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659" r:id="rId2"/>
    <p:sldId id="660" r:id="rId3"/>
    <p:sldId id="730" r:id="rId4"/>
    <p:sldId id="731" r:id="rId5"/>
    <p:sldId id="732" r:id="rId6"/>
    <p:sldId id="733" r:id="rId7"/>
    <p:sldId id="661" r:id="rId8"/>
    <p:sldId id="663" r:id="rId9"/>
    <p:sldId id="666" r:id="rId10"/>
    <p:sldId id="662" r:id="rId11"/>
    <p:sldId id="664" r:id="rId12"/>
    <p:sldId id="665" r:id="rId13"/>
    <p:sldId id="667" r:id="rId14"/>
    <p:sldId id="668" r:id="rId15"/>
    <p:sldId id="669" r:id="rId16"/>
    <p:sldId id="670" r:id="rId17"/>
    <p:sldId id="671" r:id="rId18"/>
    <p:sldId id="672" r:id="rId19"/>
    <p:sldId id="673" r:id="rId20"/>
    <p:sldId id="674" r:id="rId21"/>
    <p:sldId id="675" r:id="rId22"/>
    <p:sldId id="676" r:id="rId23"/>
    <p:sldId id="677" r:id="rId24"/>
    <p:sldId id="678" r:id="rId25"/>
    <p:sldId id="679" r:id="rId26"/>
    <p:sldId id="680" r:id="rId27"/>
    <p:sldId id="681" r:id="rId28"/>
    <p:sldId id="682" r:id="rId29"/>
    <p:sldId id="683" r:id="rId30"/>
    <p:sldId id="684" r:id="rId31"/>
    <p:sldId id="685" r:id="rId32"/>
    <p:sldId id="686" r:id="rId33"/>
    <p:sldId id="687" r:id="rId34"/>
    <p:sldId id="688" r:id="rId35"/>
    <p:sldId id="689" r:id="rId36"/>
    <p:sldId id="690" r:id="rId37"/>
    <p:sldId id="691" r:id="rId38"/>
    <p:sldId id="692" r:id="rId39"/>
    <p:sldId id="693" r:id="rId40"/>
    <p:sldId id="694" r:id="rId41"/>
    <p:sldId id="729" r:id="rId42"/>
    <p:sldId id="696" r:id="rId43"/>
    <p:sldId id="697" r:id="rId44"/>
    <p:sldId id="698" r:id="rId45"/>
    <p:sldId id="699" r:id="rId46"/>
    <p:sldId id="700" r:id="rId47"/>
    <p:sldId id="701" r:id="rId48"/>
    <p:sldId id="702" r:id="rId49"/>
    <p:sldId id="703" r:id="rId50"/>
    <p:sldId id="704" r:id="rId51"/>
    <p:sldId id="705" r:id="rId52"/>
    <p:sldId id="706" r:id="rId53"/>
    <p:sldId id="707" r:id="rId54"/>
    <p:sldId id="708" r:id="rId55"/>
    <p:sldId id="709" r:id="rId56"/>
    <p:sldId id="710" r:id="rId57"/>
    <p:sldId id="726" r:id="rId58"/>
    <p:sldId id="727" r:id="rId59"/>
    <p:sldId id="728" r:id="rId60"/>
    <p:sldId id="711" r:id="rId61"/>
    <p:sldId id="712" r:id="rId62"/>
    <p:sldId id="713" r:id="rId63"/>
    <p:sldId id="714" r:id="rId64"/>
    <p:sldId id="715" r:id="rId65"/>
    <p:sldId id="716" r:id="rId66"/>
    <p:sldId id="717" r:id="rId67"/>
    <p:sldId id="718" r:id="rId68"/>
    <p:sldId id="723" r:id="rId69"/>
    <p:sldId id="724" r:id="rId70"/>
    <p:sldId id="725" r:id="rId71"/>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666666"/>
    <a:srgbClr val="445469"/>
    <a:srgbClr val="B78B02"/>
    <a:srgbClr val="F10F21"/>
    <a:srgbClr val="DEA902"/>
    <a:srgbClr val="D09E02"/>
    <a:srgbClr val="1E273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05" autoAdjust="0"/>
    <p:restoredTop sz="99409" autoAdjust="0"/>
  </p:normalViewPr>
  <p:slideViewPr>
    <p:cSldViewPr snapToGrid="0" snapToObjects="1">
      <p:cViewPr>
        <p:scale>
          <a:sx n="57" d="100"/>
          <a:sy n="57" d="100"/>
        </p:scale>
        <p:origin x="-576" y="-176"/>
      </p:cViewPr>
      <p:guideLst>
        <p:guide orient="horz" pos="519"/>
        <p:guide pos="14387"/>
        <p:guide pos="969"/>
      </p:guideLst>
    </p:cSldViewPr>
  </p:slideViewPr>
  <p:notesTextViewPr>
    <p:cViewPr>
      <p:scale>
        <a:sx n="100" d="100"/>
        <a:sy n="100" d="100"/>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solidFill>
                  <a:schemeClr val="tx1"/>
                </a:solidFill>
                <a:latin typeface="Lato Light"/>
                <a:cs typeface="Lato Light"/>
              </a:defRPr>
            </a:pPr>
            <a:r>
              <a:rPr lang="en-US">
                <a:solidFill>
                  <a:schemeClr val="tx1"/>
                </a:solidFill>
                <a:latin typeface="Lato Light"/>
                <a:cs typeface="Lato Light"/>
              </a:rPr>
              <a:t>Yearly Sales</a:t>
            </a:r>
          </a:p>
        </c:rich>
      </c:tx>
      <c:overlay val="0"/>
    </c:title>
    <c:autoTitleDeleted val="0"/>
    <c:plotArea>
      <c:layout/>
      <c:lineChart>
        <c:grouping val="standard"/>
        <c:varyColors val="0"/>
        <c:ser>
          <c:idx val="0"/>
          <c:order val="0"/>
          <c:tx>
            <c:strRef>
              <c:f>Sheet1!$B$1</c:f>
              <c:strCache>
                <c:ptCount val="1"/>
                <c:pt idx="0">
                  <c:v>Sales</c:v>
                </c:pt>
              </c:strCache>
            </c:strRef>
          </c:tx>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Sheet1!$B$2:$B$8</c:f>
              <c:numCache>
                <c:formatCode>General</c:formatCode>
                <c:ptCount val="7"/>
                <c:pt idx="0">
                  <c:v>3.1</c:v>
                </c:pt>
                <c:pt idx="1">
                  <c:v>3.8</c:v>
                </c:pt>
                <c:pt idx="2">
                  <c:v>5.4</c:v>
                </c:pt>
                <c:pt idx="3">
                  <c:v>4.1</c:v>
                </c:pt>
                <c:pt idx="4">
                  <c:v>5.5</c:v>
                </c:pt>
                <c:pt idx="5">
                  <c:v>4.9</c:v>
                </c:pt>
                <c:pt idx="6">
                  <c:v>9.4</c:v>
                </c:pt>
              </c:numCache>
            </c:numRef>
          </c:val>
          <c:smooth val="0"/>
        </c:ser>
        <c:ser>
          <c:idx val="1"/>
          <c:order val="1"/>
          <c:tx>
            <c:strRef>
              <c:f>Sheet1!$C$1</c:f>
              <c:strCache>
                <c:ptCount val="1"/>
                <c:pt idx="0">
                  <c:v>Growth</c:v>
                </c:pt>
              </c:strCache>
            </c:strRef>
          </c:tx>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Sheet1!$C$2:$C$8</c:f>
              <c:numCache>
                <c:formatCode>General</c:formatCode>
                <c:ptCount val="7"/>
                <c:pt idx="0">
                  <c:v>2.4</c:v>
                </c:pt>
                <c:pt idx="1">
                  <c:v>3.6</c:v>
                </c:pt>
                <c:pt idx="2">
                  <c:v>2.9</c:v>
                </c:pt>
                <c:pt idx="3">
                  <c:v>3.5</c:v>
                </c:pt>
                <c:pt idx="4">
                  <c:v>4.0</c:v>
                </c:pt>
                <c:pt idx="5">
                  <c:v>5.0</c:v>
                </c:pt>
                <c:pt idx="6">
                  <c:v>7.0</c:v>
                </c:pt>
              </c:numCache>
            </c:numRef>
          </c:val>
          <c:smooth val="0"/>
        </c:ser>
        <c:dLbls>
          <c:showLegendKey val="0"/>
          <c:showVal val="0"/>
          <c:showCatName val="0"/>
          <c:showSerName val="0"/>
          <c:showPercent val="0"/>
          <c:showBubbleSize val="0"/>
        </c:dLbls>
        <c:marker val="1"/>
        <c:smooth val="0"/>
        <c:axId val="-2042387592"/>
        <c:axId val="-2042114840"/>
      </c:lineChart>
      <c:catAx>
        <c:axId val="-2042387592"/>
        <c:scaling>
          <c:orientation val="minMax"/>
        </c:scaling>
        <c:delete val="0"/>
        <c:axPos val="b"/>
        <c:numFmt formatCode="General" sourceLinked="1"/>
        <c:majorTickMark val="none"/>
        <c:minorTickMark val="none"/>
        <c:tickLblPos val="nextTo"/>
        <c:txPr>
          <a:bodyPr/>
          <a:lstStyle/>
          <a:p>
            <a:pPr>
              <a:defRPr sz="1600" b="0">
                <a:solidFill>
                  <a:schemeClr val="tx1"/>
                </a:solidFill>
                <a:latin typeface="Lato Light"/>
                <a:cs typeface="Lato Light"/>
              </a:defRPr>
            </a:pPr>
            <a:endParaRPr lang="en-US"/>
          </a:p>
        </c:txPr>
        <c:crossAx val="-2042114840"/>
        <c:crosses val="autoZero"/>
        <c:auto val="1"/>
        <c:lblAlgn val="ctr"/>
        <c:lblOffset val="100"/>
        <c:noMultiLvlLbl val="0"/>
      </c:catAx>
      <c:valAx>
        <c:axId val="-2042114840"/>
        <c:scaling>
          <c:orientation val="minMax"/>
        </c:scaling>
        <c:delete val="0"/>
        <c:axPos val="l"/>
        <c:majorGridlines/>
        <c:numFmt formatCode="General" sourceLinked="1"/>
        <c:majorTickMark val="none"/>
        <c:minorTickMark val="none"/>
        <c:tickLblPos val="nextTo"/>
        <c:txPr>
          <a:bodyPr/>
          <a:lstStyle/>
          <a:p>
            <a:pPr>
              <a:defRPr sz="1600">
                <a:solidFill>
                  <a:schemeClr val="tx1"/>
                </a:solidFill>
                <a:latin typeface="Lato Light"/>
                <a:cs typeface="Lato Light"/>
              </a:defRPr>
            </a:pPr>
            <a:endParaRPr lang="en-US"/>
          </a:p>
        </c:txPr>
        <c:crossAx val="-2042387592"/>
        <c:crosses val="autoZero"/>
        <c:crossBetween val="between"/>
      </c:valAx>
    </c:plotArea>
    <c:legend>
      <c:legendPos val="b"/>
      <c:overlay val="0"/>
      <c:txPr>
        <a:bodyPr/>
        <a:lstStyle/>
        <a:p>
          <a:pPr>
            <a:defRPr sz="2000">
              <a:solidFill>
                <a:schemeClr val="tx1"/>
              </a:solidFill>
              <a:latin typeface="Lato Light"/>
              <a:cs typeface="Lato Light"/>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solidFill>
                  <a:schemeClr val="tx1"/>
                </a:solidFill>
                <a:latin typeface="Lato Light"/>
                <a:cs typeface="Lato Light"/>
              </a:defRPr>
            </a:pPr>
            <a:r>
              <a:rPr lang="en-US">
                <a:solidFill>
                  <a:schemeClr val="tx1"/>
                </a:solidFill>
                <a:latin typeface="Lato Light"/>
                <a:cs typeface="Lato Light"/>
              </a:rPr>
              <a:t>Yearly Sales</a:t>
            </a:r>
          </a:p>
        </c:rich>
      </c:tx>
      <c:overlay val="0"/>
    </c:title>
    <c:autoTitleDeleted val="0"/>
    <c:plotArea>
      <c:layout/>
      <c:lineChart>
        <c:grouping val="standard"/>
        <c:varyColors val="0"/>
        <c:ser>
          <c:idx val="0"/>
          <c:order val="0"/>
          <c:tx>
            <c:strRef>
              <c:f>Sheet1!$B$1</c:f>
              <c:strCache>
                <c:ptCount val="1"/>
                <c:pt idx="0">
                  <c:v>Sales</c:v>
                </c:pt>
              </c:strCache>
            </c:strRef>
          </c:tx>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Sheet1!$B$2:$B$8</c:f>
              <c:numCache>
                <c:formatCode>General</c:formatCode>
                <c:ptCount val="7"/>
                <c:pt idx="0">
                  <c:v>3.1</c:v>
                </c:pt>
                <c:pt idx="1">
                  <c:v>3.8</c:v>
                </c:pt>
                <c:pt idx="2">
                  <c:v>5.4</c:v>
                </c:pt>
                <c:pt idx="3">
                  <c:v>4.1</c:v>
                </c:pt>
                <c:pt idx="4">
                  <c:v>5.5</c:v>
                </c:pt>
                <c:pt idx="5">
                  <c:v>4.9</c:v>
                </c:pt>
                <c:pt idx="6">
                  <c:v>9.4</c:v>
                </c:pt>
              </c:numCache>
            </c:numRef>
          </c:val>
          <c:smooth val="0"/>
        </c:ser>
        <c:ser>
          <c:idx val="1"/>
          <c:order val="1"/>
          <c:tx>
            <c:strRef>
              <c:f>Sheet1!$C$1</c:f>
              <c:strCache>
                <c:ptCount val="1"/>
                <c:pt idx="0">
                  <c:v>Growth</c:v>
                </c:pt>
              </c:strCache>
            </c:strRef>
          </c:tx>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Sheet1!$C$2:$C$8</c:f>
              <c:numCache>
                <c:formatCode>General</c:formatCode>
                <c:ptCount val="7"/>
                <c:pt idx="0">
                  <c:v>2.4</c:v>
                </c:pt>
                <c:pt idx="1">
                  <c:v>3.6</c:v>
                </c:pt>
                <c:pt idx="2">
                  <c:v>2.9</c:v>
                </c:pt>
                <c:pt idx="3">
                  <c:v>3.5</c:v>
                </c:pt>
                <c:pt idx="4">
                  <c:v>4.0</c:v>
                </c:pt>
                <c:pt idx="5">
                  <c:v>5.0</c:v>
                </c:pt>
                <c:pt idx="6">
                  <c:v>7.0</c:v>
                </c:pt>
              </c:numCache>
            </c:numRef>
          </c:val>
          <c:smooth val="0"/>
        </c:ser>
        <c:dLbls>
          <c:showLegendKey val="0"/>
          <c:showVal val="0"/>
          <c:showCatName val="0"/>
          <c:showSerName val="0"/>
          <c:showPercent val="0"/>
          <c:showBubbleSize val="0"/>
        </c:dLbls>
        <c:marker val="1"/>
        <c:smooth val="0"/>
        <c:axId val="-2041944984"/>
        <c:axId val="-2041948904"/>
      </c:lineChart>
      <c:catAx>
        <c:axId val="-2041944984"/>
        <c:scaling>
          <c:orientation val="minMax"/>
        </c:scaling>
        <c:delete val="0"/>
        <c:axPos val="b"/>
        <c:numFmt formatCode="General" sourceLinked="1"/>
        <c:majorTickMark val="none"/>
        <c:minorTickMark val="none"/>
        <c:tickLblPos val="nextTo"/>
        <c:txPr>
          <a:bodyPr/>
          <a:lstStyle/>
          <a:p>
            <a:pPr>
              <a:defRPr sz="1600">
                <a:solidFill>
                  <a:schemeClr val="tx1"/>
                </a:solidFill>
                <a:latin typeface="Lato Light"/>
                <a:cs typeface="Lato Light"/>
              </a:defRPr>
            </a:pPr>
            <a:endParaRPr lang="en-US"/>
          </a:p>
        </c:txPr>
        <c:crossAx val="-2041948904"/>
        <c:crosses val="autoZero"/>
        <c:auto val="1"/>
        <c:lblAlgn val="ctr"/>
        <c:lblOffset val="100"/>
        <c:noMultiLvlLbl val="0"/>
      </c:catAx>
      <c:valAx>
        <c:axId val="-2041948904"/>
        <c:scaling>
          <c:orientation val="minMax"/>
        </c:scaling>
        <c:delete val="0"/>
        <c:axPos val="l"/>
        <c:majorGridlines/>
        <c:numFmt formatCode="General" sourceLinked="1"/>
        <c:majorTickMark val="none"/>
        <c:minorTickMark val="none"/>
        <c:tickLblPos val="nextTo"/>
        <c:txPr>
          <a:bodyPr/>
          <a:lstStyle/>
          <a:p>
            <a:pPr>
              <a:defRPr sz="1600">
                <a:solidFill>
                  <a:schemeClr val="tx1"/>
                </a:solidFill>
                <a:latin typeface="Lato Light"/>
                <a:cs typeface="Lato Light"/>
              </a:defRPr>
            </a:pPr>
            <a:endParaRPr lang="en-US"/>
          </a:p>
        </c:txPr>
        <c:crossAx val="-2041944984"/>
        <c:crosses val="autoZero"/>
        <c:crossBetween val="between"/>
      </c:valAx>
    </c:plotArea>
    <c:legend>
      <c:legendPos val="b"/>
      <c:overlay val="0"/>
      <c:txPr>
        <a:bodyPr/>
        <a:lstStyle/>
        <a:p>
          <a:pPr>
            <a:defRPr sz="1800">
              <a:solidFill>
                <a:schemeClr val="tx1"/>
              </a:solidFill>
              <a:latin typeface="Lato Light"/>
              <a:cs typeface="Lato Light"/>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50"/>
        <c:axId val="-2042055112"/>
        <c:axId val="-2042055864"/>
      </c:barChart>
      <c:catAx>
        <c:axId val="-2042055112"/>
        <c:scaling>
          <c:orientation val="minMax"/>
        </c:scaling>
        <c:delete val="1"/>
        <c:axPos val="b"/>
        <c:majorTickMark val="out"/>
        <c:minorTickMark val="none"/>
        <c:tickLblPos val="nextTo"/>
        <c:crossAx val="-2042055864"/>
        <c:crosses val="autoZero"/>
        <c:auto val="1"/>
        <c:lblAlgn val="ctr"/>
        <c:lblOffset val="100"/>
        <c:noMultiLvlLbl val="0"/>
      </c:catAx>
      <c:valAx>
        <c:axId val="-2042055864"/>
        <c:scaling>
          <c:orientation val="minMax"/>
        </c:scaling>
        <c:delete val="0"/>
        <c:axPos val="l"/>
        <c:majorGridlines/>
        <c:numFmt formatCode="General" sourceLinked="1"/>
        <c:majorTickMark val="out"/>
        <c:minorTickMark val="none"/>
        <c:tickLblPos val="nextTo"/>
        <c:crossAx val="-2042055112"/>
        <c:crosses val="autoZero"/>
        <c:crossBetween val="between"/>
      </c:valAx>
    </c:plotArea>
    <c:plotVisOnly val="1"/>
    <c:dispBlanksAs val="gap"/>
    <c:showDLblsOverMax val="0"/>
  </c:chart>
  <c:txPr>
    <a:bodyPr/>
    <a:lstStyle/>
    <a:p>
      <a:pPr>
        <a:defRPr sz="1800">
          <a:latin typeface="Lato Regular"/>
          <a:cs typeface="Lato Regula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2.0</c:v>
                </c:pt>
                <c:pt idx="1">
                  <c:v>2.5</c:v>
                </c:pt>
                <c:pt idx="2">
                  <c:v>3.5</c:v>
                </c:pt>
                <c:pt idx="3">
                  <c:v>4.5</c:v>
                </c:pt>
              </c:numCache>
            </c:numRef>
          </c:val>
        </c:ser>
        <c:ser>
          <c:idx val="1"/>
          <c:order val="1"/>
          <c:tx>
            <c:strRef>
              <c:f>Sheet1!$C$1</c:f>
              <c:strCache>
                <c:ptCount val="1"/>
                <c:pt idx="0">
                  <c:v>Series 2</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4.0</c:v>
                </c:pt>
                <c:pt idx="1">
                  <c:v>4.4</c:v>
                </c:pt>
                <c:pt idx="2">
                  <c:v>1.8</c:v>
                </c:pt>
                <c:pt idx="3">
                  <c:v>2.8</c:v>
                </c:pt>
              </c:numCache>
            </c:numRef>
          </c:val>
        </c:ser>
        <c:dLbls>
          <c:showLegendKey val="0"/>
          <c:showVal val="0"/>
          <c:showCatName val="0"/>
          <c:showSerName val="0"/>
          <c:showPercent val="0"/>
          <c:showBubbleSize val="0"/>
        </c:dLbls>
        <c:gapWidth val="150"/>
        <c:axId val="-2042104088"/>
        <c:axId val="-2042107848"/>
      </c:barChart>
      <c:catAx>
        <c:axId val="-2042104088"/>
        <c:scaling>
          <c:orientation val="minMax"/>
        </c:scaling>
        <c:delete val="1"/>
        <c:axPos val="b"/>
        <c:majorTickMark val="out"/>
        <c:minorTickMark val="none"/>
        <c:tickLblPos val="nextTo"/>
        <c:crossAx val="-2042107848"/>
        <c:crosses val="autoZero"/>
        <c:auto val="1"/>
        <c:lblAlgn val="ctr"/>
        <c:lblOffset val="100"/>
        <c:noMultiLvlLbl val="0"/>
      </c:catAx>
      <c:valAx>
        <c:axId val="-2042107848"/>
        <c:scaling>
          <c:orientation val="minMax"/>
        </c:scaling>
        <c:delete val="0"/>
        <c:axPos val="l"/>
        <c:majorGridlines/>
        <c:numFmt formatCode="General" sourceLinked="1"/>
        <c:majorTickMark val="out"/>
        <c:minorTickMark val="none"/>
        <c:tickLblPos val="nextTo"/>
        <c:crossAx val="-2042104088"/>
        <c:crosses val="autoZero"/>
        <c:crossBetween val="between"/>
      </c:valAx>
    </c:plotArea>
    <c:plotVisOnly val="1"/>
    <c:dispBlanksAs val="gap"/>
    <c:showDLblsOverMax val="0"/>
  </c:chart>
  <c:txPr>
    <a:bodyPr/>
    <a:lstStyle/>
    <a:p>
      <a:pPr>
        <a:defRPr sz="1800">
          <a:latin typeface="Lato Regular"/>
          <a:cs typeface="Lato Regula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3.0</c:v>
                </c:pt>
                <c:pt idx="2">
                  <c:v>3.5</c:v>
                </c:pt>
                <c:pt idx="3">
                  <c:v>4.5</c:v>
                </c:pt>
              </c:numCache>
            </c:numRef>
          </c:val>
        </c:ser>
        <c:ser>
          <c:idx val="1"/>
          <c:order val="1"/>
          <c:tx>
            <c:strRef>
              <c:f>Sheet1!$C$1</c:f>
              <c:strCache>
                <c:ptCount val="1"/>
                <c:pt idx="0">
                  <c:v>Series 2</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4.0</c:v>
                </c:pt>
                <c:pt idx="2">
                  <c:v>1.8</c:v>
                </c:pt>
                <c:pt idx="3">
                  <c:v>2.8</c:v>
                </c:pt>
              </c:numCache>
            </c:numRef>
          </c:val>
        </c:ser>
        <c:dLbls>
          <c:showLegendKey val="0"/>
          <c:showVal val="0"/>
          <c:showCatName val="0"/>
          <c:showSerName val="0"/>
          <c:showPercent val="0"/>
          <c:showBubbleSize val="0"/>
        </c:dLbls>
        <c:gapWidth val="150"/>
        <c:axId val="-2042131944"/>
        <c:axId val="-2042136216"/>
      </c:barChart>
      <c:catAx>
        <c:axId val="-2042131944"/>
        <c:scaling>
          <c:orientation val="minMax"/>
        </c:scaling>
        <c:delete val="1"/>
        <c:axPos val="b"/>
        <c:majorTickMark val="out"/>
        <c:minorTickMark val="none"/>
        <c:tickLblPos val="nextTo"/>
        <c:crossAx val="-2042136216"/>
        <c:crosses val="autoZero"/>
        <c:auto val="1"/>
        <c:lblAlgn val="ctr"/>
        <c:lblOffset val="100"/>
        <c:noMultiLvlLbl val="0"/>
      </c:catAx>
      <c:valAx>
        <c:axId val="-2042136216"/>
        <c:scaling>
          <c:orientation val="minMax"/>
        </c:scaling>
        <c:delete val="0"/>
        <c:axPos val="l"/>
        <c:majorGridlines/>
        <c:numFmt formatCode="General" sourceLinked="1"/>
        <c:majorTickMark val="out"/>
        <c:minorTickMark val="none"/>
        <c:tickLblPos val="nextTo"/>
        <c:crossAx val="-2042131944"/>
        <c:crosses val="autoZero"/>
        <c:crossBetween val="between"/>
      </c:valAx>
    </c:plotArea>
    <c:plotVisOnly val="1"/>
    <c:dispBlanksAs val="gap"/>
    <c:showDLblsOverMax val="0"/>
  </c:chart>
  <c:txPr>
    <a:bodyPr/>
    <a:lstStyle/>
    <a:p>
      <a:pPr>
        <a:defRPr sz="1800">
          <a:latin typeface="Lato Regular"/>
          <a:cs typeface="Lato Regula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barChart>
        <c:barDir val="bar"/>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50"/>
        <c:axId val="-2042310088"/>
        <c:axId val="-2042402168"/>
      </c:barChart>
      <c:catAx>
        <c:axId val="-2042310088"/>
        <c:scaling>
          <c:orientation val="minMax"/>
        </c:scaling>
        <c:delete val="1"/>
        <c:axPos val="l"/>
        <c:majorTickMark val="out"/>
        <c:minorTickMark val="none"/>
        <c:tickLblPos val="nextTo"/>
        <c:crossAx val="-2042402168"/>
        <c:crosses val="autoZero"/>
        <c:auto val="1"/>
        <c:lblAlgn val="ctr"/>
        <c:lblOffset val="100"/>
        <c:noMultiLvlLbl val="0"/>
      </c:catAx>
      <c:valAx>
        <c:axId val="-2042402168"/>
        <c:scaling>
          <c:orientation val="minMax"/>
        </c:scaling>
        <c:delete val="0"/>
        <c:axPos val="b"/>
        <c:majorGridlines/>
        <c:numFmt formatCode="General" sourceLinked="1"/>
        <c:majorTickMark val="out"/>
        <c:minorTickMark val="none"/>
        <c:tickLblPos val="nextTo"/>
        <c:txPr>
          <a:bodyPr/>
          <a:lstStyle/>
          <a:p>
            <a:pPr>
              <a:defRPr>
                <a:solidFill>
                  <a:schemeClr val="tx1"/>
                </a:solidFill>
                <a:latin typeface="Lato Regular"/>
                <a:cs typeface="Lato Regular"/>
              </a:defRPr>
            </a:pPr>
            <a:endParaRPr lang="en-US"/>
          </a:p>
        </c:txPr>
        <c:crossAx val="-204231008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0"/>
    <c:plotArea>
      <c:layout/>
      <c:barChart>
        <c:barDir val="bar"/>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2.0</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4.0</c:v>
                </c:pt>
                <c:pt idx="1">
                  <c:v>4.4</c:v>
                </c:pt>
                <c:pt idx="2">
                  <c:v>1.8</c:v>
                </c:pt>
                <c:pt idx="3">
                  <c:v>2.8</c:v>
                </c:pt>
              </c:numCache>
            </c:numRef>
          </c:val>
        </c:ser>
        <c:dLbls>
          <c:showLegendKey val="0"/>
          <c:showVal val="0"/>
          <c:showCatName val="0"/>
          <c:showSerName val="0"/>
          <c:showPercent val="0"/>
          <c:showBubbleSize val="0"/>
        </c:dLbls>
        <c:gapWidth val="150"/>
        <c:axId val="-2042443192"/>
        <c:axId val="-2042446200"/>
      </c:barChart>
      <c:catAx>
        <c:axId val="-2042443192"/>
        <c:scaling>
          <c:orientation val="minMax"/>
        </c:scaling>
        <c:delete val="1"/>
        <c:axPos val="l"/>
        <c:majorTickMark val="out"/>
        <c:minorTickMark val="none"/>
        <c:tickLblPos val="nextTo"/>
        <c:crossAx val="-2042446200"/>
        <c:crosses val="autoZero"/>
        <c:auto val="1"/>
        <c:lblAlgn val="ctr"/>
        <c:lblOffset val="100"/>
        <c:noMultiLvlLbl val="0"/>
      </c:catAx>
      <c:valAx>
        <c:axId val="-2042446200"/>
        <c:scaling>
          <c:orientation val="minMax"/>
        </c:scaling>
        <c:delete val="0"/>
        <c:axPos val="b"/>
        <c:majorGridlines/>
        <c:numFmt formatCode="General" sourceLinked="1"/>
        <c:majorTickMark val="out"/>
        <c:minorTickMark val="none"/>
        <c:tickLblPos val="nextTo"/>
        <c:txPr>
          <a:bodyPr/>
          <a:lstStyle/>
          <a:p>
            <a:pPr>
              <a:defRPr>
                <a:solidFill>
                  <a:schemeClr val="tx1"/>
                </a:solidFill>
                <a:latin typeface="Lato Regular"/>
                <a:cs typeface="Lato Regular"/>
              </a:defRPr>
            </a:pPr>
            <a:endParaRPr lang="en-US"/>
          </a:p>
        </c:txPr>
        <c:crossAx val="-20424431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2"/>
    </mc:Choice>
    <mc:Fallback>
      <c:style val="22"/>
    </mc:Fallback>
  </mc:AlternateContent>
  <c:chart>
    <c:autoTitleDeleted val="0"/>
    <c:plotArea>
      <c:layout/>
      <c:barChart>
        <c:barDir val="bar"/>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3.0</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4.0</c:v>
                </c:pt>
                <c:pt idx="2">
                  <c:v>1.8</c:v>
                </c:pt>
                <c:pt idx="3">
                  <c:v>2.8</c:v>
                </c:pt>
              </c:numCache>
            </c:numRef>
          </c:val>
        </c:ser>
        <c:dLbls>
          <c:showLegendKey val="0"/>
          <c:showVal val="0"/>
          <c:showCatName val="0"/>
          <c:showSerName val="0"/>
          <c:showPercent val="0"/>
          <c:showBubbleSize val="0"/>
        </c:dLbls>
        <c:gapWidth val="150"/>
        <c:axId val="-2042488600"/>
        <c:axId val="-2042490872"/>
      </c:barChart>
      <c:catAx>
        <c:axId val="-2042488600"/>
        <c:scaling>
          <c:orientation val="minMax"/>
        </c:scaling>
        <c:delete val="1"/>
        <c:axPos val="l"/>
        <c:majorTickMark val="out"/>
        <c:minorTickMark val="none"/>
        <c:tickLblPos val="nextTo"/>
        <c:crossAx val="-2042490872"/>
        <c:crosses val="autoZero"/>
        <c:auto val="1"/>
        <c:lblAlgn val="ctr"/>
        <c:lblOffset val="100"/>
        <c:noMultiLvlLbl val="0"/>
      </c:catAx>
      <c:valAx>
        <c:axId val="-2042490872"/>
        <c:scaling>
          <c:orientation val="minMax"/>
        </c:scaling>
        <c:delete val="0"/>
        <c:axPos val="b"/>
        <c:majorGridlines/>
        <c:numFmt formatCode="General" sourceLinked="1"/>
        <c:majorTickMark val="out"/>
        <c:minorTickMark val="none"/>
        <c:tickLblPos val="nextTo"/>
        <c:txPr>
          <a:bodyPr/>
          <a:lstStyle/>
          <a:p>
            <a:pPr>
              <a:defRPr>
                <a:solidFill>
                  <a:schemeClr val="tx1"/>
                </a:solidFill>
                <a:latin typeface="Lato Regular"/>
                <a:cs typeface="Lato Regular"/>
              </a:defRPr>
            </a:pPr>
            <a:endParaRPr lang="en-US"/>
          </a:p>
        </c:txPr>
        <c:crossAx val="-204248860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areaChart>
        <c:grouping val="standard"/>
        <c:varyColors val="0"/>
        <c:ser>
          <c:idx val="0"/>
          <c:order val="0"/>
          <c:tx>
            <c:strRef>
              <c:f>Sheet1!$B$1</c:f>
              <c:strCache>
                <c:ptCount val="1"/>
                <c:pt idx="0">
                  <c:v>Series 1</c:v>
                </c:pt>
              </c:strCache>
            </c:strRef>
          </c:tx>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6.0</c:v>
                </c:pt>
                <c:pt idx="1">
                  <c:v>4.4</c:v>
                </c:pt>
                <c:pt idx="2">
                  <c:v>1.8</c:v>
                </c:pt>
                <c:pt idx="3">
                  <c:v>2.8</c:v>
                </c:pt>
              </c:numCache>
            </c:numRef>
          </c:val>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5.0</c:v>
                </c:pt>
                <c:pt idx="1">
                  <c:v>2.0</c:v>
                </c:pt>
                <c:pt idx="2">
                  <c:v>1.0</c:v>
                </c:pt>
                <c:pt idx="3">
                  <c:v>2.0</c:v>
                </c:pt>
              </c:numCache>
            </c:numRef>
          </c:val>
        </c:ser>
        <c:ser>
          <c:idx val="3"/>
          <c:order val="3"/>
          <c:tx>
            <c:strRef>
              <c:f>Sheet1!$E$1</c:f>
              <c:strCache>
                <c:ptCount val="1"/>
              </c:strCache>
            </c:strRef>
          </c:tx>
          <c:cat>
            <c:strRef>
              <c:f>Sheet1!$A$2:$A$5</c:f>
              <c:strCache>
                <c:ptCount val="4"/>
                <c:pt idx="0">
                  <c:v>Category 1</c:v>
                </c:pt>
                <c:pt idx="1">
                  <c:v>Category 2</c:v>
                </c:pt>
                <c:pt idx="2">
                  <c:v>Category 3</c:v>
                </c:pt>
                <c:pt idx="3">
                  <c:v>Category 4</c:v>
                </c:pt>
              </c:strCache>
            </c:strRef>
          </c:cat>
          <c:val>
            <c:numRef>
              <c:f>Sheet1!$E$2:$E$5</c:f>
              <c:numCache>
                <c:formatCode>General</c:formatCode>
                <c:ptCount val="4"/>
              </c:numCache>
            </c:numRef>
          </c:val>
        </c:ser>
        <c:dLbls>
          <c:showLegendKey val="0"/>
          <c:showVal val="0"/>
          <c:showCatName val="0"/>
          <c:showSerName val="0"/>
          <c:showPercent val="0"/>
          <c:showBubbleSize val="0"/>
        </c:dLbls>
        <c:axId val="1783490680"/>
        <c:axId val="1783387848"/>
      </c:areaChart>
      <c:catAx>
        <c:axId val="1783490680"/>
        <c:scaling>
          <c:orientation val="minMax"/>
        </c:scaling>
        <c:delete val="1"/>
        <c:axPos val="b"/>
        <c:majorTickMark val="out"/>
        <c:minorTickMark val="none"/>
        <c:tickLblPos val="nextTo"/>
        <c:crossAx val="1783387848"/>
        <c:crosses val="autoZero"/>
        <c:auto val="1"/>
        <c:lblAlgn val="ctr"/>
        <c:lblOffset val="100"/>
        <c:noMultiLvlLbl val="0"/>
      </c:catAx>
      <c:valAx>
        <c:axId val="1783387848"/>
        <c:scaling>
          <c:orientation val="minMax"/>
        </c:scaling>
        <c:delete val="0"/>
        <c:axPos val="l"/>
        <c:majorGridlines/>
        <c:numFmt formatCode="General" sourceLinked="1"/>
        <c:majorTickMark val="out"/>
        <c:minorTickMark val="none"/>
        <c:tickLblPos val="nextTo"/>
        <c:txPr>
          <a:bodyPr/>
          <a:lstStyle/>
          <a:p>
            <a:pPr>
              <a:defRPr>
                <a:solidFill>
                  <a:schemeClr val="tx1"/>
                </a:solidFill>
                <a:latin typeface="Lato Regular"/>
                <a:cs typeface="Lato Regular"/>
              </a:defRPr>
            </a:pPr>
            <a:endParaRPr lang="en-US"/>
          </a:p>
        </c:txPr>
        <c:crossAx val="1783490680"/>
        <c:crosses val="autoZero"/>
        <c:crossBetween val="midCat"/>
      </c:valAx>
    </c:plotArea>
    <c:legend>
      <c:legendPos val="t"/>
      <c:overlay val="0"/>
      <c:txPr>
        <a:bodyPr/>
        <a:lstStyle/>
        <a:p>
          <a:pPr>
            <a:defRPr sz="2800">
              <a:solidFill>
                <a:schemeClr val="tx1"/>
              </a:solidFill>
              <a:latin typeface="Lato Regular"/>
              <a:cs typeface="Lato Regular"/>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F8710-7791-0441-A15D-7793F1934962}"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4AE7CC3C-34C1-E54B-B081-E9B82046A073}">
      <dgm:prSet phldrT="[Text]" custT="1"/>
      <dgm:spPr>
        <a:solidFill>
          <a:schemeClr val="accent1"/>
        </a:solidFill>
        <a:ln w="28575" cmpd="sng">
          <a:noFill/>
        </a:ln>
      </dgm:spPr>
      <dgm:t>
        <a:bodyPr/>
        <a:lstStyle/>
        <a:p>
          <a:r>
            <a:rPr lang="en-US" sz="2400" b="0" i="0" dirty="0" smtClean="0">
              <a:solidFill>
                <a:schemeClr val="bg1"/>
              </a:solidFill>
              <a:latin typeface="Lato Regular"/>
              <a:cs typeface="Lato Regular"/>
            </a:rPr>
            <a:t>MANAGER 1</a:t>
          </a:r>
          <a:endParaRPr lang="en-US" sz="2400" b="0" i="0" dirty="0">
            <a:solidFill>
              <a:schemeClr val="bg1"/>
            </a:solidFill>
            <a:latin typeface="Lato Regular"/>
            <a:cs typeface="Lato Regular"/>
          </a:endParaRPr>
        </a:p>
      </dgm:t>
    </dgm:pt>
    <dgm:pt modelId="{E9B3BBAB-763A-5748-8957-F3D39DD3E49E}" type="parTrans" cxnId="{99BC1D47-29BE-EE44-AD2C-73824DA0EE6A}">
      <dgm:prSet/>
      <dgm:spPr/>
      <dgm:t>
        <a:bodyPr/>
        <a:lstStyle/>
        <a:p>
          <a:endParaRPr lang="en-US" sz="2000">
            <a:latin typeface="Roboto condensed"/>
            <a:cs typeface="Roboto condensed"/>
          </a:endParaRPr>
        </a:p>
      </dgm:t>
    </dgm:pt>
    <dgm:pt modelId="{ADC155B5-4E67-7145-A283-B633159ACBB7}" type="sibTrans" cxnId="{99BC1D47-29BE-EE44-AD2C-73824DA0EE6A}">
      <dgm:prSet/>
      <dgm:spPr/>
      <dgm:t>
        <a:bodyPr/>
        <a:lstStyle/>
        <a:p>
          <a:endParaRPr lang="en-US" sz="2000">
            <a:latin typeface="Roboto condensed"/>
            <a:cs typeface="Roboto condensed"/>
          </a:endParaRPr>
        </a:p>
      </dgm:t>
    </dgm:pt>
    <dgm:pt modelId="{D78EB7E7-E011-354C-AFC6-8D9607113E1B}">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1</a:t>
          </a:r>
          <a:endParaRPr lang="en-US" sz="2000" dirty="0">
            <a:solidFill>
              <a:schemeClr val="accent6"/>
            </a:solidFill>
            <a:latin typeface="Lato Regular"/>
            <a:cs typeface="Lato Regular"/>
          </a:endParaRPr>
        </a:p>
      </dgm:t>
    </dgm:pt>
    <dgm:pt modelId="{1A4F990E-91F5-7F45-8578-E1CF1815D2B1}" type="parTrans" cxnId="{003CF878-98DD-164C-93A9-0ED9D5CF3879}">
      <dgm:prSet/>
      <dgm:spPr>
        <a:ln w="12700" cmpd="sng">
          <a:solidFill>
            <a:srgbClr val="BFBFBF"/>
          </a:solidFill>
          <a:prstDash val="sysDash"/>
        </a:ln>
      </dgm:spPr>
      <dgm:t>
        <a:bodyPr/>
        <a:lstStyle/>
        <a:p>
          <a:endParaRPr lang="en-US" sz="2000">
            <a:latin typeface="Roboto condensed"/>
            <a:cs typeface="Roboto condensed"/>
          </a:endParaRPr>
        </a:p>
      </dgm:t>
    </dgm:pt>
    <dgm:pt modelId="{0466174A-757F-574E-A5BA-11BC7CD7AC78}" type="sibTrans" cxnId="{003CF878-98DD-164C-93A9-0ED9D5CF3879}">
      <dgm:prSet/>
      <dgm:spPr/>
      <dgm:t>
        <a:bodyPr/>
        <a:lstStyle/>
        <a:p>
          <a:endParaRPr lang="en-US" sz="2000">
            <a:latin typeface="Roboto condensed"/>
            <a:cs typeface="Roboto condensed"/>
          </a:endParaRPr>
        </a:p>
      </dgm:t>
    </dgm:pt>
    <dgm:pt modelId="{7E3163A8-D718-5D4C-A6A3-B50B12A52982}">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2</a:t>
          </a:r>
          <a:endParaRPr lang="en-US" sz="2000" dirty="0">
            <a:solidFill>
              <a:schemeClr val="accent6"/>
            </a:solidFill>
            <a:latin typeface="Lato Regular"/>
            <a:cs typeface="Lato Regular"/>
          </a:endParaRPr>
        </a:p>
      </dgm:t>
    </dgm:pt>
    <dgm:pt modelId="{A85AD893-B37E-1C49-83DB-E82FACE21211}" type="parTrans" cxnId="{8D23B7F6-17F0-C449-8E98-542419A892C6}">
      <dgm:prSet/>
      <dgm:spPr>
        <a:ln w="12700" cmpd="sng">
          <a:solidFill>
            <a:srgbClr val="BFBFBF"/>
          </a:solidFill>
          <a:prstDash val="sysDash"/>
        </a:ln>
      </dgm:spPr>
      <dgm:t>
        <a:bodyPr/>
        <a:lstStyle/>
        <a:p>
          <a:endParaRPr lang="en-US" sz="2000">
            <a:latin typeface="Roboto condensed"/>
            <a:cs typeface="Roboto condensed"/>
          </a:endParaRPr>
        </a:p>
      </dgm:t>
    </dgm:pt>
    <dgm:pt modelId="{D7C92D55-4ECD-184C-84E7-5369E1C81968}" type="sibTrans" cxnId="{8D23B7F6-17F0-C449-8E98-542419A892C6}">
      <dgm:prSet/>
      <dgm:spPr/>
      <dgm:t>
        <a:bodyPr/>
        <a:lstStyle/>
        <a:p>
          <a:endParaRPr lang="en-US" sz="2000">
            <a:latin typeface="Roboto condensed"/>
            <a:cs typeface="Roboto condensed"/>
          </a:endParaRPr>
        </a:p>
      </dgm:t>
    </dgm:pt>
    <dgm:pt modelId="{A05E0AEF-921E-BA4D-B4F0-7E073F80F997}">
      <dgm:prSet phldrT="[Text]" custT="1"/>
      <dgm:spPr>
        <a:solidFill>
          <a:schemeClr val="accent2"/>
        </a:solidFill>
        <a:ln w="28575" cmpd="sng">
          <a:noFill/>
        </a:ln>
      </dgm:spPr>
      <dgm:t>
        <a:bodyPr/>
        <a:lstStyle/>
        <a:p>
          <a:r>
            <a:rPr lang="en-US" sz="2400" b="0" i="0" dirty="0" smtClean="0">
              <a:solidFill>
                <a:schemeClr val="bg1"/>
              </a:solidFill>
              <a:latin typeface="Lato Regular"/>
              <a:cs typeface="Lato Regular"/>
            </a:rPr>
            <a:t>MANAGER 2</a:t>
          </a:r>
          <a:endParaRPr lang="en-US" sz="2400" b="0" i="0" dirty="0">
            <a:solidFill>
              <a:schemeClr val="bg1"/>
            </a:solidFill>
            <a:latin typeface="Lato Regular"/>
            <a:cs typeface="Lato Regular"/>
          </a:endParaRPr>
        </a:p>
      </dgm:t>
    </dgm:pt>
    <dgm:pt modelId="{19097F75-1EC6-0340-80E6-14A55F4B66C4}" type="parTrans" cxnId="{DA8A3CFD-3733-824A-A055-A234CCE635B9}">
      <dgm:prSet/>
      <dgm:spPr/>
      <dgm:t>
        <a:bodyPr/>
        <a:lstStyle/>
        <a:p>
          <a:endParaRPr lang="en-US" sz="2000">
            <a:latin typeface="Roboto condensed"/>
            <a:cs typeface="Roboto condensed"/>
          </a:endParaRPr>
        </a:p>
      </dgm:t>
    </dgm:pt>
    <dgm:pt modelId="{0D628120-C960-EC4F-A63A-49FDB8924763}" type="sibTrans" cxnId="{DA8A3CFD-3733-824A-A055-A234CCE635B9}">
      <dgm:prSet/>
      <dgm:spPr/>
      <dgm:t>
        <a:bodyPr/>
        <a:lstStyle/>
        <a:p>
          <a:endParaRPr lang="en-US" sz="2000">
            <a:latin typeface="Roboto condensed"/>
            <a:cs typeface="Roboto condensed"/>
          </a:endParaRPr>
        </a:p>
      </dgm:t>
    </dgm:pt>
    <dgm:pt modelId="{B2DC2CDF-59C7-7946-9B45-5623D3D4104A}">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1</a:t>
          </a:r>
          <a:endParaRPr lang="en-US" sz="2000" dirty="0">
            <a:solidFill>
              <a:schemeClr val="accent6"/>
            </a:solidFill>
            <a:latin typeface="Lato Regular"/>
            <a:cs typeface="Lato Regular"/>
          </a:endParaRPr>
        </a:p>
      </dgm:t>
    </dgm:pt>
    <dgm:pt modelId="{E046B0D4-72A0-8F45-B16C-6683861BE75D}" type="parTrans" cxnId="{48D6A3A2-9CAD-0841-809D-0FD076294BEC}">
      <dgm:prSet/>
      <dgm:spPr>
        <a:ln w="12700" cmpd="sng">
          <a:solidFill>
            <a:srgbClr val="BFBFBF"/>
          </a:solidFill>
          <a:prstDash val="sysDash"/>
        </a:ln>
      </dgm:spPr>
      <dgm:t>
        <a:bodyPr/>
        <a:lstStyle/>
        <a:p>
          <a:endParaRPr lang="en-US" sz="2000">
            <a:latin typeface="Roboto condensed"/>
            <a:cs typeface="Roboto condensed"/>
          </a:endParaRPr>
        </a:p>
      </dgm:t>
    </dgm:pt>
    <dgm:pt modelId="{9795F930-B212-0741-B1F6-B2E3C6EB0267}" type="sibTrans" cxnId="{48D6A3A2-9CAD-0841-809D-0FD076294BEC}">
      <dgm:prSet/>
      <dgm:spPr/>
      <dgm:t>
        <a:bodyPr/>
        <a:lstStyle/>
        <a:p>
          <a:endParaRPr lang="en-US" sz="2000">
            <a:latin typeface="Roboto condensed"/>
            <a:cs typeface="Roboto condensed"/>
          </a:endParaRPr>
        </a:p>
      </dgm:t>
    </dgm:pt>
    <dgm:pt modelId="{A9D0CCAB-84B1-2647-B7EC-EF6FB3F83739}">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2</a:t>
          </a:r>
        </a:p>
      </dgm:t>
    </dgm:pt>
    <dgm:pt modelId="{F6ED9914-CC94-DA46-A9C7-ED19306B2BDA}" type="parTrans" cxnId="{BFAE3E0B-9E64-D743-B1A6-E9EA75D399AC}">
      <dgm:prSet/>
      <dgm:spPr>
        <a:ln w="12700" cmpd="sng">
          <a:solidFill>
            <a:srgbClr val="BFBFBF"/>
          </a:solidFill>
          <a:prstDash val="sysDash"/>
        </a:ln>
      </dgm:spPr>
      <dgm:t>
        <a:bodyPr/>
        <a:lstStyle/>
        <a:p>
          <a:endParaRPr lang="en-US" sz="2000">
            <a:latin typeface="Roboto condensed"/>
            <a:cs typeface="Roboto condensed"/>
          </a:endParaRPr>
        </a:p>
      </dgm:t>
    </dgm:pt>
    <dgm:pt modelId="{5B2FBF0F-D3B6-BC42-8B5F-EC16C71D59FE}" type="sibTrans" cxnId="{BFAE3E0B-9E64-D743-B1A6-E9EA75D399AC}">
      <dgm:prSet/>
      <dgm:spPr/>
      <dgm:t>
        <a:bodyPr/>
        <a:lstStyle/>
        <a:p>
          <a:endParaRPr lang="en-US" sz="2000">
            <a:latin typeface="Roboto condensed"/>
            <a:cs typeface="Roboto condensed"/>
          </a:endParaRPr>
        </a:p>
      </dgm:t>
    </dgm:pt>
    <dgm:pt modelId="{18DE6AF9-D76C-434E-B6E7-39638936EC78}">
      <dgm:prSet phldrT="[Text]" custT="1"/>
      <dgm:spPr>
        <a:solidFill>
          <a:schemeClr val="accent3"/>
        </a:solidFill>
        <a:ln w="28575" cmpd="sng">
          <a:noFill/>
        </a:ln>
      </dgm:spPr>
      <dgm:t>
        <a:bodyPr/>
        <a:lstStyle/>
        <a:p>
          <a:r>
            <a:rPr lang="en-US" sz="2400" b="0" i="0" dirty="0" smtClean="0">
              <a:solidFill>
                <a:schemeClr val="bg1"/>
              </a:solidFill>
              <a:latin typeface="Lato Regular"/>
              <a:cs typeface="Lato Regular"/>
            </a:rPr>
            <a:t>MANAGER 3</a:t>
          </a:r>
          <a:endParaRPr lang="en-US" sz="2400" b="0" i="0" dirty="0">
            <a:solidFill>
              <a:schemeClr val="bg1"/>
            </a:solidFill>
            <a:latin typeface="Lato Regular"/>
            <a:cs typeface="Lato Regular"/>
          </a:endParaRPr>
        </a:p>
      </dgm:t>
    </dgm:pt>
    <dgm:pt modelId="{47047A21-EFAD-4742-86C4-87EC20E0C6DC}" type="parTrans" cxnId="{8173031A-8017-3D4C-AE37-B55791E23E02}">
      <dgm:prSet/>
      <dgm:spPr/>
      <dgm:t>
        <a:bodyPr/>
        <a:lstStyle/>
        <a:p>
          <a:endParaRPr lang="en-US" sz="2000">
            <a:latin typeface="Roboto condensed"/>
            <a:cs typeface="Roboto condensed"/>
          </a:endParaRPr>
        </a:p>
      </dgm:t>
    </dgm:pt>
    <dgm:pt modelId="{FFFA109B-02BB-9644-A17B-D800875EBD23}" type="sibTrans" cxnId="{8173031A-8017-3D4C-AE37-B55791E23E02}">
      <dgm:prSet/>
      <dgm:spPr/>
      <dgm:t>
        <a:bodyPr/>
        <a:lstStyle/>
        <a:p>
          <a:endParaRPr lang="en-US" sz="2000">
            <a:latin typeface="Roboto condensed"/>
            <a:cs typeface="Roboto condensed"/>
          </a:endParaRPr>
        </a:p>
      </dgm:t>
    </dgm:pt>
    <dgm:pt modelId="{BEDD03D8-7168-7B4E-9F50-B585A211DE9E}">
      <dgm:prSet phldrT="[Text]" custT="1"/>
      <dgm:spPr>
        <a:solidFill>
          <a:schemeClr val="accent4"/>
        </a:solidFill>
        <a:ln w="28575" cmpd="sng">
          <a:noFill/>
        </a:ln>
      </dgm:spPr>
      <dgm:t>
        <a:bodyPr/>
        <a:lstStyle/>
        <a:p>
          <a:r>
            <a:rPr lang="en-US" sz="2400" b="0" i="0" dirty="0" smtClean="0">
              <a:solidFill>
                <a:schemeClr val="bg1"/>
              </a:solidFill>
              <a:latin typeface="Lato Regular"/>
              <a:cs typeface="Lato Regular"/>
            </a:rPr>
            <a:t>MANAGER 4</a:t>
          </a:r>
          <a:endParaRPr lang="en-US" sz="2400" b="0" i="0" dirty="0">
            <a:solidFill>
              <a:schemeClr val="bg1"/>
            </a:solidFill>
            <a:latin typeface="Lato Regular"/>
            <a:cs typeface="Lato Regular"/>
          </a:endParaRPr>
        </a:p>
      </dgm:t>
    </dgm:pt>
    <dgm:pt modelId="{1915A6B0-5CB2-7145-94C2-7418BC39C1C5}" type="parTrans" cxnId="{A8493A5B-E06D-8B4A-B246-1D78C5C3BE8F}">
      <dgm:prSet/>
      <dgm:spPr/>
      <dgm:t>
        <a:bodyPr/>
        <a:lstStyle/>
        <a:p>
          <a:endParaRPr lang="en-US" sz="2000">
            <a:latin typeface="Roboto condensed"/>
            <a:cs typeface="Roboto condensed"/>
          </a:endParaRPr>
        </a:p>
      </dgm:t>
    </dgm:pt>
    <dgm:pt modelId="{3A1695AE-C96B-F84E-879B-5A29963ABB77}" type="sibTrans" cxnId="{A8493A5B-E06D-8B4A-B246-1D78C5C3BE8F}">
      <dgm:prSet/>
      <dgm:spPr/>
      <dgm:t>
        <a:bodyPr/>
        <a:lstStyle/>
        <a:p>
          <a:endParaRPr lang="en-US" sz="2000">
            <a:latin typeface="Roboto condensed"/>
            <a:cs typeface="Roboto condensed"/>
          </a:endParaRPr>
        </a:p>
      </dgm:t>
    </dgm:pt>
    <dgm:pt modelId="{FBE03D3B-42A5-414D-9879-07FA8A5E9013}">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1</a:t>
          </a:r>
          <a:endParaRPr lang="en-US" sz="2000" dirty="0">
            <a:solidFill>
              <a:schemeClr val="accent6"/>
            </a:solidFill>
            <a:latin typeface="Lato Regular"/>
            <a:cs typeface="Lato Regular"/>
          </a:endParaRPr>
        </a:p>
      </dgm:t>
    </dgm:pt>
    <dgm:pt modelId="{29D328CF-CBE0-F149-B171-93CD6A3C3D78}" type="parTrans" cxnId="{E55FD47F-6AB9-B341-A5F6-A951A864B2C3}">
      <dgm:prSet/>
      <dgm:spPr>
        <a:ln w="12700">
          <a:solidFill>
            <a:srgbClr val="BFBFBF"/>
          </a:solidFill>
          <a:prstDash val="sysDash"/>
        </a:ln>
      </dgm:spPr>
      <dgm:t>
        <a:bodyPr/>
        <a:lstStyle/>
        <a:p>
          <a:endParaRPr lang="en-US" sz="2000">
            <a:latin typeface="Roboto condensed"/>
            <a:cs typeface="Roboto condensed"/>
          </a:endParaRPr>
        </a:p>
      </dgm:t>
    </dgm:pt>
    <dgm:pt modelId="{7B1AF68C-880A-3D4F-9B33-2D47FF974765}" type="sibTrans" cxnId="{E55FD47F-6AB9-B341-A5F6-A951A864B2C3}">
      <dgm:prSet/>
      <dgm:spPr/>
      <dgm:t>
        <a:bodyPr/>
        <a:lstStyle/>
        <a:p>
          <a:endParaRPr lang="en-US" sz="2000">
            <a:latin typeface="Roboto condensed"/>
            <a:cs typeface="Roboto condensed"/>
          </a:endParaRPr>
        </a:p>
      </dgm:t>
    </dgm:pt>
    <dgm:pt modelId="{BF345A2E-076A-994F-A719-833300D8633E}">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2</a:t>
          </a:r>
          <a:endParaRPr lang="en-US" sz="2000" dirty="0">
            <a:solidFill>
              <a:schemeClr val="accent6"/>
            </a:solidFill>
            <a:latin typeface="Lato Regular"/>
            <a:cs typeface="Lato Regular"/>
          </a:endParaRPr>
        </a:p>
      </dgm:t>
    </dgm:pt>
    <dgm:pt modelId="{A6A6C25E-79CA-5440-9287-2E5DEF2CBA74}" type="parTrans" cxnId="{28B89F79-295B-2548-B327-B9DE3A0DB698}">
      <dgm:prSet/>
      <dgm:spPr>
        <a:ln w="12700">
          <a:solidFill>
            <a:srgbClr val="BFBFBF"/>
          </a:solidFill>
          <a:prstDash val="sysDash"/>
        </a:ln>
      </dgm:spPr>
      <dgm:t>
        <a:bodyPr/>
        <a:lstStyle/>
        <a:p>
          <a:endParaRPr lang="en-US" sz="2000">
            <a:latin typeface="Roboto condensed"/>
            <a:cs typeface="Roboto condensed"/>
          </a:endParaRPr>
        </a:p>
      </dgm:t>
    </dgm:pt>
    <dgm:pt modelId="{14788AB9-EAFB-F747-AE72-426F9B0DB9DA}" type="sibTrans" cxnId="{28B89F79-295B-2548-B327-B9DE3A0DB698}">
      <dgm:prSet/>
      <dgm:spPr/>
      <dgm:t>
        <a:bodyPr/>
        <a:lstStyle/>
        <a:p>
          <a:endParaRPr lang="en-US" sz="2000">
            <a:latin typeface="Roboto condensed"/>
            <a:cs typeface="Roboto condensed"/>
          </a:endParaRPr>
        </a:p>
      </dgm:t>
    </dgm:pt>
    <dgm:pt modelId="{002D74CC-3F28-F34D-A8FF-26B81B86DFD3}">
      <dgm:prSe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1</a:t>
          </a:r>
          <a:endParaRPr lang="en-US" sz="2000" dirty="0">
            <a:solidFill>
              <a:schemeClr val="accent6"/>
            </a:solidFill>
            <a:latin typeface="Lato Regular"/>
            <a:cs typeface="Lato Regular"/>
          </a:endParaRPr>
        </a:p>
      </dgm:t>
    </dgm:pt>
    <dgm:pt modelId="{0890FDC2-3DBB-7246-A901-562DC68117A7}" type="parTrans" cxnId="{00A3CFC7-DFE9-9F45-9247-1256FEC1D452}">
      <dgm:prSet/>
      <dgm:spPr>
        <a:ln w="12700">
          <a:solidFill>
            <a:srgbClr val="BFBFBF"/>
          </a:solidFill>
          <a:prstDash val="sysDash"/>
        </a:ln>
      </dgm:spPr>
      <dgm:t>
        <a:bodyPr/>
        <a:lstStyle/>
        <a:p>
          <a:endParaRPr lang="en-US" sz="2000">
            <a:latin typeface="Roboto condensed"/>
            <a:cs typeface="Roboto condensed"/>
          </a:endParaRPr>
        </a:p>
      </dgm:t>
    </dgm:pt>
    <dgm:pt modelId="{CCC2758D-A522-D64E-884F-C156709E10DB}" type="sibTrans" cxnId="{00A3CFC7-DFE9-9F45-9247-1256FEC1D452}">
      <dgm:prSet/>
      <dgm:spPr/>
      <dgm:t>
        <a:bodyPr/>
        <a:lstStyle/>
        <a:p>
          <a:endParaRPr lang="en-US" sz="2000">
            <a:latin typeface="Roboto condensed"/>
            <a:cs typeface="Roboto condensed"/>
          </a:endParaRPr>
        </a:p>
      </dgm:t>
    </dgm:pt>
    <dgm:pt modelId="{ADD94A69-4B60-9E40-8B02-429B5E3362FE}">
      <dgm:prSe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2</a:t>
          </a:r>
          <a:endParaRPr lang="en-US" sz="2000" dirty="0">
            <a:solidFill>
              <a:schemeClr val="accent6"/>
            </a:solidFill>
            <a:latin typeface="Lato Regular"/>
            <a:cs typeface="Lato Regular"/>
          </a:endParaRPr>
        </a:p>
      </dgm:t>
    </dgm:pt>
    <dgm:pt modelId="{742EEAB1-E5D9-4B4F-9009-A91CAAE7B29E}" type="parTrans" cxnId="{08A4F9A4-0430-7942-A55B-17E8A165F38B}">
      <dgm:prSet/>
      <dgm:spPr>
        <a:ln w="12700">
          <a:solidFill>
            <a:srgbClr val="BFBFBF"/>
          </a:solidFill>
          <a:prstDash val="sysDash"/>
        </a:ln>
      </dgm:spPr>
      <dgm:t>
        <a:bodyPr/>
        <a:lstStyle/>
        <a:p>
          <a:endParaRPr lang="en-US" sz="2000">
            <a:latin typeface="Roboto condensed"/>
            <a:cs typeface="Roboto condensed"/>
          </a:endParaRPr>
        </a:p>
      </dgm:t>
    </dgm:pt>
    <dgm:pt modelId="{F3E70D3B-DAA4-B247-ACD1-9435A817B37B}" type="sibTrans" cxnId="{08A4F9A4-0430-7942-A55B-17E8A165F38B}">
      <dgm:prSet/>
      <dgm:spPr/>
      <dgm:t>
        <a:bodyPr/>
        <a:lstStyle/>
        <a:p>
          <a:endParaRPr lang="en-US" sz="2000">
            <a:latin typeface="Roboto condensed"/>
            <a:cs typeface="Roboto condensed"/>
          </a:endParaRPr>
        </a:p>
      </dgm:t>
    </dgm:pt>
    <dgm:pt modelId="{29ACA1F6-94E7-C64D-A0EC-D493CE122E46}">
      <dgm:prSet custT="1"/>
      <dgm:spPr>
        <a:solidFill>
          <a:schemeClr val="accent6"/>
        </a:solidFill>
        <a:ln w="28575" cmpd="sng">
          <a:noFill/>
        </a:ln>
      </dgm:spPr>
      <dgm:t>
        <a:bodyPr/>
        <a:lstStyle/>
        <a:p>
          <a:r>
            <a:rPr lang="en-US" sz="2400" b="0" i="0" dirty="0" smtClean="0">
              <a:solidFill>
                <a:schemeClr val="bg1"/>
              </a:solidFill>
              <a:latin typeface="Lato Regular"/>
              <a:cs typeface="Lato Regular"/>
            </a:rPr>
            <a:t>MANAGER 5</a:t>
          </a:r>
          <a:endParaRPr lang="en-US" sz="2400" b="0" i="0" dirty="0">
            <a:solidFill>
              <a:schemeClr val="bg1"/>
            </a:solidFill>
            <a:latin typeface="Lato Regular"/>
            <a:cs typeface="Lato Regular"/>
          </a:endParaRPr>
        </a:p>
      </dgm:t>
    </dgm:pt>
    <dgm:pt modelId="{B4A66961-7C5D-1149-98E3-E5D6A7AD8DAC}" type="parTrans" cxnId="{A8C62922-25E8-C945-8FC7-A756A39BD0EB}">
      <dgm:prSet/>
      <dgm:spPr/>
      <dgm:t>
        <a:bodyPr/>
        <a:lstStyle/>
        <a:p>
          <a:endParaRPr lang="en-US" sz="2000">
            <a:latin typeface="Roboto condensed"/>
            <a:cs typeface="Roboto condensed"/>
          </a:endParaRPr>
        </a:p>
      </dgm:t>
    </dgm:pt>
    <dgm:pt modelId="{00C9A1B4-B33C-C749-92EC-0FFCB60ABDFF}" type="sibTrans" cxnId="{A8C62922-25E8-C945-8FC7-A756A39BD0EB}">
      <dgm:prSet/>
      <dgm:spPr/>
      <dgm:t>
        <a:bodyPr/>
        <a:lstStyle/>
        <a:p>
          <a:endParaRPr lang="en-US" sz="2000">
            <a:latin typeface="Roboto condensed"/>
            <a:cs typeface="Roboto condensed"/>
          </a:endParaRPr>
        </a:p>
      </dgm:t>
    </dgm:pt>
    <dgm:pt modelId="{FE58CFE1-D5A4-E144-ADD2-E351FF2AF9D2}">
      <dgm:prSe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1</a:t>
          </a:r>
          <a:endParaRPr lang="en-US" sz="2000" dirty="0">
            <a:solidFill>
              <a:schemeClr val="accent6"/>
            </a:solidFill>
            <a:latin typeface="Lato Regular"/>
            <a:cs typeface="Lato Regular"/>
          </a:endParaRPr>
        </a:p>
      </dgm:t>
    </dgm:pt>
    <dgm:pt modelId="{34DDCDAC-0544-F442-9E06-DD179488C3BA}" type="parTrans" cxnId="{1091B4A3-7AA8-084C-A994-C34E73F276FA}">
      <dgm:prSet/>
      <dgm:spPr>
        <a:ln w="12700">
          <a:solidFill>
            <a:srgbClr val="BFBFBF"/>
          </a:solidFill>
          <a:prstDash val="sysDash"/>
        </a:ln>
      </dgm:spPr>
      <dgm:t>
        <a:bodyPr/>
        <a:lstStyle/>
        <a:p>
          <a:endParaRPr lang="en-US" sz="2000">
            <a:latin typeface="Roboto condensed"/>
            <a:cs typeface="Roboto condensed"/>
          </a:endParaRPr>
        </a:p>
      </dgm:t>
    </dgm:pt>
    <dgm:pt modelId="{9EAB9ED5-B586-BA4C-B02C-0D274209A723}" type="sibTrans" cxnId="{1091B4A3-7AA8-084C-A994-C34E73F276FA}">
      <dgm:prSet/>
      <dgm:spPr/>
      <dgm:t>
        <a:bodyPr/>
        <a:lstStyle/>
        <a:p>
          <a:endParaRPr lang="en-US" sz="2000">
            <a:latin typeface="Roboto condensed"/>
            <a:cs typeface="Roboto condensed"/>
          </a:endParaRPr>
        </a:p>
      </dgm:t>
    </dgm:pt>
    <dgm:pt modelId="{B444BA56-A779-5E40-B2A5-A7D0B470F704}">
      <dgm:prSe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2</a:t>
          </a:r>
          <a:endParaRPr lang="en-US" sz="2000" dirty="0">
            <a:solidFill>
              <a:schemeClr val="accent6"/>
            </a:solidFill>
            <a:latin typeface="Lato Regular"/>
            <a:cs typeface="Lato Regular"/>
          </a:endParaRPr>
        </a:p>
      </dgm:t>
    </dgm:pt>
    <dgm:pt modelId="{3864F4FF-1986-1A42-B35B-C732811351D3}" type="parTrans" cxnId="{1C7E5913-097E-DB40-99EE-C7F801B955B3}">
      <dgm:prSet/>
      <dgm:spPr>
        <a:ln w="12700">
          <a:solidFill>
            <a:srgbClr val="BFBFBF"/>
          </a:solidFill>
          <a:prstDash val="sysDash"/>
        </a:ln>
      </dgm:spPr>
      <dgm:t>
        <a:bodyPr/>
        <a:lstStyle/>
        <a:p>
          <a:endParaRPr lang="en-US" sz="2000">
            <a:latin typeface="Roboto condensed"/>
            <a:cs typeface="Roboto condensed"/>
          </a:endParaRPr>
        </a:p>
      </dgm:t>
    </dgm:pt>
    <dgm:pt modelId="{035E32C7-AC8B-FD40-8FDA-A393B5330FE9}" type="sibTrans" cxnId="{1C7E5913-097E-DB40-99EE-C7F801B955B3}">
      <dgm:prSet/>
      <dgm:spPr/>
      <dgm:t>
        <a:bodyPr/>
        <a:lstStyle/>
        <a:p>
          <a:endParaRPr lang="en-US" sz="2000">
            <a:latin typeface="Roboto condensed"/>
            <a:cs typeface="Roboto condensed"/>
          </a:endParaRPr>
        </a:p>
      </dgm:t>
    </dgm:pt>
    <dgm:pt modelId="{6DD6A9FE-9A4C-0445-8676-90B5C93C8601}">
      <dgm:prSe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3</a:t>
          </a:r>
          <a:endParaRPr lang="en-US" sz="2000" dirty="0">
            <a:solidFill>
              <a:schemeClr val="accent6"/>
            </a:solidFill>
            <a:latin typeface="Lato Regular"/>
            <a:cs typeface="Lato Regular"/>
          </a:endParaRPr>
        </a:p>
      </dgm:t>
    </dgm:pt>
    <dgm:pt modelId="{5634970F-BE4C-C346-ACBB-6A9EE8C48CD0}" type="parTrans" cxnId="{53649296-580B-2341-96FC-2A8D63D6F9A5}">
      <dgm:prSet/>
      <dgm:spPr>
        <a:ln w="12700">
          <a:solidFill>
            <a:srgbClr val="BFBFBF"/>
          </a:solidFill>
          <a:prstDash val="sysDash"/>
        </a:ln>
      </dgm:spPr>
      <dgm:t>
        <a:bodyPr/>
        <a:lstStyle/>
        <a:p>
          <a:endParaRPr lang="en-US" sz="2000">
            <a:latin typeface="Roboto condensed"/>
            <a:cs typeface="Roboto condensed"/>
          </a:endParaRPr>
        </a:p>
      </dgm:t>
    </dgm:pt>
    <dgm:pt modelId="{1E92E1C3-5E4A-D844-BF35-FDFDA5685DB9}" type="sibTrans" cxnId="{53649296-580B-2341-96FC-2A8D63D6F9A5}">
      <dgm:prSet/>
      <dgm:spPr/>
      <dgm:t>
        <a:bodyPr/>
        <a:lstStyle/>
        <a:p>
          <a:endParaRPr lang="en-US" sz="2000">
            <a:latin typeface="Roboto condensed"/>
            <a:cs typeface="Roboto condensed"/>
          </a:endParaRPr>
        </a:p>
      </dgm:t>
    </dgm:pt>
    <dgm:pt modelId="{60EFBA81-BC1F-F845-AE18-D9F4E56F7C62}">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4</a:t>
          </a:r>
        </a:p>
      </dgm:t>
    </dgm:pt>
    <dgm:pt modelId="{0E0690C1-7A6D-5343-A3F7-70B277E463F0}" type="parTrans" cxnId="{1EC1E49D-E544-A643-9C08-79734F399715}">
      <dgm:prSet/>
      <dgm:spPr>
        <a:ln w="12700">
          <a:solidFill>
            <a:schemeClr val="bg1">
              <a:lumMod val="75000"/>
            </a:schemeClr>
          </a:solidFill>
          <a:prstDash val="sysDash"/>
        </a:ln>
      </dgm:spPr>
      <dgm:t>
        <a:bodyPr/>
        <a:lstStyle/>
        <a:p>
          <a:endParaRPr lang="en-US" sz="2000"/>
        </a:p>
      </dgm:t>
    </dgm:pt>
    <dgm:pt modelId="{CD131D29-12E2-5C4F-810C-F0E9961A2A43}" type="sibTrans" cxnId="{1EC1E49D-E544-A643-9C08-79734F399715}">
      <dgm:prSet/>
      <dgm:spPr/>
      <dgm:t>
        <a:bodyPr/>
        <a:lstStyle/>
        <a:p>
          <a:endParaRPr lang="en-US" sz="2000"/>
        </a:p>
      </dgm:t>
    </dgm:pt>
    <dgm:pt modelId="{012EE403-4D90-1046-9135-5B95FE519B18}">
      <dgm:prSe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5</a:t>
          </a:r>
          <a:endParaRPr lang="en-US" sz="2000" dirty="0">
            <a:solidFill>
              <a:schemeClr val="accent6"/>
            </a:solidFill>
          </a:endParaRPr>
        </a:p>
      </dgm:t>
    </dgm:pt>
    <dgm:pt modelId="{BC6825FF-FEAE-884E-8B74-A5A9C41DD076}" type="parTrans" cxnId="{6FD515E9-29ED-0E49-8F24-669BDDAB04A2}">
      <dgm:prSet/>
      <dgm:spPr>
        <a:ln w="12700">
          <a:solidFill>
            <a:schemeClr val="bg1">
              <a:lumMod val="75000"/>
            </a:schemeClr>
          </a:solidFill>
          <a:prstDash val="sysDash"/>
        </a:ln>
      </dgm:spPr>
      <dgm:t>
        <a:bodyPr/>
        <a:lstStyle/>
        <a:p>
          <a:endParaRPr lang="en-US" sz="2000"/>
        </a:p>
      </dgm:t>
    </dgm:pt>
    <dgm:pt modelId="{55A04E90-EE14-C842-859E-FD719B6447BB}" type="sibTrans" cxnId="{6FD515E9-29ED-0E49-8F24-669BDDAB04A2}">
      <dgm:prSet/>
      <dgm:spPr/>
      <dgm:t>
        <a:bodyPr/>
        <a:lstStyle/>
        <a:p>
          <a:endParaRPr lang="en-US" sz="2000"/>
        </a:p>
      </dgm:t>
    </dgm:pt>
    <dgm:pt modelId="{18EDD72B-1915-A941-85B8-6971E89F70B6}">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3</a:t>
          </a:r>
          <a:endParaRPr lang="en-US" sz="2000" dirty="0">
            <a:solidFill>
              <a:schemeClr val="accent6"/>
            </a:solidFill>
            <a:latin typeface="Lato Regular"/>
            <a:cs typeface="Lato Regular"/>
          </a:endParaRPr>
        </a:p>
      </dgm:t>
    </dgm:pt>
    <dgm:pt modelId="{523A7819-7563-1143-998C-0C5AD9A87C6B}" type="parTrans" cxnId="{F7A8C88F-C22A-7E4D-A116-6CE1AB2DE190}">
      <dgm:prSet/>
      <dgm:spPr>
        <a:ln w="12700">
          <a:solidFill>
            <a:schemeClr val="bg1">
              <a:lumMod val="75000"/>
            </a:schemeClr>
          </a:solidFill>
          <a:prstDash val="sysDash"/>
        </a:ln>
      </dgm:spPr>
      <dgm:t>
        <a:bodyPr/>
        <a:lstStyle/>
        <a:p>
          <a:endParaRPr lang="en-US" sz="2000"/>
        </a:p>
      </dgm:t>
    </dgm:pt>
    <dgm:pt modelId="{67B42531-01C4-784F-B830-CE0FB3044B17}" type="sibTrans" cxnId="{F7A8C88F-C22A-7E4D-A116-6CE1AB2DE190}">
      <dgm:prSet/>
      <dgm:spPr/>
      <dgm:t>
        <a:bodyPr/>
        <a:lstStyle/>
        <a:p>
          <a:endParaRPr lang="en-US" sz="2000"/>
        </a:p>
      </dgm:t>
    </dgm:pt>
    <dgm:pt modelId="{B0FEE473-51AE-7F45-864A-09D9B6CCDF90}">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4</a:t>
          </a:r>
        </a:p>
      </dgm:t>
    </dgm:pt>
    <dgm:pt modelId="{14B6D5F2-FD30-C14D-9489-DDB3586696E8}" type="parTrans" cxnId="{56E50736-8E2F-E544-B95C-02670145825E}">
      <dgm:prSet/>
      <dgm:spPr>
        <a:ln w="12700">
          <a:solidFill>
            <a:schemeClr val="bg1">
              <a:lumMod val="75000"/>
            </a:schemeClr>
          </a:solidFill>
          <a:prstDash val="sysDash"/>
        </a:ln>
      </dgm:spPr>
      <dgm:t>
        <a:bodyPr/>
        <a:lstStyle/>
        <a:p>
          <a:endParaRPr lang="en-US" sz="2000"/>
        </a:p>
      </dgm:t>
    </dgm:pt>
    <dgm:pt modelId="{9B49493E-8D71-1448-97F2-2F95C56BC42F}" type="sibTrans" cxnId="{56E50736-8E2F-E544-B95C-02670145825E}">
      <dgm:prSet/>
      <dgm:spPr/>
      <dgm:t>
        <a:bodyPr/>
        <a:lstStyle/>
        <a:p>
          <a:endParaRPr lang="en-US" sz="2000"/>
        </a:p>
      </dgm:t>
    </dgm:pt>
    <dgm:pt modelId="{A4FEDB80-398A-3B4A-9824-6415C04A5B61}">
      <dgm:prSe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5</a:t>
          </a:r>
          <a:endParaRPr lang="en-US" sz="2000" dirty="0">
            <a:solidFill>
              <a:schemeClr val="accent6"/>
            </a:solidFill>
            <a:latin typeface="Lato Regular"/>
            <a:cs typeface="Lato Regular"/>
          </a:endParaRPr>
        </a:p>
      </dgm:t>
    </dgm:pt>
    <dgm:pt modelId="{0396803A-DED9-FA44-A83D-AF81619DF1AC}" type="parTrans" cxnId="{D6AC7FEA-C341-684F-85D3-04F2487D050B}">
      <dgm:prSet/>
      <dgm:spPr>
        <a:ln w="12700">
          <a:solidFill>
            <a:schemeClr val="bg1">
              <a:lumMod val="75000"/>
            </a:schemeClr>
          </a:solidFill>
          <a:prstDash val="sysDash"/>
        </a:ln>
      </dgm:spPr>
      <dgm:t>
        <a:bodyPr/>
        <a:lstStyle/>
        <a:p>
          <a:endParaRPr lang="en-US" sz="2000"/>
        </a:p>
      </dgm:t>
    </dgm:pt>
    <dgm:pt modelId="{465AB881-B7D6-B441-8EB9-FFC6A4DF9605}" type="sibTrans" cxnId="{D6AC7FEA-C341-684F-85D3-04F2487D050B}">
      <dgm:prSet/>
      <dgm:spPr/>
      <dgm:t>
        <a:bodyPr/>
        <a:lstStyle/>
        <a:p>
          <a:endParaRPr lang="en-US" sz="2000"/>
        </a:p>
      </dgm:t>
    </dgm:pt>
    <dgm:pt modelId="{E53F697B-D758-7745-B83F-0E050D1A6A50}">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6</a:t>
          </a:r>
        </a:p>
      </dgm:t>
    </dgm:pt>
    <dgm:pt modelId="{90EB2035-2899-B248-B3BD-997558FC9A24}" type="parTrans" cxnId="{48D70E43-63A1-C440-9A27-E7E9CF153DB9}">
      <dgm:prSet/>
      <dgm:spPr>
        <a:ln w="12700">
          <a:solidFill>
            <a:schemeClr val="bg1">
              <a:lumMod val="75000"/>
            </a:schemeClr>
          </a:solidFill>
          <a:prstDash val="sysDash"/>
        </a:ln>
      </dgm:spPr>
      <dgm:t>
        <a:bodyPr/>
        <a:lstStyle/>
        <a:p>
          <a:endParaRPr lang="en-US" sz="2000"/>
        </a:p>
      </dgm:t>
    </dgm:pt>
    <dgm:pt modelId="{4D2FC637-117C-7A40-8001-358E22EEFE76}" type="sibTrans" cxnId="{48D70E43-63A1-C440-9A27-E7E9CF153DB9}">
      <dgm:prSet/>
      <dgm:spPr/>
      <dgm:t>
        <a:bodyPr/>
        <a:lstStyle/>
        <a:p>
          <a:endParaRPr lang="en-US" sz="2000"/>
        </a:p>
      </dgm:t>
    </dgm:pt>
    <dgm:pt modelId="{01149A20-F6F0-0B4E-9270-7CE8AC29279D}">
      <dgm:prSe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7</a:t>
          </a:r>
          <a:endParaRPr lang="en-US" sz="2000" dirty="0">
            <a:solidFill>
              <a:schemeClr val="accent6"/>
            </a:solidFill>
          </a:endParaRPr>
        </a:p>
      </dgm:t>
    </dgm:pt>
    <dgm:pt modelId="{0259BD45-5A63-8346-BC94-65AC0581E113}" type="parTrans" cxnId="{02E93354-3742-6940-B768-7A47F9E8A1F9}">
      <dgm:prSet/>
      <dgm:spPr>
        <a:ln w="12700">
          <a:solidFill>
            <a:schemeClr val="bg1">
              <a:lumMod val="75000"/>
            </a:schemeClr>
          </a:solidFill>
          <a:prstDash val="sysDash"/>
        </a:ln>
      </dgm:spPr>
      <dgm:t>
        <a:bodyPr/>
        <a:lstStyle/>
        <a:p>
          <a:endParaRPr lang="en-US" sz="2000"/>
        </a:p>
      </dgm:t>
    </dgm:pt>
    <dgm:pt modelId="{EFFED50F-1E3D-6E40-9B08-42CD4283A934}" type="sibTrans" cxnId="{02E93354-3742-6940-B768-7A47F9E8A1F9}">
      <dgm:prSet/>
      <dgm:spPr/>
      <dgm:t>
        <a:bodyPr/>
        <a:lstStyle/>
        <a:p>
          <a:endParaRPr lang="en-US" sz="2000"/>
        </a:p>
      </dgm:t>
    </dgm:pt>
    <dgm:pt modelId="{C1B59ABB-E7BF-F840-AA30-937B3062DFD6}">
      <dgm:prSet phldrT="[Text]" custT="1"/>
      <dgm:spPr>
        <a:solidFill>
          <a:schemeClr val="bg1">
            <a:lumMod val="85000"/>
            <a:alpha val="90000"/>
          </a:schemeClr>
        </a:solidFill>
        <a:ln>
          <a:noFill/>
        </a:ln>
      </dgm:spPr>
      <dgm:t>
        <a:bodyPr/>
        <a:lstStyle/>
        <a:p>
          <a:r>
            <a:rPr lang="en-US" sz="2000" dirty="0" smtClean="0">
              <a:solidFill>
                <a:schemeClr val="accent6"/>
              </a:solidFill>
              <a:latin typeface="Lato Regular"/>
              <a:cs typeface="Lato Regular"/>
            </a:rPr>
            <a:t>SECRETARY 3</a:t>
          </a:r>
          <a:endParaRPr lang="en-US" sz="2000" dirty="0">
            <a:solidFill>
              <a:schemeClr val="accent6"/>
            </a:solidFill>
            <a:latin typeface="Lato Regular"/>
            <a:cs typeface="Lato Regular"/>
          </a:endParaRPr>
        </a:p>
      </dgm:t>
    </dgm:pt>
    <dgm:pt modelId="{D8CBBC28-D30E-2A49-AF1A-E1B0D5E890DF}" type="parTrans" cxnId="{987C40CF-F0CE-B748-AE81-894E566EC895}">
      <dgm:prSet/>
      <dgm:spPr>
        <a:ln w="12700">
          <a:solidFill>
            <a:schemeClr val="bg1">
              <a:lumMod val="75000"/>
            </a:schemeClr>
          </a:solidFill>
          <a:prstDash val="sysDash"/>
        </a:ln>
      </dgm:spPr>
      <dgm:t>
        <a:bodyPr/>
        <a:lstStyle/>
        <a:p>
          <a:endParaRPr lang="en-US" sz="4800"/>
        </a:p>
      </dgm:t>
    </dgm:pt>
    <dgm:pt modelId="{E7D155E8-664F-5448-8913-A26C15076C39}" type="sibTrans" cxnId="{987C40CF-F0CE-B748-AE81-894E566EC895}">
      <dgm:prSet/>
      <dgm:spPr/>
      <dgm:t>
        <a:bodyPr/>
        <a:lstStyle/>
        <a:p>
          <a:endParaRPr lang="en-US" sz="4800"/>
        </a:p>
      </dgm:t>
    </dgm:pt>
    <dgm:pt modelId="{4555067C-3A79-2D43-8DAD-DC33D4B177AE}" type="pres">
      <dgm:prSet presAssocID="{C35F8710-7791-0441-A15D-7793F1934962}" presName="diagram" presStyleCnt="0">
        <dgm:presLayoutVars>
          <dgm:chPref val="1"/>
          <dgm:dir/>
          <dgm:animOne val="branch"/>
          <dgm:animLvl val="lvl"/>
          <dgm:resizeHandles/>
        </dgm:presLayoutVars>
      </dgm:prSet>
      <dgm:spPr/>
      <dgm:t>
        <a:bodyPr/>
        <a:lstStyle/>
        <a:p>
          <a:endParaRPr lang="en-US"/>
        </a:p>
      </dgm:t>
    </dgm:pt>
    <dgm:pt modelId="{2FF1D916-E7F2-D447-9A4C-C245C21180E3}" type="pres">
      <dgm:prSet presAssocID="{4AE7CC3C-34C1-E54B-B081-E9B82046A073}" presName="root" presStyleCnt="0"/>
      <dgm:spPr/>
    </dgm:pt>
    <dgm:pt modelId="{ADCB339F-751B-1A4A-86F4-0DCE9D752F96}" type="pres">
      <dgm:prSet presAssocID="{4AE7CC3C-34C1-E54B-B081-E9B82046A073}" presName="rootComposite" presStyleCnt="0"/>
      <dgm:spPr/>
    </dgm:pt>
    <dgm:pt modelId="{52665F1F-9F19-9B46-BFB9-4988D85941F6}" type="pres">
      <dgm:prSet presAssocID="{4AE7CC3C-34C1-E54B-B081-E9B82046A073}" presName="rootText" presStyleLbl="node1" presStyleIdx="0" presStyleCnt="5" custScaleY="62093"/>
      <dgm:spPr/>
      <dgm:t>
        <a:bodyPr/>
        <a:lstStyle/>
        <a:p>
          <a:endParaRPr lang="en-US"/>
        </a:p>
      </dgm:t>
    </dgm:pt>
    <dgm:pt modelId="{FD6E4809-9088-3449-BDB5-AB9F54F60802}" type="pres">
      <dgm:prSet presAssocID="{4AE7CC3C-34C1-E54B-B081-E9B82046A073}" presName="rootConnector" presStyleLbl="node1" presStyleIdx="0" presStyleCnt="5"/>
      <dgm:spPr/>
      <dgm:t>
        <a:bodyPr/>
        <a:lstStyle/>
        <a:p>
          <a:endParaRPr lang="en-US"/>
        </a:p>
      </dgm:t>
    </dgm:pt>
    <dgm:pt modelId="{8145CBD8-479F-A247-9225-889891FB9DFB}" type="pres">
      <dgm:prSet presAssocID="{4AE7CC3C-34C1-E54B-B081-E9B82046A073}" presName="childShape" presStyleCnt="0"/>
      <dgm:spPr/>
    </dgm:pt>
    <dgm:pt modelId="{8E37F248-59E8-5F4F-8EC0-C447D804822D}" type="pres">
      <dgm:prSet presAssocID="{1A4F990E-91F5-7F45-8578-E1CF1815D2B1}" presName="Name13" presStyleLbl="parChTrans1D2" presStyleIdx="0" presStyleCnt="19"/>
      <dgm:spPr/>
      <dgm:t>
        <a:bodyPr/>
        <a:lstStyle/>
        <a:p>
          <a:endParaRPr lang="en-US"/>
        </a:p>
      </dgm:t>
    </dgm:pt>
    <dgm:pt modelId="{CB74AB08-C5ED-DC49-8AAB-7291BB699E52}" type="pres">
      <dgm:prSet presAssocID="{D78EB7E7-E011-354C-AFC6-8D9607113E1B}" presName="childText" presStyleLbl="bgAcc1" presStyleIdx="0" presStyleCnt="19" custScaleY="46651">
        <dgm:presLayoutVars>
          <dgm:bulletEnabled val="1"/>
        </dgm:presLayoutVars>
      </dgm:prSet>
      <dgm:spPr/>
      <dgm:t>
        <a:bodyPr/>
        <a:lstStyle/>
        <a:p>
          <a:endParaRPr lang="en-US"/>
        </a:p>
      </dgm:t>
    </dgm:pt>
    <dgm:pt modelId="{0B3AF159-428C-9746-B197-E00C37BA3FE5}" type="pres">
      <dgm:prSet presAssocID="{A85AD893-B37E-1C49-83DB-E82FACE21211}" presName="Name13" presStyleLbl="parChTrans1D2" presStyleIdx="1" presStyleCnt="19"/>
      <dgm:spPr/>
      <dgm:t>
        <a:bodyPr/>
        <a:lstStyle/>
        <a:p>
          <a:endParaRPr lang="en-US"/>
        </a:p>
      </dgm:t>
    </dgm:pt>
    <dgm:pt modelId="{5FD9346F-A266-7A44-9268-B1F613C5F481}" type="pres">
      <dgm:prSet presAssocID="{7E3163A8-D718-5D4C-A6A3-B50B12A52982}" presName="childText" presStyleLbl="bgAcc1" presStyleIdx="1" presStyleCnt="19" custScaleY="46651">
        <dgm:presLayoutVars>
          <dgm:bulletEnabled val="1"/>
        </dgm:presLayoutVars>
      </dgm:prSet>
      <dgm:spPr/>
      <dgm:t>
        <a:bodyPr/>
        <a:lstStyle/>
        <a:p>
          <a:endParaRPr lang="en-US"/>
        </a:p>
      </dgm:t>
    </dgm:pt>
    <dgm:pt modelId="{F91319F6-C8F8-8E45-B31D-07DA1C4BA7D3}" type="pres">
      <dgm:prSet presAssocID="{A05E0AEF-921E-BA4D-B4F0-7E073F80F997}" presName="root" presStyleCnt="0"/>
      <dgm:spPr/>
    </dgm:pt>
    <dgm:pt modelId="{A60E3CD8-31D1-8447-864C-5DFF1D3BCBE6}" type="pres">
      <dgm:prSet presAssocID="{A05E0AEF-921E-BA4D-B4F0-7E073F80F997}" presName="rootComposite" presStyleCnt="0"/>
      <dgm:spPr/>
    </dgm:pt>
    <dgm:pt modelId="{825936F8-B84F-0641-8954-649A2455844C}" type="pres">
      <dgm:prSet presAssocID="{A05E0AEF-921E-BA4D-B4F0-7E073F80F997}" presName="rootText" presStyleLbl="node1" presStyleIdx="1" presStyleCnt="5" custScaleY="62093"/>
      <dgm:spPr/>
      <dgm:t>
        <a:bodyPr/>
        <a:lstStyle/>
        <a:p>
          <a:endParaRPr lang="en-US"/>
        </a:p>
      </dgm:t>
    </dgm:pt>
    <dgm:pt modelId="{D968BBB2-D392-334A-B845-5C2DCB4C6814}" type="pres">
      <dgm:prSet presAssocID="{A05E0AEF-921E-BA4D-B4F0-7E073F80F997}" presName="rootConnector" presStyleLbl="node1" presStyleIdx="1" presStyleCnt="5"/>
      <dgm:spPr/>
      <dgm:t>
        <a:bodyPr/>
        <a:lstStyle/>
        <a:p>
          <a:endParaRPr lang="en-US"/>
        </a:p>
      </dgm:t>
    </dgm:pt>
    <dgm:pt modelId="{1D95C7E1-1D91-D749-A63F-788134D12683}" type="pres">
      <dgm:prSet presAssocID="{A05E0AEF-921E-BA4D-B4F0-7E073F80F997}" presName="childShape" presStyleCnt="0"/>
      <dgm:spPr/>
    </dgm:pt>
    <dgm:pt modelId="{28F2ACD5-A3DC-3C42-B598-6EE2D0EA8E43}" type="pres">
      <dgm:prSet presAssocID="{E046B0D4-72A0-8F45-B16C-6683861BE75D}" presName="Name13" presStyleLbl="parChTrans1D2" presStyleIdx="2" presStyleCnt="19"/>
      <dgm:spPr/>
      <dgm:t>
        <a:bodyPr/>
        <a:lstStyle/>
        <a:p>
          <a:endParaRPr lang="en-US"/>
        </a:p>
      </dgm:t>
    </dgm:pt>
    <dgm:pt modelId="{DD7A503E-C319-0D47-B25A-F513285E5417}" type="pres">
      <dgm:prSet presAssocID="{B2DC2CDF-59C7-7946-9B45-5623D3D4104A}" presName="childText" presStyleLbl="bgAcc1" presStyleIdx="2" presStyleCnt="19" custScaleY="46651">
        <dgm:presLayoutVars>
          <dgm:bulletEnabled val="1"/>
        </dgm:presLayoutVars>
      </dgm:prSet>
      <dgm:spPr/>
      <dgm:t>
        <a:bodyPr/>
        <a:lstStyle/>
        <a:p>
          <a:endParaRPr lang="en-US"/>
        </a:p>
      </dgm:t>
    </dgm:pt>
    <dgm:pt modelId="{A9EC1C8F-02E7-334A-8819-041AF3A47AF4}" type="pres">
      <dgm:prSet presAssocID="{F6ED9914-CC94-DA46-A9C7-ED19306B2BDA}" presName="Name13" presStyleLbl="parChTrans1D2" presStyleIdx="3" presStyleCnt="19"/>
      <dgm:spPr/>
      <dgm:t>
        <a:bodyPr/>
        <a:lstStyle/>
        <a:p>
          <a:endParaRPr lang="en-US"/>
        </a:p>
      </dgm:t>
    </dgm:pt>
    <dgm:pt modelId="{09FE1598-27C7-5343-B8E1-7CBD0F9B5172}" type="pres">
      <dgm:prSet presAssocID="{A9D0CCAB-84B1-2647-B7EC-EF6FB3F83739}" presName="childText" presStyleLbl="bgAcc1" presStyleIdx="3" presStyleCnt="19" custScaleY="46651">
        <dgm:presLayoutVars>
          <dgm:bulletEnabled val="1"/>
        </dgm:presLayoutVars>
      </dgm:prSet>
      <dgm:spPr/>
      <dgm:t>
        <a:bodyPr/>
        <a:lstStyle/>
        <a:p>
          <a:endParaRPr lang="en-US"/>
        </a:p>
      </dgm:t>
    </dgm:pt>
    <dgm:pt modelId="{8498CB37-5801-1B4D-864B-DF4DC02F93DD}" type="pres">
      <dgm:prSet presAssocID="{5634970F-BE4C-C346-ACBB-6A9EE8C48CD0}" presName="Name13" presStyleLbl="parChTrans1D2" presStyleIdx="4" presStyleCnt="19"/>
      <dgm:spPr/>
      <dgm:t>
        <a:bodyPr/>
        <a:lstStyle/>
        <a:p>
          <a:endParaRPr lang="en-US"/>
        </a:p>
      </dgm:t>
    </dgm:pt>
    <dgm:pt modelId="{043932D0-279D-B64E-8FA0-C9D57BD0F488}" type="pres">
      <dgm:prSet presAssocID="{6DD6A9FE-9A4C-0445-8676-90B5C93C8601}" presName="childText" presStyleLbl="bgAcc1" presStyleIdx="4" presStyleCnt="19" custScaleY="46651">
        <dgm:presLayoutVars>
          <dgm:bulletEnabled val="1"/>
        </dgm:presLayoutVars>
      </dgm:prSet>
      <dgm:spPr/>
      <dgm:t>
        <a:bodyPr/>
        <a:lstStyle/>
        <a:p>
          <a:endParaRPr lang="en-US"/>
        </a:p>
      </dgm:t>
    </dgm:pt>
    <dgm:pt modelId="{6DED3575-4117-8C47-A265-71894AB7175E}" type="pres">
      <dgm:prSet presAssocID="{0E0690C1-7A6D-5343-A3F7-70B277E463F0}" presName="Name13" presStyleLbl="parChTrans1D2" presStyleIdx="5" presStyleCnt="19"/>
      <dgm:spPr/>
      <dgm:t>
        <a:bodyPr/>
        <a:lstStyle/>
        <a:p>
          <a:endParaRPr lang="en-US"/>
        </a:p>
      </dgm:t>
    </dgm:pt>
    <dgm:pt modelId="{98AF4421-940E-E34E-AEC3-8F8F39437E44}" type="pres">
      <dgm:prSet presAssocID="{60EFBA81-BC1F-F845-AE18-D9F4E56F7C62}" presName="childText" presStyleLbl="bgAcc1" presStyleIdx="5" presStyleCnt="19" custScaleY="46651">
        <dgm:presLayoutVars>
          <dgm:bulletEnabled val="1"/>
        </dgm:presLayoutVars>
      </dgm:prSet>
      <dgm:spPr/>
      <dgm:t>
        <a:bodyPr/>
        <a:lstStyle/>
        <a:p>
          <a:endParaRPr lang="en-US"/>
        </a:p>
      </dgm:t>
    </dgm:pt>
    <dgm:pt modelId="{A81BEC4E-D30C-EF48-9533-56777EBD859A}" type="pres">
      <dgm:prSet presAssocID="{BC6825FF-FEAE-884E-8B74-A5A9C41DD076}" presName="Name13" presStyleLbl="parChTrans1D2" presStyleIdx="6" presStyleCnt="19"/>
      <dgm:spPr/>
      <dgm:t>
        <a:bodyPr/>
        <a:lstStyle/>
        <a:p>
          <a:endParaRPr lang="en-US"/>
        </a:p>
      </dgm:t>
    </dgm:pt>
    <dgm:pt modelId="{A246373F-E7CF-3246-A70B-C207E92CE905}" type="pres">
      <dgm:prSet presAssocID="{012EE403-4D90-1046-9135-5B95FE519B18}" presName="childText" presStyleLbl="bgAcc1" presStyleIdx="6" presStyleCnt="19" custScaleY="46651">
        <dgm:presLayoutVars>
          <dgm:bulletEnabled val="1"/>
        </dgm:presLayoutVars>
      </dgm:prSet>
      <dgm:spPr/>
      <dgm:t>
        <a:bodyPr/>
        <a:lstStyle/>
        <a:p>
          <a:endParaRPr lang="en-US"/>
        </a:p>
      </dgm:t>
    </dgm:pt>
    <dgm:pt modelId="{E60E999B-AC2A-4D4B-881A-C5928C2DDA09}" type="pres">
      <dgm:prSet presAssocID="{18DE6AF9-D76C-434E-B6E7-39638936EC78}" presName="root" presStyleCnt="0"/>
      <dgm:spPr/>
    </dgm:pt>
    <dgm:pt modelId="{5876206D-D530-3645-999B-EE71F8C7BCD9}" type="pres">
      <dgm:prSet presAssocID="{18DE6AF9-D76C-434E-B6E7-39638936EC78}" presName="rootComposite" presStyleCnt="0"/>
      <dgm:spPr/>
    </dgm:pt>
    <dgm:pt modelId="{44ADCC90-E222-744D-94D1-BD12CEA4F9A2}" type="pres">
      <dgm:prSet presAssocID="{18DE6AF9-D76C-434E-B6E7-39638936EC78}" presName="rootText" presStyleLbl="node1" presStyleIdx="2" presStyleCnt="5" custScaleY="62093"/>
      <dgm:spPr/>
      <dgm:t>
        <a:bodyPr/>
        <a:lstStyle/>
        <a:p>
          <a:endParaRPr lang="en-US"/>
        </a:p>
      </dgm:t>
    </dgm:pt>
    <dgm:pt modelId="{4FED8D13-4B20-AE47-8723-482D6D494338}" type="pres">
      <dgm:prSet presAssocID="{18DE6AF9-D76C-434E-B6E7-39638936EC78}" presName="rootConnector" presStyleLbl="node1" presStyleIdx="2" presStyleCnt="5"/>
      <dgm:spPr/>
      <dgm:t>
        <a:bodyPr/>
        <a:lstStyle/>
        <a:p>
          <a:endParaRPr lang="en-US"/>
        </a:p>
      </dgm:t>
    </dgm:pt>
    <dgm:pt modelId="{A636372C-D777-F04D-85CC-666BA91DF1C4}" type="pres">
      <dgm:prSet presAssocID="{18DE6AF9-D76C-434E-B6E7-39638936EC78}" presName="childShape" presStyleCnt="0"/>
      <dgm:spPr/>
    </dgm:pt>
    <dgm:pt modelId="{B4E1A1D0-A1CD-0344-9527-BAD4D9EFCB11}" type="pres">
      <dgm:prSet presAssocID="{29D328CF-CBE0-F149-B171-93CD6A3C3D78}" presName="Name13" presStyleLbl="parChTrans1D2" presStyleIdx="7" presStyleCnt="19"/>
      <dgm:spPr/>
      <dgm:t>
        <a:bodyPr/>
        <a:lstStyle/>
        <a:p>
          <a:endParaRPr lang="en-US"/>
        </a:p>
      </dgm:t>
    </dgm:pt>
    <dgm:pt modelId="{E3C03E65-F864-D54A-AD14-0D8A94B86676}" type="pres">
      <dgm:prSet presAssocID="{FBE03D3B-42A5-414D-9879-07FA8A5E9013}" presName="childText" presStyleLbl="bgAcc1" presStyleIdx="7" presStyleCnt="19" custScaleY="46651">
        <dgm:presLayoutVars>
          <dgm:bulletEnabled val="1"/>
        </dgm:presLayoutVars>
      </dgm:prSet>
      <dgm:spPr/>
      <dgm:t>
        <a:bodyPr/>
        <a:lstStyle/>
        <a:p>
          <a:endParaRPr lang="en-US"/>
        </a:p>
      </dgm:t>
    </dgm:pt>
    <dgm:pt modelId="{32246EE4-80FC-2F4F-AB4C-21F72F668067}" type="pres">
      <dgm:prSet presAssocID="{A6A6C25E-79CA-5440-9287-2E5DEF2CBA74}" presName="Name13" presStyleLbl="parChTrans1D2" presStyleIdx="8" presStyleCnt="19"/>
      <dgm:spPr/>
      <dgm:t>
        <a:bodyPr/>
        <a:lstStyle/>
        <a:p>
          <a:endParaRPr lang="en-US"/>
        </a:p>
      </dgm:t>
    </dgm:pt>
    <dgm:pt modelId="{AAF56AB8-7444-A541-B3EB-1AB031C77156}" type="pres">
      <dgm:prSet presAssocID="{BF345A2E-076A-994F-A719-833300D8633E}" presName="childText" presStyleLbl="bgAcc1" presStyleIdx="8" presStyleCnt="19" custScaleY="46651">
        <dgm:presLayoutVars>
          <dgm:bulletEnabled val="1"/>
        </dgm:presLayoutVars>
      </dgm:prSet>
      <dgm:spPr/>
      <dgm:t>
        <a:bodyPr/>
        <a:lstStyle/>
        <a:p>
          <a:endParaRPr lang="en-US"/>
        </a:p>
      </dgm:t>
    </dgm:pt>
    <dgm:pt modelId="{31605058-E85D-C44D-B9C3-0390DCEE5D56}" type="pres">
      <dgm:prSet presAssocID="{D8CBBC28-D30E-2A49-AF1A-E1B0D5E890DF}" presName="Name13" presStyleLbl="parChTrans1D2" presStyleIdx="9" presStyleCnt="19"/>
      <dgm:spPr/>
      <dgm:t>
        <a:bodyPr/>
        <a:lstStyle/>
        <a:p>
          <a:endParaRPr lang="en-US"/>
        </a:p>
      </dgm:t>
    </dgm:pt>
    <dgm:pt modelId="{3E1FDB81-8ABF-AF40-BF3A-47AC3C302E89}" type="pres">
      <dgm:prSet presAssocID="{C1B59ABB-E7BF-F840-AA30-937B3062DFD6}" presName="childText" presStyleLbl="bgAcc1" presStyleIdx="9" presStyleCnt="19" custScaleY="46651">
        <dgm:presLayoutVars>
          <dgm:bulletEnabled val="1"/>
        </dgm:presLayoutVars>
      </dgm:prSet>
      <dgm:spPr/>
      <dgm:t>
        <a:bodyPr/>
        <a:lstStyle/>
        <a:p>
          <a:endParaRPr lang="en-US"/>
        </a:p>
      </dgm:t>
    </dgm:pt>
    <dgm:pt modelId="{668ACF3E-1F47-8741-AA1A-2752BFE74460}" type="pres">
      <dgm:prSet presAssocID="{BEDD03D8-7168-7B4E-9F50-B585A211DE9E}" presName="root" presStyleCnt="0"/>
      <dgm:spPr/>
    </dgm:pt>
    <dgm:pt modelId="{0A8A2F3B-27DB-DE42-A884-30E302351EA0}" type="pres">
      <dgm:prSet presAssocID="{BEDD03D8-7168-7B4E-9F50-B585A211DE9E}" presName="rootComposite" presStyleCnt="0"/>
      <dgm:spPr/>
    </dgm:pt>
    <dgm:pt modelId="{7B67E5EC-F1A8-F54D-89F0-41F863E9D2E2}" type="pres">
      <dgm:prSet presAssocID="{BEDD03D8-7168-7B4E-9F50-B585A211DE9E}" presName="rootText" presStyleLbl="node1" presStyleIdx="3" presStyleCnt="5" custScaleY="62093"/>
      <dgm:spPr/>
      <dgm:t>
        <a:bodyPr/>
        <a:lstStyle/>
        <a:p>
          <a:endParaRPr lang="en-US"/>
        </a:p>
      </dgm:t>
    </dgm:pt>
    <dgm:pt modelId="{15DB6F49-D7A1-ED45-B297-CB0D0BBC46FF}" type="pres">
      <dgm:prSet presAssocID="{BEDD03D8-7168-7B4E-9F50-B585A211DE9E}" presName="rootConnector" presStyleLbl="node1" presStyleIdx="3" presStyleCnt="5"/>
      <dgm:spPr/>
      <dgm:t>
        <a:bodyPr/>
        <a:lstStyle/>
        <a:p>
          <a:endParaRPr lang="en-US"/>
        </a:p>
      </dgm:t>
    </dgm:pt>
    <dgm:pt modelId="{2AC2269C-AB3D-EB4A-8EA3-1C7CCEA7E309}" type="pres">
      <dgm:prSet presAssocID="{BEDD03D8-7168-7B4E-9F50-B585A211DE9E}" presName="childShape" presStyleCnt="0"/>
      <dgm:spPr/>
    </dgm:pt>
    <dgm:pt modelId="{7831217E-DBF7-0046-8530-35D4D0D9345B}" type="pres">
      <dgm:prSet presAssocID="{0890FDC2-3DBB-7246-A901-562DC68117A7}" presName="Name13" presStyleLbl="parChTrans1D2" presStyleIdx="10" presStyleCnt="19"/>
      <dgm:spPr/>
      <dgm:t>
        <a:bodyPr/>
        <a:lstStyle/>
        <a:p>
          <a:endParaRPr lang="en-US"/>
        </a:p>
      </dgm:t>
    </dgm:pt>
    <dgm:pt modelId="{438F176B-B9E7-4345-8F20-579A18B05C6F}" type="pres">
      <dgm:prSet presAssocID="{002D74CC-3F28-F34D-A8FF-26B81B86DFD3}" presName="childText" presStyleLbl="bgAcc1" presStyleIdx="10" presStyleCnt="19" custScaleY="46651">
        <dgm:presLayoutVars>
          <dgm:bulletEnabled val="1"/>
        </dgm:presLayoutVars>
      </dgm:prSet>
      <dgm:spPr/>
      <dgm:t>
        <a:bodyPr/>
        <a:lstStyle/>
        <a:p>
          <a:endParaRPr lang="en-US"/>
        </a:p>
      </dgm:t>
    </dgm:pt>
    <dgm:pt modelId="{4559D19A-4F29-A84A-BEF5-AF351C65CB48}" type="pres">
      <dgm:prSet presAssocID="{742EEAB1-E5D9-4B4F-9009-A91CAAE7B29E}" presName="Name13" presStyleLbl="parChTrans1D2" presStyleIdx="11" presStyleCnt="19"/>
      <dgm:spPr/>
      <dgm:t>
        <a:bodyPr/>
        <a:lstStyle/>
        <a:p>
          <a:endParaRPr lang="en-US"/>
        </a:p>
      </dgm:t>
    </dgm:pt>
    <dgm:pt modelId="{5229B70F-D377-0E4B-BE3D-9E770D49DE75}" type="pres">
      <dgm:prSet presAssocID="{ADD94A69-4B60-9E40-8B02-429B5E3362FE}" presName="childText" presStyleLbl="bgAcc1" presStyleIdx="11" presStyleCnt="19" custScaleY="46651">
        <dgm:presLayoutVars>
          <dgm:bulletEnabled val="1"/>
        </dgm:presLayoutVars>
      </dgm:prSet>
      <dgm:spPr/>
      <dgm:t>
        <a:bodyPr/>
        <a:lstStyle/>
        <a:p>
          <a:endParaRPr lang="en-US"/>
        </a:p>
      </dgm:t>
    </dgm:pt>
    <dgm:pt modelId="{0ED48334-32C9-8B4C-8963-5FAA5B669DFC}" type="pres">
      <dgm:prSet presAssocID="{29ACA1F6-94E7-C64D-A0EC-D493CE122E46}" presName="root" presStyleCnt="0"/>
      <dgm:spPr/>
    </dgm:pt>
    <dgm:pt modelId="{149D53AE-B8E6-E74C-988D-0E5FE1FC9E35}" type="pres">
      <dgm:prSet presAssocID="{29ACA1F6-94E7-C64D-A0EC-D493CE122E46}" presName="rootComposite" presStyleCnt="0"/>
      <dgm:spPr/>
    </dgm:pt>
    <dgm:pt modelId="{6B085148-1D6D-C74D-8848-FED3386DAE33}" type="pres">
      <dgm:prSet presAssocID="{29ACA1F6-94E7-C64D-A0EC-D493CE122E46}" presName="rootText" presStyleLbl="node1" presStyleIdx="4" presStyleCnt="5" custScaleY="62093"/>
      <dgm:spPr/>
      <dgm:t>
        <a:bodyPr/>
        <a:lstStyle/>
        <a:p>
          <a:endParaRPr lang="en-US"/>
        </a:p>
      </dgm:t>
    </dgm:pt>
    <dgm:pt modelId="{76705EEE-792E-7641-8A3D-D133949228DB}" type="pres">
      <dgm:prSet presAssocID="{29ACA1F6-94E7-C64D-A0EC-D493CE122E46}" presName="rootConnector" presStyleLbl="node1" presStyleIdx="4" presStyleCnt="5"/>
      <dgm:spPr/>
      <dgm:t>
        <a:bodyPr/>
        <a:lstStyle/>
        <a:p>
          <a:endParaRPr lang="en-US"/>
        </a:p>
      </dgm:t>
    </dgm:pt>
    <dgm:pt modelId="{58B82CF5-D34C-F24A-ABA9-41913C30C575}" type="pres">
      <dgm:prSet presAssocID="{29ACA1F6-94E7-C64D-A0EC-D493CE122E46}" presName="childShape" presStyleCnt="0"/>
      <dgm:spPr/>
    </dgm:pt>
    <dgm:pt modelId="{E3D45A0D-64A8-2149-AACB-8E1ED290A42F}" type="pres">
      <dgm:prSet presAssocID="{34DDCDAC-0544-F442-9E06-DD179488C3BA}" presName="Name13" presStyleLbl="parChTrans1D2" presStyleIdx="12" presStyleCnt="19"/>
      <dgm:spPr/>
      <dgm:t>
        <a:bodyPr/>
        <a:lstStyle/>
        <a:p>
          <a:endParaRPr lang="en-US"/>
        </a:p>
      </dgm:t>
    </dgm:pt>
    <dgm:pt modelId="{F8BFB2D1-9B27-C549-8905-244916B7EEF9}" type="pres">
      <dgm:prSet presAssocID="{FE58CFE1-D5A4-E144-ADD2-E351FF2AF9D2}" presName="childText" presStyleLbl="bgAcc1" presStyleIdx="12" presStyleCnt="19" custScaleY="46651">
        <dgm:presLayoutVars>
          <dgm:bulletEnabled val="1"/>
        </dgm:presLayoutVars>
      </dgm:prSet>
      <dgm:spPr/>
      <dgm:t>
        <a:bodyPr/>
        <a:lstStyle/>
        <a:p>
          <a:endParaRPr lang="en-US"/>
        </a:p>
      </dgm:t>
    </dgm:pt>
    <dgm:pt modelId="{EB87802B-1507-1341-9E51-D846B4B8F744}" type="pres">
      <dgm:prSet presAssocID="{3864F4FF-1986-1A42-B35B-C732811351D3}" presName="Name13" presStyleLbl="parChTrans1D2" presStyleIdx="13" presStyleCnt="19"/>
      <dgm:spPr/>
      <dgm:t>
        <a:bodyPr/>
        <a:lstStyle/>
        <a:p>
          <a:endParaRPr lang="en-US"/>
        </a:p>
      </dgm:t>
    </dgm:pt>
    <dgm:pt modelId="{AB1EDEFE-5C28-A449-B9D3-DA4909726033}" type="pres">
      <dgm:prSet presAssocID="{B444BA56-A779-5E40-B2A5-A7D0B470F704}" presName="childText" presStyleLbl="bgAcc1" presStyleIdx="13" presStyleCnt="19" custScaleY="46651">
        <dgm:presLayoutVars>
          <dgm:bulletEnabled val="1"/>
        </dgm:presLayoutVars>
      </dgm:prSet>
      <dgm:spPr/>
      <dgm:t>
        <a:bodyPr/>
        <a:lstStyle/>
        <a:p>
          <a:endParaRPr lang="en-US"/>
        </a:p>
      </dgm:t>
    </dgm:pt>
    <dgm:pt modelId="{A1AA5229-FC02-AF41-8522-867708BA3D3B}" type="pres">
      <dgm:prSet presAssocID="{523A7819-7563-1143-998C-0C5AD9A87C6B}" presName="Name13" presStyleLbl="parChTrans1D2" presStyleIdx="14" presStyleCnt="19"/>
      <dgm:spPr/>
      <dgm:t>
        <a:bodyPr/>
        <a:lstStyle/>
        <a:p>
          <a:endParaRPr lang="en-US"/>
        </a:p>
      </dgm:t>
    </dgm:pt>
    <dgm:pt modelId="{D7ECA04C-B419-084D-A85D-18599B6D60B3}" type="pres">
      <dgm:prSet presAssocID="{18EDD72B-1915-A941-85B8-6971E89F70B6}" presName="childText" presStyleLbl="bgAcc1" presStyleIdx="14" presStyleCnt="19" custScaleY="46651">
        <dgm:presLayoutVars>
          <dgm:bulletEnabled val="1"/>
        </dgm:presLayoutVars>
      </dgm:prSet>
      <dgm:spPr/>
      <dgm:t>
        <a:bodyPr/>
        <a:lstStyle/>
        <a:p>
          <a:endParaRPr lang="en-US"/>
        </a:p>
      </dgm:t>
    </dgm:pt>
    <dgm:pt modelId="{0A68F0BA-B250-0643-848C-4B0752E8C143}" type="pres">
      <dgm:prSet presAssocID="{14B6D5F2-FD30-C14D-9489-DDB3586696E8}" presName="Name13" presStyleLbl="parChTrans1D2" presStyleIdx="15" presStyleCnt="19"/>
      <dgm:spPr/>
      <dgm:t>
        <a:bodyPr/>
        <a:lstStyle/>
        <a:p>
          <a:endParaRPr lang="en-US"/>
        </a:p>
      </dgm:t>
    </dgm:pt>
    <dgm:pt modelId="{8CC56C51-2D51-8141-9C4E-03AD171C15E7}" type="pres">
      <dgm:prSet presAssocID="{B0FEE473-51AE-7F45-864A-09D9B6CCDF90}" presName="childText" presStyleLbl="bgAcc1" presStyleIdx="15" presStyleCnt="19" custScaleY="46651">
        <dgm:presLayoutVars>
          <dgm:bulletEnabled val="1"/>
        </dgm:presLayoutVars>
      </dgm:prSet>
      <dgm:spPr/>
      <dgm:t>
        <a:bodyPr/>
        <a:lstStyle/>
        <a:p>
          <a:endParaRPr lang="en-US"/>
        </a:p>
      </dgm:t>
    </dgm:pt>
    <dgm:pt modelId="{8BB6A875-DF31-0949-BF3D-AD1E4267D4B0}" type="pres">
      <dgm:prSet presAssocID="{0396803A-DED9-FA44-A83D-AF81619DF1AC}" presName="Name13" presStyleLbl="parChTrans1D2" presStyleIdx="16" presStyleCnt="19"/>
      <dgm:spPr/>
      <dgm:t>
        <a:bodyPr/>
        <a:lstStyle/>
        <a:p>
          <a:endParaRPr lang="en-US"/>
        </a:p>
      </dgm:t>
    </dgm:pt>
    <dgm:pt modelId="{5C476D0D-AF7C-E54E-80AD-B1140501B926}" type="pres">
      <dgm:prSet presAssocID="{A4FEDB80-398A-3B4A-9824-6415C04A5B61}" presName="childText" presStyleLbl="bgAcc1" presStyleIdx="16" presStyleCnt="19" custScaleY="46651">
        <dgm:presLayoutVars>
          <dgm:bulletEnabled val="1"/>
        </dgm:presLayoutVars>
      </dgm:prSet>
      <dgm:spPr/>
      <dgm:t>
        <a:bodyPr/>
        <a:lstStyle/>
        <a:p>
          <a:endParaRPr lang="en-US"/>
        </a:p>
      </dgm:t>
    </dgm:pt>
    <dgm:pt modelId="{7DFB4CB1-0E94-234D-A45A-461D843A60DA}" type="pres">
      <dgm:prSet presAssocID="{90EB2035-2899-B248-B3BD-997558FC9A24}" presName="Name13" presStyleLbl="parChTrans1D2" presStyleIdx="17" presStyleCnt="19"/>
      <dgm:spPr/>
      <dgm:t>
        <a:bodyPr/>
        <a:lstStyle/>
        <a:p>
          <a:endParaRPr lang="en-US"/>
        </a:p>
      </dgm:t>
    </dgm:pt>
    <dgm:pt modelId="{32BCBC70-EADB-6D49-913A-6DC0C4FC982E}" type="pres">
      <dgm:prSet presAssocID="{E53F697B-D758-7745-B83F-0E050D1A6A50}" presName="childText" presStyleLbl="bgAcc1" presStyleIdx="17" presStyleCnt="19" custScaleY="46651">
        <dgm:presLayoutVars>
          <dgm:bulletEnabled val="1"/>
        </dgm:presLayoutVars>
      </dgm:prSet>
      <dgm:spPr/>
      <dgm:t>
        <a:bodyPr/>
        <a:lstStyle/>
        <a:p>
          <a:endParaRPr lang="en-US"/>
        </a:p>
      </dgm:t>
    </dgm:pt>
    <dgm:pt modelId="{4626140C-E9D4-9C41-9CE5-DB85529778C6}" type="pres">
      <dgm:prSet presAssocID="{0259BD45-5A63-8346-BC94-65AC0581E113}" presName="Name13" presStyleLbl="parChTrans1D2" presStyleIdx="18" presStyleCnt="19"/>
      <dgm:spPr/>
      <dgm:t>
        <a:bodyPr/>
        <a:lstStyle/>
        <a:p>
          <a:endParaRPr lang="en-US"/>
        </a:p>
      </dgm:t>
    </dgm:pt>
    <dgm:pt modelId="{BA262A2C-B89F-1347-A440-81E3474B36DE}" type="pres">
      <dgm:prSet presAssocID="{01149A20-F6F0-0B4E-9270-7CE8AC29279D}" presName="childText" presStyleLbl="bgAcc1" presStyleIdx="18" presStyleCnt="19" custScaleY="46651">
        <dgm:presLayoutVars>
          <dgm:bulletEnabled val="1"/>
        </dgm:presLayoutVars>
      </dgm:prSet>
      <dgm:spPr/>
      <dgm:t>
        <a:bodyPr/>
        <a:lstStyle/>
        <a:p>
          <a:endParaRPr lang="en-US"/>
        </a:p>
      </dgm:t>
    </dgm:pt>
  </dgm:ptLst>
  <dgm:cxnLst>
    <dgm:cxn modelId="{A8C62922-25E8-C945-8FC7-A756A39BD0EB}" srcId="{C35F8710-7791-0441-A15D-7793F1934962}" destId="{29ACA1F6-94E7-C64D-A0EC-D493CE122E46}" srcOrd="4" destOrd="0" parTransId="{B4A66961-7C5D-1149-98E3-E5D6A7AD8DAC}" sibTransId="{00C9A1B4-B33C-C749-92EC-0FFCB60ABDFF}"/>
    <dgm:cxn modelId="{82A3C50A-DB77-514A-8516-5EB236D5920A}" type="presOf" srcId="{D8CBBC28-D30E-2A49-AF1A-E1B0D5E890DF}" destId="{31605058-E85D-C44D-B9C3-0390DCEE5D56}" srcOrd="0" destOrd="0" presId="urn:microsoft.com/office/officeart/2005/8/layout/hierarchy3"/>
    <dgm:cxn modelId="{65768D8E-F00A-B849-9738-3B2CEF7B8268}" type="presOf" srcId="{012EE403-4D90-1046-9135-5B95FE519B18}" destId="{A246373F-E7CF-3246-A70B-C207E92CE905}" srcOrd="0" destOrd="0" presId="urn:microsoft.com/office/officeart/2005/8/layout/hierarchy3"/>
    <dgm:cxn modelId="{4C391B77-1F0A-C740-AE27-7A1E12692D68}" type="presOf" srcId="{A9D0CCAB-84B1-2647-B7EC-EF6FB3F83739}" destId="{09FE1598-27C7-5343-B8E1-7CBD0F9B5172}" srcOrd="0" destOrd="0" presId="urn:microsoft.com/office/officeart/2005/8/layout/hierarchy3"/>
    <dgm:cxn modelId="{003CF878-98DD-164C-93A9-0ED9D5CF3879}" srcId="{4AE7CC3C-34C1-E54B-B081-E9B82046A073}" destId="{D78EB7E7-E011-354C-AFC6-8D9607113E1B}" srcOrd="0" destOrd="0" parTransId="{1A4F990E-91F5-7F45-8578-E1CF1815D2B1}" sibTransId="{0466174A-757F-574E-A5BA-11BC7CD7AC78}"/>
    <dgm:cxn modelId="{89980D46-9463-C749-BE6B-00724AEAC78F}" type="presOf" srcId="{34DDCDAC-0544-F442-9E06-DD179488C3BA}" destId="{E3D45A0D-64A8-2149-AACB-8E1ED290A42F}" srcOrd="0" destOrd="0" presId="urn:microsoft.com/office/officeart/2005/8/layout/hierarchy3"/>
    <dgm:cxn modelId="{0B8105ED-3CBC-3244-92A9-5A5EF220C0D7}" type="presOf" srcId="{5634970F-BE4C-C346-ACBB-6A9EE8C48CD0}" destId="{8498CB37-5801-1B4D-864B-DF4DC02F93DD}" srcOrd="0" destOrd="0" presId="urn:microsoft.com/office/officeart/2005/8/layout/hierarchy3"/>
    <dgm:cxn modelId="{D228CE22-7708-B04E-A468-6C4C11617689}" type="presOf" srcId="{A05E0AEF-921E-BA4D-B4F0-7E073F80F997}" destId="{D968BBB2-D392-334A-B845-5C2DCB4C6814}" srcOrd="1" destOrd="0" presId="urn:microsoft.com/office/officeart/2005/8/layout/hierarchy3"/>
    <dgm:cxn modelId="{50DF7384-7254-2546-A5A5-B2173692C960}" type="presOf" srcId="{29ACA1F6-94E7-C64D-A0EC-D493CE122E46}" destId="{6B085148-1D6D-C74D-8848-FED3386DAE33}" srcOrd="0" destOrd="0" presId="urn:microsoft.com/office/officeart/2005/8/layout/hierarchy3"/>
    <dgm:cxn modelId="{8AB933B9-5128-684D-87AA-1FBFB24CDBB3}" type="presOf" srcId="{18DE6AF9-D76C-434E-B6E7-39638936EC78}" destId="{4FED8D13-4B20-AE47-8723-482D6D494338}" srcOrd="1" destOrd="0" presId="urn:microsoft.com/office/officeart/2005/8/layout/hierarchy3"/>
    <dgm:cxn modelId="{FB2370FC-37FA-8145-9716-E0DF58CA5370}" type="presOf" srcId="{BC6825FF-FEAE-884E-8B74-A5A9C41DD076}" destId="{A81BEC4E-D30C-EF48-9533-56777EBD859A}" srcOrd="0" destOrd="0" presId="urn:microsoft.com/office/officeart/2005/8/layout/hierarchy3"/>
    <dgm:cxn modelId="{D99C15F7-F081-1E4C-87CB-0D3187752659}" type="presOf" srcId="{01149A20-F6F0-0B4E-9270-7CE8AC29279D}" destId="{BA262A2C-B89F-1347-A440-81E3474B36DE}" srcOrd="0" destOrd="0" presId="urn:microsoft.com/office/officeart/2005/8/layout/hierarchy3"/>
    <dgm:cxn modelId="{DE988032-E11B-524F-9EE9-17C95B32089B}" type="presOf" srcId="{742EEAB1-E5D9-4B4F-9009-A91CAAE7B29E}" destId="{4559D19A-4F29-A84A-BEF5-AF351C65CB48}" srcOrd="0" destOrd="0" presId="urn:microsoft.com/office/officeart/2005/8/layout/hierarchy3"/>
    <dgm:cxn modelId="{EB7640B8-9656-3D45-A02F-BCBD69FF8A1D}" type="presOf" srcId="{A85AD893-B37E-1C49-83DB-E82FACE21211}" destId="{0B3AF159-428C-9746-B197-E00C37BA3FE5}" srcOrd="0" destOrd="0" presId="urn:microsoft.com/office/officeart/2005/8/layout/hierarchy3"/>
    <dgm:cxn modelId="{BFAE3E0B-9E64-D743-B1A6-E9EA75D399AC}" srcId="{A05E0AEF-921E-BA4D-B4F0-7E073F80F997}" destId="{A9D0CCAB-84B1-2647-B7EC-EF6FB3F83739}" srcOrd="1" destOrd="0" parTransId="{F6ED9914-CC94-DA46-A9C7-ED19306B2BDA}" sibTransId="{5B2FBF0F-D3B6-BC42-8B5F-EC16C71D59FE}"/>
    <dgm:cxn modelId="{28B03E9F-282B-AB4B-B36A-02C438784CDB}" type="presOf" srcId="{1A4F990E-91F5-7F45-8578-E1CF1815D2B1}" destId="{8E37F248-59E8-5F4F-8EC0-C447D804822D}" srcOrd="0" destOrd="0" presId="urn:microsoft.com/office/officeart/2005/8/layout/hierarchy3"/>
    <dgm:cxn modelId="{ED75B188-CB03-F748-AAFC-E38FC49A1108}" type="presOf" srcId="{D78EB7E7-E011-354C-AFC6-8D9607113E1B}" destId="{CB74AB08-C5ED-DC49-8AAB-7291BB699E52}" srcOrd="0" destOrd="0" presId="urn:microsoft.com/office/officeart/2005/8/layout/hierarchy3"/>
    <dgm:cxn modelId="{48D70E43-63A1-C440-9A27-E7E9CF153DB9}" srcId="{29ACA1F6-94E7-C64D-A0EC-D493CE122E46}" destId="{E53F697B-D758-7745-B83F-0E050D1A6A50}" srcOrd="5" destOrd="0" parTransId="{90EB2035-2899-B248-B3BD-997558FC9A24}" sibTransId="{4D2FC637-117C-7A40-8001-358E22EEFE76}"/>
    <dgm:cxn modelId="{E5FB5FC5-5794-A94A-B01D-48E165DA4B8F}" type="presOf" srcId="{BEDD03D8-7168-7B4E-9F50-B585A211DE9E}" destId="{7B67E5EC-F1A8-F54D-89F0-41F863E9D2E2}" srcOrd="0" destOrd="0" presId="urn:microsoft.com/office/officeart/2005/8/layout/hierarchy3"/>
    <dgm:cxn modelId="{DFF52D4D-8614-5B43-9266-F5C6464909C5}" type="presOf" srcId="{B444BA56-A779-5E40-B2A5-A7D0B470F704}" destId="{AB1EDEFE-5C28-A449-B9D3-DA4909726033}" srcOrd="0" destOrd="0" presId="urn:microsoft.com/office/officeart/2005/8/layout/hierarchy3"/>
    <dgm:cxn modelId="{5AA1474D-EC55-6140-B70F-2C78DBC00D08}" type="presOf" srcId="{18EDD72B-1915-A941-85B8-6971E89F70B6}" destId="{D7ECA04C-B419-084D-A85D-18599B6D60B3}" srcOrd="0" destOrd="0" presId="urn:microsoft.com/office/officeart/2005/8/layout/hierarchy3"/>
    <dgm:cxn modelId="{8173031A-8017-3D4C-AE37-B55791E23E02}" srcId="{C35F8710-7791-0441-A15D-7793F1934962}" destId="{18DE6AF9-D76C-434E-B6E7-39638936EC78}" srcOrd="2" destOrd="0" parTransId="{47047A21-EFAD-4742-86C4-87EC20E0C6DC}" sibTransId="{FFFA109B-02BB-9644-A17B-D800875EBD23}"/>
    <dgm:cxn modelId="{9B6BEDD7-0B6B-9C4E-AE78-DCA1463C40E8}" type="presOf" srcId="{18DE6AF9-D76C-434E-B6E7-39638936EC78}" destId="{44ADCC90-E222-744D-94D1-BD12CEA4F9A2}" srcOrd="0" destOrd="0" presId="urn:microsoft.com/office/officeart/2005/8/layout/hierarchy3"/>
    <dgm:cxn modelId="{14DB3016-31AB-4849-A815-809ECAC76DF9}" type="presOf" srcId="{F6ED9914-CC94-DA46-A9C7-ED19306B2BDA}" destId="{A9EC1C8F-02E7-334A-8819-041AF3A47AF4}" srcOrd="0" destOrd="0" presId="urn:microsoft.com/office/officeart/2005/8/layout/hierarchy3"/>
    <dgm:cxn modelId="{19A34E0D-3C6A-E142-8D00-5D9744B344EF}" type="presOf" srcId="{B0FEE473-51AE-7F45-864A-09D9B6CCDF90}" destId="{8CC56C51-2D51-8141-9C4E-03AD171C15E7}" srcOrd="0" destOrd="0" presId="urn:microsoft.com/office/officeart/2005/8/layout/hierarchy3"/>
    <dgm:cxn modelId="{2346EC52-5639-C048-AC9F-61B86D0F6B04}" type="presOf" srcId="{4AE7CC3C-34C1-E54B-B081-E9B82046A073}" destId="{52665F1F-9F19-9B46-BFB9-4988D85941F6}" srcOrd="0" destOrd="0" presId="urn:microsoft.com/office/officeart/2005/8/layout/hierarchy3"/>
    <dgm:cxn modelId="{53649296-580B-2341-96FC-2A8D63D6F9A5}" srcId="{A05E0AEF-921E-BA4D-B4F0-7E073F80F997}" destId="{6DD6A9FE-9A4C-0445-8676-90B5C93C8601}" srcOrd="2" destOrd="0" parTransId="{5634970F-BE4C-C346-ACBB-6A9EE8C48CD0}" sibTransId="{1E92E1C3-5E4A-D844-BF35-FDFDA5685DB9}"/>
    <dgm:cxn modelId="{3FDF86E7-28B3-9F4A-9E21-2E5A6C227C18}" type="presOf" srcId="{0259BD45-5A63-8346-BC94-65AC0581E113}" destId="{4626140C-E9D4-9C41-9CE5-DB85529778C6}" srcOrd="0" destOrd="0" presId="urn:microsoft.com/office/officeart/2005/8/layout/hierarchy3"/>
    <dgm:cxn modelId="{F88B5BC0-4C8F-8A40-8D94-DAF405B959E2}" type="presOf" srcId="{90EB2035-2899-B248-B3BD-997558FC9A24}" destId="{7DFB4CB1-0E94-234D-A45A-461D843A60DA}" srcOrd="0" destOrd="0" presId="urn:microsoft.com/office/officeart/2005/8/layout/hierarchy3"/>
    <dgm:cxn modelId="{F48B6329-D59D-4040-B7F7-A92A866AD1C4}" type="presOf" srcId="{60EFBA81-BC1F-F845-AE18-D9F4E56F7C62}" destId="{98AF4421-940E-E34E-AEC3-8F8F39437E44}" srcOrd="0" destOrd="0" presId="urn:microsoft.com/office/officeart/2005/8/layout/hierarchy3"/>
    <dgm:cxn modelId="{6A55E1C5-6339-F948-A489-FE180D4B1B52}" type="presOf" srcId="{A4FEDB80-398A-3B4A-9824-6415C04A5B61}" destId="{5C476D0D-AF7C-E54E-80AD-B1140501B926}" srcOrd="0" destOrd="0" presId="urn:microsoft.com/office/officeart/2005/8/layout/hierarchy3"/>
    <dgm:cxn modelId="{A1103D76-E09E-F144-ADC2-3F7FA4C30121}" type="presOf" srcId="{ADD94A69-4B60-9E40-8B02-429B5E3362FE}" destId="{5229B70F-D377-0E4B-BE3D-9E770D49DE75}" srcOrd="0" destOrd="0" presId="urn:microsoft.com/office/officeart/2005/8/layout/hierarchy3"/>
    <dgm:cxn modelId="{A2C93C63-75F8-BB42-B918-BB6A6765D83E}" type="presOf" srcId="{29D328CF-CBE0-F149-B171-93CD6A3C3D78}" destId="{B4E1A1D0-A1CD-0344-9527-BAD4D9EFCB11}" srcOrd="0" destOrd="0" presId="urn:microsoft.com/office/officeart/2005/8/layout/hierarchy3"/>
    <dgm:cxn modelId="{6FD515E9-29ED-0E49-8F24-669BDDAB04A2}" srcId="{A05E0AEF-921E-BA4D-B4F0-7E073F80F997}" destId="{012EE403-4D90-1046-9135-5B95FE519B18}" srcOrd="4" destOrd="0" parTransId="{BC6825FF-FEAE-884E-8B74-A5A9C41DD076}" sibTransId="{55A04E90-EE14-C842-859E-FD719B6447BB}"/>
    <dgm:cxn modelId="{48D6A3A2-9CAD-0841-809D-0FD076294BEC}" srcId="{A05E0AEF-921E-BA4D-B4F0-7E073F80F997}" destId="{B2DC2CDF-59C7-7946-9B45-5623D3D4104A}" srcOrd="0" destOrd="0" parTransId="{E046B0D4-72A0-8F45-B16C-6683861BE75D}" sibTransId="{9795F930-B212-0741-B1F6-B2E3C6EB0267}"/>
    <dgm:cxn modelId="{73F92F48-E354-4C42-88DE-6FECC89B30F0}" type="presOf" srcId="{BF345A2E-076A-994F-A719-833300D8633E}" destId="{AAF56AB8-7444-A541-B3EB-1AB031C77156}" srcOrd="0" destOrd="0" presId="urn:microsoft.com/office/officeart/2005/8/layout/hierarchy3"/>
    <dgm:cxn modelId="{DA8A3CFD-3733-824A-A055-A234CCE635B9}" srcId="{C35F8710-7791-0441-A15D-7793F1934962}" destId="{A05E0AEF-921E-BA4D-B4F0-7E073F80F997}" srcOrd="1" destOrd="0" parTransId="{19097F75-1EC6-0340-80E6-14A55F4B66C4}" sibTransId="{0D628120-C960-EC4F-A63A-49FDB8924763}"/>
    <dgm:cxn modelId="{00A3CFC7-DFE9-9F45-9247-1256FEC1D452}" srcId="{BEDD03D8-7168-7B4E-9F50-B585A211DE9E}" destId="{002D74CC-3F28-F34D-A8FF-26B81B86DFD3}" srcOrd="0" destOrd="0" parTransId="{0890FDC2-3DBB-7246-A901-562DC68117A7}" sibTransId="{CCC2758D-A522-D64E-884F-C156709E10DB}"/>
    <dgm:cxn modelId="{1091B4A3-7AA8-084C-A994-C34E73F276FA}" srcId="{29ACA1F6-94E7-C64D-A0EC-D493CE122E46}" destId="{FE58CFE1-D5A4-E144-ADD2-E351FF2AF9D2}" srcOrd="0" destOrd="0" parTransId="{34DDCDAC-0544-F442-9E06-DD179488C3BA}" sibTransId="{9EAB9ED5-B586-BA4C-B02C-0D274209A723}"/>
    <dgm:cxn modelId="{28B89F79-295B-2548-B327-B9DE3A0DB698}" srcId="{18DE6AF9-D76C-434E-B6E7-39638936EC78}" destId="{BF345A2E-076A-994F-A719-833300D8633E}" srcOrd="1" destOrd="0" parTransId="{A6A6C25E-79CA-5440-9287-2E5DEF2CBA74}" sibTransId="{14788AB9-EAFB-F747-AE72-426F9B0DB9DA}"/>
    <dgm:cxn modelId="{8D23B7F6-17F0-C449-8E98-542419A892C6}" srcId="{4AE7CC3C-34C1-E54B-B081-E9B82046A073}" destId="{7E3163A8-D718-5D4C-A6A3-B50B12A52982}" srcOrd="1" destOrd="0" parTransId="{A85AD893-B37E-1C49-83DB-E82FACE21211}" sibTransId="{D7C92D55-4ECD-184C-84E7-5369E1C81968}"/>
    <dgm:cxn modelId="{44C84C3F-76F8-8D41-ADB1-D1199B8356E8}" type="presOf" srcId="{E046B0D4-72A0-8F45-B16C-6683861BE75D}" destId="{28F2ACD5-A3DC-3C42-B598-6EE2D0EA8E43}" srcOrd="0" destOrd="0" presId="urn:microsoft.com/office/officeart/2005/8/layout/hierarchy3"/>
    <dgm:cxn modelId="{D46FB8BC-69A3-0640-ABF0-F6C2DBC4ACEC}" type="presOf" srcId="{C1B59ABB-E7BF-F840-AA30-937B3062DFD6}" destId="{3E1FDB81-8ABF-AF40-BF3A-47AC3C302E89}" srcOrd="0" destOrd="0" presId="urn:microsoft.com/office/officeart/2005/8/layout/hierarchy3"/>
    <dgm:cxn modelId="{8FF2510E-AD9C-384A-BD7F-B0E9B20B2EED}" type="presOf" srcId="{6DD6A9FE-9A4C-0445-8676-90B5C93C8601}" destId="{043932D0-279D-B64E-8FA0-C9D57BD0F488}" srcOrd="0" destOrd="0" presId="urn:microsoft.com/office/officeart/2005/8/layout/hierarchy3"/>
    <dgm:cxn modelId="{08A4F9A4-0430-7942-A55B-17E8A165F38B}" srcId="{BEDD03D8-7168-7B4E-9F50-B585A211DE9E}" destId="{ADD94A69-4B60-9E40-8B02-429B5E3362FE}" srcOrd="1" destOrd="0" parTransId="{742EEAB1-E5D9-4B4F-9009-A91CAAE7B29E}" sibTransId="{F3E70D3B-DAA4-B247-ACD1-9435A817B37B}"/>
    <dgm:cxn modelId="{A8493A5B-E06D-8B4A-B246-1D78C5C3BE8F}" srcId="{C35F8710-7791-0441-A15D-7793F1934962}" destId="{BEDD03D8-7168-7B4E-9F50-B585A211DE9E}" srcOrd="3" destOrd="0" parTransId="{1915A6B0-5CB2-7145-94C2-7418BC39C1C5}" sibTransId="{3A1695AE-C96B-F84E-879B-5A29963ABB77}"/>
    <dgm:cxn modelId="{2E48E5D1-3FEF-C748-9AE4-72E4361683A1}" type="presOf" srcId="{A05E0AEF-921E-BA4D-B4F0-7E073F80F997}" destId="{825936F8-B84F-0641-8954-649A2455844C}" srcOrd="0" destOrd="0" presId="urn:microsoft.com/office/officeart/2005/8/layout/hierarchy3"/>
    <dgm:cxn modelId="{4781674B-F1F7-734B-A5D2-3238BCF6F308}" type="presOf" srcId="{BEDD03D8-7168-7B4E-9F50-B585A211DE9E}" destId="{15DB6F49-D7A1-ED45-B297-CB0D0BBC46FF}" srcOrd="1" destOrd="0" presId="urn:microsoft.com/office/officeart/2005/8/layout/hierarchy3"/>
    <dgm:cxn modelId="{1C7E5913-097E-DB40-99EE-C7F801B955B3}" srcId="{29ACA1F6-94E7-C64D-A0EC-D493CE122E46}" destId="{B444BA56-A779-5E40-B2A5-A7D0B470F704}" srcOrd="1" destOrd="0" parTransId="{3864F4FF-1986-1A42-B35B-C732811351D3}" sibTransId="{035E32C7-AC8B-FD40-8FDA-A393B5330FE9}"/>
    <dgm:cxn modelId="{ACDA2B62-C91C-1348-ABD3-3736BC341A5E}" type="presOf" srcId="{FBE03D3B-42A5-414D-9879-07FA8A5E9013}" destId="{E3C03E65-F864-D54A-AD14-0D8A94B86676}" srcOrd="0" destOrd="0" presId="urn:microsoft.com/office/officeart/2005/8/layout/hierarchy3"/>
    <dgm:cxn modelId="{2862F668-6564-6344-8EE1-75A98EBFB03E}" type="presOf" srcId="{0890FDC2-3DBB-7246-A901-562DC68117A7}" destId="{7831217E-DBF7-0046-8530-35D4D0D9345B}" srcOrd="0" destOrd="0" presId="urn:microsoft.com/office/officeart/2005/8/layout/hierarchy3"/>
    <dgm:cxn modelId="{3D985735-2A50-5345-A087-3E8944F3FB10}" type="presOf" srcId="{4AE7CC3C-34C1-E54B-B081-E9B82046A073}" destId="{FD6E4809-9088-3449-BDB5-AB9F54F60802}" srcOrd="1" destOrd="0" presId="urn:microsoft.com/office/officeart/2005/8/layout/hierarchy3"/>
    <dgm:cxn modelId="{55E6CEB8-5A4E-824D-BFC4-4FD49EB7F83E}" type="presOf" srcId="{E53F697B-D758-7745-B83F-0E050D1A6A50}" destId="{32BCBC70-EADB-6D49-913A-6DC0C4FC982E}" srcOrd="0" destOrd="0" presId="urn:microsoft.com/office/officeart/2005/8/layout/hierarchy3"/>
    <dgm:cxn modelId="{7935FF41-EA68-2240-B8B4-F6ED4A2C67A1}" type="presOf" srcId="{A6A6C25E-79CA-5440-9287-2E5DEF2CBA74}" destId="{32246EE4-80FC-2F4F-AB4C-21F72F668067}" srcOrd="0" destOrd="0" presId="urn:microsoft.com/office/officeart/2005/8/layout/hierarchy3"/>
    <dgm:cxn modelId="{D9BA8630-97CA-E443-951A-42FD70C32C4B}" type="presOf" srcId="{523A7819-7563-1143-998C-0C5AD9A87C6B}" destId="{A1AA5229-FC02-AF41-8522-867708BA3D3B}" srcOrd="0" destOrd="0" presId="urn:microsoft.com/office/officeart/2005/8/layout/hierarchy3"/>
    <dgm:cxn modelId="{F7A8C88F-C22A-7E4D-A116-6CE1AB2DE190}" srcId="{29ACA1F6-94E7-C64D-A0EC-D493CE122E46}" destId="{18EDD72B-1915-A941-85B8-6971E89F70B6}" srcOrd="2" destOrd="0" parTransId="{523A7819-7563-1143-998C-0C5AD9A87C6B}" sibTransId="{67B42531-01C4-784F-B830-CE0FB3044B17}"/>
    <dgm:cxn modelId="{D6AC7FEA-C341-684F-85D3-04F2487D050B}" srcId="{29ACA1F6-94E7-C64D-A0EC-D493CE122E46}" destId="{A4FEDB80-398A-3B4A-9824-6415C04A5B61}" srcOrd="4" destOrd="0" parTransId="{0396803A-DED9-FA44-A83D-AF81619DF1AC}" sibTransId="{465AB881-B7D6-B441-8EB9-FFC6A4DF9605}"/>
    <dgm:cxn modelId="{F988765F-6990-E047-8BEA-40FCC52064BE}" type="presOf" srcId="{002D74CC-3F28-F34D-A8FF-26B81B86DFD3}" destId="{438F176B-B9E7-4345-8F20-579A18B05C6F}" srcOrd="0" destOrd="0" presId="urn:microsoft.com/office/officeart/2005/8/layout/hierarchy3"/>
    <dgm:cxn modelId="{BCC96EB4-CFAE-BC48-A33D-6EEDC26D7B25}" type="presOf" srcId="{14B6D5F2-FD30-C14D-9489-DDB3586696E8}" destId="{0A68F0BA-B250-0643-848C-4B0752E8C143}" srcOrd="0" destOrd="0" presId="urn:microsoft.com/office/officeart/2005/8/layout/hierarchy3"/>
    <dgm:cxn modelId="{3F7B21F9-5C37-964E-8BFB-7DE806AB5CB6}" type="presOf" srcId="{0E0690C1-7A6D-5343-A3F7-70B277E463F0}" destId="{6DED3575-4117-8C47-A265-71894AB7175E}" srcOrd="0" destOrd="0" presId="urn:microsoft.com/office/officeart/2005/8/layout/hierarchy3"/>
    <dgm:cxn modelId="{2FCD5F6B-CA69-C443-AE0B-AE33BE0B3395}" type="presOf" srcId="{C35F8710-7791-0441-A15D-7793F1934962}" destId="{4555067C-3A79-2D43-8DAD-DC33D4B177AE}" srcOrd="0" destOrd="0" presId="urn:microsoft.com/office/officeart/2005/8/layout/hierarchy3"/>
    <dgm:cxn modelId="{1EC1E49D-E544-A643-9C08-79734F399715}" srcId="{A05E0AEF-921E-BA4D-B4F0-7E073F80F997}" destId="{60EFBA81-BC1F-F845-AE18-D9F4E56F7C62}" srcOrd="3" destOrd="0" parTransId="{0E0690C1-7A6D-5343-A3F7-70B277E463F0}" sibTransId="{CD131D29-12E2-5C4F-810C-F0E9961A2A43}"/>
    <dgm:cxn modelId="{56E50736-8E2F-E544-B95C-02670145825E}" srcId="{29ACA1F6-94E7-C64D-A0EC-D493CE122E46}" destId="{B0FEE473-51AE-7F45-864A-09D9B6CCDF90}" srcOrd="3" destOrd="0" parTransId="{14B6D5F2-FD30-C14D-9489-DDB3586696E8}" sibTransId="{9B49493E-8D71-1448-97F2-2F95C56BC42F}"/>
    <dgm:cxn modelId="{9890F9D8-2728-C144-9D70-8B80591AD90F}" type="presOf" srcId="{FE58CFE1-D5A4-E144-ADD2-E351FF2AF9D2}" destId="{F8BFB2D1-9B27-C549-8905-244916B7EEF9}" srcOrd="0" destOrd="0" presId="urn:microsoft.com/office/officeart/2005/8/layout/hierarchy3"/>
    <dgm:cxn modelId="{16CEC391-D30F-E247-BE0C-81EEA8AA3C31}" type="presOf" srcId="{29ACA1F6-94E7-C64D-A0EC-D493CE122E46}" destId="{76705EEE-792E-7641-8A3D-D133949228DB}" srcOrd="1" destOrd="0" presId="urn:microsoft.com/office/officeart/2005/8/layout/hierarchy3"/>
    <dgm:cxn modelId="{02E93354-3742-6940-B768-7A47F9E8A1F9}" srcId="{29ACA1F6-94E7-C64D-A0EC-D493CE122E46}" destId="{01149A20-F6F0-0B4E-9270-7CE8AC29279D}" srcOrd="6" destOrd="0" parTransId="{0259BD45-5A63-8346-BC94-65AC0581E113}" sibTransId="{EFFED50F-1E3D-6E40-9B08-42CD4283A934}"/>
    <dgm:cxn modelId="{99BC1D47-29BE-EE44-AD2C-73824DA0EE6A}" srcId="{C35F8710-7791-0441-A15D-7793F1934962}" destId="{4AE7CC3C-34C1-E54B-B081-E9B82046A073}" srcOrd="0" destOrd="0" parTransId="{E9B3BBAB-763A-5748-8957-F3D39DD3E49E}" sibTransId="{ADC155B5-4E67-7145-A283-B633159ACBB7}"/>
    <dgm:cxn modelId="{987C40CF-F0CE-B748-AE81-894E566EC895}" srcId="{18DE6AF9-D76C-434E-B6E7-39638936EC78}" destId="{C1B59ABB-E7BF-F840-AA30-937B3062DFD6}" srcOrd="2" destOrd="0" parTransId="{D8CBBC28-D30E-2A49-AF1A-E1B0D5E890DF}" sibTransId="{E7D155E8-664F-5448-8913-A26C15076C39}"/>
    <dgm:cxn modelId="{FE269425-719B-B840-B2D7-16D7058FF80A}" type="presOf" srcId="{B2DC2CDF-59C7-7946-9B45-5623D3D4104A}" destId="{DD7A503E-C319-0D47-B25A-F513285E5417}" srcOrd="0" destOrd="0" presId="urn:microsoft.com/office/officeart/2005/8/layout/hierarchy3"/>
    <dgm:cxn modelId="{F47A77BB-E7A5-A94D-8C5C-BD9369F434FF}" type="presOf" srcId="{3864F4FF-1986-1A42-B35B-C732811351D3}" destId="{EB87802B-1507-1341-9E51-D846B4B8F744}" srcOrd="0" destOrd="0" presId="urn:microsoft.com/office/officeart/2005/8/layout/hierarchy3"/>
    <dgm:cxn modelId="{AEBA0216-8652-FD47-B049-2167DC421B2D}" type="presOf" srcId="{7E3163A8-D718-5D4C-A6A3-B50B12A52982}" destId="{5FD9346F-A266-7A44-9268-B1F613C5F481}" srcOrd="0" destOrd="0" presId="urn:microsoft.com/office/officeart/2005/8/layout/hierarchy3"/>
    <dgm:cxn modelId="{E55FD47F-6AB9-B341-A5F6-A951A864B2C3}" srcId="{18DE6AF9-D76C-434E-B6E7-39638936EC78}" destId="{FBE03D3B-42A5-414D-9879-07FA8A5E9013}" srcOrd="0" destOrd="0" parTransId="{29D328CF-CBE0-F149-B171-93CD6A3C3D78}" sibTransId="{7B1AF68C-880A-3D4F-9B33-2D47FF974765}"/>
    <dgm:cxn modelId="{A18A340F-7C74-7A46-AD99-B5FC808BB54C}" type="presOf" srcId="{0396803A-DED9-FA44-A83D-AF81619DF1AC}" destId="{8BB6A875-DF31-0949-BF3D-AD1E4267D4B0}" srcOrd="0" destOrd="0" presId="urn:microsoft.com/office/officeart/2005/8/layout/hierarchy3"/>
    <dgm:cxn modelId="{1404D1E3-3AA0-2E48-892F-AE095EB61688}" type="presParOf" srcId="{4555067C-3A79-2D43-8DAD-DC33D4B177AE}" destId="{2FF1D916-E7F2-D447-9A4C-C245C21180E3}" srcOrd="0" destOrd="0" presId="urn:microsoft.com/office/officeart/2005/8/layout/hierarchy3"/>
    <dgm:cxn modelId="{920636E1-76AC-654C-AFB0-9A7535123990}" type="presParOf" srcId="{2FF1D916-E7F2-D447-9A4C-C245C21180E3}" destId="{ADCB339F-751B-1A4A-86F4-0DCE9D752F96}" srcOrd="0" destOrd="0" presId="urn:microsoft.com/office/officeart/2005/8/layout/hierarchy3"/>
    <dgm:cxn modelId="{4F467805-58E7-3248-A116-00D23C856C11}" type="presParOf" srcId="{ADCB339F-751B-1A4A-86F4-0DCE9D752F96}" destId="{52665F1F-9F19-9B46-BFB9-4988D85941F6}" srcOrd="0" destOrd="0" presId="urn:microsoft.com/office/officeart/2005/8/layout/hierarchy3"/>
    <dgm:cxn modelId="{2732EAE0-572A-E144-B456-CC3863880D31}" type="presParOf" srcId="{ADCB339F-751B-1A4A-86F4-0DCE9D752F96}" destId="{FD6E4809-9088-3449-BDB5-AB9F54F60802}" srcOrd="1" destOrd="0" presId="urn:microsoft.com/office/officeart/2005/8/layout/hierarchy3"/>
    <dgm:cxn modelId="{81EB5651-B728-B648-989F-8EA6AFF33DE5}" type="presParOf" srcId="{2FF1D916-E7F2-D447-9A4C-C245C21180E3}" destId="{8145CBD8-479F-A247-9225-889891FB9DFB}" srcOrd="1" destOrd="0" presId="urn:microsoft.com/office/officeart/2005/8/layout/hierarchy3"/>
    <dgm:cxn modelId="{9BA0CEE1-255F-4140-AA83-60375BF98C9F}" type="presParOf" srcId="{8145CBD8-479F-A247-9225-889891FB9DFB}" destId="{8E37F248-59E8-5F4F-8EC0-C447D804822D}" srcOrd="0" destOrd="0" presId="urn:microsoft.com/office/officeart/2005/8/layout/hierarchy3"/>
    <dgm:cxn modelId="{8FACA028-620C-6C47-B000-8E9F3587AD58}" type="presParOf" srcId="{8145CBD8-479F-A247-9225-889891FB9DFB}" destId="{CB74AB08-C5ED-DC49-8AAB-7291BB699E52}" srcOrd="1" destOrd="0" presId="urn:microsoft.com/office/officeart/2005/8/layout/hierarchy3"/>
    <dgm:cxn modelId="{B11A51B9-9E65-364D-94A3-C7976FA1546F}" type="presParOf" srcId="{8145CBD8-479F-A247-9225-889891FB9DFB}" destId="{0B3AF159-428C-9746-B197-E00C37BA3FE5}" srcOrd="2" destOrd="0" presId="urn:microsoft.com/office/officeart/2005/8/layout/hierarchy3"/>
    <dgm:cxn modelId="{4AB8C80E-0271-4A4D-B973-09D4CC133085}" type="presParOf" srcId="{8145CBD8-479F-A247-9225-889891FB9DFB}" destId="{5FD9346F-A266-7A44-9268-B1F613C5F481}" srcOrd="3" destOrd="0" presId="urn:microsoft.com/office/officeart/2005/8/layout/hierarchy3"/>
    <dgm:cxn modelId="{3CBC25A1-CCDC-234C-907F-3345E227B20B}" type="presParOf" srcId="{4555067C-3A79-2D43-8DAD-DC33D4B177AE}" destId="{F91319F6-C8F8-8E45-B31D-07DA1C4BA7D3}" srcOrd="1" destOrd="0" presId="urn:microsoft.com/office/officeart/2005/8/layout/hierarchy3"/>
    <dgm:cxn modelId="{E1D30343-BAE9-CA49-9F3A-81C4E7C81233}" type="presParOf" srcId="{F91319F6-C8F8-8E45-B31D-07DA1C4BA7D3}" destId="{A60E3CD8-31D1-8447-864C-5DFF1D3BCBE6}" srcOrd="0" destOrd="0" presId="urn:microsoft.com/office/officeart/2005/8/layout/hierarchy3"/>
    <dgm:cxn modelId="{B905C74C-6D29-364D-B39C-9C9FBE73E5B5}" type="presParOf" srcId="{A60E3CD8-31D1-8447-864C-5DFF1D3BCBE6}" destId="{825936F8-B84F-0641-8954-649A2455844C}" srcOrd="0" destOrd="0" presId="urn:microsoft.com/office/officeart/2005/8/layout/hierarchy3"/>
    <dgm:cxn modelId="{17920D92-70E4-6E40-9F24-790B785DD70C}" type="presParOf" srcId="{A60E3CD8-31D1-8447-864C-5DFF1D3BCBE6}" destId="{D968BBB2-D392-334A-B845-5C2DCB4C6814}" srcOrd="1" destOrd="0" presId="urn:microsoft.com/office/officeart/2005/8/layout/hierarchy3"/>
    <dgm:cxn modelId="{85423EF9-DDC1-CD4E-BF4D-081C514F34EF}" type="presParOf" srcId="{F91319F6-C8F8-8E45-B31D-07DA1C4BA7D3}" destId="{1D95C7E1-1D91-D749-A63F-788134D12683}" srcOrd="1" destOrd="0" presId="urn:microsoft.com/office/officeart/2005/8/layout/hierarchy3"/>
    <dgm:cxn modelId="{25559191-BDD9-EC46-93E4-B5E7F0877A75}" type="presParOf" srcId="{1D95C7E1-1D91-D749-A63F-788134D12683}" destId="{28F2ACD5-A3DC-3C42-B598-6EE2D0EA8E43}" srcOrd="0" destOrd="0" presId="urn:microsoft.com/office/officeart/2005/8/layout/hierarchy3"/>
    <dgm:cxn modelId="{E99E5337-94B0-A64F-A8DA-40C19F2F43DF}" type="presParOf" srcId="{1D95C7E1-1D91-D749-A63F-788134D12683}" destId="{DD7A503E-C319-0D47-B25A-F513285E5417}" srcOrd="1" destOrd="0" presId="urn:microsoft.com/office/officeart/2005/8/layout/hierarchy3"/>
    <dgm:cxn modelId="{B6A346DA-AF65-F84B-B9FB-646F310B17EC}" type="presParOf" srcId="{1D95C7E1-1D91-D749-A63F-788134D12683}" destId="{A9EC1C8F-02E7-334A-8819-041AF3A47AF4}" srcOrd="2" destOrd="0" presId="urn:microsoft.com/office/officeart/2005/8/layout/hierarchy3"/>
    <dgm:cxn modelId="{320481B5-40E1-2841-9396-B50C68AC1A88}" type="presParOf" srcId="{1D95C7E1-1D91-D749-A63F-788134D12683}" destId="{09FE1598-27C7-5343-B8E1-7CBD0F9B5172}" srcOrd="3" destOrd="0" presId="urn:microsoft.com/office/officeart/2005/8/layout/hierarchy3"/>
    <dgm:cxn modelId="{F3D3D5EA-FD6D-B34A-BA7D-1238D145EC72}" type="presParOf" srcId="{1D95C7E1-1D91-D749-A63F-788134D12683}" destId="{8498CB37-5801-1B4D-864B-DF4DC02F93DD}" srcOrd="4" destOrd="0" presId="urn:microsoft.com/office/officeart/2005/8/layout/hierarchy3"/>
    <dgm:cxn modelId="{AEE941BE-CD9B-7C48-BA5B-8F5AC16498DC}" type="presParOf" srcId="{1D95C7E1-1D91-D749-A63F-788134D12683}" destId="{043932D0-279D-B64E-8FA0-C9D57BD0F488}" srcOrd="5" destOrd="0" presId="urn:microsoft.com/office/officeart/2005/8/layout/hierarchy3"/>
    <dgm:cxn modelId="{61C594DE-EB5C-2345-9251-5AF6AD20FB00}" type="presParOf" srcId="{1D95C7E1-1D91-D749-A63F-788134D12683}" destId="{6DED3575-4117-8C47-A265-71894AB7175E}" srcOrd="6" destOrd="0" presId="urn:microsoft.com/office/officeart/2005/8/layout/hierarchy3"/>
    <dgm:cxn modelId="{C4A76388-D202-DF4D-84A7-17AE74702363}" type="presParOf" srcId="{1D95C7E1-1D91-D749-A63F-788134D12683}" destId="{98AF4421-940E-E34E-AEC3-8F8F39437E44}" srcOrd="7" destOrd="0" presId="urn:microsoft.com/office/officeart/2005/8/layout/hierarchy3"/>
    <dgm:cxn modelId="{3411D851-6AFE-6845-A038-15311B271CE4}" type="presParOf" srcId="{1D95C7E1-1D91-D749-A63F-788134D12683}" destId="{A81BEC4E-D30C-EF48-9533-56777EBD859A}" srcOrd="8" destOrd="0" presId="urn:microsoft.com/office/officeart/2005/8/layout/hierarchy3"/>
    <dgm:cxn modelId="{B0148AC2-CE33-7E4B-A412-A33C81F4EB78}" type="presParOf" srcId="{1D95C7E1-1D91-D749-A63F-788134D12683}" destId="{A246373F-E7CF-3246-A70B-C207E92CE905}" srcOrd="9" destOrd="0" presId="urn:microsoft.com/office/officeart/2005/8/layout/hierarchy3"/>
    <dgm:cxn modelId="{BAB366DC-5049-4946-A7DA-BF213B6749FF}" type="presParOf" srcId="{4555067C-3A79-2D43-8DAD-DC33D4B177AE}" destId="{E60E999B-AC2A-4D4B-881A-C5928C2DDA09}" srcOrd="2" destOrd="0" presId="urn:microsoft.com/office/officeart/2005/8/layout/hierarchy3"/>
    <dgm:cxn modelId="{55FB5889-BCB6-1040-BF74-A08E45FDBFE2}" type="presParOf" srcId="{E60E999B-AC2A-4D4B-881A-C5928C2DDA09}" destId="{5876206D-D530-3645-999B-EE71F8C7BCD9}" srcOrd="0" destOrd="0" presId="urn:microsoft.com/office/officeart/2005/8/layout/hierarchy3"/>
    <dgm:cxn modelId="{43017784-D6E1-A444-9698-204D0220870C}" type="presParOf" srcId="{5876206D-D530-3645-999B-EE71F8C7BCD9}" destId="{44ADCC90-E222-744D-94D1-BD12CEA4F9A2}" srcOrd="0" destOrd="0" presId="urn:microsoft.com/office/officeart/2005/8/layout/hierarchy3"/>
    <dgm:cxn modelId="{2897C502-FB05-524E-8221-0298B64BA43D}" type="presParOf" srcId="{5876206D-D530-3645-999B-EE71F8C7BCD9}" destId="{4FED8D13-4B20-AE47-8723-482D6D494338}" srcOrd="1" destOrd="0" presId="urn:microsoft.com/office/officeart/2005/8/layout/hierarchy3"/>
    <dgm:cxn modelId="{3A0EC7C3-BCA7-3043-8026-E0DE61BFDA06}" type="presParOf" srcId="{E60E999B-AC2A-4D4B-881A-C5928C2DDA09}" destId="{A636372C-D777-F04D-85CC-666BA91DF1C4}" srcOrd="1" destOrd="0" presId="urn:microsoft.com/office/officeart/2005/8/layout/hierarchy3"/>
    <dgm:cxn modelId="{1408661E-21C6-3442-8D5B-C2E94E5E5B00}" type="presParOf" srcId="{A636372C-D777-F04D-85CC-666BA91DF1C4}" destId="{B4E1A1D0-A1CD-0344-9527-BAD4D9EFCB11}" srcOrd="0" destOrd="0" presId="urn:microsoft.com/office/officeart/2005/8/layout/hierarchy3"/>
    <dgm:cxn modelId="{9E4C83E3-62C3-A245-A55A-7EE6EAE77F52}" type="presParOf" srcId="{A636372C-D777-F04D-85CC-666BA91DF1C4}" destId="{E3C03E65-F864-D54A-AD14-0D8A94B86676}" srcOrd="1" destOrd="0" presId="urn:microsoft.com/office/officeart/2005/8/layout/hierarchy3"/>
    <dgm:cxn modelId="{380F6803-0273-3B48-9EAA-F6B4E52A0FCD}" type="presParOf" srcId="{A636372C-D777-F04D-85CC-666BA91DF1C4}" destId="{32246EE4-80FC-2F4F-AB4C-21F72F668067}" srcOrd="2" destOrd="0" presId="urn:microsoft.com/office/officeart/2005/8/layout/hierarchy3"/>
    <dgm:cxn modelId="{5517D605-A610-F846-8138-058E4E606D51}" type="presParOf" srcId="{A636372C-D777-F04D-85CC-666BA91DF1C4}" destId="{AAF56AB8-7444-A541-B3EB-1AB031C77156}" srcOrd="3" destOrd="0" presId="urn:microsoft.com/office/officeart/2005/8/layout/hierarchy3"/>
    <dgm:cxn modelId="{79F8809E-1850-FC43-800A-C9892A824074}" type="presParOf" srcId="{A636372C-D777-F04D-85CC-666BA91DF1C4}" destId="{31605058-E85D-C44D-B9C3-0390DCEE5D56}" srcOrd="4" destOrd="0" presId="urn:microsoft.com/office/officeart/2005/8/layout/hierarchy3"/>
    <dgm:cxn modelId="{3676C87B-1FD4-9B4B-BCD1-E798FA97EA71}" type="presParOf" srcId="{A636372C-D777-F04D-85CC-666BA91DF1C4}" destId="{3E1FDB81-8ABF-AF40-BF3A-47AC3C302E89}" srcOrd="5" destOrd="0" presId="urn:microsoft.com/office/officeart/2005/8/layout/hierarchy3"/>
    <dgm:cxn modelId="{67A55AE7-3395-5846-9F61-752AD8DEDECC}" type="presParOf" srcId="{4555067C-3A79-2D43-8DAD-DC33D4B177AE}" destId="{668ACF3E-1F47-8741-AA1A-2752BFE74460}" srcOrd="3" destOrd="0" presId="urn:microsoft.com/office/officeart/2005/8/layout/hierarchy3"/>
    <dgm:cxn modelId="{B736E28A-4957-1840-8968-792B183D24FB}" type="presParOf" srcId="{668ACF3E-1F47-8741-AA1A-2752BFE74460}" destId="{0A8A2F3B-27DB-DE42-A884-30E302351EA0}" srcOrd="0" destOrd="0" presId="urn:microsoft.com/office/officeart/2005/8/layout/hierarchy3"/>
    <dgm:cxn modelId="{ED1812DD-9803-4F4D-A165-6B48B5EEE614}" type="presParOf" srcId="{0A8A2F3B-27DB-DE42-A884-30E302351EA0}" destId="{7B67E5EC-F1A8-F54D-89F0-41F863E9D2E2}" srcOrd="0" destOrd="0" presId="urn:microsoft.com/office/officeart/2005/8/layout/hierarchy3"/>
    <dgm:cxn modelId="{2D011F9E-AA96-2C4B-A497-025AA1CBA4A8}" type="presParOf" srcId="{0A8A2F3B-27DB-DE42-A884-30E302351EA0}" destId="{15DB6F49-D7A1-ED45-B297-CB0D0BBC46FF}" srcOrd="1" destOrd="0" presId="urn:microsoft.com/office/officeart/2005/8/layout/hierarchy3"/>
    <dgm:cxn modelId="{AB5DBEF4-DD09-474B-8C40-4482165AA1E8}" type="presParOf" srcId="{668ACF3E-1F47-8741-AA1A-2752BFE74460}" destId="{2AC2269C-AB3D-EB4A-8EA3-1C7CCEA7E309}" srcOrd="1" destOrd="0" presId="urn:microsoft.com/office/officeart/2005/8/layout/hierarchy3"/>
    <dgm:cxn modelId="{0E73E0B8-BA9C-7342-BDE9-F009FE9C0DCF}" type="presParOf" srcId="{2AC2269C-AB3D-EB4A-8EA3-1C7CCEA7E309}" destId="{7831217E-DBF7-0046-8530-35D4D0D9345B}" srcOrd="0" destOrd="0" presId="urn:microsoft.com/office/officeart/2005/8/layout/hierarchy3"/>
    <dgm:cxn modelId="{20727E60-98D9-F145-853A-A7403A94DD36}" type="presParOf" srcId="{2AC2269C-AB3D-EB4A-8EA3-1C7CCEA7E309}" destId="{438F176B-B9E7-4345-8F20-579A18B05C6F}" srcOrd="1" destOrd="0" presId="urn:microsoft.com/office/officeart/2005/8/layout/hierarchy3"/>
    <dgm:cxn modelId="{F091D1EB-B7BC-1649-BE46-40CF8ABD76D4}" type="presParOf" srcId="{2AC2269C-AB3D-EB4A-8EA3-1C7CCEA7E309}" destId="{4559D19A-4F29-A84A-BEF5-AF351C65CB48}" srcOrd="2" destOrd="0" presId="urn:microsoft.com/office/officeart/2005/8/layout/hierarchy3"/>
    <dgm:cxn modelId="{81711703-1BE9-2F45-84C3-E316CC5280E9}" type="presParOf" srcId="{2AC2269C-AB3D-EB4A-8EA3-1C7CCEA7E309}" destId="{5229B70F-D377-0E4B-BE3D-9E770D49DE75}" srcOrd="3" destOrd="0" presId="urn:microsoft.com/office/officeart/2005/8/layout/hierarchy3"/>
    <dgm:cxn modelId="{7D95B305-5E62-9A44-8B8A-E967C51CE3CF}" type="presParOf" srcId="{4555067C-3A79-2D43-8DAD-DC33D4B177AE}" destId="{0ED48334-32C9-8B4C-8963-5FAA5B669DFC}" srcOrd="4" destOrd="0" presId="urn:microsoft.com/office/officeart/2005/8/layout/hierarchy3"/>
    <dgm:cxn modelId="{12686ED3-26F6-384B-93B5-259C0FAADCAB}" type="presParOf" srcId="{0ED48334-32C9-8B4C-8963-5FAA5B669DFC}" destId="{149D53AE-B8E6-E74C-988D-0E5FE1FC9E35}" srcOrd="0" destOrd="0" presId="urn:microsoft.com/office/officeart/2005/8/layout/hierarchy3"/>
    <dgm:cxn modelId="{6647CC82-86ED-8046-80BD-9C63C0A09D7C}" type="presParOf" srcId="{149D53AE-B8E6-E74C-988D-0E5FE1FC9E35}" destId="{6B085148-1D6D-C74D-8848-FED3386DAE33}" srcOrd="0" destOrd="0" presId="urn:microsoft.com/office/officeart/2005/8/layout/hierarchy3"/>
    <dgm:cxn modelId="{7AD96488-9D0F-C048-9D57-A26FDF29EAA8}" type="presParOf" srcId="{149D53AE-B8E6-E74C-988D-0E5FE1FC9E35}" destId="{76705EEE-792E-7641-8A3D-D133949228DB}" srcOrd="1" destOrd="0" presId="urn:microsoft.com/office/officeart/2005/8/layout/hierarchy3"/>
    <dgm:cxn modelId="{9FB698DD-1AD5-7F41-83F3-7D4C13985EA5}" type="presParOf" srcId="{0ED48334-32C9-8B4C-8963-5FAA5B669DFC}" destId="{58B82CF5-D34C-F24A-ABA9-41913C30C575}" srcOrd="1" destOrd="0" presId="urn:microsoft.com/office/officeart/2005/8/layout/hierarchy3"/>
    <dgm:cxn modelId="{744191C3-58C5-FE4D-B547-A047A6003F6A}" type="presParOf" srcId="{58B82CF5-D34C-F24A-ABA9-41913C30C575}" destId="{E3D45A0D-64A8-2149-AACB-8E1ED290A42F}" srcOrd="0" destOrd="0" presId="urn:microsoft.com/office/officeart/2005/8/layout/hierarchy3"/>
    <dgm:cxn modelId="{7D3985EF-1ABB-6D4F-8591-7A2277AEBB46}" type="presParOf" srcId="{58B82CF5-D34C-F24A-ABA9-41913C30C575}" destId="{F8BFB2D1-9B27-C549-8905-244916B7EEF9}" srcOrd="1" destOrd="0" presId="urn:microsoft.com/office/officeart/2005/8/layout/hierarchy3"/>
    <dgm:cxn modelId="{8F1BFABF-4422-8B4A-9D3E-6E38860B8DC5}" type="presParOf" srcId="{58B82CF5-D34C-F24A-ABA9-41913C30C575}" destId="{EB87802B-1507-1341-9E51-D846B4B8F744}" srcOrd="2" destOrd="0" presId="urn:microsoft.com/office/officeart/2005/8/layout/hierarchy3"/>
    <dgm:cxn modelId="{F8CE6F26-3A81-AC4B-A0F5-F4FAFA386CC2}" type="presParOf" srcId="{58B82CF5-D34C-F24A-ABA9-41913C30C575}" destId="{AB1EDEFE-5C28-A449-B9D3-DA4909726033}" srcOrd="3" destOrd="0" presId="urn:microsoft.com/office/officeart/2005/8/layout/hierarchy3"/>
    <dgm:cxn modelId="{34789469-3230-DF4A-B876-57D17A7C95A7}" type="presParOf" srcId="{58B82CF5-D34C-F24A-ABA9-41913C30C575}" destId="{A1AA5229-FC02-AF41-8522-867708BA3D3B}" srcOrd="4" destOrd="0" presId="urn:microsoft.com/office/officeart/2005/8/layout/hierarchy3"/>
    <dgm:cxn modelId="{E61C865B-AE55-E94B-979F-4C9CB8546A33}" type="presParOf" srcId="{58B82CF5-D34C-F24A-ABA9-41913C30C575}" destId="{D7ECA04C-B419-084D-A85D-18599B6D60B3}" srcOrd="5" destOrd="0" presId="urn:microsoft.com/office/officeart/2005/8/layout/hierarchy3"/>
    <dgm:cxn modelId="{94CC8C0D-28CD-BA46-A48F-30403DEDD8D9}" type="presParOf" srcId="{58B82CF5-D34C-F24A-ABA9-41913C30C575}" destId="{0A68F0BA-B250-0643-848C-4B0752E8C143}" srcOrd="6" destOrd="0" presId="urn:microsoft.com/office/officeart/2005/8/layout/hierarchy3"/>
    <dgm:cxn modelId="{EE127820-8C53-CE4B-A15D-50CCB8D04EAF}" type="presParOf" srcId="{58B82CF5-D34C-F24A-ABA9-41913C30C575}" destId="{8CC56C51-2D51-8141-9C4E-03AD171C15E7}" srcOrd="7" destOrd="0" presId="urn:microsoft.com/office/officeart/2005/8/layout/hierarchy3"/>
    <dgm:cxn modelId="{C4598764-657A-C14F-BFCC-167643BE2C50}" type="presParOf" srcId="{58B82CF5-D34C-F24A-ABA9-41913C30C575}" destId="{8BB6A875-DF31-0949-BF3D-AD1E4267D4B0}" srcOrd="8" destOrd="0" presId="urn:microsoft.com/office/officeart/2005/8/layout/hierarchy3"/>
    <dgm:cxn modelId="{8E90BD17-776C-1B4B-B6B2-229C56041056}" type="presParOf" srcId="{58B82CF5-D34C-F24A-ABA9-41913C30C575}" destId="{5C476D0D-AF7C-E54E-80AD-B1140501B926}" srcOrd="9" destOrd="0" presId="urn:microsoft.com/office/officeart/2005/8/layout/hierarchy3"/>
    <dgm:cxn modelId="{7BAE050E-962D-9949-9E86-855BA6AB61A9}" type="presParOf" srcId="{58B82CF5-D34C-F24A-ABA9-41913C30C575}" destId="{7DFB4CB1-0E94-234D-A45A-461D843A60DA}" srcOrd="10" destOrd="0" presId="urn:microsoft.com/office/officeart/2005/8/layout/hierarchy3"/>
    <dgm:cxn modelId="{5DAE9F33-5428-114B-84A7-AA54E1BC0936}" type="presParOf" srcId="{58B82CF5-D34C-F24A-ABA9-41913C30C575}" destId="{32BCBC70-EADB-6D49-913A-6DC0C4FC982E}" srcOrd="11" destOrd="0" presId="urn:microsoft.com/office/officeart/2005/8/layout/hierarchy3"/>
    <dgm:cxn modelId="{82730626-B44C-024C-8883-C7FFF710ECC2}" type="presParOf" srcId="{58B82CF5-D34C-F24A-ABA9-41913C30C575}" destId="{4626140C-E9D4-9C41-9CE5-DB85529778C6}" srcOrd="12" destOrd="0" presId="urn:microsoft.com/office/officeart/2005/8/layout/hierarchy3"/>
    <dgm:cxn modelId="{6C5C054C-E3E8-F14F-AB69-8EDF412D2319}" type="presParOf" srcId="{58B82CF5-D34C-F24A-ABA9-41913C30C575}" destId="{BA262A2C-B89F-1347-A440-81E3474B36DE}" srcOrd="13" destOrd="0" presId="urn:microsoft.com/office/officeart/2005/8/layout/hierarchy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65F1F-9F19-9B46-BFB9-4988D85941F6}">
      <dsp:nvSpPr>
        <dsp:cNvPr id="0" name=""/>
        <dsp:cNvSpPr/>
      </dsp:nvSpPr>
      <dsp:spPr>
        <a:xfrm>
          <a:off x="1549285" y="4424"/>
          <a:ext cx="3247435" cy="1008215"/>
        </a:xfrm>
        <a:prstGeom prst="roundRect">
          <a:avLst>
            <a:gd name="adj" fmla="val 10000"/>
          </a:avLst>
        </a:prstGeom>
        <a:solidFill>
          <a:schemeClr val="accent1"/>
        </a:solidFill>
        <a:ln w="285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0" i="0" kern="1200" dirty="0" smtClean="0">
              <a:solidFill>
                <a:schemeClr val="bg1"/>
              </a:solidFill>
              <a:latin typeface="Lato Regular"/>
              <a:cs typeface="Lato Regular"/>
            </a:rPr>
            <a:t>MANAGER 1</a:t>
          </a:r>
          <a:endParaRPr lang="en-US" sz="2400" b="0" i="0" kern="1200" dirty="0">
            <a:solidFill>
              <a:schemeClr val="bg1"/>
            </a:solidFill>
            <a:latin typeface="Lato Regular"/>
            <a:cs typeface="Lato Regular"/>
          </a:endParaRPr>
        </a:p>
      </dsp:txBody>
      <dsp:txXfrm>
        <a:off x="1578815" y="33954"/>
        <a:ext cx="3188375" cy="949155"/>
      </dsp:txXfrm>
    </dsp:sp>
    <dsp:sp modelId="{8E37F248-59E8-5F4F-8EC0-C447D804822D}">
      <dsp:nvSpPr>
        <dsp:cNvPr id="0" name=""/>
        <dsp:cNvSpPr/>
      </dsp:nvSpPr>
      <dsp:spPr>
        <a:xfrm>
          <a:off x="1874029" y="1012639"/>
          <a:ext cx="324743" cy="784669"/>
        </a:xfrm>
        <a:custGeom>
          <a:avLst/>
          <a:gdLst/>
          <a:ahLst/>
          <a:cxnLst/>
          <a:rect l="0" t="0" r="0" b="0"/>
          <a:pathLst>
            <a:path>
              <a:moveTo>
                <a:pt x="0" y="0"/>
              </a:moveTo>
              <a:lnTo>
                <a:pt x="0" y="784669"/>
              </a:lnTo>
              <a:lnTo>
                <a:pt x="324743" y="78466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CB74AB08-C5ED-DC49-8AAB-7291BB699E52}">
      <dsp:nvSpPr>
        <dsp:cNvPr id="0" name=""/>
        <dsp:cNvSpPr/>
      </dsp:nvSpPr>
      <dsp:spPr>
        <a:xfrm>
          <a:off x="2198772" y="141856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1</a:t>
          </a:r>
          <a:endParaRPr lang="en-US" sz="2000" kern="1200" dirty="0">
            <a:solidFill>
              <a:schemeClr val="accent6"/>
            </a:solidFill>
            <a:latin typeface="Lato Regular"/>
            <a:cs typeface="Lato Regular"/>
          </a:endParaRPr>
        </a:p>
      </dsp:txBody>
      <dsp:txXfrm>
        <a:off x="2220958" y="1440754"/>
        <a:ext cx="2553576" cy="713108"/>
      </dsp:txXfrm>
    </dsp:sp>
    <dsp:sp modelId="{0B3AF159-428C-9746-B197-E00C37BA3FE5}">
      <dsp:nvSpPr>
        <dsp:cNvPr id="0" name=""/>
        <dsp:cNvSpPr/>
      </dsp:nvSpPr>
      <dsp:spPr>
        <a:xfrm>
          <a:off x="1874029" y="1012639"/>
          <a:ext cx="324743" cy="1948079"/>
        </a:xfrm>
        <a:custGeom>
          <a:avLst/>
          <a:gdLst/>
          <a:ahLst/>
          <a:cxnLst/>
          <a:rect l="0" t="0" r="0" b="0"/>
          <a:pathLst>
            <a:path>
              <a:moveTo>
                <a:pt x="0" y="0"/>
              </a:moveTo>
              <a:lnTo>
                <a:pt x="0" y="1948079"/>
              </a:lnTo>
              <a:lnTo>
                <a:pt x="324743" y="194807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5FD9346F-A266-7A44-9268-B1F613C5F481}">
      <dsp:nvSpPr>
        <dsp:cNvPr id="0" name=""/>
        <dsp:cNvSpPr/>
      </dsp:nvSpPr>
      <dsp:spPr>
        <a:xfrm>
          <a:off x="2198772" y="258197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2</a:t>
          </a:r>
          <a:endParaRPr lang="en-US" sz="2000" kern="1200" dirty="0">
            <a:solidFill>
              <a:schemeClr val="accent6"/>
            </a:solidFill>
            <a:latin typeface="Lato Regular"/>
            <a:cs typeface="Lato Regular"/>
          </a:endParaRPr>
        </a:p>
      </dsp:txBody>
      <dsp:txXfrm>
        <a:off x="2220958" y="2604164"/>
        <a:ext cx="2553576" cy="713108"/>
      </dsp:txXfrm>
    </dsp:sp>
    <dsp:sp modelId="{825936F8-B84F-0641-8954-649A2455844C}">
      <dsp:nvSpPr>
        <dsp:cNvPr id="0" name=""/>
        <dsp:cNvSpPr/>
      </dsp:nvSpPr>
      <dsp:spPr>
        <a:xfrm>
          <a:off x="5608580" y="4424"/>
          <a:ext cx="3247435" cy="1008215"/>
        </a:xfrm>
        <a:prstGeom prst="roundRect">
          <a:avLst>
            <a:gd name="adj" fmla="val 10000"/>
          </a:avLst>
        </a:prstGeom>
        <a:solidFill>
          <a:schemeClr val="accent2"/>
        </a:solidFill>
        <a:ln w="285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0" i="0" kern="1200" dirty="0" smtClean="0">
              <a:solidFill>
                <a:schemeClr val="bg1"/>
              </a:solidFill>
              <a:latin typeface="Lato Regular"/>
              <a:cs typeface="Lato Regular"/>
            </a:rPr>
            <a:t>MANAGER 2</a:t>
          </a:r>
          <a:endParaRPr lang="en-US" sz="2400" b="0" i="0" kern="1200" dirty="0">
            <a:solidFill>
              <a:schemeClr val="bg1"/>
            </a:solidFill>
            <a:latin typeface="Lato Regular"/>
            <a:cs typeface="Lato Regular"/>
          </a:endParaRPr>
        </a:p>
      </dsp:txBody>
      <dsp:txXfrm>
        <a:off x="5638110" y="33954"/>
        <a:ext cx="3188375" cy="949155"/>
      </dsp:txXfrm>
    </dsp:sp>
    <dsp:sp modelId="{28F2ACD5-A3DC-3C42-B598-6EE2D0EA8E43}">
      <dsp:nvSpPr>
        <dsp:cNvPr id="0" name=""/>
        <dsp:cNvSpPr/>
      </dsp:nvSpPr>
      <dsp:spPr>
        <a:xfrm>
          <a:off x="5933323" y="1012639"/>
          <a:ext cx="324743" cy="784669"/>
        </a:xfrm>
        <a:custGeom>
          <a:avLst/>
          <a:gdLst/>
          <a:ahLst/>
          <a:cxnLst/>
          <a:rect l="0" t="0" r="0" b="0"/>
          <a:pathLst>
            <a:path>
              <a:moveTo>
                <a:pt x="0" y="0"/>
              </a:moveTo>
              <a:lnTo>
                <a:pt x="0" y="784669"/>
              </a:lnTo>
              <a:lnTo>
                <a:pt x="324743" y="78466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DD7A503E-C319-0D47-B25A-F513285E5417}">
      <dsp:nvSpPr>
        <dsp:cNvPr id="0" name=""/>
        <dsp:cNvSpPr/>
      </dsp:nvSpPr>
      <dsp:spPr>
        <a:xfrm>
          <a:off x="6258067" y="141856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1</a:t>
          </a:r>
          <a:endParaRPr lang="en-US" sz="2000" kern="1200" dirty="0">
            <a:solidFill>
              <a:schemeClr val="accent6"/>
            </a:solidFill>
            <a:latin typeface="Lato Regular"/>
            <a:cs typeface="Lato Regular"/>
          </a:endParaRPr>
        </a:p>
      </dsp:txBody>
      <dsp:txXfrm>
        <a:off x="6280253" y="1440754"/>
        <a:ext cx="2553576" cy="713108"/>
      </dsp:txXfrm>
    </dsp:sp>
    <dsp:sp modelId="{A9EC1C8F-02E7-334A-8819-041AF3A47AF4}">
      <dsp:nvSpPr>
        <dsp:cNvPr id="0" name=""/>
        <dsp:cNvSpPr/>
      </dsp:nvSpPr>
      <dsp:spPr>
        <a:xfrm>
          <a:off x="5933323" y="1012639"/>
          <a:ext cx="324743" cy="1948079"/>
        </a:xfrm>
        <a:custGeom>
          <a:avLst/>
          <a:gdLst/>
          <a:ahLst/>
          <a:cxnLst/>
          <a:rect l="0" t="0" r="0" b="0"/>
          <a:pathLst>
            <a:path>
              <a:moveTo>
                <a:pt x="0" y="0"/>
              </a:moveTo>
              <a:lnTo>
                <a:pt x="0" y="1948079"/>
              </a:lnTo>
              <a:lnTo>
                <a:pt x="324743" y="194807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09FE1598-27C7-5343-B8E1-7CBD0F9B5172}">
      <dsp:nvSpPr>
        <dsp:cNvPr id="0" name=""/>
        <dsp:cNvSpPr/>
      </dsp:nvSpPr>
      <dsp:spPr>
        <a:xfrm>
          <a:off x="6258067" y="258197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2</a:t>
          </a:r>
        </a:p>
      </dsp:txBody>
      <dsp:txXfrm>
        <a:off x="6280253" y="2604164"/>
        <a:ext cx="2553576" cy="713108"/>
      </dsp:txXfrm>
    </dsp:sp>
    <dsp:sp modelId="{8498CB37-5801-1B4D-864B-DF4DC02F93DD}">
      <dsp:nvSpPr>
        <dsp:cNvPr id="0" name=""/>
        <dsp:cNvSpPr/>
      </dsp:nvSpPr>
      <dsp:spPr>
        <a:xfrm>
          <a:off x="5933323" y="1012639"/>
          <a:ext cx="324743" cy="3111489"/>
        </a:xfrm>
        <a:custGeom>
          <a:avLst/>
          <a:gdLst/>
          <a:ahLst/>
          <a:cxnLst/>
          <a:rect l="0" t="0" r="0" b="0"/>
          <a:pathLst>
            <a:path>
              <a:moveTo>
                <a:pt x="0" y="0"/>
              </a:moveTo>
              <a:lnTo>
                <a:pt x="0" y="3111489"/>
              </a:lnTo>
              <a:lnTo>
                <a:pt x="324743" y="311148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043932D0-279D-B64E-8FA0-C9D57BD0F488}">
      <dsp:nvSpPr>
        <dsp:cNvPr id="0" name=""/>
        <dsp:cNvSpPr/>
      </dsp:nvSpPr>
      <dsp:spPr>
        <a:xfrm>
          <a:off x="6258067" y="374538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3</a:t>
          </a:r>
          <a:endParaRPr lang="en-US" sz="2000" kern="1200" dirty="0">
            <a:solidFill>
              <a:schemeClr val="accent6"/>
            </a:solidFill>
            <a:latin typeface="Lato Regular"/>
            <a:cs typeface="Lato Regular"/>
          </a:endParaRPr>
        </a:p>
      </dsp:txBody>
      <dsp:txXfrm>
        <a:off x="6280253" y="3767574"/>
        <a:ext cx="2553576" cy="713108"/>
      </dsp:txXfrm>
    </dsp:sp>
    <dsp:sp modelId="{6DED3575-4117-8C47-A265-71894AB7175E}">
      <dsp:nvSpPr>
        <dsp:cNvPr id="0" name=""/>
        <dsp:cNvSpPr/>
      </dsp:nvSpPr>
      <dsp:spPr>
        <a:xfrm>
          <a:off x="5933323" y="1012639"/>
          <a:ext cx="324743" cy="4274899"/>
        </a:xfrm>
        <a:custGeom>
          <a:avLst/>
          <a:gdLst/>
          <a:ahLst/>
          <a:cxnLst/>
          <a:rect l="0" t="0" r="0" b="0"/>
          <a:pathLst>
            <a:path>
              <a:moveTo>
                <a:pt x="0" y="0"/>
              </a:moveTo>
              <a:lnTo>
                <a:pt x="0" y="4274899"/>
              </a:lnTo>
              <a:lnTo>
                <a:pt x="324743" y="4274899"/>
              </a:lnTo>
            </a:path>
          </a:pathLst>
        </a:custGeom>
        <a:noFill/>
        <a:ln w="12700" cap="flat" cmpd="sng" algn="ctr">
          <a:solidFill>
            <a:schemeClr val="bg1">
              <a:lumMod val="75000"/>
            </a:schemeClr>
          </a:solidFill>
          <a:prstDash val="sysDash"/>
          <a:miter lim="800000"/>
        </a:ln>
        <a:effectLst/>
      </dsp:spPr>
      <dsp:style>
        <a:lnRef idx="2">
          <a:scrgbClr r="0" g="0" b="0"/>
        </a:lnRef>
        <a:fillRef idx="0">
          <a:scrgbClr r="0" g="0" b="0"/>
        </a:fillRef>
        <a:effectRef idx="0">
          <a:scrgbClr r="0" g="0" b="0"/>
        </a:effectRef>
        <a:fontRef idx="minor"/>
      </dsp:style>
    </dsp:sp>
    <dsp:sp modelId="{98AF4421-940E-E34E-AEC3-8F8F39437E44}">
      <dsp:nvSpPr>
        <dsp:cNvPr id="0" name=""/>
        <dsp:cNvSpPr/>
      </dsp:nvSpPr>
      <dsp:spPr>
        <a:xfrm>
          <a:off x="6258067" y="490879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4</a:t>
          </a:r>
        </a:p>
      </dsp:txBody>
      <dsp:txXfrm>
        <a:off x="6280253" y="4930984"/>
        <a:ext cx="2553576" cy="713108"/>
      </dsp:txXfrm>
    </dsp:sp>
    <dsp:sp modelId="{A81BEC4E-D30C-EF48-9533-56777EBD859A}">
      <dsp:nvSpPr>
        <dsp:cNvPr id="0" name=""/>
        <dsp:cNvSpPr/>
      </dsp:nvSpPr>
      <dsp:spPr>
        <a:xfrm>
          <a:off x="5933323" y="1012639"/>
          <a:ext cx="324743" cy="5438309"/>
        </a:xfrm>
        <a:custGeom>
          <a:avLst/>
          <a:gdLst/>
          <a:ahLst/>
          <a:cxnLst/>
          <a:rect l="0" t="0" r="0" b="0"/>
          <a:pathLst>
            <a:path>
              <a:moveTo>
                <a:pt x="0" y="0"/>
              </a:moveTo>
              <a:lnTo>
                <a:pt x="0" y="5438309"/>
              </a:lnTo>
              <a:lnTo>
                <a:pt x="324743" y="5438309"/>
              </a:lnTo>
            </a:path>
          </a:pathLst>
        </a:custGeom>
        <a:noFill/>
        <a:ln w="12700" cap="flat" cmpd="sng" algn="ctr">
          <a:solidFill>
            <a:schemeClr val="bg1">
              <a:lumMod val="75000"/>
            </a:schemeClr>
          </a:solidFill>
          <a:prstDash val="sysDash"/>
          <a:miter lim="800000"/>
        </a:ln>
        <a:effectLst/>
      </dsp:spPr>
      <dsp:style>
        <a:lnRef idx="2">
          <a:scrgbClr r="0" g="0" b="0"/>
        </a:lnRef>
        <a:fillRef idx="0">
          <a:scrgbClr r="0" g="0" b="0"/>
        </a:fillRef>
        <a:effectRef idx="0">
          <a:scrgbClr r="0" g="0" b="0"/>
        </a:effectRef>
        <a:fontRef idx="minor"/>
      </dsp:style>
    </dsp:sp>
    <dsp:sp modelId="{A246373F-E7CF-3246-A70B-C207E92CE905}">
      <dsp:nvSpPr>
        <dsp:cNvPr id="0" name=""/>
        <dsp:cNvSpPr/>
      </dsp:nvSpPr>
      <dsp:spPr>
        <a:xfrm>
          <a:off x="6258067" y="607220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5</a:t>
          </a:r>
          <a:endParaRPr lang="en-US" sz="2000" kern="1200" dirty="0">
            <a:solidFill>
              <a:schemeClr val="accent6"/>
            </a:solidFill>
          </a:endParaRPr>
        </a:p>
      </dsp:txBody>
      <dsp:txXfrm>
        <a:off x="6280253" y="6094394"/>
        <a:ext cx="2553576" cy="713108"/>
      </dsp:txXfrm>
    </dsp:sp>
    <dsp:sp modelId="{44ADCC90-E222-744D-94D1-BD12CEA4F9A2}">
      <dsp:nvSpPr>
        <dsp:cNvPr id="0" name=""/>
        <dsp:cNvSpPr/>
      </dsp:nvSpPr>
      <dsp:spPr>
        <a:xfrm>
          <a:off x="9667874" y="4424"/>
          <a:ext cx="3247435" cy="1008215"/>
        </a:xfrm>
        <a:prstGeom prst="roundRect">
          <a:avLst>
            <a:gd name="adj" fmla="val 10000"/>
          </a:avLst>
        </a:prstGeom>
        <a:solidFill>
          <a:schemeClr val="accent3"/>
        </a:solidFill>
        <a:ln w="285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0" i="0" kern="1200" dirty="0" smtClean="0">
              <a:solidFill>
                <a:schemeClr val="bg1"/>
              </a:solidFill>
              <a:latin typeface="Lato Regular"/>
              <a:cs typeface="Lato Regular"/>
            </a:rPr>
            <a:t>MANAGER 3</a:t>
          </a:r>
          <a:endParaRPr lang="en-US" sz="2400" b="0" i="0" kern="1200" dirty="0">
            <a:solidFill>
              <a:schemeClr val="bg1"/>
            </a:solidFill>
            <a:latin typeface="Lato Regular"/>
            <a:cs typeface="Lato Regular"/>
          </a:endParaRPr>
        </a:p>
      </dsp:txBody>
      <dsp:txXfrm>
        <a:off x="9697404" y="33954"/>
        <a:ext cx="3188375" cy="949155"/>
      </dsp:txXfrm>
    </dsp:sp>
    <dsp:sp modelId="{B4E1A1D0-A1CD-0344-9527-BAD4D9EFCB11}">
      <dsp:nvSpPr>
        <dsp:cNvPr id="0" name=""/>
        <dsp:cNvSpPr/>
      </dsp:nvSpPr>
      <dsp:spPr>
        <a:xfrm>
          <a:off x="9992617" y="1012639"/>
          <a:ext cx="324743" cy="784669"/>
        </a:xfrm>
        <a:custGeom>
          <a:avLst/>
          <a:gdLst/>
          <a:ahLst/>
          <a:cxnLst/>
          <a:rect l="0" t="0" r="0" b="0"/>
          <a:pathLst>
            <a:path>
              <a:moveTo>
                <a:pt x="0" y="0"/>
              </a:moveTo>
              <a:lnTo>
                <a:pt x="0" y="784669"/>
              </a:lnTo>
              <a:lnTo>
                <a:pt x="324743" y="78466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E3C03E65-F864-D54A-AD14-0D8A94B86676}">
      <dsp:nvSpPr>
        <dsp:cNvPr id="0" name=""/>
        <dsp:cNvSpPr/>
      </dsp:nvSpPr>
      <dsp:spPr>
        <a:xfrm>
          <a:off x="10317361" y="141856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1</a:t>
          </a:r>
          <a:endParaRPr lang="en-US" sz="2000" kern="1200" dirty="0">
            <a:solidFill>
              <a:schemeClr val="accent6"/>
            </a:solidFill>
            <a:latin typeface="Lato Regular"/>
            <a:cs typeface="Lato Regular"/>
          </a:endParaRPr>
        </a:p>
      </dsp:txBody>
      <dsp:txXfrm>
        <a:off x="10339547" y="1440754"/>
        <a:ext cx="2553576" cy="713108"/>
      </dsp:txXfrm>
    </dsp:sp>
    <dsp:sp modelId="{32246EE4-80FC-2F4F-AB4C-21F72F668067}">
      <dsp:nvSpPr>
        <dsp:cNvPr id="0" name=""/>
        <dsp:cNvSpPr/>
      </dsp:nvSpPr>
      <dsp:spPr>
        <a:xfrm>
          <a:off x="9992617" y="1012639"/>
          <a:ext cx="324743" cy="1948079"/>
        </a:xfrm>
        <a:custGeom>
          <a:avLst/>
          <a:gdLst/>
          <a:ahLst/>
          <a:cxnLst/>
          <a:rect l="0" t="0" r="0" b="0"/>
          <a:pathLst>
            <a:path>
              <a:moveTo>
                <a:pt x="0" y="0"/>
              </a:moveTo>
              <a:lnTo>
                <a:pt x="0" y="1948079"/>
              </a:lnTo>
              <a:lnTo>
                <a:pt x="324743" y="194807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AAF56AB8-7444-A541-B3EB-1AB031C77156}">
      <dsp:nvSpPr>
        <dsp:cNvPr id="0" name=""/>
        <dsp:cNvSpPr/>
      </dsp:nvSpPr>
      <dsp:spPr>
        <a:xfrm>
          <a:off x="10317361" y="258197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2</a:t>
          </a:r>
          <a:endParaRPr lang="en-US" sz="2000" kern="1200" dirty="0">
            <a:solidFill>
              <a:schemeClr val="accent6"/>
            </a:solidFill>
            <a:latin typeface="Lato Regular"/>
            <a:cs typeface="Lato Regular"/>
          </a:endParaRPr>
        </a:p>
      </dsp:txBody>
      <dsp:txXfrm>
        <a:off x="10339547" y="2604164"/>
        <a:ext cx="2553576" cy="713108"/>
      </dsp:txXfrm>
    </dsp:sp>
    <dsp:sp modelId="{31605058-E85D-C44D-B9C3-0390DCEE5D56}">
      <dsp:nvSpPr>
        <dsp:cNvPr id="0" name=""/>
        <dsp:cNvSpPr/>
      </dsp:nvSpPr>
      <dsp:spPr>
        <a:xfrm>
          <a:off x="9992617" y="1012639"/>
          <a:ext cx="324743" cy="3111489"/>
        </a:xfrm>
        <a:custGeom>
          <a:avLst/>
          <a:gdLst/>
          <a:ahLst/>
          <a:cxnLst/>
          <a:rect l="0" t="0" r="0" b="0"/>
          <a:pathLst>
            <a:path>
              <a:moveTo>
                <a:pt x="0" y="0"/>
              </a:moveTo>
              <a:lnTo>
                <a:pt x="0" y="3111489"/>
              </a:lnTo>
              <a:lnTo>
                <a:pt x="324743" y="3111489"/>
              </a:lnTo>
            </a:path>
          </a:pathLst>
        </a:custGeom>
        <a:noFill/>
        <a:ln w="12700" cap="flat" cmpd="sng" algn="ctr">
          <a:solidFill>
            <a:schemeClr val="bg1">
              <a:lumMod val="75000"/>
            </a:schemeClr>
          </a:solidFill>
          <a:prstDash val="sysDash"/>
          <a:miter lim="800000"/>
        </a:ln>
        <a:effectLst/>
      </dsp:spPr>
      <dsp:style>
        <a:lnRef idx="2">
          <a:scrgbClr r="0" g="0" b="0"/>
        </a:lnRef>
        <a:fillRef idx="0">
          <a:scrgbClr r="0" g="0" b="0"/>
        </a:fillRef>
        <a:effectRef idx="0">
          <a:scrgbClr r="0" g="0" b="0"/>
        </a:effectRef>
        <a:fontRef idx="minor"/>
      </dsp:style>
    </dsp:sp>
    <dsp:sp modelId="{3E1FDB81-8ABF-AF40-BF3A-47AC3C302E89}">
      <dsp:nvSpPr>
        <dsp:cNvPr id="0" name=""/>
        <dsp:cNvSpPr/>
      </dsp:nvSpPr>
      <dsp:spPr>
        <a:xfrm>
          <a:off x="10317361" y="374538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3</a:t>
          </a:r>
          <a:endParaRPr lang="en-US" sz="2000" kern="1200" dirty="0">
            <a:solidFill>
              <a:schemeClr val="accent6"/>
            </a:solidFill>
            <a:latin typeface="Lato Regular"/>
            <a:cs typeface="Lato Regular"/>
          </a:endParaRPr>
        </a:p>
      </dsp:txBody>
      <dsp:txXfrm>
        <a:off x="10339547" y="3767574"/>
        <a:ext cx="2553576" cy="713108"/>
      </dsp:txXfrm>
    </dsp:sp>
    <dsp:sp modelId="{7B67E5EC-F1A8-F54D-89F0-41F863E9D2E2}">
      <dsp:nvSpPr>
        <dsp:cNvPr id="0" name=""/>
        <dsp:cNvSpPr/>
      </dsp:nvSpPr>
      <dsp:spPr>
        <a:xfrm>
          <a:off x="13727168" y="4424"/>
          <a:ext cx="3247435" cy="1008215"/>
        </a:xfrm>
        <a:prstGeom prst="roundRect">
          <a:avLst>
            <a:gd name="adj" fmla="val 10000"/>
          </a:avLst>
        </a:prstGeom>
        <a:solidFill>
          <a:schemeClr val="accent4"/>
        </a:solidFill>
        <a:ln w="285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0" i="0" kern="1200" dirty="0" smtClean="0">
              <a:solidFill>
                <a:schemeClr val="bg1"/>
              </a:solidFill>
              <a:latin typeface="Lato Regular"/>
              <a:cs typeface="Lato Regular"/>
            </a:rPr>
            <a:t>MANAGER 4</a:t>
          </a:r>
          <a:endParaRPr lang="en-US" sz="2400" b="0" i="0" kern="1200" dirty="0">
            <a:solidFill>
              <a:schemeClr val="bg1"/>
            </a:solidFill>
            <a:latin typeface="Lato Regular"/>
            <a:cs typeface="Lato Regular"/>
          </a:endParaRPr>
        </a:p>
      </dsp:txBody>
      <dsp:txXfrm>
        <a:off x="13756698" y="33954"/>
        <a:ext cx="3188375" cy="949155"/>
      </dsp:txXfrm>
    </dsp:sp>
    <dsp:sp modelId="{7831217E-DBF7-0046-8530-35D4D0D9345B}">
      <dsp:nvSpPr>
        <dsp:cNvPr id="0" name=""/>
        <dsp:cNvSpPr/>
      </dsp:nvSpPr>
      <dsp:spPr>
        <a:xfrm>
          <a:off x="14051912" y="1012639"/>
          <a:ext cx="324743" cy="784669"/>
        </a:xfrm>
        <a:custGeom>
          <a:avLst/>
          <a:gdLst/>
          <a:ahLst/>
          <a:cxnLst/>
          <a:rect l="0" t="0" r="0" b="0"/>
          <a:pathLst>
            <a:path>
              <a:moveTo>
                <a:pt x="0" y="0"/>
              </a:moveTo>
              <a:lnTo>
                <a:pt x="0" y="784669"/>
              </a:lnTo>
              <a:lnTo>
                <a:pt x="324743" y="78466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438F176B-B9E7-4345-8F20-579A18B05C6F}">
      <dsp:nvSpPr>
        <dsp:cNvPr id="0" name=""/>
        <dsp:cNvSpPr/>
      </dsp:nvSpPr>
      <dsp:spPr>
        <a:xfrm>
          <a:off x="14376655" y="141856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1</a:t>
          </a:r>
          <a:endParaRPr lang="en-US" sz="2000" kern="1200" dirty="0">
            <a:solidFill>
              <a:schemeClr val="accent6"/>
            </a:solidFill>
            <a:latin typeface="Lato Regular"/>
            <a:cs typeface="Lato Regular"/>
          </a:endParaRPr>
        </a:p>
      </dsp:txBody>
      <dsp:txXfrm>
        <a:off x="14398841" y="1440754"/>
        <a:ext cx="2553576" cy="713108"/>
      </dsp:txXfrm>
    </dsp:sp>
    <dsp:sp modelId="{4559D19A-4F29-A84A-BEF5-AF351C65CB48}">
      <dsp:nvSpPr>
        <dsp:cNvPr id="0" name=""/>
        <dsp:cNvSpPr/>
      </dsp:nvSpPr>
      <dsp:spPr>
        <a:xfrm>
          <a:off x="14051912" y="1012639"/>
          <a:ext cx="324743" cy="1948079"/>
        </a:xfrm>
        <a:custGeom>
          <a:avLst/>
          <a:gdLst/>
          <a:ahLst/>
          <a:cxnLst/>
          <a:rect l="0" t="0" r="0" b="0"/>
          <a:pathLst>
            <a:path>
              <a:moveTo>
                <a:pt x="0" y="0"/>
              </a:moveTo>
              <a:lnTo>
                <a:pt x="0" y="1948079"/>
              </a:lnTo>
              <a:lnTo>
                <a:pt x="324743" y="194807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5229B70F-D377-0E4B-BE3D-9E770D49DE75}">
      <dsp:nvSpPr>
        <dsp:cNvPr id="0" name=""/>
        <dsp:cNvSpPr/>
      </dsp:nvSpPr>
      <dsp:spPr>
        <a:xfrm>
          <a:off x="14376655" y="258197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2</a:t>
          </a:r>
          <a:endParaRPr lang="en-US" sz="2000" kern="1200" dirty="0">
            <a:solidFill>
              <a:schemeClr val="accent6"/>
            </a:solidFill>
            <a:latin typeface="Lato Regular"/>
            <a:cs typeface="Lato Regular"/>
          </a:endParaRPr>
        </a:p>
      </dsp:txBody>
      <dsp:txXfrm>
        <a:off x="14398841" y="2604164"/>
        <a:ext cx="2553576" cy="713108"/>
      </dsp:txXfrm>
    </dsp:sp>
    <dsp:sp modelId="{6B085148-1D6D-C74D-8848-FED3386DAE33}">
      <dsp:nvSpPr>
        <dsp:cNvPr id="0" name=""/>
        <dsp:cNvSpPr/>
      </dsp:nvSpPr>
      <dsp:spPr>
        <a:xfrm>
          <a:off x="17786462" y="4424"/>
          <a:ext cx="3247435" cy="1008215"/>
        </a:xfrm>
        <a:prstGeom prst="roundRect">
          <a:avLst>
            <a:gd name="adj" fmla="val 10000"/>
          </a:avLst>
        </a:prstGeom>
        <a:solidFill>
          <a:schemeClr val="accent6"/>
        </a:solidFill>
        <a:ln w="285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0" i="0" kern="1200" dirty="0" smtClean="0">
              <a:solidFill>
                <a:schemeClr val="bg1"/>
              </a:solidFill>
              <a:latin typeface="Lato Regular"/>
              <a:cs typeface="Lato Regular"/>
            </a:rPr>
            <a:t>MANAGER 5</a:t>
          </a:r>
          <a:endParaRPr lang="en-US" sz="2400" b="0" i="0" kern="1200" dirty="0">
            <a:solidFill>
              <a:schemeClr val="bg1"/>
            </a:solidFill>
            <a:latin typeface="Lato Regular"/>
            <a:cs typeface="Lato Regular"/>
          </a:endParaRPr>
        </a:p>
      </dsp:txBody>
      <dsp:txXfrm>
        <a:off x="17815992" y="33954"/>
        <a:ext cx="3188375" cy="949155"/>
      </dsp:txXfrm>
    </dsp:sp>
    <dsp:sp modelId="{E3D45A0D-64A8-2149-AACB-8E1ED290A42F}">
      <dsp:nvSpPr>
        <dsp:cNvPr id="0" name=""/>
        <dsp:cNvSpPr/>
      </dsp:nvSpPr>
      <dsp:spPr>
        <a:xfrm>
          <a:off x="18111206" y="1012639"/>
          <a:ext cx="324743" cy="784669"/>
        </a:xfrm>
        <a:custGeom>
          <a:avLst/>
          <a:gdLst/>
          <a:ahLst/>
          <a:cxnLst/>
          <a:rect l="0" t="0" r="0" b="0"/>
          <a:pathLst>
            <a:path>
              <a:moveTo>
                <a:pt x="0" y="0"/>
              </a:moveTo>
              <a:lnTo>
                <a:pt x="0" y="784669"/>
              </a:lnTo>
              <a:lnTo>
                <a:pt x="324743" y="78466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F8BFB2D1-9B27-C549-8905-244916B7EEF9}">
      <dsp:nvSpPr>
        <dsp:cNvPr id="0" name=""/>
        <dsp:cNvSpPr/>
      </dsp:nvSpPr>
      <dsp:spPr>
        <a:xfrm>
          <a:off x="18435949" y="141856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1</a:t>
          </a:r>
          <a:endParaRPr lang="en-US" sz="2000" kern="1200" dirty="0">
            <a:solidFill>
              <a:schemeClr val="accent6"/>
            </a:solidFill>
            <a:latin typeface="Lato Regular"/>
            <a:cs typeface="Lato Regular"/>
          </a:endParaRPr>
        </a:p>
      </dsp:txBody>
      <dsp:txXfrm>
        <a:off x="18458135" y="1440754"/>
        <a:ext cx="2553576" cy="713108"/>
      </dsp:txXfrm>
    </dsp:sp>
    <dsp:sp modelId="{EB87802B-1507-1341-9E51-D846B4B8F744}">
      <dsp:nvSpPr>
        <dsp:cNvPr id="0" name=""/>
        <dsp:cNvSpPr/>
      </dsp:nvSpPr>
      <dsp:spPr>
        <a:xfrm>
          <a:off x="18111206" y="1012639"/>
          <a:ext cx="324743" cy="1948079"/>
        </a:xfrm>
        <a:custGeom>
          <a:avLst/>
          <a:gdLst/>
          <a:ahLst/>
          <a:cxnLst/>
          <a:rect l="0" t="0" r="0" b="0"/>
          <a:pathLst>
            <a:path>
              <a:moveTo>
                <a:pt x="0" y="0"/>
              </a:moveTo>
              <a:lnTo>
                <a:pt x="0" y="1948079"/>
              </a:lnTo>
              <a:lnTo>
                <a:pt x="324743" y="1948079"/>
              </a:lnTo>
            </a:path>
          </a:pathLst>
        </a:custGeom>
        <a:noFill/>
        <a:ln w="12700" cap="flat" cmpd="sng" algn="ctr">
          <a:solidFill>
            <a:srgbClr val="BFBFBF"/>
          </a:solidFill>
          <a:prstDash val="sysDash"/>
          <a:miter lim="800000"/>
        </a:ln>
        <a:effectLst/>
      </dsp:spPr>
      <dsp:style>
        <a:lnRef idx="2">
          <a:scrgbClr r="0" g="0" b="0"/>
        </a:lnRef>
        <a:fillRef idx="0">
          <a:scrgbClr r="0" g="0" b="0"/>
        </a:fillRef>
        <a:effectRef idx="0">
          <a:scrgbClr r="0" g="0" b="0"/>
        </a:effectRef>
        <a:fontRef idx="minor"/>
      </dsp:style>
    </dsp:sp>
    <dsp:sp modelId="{AB1EDEFE-5C28-A449-B9D3-DA4909726033}">
      <dsp:nvSpPr>
        <dsp:cNvPr id="0" name=""/>
        <dsp:cNvSpPr/>
      </dsp:nvSpPr>
      <dsp:spPr>
        <a:xfrm>
          <a:off x="18435949" y="258197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2</a:t>
          </a:r>
          <a:endParaRPr lang="en-US" sz="2000" kern="1200" dirty="0">
            <a:solidFill>
              <a:schemeClr val="accent6"/>
            </a:solidFill>
            <a:latin typeface="Lato Regular"/>
            <a:cs typeface="Lato Regular"/>
          </a:endParaRPr>
        </a:p>
      </dsp:txBody>
      <dsp:txXfrm>
        <a:off x="18458135" y="2604164"/>
        <a:ext cx="2553576" cy="713108"/>
      </dsp:txXfrm>
    </dsp:sp>
    <dsp:sp modelId="{A1AA5229-FC02-AF41-8522-867708BA3D3B}">
      <dsp:nvSpPr>
        <dsp:cNvPr id="0" name=""/>
        <dsp:cNvSpPr/>
      </dsp:nvSpPr>
      <dsp:spPr>
        <a:xfrm>
          <a:off x="18111206" y="1012639"/>
          <a:ext cx="324743" cy="3111489"/>
        </a:xfrm>
        <a:custGeom>
          <a:avLst/>
          <a:gdLst/>
          <a:ahLst/>
          <a:cxnLst/>
          <a:rect l="0" t="0" r="0" b="0"/>
          <a:pathLst>
            <a:path>
              <a:moveTo>
                <a:pt x="0" y="0"/>
              </a:moveTo>
              <a:lnTo>
                <a:pt x="0" y="3111489"/>
              </a:lnTo>
              <a:lnTo>
                <a:pt x="324743" y="3111489"/>
              </a:lnTo>
            </a:path>
          </a:pathLst>
        </a:custGeom>
        <a:noFill/>
        <a:ln w="12700" cap="flat" cmpd="sng" algn="ctr">
          <a:solidFill>
            <a:schemeClr val="bg1">
              <a:lumMod val="75000"/>
            </a:schemeClr>
          </a:solidFill>
          <a:prstDash val="sysDash"/>
          <a:miter lim="800000"/>
        </a:ln>
        <a:effectLst/>
      </dsp:spPr>
      <dsp:style>
        <a:lnRef idx="2">
          <a:scrgbClr r="0" g="0" b="0"/>
        </a:lnRef>
        <a:fillRef idx="0">
          <a:scrgbClr r="0" g="0" b="0"/>
        </a:fillRef>
        <a:effectRef idx="0">
          <a:scrgbClr r="0" g="0" b="0"/>
        </a:effectRef>
        <a:fontRef idx="minor"/>
      </dsp:style>
    </dsp:sp>
    <dsp:sp modelId="{D7ECA04C-B419-084D-A85D-18599B6D60B3}">
      <dsp:nvSpPr>
        <dsp:cNvPr id="0" name=""/>
        <dsp:cNvSpPr/>
      </dsp:nvSpPr>
      <dsp:spPr>
        <a:xfrm>
          <a:off x="18435949" y="374538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3</a:t>
          </a:r>
          <a:endParaRPr lang="en-US" sz="2000" kern="1200" dirty="0">
            <a:solidFill>
              <a:schemeClr val="accent6"/>
            </a:solidFill>
            <a:latin typeface="Lato Regular"/>
            <a:cs typeface="Lato Regular"/>
          </a:endParaRPr>
        </a:p>
      </dsp:txBody>
      <dsp:txXfrm>
        <a:off x="18458135" y="3767574"/>
        <a:ext cx="2553576" cy="713108"/>
      </dsp:txXfrm>
    </dsp:sp>
    <dsp:sp modelId="{0A68F0BA-B250-0643-848C-4B0752E8C143}">
      <dsp:nvSpPr>
        <dsp:cNvPr id="0" name=""/>
        <dsp:cNvSpPr/>
      </dsp:nvSpPr>
      <dsp:spPr>
        <a:xfrm>
          <a:off x="18111206" y="1012639"/>
          <a:ext cx="324743" cy="4274899"/>
        </a:xfrm>
        <a:custGeom>
          <a:avLst/>
          <a:gdLst/>
          <a:ahLst/>
          <a:cxnLst/>
          <a:rect l="0" t="0" r="0" b="0"/>
          <a:pathLst>
            <a:path>
              <a:moveTo>
                <a:pt x="0" y="0"/>
              </a:moveTo>
              <a:lnTo>
                <a:pt x="0" y="4274899"/>
              </a:lnTo>
              <a:lnTo>
                <a:pt x="324743" y="4274899"/>
              </a:lnTo>
            </a:path>
          </a:pathLst>
        </a:custGeom>
        <a:noFill/>
        <a:ln w="12700" cap="flat" cmpd="sng" algn="ctr">
          <a:solidFill>
            <a:schemeClr val="bg1">
              <a:lumMod val="75000"/>
            </a:schemeClr>
          </a:solidFill>
          <a:prstDash val="sysDash"/>
          <a:miter lim="800000"/>
        </a:ln>
        <a:effectLst/>
      </dsp:spPr>
      <dsp:style>
        <a:lnRef idx="2">
          <a:scrgbClr r="0" g="0" b="0"/>
        </a:lnRef>
        <a:fillRef idx="0">
          <a:scrgbClr r="0" g="0" b="0"/>
        </a:fillRef>
        <a:effectRef idx="0">
          <a:scrgbClr r="0" g="0" b="0"/>
        </a:effectRef>
        <a:fontRef idx="minor"/>
      </dsp:style>
    </dsp:sp>
    <dsp:sp modelId="{8CC56C51-2D51-8141-9C4E-03AD171C15E7}">
      <dsp:nvSpPr>
        <dsp:cNvPr id="0" name=""/>
        <dsp:cNvSpPr/>
      </dsp:nvSpPr>
      <dsp:spPr>
        <a:xfrm>
          <a:off x="18435949" y="490879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4</a:t>
          </a:r>
        </a:p>
      </dsp:txBody>
      <dsp:txXfrm>
        <a:off x="18458135" y="4930984"/>
        <a:ext cx="2553576" cy="713108"/>
      </dsp:txXfrm>
    </dsp:sp>
    <dsp:sp modelId="{8BB6A875-DF31-0949-BF3D-AD1E4267D4B0}">
      <dsp:nvSpPr>
        <dsp:cNvPr id="0" name=""/>
        <dsp:cNvSpPr/>
      </dsp:nvSpPr>
      <dsp:spPr>
        <a:xfrm>
          <a:off x="18111206" y="1012639"/>
          <a:ext cx="324743" cy="5438309"/>
        </a:xfrm>
        <a:custGeom>
          <a:avLst/>
          <a:gdLst/>
          <a:ahLst/>
          <a:cxnLst/>
          <a:rect l="0" t="0" r="0" b="0"/>
          <a:pathLst>
            <a:path>
              <a:moveTo>
                <a:pt x="0" y="0"/>
              </a:moveTo>
              <a:lnTo>
                <a:pt x="0" y="5438309"/>
              </a:lnTo>
              <a:lnTo>
                <a:pt x="324743" y="5438309"/>
              </a:lnTo>
            </a:path>
          </a:pathLst>
        </a:custGeom>
        <a:noFill/>
        <a:ln w="12700" cap="flat" cmpd="sng" algn="ctr">
          <a:solidFill>
            <a:schemeClr val="bg1">
              <a:lumMod val="75000"/>
            </a:schemeClr>
          </a:solidFill>
          <a:prstDash val="sysDash"/>
          <a:miter lim="800000"/>
        </a:ln>
        <a:effectLst/>
      </dsp:spPr>
      <dsp:style>
        <a:lnRef idx="2">
          <a:scrgbClr r="0" g="0" b="0"/>
        </a:lnRef>
        <a:fillRef idx="0">
          <a:scrgbClr r="0" g="0" b="0"/>
        </a:fillRef>
        <a:effectRef idx="0">
          <a:scrgbClr r="0" g="0" b="0"/>
        </a:effectRef>
        <a:fontRef idx="minor"/>
      </dsp:style>
    </dsp:sp>
    <dsp:sp modelId="{5C476D0D-AF7C-E54E-80AD-B1140501B926}">
      <dsp:nvSpPr>
        <dsp:cNvPr id="0" name=""/>
        <dsp:cNvSpPr/>
      </dsp:nvSpPr>
      <dsp:spPr>
        <a:xfrm>
          <a:off x="18435949" y="607220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5</a:t>
          </a:r>
          <a:endParaRPr lang="en-US" sz="2000" kern="1200" dirty="0">
            <a:solidFill>
              <a:schemeClr val="accent6"/>
            </a:solidFill>
            <a:latin typeface="Lato Regular"/>
            <a:cs typeface="Lato Regular"/>
          </a:endParaRPr>
        </a:p>
      </dsp:txBody>
      <dsp:txXfrm>
        <a:off x="18458135" y="6094394"/>
        <a:ext cx="2553576" cy="713108"/>
      </dsp:txXfrm>
    </dsp:sp>
    <dsp:sp modelId="{7DFB4CB1-0E94-234D-A45A-461D843A60DA}">
      <dsp:nvSpPr>
        <dsp:cNvPr id="0" name=""/>
        <dsp:cNvSpPr/>
      </dsp:nvSpPr>
      <dsp:spPr>
        <a:xfrm>
          <a:off x="18111206" y="1012639"/>
          <a:ext cx="324743" cy="6601719"/>
        </a:xfrm>
        <a:custGeom>
          <a:avLst/>
          <a:gdLst/>
          <a:ahLst/>
          <a:cxnLst/>
          <a:rect l="0" t="0" r="0" b="0"/>
          <a:pathLst>
            <a:path>
              <a:moveTo>
                <a:pt x="0" y="0"/>
              </a:moveTo>
              <a:lnTo>
                <a:pt x="0" y="6601719"/>
              </a:lnTo>
              <a:lnTo>
                <a:pt x="324743" y="6601719"/>
              </a:lnTo>
            </a:path>
          </a:pathLst>
        </a:custGeom>
        <a:noFill/>
        <a:ln w="12700" cap="flat" cmpd="sng" algn="ctr">
          <a:solidFill>
            <a:schemeClr val="bg1">
              <a:lumMod val="75000"/>
            </a:schemeClr>
          </a:solidFill>
          <a:prstDash val="sysDash"/>
          <a:miter lim="800000"/>
        </a:ln>
        <a:effectLst/>
      </dsp:spPr>
      <dsp:style>
        <a:lnRef idx="2">
          <a:scrgbClr r="0" g="0" b="0"/>
        </a:lnRef>
        <a:fillRef idx="0">
          <a:scrgbClr r="0" g="0" b="0"/>
        </a:fillRef>
        <a:effectRef idx="0">
          <a:scrgbClr r="0" g="0" b="0"/>
        </a:effectRef>
        <a:fontRef idx="minor"/>
      </dsp:style>
    </dsp:sp>
    <dsp:sp modelId="{32BCBC70-EADB-6D49-913A-6DC0C4FC982E}">
      <dsp:nvSpPr>
        <dsp:cNvPr id="0" name=""/>
        <dsp:cNvSpPr/>
      </dsp:nvSpPr>
      <dsp:spPr>
        <a:xfrm>
          <a:off x="18435949" y="723561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6</a:t>
          </a:r>
        </a:p>
      </dsp:txBody>
      <dsp:txXfrm>
        <a:off x="18458135" y="7257804"/>
        <a:ext cx="2553576" cy="713108"/>
      </dsp:txXfrm>
    </dsp:sp>
    <dsp:sp modelId="{4626140C-E9D4-9C41-9CE5-DB85529778C6}">
      <dsp:nvSpPr>
        <dsp:cNvPr id="0" name=""/>
        <dsp:cNvSpPr/>
      </dsp:nvSpPr>
      <dsp:spPr>
        <a:xfrm>
          <a:off x="18111206" y="1012639"/>
          <a:ext cx="324743" cy="7765129"/>
        </a:xfrm>
        <a:custGeom>
          <a:avLst/>
          <a:gdLst/>
          <a:ahLst/>
          <a:cxnLst/>
          <a:rect l="0" t="0" r="0" b="0"/>
          <a:pathLst>
            <a:path>
              <a:moveTo>
                <a:pt x="0" y="0"/>
              </a:moveTo>
              <a:lnTo>
                <a:pt x="0" y="7765129"/>
              </a:lnTo>
              <a:lnTo>
                <a:pt x="324743" y="7765129"/>
              </a:lnTo>
            </a:path>
          </a:pathLst>
        </a:custGeom>
        <a:noFill/>
        <a:ln w="12700" cap="flat" cmpd="sng" algn="ctr">
          <a:solidFill>
            <a:schemeClr val="bg1">
              <a:lumMod val="75000"/>
            </a:schemeClr>
          </a:solidFill>
          <a:prstDash val="sysDash"/>
          <a:miter lim="800000"/>
        </a:ln>
        <a:effectLst/>
      </dsp:spPr>
      <dsp:style>
        <a:lnRef idx="2">
          <a:scrgbClr r="0" g="0" b="0"/>
        </a:lnRef>
        <a:fillRef idx="0">
          <a:scrgbClr r="0" g="0" b="0"/>
        </a:fillRef>
        <a:effectRef idx="0">
          <a:scrgbClr r="0" g="0" b="0"/>
        </a:effectRef>
        <a:fontRef idx="minor"/>
      </dsp:style>
    </dsp:sp>
    <dsp:sp modelId="{BA262A2C-B89F-1347-A440-81E3474B36DE}">
      <dsp:nvSpPr>
        <dsp:cNvPr id="0" name=""/>
        <dsp:cNvSpPr/>
      </dsp:nvSpPr>
      <dsp:spPr>
        <a:xfrm>
          <a:off x="18435949" y="8399028"/>
          <a:ext cx="2597948" cy="757480"/>
        </a:xfrm>
        <a:prstGeom prst="roundRect">
          <a:avLst>
            <a:gd name="adj" fmla="val 10000"/>
          </a:avLst>
        </a:prstGeom>
        <a:solidFill>
          <a:schemeClr val="bg1">
            <a:lumMod val="8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6"/>
              </a:solidFill>
              <a:latin typeface="Lato Regular"/>
              <a:cs typeface="Lato Regular"/>
            </a:rPr>
            <a:t>SECRETARY 7</a:t>
          </a:r>
          <a:endParaRPr lang="en-US" sz="2000" kern="1200" dirty="0">
            <a:solidFill>
              <a:schemeClr val="accent6"/>
            </a:solidFill>
          </a:endParaRPr>
        </a:p>
      </dsp:txBody>
      <dsp:txXfrm>
        <a:off x="18458135" y="8421214"/>
        <a:ext cx="2553576" cy="7131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3/24/15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1</a:t>
            </a:fld>
            <a:endParaRPr lang="en-US" dirty="0"/>
          </a:p>
        </p:txBody>
      </p:sp>
    </p:spTree>
    <p:extLst>
      <p:ext uri="{BB962C8B-B14F-4D97-AF65-F5344CB8AC3E}">
        <p14:creationId xmlns:p14="http://schemas.microsoft.com/office/powerpoint/2010/main" val="371837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3</a:t>
            </a:fld>
            <a:endParaRPr lang="en-US" dirty="0"/>
          </a:p>
        </p:txBody>
      </p:sp>
    </p:spTree>
    <p:extLst>
      <p:ext uri="{BB962C8B-B14F-4D97-AF65-F5344CB8AC3E}">
        <p14:creationId xmlns:p14="http://schemas.microsoft.com/office/powerpoint/2010/main" val="3587808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4</a:t>
            </a:fld>
            <a:endParaRPr lang="en-US" dirty="0"/>
          </a:p>
        </p:txBody>
      </p:sp>
    </p:spTree>
    <p:extLst>
      <p:ext uri="{BB962C8B-B14F-4D97-AF65-F5344CB8AC3E}">
        <p14:creationId xmlns:p14="http://schemas.microsoft.com/office/powerpoint/2010/main" val="3587808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5</a:t>
            </a:fld>
            <a:endParaRPr lang="en-US" dirty="0"/>
          </a:p>
        </p:txBody>
      </p:sp>
    </p:spTree>
    <p:extLst>
      <p:ext uri="{BB962C8B-B14F-4D97-AF65-F5344CB8AC3E}">
        <p14:creationId xmlns:p14="http://schemas.microsoft.com/office/powerpoint/2010/main" val="358780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6</a:t>
            </a:fld>
            <a:endParaRPr lang="en-US" dirty="0"/>
          </a:p>
        </p:txBody>
      </p:sp>
    </p:spTree>
    <p:extLst>
      <p:ext uri="{BB962C8B-B14F-4D97-AF65-F5344CB8AC3E}">
        <p14:creationId xmlns:p14="http://schemas.microsoft.com/office/powerpoint/2010/main" val="358780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19</a:t>
            </a:fld>
            <a:endParaRPr lang="en-US" dirty="0"/>
          </a:p>
        </p:txBody>
      </p:sp>
    </p:spTree>
    <p:extLst>
      <p:ext uri="{BB962C8B-B14F-4D97-AF65-F5344CB8AC3E}">
        <p14:creationId xmlns:p14="http://schemas.microsoft.com/office/powerpoint/2010/main" val="3587808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44</a:t>
            </a:fld>
            <a:endParaRPr lang="en-US" dirty="0"/>
          </a:p>
        </p:txBody>
      </p:sp>
    </p:spTree>
    <p:extLst>
      <p:ext uri="{BB962C8B-B14F-4D97-AF65-F5344CB8AC3E}">
        <p14:creationId xmlns:p14="http://schemas.microsoft.com/office/powerpoint/2010/main" val="3718370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grpSp>
        <p:nvGrpSpPr>
          <p:cNvPr id="13" name="Group 12"/>
          <p:cNvGrpSpPr/>
          <p:nvPr userDrawn="1"/>
        </p:nvGrpSpPr>
        <p:grpSpPr>
          <a:xfrm>
            <a:off x="23029685" y="547086"/>
            <a:ext cx="923589" cy="826739"/>
            <a:chOff x="23051965" y="547086"/>
            <a:chExt cx="923589" cy="826739"/>
          </a:xfrm>
        </p:grpSpPr>
        <p:sp>
          <p:nvSpPr>
            <p:cNvPr id="21" name="Rectangle 20"/>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22" name="Rectangle 21"/>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23" name="Rectangle 22"/>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5" name="TextBox 14"/>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6"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8"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9"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0" name="TextBox 19"/>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1437977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2579913"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
        <p:nvSpPr>
          <p:cNvPr id="18" name="Picture Placeholder 22"/>
          <p:cNvSpPr>
            <a:spLocks noGrp="1" noChangeAspect="1"/>
          </p:cNvSpPr>
          <p:nvPr>
            <p:ph type="pic" sz="quarter" idx="15"/>
          </p:nvPr>
        </p:nvSpPr>
        <p:spPr>
          <a:xfrm>
            <a:off x="7791465"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
        <p:nvSpPr>
          <p:cNvPr id="19" name="Picture Placeholder 22"/>
          <p:cNvSpPr>
            <a:spLocks noGrp="1" noChangeAspect="1"/>
          </p:cNvSpPr>
          <p:nvPr>
            <p:ph type="pic" sz="quarter" idx="16"/>
          </p:nvPr>
        </p:nvSpPr>
        <p:spPr>
          <a:xfrm>
            <a:off x="13096308"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
        <p:nvSpPr>
          <p:cNvPr id="20" name="Picture Placeholder 22"/>
          <p:cNvSpPr>
            <a:spLocks noGrp="1" noChangeAspect="1"/>
          </p:cNvSpPr>
          <p:nvPr>
            <p:ph type="pic" sz="quarter" idx="17"/>
          </p:nvPr>
        </p:nvSpPr>
        <p:spPr>
          <a:xfrm>
            <a:off x="18265385"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grpSp>
        <p:nvGrpSpPr>
          <p:cNvPr id="9" name="Group 8"/>
          <p:cNvGrpSpPr/>
          <p:nvPr userDrawn="1"/>
        </p:nvGrpSpPr>
        <p:grpSpPr>
          <a:xfrm>
            <a:off x="23029685" y="547086"/>
            <a:ext cx="923589" cy="826739"/>
            <a:chOff x="23051965" y="547086"/>
            <a:chExt cx="923589" cy="826739"/>
          </a:xfrm>
        </p:grpSpPr>
        <p:sp>
          <p:nvSpPr>
            <p:cNvPr id="10" name="Rectangle 9"/>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 name="Rectangle 13"/>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5" name="Rectangle 14"/>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6" name="TextBox 15"/>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7"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1"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2"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3"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4" name="TextBox 23"/>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2435279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3" y="1"/>
            <a:ext cx="4876222" cy="3961741"/>
          </a:xfrm>
        </p:spPr>
        <p:txBody>
          <a:bodyPr>
            <a:normAutofit/>
          </a:bodyPr>
          <a:lstStyle>
            <a:lvl1pPr marL="0" indent="0">
              <a:buNone/>
              <a:defRPr sz="4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4876228" y="3964174"/>
            <a:ext cx="4876222" cy="3961741"/>
          </a:xfrm>
        </p:spPr>
        <p:txBody>
          <a:bodyPr>
            <a:normAutofit/>
          </a:bodyPr>
          <a:lstStyle>
            <a:lvl1pPr marL="0" indent="0">
              <a:buNone/>
              <a:defRPr sz="4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9741188" y="-1215"/>
            <a:ext cx="4876222" cy="3961741"/>
          </a:xfrm>
        </p:spPr>
        <p:txBody>
          <a:bodyPr>
            <a:normAutofit/>
          </a:bodyPr>
          <a:lstStyle>
            <a:lvl1pPr marL="0" indent="0">
              <a:buNone/>
              <a:defRPr sz="4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14639693" y="3965388"/>
            <a:ext cx="5078547" cy="3961741"/>
          </a:xfrm>
        </p:spPr>
        <p:txBody>
          <a:bodyPr>
            <a:normAutofit/>
          </a:bodyPr>
          <a:lstStyle>
            <a:lvl1pPr marL="0" indent="0">
              <a:buNone/>
              <a:defRPr sz="4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19479147" y="2431"/>
            <a:ext cx="4898502" cy="3961741"/>
          </a:xfrm>
        </p:spPr>
        <p:txBody>
          <a:bodyPr>
            <a:normAutofit/>
          </a:bodyPr>
          <a:lstStyle>
            <a:lvl1pPr marL="0" indent="0">
              <a:buNone/>
              <a:defRPr sz="4000">
                <a:solidFill>
                  <a:schemeClr val="accent1"/>
                </a:solidFill>
              </a:defRPr>
            </a:lvl1pPr>
          </a:lstStyle>
          <a:p>
            <a:endParaRPr lang="id-ID" dirty="0"/>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8" name="TextBox 17"/>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246677859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5" y="-1"/>
            <a:ext cx="24377651" cy="6460436"/>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9"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0"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1"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2"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4" name="TextBox 13"/>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1631840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9" name="Picture Placeholder 8"/>
          <p:cNvSpPr>
            <a:spLocks noGrp="1" noChangeAspect="1"/>
          </p:cNvSpPr>
          <p:nvPr>
            <p:ph type="pic" sz="quarter" idx="10"/>
          </p:nvPr>
        </p:nvSpPr>
        <p:spPr>
          <a:xfrm>
            <a:off x="0" y="3040965"/>
            <a:ext cx="24377650" cy="5676898"/>
          </a:xfrm>
        </p:spPr>
        <p:txBody>
          <a:bodyPr>
            <a:normAutofit/>
          </a:bodyPr>
          <a:lstStyle>
            <a:lvl1pPr marL="0" indent="0">
              <a:buNone/>
              <a:defRPr sz="4200">
                <a:solidFill>
                  <a:schemeClr val="bg1">
                    <a:lumMod val="75000"/>
                  </a:schemeClr>
                </a:solidFill>
              </a:defRPr>
            </a:lvl1pPr>
          </a:lstStyle>
          <a:p>
            <a:endParaRPr lang="en-US" dirty="0"/>
          </a:p>
        </p:txBody>
      </p:sp>
      <p:grpSp>
        <p:nvGrpSpPr>
          <p:cNvPr id="6" name="Group 5"/>
          <p:cNvGrpSpPr/>
          <p:nvPr userDrawn="1"/>
        </p:nvGrpSpPr>
        <p:grpSpPr>
          <a:xfrm>
            <a:off x="23029685" y="547086"/>
            <a:ext cx="923589" cy="826739"/>
            <a:chOff x="23051965" y="547086"/>
            <a:chExt cx="923589" cy="826739"/>
          </a:xfrm>
        </p:grpSpPr>
        <p:sp>
          <p:nvSpPr>
            <p:cNvPr id="7" name="Rectangle 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4" name="TextBox 13"/>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5"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8"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9" name="TextBox 18"/>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1976409840"/>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ur Objectives 2">
    <p:spTree>
      <p:nvGrpSpPr>
        <p:cNvPr id="1" name=""/>
        <p:cNvGrpSpPr/>
        <p:nvPr/>
      </p:nvGrpSpPr>
      <p:grpSpPr>
        <a:xfrm>
          <a:off x="0" y="0"/>
          <a:ext cx="0" cy="0"/>
          <a:chOff x="0" y="0"/>
          <a:chExt cx="0" cy="0"/>
        </a:xfrm>
      </p:grpSpPr>
      <p:sp>
        <p:nvSpPr>
          <p:cNvPr id="11" name="Picture Placeholder 22"/>
          <p:cNvSpPr>
            <a:spLocks noGrp="1" noChangeAspect="1"/>
          </p:cNvSpPr>
          <p:nvPr>
            <p:ph type="pic" sz="quarter" idx="13"/>
          </p:nvPr>
        </p:nvSpPr>
        <p:spPr>
          <a:xfrm>
            <a:off x="0" y="0"/>
            <a:ext cx="11905271" cy="13716000"/>
          </a:xfrm>
        </p:spPr>
        <p:txBody>
          <a:bodyPr>
            <a:normAutofit/>
          </a:bodyPr>
          <a:lstStyle>
            <a:lvl1pPr marL="0" indent="0">
              <a:buNone/>
              <a:defRPr sz="3200">
                <a:latin typeface="Raleway Light"/>
                <a:cs typeface="Raleway Light"/>
              </a:defRPr>
            </a:lvl1pPr>
          </a:lstStyle>
          <a:p>
            <a:endParaRPr lang="id-ID" dirty="0"/>
          </a:p>
        </p:txBody>
      </p:sp>
      <p:grpSp>
        <p:nvGrpSpPr>
          <p:cNvPr id="5" name="Group 4"/>
          <p:cNvGrpSpPr/>
          <p:nvPr userDrawn="1"/>
        </p:nvGrpSpPr>
        <p:grpSpPr>
          <a:xfrm>
            <a:off x="23029685" y="547086"/>
            <a:ext cx="923589" cy="826739"/>
            <a:chOff x="23051965" y="547086"/>
            <a:chExt cx="923589" cy="826739"/>
          </a:xfrm>
        </p:grpSpPr>
        <p:sp>
          <p:nvSpPr>
            <p:cNvPr id="6" name="Rectangle 5"/>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7" name="Rectangle 6"/>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 name="Rectangle 7"/>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9" name="TextBox 8"/>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Tree>
    <p:extLst>
      <p:ext uri="{BB962C8B-B14F-4D97-AF65-F5344CB8AC3E}">
        <p14:creationId xmlns:p14="http://schemas.microsoft.com/office/powerpoint/2010/main" val="2787280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03_ap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6" y="-1"/>
            <a:ext cx="24377652" cy="6460436"/>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3" name="Picture Placeholder 2"/>
          <p:cNvSpPr>
            <a:spLocks noGrp="1" noChangeAspect="1"/>
          </p:cNvSpPr>
          <p:nvPr>
            <p:ph type="pic" sz="quarter" idx="10"/>
          </p:nvPr>
        </p:nvSpPr>
        <p:spPr>
          <a:xfrm>
            <a:off x="1994276" y="2376540"/>
            <a:ext cx="1504950" cy="4279900"/>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32" name="Picture Placeholder 2"/>
          <p:cNvSpPr>
            <a:spLocks noGrp="1" noChangeAspect="1"/>
          </p:cNvSpPr>
          <p:nvPr>
            <p:ph type="pic" sz="quarter" idx="12"/>
          </p:nvPr>
        </p:nvSpPr>
        <p:spPr>
          <a:xfrm>
            <a:off x="7144752" y="2376540"/>
            <a:ext cx="1605923" cy="4267200"/>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3806234" y="1932040"/>
            <a:ext cx="3115642" cy="5511800"/>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TextBox 16"/>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601063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Meet_the_team">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1976453" y="3642013"/>
            <a:ext cx="3643949" cy="3649132"/>
          </a:xfrm>
        </p:spPr>
        <p:txBody>
          <a:bodyPr>
            <a:normAutofit/>
          </a:bodyPr>
          <a:lstStyle>
            <a:lvl1pPr marL="0" indent="0">
              <a:buNone/>
              <a:defRPr sz="3200">
                <a:solidFill>
                  <a:schemeClr val="bg1"/>
                </a:solidFill>
                <a:latin typeface="Lato Light"/>
                <a:cs typeface="Lato Light"/>
              </a:defRPr>
            </a:lvl1pPr>
          </a:lstStyle>
          <a:p>
            <a:endParaRPr lang="id-ID" dirty="0"/>
          </a:p>
        </p:txBody>
      </p:sp>
      <p:grpSp>
        <p:nvGrpSpPr>
          <p:cNvPr id="6" name="Group 5"/>
          <p:cNvGrpSpPr/>
          <p:nvPr userDrawn="1"/>
        </p:nvGrpSpPr>
        <p:grpSpPr>
          <a:xfrm>
            <a:off x="23029685" y="547086"/>
            <a:ext cx="923589" cy="826739"/>
            <a:chOff x="23051965" y="547086"/>
            <a:chExt cx="923589" cy="826739"/>
          </a:xfrm>
        </p:grpSpPr>
        <p:sp>
          <p:nvSpPr>
            <p:cNvPr id="7" name="Rectangle 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 name="Rectangle 7"/>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9" name="Rectangle 8"/>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0" name="TextBox 9"/>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4"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5"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6"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8" name="TextBox 17"/>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2790919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hree Team">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2396504" y="3559177"/>
            <a:ext cx="6411831" cy="6276975"/>
          </a:xfrm>
        </p:spPr>
        <p:txBody>
          <a:bodyPr>
            <a:normAutofit/>
          </a:bodyPr>
          <a:lstStyle>
            <a:lvl1pPr marL="0" indent="0">
              <a:buNone/>
              <a:defRPr sz="3200">
                <a:solidFill>
                  <a:schemeClr val="accent1"/>
                </a:solidFill>
              </a:defRPr>
            </a:lvl1pPr>
          </a:lstStyle>
          <a:p>
            <a:endParaRPr lang="id-ID" dirty="0"/>
          </a:p>
        </p:txBody>
      </p:sp>
      <p:sp>
        <p:nvSpPr>
          <p:cNvPr id="16" name="Picture Placeholder 14"/>
          <p:cNvSpPr>
            <a:spLocks noGrp="1" noChangeAspect="1"/>
          </p:cNvSpPr>
          <p:nvPr>
            <p:ph type="pic" sz="quarter" idx="11"/>
          </p:nvPr>
        </p:nvSpPr>
        <p:spPr>
          <a:xfrm>
            <a:off x="8998784" y="3559177"/>
            <a:ext cx="6411831" cy="6276975"/>
          </a:xfrm>
        </p:spPr>
        <p:txBody>
          <a:bodyPr>
            <a:normAutofit/>
          </a:bodyPr>
          <a:lstStyle>
            <a:lvl1pPr marL="0" indent="0">
              <a:buNone/>
              <a:defRPr sz="3200">
                <a:solidFill>
                  <a:schemeClr val="accent1"/>
                </a:solidFill>
              </a:defRPr>
            </a:lvl1pPr>
          </a:lstStyle>
          <a:p>
            <a:endParaRPr lang="id-ID" dirty="0"/>
          </a:p>
        </p:txBody>
      </p:sp>
      <p:sp>
        <p:nvSpPr>
          <p:cNvPr id="17" name="Picture Placeholder 14"/>
          <p:cNvSpPr>
            <a:spLocks noGrp="1" noChangeAspect="1"/>
          </p:cNvSpPr>
          <p:nvPr>
            <p:ph type="pic" sz="quarter" idx="12"/>
          </p:nvPr>
        </p:nvSpPr>
        <p:spPr>
          <a:xfrm>
            <a:off x="15626457" y="3568701"/>
            <a:ext cx="6411831" cy="6276975"/>
          </a:xfrm>
        </p:spPr>
        <p:txBody>
          <a:bodyPr>
            <a:normAutofit/>
          </a:bodyPr>
          <a:lstStyle>
            <a:lvl1pPr marL="0" indent="0">
              <a:buNone/>
              <a:defRPr sz="3200">
                <a:solidFill>
                  <a:schemeClr val="accent1"/>
                </a:solidFill>
              </a:defRPr>
            </a:lvl1pPr>
          </a:lstStyle>
          <a:p>
            <a:endParaRPr lang="id-ID" dirty="0"/>
          </a:p>
        </p:txBody>
      </p:sp>
      <p:grpSp>
        <p:nvGrpSpPr>
          <p:cNvPr id="8" name="Group 7"/>
          <p:cNvGrpSpPr/>
          <p:nvPr userDrawn="1"/>
        </p:nvGrpSpPr>
        <p:grpSpPr>
          <a:xfrm>
            <a:off x="23029685" y="547086"/>
            <a:ext cx="923589" cy="826739"/>
            <a:chOff x="23051965" y="547086"/>
            <a:chExt cx="923589" cy="826739"/>
          </a:xfrm>
        </p:grpSpPr>
        <p:sp>
          <p:nvSpPr>
            <p:cNvPr id="9" name="Rectangle 8"/>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2" name="Rectangle 11"/>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8" name="TextBox 17"/>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9"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0"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1"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2"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3" name="TextBox 22"/>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200959835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upport-team">
    <p:spTree>
      <p:nvGrpSpPr>
        <p:cNvPr id="1" name=""/>
        <p:cNvGrpSpPr/>
        <p:nvPr/>
      </p:nvGrpSpPr>
      <p:grpSpPr>
        <a:xfrm>
          <a:off x="0" y="0"/>
          <a:ext cx="0" cy="0"/>
          <a:chOff x="0" y="0"/>
          <a:chExt cx="0" cy="0"/>
        </a:xfrm>
      </p:grpSpPr>
      <p:sp>
        <p:nvSpPr>
          <p:cNvPr id="15" name="Picture Placeholder 13"/>
          <p:cNvSpPr>
            <a:spLocks noGrp="1" noChangeAspect="1"/>
          </p:cNvSpPr>
          <p:nvPr>
            <p:ph type="pic" sz="quarter" idx="13"/>
          </p:nvPr>
        </p:nvSpPr>
        <p:spPr>
          <a:xfrm>
            <a:off x="2510525" y="3384476"/>
            <a:ext cx="8058334" cy="7955937"/>
          </a:xfrm>
          <a:effectLst/>
        </p:spPr>
        <p:txBody>
          <a:bodyPr>
            <a:normAutofit/>
          </a:bodyPr>
          <a:lstStyle>
            <a:lvl1pPr marL="0" indent="0">
              <a:buNone/>
              <a:defRPr sz="4200">
                <a:ln>
                  <a:noFill/>
                </a:ln>
                <a:solidFill>
                  <a:schemeClr val="bg1">
                    <a:lumMod val="85000"/>
                  </a:schemeClr>
                </a:solidFill>
              </a:defRPr>
            </a:lvl1pPr>
          </a:lstStyle>
          <a:p>
            <a:endParaRPr lang="en-US" dirty="0"/>
          </a:p>
        </p:txBody>
      </p:sp>
      <p:grpSp>
        <p:nvGrpSpPr>
          <p:cNvPr id="6" name="Group 5"/>
          <p:cNvGrpSpPr/>
          <p:nvPr userDrawn="1"/>
        </p:nvGrpSpPr>
        <p:grpSpPr>
          <a:xfrm>
            <a:off x="23029685" y="547086"/>
            <a:ext cx="923589" cy="826739"/>
            <a:chOff x="23051965" y="547086"/>
            <a:chExt cx="923589" cy="826739"/>
          </a:xfrm>
        </p:grpSpPr>
        <p:sp>
          <p:nvSpPr>
            <p:cNvPr id="7" name="Rectangle 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 name="Rectangle 7"/>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9" name="Rectangle 8"/>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0" name="TextBox 9"/>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4"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8"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9" name="TextBox 18"/>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56041218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orftfolio-1">
    <p:spTree>
      <p:nvGrpSpPr>
        <p:cNvPr id="1" name=""/>
        <p:cNvGrpSpPr/>
        <p:nvPr/>
      </p:nvGrpSpPr>
      <p:grpSpPr>
        <a:xfrm>
          <a:off x="0" y="0"/>
          <a:ext cx="0" cy="0"/>
          <a:chOff x="0" y="0"/>
          <a:chExt cx="0" cy="0"/>
        </a:xfrm>
      </p:grpSpPr>
      <p:sp>
        <p:nvSpPr>
          <p:cNvPr id="9" name="Picture Placeholder 2"/>
          <p:cNvSpPr>
            <a:spLocks noGrp="1" noChangeAspect="1"/>
          </p:cNvSpPr>
          <p:nvPr>
            <p:ph type="pic" sz="quarter" idx="11"/>
          </p:nvPr>
        </p:nvSpPr>
        <p:spPr>
          <a:xfrm>
            <a:off x="8998782" y="3559177"/>
            <a:ext cx="6386434" cy="4533899"/>
          </a:xfrm>
        </p:spPr>
        <p:txBody>
          <a:bodyPr>
            <a:normAutofit/>
          </a:bodyPr>
          <a:lstStyle>
            <a:lvl1pPr marL="0" indent="0">
              <a:buNone/>
              <a:defRPr sz="4000">
                <a:solidFill>
                  <a:schemeClr val="accent1"/>
                </a:solidFill>
              </a:defRPr>
            </a:lvl1pPr>
          </a:lstStyle>
          <a:p>
            <a:endParaRPr lang="id-ID" dirty="0"/>
          </a:p>
        </p:txBody>
      </p:sp>
      <p:sp>
        <p:nvSpPr>
          <p:cNvPr id="10" name="Picture Placeholder 2"/>
          <p:cNvSpPr>
            <a:spLocks noGrp="1" noChangeAspect="1"/>
          </p:cNvSpPr>
          <p:nvPr>
            <p:ph type="pic" sz="quarter" idx="12"/>
          </p:nvPr>
        </p:nvSpPr>
        <p:spPr>
          <a:xfrm>
            <a:off x="15613760" y="3559177"/>
            <a:ext cx="6430874" cy="4533899"/>
          </a:xfrm>
        </p:spPr>
        <p:txBody>
          <a:bodyPr>
            <a:normAutofit/>
          </a:bodyPr>
          <a:lstStyle>
            <a:lvl1pPr marL="0" indent="0">
              <a:buNone/>
              <a:defRPr sz="4000">
                <a:solidFill>
                  <a:schemeClr val="accent1"/>
                </a:solidFill>
              </a:defRPr>
            </a:lvl1pPr>
          </a:lstStyle>
          <a:p>
            <a:endParaRPr lang="id-ID" dirty="0"/>
          </a:p>
        </p:txBody>
      </p:sp>
      <p:sp>
        <p:nvSpPr>
          <p:cNvPr id="11" name="Picture Placeholder 2"/>
          <p:cNvSpPr>
            <a:spLocks noGrp="1" noChangeAspect="1"/>
          </p:cNvSpPr>
          <p:nvPr>
            <p:ph type="pic" sz="quarter" idx="15"/>
          </p:nvPr>
        </p:nvSpPr>
        <p:spPr>
          <a:xfrm>
            <a:off x="2419587" y="3590935"/>
            <a:ext cx="6401441" cy="4502142"/>
          </a:xfrm>
        </p:spPr>
        <p:txBody>
          <a:bodyPr>
            <a:normAutofit/>
          </a:bodyPr>
          <a:lstStyle>
            <a:lvl1pPr marL="0" indent="0">
              <a:buNone/>
              <a:defRPr sz="4000">
                <a:solidFill>
                  <a:schemeClr val="accent1"/>
                </a:solidFill>
              </a:defRPr>
            </a:lvl1pPr>
          </a:lstStyle>
          <a:p>
            <a:endParaRPr lang="id-ID" dirty="0"/>
          </a:p>
        </p:txBody>
      </p:sp>
      <p:grpSp>
        <p:nvGrpSpPr>
          <p:cNvPr id="8" name="Group 7"/>
          <p:cNvGrpSpPr/>
          <p:nvPr userDrawn="1"/>
        </p:nvGrpSpPr>
        <p:grpSpPr>
          <a:xfrm>
            <a:off x="23029685" y="547086"/>
            <a:ext cx="923589" cy="826739"/>
            <a:chOff x="23051965" y="547086"/>
            <a:chExt cx="923589" cy="826739"/>
          </a:xfrm>
        </p:grpSpPr>
        <p:sp>
          <p:nvSpPr>
            <p:cNvPr id="12" name="Rectangle 11"/>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3" name="Rectangle 12"/>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7" name="Rectangle 16"/>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8" name="TextBox 17"/>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9"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0"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1"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2"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3" name="TextBox 22"/>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92029528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grpSp>
        <p:nvGrpSpPr>
          <p:cNvPr id="26" name="Group 25"/>
          <p:cNvGrpSpPr/>
          <p:nvPr userDrawn="1"/>
        </p:nvGrpSpPr>
        <p:grpSpPr>
          <a:xfrm>
            <a:off x="23029685" y="547086"/>
            <a:ext cx="923589" cy="826739"/>
            <a:chOff x="23051965" y="547086"/>
            <a:chExt cx="923589" cy="826739"/>
          </a:xfrm>
        </p:grpSpPr>
        <p:sp>
          <p:nvSpPr>
            <p:cNvPr id="27" name="Rectangle 2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28" name="Rectangle 27"/>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29" name="Rectangle 28"/>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30" name="TextBox 29"/>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31"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32"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33"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34"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35" name="TextBox 34"/>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22041517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ortfolio-3">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p:nvPr>
        </p:nvSpPr>
        <p:spPr>
          <a:xfrm>
            <a:off x="2843024" y="3295360"/>
            <a:ext cx="4633614" cy="4630585"/>
          </a:xfrm>
          <a:ln>
            <a:noFill/>
          </a:ln>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28" name="Picture Placeholder 13"/>
          <p:cNvSpPr>
            <a:spLocks noGrp="1" noChangeAspect="1"/>
          </p:cNvSpPr>
          <p:nvPr>
            <p:ph type="pic" sz="quarter" idx="14"/>
          </p:nvPr>
        </p:nvSpPr>
        <p:spPr>
          <a:xfrm>
            <a:off x="12223109" y="3295360"/>
            <a:ext cx="4633614" cy="4630585"/>
          </a:xfrm>
          <a:ln>
            <a:noFill/>
          </a:ln>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0" name="Picture Placeholder 13"/>
          <p:cNvSpPr>
            <a:spLocks noGrp="1" noChangeAspect="1"/>
          </p:cNvSpPr>
          <p:nvPr>
            <p:ph type="pic" sz="quarter" idx="15"/>
          </p:nvPr>
        </p:nvSpPr>
        <p:spPr>
          <a:xfrm>
            <a:off x="2843024" y="7922976"/>
            <a:ext cx="4633614" cy="4630585"/>
          </a:xfrm>
          <a:ln>
            <a:noFill/>
          </a:ln>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33" name="Picture Placeholder 13"/>
          <p:cNvSpPr>
            <a:spLocks noGrp="1" noChangeAspect="1"/>
          </p:cNvSpPr>
          <p:nvPr>
            <p:ph type="pic" sz="quarter" idx="16"/>
          </p:nvPr>
        </p:nvSpPr>
        <p:spPr>
          <a:xfrm>
            <a:off x="12223109" y="7922976"/>
            <a:ext cx="4633614" cy="4630585"/>
          </a:xfrm>
          <a:ln>
            <a:noFill/>
          </a:ln>
          <a:effectLst/>
        </p:spPr>
        <p:txBody>
          <a:bodyPr>
            <a:normAutofit/>
          </a:bodyPr>
          <a:lstStyle>
            <a:lvl1pPr marL="0" indent="0">
              <a:buNone/>
              <a:defRPr sz="4200">
                <a:ln>
                  <a:noFill/>
                </a:ln>
                <a:solidFill>
                  <a:schemeClr val="bg1">
                    <a:lumMod val="85000"/>
                  </a:schemeClr>
                </a:solidFill>
              </a:defRPr>
            </a:lvl1pPr>
          </a:lstStyle>
          <a:p>
            <a:endParaRPr lang="en-US" dirty="0"/>
          </a:p>
        </p:txBody>
      </p:sp>
      <p:grpSp>
        <p:nvGrpSpPr>
          <p:cNvPr id="9" name="Group 8"/>
          <p:cNvGrpSpPr/>
          <p:nvPr userDrawn="1"/>
        </p:nvGrpSpPr>
        <p:grpSpPr>
          <a:xfrm>
            <a:off x="23029685" y="547086"/>
            <a:ext cx="923589" cy="826739"/>
            <a:chOff x="23051965" y="547086"/>
            <a:chExt cx="923589" cy="826739"/>
          </a:xfrm>
        </p:grpSpPr>
        <p:sp>
          <p:nvSpPr>
            <p:cNvPr id="10" name="Rectangle 9"/>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2" name="Rectangle 11"/>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5" name="TextBox 14"/>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6"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0"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1"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2" name="TextBox 21"/>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4116967097"/>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ortfolio-5">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3622221" y="3447129"/>
            <a:ext cx="4714706" cy="4711702"/>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smtClean="0"/>
              <a:t>Drag  Your Picture Here</a:t>
            </a:r>
          </a:p>
          <a:p>
            <a:endParaRPr lang="en-US" dirty="0"/>
          </a:p>
        </p:txBody>
      </p:sp>
      <p:sp>
        <p:nvSpPr>
          <p:cNvPr id="15" name="Picture Placeholder 13"/>
          <p:cNvSpPr>
            <a:spLocks noGrp="1" noChangeAspect="1"/>
          </p:cNvSpPr>
          <p:nvPr>
            <p:ph type="pic" sz="quarter" idx="11" hasCustomPrompt="1"/>
          </p:nvPr>
        </p:nvSpPr>
        <p:spPr>
          <a:xfrm>
            <a:off x="9828245" y="3447129"/>
            <a:ext cx="4714706" cy="4711702"/>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smtClean="0"/>
              <a:t>Drag  Your Picture Here</a:t>
            </a:r>
          </a:p>
          <a:p>
            <a:endParaRPr lang="en-US" dirty="0"/>
          </a:p>
        </p:txBody>
      </p:sp>
      <p:sp>
        <p:nvSpPr>
          <p:cNvPr id="17" name="Picture Placeholder 13"/>
          <p:cNvSpPr>
            <a:spLocks noGrp="1" noChangeAspect="1"/>
          </p:cNvSpPr>
          <p:nvPr>
            <p:ph type="pic" sz="quarter" idx="12" hasCustomPrompt="1"/>
          </p:nvPr>
        </p:nvSpPr>
        <p:spPr>
          <a:xfrm>
            <a:off x="16034268" y="3447129"/>
            <a:ext cx="4714706" cy="4711702"/>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smtClean="0"/>
              <a:t>Drag  Your Picture Here</a:t>
            </a:r>
          </a:p>
          <a:p>
            <a:endParaRPr lang="en-US" dirty="0"/>
          </a:p>
        </p:txBody>
      </p:sp>
      <p:sp>
        <p:nvSpPr>
          <p:cNvPr id="13" name="Picture Placeholder 13"/>
          <p:cNvSpPr>
            <a:spLocks noGrp="1" noChangeAspect="1"/>
          </p:cNvSpPr>
          <p:nvPr>
            <p:ph type="pic" sz="quarter" idx="13" hasCustomPrompt="1"/>
          </p:nvPr>
        </p:nvSpPr>
        <p:spPr>
          <a:xfrm>
            <a:off x="6814534" y="7672403"/>
            <a:ext cx="4714706" cy="4711702"/>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smtClean="0"/>
              <a:t>Drag  Your Picture Here</a:t>
            </a:r>
          </a:p>
          <a:p>
            <a:endParaRPr lang="en-US" dirty="0"/>
          </a:p>
        </p:txBody>
      </p:sp>
      <p:sp>
        <p:nvSpPr>
          <p:cNvPr id="16" name="Picture Placeholder 13"/>
          <p:cNvSpPr>
            <a:spLocks noGrp="1" noChangeAspect="1"/>
          </p:cNvSpPr>
          <p:nvPr>
            <p:ph type="pic" sz="quarter" idx="14" hasCustomPrompt="1"/>
          </p:nvPr>
        </p:nvSpPr>
        <p:spPr>
          <a:xfrm>
            <a:off x="13020557" y="7672403"/>
            <a:ext cx="4714706" cy="4711702"/>
          </a:xfrm>
          <a:prstGeom prst="ellipse">
            <a:avLst/>
          </a:prstGeom>
        </p:spPr>
        <p:txBody>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a:lvl1pPr>
          </a:lstStyle>
          <a:p>
            <a:r>
              <a:rPr lang="en-US" dirty="0" smtClean="0"/>
              <a:t>Drag  Your Picture Here</a:t>
            </a:r>
          </a:p>
          <a:p>
            <a:endParaRPr lang="en-US" dirty="0"/>
          </a:p>
        </p:txBody>
      </p:sp>
      <p:grpSp>
        <p:nvGrpSpPr>
          <p:cNvPr id="10" name="Group 9"/>
          <p:cNvGrpSpPr/>
          <p:nvPr userDrawn="1"/>
        </p:nvGrpSpPr>
        <p:grpSpPr>
          <a:xfrm>
            <a:off x="23029685" y="547086"/>
            <a:ext cx="923589" cy="826739"/>
            <a:chOff x="23051965" y="547086"/>
            <a:chExt cx="923589" cy="826739"/>
          </a:xfrm>
        </p:grpSpPr>
        <p:sp>
          <p:nvSpPr>
            <p:cNvPr id="11" name="Rectangle 10"/>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2" name="Rectangle 11"/>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9" name="Rectangle 18"/>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20" name="TextBox 19"/>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21"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6"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7" name="TextBox 26"/>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7242264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ortfolio-7">
    <p:spTree>
      <p:nvGrpSpPr>
        <p:cNvPr id="1" name=""/>
        <p:cNvGrpSpPr/>
        <p:nvPr/>
      </p:nvGrpSpPr>
      <p:grpSpPr>
        <a:xfrm>
          <a:off x="0" y="0"/>
          <a:ext cx="0" cy="0"/>
          <a:chOff x="0" y="0"/>
          <a:chExt cx="0" cy="0"/>
        </a:xfrm>
      </p:grpSpPr>
      <p:sp>
        <p:nvSpPr>
          <p:cNvPr id="17" name="Picture Placeholder 12"/>
          <p:cNvSpPr>
            <a:spLocks noGrp="1" noChangeAspect="1"/>
          </p:cNvSpPr>
          <p:nvPr>
            <p:ph type="pic" sz="quarter" idx="14"/>
          </p:nvPr>
        </p:nvSpPr>
        <p:spPr>
          <a:xfrm>
            <a:off x="1675110" y="4881389"/>
            <a:ext cx="8127239" cy="7649274"/>
          </a:xfrm>
        </p:spPr>
        <p:txBody>
          <a:bodyPr>
            <a:normAutofit/>
          </a:bodyPr>
          <a:lstStyle>
            <a:lvl1pPr>
              <a:defRPr sz="2800"/>
            </a:lvl1pPr>
          </a:lstStyle>
          <a:p>
            <a:endParaRPr lang="en-US" dirty="0"/>
          </a:p>
        </p:txBody>
      </p:sp>
      <p:sp>
        <p:nvSpPr>
          <p:cNvPr id="18" name="Picture Placeholder 12"/>
          <p:cNvSpPr>
            <a:spLocks noGrp="1" noChangeAspect="1"/>
          </p:cNvSpPr>
          <p:nvPr>
            <p:ph type="pic" sz="quarter" idx="15"/>
          </p:nvPr>
        </p:nvSpPr>
        <p:spPr>
          <a:xfrm>
            <a:off x="9793802" y="8706027"/>
            <a:ext cx="4287845" cy="3824638"/>
          </a:xfrm>
        </p:spPr>
        <p:txBody>
          <a:bodyPr>
            <a:normAutofit/>
          </a:bodyPr>
          <a:lstStyle>
            <a:lvl1pPr>
              <a:defRPr sz="2800"/>
            </a:lvl1pPr>
          </a:lstStyle>
          <a:p>
            <a:endParaRPr lang="en-US" dirty="0"/>
          </a:p>
        </p:txBody>
      </p:sp>
      <p:sp>
        <p:nvSpPr>
          <p:cNvPr id="19" name="Picture Placeholder 12"/>
          <p:cNvSpPr>
            <a:spLocks noGrp="1" noChangeAspect="1"/>
          </p:cNvSpPr>
          <p:nvPr>
            <p:ph type="pic" sz="quarter" idx="16"/>
          </p:nvPr>
        </p:nvSpPr>
        <p:spPr>
          <a:xfrm>
            <a:off x="14062556" y="8706027"/>
            <a:ext cx="4287845" cy="3824638"/>
          </a:xfrm>
        </p:spPr>
        <p:txBody>
          <a:bodyPr>
            <a:normAutofit/>
          </a:bodyPr>
          <a:lstStyle>
            <a:lvl1pPr>
              <a:defRPr sz="2800"/>
            </a:lvl1pPr>
          </a:lstStyle>
          <a:p>
            <a:endParaRPr lang="en-US" dirty="0"/>
          </a:p>
        </p:txBody>
      </p:sp>
      <p:sp>
        <p:nvSpPr>
          <p:cNvPr id="20" name="Picture Placeholder 12"/>
          <p:cNvSpPr>
            <a:spLocks noGrp="1" noChangeAspect="1"/>
          </p:cNvSpPr>
          <p:nvPr>
            <p:ph type="pic" sz="quarter" idx="17"/>
          </p:nvPr>
        </p:nvSpPr>
        <p:spPr>
          <a:xfrm>
            <a:off x="18318769" y="8706027"/>
            <a:ext cx="4287845" cy="3824638"/>
          </a:xfrm>
        </p:spPr>
        <p:txBody>
          <a:bodyPr>
            <a:normAutofit/>
          </a:bodyPr>
          <a:lstStyle>
            <a:lvl1pPr>
              <a:defRPr sz="2800"/>
            </a:lvl1pPr>
          </a:lstStyle>
          <a:p>
            <a:endParaRPr lang="en-US" dirty="0"/>
          </a:p>
        </p:txBody>
      </p:sp>
      <p:grpSp>
        <p:nvGrpSpPr>
          <p:cNvPr id="9" name="Group 8"/>
          <p:cNvGrpSpPr/>
          <p:nvPr userDrawn="1"/>
        </p:nvGrpSpPr>
        <p:grpSpPr>
          <a:xfrm>
            <a:off x="23029685" y="547086"/>
            <a:ext cx="923589" cy="826739"/>
            <a:chOff x="23051965" y="547086"/>
            <a:chExt cx="923589" cy="826739"/>
          </a:xfrm>
        </p:grpSpPr>
        <p:sp>
          <p:nvSpPr>
            <p:cNvPr id="10" name="Rectangle 9"/>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2" name="Rectangle 11"/>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3" name="Rectangle 12"/>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4" name="TextBox 13"/>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5"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2"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3"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4"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5" name="TextBox 24"/>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208112256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App Design 01">
    <p:spTree>
      <p:nvGrpSpPr>
        <p:cNvPr id="1" name=""/>
        <p:cNvGrpSpPr/>
        <p:nvPr/>
      </p:nvGrpSpPr>
      <p:grpSpPr>
        <a:xfrm>
          <a:off x="0" y="0"/>
          <a:ext cx="0" cy="0"/>
          <a:chOff x="0" y="0"/>
          <a:chExt cx="0" cy="0"/>
        </a:xfrm>
      </p:grpSpPr>
      <p:sp>
        <p:nvSpPr>
          <p:cNvPr id="23" name="Picture Placeholder 16"/>
          <p:cNvSpPr>
            <a:spLocks noGrp="1" noChangeAspect="1"/>
          </p:cNvSpPr>
          <p:nvPr userDrawn="1">
            <p:ph type="pic" sz="quarter" idx="13"/>
          </p:nvPr>
        </p:nvSpPr>
        <p:spPr>
          <a:xfrm>
            <a:off x="8605595" y="5114395"/>
            <a:ext cx="1889250" cy="5144374"/>
          </a:xfrm>
        </p:spPr>
        <p:txBody>
          <a:bodyPr>
            <a:normAutofit/>
          </a:bodyPr>
          <a:lstStyle>
            <a:lvl1pPr marL="0" indent="0">
              <a:buNone/>
              <a:defRPr sz="1400"/>
            </a:lvl1pPr>
          </a:lstStyle>
          <a:p>
            <a:endParaRPr lang="en-US" dirty="0"/>
          </a:p>
        </p:txBody>
      </p:sp>
      <p:sp>
        <p:nvSpPr>
          <p:cNvPr id="24" name="Picture Placeholder 16"/>
          <p:cNvSpPr>
            <a:spLocks noGrp="1" noChangeAspect="1"/>
          </p:cNvSpPr>
          <p:nvPr userDrawn="1">
            <p:ph type="pic" sz="quarter" idx="14"/>
          </p:nvPr>
        </p:nvSpPr>
        <p:spPr>
          <a:xfrm>
            <a:off x="2329727" y="5100282"/>
            <a:ext cx="1791573" cy="5144376"/>
          </a:xfrm>
        </p:spPr>
        <p:txBody>
          <a:bodyPr>
            <a:normAutofit/>
          </a:bodyPr>
          <a:lstStyle>
            <a:lvl1pPr marL="0" indent="0">
              <a:buNone/>
              <a:defRPr sz="1400"/>
            </a:lvl1pPr>
          </a:lstStyle>
          <a:p>
            <a:endParaRPr lang="en-US" dirty="0"/>
          </a:p>
        </p:txBody>
      </p:sp>
      <p:sp>
        <p:nvSpPr>
          <p:cNvPr id="25" name="Picture Placeholder 16"/>
          <p:cNvSpPr>
            <a:spLocks noGrp="1" noChangeAspect="1"/>
          </p:cNvSpPr>
          <p:nvPr>
            <p:ph type="pic" sz="quarter" idx="10"/>
          </p:nvPr>
        </p:nvSpPr>
        <p:spPr>
          <a:xfrm>
            <a:off x="4504563" y="4535838"/>
            <a:ext cx="3778503" cy="6738933"/>
          </a:xfrm>
        </p:spPr>
        <p:txBody>
          <a:bodyPr>
            <a:normAutofit/>
          </a:bodyPr>
          <a:lstStyle>
            <a:lvl1pPr marL="0" indent="0">
              <a:buNone/>
              <a:defRPr sz="1400"/>
            </a:lvl1pPr>
          </a:lstStyle>
          <a:p>
            <a:endParaRPr lang="en-US" dirty="0"/>
          </a:p>
        </p:txBody>
      </p:sp>
      <p:grpSp>
        <p:nvGrpSpPr>
          <p:cNvPr id="8" name="Group 7"/>
          <p:cNvGrpSpPr/>
          <p:nvPr userDrawn="1"/>
        </p:nvGrpSpPr>
        <p:grpSpPr>
          <a:xfrm>
            <a:off x="23029685" y="547086"/>
            <a:ext cx="923589" cy="826739"/>
            <a:chOff x="23051965" y="547086"/>
            <a:chExt cx="923589" cy="826739"/>
          </a:xfrm>
        </p:grpSpPr>
        <p:sp>
          <p:nvSpPr>
            <p:cNvPr id="9" name="Rectangle 8"/>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2" name="TextBox 11"/>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4"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5"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6"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8" name="TextBox 17"/>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1755017507"/>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ckup-dev2">
    <p:spTree>
      <p:nvGrpSpPr>
        <p:cNvPr id="1" name=""/>
        <p:cNvGrpSpPr/>
        <p:nvPr/>
      </p:nvGrpSpPr>
      <p:grpSpPr>
        <a:xfrm>
          <a:off x="0" y="0"/>
          <a:ext cx="0" cy="0"/>
          <a:chOff x="0" y="0"/>
          <a:chExt cx="0" cy="0"/>
        </a:xfrm>
      </p:grpSpPr>
      <p:sp>
        <p:nvSpPr>
          <p:cNvPr id="38" name="Picture Placeholder 16"/>
          <p:cNvSpPr>
            <a:spLocks noGrp="1" noChangeAspect="1"/>
          </p:cNvSpPr>
          <p:nvPr>
            <p:ph type="pic" sz="quarter" idx="13"/>
          </p:nvPr>
        </p:nvSpPr>
        <p:spPr>
          <a:xfrm>
            <a:off x="14070303" y="4788784"/>
            <a:ext cx="2013012" cy="4770100"/>
          </a:xfrm>
        </p:spPr>
        <p:txBody>
          <a:bodyPr>
            <a:normAutofit/>
          </a:bodyPr>
          <a:lstStyle>
            <a:lvl1pPr marL="0" indent="0">
              <a:buNone/>
              <a:defRPr sz="1200"/>
            </a:lvl1pPr>
          </a:lstStyle>
          <a:p>
            <a:endParaRPr lang="en-US" dirty="0"/>
          </a:p>
        </p:txBody>
      </p:sp>
      <p:sp>
        <p:nvSpPr>
          <p:cNvPr id="39" name="Picture Placeholder 16"/>
          <p:cNvSpPr>
            <a:spLocks noGrp="1" noChangeAspect="1"/>
          </p:cNvSpPr>
          <p:nvPr>
            <p:ph type="pic" sz="quarter" idx="14"/>
          </p:nvPr>
        </p:nvSpPr>
        <p:spPr>
          <a:xfrm>
            <a:off x="8093638" y="4787452"/>
            <a:ext cx="1840329" cy="4770100"/>
          </a:xfrm>
        </p:spPr>
        <p:txBody>
          <a:bodyPr>
            <a:normAutofit/>
          </a:bodyPr>
          <a:lstStyle>
            <a:lvl1pPr marL="0" indent="0">
              <a:buNone/>
              <a:defRPr sz="1200"/>
            </a:lvl1pPr>
          </a:lstStyle>
          <a:p>
            <a:endParaRPr lang="en-US" dirty="0"/>
          </a:p>
        </p:txBody>
      </p:sp>
      <p:sp>
        <p:nvSpPr>
          <p:cNvPr id="25" name="Picture Placeholder 16"/>
          <p:cNvSpPr>
            <a:spLocks noGrp="1" noChangeAspect="1"/>
          </p:cNvSpPr>
          <p:nvPr>
            <p:ph type="pic" sz="quarter" idx="10"/>
          </p:nvPr>
        </p:nvSpPr>
        <p:spPr>
          <a:xfrm>
            <a:off x="10278291" y="4349580"/>
            <a:ext cx="3493182" cy="6229080"/>
          </a:xfrm>
        </p:spPr>
        <p:txBody>
          <a:bodyPr>
            <a:normAutofit/>
          </a:bodyPr>
          <a:lstStyle>
            <a:lvl1pPr marL="0" indent="0">
              <a:buNone/>
              <a:defRPr sz="1200"/>
            </a:lvl1pPr>
          </a:lstStyle>
          <a:p>
            <a:endParaRPr lang="en-US" dirty="0"/>
          </a:p>
        </p:txBody>
      </p:sp>
      <p:grpSp>
        <p:nvGrpSpPr>
          <p:cNvPr id="8" name="Group 7"/>
          <p:cNvGrpSpPr/>
          <p:nvPr userDrawn="1"/>
        </p:nvGrpSpPr>
        <p:grpSpPr>
          <a:xfrm>
            <a:off x="23029685" y="547086"/>
            <a:ext cx="923589" cy="826739"/>
            <a:chOff x="23051965" y="547086"/>
            <a:chExt cx="923589" cy="826739"/>
          </a:xfrm>
        </p:grpSpPr>
        <p:sp>
          <p:nvSpPr>
            <p:cNvPr id="9" name="Rectangle 8"/>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2" name="TextBox 11"/>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4"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8"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9"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0" name="TextBox 19"/>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2364597428"/>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Us">
    <p:spTree>
      <p:nvGrpSpPr>
        <p:cNvPr id="1" name=""/>
        <p:cNvGrpSpPr/>
        <p:nvPr/>
      </p:nvGrpSpPr>
      <p:grpSpPr>
        <a:xfrm>
          <a:off x="0" y="0"/>
          <a:ext cx="0" cy="0"/>
          <a:chOff x="0" y="0"/>
          <a:chExt cx="0" cy="0"/>
        </a:xfrm>
      </p:grpSpPr>
      <p:sp>
        <p:nvSpPr>
          <p:cNvPr id="15" name="Picture Placeholder 13"/>
          <p:cNvSpPr>
            <a:spLocks noGrp="1" noChangeAspect="1"/>
          </p:cNvSpPr>
          <p:nvPr>
            <p:ph type="pic" sz="quarter" idx="13"/>
          </p:nvPr>
        </p:nvSpPr>
        <p:spPr>
          <a:xfrm>
            <a:off x="-1" y="0"/>
            <a:ext cx="24377651"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2998106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grpSp>
        <p:nvGrpSpPr>
          <p:cNvPr id="4" name="Group 3"/>
          <p:cNvGrpSpPr/>
          <p:nvPr userDrawn="1"/>
        </p:nvGrpSpPr>
        <p:grpSpPr>
          <a:xfrm>
            <a:off x="23029685" y="547086"/>
            <a:ext cx="923589" cy="826739"/>
            <a:chOff x="23051965" y="547086"/>
            <a:chExt cx="923589" cy="826739"/>
          </a:xfrm>
        </p:grpSpPr>
        <p:sp>
          <p:nvSpPr>
            <p:cNvPr id="5" name="Rectangle 4"/>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 name="Rectangle 7"/>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9" name="Rectangle 8"/>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0" name="TextBox 9"/>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Tree>
    <p:extLst>
      <p:ext uri="{BB962C8B-B14F-4D97-AF65-F5344CB8AC3E}">
        <p14:creationId xmlns:p14="http://schemas.microsoft.com/office/powerpoint/2010/main" val="2442905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grpSp>
        <p:nvGrpSpPr>
          <p:cNvPr id="5" name="Group 4"/>
          <p:cNvGrpSpPr/>
          <p:nvPr userDrawn="1"/>
        </p:nvGrpSpPr>
        <p:grpSpPr>
          <a:xfrm>
            <a:off x="23029685" y="547086"/>
            <a:ext cx="923589" cy="826739"/>
            <a:chOff x="23051965" y="547086"/>
            <a:chExt cx="923589" cy="826739"/>
          </a:xfrm>
        </p:grpSpPr>
        <p:sp>
          <p:nvSpPr>
            <p:cNvPr id="6" name="Rectangle 5"/>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2" name="TextBox 11"/>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TextBox 16"/>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7204344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grpSp>
        <p:nvGrpSpPr>
          <p:cNvPr id="5" name="Group 4"/>
          <p:cNvGrpSpPr/>
          <p:nvPr userDrawn="1"/>
        </p:nvGrpSpPr>
        <p:grpSpPr>
          <a:xfrm>
            <a:off x="23029685" y="547086"/>
            <a:ext cx="923589" cy="826739"/>
            <a:chOff x="23051965" y="547086"/>
            <a:chExt cx="923589" cy="826739"/>
          </a:xfrm>
        </p:grpSpPr>
        <p:sp>
          <p:nvSpPr>
            <p:cNvPr id="6" name="Rectangle 5"/>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9" name="Rectangle 8"/>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2" name="TextBox 11"/>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TextBox 16"/>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21773133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3176" y="0"/>
            <a:ext cx="24377651"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3553611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13420048" y="3753036"/>
            <a:ext cx="8676664" cy="4982164"/>
          </a:xfrm>
        </p:spPr>
        <p:txBody>
          <a:bodyPr>
            <a:normAutofit/>
          </a:bodyPr>
          <a:lstStyle>
            <a:lvl1pPr marL="0" indent="0">
              <a:buNone/>
              <a:defRPr sz="2000">
                <a:solidFill>
                  <a:schemeClr val="tx1">
                    <a:lumMod val="50000"/>
                    <a:lumOff val="50000"/>
                  </a:schemeClr>
                </a:solidFill>
              </a:defRPr>
            </a:lvl1pPr>
          </a:lstStyle>
          <a:p>
            <a:endParaRPr lang="en-US" dirty="0"/>
          </a:p>
        </p:txBody>
      </p:sp>
      <p:grpSp>
        <p:nvGrpSpPr>
          <p:cNvPr id="6" name="Group 5"/>
          <p:cNvGrpSpPr/>
          <p:nvPr userDrawn="1"/>
        </p:nvGrpSpPr>
        <p:grpSpPr>
          <a:xfrm>
            <a:off x="23029685" y="547086"/>
            <a:ext cx="923589" cy="826739"/>
            <a:chOff x="23051965" y="547086"/>
            <a:chExt cx="923589" cy="826739"/>
          </a:xfrm>
        </p:grpSpPr>
        <p:sp>
          <p:nvSpPr>
            <p:cNvPr id="7" name="Rectangle 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 name="Rectangle 7"/>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1" name="TextBox 10"/>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2"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8"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9" name="TextBox 18"/>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258156638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10055781" y="2521311"/>
            <a:ext cx="4266088" cy="4267199"/>
          </a:xfrm>
          <a:prstGeom prst="ellipse">
            <a:avLst/>
          </a:prstGeom>
        </p:spPr>
        <p:txBody>
          <a:bodyPr>
            <a:normAutofit/>
          </a:bodyPr>
          <a:lstStyle>
            <a:lvl1pPr marL="0" indent="0">
              <a:buNone/>
              <a:defRPr sz="3200"/>
            </a:lvl1pPr>
          </a:lstStyle>
          <a:p>
            <a:endParaRPr lang="en-US" dirty="0"/>
          </a:p>
        </p:txBody>
      </p:sp>
      <p:grpSp>
        <p:nvGrpSpPr>
          <p:cNvPr id="6" name="Group 5"/>
          <p:cNvGrpSpPr/>
          <p:nvPr userDrawn="1"/>
        </p:nvGrpSpPr>
        <p:grpSpPr>
          <a:xfrm>
            <a:off x="23029685" y="547086"/>
            <a:ext cx="923589" cy="826739"/>
            <a:chOff x="23051965" y="547086"/>
            <a:chExt cx="923589" cy="826739"/>
          </a:xfrm>
        </p:grpSpPr>
        <p:sp>
          <p:nvSpPr>
            <p:cNvPr id="7" name="Rectangle 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9" name="Rectangle 8"/>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1" name="TextBox 10"/>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2"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3"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6"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8" name="TextBox 17"/>
          <p:cNvSpPr txBox="1"/>
          <p:nvPr userDrawn="1"/>
        </p:nvSpPr>
        <p:spPr>
          <a:xfrm>
            <a:off x="1625380" y="12834421"/>
            <a:ext cx="3655098" cy="461665"/>
          </a:xfrm>
          <a:prstGeom prst="rect">
            <a:avLst/>
          </a:prstGeom>
          <a:noFill/>
        </p:spPr>
        <p:txBody>
          <a:bodyPr wrap="square" rtlCol="0">
            <a:spAutoFit/>
          </a:bodyPr>
          <a:lstStyle/>
          <a:p>
            <a:r>
              <a:rPr lang="id-ID" sz="2400" b="1" dirty="0" smtClean="0">
                <a:solidFill>
                  <a:schemeClr val="tx2"/>
                </a:solidFill>
                <a:latin typeface="Lato Regular"/>
                <a:cs typeface="Lato Regular"/>
              </a:rPr>
              <a:t>Impresario </a:t>
            </a:r>
            <a:r>
              <a:rPr lang="id-ID" sz="2400" b="0" dirty="0" smtClean="0">
                <a:solidFill>
                  <a:schemeClr val="tx2"/>
                </a:solidFill>
                <a:latin typeface="Lato Light"/>
                <a:cs typeface="Lato Light"/>
              </a:rPr>
              <a:t>Slides</a:t>
            </a:r>
            <a:endParaRPr lang="id-ID" sz="2400" b="0" dirty="0">
              <a:solidFill>
                <a:schemeClr val="tx2"/>
              </a:solidFill>
              <a:latin typeface="Lato Light"/>
              <a:cs typeface="Lato Light"/>
            </a:endParaRPr>
          </a:p>
        </p:txBody>
      </p:sp>
    </p:spTree>
    <p:extLst>
      <p:ext uri="{BB962C8B-B14F-4D97-AF65-F5344CB8AC3E}">
        <p14:creationId xmlns:p14="http://schemas.microsoft.com/office/powerpoint/2010/main" val="46089500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13716000"/>
          </a:xfrm>
        </p:spPr>
        <p:txBody>
          <a:bodyPr>
            <a:normAutofit/>
          </a:bodyPr>
          <a:lstStyle>
            <a:lvl1pPr marL="0" indent="0">
              <a:buNone/>
              <a:defRPr sz="3200">
                <a:solidFill>
                  <a:schemeClr val="bg2"/>
                </a:solidFill>
              </a:defRPr>
            </a:lvl1pPr>
          </a:lstStyle>
          <a:p>
            <a:endParaRPr lang="en-US" dirty="0"/>
          </a:p>
        </p:txBody>
      </p:sp>
    </p:spTree>
    <p:extLst>
      <p:ext uri="{BB962C8B-B14F-4D97-AF65-F5344CB8AC3E}">
        <p14:creationId xmlns:p14="http://schemas.microsoft.com/office/powerpoint/2010/main" val="88924403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5964" y="12712709"/>
            <a:ext cx="5484971" cy="730250"/>
          </a:xfrm>
          <a:prstGeom prst="rect">
            <a:avLst/>
          </a:prstGeom>
        </p:spPr>
        <p:txBody>
          <a:bodyPr vert="horz" lIns="182843" tIns="91422" rIns="182843" bIns="91422" rtlCol="0" anchor="ctr"/>
          <a:lstStyle>
            <a:lvl1pPr algn="l">
              <a:defRPr sz="2400">
                <a:solidFill>
                  <a:schemeClr val="tx1">
                    <a:tint val="75000"/>
                  </a:schemeClr>
                </a:solidFill>
                <a:latin typeface="Lato Regular"/>
              </a:defRPr>
            </a:lvl1pPr>
          </a:lstStyle>
          <a:p>
            <a:endParaRPr lang="en-US" dirty="0"/>
          </a:p>
        </p:txBody>
      </p:sp>
      <p:sp>
        <p:nvSpPr>
          <p:cNvPr id="5" name="Footer Placeholder 4"/>
          <p:cNvSpPr>
            <a:spLocks noGrp="1"/>
          </p:cNvSpPr>
          <p:nvPr>
            <p:ph type="ftr" sz="quarter" idx="3"/>
          </p:nvPr>
        </p:nvSpPr>
        <p:spPr>
          <a:xfrm>
            <a:off x="8075097" y="12712709"/>
            <a:ext cx="8227457" cy="730250"/>
          </a:xfrm>
          <a:prstGeom prst="rect">
            <a:avLst/>
          </a:prstGeom>
        </p:spPr>
        <p:txBody>
          <a:bodyPr vert="horz" lIns="182843" tIns="91422" rIns="182843" bIns="91422" rtlCol="0" anchor="ctr"/>
          <a:lstStyle>
            <a:lvl1pPr algn="ctr">
              <a:defRPr sz="2400">
                <a:solidFill>
                  <a:schemeClr val="tx1">
                    <a:tint val="75000"/>
                  </a:schemeClr>
                </a:solidFill>
                <a:latin typeface="Lato Regular"/>
              </a:defRPr>
            </a:lvl1pPr>
          </a:lstStyle>
          <a:p>
            <a:endParaRPr lang="en-US" dirty="0"/>
          </a:p>
        </p:txBody>
      </p:sp>
      <p:sp>
        <p:nvSpPr>
          <p:cNvPr id="6" name="Slide Number Placeholder 5"/>
          <p:cNvSpPr>
            <a:spLocks noGrp="1"/>
          </p:cNvSpPr>
          <p:nvPr>
            <p:ph type="sldNum" sz="quarter" idx="4"/>
          </p:nvPr>
        </p:nvSpPr>
        <p:spPr>
          <a:xfrm>
            <a:off x="17216715" y="12712709"/>
            <a:ext cx="5484971" cy="730250"/>
          </a:xfrm>
          <a:prstGeom prst="rect">
            <a:avLst/>
          </a:prstGeom>
        </p:spPr>
        <p:txBody>
          <a:bodyPr vert="horz" lIns="182843" tIns="91422" rIns="182843" bIns="91422" rtlCol="0" anchor="ctr"/>
          <a:lstStyle>
            <a:lvl1pPr algn="r">
              <a:defRPr sz="2400">
                <a:solidFill>
                  <a:schemeClr val="tx1">
                    <a:tint val="75000"/>
                  </a:schemeClr>
                </a:solidFill>
                <a:latin typeface="Lato Regular"/>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657" r:id="rId4"/>
    <p:sldLayoutId id="2147483746" r:id="rId5"/>
    <p:sldLayoutId id="2147483752" r:id="rId6"/>
    <p:sldLayoutId id="2147483714" r:id="rId7"/>
    <p:sldLayoutId id="2147483709" r:id="rId8"/>
    <p:sldLayoutId id="2147483737" r:id="rId9"/>
    <p:sldLayoutId id="2147483781" r:id="rId10"/>
    <p:sldLayoutId id="2147483771" r:id="rId11"/>
    <p:sldLayoutId id="2147483786"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g"/><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1.xml"/><Relationship Id="rId3" Type="http://schemas.openxmlformats.org/officeDocument/2006/relationships/chart" Target="../charts/chart2.xml"/></Relationships>
</file>

<file path=ppt/slides/_rels/slide57.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1.xml"/><Relationship Id="rId2" Type="http://schemas.openxmlformats.org/officeDocument/2006/relationships/chart" Target="../charts/chart3.xml"/></Relationships>
</file>

<file path=ppt/slides/_rels/slide58.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1.xml"/><Relationship Id="rId2" Type="http://schemas.openxmlformats.org/officeDocument/2006/relationships/chart" Target="../charts/char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401"/>
            <a:ext cx="24377649" cy="13716000"/>
          </a:xfrm>
          <a:prstGeom prst="rect">
            <a:avLst/>
          </a:prstGeom>
          <a:solidFill>
            <a:schemeClr val="accent3">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a:p>
        </p:txBody>
      </p:sp>
      <p:sp>
        <p:nvSpPr>
          <p:cNvPr id="25" name="Rectangle 24"/>
          <p:cNvSpPr/>
          <p:nvPr/>
        </p:nvSpPr>
        <p:spPr>
          <a:xfrm flipV="1">
            <a:off x="3952067" y="6781590"/>
            <a:ext cx="1382352" cy="1559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26" name="Rectangle 25"/>
          <p:cNvSpPr/>
          <p:nvPr/>
        </p:nvSpPr>
        <p:spPr>
          <a:xfrm flipV="1">
            <a:off x="11487994" y="4932367"/>
            <a:ext cx="1382352" cy="1559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28" name="Rectangle 27"/>
          <p:cNvSpPr/>
          <p:nvPr/>
        </p:nvSpPr>
        <p:spPr>
          <a:xfrm flipV="1">
            <a:off x="19174739" y="6790117"/>
            <a:ext cx="1382352" cy="1559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31" name="Rectangle 30"/>
          <p:cNvSpPr/>
          <p:nvPr/>
        </p:nvSpPr>
        <p:spPr>
          <a:xfrm flipV="1">
            <a:off x="11487994" y="9240900"/>
            <a:ext cx="1382352" cy="15596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nvGrpSpPr>
          <p:cNvPr id="32" name="Group 31"/>
          <p:cNvGrpSpPr/>
          <p:nvPr/>
        </p:nvGrpSpPr>
        <p:grpSpPr>
          <a:xfrm>
            <a:off x="1817308" y="5504446"/>
            <a:ext cx="20743144" cy="3030569"/>
            <a:chOff x="5988388" y="416177"/>
            <a:chExt cx="12359700" cy="3030569"/>
          </a:xfrm>
        </p:grpSpPr>
        <p:sp>
          <p:nvSpPr>
            <p:cNvPr id="33" name="TextBox 32"/>
            <p:cNvSpPr txBox="1"/>
            <p:nvPr/>
          </p:nvSpPr>
          <p:spPr>
            <a:xfrm>
              <a:off x="5988388" y="416177"/>
              <a:ext cx="12359700" cy="2646860"/>
            </a:xfrm>
            <a:prstGeom prst="rect">
              <a:avLst/>
            </a:prstGeom>
            <a:noFill/>
          </p:spPr>
          <p:txBody>
            <a:bodyPr wrap="square" lIns="91422" tIns="45711" rIns="91422" bIns="45711" rtlCol="0">
              <a:spAutoFit/>
            </a:bodyPr>
            <a:lstStyle/>
            <a:p>
              <a:pPr algn="ctr"/>
              <a:r>
                <a:rPr lang="id-ID" sz="16600" b="1" dirty="0" smtClean="0">
                  <a:solidFill>
                    <a:schemeClr val="bg1"/>
                  </a:solidFill>
                  <a:latin typeface="Lato Regular"/>
                  <a:cs typeface="Lato Regular"/>
                </a:rPr>
                <a:t>IMPRESARIO</a:t>
              </a:r>
            </a:p>
          </p:txBody>
        </p:sp>
        <p:sp>
          <p:nvSpPr>
            <p:cNvPr id="34" name="Subtitle 2"/>
            <p:cNvSpPr txBox="1">
              <a:spLocks/>
            </p:cNvSpPr>
            <p:nvPr/>
          </p:nvSpPr>
          <p:spPr>
            <a:xfrm>
              <a:off x="6335836" y="2607630"/>
              <a:ext cx="11655185"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4000" dirty="0" smtClean="0">
                  <a:solidFill>
                    <a:schemeClr val="bg1"/>
                  </a:solidFill>
                  <a:latin typeface="Lato Regular"/>
                  <a:cs typeface="Lato Regular"/>
                </a:rPr>
                <a:t>POWERPOINT PRESENTATION</a:t>
              </a:r>
              <a:endParaRPr lang="en-US" sz="4000" dirty="0">
                <a:solidFill>
                  <a:schemeClr val="bg1"/>
                </a:solidFill>
                <a:latin typeface="Lato Regular"/>
                <a:cs typeface="Lato Regular"/>
              </a:endParaRPr>
            </a:p>
          </p:txBody>
        </p:sp>
      </p:grpSp>
      <p:sp>
        <p:nvSpPr>
          <p:cNvPr id="2" name="Picture Placeholder 1"/>
          <p:cNvSpPr>
            <a:spLocks noGrp="1"/>
          </p:cNvSpPr>
          <p:nvPr>
            <p:ph type="pic" sz="quarter" idx="13"/>
          </p:nvPr>
        </p:nvSpPr>
        <p:spPr/>
      </p:sp>
    </p:spTree>
    <p:extLst>
      <p:ext uri="{BB962C8B-B14F-4D97-AF65-F5344CB8AC3E}">
        <p14:creationId xmlns:p14="http://schemas.microsoft.com/office/powerpoint/2010/main" val="1312458889"/>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0-#ppt_h/2"/>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1+#ppt_w/2"/>
                                          </p:val>
                                        </p:tav>
                                        <p:tav tm="100000">
                                          <p:val>
                                            <p:strVal val="#ppt_x"/>
                                          </p:val>
                                        </p:tav>
                                      </p:tavLst>
                                    </p:anim>
                                    <p:anim calcmode="lin" valueType="num">
                                      <p:cBhvr additive="base">
                                        <p:cTn id="17" dur="500" fill="hold"/>
                                        <p:tgtEl>
                                          <p:spTgt spid="28"/>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3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3867138" y="4840932"/>
            <a:ext cx="1546697" cy="1547100"/>
            <a:chOff x="5222775" y="1833299"/>
            <a:chExt cx="618294" cy="618294"/>
          </a:xfrm>
        </p:grpSpPr>
        <p:sp>
          <p:nvSpPr>
            <p:cNvPr id="22" name="Oval 21"/>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p>
          </p:txBody>
        </p:sp>
        <p:sp>
          <p:nvSpPr>
            <p:cNvPr id="23" name="TextBox 22"/>
            <p:cNvSpPr txBox="1"/>
            <p:nvPr/>
          </p:nvSpPr>
          <p:spPr>
            <a:xfrm>
              <a:off x="5283586" y="1856521"/>
              <a:ext cx="436880" cy="438565"/>
            </a:xfrm>
            <a:prstGeom prst="rect">
              <a:avLst/>
            </a:prstGeom>
            <a:noFill/>
          </p:spPr>
          <p:txBody>
            <a:bodyPr wrap="square" lIns="91420" tIns="45709" rIns="91420" bIns="45709" rtlCol="0">
              <a:spAutoFit/>
            </a:bodyPr>
            <a:lstStyle/>
            <a:p>
              <a:pPr algn="ctr"/>
              <a:r>
                <a:rPr lang="tr-TR" sz="6400" dirty="0">
                  <a:solidFill>
                    <a:schemeClr val="bg1"/>
                  </a:solidFill>
                  <a:latin typeface="Sosa Regular"/>
                  <a:cs typeface="Sosa Regular"/>
                </a:rPr>
                <a:t>Ý</a:t>
              </a:r>
              <a:endParaRPr lang="en-US" sz="6400" dirty="0"/>
            </a:p>
          </p:txBody>
        </p:sp>
      </p:grpSp>
      <p:sp>
        <p:nvSpPr>
          <p:cNvPr id="6" name="Freeform 1"/>
          <p:cNvSpPr>
            <a:spLocks noChangeArrowheads="1"/>
          </p:cNvSpPr>
          <p:nvPr/>
        </p:nvSpPr>
        <p:spPr bwMode="auto">
          <a:xfrm rot="5400000">
            <a:off x="18475115" y="3765537"/>
            <a:ext cx="2752592" cy="3233810"/>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7" name="Freeform 2"/>
          <p:cNvSpPr>
            <a:spLocks noChangeArrowheads="1"/>
          </p:cNvSpPr>
          <p:nvPr/>
        </p:nvSpPr>
        <p:spPr bwMode="auto">
          <a:xfrm rot="5400000">
            <a:off x="16083200" y="5810248"/>
            <a:ext cx="2264156" cy="3193388"/>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8" name="Freeform 3"/>
          <p:cNvSpPr>
            <a:spLocks noChangeArrowheads="1"/>
          </p:cNvSpPr>
          <p:nvPr/>
        </p:nvSpPr>
        <p:spPr bwMode="auto">
          <a:xfrm rot="5400000">
            <a:off x="12724946" y="4237669"/>
            <a:ext cx="3656426" cy="3193386"/>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9" name="Freeform 4"/>
          <p:cNvSpPr>
            <a:spLocks noChangeArrowheads="1"/>
          </p:cNvSpPr>
          <p:nvPr/>
        </p:nvSpPr>
        <p:spPr bwMode="auto">
          <a:xfrm rot="5400000">
            <a:off x="10099014" y="6013717"/>
            <a:ext cx="3624474" cy="3233810"/>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0" name="Freeform 5"/>
          <p:cNvSpPr>
            <a:spLocks noChangeArrowheads="1"/>
          </p:cNvSpPr>
          <p:nvPr/>
        </p:nvSpPr>
        <p:spPr bwMode="auto">
          <a:xfrm rot="5400000">
            <a:off x="6800984" y="4883595"/>
            <a:ext cx="4948276" cy="3193386"/>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1" name="Freeform 6"/>
          <p:cNvSpPr>
            <a:spLocks noChangeArrowheads="1"/>
          </p:cNvSpPr>
          <p:nvPr/>
        </p:nvSpPr>
        <p:spPr bwMode="auto">
          <a:xfrm rot="5400000">
            <a:off x="3258731" y="5769499"/>
            <a:ext cx="6760512" cy="3233810"/>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3" name="Oval 12"/>
          <p:cNvSpPr/>
          <p:nvPr/>
        </p:nvSpPr>
        <p:spPr>
          <a:xfrm>
            <a:off x="5948203" y="8426608"/>
            <a:ext cx="1546697" cy="15471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16" name="Oval 15"/>
          <p:cNvSpPr/>
          <p:nvPr/>
        </p:nvSpPr>
        <p:spPr>
          <a:xfrm>
            <a:off x="8591446" y="4840932"/>
            <a:ext cx="1546697" cy="15471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19" name="Oval 18"/>
          <p:cNvSpPr/>
          <p:nvPr/>
        </p:nvSpPr>
        <p:spPr>
          <a:xfrm>
            <a:off x="11231968" y="7254900"/>
            <a:ext cx="1546697" cy="15471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25" name="Oval 24"/>
          <p:cNvSpPr/>
          <p:nvPr/>
        </p:nvSpPr>
        <p:spPr>
          <a:xfrm>
            <a:off x="19153631" y="4840932"/>
            <a:ext cx="1546697" cy="154710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28" name="Oval 27"/>
          <p:cNvSpPr/>
          <p:nvPr/>
        </p:nvSpPr>
        <p:spPr>
          <a:xfrm>
            <a:off x="16550359" y="6369206"/>
            <a:ext cx="1546697" cy="15471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31" name="Oval 30"/>
          <p:cNvSpPr/>
          <p:nvPr/>
        </p:nvSpPr>
        <p:spPr>
          <a:xfrm>
            <a:off x="3279542" y="4068864"/>
            <a:ext cx="1546697" cy="15471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33" name="TextBox 32"/>
          <p:cNvSpPr txBox="1"/>
          <p:nvPr/>
        </p:nvSpPr>
        <p:spPr>
          <a:xfrm>
            <a:off x="2998849" y="5698229"/>
            <a:ext cx="2086261" cy="707773"/>
          </a:xfrm>
          <a:prstGeom prst="rect">
            <a:avLst/>
          </a:prstGeom>
          <a:noFill/>
        </p:spPr>
        <p:txBody>
          <a:bodyPr vert="horz" wrap="square" lIns="243731" tIns="121864" rIns="243731" bIns="121864" rtlCol="0">
            <a:spAutoFit/>
          </a:bodyPr>
          <a:lstStyle/>
          <a:p>
            <a:pPr algn="ctr"/>
            <a:r>
              <a:rPr lang="en-US" sz="3000" dirty="0">
                <a:latin typeface="Lato Regular"/>
                <a:cs typeface="Lato Regular"/>
              </a:rPr>
              <a:t>START</a:t>
            </a:r>
          </a:p>
        </p:txBody>
      </p:sp>
      <p:sp>
        <p:nvSpPr>
          <p:cNvPr id="34" name="TextBox 33"/>
          <p:cNvSpPr txBox="1"/>
          <p:nvPr/>
        </p:nvSpPr>
        <p:spPr>
          <a:xfrm>
            <a:off x="5513765" y="7614464"/>
            <a:ext cx="2323045"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RESEARCH</a:t>
            </a:r>
          </a:p>
        </p:txBody>
      </p:sp>
      <p:sp>
        <p:nvSpPr>
          <p:cNvPr id="35" name="TextBox 34"/>
          <p:cNvSpPr txBox="1"/>
          <p:nvPr/>
        </p:nvSpPr>
        <p:spPr>
          <a:xfrm>
            <a:off x="10953345" y="6522320"/>
            <a:ext cx="2084653"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DEVELOP</a:t>
            </a:r>
          </a:p>
        </p:txBody>
      </p:sp>
      <p:sp>
        <p:nvSpPr>
          <p:cNvPr id="36" name="TextBox 35"/>
          <p:cNvSpPr txBox="1"/>
          <p:nvPr/>
        </p:nvSpPr>
        <p:spPr>
          <a:xfrm>
            <a:off x="8337451" y="6522320"/>
            <a:ext cx="2038451"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DESIGN</a:t>
            </a:r>
          </a:p>
        </p:txBody>
      </p:sp>
      <p:sp>
        <p:nvSpPr>
          <p:cNvPr id="37" name="TextBox 36"/>
          <p:cNvSpPr txBox="1"/>
          <p:nvPr/>
        </p:nvSpPr>
        <p:spPr>
          <a:xfrm>
            <a:off x="13609707" y="6517020"/>
            <a:ext cx="2090423"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TEAM</a:t>
            </a:r>
          </a:p>
        </p:txBody>
      </p:sp>
      <p:sp>
        <p:nvSpPr>
          <p:cNvPr id="38" name="TextBox 37"/>
          <p:cNvSpPr txBox="1"/>
          <p:nvPr/>
        </p:nvSpPr>
        <p:spPr>
          <a:xfrm>
            <a:off x="16222921" y="5581964"/>
            <a:ext cx="2084655"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TIME</a:t>
            </a:r>
          </a:p>
        </p:txBody>
      </p:sp>
      <p:sp>
        <p:nvSpPr>
          <p:cNvPr id="39" name="TextBox 38"/>
          <p:cNvSpPr txBox="1"/>
          <p:nvPr/>
        </p:nvSpPr>
        <p:spPr>
          <a:xfrm>
            <a:off x="18893521" y="6606787"/>
            <a:ext cx="2264746" cy="707773"/>
          </a:xfrm>
          <a:prstGeom prst="rect">
            <a:avLst/>
          </a:prstGeom>
          <a:noFill/>
        </p:spPr>
        <p:txBody>
          <a:bodyPr vert="horz" wrap="square" lIns="243731" tIns="121864" rIns="243731" bIns="121864" rtlCol="0">
            <a:spAutoFit/>
          </a:bodyPr>
          <a:lstStyle/>
          <a:p>
            <a:pPr algn="ctr"/>
            <a:r>
              <a:rPr lang="en-US" sz="3000" dirty="0">
                <a:latin typeface="Lato Regular"/>
                <a:cs typeface="Lato Regular"/>
              </a:rPr>
              <a:t>END</a:t>
            </a:r>
          </a:p>
        </p:txBody>
      </p:sp>
      <p:sp>
        <p:nvSpPr>
          <p:cNvPr id="40" name="AutoShape 82"/>
          <p:cNvSpPr>
            <a:spLocks/>
          </p:cNvSpPr>
          <p:nvPr/>
        </p:nvSpPr>
        <p:spPr bwMode="auto">
          <a:xfrm>
            <a:off x="14341156" y="5320794"/>
            <a:ext cx="588231" cy="5883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1" name="AutoShape 29"/>
          <p:cNvSpPr>
            <a:spLocks/>
          </p:cNvSpPr>
          <p:nvPr/>
        </p:nvSpPr>
        <p:spPr bwMode="auto">
          <a:xfrm>
            <a:off x="3744276" y="4495012"/>
            <a:ext cx="712107" cy="7122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2" name="AutoShape 115"/>
          <p:cNvSpPr>
            <a:spLocks/>
          </p:cNvSpPr>
          <p:nvPr/>
        </p:nvSpPr>
        <p:spPr bwMode="auto">
          <a:xfrm>
            <a:off x="6390294" y="8755164"/>
            <a:ext cx="690276" cy="7595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AutoShape 66"/>
          <p:cNvSpPr>
            <a:spLocks/>
          </p:cNvSpPr>
          <p:nvPr/>
        </p:nvSpPr>
        <p:spPr bwMode="auto">
          <a:xfrm>
            <a:off x="19642827" y="5298096"/>
            <a:ext cx="588231" cy="588384"/>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5" name="Group 44"/>
          <p:cNvGrpSpPr/>
          <p:nvPr/>
        </p:nvGrpSpPr>
        <p:grpSpPr>
          <a:xfrm>
            <a:off x="17065324" y="6713343"/>
            <a:ext cx="536274" cy="786174"/>
            <a:chOff x="1559893" y="2241774"/>
            <a:chExt cx="174947" cy="256404"/>
          </a:xfrm>
          <a:solidFill>
            <a:schemeClr val="bg1"/>
          </a:solidFill>
        </p:grpSpPr>
        <p:sp>
          <p:nvSpPr>
            <p:cNvPr id="46" name="Oval 49"/>
            <p:cNvSpPr>
              <a:spLocks noChangeArrowheads="1"/>
            </p:cNvSpPr>
            <p:nvPr/>
          </p:nvSpPr>
          <p:spPr bwMode="auto">
            <a:xfrm>
              <a:off x="1630705" y="2313975"/>
              <a:ext cx="16662" cy="166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Oval 50"/>
            <p:cNvSpPr>
              <a:spLocks noChangeArrowheads="1"/>
            </p:cNvSpPr>
            <p:nvPr/>
          </p:nvSpPr>
          <p:spPr bwMode="auto">
            <a:xfrm>
              <a:off x="1630705" y="2410242"/>
              <a:ext cx="16662"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Oval 51"/>
            <p:cNvSpPr>
              <a:spLocks noChangeArrowheads="1"/>
            </p:cNvSpPr>
            <p:nvPr/>
          </p:nvSpPr>
          <p:spPr bwMode="auto">
            <a:xfrm>
              <a:off x="1583960" y="2362108"/>
              <a:ext cx="15273"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Oval 52"/>
            <p:cNvSpPr>
              <a:spLocks noChangeArrowheads="1"/>
            </p:cNvSpPr>
            <p:nvPr/>
          </p:nvSpPr>
          <p:spPr bwMode="auto">
            <a:xfrm>
              <a:off x="1679301" y="2362108"/>
              <a:ext cx="16199"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5" name="Freeform 78"/>
          <p:cNvSpPr>
            <a:spLocks noEditPoints="1"/>
          </p:cNvSpPr>
          <p:nvPr/>
        </p:nvSpPr>
        <p:spPr bwMode="auto">
          <a:xfrm>
            <a:off x="8970194" y="5187547"/>
            <a:ext cx="810087" cy="786174"/>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56" name="Group 55"/>
          <p:cNvGrpSpPr/>
          <p:nvPr/>
        </p:nvGrpSpPr>
        <p:grpSpPr>
          <a:xfrm>
            <a:off x="11629560" y="7631285"/>
            <a:ext cx="785969" cy="735086"/>
            <a:chOff x="998489" y="2241774"/>
            <a:chExt cx="256404" cy="239742"/>
          </a:xfrm>
          <a:solidFill>
            <a:schemeClr val="bg1"/>
          </a:solidFill>
        </p:grpSpPr>
        <p:sp>
          <p:nvSpPr>
            <p:cNvPr id="57"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6" name="Group 65"/>
          <p:cNvGrpSpPr/>
          <p:nvPr/>
        </p:nvGrpSpPr>
        <p:grpSpPr>
          <a:xfrm>
            <a:off x="6008975" y="483017"/>
            <a:ext cx="12359700" cy="2079087"/>
            <a:chOff x="5988388" y="483017"/>
            <a:chExt cx="12359700" cy="2079087"/>
          </a:xfrm>
        </p:grpSpPr>
        <p:sp>
          <p:nvSpPr>
            <p:cNvPr id="69" name="TextBox 6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Road Map</a:t>
              </a:r>
            </a:p>
          </p:txBody>
        </p:sp>
        <p:sp>
          <p:nvSpPr>
            <p:cNvPr id="71" name="Rectangle 7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463484731"/>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p:cTn id="36" dur="500" fill="hold"/>
                                        <p:tgtEl>
                                          <p:spTgt spid="42"/>
                                        </p:tgtEl>
                                        <p:attrNameLst>
                                          <p:attrName>ppt_w</p:attrName>
                                        </p:attrNameLst>
                                      </p:cBhvr>
                                      <p:tavLst>
                                        <p:tav tm="0">
                                          <p:val>
                                            <p:fltVal val="0"/>
                                          </p:val>
                                        </p:tav>
                                        <p:tav tm="100000">
                                          <p:val>
                                            <p:strVal val="#ppt_w"/>
                                          </p:val>
                                        </p:tav>
                                      </p:tavLst>
                                    </p:anim>
                                    <p:anim calcmode="lin" valueType="num">
                                      <p:cBhvr>
                                        <p:cTn id="37" dur="500" fill="hold"/>
                                        <p:tgtEl>
                                          <p:spTgt spid="42"/>
                                        </p:tgtEl>
                                        <p:attrNameLst>
                                          <p:attrName>ppt_h</p:attrName>
                                        </p:attrNameLst>
                                      </p:cBhvr>
                                      <p:tavLst>
                                        <p:tav tm="0">
                                          <p:val>
                                            <p:fltVal val="0"/>
                                          </p:val>
                                        </p:tav>
                                        <p:tav tm="100000">
                                          <p:val>
                                            <p:strVal val="#ppt_h"/>
                                          </p:val>
                                        </p:tav>
                                      </p:tavLst>
                                    </p:anim>
                                    <p:animEffect transition="in" filter="fade">
                                      <p:cBhvr>
                                        <p:cTn id="38" dur="500"/>
                                        <p:tgtEl>
                                          <p:spTgt spid="4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4500"/>
                            </p:stCondLst>
                            <p:childTnLst>
                              <p:par>
                                <p:cTn id="44" presetID="12" presetClass="entr" presetSubtype="1"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ppt_y</p:attrName>
                                        </p:attrNameLst>
                                      </p:cBhvr>
                                      <p:tavLst>
                                        <p:tav tm="0">
                                          <p:val>
                                            <p:strVal val="#ppt_y-#ppt_h*1.125000"/>
                                          </p:val>
                                        </p:tav>
                                        <p:tav tm="100000">
                                          <p:val>
                                            <p:strVal val="#ppt_y"/>
                                          </p:val>
                                        </p:tav>
                                      </p:tavLst>
                                    </p:anim>
                                    <p:animEffect transition="in" filter="wipe(down)">
                                      <p:cBhvr>
                                        <p:cTn id="47" dur="500"/>
                                        <p:tgtEl>
                                          <p:spTgt spid="10"/>
                                        </p:tgtEl>
                                      </p:cBhvr>
                                    </p:animEffect>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5500"/>
                            </p:stCondLst>
                            <p:childTnLst>
                              <p:par>
                                <p:cTn id="53" presetID="53" presetClass="entr" presetSubtype="16"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500" fill="hold"/>
                                        <p:tgtEl>
                                          <p:spTgt spid="55"/>
                                        </p:tgtEl>
                                        <p:attrNameLst>
                                          <p:attrName>ppt_w</p:attrName>
                                        </p:attrNameLst>
                                      </p:cBhvr>
                                      <p:tavLst>
                                        <p:tav tm="0">
                                          <p:val>
                                            <p:fltVal val="0"/>
                                          </p:val>
                                        </p:tav>
                                        <p:tav tm="100000">
                                          <p:val>
                                            <p:strVal val="#ppt_w"/>
                                          </p:val>
                                        </p:tav>
                                      </p:tavLst>
                                    </p:anim>
                                    <p:anim calcmode="lin" valueType="num">
                                      <p:cBhvr>
                                        <p:cTn id="56" dur="500" fill="hold"/>
                                        <p:tgtEl>
                                          <p:spTgt spid="55"/>
                                        </p:tgtEl>
                                        <p:attrNameLst>
                                          <p:attrName>ppt_h</p:attrName>
                                        </p:attrNameLst>
                                      </p:cBhvr>
                                      <p:tavLst>
                                        <p:tav tm="0">
                                          <p:val>
                                            <p:fltVal val="0"/>
                                          </p:val>
                                        </p:tav>
                                        <p:tav tm="100000">
                                          <p:val>
                                            <p:strVal val="#ppt_h"/>
                                          </p:val>
                                        </p:tav>
                                      </p:tavLst>
                                    </p:anim>
                                    <p:animEffect transition="in" filter="fade">
                                      <p:cBhvr>
                                        <p:cTn id="57" dur="500"/>
                                        <p:tgtEl>
                                          <p:spTgt spid="55"/>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par>
                          <p:cTn id="62" fill="hold">
                            <p:stCondLst>
                              <p:cond delay="6500"/>
                            </p:stCondLst>
                            <p:childTnLst>
                              <p:par>
                                <p:cTn id="63" presetID="1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p:tgtEl>
                                          <p:spTgt spid="9"/>
                                        </p:tgtEl>
                                        <p:attrNameLst>
                                          <p:attrName>ppt_y</p:attrName>
                                        </p:attrNameLst>
                                      </p:cBhvr>
                                      <p:tavLst>
                                        <p:tav tm="0">
                                          <p:val>
                                            <p:strVal val="#ppt_y+#ppt_h*1.125000"/>
                                          </p:val>
                                        </p:tav>
                                        <p:tav tm="100000">
                                          <p:val>
                                            <p:strVal val="#ppt_y"/>
                                          </p:val>
                                        </p:tav>
                                      </p:tavLst>
                                    </p:anim>
                                    <p:animEffect transition="in" filter="wipe(up)">
                                      <p:cBhvr>
                                        <p:cTn id="66" dur="500"/>
                                        <p:tgtEl>
                                          <p:spTgt spid="9"/>
                                        </p:tgtEl>
                                      </p:cBhvr>
                                    </p:animEffect>
                                  </p:childTnLst>
                                </p:cTn>
                              </p:par>
                            </p:childTnLst>
                          </p:cTn>
                        </p:par>
                        <p:par>
                          <p:cTn id="67" fill="hold">
                            <p:stCondLst>
                              <p:cond delay="7000"/>
                            </p:stCondLst>
                            <p:childTnLst>
                              <p:par>
                                <p:cTn id="68" presetID="10"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par>
                          <p:cTn id="71" fill="hold">
                            <p:stCondLst>
                              <p:cond delay="7500"/>
                            </p:stCondLst>
                            <p:childTnLst>
                              <p:par>
                                <p:cTn id="72" presetID="53" presetClass="entr" presetSubtype="16" fill="hold" nodeType="after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p:cTn id="74" dur="500" fill="hold"/>
                                        <p:tgtEl>
                                          <p:spTgt spid="56"/>
                                        </p:tgtEl>
                                        <p:attrNameLst>
                                          <p:attrName>ppt_w</p:attrName>
                                        </p:attrNameLst>
                                      </p:cBhvr>
                                      <p:tavLst>
                                        <p:tav tm="0">
                                          <p:val>
                                            <p:fltVal val="0"/>
                                          </p:val>
                                        </p:tav>
                                        <p:tav tm="100000">
                                          <p:val>
                                            <p:strVal val="#ppt_w"/>
                                          </p:val>
                                        </p:tav>
                                      </p:tavLst>
                                    </p:anim>
                                    <p:anim calcmode="lin" valueType="num">
                                      <p:cBhvr>
                                        <p:cTn id="75" dur="500" fill="hold"/>
                                        <p:tgtEl>
                                          <p:spTgt spid="56"/>
                                        </p:tgtEl>
                                        <p:attrNameLst>
                                          <p:attrName>ppt_h</p:attrName>
                                        </p:attrNameLst>
                                      </p:cBhvr>
                                      <p:tavLst>
                                        <p:tav tm="0">
                                          <p:val>
                                            <p:fltVal val="0"/>
                                          </p:val>
                                        </p:tav>
                                        <p:tav tm="100000">
                                          <p:val>
                                            <p:strVal val="#ppt_h"/>
                                          </p:val>
                                        </p:tav>
                                      </p:tavLst>
                                    </p:anim>
                                    <p:animEffect transition="in" filter="fade">
                                      <p:cBhvr>
                                        <p:cTn id="76" dur="500"/>
                                        <p:tgtEl>
                                          <p:spTgt spid="56"/>
                                        </p:tgtEl>
                                      </p:cBhvr>
                                    </p:animEffect>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childTnLst>
                          </p:cTn>
                        </p:par>
                        <p:par>
                          <p:cTn id="81" fill="hold">
                            <p:stCondLst>
                              <p:cond delay="8500"/>
                            </p:stCondLst>
                            <p:childTnLst>
                              <p:par>
                                <p:cTn id="82" presetID="12" presetClass="entr" presetSubtype="1" fill="hold" grpId="0" nodeType="after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additive="base">
                                        <p:cTn id="84" dur="500"/>
                                        <p:tgtEl>
                                          <p:spTgt spid="8"/>
                                        </p:tgtEl>
                                        <p:attrNameLst>
                                          <p:attrName>ppt_y</p:attrName>
                                        </p:attrNameLst>
                                      </p:cBhvr>
                                      <p:tavLst>
                                        <p:tav tm="0">
                                          <p:val>
                                            <p:strVal val="#ppt_y-#ppt_h*1.125000"/>
                                          </p:val>
                                        </p:tav>
                                        <p:tav tm="100000">
                                          <p:val>
                                            <p:strVal val="#ppt_y"/>
                                          </p:val>
                                        </p:tav>
                                      </p:tavLst>
                                    </p:anim>
                                    <p:animEffect transition="in" filter="wipe(down)">
                                      <p:cBhvr>
                                        <p:cTn id="85" dur="500"/>
                                        <p:tgtEl>
                                          <p:spTgt spid="8"/>
                                        </p:tgtEl>
                                      </p:cBhvr>
                                    </p:animEffect>
                                  </p:childTnLst>
                                </p:cTn>
                              </p:par>
                            </p:childTnLst>
                          </p:cTn>
                        </p:par>
                        <p:par>
                          <p:cTn id="86" fill="hold">
                            <p:stCondLst>
                              <p:cond delay="9000"/>
                            </p:stCondLst>
                            <p:childTnLst>
                              <p:par>
                                <p:cTn id="87" presetID="10" presetClass="entr" presetSubtype="0" fill="hold"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childTnLst>
                          </p:cTn>
                        </p:par>
                        <p:par>
                          <p:cTn id="90" fill="hold">
                            <p:stCondLst>
                              <p:cond delay="9500"/>
                            </p:stCondLst>
                            <p:childTnLst>
                              <p:par>
                                <p:cTn id="91" presetID="53" presetClass="entr" presetSubtype="16" fill="hold" grpId="0" nodeType="after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p:cTn id="93" dur="500" fill="hold"/>
                                        <p:tgtEl>
                                          <p:spTgt spid="40"/>
                                        </p:tgtEl>
                                        <p:attrNameLst>
                                          <p:attrName>ppt_w</p:attrName>
                                        </p:attrNameLst>
                                      </p:cBhvr>
                                      <p:tavLst>
                                        <p:tav tm="0">
                                          <p:val>
                                            <p:fltVal val="0"/>
                                          </p:val>
                                        </p:tav>
                                        <p:tav tm="100000">
                                          <p:val>
                                            <p:strVal val="#ppt_w"/>
                                          </p:val>
                                        </p:tav>
                                      </p:tavLst>
                                    </p:anim>
                                    <p:anim calcmode="lin" valueType="num">
                                      <p:cBhvr>
                                        <p:cTn id="94" dur="500" fill="hold"/>
                                        <p:tgtEl>
                                          <p:spTgt spid="40"/>
                                        </p:tgtEl>
                                        <p:attrNameLst>
                                          <p:attrName>ppt_h</p:attrName>
                                        </p:attrNameLst>
                                      </p:cBhvr>
                                      <p:tavLst>
                                        <p:tav tm="0">
                                          <p:val>
                                            <p:fltVal val="0"/>
                                          </p:val>
                                        </p:tav>
                                        <p:tav tm="100000">
                                          <p:val>
                                            <p:strVal val="#ppt_h"/>
                                          </p:val>
                                        </p:tav>
                                      </p:tavLst>
                                    </p:anim>
                                    <p:animEffect transition="in" filter="fade">
                                      <p:cBhvr>
                                        <p:cTn id="95" dur="500"/>
                                        <p:tgtEl>
                                          <p:spTgt spid="40"/>
                                        </p:tgtEl>
                                      </p:cBhvr>
                                    </p:animEffect>
                                  </p:childTnLst>
                                </p:cTn>
                              </p:par>
                            </p:childTnLst>
                          </p:cTn>
                        </p:par>
                        <p:par>
                          <p:cTn id="96" fill="hold">
                            <p:stCondLst>
                              <p:cond delay="10000"/>
                            </p:stCondLst>
                            <p:childTnLst>
                              <p:par>
                                <p:cTn id="97" presetID="10" presetClass="entr" presetSubtype="0" fill="hold" grpId="0" nodeType="after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500"/>
                                        <p:tgtEl>
                                          <p:spTgt spid="37"/>
                                        </p:tgtEl>
                                      </p:cBhvr>
                                    </p:animEffect>
                                  </p:childTnLst>
                                </p:cTn>
                              </p:par>
                            </p:childTnLst>
                          </p:cTn>
                        </p:par>
                        <p:par>
                          <p:cTn id="100" fill="hold">
                            <p:stCondLst>
                              <p:cond delay="10500"/>
                            </p:stCondLst>
                            <p:childTnLst>
                              <p:par>
                                <p:cTn id="101" presetID="12" presetClass="entr" presetSubtype="4" fill="hold" grpId="0" nodeType="afterEffect">
                                  <p:stCondLst>
                                    <p:cond delay="0"/>
                                  </p:stCondLst>
                                  <p:childTnLst>
                                    <p:set>
                                      <p:cBhvr>
                                        <p:cTn id="102" dur="1" fill="hold">
                                          <p:stCondLst>
                                            <p:cond delay="0"/>
                                          </p:stCondLst>
                                        </p:cTn>
                                        <p:tgtEl>
                                          <p:spTgt spid="7"/>
                                        </p:tgtEl>
                                        <p:attrNameLst>
                                          <p:attrName>style.visibility</p:attrName>
                                        </p:attrNameLst>
                                      </p:cBhvr>
                                      <p:to>
                                        <p:strVal val="visible"/>
                                      </p:to>
                                    </p:set>
                                    <p:anim calcmode="lin" valueType="num">
                                      <p:cBhvr additive="base">
                                        <p:cTn id="103" dur="500"/>
                                        <p:tgtEl>
                                          <p:spTgt spid="7"/>
                                        </p:tgtEl>
                                        <p:attrNameLst>
                                          <p:attrName>ppt_y</p:attrName>
                                        </p:attrNameLst>
                                      </p:cBhvr>
                                      <p:tavLst>
                                        <p:tav tm="0">
                                          <p:val>
                                            <p:strVal val="#ppt_y+#ppt_h*1.125000"/>
                                          </p:val>
                                        </p:tav>
                                        <p:tav tm="100000">
                                          <p:val>
                                            <p:strVal val="#ppt_y"/>
                                          </p:val>
                                        </p:tav>
                                      </p:tavLst>
                                    </p:anim>
                                    <p:animEffect transition="in" filter="wipe(up)">
                                      <p:cBhvr>
                                        <p:cTn id="104" dur="500"/>
                                        <p:tgtEl>
                                          <p:spTgt spid="7"/>
                                        </p:tgtEl>
                                      </p:cBhvr>
                                    </p:animEffect>
                                  </p:childTnLst>
                                </p:cTn>
                              </p:par>
                            </p:childTnLst>
                          </p:cTn>
                        </p:par>
                        <p:par>
                          <p:cTn id="105" fill="hold">
                            <p:stCondLst>
                              <p:cond delay="11000"/>
                            </p:stCondLst>
                            <p:childTnLst>
                              <p:par>
                                <p:cTn id="106" presetID="10" presetClass="entr" presetSubtype="0"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par>
                          <p:cTn id="109" fill="hold">
                            <p:stCondLst>
                              <p:cond delay="11500"/>
                            </p:stCondLst>
                            <p:childTnLst>
                              <p:par>
                                <p:cTn id="110" presetID="53" presetClass="entr" presetSubtype="16" fill="hold" nodeType="afterEffect">
                                  <p:stCondLst>
                                    <p:cond delay="0"/>
                                  </p:stCondLst>
                                  <p:childTnLst>
                                    <p:set>
                                      <p:cBhvr>
                                        <p:cTn id="111" dur="1" fill="hold">
                                          <p:stCondLst>
                                            <p:cond delay="0"/>
                                          </p:stCondLst>
                                        </p:cTn>
                                        <p:tgtEl>
                                          <p:spTgt spid="45"/>
                                        </p:tgtEl>
                                        <p:attrNameLst>
                                          <p:attrName>style.visibility</p:attrName>
                                        </p:attrNameLst>
                                      </p:cBhvr>
                                      <p:to>
                                        <p:strVal val="visible"/>
                                      </p:to>
                                    </p:set>
                                    <p:anim calcmode="lin" valueType="num">
                                      <p:cBhvr>
                                        <p:cTn id="112" dur="500" fill="hold"/>
                                        <p:tgtEl>
                                          <p:spTgt spid="45"/>
                                        </p:tgtEl>
                                        <p:attrNameLst>
                                          <p:attrName>ppt_w</p:attrName>
                                        </p:attrNameLst>
                                      </p:cBhvr>
                                      <p:tavLst>
                                        <p:tav tm="0">
                                          <p:val>
                                            <p:fltVal val="0"/>
                                          </p:val>
                                        </p:tav>
                                        <p:tav tm="100000">
                                          <p:val>
                                            <p:strVal val="#ppt_w"/>
                                          </p:val>
                                        </p:tav>
                                      </p:tavLst>
                                    </p:anim>
                                    <p:anim calcmode="lin" valueType="num">
                                      <p:cBhvr>
                                        <p:cTn id="113" dur="500" fill="hold"/>
                                        <p:tgtEl>
                                          <p:spTgt spid="45"/>
                                        </p:tgtEl>
                                        <p:attrNameLst>
                                          <p:attrName>ppt_h</p:attrName>
                                        </p:attrNameLst>
                                      </p:cBhvr>
                                      <p:tavLst>
                                        <p:tav tm="0">
                                          <p:val>
                                            <p:fltVal val="0"/>
                                          </p:val>
                                        </p:tav>
                                        <p:tav tm="100000">
                                          <p:val>
                                            <p:strVal val="#ppt_h"/>
                                          </p:val>
                                        </p:tav>
                                      </p:tavLst>
                                    </p:anim>
                                    <p:animEffect transition="in" filter="fade">
                                      <p:cBhvr>
                                        <p:cTn id="114" dur="500"/>
                                        <p:tgtEl>
                                          <p:spTgt spid="45"/>
                                        </p:tgtEl>
                                      </p:cBhvr>
                                    </p:animEffect>
                                  </p:childTnLst>
                                </p:cTn>
                              </p:par>
                            </p:childTnLst>
                          </p:cTn>
                        </p:par>
                        <p:par>
                          <p:cTn id="115" fill="hold">
                            <p:stCondLst>
                              <p:cond delay="12000"/>
                            </p:stCondLst>
                            <p:childTnLst>
                              <p:par>
                                <p:cTn id="116" presetID="10" presetClass="entr" presetSubtype="0" fill="hold" grpId="0"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fade">
                                      <p:cBhvr>
                                        <p:cTn id="118" dur="500"/>
                                        <p:tgtEl>
                                          <p:spTgt spid="38"/>
                                        </p:tgtEl>
                                      </p:cBhvr>
                                    </p:animEffect>
                                  </p:childTnLst>
                                </p:cTn>
                              </p:par>
                            </p:childTnLst>
                          </p:cTn>
                        </p:par>
                        <p:par>
                          <p:cTn id="119" fill="hold">
                            <p:stCondLst>
                              <p:cond delay="12500"/>
                            </p:stCondLst>
                            <p:childTnLst>
                              <p:par>
                                <p:cTn id="120" presetID="12" presetClass="entr" presetSubtype="4" fill="hold" grpId="0" nodeType="afterEffect">
                                  <p:stCondLst>
                                    <p:cond delay="0"/>
                                  </p:stCondLst>
                                  <p:childTnLst>
                                    <p:set>
                                      <p:cBhvr>
                                        <p:cTn id="121" dur="1" fill="hold">
                                          <p:stCondLst>
                                            <p:cond delay="0"/>
                                          </p:stCondLst>
                                        </p:cTn>
                                        <p:tgtEl>
                                          <p:spTgt spid="6"/>
                                        </p:tgtEl>
                                        <p:attrNameLst>
                                          <p:attrName>style.visibility</p:attrName>
                                        </p:attrNameLst>
                                      </p:cBhvr>
                                      <p:to>
                                        <p:strVal val="visible"/>
                                      </p:to>
                                    </p:set>
                                    <p:anim calcmode="lin" valueType="num">
                                      <p:cBhvr additive="base">
                                        <p:cTn id="122" dur="500"/>
                                        <p:tgtEl>
                                          <p:spTgt spid="6"/>
                                        </p:tgtEl>
                                        <p:attrNameLst>
                                          <p:attrName>ppt_y</p:attrName>
                                        </p:attrNameLst>
                                      </p:cBhvr>
                                      <p:tavLst>
                                        <p:tav tm="0">
                                          <p:val>
                                            <p:strVal val="#ppt_y+#ppt_h*1.125000"/>
                                          </p:val>
                                        </p:tav>
                                        <p:tav tm="100000">
                                          <p:val>
                                            <p:strVal val="#ppt_y"/>
                                          </p:val>
                                        </p:tav>
                                      </p:tavLst>
                                    </p:anim>
                                    <p:animEffect transition="in" filter="wipe(up)">
                                      <p:cBhvr>
                                        <p:cTn id="123" dur="500"/>
                                        <p:tgtEl>
                                          <p:spTgt spid="6"/>
                                        </p:tgtEl>
                                      </p:cBhvr>
                                    </p:animEffect>
                                  </p:childTnLst>
                                </p:cTn>
                              </p:par>
                            </p:childTnLst>
                          </p:cTn>
                        </p:par>
                        <p:par>
                          <p:cTn id="124" fill="hold">
                            <p:stCondLst>
                              <p:cond delay="13000"/>
                            </p:stCondLst>
                            <p:childTnLst>
                              <p:par>
                                <p:cTn id="125" presetID="10" presetClass="entr" presetSubtype="0" fill="hold" grpId="0" nodeType="after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childTnLst>
                          </p:cTn>
                        </p:par>
                        <p:par>
                          <p:cTn id="128" fill="hold">
                            <p:stCondLst>
                              <p:cond delay="13500"/>
                            </p:stCondLst>
                            <p:childTnLst>
                              <p:par>
                                <p:cTn id="129" presetID="53" presetClass="entr" presetSubtype="16"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 calcmode="lin" valueType="num">
                                      <p:cBhvr>
                                        <p:cTn id="131" dur="500" fill="hold"/>
                                        <p:tgtEl>
                                          <p:spTgt spid="44"/>
                                        </p:tgtEl>
                                        <p:attrNameLst>
                                          <p:attrName>ppt_w</p:attrName>
                                        </p:attrNameLst>
                                      </p:cBhvr>
                                      <p:tavLst>
                                        <p:tav tm="0">
                                          <p:val>
                                            <p:fltVal val="0"/>
                                          </p:val>
                                        </p:tav>
                                        <p:tav tm="100000">
                                          <p:val>
                                            <p:strVal val="#ppt_w"/>
                                          </p:val>
                                        </p:tav>
                                      </p:tavLst>
                                    </p:anim>
                                    <p:anim calcmode="lin" valueType="num">
                                      <p:cBhvr>
                                        <p:cTn id="132" dur="500" fill="hold"/>
                                        <p:tgtEl>
                                          <p:spTgt spid="44"/>
                                        </p:tgtEl>
                                        <p:attrNameLst>
                                          <p:attrName>ppt_h</p:attrName>
                                        </p:attrNameLst>
                                      </p:cBhvr>
                                      <p:tavLst>
                                        <p:tav tm="0">
                                          <p:val>
                                            <p:fltVal val="0"/>
                                          </p:val>
                                        </p:tav>
                                        <p:tav tm="100000">
                                          <p:val>
                                            <p:strVal val="#ppt_h"/>
                                          </p:val>
                                        </p:tav>
                                      </p:tavLst>
                                    </p:anim>
                                    <p:animEffect transition="in" filter="fade">
                                      <p:cBhvr>
                                        <p:cTn id="133" dur="500"/>
                                        <p:tgtEl>
                                          <p:spTgt spid="44"/>
                                        </p:tgtEl>
                                      </p:cBhvr>
                                    </p:animEffect>
                                  </p:childTnLst>
                                </p:cTn>
                              </p:par>
                            </p:childTnLst>
                          </p:cTn>
                        </p:par>
                        <p:par>
                          <p:cTn id="134" fill="hold">
                            <p:stCondLst>
                              <p:cond delay="14000"/>
                            </p:stCondLst>
                            <p:childTnLst>
                              <p:par>
                                <p:cTn id="135" presetID="10" presetClass="entr" presetSubtype="0" fill="hold" grpId="0" nodeType="after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9" grpId="0" animBg="1"/>
      <p:bldP spid="25" grpId="0" animBg="1"/>
      <p:bldP spid="28" grpId="0" animBg="1"/>
      <p:bldP spid="31" grpId="0" animBg="1"/>
      <p:bldP spid="33" grpId="0"/>
      <p:bldP spid="34" grpId="0"/>
      <p:bldP spid="35" grpId="0"/>
      <p:bldP spid="36" grpId="0"/>
      <p:bldP spid="37" grpId="0"/>
      <p:bldP spid="38" grpId="0"/>
      <p:bldP spid="39" grpId="0"/>
      <p:bldP spid="40" grpId="0" animBg="1"/>
      <p:bldP spid="41" grpId="0" animBg="1"/>
      <p:bldP spid="42" grpId="0" animBg="1"/>
      <p:bldP spid="44" grpId="0" animBg="1"/>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10486994"/>
            <a:ext cx="24407572" cy="3258208"/>
          </a:xfrm>
          <a:prstGeom prst="rect">
            <a:avLst/>
          </a:prstGeom>
          <a:solidFill>
            <a:srgbClr val="1E273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grpSp>
        <p:nvGrpSpPr>
          <p:cNvPr id="58" name="Group 57"/>
          <p:cNvGrpSpPr/>
          <p:nvPr/>
        </p:nvGrpSpPr>
        <p:grpSpPr>
          <a:xfrm>
            <a:off x="8642479" y="11239790"/>
            <a:ext cx="3590593" cy="1811536"/>
            <a:chOff x="1902620" y="4278052"/>
            <a:chExt cx="1346823" cy="679326"/>
          </a:xfrm>
        </p:grpSpPr>
        <p:sp>
          <p:nvSpPr>
            <p:cNvPr id="68" name="Freeform 67"/>
            <p:cNvSpPr/>
            <p:nvPr/>
          </p:nvSpPr>
          <p:spPr bwMode="auto">
            <a:xfrm>
              <a:off x="2167458" y="4278052"/>
              <a:ext cx="792954"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3400" b="1" dirty="0" smtClean="0">
                  <a:solidFill>
                    <a:schemeClr val="bg1"/>
                  </a:solidFill>
                  <a:latin typeface="Lato Regular"/>
                  <a:cs typeface="Lato Regular"/>
                </a:rPr>
                <a:t>Idea</a:t>
              </a:r>
              <a:endParaRPr lang="en-US" sz="3400" b="1" dirty="0">
                <a:solidFill>
                  <a:schemeClr val="bg1"/>
                </a:solidFill>
                <a:latin typeface="Lato Regular"/>
                <a:cs typeface="Lato Regular"/>
              </a:endParaRPr>
            </a:p>
          </p:txBody>
        </p:sp>
        <p:sp>
          <p:nvSpPr>
            <p:cNvPr id="77" name="Content Placeholder 2"/>
            <p:cNvSpPr txBox="1">
              <a:spLocks/>
            </p:cNvSpPr>
            <p:nvPr/>
          </p:nvSpPr>
          <p:spPr bwMode="auto">
            <a:xfrm>
              <a:off x="1902620" y="4478451"/>
              <a:ext cx="1346823" cy="47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solidFill>
                    <a:schemeClr val="bg1"/>
                  </a:solidFill>
                  <a:latin typeface="Lato Light"/>
                  <a:cs typeface="Lato Light"/>
                </a:rPr>
                <a:t>Lorem ipsum dolor sit amet, consectetur adipiscing elit.</a:t>
              </a:r>
            </a:p>
          </p:txBody>
        </p:sp>
      </p:grpSp>
      <p:grpSp>
        <p:nvGrpSpPr>
          <p:cNvPr id="78" name="Group 77"/>
          <p:cNvGrpSpPr/>
          <p:nvPr/>
        </p:nvGrpSpPr>
        <p:grpSpPr>
          <a:xfrm>
            <a:off x="12116320" y="11229094"/>
            <a:ext cx="3590593" cy="1811536"/>
            <a:chOff x="1902620" y="4278052"/>
            <a:chExt cx="1346823" cy="679326"/>
          </a:xfrm>
        </p:grpSpPr>
        <p:sp>
          <p:nvSpPr>
            <p:cNvPr id="79" name="Freeform 78"/>
            <p:cNvSpPr/>
            <p:nvPr/>
          </p:nvSpPr>
          <p:spPr bwMode="auto">
            <a:xfrm>
              <a:off x="2167458" y="4278052"/>
              <a:ext cx="792954"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3400" b="1" dirty="0">
                  <a:solidFill>
                    <a:schemeClr val="bg1"/>
                  </a:solidFill>
                  <a:latin typeface="Lato Regular"/>
                  <a:cs typeface="Lato Regular"/>
                </a:rPr>
                <a:t>Flexibility</a:t>
              </a:r>
            </a:p>
          </p:txBody>
        </p:sp>
        <p:sp>
          <p:nvSpPr>
            <p:cNvPr id="80" name="Content Placeholder 2"/>
            <p:cNvSpPr txBox="1">
              <a:spLocks/>
            </p:cNvSpPr>
            <p:nvPr/>
          </p:nvSpPr>
          <p:spPr bwMode="auto">
            <a:xfrm>
              <a:off x="1902620" y="4478451"/>
              <a:ext cx="1346823" cy="47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solidFill>
                    <a:schemeClr val="bg1"/>
                  </a:solidFill>
                  <a:latin typeface="Lato Light"/>
                  <a:cs typeface="Lato Light"/>
                </a:rPr>
                <a:t>Lorem ipsum dolor sit amet, consectetur adipiscing elit.</a:t>
              </a:r>
            </a:p>
          </p:txBody>
        </p:sp>
      </p:grpSp>
      <p:grpSp>
        <p:nvGrpSpPr>
          <p:cNvPr id="81" name="Group 80"/>
          <p:cNvGrpSpPr/>
          <p:nvPr/>
        </p:nvGrpSpPr>
        <p:grpSpPr>
          <a:xfrm>
            <a:off x="15764298" y="11229092"/>
            <a:ext cx="3590593" cy="1811536"/>
            <a:chOff x="1902620" y="4278052"/>
            <a:chExt cx="1346823" cy="679326"/>
          </a:xfrm>
        </p:grpSpPr>
        <p:sp>
          <p:nvSpPr>
            <p:cNvPr id="82" name="Freeform 81"/>
            <p:cNvSpPr/>
            <p:nvPr/>
          </p:nvSpPr>
          <p:spPr bwMode="auto">
            <a:xfrm>
              <a:off x="2167458" y="4278052"/>
              <a:ext cx="792954"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3400" b="1" dirty="0">
                  <a:solidFill>
                    <a:schemeClr val="bg1"/>
                  </a:solidFill>
                  <a:latin typeface="Lato Regular"/>
                  <a:cs typeface="Lato Regular"/>
                </a:rPr>
                <a:t>Ability</a:t>
              </a:r>
            </a:p>
          </p:txBody>
        </p:sp>
        <p:sp>
          <p:nvSpPr>
            <p:cNvPr id="83" name="Content Placeholder 2"/>
            <p:cNvSpPr txBox="1">
              <a:spLocks/>
            </p:cNvSpPr>
            <p:nvPr/>
          </p:nvSpPr>
          <p:spPr bwMode="auto">
            <a:xfrm>
              <a:off x="1902620" y="4478451"/>
              <a:ext cx="1346823" cy="47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solidFill>
                    <a:schemeClr val="bg1"/>
                  </a:solidFill>
                  <a:latin typeface="Lato Light"/>
                  <a:cs typeface="Lato Light"/>
                </a:rPr>
                <a:t>Lorem ipsum dolor sit amet, consectetur adipiscing elit.</a:t>
              </a:r>
            </a:p>
          </p:txBody>
        </p:sp>
      </p:grpSp>
      <p:grpSp>
        <p:nvGrpSpPr>
          <p:cNvPr id="85" name="Group 84"/>
          <p:cNvGrpSpPr/>
          <p:nvPr/>
        </p:nvGrpSpPr>
        <p:grpSpPr>
          <a:xfrm>
            <a:off x="5043547" y="11251584"/>
            <a:ext cx="3590593" cy="1811536"/>
            <a:chOff x="1902620" y="4278052"/>
            <a:chExt cx="1346823" cy="679326"/>
          </a:xfrm>
        </p:grpSpPr>
        <p:sp>
          <p:nvSpPr>
            <p:cNvPr id="99" name="Freeform 98"/>
            <p:cNvSpPr/>
            <p:nvPr/>
          </p:nvSpPr>
          <p:spPr bwMode="auto">
            <a:xfrm>
              <a:off x="2167458" y="4278052"/>
              <a:ext cx="792954"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spcCol="1270"/>
            <a:lstStyle/>
            <a:p>
              <a:pPr algn="ctr" defTabSz="1422080">
                <a:lnSpc>
                  <a:spcPct val="90000"/>
                </a:lnSpc>
                <a:spcAft>
                  <a:spcPct val="35000"/>
                </a:spcAft>
                <a:defRPr/>
              </a:pPr>
              <a:r>
                <a:rPr lang="en-US" sz="3400" b="1" dirty="0">
                  <a:solidFill>
                    <a:schemeClr val="bg1"/>
                  </a:solidFill>
                  <a:latin typeface="Lato Regular"/>
                  <a:cs typeface="Lato Regular"/>
                </a:rPr>
                <a:t>Energy</a:t>
              </a:r>
            </a:p>
          </p:txBody>
        </p:sp>
        <p:sp>
          <p:nvSpPr>
            <p:cNvPr id="100" name="Content Placeholder 2"/>
            <p:cNvSpPr txBox="1">
              <a:spLocks/>
            </p:cNvSpPr>
            <p:nvPr/>
          </p:nvSpPr>
          <p:spPr bwMode="auto">
            <a:xfrm>
              <a:off x="1902620" y="4478451"/>
              <a:ext cx="1346823" cy="47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solidFill>
                    <a:schemeClr val="bg1"/>
                  </a:solidFill>
                  <a:latin typeface="Lato Light"/>
                  <a:cs typeface="Lato Light"/>
                </a:rPr>
                <a:t>Lorem ipsum dolor sit amet, consectetur adipiscing elit.</a:t>
              </a:r>
            </a:p>
          </p:txBody>
        </p:sp>
      </p:grpSp>
      <p:grpSp>
        <p:nvGrpSpPr>
          <p:cNvPr id="3" name="Group 2"/>
          <p:cNvGrpSpPr/>
          <p:nvPr/>
        </p:nvGrpSpPr>
        <p:grpSpPr>
          <a:xfrm>
            <a:off x="5876179" y="9331983"/>
            <a:ext cx="1931759" cy="1932262"/>
            <a:chOff x="2953255" y="4744273"/>
            <a:chExt cx="966131" cy="966131"/>
          </a:xfrm>
        </p:grpSpPr>
        <p:sp>
          <p:nvSpPr>
            <p:cNvPr id="87" name="Oval 86"/>
            <p:cNvSpPr/>
            <p:nvPr/>
          </p:nvSpPr>
          <p:spPr bwMode="auto">
            <a:xfrm>
              <a:off x="3014367" y="4805383"/>
              <a:ext cx="852640" cy="852639"/>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 name="Oval 87"/>
            <p:cNvSpPr/>
            <p:nvPr/>
          </p:nvSpPr>
          <p:spPr bwMode="auto">
            <a:xfrm>
              <a:off x="2953255" y="4744273"/>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90" name="Group 7"/>
          <p:cNvGrpSpPr>
            <a:grpSpLocks/>
          </p:cNvGrpSpPr>
          <p:nvPr/>
        </p:nvGrpSpPr>
        <p:grpSpPr bwMode="auto">
          <a:xfrm>
            <a:off x="6417812" y="9826153"/>
            <a:ext cx="848065" cy="1055266"/>
            <a:chOff x="5886450" y="690562"/>
            <a:chExt cx="396875" cy="493712"/>
          </a:xfrm>
          <a:solidFill>
            <a:schemeClr val="bg1"/>
          </a:solidFill>
        </p:grpSpPr>
        <p:sp>
          <p:nvSpPr>
            <p:cNvPr id="91" name="Freeform 54"/>
            <p:cNvSpPr>
              <a:spLocks noChangeArrowheads="1"/>
            </p:cNvSpPr>
            <p:nvPr/>
          </p:nvSpPr>
          <p:spPr bwMode="auto">
            <a:xfrm>
              <a:off x="6021388" y="1009649"/>
              <a:ext cx="160337" cy="174625"/>
            </a:xfrm>
            <a:custGeom>
              <a:avLst/>
              <a:gdLst>
                <a:gd name="T0" fmla="*/ 92 w 444"/>
                <a:gd name="T1" fmla="*/ 0 h 485"/>
                <a:gd name="T2" fmla="*/ 0 w 444"/>
                <a:gd name="T3" fmla="*/ 0 h 485"/>
                <a:gd name="T4" fmla="*/ 0 w 444"/>
                <a:gd name="T5" fmla="*/ 484 h 485"/>
                <a:gd name="T6" fmla="*/ 100 w 444"/>
                <a:gd name="T7" fmla="*/ 484 h 485"/>
                <a:gd name="T8" fmla="*/ 100 w 444"/>
                <a:gd name="T9" fmla="*/ 476 h 485"/>
                <a:gd name="T10" fmla="*/ 443 w 444"/>
                <a:gd name="T11" fmla="*/ 476 h 485"/>
                <a:gd name="T12" fmla="*/ 443 w 444"/>
                <a:gd name="T13" fmla="*/ 401 h 485"/>
                <a:gd name="T14" fmla="*/ 92 w 444"/>
                <a:gd name="T15" fmla="*/ 401 h 485"/>
                <a:gd name="T16" fmla="*/ 92 w 444"/>
                <a:gd name="T17" fmla="*/ 0 h 485"/>
                <a:gd name="T18" fmla="*/ 92 w 444"/>
                <a:gd name="T19" fmla="*/ 0 h 485"/>
                <a:gd name="T20" fmla="*/ 92 w 444"/>
                <a:gd name="T21"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485">
                  <a:moveTo>
                    <a:pt x="92" y="0"/>
                  </a:moveTo>
                  <a:lnTo>
                    <a:pt x="0" y="0"/>
                  </a:lnTo>
                  <a:lnTo>
                    <a:pt x="0" y="484"/>
                  </a:lnTo>
                  <a:lnTo>
                    <a:pt x="100" y="484"/>
                  </a:lnTo>
                  <a:lnTo>
                    <a:pt x="100" y="476"/>
                  </a:lnTo>
                  <a:lnTo>
                    <a:pt x="443" y="476"/>
                  </a:lnTo>
                  <a:lnTo>
                    <a:pt x="443" y="401"/>
                  </a:lnTo>
                  <a:lnTo>
                    <a:pt x="92" y="401"/>
                  </a:lnTo>
                  <a:lnTo>
                    <a:pt x="92" y="0"/>
                  </a:lnTo>
                  <a:close/>
                  <a:moveTo>
                    <a:pt x="92" y="0"/>
                  </a:moveTo>
                  <a:lnTo>
                    <a:pt x="9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2" name="Freeform 55"/>
            <p:cNvSpPr>
              <a:spLocks noChangeArrowheads="1"/>
            </p:cNvSpPr>
            <p:nvPr/>
          </p:nvSpPr>
          <p:spPr bwMode="auto">
            <a:xfrm>
              <a:off x="6021388" y="1009649"/>
              <a:ext cx="160337" cy="174625"/>
            </a:xfrm>
            <a:custGeom>
              <a:avLst/>
              <a:gdLst>
                <a:gd name="T0" fmla="*/ 92 w 444"/>
                <a:gd name="T1" fmla="*/ 0 h 485"/>
                <a:gd name="T2" fmla="*/ 0 w 444"/>
                <a:gd name="T3" fmla="*/ 0 h 485"/>
                <a:gd name="T4" fmla="*/ 0 w 444"/>
                <a:gd name="T5" fmla="*/ 484 h 485"/>
                <a:gd name="T6" fmla="*/ 100 w 444"/>
                <a:gd name="T7" fmla="*/ 484 h 485"/>
                <a:gd name="T8" fmla="*/ 100 w 444"/>
                <a:gd name="T9" fmla="*/ 476 h 485"/>
                <a:gd name="T10" fmla="*/ 443 w 444"/>
                <a:gd name="T11" fmla="*/ 476 h 485"/>
                <a:gd name="T12" fmla="*/ 443 w 444"/>
                <a:gd name="T13" fmla="*/ 401 h 485"/>
                <a:gd name="T14" fmla="*/ 92 w 444"/>
                <a:gd name="T15" fmla="*/ 401 h 485"/>
                <a:gd name="T16" fmla="*/ 92 w 444"/>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485">
                  <a:moveTo>
                    <a:pt x="92" y="0"/>
                  </a:moveTo>
                  <a:lnTo>
                    <a:pt x="0" y="0"/>
                  </a:lnTo>
                  <a:lnTo>
                    <a:pt x="0" y="484"/>
                  </a:lnTo>
                  <a:lnTo>
                    <a:pt x="100" y="484"/>
                  </a:lnTo>
                  <a:lnTo>
                    <a:pt x="100" y="476"/>
                  </a:lnTo>
                  <a:lnTo>
                    <a:pt x="443" y="476"/>
                  </a:lnTo>
                  <a:lnTo>
                    <a:pt x="443" y="401"/>
                  </a:lnTo>
                  <a:lnTo>
                    <a:pt x="92" y="401"/>
                  </a:lnTo>
                  <a:lnTo>
                    <a:pt x="92"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3" name="Freeform 56"/>
            <p:cNvSpPr>
              <a:spLocks noChangeArrowheads="1"/>
            </p:cNvSpPr>
            <p:nvPr/>
          </p:nvSpPr>
          <p:spPr bwMode="auto">
            <a:xfrm>
              <a:off x="6054725" y="10096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4" name="Freeform 57"/>
            <p:cNvSpPr>
              <a:spLocks noChangeArrowheads="1"/>
            </p:cNvSpPr>
            <p:nvPr/>
          </p:nvSpPr>
          <p:spPr bwMode="auto">
            <a:xfrm>
              <a:off x="5954713" y="708024"/>
              <a:ext cx="77787" cy="77788"/>
            </a:xfrm>
            <a:custGeom>
              <a:avLst/>
              <a:gdLst>
                <a:gd name="T0" fmla="*/ 217 w 218"/>
                <a:gd name="T1" fmla="*/ 108 h 218"/>
                <a:gd name="T2" fmla="*/ 109 w 218"/>
                <a:gd name="T3" fmla="*/ 217 h 218"/>
                <a:gd name="T4" fmla="*/ 0 w 218"/>
                <a:gd name="T5" fmla="*/ 108 h 218"/>
                <a:gd name="T6" fmla="*/ 109 w 218"/>
                <a:gd name="T7" fmla="*/ 0 h 218"/>
                <a:gd name="T8" fmla="*/ 217 w 218"/>
                <a:gd name="T9" fmla="*/ 108 h 218"/>
                <a:gd name="T10" fmla="*/ 217 w 218"/>
                <a:gd name="T11" fmla="*/ 108 h 218"/>
                <a:gd name="T12" fmla="*/ 217 w 218"/>
                <a:gd name="T13" fmla="*/ 108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217" y="108"/>
                  </a:moveTo>
                  <a:cubicBezTo>
                    <a:pt x="217" y="167"/>
                    <a:pt x="167" y="217"/>
                    <a:pt x="109" y="217"/>
                  </a:cubicBezTo>
                  <a:cubicBezTo>
                    <a:pt x="50" y="217"/>
                    <a:pt x="0" y="167"/>
                    <a:pt x="0" y="108"/>
                  </a:cubicBezTo>
                  <a:cubicBezTo>
                    <a:pt x="0" y="50"/>
                    <a:pt x="50" y="0"/>
                    <a:pt x="109" y="0"/>
                  </a:cubicBezTo>
                  <a:cubicBezTo>
                    <a:pt x="167" y="0"/>
                    <a:pt x="217" y="50"/>
                    <a:pt x="217" y="108"/>
                  </a:cubicBezTo>
                  <a:close/>
                  <a:moveTo>
                    <a:pt x="217" y="108"/>
                  </a:moveTo>
                  <a:lnTo>
                    <a:pt x="217" y="10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5" name="Freeform 58"/>
            <p:cNvSpPr>
              <a:spLocks noChangeArrowheads="1"/>
            </p:cNvSpPr>
            <p:nvPr/>
          </p:nvSpPr>
          <p:spPr bwMode="auto">
            <a:xfrm>
              <a:off x="6054725" y="811212"/>
              <a:ext cx="76200" cy="33337"/>
            </a:xfrm>
            <a:custGeom>
              <a:avLst/>
              <a:gdLst>
                <a:gd name="T0" fmla="*/ 0 w 210"/>
                <a:gd name="T1" fmla="*/ 0 h 93"/>
                <a:gd name="T2" fmla="*/ 8 w 210"/>
                <a:gd name="T3" fmla="*/ 33 h 93"/>
                <a:gd name="T4" fmla="*/ 167 w 210"/>
                <a:gd name="T5" fmla="*/ 92 h 93"/>
                <a:gd name="T6" fmla="*/ 209 w 210"/>
                <a:gd name="T7" fmla="*/ 83 h 93"/>
                <a:gd name="T8" fmla="*/ 175 w 210"/>
                <a:gd name="T9" fmla="*/ 58 h 93"/>
                <a:gd name="T10" fmla="*/ 0 w 210"/>
                <a:gd name="T11" fmla="*/ 0 h 93"/>
                <a:gd name="T12" fmla="*/ 0 w 210"/>
                <a:gd name="T13" fmla="*/ 0 h 93"/>
                <a:gd name="T14" fmla="*/ 0 w 210"/>
                <a:gd name="T15" fmla="*/ 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93">
                  <a:moveTo>
                    <a:pt x="0" y="0"/>
                  </a:moveTo>
                  <a:lnTo>
                    <a:pt x="8" y="33"/>
                  </a:lnTo>
                  <a:lnTo>
                    <a:pt x="167" y="92"/>
                  </a:lnTo>
                  <a:lnTo>
                    <a:pt x="209" y="83"/>
                  </a:lnTo>
                  <a:lnTo>
                    <a:pt x="175" y="58"/>
                  </a:lnTo>
                  <a:lnTo>
                    <a:pt x="0" y="0"/>
                  </a:lnTo>
                  <a:close/>
                  <a:moveTo>
                    <a:pt x="0" y="0"/>
                  </a:moveTo>
                  <a:lnTo>
                    <a:pt x="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6" name="Freeform 59"/>
            <p:cNvSpPr>
              <a:spLocks noChangeArrowheads="1"/>
            </p:cNvSpPr>
            <p:nvPr/>
          </p:nvSpPr>
          <p:spPr bwMode="auto">
            <a:xfrm>
              <a:off x="6054725" y="811212"/>
              <a:ext cx="76200" cy="33337"/>
            </a:xfrm>
            <a:custGeom>
              <a:avLst/>
              <a:gdLst>
                <a:gd name="T0" fmla="*/ 0 w 210"/>
                <a:gd name="T1" fmla="*/ 0 h 93"/>
                <a:gd name="T2" fmla="*/ 8 w 210"/>
                <a:gd name="T3" fmla="*/ 33 h 93"/>
                <a:gd name="T4" fmla="*/ 167 w 210"/>
                <a:gd name="T5" fmla="*/ 92 h 93"/>
                <a:gd name="T6" fmla="*/ 209 w 210"/>
                <a:gd name="T7" fmla="*/ 83 h 93"/>
                <a:gd name="T8" fmla="*/ 175 w 210"/>
                <a:gd name="T9" fmla="*/ 58 h 93"/>
                <a:gd name="T10" fmla="*/ 0 w 210"/>
                <a:gd name="T11" fmla="*/ 0 h 93"/>
              </a:gdLst>
              <a:ahLst/>
              <a:cxnLst>
                <a:cxn ang="0">
                  <a:pos x="T0" y="T1"/>
                </a:cxn>
                <a:cxn ang="0">
                  <a:pos x="T2" y="T3"/>
                </a:cxn>
                <a:cxn ang="0">
                  <a:pos x="T4" y="T5"/>
                </a:cxn>
                <a:cxn ang="0">
                  <a:pos x="T6" y="T7"/>
                </a:cxn>
                <a:cxn ang="0">
                  <a:pos x="T8" y="T9"/>
                </a:cxn>
                <a:cxn ang="0">
                  <a:pos x="T10" y="T11"/>
                </a:cxn>
              </a:cxnLst>
              <a:rect l="0" t="0" r="r" b="b"/>
              <a:pathLst>
                <a:path w="210" h="93">
                  <a:moveTo>
                    <a:pt x="0" y="0"/>
                  </a:moveTo>
                  <a:lnTo>
                    <a:pt x="8" y="33"/>
                  </a:lnTo>
                  <a:lnTo>
                    <a:pt x="167" y="92"/>
                  </a:lnTo>
                  <a:lnTo>
                    <a:pt x="209" y="83"/>
                  </a:lnTo>
                  <a:lnTo>
                    <a:pt x="175" y="58"/>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7" name="Freeform 60"/>
            <p:cNvSpPr>
              <a:spLocks noChangeArrowheads="1"/>
            </p:cNvSpPr>
            <p:nvPr/>
          </p:nvSpPr>
          <p:spPr bwMode="auto">
            <a:xfrm>
              <a:off x="6054725" y="811212"/>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8" name="Freeform 61"/>
            <p:cNvSpPr>
              <a:spLocks noChangeArrowheads="1"/>
            </p:cNvSpPr>
            <p:nvPr/>
          </p:nvSpPr>
          <p:spPr bwMode="auto">
            <a:xfrm>
              <a:off x="5886450" y="690562"/>
              <a:ext cx="396875" cy="325437"/>
            </a:xfrm>
            <a:custGeom>
              <a:avLst/>
              <a:gdLst>
                <a:gd name="T0" fmla="*/ 877 w 1104"/>
                <a:gd name="T1" fmla="*/ 0 h 904"/>
                <a:gd name="T2" fmla="*/ 877 w 1104"/>
                <a:gd name="T3" fmla="*/ 84 h 904"/>
                <a:gd name="T4" fmla="*/ 836 w 1104"/>
                <a:gd name="T5" fmla="*/ 84 h 904"/>
                <a:gd name="T6" fmla="*/ 836 w 1104"/>
                <a:gd name="T7" fmla="*/ 117 h 904"/>
                <a:gd name="T8" fmla="*/ 794 w 1104"/>
                <a:gd name="T9" fmla="*/ 117 h 904"/>
                <a:gd name="T10" fmla="*/ 476 w 1104"/>
                <a:gd name="T11" fmla="*/ 243 h 904"/>
                <a:gd name="T12" fmla="*/ 468 w 1104"/>
                <a:gd name="T13" fmla="*/ 243 h 904"/>
                <a:gd name="T14" fmla="*/ 359 w 1104"/>
                <a:gd name="T15" fmla="*/ 368 h 904"/>
                <a:gd name="T16" fmla="*/ 417 w 1104"/>
                <a:gd name="T17" fmla="*/ 619 h 904"/>
                <a:gd name="T18" fmla="*/ 66 w 1104"/>
                <a:gd name="T19" fmla="*/ 761 h 904"/>
                <a:gd name="T20" fmla="*/ 100 w 1104"/>
                <a:gd name="T21" fmla="*/ 878 h 904"/>
                <a:gd name="T22" fmla="*/ 509 w 1104"/>
                <a:gd name="T23" fmla="*/ 711 h 904"/>
                <a:gd name="T24" fmla="*/ 635 w 1104"/>
                <a:gd name="T25" fmla="*/ 845 h 904"/>
                <a:gd name="T26" fmla="*/ 735 w 1104"/>
                <a:gd name="T27" fmla="*/ 836 h 904"/>
                <a:gd name="T28" fmla="*/ 844 w 1104"/>
                <a:gd name="T29" fmla="*/ 644 h 904"/>
                <a:gd name="T30" fmla="*/ 727 w 1104"/>
                <a:gd name="T31" fmla="*/ 611 h 904"/>
                <a:gd name="T32" fmla="*/ 668 w 1104"/>
                <a:gd name="T33" fmla="*/ 711 h 904"/>
                <a:gd name="T34" fmla="*/ 610 w 1104"/>
                <a:gd name="T35" fmla="*/ 644 h 904"/>
                <a:gd name="T36" fmla="*/ 610 w 1104"/>
                <a:gd name="T37" fmla="*/ 611 h 904"/>
                <a:gd name="T38" fmla="*/ 744 w 1104"/>
                <a:gd name="T39" fmla="*/ 502 h 904"/>
                <a:gd name="T40" fmla="*/ 685 w 1104"/>
                <a:gd name="T41" fmla="*/ 435 h 904"/>
                <a:gd name="T42" fmla="*/ 643 w 1104"/>
                <a:gd name="T43" fmla="*/ 443 h 904"/>
                <a:gd name="T44" fmla="*/ 484 w 1104"/>
                <a:gd name="T45" fmla="*/ 385 h 904"/>
                <a:gd name="T46" fmla="*/ 526 w 1104"/>
                <a:gd name="T47" fmla="*/ 477 h 904"/>
                <a:gd name="T48" fmla="*/ 434 w 1104"/>
                <a:gd name="T49" fmla="*/ 468 h 904"/>
                <a:gd name="T50" fmla="*/ 426 w 1104"/>
                <a:gd name="T51" fmla="*/ 310 h 904"/>
                <a:gd name="T52" fmla="*/ 443 w 1104"/>
                <a:gd name="T53" fmla="*/ 318 h 904"/>
                <a:gd name="T54" fmla="*/ 468 w 1104"/>
                <a:gd name="T55" fmla="*/ 326 h 904"/>
                <a:gd name="T56" fmla="*/ 476 w 1104"/>
                <a:gd name="T57" fmla="*/ 326 h 904"/>
                <a:gd name="T58" fmla="*/ 660 w 1104"/>
                <a:gd name="T59" fmla="*/ 376 h 904"/>
                <a:gd name="T60" fmla="*/ 602 w 1104"/>
                <a:gd name="T61" fmla="*/ 285 h 904"/>
                <a:gd name="T62" fmla="*/ 836 w 1104"/>
                <a:gd name="T63" fmla="*/ 193 h 904"/>
                <a:gd name="T64" fmla="*/ 836 w 1104"/>
                <a:gd name="T65" fmla="*/ 218 h 904"/>
                <a:gd name="T66" fmla="*/ 877 w 1104"/>
                <a:gd name="T67" fmla="*/ 218 h 904"/>
                <a:gd name="T68" fmla="*/ 877 w 1104"/>
                <a:gd name="T69" fmla="*/ 301 h 904"/>
                <a:gd name="T70" fmla="*/ 1103 w 1104"/>
                <a:gd name="T71" fmla="*/ 301 h 904"/>
                <a:gd name="T72" fmla="*/ 1103 w 1104"/>
                <a:gd name="T73" fmla="*/ 0 h 904"/>
                <a:gd name="T74" fmla="*/ 877 w 1104"/>
                <a:gd name="T75" fmla="*/ 0 h 904"/>
                <a:gd name="T76" fmla="*/ 877 w 1104"/>
                <a:gd name="T77" fmla="*/ 193 h 904"/>
                <a:gd name="T78" fmla="*/ 860 w 1104"/>
                <a:gd name="T79" fmla="*/ 193 h 904"/>
                <a:gd name="T80" fmla="*/ 860 w 1104"/>
                <a:gd name="T81" fmla="*/ 176 h 904"/>
                <a:gd name="T82" fmla="*/ 860 w 1104"/>
                <a:gd name="T83" fmla="*/ 142 h 904"/>
                <a:gd name="T84" fmla="*/ 860 w 1104"/>
                <a:gd name="T85" fmla="*/ 109 h 904"/>
                <a:gd name="T86" fmla="*/ 877 w 1104"/>
                <a:gd name="T87" fmla="*/ 109 h 904"/>
                <a:gd name="T88" fmla="*/ 877 w 1104"/>
                <a:gd name="T89" fmla="*/ 193 h 904"/>
                <a:gd name="T90" fmla="*/ 877 w 1104"/>
                <a:gd name="T91" fmla="*/ 193 h 904"/>
                <a:gd name="T92" fmla="*/ 877 w 1104"/>
                <a:gd name="T93" fmla="*/ 193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4" h="904">
                  <a:moveTo>
                    <a:pt x="877" y="0"/>
                  </a:moveTo>
                  <a:cubicBezTo>
                    <a:pt x="877" y="84"/>
                    <a:pt x="877" y="84"/>
                    <a:pt x="877" y="84"/>
                  </a:cubicBezTo>
                  <a:cubicBezTo>
                    <a:pt x="836" y="84"/>
                    <a:pt x="836" y="84"/>
                    <a:pt x="836" y="84"/>
                  </a:cubicBezTo>
                  <a:cubicBezTo>
                    <a:pt x="836" y="117"/>
                    <a:pt x="836" y="117"/>
                    <a:pt x="836" y="117"/>
                  </a:cubicBezTo>
                  <a:cubicBezTo>
                    <a:pt x="819" y="109"/>
                    <a:pt x="810" y="109"/>
                    <a:pt x="794" y="117"/>
                  </a:cubicBezTo>
                  <a:cubicBezTo>
                    <a:pt x="685" y="159"/>
                    <a:pt x="585" y="201"/>
                    <a:pt x="476" y="243"/>
                  </a:cubicBezTo>
                  <a:cubicBezTo>
                    <a:pt x="468" y="243"/>
                    <a:pt x="468" y="243"/>
                    <a:pt x="468" y="243"/>
                  </a:cubicBezTo>
                  <a:cubicBezTo>
                    <a:pt x="409" y="243"/>
                    <a:pt x="342" y="293"/>
                    <a:pt x="359" y="368"/>
                  </a:cubicBezTo>
                  <a:cubicBezTo>
                    <a:pt x="376" y="452"/>
                    <a:pt x="401" y="535"/>
                    <a:pt x="417" y="619"/>
                  </a:cubicBezTo>
                  <a:cubicBezTo>
                    <a:pt x="301" y="669"/>
                    <a:pt x="183" y="719"/>
                    <a:pt x="66" y="761"/>
                  </a:cubicBezTo>
                  <a:cubicBezTo>
                    <a:pt x="0" y="786"/>
                    <a:pt x="33" y="903"/>
                    <a:pt x="100" y="878"/>
                  </a:cubicBezTo>
                  <a:cubicBezTo>
                    <a:pt x="234" y="820"/>
                    <a:pt x="376" y="769"/>
                    <a:pt x="509" y="711"/>
                  </a:cubicBezTo>
                  <a:cubicBezTo>
                    <a:pt x="543" y="761"/>
                    <a:pt x="593" y="803"/>
                    <a:pt x="635" y="845"/>
                  </a:cubicBezTo>
                  <a:cubicBezTo>
                    <a:pt x="668" y="870"/>
                    <a:pt x="710" y="870"/>
                    <a:pt x="735" y="836"/>
                  </a:cubicBezTo>
                  <a:cubicBezTo>
                    <a:pt x="777" y="769"/>
                    <a:pt x="819" y="711"/>
                    <a:pt x="844" y="644"/>
                  </a:cubicBezTo>
                  <a:cubicBezTo>
                    <a:pt x="869" y="569"/>
                    <a:pt x="752" y="535"/>
                    <a:pt x="727" y="611"/>
                  </a:cubicBezTo>
                  <a:cubicBezTo>
                    <a:pt x="710" y="644"/>
                    <a:pt x="694" y="677"/>
                    <a:pt x="668" y="711"/>
                  </a:cubicBezTo>
                  <a:cubicBezTo>
                    <a:pt x="652" y="694"/>
                    <a:pt x="627" y="669"/>
                    <a:pt x="610" y="644"/>
                  </a:cubicBezTo>
                  <a:cubicBezTo>
                    <a:pt x="610" y="636"/>
                    <a:pt x="610" y="619"/>
                    <a:pt x="610" y="611"/>
                  </a:cubicBezTo>
                  <a:cubicBezTo>
                    <a:pt x="744" y="502"/>
                    <a:pt x="744" y="502"/>
                    <a:pt x="744" y="502"/>
                  </a:cubicBezTo>
                  <a:cubicBezTo>
                    <a:pt x="685" y="435"/>
                    <a:pt x="685" y="435"/>
                    <a:pt x="685" y="435"/>
                  </a:cubicBezTo>
                  <a:cubicBezTo>
                    <a:pt x="643" y="443"/>
                    <a:pt x="643" y="443"/>
                    <a:pt x="643" y="443"/>
                  </a:cubicBezTo>
                  <a:cubicBezTo>
                    <a:pt x="484" y="385"/>
                    <a:pt x="484" y="385"/>
                    <a:pt x="484" y="385"/>
                  </a:cubicBezTo>
                  <a:cubicBezTo>
                    <a:pt x="526" y="477"/>
                    <a:pt x="526" y="477"/>
                    <a:pt x="526" y="477"/>
                  </a:cubicBezTo>
                  <a:cubicBezTo>
                    <a:pt x="434" y="468"/>
                    <a:pt x="434" y="468"/>
                    <a:pt x="434" y="468"/>
                  </a:cubicBezTo>
                  <a:cubicBezTo>
                    <a:pt x="434" y="468"/>
                    <a:pt x="367" y="293"/>
                    <a:pt x="426" y="310"/>
                  </a:cubicBezTo>
                  <a:cubicBezTo>
                    <a:pt x="434" y="310"/>
                    <a:pt x="443" y="310"/>
                    <a:pt x="443" y="318"/>
                  </a:cubicBezTo>
                  <a:cubicBezTo>
                    <a:pt x="468" y="326"/>
                    <a:pt x="468" y="326"/>
                    <a:pt x="468" y="326"/>
                  </a:cubicBezTo>
                  <a:lnTo>
                    <a:pt x="476" y="326"/>
                  </a:lnTo>
                  <a:cubicBezTo>
                    <a:pt x="660" y="376"/>
                    <a:pt x="660" y="376"/>
                    <a:pt x="660" y="376"/>
                  </a:cubicBezTo>
                  <a:cubicBezTo>
                    <a:pt x="602" y="285"/>
                    <a:pt x="602" y="285"/>
                    <a:pt x="602" y="285"/>
                  </a:cubicBezTo>
                  <a:cubicBezTo>
                    <a:pt x="677" y="260"/>
                    <a:pt x="760" y="226"/>
                    <a:pt x="836" y="193"/>
                  </a:cubicBezTo>
                  <a:cubicBezTo>
                    <a:pt x="836" y="218"/>
                    <a:pt x="836" y="218"/>
                    <a:pt x="836" y="218"/>
                  </a:cubicBezTo>
                  <a:cubicBezTo>
                    <a:pt x="877" y="218"/>
                    <a:pt x="877" y="218"/>
                    <a:pt x="877" y="218"/>
                  </a:cubicBezTo>
                  <a:cubicBezTo>
                    <a:pt x="877" y="301"/>
                    <a:pt x="877" y="301"/>
                    <a:pt x="877" y="301"/>
                  </a:cubicBezTo>
                  <a:cubicBezTo>
                    <a:pt x="1103" y="301"/>
                    <a:pt x="1103" y="301"/>
                    <a:pt x="1103" y="301"/>
                  </a:cubicBezTo>
                  <a:cubicBezTo>
                    <a:pt x="1103" y="0"/>
                    <a:pt x="1103" y="0"/>
                    <a:pt x="1103" y="0"/>
                  </a:cubicBezTo>
                  <a:lnTo>
                    <a:pt x="877" y="0"/>
                  </a:lnTo>
                  <a:close/>
                  <a:moveTo>
                    <a:pt x="877" y="193"/>
                  </a:moveTo>
                  <a:cubicBezTo>
                    <a:pt x="860" y="193"/>
                    <a:pt x="860" y="193"/>
                    <a:pt x="860" y="193"/>
                  </a:cubicBezTo>
                  <a:cubicBezTo>
                    <a:pt x="860" y="176"/>
                    <a:pt x="860" y="176"/>
                    <a:pt x="860" y="176"/>
                  </a:cubicBezTo>
                  <a:cubicBezTo>
                    <a:pt x="860" y="167"/>
                    <a:pt x="860" y="151"/>
                    <a:pt x="860" y="142"/>
                  </a:cubicBezTo>
                  <a:cubicBezTo>
                    <a:pt x="860" y="109"/>
                    <a:pt x="860" y="109"/>
                    <a:pt x="860" y="109"/>
                  </a:cubicBezTo>
                  <a:cubicBezTo>
                    <a:pt x="877" y="109"/>
                    <a:pt x="877" y="109"/>
                    <a:pt x="877" y="109"/>
                  </a:cubicBezTo>
                  <a:lnTo>
                    <a:pt x="877" y="193"/>
                  </a:lnTo>
                  <a:close/>
                  <a:moveTo>
                    <a:pt x="877" y="193"/>
                  </a:moveTo>
                  <a:lnTo>
                    <a:pt x="877" y="1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7" name="Group 6"/>
          <p:cNvGrpSpPr/>
          <p:nvPr/>
        </p:nvGrpSpPr>
        <p:grpSpPr>
          <a:xfrm>
            <a:off x="9448816" y="9335199"/>
            <a:ext cx="1931759" cy="1932262"/>
            <a:chOff x="4740039" y="4745881"/>
            <a:chExt cx="966131" cy="966131"/>
          </a:xfrm>
        </p:grpSpPr>
        <p:sp>
          <p:nvSpPr>
            <p:cNvPr id="105" name="Oval 104"/>
            <p:cNvSpPr/>
            <p:nvPr/>
          </p:nvSpPr>
          <p:spPr bwMode="auto">
            <a:xfrm>
              <a:off x="4801126" y="4805383"/>
              <a:ext cx="852640" cy="852640"/>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bwMode="auto">
            <a:xfrm>
              <a:off x="4740039" y="4745881"/>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8" name="Group 7"/>
          <p:cNvGrpSpPr/>
          <p:nvPr/>
        </p:nvGrpSpPr>
        <p:grpSpPr>
          <a:xfrm>
            <a:off x="12974698" y="9330619"/>
            <a:ext cx="1931759" cy="1932262"/>
            <a:chOff x="6503439" y="4743591"/>
            <a:chExt cx="966131" cy="966131"/>
          </a:xfrm>
        </p:grpSpPr>
        <p:sp>
          <p:nvSpPr>
            <p:cNvPr id="111" name="Oval 110"/>
            <p:cNvSpPr/>
            <p:nvPr/>
          </p:nvSpPr>
          <p:spPr bwMode="auto">
            <a:xfrm>
              <a:off x="6564526" y="4805383"/>
              <a:ext cx="852640" cy="852640"/>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p:nvPr/>
          </p:nvSpPr>
          <p:spPr bwMode="auto">
            <a:xfrm>
              <a:off x="6503439" y="4743591"/>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9" name="Group 8"/>
          <p:cNvGrpSpPr/>
          <p:nvPr/>
        </p:nvGrpSpPr>
        <p:grpSpPr>
          <a:xfrm>
            <a:off x="16617071" y="9341209"/>
            <a:ext cx="1931759" cy="1932262"/>
            <a:chOff x="8325100" y="4748886"/>
            <a:chExt cx="966131" cy="966131"/>
          </a:xfrm>
        </p:grpSpPr>
        <p:sp>
          <p:nvSpPr>
            <p:cNvPr id="117" name="Oval 116"/>
            <p:cNvSpPr/>
            <p:nvPr/>
          </p:nvSpPr>
          <p:spPr bwMode="auto">
            <a:xfrm>
              <a:off x="8374642" y="4805383"/>
              <a:ext cx="852640" cy="852640"/>
            </a:xfrm>
            <a:prstGeom prst="ellipse">
              <a:avLst/>
            </a:prstGeom>
            <a:solidFill>
              <a:schemeClr val="accent4"/>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bwMode="auto">
            <a:xfrm>
              <a:off x="8325100" y="4748886"/>
              <a:ext cx="966131"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04" name="Freeform 16"/>
          <p:cNvSpPr>
            <a:spLocks noChangeArrowheads="1"/>
          </p:cNvSpPr>
          <p:nvPr/>
        </p:nvSpPr>
        <p:spPr bwMode="auto">
          <a:xfrm>
            <a:off x="10085563" y="9783733"/>
            <a:ext cx="696808" cy="109460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a:extLst/>
        </p:spPr>
        <p:txBody>
          <a:bodyPr wrap="none" lIns="182843" tIns="91422" rIns="182843" bIns="91422" anchor="ctr"/>
          <a:lstStyle/>
          <a:p>
            <a:pPr>
              <a:defRPr/>
            </a:pPr>
            <a:endParaRPr lang="en-US" dirty="0">
              <a:ea typeface="SimSun" charset="0"/>
            </a:endParaRPr>
          </a:p>
        </p:txBody>
      </p:sp>
      <p:sp>
        <p:nvSpPr>
          <p:cNvPr id="110" name="Freeform 290"/>
          <p:cNvSpPr>
            <a:spLocks noChangeArrowheads="1"/>
          </p:cNvSpPr>
          <p:nvPr/>
        </p:nvSpPr>
        <p:spPr bwMode="auto">
          <a:xfrm>
            <a:off x="13463578" y="9970644"/>
            <a:ext cx="1021132" cy="790904"/>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182843" tIns="91422" rIns="182843" bIns="91422" anchor="ctr"/>
          <a:lstStyle/>
          <a:p>
            <a:pPr>
              <a:defRPr/>
            </a:pPr>
            <a:endParaRPr lang="en-US" dirty="0">
              <a:ea typeface="SimSun" charset="0"/>
            </a:endParaRPr>
          </a:p>
        </p:txBody>
      </p:sp>
      <p:sp>
        <p:nvSpPr>
          <p:cNvPr id="116" name="Freeform 266"/>
          <p:cNvSpPr>
            <a:spLocks noChangeArrowheads="1"/>
          </p:cNvSpPr>
          <p:nvPr/>
        </p:nvSpPr>
        <p:spPr bwMode="auto">
          <a:xfrm>
            <a:off x="17180456" y="9847189"/>
            <a:ext cx="832285" cy="917450"/>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1"/>
          </a:solidFill>
          <a:ln>
            <a:noFill/>
          </a:ln>
          <a:effectLst/>
          <a:extLst/>
        </p:spPr>
        <p:txBody>
          <a:bodyPr wrap="none" lIns="182843" tIns="91422" rIns="182843" bIns="91422" anchor="ctr"/>
          <a:lstStyle/>
          <a:p>
            <a:pPr>
              <a:defRPr/>
            </a:pPr>
            <a:endParaRPr lang="en-US" dirty="0">
              <a:ea typeface="SimSun" charset="0"/>
            </a:endParaRPr>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2305020892"/>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0"/>
                                        </p:tgtEl>
                                        <p:attrNameLst>
                                          <p:attrName>style.visibility</p:attrName>
                                        </p:attrNameLst>
                                      </p:cBhvr>
                                      <p:to>
                                        <p:strVal val="visible"/>
                                      </p:to>
                                    </p:set>
                                    <p:anim calcmode="lin" valueType="num">
                                      <p:cBhvr>
                                        <p:cTn id="17" dur="500" fill="hold"/>
                                        <p:tgtEl>
                                          <p:spTgt spid="90"/>
                                        </p:tgtEl>
                                        <p:attrNameLst>
                                          <p:attrName>ppt_w</p:attrName>
                                        </p:attrNameLst>
                                      </p:cBhvr>
                                      <p:tavLst>
                                        <p:tav tm="0">
                                          <p:val>
                                            <p:fltVal val="0"/>
                                          </p:val>
                                        </p:tav>
                                        <p:tav tm="100000">
                                          <p:val>
                                            <p:strVal val="#ppt_w"/>
                                          </p:val>
                                        </p:tav>
                                      </p:tavLst>
                                    </p:anim>
                                    <p:anim calcmode="lin" valueType="num">
                                      <p:cBhvr>
                                        <p:cTn id="18" dur="500" fill="hold"/>
                                        <p:tgtEl>
                                          <p:spTgt spid="90"/>
                                        </p:tgtEl>
                                        <p:attrNameLst>
                                          <p:attrName>ppt_h</p:attrName>
                                        </p:attrNameLst>
                                      </p:cBhvr>
                                      <p:tavLst>
                                        <p:tav tm="0">
                                          <p:val>
                                            <p:fltVal val="0"/>
                                          </p:val>
                                        </p:tav>
                                        <p:tav tm="100000">
                                          <p:val>
                                            <p:strVal val="#ppt_h"/>
                                          </p:val>
                                        </p:tav>
                                      </p:tavLst>
                                    </p:anim>
                                    <p:animEffect transition="in" filter="fade">
                                      <p:cBhvr>
                                        <p:cTn id="19" dur="500"/>
                                        <p:tgtEl>
                                          <p:spTgt spid="90"/>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p:cTn id="23" dur="500" fill="hold"/>
                                        <p:tgtEl>
                                          <p:spTgt spid="85"/>
                                        </p:tgtEl>
                                        <p:attrNameLst>
                                          <p:attrName>ppt_w</p:attrName>
                                        </p:attrNameLst>
                                      </p:cBhvr>
                                      <p:tavLst>
                                        <p:tav tm="0">
                                          <p:val>
                                            <p:fltVal val="0"/>
                                          </p:val>
                                        </p:tav>
                                        <p:tav tm="100000">
                                          <p:val>
                                            <p:strVal val="#ppt_w"/>
                                          </p:val>
                                        </p:tav>
                                      </p:tavLst>
                                    </p:anim>
                                    <p:anim calcmode="lin" valueType="num">
                                      <p:cBhvr>
                                        <p:cTn id="24" dur="500" fill="hold"/>
                                        <p:tgtEl>
                                          <p:spTgt spid="85"/>
                                        </p:tgtEl>
                                        <p:attrNameLst>
                                          <p:attrName>ppt_h</p:attrName>
                                        </p:attrNameLst>
                                      </p:cBhvr>
                                      <p:tavLst>
                                        <p:tav tm="0">
                                          <p:val>
                                            <p:fltVal val="0"/>
                                          </p:val>
                                        </p:tav>
                                        <p:tav tm="100000">
                                          <p:val>
                                            <p:strVal val="#ppt_h"/>
                                          </p:val>
                                        </p:tav>
                                      </p:tavLst>
                                    </p:anim>
                                    <p:animEffect transition="in" filter="fade">
                                      <p:cBhvr>
                                        <p:cTn id="25" dur="500"/>
                                        <p:tgtEl>
                                          <p:spTgt spid="85"/>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p:cTn id="35" dur="500" fill="hold"/>
                                        <p:tgtEl>
                                          <p:spTgt spid="104"/>
                                        </p:tgtEl>
                                        <p:attrNameLst>
                                          <p:attrName>ppt_w</p:attrName>
                                        </p:attrNameLst>
                                      </p:cBhvr>
                                      <p:tavLst>
                                        <p:tav tm="0">
                                          <p:val>
                                            <p:fltVal val="0"/>
                                          </p:val>
                                        </p:tav>
                                        <p:tav tm="100000">
                                          <p:val>
                                            <p:strVal val="#ppt_w"/>
                                          </p:val>
                                        </p:tav>
                                      </p:tavLst>
                                    </p:anim>
                                    <p:anim calcmode="lin" valueType="num">
                                      <p:cBhvr>
                                        <p:cTn id="36" dur="500" fill="hold"/>
                                        <p:tgtEl>
                                          <p:spTgt spid="104"/>
                                        </p:tgtEl>
                                        <p:attrNameLst>
                                          <p:attrName>ppt_h</p:attrName>
                                        </p:attrNameLst>
                                      </p:cBhvr>
                                      <p:tavLst>
                                        <p:tav tm="0">
                                          <p:val>
                                            <p:fltVal val="0"/>
                                          </p:val>
                                        </p:tav>
                                        <p:tav tm="100000">
                                          <p:val>
                                            <p:strVal val="#ppt_h"/>
                                          </p:val>
                                        </p:tav>
                                      </p:tavLst>
                                    </p:anim>
                                    <p:animEffect transition="in" filter="fade">
                                      <p:cBhvr>
                                        <p:cTn id="37" dur="500"/>
                                        <p:tgtEl>
                                          <p:spTgt spid="104"/>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p:cTn id="41" dur="500" fill="hold"/>
                                        <p:tgtEl>
                                          <p:spTgt spid="58"/>
                                        </p:tgtEl>
                                        <p:attrNameLst>
                                          <p:attrName>ppt_w</p:attrName>
                                        </p:attrNameLst>
                                      </p:cBhvr>
                                      <p:tavLst>
                                        <p:tav tm="0">
                                          <p:val>
                                            <p:fltVal val="0"/>
                                          </p:val>
                                        </p:tav>
                                        <p:tav tm="100000">
                                          <p:val>
                                            <p:strVal val="#ppt_w"/>
                                          </p:val>
                                        </p:tav>
                                      </p:tavLst>
                                    </p:anim>
                                    <p:anim calcmode="lin" valueType="num">
                                      <p:cBhvr>
                                        <p:cTn id="42" dur="500" fill="hold"/>
                                        <p:tgtEl>
                                          <p:spTgt spid="58"/>
                                        </p:tgtEl>
                                        <p:attrNameLst>
                                          <p:attrName>ppt_h</p:attrName>
                                        </p:attrNameLst>
                                      </p:cBhvr>
                                      <p:tavLst>
                                        <p:tav tm="0">
                                          <p:val>
                                            <p:fltVal val="0"/>
                                          </p:val>
                                        </p:tav>
                                        <p:tav tm="100000">
                                          <p:val>
                                            <p:strVal val="#ppt_h"/>
                                          </p:val>
                                        </p:tav>
                                      </p:tavLst>
                                    </p:anim>
                                    <p:animEffect transition="in" filter="fade">
                                      <p:cBhvr>
                                        <p:cTn id="43" dur="500"/>
                                        <p:tgtEl>
                                          <p:spTgt spid="58"/>
                                        </p:tgtEl>
                                      </p:cBhvr>
                                    </p:animEffect>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110"/>
                                        </p:tgtEl>
                                        <p:attrNameLst>
                                          <p:attrName>style.visibility</p:attrName>
                                        </p:attrNameLst>
                                      </p:cBhvr>
                                      <p:to>
                                        <p:strVal val="visible"/>
                                      </p:to>
                                    </p:set>
                                    <p:anim calcmode="lin" valueType="num">
                                      <p:cBhvr>
                                        <p:cTn id="53" dur="500" fill="hold"/>
                                        <p:tgtEl>
                                          <p:spTgt spid="110"/>
                                        </p:tgtEl>
                                        <p:attrNameLst>
                                          <p:attrName>ppt_w</p:attrName>
                                        </p:attrNameLst>
                                      </p:cBhvr>
                                      <p:tavLst>
                                        <p:tav tm="0">
                                          <p:val>
                                            <p:fltVal val="0"/>
                                          </p:val>
                                        </p:tav>
                                        <p:tav tm="100000">
                                          <p:val>
                                            <p:strVal val="#ppt_w"/>
                                          </p:val>
                                        </p:tav>
                                      </p:tavLst>
                                    </p:anim>
                                    <p:anim calcmode="lin" valueType="num">
                                      <p:cBhvr>
                                        <p:cTn id="54" dur="500" fill="hold"/>
                                        <p:tgtEl>
                                          <p:spTgt spid="110"/>
                                        </p:tgtEl>
                                        <p:attrNameLst>
                                          <p:attrName>ppt_h</p:attrName>
                                        </p:attrNameLst>
                                      </p:cBhvr>
                                      <p:tavLst>
                                        <p:tav tm="0">
                                          <p:val>
                                            <p:fltVal val="0"/>
                                          </p:val>
                                        </p:tav>
                                        <p:tav tm="100000">
                                          <p:val>
                                            <p:strVal val="#ppt_h"/>
                                          </p:val>
                                        </p:tav>
                                      </p:tavLst>
                                    </p:anim>
                                    <p:animEffect transition="in" filter="fade">
                                      <p:cBhvr>
                                        <p:cTn id="55" dur="500"/>
                                        <p:tgtEl>
                                          <p:spTgt spid="110"/>
                                        </p:tgtEl>
                                      </p:cBhvr>
                                    </p:animEffect>
                                  </p:childTnLst>
                                </p:cTn>
                              </p:par>
                            </p:childTnLst>
                          </p:cTn>
                        </p:par>
                        <p:par>
                          <p:cTn id="56" fill="hold">
                            <p:stCondLst>
                              <p:cond delay="4500"/>
                            </p:stCondLst>
                            <p:childTnLst>
                              <p:par>
                                <p:cTn id="57" presetID="53" presetClass="entr" presetSubtype="16"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p:cTn id="59" dur="500" fill="hold"/>
                                        <p:tgtEl>
                                          <p:spTgt spid="78"/>
                                        </p:tgtEl>
                                        <p:attrNameLst>
                                          <p:attrName>ppt_w</p:attrName>
                                        </p:attrNameLst>
                                      </p:cBhvr>
                                      <p:tavLst>
                                        <p:tav tm="0">
                                          <p:val>
                                            <p:fltVal val="0"/>
                                          </p:val>
                                        </p:tav>
                                        <p:tav tm="100000">
                                          <p:val>
                                            <p:strVal val="#ppt_w"/>
                                          </p:val>
                                        </p:tav>
                                      </p:tavLst>
                                    </p:anim>
                                    <p:anim calcmode="lin" valueType="num">
                                      <p:cBhvr>
                                        <p:cTn id="60" dur="500" fill="hold"/>
                                        <p:tgtEl>
                                          <p:spTgt spid="78"/>
                                        </p:tgtEl>
                                        <p:attrNameLst>
                                          <p:attrName>ppt_h</p:attrName>
                                        </p:attrNameLst>
                                      </p:cBhvr>
                                      <p:tavLst>
                                        <p:tav tm="0">
                                          <p:val>
                                            <p:fltVal val="0"/>
                                          </p:val>
                                        </p:tav>
                                        <p:tav tm="100000">
                                          <p:val>
                                            <p:strVal val="#ppt_h"/>
                                          </p:val>
                                        </p:tav>
                                      </p:tavLst>
                                    </p:anim>
                                    <p:animEffect transition="in" filter="fade">
                                      <p:cBhvr>
                                        <p:cTn id="61" dur="500"/>
                                        <p:tgtEl>
                                          <p:spTgt spid="78"/>
                                        </p:tgtEl>
                                      </p:cBhvr>
                                    </p:animEffect>
                                  </p:childTnLst>
                                </p:cTn>
                              </p:par>
                            </p:childTnLst>
                          </p:cTn>
                        </p:par>
                        <p:par>
                          <p:cTn id="62" fill="hold">
                            <p:stCondLst>
                              <p:cond delay="5000"/>
                            </p:stCondLst>
                            <p:childTnLst>
                              <p:par>
                                <p:cTn id="63" presetID="53" presetClass="entr" presetSubtype="16" fill="hold"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ppt_w</p:attrName>
                                        </p:attrNameLst>
                                      </p:cBhvr>
                                      <p:tavLst>
                                        <p:tav tm="0">
                                          <p:val>
                                            <p:fltVal val="0"/>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animEffect transition="in" filter="fade">
                                      <p:cBhvr>
                                        <p:cTn id="67" dur="500"/>
                                        <p:tgtEl>
                                          <p:spTgt spid="9"/>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116"/>
                                        </p:tgtEl>
                                        <p:attrNameLst>
                                          <p:attrName>style.visibility</p:attrName>
                                        </p:attrNameLst>
                                      </p:cBhvr>
                                      <p:to>
                                        <p:strVal val="visible"/>
                                      </p:to>
                                    </p:set>
                                    <p:anim calcmode="lin" valueType="num">
                                      <p:cBhvr>
                                        <p:cTn id="71" dur="500" fill="hold"/>
                                        <p:tgtEl>
                                          <p:spTgt spid="116"/>
                                        </p:tgtEl>
                                        <p:attrNameLst>
                                          <p:attrName>ppt_w</p:attrName>
                                        </p:attrNameLst>
                                      </p:cBhvr>
                                      <p:tavLst>
                                        <p:tav tm="0">
                                          <p:val>
                                            <p:fltVal val="0"/>
                                          </p:val>
                                        </p:tav>
                                        <p:tav tm="100000">
                                          <p:val>
                                            <p:strVal val="#ppt_w"/>
                                          </p:val>
                                        </p:tav>
                                      </p:tavLst>
                                    </p:anim>
                                    <p:anim calcmode="lin" valueType="num">
                                      <p:cBhvr>
                                        <p:cTn id="72" dur="500" fill="hold"/>
                                        <p:tgtEl>
                                          <p:spTgt spid="116"/>
                                        </p:tgtEl>
                                        <p:attrNameLst>
                                          <p:attrName>ppt_h</p:attrName>
                                        </p:attrNameLst>
                                      </p:cBhvr>
                                      <p:tavLst>
                                        <p:tav tm="0">
                                          <p:val>
                                            <p:fltVal val="0"/>
                                          </p:val>
                                        </p:tav>
                                        <p:tav tm="100000">
                                          <p:val>
                                            <p:strVal val="#ppt_h"/>
                                          </p:val>
                                        </p:tav>
                                      </p:tavLst>
                                    </p:anim>
                                    <p:animEffect transition="in" filter="fade">
                                      <p:cBhvr>
                                        <p:cTn id="73" dur="500"/>
                                        <p:tgtEl>
                                          <p:spTgt spid="116"/>
                                        </p:tgtEl>
                                      </p:cBhvr>
                                    </p:animEffect>
                                  </p:childTnLst>
                                </p:cTn>
                              </p:par>
                            </p:childTnLst>
                          </p:cTn>
                        </p:par>
                        <p:par>
                          <p:cTn id="74" fill="hold">
                            <p:stCondLst>
                              <p:cond delay="6000"/>
                            </p:stCondLst>
                            <p:childTnLst>
                              <p:par>
                                <p:cTn id="75" presetID="53" presetClass="entr" presetSubtype="16" fill="hold" nodeType="afterEffect">
                                  <p:stCondLst>
                                    <p:cond delay="0"/>
                                  </p:stCondLst>
                                  <p:childTnLst>
                                    <p:set>
                                      <p:cBhvr>
                                        <p:cTn id="76" dur="1" fill="hold">
                                          <p:stCondLst>
                                            <p:cond delay="0"/>
                                          </p:stCondLst>
                                        </p:cTn>
                                        <p:tgtEl>
                                          <p:spTgt spid="81"/>
                                        </p:tgtEl>
                                        <p:attrNameLst>
                                          <p:attrName>style.visibility</p:attrName>
                                        </p:attrNameLst>
                                      </p:cBhvr>
                                      <p:to>
                                        <p:strVal val="visible"/>
                                      </p:to>
                                    </p:set>
                                    <p:anim calcmode="lin" valueType="num">
                                      <p:cBhvr>
                                        <p:cTn id="77" dur="500" fill="hold"/>
                                        <p:tgtEl>
                                          <p:spTgt spid="81"/>
                                        </p:tgtEl>
                                        <p:attrNameLst>
                                          <p:attrName>ppt_w</p:attrName>
                                        </p:attrNameLst>
                                      </p:cBhvr>
                                      <p:tavLst>
                                        <p:tav tm="0">
                                          <p:val>
                                            <p:fltVal val="0"/>
                                          </p:val>
                                        </p:tav>
                                        <p:tav tm="100000">
                                          <p:val>
                                            <p:strVal val="#ppt_w"/>
                                          </p:val>
                                        </p:tav>
                                      </p:tavLst>
                                    </p:anim>
                                    <p:anim calcmode="lin" valueType="num">
                                      <p:cBhvr>
                                        <p:cTn id="78" dur="500" fill="hold"/>
                                        <p:tgtEl>
                                          <p:spTgt spid="81"/>
                                        </p:tgtEl>
                                        <p:attrNameLst>
                                          <p:attrName>ppt_h</p:attrName>
                                        </p:attrNameLst>
                                      </p:cBhvr>
                                      <p:tavLst>
                                        <p:tav tm="0">
                                          <p:val>
                                            <p:fltVal val="0"/>
                                          </p:val>
                                        </p:tav>
                                        <p:tav tm="100000">
                                          <p:val>
                                            <p:strVal val="#ppt_h"/>
                                          </p:val>
                                        </p:tav>
                                      </p:tavLst>
                                    </p:anim>
                                    <p:animEffect transition="in" filter="fade">
                                      <p:cBhvr>
                                        <p:cTn id="7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04" grpId="0" animBg="1"/>
      <p:bldP spid="110" grpId="0" animBg="1"/>
      <p:bldP spid="1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12493739" y="3584485"/>
            <a:ext cx="1479473" cy="1479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2" name="Rectangle 81"/>
          <p:cNvSpPr/>
          <p:nvPr/>
        </p:nvSpPr>
        <p:spPr>
          <a:xfrm>
            <a:off x="12493739" y="5652239"/>
            <a:ext cx="1479473" cy="1479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6" name="Rectangle 115"/>
          <p:cNvSpPr/>
          <p:nvPr/>
        </p:nvSpPr>
        <p:spPr>
          <a:xfrm>
            <a:off x="12493739" y="7552681"/>
            <a:ext cx="1479473" cy="14798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7" name="Rectangle 116"/>
          <p:cNvSpPr/>
          <p:nvPr/>
        </p:nvSpPr>
        <p:spPr>
          <a:xfrm>
            <a:off x="12493739" y="9620435"/>
            <a:ext cx="1479473" cy="1479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nvGrpSpPr>
          <p:cNvPr id="118" name="Group 117"/>
          <p:cNvGrpSpPr/>
          <p:nvPr/>
        </p:nvGrpSpPr>
        <p:grpSpPr>
          <a:xfrm>
            <a:off x="14534437" y="3445945"/>
            <a:ext cx="7768343" cy="1664038"/>
            <a:chOff x="6217425" y="2328987"/>
            <a:chExt cx="3885183" cy="832019"/>
          </a:xfrm>
        </p:grpSpPr>
        <p:sp>
          <p:nvSpPr>
            <p:cNvPr id="119" name="TextBox 118"/>
            <p:cNvSpPr txBox="1"/>
            <p:nvPr/>
          </p:nvSpPr>
          <p:spPr>
            <a:xfrm>
              <a:off x="6217426" y="2328987"/>
              <a:ext cx="1443759" cy="323166"/>
            </a:xfrm>
            <a:prstGeom prst="rect">
              <a:avLst/>
            </a:prstGeom>
            <a:noFill/>
          </p:spPr>
          <p:txBody>
            <a:bodyPr wrap="none" rtlCol="0">
              <a:spAutoFit/>
            </a:bodyPr>
            <a:lstStyle/>
            <a:p>
              <a:r>
                <a:rPr lang="id-ID" b="1" dirty="0" smtClean="0">
                  <a:latin typeface="+mj-lt"/>
                </a:rPr>
                <a:t>SEO Analysis</a:t>
              </a:r>
              <a:endParaRPr lang="id-ID" b="1" dirty="0">
                <a:latin typeface="+mj-lt"/>
              </a:endParaRPr>
            </a:p>
          </p:txBody>
        </p:sp>
        <p:sp>
          <p:nvSpPr>
            <p:cNvPr id="120" name="TextBox 119"/>
            <p:cNvSpPr txBox="1"/>
            <p:nvPr/>
          </p:nvSpPr>
          <p:spPr>
            <a:xfrm>
              <a:off x="6217425" y="2576230"/>
              <a:ext cx="3885183" cy="584776"/>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p:txBody>
        </p:sp>
      </p:grpSp>
      <p:grpSp>
        <p:nvGrpSpPr>
          <p:cNvPr id="121" name="Group 120"/>
          <p:cNvGrpSpPr/>
          <p:nvPr/>
        </p:nvGrpSpPr>
        <p:grpSpPr>
          <a:xfrm>
            <a:off x="14534436" y="5500789"/>
            <a:ext cx="7233612" cy="2241126"/>
            <a:chOff x="6217425" y="3333319"/>
            <a:chExt cx="3617748" cy="1120563"/>
          </a:xfrm>
        </p:grpSpPr>
        <p:sp>
          <p:nvSpPr>
            <p:cNvPr id="122" name="TextBox 121"/>
            <p:cNvSpPr txBox="1"/>
            <p:nvPr/>
          </p:nvSpPr>
          <p:spPr>
            <a:xfrm>
              <a:off x="6217426" y="3333319"/>
              <a:ext cx="1830465" cy="323166"/>
            </a:xfrm>
            <a:prstGeom prst="rect">
              <a:avLst/>
            </a:prstGeom>
            <a:noFill/>
          </p:spPr>
          <p:txBody>
            <a:bodyPr wrap="none" rtlCol="0">
              <a:spAutoFit/>
            </a:bodyPr>
            <a:lstStyle/>
            <a:p>
              <a:r>
                <a:rPr lang="id-ID" b="1" dirty="0" smtClean="0">
                  <a:latin typeface="+mj-lt"/>
                </a:rPr>
                <a:t>Accomplishment</a:t>
              </a:r>
              <a:endParaRPr lang="id-ID" b="1" dirty="0">
                <a:latin typeface="+mj-lt"/>
              </a:endParaRPr>
            </a:p>
          </p:txBody>
        </p:sp>
        <p:sp>
          <p:nvSpPr>
            <p:cNvPr id="123" name="TextBox 122"/>
            <p:cNvSpPr txBox="1"/>
            <p:nvPr/>
          </p:nvSpPr>
          <p:spPr>
            <a:xfrm>
              <a:off x="6217425" y="3592107"/>
              <a:ext cx="3617748" cy="861775"/>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a:p>
              <a:pPr>
                <a:lnSpc>
                  <a:spcPct val="150000"/>
                </a:lnSpc>
              </a:pPr>
              <a:endParaRPr lang="en-US" sz="2400" dirty="0"/>
            </a:p>
          </p:txBody>
        </p:sp>
      </p:grpSp>
      <p:grpSp>
        <p:nvGrpSpPr>
          <p:cNvPr id="124" name="Group 123"/>
          <p:cNvGrpSpPr/>
          <p:nvPr/>
        </p:nvGrpSpPr>
        <p:grpSpPr>
          <a:xfrm>
            <a:off x="14534436" y="7360351"/>
            <a:ext cx="7233612" cy="2241126"/>
            <a:chOff x="6217425" y="4297735"/>
            <a:chExt cx="3617748" cy="1120563"/>
          </a:xfrm>
        </p:grpSpPr>
        <p:sp>
          <p:nvSpPr>
            <p:cNvPr id="125" name="TextBox 124"/>
            <p:cNvSpPr txBox="1"/>
            <p:nvPr/>
          </p:nvSpPr>
          <p:spPr>
            <a:xfrm>
              <a:off x="6217426" y="4297735"/>
              <a:ext cx="949308" cy="323166"/>
            </a:xfrm>
            <a:prstGeom prst="rect">
              <a:avLst/>
            </a:prstGeom>
            <a:noFill/>
          </p:spPr>
          <p:txBody>
            <a:bodyPr wrap="none" rtlCol="0">
              <a:spAutoFit/>
            </a:bodyPr>
            <a:lstStyle/>
            <a:p>
              <a:r>
                <a:rPr lang="id-ID" b="1" dirty="0" smtClean="0">
                  <a:latin typeface="+mj-lt"/>
                </a:rPr>
                <a:t>Formula</a:t>
              </a:r>
              <a:endParaRPr lang="id-ID" b="1" dirty="0">
                <a:latin typeface="+mj-lt"/>
              </a:endParaRPr>
            </a:p>
          </p:txBody>
        </p:sp>
        <p:sp>
          <p:nvSpPr>
            <p:cNvPr id="126" name="TextBox 125"/>
            <p:cNvSpPr txBox="1"/>
            <p:nvPr/>
          </p:nvSpPr>
          <p:spPr>
            <a:xfrm>
              <a:off x="6217425" y="4556523"/>
              <a:ext cx="3617748" cy="861775"/>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a:p>
              <a:pPr>
                <a:lnSpc>
                  <a:spcPct val="150000"/>
                </a:lnSpc>
              </a:pPr>
              <a:endParaRPr lang="en-US" sz="2400" dirty="0"/>
            </a:p>
          </p:txBody>
        </p:sp>
      </p:grpSp>
      <p:grpSp>
        <p:nvGrpSpPr>
          <p:cNvPr id="127" name="Group 126"/>
          <p:cNvGrpSpPr/>
          <p:nvPr/>
        </p:nvGrpSpPr>
        <p:grpSpPr>
          <a:xfrm>
            <a:off x="14534436" y="9427723"/>
            <a:ext cx="7233612" cy="2241126"/>
            <a:chOff x="6217425" y="5262151"/>
            <a:chExt cx="3617748" cy="1120563"/>
          </a:xfrm>
        </p:grpSpPr>
        <p:sp>
          <p:nvSpPr>
            <p:cNvPr id="128" name="TextBox 127"/>
            <p:cNvSpPr txBox="1"/>
            <p:nvPr/>
          </p:nvSpPr>
          <p:spPr>
            <a:xfrm>
              <a:off x="6217426" y="5262151"/>
              <a:ext cx="3111331" cy="323166"/>
            </a:xfrm>
            <a:prstGeom prst="rect">
              <a:avLst/>
            </a:prstGeom>
            <a:noFill/>
          </p:spPr>
          <p:txBody>
            <a:bodyPr wrap="square" rtlCol="0">
              <a:spAutoFit/>
            </a:bodyPr>
            <a:lstStyle/>
            <a:p>
              <a:r>
                <a:rPr lang="id-ID" b="1" dirty="0" smtClean="0">
                  <a:latin typeface="+mj-lt"/>
                </a:rPr>
                <a:t>Powerful</a:t>
              </a:r>
              <a:endParaRPr lang="id-ID" b="1" dirty="0">
                <a:latin typeface="+mj-lt"/>
              </a:endParaRPr>
            </a:p>
          </p:txBody>
        </p:sp>
        <p:sp>
          <p:nvSpPr>
            <p:cNvPr id="129" name="TextBox 128"/>
            <p:cNvSpPr txBox="1"/>
            <p:nvPr/>
          </p:nvSpPr>
          <p:spPr>
            <a:xfrm>
              <a:off x="6217425" y="5520939"/>
              <a:ext cx="3617748" cy="861775"/>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a:p>
              <a:pPr>
                <a:lnSpc>
                  <a:spcPct val="150000"/>
                </a:lnSpc>
              </a:pPr>
              <a:endParaRPr lang="en-US" sz="2400" dirty="0"/>
            </a:p>
          </p:txBody>
        </p:sp>
      </p:grpSp>
      <p:sp>
        <p:nvSpPr>
          <p:cNvPr id="140" name="Rectangle 139"/>
          <p:cNvSpPr/>
          <p:nvPr/>
        </p:nvSpPr>
        <p:spPr>
          <a:xfrm>
            <a:off x="10485366" y="3565077"/>
            <a:ext cx="1479473" cy="1479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1" name="Rectangle 140"/>
          <p:cNvSpPr/>
          <p:nvPr/>
        </p:nvSpPr>
        <p:spPr>
          <a:xfrm>
            <a:off x="10485366" y="5632831"/>
            <a:ext cx="1479473" cy="1479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2" name="Rectangle 141"/>
          <p:cNvSpPr/>
          <p:nvPr/>
        </p:nvSpPr>
        <p:spPr>
          <a:xfrm>
            <a:off x="10485366" y="7533273"/>
            <a:ext cx="1479473" cy="14798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3" name="Rectangle 142"/>
          <p:cNvSpPr/>
          <p:nvPr/>
        </p:nvSpPr>
        <p:spPr>
          <a:xfrm>
            <a:off x="10485366" y="9601027"/>
            <a:ext cx="1479473" cy="1479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nvGrpSpPr>
          <p:cNvPr id="154" name="Group 153"/>
          <p:cNvGrpSpPr/>
          <p:nvPr/>
        </p:nvGrpSpPr>
        <p:grpSpPr>
          <a:xfrm>
            <a:off x="2096256" y="3422855"/>
            <a:ext cx="7708050" cy="1666550"/>
            <a:chOff x="6217425" y="2316186"/>
            <a:chExt cx="4058835" cy="833275"/>
          </a:xfrm>
        </p:grpSpPr>
        <p:sp>
          <p:nvSpPr>
            <p:cNvPr id="155" name="TextBox 154"/>
            <p:cNvSpPr txBox="1"/>
            <p:nvPr/>
          </p:nvSpPr>
          <p:spPr>
            <a:xfrm>
              <a:off x="7400031" y="2316186"/>
              <a:ext cx="2757693" cy="323166"/>
            </a:xfrm>
            <a:prstGeom prst="rect">
              <a:avLst/>
            </a:prstGeom>
            <a:noFill/>
          </p:spPr>
          <p:txBody>
            <a:bodyPr wrap="square" rtlCol="0">
              <a:spAutoFit/>
            </a:bodyPr>
            <a:lstStyle/>
            <a:p>
              <a:pPr algn="r"/>
              <a:r>
                <a:rPr lang="id-ID" b="1" dirty="0" smtClean="0">
                  <a:latin typeface="+mj-lt"/>
                </a:rPr>
                <a:t>Delivery</a:t>
              </a:r>
              <a:endParaRPr lang="id-ID" b="1" dirty="0">
                <a:latin typeface="+mj-lt"/>
              </a:endParaRPr>
            </a:p>
          </p:txBody>
        </p:sp>
        <p:sp>
          <p:nvSpPr>
            <p:cNvPr id="156" name="TextBox 155"/>
            <p:cNvSpPr txBox="1"/>
            <p:nvPr/>
          </p:nvSpPr>
          <p:spPr>
            <a:xfrm>
              <a:off x="6217425" y="2564685"/>
              <a:ext cx="4058835" cy="584776"/>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grpSp>
        <p:nvGrpSpPr>
          <p:cNvPr id="169" name="Group 168"/>
          <p:cNvGrpSpPr/>
          <p:nvPr/>
        </p:nvGrpSpPr>
        <p:grpSpPr>
          <a:xfrm>
            <a:off x="2090525" y="5487665"/>
            <a:ext cx="7708050" cy="1666550"/>
            <a:chOff x="6217425" y="2316186"/>
            <a:chExt cx="4058835" cy="833275"/>
          </a:xfrm>
        </p:grpSpPr>
        <p:sp>
          <p:nvSpPr>
            <p:cNvPr id="170" name="TextBox 169"/>
            <p:cNvSpPr txBox="1"/>
            <p:nvPr/>
          </p:nvSpPr>
          <p:spPr>
            <a:xfrm>
              <a:off x="7403049" y="2316186"/>
              <a:ext cx="2754675" cy="323166"/>
            </a:xfrm>
            <a:prstGeom prst="rect">
              <a:avLst/>
            </a:prstGeom>
            <a:noFill/>
          </p:spPr>
          <p:txBody>
            <a:bodyPr wrap="square" rtlCol="0">
              <a:spAutoFit/>
            </a:bodyPr>
            <a:lstStyle/>
            <a:p>
              <a:pPr algn="r"/>
              <a:r>
                <a:rPr lang="id-ID" b="1" dirty="0" smtClean="0">
                  <a:latin typeface="Lato Regular"/>
                  <a:cs typeface="Lato Regular"/>
                </a:rPr>
                <a:t>Powerful</a:t>
              </a:r>
              <a:endParaRPr lang="id-ID" b="1" dirty="0">
                <a:latin typeface="Lato Regular"/>
                <a:cs typeface="Lato Regular"/>
              </a:endParaRPr>
            </a:p>
          </p:txBody>
        </p:sp>
        <p:sp>
          <p:nvSpPr>
            <p:cNvPr id="171" name="TextBox 170"/>
            <p:cNvSpPr txBox="1"/>
            <p:nvPr/>
          </p:nvSpPr>
          <p:spPr>
            <a:xfrm>
              <a:off x="6217425" y="2564685"/>
              <a:ext cx="4058835" cy="584776"/>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grpSp>
        <p:nvGrpSpPr>
          <p:cNvPr id="172" name="Group 171"/>
          <p:cNvGrpSpPr/>
          <p:nvPr/>
        </p:nvGrpSpPr>
        <p:grpSpPr>
          <a:xfrm>
            <a:off x="2084633" y="7383117"/>
            <a:ext cx="7708050" cy="1666550"/>
            <a:chOff x="6217425" y="2316186"/>
            <a:chExt cx="4058835" cy="833275"/>
          </a:xfrm>
        </p:grpSpPr>
        <p:sp>
          <p:nvSpPr>
            <p:cNvPr id="173" name="TextBox 172"/>
            <p:cNvSpPr txBox="1"/>
            <p:nvPr/>
          </p:nvSpPr>
          <p:spPr>
            <a:xfrm>
              <a:off x="7260282" y="2316186"/>
              <a:ext cx="2897442" cy="323166"/>
            </a:xfrm>
            <a:prstGeom prst="rect">
              <a:avLst/>
            </a:prstGeom>
            <a:noFill/>
          </p:spPr>
          <p:txBody>
            <a:bodyPr wrap="square" rtlCol="0">
              <a:spAutoFit/>
            </a:bodyPr>
            <a:lstStyle/>
            <a:p>
              <a:pPr algn="r"/>
              <a:r>
                <a:rPr lang="id-ID" b="1" dirty="0" smtClean="0">
                  <a:latin typeface="+mj-lt"/>
                </a:rPr>
                <a:t>Music</a:t>
              </a:r>
              <a:endParaRPr lang="id-ID" b="1" dirty="0">
                <a:latin typeface="+mj-lt"/>
              </a:endParaRPr>
            </a:p>
          </p:txBody>
        </p:sp>
        <p:sp>
          <p:nvSpPr>
            <p:cNvPr id="174" name="TextBox 173"/>
            <p:cNvSpPr txBox="1"/>
            <p:nvPr/>
          </p:nvSpPr>
          <p:spPr>
            <a:xfrm>
              <a:off x="6217425" y="2564685"/>
              <a:ext cx="4058835" cy="584776"/>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grpSp>
        <p:nvGrpSpPr>
          <p:cNvPr id="175" name="Group 174"/>
          <p:cNvGrpSpPr/>
          <p:nvPr/>
        </p:nvGrpSpPr>
        <p:grpSpPr>
          <a:xfrm>
            <a:off x="2078902" y="9447927"/>
            <a:ext cx="7708050" cy="1666550"/>
            <a:chOff x="6217425" y="2316186"/>
            <a:chExt cx="4058835" cy="833275"/>
          </a:xfrm>
        </p:grpSpPr>
        <p:sp>
          <p:nvSpPr>
            <p:cNvPr id="176" name="TextBox 175"/>
            <p:cNvSpPr txBox="1"/>
            <p:nvPr/>
          </p:nvSpPr>
          <p:spPr>
            <a:xfrm>
              <a:off x="7263299" y="2316186"/>
              <a:ext cx="2894425" cy="323166"/>
            </a:xfrm>
            <a:prstGeom prst="rect">
              <a:avLst/>
            </a:prstGeom>
            <a:noFill/>
          </p:spPr>
          <p:txBody>
            <a:bodyPr wrap="square" rtlCol="0">
              <a:spAutoFit/>
            </a:bodyPr>
            <a:lstStyle/>
            <a:p>
              <a:pPr algn="r"/>
              <a:r>
                <a:rPr lang="id-ID" b="1" dirty="0" smtClean="0">
                  <a:latin typeface="+mj-lt"/>
                </a:rPr>
                <a:t>Energy</a:t>
              </a:r>
              <a:endParaRPr lang="id-ID" b="1" dirty="0">
                <a:latin typeface="+mj-lt"/>
              </a:endParaRPr>
            </a:p>
          </p:txBody>
        </p:sp>
        <p:sp>
          <p:nvSpPr>
            <p:cNvPr id="177" name="TextBox 176"/>
            <p:cNvSpPr txBox="1"/>
            <p:nvPr/>
          </p:nvSpPr>
          <p:spPr>
            <a:xfrm>
              <a:off x="6217425" y="2564685"/>
              <a:ext cx="4058835" cy="584776"/>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sp>
        <p:nvSpPr>
          <p:cNvPr id="178" name="AutoShape 124"/>
          <p:cNvSpPr>
            <a:spLocks/>
          </p:cNvSpPr>
          <p:nvPr/>
        </p:nvSpPr>
        <p:spPr bwMode="auto">
          <a:xfrm>
            <a:off x="10763418" y="3934631"/>
            <a:ext cx="920458" cy="735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79" name="AutoShape 122"/>
          <p:cNvSpPr>
            <a:spLocks/>
          </p:cNvSpPr>
          <p:nvPr/>
        </p:nvSpPr>
        <p:spPr bwMode="auto">
          <a:xfrm>
            <a:off x="12813953" y="5931119"/>
            <a:ext cx="814524" cy="896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0" name="AutoShape 123"/>
          <p:cNvSpPr>
            <a:spLocks/>
          </p:cNvSpPr>
          <p:nvPr/>
        </p:nvSpPr>
        <p:spPr bwMode="auto">
          <a:xfrm>
            <a:off x="12844965" y="3873673"/>
            <a:ext cx="814524" cy="896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1" name="AutoShape 12"/>
          <p:cNvSpPr>
            <a:spLocks/>
          </p:cNvSpPr>
          <p:nvPr/>
        </p:nvSpPr>
        <p:spPr bwMode="auto">
          <a:xfrm>
            <a:off x="12879148" y="7909231"/>
            <a:ext cx="661960" cy="728346"/>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2" name="AutoShape 14"/>
          <p:cNvSpPr>
            <a:spLocks/>
          </p:cNvSpPr>
          <p:nvPr/>
        </p:nvSpPr>
        <p:spPr bwMode="auto">
          <a:xfrm>
            <a:off x="10877425" y="10021457"/>
            <a:ext cx="664615" cy="7283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561" y="5503"/>
                </a:moveTo>
                <a:cubicBezTo>
                  <a:pt x="20836" y="5503"/>
                  <a:pt x="21078" y="5553"/>
                  <a:pt x="21285" y="5656"/>
                </a:cubicBezTo>
                <a:cubicBezTo>
                  <a:pt x="21498" y="5760"/>
                  <a:pt x="21599" y="5889"/>
                  <a:pt x="21599" y="6045"/>
                </a:cubicBezTo>
                <a:cubicBezTo>
                  <a:pt x="21599" y="6136"/>
                  <a:pt x="21585" y="6208"/>
                  <a:pt x="21556" y="6261"/>
                </a:cubicBezTo>
                <a:lnTo>
                  <a:pt x="8488" y="21266"/>
                </a:lnTo>
                <a:cubicBezTo>
                  <a:pt x="8333" y="21489"/>
                  <a:pt x="8000" y="21599"/>
                  <a:pt x="7493" y="21599"/>
                </a:cubicBezTo>
                <a:cubicBezTo>
                  <a:pt x="7217" y="21599"/>
                  <a:pt x="6961" y="21549"/>
                  <a:pt x="6729" y="21446"/>
                </a:cubicBezTo>
                <a:cubicBezTo>
                  <a:pt x="6497" y="21343"/>
                  <a:pt x="6381" y="21213"/>
                  <a:pt x="6381" y="21057"/>
                </a:cubicBezTo>
                <a:cubicBezTo>
                  <a:pt x="6381" y="21014"/>
                  <a:pt x="6406" y="20973"/>
                  <a:pt x="6454" y="20947"/>
                </a:cubicBezTo>
                <a:lnTo>
                  <a:pt x="11169" y="10444"/>
                </a:lnTo>
                <a:cubicBezTo>
                  <a:pt x="10985" y="10473"/>
                  <a:pt x="10613" y="10531"/>
                  <a:pt x="10058" y="10610"/>
                </a:cubicBezTo>
                <a:cubicBezTo>
                  <a:pt x="9502" y="10689"/>
                  <a:pt x="8874" y="10776"/>
                  <a:pt x="8164" y="10867"/>
                </a:cubicBezTo>
                <a:cubicBezTo>
                  <a:pt x="7454" y="10960"/>
                  <a:pt x="6705" y="11061"/>
                  <a:pt x="5922" y="11171"/>
                </a:cubicBezTo>
                <a:cubicBezTo>
                  <a:pt x="5135" y="11284"/>
                  <a:pt x="4401" y="11387"/>
                  <a:pt x="3724" y="11483"/>
                </a:cubicBezTo>
                <a:cubicBezTo>
                  <a:pt x="3043" y="11579"/>
                  <a:pt x="2459" y="11654"/>
                  <a:pt x="1966" y="11707"/>
                </a:cubicBezTo>
                <a:cubicBezTo>
                  <a:pt x="1473" y="11760"/>
                  <a:pt x="1178" y="11786"/>
                  <a:pt x="1087" y="11786"/>
                </a:cubicBezTo>
                <a:cubicBezTo>
                  <a:pt x="777" y="11786"/>
                  <a:pt x="521" y="11733"/>
                  <a:pt x="314" y="11623"/>
                </a:cubicBezTo>
                <a:cubicBezTo>
                  <a:pt x="106" y="11510"/>
                  <a:pt x="0" y="11385"/>
                  <a:pt x="0" y="11248"/>
                </a:cubicBezTo>
                <a:cubicBezTo>
                  <a:pt x="0" y="11186"/>
                  <a:pt x="14" y="11150"/>
                  <a:pt x="43" y="11133"/>
                </a:cubicBezTo>
                <a:lnTo>
                  <a:pt x="4879" y="424"/>
                </a:lnTo>
                <a:cubicBezTo>
                  <a:pt x="4942" y="302"/>
                  <a:pt x="5067" y="201"/>
                  <a:pt x="5261" y="120"/>
                </a:cubicBezTo>
                <a:cubicBezTo>
                  <a:pt x="5454" y="40"/>
                  <a:pt x="5671" y="0"/>
                  <a:pt x="5922" y="0"/>
                </a:cubicBezTo>
                <a:lnTo>
                  <a:pt x="13874" y="0"/>
                </a:lnTo>
                <a:cubicBezTo>
                  <a:pt x="14155" y="0"/>
                  <a:pt x="14396" y="52"/>
                  <a:pt x="14604" y="153"/>
                </a:cubicBezTo>
                <a:cubicBezTo>
                  <a:pt x="14812" y="256"/>
                  <a:pt x="14918" y="386"/>
                  <a:pt x="14918" y="539"/>
                </a:cubicBezTo>
                <a:cubicBezTo>
                  <a:pt x="14918" y="585"/>
                  <a:pt x="14908" y="623"/>
                  <a:pt x="14894" y="652"/>
                </a:cubicBezTo>
                <a:cubicBezTo>
                  <a:pt x="14879" y="686"/>
                  <a:pt x="14855" y="729"/>
                  <a:pt x="14821" y="779"/>
                </a:cubicBezTo>
                <a:lnTo>
                  <a:pt x="10662" y="6801"/>
                </a:lnTo>
                <a:cubicBezTo>
                  <a:pt x="10845" y="6770"/>
                  <a:pt x="11208" y="6719"/>
                  <a:pt x="11749" y="6647"/>
                </a:cubicBezTo>
                <a:cubicBezTo>
                  <a:pt x="12290" y="6573"/>
                  <a:pt x="12913" y="6491"/>
                  <a:pt x="13618" y="6398"/>
                </a:cubicBezTo>
                <a:cubicBezTo>
                  <a:pt x="14329" y="6307"/>
                  <a:pt x="15063" y="6206"/>
                  <a:pt x="15821" y="6095"/>
                </a:cubicBezTo>
                <a:cubicBezTo>
                  <a:pt x="16575" y="5983"/>
                  <a:pt x="17290" y="5884"/>
                  <a:pt x="17971" y="5800"/>
                </a:cubicBezTo>
                <a:cubicBezTo>
                  <a:pt x="18648" y="5719"/>
                  <a:pt x="19227" y="5647"/>
                  <a:pt x="19706" y="5589"/>
                </a:cubicBezTo>
                <a:cubicBezTo>
                  <a:pt x="20179" y="5534"/>
                  <a:pt x="20464" y="5503"/>
                  <a:pt x="20561" y="5503"/>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3" name="AutoShape 38"/>
          <p:cNvSpPr>
            <a:spLocks/>
          </p:cNvSpPr>
          <p:nvPr/>
        </p:nvSpPr>
        <p:spPr bwMode="auto">
          <a:xfrm>
            <a:off x="10877425" y="6052846"/>
            <a:ext cx="661960" cy="6647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4" name="AutoShape 84"/>
          <p:cNvSpPr>
            <a:spLocks/>
          </p:cNvSpPr>
          <p:nvPr/>
        </p:nvSpPr>
        <p:spPr bwMode="auto">
          <a:xfrm>
            <a:off x="10854341" y="7903204"/>
            <a:ext cx="661960" cy="6647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5" name="AutoShape 14"/>
          <p:cNvSpPr>
            <a:spLocks/>
          </p:cNvSpPr>
          <p:nvPr/>
        </p:nvSpPr>
        <p:spPr bwMode="auto">
          <a:xfrm>
            <a:off x="12940778" y="9998367"/>
            <a:ext cx="664615" cy="7283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561" y="5503"/>
                </a:moveTo>
                <a:cubicBezTo>
                  <a:pt x="20836" y="5503"/>
                  <a:pt x="21078" y="5553"/>
                  <a:pt x="21285" y="5656"/>
                </a:cubicBezTo>
                <a:cubicBezTo>
                  <a:pt x="21498" y="5760"/>
                  <a:pt x="21599" y="5889"/>
                  <a:pt x="21599" y="6045"/>
                </a:cubicBezTo>
                <a:cubicBezTo>
                  <a:pt x="21599" y="6136"/>
                  <a:pt x="21585" y="6208"/>
                  <a:pt x="21556" y="6261"/>
                </a:cubicBezTo>
                <a:lnTo>
                  <a:pt x="8488" y="21266"/>
                </a:lnTo>
                <a:cubicBezTo>
                  <a:pt x="8333" y="21489"/>
                  <a:pt x="8000" y="21599"/>
                  <a:pt x="7493" y="21599"/>
                </a:cubicBezTo>
                <a:cubicBezTo>
                  <a:pt x="7217" y="21599"/>
                  <a:pt x="6961" y="21549"/>
                  <a:pt x="6729" y="21446"/>
                </a:cubicBezTo>
                <a:cubicBezTo>
                  <a:pt x="6497" y="21343"/>
                  <a:pt x="6381" y="21213"/>
                  <a:pt x="6381" y="21057"/>
                </a:cubicBezTo>
                <a:cubicBezTo>
                  <a:pt x="6381" y="21014"/>
                  <a:pt x="6406" y="20973"/>
                  <a:pt x="6454" y="20947"/>
                </a:cubicBezTo>
                <a:lnTo>
                  <a:pt x="11169" y="10444"/>
                </a:lnTo>
                <a:cubicBezTo>
                  <a:pt x="10985" y="10473"/>
                  <a:pt x="10613" y="10531"/>
                  <a:pt x="10058" y="10610"/>
                </a:cubicBezTo>
                <a:cubicBezTo>
                  <a:pt x="9502" y="10689"/>
                  <a:pt x="8874" y="10776"/>
                  <a:pt x="8164" y="10867"/>
                </a:cubicBezTo>
                <a:cubicBezTo>
                  <a:pt x="7454" y="10960"/>
                  <a:pt x="6705" y="11061"/>
                  <a:pt x="5922" y="11171"/>
                </a:cubicBezTo>
                <a:cubicBezTo>
                  <a:pt x="5135" y="11284"/>
                  <a:pt x="4401" y="11387"/>
                  <a:pt x="3724" y="11483"/>
                </a:cubicBezTo>
                <a:cubicBezTo>
                  <a:pt x="3043" y="11579"/>
                  <a:pt x="2459" y="11654"/>
                  <a:pt x="1966" y="11707"/>
                </a:cubicBezTo>
                <a:cubicBezTo>
                  <a:pt x="1473" y="11760"/>
                  <a:pt x="1178" y="11786"/>
                  <a:pt x="1087" y="11786"/>
                </a:cubicBezTo>
                <a:cubicBezTo>
                  <a:pt x="777" y="11786"/>
                  <a:pt x="521" y="11733"/>
                  <a:pt x="314" y="11623"/>
                </a:cubicBezTo>
                <a:cubicBezTo>
                  <a:pt x="106" y="11510"/>
                  <a:pt x="0" y="11385"/>
                  <a:pt x="0" y="11248"/>
                </a:cubicBezTo>
                <a:cubicBezTo>
                  <a:pt x="0" y="11186"/>
                  <a:pt x="14" y="11150"/>
                  <a:pt x="43" y="11133"/>
                </a:cubicBezTo>
                <a:lnTo>
                  <a:pt x="4879" y="424"/>
                </a:lnTo>
                <a:cubicBezTo>
                  <a:pt x="4942" y="302"/>
                  <a:pt x="5067" y="201"/>
                  <a:pt x="5261" y="120"/>
                </a:cubicBezTo>
                <a:cubicBezTo>
                  <a:pt x="5454" y="40"/>
                  <a:pt x="5671" y="0"/>
                  <a:pt x="5922" y="0"/>
                </a:cubicBezTo>
                <a:lnTo>
                  <a:pt x="13874" y="0"/>
                </a:lnTo>
                <a:cubicBezTo>
                  <a:pt x="14155" y="0"/>
                  <a:pt x="14396" y="52"/>
                  <a:pt x="14604" y="153"/>
                </a:cubicBezTo>
                <a:cubicBezTo>
                  <a:pt x="14812" y="256"/>
                  <a:pt x="14918" y="386"/>
                  <a:pt x="14918" y="539"/>
                </a:cubicBezTo>
                <a:cubicBezTo>
                  <a:pt x="14918" y="585"/>
                  <a:pt x="14908" y="623"/>
                  <a:pt x="14894" y="652"/>
                </a:cubicBezTo>
                <a:cubicBezTo>
                  <a:pt x="14879" y="686"/>
                  <a:pt x="14855" y="729"/>
                  <a:pt x="14821" y="779"/>
                </a:cubicBezTo>
                <a:lnTo>
                  <a:pt x="10662" y="6801"/>
                </a:lnTo>
                <a:cubicBezTo>
                  <a:pt x="10845" y="6770"/>
                  <a:pt x="11208" y="6719"/>
                  <a:pt x="11749" y="6647"/>
                </a:cubicBezTo>
                <a:cubicBezTo>
                  <a:pt x="12290" y="6573"/>
                  <a:pt x="12913" y="6491"/>
                  <a:pt x="13618" y="6398"/>
                </a:cubicBezTo>
                <a:cubicBezTo>
                  <a:pt x="14329" y="6307"/>
                  <a:pt x="15063" y="6206"/>
                  <a:pt x="15821" y="6095"/>
                </a:cubicBezTo>
                <a:cubicBezTo>
                  <a:pt x="16575" y="5983"/>
                  <a:pt x="17290" y="5884"/>
                  <a:pt x="17971" y="5800"/>
                </a:cubicBezTo>
                <a:cubicBezTo>
                  <a:pt x="18648" y="5719"/>
                  <a:pt x="19227" y="5647"/>
                  <a:pt x="19706" y="5589"/>
                </a:cubicBezTo>
                <a:cubicBezTo>
                  <a:pt x="20179" y="5534"/>
                  <a:pt x="20464" y="5503"/>
                  <a:pt x="20561" y="5503"/>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4" name="Group 43"/>
          <p:cNvGrpSpPr/>
          <p:nvPr/>
        </p:nvGrpSpPr>
        <p:grpSpPr>
          <a:xfrm>
            <a:off x="6008975" y="483017"/>
            <a:ext cx="12359700" cy="2079087"/>
            <a:chOff x="5988388" y="483017"/>
            <a:chExt cx="12359700" cy="2079087"/>
          </a:xfrm>
        </p:grpSpPr>
        <p:sp>
          <p:nvSpPr>
            <p:cNvPr id="45" name="TextBox 44"/>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Services</a:t>
              </a:r>
            </a:p>
          </p:txBody>
        </p:sp>
        <p:sp>
          <p:nvSpPr>
            <p:cNvPr id="46" name="Rectangle 4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541216987"/>
      </p:ext>
    </p:extLst>
  </p:cSld>
  <p:clrMapOvr>
    <a:masterClrMapping/>
  </p:clrMapOvr>
  <p:transition xmlns:p14="http://schemas.microsoft.com/office/powerpoint/2010/main" spd="slow" advClick="0" advTm="3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500"/>
                                        <p:tgtEl>
                                          <p:spTgt spid="118"/>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500"/>
                                        <p:tgtEl>
                                          <p:spTgt spid="121"/>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16"/>
                                        </p:tgtEl>
                                        <p:attrNameLst>
                                          <p:attrName>style.visibility</p:attrName>
                                        </p:attrNameLst>
                                      </p:cBhvr>
                                      <p:to>
                                        <p:strVal val="visible"/>
                                      </p:to>
                                    </p:set>
                                    <p:animEffect transition="in" filter="fade">
                                      <p:cBhvr>
                                        <p:cTn id="29" dur="500"/>
                                        <p:tgtEl>
                                          <p:spTgt spid="116"/>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fade">
                                      <p:cBhvr>
                                        <p:cTn id="33" dur="500"/>
                                        <p:tgtEl>
                                          <p:spTgt spid="124"/>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500"/>
                                        <p:tgtEl>
                                          <p:spTgt spid="127"/>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140"/>
                                        </p:tgtEl>
                                        <p:attrNameLst>
                                          <p:attrName>style.visibility</p:attrName>
                                        </p:attrNameLst>
                                      </p:cBhvr>
                                      <p:to>
                                        <p:strVal val="visible"/>
                                      </p:to>
                                    </p:set>
                                    <p:animEffect transition="in" filter="fade">
                                      <p:cBhvr>
                                        <p:cTn id="45" dur="500"/>
                                        <p:tgtEl>
                                          <p:spTgt spid="140"/>
                                        </p:tgtEl>
                                      </p:cBhvr>
                                    </p:animEffect>
                                  </p:childTnLst>
                                </p:cTn>
                              </p:par>
                            </p:childTnLst>
                          </p:cTn>
                        </p:par>
                        <p:par>
                          <p:cTn id="46" fill="hold">
                            <p:stCondLst>
                              <p:cond delay="5500"/>
                            </p:stCondLst>
                            <p:childTnLst>
                              <p:par>
                                <p:cTn id="47" presetID="10" presetClass="entr" presetSubtype="0" fill="hold" nodeType="afterEffect">
                                  <p:stCondLst>
                                    <p:cond delay="0"/>
                                  </p:stCondLst>
                                  <p:childTnLst>
                                    <p:set>
                                      <p:cBhvr>
                                        <p:cTn id="48" dur="1" fill="hold">
                                          <p:stCondLst>
                                            <p:cond delay="0"/>
                                          </p:stCondLst>
                                        </p:cTn>
                                        <p:tgtEl>
                                          <p:spTgt spid="154"/>
                                        </p:tgtEl>
                                        <p:attrNameLst>
                                          <p:attrName>style.visibility</p:attrName>
                                        </p:attrNameLst>
                                      </p:cBhvr>
                                      <p:to>
                                        <p:strVal val="visible"/>
                                      </p:to>
                                    </p:set>
                                    <p:animEffect transition="in" filter="fade">
                                      <p:cBhvr>
                                        <p:cTn id="49" dur="500"/>
                                        <p:tgtEl>
                                          <p:spTgt spid="154"/>
                                        </p:tgtEl>
                                      </p:cBhvr>
                                    </p:animEffec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141"/>
                                        </p:tgtEl>
                                        <p:attrNameLst>
                                          <p:attrName>style.visibility</p:attrName>
                                        </p:attrNameLst>
                                      </p:cBhvr>
                                      <p:to>
                                        <p:strVal val="visible"/>
                                      </p:to>
                                    </p:set>
                                    <p:animEffect transition="in" filter="fade">
                                      <p:cBhvr>
                                        <p:cTn id="53" dur="500"/>
                                        <p:tgtEl>
                                          <p:spTgt spid="141"/>
                                        </p:tgtEl>
                                      </p:cBhvr>
                                    </p:animEffec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169"/>
                                        </p:tgtEl>
                                        <p:attrNameLst>
                                          <p:attrName>style.visibility</p:attrName>
                                        </p:attrNameLst>
                                      </p:cBhvr>
                                      <p:to>
                                        <p:strVal val="visible"/>
                                      </p:to>
                                    </p:set>
                                    <p:animEffect transition="in" filter="fade">
                                      <p:cBhvr>
                                        <p:cTn id="57" dur="500"/>
                                        <p:tgtEl>
                                          <p:spTgt spid="169"/>
                                        </p:tgtEl>
                                      </p:cBhvr>
                                    </p:animEffect>
                                  </p:childTnLst>
                                </p:cTn>
                              </p:par>
                            </p:childTnLst>
                          </p:cTn>
                        </p:par>
                        <p:par>
                          <p:cTn id="58" fill="hold">
                            <p:stCondLst>
                              <p:cond delay="7000"/>
                            </p:stCondLst>
                            <p:childTnLst>
                              <p:par>
                                <p:cTn id="59" presetID="10" presetClass="entr" presetSubtype="0" fill="hold" grpId="0" nodeType="after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fade">
                                      <p:cBhvr>
                                        <p:cTn id="61" dur="500"/>
                                        <p:tgtEl>
                                          <p:spTgt spid="142"/>
                                        </p:tgtEl>
                                      </p:cBhvr>
                                    </p:animEffect>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172"/>
                                        </p:tgtEl>
                                        <p:attrNameLst>
                                          <p:attrName>style.visibility</p:attrName>
                                        </p:attrNameLst>
                                      </p:cBhvr>
                                      <p:to>
                                        <p:strVal val="visible"/>
                                      </p:to>
                                    </p:set>
                                    <p:animEffect transition="in" filter="fade">
                                      <p:cBhvr>
                                        <p:cTn id="65" dur="500"/>
                                        <p:tgtEl>
                                          <p:spTgt spid="172"/>
                                        </p:tgtEl>
                                      </p:cBhvr>
                                    </p:animEffect>
                                  </p:childTnLst>
                                </p:cTn>
                              </p:par>
                            </p:childTnLst>
                          </p:cTn>
                        </p:par>
                        <p:par>
                          <p:cTn id="66" fill="hold">
                            <p:stCondLst>
                              <p:cond delay="8000"/>
                            </p:stCondLst>
                            <p:childTnLst>
                              <p:par>
                                <p:cTn id="67" presetID="10" presetClass="entr" presetSubtype="0" fill="hold" grpId="0" nodeType="afterEffect">
                                  <p:stCondLst>
                                    <p:cond delay="0"/>
                                  </p:stCondLst>
                                  <p:childTnLst>
                                    <p:set>
                                      <p:cBhvr>
                                        <p:cTn id="68" dur="1" fill="hold">
                                          <p:stCondLst>
                                            <p:cond delay="0"/>
                                          </p:stCondLst>
                                        </p:cTn>
                                        <p:tgtEl>
                                          <p:spTgt spid="143"/>
                                        </p:tgtEl>
                                        <p:attrNameLst>
                                          <p:attrName>style.visibility</p:attrName>
                                        </p:attrNameLst>
                                      </p:cBhvr>
                                      <p:to>
                                        <p:strVal val="visible"/>
                                      </p:to>
                                    </p:set>
                                    <p:animEffect transition="in" filter="fade">
                                      <p:cBhvr>
                                        <p:cTn id="69" dur="500"/>
                                        <p:tgtEl>
                                          <p:spTgt spid="143"/>
                                        </p:tgtEl>
                                      </p:cBhvr>
                                    </p:animEffect>
                                  </p:childTnLst>
                                </p:cTn>
                              </p:par>
                            </p:childTnLst>
                          </p:cTn>
                        </p:par>
                        <p:par>
                          <p:cTn id="70" fill="hold">
                            <p:stCondLst>
                              <p:cond delay="8500"/>
                            </p:stCondLst>
                            <p:childTnLst>
                              <p:par>
                                <p:cTn id="71" presetID="10" presetClass="entr" presetSubtype="0" fill="hold" nodeType="afterEffect">
                                  <p:stCondLst>
                                    <p:cond delay="0"/>
                                  </p:stCondLst>
                                  <p:childTnLst>
                                    <p:set>
                                      <p:cBhvr>
                                        <p:cTn id="72" dur="1" fill="hold">
                                          <p:stCondLst>
                                            <p:cond delay="0"/>
                                          </p:stCondLst>
                                        </p:cTn>
                                        <p:tgtEl>
                                          <p:spTgt spid="175"/>
                                        </p:tgtEl>
                                        <p:attrNameLst>
                                          <p:attrName>style.visibility</p:attrName>
                                        </p:attrNameLst>
                                      </p:cBhvr>
                                      <p:to>
                                        <p:strVal val="visible"/>
                                      </p:to>
                                    </p:set>
                                    <p:animEffect transition="in" filter="fade">
                                      <p:cBhvr>
                                        <p:cTn id="73"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2" grpId="0" animBg="1"/>
      <p:bldP spid="116" grpId="0" animBg="1"/>
      <p:bldP spid="117" grpId="0" animBg="1"/>
      <p:bldP spid="140" grpId="0" animBg="1"/>
      <p:bldP spid="141" grpId="0" animBg="1"/>
      <p:bldP spid="142" grpId="0" animBg="1"/>
      <p:bldP spid="1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2176125" y="3253012"/>
            <a:ext cx="10534820" cy="6800836"/>
          </a:xfrm>
          <a:prstGeom prst="rect">
            <a:avLst/>
          </a:prstGeom>
          <a:noFill/>
        </p:spPr>
        <p:txBody>
          <a:bodyPr wrap="square" rtlCol="0">
            <a:spAutoFit/>
          </a:bodyPr>
          <a:lstStyle/>
          <a:p>
            <a:pPr algn="just">
              <a:lnSpc>
                <a:spcPct val="120000"/>
              </a:lnSpc>
            </a:pPr>
            <a:r>
              <a:rPr lang="pt-BR" sz="2600" b="1" dirty="0">
                <a:latin typeface="Lato Regular"/>
                <a:cs typeface="Lato Regular"/>
              </a:rPr>
              <a:t>Lorem ipsum dolor </a:t>
            </a:r>
            <a:r>
              <a:rPr lang="pt-BR" sz="2600" dirty="0">
                <a:latin typeface="Lato Light"/>
                <a:cs typeface="Lato Light"/>
              </a:rPr>
              <a:t>sit amet, eos numquam accommodare et. In cibo graeco dicunt sea. Augue zril sapientem ne mei, ad suas voluptatibus eum. Tempor mediocrem imperdiet no </a:t>
            </a:r>
            <a:r>
              <a:rPr lang="pt-BR" sz="2600" dirty="0" smtClean="0">
                <a:latin typeface="Lato Light"/>
                <a:cs typeface="Lato Light"/>
              </a:rPr>
              <a:t>usu </a:t>
            </a:r>
            <a:r>
              <a:rPr lang="pt-BR" sz="2600" dirty="0">
                <a:latin typeface="Lato Light"/>
                <a:cs typeface="Lato Light"/>
              </a:rPr>
              <a:t>tractatos salutatus </a:t>
            </a:r>
            <a:r>
              <a:rPr lang="pt-BR" sz="2600" dirty="0" smtClean="0">
                <a:latin typeface="Lato Light"/>
                <a:cs typeface="Lato Light"/>
              </a:rPr>
              <a:t>vel </a:t>
            </a:r>
            <a:r>
              <a:rPr lang="pt-BR" sz="2600" dirty="0">
                <a:latin typeface="Lato Light"/>
                <a:cs typeface="Lato Light"/>
              </a:rPr>
              <a:t>detraxit laboramus. </a:t>
            </a:r>
            <a:endParaRPr lang="pt-BR" sz="2600" dirty="0" smtClean="0">
              <a:latin typeface="Lato Light"/>
              <a:cs typeface="Lato Light"/>
            </a:endParaRPr>
          </a:p>
          <a:p>
            <a:pPr algn="just">
              <a:lnSpc>
                <a:spcPct val="120000"/>
              </a:lnSpc>
            </a:pPr>
            <a:endParaRPr lang="pt-BR" sz="2600" dirty="0">
              <a:latin typeface="Lato Light"/>
              <a:cs typeface="Lato Light"/>
            </a:endParaRPr>
          </a:p>
          <a:p>
            <a:pPr algn="just">
              <a:lnSpc>
                <a:spcPct val="120000"/>
              </a:lnSpc>
            </a:pPr>
            <a:r>
              <a:rPr lang="pt-BR" sz="2600" dirty="0" smtClean="0">
                <a:latin typeface="Lato Light"/>
                <a:cs typeface="Lato Light"/>
              </a:rPr>
              <a:t>Cu </a:t>
            </a:r>
            <a:r>
              <a:rPr lang="pt-BR" sz="2600" dirty="0">
                <a:latin typeface="Lato Light"/>
                <a:cs typeface="Lato Light"/>
              </a:rPr>
              <a:t>nam unum liber audiam, sed an graeci prompta invenire, in gubergren percipitur scribentur </a:t>
            </a:r>
            <a:r>
              <a:rPr lang="pt-BR" sz="2600" dirty="0" smtClean="0">
                <a:latin typeface="Lato Light"/>
                <a:cs typeface="Lato Light"/>
              </a:rPr>
              <a:t>nam. Sale </a:t>
            </a:r>
            <a:r>
              <a:rPr lang="pt-BR" sz="2600" dirty="0">
                <a:latin typeface="Lato Light"/>
                <a:cs typeface="Lato Light"/>
              </a:rPr>
              <a:t>omnis indoctum has ei, ne sed ludus tamquam urbanitas. Vis id illud iusto, id omnium percipitur duo. Ex habemus imperdiet maiestatis sit, ei utroque laoreet philosophia mea. Est movet omnium principes te, id suas mandamus patrioque est. </a:t>
            </a:r>
            <a:endParaRPr lang="pt-BR" sz="2600" dirty="0" smtClean="0">
              <a:latin typeface="Lato Light"/>
              <a:cs typeface="Lato Light"/>
            </a:endParaRPr>
          </a:p>
          <a:p>
            <a:pPr algn="just">
              <a:lnSpc>
                <a:spcPct val="120000"/>
              </a:lnSpc>
            </a:pPr>
            <a:endParaRPr lang="pt-BR" sz="2600" dirty="0">
              <a:latin typeface="Lato Light"/>
              <a:cs typeface="Lato Light"/>
            </a:endParaRPr>
          </a:p>
          <a:p>
            <a:pPr algn="just">
              <a:lnSpc>
                <a:spcPct val="120000"/>
              </a:lnSpc>
            </a:pPr>
            <a:r>
              <a:rPr lang="pt-BR" sz="2600" dirty="0" smtClean="0">
                <a:latin typeface="Lato Light"/>
                <a:cs typeface="Lato Light"/>
              </a:rPr>
              <a:t>Eu </a:t>
            </a:r>
            <a:r>
              <a:rPr lang="pt-BR" sz="2600" dirty="0">
                <a:latin typeface="Lato Light"/>
                <a:cs typeface="Lato Light"/>
              </a:rPr>
              <a:t>quo solet facete dignissim, et has iuvaret ullamcorper intellegebat, ex doming facilis urbanitas est. Quis ridens te pro, quo no appareat mnesarchum. Elitr latine per </a:t>
            </a:r>
            <a:r>
              <a:rPr lang="pt-BR" sz="2600" dirty="0" smtClean="0">
                <a:latin typeface="Lato Light"/>
                <a:cs typeface="Lato Light"/>
              </a:rPr>
              <a:t>ne. Id </a:t>
            </a:r>
            <a:r>
              <a:rPr lang="pt-BR" sz="2600" dirty="0">
                <a:latin typeface="Lato Light"/>
                <a:cs typeface="Lato Light"/>
              </a:rPr>
              <a:t>mazim </a:t>
            </a:r>
            <a:r>
              <a:rPr lang="pt-BR" sz="2600" dirty="0" err="1">
                <a:latin typeface="Lato Light"/>
                <a:cs typeface="Lato Light"/>
              </a:rPr>
              <a:t>graecis</a:t>
            </a:r>
            <a:r>
              <a:rPr lang="pt-BR" sz="2600" dirty="0">
                <a:latin typeface="Lato Light"/>
                <a:cs typeface="Lato Light"/>
              </a:rPr>
              <a:t> </a:t>
            </a:r>
            <a:r>
              <a:rPr lang="pt-BR" sz="2600" dirty="0" smtClean="0">
                <a:latin typeface="Lato Light"/>
                <a:cs typeface="Lato Light"/>
              </a:rPr>
              <a:t>usu</a:t>
            </a:r>
            <a:endParaRPr lang="en-US" sz="2600" dirty="0">
              <a:latin typeface="Lato Light"/>
              <a:cs typeface="Lato Light"/>
            </a:endParaRPr>
          </a:p>
        </p:txBody>
      </p:sp>
      <p:sp>
        <p:nvSpPr>
          <p:cNvPr id="35" name="Oval 34"/>
          <p:cNvSpPr/>
          <p:nvPr/>
        </p:nvSpPr>
        <p:spPr bwMode="auto">
          <a:xfrm>
            <a:off x="15675461" y="10616045"/>
            <a:ext cx="1553227" cy="15536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 name="Oval 35"/>
          <p:cNvSpPr/>
          <p:nvPr/>
        </p:nvSpPr>
        <p:spPr bwMode="auto">
          <a:xfrm>
            <a:off x="17685212" y="10627584"/>
            <a:ext cx="1553227" cy="1553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7" name="Oval 36"/>
          <p:cNvSpPr/>
          <p:nvPr/>
        </p:nvSpPr>
        <p:spPr bwMode="auto">
          <a:xfrm>
            <a:off x="13666450" y="10616045"/>
            <a:ext cx="1553227" cy="15536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8" name="Oval 37"/>
          <p:cNvSpPr/>
          <p:nvPr/>
        </p:nvSpPr>
        <p:spPr bwMode="auto">
          <a:xfrm>
            <a:off x="19659025" y="10627585"/>
            <a:ext cx="1553227" cy="1553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9" name="AutoShape 19"/>
          <p:cNvSpPr>
            <a:spLocks/>
          </p:cNvSpPr>
          <p:nvPr/>
        </p:nvSpPr>
        <p:spPr bwMode="auto">
          <a:xfrm>
            <a:off x="16054415" y="10972432"/>
            <a:ext cx="758431" cy="75862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40" name="Freeform 169"/>
          <p:cNvSpPr>
            <a:spLocks noChangeArrowheads="1"/>
          </p:cNvSpPr>
          <p:nvPr/>
        </p:nvSpPr>
        <p:spPr bwMode="auto">
          <a:xfrm>
            <a:off x="18053536" y="11024067"/>
            <a:ext cx="784765" cy="627812"/>
          </a:xfrm>
          <a:custGeom>
            <a:avLst/>
            <a:gdLst>
              <a:gd name="T0" fmla="*/ 478 w 487"/>
              <a:gd name="T1" fmla="*/ 9 h 390"/>
              <a:gd name="T2" fmla="*/ 478 w 487"/>
              <a:gd name="T3" fmla="*/ 9 h 390"/>
              <a:gd name="T4" fmla="*/ 372 w 487"/>
              <a:gd name="T5" fmla="*/ 195 h 390"/>
              <a:gd name="T6" fmla="*/ 345 w 487"/>
              <a:gd name="T7" fmla="*/ 195 h 390"/>
              <a:gd name="T8" fmla="*/ 292 w 487"/>
              <a:gd name="T9" fmla="*/ 150 h 390"/>
              <a:gd name="T10" fmla="*/ 274 w 487"/>
              <a:gd name="T11" fmla="*/ 150 h 390"/>
              <a:gd name="T12" fmla="*/ 194 w 487"/>
              <a:gd name="T13" fmla="*/ 266 h 390"/>
              <a:gd name="T14" fmla="*/ 177 w 487"/>
              <a:gd name="T15" fmla="*/ 266 h 390"/>
              <a:gd name="T16" fmla="*/ 141 w 487"/>
              <a:gd name="T17" fmla="*/ 239 h 390"/>
              <a:gd name="T18" fmla="*/ 123 w 487"/>
              <a:gd name="T19" fmla="*/ 239 h 390"/>
              <a:gd name="T20" fmla="*/ 8 w 487"/>
              <a:gd name="T21" fmla="*/ 381 h 390"/>
              <a:gd name="T22" fmla="*/ 8 w 487"/>
              <a:gd name="T23" fmla="*/ 389 h 390"/>
              <a:gd name="T24" fmla="*/ 486 w 487"/>
              <a:gd name="T25" fmla="*/ 389 h 390"/>
              <a:gd name="T26" fmla="*/ 486 w 487"/>
              <a:gd name="T27" fmla="*/ 9 h 390"/>
              <a:gd name="T28" fmla="*/ 478 w 487"/>
              <a:gd name="T29" fmla="*/ 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AutoShape 124"/>
          <p:cNvSpPr>
            <a:spLocks noChangeAspect="1"/>
          </p:cNvSpPr>
          <p:nvPr/>
        </p:nvSpPr>
        <p:spPr bwMode="auto">
          <a:xfrm flipH="1">
            <a:off x="14100212" y="11100552"/>
            <a:ext cx="773296" cy="6309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42" name="AutoShape 82"/>
          <p:cNvSpPr>
            <a:spLocks/>
          </p:cNvSpPr>
          <p:nvPr/>
        </p:nvSpPr>
        <p:spPr bwMode="auto">
          <a:xfrm>
            <a:off x="20135898" y="11090214"/>
            <a:ext cx="630772" cy="6309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nvGrpSpPr>
          <p:cNvPr id="22" name="Group 21"/>
          <p:cNvGrpSpPr/>
          <p:nvPr/>
        </p:nvGrpSpPr>
        <p:grpSpPr>
          <a:xfrm>
            <a:off x="11527211" y="460657"/>
            <a:ext cx="12359700" cy="2079087"/>
            <a:chOff x="5988388" y="483017"/>
            <a:chExt cx="12359700" cy="2079087"/>
          </a:xfrm>
        </p:grpSpPr>
        <p:sp>
          <p:nvSpPr>
            <p:cNvPr id="24" name="TextBox 23"/>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Objectives</a:t>
              </a:r>
            </a:p>
          </p:txBody>
        </p:sp>
        <p:sp>
          <p:nvSpPr>
            <p:cNvPr id="25" name="Rectangle 2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6"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3" name="Picture Placeholder 2"/>
          <p:cNvSpPr>
            <a:spLocks noGrp="1"/>
          </p:cNvSpPr>
          <p:nvPr>
            <p:ph type="pic" sz="quarter" idx="13"/>
          </p:nvPr>
        </p:nvSpPr>
        <p:spPr/>
      </p:sp>
    </p:spTree>
    <p:extLst>
      <p:ext uri="{BB962C8B-B14F-4D97-AF65-F5344CB8AC3E}">
        <p14:creationId xmlns:p14="http://schemas.microsoft.com/office/powerpoint/2010/main" val="929799655"/>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animBg="1"/>
      <p:bldP spid="36" grpId="0" animBg="1"/>
      <p:bldP spid="37" grpId="0" animBg="1"/>
      <p:bldP spid="38" grpId="0" animBg="1"/>
      <p:bldP spid="39" grpId="0" animBg="1"/>
      <p:bldP spid="40" grpId="0" animBg="1"/>
      <p:bldP spid="41"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00034" y="3964815"/>
            <a:ext cx="7949035" cy="2647031"/>
            <a:chOff x="3300034" y="3964815"/>
            <a:chExt cx="7949035" cy="2647031"/>
          </a:xfrm>
        </p:grpSpPr>
        <p:sp>
          <p:nvSpPr>
            <p:cNvPr id="19" name="Oval 18"/>
            <p:cNvSpPr/>
            <p:nvPr/>
          </p:nvSpPr>
          <p:spPr bwMode="auto">
            <a:xfrm>
              <a:off x="3300034" y="4123575"/>
              <a:ext cx="1553227" cy="15536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 name="TextBox 33"/>
            <p:cNvSpPr txBox="1"/>
            <p:nvPr/>
          </p:nvSpPr>
          <p:spPr>
            <a:xfrm>
              <a:off x="4830580" y="3964815"/>
              <a:ext cx="5397883" cy="830960"/>
            </a:xfrm>
            <a:prstGeom prst="rect">
              <a:avLst/>
            </a:prstGeom>
            <a:noFill/>
          </p:spPr>
          <p:txBody>
            <a:bodyPr wrap="square" lIns="182843" tIns="91422" rIns="182843" bIns="91422" rtlCol="0">
              <a:spAutoFit/>
            </a:bodyPr>
            <a:lstStyle/>
            <a:p>
              <a:r>
                <a:rPr lang="id-ID" sz="4200" b="1" dirty="0" smtClean="0">
                  <a:solidFill>
                    <a:schemeClr val="tx2"/>
                  </a:solidFill>
                  <a:latin typeface="Lato Regular"/>
                  <a:cs typeface="Lato Regular"/>
                </a:rPr>
                <a:t>ADVERTISING</a:t>
              </a:r>
              <a:endParaRPr lang="en-US" sz="4200" b="1" dirty="0">
                <a:solidFill>
                  <a:schemeClr val="tx2"/>
                </a:solidFill>
                <a:latin typeface="Lato Regular"/>
                <a:cs typeface="Lato Regular"/>
              </a:endParaRPr>
            </a:p>
          </p:txBody>
        </p:sp>
        <p:sp>
          <p:nvSpPr>
            <p:cNvPr id="35" name="TextBox 34"/>
            <p:cNvSpPr txBox="1"/>
            <p:nvPr/>
          </p:nvSpPr>
          <p:spPr>
            <a:xfrm>
              <a:off x="4810307" y="4666735"/>
              <a:ext cx="6438762" cy="1945111"/>
            </a:xfrm>
            <a:prstGeom prst="rect">
              <a:avLst/>
            </a:prstGeom>
            <a:noFill/>
          </p:spPr>
          <p:txBody>
            <a:bodyPr wrap="square" lIns="219419" tIns="109710" rIns="219419" bIns="109710" rtlCol="0">
              <a:spAutoFit/>
            </a:bodyPr>
            <a:lstStyle/>
            <a:p>
              <a:r>
                <a:rPr lang="en-US" sz="2800" dirty="0">
                  <a:latin typeface="Lato Light"/>
                  <a:ea typeface="Open Sans Light" panose="020B0306030504020204" pitchFamily="34" charset="0"/>
                  <a:cs typeface="Lato Light"/>
                </a:rPr>
                <a:t>Lorem Ipsum has two main </a:t>
              </a:r>
              <a:r>
                <a:rPr lang="en-US" sz="2800" dirty="0" smtClean="0">
                  <a:latin typeface="Lato Light"/>
                  <a:ea typeface="Open Sans Light" panose="020B0306030504020204" pitchFamily="34" charset="0"/>
                  <a:cs typeface="Lato Light"/>
                </a:rPr>
                <a:t>statistical in </a:t>
              </a:r>
              <a:r>
                <a:rPr lang="en-US" sz="2800" dirty="0">
                  <a:latin typeface="Lato Light"/>
                  <a:ea typeface="Open Sans Light" panose="020B0306030504020204" pitchFamily="34" charset="0"/>
                  <a:cs typeface="Lato Light"/>
                </a:rPr>
                <a:t>methodologies are used in data analysis which summarizes data from a sample using indexes.</a:t>
              </a:r>
            </a:p>
          </p:txBody>
        </p:sp>
        <p:sp>
          <p:nvSpPr>
            <p:cNvPr id="57" name="AutoShape 19"/>
            <p:cNvSpPr>
              <a:spLocks/>
            </p:cNvSpPr>
            <p:nvPr/>
          </p:nvSpPr>
          <p:spPr bwMode="auto">
            <a:xfrm>
              <a:off x="3678988" y="4479962"/>
              <a:ext cx="758431" cy="75862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3" name="Group 2"/>
          <p:cNvGrpSpPr/>
          <p:nvPr/>
        </p:nvGrpSpPr>
        <p:grpSpPr>
          <a:xfrm>
            <a:off x="13144537" y="3942135"/>
            <a:ext cx="7949035" cy="2647031"/>
            <a:chOff x="13144537" y="3942135"/>
            <a:chExt cx="7949035" cy="2647031"/>
          </a:xfrm>
        </p:grpSpPr>
        <p:sp>
          <p:nvSpPr>
            <p:cNvPr id="41" name="Oval 40"/>
            <p:cNvSpPr/>
            <p:nvPr/>
          </p:nvSpPr>
          <p:spPr bwMode="auto">
            <a:xfrm>
              <a:off x="13144537" y="4100895"/>
              <a:ext cx="1553227" cy="1553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9" name="TextBox 38"/>
            <p:cNvSpPr txBox="1"/>
            <p:nvPr/>
          </p:nvSpPr>
          <p:spPr>
            <a:xfrm>
              <a:off x="14675084" y="3942135"/>
              <a:ext cx="4557150" cy="830960"/>
            </a:xfrm>
            <a:prstGeom prst="rect">
              <a:avLst/>
            </a:prstGeom>
            <a:noFill/>
          </p:spPr>
          <p:txBody>
            <a:bodyPr wrap="square" lIns="182843" tIns="91422" rIns="182843" bIns="91422" rtlCol="0">
              <a:spAutoFit/>
            </a:bodyPr>
            <a:lstStyle/>
            <a:p>
              <a:r>
                <a:rPr lang="id-ID" sz="4200" b="1" dirty="0" smtClean="0">
                  <a:solidFill>
                    <a:schemeClr val="tx2"/>
                  </a:solidFill>
                  <a:latin typeface="Lato Regular"/>
                  <a:cs typeface="Lato Regular"/>
                </a:rPr>
                <a:t>SEO ANALYSIS</a:t>
              </a:r>
              <a:endParaRPr lang="en-US" sz="4200" b="1" dirty="0">
                <a:solidFill>
                  <a:schemeClr val="tx2"/>
                </a:solidFill>
                <a:latin typeface="Lato Regular"/>
                <a:cs typeface="Lato Regular"/>
              </a:endParaRPr>
            </a:p>
          </p:txBody>
        </p:sp>
        <p:sp>
          <p:nvSpPr>
            <p:cNvPr id="40" name="TextBox 39"/>
            <p:cNvSpPr txBox="1"/>
            <p:nvPr/>
          </p:nvSpPr>
          <p:spPr>
            <a:xfrm>
              <a:off x="14654810" y="4644055"/>
              <a:ext cx="6438762" cy="1945111"/>
            </a:xfrm>
            <a:prstGeom prst="rect">
              <a:avLst/>
            </a:prstGeom>
            <a:noFill/>
          </p:spPr>
          <p:txBody>
            <a:bodyPr wrap="square" lIns="219419" tIns="109710" rIns="219419" bIns="109710" rtlCol="0">
              <a:spAutoFit/>
            </a:bodyPr>
            <a:lstStyle/>
            <a:p>
              <a:r>
                <a:rPr lang="en-US" sz="2800" dirty="0">
                  <a:latin typeface="Lato Light"/>
                  <a:ea typeface="Open Sans Light" panose="020B0306030504020204" pitchFamily="34" charset="0"/>
                  <a:cs typeface="Lato Light"/>
                </a:rPr>
                <a:t>Lorem Ipsum has two main </a:t>
              </a:r>
              <a:r>
                <a:rPr lang="en-US" sz="2800" dirty="0" smtClean="0">
                  <a:latin typeface="Lato Light"/>
                  <a:ea typeface="Open Sans Light" panose="020B0306030504020204" pitchFamily="34" charset="0"/>
                  <a:cs typeface="Lato Light"/>
                </a:rPr>
                <a:t>statistical in </a:t>
              </a:r>
              <a:r>
                <a:rPr lang="en-US" sz="2800" dirty="0">
                  <a:latin typeface="Lato Light"/>
                  <a:ea typeface="Open Sans Light" panose="020B0306030504020204" pitchFamily="34" charset="0"/>
                  <a:cs typeface="Lato Light"/>
                </a:rPr>
                <a:t>methodologies are used in data analysis which summarizes data from a sample using indexes.</a:t>
              </a:r>
            </a:p>
          </p:txBody>
        </p:sp>
        <p:sp>
          <p:nvSpPr>
            <p:cNvPr id="58" name="Freeform 169"/>
            <p:cNvSpPr>
              <a:spLocks noChangeArrowheads="1"/>
            </p:cNvSpPr>
            <p:nvPr/>
          </p:nvSpPr>
          <p:spPr bwMode="auto">
            <a:xfrm>
              <a:off x="13512861" y="4497378"/>
              <a:ext cx="784765" cy="627812"/>
            </a:xfrm>
            <a:custGeom>
              <a:avLst/>
              <a:gdLst>
                <a:gd name="T0" fmla="*/ 478 w 487"/>
                <a:gd name="T1" fmla="*/ 9 h 390"/>
                <a:gd name="T2" fmla="*/ 478 w 487"/>
                <a:gd name="T3" fmla="*/ 9 h 390"/>
                <a:gd name="T4" fmla="*/ 372 w 487"/>
                <a:gd name="T5" fmla="*/ 195 h 390"/>
                <a:gd name="T6" fmla="*/ 345 w 487"/>
                <a:gd name="T7" fmla="*/ 195 h 390"/>
                <a:gd name="T8" fmla="*/ 292 w 487"/>
                <a:gd name="T9" fmla="*/ 150 h 390"/>
                <a:gd name="T10" fmla="*/ 274 w 487"/>
                <a:gd name="T11" fmla="*/ 150 h 390"/>
                <a:gd name="T12" fmla="*/ 194 w 487"/>
                <a:gd name="T13" fmla="*/ 266 h 390"/>
                <a:gd name="T14" fmla="*/ 177 w 487"/>
                <a:gd name="T15" fmla="*/ 266 h 390"/>
                <a:gd name="T16" fmla="*/ 141 w 487"/>
                <a:gd name="T17" fmla="*/ 239 h 390"/>
                <a:gd name="T18" fmla="*/ 123 w 487"/>
                <a:gd name="T19" fmla="*/ 239 h 390"/>
                <a:gd name="T20" fmla="*/ 8 w 487"/>
                <a:gd name="T21" fmla="*/ 381 h 390"/>
                <a:gd name="T22" fmla="*/ 8 w 487"/>
                <a:gd name="T23" fmla="*/ 389 h 390"/>
                <a:gd name="T24" fmla="*/ 486 w 487"/>
                <a:gd name="T25" fmla="*/ 389 h 390"/>
                <a:gd name="T26" fmla="*/ 486 w 487"/>
                <a:gd name="T27" fmla="*/ 9 h 390"/>
                <a:gd name="T28" fmla="*/ 478 w 487"/>
                <a:gd name="T29" fmla="*/ 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4" name="Group 3"/>
          <p:cNvGrpSpPr/>
          <p:nvPr/>
        </p:nvGrpSpPr>
        <p:grpSpPr>
          <a:xfrm>
            <a:off x="3300034" y="8228741"/>
            <a:ext cx="7949035" cy="2647031"/>
            <a:chOff x="3300034" y="8228741"/>
            <a:chExt cx="7949035" cy="2647031"/>
          </a:xfrm>
        </p:grpSpPr>
        <p:sp>
          <p:nvSpPr>
            <p:cNvPr id="49" name="Oval 48"/>
            <p:cNvSpPr/>
            <p:nvPr/>
          </p:nvSpPr>
          <p:spPr bwMode="auto">
            <a:xfrm>
              <a:off x="3300034" y="8387501"/>
              <a:ext cx="1553227" cy="15536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6" name="TextBox 45"/>
            <p:cNvSpPr txBox="1"/>
            <p:nvPr/>
          </p:nvSpPr>
          <p:spPr>
            <a:xfrm>
              <a:off x="4830581" y="8228741"/>
              <a:ext cx="4966972" cy="830960"/>
            </a:xfrm>
            <a:prstGeom prst="rect">
              <a:avLst/>
            </a:prstGeom>
            <a:noFill/>
          </p:spPr>
          <p:txBody>
            <a:bodyPr wrap="square" lIns="182843" tIns="91422" rIns="182843" bIns="91422" rtlCol="0">
              <a:spAutoFit/>
            </a:bodyPr>
            <a:lstStyle/>
            <a:p>
              <a:r>
                <a:rPr lang="id-ID" sz="4200" b="1" dirty="0" smtClean="0">
                  <a:solidFill>
                    <a:schemeClr val="tx2"/>
                  </a:solidFill>
                  <a:latin typeface="Lato Regular"/>
                  <a:cs typeface="Lato Regular"/>
                </a:rPr>
                <a:t>DELIVERY</a:t>
              </a:r>
              <a:endParaRPr lang="en-US" sz="4200" b="1" dirty="0">
                <a:solidFill>
                  <a:schemeClr val="tx2"/>
                </a:solidFill>
                <a:latin typeface="Lato Regular"/>
                <a:cs typeface="Lato Regular"/>
              </a:endParaRPr>
            </a:p>
          </p:txBody>
        </p:sp>
        <p:sp>
          <p:nvSpPr>
            <p:cNvPr id="48" name="TextBox 47"/>
            <p:cNvSpPr txBox="1"/>
            <p:nvPr/>
          </p:nvSpPr>
          <p:spPr>
            <a:xfrm>
              <a:off x="4810307" y="8930661"/>
              <a:ext cx="6438762" cy="1945111"/>
            </a:xfrm>
            <a:prstGeom prst="rect">
              <a:avLst/>
            </a:prstGeom>
            <a:noFill/>
          </p:spPr>
          <p:txBody>
            <a:bodyPr wrap="square" lIns="219419" tIns="109710" rIns="219419" bIns="109710" rtlCol="0">
              <a:spAutoFit/>
            </a:bodyPr>
            <a:lstStyle/>
            <a:p>
              <a:r>
                <a:rPr lang="en-US" sz="2800" dirty="0">
                  <a:latin typeface="Lato Light"/>
                  <a:ea typeface="Open Sans Light" panose="020B0306030504020204" pitchFamily="34" charset="0"/>
                  <a:cs typeface="Lato Light"/>
                </a:rPr>
                <a:t>Lorem Ipsum has two main </a:t>
              </a:r>
              <a:r>
                <a:rPr lang="en-US" sz="2800" dirty="0" smtClean="0">
                  <a:latin typeface="Lato Light"/>
                  <a:ea typeface="Open Sans Light" panose="020B0306030504020204" pitchFamily="34" charset="0"/>
                  <a:cs typeface="Lato Light"/>
                </a:rPr>
                <a:t>statistical in </a:t>
              </a:r>
              <a:r>
                <a:rPr lang="en-US" sz="2800" dirty="0">
                  <a:latin typeface="Lato Light"/>
                  <a:ea typeface="Open Sans Light" panose="020B0306030504020204" pitchFamily="34" charset="0"/>
                  <a:cs typeface="Lato Light"/>
                </a:rPr>
                <a:t>methodologies are used in data analysis which summarizes data from a sample using indexes.</a:t>
              </a:r>
            </a:p>
          </p:txBody>
        </p:sp>
        <p:sp>
          <p:nvSpPr>
            <p:cNvPr id="61" name="AutoShape 124"/>
            <p:cNvSpPr>
              <a:spLocks noChangeAspect="1"/>
            </p:cNvSpPr>
            <p:nvPr/>
          </p:nvSpPr>
          <p:spPr bwMode="auto">
            <a:xfrm flipH="1">
              <a:off x="3733796" y="8872008"/>
              <a:ext cx="773296" cy="6309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5" name="Group 4"/>
          <p:cNvGrpSpPr/>
          <p:nvPr/>
        </p:nvGrpSpPr>
        <p:grpSpPr>
          <a:xfrm>
            <a:off x="13144537" y="8206061"/>
            <a:ext cx="7949035" cy="2647031"/>
            <a:chOff x="13144537" y="8206061"/>
            <a:chExt cx="7949035" cy="2647031"/>
          </a:xfrm>
        </p:grpSpPr>
        <p:sp>
          <p:nvSpPr>
            <p:cNvPr id="55" name="Oval 54"/>
            <p:cNvSpPr/>
            <p:nvPr/>
          </p:nvSpPr>
          <p:spPr bwMode="auto">
            <a:xfrm>
              <a:off x="13144537" y="8364819"/>
              <a:ext cx="1553227" cy="1553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3" name="TextBox 52"/>
            <p:cNvSpPr txBox="1"/>
            <p:nvPr/>
          </p:nvSpPr>
          <p:spPr>
            <a:xfrm>
              <a:off x="14675084" y="8206061"/>
              <a:ext cx="5691126" cy="830960"/>
            </a:xfrm>
            <a:prstGeom prst="rect">
              <a:avLst/>
            </a:prstGeom>
            <a:noFill/>
          </p:spPr>
          <p:txBody>
            <a:bodyPr wrap="square" lIns="182843" tIns="91422" rIns="182843" bIns="91422" rtlCol="0">
              <a:spAutoFit/>
            </a:bodyPr>
            <a:lstStyle/>
            <a:p>
              <a:r>
                <a:rPr lang="id-ID" sz="4200" b="1" dirty="0" smtClean="0">
                  <a:solidFill>
                    <a:schemeClr val="tx2"/>
                  </a:solidFill>
                  <a:latin typeface="Lato Regular"/>
                  <a:cs typeface="Lato Regular"/>
                </a:rPr>
                <a:t>PUBLIC RELATIONS</a:t>
              </a:r>
              <a:endParaRPr lang="en-US" sz="4200" b="1" dirty="0">
                <a:solidFill>
                  <a:schemeClr val="tx2"/>
                </a:solidFill>
                <a:latin typeface="Lato Regular"/>
                <a:cs typeface="Lato Regular"/>
              </a:endParaRPr>
            </a:p>
          </p:txBody>
        </p:sp>
        <p:sp>
          <p:nvSpPr>
            <p:cNvPr id="54" name="TextBox 53"/>
            <p:cNvSpPr txBox="1"/>
            <p:nvPr/>
          </p:nvSpPr>
          <p:spPr>
            <a:xfrm>
              <a:off x="14654810" y="8907981"/>
              <a:ext cx="6438762" cy="1945111"/>
            </a:xfrm>
            <a:prstGeom prst="rect">
              <a:avLst/>
            </a:prstGeom>
            <a:noFill/>
          </p:spPr>
          <p:txBody>
            <a:bodyPr wrap="square" lIns="219419" tIns="109710" rIns="219419" bIns="109710" rtlCol="0">
              <a:spAutoFit/>
            </a:bodyPr>
            <a:lstStyle/>
            <a:p>
              <a:r>
                <a:rPr lang="en-US" sz="2800" dirty="0">
                  <a:latin typeface="Lato Light"/>
                  <a:ea typeface="Open Sans Light" panose="020B0306030504020204" pitchFamily="34" charset="0"/>
                  <a:cs typeface="Lato Light"/>
                </a:rPr>
                <a:t>Lorem Ipsum has two main </a:t>
              </a:r>
              <a:r>
                <a:rPr lang="en-US" sz="2800" dirty="0" smtClean="0">
                  <a:latin typeface="Lato Light"/>
                  <a:ea typeface="Open Sans Light" panose="020B0306030504020204" pitchFamily="34" charset="0"/>
                  <a:cs typeface="Lato Light"/>
                </a:rPr>
                <a:t>statistical in </a:t>
              </a:r>
              <a:r>
                <a:rPr lang="en-US" sz="2800" dirty="0">
                  <a:latin typeface="Lato Light"/>
                  <a:ea typeface="Open Sans Light" panose="020B0306030504020204" pitchFamily="34" charset="0"/>
                  <a:cs typeface="Lato Light"/>
                </a:rPr>
                <a:t>methodologies are used in data analysis which summarizes data from a sample using indexes.</a:t>
              </a:r>
            </a:p>
          </p:txBody>
        </p:sp>
        <p:sp>
          <p:nvSpPr>
            <p:cNvPr id="62" name="AutoShape 82"/>
            <p:cNvSpPr>
              <a:spLocks/>
            </p:cNvSpPr>
            <p:nvPr/>
          </p:nvSpPr>
          <p:spPr bwMode="auto">
            <a:xfrm>
              <a:off x="13621410" y="8827448"/>
              <a:ext cx="630772" cy="6309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28" name="Group 27"/>
          <p:cNvGrpSpPr/>
          <p:nvPr/>
        </p:nvGrpSpPr>
        <p:grpSpPr>
          <a:xfrm>
            <a:off x="6008975" y="483017"/>
            <a:ext cx="12359700" cy="2079087"/>
            <a:chOff x="5988388" y="483017"/>
            <a:chExt cx="12359700" cy="2079087"/>
          </a:xfrm>
        </p:grpSpPr>
        <p:sp>
          <p:nvSpPr>
            <p:cNvPr id="29" name="TextBox 2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SEO Analysis</a:t>
              </a:r>
            </a:p>
          </p:txBody>
        </p:sp>
        <p:sp>
          <p:nvSpPr>
            <p:cNvPr id="30" name="Rectangle 2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73317355"/>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xmlns:p14="http://schemas.microsoft.com/office/powerpoint/2010/main" spd="slow" advClick="0" advTm="3000">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900" decel="100000" fill="hold"/>
                                        <p:tgtEl>
                                          <p:spTgt spid="2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1733605" y="483017"/>
            <a:ext cx="20962938" cy="2079087"/>
            <a:chOff x="1713018" y="483017"/>
            <a:chExt cx="20962938" cy="2079087"/>
          </a:xfrm>
        </p:grpSpPr>
        <p:sp>
          <p:nvSpPr>
            <p:cNvPr id="106" name="TextBox 105"/>
            <p:cNvSpPr txBox="1"/>
            <p:nvPr/>
          </p:nvSpPr>
          <p:spPr>
            <a:xfrm>
              <a:off x="1713018" y="483017"/>
              <a:ext cx="20962938"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Ways To Save Money</a:t>
              </a: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3" name="Group 2"/>
          <p:cNvGrpSpPr/>
          <p:nvPr/>
        </p:nvGrpSpPr>
        <p:grpSpPr>
          <a:xfrm>
            <a:off x="1930687" y="4371057"/>
            <a:ext cx="10583433" cy="1516681"/>
            <a:chOff x="1930687" y="4371057"/>
            <a:chExt cx="10583433" cy="1516681"/>
          </a:xfrm>
        </p:grpSpPr>
        <p:sp>
          <p:nvSpPr>
            <p:cNvPr id="43" name="TextBox 42"/>
            <p:cNvSpPr txBox="1"/>
            <p:nvPr/>
          </p:nvSpPr>
          <p:spPr>
            <a:xfrm>
              <a:off x="2430338" y="4927511"/>
              <a:ext cx="10083782"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a:t>
              </a:r>
              <a:r>
                <a:rPr lang="pt-BR" sz="2400" dirty="0" smtClean="0">
                  <a:latin typeface="Lato Light"/>
                  <a:cs typeface="Lato Light"/>
                </a:rPr>
                <a:t>graecie.</a:t>
              </a:r>
              <a:endParaRPr lang="en-US" sz="2400" dirty="0">
                <a:latin typeface="Lato Light"/>
                <a:ea typeface="Open Sans Light" panose="020B0306030504020204" pitchFamily="34" charset="0"/>
                <a:cs typeface="Lato Light"/>
              </a:endParaRPr>
            </a:p>
          </p:txBody>
        </p:sp>
        <p:sp>
          <p:nvSpPr>
            <p:cNvPr id="44"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TextBox 55"/>
            <p:cNvSpPr txBox="1"/>
            <p:nvPr/>
          </p:nvSpPr>
          <p:spPr>
            <a:xfrm>
              <a:off x="2452235" y="4371057"/>
              <a:ext cx="2296222"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Set Goals</a:t>
              </a:r>
              <a:endParaRPr lang="id-ID" b="1" dirty="0">
                <a:solidFill>
                  <a:schemeClr val="tx2"/>
                </a:solidFill>
                <a:latin typeface="Lato Regular"/>
                <a:cs typeface="Lato Regular"/>
              </a:endParaRPr>
            </a:p>
          </p:txBody>
        </p:sp>
      </p:grpSp>
      <p:grpSp>
        <p:nvGrpSpPr>
          <p:cNvPr id="4" name="Group 3"/>
          <p:cNvGrpSpPr/>
          <p:nvPr/>
        </p:nvGrpSpPr>
        <p:grpSpPr>
          <a:xfrm>
            <a:off x="1962577" y="6007067"/>
            <a:ext cx="10551543" cy="1516681"/>
            <a:chOff x="1962577" y="6007067"/>
            <a:chExt cx="10551543" cy="1516681"/>
          </a:xfrm>
        </p:grpSpPr>
        <p:sp>
          <p:nvSpPr>
            <p:cNvPr id="57" name="TextBox 56"/>
            <p:cNvSpPr txBox="1"/>
            <p:nvPr/>
          </p:nvSpPr>
          <p:spPr>
            <a:xfrm>
              <a:off x="2462228" y="6563521"/>
              <a:ext cx="10051892"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a:t>
              </a:r>
              <a:r>
                <a:rPr lang="pt-BR" sz="2400" dirty="0" smtClean="0">
                  <a:latin typeface="Lato Light"/>
                  <a:cs typeface="Lato Light"/>
                </a:rPr>
                <a:t>graecie.</a:t>
              </a:r>
              <a:endParaRPr lang="en-US" sz="2400" dirty="0">
                <a:latin typeface="Lato Light"/>
                <a:ea typeface="Open Sans Light" panose="020B0306030504020204" pitchFamily="34" charset="0"/>
                <a:cs typeface="Lato Light"/>
              </a:endParaRPr>
            </a:p>
          </p:txBody>
        </p:sp>
        <p:sp>
          <p:nvSpPr>
            <p:cNvPr id="58" name="Freeform 222"/>
            <p:cNvSpPr>
              <a:spLocks noEditPoints="1"/>
            </p:cNvSpPr>
            <p:nvPr/>
          </p:nvSpPr>
          <p:spPr bwMode="auto">
            <a:xfrm>
              <a:off x="1962577" y="612697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TextBox 58"/>
            <p:cNvSpPr txBox="1"/>
            <p:nvPr/>
          </p:nvSpPr>
          <p:spPr>
            <a:xfrm>
              <a:off x="2484125" y="6007067"/>
              <a:ext cx="2240819"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Use ATM</a:t>
              </a:r>
              <a:endParaRPr lang="id-ID" b="1" dirty="0">
                <a:solidFill>
                  <a:schemeClr val="tx2"/>
                </a:solidFill>
                <a:latin typeface="Lato Regular"/>
                <a:cs typeface="Lato Regular"/>
              </a:endParaRPr>
            </a:p>
          </p:txBody>
        </p:sp>
      </p:grpSp>
      <p:grpSp>
        <p:nvGrpSpPr>
          <p:cNvPr id="5" name="Group 4"/>
          <p:cNvGrpSpPr/>
          <p:nvPr/>
        </p:nvGrpSpPr>
        <p:grpSpPr>
          <a:xfrm>
            <a:off x="1940679" y="7594332"/>
            <a:ext cx="10573441" cy="1516681"/>
            <a:chOff x="1940679" y="7594332"/>
            <a:chExt cx="10573441" cy="1516681"/>
          </a:xfrm>
        </p:grpSpPr>
        <p:sp>
          <p:nvSpPr>
            <p:cNvPr id="60" name="TextBox 59"/>
            <p:cNvSpPr txBox="1"/>
            <p:nvPr/>
          </p:nvSpPr>
          <p:spPr>
            <a:xfrm>
              <a:off x="2440330" y="8150786"/>
              <a:ext cx="10073790"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a:t>
              </a:r>
              <a:r>
                <a:rPr lang="pt-BR" sz="2400" dirty="0" smtClean="0">
                  <a:latin typeface="Lato Light"/>
                  <a:cs typeface="Lato Light"/>
                </a:rPr>
                <a:t>graecie</a:t>
              </a:r>
              <a:endParaRPr lang="en-US" sz="2400" dirty="0">
                <a:latin typeface="Lato Light"/>
                <a:ea typeface="Open Sans Light" panose="020B0306030504020204" pitchFamily="34" charset="0"/>
                <a:cs typeface="Lato Light"/>
              </a:endParaRPr>
            </a:p>
          </p:txBody>
        </p:sp>
        <p:sp>
          <p:nvSpPr>
            <p:cNvPr id="61" name="Freeform 222"/>
            <p:cNvSpPr>
              <a:spLocks noEditPoints="1"/>
            </p:cNvSpPr>
            <p:nvPr/>
          </p:nvSpPr>
          <p:spPr bwMode="auto">
            <a:xfrm>
              <a:off x="1940679" y="771424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TextBox 62"/>
            <p:cNvSpPr txBox="1"/>
            <p:nvPr/>
          </p:nvSpPr>
          <p:spPr>
            <a:xfrm>
              <a:off x="2462227" y="7594332"/>
              <a:ext cx="4041765"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Plan Withdrawals</a:t>
              </a:r>
              <a:endParaRPr lang="id-ID" b="1" dirty="0">
                <a:solidFill>
                  <a:schemeClr val="tx2"/>
                </a:solidFill>
                <a:latin typeface="Lato Regular"/>
                <a:cs typeface="Lato Regular"/>
              </a:endParaRPr>
            </a:p>
          </p:txBody>
        </p:sp>
      </p:grpSp>
      <p:grpSp>
        <p:nvGrpSpPr>
          <p:cNvPr id="6" name="Group 5"/>
          <p:cNvGrpSpPr/>
          <p:nvPr/>
        </p:nvGrpSpPr>
        <p:grpSpPr>
          <a:xfrm>
            <a:off x="1972569" y="9230342"/>
            <a:ext cx="10541551" cy="1516681"/>
            <a:chOff x="1972569" y="9230342"/>
            <a:chExt cx="10541551" cy="1516681"/>
          </a:xfrm>
        </p:grpSpPr>
        <p:sp>
          <p:nvSpPr>
            <p:cNvPr id="64" name="TextBox 63"/>
            <p:cNvSpPr txBox="1"/>
            <p:nvPr/>
          </p:nvSpPr>
          <p:spPr>
            <a:xfrm>
              <a:off x="2472220" y="9786796"/>
              <a:ext cx="10041900"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a:t>
              </a:r>
              <a:r>
                <a:rPr lang="pt-BR" sz="2400" dirty="0" smtClean="0">
                  <a:latin typeface="Lato Light"/>
                  <a:cs typeface="Lato Light"/>
                </a:rPr>
                <a:t>graecie.</a:t>
              </a:r>
              <a:endParaRPr lang="en-US" sz="2400" dirty="0">
                <a:latin typeface="Lato Light"/>
                <a:ea typeface="Open Sans Light" panose="020B0306030504020204" pitchFamily="34" charset="0"/>
                <a:cs typeface="Lato Light"/>
              </a:endParaRPr>
            </a:p>
          </p:txBody>
        </p:sp>
        <p:sp>
          <p:nvSpPr>
            <p:cNvPr id="65" name="Freeform 222"/>
            <p:cNvSpPr>
              <a:spLocks noEditPoints="1"/>
            </p:cNvSpPr>
            <p:nvPr/>
          </p:nvSpPr>
          <p:spPr bwMode="auto">
            <a:xfrm>
              <a:off x="1972569" y="935025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TextBox 65"/>
            <p:cNvSpPr txBox="1"/>
            <p:nvPr/>
          </p:nvSpPr>
          <p:spPr>
            <a:xfrm>
              <a:off x="2494117" y="9230342"/>
              <a:ext cx="2254389"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Be Smart</a:t>
              </a:r>
              <a:endParaRPr lang="id-ID" b="1" dirty="0">
                <a:solidFill>
                  <a:schemeClr val="tx2"/>
                </a:solidFill>
                <a:latin typeface="Lato Regular"/>
                <a:cs typeface="Lato Regular"/>
              </a:endParaRPr>
            </a:p>
          </p:txBody>
        </p:sp>
      </p:grpSp>
      <p:grpSp>
        <p:nvGrpSpPr>
          <p:cNvPr id="71" name="Group 70"/>
          <p:cNvGrpSpPr/>
          <p:nvPr/>
        </p:nvGrpSpPr>
        <p:grpSpPr>
          <a:xfrm>
            <a:off x="13707979" y="3230214"/>
            <a:ext cx="7291941" cy="7960669"/>
            <a:chOff x="1796054" y="1153584"/>
            <a:chExt cx="8882395" cy="9696980"/>
          </a:xfrm>
        </p:grpSpPr>
        <p:sp>
          <p:nvSpPr>
            <p:cNvPr id="72" name="Freeform 1"/>
            <p:cNvSpPr>
              <a:spLocks noChangeArrowheads="1"/>
            </p:cNvSpPr>
            <p:nvPr/>
          </p:nvSpPr>
          <p:spPr bwMode="auto">
            <a:xfrm>
              <a:off x="2846176" y="4590522"/>
              <a:ext cx="3086884" cy="2000250"/>
            </a:xfrm>
            <a:custGeom>
              <a:avLst/>
              <a:gdLst>
                <a:gd name="T0" fmla="*/ 5072 w 5147"/>
                <a:gd name="T1" fmla="*/ 1282 h 3334"/>
                <a:gd name="T2" fmla="*/ 5072 w 5147"/>
                <a:gd name="T3" fmla="*/ 1282 h 3334"/>
                <a:gd name="T4" fmla="*/ 4890 w 5147"/>
                <a:gd name="T5" fmla="*/ 1228 h 3334"/>
                <a:gd name="T6" fmla="*/ 4743 w 5147"/>
                <a:gd name="T7" fmla="*/ 1282 h 3334"/>
                <a:gd name="T8" fmla="*/ 4560 w 5147"/>
                <a:gd name="T9" fmla="*/ 1374 h 3334"/>
                <a:gd name="T10" fmla="*/ 4285 w 5147"/>
                <a:gd name="T11" fmla="*/ 1374 h 3334"/>
                <a:gd name="T12" fmla="*/ 4285 w 5147"/>
                <a:gd name="T13" fmla="*/ 476 h 3334"/>
                <a:gd name="T14" fmla="*/ 4203 w 5147"/>
                <a:gd name="T15" fmla="*/ 540 h 3334"/>
                <a:gd name="T16" fmla="*/ 4185 w 5147"/>
                <a:gd name="T17" fmla="*/ 632 h 3334"/>
                <a:gd name="T18" fmla="*/ 4056 w 5147"/>
                <a:gd name="T19" fmla="*/ 861 h 3334"/>
                <a:gd name="T20" fmla="*/ 3791 w 5147"/>
                <a:gd name="T21" fmla="*/ 989 h 3334"/>
                <a:gd name="T22" fmla="*/ 3471 w 5147"/>
                <a:gd name="T23" fmla="*/ 843 h 3334"/>
                <a:gd name="T24" fmla="*/ 3361 w 5147"/>
                <a:gd name="T25" fmla="*/ 513 h 3334"/>
                <a:gd name="T26" fmla="*/ 3507 w 5147"/>
                <a:gd name="T27" fmla="*/ 257 h 3334"/>
                <a:gd name="T28" fmla="*/ 3763 w 5147"/>
                <a:gd name="T29" fmla="*/ 156 h 3334"/>
                <a:gd name="T30" fmla="*/ 3873 w 5147"/>
                <a:gd name="T31" fmla="*/ 147 h 3334"/>
                <a:gd name="T32" fmla="*/ 3965 w 5147"/>
                <a:gd name="T33" fmla="*/ 64 h 3334"/>
                <a:gd name="T34" fmla="*/ 3919 w 5147"/>
                <a:gd name="T35" fmla="*/ 0 h 3334"/>
                <a:gd name="T36" fmla="*/ 2133 w 5147"/>
                <a:gd name="T37" fmla="*/ 439 h 3334"/>
                <a:gd name="T38" fmla="*/ 1557 w 5147"/>
                <a:gd name="T39" fmla="*/ 770 h 3334"/>
                <a:gd name="T40" fmla="*/ 348 w 5147"/>
                <a:gd name="T41" fmla="*/ 138 h 3334"/>
                <a:gd name="T42" fmla="*/ 284 w 5147"/>
                <a:gd name="T43" fmla="*/ 165 h 3334"/>
                <a:gd name="T44" fmla="*/ 247 w 5147"/>
                <a:gd name="T45" fmla="*/ 779 h 3334"/>
                <a:gd name="T46" fmla="*/ 605 w 5147"/>
                <a:gd name="T47" fmla="*/ 1538 h 3334"/>
                <a:gd name="T48" fmla="*/ 0 w 5147"/>
                <a:gd name="T49" fmla="*/ 2426 h 3334"/>
                <a:gd name="T50" fmla="*/ 376 w 5147"/>
                <a:gd name="T51" fmla="*/ 2426 h 3334"/>
                <a:gd name="T52" fmla="*/ 376 w 5147"/>
                <a:gd name="T53" fmla="*/ 2738 h 3334"/>
                <a:gd name="T54" fmla="*/ 376 w 5147"/>
                <a:gd name="T55" fmla="*/ 2747 h 3334"/>
                <a:gd name="T56" fmla="*/ 275 w 5147"/>
                <a:gd name="T57" fmla="*/ 2921 h 3334"/>
                <a:gd name="T58" fmla="*/ 210 w 5147"/>
                <a:gd name="T59" fmla="*/ 3077 h 3334"/>
                <a:gd name="T60" fmla="*/ 266 w 5147"/>
                <a:gd name="T61" fmla="*/ 3251 h 3334"/>
                <a:gd name="T62" fmla="*/ 467 w 5147"/>
                <a:gd name="T63" fmla="*/ 3333 h 3334"/>
                <a:gd name="T64" fmla="*/ 659 w 5147"/>
                <a:gd name="T65" fmla="*/ 3260 h 3334"/>
                <a:gd name="T66" fmla="*/ 714 w 5147"/>
                <a:gd name="T67" fmla="*/ 3077 h 3334"/>
                <a:gd name="T68" fmla="*/ 650 w 5147"/>
                <a:gd name="T69" fmla="*/ 2930 h 3334"/>
                <a:gd name="T70" fmla="*/ 568 w 5147"/>
                <a:gd name="T71" fmla="*/ 2747 h 3334"/>
                <a:gd name="T72" fmla="*/ 568 w 5147"/>
                <a:gd name="T73" fmla="*/ 2426 h 3334"/>
                <a:gd name="T74" fmla="*/ 2546 w 5147"/>
                <a:gd name="T75" fmla="*/ 2426 h 3334"/>
                <a:gd name="T76" fmla="*/ 2546 w 5147"/>
                <a:gd name="T77" fmla="*/ 2399 h 3334"/>
                <a:gd name="T78" fmla="*/ 2482 w 5147"/>
                <a:gd name="T79" fmla="*/ 2308 h 3334"/>
                <a:gd name="T80" fmla="*/ 2381 w 5147"/>
                <a:gd name="T81" fmla="*/ 2051 h 3334"/>
                <a:gd name="T82" fmla="*/ 2473 w 5147"/>
                <a:gd name="T83" fmla="*/ 1768 h 3334"/>
                <a:gd name="T84" fmla="*/ 2793 w 5147"/>
                <a:gd name="T85" fmla="*/ 1630 h 3334"/>
                <a:gd name="T86" fmla="*/ 3122 w 5147"/>
                <a:gd name="T87" fmla="*/ 1768 h 3334"/>
                <a:gd name="T88" fmla="*/ 3205 w 5147"/>
                <a:gd name="T89" fmla="*/ 2051 h 3334"/>
                <a:gd name="T90" fmla="*/ 3113 w 5147"/>
                <a:gd name="T91" fmla="*/ 2299 h 3334"/>
                <a:gd name="T92" fmla="*/ 3058 w 5147"/>
                <a:gd name="T93" fmla="*/ 2381 h 3334"/>
                <a:gd name="T94" fmla="*/ 3058 w 5147"/>
                <a:gd name="T95" fmla="*/ 2426 h 3334"/>
                <a:gd name="T96" fmla="*/ 4285 w 5147"/>
                <a:gd name="T97" fmla="*/ 2426 h 3334"/>
                <a:gd name="T98" fmla="*/ 4285 w 5147"/>
                <a:gd name="T99" fmla="*/ 1557 h 3334"/>
                <a:gd name="T100" fmla="*/ 4551 w 5147"/>
                <a:gd name="T101" fmla="*/ 1557 h 3334"/>
                <a:gd name="T102" fmla="*/ 4560 w 5147"/>
                <a:gd name="T103" fmla="*/ 1557 h 3334"/>
                <a:gd name="T104" fmla="*/ 4743 w 5147"/>
                <a:gd name="T105" fmla="*/ 1658 h 3334"/>
                <a:gd name="T106" fmla="*/ 4890 w 5147"/>
                <a:gd name="T107" fmla="*/ 1722 h 3334"/>
                <a:gd name="T108" fmla="*/ 5072 w 5147"/>
                <a:gd name="T109" fmla="*/ 1676 h 3334"/>
                <a:gd name="T110" fmla="*/ 5146 w 5147"/>
                <a:gd name="T111" fmla="*/ 1474 h 3334"/>
                <a:gd name="T112" fmla="*/ 5072 w 5147"/>
                <a:gd name="T113" fmla="*/ 1282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47" h="3334">
                  <a:moveTo>
                    <a:pt x="5072" y="1282"/>
                  </a:moveTo>
                  <a:lnTo>
                    <a:pt x="5072" y="1282"/>
                  </a:lnTo>
                  <a:cubicBezTo>
                    <a:pt x="5027" y="1246"/>
                    <a:pt x="4963" y="1228"/>
                    <a:pt x="4890" y="1228"/>
                  </a:cubicBezTo>
                  <a:cubicBezTo>
                    <a:pt x="4835" y="1228"/>
                    <a:pt x="4789" y="1255"/>
                    <a:pt x="4743" y="1282"/>
                  </a:cubicBezTo>
                  <a:cubicBezTo>
                    <a:pt x="4697" y="1319"/>
                    <a:pt x="4642" y="1374"/>
                    <a:pt x="4560" y="1374"/>
                  </a:cubicBezTo>
                  <a:cubicBezTo>
                    <a:pt x="4285" y="1374"/>
                    <a:pt x="4285" y="1374"/>
                    <a:pt x="4285" y="1374"/>
                  </a:cubicBezTo>
                  <a:cubicBezTo>
                    <a:pt x="4285" y="476"/>
                    <a:pt x="4285" y="476"/>
                    <a:pt x="4285" y="476"/>
                  </a:cubicBezTo>
                  <a:cubicBezTo>
                    <a:pt x="4203" y="540"/>
                    <a:pt x="4203" y="540"/>
                    <a:pt x="4203" y="540"/>
                  </a:cubicBezTo>
                  <a:cubicBezTo>
                    <a:pt x="4194" y="550"/>
                    <a:pt x="4194" y="559"/>
                    <a:pt x="4185" y="632"/>
                  </a:cubicBezTo>
                  <a:cubicBezTo>
                    <a:pt x="4166" y="696"/>
                    <a:pt x="4138" y="797"/>
                    <a:pt x="4056" y="861"/>
                  </a:cubicBezTo>
                  <a:cubicBezTo>
                    <a:pt x="3993" y="925"/>
                    <a:pt x="3901" y="980"/>
                    <a:pt x="3791" y="989"/>
                  </a:cubicBezTo>
                  <a:cubicBezTo>
                    <a:pt x="3690" y="998"/>
                    <a:pt x="3562" y="943"/>
                    <a:pt x="3471" y="843"/>
                  </a:cubicBezTo>
                  <a:cubicBezTo>
                    <a:pt x="3379" y="733"/>
                    <a:pt x="3342" y="614"/>
                    <a:pt x="3361" y="513"/>
                  </a:cubicBezTo>
                  <a:cubicBezTo>
                    <a:pt x="3370" y="403"/>
                    <a:pt x="3434" y="321"/>
                    <a:pt x="3507" y="257"/>
                  </a:cubicBezTo>
                  <a:cubicBezTo>
                    <a:pt x="3589" y="184"/>
                    <a:pt x="3690" y="165"/>
                    <a:pt x="3763" y="156"/>
                  </a:cubicBezTo>
                  <a:cubicBezTo>
                    <a:pt x="3846" y="156"/>
                    <a:pt x="3864" y="156"/>
                    <a:pt x="3873" y="147"/>
                  </a:cubicBezTo>
                  <a:cubicBezTo>
                    <a:pt x="3965" y="64"/>
                    <a:pt x="3965" y="64"/>
                    <a:pt x="3965" y="64"/>
                  </a:cubicBezTo>
                  <a:cubicBezTo>
                    <a:pt x="3947" y="46"/>
                    <a:pt x="3929" y="19"/>
                    <a:pt x="3919" y="0"/>
                  </a:cubicBezTo>
                  <a:cubicBezTo>
                    <a:pt x="3077" y="73"/>
                    <a:pt x="2408" y="248"/>
                    <a:pt x="2133" y="439"/>
                  </a:cubicBezTo>
                  <a:cubicBezTo>
                    <a:pt x="1951" y="559"/>
                    <a:pt x="1740" y="651"/>
                    <a:pt x="1557" y="770"/>
                  </a:cubicBezTo>
                  <a:cubicBezTo>
                    <a:pt x="1199" y="294"/>
                    <a:pt x="568" y="110"/>
                    <a:pt x="348" y="138"/>
                  </a:cubicBezTo>
                  <a:cubicBezTo>
                    <a:pt x="321" y="147"/>
                    <a:pt x="293" y="147"/>
                    <a:pt x="284" y="165"/>
                  </a:cubicBezTo>
                  <a:cubicBezTo>
                    <a:pt x="174" y="348"/>
                    <a:pt x="156" y="586"/>
                    <a:pt x="247" y="779"/>
                  </a:cubicBezTo>
                  <a:cubicBezTo>
                    <a:pt x="605" y="1538"/>
                    <a:pt x="605" y="1538"/>
                    <a:pt x="605" y="1538"/>
                  </a:cubicBezTo>
                  <a:cubicBezTo>
                    <a:pt x="376" y="1768"/>
                    <a:pt x="174" y="2088"/>
                    <a:pt x="0" y="2426"/>
                  </a:cubicBezTo>
                  <a:cubicBezTo>
                    <a:pt x="376" y="2426"/>
                    <a:pt x="376" y="2426"/>
                    <a:pt x="376" y="2426"/>
                  </a:cubicBezTo>
                  <a:cubicBezTo>
                    <a:pt x="376" y="2738"/>
                    <a:pt x="376" y="2738"/>
                    <a:pt x="376" y="2738"/>
                  </a:cubicBezTo>
                  <a:cubicBezTo>
                    <a:pt x="376" y="2738"/>
                    <a:pt x="376" y="2738"/>
                    <a:pt x="376" y="2747"/>
                  </a:cubicBezTo>
                  <a:cubicBezTo>
                    <a:pt x="376" y="2830"/>
                    <a:pt x="321" y="2875"/>
                    <a:pt x="275" y="2921"/>
                  </a:cubicBezTo>
                  <a:cubicBezTo>
                    <a:pt x="238" y="2976"/>
                    <a:pt x="210" y="3012"/>
                    <a:pt x="210" y="3077"/>
                  </a:cubicBezTo>
                  <a:cubicBezTo>
                    <a:pt x="210" y="3150"/>
                    <a:pt x="229" y="3214"/>
                    <a:pt x="266" y="3251"/>
                  </a:cubicBezTo>
                  <a:cubicBezTo>
                    <a:pt x="302" y="3297"/>
                    <a:pt x="357" y="3324"/>
                    <a:pt x="467" y="3333"/>
                  </a:cubicBezTo>
                  <a:cubicBezTo>
                    <a:pt x="568" y="3333"/>
                    <a:pt x="623" y="3306"/>
                    <a:pt x="659" y="3260"/>
                  </a:cubicBezTo>
                  <a:cubicBezTo>
                    <a:pt x="696" y="3214"/>
                    <a:pt x="714" y="3141"/>
                    <a:pt x="714" y="3077"/>
                  </a:cubicBezTo>
                  <a:cubicBezTo>
                    <a:pt x="714" y="3012"/>
                    <a:pt x="687" y="2976"/>
                    <a:pt x="650" y="2930"/>
                  </a:cubicBezTo>
                  <a:cubicBezTo>
                    <a:pt x="614" y="2875"/>
                    <a:pt x="568" y="2830"/>
                    <a:pt x="568" y="2747"/>
                  </a:cubicBezTo>
                  <a:cubicBezTo>
                    <a:pt x="568" y="2426"/>
                    <a:pt x="568" y="2426"/>
                    <a:pt x="568" y="2426"/>
                  </a:cubicBezTo>
                  <a:cubicBezTo>
                    <a:pt x="2546" y="2426"/>
                    <a:pt x="2546" y="2426"/>
                    <a:pt x="2546" y="2426"/>
                  </a:cubicBezTo>
                  <a:cubicBezTo>
                    <a:pt x="2546" y="2399"/>
                    <a:pt x="2546" y="2399"/>
                    <a:pt x="2546" y="2399"/>
                  </a:cubicBezTo>
                  <a:cubicBezTo>
                    <a:pt x="2546" y="2381"/>
                    <a:pt x="2537" y="2372"/>
                    <a:pt x="2482" y="2308"/>
                  </a:cubicBezTo>
                  <a:cubicBezTo>
                    <a:pt x="2436" y="2253"/>
                    <a:pt x="2381" y="2161"/>
                    <a:pt x="2381" y="2051"/>
                  </a:cubicBezTo>
                  <a:cubicBezTo>
                    <a:pt x="2381" y="1960"/>
                    <a:pt x="2399" y="1850"/>
                    <a:pt x="2473" y="1768"/>
                  </a:cubicBezTo>
                  <a:cubicBezTo>
                    <a:pt x="2537" y="1694"/>
                    <a:pt x="2655" y="1639"/>
                    <a:pt x="2793" y="1630"/>
                  </a:cubicBezTo>
                  <a:cubicBezTo>
                    <a:pt x="2930" y="1630"/>
                    <a:pt x="3058" y="1694"/>
                    <a:pt x="3122" y="1768"/>
                  </a:cubicBezTo>
                  <a:cubicBezTo>
                    <a:pt x="3186" y="1859"/>
                    <a:pt x="3205" y="1960"/>
                    <a:pt x="3205" y="2051"/>
                  </a:cubicBezTo>
                  <a:cubicBezTo>
                    <a:pt x="3205" y="2161"/>
                    <a:pt x="3159" y="2244"/>
                    <a:pt x="3113" y="2299"/>
                  </a:cubicBezTo>
                  <a:cubicBezTo>
                    <a:pt x="3068" y="2362"/>
                    <a:pt x="3058" y="2372"/>
                    <a:pt x="3058" y="2381"/>
                  </a:cubicBezTo>
                  <a:cubicBezTo>
                    <a:pt x="3058" y="2426"/>
                    <a:pt x="3058" y="2426"/>
                    <a:pt x="3058" y="2426"/>
                  </a:cubicBezTo>
                  <a:cubicBezTo>
                    <a:pt x="4285" y="2426"/>
                    <a:pt x="4285" y="2426"/>
                    <a:pt x="4285" y="2426"/>
                  </a:cubicBezTo>
                  <a:cubicBezTo>
                    <a:pt x="4285" y="1557"/>
                    <a:pt x="4285" y="1557"/>
                    <a:pt x="4285" y="1557"/>
                  </a:cubicBezTo>
                  <a:cubicBezTo>
                    <a:pt x="4551" y="1557"/>
                    <a:pt x="4551" y="1557"/>
                    <a:pt x="4551" y="1557"/>
                  </a:cubicBezTo>
                  <a:lnTo>
                    <a:pt x="4560" y="1557"/>
                  </a:lnTo>
                  <a:cubicBezTo>
                    <a:pt x="4642" y="1566"/>
                    <a:pt x="4688" y="1621"/>
                    <a:pt x="4743" y="1658"/>
                  </a:cubicBezTo>
                  <a:cubicBezTo>
                    <a:pt x="4789" y="1694"/>
                    <a:pt x="4835" y="1722"/>
                    <a:pt x="4890" y="1722"/>
                  </a:cubicBezTo>
                  <a:cubicBezTo>
                    <a:pt x="4963" y="1722"/>
                    <a:pt x="5027" y="1713"/>
                    <a:pt x="5072" y="1676"/>
                  </a:cubicBezTo>
                  <a:cubicBezTo>
                    <a:pt x="5109" y="1639"/>
                    <a:pt x="5146" y="1584"/>
                    <a:pt x="5146" y="1474"/>
                  </a:cubicBezTo>
                  <a:cubicBezTo>
                    <a:pt x="5146" y="1374"/>
                    <a:pt x="5118" y="1319"/>
                    <a:pt x="5072" y="1282"/>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3" name="Freeform 2"/>
            <p:cNvSpPr>
              <a:spLocks noChangeArrowheads="1"/>
            </p:cNvSpPr>
            <p:nvPr/>
          </p:nvSpPr>
          <p:spPr bwMode="auto">
            <a:xfrm>
              <a:off x="5557449" y="4614334"/>
              <a:ext cx="1785472" cy="1434042"/>
            </a:xfrm>
            <a:custGeom>
              <a:avLst/>
              <a:gdLst>
                <a:gd name="T0" fmla="*/ 1987 w 2977"/>
                <a:gd name="T1" fmla="*/ 202 h 2390"/>
                <a:gd name="T2" fmla="*/ 1987 w 2977"/>
                <a:gd name="T3" fmla="*/ 202 h 2390"/>
                <a:gd name="T4" fmla="*/ 1740 w 2977"/>
                <a:gd name="T5" fmla="*/ 411 h 2390"/>
                <a:gd name="T6" fmla="*/ 1759 w 2977"/>
                <a:gd name="T7" fmla="*/ 439 h 2390"/>
                <a:gd name="T8" fmla="*/ 1850 w 2977"/>
                <a:gd name="T9" fmla="*/ 476 h 2390"/>
                <a:gd name="T10" fmla="*/ 2051 w 2977"/>
                <a:gd name="T11" fmla="*/ 641 h 2390"/>
                <a:gd name="T12" fmla="*/ 2134 w 2977"/>
                <a:gd name="T13" fmla="*/ 924 h 2390"/>
                <a:gd name="T14" fmla="*/ 1923 w 2977"/>
                <a:gd name="T15" fmla="*/ 1209 h 2390"/>
                <a:gd name="T16" fmla="*/ 1584 w 2977"/>
                <a:gd name="T17" fmla="*/ 1264 h 2390"/>
                <a:gd name="T18" fmla="*/ 1356 w 2977"/>
                <a:gd name="T19" fmla="*/ 1071 h 2390"/>
                <a:gd name="T20" fmla="*/ 1310 w 2977"/>
                <a:gd name="T21" fmla="*/ 806 h 2390"/>
                <a:gd name="T22" fmla="*/ 1310 w 2977"/>
                <a:gd name="T23" fmla="*/ 696 h 2390"/>
                <a:gd name="T24" fmla="*/ 1282 w 2977"/>
                <a:gd name="T25" fmla="*/ 641 h 2390"/>
                <a:gd name="T26" fmla="*/ 0 w 2977"/>
                <a:gd name="T27" fmla="*/ 522 h 2390"/>
                <a:gd name="T28" fmla="*/ 0 w 2977"/>
                <a:gd name="T29" fmla="*/ 1172 h 2390"/>
                <a:gd name="T30" fmla="*/ 37 w 2977"/>
                <a:gd name="T31" fmla="*/ 1172 h 2390"/>
                <a:gd name="T32" fmla="*/ 119 w 2977"/>
                <a:gd name="T33" fmla="*/ 1117 h 2390"/>
                <a:gd name="T34" fmla="*/ 367 w 2977"/>
                <a:gd name="T35" fmla="*/ 1025 h 2390"/>
                <a:gd name="T36" fmla="*/ 651 w 2977"/>
                <a:gd name="T37" fmla="*/ 1117 h 2390"/>
                <a:gd name="T38" fmla="*/ 788 w 2977"/>
                <a:gd name="T39" fmla="*/ 1437 h 2390"/>
                <a:gd name="T40" fmla="*/ 651 w 2977"/>
                <a:gd name="T41" fmla="*/ 1767 h 2390"/>
                <a:gd name="T42" fmla="*/ 367 w 2977"/>
                <a:gd name="T43" fmla="*/ 1849 h 2390"/>
                <a:gd name="T44" fmla="*/ 119 w 2977"/>
                <a:gd name="T45" fmla="*/ 1749 h 2390"/>
                <a:gd name="T46" fmla="*/ 19 w 2977"/>
                <a:gd name="T47" fmla="*/ 1685 h 2390"/>
                <a:gd name="T48" fmla="*/ 0 w 2977"/>
                <a:gd name="T49" fmla="*/ 1685 h 2390"/>
                <a:gd name="T50" fmla="*/ 0 w 2977"/>
                <a:gd name="T51" fmla="*/ 2389 h 2390"/>
                <a:gd name="T52" fmla="*/ 1237 w 2977"/>
                <a:gd name="T53" fmla="*/ 2389 h 2390"/>
                <a:gd name="T54" fmla="*/ 1237 w 2977"/>
                <a:gd name="T55" fmla="*/ 2362 h 2390"/>
                <a:gd name="T56" fmla="*/ 1172 w 2977"/>
                <a:gd name="T57" fmla="*/ 2271 h 2390"/>
                <a:gd name="T58" fmla="*/ 1071 w 2977"/>
                <a:gd name="T59" fmla="*/ 2014 h 2390"/>
                <a:gd name="T60" fmla="*/ 1163 w 2977"/>
                <a:gd name="T61" fmla="*/ 1731 h 2390"/>
                <a:gd name="T62" fmla="*/ 1484 w 2977"/>
                <a:gd name="T63" fmla="*/ 1593 h 2390"/>
                <a:gd name="T64" fmla="*/ 1813 w 2977"/>
                <a:gd name="T65" fmla="*/ 1731 h 2390"/>
                <a:gd name="T66" fmla="*/ 1896 w 2977"/>
                <a:gd name="T67" fmla="*/ 2014 h 2390"/>
                <a:gd name="T68" fmla="*/ 1804 w 2977"/>
                <a:gd name="T69" fmla="*/ 2262 h 2390"/>
                <a:gd name="T70" fmla="*/ 1759 w 2977"/>
                <a:gd name="T71" fmla="*/ 2344 h 2390"/>
                <a:gd name="T72" fmla="*/ 1759 w 2977"/>
                <a:gd name="T73" fmla="*/ 2389 h 2390"/>
                <a:gd name="T74" fmla="*/ 2976 w 2977"/>
                <a:gd name="T75" fmla="*/ 2389 h 2390"/>
                <a:gd name="T76" fmla="*/ 2976 w 2977"/>
                <a:gd name="T77" fmla="*/ 137 h 2390"/>
                <a:gd name="T78" fmla="*/ 2134 w 2977"/>
                <a:gd name="T79" fmla="*/ 0 h 2390"/>
                <a:gd name="T80" fmla="*/ 1987 w 2977"/>
                <a:gd name="T81" fmla="*/ 202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7" h="2390">
                  <a:moveTo>
                    <a:pt x="1987" y="202"/>
                  </a:moveTo>
                  <a:lnTo>
                    <a:pt x="1987" y="202"/>
                  </a:lnTo>
                  <a:cubicBezTo>
                    <a:pt x="1905" y="275"/>
                    <a:pt x="1832" y="348"/>
                    <a:pt x="1740" y="411"/>
                  </a:cubicBezTo>
                  <a:cubicBezTo>
                    <a:pt x="1759" y="439"/>
                    <a:pt x="1759" y="439"/>
                    <a:pt x="1759" y="439"/>
                  </a:cubicBezTo>
                  <a:cubicBezTo>
                    <a:pt x="1768" y="448"/>
                    <a:pt x="1777" y="448"/>
                    <a:pt x="1850" y="476"/>
                  </a:cubicBezTo>
                  <a:cubicBezTo>
                    <a:pt x="1914" y="503"/>
                    <a:pt x="1996" y="549"/>
                    <a:pt x="2051" y="641"/>
                  </a:cubicBezTo>
                  <a:cubicBezTo>
                    <a:pt x="2106" y="715"/>
                    <a:pt x="2143" y="815"/>
                    <a:pt x="2134" y="924"/>
                  </a:cubicBezTo>
                  <a:cubicBezTo>
                    <a:pt x="2116" y="1025"/>
                    <a:pt x="2042" y="1144"/>
                    <a:pt x="1923" y="1209"/>
                  </a:cubicBezTo>
                  <a:cubicBezTo>
                    <a:pt x="1804" y="1282"/>
                    <a:pt x="1676" y="1300"/>
                    <a:pt x="1584" y="1264"/>
                  </a:cubicBezTo>
                  <a:cubicBezTo>
                    <a:pt x="1475" y="1227"/>
                    <a:pt x="1402" y="1154"/>
                    <a:pt x="1356" y="1071"/>
                  </a:cubicBezTo>
                  <a:cubicBezTo>
                    <a:pt x="1301" y="980"/>
                    <a:pt x="1301" y="879"/>
                    <a:pt x="1310" y="806"/>
                  </a:cubicBezTo>
                  <a:cubicBezTo>
                    <a:pt x="1319" y="724"/>
                    <a:pt x="1319" y="705"/>
                    <a:pt x="1310" y="696"/>
                  </a:cubicBezTo>
                  <a:cubicBezTo>
                    <a:pt x="1282" y="641"/>
                    <a:pt x="1282" y="641"/>
                    <a:pt x="1282" y="641"/>
                  </a:cubicBezTo>
                  <a:cubicBezTo>
                    <a:pt x="861" y="778"/>
                    <a:pt x="395" y="742"/>
                    <a:pt x="0" y="522"/>
                  </a:cubicBezTo>
                  <a:cubicBezTo>
                    <a:pt x="0" y="1172"/>
                    <a:pt x="0" y="1172"/>
                    <a:pt x="0" y="1172"/>
                  </a:cubicBezTo>
                  <a:cubicBezTo>
                    <a:pt x="37" y="1172"/>
                    <a:pt x="37" y="1172"/>
                    <a:pt x="37" y="1172"/>
                  </a:cubicBezTo>
                  <a:cubicBezTo>
                    <a:pt x="55" y="1172"/>
                    <a:pt x="55" y="1163"/>
                    <a:pt x="119" y="1117"/>
                  </a:cubicBezTo>
                  <a:cubicBezTo>
                    <a:pt x="174" y="1081"/>
                    <a:pt x="266" y="1025"/>
                    <a:pt x="367" y="1025"/>
                  </a:cubicBezTo>
                  <a:cubicBezTo>
                    <a:pt x="458" y="1025"/>
                    <a:pt x="559" y="1044"/>
                    <a:pt x="651" y="1117"/>
                  </a:cubicBezTo>
                  <a:cubicBezTo>
                    <a:pt x="733" y="1181"/>
                    <a:pt x="788" y="1300"/>
                    <a:pt x="788" y="1437"/>
                  </a:cubicBezTo>
                  <a:cubicBezTo>
                    <a:pt x="788" y="1584"/>
                    <a:pt x="724" y="1703"/>
                    <a:pt x="651" y="1767"/>
                  </a:cubicBezTo>
                  <a:cubicBezTo>
                    <a:pt x="568" y="1831"/>
                    <a:pt x="468" y="1849"/>
                    <a:pt x="367" y="1849"/>
                  </a:cubicBezTo>
                  <a:cubicBezTo>
                    <a:pt x="257" y="1849"/>
                    <a:pt x="174" y="1795"/>
                    <a:pt x="119" y="1749"/>
                  </a:cubicBezTo>
                  <a:cubicBezTo>
                    <a:pt x="55" y="1703"/>
                    <a:pt x="37" y="1685"/>
                    <a:pt x="19" y="1685"/>
                  </a:cubicBezTo>
                  <a:cubicBezTo>
                    <a:pt x="0" y="1685"/>
                    <a:pt x="0" y="1685"/>
                    <a:pt x="0" y="1685"/>
                  </a:cubicBezTo>
                  <a:cubicBezTo>
                    <a:pt x="0" y="2389"/>
                    <a:pt x="0" y="2389"/>
                    <a:pt x="0" y="2389"/>
                  </a:cubicBezTo>
                  <a:cubicBezTo>
                    <a:pt x="1237" y="2389"/>
                    <a:pt x="1237" y="2389"/>
                    <a:pt x="1237" y="2389"/>
                  </a:cubicBezTo>
                  <a:cubicBezTo>
                    <a:pt x="1237" y="2362"/>
                    <a:pt x="1237" y="2362"/>
                    <a:pt x="1237" y="2362"/>
                  </a:cubicBezTo>
                  <a:cubicBezTo>
                    <a:pt x="1237" y="2344"/>
                    <a:pt x="1227" y="2335"/>
                    <a:pt x="1172" y="2271"/>
                  </a:cubicBezTo>
                  <a:cubicBezTo>
                    <a:pt x="1136" y="2216"/>
                    <a:pt x="1071" y="2124"/>
                    <a:pt x="1071" y="2014"/>
                  </a:cubicBezTo>
                  <a:cubicBezTo>
                    <a:pt x="1071" y="1923"/>
                    <a:pt x="1090" y="1813"/>
                    <a:pt x="1163" y="1731"/>
                  </a:cubicBezTo>
                  <a:cubicBezTo>
                    <a:pt x="1227" y="1657"/>
                    <a:pt x="1347" y="1602"/>
                    <a:pt x="1484" y="1593"/>
                  </a:cubicBezTo>
                  <a:cubicBezTo>
                    <a:pt x="1621" y="1593"/>
                    <a:pt x="1750" y="1657"/>
                    <a:pt x="1813" y="1731"/>
                  </a:cubicBezTo>
                  <a:cubicBezTo>
                    <a:pt x="1878" y="1822"/>
                    <a:pt x="1896" y="1923"/>
                    <a:pt x="1896" y="2014"/>
                  </a:cubicBezTo>
                  <a:cubicBezTo>
                    <a:pt x="1896" y="2124"/>
                    <a:pt x="1850" y="2207"/>
                    <a:pt x="1804" y="2262"/>
                  </a:cubicBezTo>
                  <a:cubicBezTo>
                    <a:pt x="1759" y="2325"/>
                    <a:pt x="1759" y="2335"/>
                    <a:pt x="1759" y="2344"/>
                  </a:cubicBezTo>
                  <a:cubicBezTo>
                    <a:pt x="1759" y="2389"/>
                    <a:pt x="1759" y="2389"/>
                    <a:pt x="1759" y="2389"/>
                  </a:cubicBezTo>
                  <a:cubicBezTo>
                    <a:pt x="2976" y="2389"/>
                    <a:pt x="2976" y="2389"/>
                    <a:pt x="2976" y="2389"/>
                  </a:cubicBezTo>
                  <a:cubicBezTo>
                    <a:pt x="2976" y="137"/>
                    <a:pt x="2976" y="137"/>
                    <a:pt x="2976" y="137"/>
                  </a:cubicBezTo>
                  <a:cubicBezTo>
                    <a:pt x="2702" y="82"/>
                    <a:pt x="2418" y="36"/>
                    <a:pt x="2134" y="0"/>
                  </a:cubicBezTo>
                  <a:cubicBezTo>
                    <a:pt x="2088" y="73"/>
                    <a:pt x="2042" y="137"/>
                    <a:pt x="1987" y="202"/>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4" name="Freeform 3"/>
            <p:cNvSpPr>
              <a:spLocks noChangeArrowheads="1"/>
            </p:cNvSpPr>
            <p:nvPr/>
          </p:nvSpPr>
          <p:spPr bwMode="auto">
            <a:xfrm>
              <a:off x="7488405" y="4728106"/>
              <a:ext cx="1632053" cy="1317625"/>
            </a:xfrm>
            <a:custGeom>
              <a:avLst/>
              <a:gdLst>
                <a:gd name="T0" fmla="*/ 0 w 2719"/>
                <a:gd name="T1" fmla="*/ 0 h 2198"/>
                <a:gd name="T2" fmla="*/ 0 w 2719"/>
                <a:gd name="T3" fmla="*/ 0 h 2198"/>
                <a:gd name="T4" fmla="*/ 0 w 2719"/>
                <a:gd name="T5" fmla="*/ 980 h 2198"/>
                <a:gd name="T6" fmla="*/ 45 w 2719"/>
                <a:gd name="T7" fmla="*/ 980 h 2198"/>
                <a:gd name="T8" fmla="*/ 128 w 2719"/>
                <a:gd name="T9" fmla="*/ 925 h 2198"/>
                <a:gd name="T10" fmla="*/ 366 w 2719"/>
                <a:gd name="T11" fmla="*/ 833 h 2198"/>
                <a:gd name="T12" fmla="*/ 650 w 2719"/>
                <a:gd name="T13" fmla="*/ 925 h 2198"/>
                <a:gd name="T14" fmla="*/ 786 w 2719"/>
                <a:gd name="T15" fmla="*/ 1245 h 2198"/>
                <a:gd name="T16" fmla="*/ 650 w 2719"/>
                <a:gd name="T17" fmla="*/ 1575 h 2198"/>
                <a:gd name="T18" fmla="*/ 366 w 2719"/>
                <a:gd name="T19" fmla="*/ 1657 h 2198"/>
                <a:gd name="T20" fmla="*/ 119 w 2719"/>
                <a:gd name="T21" fmla="*/ 1557 h 2198"/>
                <a:gd name="T22" fmla="*/ 18 w 2719"/>
                <a:gd name="T23" fmla="*/ 1493 h 2198"/>
                <a:gd name="T24" fmla="*/ 0 w 2719"/>
                <a:gd name="T25" fmla="*/ 1493 h 2198"/>
                <a:gd name="T26" fmla="*/ 0 w 2719"/>
                <a:gd name="T27" fmla="*/ 2197 h 2198"/>
                <a:gd name="T28" fmla="*/ 1244 w 2719"/>
                <a:gd name="T29" fmla="*/ 2197 h 2198"/>
                <a:gd name="T30" fmla="*/ 1244 w 2719"/>
                <a:gd name="T31" fmla="*/ 2170 h 2198"/>
                <a:gd name="T32" fmla="*/ 1181 w 2719"/>
                <a:gd name="T33" fmla="*/ 2079 h 2198"/>
                <a:gd name="T34" fmla="*/ 1071 w 2719"/>
                <a:gd name="T35" fmla="*/ 1822 h 2198"/>
                <a:gd name="T36" fmla="*/ 1162 w 2719"/>
                <a:gd name="T37" fmla="*/ 1539 h 2198"/>
                <a:gd name="T38" fmla="*/ 1483 w 2719"/>
                <a:gd name="T39" fmla="*/ 1401 h 2198"/>
                <a:gd name="T40" fmla="*/ 1812 w 2719"/>
                <a:gd name="T41" fmla="*/ 1539 h 2198"/>
                <a:gd name="T42" fmla="*/ 1904 w 2719"/>
                <a:gd name="T43" fmla="*/ 1822 h 2198"/>
                <a:gd name="T44" fmla="*/ 1812 w 2719"/>
                <a:gd name="T45" fmla="*/ 2070 h 2198"/>
                <a:gd name="T46" fmla="*/ 1757 w 2719"/>
                <a:gd name="T47" fmla="*/ 2152 h 2198"/>
                <a:gd name="T48" fmla="*/ 1757 w 2719"/>
                <a:gd name="T49" fmla="*/ 2197 h 2198"/>
                <a:gd name="T50" fmla="*/ 2718 w 2719"/>
                <a:gd name="T51" fmla="*/ 2197 h 2198"/>
                <a:gd name="T52" fmla="*/ 2124 w 2719"/>
                <a:gd name="T53" fmla="*/ 1236 h 2198"/>
                <a:gd name="T54" fmla="*/ 0 w 2719"/>
                <a:gd name="T55" fmla="*/ 0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9" h="2198">
                  <a:moveTo>
                    <a:pt x="0" y="0"/>
                  </a:moveTo>
                  <a:lnTo>
                    <a:pt x="0" y="0"/>
                  </a:lnTo>
                  <a:cubicBezTo>
                    <a:pt x="0" y="980"/>
                    <a:pt x="0" y="980"/>
                    <a:pt x="0" y="980"/>
                  </a:cubicBezTo>
                  <a:cubicBezTo>
                    <a:pt x="45" y="980"/>
                    <a:pt x="45" y="980"/>
                    <a:pt x="45" y="980"/>
                  </a:cubicBezTo>
                  <a:cubicBezTo>
                    <a:pt x="54" y="980"/>
                    <a:pt x="63" y="971"/>
                    <a:pt x="128" y="925"/>
                  </a:cubicBezTo>
                  <a:cubicBezTo>
                    <a:pt x="183" y="889"/>
                    <a:pt x="265" y="833"/>
                    <a:pt x="366" y="833"/>
                  </a:cubicBezTo>
                  <a:cubicBezTo>
                    <a:pt x="466" y="833"/>
                    <a:pt x="567" y="852"/>
                    <a:pt x="650" y="925"/>
                  </a:cubicBezTo>
                  <a:cubicBezTo>
                    <a:pt x="732" y="989"/>
                    <a:pt x="786" y="1108"/>
                    <a:pt x="786" y="1245"/>
                  </a:cubicBezTo>
                  <a:cubicBezTo>
                    <a:pt x="786" y="1392"/>
                    <a:pt x="732" y="1511"/>
                    <a:pt x="650" y="1575"/>
                  </a:cubicBezTo>
                  <a:cubicBezTo>
                    <a:pt x="567" y="1639"/>
                    <a:pt x="466" y="1657"/>
                    <a:pt x="366" y="1657"/>
                  </a:cubicBezTo>
                  <a:cubicBezTo>
                    <a:pt x="255" y="1657"/>
                    <a:pt x="173" y="1603"/>
                    <a:pt x="119" y="1557"/>
                  </a:cubicBezTo>
                  <a:cubicBezTo>
                    <a:pt x="54" y="1511"/>
                    <a:pt x="36" y="1493"/>
                    <a:pt x="18" y="1493"/>
                  </a:cubicBezTo>
                  <a:cubicBezTo>
                    <a:pt x="0" y="1493"/>
                    <a:pt x="0" y="1493"/>
                    <a:pt x="0" y="1493"/>
                  </a:cubicBezTo>
                  <a:cubicBezTo>
                    <a:pt x="0" y="2197"/>
                    <a:pt x="0" y="2197"/>
                    <a:pt x="0" y="2197"/>
                  </a:cubicBezTo>
                  <a:cubicBezTo>
                    <a:pt x="1244" y="2197"/>
                    <a:pt x="1244" y="2197"/>
                    <a:pt x="1244" y="2197"/>
                  </a:cubicBezTo>
                  <a:cubicBezTo>
                    <a:pt x="1244" y="2170"/>
                    <a:pt x="1244" y="2170"/>
                    <a:pt x="1244" y="2170"/>
                  </a:cubicBezTo>
                  <a:cubicBezTo>
                    <a:pt x="1235" y="2152"/>
                    <a:pt x="1226" y="2143"/>
                    <a:pt x="1181" y="2079"/>
                  </a:cubicBezTo>
                  <a:cubicBezTo>
                    <a:pt x="1135" y="2024"/>
                    <a:pt x="1071" y="1932"/>
                    <a:pt x="1071" y="1822"/>
                  </a:cubicBezTo>
                  <a:cubicBezTo>
                    <a:pt x="1071" y="1731"/>
                    <a:pt x="1099" y="1621"/>
                    <a:pt x="1162" y="1539"/>
                  </a:cubicBezTo>
                  <a:cubicBezTo>
                    <a:pt x="1226" y="1465"/>
                    <a:pt x="1345" y="1410"/>
                    <a:pt x="1483" y="1401"/>
                  </a:cubicBezTo>
                  <a:cubicBezTo>
                    <a:pt x="1620" y="1401"/>
                    <a:pt x="1748" y="1465"/>
                    <a:pt x="1812" y="1539"/>
                  </a:cubicBezTo>
                  <a:cubicBezTo>
                    <a:pt x="1885" y="1630"/>
                    <a:pt x="1904" y="1731"/>
                    <a:pt x="1904" y="1822"/>
                  </a:cubicBezTo>
                  <a:cubicBezTo>
                    <a:pt x="1904" y="1932"/>
                    <a:pt x="1849" y="2015"/>
                    <a:pt x="1812" y="2070"/>
                  </a:cubicBezTo>
                  <a:cubicBezTo>
                    <a:pt x="1766" y="2133"/>
                    <a:pt x="1757" y="2143"/>
                    <a:pt x="1757" y="2152"/>
                  </a:cubicBezTo>
                  <a:cubicBezTo>
                    <a:pt x="1757" y="2197"/>
                    <a:pt x="1757" y="2197"/>
                    <a:pt x="1757" y="2197"/>
                  </a:cubicBezTo>
                  <a:cubicBezTo>
                    <a:pt x="2718" y="2197"/>
                    <a:pt x="2718" y="2197"/>
                    <a:pt x="2718" y="2197"/>
                  </a:cubicBezTo>
                  <a:cubicBezTo>
                    <a:pt x="2554" y="1841"/>
                    <a:pt x="2352" y="1511"/>
                    <a:pt x="2124" y="1236"/>
                  </a:cubicBezTo>
                  <a:cubicBezTo>
                    <a:pt x="1611" y="596"/>
                    <a:pt x="842" y="219"/>
                    <a:pt x="0"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5" name="Freeform 4"/>
            <p:cNvSpPr>
              <a:spLocks noChangeArrowheads="1"/>
            </p:cNvSpPr>
            <p:nvPr/>
          </p:nvSpPr>
          <p:spPr bwMode="auto">
            <a:xfrm>
              <a:off x="1796054" y="6191250"/>
              <a:ext cx="2243082" cy="3153833"/>
            </a:xfrm>
            <a:custGeom>
              <a:avLst/>
              <a:gdLst>
                <a:gd name="T0" fmla="*/ 3141 w 3738"/>
                <a:gd name="T1" fmla="*/ 1437 h 5256"/>
                <a:gd name="T2" fmla="*/ 3141 w 3738"/>
                <a:gd name="T3" fmla="*/ 1437 h 5256"/>
                <a:gd name="T4" fmla="*/ 3150 w 3738"/>
                <a:gd name="T5" fmla="*/ 1437 h 5256"/>
                <a:gd name="T6" fmla="*/ 3333 w 3738"/>
                <a:gd name="T7" fmla="*/ 1538 h 5256"/>
                <a:gd name="T8" fmla="*/ 3479 w 3738"/>
                <a:gd name="T9" fmla="*/ 1611 h 5256"/>
                <a:gd name="T10" fmla="*/ 3663 w 3738"/>
                <a:gd name="T11" fmla="*/ 1556 h 5256"/>
                <a:gd name="T12" fmla="*/ 3737 w 3738"/>
                <a:gd name="T13" fmla="*/ 1355 h 5256"/>
                <a:gd name="T14" fmla="*/ 3663 w 3738"/>
                <a:gd name="T15" fmla="*/ 1162 h 5256"/>
                <a:gd name="T16" fmla="*/ 3479 w 3738"/>
                <a:gd name="T17" fmla="*/ 1108 h 5256"/>
                <a:gd name="T18" fmla="*/ 3333 w 3738"/>
                <a:gd name="T19" fmla="*/ 1172 h 5256"/>
                <a:gd name="T20" fmla="*/ 3150 w 3738"/>
                <a:gd name="T21" fmla="*/ 1254 h 5256"/>
                <a:gd name="T22" fmla="*/ 2812 w 3738"/>
                <a:gd name="T23" fmla="*/ 1254 h 5256"/>
                <a:gd name="T24" fmla="*/ 2812 w 3738"/>
                <a:gd name="T25" fmla="*/ 0 h 5256"/>
                <a:gd name="T26" fmla="*/ 2481 w 3738"/>
                <a:gd name="T27" fmla="*/ 0 h 5256"/>
                <a:gd name="T28" fmla="*/ 2481 w 3738"/>
                <a:gd name="T29" fmla="*/ 82 h 5256"/>
                <a:gd name="T30" fmla="*/ 2537 w 3738"/>
                <a:gd name="T31" fmla="*/ 165 h 5256"/>
                <a:gd name="T32" fmla="*/ 2628 w 3738"/>
                <a:gd name="T33" fmla="*/ 412 h 5256"/>
                <a:gd name="T34" fmla="*/ 2537 w 3738"/>
                <a:gd name="T35" fmla="*/ 695 h 5256"/>
                <a:gd name="T36" fmla="*/ 2207 w 3738"/>
                <a:gd name="T37" fmla="*/ 833 h 5256"/>
                <a:gd name="T38" fmla="*/ 1887 w 3738"/>
                <a:gd name="T39" fmla="*/ 695 h 5256"/>
                <a:gd name="T40" fmla="*/ 1795 w 3738"/>
                <a:gd name="T41" fmla="*/ 412 h 5256"/>
                <a:gd name="T42" fmla="*/ 1896 w 3738"/>
                <a:gd name="T43" fmla="*/ 155 h 5256"/>
                <a:gd name="T44" fmla="*/ 1968 w 3738"/>
                <a:gd name="T45" fmla="*/ 64 h 5256"/>
                <a:gd name="T46" fmla="*/ 1968 w 3738"/>
                <a:gd name="T47" fmla="*/ 0 h 5256"/>
                <a:gd name="T48" fmla="*/ 1639 w 3738"/>
                <a:gd name="T49" fmla="*/ 0 h 5256"/>
                <a:gd name="T50" fmla="*/ 1236 w 3738"/>
                <a:gd name="T51" fmla="*/ 980 h 5256"/>
                <a:gd name="T52" fmla="*/ 1145 w 3738"/>
                <a:gd name="T53" fmla="*/ 980 h 5256"/>
                <a:gd name="T54" fmla="*/ 55 w 3738"/>
                <a:gd name="T55" fmla="*/ 2481 h 5256"/>
                <a:gd name="T56" fmla="*/ 1145 w 3738"/>
                <a:gd name="T57" fmla="*/ 4358 h 5256"/>
                <a:gd name="T58" fmla="*/ 1740 w 3738"/>
                <a:gd name="T59" fmla="*/ 4358 h 5256"/>
                <a:gd name="T60" fmla="*/ 2738 w 3738"/>
                <a:gd name="T61" fmla="*/ 5255 h 5256"/>
                <a:gd name="T62" fmla="*/ 2812 w 3738"/>
                <a:gd name="T63" fmla="*/ 5255 h 5256"/>
                <a:gd name="T64" fmla="*/ 2812 w 3738"/>
                <a:gd name="T65" fmla="*/ 4193 h 5256"/>
                <a:gd name="T66" fmla="*/ 3141 w 3738"/>
                <a:gd name="T67" fmla="*/ 4193 h 5256"/>
                <a:gd name="T68" fmla="*/ 3150 w 3738"/>
                <a:gd name="T69" fmla="*/ 4193 h 5256"/>
                <a:gd name="T70" fmla="*/ 3333 w 3738"/>
                <a:gd name="T71" fmla="*/ 4294 h 5256"/>
                <a:gd name="T72" fmla="*/ 3479 w 3738"/>
                <a:gd name="T73" fmla="*/ 4358 h 5256"/>
                <a:gd name="T74" fmla="*/ 3663 w 3738"/>
                <a:gd name="T75" fmla="*/ 4303 h 5256"/>
                <a:gd name="T76" fmla="*/ 3737 w 3738"/>
                <a:gd name="T77" fmla="*/ 4111 h 5256"/>
                <a:gd name="T78" fmla="*/ 3663 w 3738"/>
                <a:gd name="T79" fmla="*/ 3910 h 5256"/>
                <a:gd name="T80" fmla="*/ 3479 w 3738"/>
                <a:gd name="T81" fmla="*/ 3854 h 5256"/>
                <a:gd name="T82" fmla="*/ 3333 w 3738"/>
                <a:gd name="T83" fmla="*/ 3919 h 5256"/>
                <a:gd name="T84" fmla="*/ 3150 w 3738"/>
                <a:gd name="T85" fmla="*/ 4001 h 5256"/>
                <a:gd name="T86" fmla="*/ 2812 w 3738"/>
                <a:gd name="T87" fmla="*/ 4001 h 5256"/>
                <a:gd name="T88" fmla="*/ 2812 w 3738"/>
                <a:gd name="T89" fmla="*/ 1437 h 5256"/>
                <a:gd name="T90" fmla="*/ 3141 w 3738"/>
                <a:gd name="T91" fmla="*/ 1437 h 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5256">
                  <a:moveTo>
                    <a:pt x="3141" y="1437"/>
                  </a:moveTo>
                  <a:lnTo>
                    <a:pt x="3141" y="1437"/>
                  </a:lnTo>
                  <a:lnTo>
                    <a:pt x="3150" y="1437"/>
                  </a:lnTo>
                  <a:cubicBezTo>
                    <a:pt x="3233" y="1446"/>
                    <a:pt x="3288" y="1502"/>
                    <a:pt x="3333" y="1538"/>
                  </a:cubicBezTo>
                  <a:cubicBezTo>
                    <a:pt x="3379" y="1584"/>
                    <a:pt x="3424" y="1611"/>
                    <a:pt x="3479" y="1611"/>
                  </a:cubicBezTo>
                  <a:cubicBezTo>
                    <a:pt x="3553" y="1611"/>
                    <a:pt x="3617" y="1593"/>
                    <a:pt x="3663" y="1556"/>
                  </a:cubicBezTo>
                  <a:cubicBezTo>
                    <a:pt x="3700" y="1520"/>
                    <a:pt x="3737" y="1465"/>
                    <a:pt x="3737" y="1355"/>
                  </a:cubicBezTo>
                  <a:cubicBezTo>
                    <a:pt x="3737" y="1254"/>
                    <a:pt x="3709" y="1199"/>
                    <a:pt x="3663" y="1162"/>
                  </a:cubicBezTo>
                  <a:cubicBezTo>
                    <a:pt x="3617" y="1126"/>
                    <a:pt x="3553" y="1108"/>
                    <a:pt x="3479" y="1108"/>
                  </a:cubicBezTo>
                  <a:cubicBezTo>
                    <a:pt x="3424" y="1108"/>
                    <a:pt x="3379" y="1135"/>
                    <a:pt x="3333" y="1172"/>
                  </a:cubicBezTo>
                  <a:cubicBezTo>
                    <a:pt x="3288" y="1199"/>
                    <a:pt x="3233" y="1254"/>
                    <a:pt x="3150" y="1254"/>
                  </a:cubicBezTo>
                  <a:cubicBezTo>
                    <a:pt x="2812" y="1254"/>
                    <a:pt x="2812" y="1254"/>
                    <a:pt x="2812" y="1254"/>
                  </a:cubicBezTo>
                  <a:cubicBezTo>
                    <a:pt x="2812" y="0"/>
                    <a:pt x="2812" y="0"/>
                    <a:pt x="2812" y="0"/>
                  </a:cubicBezTo>
                  <a:cubicBezTo>
                    <a:pt x="2481" y="0"/>
                    <a:pt x="2481" y="0"/>
                    <a:pt x="2481" y="0"/>
                  </a:cubicBezTo>
                  <a:cubicBezTo>
                    <a:pt x="2481" y="82"/>
                    <a:pt x="2481" y="82"/>
                    <a:pt x="2481" y="82"/>
                  </a:cubicBezTo>
                  <a:cubicBezTo>
                    <a:pt x="2481" y="91"/>
                    <a:pt x="2481" y="101"/>
                    <a:pt x="2537" y="165"/>
                  </a:cubicBezTo>
                  <a:cubicBezTo>
                    <a:pt x="2573" y="219"/>
                    <a:pt x="2628" y="302"/>
                    <a:pt x="2628" y="412"/>
                  </a:cubicBezTo>
                  <a:cubicBezTo>
                    <a:pt x="2628" y="504"/>
                    <a:pt x="2610" y="604"/>
                    <a:pt x="2537" y="695"/>
                  </a:cubicBezTo>
                  <a:cubicBezTo>
                    <a:pt x="2472" y="778"/>
                    <a:pt x="2345" y="833"/>
                    <a:pt x="2207" y="833"/>
                  </a:cubicBezTo>
                  <a:cubicBezTo>
                    <a:pt x="2070" y="823"/>
                    <a:pt x="1950" y="769"/>
                    <a:pt x="1887" y="695"/>
                  </a:cubicBezTo>
                  <a:cubicBezTo>
                    <a:pt x="1823" y="604"/>
                    <a:pt x="1795" y="504"/>
                    <a:pt x="1795" y="412"/>
                  </a:cubicBezTo>
                  <a:cubicBezTo>
                    <a:pt x="1795" y="302"/>
                    <a:pt x="1859" y="210"/>
                    <a:pt x="1896" y="155"/>
                  </a:cubicBezTo>
                  <a:cubicBezTo>
                    <a:pt x="1950" y="91"/>
                    <a:pt x="1959" y="82"/>
                    <a:pt x="1968" y="64"/>
                  </a:cubicBezTo>
                  <a:cubicBezTo>
                    <a:pt x="1968" y="0"/>
                    <a:pt x="1968" y="0"/>
                    <a:pt x="1968" y="0"/>
                  </a:cubicBezTo>
                  <a:cubicBezTo>
                    <a:pt x="1639" y="0"/>
                    <a:pt x="1639" y="0"/>
                    <a:pt x="1639" y="0"/>
                  </a:cubicBezTo>
                  <a:cubicBezTo>
                    <a:pt x="1474" y="347"/>
                    <a:pt x="1347" y="695"/>
                    <a:pt x="1236" y="980"/>
                  </a:cubicBezTo>
                  <a:cubicBezTo>
                    <a:pt x="1145" y="980"/>
                    <a:pt x="1145" y="980"/>
                    <a:pt x="1145" y="980"/>
                  </a:cubicBezTo>
                  <a:cubicBezTo>
                    <a:pt x="0" y="1099"/>
                    <a:pt x="55" y="1904"/>
                    <a:pt x="55" y="2481"/>
                  </a:cubicBezTo>
                  <a:cubicBezTo>
                    <a:pt x="18" y="3387"/>
                    <a:pt x="476" y="4358"/>
                    <a:pt x="1145" y="4358"/>
                  </a:cubicBezTo>
                  <a:cubicBezTo>
                    <a:pt x="1740" y="4358"/>
                    <a:pt x="1740" y="4358"/>
                    <a:pt x="1740" y="4358"/>
                  </a:cubicBezTo>
                  <a:cubicBezTo>
                    <a:pt x="2005" y="4705"/>
                    <a:pt x="2345" y="4999"/>
                    <a:pt x="2738" y="5255"/>
                  </a:cubicBezTo>
                  <a:cubicBezTo>
                    <a:pt x="2812" y="5255"/>
                    <a:pt x="2812" y="5255"/>
                    <a:pt x="2812" y="5255"/>
                  </a:cubicBezTo>
                  <a:cubicBezTo>
                    <a:pt x="2812" y="4193"/>
                    <a:pt x="2812" y="4193"/>
                    <a:pt x="2812" y="4193"/>
                  </a:cubicBezTo>
                  <a:cubicBezTo>
                    <a:pt x="3141" y="4193"/>
                    <a:pt x="3141" y="4193"/>
                    <a:pt x="3141" y="4193"/>
                  </a:cubicBezTo>
                  <a:lnTo>
                    <a:pt x="3150" y="4193"/>
                  </a:lnTo>
                  <a:cubicBezTo>
                    <a:pt x="3233" y="4202"/>
                    <a:pt x="3288" y="4257"/>
                    <a:pt x="3333" y="4294"/>
                  </a:cubicBezTo>
                  <a:cubicBezTo>
                    <a:pt x="3379" y="4330"/>
                    <a:pt x="3424" y="4358"/>
                    <a:pt x="3479" y="4358"/>
                  </a:cubicBezTo>
                  <a:cubicBezTo>
                    <a:pt x="3553" y="4358"/>
                    <a:pt x="3617" y="4340"/>
                    <a:pt x="3663" y="4303"/>
                  </a:cubicBezTo>
                  <a:cubicBezTo>
                    <a:pt x="3700" y="4266"/>
                    <a:pt x="3737" y="4211"/>
                    <a:pt x="3737" y="4111"/>
                  </a:cubicBezTo>
                  <a:cubicBezTo>
                    <a:pt x="3737" y="4001"/>
                    <a:pt x="3709" y="3946"/>
                    <a:pt x="3663" y="3910"/>
                  </a:cubicBezTo>
                  <a:cubicBezTo>
                    <a:pt x="3617" y="3873"/>
                    <a:pt x="3553" y="3854"/>
                    <a:pt x="3479" y="3854"/>
                  </a:cubicBezTo>
                  <a:cubicBezTo>
                    <a:pt x="3424" y="3854"/>
                    <a:pt x="3379" y="3882"/>
                    <a:pt x="3333" y="3919"/>
                  </a:cubicBezTo>
                  <a:cubicBezTo>
                    <a:pt x="3288" y="3955"/>
                    <a:pt x="3233" y="4001"/>
                    <a:pt x="3150" y="4001"/>
                  </a:cubicBezTo>
                  <a:cubicBezTo>
                    <a:pt x="2812" y="4001"/>
                    <a:pt x="2812" y="4001"/>
                    <a:pt x="2812" y="4001"/>
                  </a:cubicBezTo>
                  <a:cubicBezTo>
                    <a:pt x="2812" y="1437"/>
                    <a:pt x="2812" y="1437"/>
                    <a:pt x="2812" y="1437"/>
                  </a:cubicBezTo>
                  <a:lnTo>
                    <a:pt x="3141" y="143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6" name="Freeform 5"/>
            <p:cNvSpPr>
              <a:spLocks noChangeArrowheads="1"/>
            </p:cNvSpPr>
            <p:nvPr/>
          </p:nvSpPr>
          <p:spPr bwMode="auto">
            <a:xfrm>
              <a:off x="3631784" y="5670021"/>
              <a:ext cx="2867336" cy="2674937"/>
            </a:xfrm>
            <a:custGeom>
              <a:avLst/>
              <a:gdLst>
                <a:gd name="T0" fmla="*/ 4707 w 4781"/>
                <a:gd name="T1" fmla="*/ 2032 h 4460"/>
                <a:gd name="T2" fmla="*/ 4707 w 4781"/>
                <a:gd name="T3" fmla="*/ 2032 h 4460"/>
                <a:gd name="T4" fmla="*/ 4524 w 4781"/>
                <a:gd name="T5" fmla="*/ 1978 h 4460"/>
                <a:gd name="T6" fmla="*/ 4377 w 4781"/>
                <a:gd name="T7" fmla="*/ 2042 h 4460"/>
                <a:gd name="T8" fmla="*/ 4194 w 4781"/>
                <a:gd name="T9" fmla="*/ 2124 h 4460"/>
                <a:gd name="T10" fmla="*/ 3883 w 4781"/>
                <a:gd name="T11" fmla="*/ 2124 h 4460"/>
                <a:gd name="T12" fmla="*/ 3883 w 4781"/>
                <a:gd name="T13" fmla="*/ 870 h 4460"/>
                <a:gd name="T14" fmla="*/ 1585 w 4781"/>
                <a:gd name="T15" fmla="*/ 870 h 4460"/>
                <a:gd name="T16" fmla="*/ 1585 w 4781"/>
                <a:gd name="T17" fmla="*/ 586 h 4460"/>
                <a:gd name="T18" fmla="*/ 1677 w 4781"/>
                <a:gd name="T19" fmla="*/ 403 h 4460"/>
                <a:gd name="T20" fmla="*/ 1731 w 4781"/>
                <a:gd name="T21" fmla="*/ 256 h 4460"/>
                <a:gd name="T22" fmla="*/ 1686 w 4781"/>
                <a:gd name="T23" fmla="*/ 73 h 4460"/>
                <a:gd name="T24" fmla="*/ 1484 w 4781"/>
                <a:gd name="T25" fmla="*/ 0 h 4460"/>
                <a:gd name="T26" fmla="*/ 1291 w 4781"/>
                <a:gd name="T27" fmla="*/ 82 h 4460"/>
                <a:gd name="T28" fmla="*/ 1237 w 4781"/>
                <a:gd name="T29" fmla="*/ 256 h 4460"/>
                <a:gd name="T30" fmla="*/ 1301 w 4781"/>
                <a:gd name="T31" fmla="*/ 412 h 4460"/>
                <a:gd name="T32" fmla="*/ 1401 w 4781"/>
                <a:gd name="T33" fmla="*/ 586 h 4460"/>
                <a:gd name="T34" fmla="*/ 1401 w 4781"/>
                <a:gd name="T35" fmla="*/ 595 h 4460"/>
                <a:gd name="T36" fmla="*/ 1401 w 4781"/>
                <a:gd name="T37" fmla="*/ 870 h 4460"/>
                <a:gd name="T38" fmla="*/ 0 w 4781"/>
                <a:gd name="T39" fmla="*/ 870 h 4460"/>
                <a:gd name="T40" fmla="*/ 0 w 4781"/>
                <a:gd name="T41" fmla="*/ 1960 h 4460"/>
                <a:gd name="T42" fmla="*/ 92 w 4781"/>
                <a:gd name="T43" fmla="*/ 1960 h 4460"/>
                <a:gd name="T44" fmla="*/ 175 w 4781"/>
                <a:gd name="T45" fmla="*/ 1905 h 4460"/>
                <a:gd name="T46" fmla="*/ 421 w 4781"/>
                <a:gd name="T47" fmla="*/ 1813 h 4460"/>
                <a:gd name="T48" fmla="*/ 706 w 4781"/>
                <a:gd name="T49" fmla="*/ 1905 h 4460"/>
                <a:gd name="T50" fmla="*/ 843 w 4781"/>
                <a:gd name="T51" fmla="*/ 2234 h 4460"/>
                <a:gd name="T52" fmla="*/ 706 w 4781"/>
                <a:gd name="T53" fmla="*/ 2554 h 4460"/>
                <a:gd name="T54" fmla="*/ 421 w 4781"/>
                <a:gd name="T55" fmla="*/ 2646 h 4460"/>
                <a:gd name="T56" fmla="*/ 175 w 4781"/>
                <a:gd name="T57" fmla="*/ 2536 h 4460"/>
                <a:gd name="T58" fmla="*/ 74 w 4781"/>
                <a:gd name="T59" fmla="*/ 2472 h 4460"/>
                <a:gd name="T60" fmla="*/ 0 w 4781"/>
                <a:gd name="T61" fmla="*/ 2472 h 4460"/>
                <a:gd name="T62" fmla="*/ 0 w 4781"/>
                <a:gd name="T63" fmla="*/ 3589 h 4460"/>
                <a:gd name="T64" fmla="*/ 1942 w 4781"/>
                <a:gd name="T65" fmla="*/ 3589 h 4460"/>
                <a:gd name="T66" fmla="*/ 1942 w 4781"/>
                <a:gd name="T67" fmla="*/ 3864 h 4460"/>
                <a:gd name="T68" fmla="*/ 1942 w 4781"/>
                <a:gd name="T69" fmla="*/ 3864 h 4460"/>
                <a:gd name="T70" fmla="*/ 1841 w 4781"/>
                <a:gd name="T71" fmla="*/ 4047 h 4460"/>
                <a:gd name="T72" fmla="*/ 1777 w 4781"/>
                <a:gd name="T73" fmla="*/ 4202 h 4460"/>
                <a:gd name="T74" fmla="*/ 1831 w 4781"/>
                <a:gd name="T75" fmla="*/ 4377 h 4460"/>
                <a:gd name="T76" fmla="*/ 2033 w 4781"/>
                <a:gd name="T77" fmla="*/ 4459 h 4460"/>
                <a:gd name="T78" fmla="*/ 2226 w 4781"/>
                <a:gd name="T79" fmla="*/ 4377 h 4460"/>
                <a:gd name="T80" fmla="*/ 2280 w 4781"/>
                <a:gd name="T81" fmla="*/ 4202 h 4460"/>
                <a:gd name="T82" fmla="*/ 2217 w 4781"/>
                <a:gd name="T83" fmla="*/ 4047 h 4460"/>
                <a:gd name="T84" fmla="*/ 2134 w 4781"/>
                <a:gd name="T85" fmla="*/ 3873 h 4460"/>
                <a:gd name="T86" fmla="*/ 2134 w 4781"/>
                <a:gd name="T87" fmla="*/ 3589 h 4460"/>
                <a:gd name="T88" fmla="*/ 3883 w 4781"/>
                <a:gd name="T89" fmla="*/ 3589 h 4460"/>
                <a:gd name="T90" fmla="*/ 3883 w 4781"/>
                <a:gd name="T91" fmla="*/ 2307 h 4460"/>
                <a:gd name="T92" fmla="*/ 4185 w 4781"/>
                <a:gd name="T93" fmla="*/ 2307 h 4460"/>
                <a:gd name="T94" fmla="*/ 4194 w 4781"/>
                <a:gd name="T95" fmla="*/ 2307 h 4460"/>
                <a:gd name="T96" fmla="*/ 4377 w 4781"/>
                <a:gd name="T97" fmla="*/ 2408 h 4460"/>
                <a:gd name="T98" fmla="*/ 4524 w 4781"/>
                <a:gd name="T99" fmla="*/ 2481 h 4460"/>
                <a:gd name="T100" fmla="*/ 4698 w 4781"/>
                <a:gd name="T101" fmla="*/ 2426 h 4460"/>
                <a:gd name="T102" fmla="*/ 4780 w 4781"/>
                <a:gd name="T103" fmla="*/ 2225 h 4460"/>
                <a:gd name="T104" fmla="*/ 4707 w 4781"/>
                <a:gd name="T105" fmla="*/ 2032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81" h="4460">
                  <a:moveTo>
                    <a:pt x="4707" y="2032"/>
                  </a:moveTo>
                  <a:lnTo>
                    <a:pt x="4707" y="2032"/>
                  </a:lnTo>
                  <a:cubicBezTo>
                    <a:pt x="4661" y="1996"/>
                    <a:pt x="4598" y="1978"/>
                    <a:pt x="4524" y="1978"/>
                  </a:cubicBezTo>
                  <a:cubicBezTo>
                    <a:pt x="4469" y="1978"/>
                    <a:pt x="4423" y="2005"/>
                    <a:pt x="4377" y="2042"/>
                  </a:cubicBezTo>
                  <a:cubicBezTo>
                    <a:pt x="4322" y="2069"/>
                    <a:pt x="4276" y="2124"/>
                    <a:pt x="4194" y="2124"/>
                  </a:cubicBezTo>
                  <a:cubicBezTo>
                    <a:pt x="3883" y="2124"/>
                    <a:pt x="3883" y="2124"/>
                    <a:pt x="3883" y="2124"/>
                  </a:cubicBezTo>
                  <a:cubicBezTo>
                    <a:pt x="3883" y="870"/>
                    <a:pt x="3883" y="870"/>
                    <a:pt x="3883" y="870"/>
                  </a:cubicBezTo>
                  <a:cubicBezTo>
                    <a:pt x="1585" y="870"/>
                    <a:pt x="1585" y="870"/>
                    <a:pt x="1585" y="870"/>
                  </a:cubicBezTo>
                  <a:cubicBezTo>
                    <a:pt x="1585" y="586"/>
                    <a:pt x="1585" y="586"/>
                    <a:pt x="1585" y="586"/>
                  </a:cubicBezTo>
                  <a:cubicBezTo>
                    <a:pt x="1585" y="504"/>
                    <a:pt x="1640" y="458"/>
                    <a:pt x="1677" y="403"/>
                  </a:cubicBezTo>
                  <a:cubicBezTo>
                    <a:pt x="1713" y="357"/>
                    <a:pt x="1731" y="320"/>
                    <a:pt x="1731" y="256"/>
                  </a:cubicBezTo>
                  <a:cubicBezTo>
                    <a:pt x="1731" y="192"/>
                    <a:pt x="1722" y="119"/>
                    <a:pt x="1686" y="73"/>
                  </a:cubicBezTo>
                  <a:cubicBezTo>
                    <a:pt x="1649" y="28"/>
                    <a:pt x="1594" y="0"/>
                    <a:pt x="1484" y="0"/>
                  </a:cubicBezTo>
                  <a:cubicBezTo>
                    <a:pt x="1383" y="9"/>
                    <a:pt x="1319" y="37"/>
                    <a:pt x="1291" y="82"/>
                  </a:cubicBezTo>
                  <a:cubicBezTo>
                    <a:pt x="1255" y="119"/>
                    <a:pt x="1237" y="183"/>
                    <a:pt x="1237" y="256"/>
                  </a:cubicBezTo>
                  <a:cubicBezTo>
                    <a:pt x="1237" y="320"/>
                    <a:pt x="1264" y="357"/>
                    <a:pt x="1301" y="412"/>
                  </a:cubicBezTo>
                  <a:cubicBezTo>
                    <a:pt x="1337" y="458"/>
                    <a:pt x="1392" y="504"/>
                    <a:pt x="1401" y="586"/>
                  </a:cubicBezTo>
                  <a:cubicBezTo>
                    <a:pt x="1401" y="595"/>
                    <a:pt x="1401" y="595"/>
                    <a:pt x="1401" y="595"/>
                  </a:cubicBezTo>
                  <a:cubicBezTo>
                    <a:pt x="1401" y="870"/>
                    <a:pt x="1401" y="870"/>
                    <a:pt x="1401" y="870"/>
                  </a:cubicBezTo>
                  <a:cubicBezTo>
                    <a:pt x="0" y="870"/>
                    <a:pt x="0" y="870"/>
                    <a:pt x="0" y="870"/>
                  </a:cubicBezTo>
                  <a:cubicBezTo>
                    <a:pt x="0" y="1960"/>
                    <a:pt x="0" y="1960"/>
                    <a:pt x="0" y="1960"/>
                  </a:cubicBezTo>
                  <a:cubicBezTo>
                    <a:pt x="92" y="1960"/>
                    <a:pt x="92" y="1960"/>
                    <a:pt x="92" y="1960"/>
                  </a:cubicBezTo>
                  <a:cubicBezTo>
                    <a:pt x="111" y="1960"/>
                    <a:pt x="111" y="1950"/>
                    <a:pt x="175" y="1905"/>
                  </a:cubicBezTo>
                  <a:cubicBezTo>
                    <a:pt x="230" y="1868"/>
                    <a:pt x="321" y="1813"/>
                    <a:pt x="421" y="1813"/>
                  </a:cubicBezTo>
                  <a:cubicBezTo>
                    <a:pt x="522" y="1813"/>
                    <a:pt x="623" y="1831"/>
                    <a:pt x="706" y="1905"/>
                  </a:cubicBezTo>
                  <a:cubicBezTo>
                    <a:pt x="788" y="1969"/>
                    <a:pt x="843" y="2096"/>
                    <a:pt x="843" y="2234"/>
                  </a:cubicBezTo>
                  <a:cubicBezTo>
                    <a:pt x="843" y="2372"/>
                    <a:pt x="788" y="2490"/>
                    <a:pt x="706" y="2554"/>
                  </a:cubicBezTo>
                  <a:cubicBezTo>
                    <a:pt x="623" y="2618"/>
                    <a:pt x="522" y="2646"/>
                    <a:pt x="421" y="2646"/>
                  </a:cubicBezTo>
                  <a:cubicBezTo>
                    <a:pt x="312" y="2646"/>
                    <a:pt x="230" y="2582"/>
                    <a:pt x="175" y="2536"/>
                  </a:cubicBezTo>
                  <a:cubicBezTo>
                    <a:pt x="111" y="2490"/>
                    <a:pt x="92" y="2481"/>
                    <a:pt x="74" y="2472"/>
                  </a:cubicBezTo>
                  <a:cubicBezTo>
                    <a:pt x="0" y="2472"/>
                    <a:pt x="0" y="2472"/>
                    <a:pt x="0" y="2472"/>
                  </a:cubicBezTo>
                  <a:cubicBezTo>
                    <a:pt x="0" y="3589"/>
                    <a:pt x="0" y="3589"/>
                    <a:pt x="0" y="3589"/>
                  </a:cubicBezTo>
                  <a:cubicBezTo>
                    <a:pt x="1942" y="3589"/>
                    <a:pt x="1942" y="3589"/>
                    <a:pt x="1942" y="3589"/>
                  </a:cubicBezTo>
                  <a:cubicBezTo>
                    <a:pt x="1942" y="3864"/>
                    <a:pt x="1942" y="3864"/>
                    <a:pt x="1942" y="3864"/>
                  </a:cubicBezTo>
                  <a:lnTo>
                    <a:pt x="1942" y="3864"/>
                  </a:lnTo>
                  <a:cubicBezTo>
                    <a:pt x="1932" y="3946"/>
                    <a:pt x="1887" y="4001"/>
                    <a:pt x="1841" y="4047"/>
                  </a:cubicBezTo>
                  <a:cubicBezTo>
                    <a:pt x="1804" y="4101"/>
                    <a:pt x="1777" y="4138"/>
                    <a:pt x="1777" y="4202"/>
                  </a:cubicBezTo>
                  <a:cubicBezTo>
                    <a:pt x="1777" y="4267"/>
                    <a:pt x="1795" y="4331"/>
                    <a:pt x="1831" y="4377"/>
                  </a:cubicBezTo>
                  <a:cubicBezTo>
                    <a:pt x="1868" y="4423"/>
                    <a:pt x="1923" y="4450"/>
                    <a:pt x="2033" y="4459"/>
                  </a:cubicBezTo>
                  <a:cubicBezTo>
                    <a:pt x="2134" y="4459"/>
                    <a:pt x="2189" y="4423"/>
                    <a:pt x="2226" y="4377"/>
                  </a:cubicBezTo>
                  <a:cubicBezTo>
                    <a:pt x="2262" y="4340"/>
                    <a:pt x="2280" y="4267"/>
                    <a:pt x="2280" y="4202"/>
                  </a:cubicBezTo>
                  <a:cubicBezTo>
                    <a:pt x="2280" y="4138"/>
                    <a:pt x="2253" y="4101"/>
                    <a:pt x="2217" y="4047"/>
                  </a:cubicBezTo>
                  <a:cubicBezTo>
                    <a:pt x="2180" y="4001"/>
                    <a:pt x="2134" y="3956"/>
                    <a:pt x="2134" y="3873"/>
                  </a:cubicBezTo>
                  <a:cubicBezTo>
                    <a:pt x="2134" y="3589"/>
                    <a:pt x="2134" y="3589"/>
                    <a:pt x="2134" y="3589"/>
                  </a:cubicBezTo>
                  <a:cubicBezTo>
                    <a:pt x="3883" y="3589"/>
                    <a:pt x="3883" y="3589"/>
                    <a:pt x="3883" y="3589"/>
                  </a:cubicBezTo>
                  <a:cubicBezTo>
                    <a:pt x="3883" y="2307"/>
                    <a:pt x="3883" y="2307"/>
                    <a:pt x="3883" y="2307"/>
                  </a:cubicBezTo>
                  <a:cubicBezTo>
                    <a:pt x="4185" y="2307"/>
                    <a:pt x="4185" y="2307"/>
                    <a:pt x="4185" y="2307"/>
                  </a:cubicBezTo>
                  <a:lnTo>
                    <a:pt x="4194" y="2307"/>
                  </a:lnTo>
                  <a:cubicBezTo>
                    <a:pt x="4276" y="2316"/>
                    <a:pt x="4322" y="2372"/>
                    <a:pt x="4377" y="2408"/>
                  </a:cubicBezTo>
                  <a:cubicBezTo>
                    <a:pt x="4423" y="2454"/>
                    <a:pt x="4469" y="2481"/>
                    <a:pt x="4524" y="2481"/>
                  </a:cubicBezTo>
                  <a:cubicBezTo>
                    <a:pt x="4598" y="2481"/>
                    <a:pt x="4661" y="2463"/>
                    <a:pt x="4698" y="2426"/>
                  </a:cubicBezTo>
                  <a:cubicBezTo>
                    <a:pt x="4743" y="2390"/>
                    <a:pt x="4780" y="2335"/>
                    <a:pt x="4780" y="2225"/>
                  </a:cubicBezTo>
                  <a:cubicBezTo>
                    <a:pt x="4780" y="2124"/>
                    <a:pt x="4752" y="2069"/>
                    <a:pt x="4707" y="2032"/>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7" name="Freeform 6"/>
            <p:cNvSpPr>
              <a:spLocks noChangeArrowheads="1"/>
            </p:cNvSpPr>
            <p:nvPr/>
          </p:nvSpPr>
          <p:spPr bwMode="auto">
            <a:xfrm>
              <a:off x="6102349" y="5670021"/>
              <a:ext cx="1785472" cy="2674937"/>
            </a:xfrm>
            <a:custGeom>
              <a:avLst/>
              <a:gdLst>
                <a:gd name="T0" fmla="*/ 686 w 2977"/>
                <a:gd name="T1" fmla="*/ 586 h 4460"/>
                <a:gd name="T2" fmla="*/ 686 w 2977"/>
                <a:gd name="T3" fmla="*/ 586 h 4460"/>
                <a:gd name="T4" fmla="*/ 769 w 2977"/>
                <a:gd name="T5" fmla="*/ 403 h 4460"/>
                <a:gd name="T6" fmla="*/ 833 w 2977"/>
                <a:gd name="T7" fmla="*/ 256 h 4460"/>
                <a:gd name="T8" fmla="*/ 778 w 2977"/>
                <a:gd name="T9" fmla="*/ 73 h 4460"/>
                <a:gd name="T10" fmla="*/ 577 w 2977"/>
                <a:gd name="T11" fmla="*/ 0 h 4460"/>
                <a:gd name="T12" fmla="*/ 385 w 2977"/>
                <a:gd name="T13" fmla="*/ 82 h 4460"/>
                <a:gd name="T14" fmla="*/ 330 w 2977"/>
                <a:gd name="T15" fmla="*/ 256 h 4460"/>
                <a:gd name="T16" fmla="*/ 394 w 2977"/>
                <a:gd name="T17" fmla="*/ 412 h 4460"/>
                <a:gd name="T18" fmla="*/ 495 w 2977"/>
                <a:gd name="T19" fmla="*/ 586 h 4460"/>
                <a:gd name="T20" fmla="*/ 495 w 2977"/>
                <a:gd name="T21" fmla="*/ 595 h 4460"/>
                <a:gd name="T22" fmla="*/ 495 w 2977"/>
                <a:gd name="T23" fmla="*/ 870 h 4460"/>
                <a:gd name="T24" fmla="*/ 0 w 2977"/>
                <a:gd name="T25" fmla="*/ 870 h 4460"/>
                <a:gd name="T26" fmla="*/ 0 w 2977"/>
                <a:gd name="T27" fmla="*/ 1960 h 4460"/>
                <a:gd name="T28" fmla="*/ 73 w 2977"/>
                <a:gd name="T29" fmla="*/ 1960 h 4460"/>
                <a:gd name="T30" fmla="*/ 155 w 2977"/>
                <a:gd name="T31" fmla="*/ 1905 h 4460"/>
                <a:gd name="T32" fmla="*/ 403 w 2977"/>
                <a:gd name="T33" fmla="*/ 1813 h 4460"/>
                <a:gd name="T34" fmla="*/ 686 w 2977"/>
                <a:gd name="T35" fmla="*/ 1905 h 4460"/>
                <a:gd name="T36" fmla="*/ 824 w 2977"/>
                <a:gd name="T37" fmla="*/ 2234 h 4460"/>
                <a:gd name="T38" fmla="*/ 686 w 2977"/>
                <a:gd name="T39" fmla="*/ 2554 h 4460"/>
                <a:gd name="T40" fmla="*/ 403 w 2977"/>
                <a:gd name="T41" fmla="*/ 2646 h 4460"/>
                <a:gd name="T42" fmla="*/ 155 w 2977"/>
                <a:gd name="T43" fmla="*/ 2536 h 4460"/>
                <a:gd name="T44" fmla="*/ 55 w 2977"/>
                <a:gd name="T45" fmla="*/ 2472 h 4460"/>
                <a:gd name="T46" fmla="*/ 0 w 2977"/>
                <a:gd name="T47" fmla="*/ 2472 h 4460"/>
                <a:gd name="T48" fmla="*/ 0 w 2977"/>
                <a:gd name="T49" fmla="*/ 3589 h 4460"/>
                <a:gd name="T50" fmla="*/ 1044 w 2977"/>
                <a:gd name="T51" fmla="*/ 3589 h 4460"/>
                <a:gd name="T52" fmla="*/ 1044 w 2977"/>
                <a:gd name="T53" fmla="*/ 3864 h 4460"/>
                <a:gd name="T54" fmla="*/ 1044 w 2977"/>
                <a:gd name="T55" fmla="*/ 3864 h 4460"/>
                <a:gd name="T56" fmla="*/ 943 w 2977"/>
                <a:gd name="T57" fmla="*/ 4047 h 4460"/>
                <a:gd name="T58" fmla="*/ 870 w 2977"/>
                <a:gd name="T59" fmla="*/ 4202 h 4460"/>
                <a:gd name="T60" fmla="*/ 925 w 2977"/>
                <a:gd name="T61" fmla="*/ 4377 h 4460"/>
                <a:gd name="T62" fmla="*/ 1126 w 2977"/>
                <a:gd name="T63" fmla="*/ 4459 h 4460"/>
                <a:gd name="T64" fmla="*/ 1319 w 2977"/>
                <a:gd name="T65" fmla="*/ 4377 h 4460"/>
                <a:gd name="T66" fmla="*/ 1373 w 2977"/>
                <a:gd name="T67" fmla="*/ 4202 h 4460"/>
                <a:gd name="T68" fmla="*/ 1309 w 2977"/>
                <a:gd name="T69" fmla="*/ 4047 h 4460"/>
                <a:gd name="T70" fmla="*/ 1227 w 2977"/>
                <a:gd name="T71" fmla="*/ 3873 h 4460"/>
                <a:gd name="T72" fmla="*/ 1227 w 2977"/>
                <a:gd name="T73" fmla="*/ 3589 h 4460"/>
                <a:gd name="T74" fmla="*/ 2976 w 2977"/>
                <a:gd name="T75" fmla="*/ 3589 h 4460"/>
                <a:gd name="T76" fmla="*/ 2976 w 2977"/>
                <a:gd name="T77" fmla="*/ 2472 h 4460"/>
                <a:gd name="T78" fmla="*/ 2940 w 2977"/>
                <a:gd name="T79" fmla="*/ 2472 h 4460"/>
                <a:gd name="T80" fmla="*/ 2848 w 2977"/>
                <a:gd name="T81" fmla="*/ 2536 h 4460"/>
                <a:gd name="T82" fmla="*/ 2600 w 2977"/>
                <a:gd name="T83" fmla="*/ 2646 h 4460"/>
                <a:gd name="T84" fmla="*/ 2317 w 2977"/>
                <a:gd name="T85" fmla="*/ 2554 h 4460"/>
                <a:gd name="T86" fmla="*/ 2179 w 2977"/>
                <a:gd name="T87" fmla="*/ 2234 h 4460"/>
                <a:gd name="T88" fmla="*/ 2317 w 2977"/>
                <a:gd name="T89" fmla="*/ 1905 h 4460"/>
                <a:gd name="T90" fmla="*/ 2600 w 2977"/>
                <a:gd name="T91" fmla="*/ 1813 h 4460"/>
                <a:gd name="T92" fmla="*/ 2838 w 2977"/>
                <a:gd name="T93" fmla="*/ 1905 h 4460"/>
                <a:gd name="T94" fmla="*/ 2921 w 2977"/>
                <a:gd name="T95" fmla="*/ 1960 h 4460"/>
                <a:gd name="T96" fmla="*/ 2976 w 2977"/>
                <a:gd name="T97" fmla="*/ 1960 h 4460"/>
                <a:gd name="T98" fmla="*/ 2976 w 2977"/>
                <a:gd name="T99" fmla="*/ 870 h 4460"/>
                <a:gd name="T100" fmla="*/ 686 w 2977"/>
                <a:gd name="T101" fmla="*/ 870 h 4460"/>
                <a:gd name="T102" fmla="*/ 686 w 2977"/>
                <a:gd name="T103" fmla="*/ 586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77" h="4460">
                  <a:moveTo>
                    <a:pt x="686" y="586"/>
                  </a:moveTo>
                  <a:lnTo>
                    <a:pt x="686" y="586"/>
                  </a:lnTo>
                  <a:cubicBezTo>
                    <a:pt x="686" y="504"/>
                    <a:pt x="732" y="458"/>
                    <a:pt x="769" y="403"/>
                  </a:cubicBezTo>
                  <a:cubicBezTo>
                    <a:pt x="806" y="357"/>
                    <a:pt x="833" y="320"/>
                    <a:pt x="833" y="256"/>
                  </a:cubicBezTo>
                  <a:cubicBezTo>
                    <a:pt x="833" y="192"/>
                    <a:pt x="815" y="119"/>
                    <a:pt x="778" y="73"/>
                  </a:cubicBezTo>
                  <a:cubicBezTo>
                    <a:pt x="741" y="28"/>
                    <a:pt x="686" y="0"/>
                    <a:pt x="577" y="0"/>
                  </a:cubicBezTo>
                  <a:cubicBezTo>
                    <a:pt x="477" y="9"/>
                    <a:pt x="421" y="37"/>
                    <a:pt x="385" y="82"/>
                  </a:cubicBezTo>
                  <a:cubicBezTo>
                    <a:pt x="348" y="119"/>
                    <a:pt x="330" y="183"/>
                    <a:pt x="330" y="256"/>
                  </a:cubicBezTo>
                  <a:cubicBezTo>
                    <a:pt x="330" y="320"/>
                    <a:pt x="357" y="357"/>
                    <a:pt x="394" y="412"/>
                  </a:cubicBezTo>
                  <a:cubicBezTo>
                    <a:pt x="440" y="458"/>
                    <a:pt x="486" y="504"/>
                    <a:pt x="495" y="586"/>
                  </a:cubicBezTo>
                  <a:cubicBezTo>
                    <a:pt x="495" y="595"/>
                    <a:pt x="495" y="595"/>
                    <a:pt x="495" y="595"/>
                  </a:cubicBezTo>
                  <a:cubicBezTo>
                    <a:pt x="495" y="870"/>
                    <a:pt x="495" y="870"/>
                    <a:pt x="495" y="870"/>
                  </a:cubicBezTo>
                  <a:cubicBezTo>
                    <a:pt x="0" y="870"/>
                    <a:pt x="0" y="870"/>
                    <a:pt x="0" y="870"/>
                  </a:cubicBezTo>
                  <a:cubicBezTo>
                    <a:pt x="0" y="1960"/>
                    <a:pt x="0" y="1960"/>
                    <a:pt x="0" y="1960"/>
                  </a:cubicBezTo>
                  <a:cubicBezTo>
                    <a:pt x="73" y="1960"/>
                    <a:pt x="73" y="1960"/>
                    <a:pt x="73" y="1960"/>
                  </a:cubicBezTo>
                  <a:cubicBezTo>
                    <a:pt x="91" y="1960"/>
                    <a:pt x="91" y="1950"/>
                    <a:pt x="155" y="1905"/>
                  </a:cubicBezTo>
                  <a:cubicBezTo>
                    <a:pt x="210" y="1868"/>
                    <a:pt x="293" y="1813"/>
                    <a:pt x="403" y="1813"/>
                  </a:cubicBezTo>
                  <a:cubicBezTo>
                    <a:pt x="495" y="1813"/>
                    <a:pt x="595" y="1831"/>
                    <a:pt x="686" y="1905"/>
                  </a:cubicBezTo>
                  <a:cubicBezTo>
                    <a:pt x="769" y="1969"/>
                    <a:pt x="824" y="2096"/>
                    <a:pt x="824" y="2234"/>
                  </a:cubicBezTo>
                  <a:cubicBezTo>
                    <a:pt x="824" y="2372"/>
                    <a:pt x="760" y="2490"/>
                    <a:pt x="686" y="2554"/>
                  </a:cubicBezTo>
                  <a:cubicBezTo>
                    <a:pt x="604" y="2618"/>
                    <a:pt x="495" y="2646"/>
                    <a:pt x="403" y="2646"/>
                  </a:cubicBezTo>
                  <a:cubicBezTo>
                    <a:pt x="293" y="2646"/>
                    <a:pt x="210" y="2582"/>
                    <a:pt x="155" y="2536"/>
                  </a:cubicBezTo>
                  <a:cubicBezTo>
                    <a:pt x="91" y="2490"/>
                    <a:pt x="73" y="2481"/>
                    <a:pt x="55" y="2472"/>
                  </a:cubicBezTo>
                  <a:cubicBezTo>
                    <a:pt x="0" y="2472"/>
                    <a:pt x="0" y="2472"/>
                    <a:pt x="0" y="2472"/>
                  </a:cubicBezTo>
                  <a:cubicBezTo>
                    <a:pt x="0" y="3589"/>
                    <a:pt x="0" y="3589"/>
                    <a:pt x="0" y="3589"/>
                  </a:cubicBezTo>
                  <a:cubicBezTo>
                    <a:pt x="1044" y="3589"/>
                    <a:pt x="1044" y="3589"/>
                    <a:pt x="1044" y="3589"/>
                  </a:cubicBezTo>
                  <a:cubicBezTo>
                    <a:pt x="1044" y="3864"/>
                    <a:pt x="1044" y="3864"/>
                    <a:pt x="1044" y="3864"/>
                  </a:cubicBezTo>
                  <a:lnTo>
                    <a:pt x="1044" y="3864"/>
                  </a:lnTo>
                  <a:cubicBezTo>
                    <a:pt x="1035" y="3946"/>
                    <a:pt x="980" y="4001"/>
                    <a:pt x="943" y="4047"/>
                  </a:cubicBezTo>
                  <a:cubicBezTo>
                    <a:pt x="897" y="4101"/>
                    <a:pt x="870" y="4138"/>
                    <a:pt x="870" y="4202"/>
                  </a:cubicBezTo>
                  <a:cubicBezTo>
                    <a:pt x="870" y="4267"/>
                    <a:pt x="888" y="4331"/>
                    <a:pt x="925" y="4377"/>
                  </a:cubicBezTo>
                  <a:cubicBezTo>
                    <a:pt x="962" y="4423"/>
                    <a:pt x="1016" y="4450"/>
                    <a:pt x="1126" y="4459"/>
                  </a:cubicBezTo>
                  <a:cubicBezTo>
                    <a:pt x="1227" y="4459"/>
                    <a:pt x="1282" y="4423"/>
                    <a:pt x="1319" y="4377"/>
                  </a:cubicBezTo>
                  <a:cubicBezTo>
                    <a:pt x="1355" y="4340"/>
                    <a:pt x="1373" y="4267"/>
                    <a:pt x="1373" y="4202"/>
                  </a:cubicBezTo>
                  <a:cubicBezTo>
                    <a:pt x="1373" y="4138"/>
                    <a:pt x="1346" y="4101"/>
                    <a:pt x="1309" y="4047"/>
                  </a:cubicBezTo>
                  <a:cubicBezTo>
                    <a:pt x="1282" y="4001"/>
                    <a:pt x="1227" y="3956"/>
                    <a:pt x="1227" y="3873"/>
                  </a:cubicBezTo>
                  <a:cubicBezTo>
                    <a:pt x="1227" y="3589"/>
                    <a:pt x="1227" y="3589"/>
                    <a:pt x="1227" y="3589"/>
                  </a:cubicBezTo>
                  <a:cubicBezTo>
                    <a:pt x="2976" y="3589"/>
                    <a:pt x="2976" y="3589"/>
                    <a:pt x="2976" y="3589"/>
                  </a:cubicBezTo>
                  <a:cubicBezTo>
                    <a:pt x="2976" y="2472"/>
                    <a:pt x="2976" y="2472"/>
                    <a:pt x="2976" y="2472"/>
                  </a:cubicBezTo>
                  <a:cubicBezTo>
                    <a:pt x="2940" y="2472"/>
                    <a:pt x="2940" y="2472"/>
                    <a:pt x="2940" y="2472"/>
                  </a:cubicBezTo>
                  <a:cubicBezTo>
                    <a:pt x="2930" y="2481"/>
                    <a:pt x="2912" y="2490"/>
                    <a:pt x="2848" y="2536"/>
                  </a:cubicBezTo>
                  <a:cubicBezTo>
                    <a:pt x="2793" y="2582"/>
                    <a:pt x="2710" y="2646"/>
                    <a:pt x="2600" y="2646"/>
                  </a:cubicBezTo>
                  <a:cubicBezTo>
                    <a:pt x="2500" y="2646"/>
                    <a:pt x="2399" y="2618"/>
                    <a:pt x="2317" y="2554"/>
                  </a:cubicBezTo>
                  <a:cubicBezTo>
                    <a:pt x="2234" y="2490"/>
                    <a:pt x="2179" y="2372"/>
                    <a:pt x="2179" y="2234"/>
                  </a:cubicBezTo>
                  <a:cubicBezTo>
                    <a:pt x="2170" y="2096"/>
                    <a:pt x="2234" y="1969"/>
                    <a:pt x="2317" y="1905"/>
                  </a:cubicBezTo>
                  <a:cubicBezTo>
                    <a:pt x="2399" y="1831"/>
                    <a:pt x="2500" y="1813"/>
                    <a:pt x="2600" y="1813"/>
                  </a:cubicBezTo>
                  <a:cubicBezTo>
                    <a:pt x="2701" y="1813"/>
                    <a:pt x="2784" y="1868"/>
                    <a:pt x="2838" y="1905"/>
                  </a:cubicBezTo>
                  <a:cubicBezTo>
                    <a:pt x="2903" y="1950"/>
                    <a:pt x="2912" y="1960"/>
                    <a:pt x="2921" y="1960"/>
                  </a:cubicBezTo>
                  <a:cubicBezTo>
                    <a:pt x="2976" y="1960"/>
                    <a:pt x="2976" y="1960"/>
                    <a:pt x="2976" y="1960"/>
                  </a:cubicBezTo>
                  <a:cubicBezTo>
                    <a:pt x="2976" y="870"/>
                    <a:pt x="2976" y="870"/>
                    <a:pt x="2976" y="870"/>
                  </a:cubicBezTo>
                  <a:cubicBezTo>
                    <a:pt x="686" y="870"/>
                    <a:pt x="686" y="870"/>
                    <a:pt x="686" y="870"/>
                  </a:cubicBezTo>
                  <a:lnTo>
                    <a:pt x="686" y="586"/>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8" name="Freeform 7"/>
            <p:cNvSpPr>
              <a:spLocks noChangeArrowheads="1"/>
            </p:cNvSpPr>
            <p:nvPr/>
          </p:nvSpPr>
          <p:spPr bwMode="auto">
            <a:xfrm>
              <a:off x="7509566" y="5670021"/>
              <a:ext cx="3168883" cy="2674937"/>
            </a:xfrm>
            <a:custGeom>
              <a:avLst/>
              <a:gdLst>
                <a:gd name="T0" fmla="*/ 5100 w 5284"/>
                <a:gd name="T1" fmla="*/ 1895 h 4460"/>
                <a:gd name="T2" fmla="*/ 4697 w 5284"/>
                <a:gd name="T3" fmla="*/ 2509 h 4460"/>
                <a:gd name="T4" fmla="*/ 4359 w 5284"/>
                <a:gd name="T5" fmla="*/ 2866 h 4460"/>
                <a:gd name="T6" fmla="*/ 4285 w 5284"/>
                <a:gd name="T7" fmla="*/ 2627 h 4460"/>
                <a:gd name="T8" fmla="*/ 4514 w 5284"/>
                <a:gd name="T9" fmla="*/ 1565 h 4460"/>
                <a:gd name="T10" fmla="*/ 3443 w 5284"/>
                <a:gd name="T11" fmla="*/ 1529 h 4460"/>
                <a:gd name="T12" fmla="*/ 3507 w 5284"/>
                <a:gd name="T13" fmla="*/ 2728 h 4460"/>
                <a:gd name="T14" fmla="*/ 3250 w 5284"/>
                <a:gd name="T15" fmla="*/ 2829 h 4460"/>
                <a:gd name="T16" fmla="*/ 1557 w 5284"/>
                <a:gd name="T17" fmla="*/ 870 h 4460"/>
                <a:gd name="T18" fmla="*/ 1639 w 5284"/>
                <a:gd name="T19" fmla="*/ 403 h 4460"/>
                <a:gd name="T20" fmla="*/ 1648 w 5284"/>
                <a:gd name="T21" fmla="*/ 73 h 4460"/>
                <a:gd name="T22" fmla="*/ 1254 w 5284"/>
                <a:gd name="T23" fmla="*/ 82 h 4460"/>
                <a:gd name="T24" fmla="*/ 1272 w 5284"/>
                <a:gd name="T25" fmla="*/ 412 h 4460"/>
                <a:gd name="T26" fmla="*/ 1373 w 5284"/>
                <a:gd name="T27" fmla="*/ 595 h 4460"/>
                <a:gd name="T28" fmla="*/ 879 w 5284"/>
                <a:gd name="T29" fmla="*/ 870 h 4460"/>
                <a:gd name="T30" fmla="*/ 577 w 5284"/>
                <a:gd name="T31" fmla="*/ 2124 h 4460"/>
                <a:gd name="T32" fmla="*/ 247 w 5284"/>
                <a:gd name="T33" fmla="*/ 1978 h 4460"/>
                <a:gd name="T34" fmla="*/ 0 w 5284"/>
                <a:gd name="T35" fmla="*/ 2225 h 4460"/>
                <a:gd name="T36" fmla="*/ 247 w 5284"/>
                <a:gd name="T37" fmla="*/ 2481 h 4460"/>
                <a:gd name="T38" fmla="*/ 586 w 5284"/>
                <a:gd name="T39" fmla="*/ 2307 h 4460"/>
                <a:gd name="T40" fmla="*/ 879 w 5284"/>
                <a:gd name="T41" fmla="*/ 2307 h 4460"/>
                <a:gd name="T42" fmla="*/ 1914 w 5284"/>
                <a:gd name="T43" fmla="*/ 3589 h 4460"/>
                <a:gd name="T44" fmla="*/ 1914 w 5284"/>
                <a:gd name="T45" fmla="*/ 3864 h 4460"/>
                <a:gd name="T46" fmla="*/ 1748 w 5284"/>
                <a:gd name="T47" fmla="*/ 4202 h 4460"/>
                <a:gd name="T48" fmla="*/ 1996 w 5284"/>
                <a:gd name="T49" fmla="*/ 4459 h 4460"/>
                <a:gd name="T50" fmla="*/ 2243 w 5284"/>
                <a:gd name="T51" fmla="*/ 4202 h 4460"/>
                <a:gd name="T52" fmla="*/ 2097 w 5284"/>
                <a:gd name="T53" fmla="*/ 3873 h 4460"/>
                <a:gd name="T54" fmla="*/ 3250 w 5284"/>
                <a:gd name="T55" fmla="*/ 3589 h 4460"/>
                <a:gd name="T56" fmla="*/ 3369 w 5284"/>
                <a:gd name="T57" fmla="*/ 3268 h 4460"/>
                <a:gd name="T58" fmla="*/ 4322 w 5284"/>
                <a:gd name="T59" fmla="*/ 3268 h 4460"/>
                <a:gd name="T60" fmla="*/ 5063 w 5284"/>
                <a:gd name="T61" fmla="*/ 2682 h 4460"/>
                <a:gd name="T62" fmla="*/ 5100 w 5284"/>
                <a:gd name="T63" fmla="*/ 1895 h 4460"/>
                <a:gd name="T64" fmla="*/ 3836 w 5284"/>
                <a:gd name="T65" fmla="*/ 2472 h 4460"/>
                <a:gd name="T66" fmla="*/ 3809 w 5284"/>
                <a:gd name="T67" fmla="*/ 1730 h 4460"/>
                <a:gd name="T68" fmla="*/ 4138 w 5284"/>
                <a:gd name="T69" fmla="*/ 1721 h 4460"/>
                <a:gd name="T70" fmla="*/ 3983 w 5284"/>
                <a:gd name="T71" fmla="*/ 2353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84" h="4460">
                  <a:moveTo>
                    <a:pt x="5100" y="1895"/>
                  </a:moveTo>
                  <a:lnTo>
                    <a:pt x="5100" y="1895"/>
                  </a:lnTo>
                  <a:cubicBezTo>
                    <a:pt x="5000" y="1868"/>
                    <a:pt x="4880" y="1941"/>
                    <a:pt x="4853" y="2051"/>
                  </a:cubicBezTo>
                  <a:cubicBezTo>
                    <a:pt x="4853" y="2051"/>
                    <a:pt x="4798" y="2289"/>
                    <a:pt x="4697" y="2509"/>
                  </a:cubicBezTo>
                  <a:cubicBezTo>
                    <a:pt x="4642" y="2618"/>
                    <a:pt x="4569" y="2719"/>
                    <a:pt x="4514" y="2783"/>
                  </a:cubicBezTo>
                  <a:cubicBezTo>
                    <a:pt x="4450" y="2848"/>
                    <a:pt x="4404" y="2866"/>
                    <a:pt x="4359" y="2866"/>
                  </a:cubicBezTo>
                  <a:cubicBezTo>
                    <a:pt x="4276" y="2857"/>
                    <a:pt x="4193" y="2820"/>
                    <a:pt x="4111" y="2774"/>
                  </a:cubicBezTo>
                  <a:cubicBezTo>
                    <a:pt x="4166" y="2719"/>
                    <a:pt x="4239" y="2673"/>
                    <a:pt x="4285" y="2627"/>
                  </a:cubicBezTo>
                  <a:cubicBezTo>
                    <a:pt x="4413" y="2481"/>
                    <a:pt x="4505" y="2353"/>
                    <a:pt x="4551" y="2179"/>
                  </a:cubicBezTo>
                  <a:cubicBezTo>
                    <a:pt x="4596" y="1987"/>
                    <a:pt x="4596" y="1758"/>
                    <a:pt x="4514" y="1565"/>
                  </a:cubicBezTo>
                  <a:cubicBezTo>
                    <a:pt x="4423" y="1364"/>
                    <a:pt x="4212" y="1181"/>
                    <a:pt x="3946" y="1190"/>
                  </a:cubicBezTo>
                  <a:cubicBezTo>
                    <a:pt x="3699" y="1190"/>
                    <a:pt x="3535" y="1364"/>
                    <a:pt x="3443" y="1529"/>
                  </a:cubicBezTo>
                  <a:cubicBezTo>
                    <a:pt x="3351" y="1703"/>
                    <a:pt x="3305" y="1895"/>
                    <a:pt x="3296" y="2060"/>
                  </a:cubicBezTo>
                  <a:cubicBezTo>
                    <a:pt x="3287" y="2298"/>
                    <a:pt x="3379" y="2527"/>
                    <a:pt x="3507" y="2728"/>
                  </a:cubicBezTo>
                  <a:cubicBezTo>
                    <a:pt x="3415" y="2783"/>
                    <a:pt x="3323" y="2848"/>
                    <a:pt x="3250" y="2875"/>
                  </a:cubicBezTo>
                  <a:cubicBezTo>
                    <a:pt x="3250" y="2866"/>
                    <a:pt x="3241" y="2848"/>
                    <a:pt x="3250" y="2829"/>
                  </a:cubicBezTo>
                  <a:cubicBezTo>
                    <a:pt x="3186" y="2179"/>
                    <a:pt x="3031" y="1493"/>
                    <a:pt x="2783" y="870"/>
                  </a:cubicBezTo>
                  <a:cubicBezTo>
                    <a:pt x="1557" y="870"/>
                    <a:pt x="1557" y="870"/>
                    <a:pt x="1557" y="870"/>
                  </a:cubicBezTo>
                  <a:cubicBezTo>
                    <a:pt x="1557" y="586"/>
                    <a:pt x="1557" y="586"/>
                    <a:pt x="1557" y="586"/>
                  </a:cubicBezTo>
                  <a:cubicBezTo>
                    <a:pt x="1557" y="504"/>
                    <a:pt x="1612" y="458"/>
                    <a:pt x="1639" y="403"/>
                  </a:cubicBezTo>
                  <a:cubicBezTo>
                    <a:pt x="1675" y="357"/>
                    <a:pt x="1703" y="320"/>
                    <a:pt x="1703" y="256"/>
                  </a:cubicBezTo>
                  <a:cubicBezTo>
                    <a:pt x="1703" y="192"/>
                    <a:pt x="1684" y="119"/>
                    <a:pt x="1648" y="73"/>
                  </a:cubicBezTo>
                  <a:cubicBezTo>
                    <a:pt x="1612" y="28"/>
                    <a:pt x="1557" y="0"/>
                    <a:pt x="1456" y="0"/>
                  </a:cubicBezTo>
                  <a:cubicBezTo>
                    <a:pt x="1346" y="9"/>
                    <a:pt x="1291" y="37"/>
                    <a:pt x="1254" y="82"/>
                  </a:cubicBezTo>
                  <a:cubicBezTo>
                    <a:pt x="1217" y="119"/>
                    <a:pt x="1199" y="183"/>
                    <a:pt x="1199" y="256"/>
                  </a:cubicBezTo>
                  <a:cubicBezTo>
                    <a:pt x="1199" y="320"/>
                    <a:pt x="1226" y="357"/>
                    <a:pt x="1272" y="412"/>
                  </a:cubicBezTo>
                  <a:cubicBezTo>
                    <a:pt x="1309" y="458"/>
                    <a:pt x="1364" y="504"/>
                    <a:pt x="1373" y="586"/>
                  </a:cubicBezTo>
                  <a:cubicBezTo>
                    <a:pt x="1373" y="595"/>
                    <a:pt x="1373" y="595"/>
                    <a:pt x="1373" y="595"/>
                  </a:cubicBezTo>
                  <a:cubicBezTo>
                    <a:pt x="1373" y="870"/>
                    <a:pt x="1373" y="870"/>
                    <a:pt x="1373" y="870"/>
                  </a:cubicBezTo>
                  <a:cubicBezTo>
                    <a:pt x="879" y="870"/>
                    <a:pt x="879" y="870"/>
                    <a:pt x="879" y="870"/>
                  </a:cubicBezTo>
                  <a:cubicBezTo>
                    <a:pt x="879" y="2124"/>
                    <a:pt x="879" y="2124"/>
                    <a:pt x="879" y="2124"/>
                  </a:cubicBezTo>
                  <a:cubicBezTo>
                    <a:pt x="577" y="2124"/>
                    <a:pt x="577" y="2124"/>
                    <a:pt x="577" y="2124"/>
                  </a:cubicBezTo>
                  <a:cubicBezTo>
                    <a:pt x="504" y="2124"/>
                    <a:pt x="449" y="2069"/>
                    <a:pt x="403" y="2042"/>
                  </a:cubicBezTo>
                  <a:cubicBezTo>
                    <a:pt x="357" y="2005"/>
                    <a:pt x="311" y="1978"/>
                    <a:pt x="247" y="1978"/>
                  </a:cubicBezTo>
                  <a:cubicBezTo>
                    <a:pt x="183" y="1978"/>
                    <a:pt x="119" y="1996"/>
                    <a:pt x="74" y="2032"/>
                  </a:cubicBezTo>
                  <a:cubicBezTo>
                    <a:pt x="27" y="2069"/>
                    <a:pt x="0" y="2124"/>
                    <a:pt x="0" y="2225"/>
                  </a:cubicBezTo>
                  <a:cubicBezTo>
                    <a:pt x="0" y="2335"/>
                    <a:pt x="27" y="2390"/>
                    <a:pt x="74" y="2426"/>
                  </a:cubicBezTo>
                  <a:cubicBezTo>
                    <a:pt x="119" y="2463"/>
                    <a:pt x="183" y="2481"/>
                    <a:pt x="247" y="2481"/>
                  </a:cubicBezTo>
                  <a:cubicBezTo>
                    <a:pt x="311" y="2481"/>
                    <a:pt x="357" y="2454"/>
                    <a:pt x="403" y="2408"/>
                  </a:cubicBezTo>
                  <a:cubicBezTo>
                    <a:pt x="449" y="2372"/>
                    <a:pt x="504" y="2316"/>
                    <a:pt x="586" y="2307"/>
                  </a:cubicBezTo>
                  <a:lnTo>
                    <a:pt x="586" y="2307"/>
                  </a:lnTo>
                  <a:cubicBezTo>
                    <a:pt x="879" y="2307"/>
                    <a:pt x="879" y="2307"/>
                    <a:pt x="879" y="2307"/>
                  </a:cubicBezTo>
                  <a:cubicBezTo>
                    <a:pt x="879" y="3589"/>
                    <a:pt x="879" y="3589"/>
                    <a:pt x="879" y="3589"/>
                  </a:cubicBezTo>
                  <a:cubicBezTo>
                    <a:pt x="1914" y="3589"/>
                    <a:pt x="1914" y="3589"/>
                    <a:pt x="1914" y="3589"/>
                  </a:cubicBezTo>
                  <a:cubicBezTo>
                    <a:pt x="1914" y="3864"/>
                    <a:pt x="1914" y="3864"/>
                    <a:pt x="1914" y="3864"/>
                  </a:cubicBezTo>
                  <a:lnTo>
                    <a:pt x="1914" y="3864"/>
                  </a:lnTo>
                  <a:cubicBezTo>
                    <a:pt x="1905" y="3946"/>
                    <a:pt x="1849" y="4001"/>
                    <a:pt x="1813" y="4047"/>
                  </a:cubicBezTo>
                  <a:cubicBezTo>
                    <a:pt x="1776" y="4101"/>
                    <a:pt x="1748" y="4138"/>
                    <a:pt x="1748" y="4202"/>
                  </a:cubicBezTo>
                  <a:cubicBezTo>
                    <a:pt x="1748" y="4267"/>
                    <a:pt x="1758" y="4331"/>
                    <a:pt x="1794" y="4377"/>
                  </a:cubicBezTo>
                  <a:cubicBezTo>
                    <a:pt x="1831" y="4423"/>
                    <a:pt x="1886" y="4450"/>
                    <a:pt x="1996" y="4459"/>
                  </a:cubicBezTo>
                  <a:cubicBezTo>
                    <a:pt x="2097" y="4459"/>
                    <a:pt x="2152" y="4423"/>
                    <a:pt x="2188" y="4377"/>
                  </a:cubicBezTo>
                  <a:cubicBezTo>
                    <a:pt x="2224" y="4340"/>
                    <a:pt x="2243" y="4267"/>
                    <a:pt x="2243" y="4202"/>
                  </a:cubicBezTo>
                  <a:cubicBezTo>
                    <a:pt x="2243" y="4138"/>
                    <a:pt x="2215" y="4101"/>
                    <a:pt x="2188" y="4047"/>
                  </a:cubicBezTo>
                  <a:cubicBezTo>
                    <a:pt x="2152" y="4001"/>
                    <a:pt x="2097" y="3956"/>
                    <a:pt x="2097" y="3873"/>
                  </a:cubicBezTo>
                  <a:cubicBezTo>
                    <a:pt x="2097" y="3589"/>
                    <a:pt x="2097" y="3589"/>
                    <a:pt x="2097" y="3589"/>
                  </a:cubicBezTo>
                  <a:cubicBezTo>
                    <a:pt x="3250" y="3589"/>
                    <a:pt x="3250" y="3589"/>
                    <a:pt x="3250" y="3589"/>
                  </a:cubicBezTo>
                  <a:cubicBezTo>
                    <a:pt x="3278" y="3461"/>
                    <a:pt x="3278" y="3379"/>
                    <a:pt x="3269" y="3305"/>
                  </a:cubicBezTo>
                  <a:cubicBezTo>
                    <a:pt x="3305" y="3296"/>
                    <a:pt x="3333" y="3287"/>
                    <a:pt x="3369" y="3268"/>
                  </a:cubicBezTo>
                  <a:cubicBezTo>
                    <a:pt x="3507" y="3214"/>
                    <a:pt x="3653" y="3131"/>
                    <a:pt x="3800" y="3030"/>
                  </a:cubicBezTo>
                  <a:cubicBezTo>
                    <a:pt x="3946" y="3149"/>
                    <a:pt x="4120" y="3250"/>
                    <a:pt x="4322" y="3268"/>
                  </a:cubicBezTo>
                  <a:cubicBezTo>
                    <a:pt x="4514" y="3287"/>
                    <a:pt x="4678" y="3195"/>
                    <a:pt x="4798" y="3076"/>
                  </a:cubicBezTo>
                  <a:cubicBezTo>
                    <a:pt x="4917" y="2967"/>
                    <a:pt x="5000" y="2820"/>
                    <a:pt x="5063" y="2682"/>
                  </a:cubicBezTo>
                  <a:cubicBezTo>
                    <a:pt x="5191" y="2408"/>
                    <a:pt x="5256" y="2142"/>
                    <a:pt x="5256" y="2142"/>
                  </a:cubicBezTo>
                  <a:cubicBezTo>
                    <a:pt x="5283" y="2032"/>
                    <a:pt x="5210" y="1914"/>
                    <a:pt x="5100" y="1895"/>
                  </a:cubicBezTo>
                  <a:close/>
                  <a:moveTo>
                    <a:pt x="3836" y="2472"/>
                  </a:moveTo>
                  <a:lnTo>
                    <a:pt x="3836" y="2472"/>
                  </a:lnTo>
                  <a:cubicBezTo>
                    <a:pt x="3754" y="2344"/>
                    <a:pt x="3708" y="2197"/>
                    <a:pt x="3708" y="2078"/>
                  </a:cubicBezTo>
                  <a:cubicBezTo>
                    <a:pt x="3708" y="1978"/>
                    <a:pt x="3754" y="1831"/>
                    <a:pt x="3809" y="1730"/>
                  </a:cubicBezTo>
                  <a:cubicBezTo>
                    <a:pt x="3864" y="1630"/>
                    <a:pt x="3910" y="1593"/>
                    <a:pt x="3946" y="1593"/>
                  </a:cubicBezTo>
                  <a:cubicBezTo>
                    <a:pt x="4065" y="1593"/>
                    <a:pt x="4093" y="1630"/>
                    <a:pt x="4138" y="1721"/>
                  </a:cubicBezTo>
                  <a:cubicBezTo>
                    <a:pt x="4175" y="1813"/>
                    <a:pt x="4175" y="1969"/>
                    <a:pt x="4147" y="2078"/>
                  </a:cubicBezTo>
                  <a:cubicBezTo>
                    <a:pt x="4138" y="2133"/>
                    <a:pt x="4084" y="2243"/>
                    <a:pt x="3983" y="2353"/>
                  </a:cubicBezTo>
                  <a:cubicBezTo>
                    <a:pt x="3946" y="2390"/>
                    <a:pt x="3882" y="2426"/>
                    <a:pt x="3836" y="2472"/>
                  </a:cubicBez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9" name="Freeform 8"/>
            <p:cNvSpPr>
              <a:spLocks noChangeArrowheads="1"/>
            </p:cNvSpPr>
            <p:nvPr/>
          </p:nvSpPr>
          <p:spPr bwMode="auto">
            <a:xfrm>
              <a:off x="3631785" y="7963958"/>
              <a:ext cx="2340952" cy="1378480"/>
            </a:xfrm>
            <a:custGeom>
              <a:avLst/>
              <a:gdLst>
                <a:gd name="T0" fmla="*/ 3818 w 3902"/>
                <a:gd name="T1" fmla="*/ 953 h 2299"/>
                <a:gd name="T2" fmla="*/ 3818 w 3902"/>
                <a:gd name="T3" fmla="*/ 953 h 2299"/>
                <a:gd name="T4" fmla="*/ 3645 w 3902"/>
                <a:gd name="T5" fmla="*/ 897 h 2299"/>
                <a:gd name="T6" fmla="*/ 3489 w 3902"/>
                <a:gd name="T7" fmla="*/ 962 h 2299"/>
                <a:gd name="T8" fmla="*/ 3315 w 3902"/>
                <a:gd name="T9" fmla="*/ 1044 h 2299"/>
                <a:gd name="T10" fmla="*/ 2976 w 3902"/>
                <a:gd name="T11" fmla="*/ 1044 h 2299"/>
                <a:gd name="T12" fmla="*/ 2976 w 3902"/>
                <a:gd name="T13" fmla="*/ 0 h 2299"/>
                <a:gd name="T14" fmla="*/ 2298 w 3902"/>
                <a:gd name="T15" fmla="*/ 0 h 2299"/>
                <a:gd name="T16" fmla="*/ 2298 w 3902"/>
                <a:gd name="T17" fmla="*/ 46 h 2299"/>
                <a:gd name="T18" fmla="*/ 2353 w 3902"/>
                <a:gd name="T19" fmla="*/ 129 h 2299"/>
                <a:gd name="T20" fmla="*/ 2445 w 3902"/>
                <a:gd name="T21" fmla="*/ 375 h 2299"/>
                <a:gd name="T22" fmla="*/ 2353 w 3902"/>
                <a:gd name="T23" fmla="*/ 659 h 2299"/>
                <a:gd name="T24" fmla="*/ 2024 w 3902"/>
                <a:gd name="T25" fmla="*/ 796 h 2299"/>
                <a:gd name="T26" fmla="*/ 1704 w 3902"/>
                <a:gd name="T27" fmla="*/ 659 h 2299"/>
                <a:gd name="T28" fmla="*/ 1612 w 3902"/>
                <a:gd name="T29" fmla="*/ 375 h 2299"/>
                <a:gd name="T30" fmla="*/ 1713 w 3902"/>
                <a:gd name="T31" fmla="*/ 119 h 2299"/>
                <a:gd name="T32" fmla="*/ 1777 w 3902"/>
                <a:gd name="T33" fmla="*/ 28 h 2299"/>
                <a:gd name="T34" fmla="*/ 1777 w 3902"/>
                <a:gd name="T35" fmla="*/ 0 h 2299"/>
                <a:gd name="T36" fmla="*/ 0 w 3902"/>
                <a:gd name="T37" fmla="*/ 0 h 2299"/>
                <a:gd name="T38" fmla="*/ 0 w 3902"/>
                <a:gd name="T39" fmla="*/ 879 h 2299"/>
                <a:gd name="T40" fmla="*/ 92 w 3902"/>
                <a:gd name="T41" fmla="*/ 879 h 2299"/>
                <a:gd name="T42" fmla="*/ 175 w 3902"/>
                <a:gd name="T43" fmla="*/ 833 h 2299"/>
                <a:gd name="T44" fmla="*/ 421 w 3902"/>
                <a:gd name="T45" fmla="*/ 741 h 2299"/>
                <a:gd name="T46" fmla="*/ 706 w 3902"/>
                <a:gd name="T47" fmla="*/ 824 h 2299"/>
                <a:gd name="T48" fmla="*/ 843 w 3902"/>
                <a:gd name="T49" fmla="*/ 1154 h 2299"/>
                <a:gd name="T50" fmla="*/ 706 w 3902"/>
                <a:gd name="T51" fmla="*/ 1474 h 2299"/>
                <a:gd name="T52" fmla="*/ 421 w 3902"/>
                <a:gd name="T53" fmla="*/ 1566 h 2299"/>
                <a:gd name="T54" fmla="*/ 175 w 3902"/>
                <a:gd name="T55" fmla="*/ 1465 h 2299"/>
                <a:gd name="T56" fmla="*/ 74 w 3902"/>
                <a:gd name="T57" fmla="*/ 1401 h 2299"/>
                <a:gd name="T58" fmla="*/ 0 w 3902"/>
                <a:gd name="T59" fmla="*/ 1401 h 2299"/>
                <a:gd name="T60" fmla="*/ 0 w 3902"/>
                <a:gd name="T61" fmla="*/ 2298 h 2299"/>
                <a:gd name="T62" fmla="*/ 1237 w 3902"/>
                <a:gd name="T63" fmla="*/ 2298 h 2299"/>
                <a:gd name="T64" fmla="*/ 1237 w 3902"/>
                <a:gd name="T65" fmla="*/ 2243 h 2299"/>
                <a:gd name="T66" fmla="*/ 1173 w 3902"/>
                <a:gd name="T67" fmla="*/ 2152 h 2299"/>
                <a:gd name="T68" fmla="*/ 1072 w 3902"/>
                <a:gd name="T69" fmla="*/ 1895 h 2299"/>
                <a:gd name="T70" fmla="*/ 1164 w 3902"/>
                <a:gd name="T71" fmla="*/ 1612 h 2299"/>
                <a:gd name="T72" fmla="*/ 1484 w 3902"/>
                <a:gd name="T73" fmla="*/ 1474 h 2299"/>
                <a:gd name="T74" fmla="*/ 1813 w 3902"/>
                <a:gd name="T75" fmla="*/ 1612 h 2299"/>
                <a:gd name="T76" fmla="*/ 1896 w 3902"/>
                <a:gd name="T77" fmla="*/ 1895 h 2299"/>
                <a:gd name="T78" fmla="*/ 1804 w 3902"/>
                <a:gd name="T79" fmla="*/ 2143 h 2299"/>
                <a:gd name="T80" fmla="*/ 1749 w 3902"/>
                <a:gd name="T81" fmla="*/ 2225 h 2299"/>
                <a:gd name="T82" fmla="*/ 1749 w 3902"/>
                <a:gd name="T83" fmla="*/ 2298 h 2299"/>
                <a:gd name="T84" fmla="*/ 2976 w 3902"/>
                <a:gd name="T85" fmla="*/ 2298 h 2299"/>
                <a:gd name="T86" fmla="*/ 2976 w 3902"/>
                <a:gd name="T87" fmla="*/ 1236 h 2299"/>
                <a:gd name="T88" fmla="*/ 3306 w 3902"/>
                <a:gd name="T89" fmla="*/ 1236 h 2299"/>
                <a:gd name="T90" fmla="*/ 3306 w 3902"/>
                <a:gd name="T91" fmla="*/ 1236 h 2299"/>
                <a:gd name="T92" fmla="*/ 3489 w 3902"/>
                <a:gd name="T93" fmla="*/ 1337 h 2299"/>
                <a:gd name="T94" fmla="*/ 3645 w 3902"/>
                <a:gd name="T95" fmla="*/ 1401 h 2299"/>
                <a:gd name="T96" fmla="*/ 3818 w 3902"/>
                <a:gd name="T97" fmla="*/ 1346 h 2299"/>
                <a:gd name="T98" fmla="*/ 3892 w 3902"/>
                <a:gd name="T99" fmla="*/ 1154 h 2299"/>
                <a:gd name="T100" fmla="*/ 3818 w 3902"/>
                <a:gd name="T101" fmla="*/ 95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2" h="2299">
                  <a:moveTo>
                    <a:pt x="3818" y="953"/>
                  </a:moveTo>
                  <a:lnTo>
                    <a:pt x="3818" y="953"/>
                  </a:lnTo>
                  <a:cubicBezTo>
                    <a:pt x="3773" y="916"/>
                    <a:pt x="3709" y="897"/>
                    <a:pt x="3645" y="897"/>
                  </a:cubicBezTo>
                  <a:cubicBezTo>
                    <a:pt x="3581" y="897"/>
                    <a:pt x="3535" y="925"/>
                    <a:pt x="3489" y="962"/>
                  </a:cubicBezTo>
                  <a:cubicBezTo>
                    <a:pt x="3443" y="998"/>
                    <a:pt x="3388" y="1044"/>
                    <a:pt x="3315" y="1044"/>
                  </a:cubicBezTo>
                  <a:cubicBezTo>
                    <a:pt x="2976" y="1044"/>
                    <a:pt x="2976" y="1044"/>
                    <a:pt x="2976" y="1044"/>
                  </a:cubicBezTo>
                  <a:cubicBezTo>
                    <a:pt x="2976" y="0"/>
                    <a:pt x="2976" y="0"/>
                    <a:pt x="2976" y="0"/>
                  </a:cubicBezTo>
                  <a:cubicBezTo>
                    <a:pt x="2298" y="0"/>
                    <a:pt x="2298" y="0"/>
                    <a:pt x="2298" y="0"/>
                  </a:cubicBezTo>
                  <a:cubicBezTo>
                    <a:pt x="2298" y="46"/>
                    <a:pt x="2298" y="46"/>
                    <a:pt x="2298" y="46"/>
                  </a:cubicBezTo>
                  <a:cubicBezTo>
                    <a:pt x="2298" y="55"/>
                    <a:pt x="2298" y="64"/>
                    <a:pt x="2353" y="129"/>
                  </a:cubicBezTo>
                  <a:cubicBezTo>
                    <a:pt x="2390" y="183"/>
                    <a:pt x="2445" y="265"/>
                    <a:pt x="2445" y="375"/>
                  </a:cubicBezTo>
                  <a:cubicBezTo>
                    <a:pt x="2445" y="467"/>
                    <a:pt x="2427" y="568"/>
                    <a:pt x="2353" y="659"/>
                  </a:cubicBezTo>
                  <a:cubicBezTo>
                    <a:pt x="2289" y="732"/>
                    <a:pt x="2162" y="796"/>
                    <a:pt x="2024" y="796"/>
                  </a:cubicBezTo>
                  <a:cubicBezTo>
                    <a:pt x="1887" y="787"/>
                    <a:pt x="1768" y="732"/>
                    <a:pt x="1704" y="659"/>
                  </a:cubicBezTo>
                  <a:cubicBezTo>
                    <a:pt x="1631" y="568"/>
                    <a:pt x="1612" y="467"/>
                    <a:pt x="1612" y="375"/>
                  </a:cubicBezTo>
                  <a:cubicBezTo>
                    <a:pt x="1612" y="265"/>
                    <a:pt x="1677" y="174"/>
                    <a:pt x="1713" y="119"/>
                  </a:cubicBezTo>
                  <a:cubicBezTo>
                    <a:pt x="1768" y="55"/>
                    <a:pt x="1777" y="46"/>
                    <a:pt x="1777" y="28"/>
                  </a:cubicBezTo>
                  <a:cubicBezTo>
                    <a:pt x="1777" y="0"/>
                    <a:pt x="1777" y="0"/>
                    <a:pt x="1777" y="0"/>
                  </a:cubicBezTo>
                  <a:cubicBezTo>
                    <a:pt x="0" y="0"/>
                    <a:pt x="0" y="0"/>
                    <a:pt x="0" y="0"/>
                  </a:cubicBezTo>
                  <a:cubicBezTo>
                    <a:pt x="0" y="879"/>
                    <a:pt x="0" y="879"/>
                    <a:pt x="0" y="879"/>
                  </a:cubicBezTo>
                  <a:cubicBezTo>
                    <a:pt x="92" y="879"/>
                    <a:pt x="92" y="879"/>
                    <a:pt x="92" y="879"/>
                  </a:cubicBezTo>
                  <a:cubicBezTo>
                    <a:pt x="111" y="879"/>
                    <a:pt x="111" y="879"/>
                    <a:pt x="175" y="833"/>
                  </a:cubicBezTo>
                  <a:cubicBezTo>
                    <a:pt x="230" y="787"/>
                    <a:pt x="321" y="741"/>
                    <a:pt x="421" y="741"/>
                  </a:cubicBezTo>
                  <a:cubicBezTo>
                    <a:pt x="522" y="741"/>
                    <a:pt x="623" y="760"/>
                    <a:pt x="706" y="824"/>
                  </a:cubicBezTo>
                  <a:cubicBezTo>
                    <a:pt x="788" y="888"/>
                    <a:pt x="843" y="1017"/>
                    <a:pt x="843" y="1154"/>
                  </a:cubicBezTo>
                  <a:cubicBezTo>
                    <a:pt x="843" y="1291"/>
                    <a:pt x="788" y="1410"/>
                    <a:pt x="706" y="1474"/>
                  </a:cubicBezTo>
                  <a:cubicBezTo>
                    <a:pt x="623" y="1548"/>
                    <a:pt x="522" y="1566"/>
                    <a:pt x="421" y="1566"/>
                  </a:cubicBezTo>
                  <a:cubicBezTo>
                    <a:pt x="312" y="1566"/>
                    <a:pt x="230" y="1511"/>
                    <a:pt x="175" y="1465"/>
                  </a:cubicBezTo>
                  <a:cubicBezTo>
                    <a:pt x="111" y="1410"/>
                    <a:pt x="92" y="1401"/>
                    <a:pt x="74"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8" y="2215"/>
                    <a:pt x="1173" y="2152"/>
                  </a:cubicBezTo>
                  <a:cubicBezTo>
                    <a:pt x="1127" y="2097"/>
                    <a:pt x="1072" y="2005"/>
                    <a:pt x="1072" y="1895"/>
                  </a:cubicBezTo>
                  <a:cubicBezTo>
                    <a:pt x="1072" y="1804"/>
                    <a:pt x="1090" y="1703"/>
                    <a:pt x="1164" y="1612"/>
                  </a:cubicBezTo>
                  <a:cubicBezTo>
                    <a:pt x="1228" y="1539"/>
                    <a:pt x="1346" y="1484"/>
                    <a:pt x="1484" y="1474"/>
                  </a:cubicBezTo>
                  <a:cubicBezTo>
                    <a:pt x="1621" y="1474"/>
                    <a:pt x="1749" y="1539"/>
                    <a:pt x="1813" y="1612"/>
                  </a:cubicBezTo>
                  <a:cubicBezTo>
                    <a:pt x="1877" y="1703"/>
                    <a:pt x="1896" y="1804"/>
                    <a:pt x="1896" y="1895"/>
                  </a:cubicBezTo>
                  <a:cubicBezTo>
                    <a:pt x="1896" y="2005"/>
                    <a:pt x="1850" y="2088"/>
                    <a:pt x="1804" y="2143"/>
                  </a:cubicBezTo>
                  <a:cubicBezTo>
                    <a:pt x="1759" y="2206"/>
                    <a:pt x="1749" y="2215"/>
                    <a:pt x="1749" y="2225"/>
                  </a:cubicBezTo>
                  <a:cubicBezTo>
                    <a:pt x="1749" y="2298"/>
                    <a:pt x="1749" y="2298"/>
                    <a:pt x="1749" y="2298"/>
                  </a:cubicBezTo>
                  <a:cubicBezTo>
                    <a:pt x="2976" y="2298"/>
                    <a:pt x="2976" y="2298"/>
                    <a:pt x="2976" y="2298"/>
                  </a:cubicBezTo>
                  <a:cubicBezTo>
                    <a:pt x="2976" y="1236"/>
                    <a:pt x="2976" y="1236"/>
                    <a:pt x="2976" y="1236"/>
                  </a:cubicBezTo>
                  <a:cubicBezTo>
                    <a:pt x="3306" y="1236"/>
                    <a:pt x="3306" y="1236"/>
                    <a:pt x="3306" y="1236"/>
                  </a:cubicBezTo>
                  <a:lnTo>
                    <a:pt x="3306" y="1236"/>
                  </a:lnTo>
                  <a:cubicBezTo>
                    <a:pt x="3388" y="1245"/>
                    <a:pt x="3443" y="1300"/>
                    <a:pt x="3489" y="1337"/>
                  </a:cubicBezTo>
                  <a:cubicBezTo>
                    <a:pt x="3535" y="1373"/>
                    <a:pt x="3581" y="1401"/>
                    <a:pt x="3645" y="1401"/>
                  </a:cubicBezTo>
                  <a:cubicBezTo>
                    <a:pt x="3709" y="1401"/>
                    <a:pt x="3773" y="1383"/>
                    <a:pt x="3818" y="1346"/>
                  </a:cubicBezTo>
                  <a:cubicBezTo>
                    <a:pt x="3865" y="1309"/>
                    <a:pt x="3892" y="1254"/>
                    <a:pt x="3892" y="1154"/>
                  </a:cubicBezTo>
                  <a:cubicBezTo>
                    <a:pt x="3901" y="1044"/>
                    <a:pt x="3865" y="989"/>
                    <a:pt x="3818" y="953"/>
                  </a:cubicBez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0" name="Freeform 9"/>
            <p:cNvSpPr>
              <a:spLocks noChangeArrowheads="1"/>
            </p:cNvSpPr>
            <p:nvPr/>
          </p:nvSpPr>
          <p:spPr bwMode="auto">
            <a:xfrm>
              <a:off x="5557449" y="7963958"/>
              <a:ext cx="1785472" cy="1378480"/>
            </a:xfrm>
            <a:custGeom>
              <a:avLst/>
              <a:gdLst>
                <a:gd name="T0" fmla="*/ 2299 w 2977"/>
                <a:gd name="T1" fmla="*/ 46 h 2299"/>
                <a:gd name="T2" fmla="*/ 2299 w 2977"/>
                <a:gd name="T3" fmla="*/ 46 h 2299"/>
                <a:gd name="T4" fmla="*/ 2354 w 2977"/>
                <a:gd name="T5" fmla="*/ 129 h 2299"/>
                <a:gd name="T6" fmla="*/ 2445 w 2977"/>
                <a:gd name="T7" fmla="*/ 375 h 2299"/>
                <a:gd name="T8" fmla="*/ 2354 w 2977"/>
                <a:gd name="T9" fmla="*/ 659 h 2299"/>
                <a:gd name="T10" fmla="*/ 2024 w 2977"/>
                <a:gd name="T11" fmla="*/ 796 h 2299"/>
                <a:gd name="T12" fmla="*/ 1703 w 2977"/>
                <a:gd name="T13" fmla="*/ 659 h 2299"/>
                <a:gd name="T14" fmla="*/ 1621 w 2977"/>
                <a:gd name="T15" fmla="*/ 375 h 2299"/>
                <a:gd name="T16" fmla="*/ 1722 w 2977"/>
                <a:gd name="T17" fmla="*/ 119 h 2299"/>
                <a:gd name="T18" fmla="*/ 1786 w 2977"/>
                <a:gd name="T19" fmla="*/ 28 h 2299"/>
                <a:gd name="T20" fmla="*/ 1786 w 2977"/>
                <a:gd name="T21" fmla="*/ 0 h 2299"/>
                <a:gd name="T22" fmla="*/ 0 w 2977"/>
                <a:gd name="T23" fmla="*/ 0 h 2299"/>
                <a:gd name="T24" fmla="*/ 0 w 2977"/>
                <a:gd name="T25" fmla="*/ 879 h 2299"/>
                <a:gd name="T26" fmla="*/ 101 w 2977"/>
                <a:gd name="T27" fmla="*/ 879 h 2299"/>
                <a:gd name="T28" fmla="*/ 183 w 2977"/>
                <a:gd name="T29" fmla="*/ 833 h 2299"/>
                <a:gd name="T30" fmla="*/ 422 w 2977"/>
                <a:gd name="T31" fmla="*/ 741 h 2299"/>
                <a:gd name="T32" fmla="*/ 705 w 2977"/>
                <a:gd name="T33" fmla="*/ 824 h 2299"/>
                <a:gd name="T34" fmla="*/ 843 w 2977"/>
                <a:gd name="T35" fmla="*/ 1154 h 2299"/>
                <a:gd name="T36" fmla="*/ 705 w 2977"/>
                <a:gd name="T37" fmla="*/ 1474 h 2299"/>
                <a:gd name="T38" fmla="*/ 422 w 2977"/>
                <a:gd name="T39" fmla="*/ 1566 h 2299"/>
                <a:gd name="T40" fmla="*/ 174 w 2977"/>
                <a:gd name="T41" fmla="*/ 1465 h 2299"/>
                <a:gd name="T42" fmla="*/ 82 w 2977"/>
                <a:gd name="T43" fmla="*/ 1401 h 2299"/>
                <a:gd name="T44" fmla="*/ 0 w 2977"/>
                <a:gd name="T45" fmla="*/ 1401 h 2299"/>
                <a:gd name="T46" fmla="*/ 0 w 2977"/>
                <a:gd name="T47" fmla="*/ 2298 h 2299"/>
                <a:gd name="T48" fmla="*/ 1237 w 2977"/>
                <a:gd name="T49" fmla="*/ 2298 h 2299"/>
                <a:gd name="T50" fmla="*/ 1237 w 2977"/>
                <a:gd name="T51" fmla="*/ 2243 h 2299"/>
                <a:gd name="T52" fmla="*/ 1172 w 2977"/>
                <a:gd name="T53" fmla="*/ 2152 h 2299"/>
                <a:gd name="T54" fmla="*/ 1071 w 2977"/>
                <a:gd name="T55" fmla="*/ 1895 h 2299"/>
                <a:gd name="T56" fmla="*/ 1163 w 2977"/>
                <a:gd name="T57" fmla="*/ 1612 h 2299"/>
                <a:gd name="T58" fmla="*/ 1484 w 2977"/>
                <a:gd name="T59" fmla="*/ 1474 h 2299"/>
                <a:gd name="T60" fmla="*/ 1813 w 2977"/>
                <a:gd name="T61" fmla="*/ 1612 h 2299"/>
                <a:gd name="T62" fmla="*/ 1896 w 2977"/>
                <a:gd name="T63" fmla="*/ 1895 h 2299"/>
                <a:gd name="T64" fmla="*/ 1804 w 2977"/>
                <a:gd name="T65" fmla="*/ 2143 h 2299"/>
                <a:gd name="T66" fmla="*/ 1759 w 2977"/>
                <a:gd name="T67" fmla="*/ 2225 h 2299"/>
                <a:gd name="T68" fmla="*/ 1759 w 2977"/>
                <a:gd name="T69" fmla="*/ 2298 h 2299"/>
                <a:gd name="T70" fmla="*/ 2976 w 2977"/>
                <a:gd name="T71" fmla="*/ 2298 h 2299"/>
                <a:gd name="T72" fmla="*/ 2976 w 2977"/>
                <a:gd name="T73" fmla="*/ 0 h 2299"/>
                <a:gd name="T74" fmla="*/ 2299 w 2977"/>
                <a:gd name="T75" fmla="*/ 0 h 2299"/>
                <a:gd name="T76" fmla="*/ 2299 w 2977"/>
                <a:gd name="T77" fmla="*/ 46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77" h="2299">
                  <a:moveTo>
                    <a:pt x="2299" y="46"/>
                  </a:moveTo>
                  <a:lnTo>
                    <a:pt x="2299" y="46"/>
                  </a:lnTo>
                  <a:cubicBezTo>
                    <a:pt x="2299" y="55"/>
                    <a:pt x="2308" y="64"/>
                    <a:pt x="2354" y="129"/>
                  </a:cubicBezTo>
                  <a:cubicBezTo>
                    <a:pt x="2391" y="183"/>
                    <a:pt x="2445" y="265"/>
                    <a:pt x="2445" y="375"/>
                  </a:cubicBezTo>
                  <a:cubicBezTo>
                    <a:pt x="2445" y="467"/>
                    <a:pt x="2427" y="568"/>
                    <a:pt x="2354" y="659"/>
                  </a:cubicBezTo>
                  <a:cubicBezTo>
                    <a:pt x="2290" y="732"/>
                    <a:pt x="2161" y="796"/>
                    <a:pt x="2024" y="796"/>
                  </a:cubicBezTo>
                  <a:cubicBezTo>
                    <a:pt x="1887" y="787"/>
                    <a:pt x="1768" y="732"/>
                    <a:pt x="1703" y="659"/>
                  </a:cubicBezTo>
                  <a:cubicBezTo>
                    <a:pt x="1639" y="568"/>
                    <a:pt x="1621" y="467"/>
                    <a:pt x="1621" y="375"/>
                  </a:cubicBezTo>
                  <a:cubicBezTo>
                    <a:pt x="1621" y="265"/>
                    <a:pt x="1676" y="174"/>
                    <a:pt x="1722" y="119"/>
                  </a:cubicBezTo>
                  <a:cubicBezTo>
                    <a:pt x="1768" y="55"/>
                    <a:pt x="1786" y="46"/>
                    <a:pt x="1786" y="28"/>
                  </a:cubicBezTo>
                  <a:cubicBezTo>
                    <a:pt x="1786" y="0"/>
                    <a:pt x="1786" y="0"/>
                    <a:pt x="1786" y="0"/>
                  </a:cubicBezTo>
                  <a:cubicBezTo>
                    <a:pt x="0" y="0"/>
                    <a:pt x="0" y="0"/>
                    <a:pt x="0" y="0"/>
                  </a:cubicBezTo>
                  <a:cubicBezTo>
                    <a:pt x="0" y="879"/>
                    <a:pt x="0" y="879"/>
                    <a:pt x="0" y="879"/>
                  </a:cubicBezTo>
                  <a:cubicBezTo>
                    <a:pt x="101" y="879"/>
                    <a:pt x="101" y="879"/>
                    <a:pt x="101" y="879"/>
                  </a:cubicBezTo>
                  <a:cubicBezTo>
                    <a:pt x="110" y="879"/>
                    <a:pt x="119" y="879"/>
                    <a:pt x="183" y="833"/>
                  </a:cubicBezTo>
                  <a:cubicBezTo>
                    <a:pt x="238" y="787"/>
                    <a:pt x="321" y="741"/>
                    <a:pt x="422" y="741"/>
                  </a:cubicBezTo>
                  <a:cubicBezTo>
                    <a:pt x="522" y="741"/>
                    <a:pt x="623" y="760"/>
                    <a:pt x="705" y="824"/>
                  </a:cubicBezTo>
                  <a:cubicBezTo>
                    <a:pt x="788" y="888"/>
                    <a:pt x="843" y="1017"/>
                    <a:pt x="843" y="1154"/>
                  </a:cubicBezTo>
                  <a:cubicBezTo>
                    <a:pt x="843" y="1291"/>
                    <a:pt x="788" y="1410"/>
                    <a:pt x="705" y="1474"/>
                  </a:cubicBezTo>
                  <a:cubicBezTo>
                    <a:pt x="623" y="1548"/>
                    <a:pt x="522" y="1566"/>
                    <a:pt x="422" y="1566"/>
                  </a:cubicBezTo>
                  <a:cubicBezTo>
                    <a:pt x="312" y="1566"/>
                    <a:pt x="229" y="1511"/>
                    <a:pt x="174" y="1465"/>
                  </a:cubicBezTo>
                  <a:cubicBezTo>
                    <a:pt x="110" y="1410"/>
                    <a:pt x="92" y="1401"/>
                    <a:pt x="82"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7" y="2215"/>
                    <a:pt x="1172" y="2152"/>
                  </a:cubicBezTo>
                  <a:cubicBezTo>
                    <a:pt x="1136" y="2097"/>
                    <a:pt x="1071" y="2005"/>
                    <a:pt x="1071" y="1895"/>
                  </a:cubicBezTo>
                  <a:cubicBezTo>
                    <a:pt x="1071" y="1804"/>
                    <a:pt x="1090" y="1703"/>
                    <a:pt x="1163" y="1612"/>
                  </a:cubicBezTo>
                  <a:cubicBezTo>
                    <a:pt x="1227" y="1539"/>
                    <a:pt x="1347" y="1484"/>
                    <a:pt x="1484" y="1474"/>
                  </a:cubicBezTo>
                  <a:cubicBezTo>
                    <a:pt x="1621" y="1474"/>
                    <a:pt x="1750" y="1539"/>
                    <a:pt x="1813" y="1612"/>
                  </a:cubicBezTo>
                  <a:cubicBezTo>
                    <a:pt x="1878" y="1703"/>
                    <a:pt x="1896" y="1804"/>
                    <a:pt x="1896" y="1895"/>
                  </a:cubicBezTo>
                  <a:cubicBezTo>
                    <a:pt x="1896" y="2005"/>
                    <a:pt x="1850" y="2088"/>
                    <a:pt x="1804" y="2143"/>
                  </a:cubicBezTo>
                  <a:cubicBezTo>
                    <a:pt x="1759" y="2206"/>
                    <a:pt x="1759" y="2215"/>
                    <a:pt x="1759" y="2225"/>
                  </a:cubicBezTo>
                  <a:cubicBezTo>
                    <a:pt x="1759" y="2298"/>
                    <a:pt x="1759" y="2298"/>
                    <a:pt x="1759" y="2298"/>
                  </a:cubicBezTo>
                  <a:cubicBezTo>
                    <a:pt x="2976" y="2298"/>
                    <a:pt x="2976" y="2298"/>
                    <a:pt x="2976" y="2298"/>
                  </a:cubicBezTo>
                  <a:cubicBezTo>
                    <a:pt x="2976" y="0"/>
                    <a:pt x="2976" y="0"/>
                    <a:pt x="2976" y="0"/>
                  </a:cubicBezTo>
                  <a:cubicBezTo>
                    <a:pt x="2299" y="0"/>
                    <a:pt x="2299" y="0"/>
                    <a:pt x="2299" y="0"/>
                  </a:cubicBezTo>
                  <a:lnTo>
                    <a:pt x="2299" y="46"/>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1" name="Freeform 10"/>
            <p:cNvSpPr>
              <a:spLocks noChangeArrowheads="1"/>
            </p:cNvSpPr>
            <p:nvPr/>
          </p:nvSpPr>
          <p:spPr bwMode="auto">
            <a:xfrm>
              <a:off x="7488405" y="7963958"/>
              <a:ext cx="1938890" cy="1907647"/>
            </a:xfrm>
            <a:custGeom>
              <a:avLst/>
              <a:gdLst>
                <a:gd name="T0" fmla="*/ 2297 w 3232"/>
                <a:gd name="T1" fmla="*/ 46 h 3178"/>
                <a:gd name="T2" fmla="*/ 2297 w 3232"/>
                <a:gd name="T3" fmla="*/ 46 h 3178"/>
                <a:gd name="T4" fmla="*/ 2352 w 3232"/>
                <a:gd name="T5" fmla="*/ 129 h 3178"/>
                <a:gd name="T6" fmla="*/ 2444 w 3232"/>
                <a:gd name="T7" fmla="*/ 375 h 3178"/>
                <a:gd name="T8" fmla="*/ 2352 w 3232"/>
                <a:gd name="T9" fmla="*/ 659 h 3178"/>
                <a:gd name="T10" fmla="*/ 2032 w 3232"/>
                <a:gd name="T11" fmla="*/ 796 h 3178"/>
                <a:gd name="T12" fmla="*/ 1702 w 3232"/>
                <a:gd name="T13" fmla="*/ 659 h 3178"/>
                <a:gd name="T14" fmla="*/ 1620 w 3232"/>
                <a:gd name="T15" fmla="*/ 375 h 3178"/>
                <a:gd name="T16" fmla="*/ 1720 w 3232"/>
                <a:gd name="T17" fmla="*/ 119 h 3178"/>
                <a:gd name="T18" fmla="*/ 1784 w 3232"/>
                <a:gd name="T19" fmla="*/ 28 h 3178"/>
                <a:gd name="T20" fmla="*/ 1784 w 3232"/>
                <a:gd name="T21" fmla="*/ 0 h 3178"/>
                <a:gd name="T22" fmla="*/ 0 w 3232"/>
                <a:gd name="T23" fmla="*/ 0 h 3178"/>
                <a:gd name="T24" fmla="*/ 0 w 3232"/>
                <a:gd name="T25" fmla="*/ 2298 h 3178"/>
                <a:gd name="T26" fmla="*/ 328 w 3232"/>
                <a:gd name="T27" fmla="*/ 2298 h 3178"/>
                <a:gd name="T28" fmla="*/ 328 w 3232"/>
                <a:gd name="T29" fmla="*/ 2582 h 3178"/>
                <a:gd name="T30" fmla="*/ 328 w 3232"/>
                <a:gd name="T31" fmla="*/ 2591 h 3178"/>
                <a:gd name="T32" fmla="*/ 228 w 3232"/>
                <a:gd name="T33" fmla="*/ 2765 h 3178"/>
                <a:gd name="T34" fmla="*/ 164 w 3232"/>
                <a:gd name="T35" fmla="*/ 2921 h 3178"/>
                <a:gd name="T36" fmla="*/ 210 w 3232"/>
                <a:gd name="T37" fmla="*/ 3095 h 3178"/>
                <a:gd name="T38" fmla="*/ 411 w 3232"/>
                <a:gd name="T39" fmla="*/ 3177 h 3178"/>
                <a:gd name="T40" fmla="*/ 604 w 3232"/>
                <a:gd name="T41" fmla="*/ 3104 h 3178"/>
                <a:gd name="T42" fmla="*/ 659 w 3232"/>
                <a:gd name="T43" fmla="*/ 2921 h 3178"/>
                <a:gd name="T44" fmla="*/ 595 w 3232"/>
                <a:gd name="T45" fmla="*/ 2774 h 3178"/>
                <a:gd name="T46" fmla="*/ 512 w 3232"/>
                <a:gd name="T47" fmla="*/ 2591 h 3178"/>
                <a:gd name="T48" fmla="*/ 512 w 3232"/>
                <a:gd name="T49" fmla="*/ 2298 h 3178"/>
                <a:gd name="T50" fmla="*/ 1556 w 3232"/>
                <a:gd name="T51" fmla="*/ 2298 h 3178"/>
                <a:gd name="T52" fmla="*/ 3085 w 3232"/>
                <a:gd name="T53" fmla="*/ 467 h 3178"/>
                <a:gd name="T54" fmla="*/ 3231 w 3232"/>
                <a:gd name="T55" fmla="*/ 0 h 3178"/>
                <a:gd name="T56" fmla="*/ 2297 w 3232"/>
                <a:gd name="T57" fmla="*/ 0 h 3178"/>
                <a:gd name="T58" fmla="*/ 2297 w 3232"/>
                <a:gd name="T59" fmla="*/ 46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32" h="3178">
                  <a:moveTo>
                    <a:pt x="2297" y="46"/>
                  </a:moveTo>
                  <a:lnTo>
                    <a:pt x="2297" y="46"/>
                  </a:lnTo>
                  <a:cubicBezTo>
                    <a:pt x="2297" y="55"/>
                    <a:pt x="2306" y="64"/>
                    <a:pt x="2352" y="129"/>
                  </a:cubicBezTo>
                  <a:cubicBezTo>
                    <a:pt x="2389" y="183"/>
                    <a:pt x="2444" y="265"/>
                    <a:pt x="2444" y="375"/>
                  </a:cubicBezTo>
                  <a:cubicBezTo>
                    <a:pt x="2444" y="467"/>
                    <a:pt x="2426" y="568"/>
                    <a:pt x="2352" y="659"/>
                  </a:cubicBezTo>
                  <a:cubicBezTo>
                    <a:pt x="2288" y="732"/>
                    <a:pt x="2169" y="796"/>
                    <a:pt x="2032" y="796"/>
                  </a:cubicBezTo>
                  <a:cubicBezTo>
                    <a:pt x="1894" y="787"/>
                    <a:pt x="1775" y="732"/>
                    <a:pt x="1702" y="659"/>
                  </a:cubicBezTo>
                  <a:cubicBezTo>
                    <a:pt x="1639" y="568"/>
                    <a:pt x="1620" y="467"/>
                    <a:pt x="1620" y="375"/>
                  </a:cubicBezTo>
                  <a:cubicBezTo>
                    <a:pt x="1620" y="265"/>
                    <a:pt x="1675" y="174"/>
                    <a:pt x="1720" y="119"/>
                  </a:cubicBezTo>
                  <a:cubicBezTo>
                    <a:pt x="1766" y="55"/>
                    <a:pt x="1784" y="46"/>
                    <a:pt x="1784" y="28"/>
                  </a:cubicBezTo>
                  <a:cubicBezTo>
                    <a:pt x="1784" y="0"/>
                    <a:pt x="1784" y="0"/>
                    <a:pt x="1784" y="0"/>
                  </a:cubicBezTo>
                  <a:cubicBezTo>
                    <a:pt x="0" y="0"/>
                    <a:pt x="0" y="0"/>
                    <a:pt x="0" y="0"/>
                  </a:cubicBezTo>
                  <a:cubicBezTo>
                    <a:pt x="0" y="2298"/>
                    <a:pt x="0" y="2298"/>
                    <a:pt x="0" y="2298"/>
                  </a:cubicBezTo>
                  <a:cubicBezTo>
                    <a:pt x="328" y="2298"/>
                    <a:pt x="328" y="2298"/>
                    <a:pt x="328" y="2298"/>
                  </a:cubicBezTo>
                  <a:cubicBezTo>
                    <a:pt x="328" y="2582"/>
                    <a:pt x="328" y="2582"/>
                    <a:pt x="328" y="2582"/>
                  </a:cubicBezTo>
                  <a:lnTo>
                    <a:pt x="328" y="2591"/>
                  </a:lnTo>
                  <a:cubicBezTo>
                    <a:pt x="319" y="2673"/>
                    <a:pt x="265" y="2719"/>
                    <a:pt x="228" y="2765"/>
                  </a:cubicBezTo>
                  <a:cubicBezTo>
                    <a:pt x="192" y="2820"/>
                    <a:pt x="164" y="2857"/>
                    <a:pt x="164" y="2921"/>
                  </a:cubicBezTo>
                  <a:cubicBezTo>
                    <a:pt x="164" y="2994"/>
                    <a:pt x="173" y="3059"/>
                    <a:pt x="210" y="3095"/>
                  </a:cubicBezTo>
                  <a:cubicBezTo>
                    <a:pt x="246" y="3140"/>
                    <a:pt x="301" y="3177"/>
                    <a:pt x="411" y="3177"/>
                  </a:cubicBezTo>
                  <a:cubicBezTo>
                    <a:pt x="512" y="3177"/>
                    <a:pt x="567" y="3150"/>
                    <a:pt x="604" y="3104"/>
                  </a:cubicBezTo>
                  <a:cubicBezTo>
                    <a:pt x="641" y="3059"/>
                    <a:pt x="659" y="2985"/>
                    <a:pt x="659" y="2921"/>
                  </a:cubicBezTo>
                  <a:cubicBezTo>
                    <a:pt x="659" y="2866"/>
                    <a:pt x="632" y="2820"/>
                    <a:pt x="595" y="2774"/>
                  </a:cubicBezTo>
                  <a:cubicBezTo>
                    <a:pt x="567" y="2719"/>
                    <a:pt x="512" y="2673"/>
                    <a:pt x="512" y="2591"/>
                  </a:cubicBezTo>
                  <a:cubicBezTo>
                    <a:pt x="512" y="2298"/>
                    <a:pt x="512" y="2298"/>
                    <a:pt x="512" y="2298"/>
                  </a:cubicBezTo>
                  <a:cubicBezTo>
                    <a:pt x="1556" y="2298"/>
                    <a:pt x="1556" y="2298"/>
                    <a:pt x="1556" y="2298"/>
                  </a:cubicBezTo>
                  <a:cubicBezTo>
                    <a:pt x="2260" y="1831"/>
                    <a:pt x="2801" y="1218"/>
                    <a:pt x="3085" y="467"/>
                  </a:cubicBezTo>
                  <a:cubicBezTo>
                    <a:pt x="3149" y="274"/>
                    <a:pt x="3195" y="129"/>
                    <a:pt x="3231" y="0"/>
                  </a:cubicBezTo>
                  <a:cubicBezTo>
                    <a:pt x="2297" y="0"/>
                    <a:pt x="2297" y="0"/>
                    <a:pt x="2297" y="0"/>
                  </a:cubicBezTo>
                  <a:lnTo>
                    <a:pt x="2297" y="46"/>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2" name="Freeform 11"/>
            <p:cNvSpPr>
              <a:spLocks noChangeArrowheads="1"/>
            </p:cNvSpPr>
            <p:nvPr/>
          </p:nvSpPr>
          <p:spPr bwMode="auto">
            <a:xfrm>
              <a:off x="3679398" y="8948209"/>
              <a:ext cx="2280114" cy="1902355"/>
            </a:xfrm>
            <a:custGeom>
              <a:avLst/>
              <a:gdLst>
                <a:gd name="T0" fmla="*/ 1502 w 3801"/>
                <a:gd name="T1" fmla="*/ 586 h 3169"/>
                <a:gd name="T2" fmla="*/ 1502 w 3801"/>
                <a:gd name="T3" fmla="*/ 586 h 3169"/>
                <a:gd name="T4" fmla="*/ 1594 w 3801"/>
                <a:gd name="T5" fmla="*/ 413 h 3169"/>
                <a:gd name="T6" fmla="*/ 1648 w 3801"/>
                <a:gd name="T7" fmla="*/ 256 h 3169"/>
                <a:gd name="T8" fmla="*/ 1603 w 3801"/>
                <a:gd name="T9" fmla="*/ 82 h 3169"/>
                <a:gd name="T10" fmla="*/ 1401 w 3801"/>
                <a:gd name="T11" fmla="*/ 0 h 3169"/>
                <a:gd name="T12" fmla="*/ 1208 w 3801"/>
                <a:gd name="T13" fmla="*/ 82 h 3169"/>
                <a:gd name="T14" fmla="*/ 1154 w 3801"/>
                <a:gd name="T15" fmla="*/ 256 h 3169"/>
                <a:gd name="T16" fmla="*/ 1218 w 3801"/>
                <a:gd name="T17" fmla="*/ 413 h 3169"/>
                <a:gd name="T18" fmla="*/ 1318 w 3801"/>
                <a:gd name="T19" fmla="*/ 586 h 3169"/>
                <a:gd name="T20" fmla="*/ 1318 w 3801"/>
                <a:gd name="T21" fmla="*/ 595 h 3169"/>
                <a:gd name="T22" fmla="*/ 1318 w 3801"/>
                <a:gd name="T23" fmla="*/ 907 h 3169"/>
                <a:gd name="T24" fmla="*/ 0 w 3801"/>
                <a:gd name="T25" fmla="*/ 907 h 3169"/>
                <a:gd name="T26" fmla="*/ 73 w 3801"/>
                <a:gd name="T27" fmla="*/ 943 h 3169"/>
                <a:gd name="T28" fmla="*/ 73 w 3801"/>
                <a:gd name="T29" fmla="*/ 1795 h 3169"/>
                <a:gd name="T30" fmla="*/ 504 w 3801"/>
                <a:gd name="T31" fmla="*/ 2912 h 3169"/>
                <a:gd name="T32" fmla="*/ 2601 w 3801"/>
                <a:gd name="T33" fmla="*/ 2912 h 3169"/>
                <a:gd name="T34" fmla="*/ 3031 w 3801"/>
                <a:gd name="T35" fmla="*/ 1795 h 3169"/>
                <a:gd name="T36" fmla="*/ 3031 w 3801"/>
                <a:gd name="T37" fmla="*/ 1703 h 3169"/>
                <a:gd name="T38" fmla="*/ 3754 w 3801"/>
                <a:gd name="T39" fmla="*/ 1730 h 3169"/>
                <a:gd name="T40" fmla="*/ 3800 w 3801"/>
                <a:gd name="T41" fmla="*/ 1730 h 3169"/>
                <a:gd name="T42" fmla="*/ 3800 w 3801"/>
                <a:gd name="T43" fmla="*/ 907 h 3169"/>
                <a:gd name="T44" fmla="*/ 1502 w 3801"/>
                <a:gd name="T45" fmla="*/ 907 h 3169"/>
                <a:gd name="T46" fmla="*/ 1502 w 3801"/>
                <a:gd name="T47" fmla="*/ 586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1" h="3169">
                  <a:moveTo>
                    <a:pt x="1502" y="586"/>
                  </a:moveTo>
                  <a:lnTo>
                    <a:pt x="1502" y="586"/>
                  </a:lnTo>
                  <a:cubicBezTo>
                    <a:pt x="1502" y="504"/>
                    <a:pt x="1557" y="458"/>
                    <a:pt x="1594" y="413"/>
                  </a:cubicBezTo>
                  <a:cubicBezTo>
                    <a:pt x="1630" y="357"/>
                    <a:pt x="1648" y="321"/>
                    <a:pt x="1648" y="256"/>
                  </a:cubicBezTo>
                  <a:cubicBezTo>
                    <a:pt x="1648" y="192"/>
                    <a:pt x="1639" y="119"/>
                    <a:pt x="1603" y="82"/>
                  </a:cubicBezTo>
                  <a:cubicBezTo>
                    <a:pt x="1566" y="36"/>
                    <a:pt x="1511" y="0"/>
                    <a:pt x="1401" y="0"/>
                  </a:cubicBezTo>
                  <a:cubicBezTo>
                    <a:pt x="1300" y="9"/>
                    <a:pt x="1236" y="36"/>
                    <a:pt x="1208" y="82"/>
                  </a:cubicBezTo>
                  <a:cubicBezTo>
                    <a:pt x="1172" y="128"/>
                    <a:pt x="1154" y="192"/>
                    <a:pt x="1154" y="256"/>
                  </a:cubicBezTo>
                  <a:cubicBezTo>
                    <a:pt x="1154" y="321"/>
                    <a:pt x="1181" y="357"/>
                    <a:pt x="1218" y="413"/>
                  </a:cubicBezTo>
                  <a:cubicBezTo>
                    <a:pt x="1254" y="458"/>
                    <a:pt x="1309" y="504"/>
                    <a:pt x="1318" y="586"/>
                  </a:cubicBezTo>
                  <a:cubicBezTo>
                    <a:pt x="1318" y="595"/>
                    <a:pt x="1318" y="595"/>
                    <a:pt x="1318" y="595"/>
                  </a:cubicBezTo>
                  <a:cubicBezTo>
                    <a:pt x="1318" y="907"/>
                    <a:pt x="1318" y="907"/>
                    <a:pt x="1318" y="907"/>
                  </a:cubicBezTo>
                  <a:cubicBezTo>
                    <a:pt x="0" y="907"/>
                    <a:pt x="0" y="907"/>
                    <a:pt x="0" y="907"/>
                  </a:cubicBezTo>
                  <a:cubicBezTo>
                    <a:pt x="28" y="916"/>
                    <a:pt x="46" y="934"/>
                    <a:pt x="73" y="943"/>
                  </a:cubicBezTo>
                  <a:cubicBezTo>
                    <a:pt x="73" y="1795"/>
                    <a:pt x="73" y="1795"/>
                    <a:pt x="73" y="1795"/>
                  </a:cubicBezTo>
                  <a:cubicBezTo>
                    <a:pt x="64" y="2207"/>
                    <a:pt x="229" y="2619"/>
                    <a:pt x="504" y="2912"/>
                  </a:cubicBezTo>
                  <a:cubicBezTo>
                    <a:pt x="1337" y="3140"/>
                    <a:pt x="1849" y="3168"/>
                    <a:pt x="2601" y="2912"/>
                  </a:cubicBezTo>
                  <a:cubicBezTo>
                    <a:pt x="2875" y="2619"/>
                    <a:pt x="3031" y="2207"/>
                    <a:pt x="3031" y="1795"/>
                  </a:cubicBezTo>
                  <a:cubicBezTo>
                    <a:pt x="3031" y="1703"/>
                    <a:pt x="3031" y="1703"/>
                    <a:pt x="3031" y="1703"/>
                  </a:cubicBezTo>
                  <a:cubicBezTo>
                    <a:pt x="3259" y="1721"/>
                    <a:pt x="3507" y="1730"/>
                    <a:pt x="3754" y="1730"/>
                  </a:cubicBezTo>
                  <a:cubicBezTo>
                    <a:pt x="3763" y="1730"/>
                    <a:pt x="3782" y="1730"/>
                    <a:pt x="3800" y="1730"/>
                  </a:cubicBezTo>
                  <a:cubicBezTo>
                    <a:pt x="3800" y="907"/>
                    <a:pt x="3800" y="907"/>
                    <a:pt x="3800" y="907"/>
                  </a:cubicBezTo>
                  <a:cubicBezTo>
                    <a:pt x="1502" y="907"/>
                    <a:pt x="1502" y="907"/>
                    <a:pt x="1502" y="907"/>
                  </a:cubicBezTo>
                  <a:lnTo>
                    <a:pt x="1502" y="586"/>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3" name="Freeform 12"/>
            <p:cNvSpPr>
              <a:spLocks noChangeArrowheads="1"/>
            </p:cNvSpPr>
            <p:nvPr/>
          </p:nvSpPr>
          <p:spPr bwMode="auto">
            <a:xfrm>
              <a:off x="6102350" y="8948208"/>
              <a:ext cx="2076437" cy="1830917"/>
            </a:xfrm>
            <a:custGeom>
              <a:avLst/>
              <a:gdLst>
                <a:gd name="T0" fmla="*/ 2985 w 3462"/>
                <a:gd name="T1" fmla="*/ 952 h 3050"/>
                <a:gd name="T2" fmla="*/ 2985 w 3462"/>
                <a:gd name="T3" fmla="*/ 952 h 3050"/>
                <a:gd name="T4" fmla="*/ 3040 w 3462"/>
                <a:gd name="T5" fmla="*/ 1034 h 3050"/>
                <a:gd name="T6" fmla="*/ 3131 w 3462"/>
                <a:gd name="T7" fmla="*/ 1282 h 3050"/>
                <a:gd name="T8" fmla="*/ 3040 w 3462"/>
                <a:gd name="T9" fmla="*/ 1565 h 3050"/>
                <a:gd name="T10" fmla="*/ 2719 w 3462"/>
                <a:gd name="T11" fmla="*/ 1703 h 3050"/>
                <a:gd name="T12" fmla="*/ 2390 w 3462"/>
                <a:gd name="T13" fmla="*/ 1565 h 3050"/>
                <a:gd name="T14" fmla="*/ 2308 w 3462"/>
                <a:gd name="T15" fmla="*/ 1282 h 3050"/>
                <a:gd name="T16" fmla="*/ 2408 w 3462"/>
                <a:gd name="T17" fmla="*/ 1034 h 3050"/>
                <a:gd name="T18" fmla="*/ 2472 w 3462"/>
                <a:gd name="T19" fmla="*/ 934 h 3050"/>
                <a:gd name="T20" fmla="*/ 2472 w 3462"/>
                <a:gd name="T21" fmla="*/ 907 h 3050"/>
                <a:gd name="T22" fmla="*/ 686 w 3462"/>
                <a:gd name="T23" fmla="*/ 907 h 3050"/>
                <a:gd name="T24" fmla="*/ 686 w 3462"/>
                <a:gd name="T25" fmla="*/ 586 h 3050"/>
                <a:gd name="T26" fmla="*/ 769 w 3462"/>
                <a:gd name="T27" fmla="*/ 413 h 3050"/>
                <a:gd name="T28" fmla="*/ 833 w 3462"/>
                <a:gd name="T29" fmla="*/ 256 h 3050"/>
                <a:gd name="T30" fmla="*/ 778 w 3462"/>
                <a:gd name="T31" fmla="*/ 82 h 3050"/>
                <a:gd name="T32" fmla="*/ 577 w 3462"/>
                <a:gd name="T33" fmla="*/ 0 h 3050"/>
                <a:gd name="T34" fmla="*/ 385 w 3462"/>
                <a:gd name="T35" fmla="*/ 82 h 3050"/>
                <a:gd name="T36" fmla="*/ 330 w 3462"/>
                <a:gd name="T37" fmla="*/ 256 h 3050"/>
                <a:gd name="T38" fmla="*/ 394 w 3462"/>
                <a:gd name="T39" fmla="*/ 413 h 3050"/>
                <a:gd name="T40" fmla="*/ 495 w 3462"/>
                <a:gd name="T41" fmla="*/ 586 h 3050"/>
                <a:gd name="T42" fmla="*/ 495 w 3462"/>
                <a:gd name="T43" fmla="*/ 595 h 3050"/>
                <a:gd name="T44" fmla="*/ 495 w 3462"/>
                <a:gd name="T45" fmla="*/ 907 h 3050"/>
                <a:gd name="T46" fmla="*/ 0 w 3462"/>
                <a:gd name="T47" fmla="*/ 907 h 3050"/>
                <a:gd name="T48" fmla="*/ 0 w 3462"/>
                <a:gd name="T49" fmla="*/ 1721 h 3050"/>
                <a:gd name="T50" fmla="*/ 449 w 3462"/>
                <a:gd name="T51" fmla="*/ 1703 h 3050"/>
                <a:gd name="T52" fmla="*/ 449 w 3462"/>
                <a:gd name="T53" fmla="*/ 1795 h 3050"/>
                <a:gd name="T54" fmla="*/ 879 w 3462"/>
                <a:gd name="T55" fmla="*/ 2912 h 3050"/>
                <a:gd name="T56" fmla="*/ 2985 w 3462"/>
                <a:gd name="T57" fmla="*/ 2912 h 3050"/>
                <a:gd name="T58" fmla="*/ 3407 w 3462"/>
                <a:gd name="T59" fmla="*/ 1795 h 3050"/>
                <a:gd name="T60" fmla="*/ 3407 w 3462"/>
                <a:gd name="T61" fmla="*/ 934 h 3050"/>
                <a:gd name="T62" fmla="*/ 3461 w 3462"/>
                <a:gd name="T63" fmla="*/ 907 h 3050"/>
                <a:gd name="T64" fmla="*/ 2985 w 3462"/>
                <a:gd name="T65" fmla="*/ 907 h 3050"/>
                <a:gd name="T66" fmla="*/ 2985 w 3462"/>
                <a:gd name="T67" fmla="*/ 952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62" h="3050">
                  <a:moveTo>
                    <a:pt x="2985" y="952"/>
                  </a:moveTo>
                  <a:lnTo>
                    <a:pt x="2985" y="952"/>
                  </a:lnTo>
                  <a:cubicBezTo>
                    <a:pt x="2985" y="971"/>
                    <a:pt x="2994" y="971"/>
                    <a:pt x="3040" y="1034"/>
                  </a:cubicBezTo>
                  <a:cubicBezTo>
                    <a:pt x="3076" y="1089"/>
                    <a:pt x="3131" y="1172"/>
                    <a:pt x="3131" y="1282"/>
                  </a:cubicBezTo>
                  <a:cubicBezTo>
                    <a:pt x="3131" y="1374"/>
                    <a:pt x="3113" y="1474"/>
                    <a:pt x="3040" y="1565"/>
                  </a:cubicBezTo>
                  <a:cubicBezTo>
                    <a:pt x="2976" y="1648"/>
                    <a:pt x="2857" y="1703"/>
                    <a:pt x="2719" y="1703"/>
                  </a:cubicBezTo>
                  <a:cubicBezTo>
                    <a:pt x="2582" y="1703"/>
                    <a:pt x="2463" y="1639"/>
                    <a:pt x="2390" y="1565"/>
                  </a:cubicBezTo>
                  <a:cubicBezTo>
                    <a:pt x="2326" y="1483"/>
                    <a:pt x="2308" y="1374"/>
                    <a:pt x="2308" y="1282"/>
                  </a:cubicBezTo>
                  <a:cubicBezTo>
                    <a:pt x="2308" y="1172"/>
                    <a:pt x="2362" y="1089"/>
                    <a:pt x="2408" y="1034"/>
                  </a:cubicBezTo>
                  <a:cubicBezTo>
                    <a:pt x="2454" y="971"/>
                    <a:pt x="2472" y="952"/>
                    <a:pt x="2472" y="934"/>
                  </a:cubicBezTo>
                  <a:cubicBezTo>
                    <a:pt x="2472" y="907"/>
                    <a:pt x="2472" y="907"/>
                    <a:pt x="2472" y="907"/>
                  </a:cubicBezTo>
                  <a:cubicBezTo>
                    <a:pt x="686" y="907"/>
                    <a:pt x="686" y="907"/>
                    <a:pt x="686" y="907"/>
                  </a:cubicBezTo>
                  <a:cubicBezTo>
                    <a:pt x="686" y="586"/>
                    <a:pt x="686" y="586"/>
                    <a:pt x="686" y="586"/>
                  </a:cubicBezTo>
                  <a:cubicBezTo>
                    <a:pt x="686" y="504"/>
                    <a:pt x="732" y="458"/>
                    <a:pt x="769" y="413"/>
                  </a:cubicBezTo>
                  <a:cubicBezTo>
                    <a:pt x="806" y="357"/>
                    <a:pt x="833" y="321"/>
                    <a:pt x="833" y="256"/>
                  </a:cubicBezTo>
                  <a:cubicBezTo>
                    <a:pt x="833" y="192"/>
                    <a:pt x="815" y="119"/>
                    <a:pt x="778" y="82"/>
                  </a:cubicBezTo>
                  <a:cubicBezTo>
                    <a:pt x="741" y="36"/>
                    <a:pt x="686" y="0"/>
                    <a:pt x="577" y="0"/>
                  </a:cubicBezTo>
                  <a:cubicBezTo>
                    <a:pt x="477" y="9"/>
                    <a:pt x="421" y="36"/>
                    <a:pt x="385" y="82"/>
                  </a:cubicBezTo>
                  <a:cubicBezTo>
                    <a:pt x="348" y="128"/>
                    <a:pt x="330" y="192"/>
                    <a:pt x="330" y="256"/>
                  </a:cubicBezTo>
                  <a:cubicBezTo>
                    <a:pt x="330" y="321"/>
                    <a:pt x="357" y="357"/>
                    <a:pt x="394" y="413"/>
                  </a:cubicBezTo>
                  <a:cubicBezTo>
                    <a:pt x="440" y="458"/>
                    <a:pt x="486" y="504"/>
                    <a:pt x="495" y="586"/>
                  </a:cubicBezTo>
                  <a:cubicBezTo>
                    <a:pt x="495" y="595"/>
                    <a:pt x="495" y="595"/>
                    <a:pt x="495" y="595"/>
                  </a:cubicBezTo>
                  <a:cubicBezTo>
                    <a:pt x="495" y="907"/>
                    <a:pt x="495" y="907"/>
                    <a:pt x="495" y="907"/>
                  </a:cubicBezTo>
                  <a:cubicBezTo>
                    <a:pt x="0" y="907"/>
                    <a:pt x="0" y="907"/>
                    <a:pt x="0" y="907"/>
                  </a:cubicBezTo>
                  <a:cubicBezTo>
                    <a:pt x="0" y="1721"/>
                    <a:pt x="0" y="1721"/>
                    <a:pt x="0" y="1721"/>
                  </a:cubicBezTo>
                  <a:cubicBezTo>
                    <a:pt x="155" y="1721"/>
                    <a:pt x="302" y="1721"/>
                    <a:pt x="449" y="1703"/>
                  </a:cubicBezTo>
                  <a:cubicBezTo>
                    <a:pt x="449" y="1795"/>
                    <a:pt x="449" y="1795"/>
                    <a:pt x="449" y="1795"/>
                  </a:cubicBezTo>
                  <a:cubicBezTo>
                    <a:pt x="449" y="2207"/>
                    <a:pt x="604" y="2619"/>
                    <a:pt x="879" y="2912"/>
                  </a:cubicBezTo>
                  <a:cubicBezTo>
                    <a:pt x="1712" y="3049"/>
                    <a:pt x="2207" y="3049"/>
                    <a:pt x="2985" y="2912"/>
                  </a:cubicBezTo>
                  <a:cubicBezTo>
                    <a:pt x="3260" y="2619"/>
                    <a:pt x="3416" y="2207"/>
                    <a:pt x="3407" y="1795"/>
                  </a:cubicBezTo>
                  <a:cubicBezTo>
                    <a:pt x="3407" y="934"/>
                    <a:pt x="3407" y="934"/>
                    <a:pt x="3407" y="934"/>
                  </a:cubicBezTo>
                  <a:cubicBezTo>
                    <a:pt x="3425" y="925"/>
                    <a:pt x="3443" y="916"/>
                    <a:pt x="3461" y="907"/>
                  </a:cubicBezTo>
                  <a:cubicBezTo>
                    <a:pt x="2985" y="907"/>
                    <a:pt x="2985" y="907"/>
                    <a:pt x="2985" y="907"/>
                  </a:cubicBezTo>
                  <a:lnTo>
                    <a:pt x="2985" y="952"/>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4" name="Freeform 13"/>
            <p:cNvSpPr>
              <a:spLocks noChangeArrowheads="1"/>
            </p:cNvSpPr>
            <p:nvPr/>
          </p:nvSpPr>
          <p:spPr bwMode="auto">
            <a:xfrm>
              <a:off x="4811518" y="2053167"/>
              <a:ext cx="2856756" cy="2465917"/>
            </a:xfrm>
            <a:custGeom>
              <a:avLst/>
              <a:gdLst>
                <a:gd name="T0" fmla="*/ 3717 w 4762"/>
                <a:gd name="T1" fmla="*/ 100 h 4111"/>
                <a:gd name="T2" fmla="*/ 3717 w 4762"/>
                <a:gd name="T3" fmla="*/ 100 h 4111"/>
                <a:gd name="T4" fmla="*/ 3379 w 4762"/>
                <a:gd name="T5" fmla="*/ 45 h 4111"/>
                <a:gd name="T6" fmla="*/ 1438 w 4762"/>
                <a:gd name="T7" fmla="*/ 887 h 4111"/>
                <a:gd name="T8" fmla="*/ 1438 w 4762"/>
                <a:gd name="T9" fmla="*/ 887 h 4111"/>
                <a:gd name="T10" fmla="*/ 28 w 4762"/>
                <a:gd name="T11" fmla="*/ 2370 h 4111"/>
                <a:gd name="T12" fmla="*/ 9 w 4762"/>
                <a:gd name="T13" fmla="*/ 2398 h 4111"/>
                <a:gd name="T14" fmla="*/ 9 w 4762"/>
                <a:gd name="T15" fmla="*/ 2398 h 4111"/>
                <a:gd name="T16" fmla="*/ 28 w 4762"/>
                <a:gd name="T17" fmla="*/ 2389 h 4111"/>
                <a:gd name="T18" fmla="*/ 266 w 4762"/>
                <a:gd name="T19" fmla="*/ 3771 h 4111"/>
                <a:gd name="T20" fmla="*/ 375 w 4762"/>
                <a:gd name="T21" fmla="*/ 4019 h 4111"/>
                <a:gd name="T22" fmla="*/ 660 w 4762"/>
                <a:gd name="T23" fmla="*/ 4101 h 4111"/>
                <a:gd name="T24" fmla="*/ 879 w 4762"/>
                <a:gd name="T25" fmla="*/ 2297 h 4111"/>
                <a:gd name="T26" fmla="*/ 961 w 4762"/>
                <a:gd name="T27" fmla="*/ 2215 h 4111"/>
                <a:gd name="T28" fmla="*/ 1053 w 4762"/>
                <a:gd name="T29" fmla="*/ 2151 h 4111"/>
                <a:gd name="T30" fmla="*/ 2134 w 4762"/>
                <a:gd name="T31" fmla="*/ 1904 h 4111"/>
                <a:gd name="T32" fmla="*/ 2629 w 4762"/>
                <a:gd name="T33" fmla="*/ 2114 h 4111"/>
                <a:gd name="T34" fmla="*/ 2180 w 4762"/>
                <a:gd name="T35" fmla="*/ 2572 h 4111"/>
                <a:gd name="T36" fmla="*/ 2015 w 4762"/>
                <a:gd name="T37" fmla="*/ 2929 h 4111"/>
                <a:gd name="T38" fmla="*/ 2134 w 4762"/>
                <a:gd name="T39" fmla="*/ 3259 h 4111"/>
                <a:gd name="T40" fmla="*/ 2811 w 4762"/>
                <a:gd name="T41" fmla="*/ 3185 h 4111"/>
                <a:gd name="T42" fmla="*/ 4166 w 4762"/>
                <a:gd name="T43" fmla="*/ 2178 h 4111"/>
                <a:gd name="T44" fmla="*/ 4423 w 4762"/>
                <a:gd name="T45" fmla="*/ 1977 h 4111"/>
                <a:gd name="T46" fmla="*/ 4706 w 4762"/>
                <a:gd name="T47" fmla="*/ 1281 h 4111"/>
                <a:gd name="T48" fmla="*/ 4624 w 4762"/>
                <a:gd name="T49" fmla="*/ 915 h 4111"/>
                <a:gd name="T50" fmla="*/ 3717 w 4762"/>
                <a:gd name="T51" fmla="*/ 100 h 4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62" h="4111">
                  <a:moveTo>
                    <a:pt x="3717" y="100"/>
                  </a:moveTo>
                  <a:lnTo>
                    <a:pt x="3717" y="100"/>
                  </a:lnTo>
                  <a:cubicBezTo>
                    <a:pt x="3626" y="18"/>
                    <a:pt x="3489" y="0"/>
                    <a:pt x="3379" y="45"/>
                  </a:cubicBezTo>
                  <a:cubicBezTo>
                    <a:pt x="1438" y="887"/>
                    <a:pt x="1438" y="887"/>
                    <a:pt x="1438" y="887"/>
                  </a:cubicBezTo>
                  <a:lnTo>
                    <a:pt x="1438" y="887"/>
                  </a:lnTo>
                  <a:cubicBezTo>
                    <a:pt x="1209" y="988"/>
                    <a:pt x="0" y="2142"/>
                    <a:pt x="28" y="2370"/>
                  </a:cubicBezTo>
                  <a:cubicBezTo>
                    <a:pt x="28" y="2380"/>
                    <a:pt x="9" y="2389"/>
                    <a:pt x="9" y="2398"/>
                  </a:cubicBezTo>
                  <a:lnTo>
                    <a:pt x="9" y="2398"/>
                  </a:lnTo>
                  <a:lnTo>
                    <a:pt x="28" y="2389"/>
                  </a:lnTo>
                  <a:cubicBezTo>
                    <a:pt x="266" y="3771"/>
                    <a:pt x="266" y="3771"/>
                    <a:pt x="266" y="3771"/>
                  </a:cubicBezTo>
                  <a:cubicBezTo>
                    <a:pt x="266" y="3863"/>
                    <a:pt x="311" y="3955"/>
                    <a:pt x="375" y="4019"/>
                  </a:cubicBezTo>
                  <a:cubicBezTo>
                    <a:pt x="449" y="4083"/>
                    <a:pt x="559" y="4110"/>
                    <a:pt x="660" y="4101"/>
                  </a:cubicBezTo>
                  <a:cubicBezTo>
                    <a:pt x="348" y="3525"/>
                    <a:pt x="412" y="2801"/>
                    <a:pt x="879" y="2297"/>
                  </a:cubicBezTo>
                  <a:cubicBezTo>
                    <a:pt x="916" y="2260"/>
                    <a:pt x="943" y="2233"/>
                    <a:pt x="961" y="2215"/>
                  </a:cubicBezTo>
                  <a:cubicBezTo>
                    <a:pt x="989" y="2187"/>
                    <a:pt x="1026" y="2160"/>
                    <a:pt x="1053" y="2151"/>
                  </a:cubicBezTo>
                  <a:cubicBezTo>
                    <a:pt x="1438" y="2060"/>
                    <a:pt x="1849" y="1968"/>
                    <a:pt x="2134" y="1904"/>
                  </a:cubicBezTo>
                  <a:cubicBezTo>
                    <a:pt x="2143" y="1904"/>
                    <a:pt x="2509" y="1913"/>
                    <a:pt x="2629" y="2114"/>
                  </a:cubicBezTo>
                  <a:cubicBezTo>
                    <a:pt x="2180" y="2572"/>
                    <a:pt x="2180" y="2572"/>
                    <a:pt x="2180" y="2572"/>
                  </a:cubicBezTo>
                  <a:cubicBezTo>
                    <a:pt x="2088" y="2673"/>
                    <a:pt x="2024" y="2801"/>
                    <a:pt x="2015" y="2929"/>
                  </a:cubicBezTo>
                  <a:cubicBezTo>
                    <a:pt x="2006" y="3058"/>
                    <a:pt x="2051" y="3176"/>
                    <a:pt x="2134" y="3259"/>
                  </a:cubicBezTo>
                  <a:cubicBezTo>
                    <a:pt x="2307" y="3415"/>
                    <a:pt x="2619" y="3378"/>
                    <a:pt x="2811" y="3185"/>
                  </a:cubicBezTo>
                  <a:cubicBezTo>
                    <a:pt x="3314" y="2645"/>
                    <a:pt x="3553" y="2260"/>
                    <a:pt x="4166" y="2178"/>
                  </a:cubicBezTo>
                  <a:cubicBezTo>
                    <a:pt x="4285" y="2160"/>
                    <a:pt x="4377" y="2087"/>
                    <a:pt x="4423" y="1977"/>
                  </a:cubicBezTo>
                  <a:cubicBezTo>
                    <a:pt x="4706" y="1281"/>
                    <a:pt x="4706" y="1281"/>
                    <a:pt x="4706" y="1281"/>
                  </a:cubicBezTo>
                  <a:cubicBezTo>
                    <a:pt x="4761" y="1153"/>
                    <a:pt x="4725" y="1007"/>
                    <a:pt x="4624" y="915"/>
                  </a:cubicBezTo>
                  <a:lnTo>
                    <a:pt x="3717" y="100"/>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5" name="Freeform 14"/>
            <p:cNvSpPr>
              <a:spLocks noChangeArrowheads="1"/>
            </p:cNvSpPr>
            <p:nvPr/>
          </p:nvSpPr>
          <p:spPr bwMode="auto">
            <a:xfrm>
              <a:off x="4949067" y="3278189"/>
              <a:ext cx="1973278" cy="2010833"/>
            </a:xfrm>
            <a:custGeom>
              <a:avLst/>
              <a:gdLst>
                <a:gd name="T0" fmla="*/ 2848 w 3288"/>
                <a:gd name="T1" fmla="*/ 2289 h 3352"/>
                <a:gd name="T2" fmla="*/ 2848 w 3288"/>
                <a:gd name="T3" fmla="*/ 2289 h 3352"/>
                <a:gd name="T4" fmla="*/ 3205 w 3288"/>
                <a:gd name="T5" fmla="*/ 1035 h 3352"/>
                <a:gd name="T6" fmla="*/ 3003 w 3288"/>
                <a:gd name="T7" fmla="*/ 907 h 3352"/>
                <a:gd name="T8" fmla="*/ 2912 w 3288"/>
                <a:gd name="T9" fmla="*/ 952 h 3352"/>
                <a:gd name="T10" fmla="*/ 2664 w 3288"/>
                <a:gd name="T11" fmla="*/ 1227 h 3352"/>
                <a:gd name="T12" fmla="*/ 1831 w 3288"/>
                <a:gd name="T13" fmla="*/ 1318 h 3352"/>
                <a:gd name="T14" fmla="*/ 1822 w 3288"/>
                <a:gd name="T15" fmla="*/ 1309 h 3352"/>
                <a:gd name="T16" fmla="*/ 1657 w 3288"/>
                <a:gd name="T17" fmla="*/ 879 h 3352"/>
                <a:gd name="T18" fmla="*/ 1859 w 3288"/>
                <a:gd name="T19" fmla="*/ 440 h 3352"/>
                <a:gd name="T20" fmla="*/ 1868 w 3288"/>
                <a:gd name="T21" fmla="*/ 440 h 3352"/>
                <a:gd name="T22" fmla="*/ 1877 w 3288"/>
                <a:gd name="T23" fmla="*/ 421 h 3352"/>
                <a:gd name="T24" fmla="*/ 2014 w 3288"/>
                <a:gd name="T25" fmla="*/ 284 h 3352"/>
                <a:gd name="T26" fmla="*/ 2014 w 3288"/>
                <a:gd name="T27" fmla="*/ 46 h 3352"/>
                <a:gd name="T28" fmla="*/ 1887 w 3288"/>
                <a:gd name="T29" fmla="*/ 0 h 3352"/>
                <a:gd name="T30" fmla="*/ 1859 w 3288"/>
                <a:gd name="T31" fmla="*/ 0 h 3352"/>
                <a:gd name="T32" fmla="*/ 898 w 3288"/>
                <a:gd name="T33" fmla="*/ 219 h 3352"/>
                <a:gd name="T34" fmla="*/ 852 w 3288"/>
                <a:gd name="T35" fmla="*/ 238 h 3352"/>
                <a:gd name="T36" fmla="*/ 815 w 3288"/>
                <a:gd name="T37" fmla="*/ 266 h 3352"/>
                <a:gd name="T38" fmla="*/ 742 w 3288"/>
                <a:gd name="T39" fmla="*/ 339 h 3352"/>
                <a:gd name="T40" fmla="*/ 385 w 3288"/>
                <a:gd name="T41" fmla="*/ 1090 h 3352"/>
                <a:gd name="T42" fmla="*/ 705 w 3288"/>
                <a:gd name="T43" fmla="*/ 2243 h 3352"/>
                <a:gd name="T44" fmla="*/ 467 w 3288"/>
                <a:gd name="T45" fmla="*/ 2463 h 3352"/>
                <a:gd name="T46" fmla="*/ 467 w 3288"/>
                <a:gd name="T47" fmla="*/ 2463 h 3352"/>
                <a:gd name="T48" fmla="*/ 265 w 3288"/>
                <a:gd name="T49" fmla="*/ 2509 h 3352"/>
                <a:gd name="T50" fmla="*/ 110 w 3288"/>
                <a:gd name="T51" fmla="*/ 2564 h 3352"/>
                <a:gd name="T52" fmla="*/ 9 w 3288"/>
                <a:gd name="T53" fmla="*/ 2719 h 3352"/>
                <a:gd name="T54" fmla="*/ 91 w 3288"/>
                <a:gd name="T55" fmla="*/ 2921 h 3352"/>
                <a:gd name="T56" fmla="*/ 275 w 3288"/>
                <a:gd name="T57" fmla="*/ 3013 h 3352"/>
                <a:gd name="T58" fmla="*/ 440 w 3288"/>
                <a:gd name="T59" fmla="*/ 2930 h 3352"/>
                <a:gd name="T60" fmla="*/ 513 w 3288"/>
                <a:gd name="T61" fmla="*/ 2783 h 3352"/>
                <a:gd name="T62" fmla="*/ 586 w 3288"/>
                <a:gd name="T63" fmla="*/ 2609 h 3352"/>
                <a:gd name="T64" fmla="*/ 843 w 3288"/>
                <a:gd name="T65" fmla="*/ 2381 h 3352"/>
                <a:gd name="T66" fmla="*/ 2344 w 3288"/>
                <a:gd name="T67" fmla="*/ 2636 h 3352"/>
                <a:gd name="T68" fmla="*/ 2472 w 3288"/>
                <a:gd name="T69" fmla="*/ 2839 h 3352"/>
                <a:gd name="T70" fmla="*/ 2472 w 3288"/>
                <a:gd name="T71" fmla="*/ 2839 h 3352"/>
                <a:gd name="T72" fmla="*/ 2481 w 3288"/>
                <a:gd name="T73" fmla="*/ 3049 h 3352"/>
                <a:gd name="T74" fmla="*/ 2509 w 3288"/>
                <a:gd name="T75" fmla="*/ 3214 h 3352"/>
                <a:gd name="T76" fmla="*/ 2646 w 3288"/>
                <a:gd name="T77" fmla="*/ 3333 h 3352"/>
                <a:gd name="T78" fmla="*/ 2857 w 3288"/>
                <a:gd name="T79" fmla="*/ 3296 h 3352"/>
                <a:gd name="T80" fmla="*/ 2985 w 3288"/>
                <a:gd name="T81" fmla="*/ 3131 h 3352"/>
                <a:gd name="T82" fmla="*/ 2930 w 3288"/>
                <a:gd name="T83" fmla="*/ 2949 h 3352"/>
                <a:gd name="T84" fmla="*/ 2802 w 3288"/>
                <a:gd name="T85" fmla="*/ 2857 h 3352"/>
                <a:gd name="T86" fmla="*/ 2637 w 3288"/>
                <a:gd name="T87" fmla="*/ 2747 h 3352"/>
                <a:gd name="T88" fmla="*/ 2518 w 3288"/>
                <a:gd name="T89" fmla="*/ 2555 h 3352"/>
                <a:gd name="T90" fmla="*/ 2848 w 3288"/>
                <a:gd name="T91" fmla="*/ 2289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88" h="3352">
                  <a:moveTo>
                    <a:pt x="2848" y="2289"/>
                  </a:moveTo>
                  <a:lnTo>
                    <a:pt x="2848" y="2289"/>
                  </a:lnTo>
                  <a:cubicBezTo>
                    <a:pt x="3168" y="1941"/>
                    <a:pt x="3287" y="1465"/>
                    <a:pt x="3205" y="1035"/>
                  </a:cubicBezTo>
                  <a:cubicBezTo>
                    <a:pt x="3186" y="943"/>
                    <a:pt x="3095" y="888"/>
                    <a:pt x="3003" y="907"/>
                  </a:cubicBezTo>
                  <a:cubicBezTo>
                    <a:pt x="2967" y="916"/>
                    <a:pt x="2939" y="934"/>
                    <a:pt x="2912" y="952"/>
                  </a:cubicBezTo>
                  <a:cubicBezTo>
                    <a:pt x="2839" y="1044"/>
                    <a:pt x="2756" y="1126"/>
                    <a:pt x="2664" y="1227"/>
                  </a:cubicBezTo>
                  <a:cubicBezTo>
                    <a:pt x="2436" y="1475"/>
                    <a:pt x="2078" y="1538"/>
                    <a:pt x="1831" y="1318"/>
                  </a:cubicBezTo>
                  <a:cubicBezTo>
                    <a:pt x="1822" y="1318"/>
                    <a:pt x="1822" y="1309"/>
                    <a:pt x="1822" y="1309"/>
                  </a:cubicBezTo>
                  <a:cubicBezTo>
                    <a:pt x="1703" y="1199"/>
                    <a:pt x="1648" y="1044"/>
                    <a:pt x="1657" y="879"/>
                  </a:cubicBezTo>
                  <a:cubicBezTo>
                    <a:pt x="1676" y="714"/>
                    <a:pt x="1740" y="568"/>
                    <a:pt x="1859" y="440"/>
                  </a:cubicBezTo>
                  <a:lnTo>
                    <a:pt x="1868" y="440"/>
                  </a:lnTo>
                  <a:cubicBezTo>
                    <a:pt x="1868" y="440"/>
                    <a:pt x="1868" y="431"/>
                    <a:pt x="1877" y="421"/>
                  </a:cubicBezTo>
                  <a:cubicBezTo>
                    <a:pt x="2014" y="284"/>
                    <a:pt x="2014" y="284"/>
                    <a:pt x="2014" y="284"/>
                  </a:cubicBezTo>
                  <a:cubicBezTo>
                    <a:pt x="2078" y="219"/>
                    <a:pt x="2078" y="110"/>
                    <a:pt x="2014" y="46"/>
                  </a:cubicBezTo>
                  <a:cubicBezTo>
                    <a:pt x="1978" y="19"/>
                    <a:pt x="1932" y="0"/>
                    <a:pt x="1887" y="0"/>
                  </a:cubicBezTo>
                  <a:cubicBezTo>
                    <a:pt x="1877" y="0"/>
                    <a:pt x="1868" y="0"/>
                    <a:pt x="1859" y="0"/>
                  </a:cubicBezTo>
                  <a:cubicBezTo>
                    <a:pt x="1593" y="64"/>
                    <a:pt x="1236" y="146"/>
                    <a:pt x="898" y="219"/>
                  </a:cubicBezTo>
                  <a:cubicBezTo>
                    <a:pt x="879" y="229"/>
                    <a:pt x="870" y="229"/>
                    <a:pt x="852" y="238"/>
                  </a:cubicBezTo>
                  <a:cubicBezTo>
                    <a:pt x="843" y="247"/>
                    <a:pt x="833" y="256"/>
                    <a:pt x="815" y="266"/>
                  </a:cubicBezTo>
                  <a:cubicBezTo>
                    <a:pt x="797" y="284"/>
                    <a:pt x="769" y="311"/>
                    <a:pt x="742" y="339"/>
                  </a:cubicBezTo>
                  <a:cubicBezTo>
                    <a:pt x="540" y="559"/>
                    <a:pt x="422" y="824"/>
                    <a:pt x="385" y="1090"/>
                  </a:cubicBezTo>
                  <a:cubicBezTo>
                    <a:pt x="321" y="1493"/>
                    <a:pt x="431" y="1923"/>
                    <a:pt x="705" y="2243"/>
                  </a:cubicBezTo>
                  <a:cubicBezTo>
                    <a:pt x="467" y="2463"/>
                    <a:pt x="467" y="2463"/>
                    <a:pt x="467" y="2463"/>
                  </a:cubicBezTo>
                  <a:lnTo>
                    <a:pt x="467" y="2463"/>
                  </a:lnTo>
                  <a:cubicBezTo>
                    <a:pt x="403" y="2509"/>
                    <a:pt x="330" y="2509"/>
                    <a:pt x="265" y="2509"/>
                  </a:cubicBezTo>
                  <a:cubicBezTo>
                    <a:pt x="201" y="2518"/>
                    <a:pt x="155" y="2518"/>
                    <a:pt x="110" y="2564"/>
                  </a:cubicBezTo>
                  <a:cubicBezTo>
                    <a:pt x="55" y="2609"/>
                    <a:pt x="19" y="2664"/>
                    <a:pt x="9" y="2719"/>
                  </a:cubicBezTo>
                  <a:cubicBezTo>
                    <a:pt x="0" y="2774"/>
                    <a:pt x="19" y="2839"/>
                    <a:pt x="91" y="2921"/>
                  </a:cubicBezTo>
                  <a:cubicBezTo>
                    <a:pt x="155" y="2994"/>
                    <a:pt x="220" y="3022"/>
                    <a:pt x="275" y="3013"/>
                  </a:cubicBezTo>
                  <a:cubicBezTo>
                    <a:pt x="330" y="3013"/>
                    <a:pt x="394" y="2976"/>
                    <a:pt x="440" y="2930"/>
                  </a:cubicBezTo>
                  <a:cubicBezTo>
                    <a:pt x="486" y="2893"/>
                    <a:pt x="504" y="2848"/>
                    <a:pt x="513" y="2783"/>
                  </a:cubicBezTo>
                  <a:cubicBezTo>
                    <a:pt x="531" y="2728"/>
                    <a:pt x="531" y="2655"/>
                    <a:pt x="586" y="2609"/>
                  </a:cubicBezTo>
                  <a:cubicBezTo>
                    <a:pt x="843" y="2381"/>
                    <a:pt x="843" y="2381"/>
                    <a:pt x="843" y="2381"/>
                  </a:cubicBezTo>
                  <a:cubicBezTo>
                    <a:pt x="1264" y="2756"/>
                    <a:pt x="1850" y="2839"/>
                    <a:pt x="2344" y="2636"/>
                  </a:cubicBezTo>
                  <a:cubicBezTo>
                    <a:pt x="2472" y="2839"/>
                    <a:pt x="2472" y="2839"/>
                    <a:pt x="2472" y="2839"/>
                  </a:cubicBezTo>
                  <a:lnTo>
                    <a:pt x="2472" y="2839"/>
                  </a:lnTo>
                  <a:cubicBezTo>
                    <a:pt x="2509" y="2921"/>
                    <a:pt x="2491" y="2985"/>
                    <a:pt x="2481" y="3049"/>
                  </a:cubicBezTo>
                  <a:cubicBezTo>
                    <a:pt x="2481" y="3113"/>
                    <a:pt x="2481" y="3159"/>
                    <a:pt x="2509" y="3214"/>
                  </a:cubicBezTo>
                  <a:cubicBezTo>
                    <a:pt x="2545" y="3278"/>
                    <a:pt x="2591" y="3315"/>
                    <a:pt x="2646" y="3333"/>
                  </a:cubicBezTo>
                  <a:cubicBezTo>
                    <a:pt x="2701" y="3351"/>
                    <a:pt x="2766" y="3351"/>
                    <a:pt x="2857" y="3296"/>
                  </a:cubicBezTo>
                  <a:cubicBezTo>
                    <a:pt x="2949" y="3241"/>
                    <a:pt x="2976" y="3186"/>
                    <a:pt x="2985" y="3131"/>
                  </a:cubicBezTo>
                  <a:cubicBezTo>
                    <a:pt x="2994" y="3067"/>
                    <a:pt x="2967" y="3003"/>
                    <a:pt x="2930" y="2949"/>
                  </a:cubicBezTo>
                  <a:cubicBezTo>
                    <a:pt x="2903" y="2903"/>
                    <a:pt x="2857" y="2875"/>
                    <a:pt x="2802" y="2857"/>
                  </a:cubicBezTo>
                  <a:cubicBezTo>
                    <a:pt x="2747" y="2829"/>
                    <a:pt x="2683" y="2811"/>
                    <a:pt x="2637" y="2747"/>
                  </a:cubicBezTo>
                  <a:cubicBezTo>
                    <a:pt x="2518" y="2555"/>
                    <a:pt x="2518" y="2555"/>
                    <a:pt x="2518" y="2555"/>
                  </a:cubicBezTo>
                  <a:cubicBezTo>
                    <a:pt x="2637" y="2482"/>
                    <a:pt x="2747" y="2390"/>
                    <a:pt x="2848" y="2289"/>
                  </a:cubicBez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6" name="Freeform 15"/>
            <p:cNvSpPr>
              <a:spLocks noChangeArrowheads="1"/>
            </p:cNvSpPr>
            <p:nvPr/>
          </p:nvSpPr>
          <p:spPr bwMode="auto">
            <a:xfrm>
              <a:off x="6887956" y="1153584"/>
              <a:ext cx="1896569" cy="1836208"/>
            </a:xfrm>
            <a:custGeom>
              <a:avLst/>
              <a:gdLst>
                <a:gd name="T0" fmla="*/ 3050 w 3160"/>
                <a:gd name="T1" fmla="*/ 1849 h 3059"/>
                <a:gd name="T2" fmla="*/ 3050 w 3160"/>
                <a:gd name="T3" fmla="*/ 1849 h 3059"/>
                <a:gd name="T4" fmla="*/ 1026 w 3160"/>
                <a:gd name="T5" fmla="*/ 55 h 3059"/>
                <a:gd name="T6" fmla="*/ 806 w 3160"/>
                <a:gd name="T7" fmla="*/ 27 h 3059"/>
                <a:gd name="T8" fmla="*/ 714 w 3160"/>
                <a:gd name="T9" fmla="*/ 91 h 3059"/>
                <a:gd name="T10" fmla="*/ 83 w 3160"/>
                <a:gd name="T11" fmla="*/ 823 h 3059"/>
                <a:gd name="T12" fmla="*/ 110 w 3160"/>
                <a:gd name="T13" fmla="*/ 1153 h 3059"/>
                <a:gd name="T14" fmla="*/ 2170 w 3160"/>
                <a:gd name="T15" fmla="*/ 2985 h 3059"/>
                <a:gd name="T16" fmla="*/ 2491 w 3160"/>
                <a:gd name="T17" fmla="*/ 2948 h 3059"/>
                <a:gd name="T18" fmla="*/ 3086 w 3160"/>
                <a:gd name="T19" fmla="*/ 2170 h 3059"/>
                <a:gd name="T20" fmla="*/ 3050 w 3160"/>
                <a:gd name="T21" fmla="*/ 1849 h 3059"/>
                <a:gd name="T22" fmla="*/ 2564 w 3160"/>
                <a:gd name="T23" fmla="*/ 2426 h 3059"/>
                <a:gd name="T24" fmla="*/ 2564 w 3160"/>
                <a:gd name="T25" fmla="*/ 2426 h 3059"/>
                <a:gd name="T26" fmla="*/ 2079 w 3160"/>
                <a:gd name="T27" fmla="*/ 2234 h 3059"/>
                <a:gd name="T28" fmla="*/ 2280 w 3160"/>
                <a:gd name="T29" fmla="*/ 1757 h 3059"/>
                <a:gd name="T30" fmla="*/ 2756 w 3160"/>
                <a:gd name="T31" fmla="*/ 1950 h 3059"/>
                <a:gd name="T32" fmla="*/ 2564 w 3160"/>
                <a:gd name="T33" fmla="*/ 2426 h 3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60" h="3059">
                  <a:moveTo>
                    <a:pt x="3050" y="1849"/>
                  </a:moveTo>
                  <a:lnTo>
                    <a:pt x="3050" y="1849"/>
                  </a:lnTo>
                  <a:cubicBezTo>
                    <a:pt x="1026" y="55"/>
                    <a:pt x="1026" y="55"/>
                    <a:pt x="1026" y="55"/>
                  </a:cubicBezTo>
                  <a:cubicBezTo>
                    <a:pt x="971" y="9"/>
                    <a:pt x="879" y="0"/>
                    <a:pt x="806" y="27"/>
                  </a:cubicBezTo>
                  <a:cubicBezTo>
                    <a:pt x="769" y="37"/>
                    <a:pt x="742" y="55"/>
                    <a:pt x="714" y="91"/>
                  </a:cubicBezTo>
                  <a:cubicBezTo>
                    <a:pt x="83" y="823"/>
                    <a:pt x="83" y="823"/>
                    <a:pt x="83" y="823"/>
                  </a:cubicBezTo>
                  <a:cubicBezTo>
                    <a:pt x="0" y="915"/>
                    <a:pt x="19" y="1080"/>
                    <a:pt x="110" y="1153"/>
                  </a:cubicBezTo>
                  <a:cubicBezTo>
                    <a:pt x="2170" y="2985"/>
                    <a:pt x="2170" y="2985"/>
                    <a:pt x="2170" y="2985"/>
                  </a:cubicBezTo>
                  <a:cubicBezTo>
                    <a:pt x="2261" y="3058"/>
                    <a:pt x="2417" y="3040"/>
                    <a:pt x="2491" y="2948"/>
                  </a:cubicBezTo>
                  <a:cubicBezTo>
                    <a:pt x="3086" y="2170"/>
                    <a:pt x="3086" y="2170"/>
                    <a:pt x="3086" y="2170"/>
                  </a:cubicBezTo>
                  <a:cubicBezTo>
                    <a:pt x="3159" y="2078"/>
                    <a:pt x="3141" y="1922"/>
                    <a:pt x="3050" y="1849"/>
                  </a:cubicBezTo>
                  <a:close/>
                  <a:moveTo>
                    <a:pt x="2564" y="2426"/>
                  </a:moveTo>
                  <a:lnTo>
                    <a:pt x="2564" y="2426"/>
                  </a:lnTo>
                  <a:cubicBezTo>
                    <a:pt x="2372" y="2509"/>
                    <a:pt x="2161" y="2417"/>
                    <a:pt x="2079" y="2234"/>
                  </a:cubicBezTo>
                  <a:cubicBezTo>
                    <a:pt x="2006" y="2051"/>
                    <a:pt x="2088" y="1831"/>
                    <a:pt x="2280" y="1757"/>
                  </a:cubicBezTo>
                  <a:cubicBezTo>
                    <a:pt x="2464" y="1675"/>
                    <a:pt x="2674" y="1767"/>
                    <a:pt x="2756" y="1950"/>
                  </a:cubicBezTo>
                  <a:cubicBezTo>
                    <a:pt x="2839" y="2133"/>
                    <a:pt x="2747" y="2353"/>
                    <a:pt x="2564" y="2426"/>
                  </a:cubicBez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7" name="Freeform 16"/>
            <p:cNvSpPr>
              <a:spLocks noChangeArrowheads="1"/>
            </p:cNvSpPr>
            <p:nvPr/>
          </p:nvSpPr>
          <p:spPr bwMode="auto">
            <a:xfrm>
              <a:off x="7279437" y="5328709"/>
              <a:ext cx="581932" cy="296333"/>
            </a:xfrm>
            <a:custGeom>
              <a:avLst/>
              <a:gdLst>
                <a:gd name="T0" fmla="*/ 897 w 971"/>
                <a:gd name="T1" fmla="*/ 54 h 495"/>
                <a:gd name="T2" fmla="*/ 897 w 971"/>
                <a:gd name="T3" fmla="*/ 54 h 495"/>
                <a:gd name="T4" fmla="*/ 714 w 971"/>
                <a:gd name="T5" fmla="*/ 0 h 495"/>
                <a:gd name="T6" fmla="*/ 567 w 971"/>
                <a:gd name="T7" fmla="*/ 54 h 495"/>
                <a:gd name="T8" fmla="*/ 384 w 971"/>
                <a:gd name="T9" fmla="*/ 146 h 495"/>
                <a:gd name="T10" fmla="*/ 0 w 971"/>
                <a:gd name="T11" fmla="*/ 146 h 495"/>
                <a:gd name="T12" fmla="*/ 0 w 971"/>
                <a:gd name="T13" fmla="*/ 329 h 495"/>
                <a:gd name="T14" fmla="*/ 375 w 971"/>
                <a:gd name="T15" fmla="*/ 329 h 495"/>
                <a:gd name="T16" fmla="*/ 384 w 971"/>
                <a:gd name="T17" fmla="*/ 329 h 495"/>
                <a:gd name="T18" fmla="*/ 567 w 971"/>
                <a:gd name="T19" fmla="*/ 430 h 495"/>
                <a:gd name="T20" fmla="*/ 714 w 971"/>
                <a:gd name="T21" fmla="*/ 494 h 495"/>
                <a:gd name="T22" fmla="*/ 897 w 971"/>
                <a:gd name="T23" fmla="*/ 448 h 495"/>
                <a:gd name="T24" fmla="*/ 970 w 971"/>
                <a:gd name="T25" fmla="*/ 246 h 495"/>
                <a:gd name="T26" fmla="*/ 897 w 971"/>
                <a:gd name="T27" fmla="*/ 5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1" h="495">
                  <a:moveTo>
                    <a:pt x="897" y="54"/>
                  </a:moveTo>
                  <a:lnTo>
                    <a:pt x="897" y="54"/>
                  </a:lnTo>
                  <a:cubicBezTo>
                    <a:pt x="851" y="18"/>
                    <a:pt x="787" y="0"/>
                    <a:pt x="714" y="0"/>
                  </a:cubicBezTo>
                  <a:cubicBezTo>
                    <a:pt x="658" y="0"/>
                    <a:pt x="613" y="27"/>
                    <a:pt x="567" y="54"/>
                  </a:cubicBezTo>
                  <a:cubicBezTo>
                    <a:pt x="521" y="91"/>
                    <a:pt x="467" y="146"/>
                    <a:pt x="384" y="146"/>
                  </a:cubicBezTo>
                  <a:cubicBezTo>
                    <a:pt x="0" y="146"/>
                    <a:pt x="0" y="146"/>
                    <a:pt x="0" y="146"/>
                  </a:cubicBezTo>
                  <a:cubicBezTo>
                    <a:pt x="0" y="329"/>
                    <a:pt x="0" y="329"/>
                    <a:pt x="0" y="329"/>
                  </a:cubicBezTo>
                  <a:cubicBezTo>
                    <a:pt x="375" y="329"/>
                    <a:pt x="375" y="329"/>
                    <a:pt x="375" y="329"/>
                  </a:cubicBezTo>
                  <a:cubicBezTo>
                    <a:pt x="384" y="329"/>
                    <a:pt x="384" y="329"/>
                    <a:pt x="384" y="329"/>
                  </a:cubicBezTo>
                  <a:cubicBezTo>
                    <a:pt x="467" y="338"/>
                    <a:pt x="521" y="393"/>
                    <a:pt x="567" y="430"/>
                  </a:cubicBezTo>
                  <a:cubicBezTo>
                    <a:pt x="613" y="466"/>
                    <a:pt x="658" y="494"/>
                    <a:pt x="714" y="494"/>
                  </a:cubicBezTo>
                  <a:cubicBezTo>
                    <a:pt x="787" y="494"/>
                    <a:pt x="851" y="485"/>
                    <a:pt x="897" y="448"/>
                  </a:cubicBezTo>
                  <a:cubicBezTo>
                    <a:pt x="943" y="411"/>
                    <a:pt x="970" y="356"/>
                    <a:pt x="970" y="246"/>
                  </a:cubicBezTo>
                  <a:cubicBezTo>
                    <a:pt x="970" y="146"/>
                    <a:pt x="943" y="91"/>
                    <a:pt x="897" y="54"/>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grpSp>
    </p:spTree>
    <p:extLst>
      <p:ext uri="{BB962C8B-B14F-4D97-AF65-F5344CB8AC3E}">
        <p14:creationId xmlns:p14="http://schemas.microsoft.com/office/powerpoint/2010/main" val="1781362974"/>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71"/>
                                        </p:tgtEl>
                                        <p:attrNameLst>
                                          <p:attrName>style.visibility</p:attrName>
                                        </p:attrNameLst>
                                      </p:cBhvr>
                                      <p:to>
                                        <p:strVal val="visible"/>
                                      </p:to>
                                    </p:set>
                                    <p:anim calcmode="lin" valueType="num">
                                      <p:cBhvr additive="base">
                                        <p:cTn id="14" dur="500"/>
                                        <p:tgtEl>
                                          <p:spTgt spid="71"/>
                                        </p:tgtEl>
                                        <p:attrNameLst>
                                          <p:attrName>ppt_y</p:attrName>
                                        </p:attrNameLst>
                                      </p:cBhvr>
                                      <p:tavLst>
                                        <p:tav tm="0">
                                          <p:val>
                                            <p:strVal val="#ppt_y+#ppt_h*1.125000"/>
                                          </p:val>
                                        </p:tav>
                                        <p:tav tm="100000">
                                          <p:val>
                                            <p:strVal val="#ppt_y"/>
                                          </p:val>
                                        </p:tav>
                                      </p:tavLst>
                                    </p:anim>
                                    <p:animEffect transition="in" filter="wipe(up)">
                                      <p:cBhvr>
                                        <p:cTn id="15" dur="500"/>
                                        <p:tgtEl>
                                          <p:spTgt spid="7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5" y="1"/>
            <a:ext cx="24377655" cy="6460435"/>
          </a:xfrm>
          <a:prstGeom prst="rect">
            <a:avLst/>
          </a:prstGeom>
          <a:solidFill>
            <a:schemeClr val="accent3">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rtlCol="0" anchor="ctr"/>
          <a:lstStyle/>
          <a:p>
            <a:pPr algn="ctr"/>
            <a:endParaRPr lang="en-US" dirty="0"/>
          </a:p>
        </p:txBody>
      </p:sp>
      <p:sp>
        <p:nvSpPr>
          <p:cNvPr id="69" name="Freeform 7"/>
          <p:cNvSpPr>
            <a:spLocks noEditPoints="1"/>
          </p:cNvSpPr>
          <p:nvPr/>
        </p:nvSpPr>
        <p:spPr bwMode="auto">
          <a:xfrm>
            <a:off x="5594099" y="7969897"/>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0" name="Group 69"/>
          <p:cNvGrpSpPr/>
          <p:nvPr/>
        </p:nvGrpSpPr>
        <p:grpSpPr>
          <a:xfrm>
            <a:off x="6031056" y="8392165"/>
            <a:ext cx="787903" cy="790658"/>
            <a:chOff x="3206750" y="1381125"/>
            <a:chExt cx="490538" cy="492125"/>
          </a:xfrm>
          <a:solidFill>
            <a:schemeClr val="accent2"/>
          </a:solidFill>
        </p:grpSpPr>
        <p:sp>
          <p:nvSpPr>
            <p:cNvPr id="71" name="Freeform 10"/>
            <p:cNvSpPr>
              <a:spLocks noEditPoints="1"/>
            </p:cNvSpPr>
            <p:nvPr/>
          </p:nvSpPr>
          <p:spPr bwMode="auto">
            <a:xfrm>
              <a:off x="3206750" y="1381125"/>
              <a:ext cx="490538" cy="492125"/>
            </a:xfrm>
            <a:custGeom>
              <a:avLst/>
              <a:gdLst>
                <a:gd name="T0" fmla="*/ 80 w 128"/>
                <a:gd name="T1" fmla="*/ 0 h 128"/>
                <a:gd name="T2" fmla="*/ 32 w 128"/>
                <a:gd name="T3" fmla="*/ 48 h 128"/>
                <a:gd name="T4" fmla="*/ 38 w 128"/>
                <a:gd name="T5" fmla="*/ 70 h 128"/>
                <a:gd name="T6" fmla="*/ 4 w 128"/>
                <a:gd name="T7" fmla="*/ 104 h 128"/>
                <a:gd name="T8" fmla="*/ 4 w 128"/>
                <a:gd name="T9" fmla="*/ 104 h 128"/>
                <a:gd name="T10" fmla="*/ 0 w 128"/>
                <a:gd name="T11" fmla="*/ 114 h 128"/>
                <a:gd name="T12" fmla="*/ 14 w 128"/>
                <a:gd name="T13" fmla="*/ 128 h 128"/>
                <a:gd name="T14" fmla="*/ 24 w 128"/>
                <a:gd name="T15" fmla="*/ 124 h 128"/>
                <a:gd name="T16" fmla="*/ 24 w 128"/>
                <a:gd name="T17" fmla="*/ 124 h 128"/>
                <a:gd name="T18" fmla="*/ 58 w 128"/>
                <a:gd name="T19" fmla="*/ 90 h 128"/>
                <a:gd name="T20" fmla="*/ 80 w 128"/>
                <a:gd name="T21" fmla="*/ 96 h 128"/>
                <a:gd name="T22" fmla="*/ 128 w 128"/>
                <a:gd name="T23" fmla="*/ 48 h 128"/>
                <a:gd name="T24" fmla="*/ 80 w 128"/>
                <a:gd name="T25" fmla="*/ 0 h 128"/>
                <a:gd name="T26" fmla="*/ 19 w 128"/>
                <a:gd name="T27" fmla="*/ 119 h 128"/>
                <a:gd name="T28" fmla="*/ 14 w 128"/>
                <a:gd name="T29" fmla="*/ 121 h 128"/>
                <a:gd name="T30" fmla="*/ 7 w 128"/>
                <a:gd name="T31" fmla="*/ 114 h 128"/>
                <a:gd name="T32" fmla="*/ 9 w 128"/>
                <a:gd name="T33" fmla="*/ 109 h 128"/>
                <a:gd name="T34" fmla="*/ 9 w 128"/>
                <a:gd name="T35" fmla="*/ 109 h 128"/>
                <a:gd name="T36" fmla="*/ 41 w 128"/>
                <a:gd name="T37" fmla="*/ 77 h 128"/>
                <a:gd name="T38" fmla="*/ 51 w 128"/>
                <a:gd name="T39" fmla="*/ 87 h 128"/>
                <a:gd name="T40" fmla="*/ 19 w 128"/>
                <a:gd name="T41" fmla="*/ 119 h 128"/>
                <a:gd name="T42" fmla="*/ 80 w 128"/>
                <a:gd name="T43" fmla="*/ 88 h 128"/>
                <a:gd name="T44" fmla="*/ 40 w 128"/>
                <a:gd name="T45" fmla="*/ 48 h 128"/>
                <a:gd name="T46" fmla="*/ 80 w 128"/>
                <a:gd name="T47" fmla="*/ 8 h 128"/>
                <a:gd name="T48" fmla="*/ 120 w 128"/>
                <a:gd name="T49" fmla="*/ 48 h 128"/>
                <a:gd name="T50" fmla="*/ 80 w 128"/>
                <a:gd name="T51"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80" y="0"/>
                  </a:moveTo>
                  <a:cubicBezTo>
                    <a:pt x="53" y="0"/>
                    <a:pt x="32" y="21"/>
                    <a:pt x="32" y="48"/>
                  </a:cubicBezTo>
                  <a:cubicBezTo>
                    <a:pt x="32" y="56"/>
                    <a:pt x="34" y="64"/>
                    <a:pt x="38" y="70"/>
                  </a:cubicBezTo>
                  <a:cubicBezTo>
                    <a:pt x="4" y="104"/>
                    <a:pt x="4" y="104"/>
                    <a:pt x="4" y="104"/>
                  </a:cubicBezTo>
                  <a:cubicBezTo>
                    <a:pt x="4" y="104"/>
                    <a:pt x="4" y="104"/>
                    <a:pt x="4" y="104"/>
                  </a:cubicBezTo>
                  <a:cubicBezTo>
                    <a:pt x="2" y="106"/>
                    <a:pt x="0" y="110"/>
                    <a:pt x="0" y="114"/>
                  </a:cubicBezTo>
                  <a:cubicBezTo>
                    <a:pt x="0" y="122"/>
                    <a:pt x="6" y="128"/>
                    <a:pt x="14" y="128"/>
                  </a:cubicBezTo>
                  <a:cubicBezTo>
                    <a:pt x="18" y="128"/>
                    <a:pt x="22" y="126"/>
                    <a:pt x="24" y="124"/>
                  </a:cubicBezTo>
                  <a:cubicBezTo>
                    <a:pt x="24" y="124"/>
                    <a:pt x="24" y="124"/>
                    <a:pt x="24" y="124"/>
                  </a:cubicBezTo>
                  <a:cubicBezTo>
                    <a:pt x="58" y="90"/>
                    <a:pt x="58" y="90"/>
                    <a:pt x="58" y="90"/>
                  </a:cubicBezTo>
                  <a:cubicBezTo>
                    <a:pt x="64" y="94"/>
                    <a:pt x="72" y="96"/>
                    <a:pt x="80" y="96"/>
                  </a:cubicBezTo>
                  <a:cubicBezTo>
                    <a:pt x="107" y="96"/>
                    <a:pt x="128" y="75"/>
                    <a:pt x="128" y="48"/>
                  </a:cubicBezTo>
                  <a:cubicBezTo>
                    <a:pt x="128" y="21"/>
                    <a:pt x="107" y="0"/>
                    <a:pt x="80" y="0"/>
                  </a:cubicBezTo>
                  <a:close/>
                  <a:moveTo>
                    <a:pt x="19" y="119"/>
                  </a:moveTo>
                  <a:cubicBezTo>
                    <a:pt x="18" y="120"/>
                    <a:pt x="16" y="121"/>
                    <a:pt x="14" y="121"/>
                  </a:cubicBezTo>
                  <a:cubicBezTo>
                    <a:pt x="10" y="121"/>
                    <a:pt x="7" y="118"/>
                    <a:pt x="7" y="114"/>
                  </a:cubicBezTo>
                  <a:cubicBezTo>
                    <a:pt x="7" y="112"/>
                    <a:pt x="8" y="110"/>
                    <a:pt x="9" y="109"/>
                  </a:cubicBezTo>
                  <a:cubicBezTo>
                    <a:pt x="9" y="109"/>
                    <a:pt x="9" y="109"/>
                    <a:pt x="9" y="109"/>
                  </a:cubicBezTo>
                  <a:cubicBezTo>
                    <a:pt x="41" y="77"/>
                    <a:pt x="41" y="77"/>
                    <a:pt x="41" y="77"/>
                  </a:cubicBezTo>
                  <a:cubicBezTo>
                    <a:pt x="44" y="80"/>
                    <a:pt x="48" y="84"/>
                    <a:pt x="51" y="87"/>
                  </a:cubicBezTo>
                  <a:lnTo>
                    <a:pt x="19" y="119"/>
                  </a:lnTo>
                  <a:close/>
                  <a:moveTo>
                    <a:pt x="80" y="88"/>
                  </a:moveTo>
                  <a:cubicBezTo>
                    <a:pt x="58" y="88"/>
                    <a:pt x="40" y="70"/>
                    <a:pt x="40" y="48"/>
                  </a:cubicBezTo>
                  <a:cubicBezTo>
                    <a:pt x="40" y="26"/>
                    <a:pt x="58" y="8"/>
                    <a:pt x="80" y="8"/>
                  </a:cubicBezTo>
                  <a:cubicBezTo>
                    <a:pt x="102" y="8"/>
                    <a:pt x="120" y="26"/>
                    <a:pt x="120" y="48"/>
                  </a:cubicBezTo>
                  <a:cubicBezTo>
                    <a:pt x="120" y="70"/>
                    <a:pt x="102" y="88"/>
                    <a:pt x="8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1"/>
            <p:cNvSpPr>
              <a:spLocks/>
            </p:cNvSpPr>
            <p:nvPr/>
          </p:nvSpPr>
          <p:spPr bwMode="auto">
            <a:xfrm>
              <a:off x="3406775" y="1458913"/>
              <a:ext cx="114300" cy="114300"/>
            </a:xfrm>
            <a:custGeom>
              <a:avLst/>
              <a:gdLst>
                <a:gd name="T0" fmla="*/ 28 w 30"/>
                <a:gd name="T1" fmla="*/ 0 h 30"/>
                <a:gd name="T2" fmla="*/ 0 w 30"/>
                <a:gd name="T3" fmla="*/ 28 h 30"/>
                <a:gd name="T4" fmla="*/ 2 w 30"/>
                <a:gd name="T5" fmla="*/ 30 h 30"/>
                <a:gd name="T6" fmla="*/ 4 w 30"/>
                <a:gd name="T7" fmla="*/ 28 h 30"/>
                <a:gd name="T8" fmla="*/ 28 w 30"/>
                <a:gd name="T9" fmla="*/ 4 h 30"/>
                <a:gd name="T10" fmla="*/ 30 w 30"/>
                <a:gd name="T11" fmla="*/ 2 h 30"/>
                <a:gd name="T12" fmla="*/ 28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28" y="0"/>
                  </a:moveTo>
                  <a:cubicBezTo>
                    <a:pt x="13" y="0"/>
                    <a:pt x="0" y="13"/>
                    <a:pt x="0" y="28"/>
                  </a:cubicBezTo>
                  <a:cubicBezTo>
                    <a:pt x="0" y="29"/>
                    <a:pt x="1" y="30"/>
                    <a:pt x="2" y="30"/>
                  </a:cubicBezTo>
                  <a:cubicBezTo>
                    <a:pt x="3" y="30"/>
                    <a:pt x="4" y="29"/>
                    <a:pt x="4" y="28"/>
                  </a:cubicBezTo>
                  <a:cubicBezTo>
                    <a:pt x="4" y="15"/>
                    <a:pt x="15" y="4"/>
                    <a:pt x="28" y="4"/>
                  </a:cubicBezTo>
                  <a:cubicBezTo>
                    <a:pt x="29" y="4"/>
                    <a:pt x="30" y="3"/>
                    <a:pt x="30" y="2"/>
                  </a:cubicBezTo>
                  <a:cubicBezTo>
                    <a:pt x="30" y="1"/>
                    <a:pt x="29"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3" name="Freeform 9"/>
          <p:cNvSpPr>
            <a:spLocks noEditPoints="1"/>
          </p:cNvSpPr>
          <p:nvPr/>
        </p:nvSpPr>
        <p:spPr bwMode="auto">
          <a:xfrm>
            <a:off x="8818127" y="7951282"/>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3"/>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4" name="Group 73"/>
          <p:cNvGrpSpPr/>
          <p:nvPr/>
        </p:nvGrpSpPr>
        <p:grpSpPr>
          <a:xfrm>
            <a:off x="9321556" y="8328382"/>
            <a:ext cx="640287" cy="917486"/>
            <a:chOff x="3741341" y="1604128"/>
            <a:chExt cx="341313" cy="488950"/>
          </a:xfrm>
          <a:solidFill>
            <a:schemeClr val="accent3"/>
          </a:solidFill>
        </p:grpSpPr>
        <p:sp>
          <p:nvSpPr>
            <p:cNvPr id="75" name="Freeform 15"/>
            <p:cNvSpPr>
              <a:spLocks noEditPoints="1"/>
            </p:cNvSpPr>
            <p:nvPr/>
          </p:nvSpPr>
          <p:spPr bwMode="auto">
            <a:xfrm>
              <a:off x="3741341" y="1604128"/>
              <a:ext cx="341313" cy="48895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16"/>
            <p:cNvSpPr>
              <a:spLocks/>
            </p:cNvSpPr>
            <p:nvPr/>
          </p:nvSpPr>
          <p:spPr bwMode="auto">
            <a:xfrm>
              <a:off x="3819128" y="1680328"/>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7" name="Freeform 6"/>
          <p:cNvSpPr>
            <a:spLocks noEditPoints="1"/>
          </p:cNvSpPr>
          <p:nvPr/>
        </p:nvSpPr>
        <p:spPr bwMode="auto">
          <a:xfrm>
            <a:off x="12188018" y="7929664"/>
            <a:ext cx="1673674" cy="1677444"/>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4"/>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8" name="Group 77"/>
          <p:cNvGrpSpPr/>
          <p:nvPr/>
        </p:nvGrpSpPr>
        <p:grpSpPr>
          <a:xfrm>
            <a:off x="12664685" y="8428291"/>
            <a:ext cx="760532" cy="717670"/>
            <a:chOff x="3498850" y="1541463"/>
            <a:chExt cx="504825" cy="476250"/>
          </a:xfrm>
          <a:solidFill>
            <a:schemeClr val="accent4"/>
          </a:solidFill>
        </p:grpSpPr>
        <p:sp>
          <p:nvSpPr>
            <p:cNvPr id="79"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4653192" y="9591837"/>
            <a:ext cx="3498107" cy="1970144"/>
            <a:chOff x="2858487" y="6612406"/>
            <a:chExt cx="3498107" cy="1970144"/>
          </a:xfrm>
        </p:grpSpPr>
        <p:sp>
          <p:nvSpPr>
            <p:cNvPr id="82"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Lato Light"/>
                  <a:ea typeface="Open Sans Light" panose="020B0306030504020204" pitchFamily="34" charset="0"/>
                  <a:cs typeface="Lato Light"/>
                </a:rPr>
                <a:t>Lorem Ipsum has two main </a:t>
              </a:r>
              <a:r>
                <a:rPr lang="en-US" sz="2400" dirty="0" smtClean="0">
                  <a:latin typeface="Lato Light"/>
                  <a:ea typeface="Open Sans Light" panose="020B0306030504020204" pitchFamily="34" charset="0"/>
                  <a:cs typeface="Lato Light"/>
                </a:rPr>
                <a:t>statistical</a:t>
              </a:r>
              <a:endParaRPr lang="en-US" sz="2400" dirty="0">
                <a:latin typeface="Lato Light"/>
                <a:ea typeface="Open Sans Light" panose="020B0306030504020204" pitchFamily="34" charset="0"/>
                <a:cs typeface="Lato Light"/>
              </a:endParaRPr>
            </a:p>
          </p:txBody>
        </p:sp>
        <p:sp>
          <p:nvSpPr>
            <p:cNvPr id="83" name="TextBox 82"/>
            <p:cNvSpPr txBox="1"/>
            <p:nvPr/>
          </p:nvSpPr>
          <p:spPr>
            <a:xfrm>
              <a:off x="2996937" y="6612406"/>
              <a:ext cx="3248257"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Design</a:t>
              </a:r>
              <a:endParaRPr lang="en-US" sz="4200" b="1" dirty="0">
                <a:solidFill>
                  <a:schemeClr val="tx2"/>
                </a:solidFill>
                <a:latin typeface="Lato Regular"/>
                <a:cs typeface="Lato Regular"/>
              </a:endParaRPr>
            </a:p>
          </p:txBody>
        </p:sp>
      </p:grpSp>
      <p:grpSp>
        <p:nvGrpSpPr>
          <p:cNvPr id="37" name="Group 36"/>
          <p:cNvGrpSpPr/>
          <p:nvPr/>
        </p:nvGrpSpPr>
        <p:grpSpPr>
          <a:xfrm>
            <a:off x="7931304" y="9605272"/>
            <a:ext cx="3498107" cy="1970144"/>
            <a:chOff x="2858487" y="6612406"/>
            <a:chExt cx="3498107" cy="1970144"/>
          </a:xfrm>
        </p:grpSpPr>
        <p:sp>
          <p:nvSpPr>
            <p:cNvPr id="38"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Lato Light"/>
                  <a:ea typeface="Open Sans Light" panose="020B0306030504020204" pitchFamily="34" charset="0"/>
                  <a:cs typeface="Lato Light"/>
                </a:rPr>
                <a:t>Lorem Ipsum has two main </a:t>
              </a:r>
              <a:r>
                <a:rPr lang="en-US" sz="2400" dirty="0" smtClean="0">
                  <a:latin typeface="Lato Light"/>
                  <a:ea typeface="Open Sans Light" panose="020B0306030504020204" pitchFamily="34" charset="0"/>
                  <a:cs typeface="Lato Light"/>
                </a:rPr>
                <a:t>statistical</a:t>
              </a:r>
              <a:endParaRPr lang="en-US" sz="2400" dirty="0">
                <a:latin typeface="Lato Light"/>
                <a:ea typeface="Open Sans Light" panose="020B0306030504020204" pitchFamily="34" charset="0"/>
                <a:cs typeface="Lato Light"/>
              </a:endParaRPr>
            </a:p>
          </p:txBody>
        </p:sp>
        <p:sp>
          <p:nvSpPr>
            <p:cNvPr id="39" name="TextBox 38"/>
            <p:cNvSpPr txBox="1"/>
            <p:nvPr/>
          </p:nvSpPr>
          <p:spPr>
            <a:xfrm>
              <a:off x="3315866" y="6612406"/>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Idea</a:t>
              </a:r>
              <a:endParaRPr lang="en-US" sz="4200" b="1" dirty="0">
                <a:solidFill>
                  <a:schemeClr val="tx2"/>
                </a:solidFill>
                <a:latin typeface="Lato Regular"/>
                <a:cs typeface="Lato Regular"/>
              </a:endParaRPr>
            </a:p>
          </p:txBody>
        </p:sp>
      </p:grpSp>
      <p:grpSp>
        <p:nvGrpSpPr>
          <p:cNvPr id="40" name="Group 39"/>
          <p:cNvGrpSpPr/>
          <p:nvPr/>
        </p:nvGrpSpPr>
        <p:grpSpPr>
          <a:xfrm>
            <a:off x="11283939" y="9584828"/>
            <a:ext cx="3498107" cy="1970144"/>
            <a:chOff x="2858487" y="6612406"/>
            <a:chExt cx="3498107" cy="1970144"/>
          </a:xfrm>
        </p:grpSpPr>
        <p:sp>
          <p:nvSpPr>
            <p:cNvPr id="42"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Lato Light"/>
                  <a:ea typeface="Open Sans Light" panose="020B0306030504020204" pitchFamily="34" charset="0"/>
                  <a:cs typeface="Lato Light"/>
                </a:rPr>
                <a:t>Lorem Ipsum has two main </a:t>
              </a:r>
              <a:r>
                <a:rPr lang="en-US" sz="2400" dirty="0" smtClean="0">
                  <a:latin typeface="Lato Light"/>
                  <a:ea typeface="Open Sans Light" panose="020B0306030504020204" pitchFamily="34" charset="0"/>
                  <a:cs typeface="Lato Light"/>
                </a:rPr>
                <a:t>statistical</a:t>
              </a:r>
              <a:endParaRPr lang="en-US" sz="2400" dirty="0">
                <a:latin typeface="Lato Light"/>
                <a:ea typeface="Open Sans Light" panose="020B0306030504020204" pitchFamily="34" charset="0"/>
                <a:cs typeface="Lato Light"/>
              </a:endParaRPr>
            </a:p>
          </p:txBody>
        </p:sp>
        <p:sp>
          <p:nvSpPr>
            <p:cNvPr id="43" name="TextBox 42"/>
            <p:cNvSpPr txBox="1"/>
            <p:nvPr/>
          </p:nvSpPr>
          <p:spPr>
            <a:xfrm>
              <a:off x="3315866" y="6612406"/>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Plan</a:t>
              </a:r>
              <a:endParaRPr lang="en-US" sz="4200" b="1" dirty="0">
                <a:solidFill>
                  <a:schemeClr val="tx2"/>
                </a:solidFill>
                <a:latin typeface="Lato Regular"/>
                <a:cs typeface="Lato Regular"/>
              </a:endParaRPr>
            </a:p>
          </p:txBody>
        </p:sp>
      </p:grpSp>
      <p:sp>
        <p:nvSpPr>
          <p:cNvPr id="44" name="Freeform 7"/>
          <p:cNvSpPr>
            <a:spLocks noEditPoints="1"/>
          </p:cNvSpPr>
          <p:nvPr/>
        </p:nvSpPr>
        <p:spPr bwMode="auto">
          <a:xfrm>
            <a:off x="2345842" y="7955227"/>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5"/>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48" name="Group 47"/>
          <p:cNvGrpSpPr/>
          <p:nvPr/>
        </p:nvGrpSpPr>
        <p:grpSpPr>
          <a:xfrm>
            <a:off x="1404935" y="9577167"/>
            <a:ext cx="3498107" cy="1970144"/>
            <a:chOff x="2858487" y="6612406"/>
            <a:chExt cx="3498107" cy="1970144"/>
          </a:xfrm>
        </p:grpSpPr>
        <p:sp>
          <p:nvSpPr>
            <p:cNvPr id="49"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latin typeface="Lato Light"/>
                  <a:ea typeface="Open Sans Light" panose="020B0306030504020204" pitchFamily="34" charset="0"/>
                  <a:cs typeface="Lato Light"/>
                </a:rPr>
                <a:t>Lorem Ipsum has two main statistical</a:t>
              </a:r>
              <a:endParaRPr lang="en-US" sz="2400" dirty="0">
                <a:latin typeface="Lato Light"/>
                <a:ea typeface="Open Sans Light" panose="020B0306030504020204" pitchFamily="34" charset="0"/>
                <a:cs typeface="Lato Light"/>
              </a:endParaRPr>
            </a:p>
          </p:txBody>
        </p:sp>
        <p:sp>
          <p:nvSpPr>
            <p:cNvPr id="50" name="TextBox 49"/>
            <p:cNvSpPr txBox="1"/>
            <p:nvPr/>
          </p:nvSpPr>
          <p:spPr>
            <a:xfrm>
              <a:off x="2858487" y="6612406"/>
              <a:ext cx="3498107"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Ads</a:t>
              </a:r>
              <a:endParaRPr lang="en-US" sz="4200" b="1" dirty="0">
                <a:solidFill>
                  <a:schemeClr val="tx2"/>
                </a:solidFill>
                <a:latin typeface="Lato Regular"/>
                <a:cs typeface="Lato Regular"/>
              </a:endParaRPr>
            </a:p>
          </p:txBody>
        </p:sp>
      </p:grpSp>
      <p:sp>
        <p:nvSpPr>
          <p:cNvPr id="51" name="TextBox 50"/>
          <p:cNvSpPr txBox="1"/>
          <p:nvPr/>
        </p:nvSpPr>
        <p:spPr>
          <a:xfrm>
            <a:off x="2527832" y="3085418"/>
            <a:ext cx="11959485" cy="637061"/>
          </a:xfrm>
          <a:prstGeom prst="rect">
            <a:avLst/>
          </a:prstGeom>
          <a:noFill/>
        </p:spPr>
        <p:txBody>
          <a:bodyPr wrap="square" lIns="219419" tIns="109710" rIns="219419" bIns="109710" rtlCol="0">
            <a:spAutoFit/>
          </a:bodyPr>
          <a:lstStyle/>
          <a:p>
            <a:r>
              <a:rPr lang="en-US" sz="2700" dirty="0" smtClean="0">
                <a:solidFill>
                  <a:schemeClr val="bg1">
                    <a:lumMod val="95000"/>
                  </a:schemeClr>
                </a:solidFill>
                <a:latin typeface="Lato Light"/>
                <a:ea typeface="Open Sans Light" panose="020B0306030504020204" pitchFamily="34" charset="0"/>
                <a:cs typeface="Lato Light"/>
              </a:rPr>
              <a:t>Lorem Ipsum has two </a:t>
            </a:r>
            <a:r>
              <a:rPr lang="en-US" sz="2700" dirty="0">
                <a:solidFill>
                  <a:schemeClr val="bg1">
                    <a:lumMod val="95000"/>
                  </a:schemeClr>
                </a:solidFill>
                <a:latin typeface="Lato Light"/>
                <a:ea typeface="Open Sans Light" panose="020B0306030504020204" pitchFamily="34" charset="0"/>
                <a:cs typeface="Lato Light"/>
              </a:rPr>
              <a:t>main statistical methodologies are used in </a:t>
            </a:r>
            <a:r>
              <a:rPr lang="en-US" sz="2700" dirty="0" smtClean="0">
                <a:solidFill>
                  <a:schemeClr val="bg1">
                    <a:lumMod val="95000"/>
                  </a:schemeClr>
                </a:solidFill>
                <a:latin typeface="Lato Light"/>
                <a:ea typeface="Open Sans Light" panose="020B0306030504020204" pitchFamily="34" charset="0"/>
                <a:cs typeface="Lato Light"/>
              </a:rPr>
              <a:t>data.</a:t>
            </a:r>
            <a:endParaRPr lang="en-US" sz="2700" dirty="0">
              <a:solidFill>
                <a:schemeClr val="bg1">
                  <a:lumMod val="95000"/>
                </a:schemeClr>
              </a:solidFill>
              <a:latin typeface="Lato Light"/>
              <a:ea typeface="Open Sans Light" panose="020B0306030504020204" pitchFamily="34" charset="0"/>
              <a:cs typeface="Lato Light"/>
            </a:endParaRPr>
          </a:p>
        </p:txBody>
      </p:sp>
      <p:sp>
        <p:nvSpPr>
          <p:cNvPr id="60" name="Freeform 222"/>
          <p:cNvSpPr>
            <a:spLocks noEditPoints="1"/>
          </p:cNvSpPr>
          <p:nvPr/>
        </p:nvSpPr>
        <p:spPr bwMode="auto">
          <a:xfrm>
            <a:off x="2007507" y="3157108"/>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TextBox 88"/>
          <p:cNvSpPr txBox="1"/>
          <p:nvPr/>
        </p:nvSpPr>
        <p:spPr>
          <a:xfrm>
            <a:off x="2527832" y="3842930"/>
            <a:ext cx="11959485" cy="637061"/>
          </a:xfrm>
          <a:prstGeom prst="rect">
            <a:avLst/>
          </a:prstGeom>
          <a:noFill/>
        </p:spPr>
        <p:txBody>
          <a:bodyPr wrap="square" lIns="219419" tIns="109710" rIns="219419" bIns="109710" rtlCol="0">
            <a:spAutoFit/>
          </a:bodyPr>
          <a:lstStyle/>
          <a:p>
            <a:r>
              <a:rPr lang="en-US" sz="2700" dirty="0" smtClean="0">
                <a:solidFill>
                  <a:schemeClr val="bg1">
                    <a:lumMod val="95000"/>
                  </a:schemeClr>
                </a:solidFill>
                <a:latin typeface="Lato Light"/>
                <a:ea typeface="Open Sans Light" panose="020B0306030504020204" pitchFamily="34" charset="0"/>
                <a:cs typeface="Lato Light"/>
              </a:rPr>
              <a:t>Lorem Ipsum has two </a:t>
            </a:r>
            <a:r>
              <a:rPr lang="en-US" sz="2700" dirty="0">
                <a:solidFill>
                  <a:schemeClr val="bg1">
                    <a:lumMod val="95000"/>
                  </a:schemeClr>
                </a:solidFill>
                <a:latin typeface="Lato Light"/>
                <a:ea typeface="Open Sans Light" panose="020B0306030504020204" pitchFamily="34" charset="0"/>
                <a:cs typeface="Lato Light"/>
              </a:rPr>
              <a:t>main statistical methodologies are used in </a:t>
            </a:r>
            <a:r>
              <a:rPr lang="en-US" sz="2700" dirty="0" smtClean="0">
                <a:solidFill>
                  <a:schemeClr val="bg1">
                    <a:lumMod val="95000"/>
                  </a:schemeClr>
                </a:solidFill>
                <a:latin typeface="Lato Light"/>
                <a:ea typeface="Open Sans Light" panose="020B0306030504020204" pitchFamily="34" charset="0"/>
                <a:cs typeface="Lato Light"/>
              </a:rPr>
              <a:t>data.</a:t>
            </a:r>
            <a:endParaRPr lang="en-US" sz="2700" dirty="0">
              <a:solidFill>
                <a:schemeClr val="bg1">
                  <a:lumMod val="95000"/>
                </a:schemeClr>
              </a:solidFill>
              <a:latin typeface="Lato Light"/>
              <a:ea typeface="Open Sans Light" panose="020B0306030504020204" pitchFamily="34" charset="0"/>
              <a:cs typeface="Lato Light"/>
            </a:endParaRPr>
          </a:p>
        </p:txBody>
      </p:sp>
      <p:sp>
        <p:nvSpPr>
          <p:cNvPr id="94" name="Freeform 222"/>
          <p:cNvSpPr>
            <a:spLocks noEditPoints="1"/>
          </p:cNvSpPr>
          <p:nvPr/>
        </p:nvSpPr>
        <p:spPr bwMode="auto">
          <a:xfrm>
            <a:off x="2007507" y="3907644"/>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TextBox 94"/>
          <p:cNvSpPr txBox="1"/>
          <p:nvPr/>
        </p:nvSpPr>
        <p:spPr>
          <a:xfrm>
            <a:off x="2527832" y="4595261"/>
            <a:ext cx="11959485" cy="637061"/>
          </a:xfrm>
          <a:prstGeom prst="rect">
            <a:avLst/>
          </a:prstGeom>
          <a:noFill/>
        </p:spPr>
        <p:txBody>
          <a:bodyPr wrap="square" lIns="219419" tIns="109710" rIns="219419" bIns="109710" rtlCol="0">
            <a:spAutoFit/>
          </a:bodyPr>
          <a:lstStyle/>
          <a:p>
            <a:r>
              <a:rPr lang="en-US" sz="2700" dirty="0" smtClean="0">
                <a:solidFill>
                  <a:schemeClr val="bg1">
                    <a:lumMod val="95000"/>
                  </a:schemeClr>
                </a:solidFill>
                <a:latin typeface="Lato Light"/>
                <a:ea typeface="Open Sans Light" panose="020B0306030504020204" pitchFamily="34" charset="0"/>
                <a:cs typeface="Lato Light"/>
              </a:rPr>
              <a:t>Lorem Ipsum has two </a:t>
            </a:r>
            <a:r>
              <a:rPr lang="en-US" sz="2700" dirty="0">
                <a:solidFill>
                  <a:schemeClr val="bg1">
                    <a:lumMod val="95000"/>
                  </a:schemeClr>
                </a:solidFill>
                <a:latin typeface="Lato Light"/>
                <a:ea typeface="Open Sans Light" panose="020B0306030504020204" pitchFamily="34" charset="0"/>
                <a:cs typeface="Lato Light"/>
              </a:rPr>
              <a:t>main statistical methodologies are used in </a:t>
            </a:r>
            <a:r>
              <a:rPr lang="en-US" sz="2700" dirty="0" smtClean="0">
                <a:solidFill>
                  <a:schemeClr val="bg1">
                    <a:lumMod val="95000"/>
                  </a:schemeClr>
                </a:solidFill>
                <a:latin typeface="Lato Light"/>
                <a:ea typeface="Open Sans Light" panose="020B0306030504020204" pitchFamily="34" charset="0"/>
                <a:cs typeface="Lato Light"/>
              </a:rPr>
              <a:t>data.</a:t>
            </a:r>
            <a:endParaRPr lang="en-US" sz="2700" dirty="0">
              <a:solidFill>
                <a:schemeClr val="bg1">
                  <a:lumMod val="95000"/>
                </a:schemeClr>
              </a:solidFill>
              <a:latin typeface="Lato Light"/>
              <a:ea typeface="Open Sans Light" panose="020B0306030504020204" pitchFamily="34" charset="0"/>
              <a:cs typeface="Lato Light"/>
            </a:endParaRPr>
          </a:p>
        </p:txBody>
      </p:sp>
      <p:sp>
        <p:nvSpPr>
          <p:cNvPr id="97" name="TextBox 96"/>
          <p:cNvSpPr txBox="1"/>
          <p:nvPr/>
        </p:nvSpPr>
        <p:spPr>
          <a:xfrm>
            <a:off x="2527832" y="5330493"/>
            <a:ext cx="11959485" cy="637061"/>
          </a:xfrm>
          <a:prstGeom prst="rect">
            <a:avLst/>
          </a:prstGeom>
          <a:noFill/>
        </p:spPr>
        <p:txBody>
          <a:bodyPr wrap="square" lIns="219419" tIns="109710" rIns="219419" bIns="109710" rtlCol="0">
            <a:spAutoFit/>
          </a:bodyPr>
          <a:lstStyle/>
          <a:p>
            <a:r>
              <a:rPr lang="en-US" sz="2700" dirty="0" smtClean="0">
                <a:solidFill>
                  <a:schemeClr val="bg1">
                    <a:lumMod val="95000"/>
                  </a:schemeClr>
                </a:solidFill>
                <a:latin typeface="Lato Light"/>
                <a:ea typeface="Open Sans Light" panose="020B0306030504020204" pitchFamily="34" charset="0"/>
                <a:cs typeface="Lato Light"/>
              </a:rPr>
              <a:t>Lorem Ipsum has two </a:t>
            </a:r>
            <a:r>
              <a:rPr lang="en-US" sz="2700" dirty="0">
                <a:solidFill>
                  <a:schemeClr val="bg1">
                    <a:lumMod val="95000"/>
                  </a:schemeClr>
                </a:solidFill>
                <a:latin typeface="Lato Light"/>
                <a:ea typeface="Open Sans Light" panose="020B0306030504020204" pitchFamily="34" charset="0"/>
                <a:cs typeface="Lato Light"/>
              </a:rPr>
              <a:t>main statistical methodologies are used in </a:t>
            </a:r>
            <a:r>
              <a:rPr lang="en-US" sz="2700" dirty="0" smtClean="0">
                <a:solidFill>
                  <a:schemeClr val="bg1">
                    <a:lumMod val="95000"/>
                  </a:schemeClr>
                </a:solidFill>
                <a:latin typeface="Lato Light"/>
                <a:ea typeface="Open Sans Light" panose="020B0306030504020204" pitchFamily="34" charset="0"/>
                <a:cs typeface="Lato Light"/>
              </a:rPr>
              <a:t>data.</a:t>
            </a:r>
            <a:endParaRPr lang="en-US" sz="2700" dirty="0">
              <a:solidFill>
                <a:schemeClr val="bg1">
                  <a:lumMod val="95000"/>
                </a:schemeClr>
              </a:solidFill>
              <a:latin typeface="Lato Light"/>
              <a:ea typeface="Open Sans Light" panose="020B0306030504020204" pitchFamily="34" charset="0"/>
              <a:cs typeface="Lato Light"/>
            </a:endParaRPr>
          </a:p>
        </p:txBody>
      </p:sp>
      <p:sp>
        <p:nvSpPr>
          <p:cNvPr id="98" name="Freeform 222"/>
          <p:cNvSpPr>
            <a:spLocks noEditPoints="1"/>
          </p:cNvSpPr>
          <p:nvPr/>
        </p:nvSpPr>
        <p:spPr bwMode="auto">
          <a:xfrm>
            <a:off x="2007507" y="539520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57"/>
          <p:cNvSpPr>
            <a:spLocks noEditPoints="1"/>
          </p:cNvSpPr>
          <p:nvPr/>
        </p:nvSpPr>
        <p:spPr bwMode="auto">
          <a:xfrm>
            <a:off x="2004911" y="4672067"/>
            <a:ext cx="521208" cy="521208"/>
          </a:xfrm>
          <a:custGeom>
            <a:avLst/>
            <a:gdLst>
              <a:gd name="T0" fmla="*/ 215 w 430"/>
              <a:gd name="T1" fmla="*/ 0 h 430"/>
              <a:gd name="T2" fmla="*/ 0 w 430"/>
              <a:gd name="T3" fmla="*/ 215 h 430"/>
              <a:gd name="T4" fmla="*/ 215 w 430"/>
              <a:gd name="T5" fmla="*/ 430 h 430"/>
              <a:gd name="T6" fmla="*/ 430 w 430"/>
              <a:gd name="T7" fmla="*/ 215 h 430"/>
              <a:gd name="T8" fmla="*/ 215 w 430"/>
              <a:gd name="T9" fmla="*/ 0 h 430"/>
              <a:gd name="T10" fmla="*/ 259 w 430"/>
              <a:gd name="T11" fmla="*/ 215 h 430"/>
              <a:gd name="T12" fmla="*/ 338 w 430"/>
              <a:gd name="T13" fmla="*/ 293 h 430"/>
              <a:gd name="T14" fmla="*/ 293 w 430"/>
              <a:gd name="T15" fmla="*/ 338 h 430"/>
              <a:gd name="T16" fmla="*/ 215 w 430"/>
              <a:gd name="T17" fmla="*/ 259 h 430"/>
              <a:gd name="T18" fmla="*/ 137 w 430"/>
              <a:gd name="T19" fmla="*/ 338 h 430"/>
              <a:gd name="T20" fmla="*/ 92 w 430"/>
              <a:gd name="T21" fmla="*/ 293 h 430"/>
              <a:gd name="T22" fmla="*/ 171 w 430"/>
              <a:gd name="T23" fmla="*/ 215 h 430"/>
              <a:gd name="T24" fmla="*/ 92 w 430"/>
              <a:gd name="T25" fmla="*/ 137 h 430"/>
              <a:gd name="T26" fmla="*/ 137 w 430"/>
              <a:gd name="T27" fmla="*/ 92 h 430"/>
              <a:gd name="T28" fmla="*/ 215 w 430"/>
              <a:gd name="T29" fmla="*/ 171 h 430"/>
              <a:gd name="T30" fmla="*/ 293 w 430"/>
              <a:gd name="T31" fmla="*/ 92 h 430"/>
              <a:gd name="T32" fmla="*/ 338 w 430"/>
              <a:gd name="T33" fmla="*/ 137 h 430"/>
              <a:gd name="T34" fmla="*/ 259 w 430"/>
              <a:gd name="T35"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430">
                <a:moveTo>
                  <a:pt x="215" y="0"/>
                </a:moveTo>
                <a:cubicBezTo>
                  <a:pt x="96" y="0"/>
                  <a:pt x="0" y="96"/>
                  <a:pt x="0" y="215"/>
                </a:cubicBezTo>
                <a:cubicBezTo>
                  <a:pt x="0" y="334"/>
                  <a:pt x="96" y="430"/>
                  <a:pt x="215" y="430"/>
                </a:cubicBezTo>
                <a:cubicBezTo>
                  <a:pt x="334" y="430"/>
                  <a:pt x="430" y="334"/>
                  <a:pt x="430" y="215"/>
                </a:cubicBezTo>
                <a:cubicBezTo>
                  <a:pt x="430" y="96"/>
                  <a:pt x="334" y="0"/>
                  <a:pt x="215" y="0"/>
                </a:cubicBezTo>
                <a:close/>
                <a:moveTo>
                  <a:pt x="259" y="215"/>
                </a:moveTo>
                <a:cubicBezTo>
                  <a:pt x="338" y="293"/>
                  <a:pt x="338" y="293"/>
                  <a:pt x="338" y="293"/>
                </a:cubicBezTo>
                <a:cubicBezTo>
                  <a:pt x="293" y="338"/>
                  <a:pt x="293" y="338"/>
                  <a:pt x="293" y="338"/>
                </a:cubicBezTo>
                <a:cubicBezTo>
                  <a:pt x="215" y="259"/>
                  <a:pt x="215" y="259"/>
                  <a:pt x="215" y="259"/>
                </a:cubicBezTo>
                <a:cubicBezTo>
                  <a:pt x="137" y="338"/>
                  <a:pt x="137" y="338"/>
                  <a:pt x="137" y="338"/>
                </a:cubicBezTo>
                <a:cubicBezTo>
                  <a:pt x="92" y="293"/>
                  <a:pt x="92" y="293"/>
                  <a:pt x="92" y="293"/>
                </a:cubicBezTo>
                <a:cubicBezTo>
                  <a:pt x="171" y="215"/>
                  <a:pt x="171" y="215"/>
                  <a:pt x="171" y="215"/>
                </a:cubicBezTo>
                <a:cubicBezTo>
                  <a:pt x="92" y="137"/>
                  <a:pt x="92" y="137"/>
                  <a:pt x="92" y="137"/>
                </a:cubicBezTo>
                <a:cubicBezTo>
                  <a:pt x="137" y="92"/>
                  <a:pt x="137" y="92"/>
                  <a:pt x="137" y="92"/>
                </a:cubicBezTo>
                <a:cubicBezTo>
                  <a:pt x="215" y="171"/>
                  <a:pt x="215" y="171"/>
                  <a:pt x="215" y="171"/>
                </a:cubicBezTo>
                <a:cubicBezTo>
                  <a:pt x="293" y="92"/>
                  <a:pt x="293" y="92"/>
                  <a:pt x="293" y="92"/>
                </a:cubicBezTo>
                <a:cubicBezTo>
                  <a:pt x="338" y="137"/>
                  <a:pt x="338" y="137"/>
                  <a:pt x="338" y="137"/>
                </a:cubicBezTo>
                <a:cubicBezTo>
                  <a:pt x="259" y="215"/>
                  <a:pt x="259" y="215"/>
                  <a:pt x="259" y="2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TextBox 100"/>
          <p:cNvSpPr txBox="1"/>
          <p:nvPr/>
        </p:nvSpPr>
        <p:spPr>
          <a:xfrm>
            <a:off x="1770369" y="1351929"/>
            <a:ext cx="8378649" cy="1446532"/>
          </a:xfrm>
          <a:prstGeom prst="rect">
            <a:avLst/>
          </a:prstGeom>
          <a:noFill/>
        </p:spPr>
        <p:txBody>
          <a:bodyPr wrap="none" lIns="91422" tIns="45711" rIns="91422" bIns="45711" rtlCol="0">
            <a:spAutoFit/>
          </a:bodyPr>
          <a:lstStyle/>
          <a:p>
            <a:r>
              <a:rPr lang="id-ID" sz="8800" b="1" dirty="0" smtClean="0">
                <a:solidFill>
                  <a:schemeClr val="bg1"/>
                </a:solidFill>
                <a:latin typeface="Lato Regular"/>
                <a:cs typeface="Lato Regular"/>
              </a:rPr>
              <a:t>Mobile Features</a:t>
            </a:r>
          </a:p>
        </p:txBody>
      </p:sp>
      <p:sp>
        <p:nvSpPr>
          <p:cNvPr id="104" name="AutoShape 19"/>
          <p:cNvSpPr>
            <a:spLocks/>
          </p:cNvSpPr>
          <p:nvPr/>
        </p:nvSpPr>
        <p:spPr bwMode="auto">
          <a:xfrm>
            <a:off x="2827359" y="8387333"/>
            <a:ext cx="758431" cy="75862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tx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3" name="Picture Placeholder 2"/>
          <p:cNvSpPr>
            <a:spLocks noGrp="1"/>
          </p:cNvSpPr>
          <p:nvPr>
            <p:ph type="pic" sz="quarter" idx="13"/>
          </p:nvPr>
        </p:nvSpPr>
        <p:spPr/>
      </p:sp>
      <p:pic>
        <p:nvPicPr>
          <p:cNvPr id="46" name="Picture 45" descr="iPhone Mock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3092" y="715383"/>
            <a:ext cx="9174056" cy="13031330"/>
          </a:xfrm>
          <a:prstGeom prst="rect">
            <a:avLst/>
          </a:prstGeom>
        </p:spPr>
      </p:pic>
    </p:spTree>
    <p:extLst>
      <p:ext uri="{BB962C8B-B14F-4D97-AF65-F5344CB8AC3E}">
        <p14:creationId xmlns:p14="http://schemas.microsoft.com/office/powerpoint/2010/main" val="4265680316"/>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p:tgtEl>
                                          <p:spTgt spid="101"/>
                                        </p:tgtEl>
                                        <p:attrNameLst>
                                          <p:attrName>ppt_x</p:attrName>
                                        </p:attrNameLst>
                                      </p:cBhvr>
                                      <p:tavLst>
                                        <p:tav tm="0">
                                          <p:val>
                                            <p:strVal val="#ppt_x-#ppt_w*1.125000"/>
                                          </p:val>
                                        </p:tav>
                                        <p:tav tm="100000">
                                          <p:val>
                                            <p:strVal val="#ppt_x"/>
                                          </p:val>
                                        </p:tav>
                                      </p:tavLst>
                                    </p:anim>
                                    <p:animEffect transition="in" filter="wipe(right)">
                                      <p:cBhvr>
                                        <p:cTn id="8" dur="500"/>
                                        <p:tgtEl>
                                          <p:spTgt spid="101"/>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p:tgtEl>
                                          <p:spTgt spid="60"/>
                                        </p:tgtEl>
                                        <p:attrNameLst>
                                          <p:attrName>ppt_x</p:attrName>
                                        </p:attrNameLst>
                                      </p:cBhvr>
                                      <p:tavLst>
                                        <p:tav tm="0">
                                          <p:val>
                                            <p:strVal val="#ppt_x-#ppt_w*1.125000"/>
                                          </p:val>
                                        </p:tav>
                                        <p:tav tm="100000">
                                          <p:val>
                                            <p:strVal val="#ppt_x"/>
                                          </p:val>
                                        </p:tav>
                                      </p:tavLst>
                                    </p:anim>
                                    <p:animEffect transition="in" filter="wipe(right)">
                                      <p:cBhvr>
                                        <p:cTn id="13" dur="500"/>
                                        <p:tgtEl>
                                          <p:spTgt spid="6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additive="base">
                                        <p:cTn id="21" dur="500"/>
                                        <p:tgtEl>
                                          <p:spTgt spid="94"/>
                                        </p:tgtEl>
                                        <p:attrNameLst>
                                          <p:attrName>ppt_x</p:attrName>
                                        </p:attrNameLst>
                                      </p:cBhvr>
                                      <p:tavLst>
                                        <p:tav tm="0">
                                          <p:val>
                                            <p:strVal val="#ppt_x-#ppt_w*1.125000"/>
                                          </p:val>
                                        </p:tav>
                                        <p:tav tm="100000">
                                          <p:val>
                                            <p:strVal val="#ppt_x"/>
                                          </p:val>
                                        </p:tav>
                                      </p:tavLst>
                                    </p:anim>
                                    <p:animEffect transition="in" filter="wipe(right)">
                                      <p:cBhvr>
                                        <p:cTn id="22" dur="500"/>
                                        <p:tgtEl>
                                          <p:spTgt spid="9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wipe(left)">
                                      <p:cBhvr>
                                        <p:cTn id="26" dur="500"/>
                                        <p:tgtEl>
                                          <p:spTgt spid="89"/>
                                        </p:tgtEl>
                                      </p:cBhvr>
                                    </p:animEffect>
                                  </p:childTnLst>
                                </p:cTn>
                              </p:par>
                            </p:childTnLst>
                          </p:cTn>
                        </p:par>
                        <p:par>
                          <p:cTn id="27" fill="hold">
                            <p:stCondLst>
                              <p:cond delay="2500"/>
                            </p:stCondLst>
                            <p:childTnLst>
                              <p:par>
                                <p:cTn id="28" presetID="12" presetClass="entr" presetSubtype="8" fill="hold" grpId="0" nodeType="afterEffect">
                                  <p:stCondLst>
                                    <p:cond delay="0"/>
                                  </p:stCondLst>
                                  <p:childTnLst>
                                    <p:set>
                                      <p:cBhvr>
                                        <p:cTn id="29" dur="1" fill="hold">
                                          <p:stCondLst>
                                            <p:cond delay="0"/>
                                          </p:stCondLst>
                                        </p:cTn>
                                        <p:tgtEl>
                                          <p:spTgt spid="99"/>
                                        </p:tgtEl>
                                        <p:attrNameLst>
                                          <p:attrName>style.visibility</p:attrName>
                                        </p:attrNameLst>
                                      </p:cBhvr>
                                      <p:to>
                                        <p:strVal val="visible"/>
                                      </p:to>
                                    </p:set>
                                    <p:anim calcmode="lin" valueType="num">
                                      <p:cBhvr additive="base">
                                        <p:cTn id="30" dur="500"/>
                                        <p:tgtEl>
                                          <p:spTgt spid="99"/>
                                        </p:tgtEl>
                                        <p:attrNameLst>
                                          <p:attrName>ppt_x</p:attrName>
                                        </p:attrNameLst>
                                      </p:cBhvr>
                                      <p:tavLst>
                                        <p:tav tm="0">
                                          <p:val>
                                            <p:strVal val="#ppt_x-#ppt_w*1.125000"/>
                                          </p:val>
                                        </p:tav>
                                        <p:tav tm="100000">
                                          <p:val>
                                            <p:strVal val="#ppt_x"/>
                                          </p:val>
                                        </p:tav>
                                      </p:tavLst>
                                    </p:anim>
                                    <p:animEffect transition="in" filter="wipe(right)">
                                      <p:cBhvr>
                                        <p:cTn id="31" dur="500"/>
                                        <p:tgtEl>
                                          <p:spTgt spid="99"/>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500"/>
                                        <p:tgtEl>
                                          <p:spTgt spid="95"/>
                                        </p:tgtEl>
                                      </p:cBhvr>
                                    </p:animEffect>
                                  </p:childTnLst>
                                </p:cTn>
                              </p:par>
                            </p:childTnLst>
                          </p:cTn>
                        </p:par>
                        <p:par>
                          <p:cTn id="36" fill="hold">
                            <p:stCondLst>
                              <p:cond delay="3500"/>
                            </p:stCondLst>
                            <p:childTnLst>
                              <p:par>
                                <p:cTn id="37" presetID="12" presetClass="entr" presetSubtype="8" fill="hold" grpId="0" nodeType="afterEffect">
                                  <p:stCondLst>
                                    <p:cond delay="0"/>
                                  </p:stCondLst>
                                  <p:childTnLst>
                                    <p:set>
                                      <p:cBhvr>
                                        <p:cTn id="38" dur="1" fill="hold">
                                          <p:stCondLst>
                                            <p:cond delay="0"/>
                                          </p:stCondLst>
                                        </p:cTn>
                                        <p:tgtEl>
                                          <p:spTgt spid="98"/>
                                        </p:tgtEl>
                                        <p:attrNameLst>
                                          <p:attrName>style.visibility</p:attrName>
                                        </p:attrNameLst>
                                      </p:cBhvr>
                                      <p:to>
                                        <p:strVal val="visible"/>
                                      </p:to>
                                    </p:set>
                                    <p:anim calcmode="lin" valueType="num">
                                      <p:cBhvr additive="base">
                                        <p:cTn id="39" dur="500"/>
                                        <p:tgtEl>
                                          <p:spTgt spid="98"/>
                                        </p:tgtEl>
                                        <p:attrNameLst>
                                          <p:attrName>ppt_x</p:attrName>
                                        </p:attrNameLst>
                                      </p:cBhvr>
                                      <p:tavLst>
                                        <p:tav tm="0">
                                          <p:val>
                                            <p:strVal val="#ppt_x-#ppt_w*1.125000"/>
                                          </p:val>
                                        </p:tav>
                                        <p:tav tm="100000">
                                          <p:val>
                                            <p:strVal val="#ppt_x"/>
                                          </p:val>
                                        </p:tav>
                                      </p:tavLst>
                                    </p:anim>
                                    <p:animEffect transition="in" filter="wipe(right)">
                                      <p:cBhvr>
                                        <p:cTn id="40" dur="500"/>
                                        <p:tgtEl>
                                          <p:spTgt spid="98"/>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wipe(left)">
                                      <p:cBhvr>
                                        <p:cTn id="44" dur="500"/>
                                        <p:tgtEl>
                                          <p:spTgt spid="97"/>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par>
                                <p:cTn id="61" presetID="10"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par>
                                <p:cTn id="76" presetID="10" presetClass="entr" presetSubtype="0" fill="hold"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3" grpId="0" animBg="1"/>
      <p:bldP spid="77" grpId="0" animBg="1"/>
      <p:bldP spid="44" grpId="0" animBg="1"/>
      <p:bldP spid="51" grpId="0"/>
      <p:bldP spid="60" grpId="0" animBg="1"/>
      <p:bldP spid="89" grpId="0"/>
      <p:bldP spid="94" grpId="0" animBg="1"/>
      <p:bldP spid="95" grpId="0"/>
      <p:bldP spid="97" grpId="0"/>
      <p:bldP spid="98" grpId="0" animBg="1"/>
      <p:bldP spid="99" grpId="0" animBg="1"/>
      <p:bldP spid="101" grpId="0"/>
      <p:bldP spid="10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8924785044_c22f27aec4_b.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0131" b="30131"/>
          <a:stretch>
            <a:fillRect/>
          </a:stretch>
        </p:blipFill>
        <p:spPr/>
      </p:pic>
      <p:sp>
        <p:nvSpPr>
          <p:cNvPr id="61" name="Rectangle 60"/>
          <p:cNvSpPr/>
          <p:nvPr/>
        </p:nvSpPr>
        <p:spPr>
          <a:xfrm>
            <a:off x="-5" y="1"/>
            <a:ext cx="24377655" cy="6460435"/>
          </a:xfrm>
          <a:prstGeom prst="rect">
            <a:avLst/>
          </a:prstGeom>
          <a:solidFill>
            <a:schemeClr val="accent3">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rtlCol="0" anchor="ctr"/>
          <a:lstStyle/>
          <a:p>
            <a:pPr algn="ctr"/>
            <a:endParaRPr lang="en-US" dirty="0"/>
          </a:p>
        </p:txBody>
      </p:sp>
      <p:grpSp>
        <p:nvGrpSpPr>
          <p:cNvPr id="62" name="Group 61"/>
          <p:cNvGrpSpPr/>
          <p:nvPr/>
        </p:nvGrpSpPr>
        <p:grpSpPr>
          <a:xfrm>
            <a:off x="9430986" y="1330624"/>
            <a:ext cx="11999472" cy="2455035"/>
            <a:chOff x="4175482" y="953344"/>
            <a:chExt cx="3636878" cy="1227518"/>
          </a:xfrm>
        </p:grpSpPr>
        <p:sp>
          <p:nvSpPr>
            <p:cNvPr id="63" name="Subtitle 2"/>
            <p:cNvSpPr txBox="1">
              <a:spLocks/>
            </p:cNvSpPr>
            <p:nvPr/>
          </p:nvSpPr>
          <p:spPr>
            <a:xfrm>
              <a:off x="4175482" y="953344"/>
              <a:ext cx="3636878"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600" b="1" spc="-400" dirty="0">
                  <a:solidFill>
                    <a:schemeClr val="bg1"/>
                  </a:solidFill>
                  <a:latin typeface="Lato Regular"/>
                  <a:ea typeface="Franchise" pitchFamily="49" charset="0"/>
                  <a:cs typeface="Lato Regular"/>
                </a:rPr>
                <a:t>MOBILE</a:t>
              </a:r>
            </a:p>
          </p:txBody>
        </p:sp>
        <p:sp>
          <p:nvSpPr>
            <p:cNvPr id="64" name="Subtitle 2"/>
            <p:cNvSpPr txBox="1">
              <a:spLocks/>
            </p:cNvSpPr>
            <p:nvPr/>
          </p:nvSpPr>
          <p:spPr>
            <a:xfrm>
              <a:off x="4175482" y="1532790"/>
              <a:ext cx="3636878"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700" b="1" spc="-400" dirty="0" smtClean="0">
                  <a:solidFill>
                    <a:schemeClr val="bg1"/>
                  </a:solidFill>
                  <a:latin typeface="Lato Regular"/>
                  <a:ea typeface="Franchise" pitchFamily="49" charset="0"/>
                  <a:cs typeface="Lato Regular"/>
                </a:rPr>
                <a:t>BEST DATA PLAN </a:t>
              </a:r>
              <a:endParaRPr lang="en-US" sz="10700" b="1" spc="-400" dirty="0">
                <a:solidFill>
                  <a:schemeClr val="bg1"/>
                </a:solidFill>
                <a:latin typeface="Lato Regular"/>
                <a:ea typeface="Franchise" pitchFamily="49" charset="0"/>
                <a:cs typeface="Lato Regular"/>
              </a:endParaRPr>
            </a:p>
          </p:txBody>
        </p:sp>
      </p:grpSp>
      <p:sp>
        <p:nvSpPr>
          <p:cNvPr id="65" name="TextBox 64"/>
          <p:cNvSpPr txBox="1"/>
          <p:nvPr/>
        </p:nvSpPr>
        <p:spPr>
          <a:xfrm>
            <a:off x="9356810" y="4038321"/>
            <a:ext cx="12575386" cy="1354174"/>
          </a:xfrm>
          <a:prstGeom prst="rect">
            <a:avLst/>
          </a:prstGeom>
          <a:noFill/>
        </p:spPr>
        <p:txBody>
          <a:bodyPr wrap="square" lIns="243797" tIns="121899" rIns="243797" bIns="121899"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a:t>
            </a:r>
            <a:r>
              <a:rPr lang="en-US" sz="2400" dirty="0" smtClean="0">
                <a:solidFill>
                  <a:schemeClr val="bg1">
                    <a:lumMod val="95000"/>
                  </a:schemeClr>
                </a:solidFill>
                <a:latin typeface="Lato Light"/>
                <a:ea typeface="Open Sans Light" panose="020B0306030504020204" pitchFamily="34" charset="0"/>
                <a:cs typeface="Lato Light"/>
              </a:rPr>
              <a:t>indexes </a:t>
            </a:r>
            <a:r>
              <a:rPr lang="pt-BR" sz="2400" dirty="0">
                <a:solidFill>
                  <a:schemeClr val="bg1"/>
                </a:solidFill>
                <a:latin typeface="Lato Light"/>
                <a:cs typeface="Lato Light"/>
              </a:rPr>
              <a:t>Tempor mediocrem imperdiet no usu, tractatos salutatus ut est. Eu vel detraxit laboramus. </a:t>
            </a:r>
            <a:r>
              <a:rPr lang="pt-BR" sz="2400" dirty="0" smtClean="0">
                <a:solidFill>
                  <a:schemeClr val="bg1"/>
                </a:solidFill>
                <a:latin typeface="Lato Light"/>
                <a:cs typeface="Lato Light"/>
              </a:rPr>
              <a:t>Cu </a:t>
            </a:r>
            <a:r>
              <a:rPr lang="pt-BR" sz="2400" dirty="0">
                <a:solidFill>
                  <a:schemeClr val="bg1"/>
                </a:solidFill>
                <a:latin typeface="Lato Light"/>
                <a:cs typeface="Lato Light"/>
              </a:rPr>
              <a:t>nam unum liber </a:t>
            </a:r>
            <a:r>
              <a:rPr lang="pt-BR" sz="2400" dirty="0" smtClean="0">
                <a:solidFill>
                  <a:schemeClr val="bg1"/>
                </a:solidFill>
                <a:latin typeface="Lato Light"/>
                <a:cs typeface="Lato Light"/>
              </a:rPr>
              <a:t>audiam.</a:t>
            </a:r>
            <a:endParaRPr lang="en-US" sz="2400" dirty="0">
              <a:solidFill>
                <a:schemeClr val="bg1">
                  <a:lumMod val="95000"/>
                </a:schemeClr>
              </a:solidFill>
              <a:latin typeface="Lato Light"/>
              <a:ea typeface="Open Sans Light" panose="020B0306030504020204" pitchFamily="34" charset="0"/>
              <a:cs typeface="Lato Light"/>
            </a:endParaRPr>
          </a:p>
        </p:txBody>
      </p:sp>
      <p:pic>
        <p:nvPicPr>
          <p:cNvPr id="66" name="Picture 6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1550" y="1503690"/>
            <a:ext cx="2830513" cy="6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503690"/>
            <a:ext cx="2830513" cy="6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771853"/>
            <a:ext cx="3670300" cy="78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2421866" y="8959948"/>
            <a:ext cx="5665955" cy="3564974"/>
            <a:chOff x="2421866" y="8959948"/>
            <a:chExt cx="5665955" cy="3564974"/>
          </a:xfrm>
        </p:grpSpPr>
        <p:sp>
          <p:nvSpPr>
            <p:cNvPr id="69" name="Freeform 7"/>
            <p:cNvSpPr>
              <a:spLocks noEditPoints="1"/>
            </p:cNvSpPr>
            <p:nvPr/>
          </p:nvSpPr>
          <p:spPr bwMode="auto">
            <a:xfrm>
              <a:off x="4246299" y="8959948"/>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0" name="Group 69"/>
            <p:cNvGrpSpPr/>
            <p:nvPr/>
          </p:nvGrpSpPr>
          <p:grpSpPr>
            <a:xfrm>
              <a:off x="4683256" y="9382216"/>
              <a:ext cx="787903" cy="790658"/>
              <a:chOff x="3206750" y="1381125"/>
              <a:chExt cx="490538" cy="492125"/>
            </a:xfrm>
            <a:solidFill>
              <a:schemeClr val="accent2"/>
            </a:solidFill>
          </p:grpSpPr>
          <p:sp>
            <p:nvSpPr>
              <p:cNvPr id="71" name="Freeform 10"/>
              <p:cNvSpPr>
                <a:spLocks noEditPoints="1"/>
              </p:cNvSpPr>
              <p:nvPr/>
            </p:nvSpPr>
            <p:spPr bwMode="auto">
              <a:xfrm>
                <a:off x="3206750" y="1381125"/>
                <a:ext cx="490538" cy="492125"/>
              </a:xfrm>
              <a:custGeom>
                <a:avLst/>
                <a:gdLst>
                  <a:gd name="T0" fmla="*/ 80 w 128"/>
                  <a:gd name="T1" fmla="*/ 0 h 128"/>
                  <a:gd name="T2" fmla="*/ 32 w 128"/>
                  <a:gd name="T3" fmla="*/ 48 h 128"/>
                  <a:gd name="T4" fmla="*/ 38 w 128"/>
                  <a:gd name="T5" fmla="*/ 70 h 128"/>
                  <a:gd name="T6" fmla="*/ 4 w 128"/>
                  <a:gd name="T7" fmla="*/ 104 h 128"/>
                  <a:gd name="T8" fmla="*/ 4 w 128"/>
                  <a:gd name="T9" fmla="*/ 104 h 128"/>
                  <a:gd name="T10" fmla="*/ 0 w 128"/>
                  <a:gd name="T11" fmla="*/ 114 h 128"/>
                  <a:gd name="T12" fmla="*/ 14 w 128"/>
                  <a:gd name="T13" fmla="*/ 128 h 128"/>
                  <a:gd name="T14" fmla="*/ 24 w 128"/>
                  <a:gd name="T15" fmla="*/ 124 h 128"/>
                  <a:gd name="T16" fmla="*/ 24 w 128"/>
                  <a:gd name="T17" fmla="*/ 124 h 128"/>
                  <a:gd name="T18" fmla="*/ 58 w 128"/>
                  <a:gd name="T19" fmla="*/ 90 h 128"/>
                  <a:gd name="T20" fmla="*/ 80 w 128"/>
                  <a:gd name="T21" fmla="*/ 96 h 128"/>
                  <a:gd name="T22" fmla="*/ 128 w 128"/>
                  <a:gd name="T23" fmla="*/ 48 h 128"/>
                  <a:gd name="T24" fmla="*/ 80 w 128"/>
                  <a:gd name="T25" fmla="*/ 0 h 128"/>
                  <a:gd name="T26" fmla="*/ 19 w 128"/>
                  <a:gd name="T27" fmla="*/ 119 h 128"/>
                  <a:gd name="T28" fmla="*/ 14 w 128"/>
                  <a:gd name="T29" fmla="*/ 121 h 128"/>
                  <a:gd name="T30" fmla="*/ 7 w 128"/>
                  <a:gd name="T31" fmla="*/ 114 h 128"/>
                  <a:gd name="T32" fmla="*/ 9 w 128"/>
                  <a:gd name="T33" fmla="*/ 109 h 128"/>
                  <a:gd name="T34" fmla="*/ 9 w 128"/>
                  <a:gd name="T35" fmla="*/ 109 h 128"/>
                  <a:gd name="T36" fmla="*/ 41 w 128"/>
                  <a:gd name="T37" fmla="*/ 77 h 128"/>
                  <a:gd name="T38" fmla="*/ 51 w 128"/>
                  <a:gd name="T39" fmla="*/ 87 h 128"/>
                  <a:gd name="T40" fmla="*/ 19 w 128"/>
                  <a:gd name="T41" fmla="*/ 119 h 128"/>
                  <a:gd name="T42" fmla="*/ 80 w 128"/>
                  <a:gd name="T43" fmla="*/ 88 h 128"/>
                  <a:gd name="T44" fmla="*/ 40 w 128"/>
                  <a:gd name="T45" fmla="*/ 48 h 128"/>
                  <a:gd name="T46" fmla="*/ 80 w 128"/>
                  <a:gd name="T47" fmla="*/ 8 h 128"/>
                  <a:gd name="T48" fmla="*/ 120 w 128"/>
                  <a:gd name="T49" fmla="*/ 48 h 128"/>
                  <a:gd name="T50" fmla="*/ 80 w 128"/>
                  <a:gd name="T51"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80" y="0"/>
                    </a:moveTo>
                    <a:cubicBezTo>
                      <a:pt x="53" y="0"/>
                      <a:pt x="32" y="21"/>
                      <a:pt x="32" y="48"/>
                    </a:cubicBezTo>
                    <a:cubicBezTo>
                      <a:pt x="32" y="56"/>
                      <a:pt x="34" y="64"/>
                      <a:pt x="38" y="70"/>
                    </a:cubicBezTo>
                    <a:cubicBezTo>
                      <a:pt x="4" y="104"/>
                      <a:pt x="4" y="104"/>
                      <a:pt x="4" y="104"/>
                    </a:cubicBezTo>
                    <a:cubicBezTo>
                      <a:pt x="4" y="104"/>
                      <a:pt x="4" y="104"/>
                      <a:pt x="4" y="104"/>
                    </a:cubicBezTo>
                    <a:cubicBezTo>
                      <a:pt x="2" y="106"/>
                      <a:pt x="0" y="110"/>
                      <a:pt x="0" y="114"/>
                    </a:cubicBezTo>
                    <a:cubicBezTo>
                      <a:pt x="0" y="122"/>
                      <a:pt x="6" y="128"/>
                      <a:pt x="14" y="128"/>
                    </a:cubicBezTo>
                    <a:cubicBezTo>
                      <a:pt x="18" y="128"/>
                      <a:pt x="22" y="126"/>
                      <a:pt x="24" y="124"/>
                    </a:cubicBezTo>
                    <a:cubicBezTo>
                      <a:pt x="24" y="124"/>
                      <a:pt x="24" y="124"/>
                      <a:pt x="24" y="124"/>
                    </a:cubicBezTo>
                    <a:cubicBezTo>
                      <a:pt x="58" y="90"/>
                      <a:pt x="58" y="90"/>
                      <a:pt x="58" y="90"/>
                    </a:cubicBezTo>
                    <a:cubicBezTo>
                      <a:pt x="64" y="94"/>
                      <a:pt x="72" y="96"/>
                      <a:pt x="80" y="96"/>
                    </a:cubicBezTo>
                    <a:cubicBezTo>
                      <a:pt x="107" y="96"/>
                      <a:pt x="128" y="75"/>
                      <a:pt x="128" y="48"/>
                    </a:cubicBezTo>
                    <a:cubicBezTo>
                      <a:pt x="128" y="21"/>
                      <a:pt x="107" y="0"/>
                      <a:pt x="80" y="0"/>
                    </a:cubicBezTo>
                    <a:close/>
                    <a:moveTo>
                      <a:pt x="19" y="119"/>
                    </a:moveTo>
                    <a:cubicBezTo>
                      <a:pt x="18" y="120"/>
                      <a:pt x="16" y="121"/>
                      <a:pt x="14" y="121"/>
                    </a:cubicBezTo>
                    <a:cubicBezTo>
                      <a:pt x="10" y="121"/>
                      <a:pt x="7" y="118"/>
                      <a:pt x="7" y="114"/>
                    </a:cubicBezTo>
                    <a:cubicBezTo>
                      <a:pt x="7" y="112"/>
                      <a:pt x="8" y="110"/>
                      <a:pt x="9" y="109"/>
                    </a:cubicBezTo>
                    <a:cubicBezTo>
                      <a:pt x="9" y="109"/>
                      <a:pt x="9" y="109"/>
                      <a:pt x="9" y="109"/>
                    </a:cubicBezTo>
                    <a:cubicBezTo>
                      <a:pt x="41" y="77"/>
                      <a:pt x="41" y="77"/>
                      <a:pt x="41" y="77"/>
                    </a:cubicBezTo>
                    <a:cubicBezTo>
                      <a:pt x="44" y="80"/>
                      <a:pt x="48" y="84"/>
                      <a:pt x="51" y="87"/>
                    </a:cubicBezTo>
                    <a:lnTo>
                      <a:pt x="19" y="119"/>
                    </a:lnTo>
                    <a:close/>
                    <a:moveTo>
                      <a:pt x="80" y="88"/>
                    </a:moveTo>
                    <a:cubicBezTo>
                      <a:pt x="58" y="88"/>
                      <a:pt x="40" y="70"/>
                      <a:pt x="40" y="48"/>
                    </a:cubicBezTo>
                    <a:cubicBezTo>
                      <a:pt x="40" y="26"/>
                      <a:pt x="58" y="8"/>
                      <a:pt x="80" y="8"/>
                    </a:cubicBezTo>
                    <a:cubicBezTo>
                      <a:pt x="102" y="8"/>
                      <a:pt x="120" y="26"/>
                      <a:pt x="120" y="48"/>
                    </a:cubicBezTo>
                    <a:cubicBezTo>
                      <a:pt x="120" y="70"/>
                      <a:pt x="102" y="88"/>
                      <a:pt x="8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1"/>
              <p:cNvSpPr>
                <a:spLocks/>
              </p:cNvSpPr>
              <p:nvPr/>
            </p:nvSpPr>
            <p:spPr bwMode="auto">
              <a:xfrm>
                <a:off x="3406775" y="1458913"/>
                <a:ext cx="114300" cy="114300"/>
              </a:xfrm>
              <a:custGeom>
                <a:avLst/>
                <a:gdLst>
                  <a:gd name="T0" fmla="*/ 28 w 30"/>
                  <a:gd name="T1" fmla="*/ 0 h 30"/>
                  <a:gd name="T2" fmla="*/ 0 w 30"/>
                  <a:gd name="T3" fmla="*/ 28 h 30"/>
                  <a:gd name="T4" fmla="*/ 2 w 30"/>
                  <a:gd name="T5" fmla="*/ 30 h 30"/>
                  <a:gd name="T6" fmla="*/ 4 w 30"/>
                  <a:gd name="T7" fmla="*/ 28 h 30"/>
                  <a:gd name="T8" fmla="*/ 28 w 30"/>
                  <a:gd name="T9" fmla="*/ 4 h 30"/>
                  <a:gd name="T10" fmla="*/ 30 w 30"/>
                  <a:gd name="T11" fmla="*/ 2 h 30"/>
                  <a:gd name="T12" fmla="*/ 28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28" y="0"/>
                    </a:moveTo>
                    <a:cubicBezTo>
                      <a:pt x="13" y="0"/>
                      <a:pt x="0" y="13"/>
                      <a:pt x="0" y="28"/>
                    </a:cubicBezTo>
                    <a:cubicBezTo>
                      <a:pt x="0" y="29"/>
                      <a:pt x="1" y="30"/>
                      <a:pt x="2" y="30"/>
                    </a:cubicBezTo>
                    <a:cubicBezTo>
                      <a:pt x="3" y="30"/>
                      <a:pt x="4" y="29"/>
                      <a:pt x="4" y="28"/>
                    </a:cubicBezTo>
                    <a:cubicBezTo>
                      <a:pt x="4" y="15"/>
                      <a:pt x="15" y="4"/>
                      <a:pt x="28" y="4"/>
                    </a:cubicBezTo>
                    <a:cubicBezTo>
                      <a:pt x="29" y="4"/>
                      <a:pt x="30" y="3"/>
                      <a:pt x="30" y="2"/>
                    </a:cubicBezTo>
                    <a:cubicBezTo>
                      <a:pt x="30" y="1"/>
                      <a:pt x="29"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2421866" y="10581888"/>
              <a:ext cx="5665955" cy="1943034"/>
              <a:chOff x="1974961" y="6612406"/>
              <a:chExt cx="5665955" cy="1943034"/>
            </a:xfrm>
          </p:grpSpPr>
          <p:sp>
            <p:nvSpPr>
              <p:cNvPr id="82" name="Content Placeholder 19"/>
              <p:cNvSpPr txBox="1">
                <a:spLocks/>
              </p:cNvSpPr>
              <p:nvPr/>
            </p:nvSpPr>
            <p:spPr>
              <a:xfrm>
                <a:off x="1974961" y="7308925"/>
                <a:ext cx="5665955"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Lato Light"/>
                    <a:ea typeface="Open Sans Light" panose="020B0306030504020204" pitchFamily="34" charset="0"/>
                    <a:cs typeface="Lato Light"/>
                  </a:rPr>
                  <a:t>Lorem Ipsum has two main statistical methodologies are used in data </a:t>
                </a:r>
                <a:r>
                  <a:rPr lang="en-US" sz="2400" dirty="0" smtClean="0">
                    <a:latin typeface="Lato Light"/>
                    <a:ea typeface="Open Sans Light" panose="020B0306030504020204" pitchFamily="34" charset="0"/>
                    <a:cs typeface="Lato Light"/>
                  </a:rPr>
                  <a:t>analysis </a:t>
                </a:r>
                <a:r>
                  <a:rPr lang="pt-BR" sz="2400" dirty="0">
                    <a:latin typeface="Lato Light"/>
                    <a:cs typeface="Lato Light"/>
                  </a:rPr>
                  <a:t>Tempor mediocrem </a:t>
                </a:r>
                <a:r>
                  <a:rPr lang="pt-BR" sz="2400" dirty="0" smtClean="0">
                    <a:latin typeface="Lato Light"/>
                    <a:cs typeface="Lato Light"/>
                  </a:rPr>
                  <a:t>imperdiet.</a:t>
                </a:r>
                <a:endParaRPr lang="en-US" sz="2400" dirty="0">
                  <a:latin typeface="Lato Light"/>
                  <a:ea typeface="Open Sans Light" panose="020B0306030504020204" pitchFamily="34" charset="0"/>
                  <a:cs typeface="Lato Light"/>
                </a:endParaRPr>
              </a:p>
            </p:txBody>
          </p:sp>
          <p:sp>
            <p:nvSpPr>
              <p:cNvPr id="83" name="TextBox 82"/>
              <p:cNvSpPr txBox="1"/>
              <p:nvPr/>
            </p:nvSpPr>
            <p:spPr>
              <a:xfrm>
                <a:off x="3315866" y="6612406"/>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Design</a:t>
                </a:r>
                <a:endParaRPr lang="en-US" sz="4200" b="1" dirty="0">
                  <a:solidFill>
                    <a:schemeClr val="tx2"/>
                  </a:solidFill>
                  <a:latin typeface="Lato Regular"/>
                  <a:cs typeface="Lato Regular"/>
                </a:endParaRPr>
              </a:p>
            </p:txBody>
          </p:sp>
        </p:grpSp>
      </p:grpSp>
      <p:grpSp>
        <p:nvGrpSpPr>
          <p:cNvPr id="3" name="Group 2"/>
          <p:cNvGrpSpPr/>
          <p:nvPr/>
        </p:nvGrpSpPr>
        <p:grpSpPr>
          <a:xfrm>
            <a:off x="9755500" y="8969123"/>
            <a:ext cx="5818568" cy="3608768"/>
            <a:chOff x="9755500" y="8969123"/>
            <a:chExt cx="5818568" cy="3608768"/>
          </a:xfrm>
        </p:grpSpPr>
        <p:sp>
          <p:nvSpPr>
            <p:cNvPr id="73" name="Freeform 9"/>
            <p:cNvSpPr>
              <a:spLocks noEditPoints="1"/>
            </p:cNvSpPr>
            <p:nvPr/>
          </p:nvSpPr>
          <p:spPr bwMode="auto">
            <a:xfrm>
              <a:off x="11474280" y="8969123"/>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3"/>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4" name="Group 73"/>
            <p:cNvGrpSpPr/>
            <p:nvPr/>
          </p:nvGrpSpPr>
          <p:grpSpPr>
            <a:xfrm>
              <a:off x="11977709" y="9346223"/>
              <a:ext cx="640287" cy="917486"/>
              <a:chOff x="3741341" y="1604128"/>
              <a:chExt cx="341313" cy="488950"/>
            </a:xfrm>
            <a:solidFill>
              <a:schemeClr val="accent3"/>
            </a:solidFill>
          </p:grpSpPr>
          <p:sp>
            <p:nvSpPr>
              <p:cNvPr id="75" name="Freeform 15"/>
              <p:cNvSpPr>
                <a:spLocks noEditPoints="1"/>
              </p:cNvSpPr>
              <p:nvPr/>
            </p:nvSpPr>
            <p:spPr bwMode="auto">
              <a:xfrm>
                <a:off x="3741341" y="1604128"/>
                <a:ext cx="341313" cy="48895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16"/>
              <p:cNvSpPr>
                <a:spLocks/>
              </p:cNvSpPr>
              <p:nvPr/>
            </p:nvSpPr>
            <p:spPr bwMode="auto">
              <a:xfrm>
                <a:off x="3819128" y="1680328"/>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4" name="Group 83"/>
            <p:cNvGrpSpPr/>
            <p:nvPr/>
          </p:nvGrpSpPr>
          <p:grpSpPr>
            <a:xfrm>
              <a:off x="9755500" y="10569166"/>
              <a:ext cx="5818568" cy="2008725"/>
              <a:chOff x="2054206" y="6459127"/>
              <a:chExt cx="5818568" cy="2008725"/>
            </a:xfrm>
          </p:grpSpPr>
          <p:sp>
            <p:nvSpPr>
              <p:cNvPr id="85" name="Content Placeholder 19"/>
              <p:cNvSpPr txBox="1">
                <a:spLocks/>
              </p:cNvSpPr>
              <p:nvPr/>
            </p:nvSpPr>
            <p:spPr>
              <a:xfrm>
                <a:off x="2054206" y="7221337"/>
                <a:ext cx="58185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Lato Light"/>
                    <a:ea typeface="Open Sans Light" panose="020B0306030504020204" pitchFamily="34" charset="0"/>
                    <a:cs typeface="Lato Light"/>
                  </a:rPr>
                  <a:t>Lorem Ipsum has two main statistical methodologies are used in data analysis </a:t>
                </a:r>
                <a:r>
                  <a:rPr lang="pt-BR" sz="2400" dirty="0">
                    <a:latin typeface="Lato Light"/>
                    <a:cs typeface="Lato Light"/>
                  </a:rPr>
                  <a:t>Tempor mediocrem imperdiet.</a:t>
                </a:r>
                <a:endParaRPr lang="en-US" sz="2400" dirty="0">
                  <a:latin typeface="Lato Light"/>
                  <a:ea typeface="Open Sans Light" panose="020B0306030504020204" pitchFamily="34" charset="0"/>
                  <a:cs typeface="Lato Light"/>
                </a:endParaRPr>
              </a:p>
            </p:txBody>
          </p:sp>
          <p:sp>
            <p:nvSpPr>
              <p:cNvPr id="86" name="TextBox 85"/>
              <p:cNvSpPr txBox="1"/>
              <p:nvPr/>
            </p:nvSpPr>
            <p:spPr>
              <a:xfrm>
                <a:off x="3315866" y="6459127"/>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Idea</a:t>
                </a:r>
                <a:endParaRPr lang="en-US" sz="4200" b="1" dirty="0">
                  <a:solidFill>
                    <a:schemeClr val="tx2"/>
                  </a:solidFill>
                  <a:latin typeface="Lato Regular"/>
                  <a:cs typeface="Lato Regular"/>
                </a:endParaRPr>
              </a:p>
            </p:txBody>
          </p:sp>
        </p:grpSp>
      </p:grpSp>
      <p:grpSp>
        <p:nvGrpSpPr>
          <p:cNvPr id="4" name="Group 3"/>
          <p:cNvGrpSpPr/>
          <p:nvPr/>
        </p:nvGrpSpPr>
        <p:grpSpPr>
          <a:xfrm>
            <a:off x="16717937" y="8969785"/>
            <a:ext cx="5517999" cy="3587310"/>
            <a:chOff x="16717937" y="8969785"/>
            <a:chExt cx="5517999" cy="3587310"/>
          </a:xfrm>
        </p:grpSpPr>
        <p:sp>
          <p:nvSpPr>
            <p:cNvPr id="77" name="Freeform 6"/>
            <p:cNvSpPr>
              <a:spLocks noEditPoints="1"/>
            </p:cNvSpPr>
            <p:nvPr/>
          </p:nvSpPr>
          <p:spPr bwMode="auto">
            <a:xfrm>
              <a:off x="18419619" y="8969785"/>
              <a:ext cx="1673674" cy="1677444"/>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4"/>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8" name="Group 77"/>
            <p:cNvGrpSpPr/>
            <p:nvPr/>
          </p:nvGrpSpPr>
          <p:grpSpPr>
            <a:xfrm>
              <a:off x="18896286" y="9468412"/>
              <a:ext cx="760532" cy="717670"/>
              <a:chOff x="3498850" y="1541463"/>
              <a:chExt cx="504825" cy="476250"/>
            </a:xfrm>
            <a:solidFill>
              <a:schemeClr val="accent4"/>
            </a:solidFill>
          </p:grpSpPr>
          <p:sp>
            <p:nvSpPr>
              <p:cNvPr id="79"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1" name="Content Placeholder 19"/>
            <p:cNvSpPr txBox="1">
              <a:spLocks/>
            </p:cNvSpPr>
            <p:nvPr/>
          </p:nvSpPr>
          <p:spPr>
            <a:xfrm>
              <a:off x="16717937" y="11310580"/>
              <a:ext cx="5517999"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Lato Light"/>
                  <a:ea typeface="Open Sans Light" panose="020B0306030504020204" pitchFamily="34" charset="0"/>
                  <a:cs typeface="Lato Light"/>
                </a:rPr>
                <a:t>Lorem Ipsum has two main statistical methodologies are used in data analysis </a:t>
              </a:r>
              <a:r>
                <a:rPr lang="pt-BR" sz="2400" dirty="0">
                  <a:latin typeface="Lato Light"/>
                  <a:cs typeface="Lato Light"/>
                </a:rPr>
                <a:t>Tempor mediocrem imperdiet.</a:t>
              </a:r>
              <a:endParaRPr lang="en-US" sz="2400" dirty="0">
                <a:latin typeface="Lato Light"/>
                <a:ea typeface="Open Sans Light" panose="020B0306030504020204" pitchFamily="34" charset="0"/>
                <a:cs typeface="Lato Light"/>
              </a:endParaRPr>
            </a:p>
            <a:p>
              <a:pPr marL="0" indent="0">
                <a:buNone/>
              </a:pPr>
              <a:endParaRPr lang="en-US" sz="2400" dirty="0">
                <a:latin typeface="Lato Light"/>
                <a:ea typeface="Open Sans Light" panose="020B0306030504020204" pitchFamily="34" charset="0"/>
                <a:cs typeface="Lato Light"/>
              </a:endParaRPr>
            </a:p>
          </p:txBody>
        </p:sp>
        <p:sp>
          <p:nvSpPr>
            <p:cNvPr id="92" name="TextBox 91"/>
            <p:cNvSpPr txBox="1"/>
            <p:nvPr/>
          </p:nvSpPr>
          <p:spPr>
            <a:xfrm>
              <a:off x="17973445" y="10570267"/>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Plan</a:t>
              </a:r>
              <a:endParaRPr lang="en-US" sz="4200" b="1" dirty="0">
                <a:solidFill>
                  <a:schemeClr val="tx2"/>
                </a:solidFill>
                <a:latin typeface="Lato Regular"/>
                <a:cs typeface="Lato Regular"/>
              </a:endParaRPr>
            </a:p>
          </p:txBody>
        </p:sp>
      </p:grpSp>
      <p:sp>
        <p:nvSpPr>
          <p:cNvPr id="93" name="TextBox 92"/>
          <p:cNvSpPr txBox="1"/>
          <p:nvPr/>
        </p:nvSpPr>
        <p:spPr>
          <a:xfrm>
            <a:off x="9353051" y="6732531"/>
            <a:ext cx="12286165" cy="1600396"/>
          </a:xfrm>
          <a:prstGeom prst="rect">
            <a:avLst/>
          </a:prstGeom>
          <a:noFill/>
        </p:spPr>
        <p:txBody>
          <a:bodyPr wrap="square" lIns="243797" tIns="121899" rIns="243797" bIns="121899" rtlCol="0">
            <a:spAutoFit/>
          </a:bodyPr>
          <a:lstStyle/>
          <a:p>
            <a:r>
              <a:rPr lang="en-US" sz="4400" b="1" i="1" dirty="0" smtClean="0">
                <a:solidFill>
                  <a:schemeClr val="tx2"/>
                </a:solidFill>
                <a:latin typeface="Lato Light"/>
                <a:cs typeface="Lato Light"/>
              </a:rPr>
              <a:t>“Our Service is the best network with fast </a:t>
            </a:r>
            <a:r>
              <a:rPr lang="en-US" sz="4400" b="1" i="1" dirty="0">
                <a:solidFill>
                  <a:schemeClr val="tx2"/>
                </a:solidFill>
                <a:latin typeface="Lato Light"/>
                <a:cs typeface="Lato Light"/>
              </a:rPr>
              <a:t>4G LTE </a:t>
            </a:r>
            <a:r>
              <a:rPr lang="en-US" sz="4400" b="1" i="1" dirty="0" smtClean="0">
                <a:solidFill>
                  <a:schemeClr val="tx2"/>
                </a:solidFill>
                <a:latin typeface="Lato Light"/>
                <a:cs typeface="Lato Light"/>
              </a:rPr>
              <a:t>nationwide”</a:t>
            </a:r>
            <a:endParaRPr lang="en-US" sz="4400" b="1" i="1" dirty="0">
              <a:solidFill>
                <a:schemeClr val="tx2"/>
              </a:solidFill>
              <a:latin typeface="Lato Light"/>
              <a:cs typeface="Lato Light"/>
            </a:endParaRPr>
          </a:p>
        </p:txBody>
      </p:sp>
      <p:sp>
        <p:nvSpPr>
          <p:cNvPr id="5" name="Picture Placeholder 4"/>
          <p:cNvSpPr>
            <a:spLocks noGrp="1"/>
          </p:cNvSpPr>
          <p:nvPr>
            <p:ph type="pic" sz="quarter" idx="10"/>
          </p:nvPr>
        </p:nvSpPr>
        <p:spPr/>
      </p:sp>
      <p:sp>
        <p:nvSpPr>
          <p:cNvPr id="6" name="Picture Placeholder 5"/>
          <p:cNvSpPr>
            <a:spLocks noGrp="1"/>
          </p:cNvSpPr>
          <p:nvPr>
            <p:ph type="pic" sz="quarter" idx="11"/>
          </p:nvPr>
        </p:nvSpPr>
        <p:spPr/>
      </p:sp>
      <p:sp>
        <p:nvSpPr>
          <p:cNvPr id="7" name="Picture Placeholder 6"/>
          <p:cNvSpPr>
            <a:spLocks noGrp="1"/>
          </p:cNvSpPr>
          <p:nvPr>
            <p:ph type="pic" sz="quarter" idx="12"/>
          </p:nvPr>
        </p:nvSpPr>
        <p:spPr/>
      </p:sp>
    </p:spTree>
    <p:extLst>
      <p:ext uri="{BB962C8B-B14F-4D97-AF65-F5344CB8AC3E}">
        <p14:creationId xmlns:p14="http://schemas.microsoft.com/office/powerpoint/2010/main" val="915399215"/>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ppt_x"/>
                                          </p:val>
                                        </p:tav>
                                        <p:tav tm="100000">
                                          <p:val>
                                            <p:strVal val="#ppt_x"/>
                                          </p:val>
                                        </p:tav>
                                      </p:tavLst>
                                    </p:anim>
                                    <p:anim calcmode="lin" valueType="num">
                                      <p:cBhvr additive="base">
                                        <p:cTn id="12" dur="500" fill="hold"/>
                                        <p:tgtEl>
                                          <p:spTgt spid="6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500" fill="hold"/>
                                        <p:tgtEl>
                                          <p:spTgt spid="62"/>
                                        </p:tgtEl>
                                        <p:attrNameLst>
                                          <p:attrName>ppt_w</p:attrName>
                                        </p:attrNameLst>
                                      </p:cBhvr>
                                      <p:tavLst>
                                        <p:tav tm="0">
                                          <p:val>
                                            <p:fltVal val="0"/>
                                          </p:val>
                                        </p:tav>
                                        <p:tav tm="100000">
                                          <p:val>
                                            <p:strVal val="#ppt_w"/>
                                          </p:val>
                                        </p:tav>
                                      </p:tavLst>
                                    </p:anim>
                                    <p:anim calcmode="lin" valueType="num">
                                      <p:cBhvr>
                                        <p:cTn id="21" dur="500" fill="hold"/>
                                        <p:tgtEl>
                                          <p:spTgt spid="62"/>
                                        </p:tgtEl>
                                        <p:attrNameLst>
                                          <p:attrName>ppt_h</p:attrName>
                                        </p:attrNameLst>
                                      </p:cBhvr>
                                      <p:tavLst>
                                        <p:tav tm="0">
                                          <p:val>
                                            <p:fltVal val="0"/>
                                          </p:val>
                                        </p:tav>
                                        <p:tav tm="100000">
                                          <p:val>
                                            <p:strVal val="#ppt_h"/>
                                          </p:val>
                                        </p:tav>
                                      </p:tavLst>
                                    </p:anim>
                                    <p:animEffect transition="in" filter="fade">
                                      <p:cBhvr>
                                        <p:cTn id="22" dur="500"/>
                                        <p:tgtEl>
                                          <p:spTgt spid="6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14134988" y="7316575"/>
            <a:ext cx="0" cy="1224002"/>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134988" y="7331058"/>
            <a:ext cx="1106480" cy="0"/>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10334427" y="7316575"/>
            <a:ext cx="17949" cy="1224002"/>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9227946" y="7331058"/>
            <a:ext cx="1106480" cy="0"/>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817221" y="10351828"/>
            <a:ext cx="2" cy="1678536"/>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7719299" y="10351828"/>
            <a:ext cx="2" cy="1678536"/>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739965" y="9123850"/>
            <a:ext cx="1675291" cy="738627"/>
          </a:xfrm>
          <a:prstGeom prst="rect">
            <a:avLst/>
          </a:prstGeom>
          <a:noFill/>
        </p:spPr>
        <p:txBody>
          <a:bodyPr wrap="none" lIns="182843" tIns="91422" rIns="182843" bIns="91422" rtlCol="0">
            <a:spAutoFit/>
          </a:bodyPr>
          <a:lstStyle/>
          <a:p>
            <a:pPr algn="ctr"/>
            <a:r>
              <a:rPr lang="id-ID" b="1" dirty="0" smtClean="0">
                <a:solidFill>
                  <a:schemeClr val="tx2"/>
                </a:solidFill>
                <a:latin typeface="+mj-lt"/>
              </a:rPr>
              <a:t>Media</a:t>
            </a:r>
            <a:endParaRPr lang="id-ID" b="1" dirty="0">
              <a:solidFill>
                <a:schemeClr val="tx2"/>
              </a:solidFill>
              <a:latin typeface="+mj-lt"/>
            </a:endParaRPr>
          </a:p>
        </p:txBody>
      </p:sp>
      <p:sp>
        <p:nvSpPr>
          <p:cNvPr id="19" name="TextBox 18"/>
          <p:cNvSpPr txBox="1"/>
          <p:nvPr/>
        </p:nvSpPr>
        <p:spPr>
          <a:xfrm>
            <a:off x="18127793" y="9790484"/>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sp>
        <p:nvSpPr>
          <p:cNvPr id="20" name="TextBox 19"/>
          <p:cNvSpPr txBox="1"/>
          <p:nvPr/>
        </p:nvSpPr>
        <p:spPr>
          <a:xfrm>
            <a:off x="3168558" y="9036776"/>
            <a:ext cx="2279830" cy="738627"/>
          </a:xfrm>
          <a:prstGeom prst="rect">
            <a:avLst/>
          </a:prstGeom>
          <a:noFill/>
        </p:spPr>
        <p:txBody>
          <a:bodyPr wrap="none" lIns="182843" tIns="91422" rIns="182843" bIns="91422" rtlCol="0">
            <a:spAutoFit/>
          </a:bodyPr>
          <a:lstStyle/>
          <a:p>
            <a:pPr algn="ctr"/>
            <a:r>
              <a:rPr lang="id-ID" b="1" dirty="0" smtClean="0">
                <a:solidFill>
                  <a:schemeClr val="tx2"/>
                </a:solidFill>
                <a:latin typeface="+mj-lt"/>
              </a:rPr>
              <a:t>Research</a:t>
            </a:r>
            <a:endParaRPr lang="id-ID" b="1" dirty="0">
              <a:solidFill>
                <a:schemeClr val="tx2"/>
              </a:solidFill>
              <a:latin typeface="+mj-lt"/>
            </a:endParaRPr>
          </a:p>
        </p:txBody>
      </p:sp>
      <p:sp>
        <p:nvSpPr>
          <p:cNvPr id="21" name="TextBox 20"/>
          <p:cNvSpPr txBox="1"/>
          <p:nvPr/>
        </p:nvSpPr>
        <p:spPr>
          <a:xfrm>
            <a:off x="1858659" y="9703410"/>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sp>
        <p:nvSpPr>
          <p:cNvPr id="22" name="TextBox 21"/>
          <p:cNvSpPr txBox="1"/>
          <p:nvPr/>
        </p:nvSpPr>
        <p:spPr>
          <a:xfrm>
            <a:off x="10198209" y="4819452"/>
            <a:ext cx="3981264" cy="738627"/>
          </a:xfrm>
          <a:prstGeom prst="rect">
            <a:avLst/>
          </a:prstGeom>
          <a:noFill/>
        </p:spPr>
        <p:txBody>
          <a:bodyPr wrap="none" lIns="182843" tIns="91422" rIns="182843" bIns="91422" rtlCol="0">
            <a:spAutoFit/>
          </a:bodyPr>
          <a:lstStyle/>
          <a:p>
            <a:pPr algn="ctr"/>
            <a:r>
              <a:rPr lang="id-ID" b="1" dirty="0" smtClean="0">
                <a:solidFill>
                  <a:schemeClr val="tx2"/>
                </a:solidFill>
                <a:latin typeface="Lato Regular"/>
                <a:cs typeface="Lato Regular"/>
              </a:rPr>
              <a:t>Strategy Delivery</a:t>
            </a:r>
            <a:endParaRPr lang="id-ID" b="1" dirty="0">
              <a:solidFill>
                <a:schemeClr val="tx2"/>
              </a:solidFill>
              <a:latin typeface="Lato Regular"/>
              <a:cs typeface="Lato Regular"/>
            </a:endParaRPr>
          </a:p>
        </p:txBody>
      </p:sp>
      <p:sp>
        <p:nvSpPr>
          <p:cNvPr id="23" name="TextBox 22"/>
          <p:cNvSpPr txBox="1"/>
          <p:nvPr/>
        </p:nvSpPr>
        <p:spPr>
          <a:xfrm>
            <a:off x="6250787" y="5772484"/>
            <a:ext cx="1287043" cy="738627"/>
          </a:xfrm>
          <a:prstGeom prst="rect">
            <a:avLst/>
          </a:prstGeom>
          <a:noFill/>
        </p:spPr>
        <p:txBody>
          <a:bodyPr wrap="none" lIns="182843" tIns="91422" rIns="182843" bIns="91422" rtlCol="0">
            <a:spAutoFit/>
          </a:bodyPr>
          <a:lstStyle/>
          <a:p>
            <a:pPr algn="ctr"/>
            <a:r>
              <a:rPr lang="id-ID" b="1" dirty="0" smtClean="0">
                <a:solidFill>
                  <a:schemeClr val="tx2"/>
                </a:solidFill>
                <a:latin typeface="Lato Regular"/>
                <a:cs typeface="Lato Regular"/>
              </a:rPr>
              <a:t>Plan</a:t>
            </a:r>
            <a:endParaRPr lang="id-ID" b="1" dirty="0">
              <a:solidFill>
                <a:schemeClr val="tx2"/>
              </a:solidFill>
              <a:latin typeface="Lato Regular"/>
              <a:cs typeface="Lato Regular"/>
            </a:endParaRPr>
          </a:p>
        </p:txBody>
      </p:sp>
      <p:sp>
        <p:nvSpPr>
          <p:cNvPr id="24" name="TextBox 23"/>
          <p:cNvSpPr txBox="1"/>
          <p:nvPr/>
        </p:nvSpPr>
        <p:spPr>
          <a:xfrm>
            <a:off x="4444495" y="6439118"/>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sp>
        <p:nvSpPr>
          <p:cNvPr id="25" name="TextBox 24"/>
          <p:cNvSpPr txBox="1"/>
          <p:nvPr/>
        </p:nvSpPr>
        <p:spPr>
          <a:xfrm>
            <a:off x="16977572" y="5744822"/>
            <a:ext cx="1254115" cy="738627"/>
          </a:xfrm>
          <a:prstGeom prst="rect">
            <a:avLst/>
          </a:prstGeom>
          <a:noFill/>
        </p:spPr>
        <p:txBody>
          <a:bodyPr wrap="none" lIns="182843" tIns="91422" rIns="182843" bIns="91422" rtlCol="0">
            <a:spAutoFit/>
          </a:bodyPr>
          <a:lstStyle/>
          <a:p>
            <a:pPr algn="ctr"/>
            <a:r>
              <a:rPr lang="id-ID" b="1" dirty="0" smtClean="0">
                <a:solidFill>
                  <a:schemeClr val="tx2"/>
                </a:solidFill>
                <a:latin typeface="+mj-lt"/>
              </a:rPr>
              <a:t>Leaf</a:t>
            </a:r>
            <a:endParaRPr lang="id-ID" b="1" dirty="0">
              <a:solidFill>
                <a:schemeClr val="tx2"/>
              </a:solidFill>
              <a:latin typeface="+mj-lt"/>
            </a:endParaRPr>
          </a:p>
        </p:txBody>
      </p:sp>
      <p:sp>
        <p:nvSpPr>
          <p:cNvPr id="26" name="TextBox 25"/>
          <p:cNvSpPr txBox="1"/>
          <p:nvPr/>
        </p:nvSpPr>
        <p:spPr>
          <a:xfrm>
            <a:off x="15154811" y="6411456"/>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sp>
        <p:nvSpPr>
          <p:cNvPr id="47" name="TextBox 46"/>
          <p:cNvSpPr txBox="1"/>
          <p:nvPr/>
        </p:nvSpPr>
        <p:spPr>
          <a:xfrm>
            <a:off x="9655064" y="5455420"/>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cxnSp>
        <p:nvCxnSpPr>
          <p:cNvPr id="68" name="Straight Connector 67"/>
          <p:cNvCxnSpPr/>
          <p:nvPr/>
        </p:nvCxnSpPr>
        <p:spPr>
          <a:xfrm>
            <a:off x="6824400" y="12040604"/>
            <a:ext cx="2403546" cy="0"/>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5315752" y="12030364"/>
            <a:ext cx="2403546" cy="0"/>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4" name="AutoShape 44"/>
          <p:cNvSpPr>
            <a:spLocks/>
          </p:cNvSpPr>
          <p:nvPr/>
        </p:nvSpPr>
        <p:spPr bwMode="auto">
          <a:xfrm>
            <a:off x="6487323" y="4750340"/>
            <a:ext cx="1097528" cy="105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5" name="AutoShape 91"/>
          <p:cNvSpPr>
            <a:spLocks/>
          </p:cNvSpPr>
          <p:nvPr/>
        </p:nvSpPr>
        <p:spPr bwMode="auto">
          <a:xfrm>
            <a:off x="17225999" y="4784442"/>
            <a:ext cx="901793" cy="992232"/>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3"/>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6" name="AutoShape 43"/>
          <p:cNvSpPr>
            <a:spLocks/>
          </p:cNvSpPr>
          <p:nvPr/>
        </p:nvSpPr>
        <p:spPr bwMode="auto">
          <a:xfrm>
            <a:off x="20041127" y="8078748"/>
            <a:ext cx="1011393" cy="1108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8"/>
                </a:cubicBezTo>
                <a:cubicBezTo>
                  <a:pt x="21470" y="798"/>
                  <a:pt x="21599" y="1177"/>
                  <a:pt x="21599" y="1615"/>
                </a:cubicBezTo>
                <a:lnTo>
                  <a:pt x="21599" y="19984"/>
                </a:lnTo>
                <a:cubicBezTo>
                  <a:pt x="21599" y="20422"/>
                  <a:pt x="21470" y="20803"/>
                  <a:pt x="21208" y="21124"/>
                </a:cubicBezTo>
                <a:cubicBezTo>
                  <a:pt x="20948" y="21441"/>
                  <a:pt x="20632" y="21599"/>
                  <a:pt x="20263" y="21599"/>
                </a:cubicBezTo>
                <a:lnTo>
                  <a:pt x="1346" y="21599"/>
                </a:lnTo>
                <a:cubicBezTo>
                  <a:pt x="981" y="21599"/>
                  <a:pt x="663" y="21441"/>
                  <a:pt x="396" y="21124"/>
                </a:cubicBezTo>
                <a:cubicBezTo>
                  <a:pt x="132" y="20803"/>
                  <a:pt x="0" y="20422"/>
                  <a:pt x="0" y="19984"/>
                </a:cubicBezTo>
                <a:lnTo>
                  <a:pt x="0" y="1615"/>
                </a:lnTo>
                <a:cubicBezTo>
                  <a:pt x="0" y="1177"/>
                  <a:pt x="132" y="798"/>
                  <a:pt x="396" y="478"/>
                </a:cubicBezTo>
                <a:cubicBezTo>
                  <a:pt x="661" y="158"/>
                  <a:pt x="979" y="0"/>
                  <a:pt x="1346" y="0"/>
                </a:cubicBezTo>
                <a:lnTo>
                  <a:pt x="20263" y="0"/>
                </a:lnTo>
                <a:close/>
                <a:moveTo>
                  <a:pt x="19805" y="2170"/>
                </a:moveTo>
                <a:lnTo>
                  <a:pt x="1801" y="2170"/>
                </a:lnTo>
                <a:lnTo>
                  <a:pt x="1801" y="19440"/>
                </a:lnTo>
                <a:lnTo>
                  <a:pt x="19805" y="19440"/>
                </a:lnTo>
                <a:lnTo>
                  <a:pt x="19805" y="2170"/>
                </a:lnTo>
                <a:close/>
                <a:moveTo>
                  <a:pt x="5425" y="8662"/>
                </a:moveTo>
                <a:cubicBezTo>
                  <a:pt x="4910" y="8662"/>
                  <a:pt x="4475" y="8454"/>
                  <a:pt x="4125" y="8034"/>
                </a:cubicBezTo>
                <a:cubicBezTo>
                  <a:pt x="3770" y="7611"/>
                  <a:pt x="3598" y="7103"/>
                  <a:pt x="3598" y="6512"/>
                </a:cubicBezTo>
                <a:cubicBezTo>
                  <a:pt x="3598" y="5895"/>
                  <a:pt x="3770" y="5372"/>
                  <a:pt x="4125" y="4952"/>
                </a:cubicBezTo>
                <a:cubicBezTo>
                  <a:pt x="4477" y="4526"/>
                  <a:pt x="4910" y="4321"/>
                  <a:pt x="5425" y="4321"/>
                </a:cubicBezTo>
                <a:cubicBezTo>
                  <a:pt x="5914" y="4321"/>
                  <a:pt x="6340" y="4529"/>
                  <a:pt x="6693" y="4952"/>
                </a:cubicBezTo>
                <a:cubicBezTo>
                  <a:pt x="7045" y="5372"/>
                  <a:pt x="7219" y="5895"/>
                  <a:pt x="7219" y="6512"/>
                </a:cubicBezTo>
                <a:cubicBezTo>
                  <a:pt x="7219" y="7103"/>
                  <a:pt x="7045" y="7611"/>
                  <a:pt x="6693" y="8034"/>
                </a:cubicBezTo>
                <a:cubicBezTo>
                  <a:pt x="6340" y="8454"/>
                  <a:pt x="5914" y="8662"/>
                  <a:pt x="5425" y="8662"/>
                </a:cubicBezTo>
                <a:moveTo>
                  <a:pt x="18001" y="17287"/>
                </a:moveTo>
                <a:lnTo>
                  <a:pt x="3598" y="17287"/>
                </a:lnTo>
                <a:lnTo>
                  <a:pt x="3598" y="15810"/>
                </a:lnTo>
                <a:lnTo>
                  <a:pt x="6845" y="10745"/>
                </a:lnTo>
                <a:lnTo>
                  <a:pt x="9045" y="12942"/>
                </a:lnTo>
                <a:lnTo>
                  <a:pt x="13193" y="5387"/>
                </a:lnTo>
                <a:lnTo>
                  <a:pt x="17998" y="11350"/>
                </a:lnTo>
                <a:lnTo>
                  <a:pt x="17998" y="17287"/>
                </a:lnTo>
                <a:close/>
              </a:path>
            </a:pathLst>
          </a:custGeom>
          <a:solidFill>
            <a:schemeClr val="accent5"/>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7" name="AutoShape 124"/>
          <p:cNvSpPr>
            <a:spLocks/>
          </p:cNvSpPr>
          <p:nvPr/>
        </p:nvSpPr>
        <p:spPr bwMode="auto">
          <a:xfrm>
            <a:off x="11533605" y="3716461"/>
            <a:ext cx="1324681" cy="11903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accent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8" name="AutoShape 123"/>
          <p:cNvSpPr>
            <a:spLocks/>
          </p:cNvSpPr>
          <p:nvPr/>
        </p:nvSpPr>
        <p:spPr bwMode="auto">
          <a:xfrm>
            <a:off x="3778710" y="8000969"/>
            <a:ext cx="1020942" cy="11233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accent4"/>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84" name="Group 83"/>
          <p:cNvGrpSpPr/>
          <p:nvPr/>
        </p:nvGrpSpPr>
        <p:grpSpPr>
          <a:xfrm>
            <a:off x="11025585" y="6694007"/>
            <a:ext cx="2328807" cy="8681118"/>
            <a:chOff x="5514228" y="3347003"/>
            <a:chExt cx="1164707" cy="4340559"/>
          </a:xfrm>
        </p:grpSpPr>
        <p:sp>
          <p:nvSpPr>
            <p:cNvPr id="48" name="Freeform 5"/>
            <p:cNvSpPr>
              <a:spLocks noEditPoints="1"/>
            </p:cNvSpPr>
            <p:nvPr/>
          </p:nvSpPr>
          <p:spPr bwMode="auto">
            <a:xfrm>
              <a:off x="5514228" y="3347003"/>
              <a:ext cx="1164707" cy="4340559"/>
            </a:xfrm>
            <a:custGeom>
              <a:avLst/>
              <a:gdLst>
                <a:gd name="T0" fmla="*/ 770 w 1514"/>
                <a:gd name="T1" fmla="*/ 0 h 5643"/>
                <a:gd name="T2" fmla="*/ 18 w 1514"/>
                <a:gd name="T3" fmla="*/ 745 h 5643"/>
                <a:gd name="T4" fmla="*/ 702 w 1514"/>
                <a:gd name="T5" fmla="*/ 2271 h 5643"/>
                <a:gd name="T6" fmla="*/ 723 w 1514"/>
                <a:gd name="T7" fmla="*/ 4798 h 5643"/>
                <a:gd name="T8" fmla="*/ 770 w 1514"/>
                <a:gd name="T9" fmla="*/ 5643 h 5643"/>
                <a:gd name="T10" fmla="*/ 816 w 1514"/>
                <a:gd name="T11" fmla="*/ 4803 h 5643"/>
                <a:gd name="T12" fmla="*/ 872 w 1514"/>
                <a:gd name="T13" fmla="*/ 2278 h 5643"/>
                <a:gd name="T14" fmla="*/ 1514 w 1514"/>
                <a:gd name="T15" fmla="*/ 745 h 5643"/>
                <a:gd name="T16" fmla="*/ 770 w 1514"/>
                <a:gd name="T17" fmla="*/ 0 h 5643"/>
                <a:gd name="T18" fmla="*/ 381 w 1514"/>
                <a:gd name="T19" fmla="*/ 1217 h 5643"/>
                <a:gd name="T20" fmla="*/ 159 w 1514"/>
                <a:gd name="T21" fmla="*/ 745 h 5643"/>
                <a:gd name="T22" fmla="*/ 770 w 1514"/>
                <a:gd name="T23" fmla="*/ 133 h 5643"/>
                <a:gd name="T24" fmla="*/ 1382 w 1514"/>
                <a:gd name="T25" fmla="*/ 745 h 5643"/>
                <a:gd name="T26" fmla="*/ 1048 w 1514"/>
                <a:gd name="T27" fmla="*/ 1311 h 5643"/>
                <a:gd name="T28" fmla="*/ 381 w 1514"/>
                <a:gd name="T29" fmla="*/ 1217 h 5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4" h="5643">
                  <a:moveTo>
                    <a:pt x="770" y="0"/>
                  </a:moveTo>
                  <a:cubicBezTo>
                    <a:pt x="359" y="0"/>
                    <a:pt x="0" y="334"/>
                    <a:pt x="18" y="745"/>
                  </a:cubicBezTo>
                  <a:cubicBezTo>
                    <a:pt x="47" y="1432"/>
                    <a:pt x="656" y="1558"/>
                    <a:pt x="702" y="2271"/>
                  </a:cubicBezTo>
                  <a:cubicBezTo>
                    <a:pt x="736" y="2806"/>
                    <a:pt x="723" y="3445"/>
                    <a:pt x="723" y="4798"/>
                  </a:cubicBezTo>
                  <a:cubicBezTo>
                    <a:pt x="723" y="4939"/>
                    <a:pt x="734" y="5643"/>
                    <a:pt x="770" y="5643"/>
                  </a:cubicBezTo>
                  <a:cubicBezTo>
                    <a:pt x="807" y="5643"/>
                    <a:pt x="816" y="4943"/>
                    <a:pt x="816" y="4803"/>
                  </a:cubicBezTo>
                  <a:cubicBezTo>
                    <a:pt x="816" y="3462"/>
                    <a:pt x="842" y="2810"/>
                    <a:pt x="872" y="2278"/>
                  </a:cubicBezTo>
                  <a:cubicBezTo>
                    <a:pt x="912" y="1563"/>
                    <a:pt x="1514" y="1312"/>
                    <a:pt x="1514" y="745"/>
                  </a:cubicBezTo>
                  <a:cubicBezTo>
                    <a:pt x="1514" y="334"/>
                    <a:pt x="1181" y="0"/>
                    <a:pt x="770" y="0"/>
                  </a:cubicBezTo>
                  <a:close/>
                  <a:moveTo>
                    <a:pt x="381" y="1217"/>
                  </a:moveTo>
                  <a:cubicBezTo>
                    <a:pt x="280" y="1111"/>
                    <a:pt x="159" y="935"/>
                    <a:pt x="159" y="745"/>
                  </a:cubicBezTo>
                  <a:cubicBezTo>
                    <a:pt x="159" y="407"/>
                    <a:pt x="432" y="133"/>
                    <a:pt x="770" y="133"/>
                  </a:cubicBezTo>
                  <a:cubicBezTo>
                    <a:pt x="1108" y="133"/>
                    <a:pt x="1382" y="407"/>
                    <a:pt x="1382" y="745"/>
                  </a:cubicBezTo>
                  <a:cubicBezTo>
                    <a:pt x="1382" y="829"/>
                    <a:pt x="1330" y="1116"/>
                    <a:pt x="1048" y="1311"/>
                  </a:cubicBezTo>
                  <a:cubicBezTo>
                    <a:pt x="822" y="1467"/>
                    <a:pt x="603" y="1448"/>
                    <a:pt x="381" y="12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AutoShape 24"/>
            <p:cNvSpPr>
              <a:spLocks/>
            </p:cNvSpPr>
            <p:nvPr/>
          </p:nvSpPr>
          <p:spPr bwMode="auto">
            <a:xfrm>
              <a:off x="5892330" y="3749059"/>
              <a:ext cx="407339" cy="324950"/>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21333" y="9359"/>
                  </a:moveTo>
                  <a:cubicBezTo>
                    <a:pt x="21511" y="9815"/>
                    <a:pt x="21599" y="10303"/>
                    <a:pt x="21597" y="10814"/>
                  </a:cubicBezTo>
                  <a:cubicBezTo>
                    <a:pt x="21592" y="11336"/>
                    <a:pt x="21504" y="11810"/>
                    <a:pt x="21333" y="12240"/>
                  </a:cubicBezTo>
                  <a:cubicBezTo>
                    <a:pt x="20706" y="13728"/>
                    <a:pt x="20002" y="15055"/>
                    <a:pt x="19216" y="16223"/>
                  </a:cubicBezTo>
                  <a:cubicBezTo>
                    <a:pt x="18433" y="17388"/>
                    <a:pt x="17594" y="18369"/>
                    <a:pt x="16701" y="19163"/>
                  </a:cubicBezTo>
                  <a:cubicBezTo>
                    <a:pt x="15805" y="19953"/>
                    <a:pt x="14863" y="20560"/>
                    <a:pt x="13869" y="20975"/>
                  </a:cubicBezTo>
                  <a:cubicBezTo>
                    <a:pt x="12878" y="21390"/>
                    <a:pt x="11855" y="21599"/>
                    <a:pt x="10801" y="21599"/>
                  </a:cubicBezTo>
                  <a:cubicBezTo>
                    <a:pt x="9763" y="21599"/>
                    <a:pt x="8748" y="21390"/>
                    <a:pt x="7754" y="20975"/>
                  </a:cubicBezTo>
                  <a:cubicBezTo>
                    <a:pt x="6763" y="20560"/>
                    <a:pt x="5814" y="19950"/>
                    <a:pt x="4908" y="19145"/>
                  </a:cubicBezTo>
                  <a:cubicBezTo>
                    <a:pt x="4003" y="18340"/>
                    <a:pt x="3156" y="17355"/>
                    <a:pt x="2373" y="16190"/>
                  </a:cubicBezTo>
                  <a:cubicBezTo>
                    <a:pt x="1588" y="15022"/>
                    <a:pt x="895" y="13706"/>
                    <a:pt x="293" y="12240"/>
                  </a:cubicBezTo>
                  <a:cubicBezTo>
                    <a:pt x="97" y="11806"/>
                    <a:pt x="0" y="11332"/>
                    <a:pt x="0" y="10814"/>
                  </a:cubicBezTo>
                  <a:cubicBezTo>
                    <a:pt x="0" y="10300"/>
                    <a:pt x="97" y="9815"/>
                    <a:pt x="293" y="9359"/>
                  </a:cubicBezTo>
                  <a:cubicBezTo>
                    <a:pt x="902" y="7889"/>
                    <a:pt x="1597" y="6577"/>
                    <a:pt x="2378" y="5416"/>
                  </a:cubicBezTo>
                  <a:cubicBezTo>
                    <a:pt x="3159" y="4255"/>
                    <a:pt x="4003" y="3270"/>
                    <a:pt x="4908" y="2462"/>
                  </a:cubicBezTo>
                  <a:cubicBezTo>
                    <a:pt x="5814" y="1653"/>
                    <a:pt x="6761" y="1039"/>
                    <a:pt x="7749" y="624"/>
                  </a:cubicBezTo>
                  <a:cubicBezTo>
                    <a:pt x="8738" y="205"/>
                    <a:pt x="9753" y="0"/>
                    <a:pt x="10801" y="0"/>
                  </a:cubicBezTo>
                  <a:cubicBezTo>
                    <a:pt x="11855" y="0"/>
                    <a:pt x="12878" y="205"/>
                    <a:pt x="13869" y="624"/>
                  </a:cubicBezTo>
                  <a:cubicBezTo>
                    <a:pt x="14863" y="1039"/>
                    <a:pt x="15805" y="1646"/>
                    <a:pt x="16701" y="2443"/>
                  </a:cubicBezTo>
                  <a:cubicBezTo>
                    <a:pt x="17594" y="3244"/>
                    <a:pt x="18433" y="4222"/>
                    <a:pt x="19216" y="5383"/>
                  </a:cubicBezTo>
                  <a:cubicBezTo>
                    <a:pt x="20002" y="6544"/>
                    <a:pt x="20706" y="7863"/>
                    <a:pt x="21333" y="9359"/>
                  </a:cubicBezTo>
                  <a:moveTo>
                    <a:pt x="10801" y="18906"/>
                  </a:moveTo>
                  <a:cubicBezTo>
                    <a:pt x="11731" y="18906"/>
                    <a:pt x="12624" y="18715"/>
                    <a:pt x="13478" y="18325"/>
                  </a:cubicBezTo>
                  <a:cubicBezTo>
                    <a:pt x="14332" y="17939"/>
                    <a:pt x="15142" y="17399"/>
                    <a:pt x="15908" y="16708"/>
                  </a:cubicBezTo>
                  <a:cubicBezTo>
                    <a:pt x="16674" y="16014"/>
                    <a:pt x="17383" y="15165"/>
                    <a:pt x="18039" y="14155"/>
                  </a:cubicBezTo>
                  <a:cubicBezTo>
                    <a:pt x="18697" y="13148"/>
                    <a:pt x="19282" y="12027"/>
                    <a:pt x="19798" y="10796"/>
                  </a:cubicBezTo>
                  <a:cubicBezTo>
                    <a:pt x="19172" y="9282"/>
                    <a:pt x="18440" y="7955"/>
                    <a:pt x="17601" y="6812"/>
                  </a:cubicBezTo>
                  <a:cubicBezTo>
                    <a:pt x="16762" y="5670"/>
                    <a:pt x="15839" y="4751"/>
                    <a:pt x="14831" y="4060"/>
                  </a:cubicBezTo>
                  <a:cubicBezTo>
                    <a:pt x="15230" y="4751"/>
                    <a:pt x="15538" y="5534"/>
                    <a:pt x="15761" y="6401"/>
                  </a:cubicBezTo>
                  <a:cubicBezTo>
                    <a:pt x="15984" y="7264"/>
                    <a:pt x="16096" y="8205"/>
                    <a:pt x="16096" y="9216"/>
                  </a:cubicBezTo>
                  <a:cubicBezTo>
                    <a:pt x="16096" y="10340"/>
                    <a:pt x="15957" y="11387"/>
                    <a:pt x="15680" y="12361"/>
                  </a:cubicBezTo>
                  <a:cubicBezTo>
                    <a:pt x="15404" y="13339"/>
                    <a:pt x="15017" y="14195"/>
                    <a:pt x="14520" y="14941"/>
                  </a:cubicBezTo>
                  <a:cubicBezTo>
                    <a:pt x="14023" y="15683"/>
                    <a:pt x="13448" y="16271"/>
                    <a:pt x="12793" y="16690"/>
                  </a:cubicBezTo>
                  <a:cubicBezTo>
                    <a:pt x="12137" y="17113"/>
                    <a:pt x="11437" y="17326"/>
                    <a:pt x="10696" y="17326"/>
                  </a:cubicBezTo>
                  <a:cubicBezTo>
                    <a:pt x="9944" y="17326"/>
                    <a:pt x="9247" y="17113"/>
                    <a:pt x="8598" y="16690"/>
                  </a:cubicBezTo>
                  <a:cubicBezTo>
                    <a:pt x="7950" y="16271"/>
                    <a:pt x="7380" y="15683"/>
                    <a:pt x="6883" y="14941"/>
                  </a:cubicBezTo>
                  <a:cubicBezTo>
                    <a:pt x="6386" y="14195"/>
                    <a:pt x="6000" y="13339"/>
                    <a:pt x="5723" y="12361"/>
                  </a:cubicBezTo>
                  <a:cubicBezTo>
                    <a:pt x="5444" y="11387"/>
                    <a:pt x="5307" y="10340"/>
                    <a:pt x="5307" y="9216"/>
                  </a:cubicBezTo>
                  <a:cubicBezTo>
                    <a:pt x="5307" y="8301"/>
                    <a:pt x="5405" y="7426"/>
                    <a:pt x="5606" y="6603"/>
                  </a:cubicBezTo>
                  <a:cubicBezTo>
                    <a:pt x="5804" y="5776"/>
                    <a:pt x="6071" y="5023"/>
                    <a:pt x="6408" y="4339"/>
                  </a:cubicBezTo>
                  <a:cubicBezTo>
                    <a:pt x="5496" y="5034"/>
                    <a:pt x="4644" y="5927"/>
                    <a:pt x="3861" y="7026"/>
                  </a:cubicBezTo>
                  <a:cubicBezTo>
                    <a:pt x="3075" y="8121"/>
                    <a:pt x="2390" y="9381"/>
                    <a:pt x="1803" y="10796"/>
                  </a:cubicBezTo>
                  <a:cubicBezTo>
                    <a:pt x="2319" y="12016"/>
                    <a:pt x="2902" y="13133"/>
                    <a:pt x="3555" y="14147"/>
                  </a:cubicBezTo>
                  <a:cubicBezTo>
                    <a:pt x="4208" y="15165"/>
                    <a:pt x="4918" y="16014"/>
                    <a:pt x="5689" y="16708"/>
                  </a:cubicBezTo>
                  <a:cubicBezTo>
                    <a:pt x="6457" y="17399"/>
                    <a:pt x="7270" y="17940"/>
                    <a:pt x="8124" y="18325"/>
                  </a:cubicBezTo>
                  <a:cubicBezTo>
                    <a:pt x="8980" y="18719"/>
                    <a:pt x="9871" y="18906"/>
                    <a:pt x="10801" y="18906"/>
                  </a:cubicBezTo>
                  <a:moveTo>
                    <a:pt x="10695" y="3953"/>
                  </a:moveTo>
                  <a:cubicBezTo>
                    <a:pt x="10218" y="3953"/>
                    <a:pt x="9763" y="4089"/>
                    <a:pt x="9330" y="4365"/>
                  </a:cubicBezTo>
                  <a:cubicBezTo>
                    <a:pt x="8897" y="4644"/>
                    <a:pt x="8525" y="5015"/>
                    <a:pt x="8217" y="5486"/>
                  </a:cubicBezTo>
                  <a:cubicBezTo>
                    <a:pt x="7908" y="5953"/>
                    <a:pt x="7661" y="6511"/>
                    <a:pt x="7475" y="7165"/>
                  </a:cubicBezTo>
                  <a:cubicBezTo>
                    <a:pt x="7287" y="7816"/>
                    <a:pt x="7191" y="8495"/>
                    <a:pt x="7191" y="9216"/>
                  </a:cubicBezTo>
                  <a:cubicBezTo>
                    <a:pt x="7191" y="9484"/>
                    <a:pt x="7257" y="9715"/>
                    <a:pt x="7385" y="9918"/>
                  </a:cubicBezTo>
                  <a:cubicBezTo>
                    <a:pt x="7514" y="10120"/>
                    <a:pt x="7678" y="10215"/>
                    <a:pt x="7872" y="10215"/>
                  </a:cubicBezTo>
                  <a:cubicBezTo>
                    <a:pt x="8067" y="10215"/>
                    <a:pt x="8226" y="10116"/>
                    <a:pt x="8351" y="9910"/>
                  </a:cubicBezTo>
                  <a:cubicBezTo>
                    <a:pt x="8478" y="9701"/>
                    <a:pt x="8540" y="9473"/>
                    <a:pt x="8540" y="9216"/>
                  </a:cubicBezTo>
                  <a:cubicBezTo>
                    <a:pt x="8540" y="8301"/>
                    <a:pt x="8750" y="7533"/>
                    <a:pt x="9166" y="6912"/>
                  </a:cubicBezTo>
                  <a:cubicBezTo>
                    <a:pt x="9585" y="6287"/>
                    <a:pt x="10094" y="5978"/>
                    <a:pt x="10695" y="5978"/>
                  </a:cubicBezTo>
                  <a:cubicBezTo>
                    <a:pt x="10891" y="5978"/>
                    <a:pt x="11053" y="5872"/>
                    <a:pt x="11182" y="5670"/>
                  </a:cubicBezTo>
                  <a:cubicBezTo>
                    <a:pt x="11310" y="5464"/>
                    <a:pt x="11376" y="5229"/>
                    <a:pt x="11376" y="4957"/>
                  </a:cubicBezTo>
                  <a:cubicBezTo>
                    <a:pt x="11376" y="4663"/>
                    <a:pt x="11310" y="4424"/>
                    <a:pt x="11182" y="4233"/>
                  </a:cubicBezTo>
                  <a:cubicBezTo>
                    <a:pt x="11053" y="4045"/>
                    <a:pt x="10891" y="3953"/>
                    <a:pt x="10695" y="3953"/>
                  </a:cubicBezTo>
                </a:path>
              </a:pathLst>
            </a:custGeom>
            <a:solidFill>
              <a:schemeClr val="accent1"/>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85" name="Group 84"/>
          <p:cNvGrpSpPr/>
          <p:nvPr/>
        </p:nvGrpSpPr>
        <p:grpSpPr>
          <a:xfrm>
            <a:off x="9366985" y="8804084"/>
            <a:ext cx="2653499" cy="4824144"/>
            <a:chOff x="4684712" y="4402042"/>
            <a:chExt cx="1327095" cy="2412072"/>
          </a:xfrm>
        </p:grpSpPr>
        <p:sp>
          <p:nvSpPr>
            <p:cNvPr id="51" name="Freeform 10"/>
            <p:cNvSpPr>
              <a:spLocks noEditPoints="1"/>
            </p:cNvSpPr>
            <p:nvPr/>
          </p:nvSpPr>
          <p:spPr bwMode="auto">
            <a:xfrm>
              <a:off x="4684712" y="4402042"/>
              <a:ext cx="1327095" cy="2412072"/>
            </a:xfrm>
            <a:custGeom>
              <a:avLst/>
              <a:gdLst>
                <a:gd name="T0" fmla="*/ 0 w 1725"/>
                <a:gd name="T1" fmla="*/ 728 h 3136"/>
                <a:gd name="T2" fmla="*/ 654 w 1725"/>
                <a:gd name="T3" fmla="*/ 1382 h 3136"/>
                <a:gd name="T4" fmla="*/ 1577 w 1725"/>
                <a:gd name="T5" fmla="*/ 1789 h 3136"/>
                <a:gd name="T6" fmla="*/ 1669 w 1725"/>
                <a:gd name="T7" fmla="*/ 3119 h 3136"/>
                <a:gd name="T8" fmla="*/ 1666 w 1725"/>
                <a:gd name="T9" fmla="*/ 1513 h 3136"/>
                <a:gd name="T10" fmla="*/ 654 w 1725"/>
                <a:gd name="T11" fmla="*/ 73 h 3136"/>
                <a:gd name="T12" fmla="*/ 0 w 1725"/>
                <a:gd name="T13" fmla="*/ 728 h 3136"/>
                <a:gd name="T14" fmla="*/ 119 w 1725"/>
                <a:gd name="T15" fmla="*/ 727 h 3136"/>
                <a:gd name="T16" fmla="*/ 858 w 1725"/>
                <a:gd name="T17" fmla="*/ 232 h 3136"/>
                <a:gd name="T18" fmla="*/ 858 w 1725"/>
                <a:gd name="T19" fmla="*/ 232 h 3136"/>
                <a:gd name="T20" fmla="*/ 1517 w 1725"/>
                <a:gd name="T21" fmla="*/ 1260 h 3136"/>
                <a:gd name="T22" fmla="*/ 1327 w 1725"/>
                <a:gd name="T23" fmla="*/ 1365 h 3136"/>
                <a:gd name="T24" fmla="*/ 654 w 1725"/>
                <a:gd name="T25" fmla="*/ 1263 h 3136"/>
                <a:gd name="T26" fmla="*/ 119 w 1725"/>
                <a:gd name="T27" fmla="*/ 727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5" h="3136">
                  <a:moveTo>
                    <a:pt x="0" y="728"/>
                  </a:moveTo>
                  <a:cubicBezTo>
                    <a:pt x="0" y="1089"/>
                    <a:pt x="293" y="1382"/>
                    <a:pt x="654" y="1382"/>
                  </a:cubicBezTo>
                  <a:cubicBezTo>
                    <a:pt x="654" y="1382"/>
                    <a:pt x="1471" y="1368"/>
                    <a:pt x="1577" y="1789"/>
                  </a:cubicBezTo>
                  <a:cubicBezTo>
                    <a:pt x="1650" y="2081"/>
                    <a:pt x="1614" y="3136"/>
                    <a:pt x="1669" y="3119"/>
                  </a:cubicBezTo>
                  <a:cubicBezTo>
                    <a:pt x="1725" y="3102"/>
                    <a:pt x="1666" y="1513"/>
                    <a:pt x="1666" y="1513"/>
                  </a:cubicBezTo>
                  <a:cubicBezTo>
                    <a:pt x="1666" y="0"/>
                    <a:pt x="654" y="73"/>
                    <a:pt x="654" y="73"/>
                  </a:cubicBezTo>
                  <a:cubicBezTo>
                    <a:pt x="293" y="73"/>
                    <a:pt x="0" y="366"/>
                    <a:pt x="0" y="728"/>
                  </a:cubicBezTo>
                  <a:close/>
                  <a:moveTo>
                    <a:pt x="119" y="727"/>
                  </a:moveTo>
                  <a:cubicBezTo>
                    <a:pt x="119" y="431"/>
                    <a:pt x="464" y="101"/>
                    <a:pt x="858" y="232"/>
                  </a:cubicBezTo>
                  <a:cubicBezTo>
                    <a:pt x="858" y="232"/>
                    <a:pt x="858" y="232"/>
                    <a:pt x="858" y="232"/>
                  </a:cubicBezTo>
                  <a:cubicBezTo>
                    <a:pt x="1302" y="379"/>
                    <a:pt x="1461" y="872"/>
                    <a:pt x="1517" y="1260"/>
                  </a:cubicBezTo>
                  <a:cubicBezTo>
                    <a:pt x="1530" y="1352"/>
                    <a:pt x="1487" y="1434"/>
                    <a:pt x="1327" y="1365"/>
                  </a:cubicBezTo>
                  <a:cubicBezTo>
                    <a:pt x="1190" y="1306"/>
                    <a:pt x="976" y="1254"/>
                    <a:pt x="654" y="1263"/>
                  </a:cubicBezTo>
                  <a:cubicBezTo>
                    <a:pt x="358" y="1263"/>
                    <a:pt x="119" y="1023"/>
                    <a:pt x="119" y="7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AutoShape 38"/>
            <p:cNvSpPr>
              <a:spLocks/>
            </p:cNvSpPr>
            <p:nvPr/>
          </p:nvSpPr>
          <p:spPr bwMode="auto">
            <a:xfrm>
              <a:off x="5076199" y="4805525"/>
              <a:ext cx="345669"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chemeClr val="accent2"/>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87" name="Group 86"/>
          <p:cNvGrpSpPr/>
          <p:nvPr/>
        </p:nvGrpSpPr>
        <p:grpSpPr>
          <a:xfrm>
            <a:off x="12549844" y="11034567"/>
            <a:ext cx="2221443" cy="2542894"/>
            <a:chOff x="6276556" y="5517283"/>
            <a:chExt cx="1111011" cy="1271447"/>
          </a:xfrm>
        </p:grpSpPr>
        <p:sp>
          <p:nvSpPr>
            <p:cNvPr id="50" name="Freeform 8"/>
            <p:cNvSpPr>
              <a:spLocks noEditPoints="1"/>
            </p:cNvSpPr>
            <p:nvPr/>
          </p:nvSpPr>
          <p:spPr bwMode="auto">
            <a:xfrm>
              <a:off x="6276556" y="5517283"/>
              <a:ext cx="1111011" cy="1271447"/>
            </a:xfrm>
            <a:custGeom>
              <a:avLst/>
              <a:gdLst>
                <a:gd name="T0" fmla="*/ 790 w 1444"/>
                <a:gd name="T1" fmla="*/ 20 h 1653"/>
                <a:gd name="T2" fmla="*/ 172 w 1444"/>
                <a:gd name="T3" fmla="*/ 389 h 1653"/>
                <a:gd name="T4" fmla="*/ 58 w 1444"/>
                <a:gd name="T5" fmla="*/ 1653 h 1653"/>
                <a:gd name="T6" fmla="*/ 136 w 1444"/>
                <a:gd name="T7" fmla="*/ 1463 h 1653"/>
                <a:gd name="T8" fmla="*/ 783 w 1444"/>
                <a:gd name="T9" fmla="*/ 1329 h 1653"/>
                <a:gd name="T10" fmla="*/ 1444 w 1444"/>
                <a:gd name="T11" fmla="*/ 675 h 1653"/>
                <a:gd name="T12" fmla="*/ 790 w 1444"/>
                <a:gd name="T13" fmla="*/ 20 h 1653"/>
                <a:gd name="T14" fmla="*/ 792 w 1444"/>
                <a:gd name="T15" fmla="*/ 1206 h 1653"/>
                <a:gd name="T16" fmla="*/ 324 w 1444"/>
                <a:gd name="T17" fmla="*/ 1248 h 1653"/>
                <a:gd name="T18" fmla="*/ 170 w 1444"/>
                <a:gd name="T19" fmla="*/ 1129 h 1653"/>
                <a:gd name="T20" fmla="*/ 337 w 1444"/>
                <a:gd name="T21" fmla="*/ 389 h 1653"/>
                <a:gd name="T22" fmla="*/ 792 w 1444"/>
                <a:gd name="T23" fmla="*/ 135 h 1653"/>
                <a:gd name="T24" fmla="*/ 1328 w 1444"/>
                <a:gd name="T25" fmla="*/ 671 h 1653"/>
                <a:gd name="T26" fmla="*/ 792 w 1444"/>
                <a:gd name="T27" fmla="*/ 120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4" h="1653">
                  <a:moveTo>
                    <a:pt x="790" y="20"/>
                  </a:moveTo>
                  <a:cubicBezTo>
                    <a:pt x="453" y="39"/>
                    <a:pt x="262" y="224"/>
                    <a:pt x="172" y="389"/>
                  </a:cubicBezTo>
                  <a:cubicBezTo>
                    <a:pt x="0" y="703"/>
                    <a:pt x="0" y="1653"/>
                    <a:pt x="58" y="1653"/>
                  </a:cubicBezTo>
                  <a:cubicBezTo>
                    <a:pt x="99" y="1653"/>
                    <a:pt x="57" y="1579"/>
                    <a:pt x="136" y="1463"/>
                  </a:cubicBezTo>
                  <a:cubicBezTo>
                    <a:pt x="221" y="1338"/>
                    <a:pt x="783" y="1329"/>
                    <a:pt x="783" y="1329"/>
                  </a:cubicBezTo>
                  <a:cubicBezTo>
                    <a:pt x="1151" y="1329"/>
                    <a:pt x="1444" y="1036"/>
                    <a:pt x="1444" y="675"/>
                  </a:cubicBezTo>
                  <a:cubicBezTo>
                    <a:pt x="1444" y="313"/>
                    <a:pt x="1151" y="0"/>
                    <a:pt x="790" y="20"/>
                  </a:cubicBezTo>
                  <a:close/>
                  <a:moveTo>
                    <a:pt x="792" y="1206"/>
                  </a:moveTo>
                  <a:cubicBezTo>
                    <a:pt x="582" y="1199"/>
                    <a:pt x="427" y="1223"/>
                    <a:pt x="324" y="1248"/>
                  </a:cubicBezTo>
                  <a:cubicBezTo>
                    <a:pt x="222" y="1273"/>
                    <a:pt x="170" y="1254"/>
                    <a:pt x="170" y="1129"/>
                  </a:cubicBezTo>
                  <a:cubicBezTo>
                    <a:pt x="170" y="923"/>
                    <a:pt x="204" y="603"/>
                    <a:pt x="337" y="389"/>
                  </a:cubicBezTo>
                  <a:cubicBezTo>
                    <a:pt x="432" y="237"/>
                    <a:pt x="600" y="135"/>
                    <a:pt x="792" y="135"/>
                  </a:cubicBezTo>
                  <a:cubicBezTo>
                    <a:pt x="1088" y="135"/>
                    <a:pt x="1328" y="375"/>
                    <a:pt x="1328" y="671"/>
                  </a:cubicBezTo>
                  <a:cubicBezTo>
                    <a:pt x="1328" y="966"/>
                    <a:pt x="1088" y="1206"/>
                    <a:pt x="792" y="120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AutoShape 66"/>
            <p:cNvSpPr>
              <a:spLocks/>
            </p:cNvSpPr>
            <p:nvPr/>
          </p:nvSpPr>
          <p:spPr bwMode="auto">
            <a:xfrm>
              <a:off x="6728635" y="5874499"/>
              <a:ext cx="314696" cy="314696"/>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accent5"/>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88" name="Group 87"/>
          <p:cNvGrpSpPr/>
          <p:nvPr/>
        </p:nvGrpSpPr>
        <p:grpSpPr>
          <a:xfrm>
            <a:off x="12424262" y="8794970"/>
            <a:ext cx="2654800" cy="4824144"/>
            <a:chOff x="6213749" y="4397485"/>
            <a:chExt cx="1327746" cy="2412072"/>
          </a:xfrm>
        </p:grpSpPr>
        <p:sp>
          <p:nvSpPr>
            <p:cNvPr id="49" name="Freeform 7"/>
            <p:cNvSpPr>
              <a:spLocks noEditPoints="1"/>
            </p:cNvSpPr>
            <p:nvPr/>
          </p:nvSpPr>
          <p:spPr bwMode="auto">
            <a:xfrm>
              <a:off x="6213749" y="4397485"/>
              <a:ext cx="1327746" cy="2412072"/>
            </a:xfrm>
            <a:custGeom>
              <a:avLst/>
              <a:gdLst>
                <a:gd name="T0" fmla="*/ 1072 w 1726"/>
                <a:gd name="T1" fmla="*/ 73 h 3136"/>
                <a:gd name="T2" fmla="*/ 60 w 1726"/>
                <a:gd name="T3" fmla="*/ 1513 h 3136"/>
                <a:gd name="T4" fmla="*/ 57 w 1726"/>
                <a:gd name="T5" fmla="*/ 3119 h 3136"/>
                <a:gd name="T6" fmla="*/ 149 w 1726"/>
                <a:gd name="T7" fmla="*/ 1789 h 3136"/>
                <a:gd name="T8" fmla="*/ 1072 w 1726"/>
                <a:gd name="T9" fmla="*/ 1382 h 3136"/>
                <a:gd name="T10" fmla="*/ 1726 w 1726"/>
                <a:gd name="T11" fmla="*/ 728 h 3136"/>
                <a:gd name="T12" fmla="*/ 1072 w 1726"/>
                <a:gd name="T13" fmla="*/ 73 h 3136"/>
                <a:gd name="T14" fmla="*/ 1072 w 1726"/>
                <a:gd name="T15" fmla="*/ 1263 h 3136"/>
                <a:gd name="T16" fmla="*/ 399 w 1726"/>
                <a:gd name="T17" fmla="*/ 1365 h 3136"/>
                <a:gd name="T18" fmla="*/ 209 w 1726"/>
                <a:gd name="T19" fmla="*/ 1260 h 3136"/>
                <a:gd name="T20" fmla="*/ 867 w 1726"/>
                <a:gd name="T21" fmla="*/ 232 h 3136"/>
                <a:gd name="T22" fmla="*/ 867 w 1726"/>
                <a:gd name="T23" fmla="*/ 232 h 3136"/>
                <a:gd name="T24" fmla="*/ 1607 w 1726"/>
                <a:gd name="T25" fmla="*/ 727 h 3136"/>
                <a:gd name="T26" fmla="*/ 1072 w 1726"/>
                <a:gd name="T27" fmla="*/ 1263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6" h="3136">
                  <a:moveTo>
                    <a:pt x="1072" y="73"/>
                  </a:moveTo>
                  <a:cubicBezTo>
                    <a:pt x="1072" y="73"/>
                    <a:pt x="60" y="0"/>
                    <a:pt x="60" y="1513"/>
                  </a:cubicBezTo>
                  <a:cubicBezTo>
                    <a:pt x="60" y="1513"/>
                    <a:pt x="0" y="3102"/>
                    <a:pt x="57" y="3119"/>
                  </a:cubicBezTo>
                  <a:cubicBezTo>
                    <a:pt x="111" y="3136"/>
                    <a:pt x="75" y="2081"/>
                    <a:pt x="149" y="1789"/>
                  </a:cubicBezTo>
                  <a:cubicBezTo>
                    <a:pt x="255" y="1368"/>
                    <a:pt x="1072" y="1382"/>
                    <a:pt x="1072" y="1382"/>
                  </a:cubicBezTo>
                  <a:cubicBezTo>
                    <a:pt x="1433" y="1382"/>
                    <a:pt x="1726" y="1089"/>
                    <a:pt x="1726" y="728"/>
                  </a:cubicBezTo>
                  <a:cubicBezTo>
                    <a:pt x="1726" y="366"/>
                    <a:pt x="1433" y="73"/>
                    <a:pt x="1072" y="73"/>
                  </a:cubicBezTo>
                  <a:close/>
                  <a:moveTo>
                    <a:pt x="1072" y="1263"/>
                  </a:moveTo>
                  <a:cubicBezTo>
                    <a:pt x="750" y="1254"/>
                    <a:pt x="536" y="1306"/>
                    <a:pt x="399" y="1365"/>
                  </a:cubicBezTo>
                  <a:cubicBezTo>
                    <a:pt x="239" y="1434"/>
                    <a:pt x="196" y="1352"/>
                    <a:pt x="209" y="1260"/>
                  </a:cubicBezTo>
                  <a:cubicBezTo>
                    <a:pt x="265" y="872"/>
                    <a:pt x="424" y="379"/>
                    <a:pt x="867" y="232"/>
                  </a:cubicBezTo>
                  <a:cubicBezTo>
                    <a:pt x="867" y="232"/>
                    <a:pt x="867" y="232"/>
                    <a:pt x="867" y="232"/>
                  </a:cubicBezTo>
                  <a:cubicBezTo>
                    <a:pt x="1262" y="101"/>
                    <a:pt x="1607" y="431"/>
                    <a:pt x="1607" y="727"/>
                  </a:cubicBezTo>
                  <a:cubicBezTo>
                    <a:pt x="1607" y="1023"/>
                    <a:pt x="1367" y="1263"/>
                    <a:pt x="1072" y="126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AutoShape 122"/>
            <p:cNvSpPr>
              <a:spLocks/>
            </p:cNvSpPr>
            <p:nvPr/>
          </p:nvSpPr>
          <p:spPr bwMode="auto">
            <a:xfrm>
              <a:off x="6799530" y="4793980"/>
              <a:ext cx="315505"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accent3"/>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86" name="Group 85"/>
          <p:cNvGrpSpPr/>
          <p:nvPr/>
        </p:nvGrpSpPr>
        <p:grpSpPr>
          <a:xfrm>
            <a:off x="9663697" y="11034567"/>
            <a:ext cx="2222745" cy="2542894"/>
            <a:chOff x="4833107" y="5517283"/>
            <a:chExt cx="1111662" cy="1271447"/>
          </a:xfrm>
        </p:grpSpPr>
        <p:sp>
          <p:nvSpPr>
            <p:cNvPr id="52" name="Freeform 11"/>
            <p:cNvSpPr>
              <a:spLocks noEditPoints="1"/>
            </p:cNvSpPr>
            <p:nvPr/>
          </p:nvSpPr>
          <p:spPr bwMode="auto">
            <a:xfrm>
              <a:off x="4833107" y="5517283"/>
              <a:ext cx="1111662" cy="1271447"/>
            </a:xfrm>
            <a:custGeom>
              <a:avLst/>
              <a:gdLst>
                <a:gd name="T0" fmla="*/ 0 w 1445"/>
                <a:gd name="T1" fmla="*/ 675 h 1653"/>
                <a:gd name="T2" fmla="*/ 662 w 1445"/>
                <a:gd name="T3" fmla="*/ 1329 h 1653"/>
                <a:gd name="T4" fmla="*/ 1309 w 1445"/>
                <a:gd name="T5" fmla="*/ 1463 h 1653"/>
                <a:gd name="T6" fmla="*/ 1387 w 1445"/>
                <a:gd name="T7" fmla="*/ 1653 h 1653"/>
                <a:gd name="T8" fmla="*/ 1273 w 1445"/>
                <a:gd name="T9" fmla="*/ 389 h 1653"/>
                <a:gd name="T10" fmla="*/ 655 w 1445"/>
                <a:gd name="T11" fmla="*/ 20 h 1653"/>
                <a:gd name="T12" fmla="*/ 0 w 1445"/>
                <a:gd name="T13" fmla="*/ 675 h 1653"/>
                <a:gd name="T14" fmla="*/ 117 w 1445"/>
                <a:gd name="T15" fmla="*/ 671 h 1653"/>
                <a:gd name="T16" fmla="*/ 652 w 1445"/>
                <a:gd name="T17" fmla="*/ 135 h 1653"/>
                <a:gd name="T18" fmla="*/ 1108 w 1445"/>
                <a:gd name="T19" fmla="*/ 389 h 1653"/>
                <a:gd name="T20" fmla="*/ 1275 w 1445"/>
                <a:gd name="T21" fmla="*/ 1129 h 1653"/>
                <a:gd name="T22" fmla="*/ 1121 w 1445"/>
                <a:gd name="T23" fmla="*/ 1248 h 1653"/>
                <a:gd name="T24" fmla="*/ 652 w 1445"/>
                <a:gd name="T25" fmla="*/ 1206 h 1653"/>
                <a:gd name="T26" fmla="*/ 117 w 1445"/>
                <a:gd name="T27" fmla="*/ 6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653">
                  <a:moveTo>
                    <a:pt x="0" y="675"/>
                  </a:moveTo>
                  <a:cubicBezTo>
                    <a:pt x="0" y="1036"/>
                    <a:pt x="294" y="1329"/>
                    <a:pt x="662" y="1329"/>
                  </a:cubicBezTo>
                  <a:cubicBezTo>
                    <a:pt x="662" y="1329"/>
                    <a:pt x="1224" y="1338"/>
                    <a:pt x="1309" y="1463"/>
                  </a:cubicBezTo>
                  <a:cubicBezTo>
                    <a:pt x="1388" y="1579"/>
                    <a:pt x="1346" y="1653"/>
                    <a:pt x="1387" y="1653"/>
                  </a:cubicBezTo>
                  <a:cubicBezTo>
                    <a:pt x="1445" y="1653"/>
                    <a:pt x="1445" y="703"/>
                    <a:pt x="1273" y="389"/>
                  </a:cubicBezTo>
                  <a:cubicBezTo>
                    <a:pt x="1183" y="224"/>
                    <a:pt x="992" y="39"/>
                    <a:pt x="655" y="20"/>
                  </a:cubicBezTo>
                  <a:cubicBezTo>
                    <a:pt x="294" y="0"/>
                    <a:pt x="0" y="313"/>
                    <a:pt x="0" y="675"/>
                  </a:cubicBezTo>
                  <a:close/>
                  <a:moveTo>
                    <a:pt x="117" y="671"/>
                  </a:moveTo>
                  <a:cubicBezTo>
                    <a:pt x="117" y="375"/>
                    <a:pt x="357" y="135"/>
                    <a:pt x="652" y="135"/>
                  </a:cubicBezTo>
                  <a:cubicBezTo>
                    <a:pt x="845" y="135"/>
                    <a:pt x="1013" y="237"/>
                    <a:pt x="1108" y="389"/>
                  </a:cubicBezTo>
                  <a:cubicBezTo>
                    <a:pt x="1241" y="603"/>
                    <a:pt x="1275" y="923"/>
                    <a:pt x="1275" y="1129"/>
                  </a:cubicBezTo>
                  <a:cubicBezTo>
                    <a:pt x="1275" y="1254"/>
                    <a:pt x="1223" y="1273"/>
                    <a:pt x="1121" y="1248"/>
                  </a:cubicBezTo>
                  <a:cubicBezTo>
                    <a:pt x="1018" y="1223"/>
                    <a:pt x="863" y="1199"/>
                    <a:pt x="652" y="1206"/>
                  </a:cubicBezTo>
                  <a:cubicBezTo>
                    <a:pt x="357" y="1206"/>
                    <a:pt x="117" y="966"/>
                    <a:pt x="117" y="67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AutoShape 12"/>
            <p:cNvSpPr>
              <a:spLocks/>
            </p:cNvSpPr>
            <p:nvPr/>
          </p:nvSpPr>
          <p:spPr bwMode="auto">
            <a:xfrm>
              <a:off x="5233268" y="5874499"/>
              <a:ext cx="269415" cy="291504"/>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accent4"/>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05" name="Group 104"/>
          <p:cNvGrpSpPr/>
          <p:nvPr/>
        </p:nvGrpSpPr>
        <p:grpSpPr>
          <a:xfrm>
            <a:off x="6008975" y="483017"/>
            <a:ext cx="12359700" cy="2079087"/>
            <a:chOff x="5988388" y="483017"/>
            <a:chExt cx="12359700" cy="2079087"/>
          </a:xfrm>
        </p:grpSpPr>
        <p:sp>
          <p:nvSpPr>
            <p:cNvPr id="106" name="TextBox 10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Content Marketing</a:t>
              </a: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432997942"/>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additive="base">
                                        <p:cTn id="13" dur="500" fill="hold"/>
                                        <p:tgtEl>
                                          <p:spTgt spid="84"/>
                                        </p:tgtEl>
                                        <p:attrNameLst>
                                          <p:attrName>ppt_x</p:attrName>
                                        </p:attrNameLst>
                                      </p:cBhvr>
                                      <p:tavLst>
                                        <p:tav tm="0">
                                          <p:val>
                                            <p:strVal val="#ppt_x"/>
                                          </p:val>
                                        </p:tav>
                                        <p:tav tm="100000">
                                          <p:val>
                                            <p:strVal val="#ppt_x"/>
                                          </p:val>
                                        </p:tav>
                                      </p:tavLst>
                                    </p:anim>
                                    <p:anim calcmode="lin" valueType="num">
                                      <p:cBhvr additive="base">
                                        <p:cTn id="14" dur="500" fill="hold"/>
                                        <p:tgtEl>
                                          <p:spTgt spid="84"/>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85"/>
                                        </p:tgtEl>
                                        <p:attrNameLst>
                                          <p:attrName>style.visibility</p:attrName>
                                        </p:attrNameLst>
                                      </p:cBhvr>
                                      <p:to>
                                        <p:strVal val="visible"/>
                                      </p:to>
                                    </p:set>
                                    <p:anim calcmode="lin" valueType="num">
                                      <p:cBhvr additive="base">
                                        <p:cTn id="18" dur="500" fill="hold"/>
                                        <p:tgtEl>
                                          <p:spTgt spid="85"/>
                                        </p:tgtEl>
                                        <p:attrNameLst>
                                          <p:attrName>ppt_x</p:attrName>
                                        </p:attrNameLst>
                                      </p:cBhvr>
                                      <p:tavLst>
                                        <p:tav tm="0">
                                          <p:val>
                                            <p:strVal val="#ppt_x"/>
                                          </p:val>
                                        </p:tav>
                                        <p:tav tm="100000">
                                          <p:val>
                                            <p:strVal val="#ppt_x"/>
                                          </p:val>
                                        </p:tav>
                                      </p:tavLst>
                                    </p:anim>
                                    <p:anim calcmode="lin" valueType="num">
                                      <p:cBhvr additive="base">
                                        <p:cTn id="19" dur="500" fill="hold"/>
                                        <p:tgtEl>
                                          <p:spTgt spid="85"/>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500" fill="hold"/>
                                        <p:tgtEl>
                                          <p:spTgt spid="88"/>
                                        </p:tgtEl>
                                        <p:attrNameLst>
                                          <p:attrName>ppt_x</p:attrName>
                                        </p:attrNameLst>
                                      </p:cBhvr>
                                      <p:tavLst>
                                        <p:tav tm="0">
                                          <p:val>
                                            <p:strVal val="#ppt_x"/>
                                          </p:val>
                                        </p:tav>
                                        <p:tav tm="100000">
                                          <p:val>
                                            <p:strVal val="#ppt_x"/>
                                          </p:val>
                                        </p:tav>
                                      </p:tavLst>
                                    </p:anim>
                                    <p:anim calcmode="lin" valueType="num">
                                      <p:cBhvr additive="base">
                                        <p:cTn id="24" dur="500" fill="hold"/>
                                        <p:tgtEl>
                                          <p:spTgt spid="88"/>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additive="base">
                                        <p:cTn id="28" dur="500" fill="hold"/>
                                        <p:tgtEl>
                                          <p:spTgt spid="86"/>
                                        </p:tgtEl>
                                        <p:attrNameLst>
                                          <p:attrName>ppt_x</p:attrName>
                                        </p:attrNameLst>
                                      </p:cBhvr>
                                      <p:tavLst>
                                        <p:tav tm="0">
                                          <p:val>
                                            <p:strVal val="#ppt_x"/>
                                          </p:val>
                                        </p:tav>
                                        <p:tav tm="100000">
                                          <p:val>
                                            <p:strVal val="#ppt_x"/>
                                          </p:val>
                                        </p:tav>
                                      </p:tavLst>
                                    </p:anim>
                                    <p:anim calcmode="lin" valueType="num">
                                      <p:cBhvr additive="base">
                                        <p:cTn id="29" dur="500" fill="hold"/>
                                        <p:tgtEl>
                                          <p:spTgt spid="86"/>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additive="base">
                                        <p:cTn id="33" dur="500" fill="hold"/>
                                        <p:tgtEl>
                                          <p:spTgt spid="87"/>
                                        </p:tgtEl>
                                        <p:attrNameLst>
                                          <p:attrName>ppt_x</p:attrName>
                                        </p:attrNameLst>
                                      </p:cBhvr>
                                      <p:tavLst>
                                        <p:tav tm="0">
                                          <p:val>
                                            <p:strVal val="#ppt_x"/>
                                          </p:val>
                                        </p:tav>
                                        <p:tav tm="100000">
                                          <p:val>
                                            <p:strVal val="#ppt_x"/>
                                          </p:val>
                                        </p:tav>
                                      </p:tavLst>
                                    </p:anim>
                                    <p:anim calcmode="lin" valueType="num">
                                      <p:cBhvr additive="base">
                                        <p:cTn id="34" dur="500" fill="hold"/>
                                        <p:tgtEl>
                                          <p:spTgt spid="87"/>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500"/>
                                        <p:tgtEl>
                                          <p:spTgt spid="77"/>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par>
                          <p:cTn id="59" fill="hold">
                            <p:stCondLst>
                              <p:cond delay="6500"/>
                            </p:stCondLst>
                            <p:childTnLst>
                              <p:par>
                                <p:cTn id="60" presetID="22" presetClass="entr" presetSubtype="8"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par>
                          <p:cTn id="63" fill="hold">
                            <p:stCondLst>
                              <p:cond delay="7000"/>
                            </p:stCondLst>
                            <p:childTnLst>
                              <p:par>
                                <p:cTn id="64" presetID="22" presetClass="entr" presetSubtype="1"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up)">
                                      <p:cBhvr>
                                        <p:cTn id="66" dur="500"/>
                                        <p:tgtEl>
                                          <p:spTgt spid="9"/>
                                        </p:tgtEl>
                                      </p:cBhvr>
                                    </p:animEffect>
                                  </p:childTnLst>
                                </p:cTn>
                              </p:par>
                            </p:childTnLst>
                          </p:cTn>
                        </p:par>
                        <p:par>
                          <p:cTn id="67" fill="hold">
                            <p:stCondLst>
                              <p:cond delay="7500"/>
                            </p:stCondLst>
                            <p:childTnLst>
                              <p:par>
                                <p:cTn id="68" presetID="10" presetClass="entr" presetSubtype="0" fill="hold" grpId="0" nodeType="after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par>
                          <p:cTn id="75" fill="hold">
                            <p:stCondLst>
                              <p:cond delay="850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par>
                          <p:cTn id="79" fill="hold">
                            <p:stCondLst>
                              <p:cond delay="9000"/>
                            </p:stCondLst>
                            <p:childTnLst>
                              <p:par>
                                <p:cTn id="80" presetID="22" presetClass="entr" presetSubtype="2" fill="hold"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right)">
                                      <p:cBhvr>
                                        <p:cTn id="82" dur="500"/>
                                        <p:tgtEl>
                                          <p:spTgt spid="8"/>
                                        </p:tgtEl>
                                      </p:cBhvr>
                                    </p:animEffect>
                                  </p:childTnLst>
                                </p:cTn>
                              </p:par>
                            </p:childTnLst>
                          </p:cTn>
                        </p:par>
                        <p:par>
                          <p:cTn id="83" fill="hold">
                            <p:stCondLst>
                              <p:cond delay="9500"/>
                            </p:stCondLst>
                            <p:childTnLst>
                              <p:par>
                                <p:cTn id="84" presetID="22" presetClass="entr" presetSubtype="1"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up)">
                                      <p:cBhvr>
                                        <p:cTn id="86" dur="500"/>
                                        <p:tgtEl>
                                          <p:spTgt spid="7"/>
                                        </p:tgtEl>
                                      </p:cBhvr>
                                    </p:animEffect>
                                  </p:childTnLst>
                                </p:cTn>
                              </p:par>
                            </p:childTnLst>
                          </p:cTn>
                        </p:par>
                        <p:par>
                          <p:cTn id="87" fill="hold">
                            <p:stCondLst>
                              <p:cond delay="10000"/>
                            </p:stCondLst>
                            <p:childTnLst>
                              <p:par>
                                <p:cTn id="88" presetID="10" presetClass="entr" presetSubtype="0" fill="hold" grpId="0" nodeType="after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500"/>
                                        <p:tgtEl>
                                          <p:spTgt spid="78"/>
                                        </p:tgtEl>
                                      </p:cBhvr>
                                    </p:animEffect>
                                  </p:childTnLst>
                                </p:cTn>
                              </p:par>
                            </p:childTnLst>
                          </p:cTn>
                        </p:par>
                        <p:par>
                          <p:cTn id="91" fill="hold">
                            <p:stCondLst>
                              <p:cond delay="10500"/>
                            </p:stCondLst>
                            <p:childTnLst>
                              <p:par>
                                <p:cTn id="92" presetID="10" presetClass="entr" presetSubtype="0" fill="hold" grpId="0" nodeType="after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500"/>
                                        <p:tgtEl>
                                          <p:spTgt spid="20"/>
                                        </p:tgtEl>
                                      </p:cBhvr>
                                    </p:animEffect>
                                  </p:childTnLst>
                                </p:cTn>
                              </p:par>
                            </p:childTnLst>
                          </p:cTn>
                        </p:par>
                        <p:par>
                          <p:cTn id="95" fill="hold">
                            <p:stCondLst>
                              <p:cond delay="11000"/>
                            </p:stCondLst>
                            <p:childTnLst>
                              <p:par>
                                <p:cTn id="96" presetID="10" presetClass="entr" presetSubtype="0"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childTnLst>
                          </p:cTn>
                        </p:par>
                        <p:par>
                          <p:cTn id="99" fill="hold">
                            <p:stCondLst>
                              <p:cond delay="11500"/>
                            </p:stCondLst>
                            <p:childTnLst>
                              <p:par>
                                <p:cTn id="100" presetID="22" presetClass="entr" presetSubtype="1" fill="hold" nodeType="after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wipe(up)">
                                      <p:cBhvr>
                                        <p:cTn id="102" dur="500"/>
                                        <p:tgtEl>
                                          <p:spTgt spid="11"/>
                                        </p:tgtEl>
                                      </p:cBhvr>
                                    </p:animEffect>
                                  </p:childTnLst>
                                </p:cTn>
                              </p:par>
                            </p:childTnLst>
                          </p:cTn>
                        </p:par>
                        <p:par>
                          <p:cTn id="103" fill="hold">
                            <p:stCondLst>
                              <p:cond delay="12000"/>
                            </p:stCondLst>
                            <p:childTnLst>
                              <p:par>
                                <p:cTn id="104" presetID="22" presetClass="entr" presetSubtype="8" fill="hold" nodeType="afterEffect">
                                  <p:stCondLst>
                                    <p:cond delay="0"/>
                                  </p:stCondLst>
                                  <p:childTnLst>
                                    <p:set>
                                      <p:cBhvr>
                                        <p:cTn id="105" dur="1" fill="hold">
                                          <p:stCondLst>
                                            <p:cond delay="0"/>
                                          </p:stCondLst>
                                        </p:cTn>
                                        <p:tgtEl>
                                          <p:spTgt spid="68"/>
                                        </p:tgtEl>
                                        <p:attrNameLst>
                                          <p:attrName>style.visibility</p:attrName>
                                        </p:attrNameLst>
                                      </p:cBhvr>
                                      <p:to>
                                        <p:strVal val="visible"/>
                                      </p:to>
                                    </p:set>
                                    <p:animEffect transition="in" filter="wipe(left)">
                                      <p:cBhvr>
                                        <p:cTn id="106" dur="500"/>
                                        <p:tgtEl>
                                          <p:spTgt spid="68"/>
                                        </p:tgtEl>
                                      </p:cBhvr>
                                    </p:animEffect>
                                  </p:childTnLst>
                                </p:cTn>
                              </p:par>
                            </p:childTnLst>
                          </p:cTn>
                        </p:par>
                        <p:par>
                          <p:cTn id="107" fill="hold">
                            <p:stCondLst>
                              <p:cond delay="12500"/>
                            </p:stCondLst>
                            <p:childTnLst>
                              <p:par>
                                <p:cTn id="108" presetID="10" presetClass="entr" presetSubtype="0" fill="hold" grpId="0" nodeType="after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fade">
                                      <p:cBhvr>
                                        <p:cTn id="110" dur="500"/>
                                        <p:tgtEl>
                                          <p:spTgt spid="76"/>
                                        </p:tgtEl>
                                      </p:cBhvr>
                                    </p:animEffect>
                                  </p:childTnLst>
                                </p:cTn>
                              </p:par>
                            </p:childTnLst>
                          </p:cTn>
                        </p:par>
                        <p:par>
                          <p:cTn id="111" fill="hold">
                            <p:stCondLst>
                              <p:cond delay="13000"/>
                            </p:stCondLst>
                            <p:childTnLst>
                              <p:par>
                                <p:cTn id="112" presetID="10" presetClass="entr" presetSubtype="0" fill="hold" grpId="0" nodeType="after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par>
                          <p:cTn id="115" fill="hold">
                            <p:stCondLst>
                              <p:cond delay="13500"/>
                            </p:stCondLst>
                            <p:childTnLst>
                              <p:par>
                                <p:cTn id="116" presetID="10" presetClass="entr" presetSubtype="0" fill="hold" grpId="0" nodeType="after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500"/>
                                        <p:tgtEl>
                                          <p:spTgt spid="19"/>
                                        </p:tgtEl>
                                      </p:cBhvr>
                                    </p:animEffect>
                                  </p:childTnLst>
                                </p:cTn>
                              </p:par>
                            </p:childTnLst>
                          </p:cTn>
                        </p:par>
                        <p:par>
                          <p:cTn id="119" fill="hold">
                            <p:stCondLst>
                              <p:cond delay="14000"/>
                            </p:stCondLst>
                            <p:childTnLst>
                              <p:par>
                                <p:cTn id="120" presetID="22" presetClass="entr" presetSubtype="1" fill="hold" nodeType="after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wipe(up)">
                                      <p:cBhvr>
                                        <p:cTn id="122" dur="500"/>
                                        <p:tgtEl>
                                          <p:spTgt spid="12"/>
                                        </p:tgtEl>
                                      </p:cBhvr>
                                    </p:animEffect>
                                  </p:childTnLst>
                                </p:cTn>
                              </p:par>
                            </p:childTnLst>
                          </p:cTn>
                        </p:par>
                        <p:par>
                          <p:cTn id="123" fill="hold">
                            <p:stCondLst>
                              <p:cond delay="14500"/>
                            </p:stCondLst>
                            <p:childTnLst>
                              <p:par>
                                <p:cTn id="124" presetID="22" presetClass="entr" presetSubtype="2" fill="hold" nodeType="afterEffect">
                                  <p:stCondLst>
                                    <p:cond delay="0"/>
                                  </p:stCondLst>
                                  <p:childTnLst>
                                    <p:set>
                                      <p:cBhvr>
                                        <p:cTn id="125" dur="1" fill="hold">
                                          <p:stCondLst>
                                            <p:cond delay="0"/>
                                          </p:stCondLst>
                                        </p:cTn>
                                        <p:tgtEl>
                                          <p:spTgt spid="73"/>
                                        </p:tgtEl>
                                        <p:attrNameLst>
                                          <p:attrName>style.visibility</p:attrName>
                                        </p:attrNameLst>
                                      </p:cBhvr>
                                      <p:to>
                                        <p:strVal val="visible"/>
                                      </p:to>
                                    </p:set>
                                    <p:animEffect transition="in" filter="wipe(right)">
                                      <p:cBhvr>
                                        <p:cTn id="12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47" grpId="0"/>
      <p:bldP spid="74" grpId="0" animBg="1"/>
      <p:bldP spid="75" grpId="0" animBg="1"/>
      <p:bldP spid="76" grpId="0" animBg="1"/>
      <p:bldP spid="77" grpId="0" animBg="1"/>
      <p:bldP spid="7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3208255" y="6612838"/>
            <a:ext cx="2283851" cy="800220"/>
          </a:xfrm>
          <a:prstGeom prst="rect">
            <a:avLst/>
          </a:prstGeom>
          <a:noFill/>
        </p:spPr>
        <p:txBody>
          <a:bodyPr wrap="none" lIns="182843" tIns="91422" rIns="182843" bIns="91422" rtlCol="0">
            <a:spAutoFit/>
          </a:bodyPr>
          <a:lstStyle/>
          <a:p>
            <a:r>
              <a:rPr lang="id-ID" sz="4000" b="1" dirty="0">
                <a:solidFill>
                  <a:schemeClr val="tx2"/>
                </a:solidFill>
                <a:latin typeface="Lato Regular"/>
                <a:cs typeface="Lato Regular"/>
              </a:rPr>
              <a:t>Improve</a:t>
            </a:r>
          </a:p>
        </p:txBody>
      </p:sp>
      <p:sp>
        <p:nvSpPr>
          <p:cNvPr id="49" name="TextBox 48"/>
          <p:cNvSpPr txBox="1"/>
          <p:nvPr/>
        </p:nvSpPr>
        <p:spPr>
          <a:xfrm>
            <a:off x="3208254" y="7231129"/>
            <a:ext cx="8334193" cy="1538882"/>
          </a:xfrm>
          <a:prstGeom prst="rect">
            <a:avLst/>
          </a:prstGeom>
          <a:noFill/>
        </p:spPr>
        <p:txBody>
          <a:bodyPr wrap="square" lIns="182843" tIns="91422" rIns="182843" bIns="91422" rtlCol="0">
            <a:spAutoFit/>
          </a:bodyPr>
          <a:lstStyle/>
          <a:p>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a:t>
            </a:r>
            <a:endParaRPr lang="en-US" sz="2200" b="1" dirty="0">
              <a:latin typeface="Lato Light"/>
              <a:cs typeface="Lato Light"/>
            </a:endParaRPr>
          </a:p>
        </p:txBody>
      </p:sp>
      <p:sp>
        <p:nvSpPr>
          <p:cNvPr id="112" name="TextBox 111"/>
          <p:cNvSpPr txBox="1"/>
          <p:nvPr/>
        </p:nvSpPr>
        <p:spPr>
          <a:xfrm>
            <a:off x="1861987" y="4933150"/>
            <a:ext cx="20566719" cy="1392176"/>
          </a:xfrm>
          <a:prstGeom prst="rect">
            <a:avLst/>
          </a:prstGeom>
          <a:noFill/>
        </p:spPr>
        <p:txBody>
          <a:bodyPr wrap="square" lIns="182843" tIns="91422" rIns="182843" bIns="91422" rtlCol="0">
            <a:spAutoFit/>
          </a:bodyPr>
          <a:lstStyle/>
          <a:p>
            <a:pPr>
              <a:lnSpc>
                <a:spcPct val="120000"/>
              </a:lnSpc>
            </a:pPr>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 ultricies a elit ac, laoreet dictum nulla. Proin sed nisi justo. Cras quis placerat ipsum. Duis consequat ornare mollis. In luctus justo at dapibus pretium. Donec euismod ex et erat placerat viverra. Praesent sed convallis augue. Aenean facilisis nisi id neque faucibus, nec pharetra erat luctus.</a:t>
            </a:r>
          </a:p>
        </p:txBody>
      </p:sp>
      <p:sp>
        <p:nvSpPr>
          <p:cNvPr id="114" name="TextBox 113"/>
          <p:cNvSpPr txBox="1"/>
          <p:nvPr/>
        </p:nvSpPr>
        <p:spPr>
          <a:xfrm>
            <a:off x="5068523" y="3188621"/>
            <a:ext cx="17360184" cy="1798442"/>
          </a:xfrm>
          <a:prstGeom prst="rect">
            <a:avLst/>
          </a:prstGeom>
          <a:noFill/>
        </p:spPr>
        <p:txBody>
          <a:bodyPr wrap="square" lIns="182843" tIns="91422" rIns="182843" bIns="91422" rtlCol="0">
            <a:spAutoFit/>
          </a:bodyPr>
          <a:lstStyle/>
          <a:p>
            <a:pPr>
              <a:lnSpc>
                <a:spcPct val="120000"/>
              </a:lnSpc>
            </a:pPr>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 ultricies a elit ac, laoreet dictum nulla. Proin sed nisi justo. Cras quis placerat ipsum. Duis consequat ornare mollis. In luctus justo at dapibus pretium. Donec euismod ex et erat placerat viverra. Praesent sed convallis augue. Aenean facilisis nisi id neque faucibus, nec pharetra erat luctus.</a:t>
            </a:r>
          </a:p>
        </p:txBody>
      </p:sp>
      <p:sp>
        <p:nvSpPr>
          <p:cNvPr id="115" name="TextBox 114"/>
          <p:cNvSpPr txBox="1"/>
          <p:nvPr/>
        </p:nvSpPr>
        <p:spPr>
          <a:xfrm>
            <a:off x="1836695" y="3047398"/>
            <a:ext cx="3037385" cy="1846660"/>
          </a:xfrm>
          <a:prstGeom prst="rect">
            <a:avLst/>
          </a:prstGeom>
          <a:noFill/>
        </p:spPr>
        <p:txBody>
          <a:bodyPr wrap="none" lIns="182843" tIns="91422" rIns="182843" bIns="91422" rtlCol="0">
            <a:spAutoFit/>
          </a:bodyPr>
          <a:lstStyle/>
          <a:p>
            <a:r>
              <a:rPr lang="id-ID" sz="10800" b="1" dirty="0">
                <a:solidFill>
                  <a:schemeClr val="accent1"/>
                </a:solidFill>
                <a:latin typeface="Lato Light"/>
                <a:cs typeface="Lato Light"/>
              </a:rPr>
              <a:t>96%</a:t>
            </a:r>
          </a:p>
        </p:txBody>
      </p:sp>
      <p:sp>
        <p:nvSpPr>
          <p:cNvPr id="74" name="TextBox 73"/>
          <p:cNvSpPr txBox="1"/>
          <p:nvPr/>
        </p:nvSpPr>
        <p:spPr>
          <a:xfrm>
            <a:off x="3162553" y="9365984"/>
            <a:ext cx="2376419" cy="800220"/>
          </a:xfrm>
          <a:prstGeom prst="rect">
            <a:avLst/>
          </a:prstGeom>
          <a:noFill/>
        </p:spPr>
        <p:txBody>
          <a:bodyPr wrap="none" lIns="182843" tIns="91422" rIns="182843" bIns="91422" rtlCol="0">
            <a:spAutoFit/>
          </a:bodyPr>
          <a:lstStyle/>
          <a:p>
            <a:r>
              <a:rPr lang="id-ID" sz="4000" b="1" dirty="0">
                <a:solidFill>
                  <a:schemeClr val="tx2"/>
                </a:solidFill>
                <a:latin typeface="Lato Regular"/>
                <a:cs typeface="Lato Regular"/>
              </a:rPr>
              <a:t>Evaluate</a:t>
            </a:r>
          </a:p>
        </p:txBody>
      </p:sp>
      <p:sp>
        <p:nvSpPr>
          <p:cNvPr id="75" name="TextBox 74"/>
          <p:cNvSpPr txBox="1"/>
          <p:nvPr/>
        </p:nvSpPr>
        <p:spPr>
          <a:xfrm>
            <a:off x="3162552" y="9984275"/>
            <a:ext cx="8334193" cy="1538882"/>
          </a:xfrm>
          <a:prstGeom prst="rect">
            <a:avLst/>
          </a:prstGeom>
          <a:noFill/>
        </p:spPr>
        <p:txBody>
          <a:bodyPr wrap="square" lIns="182843" tIns="91422" rIns="182843" bIns="91422" rtlCol="0">
            <a:spAutoFit/>
          </a:bodyPr>
          <a:lstStyle/>
          <a:p>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a:t>
            </a:r>
            <a:endParaRPr lang="en-US" sz="2200" b="1" dirty="0">
              <a:latin typeface="Lato Light"/>
              <a:cs typeface="Lato Light"/>
            </a:endParaRPr>
          </a:p>
        </p:txBody>
      </p:sp>
      <p:sp>
        <p:nvSpPr>
          <p:cNvPr id="79" name="TextBox 78"/>
          <p:cNvSpPr txBox="1"/>
          <p:nvPr/>
        </p:nvSpPr>
        <p:spPr>
          <a:xfrm>
            <a:off x="13804203" y="6627180"/>
            <a:ext cx="1388732" cy="800220"/>
          </a:xfrm>
          <a:prstGeom prst="rect">
            <a:avLst/>
          </a:prstGeom>
          <a:noFill/>
        </p:spPr>
        <p:txBody>
          <a:bodyPr wrap="none" lIns="182843" tIns="91422" rIns="182843" bIns="91422" rtlCol="0">
            <a:spAutoFit/>
          </a:bodyPr>
          <a:lstStyle/>
          <a:p>
            <a:r>
              <a:rPr lang="id-ID" sz="4000" b="1" dirty="0">
                <a:solidFill>
                  <a:schemeClr val="tx2"/>
                </a:solidFill>
                <a:latin typeface="Lato Regular"/>
                <a:cs typeface="Lato Regular"/>
              </a:rPr>
              <a:t>Plan</a:t>
            </a:r>
          </a:p>
        </p:txBody>
      </p:sp>
      <p:sp>
        <p:nvSpPr>
          <p:cNvPr id="80" name="TextBox 79"/>
          <p:cNvSpPr txBox="1"/>
          <p:nvPr/>
        </p:nvSpPr>
        <p:spPr>
          <a:xfrm>
            <a:off x="13804202" y="7245471"/>
            <a:ext cx="8334193" cy="1538882"/>
          </a:xfrm>
          <a:prstGeom prst="rect">
            <a:avLst/>
          </a:prstGeom>
          <a:noFill/>
        </p:spPr>
        <p:txBody>
          <a:bodyPr wrap="square" lIns="182843" tIns="91422" rIns="182843" bIns="91422" rtlCol="0">
            <a:spAutoFit/>
          </a:bodyPr>
          <a:lstStyle/>
          <a:p>
            <a:r>
              <a:rPr lang="en-US" sz="2200" dirty="0">
                <a:cs typeface="Lato Light"/>
              </a:rPr>
              <a:t>Lorem ipsum dolor sit amet, consectetur adipiscing elit. In in tortor in urna pulvinar blandit. Aliquam dolor nulla, interdum non quam ac, ultricies porttitor tellus. Vivamus vitae vestibulum mauris. In ut congue arcu. In lectus nibh.</a:t>
            </a:r>
            <a:endParaRPr lang="en-US" sz="2200" b="1" dirty="0">
              <a:latin typeface="Lato Light"/>
              <a:cs typeface="Lato Light"/>
            </a:endParaRPr>
          </a:p>
        </p:txBody>
      </p:sp>
      <p:sp>
        <p:nvSpPr>
          <p:cNvPr id="87" name="TextBox 86"/>
          <p:cNvSpPr txBox="1"/>
          <p:nvPr/>
        </p:nvSpPr>
        <p:spPr>
          <a:xfrm>
            <a:off x="13758500" y="9380326"/>
            <a:ext cx="2207177" cy="800220"/>
          </a:xfrm>
          <a:prstGeom prst="rect">
            <a:avLst/>
          </a:prstGeom>
          <a:noFill/>
        </p:spPr>
        <p:txBody>
          <a:bodyPr wrap="none" lIns="182843" tIns="91422" rIns="182843" bIns="91422" rtlCol="0">
            <a:spAutoFit/>
          </a:bodyPr>
          <a:lstStyle/>
          <a:p>
            <a:r>
              <a:rPr lang="id-ID" sz="4000" b="1" dirty="0">
                <a:solidFill>
                  <a:schemeClr val="tx2"/>
                </a:solidFill>
                <a:latin typeface="Lato Regular"/>
                <a:cs typeface="Lato Regular"/>
              </a:rPr>
              <a:t>Execute</a:t>
            </a:r>
          </a:p>
        </p:txBody>
      </p:sp>
      <p:sp>
        <p:nvSpPr>
          <p:cNvPr id="91" name="TextBox 90"/>
          <p:cNvSpPr txBox="1"/>
          <p:nvPr/>
        </p:nvSpPr>
        <p:spPr>
          <a:xfrm>
            <a:off x="13758500" y="9998617"/>
            <a:ext cx="8334193" cy="1538882"/>
          </a:xfrm>
          <a:prstGeom prst="rect">
            <a:avLst/>
          </a:prstGeom>
          <a:noFill/>
        </p:spPr>
        <p:txBody>
          <a:bodyPr wrap="square" lIns="182843" tIns="91422" rIns="182843" bIns="91422" rtlCol="0">
            <a:spAutoFit/>
          </a:bodyPr>
          <a:lstStyle/>
          <a:p>
            <a:r>
              <a:rPr lang="en-US" sz="2200" dirty="0">
                <a:latin typeface="Lato Light"/>
                <a:cs typeface="Lato Light"/>
              </a:rPr>
              <a:t>Lorem ipsum dolor sit amet, consectetur adipiscing elit. In in tortor in urna pulvinar blandit. Aliquam dolor nulla, interdum non quam ac, ultricies porttitor tellus. Vivamus vitae vestibulum mauris. In ut congue arcu. In lectus nibh.</a:t>
            </a:r>
            <a:endParaRPr lang="en-US" sz="2200" b="1" dirty="0">
              <a:latin typeface="Lato Light"/>
              <a:cs typeface="Lato Light"/>
            </a:endParaRPr>
          </a:p>
        </p:txBody>
      </p:sp>
      <p:sp>
        <p:nvSpPr>
          <p:cNvPr id="92" name="AutoShape 12"/>
          <p:cNvSpPr>
            <a:spLocks/>
          </p:cNvSpPr>
          <p:nvPr/>
        </p:nvSpPr>
        <p:spPr bwMode="auto">
          <a:xfrm>
            <a:off x="1974736" y="9765532"/>
            <a:ext cx="686333" cy="755164"/>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accent3"/>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93" name="AutoShape 19"/>
          <p:cNvSpPr>
            <a:spLocks/>
          </p:cNvSpPr>
          <p:nvPr/>
        </p:nvSpPr>
        <p:spPr bwMode="auto">
          <a:xfrm>
            <a:off x="12548066" y="9750356"/>
            <a:ext cx="686333" cy="686512"/>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4"/>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94" name="AutoShape 91"/>
          <p:cNvSpPr>
            <a:spLocks/>
          </p:cNvSpPr>
          <p:nvPr/>
        </p:nvSpPr>
        <p:spPr bwMode="auto">
          <a:xfrm>
            <a:off x="1974736" y="6985734"/>
            <a:ext cx="686333" cy="755164"/>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98" name="AutoShape 96"/>
          <p:cNvSpPr>
            <a:spLocks/>
          </p:cNvSpPr>
          <p:nvPr/>
        </p:nvSpPr>
        <p:spPr bwMode="auto">
          <a:xfrm>
            <a:off x="12548066" y="6985734"/>
            <a:ext cx="686333" cy="6865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9" name="Group 18"/>
          <p:cNvGrpSpPr/>
          <p:nvPr/>
        </p:nvGrpSpPr>
        <p:grpSpPr>
          <a:xfrm>
            <a:off x="6008975" y="483017"/>
            <a:ext cx="12359700" cy="2079087"/>
            <a:chOff x="5988388" y="483017"/>
            <a:chExt cx="12359700" cy="2079087"/>
          </a:xfrm>
        </p:grpSpPr>
        <p:sp>
          <p:nvSpPr>
            <p:cNvPr id="20" name="TextBox 19"/>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Solutions</a:t>
              </a:r>
            </a:p>
          </p:txBody>
        </p:sp>
        <p:sp>
          <p:nvSpPr>
            <p:cNvPr id="21" name="Rectangle 2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4991006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fade">
                                      <p:cBhvr>
                                        <p:cTn id="14" dur="500"/>
                                        <p:tgtEl>
                                          <p:spTgt spid="115"/>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wipe(left)">
                                      <p:cBhvr>
                                        <p:cTn id="18" dur="500"/>
                                        <p:tgtEl>
                                          <p:spTgt spid="114"/>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wipe(left)">
                                      <p:cBhvr>
                                        <p:cTn id="22" dur="500"/>
                                        <p:tgtEl>
                                          <p:spTgt spid="112"/>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500"/>
                                        <p:tgtEl>
                                          <p:spTgt spid="98"/>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childTnLst>
                          </p:cTn>
                        </p:par>
                        <p:par>
                          <p:cTn id="55" fill="hold">
                            <p:stCondLst>
                              <p:cond delay="6500"/>
                            </p:stCondLst>
                            <p:childTnLst>
                              <p:par>
                                <p:cTn id="56" presetID="10"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childTnLst>
                                </p:cTn>
                              </p:par>
                            </p:childTnLst>
                          </p:cTn>
                        </p:par>
                        <p:par>
                          <p:cTn id="63" fill="hold">
                            <p:stCondLst>
                              <p:cond delay="7500"/>
                            </p:stCondLst>
                            <p:childTnLst>
                              <p:par>
                                <p:cTn id="64" presetID="10"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childTnLst>
                                </p:cTn>
                              </p:par>
                            </p:childTnLst>
                          </p:cTn>
                        </p:par>
                        <p:par>
                          <p:cTn id="67" fill="hold">
                            <p:stCondLst>
                              <p:cond delay="8000"/>
                            </p:stCondLst>
                            <p:childTnLst>
                              <p:par>
                                <p:cTn id="68" presetID="10" presetClass="entr" presetSubtype="0" fill="hold" grpId="0" nodeType="after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112" grpId="0"/>
      <p:bldP spid="114" grpId="0"/>
      <p:bldP spid="115" grpId="0"/>
      <p:bldP spid="74" grpId="0"/>
      <p:bldP spid="75" grpId="0"/>
      <p:bldP spid="79" grpId="0"/>
      <p:bldP spid="80" grpId="0"/>
      <p:bldP spid="87" grpId="0"/>
      <p:bldP spid="91" grpId="0"/>
      <p:bldP spid="92" grpId="0" animBg="1"/>
      <p:bldP spid="93" grpId="0" animBg="1"/>
      <p:bldP spid="94" grpId="0" animBg="1"/>
      <p:bldP spid="9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952118" y="8985918"/>
            <a:ext cx="20476590" cy="3535330"/>
          </a:xfrm>
          <a:prstGeom prst="rect">
            <a:avLst/>
          </a:prstGeom>
          <a:noFill/>
        </p:spPr>
        <p:txBody>
          <a:bodyPr wrap="square" lIns="0" tIns="0" rIns="243731" bIns="0" numCol="2" spcCol="731190" rtlCol="0">
            <a:noAutofit/>
          </a:bodyPr>
          <a:lstStyle/>
          <a:p>
            <a:pPr algn="just"/>
            <a:r>
              <a:rPr lang="en-US" sz="2600" b="1" dirty="0">
                <a:latin typeface="Lato Regular"/>
                <a:cs typeface="Lato Regular"/>
              </a:rPr>
              <a:t>Lorem ipsum dolor </a:t>
            </a:r>
            <a:r>
              <a:rPr lang="en-US" sz="2600" dirty="0">
                <a:latin typeface="Lato Light"/>
                <a:cs typeface="Lato Light"/>
              </a:rPr>
              <a:t>sit amet, consectetur adipiscing elit. Ut efficitur ipsum vitae tortor accumsan, a pulvinar lorem lacinia. Donec eu arcu justo. Fusce eget consequat </a:t>
            </a:r>
            <a:r>
              <a:rPr lang="en-US" sz="2600" dirty="0" smtClean="0">
                <a:latin typeface="Lato Light"/>
                <a:cs typeface="Lato Light"/>
              </a:rPr>
              <a:t>risus</a:t>
            </a:r>
            <a:r>
              <a:rPr lang="en-US" sz="2600" dirty="0">
                <a:latin typeface="Lato Light"/>
                <a:cs typeface="Lato Light"/>
              </a:rPr>
              <a:t> </a:t>
            </a:r>
            <a:r>
              <a:rPr lang="en-US" sz="2600" dirty="0">
                <a:cs typeface="Lato Light"/>
              </a:rPr>
              <a:t>Proin est lacus, interdum vitae feugiat quis, faucibus vel mi. </a:t>
            </a:r>
            <a:endParaRPr lang="en-US" sz="2600" dirty="0" smtClean="0">
              <a:latin typeface="Lato Light"/>
              <a:cs typeface="Lato Light"/>
            </a:endParaRPr>
          </a:p>
          <a:p>
            <a:pPr algn="just"/>
            <a:endParaRPr lang="en-US" sz="2600" dirty="0">
              <a:latin typeface="Lato Light"/>
              <a:cs typeface="Lato Light"/>
            </a:endParaRPr>
          </a:p>
          <a:p>
            <a:pPr algn="just"/>
            <a:r>
              <a:rPr lang="en-US" sz="2600" dirty="0">
                <a:latin typeface="Lato Light"/>
                <a:cs typeface="Lato Light"/>
              </a:rPr>
              <a:t>Vivamus accumsan nisi vel nulla viverra semper. Donec purus enim, sollicitudin vitae porta a, commodo sodales justo. Sed iaculis rutrum molestie. </a:t>
            </a:r>
            <a:endParaRPr lang="en-US" sz="2600" dirty="0" smtClean="0">
              <a:latin typeface="Lato Light"/>
              <a:cs typeface="Lato Light"/>
            </a:endParaRPr>
          </a:p>
          <a:p>
            <a:pPr algn="just"/>
            <a:endParaRPr lang="en-US" sz="2600" dirty="0">
              <a:latin typeface="Lato Light"/>
              <a:cs typeface="Lato Light"/>
            </a:endParaRPr>
          </a:p>
          <a:p>
            <a:pPr algn="just"/>
            <a:r>
              <a:rPr lang="en-US" sz="2600" dirty="0" smtClean="0">
                <a:latin typeface="Lato Light"/>
                <a:cs typeface="Lato Light"/>
              </a:rPr>
              <a:t>Lorem </a:t>
            </a:r>
            <a:r>
              <a:rPr lang="en-US" sz="2600" dirty="0">
                <a:latin typeface="Lato Light"/>
                <a:cs typeface="Lato Light"/>
              </a:rPr>
              <a:t>ipsum dolor sit amet, consectetur adipiscing elit. Ut efficitur ipsum vitae tortor accumsan, a pulvinar lorem lacinia. Donec eu arcu justo. Fusce eget consequat risus. </a:t>
            </a:r>
            <a:endParaRPr lang="en-US" sz="2600" dirty="0" smtClean="0">
              <a:latin typeface="Lato Light"/>
              <a:cs typeface="Lato Light"/>
            </a:endParaRPr>
          </a:p>
          <a:p>
            <a:pPr algn="just"/>
            <a:endParaRPr lang="en-US" sz="2600" dirty="0">
              <a:latin typeface="Lato Light"/>
              <a:cs typeface="Lato Light"/>
            </a:endParaRPr>
          </a:p>
          <a:p>
            <a:pPr algn="just"/>
            <a:r>
              <a:rPr lang="en-US" sz="2600" dirty="0" smtClean="0">
                <a:latin typeface="Lato Light"/>
                <a:cs typeface="Lato Light"/>
              </a:rPr>
              <a:t>Curabitur Lorem </a:t>
            </a:r>
            <a:r>
              <a:rPr lang="en-US" sz="2600" dirty="0">
                <a:latin typeface="Lato Light"/>
                <a:cs typeface="Lato Light"/>
              </a:rPr>
              <a:t>ipsum dolor sit amet, consectetur adipiscing elit. Ut efficitur ipsum vitae tortor accumsan, a pulvinar lorem lacinia. Donec eu arcu justo. Fusce eget consequat risus</a:t>
            </a:r>
            <a:r>
              <a:rPr lang="en-US" sz="2600" dirty="0">
                <a:cs typeface="Lato Light"/>
              </a:rPr>
              <a:t>. Lorem ipsum dolor sit amet, consectetur adipiscing </a:t>
            </a:r>
            <a:r>
              <a:rPr lang="en-US" sz="2600" dirty="0" smtClean="0">
                <a:cs typeface="Lato Light"/>
              </a:rPr>
              <a:t>e</a:t>
            </a:r>
            <a:endParaRPr lang="en-US" sz="2600" dirty="0">
              <a:cs typeface="Lato Light"/>
            </a:endParaRPr>
          </a:p>
        </p:txBody>
      </p:sp>
      <p:grpSp>
        <p:nvGrpSpPr>
          <p:cNvPr id="17" name="Group 16"/>
          <p:cNvGrpSpPr/>
          <p:nvPr/>
        </p:nvGrpSpPr>
        <p:grpSpPr>
          <a:xfrm>
            <a:off x="6008975" y="483017"/>
            <a:ext cx="12359700" cy="2079087"/>
            <a:chOff x="5988388" y="483017"/>
            <a:chExt cx="12359700" cy="2079087"/>
          </a:xfrm>
        </p:grpSpPr>
        <p:sp>
          <p:nvSpPr>
            <p:cNvPr id="18" name="TextBox 1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About Us</a:t>
              </a:r>
            </a:p>
          </p:txBody>
        </p:sp>
        <p:sp>
          <p:nvSpPr>
            <p:cNvPr id="19" name="Rectangle 1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11" name="Round Same Side Corner Rectangle 10"/>
          <p:cNvSpPr/>
          <p:nvPr/>
        </p:nvSpPr>
        <p:spPr>
          <a:xfrm rot="16200000" flipV="1">
            <a:off x="5388241" y="-1701244"/>
            <a:ext cx="3694528" cy="14805563"/>
          </a:xfrm>
          <a:prstGeom prst="round2SameRect">
            <a:avLst>
              <a:gd name="adj1" fmla="val 50000"/>
              <a:gd name="adj2" fmla="val 0"/>
            </a:avLst>
          </a:prstGeom>
          <a:solidFill>
            <a:schemeClr val="accent6">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nvGrpSpPr>
          <p:cNvPr id="5" name="Group 4"/>
          <p:cNvGrpSpPr/>
          <p:nvPr/>
        </p:nvGrpSpPr>
        <p:grpSpPr>
          <a:xfrm>
            <a:off x="1587115" y="4173254"/>
            <a:ext cx="13464473" cy="2802111"/>
            <a:chOff x="701992" y="4122454"/>
            <a:chExt cx="13464473" cy="2802111"/>
          </a:xfrm>
        </p:grpSpPr>
        <p:sp>
          <p:nvSpPr>
            <p:cNvPr id="12" name="Title 13"/>
            <p:cNvSpPr txBox="1">
              <a:spLocks/>
            </p:cNvSpPr>
            <p:nvPr/>
          </p:nvSpPr>
          <p:spPr>
            <a:xfrm>
              <a:off x="1637915" y="4638565"/>
              <a:ext cx="12528550" cy="2286000"/>
            </a:xfrm>
            <a:prstGeom prst="rect">
              <a:avLst/>
            </a:prstGeom>
          </p:spPr>
          <p:txBody>
            <a:bodyPr vert="horz" lIns="182843" tIns="91422" rIns="182843" bIns="91422" rtlCol="0" anchor="ctr">
              <a:noAutofit/>
            </a:bodyPr>
            <a:lst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a:lstStyle>
            <a:p>
              <a:r>
                <a:rPr lang="en-US" sz="4800" i="1" dirty="0" smtClean="0">
                  <a:solidFill>
                    <a:schemeClr val="bg1"/>
                  </a:solidFill>
                  <a:latin typeface="Lato Light"/>
                  <a:cs typeface="Lato Light"/>
                </a:rPr>
                <a:t>Most businesses think that product is the most important thing, but without great leadership won't make a company successful</a:t>
              </a:r>
              <a:br>
                <a:rPr lang="en-US" sz="4800" i="1" dirty="0" smtClean="0">
                  <a:solidFill>
                    <a:schemeClr val="bg1"/>
                  </a:solidFill>
                  <a:latin typeface="Lato Light"/>
                  <a:cs typeface="Lato Light"/>
                </a:rPr>
              </a:br>
              <a:r>
                <a:rPr lang="en-US" sz="4000" i="1" dirty="0" smtClean="0">
                  <a:solidFill>
                    <a:schemeClr val="bg1"/>
                  </a:solidFill>
                  <a:latin typeface="Lato Light"/>
                  <a:cs typeface="Lato Light"/>
                </a:rPr>
                <a:t>– Robert </a:t>
              </a:r>
              <a:r>
                <a:rPr lang="en-US" sz="4000" i="1" dirty="0" err="1" smtClean="0">
                  <a:solidFill>
                    <a:schemeClr val="bg1"/>
                  </a:solidFill>
                  <a:latin typeface="Lato Light"/>
                  <a:cs typeface="Lato Light"/>
                </a:rPr>
                <a:t>Kiyosaki</a:t>
              </a:r>
              <a:endParaRPr lang="en-US" sz="4000" i="1" dirty="0">
                <a:solidFill>
                  <a:schemeClr val="bg1"/>
                </a:solidFill>
                <a:latin typeface="Lato Light"/>
                <a:cs typeface="Lato Light"/>
              </a:endParaRPr>
            </a:p>
          </p:txBody>
        </p:sp>
        <p:sp>
          <p:nvSpPr>
            <p:cNvPr id="13" name="Freeform 71"/>
            <p:cNvSpPr>
              <a:spLocks noChangeArrowheads="1"/>
            </p:cNvSpPr>
            <p:nvPr/>
          </p:nvSpPr>
          <p:spPr bwMode="auto">
            <a:xfrm>
              <a:off x="10348971" y="6137424"/>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 name="Freeform 71"/>
            <p:cNvSpPr>
              <a:spLocks noChangeArrowheads="1"/>
            </p:cNvSpPr>
            <p:nvPr/>
          </p:nvSpPr>
          <p:spPr bwMode="auto">
            <a:xfrm rot="11131217">
              <a:off x="701992" y="4122454"/>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2570630854"/>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 calcmode="lin" valueType="num">
                                      <p:cBhvr>
                                        <p:cTn id="23"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1">
                                            <p:txEl>
                                              <p:pRg st="2" end="2"/>
                                            </p:txEl>
                                          </p:spTgt>
                                        </p:tgtEl>
                                        <p:attrNameLst>
                                          <p:attrName>style.visibility</p:attrName>
                                        </p:attrNameLst>
                                      </p:cBhvr>
                                      <p:to>
                                        <p:strVal val="visible"/>
                                      </p:to>
                                    </p:set>
                                    <p:anim calcmode="lin" valueType="num">
                                      <p:cBhvr>
                                        <p:cTn id="29" dur="500" fill="hold"/>
                                        <p:tgtEl>
                                          <p:spTgt spid="21">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2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21">
                                            <p:txEl>
                                              <p:pRg st="4" end="4"/>
                                            </p:txEl>
                                          </p:spTgt>
                                        </p:tgtEl>
                                        <p:attrNameLst>
                                          <p:attrName>style.visibility</p:attrName>
                                        </p:attrNameLst>
                                      </p:cBhvr>
                                      <p:to>
                                        <p:strVal val="visible"/>
                                      </p:to>
                                    </p:set>
                                    <p:anim calcmode="lin" valueType="num">
                                      <p:cBhvr>
                                        <p:cTn id="35" dur="500" fill="hold"/>
                                        <p:tgtEl>
                                          <p:spTgt spid="21">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21">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21">
                                            <p:txEl>
                                              <p:pRg st="6" end="6"/>
                                            </p:txEl>
                                          </p:spTgt>
                                        </p:tgtEl>
                                        <p:attrNameLst>
                                          <p:attrName>style.visibility</p:attrName>
                                        </p:attrNameLst>
                                      </p:cBhvr>
                                      <p:to>
                                        <p:strVal val="visible"/>
                                      </p:to>
                                    </p:set>
                                    <p:anim calcmode="lin" valueType="num">
                                      <p:cBhvr>
                                        <p:cTn id="41" dur="500" fill="hold"/>
                                        <p:tgtEl>
                                          <p:spTgt spid="21">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21">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bldLvl="3"/>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52118" y="3210476"/>
            <a:ext cx="20647996" cy="8891876"/>
          </a:xfrm>
          <a:prstGeom prst="rect">
            <a:avLst/>
          </a:prstGeom>
          <a:noFill/>
        </p:spPr>
        <p:txBody>
          <a:bodyPr wrap="square" lIns="243785" tIns="121892" rIns="383913" bIns="95979" numCol="1" spcCol="959784">
            <a:noAutofit/>
          </a:bodyPr>
          <a:lstStyle/>
          <a:p>
            <a:pPr algn="just">
              <a:lnSpc>
                <a:spcPct val="120000"/>
              </a:lnSpc>
              <a:defRPr/>
            </a:pPr>
            <a:r>
              <a:rPr lang="en-US" sz="2800" b="1" dirty="0">
                <a:latin typeface="Lato Regular"/>
                <a:cs typeface="Lato Regular"/>
              </a:rPr>
              <a:t>Lorem ipsum dolor </a:t>
            </a:r>
            <a:r>
              <a:rPr lang="en-US" sz="2800" dirty="0">
                <a:latin typeface="Lato Light"/>
                <a:cs typeface="Lato Light"/>
              </a:rPr>
              <a:t>sit amet, consectetur adipiscing elit. Sed finibus tellus varius massa sagittis scelerisque. Etiam eu imperdiet felis. In hac habitasse platea dictumst. Ut bibendum venenatis lectus ac tempus. Aenean ac viverra neque. Maecenas ullamcorper turpis sed tellus vestibulum </a:t>
            </a:r>
            <a:r>
              <a:rPr lang="en-US" sz="2800" dirty="0" smtClean="0">
                <a:latin typeface="Lato Light"/>
                <a:cs typeface="Lato Light"/>
              </a:rPr>
              <a:t>bibendum quam </a:t>
            </a:r>
            <a:r>
              <a:rPr lang="en-US" sz="2800" dirty="0">
                <a:latin typeface="Lato Light"/>
                <a:cs typeface="Lato Light"/>
              </a:rPr>
              <a:t>dictum venenatis ut ac diam. Aliquam interdum gravida molestie. Nulla tincidunt, elit sed placerat hendrerit, diam massa porttitor dolor, ac volutpat ante lacus sed quam.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b="1" dirty="0" smtClean="0">
                <a:latin typeface="Lato Regular"/>
                <a:cs typeface="Lato Regular"/>
              </a:rPr>
              <a:t>Aliquam </a:t>
            </a:r>
            <a:r>
              <a:rPr lang="en-US" sz="2800" b="1" dirty="0">
                <a:latin typeface="Lato Regular"/>
                <a:cs typeface="Lato Regular"/>
              </a:rPr>
              <a:t>et ante </a:t>
            </a:r>
            <a:r>
              <a:rPr lang="en-US" sz="2800" b="1" dirty="0" smtClean="0">
                <a:latin typeface="Lato Regular"/>
                <a:cs typeface="Lato Regular"/>
              </a:rPr>
              <a:t>nunc </a:t>
            </a:r>
            <a:r>
              <a:rPr lang="en-US" sz="2800" dirty="0" err="1" smtClean="0">
                <a:latin typeface="Lato Light"/>
                <a:cs typeface="Lato Light"/>
              </a:rPr>
              <a:t>fusce</a:t>
            </a:r>
            <a:r>
              <a:rPr lang="en-US" sz="2800" dirty="0" smtClean="0">
                <a:latin typeface="Lato Light"/>
                <a:cs typeface="Lato Light"/>
              </a:rPr>
              <a:t> </a:t>
            </a:r>
            <a:r>
              <a:rPr lang="en-US" sz="2800" dirty="0">
                <a:latin typeface="Lato Light"/>
                <a:cs typeface="Lato Light"/>
              </a:rPr>
              <a:t>tincidunt eget ligula vitae hendrerit. Phasellus id ligula ut enim elementum bibendum eget eget magna. Fusce in magna diam. Cras dictum suscipit mauris, convallis vehicula ex dapibus id. Aliquam neque mauris, faucibus eget vulputate a, viverra et diam. Maecenas facilisis facilisis odio id varius. Etiam congue egestas orci at bibendum. </a:t>
            </a:r>
          </a:p>
          <a:p>
            <a:pPr algn="just">
              <a:lnSpc>
                <a:spcPct val="120000"/>
              </a:lnSpc>
              <a:defRPr/>
            </a:pPr>
            <a:r>
              <a:rPr lang="en-US" sz="2800" dirty="0" smtClean="0">
                <a:latin typeface="Lato Light"/>
                <a:cs typeface="Lato Light"/>
              </a:rPr>
              <a:t>Donec </a:t>
            </a:r>
            <a:r>
              <a:rPr lang="en-US" sz="2800" dirty="0">
                <a:latin typeface="Lato Light"/>
                <a:cs typeface="Lato Light"/>
              </a:rPr>
              <a:t>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Donec </a:t>
            </a:r>
            <a:r>
              <a:rPr lang="en-US" sz="2800" dirty="0">
                <a:latin typeface="Lato Light"/>
                <a:cs typeface="Lato Light"/>
              </a:rPr>
              <a:t>vitae dolor sed urna laoreet consectetur et a odio. Cras vestibulum diam id risus convallis maximus. Lorem ipsum dolor sit amet, consectetur adipiscing elit.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a:cs typeface="Lato Light"/>
              </a:rPr>
              <a:t>Fusce tincidunt eget ligula vitae hendrerit. Phasellus id ligula ut enim elementum bibendum eget eget magna. Fusce in magna diam. </a:t>
            </a:r>
            <a:endParaRPr lang="en-US" sz="2800" dirty="0">
              <a:latin typeface="Lato Light"/>
              <a:cs typeface="Lato Light"/>
            </a:endParaRPr>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Text One Column</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325667512"/>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52118" y="3210476"/>
            <a:ext cx="20647996" cy="8891876"/>
          </a:xfrm>
          <a:prstGeom prst="rect">
            <a:avLst/>
          </a:prstGeom>
          <a:noFill/>
        </p:spPr>
        <p:txBody>
          <a:bodyPr wrap="square" lIns="243785" tIns="121892" rIns="383913" bIns="95979" numCol="2" spcCol="959784">
            <a:noAutofit/>
          </a:bodyPr>
          <a:lstStyle/>
          <a:p>
            <a:pPr algn="just">
              <a:lnSpc>
                <a:spcPct val="120000"/>
              </a:lnSpc>
              <a:defRPr/>
            </a:pPr>
            <a:r>
              <a:rPr lang="en-US" sz="2800" b="1" dirty="0">
                <a:latin typeface="Lato Regular"/>
                <a:cs typeface="Lato Regular"/>
              </a:rPr>
              <a:t>Lorem ipsum dolor </a:t>
            </a:r>
            <a:r>
              <a:rPr lang="en-US" sz="2800" dirty="0">
                <a:latin typeface="Lato Light"/>
                <a:cs typeface="Lato Light"/>
              </a:rPr>
              <a:t>sit amet, consectetur adipiscing elit. Sed finibus tellus varius massa sagittis scelerisque. Etiam eu imperdiet felis. In hac habitasse platea dictumst. Ut bibendum venenatis lectus ac tempus. Aenean ac viverra neque. Maecenas ullamcorper turpis sed tellus vestibulum bibendum. </a:t>
            </a:r>
          </a:p>
          <a:p>
            <a:pPr algn="just">
              <a:lnSpc>
                <a:spcPct val="120000"/>
              </a:lnSpc>
              <a:defRPr/>
            </a:pPr>
            <a:endParaRPr lang="en-US" sz="2800" dirty="0">
              <a:latin typeface="Lato Light"/>
              <a:cs typeface="Lato Light"/>
            </a:endParaRPr>
          </a:p>
          <a:p>
            <a:pPr algn="just">
              <a:lnSpc>
                <a:spcPct val="120000"/>
              </a:lnSpc>
              <a:defRPr/>
            </a:pPr>
            <a:r>
              <a:rPr lang="en-US" sz="2800" b="1" dirty="0" smtClean="0">
                <a:latin typeface="Lato Regular"/>
                <a:cs typeface="Lato Regular"/>
              </a:rPr>
              <a:t>Quisque </a:t>
            </a:r>
            <a:r>
              <a:rPr lang="en-US" sz="2800" b="1" dirty="0">
                <a:latin typeface="Lato Regular"/>
                <a:cs typeface="Lato Regular"/>
              </a:rPr>
              <a:t>sed ex nec </a:t>
            </a:r>
            <a:r>
              <a:rPr lang="en-US" sz="2800" dirty="0">
                <a:latin typeface="Lato Light"/>
                <a:cs typeface="Lato Light"/>
              </a:rPr>
              <a:t>quam dictum venenatis ut ac diam. Aliquam interdum gravida molestie. Nulla tincidunt, elit sed placerat hendrerit, diam massa porttitor dolor, ac volutpat ante lacus sed quam. Duis id finibus mi.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Aliquam </a:t>
            </a:r>
            <a:r>
              <a:rPr lang="en-US" sz="2800" dirty="0">
                <a:latin typeface="Lato Light"/>
                <a:cs typeface="Lato Light"/>
              </a:rPr>
              <a:t>et ante nunc. Fusce tincidunt eget ligula vitae hendrerit. Phasellus id ligula ut enim elementum bibendum eget eget magna. Fusce in magna diam. Cras dictum suscipit mauris, convallis vehicula ex dapibus id. Aliquam neque mauris, faucibus eget vulputate a, viverra et diam. Maecenas facilisis facilisis odio id varius. Etiam congue egestas orci at bibendum. </a:t>
            </a:r>
          </a:p>
          <a:p>
            <a:pPr algn="just">
              <a:lnSpc>
                <a:spcPct val="120000"/>
              </a:lnSpc>
              <a:defRPr/>
            </a:pPr>
            <a:r>
              <a:rPr lang="en-US" sz="2800" dirty="0" smtClean="0">
                <a:latin typeface="Lato Light"/>
                <a:cs typeface="Lato Light"/>
              </a:rPr>
              <a:t>Donec </a:t>
            </a:r>
            <a:r>
              <a:rPr lang="en-US" sz="2800" dirty="0">
                <a:latin typeface="Lato Light"/>
                <a:cs typeface="Lato Light"/>
              </a:rPr>
              <a:t>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Donec </a:t>
            </a:r>
            <a:r>
              <a:rPr lang="en-US" sz="2800" dirty="0">
                <a:latin typeface="Lato Light"/>
                <a:cs typeface="Lato Light"/>
              </a:rPr>
              <a:t>vitae dolor sed urna laoreet consectetur et a odio. Cras vestibulum diam id risus convallis maximus. Lorem ipsum dolor sit amet, consectetur adipiscing elit.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a:cs typeface="Lato Light"/>
              </a:rPr>
              <a:t>Fusce tincidunt eget ligula vitae hendrerit. Phasellus id ligula ut enim elementum bibendum eget eget magna. Fusce in magna diam. </a:t>
            </a:r>
            <a:endParaRPr lang="en-US" sz="2800" dirty="0">
              <a:latin typeface="Lato Light"/>
              <a:cs typeface="Lato Light"/>
            </a:endParaRPr>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Text Two Columns</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92442570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52118" y="3210476"/>
            <a:ext cx="20647996" cy="8891876"/>
          </a:xfrm>
          <a:prstGeom prst="rect">
            <a:avLst/>
          </a:prstGeom>
          <a:noFill/>
        </p:spPr>
        <p:txBody>
          <a:bodyPr wrap="square" lIns="243785" tIns="121892" rIns="383913" bIns="95979" numCol="3" spcCol="959784">
            <a:noAutofit/>
          </a:bodyPr>
          <a:lstStyle/>
          <a:p>
            <a:pPr algn="just">
              <a:lnSpc>
                <a:spcPct val="120000"/>
              </a:lnSpc>
              <a:defRPr/>
            </a:pPr>
            <a:r>
              <a:rPr lang="en-US" sz="2800" b="1" dirty="0">
                <a:latin typeface="Lato Regular"/>
                <a:cs typeface="Lato Regular"/>
              </a:rPr>
              <a:t>Lorem ipsum dolor </a:t>
            </a:r>
            <a:r>
              <a:rPr lang="en-US" sz="2800" dirty="0">
                <a:latin typeface="Lato Light"/>
                <a:cs typeface="Lato Light"/>
              </a:rPr>
              <a:t>sit amet, consectetur adipiscing elit. Sed finibus tellus varius massa sagittis scelerisque. Etiam eu imperdiet felis. In hac habitasse platea dictumst. Ut bibendum venenatis lectus ac tempus. Aenean ac viverra neque. Maecenas ullamcorper turpis sed tellus vestibulum bibendum. </a:t>
            </a:r>
          </a:p>
          <a:p>
            <a:pPr algn="just">
              <a:lnSpc>
                <a:spcPct val="120000"/>
              </a:lnSpc>
              <a:defRPr/>
            </a:pPr>
            <a:endParaRPr lang="en-US" sz="2800" dirty="0">
              <a:latin typeface="Lato Light"/>
              <a:cs typeface="Lato Light"/>
            </a:endParaRPr>
          </a:p>
          <a:p>
            <a:pPr algn="just">
              <a:lnSpc>
                <a:spcPct val="120000"/>
              </a:lnSpc>
              <a:defRPr/>
            </a:pPr>
            <a:r>
              <a:rPr lang="en-US" sz="2800" b="1" dirty="0" smtClean="0">
                <a:latin typeface="Lato Regular"/>
                <a:cs typeface="Lato Regular"/>
              </a:rPr>
              <a:t>Quisque </a:t>
            </a:r>
            <a:r>
              <a:rPr lang="en-US" sz="2800" b="1" dirty="0">
                <a:latin typeface="Lato Regular"/>
                <a:cs typeface="Lato Regular"/>
              </a:rPr>
              <a:t>sed ex nec </a:t>
            </a:r>
            <a:r>
              <a:rPr lang="en-US" sz="2800" dirty="0">
                <a:latin typeface="Lato Light"/>
                <a:cs typeface="Lato Light"/>
              </a:rPr>
              <a:t>quam dictum venenatis ut ac diam. Aliquam interdum gravida molestie. Nulla tincidunt, elit sed placerat hendrerit, diam massa porttitor dolor, ac volutpat ante lacus sed quam. Duis id finibus mi.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Aliquam </a:t>
            </a:r>
            <a:r>
              <a:rPr lang="en-US" sz="2800" dirty="0">
                <a:latin typeface="Lato Light"/>
                <a:cs typeface="Lato Light"/>
              </a:rPr>
              <a:t>et ante nunc. Fusce tincidunt eget ligula vitae hendrerit. Phasellus id ligula ut enim elementum bibendum eget eget magna. Fusce in magna diam. Cras dictum suscipit mauris, convallis vehicula ex dapibus id. Aliquam neque mauris, faucibus eget vulputate a, viverra et diam. Maecenas facilisis facilisis odio id varius. Etiam congue egestas orci at bibendum. </a:t>
            </a:r>
          </a:p>
          <a:p>
            <a:pPr algn="just">
              <a:lnSpc>
                <a:spcPct val="120000"/>
              </a:lnSpc>
              <a:defRPr/>
            </a:pPr>
            <a:r>
              <a:rPr lang="en-US" sz="2800" dirty="0" smtClean="0">
                <a:latin typeface="Lato Light"/>
                <a:cs typeface="Lato Light"/>
              </a:rPr>
              <a:t>Donec </a:t>
            </a:r>
            <a:r>
              <a:rPr lang="en-US" sz="2800" dirty="0">
                <a:latin typeface="Lato Light"/>
                <a:cs typeface="Lato Light"/>
              </a:rPr>
              <a:t>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Donec </a:t>
            </a:r>
            <a:r>
              <a:rPr lang="en-US" sz="2800" dirty="0">
                <a:latin typeface="Lato Light"/>
                <a:cs typeface="Lato Light"/>
              </a:rPr>
              <a:t>vitae dolor sed urna laoreet consectetur et a odio. Cras vestibulum diam id risus convallis maximus. Lorem ipsum dolor sit amet, consectetur adipiscing elit.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a:cs typeface="Lato Light"/>
              </a:rPr>
              <a:t>Fusce tincidunt eget ligula vitae hendrerit. Phasellus id ligula ut enim elementum bibendum eget eget magna. Fusce in magna diam. </a:t>
            </a:r>
            <a:endParaRPr lang="en-US" sz="2800" dirty="0">
              <a:latin typeface="Lato Light"/>
              <a:cs typeface="Lato Light"/>
            </a:endParaRPr>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Text Three Columns</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04299643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17684596" y="2815665"/>
            <a:ext cx="1479473" cy="1479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2" name="Rectangle 81"/>
          <p:cNvSpPr/>
          <p:nvPr/>
        </p:nvSpPr>
        <p:spPr>
          <a:xfrm>
            <a:off x="17690423" y="8174051"/>
            <a:ext cx="1479473" cy="1479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nvGrpSpPr>
          <p:cNvPr id="118" name="Group 117"/>
          <p:cNvGrpSpPr/>
          <p:nvPr/>
        </p:nvGrpSpPr>
        <p:grpSpPr>
          <a:xfrm>
            <a:off x="17442170" y="4348631"/>
            <a:ext cx="5150344" cy="2218036"/>
            <a:chOff x="6217425" y="2328987"/>
            <a:chExt cx="4458527" cy="1109018"/>
          </a:xfrm>
        </p:grpSpPr>
        <p:sp>
          <p:nvSpPr>
            <p:cNvPr id="119" name="TextBox 118"/>
            <p:cNvSpPr txBox="1"/>
            <p:nvPr/>
          </p:nvSpPr>
          <p:spPr>
            <a:xfrm>
              <a:off x="6217427" y="2328987"/>
              <a:ext cx="2070367" cy="323166"/>
            </a:xfrm>
            <a:prstGeom prst="rect">
              <a:avLst/>
            </a:prstGeom>
            <a:noFill/>
          </p:spPr>
          <p:txBody>
            <a:bodyPr wrap="none" rtlCol="0">
              <a:spAutoFit/>
            </a:bodyPr>
            <a:lstStyle/>
            <a:p>
              <a:r>
                <a:rPr lang="id-ID" b="1" dirty="0" smtClean="0">
                  <a:solidFill>
                    <a:schemeClr val="tx2"/>
                  </a:solidFill>
                  <a:latin typeface="+mj-lt"/>
                </a:rPr>
                <a:t>Respectful</a:t>
              </a:r>
              <a:endParaRPr lang="id-ID" b="1" dirty="0">
                <a:solidFill>
                  <a:schemeClr val="tx2"/>
                </a:solidFill>
                <a:latin typeface="+mj-lt"/>
              </a:endParaRPr>
            </a:p>
          </p:txBody>
        </p:sp>
        <p:sp>
          <p:nvSpPr>
            <p:cNvPr id="120" name="TextBox 119"/>
            <p:cNvSpPr txBox="1"/>
            <p:nvPr/>
          </p:nvSpPr>
          <p:spPr>
            <a:xfrm>
              <a:off x="6217425" y="2576230"/>
              <a:ext cx="4458527" cy="861775"/>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p:txBody>
        </p:sp>
      </p:grpSp>
      <p:grpSp>
        <p:nvGrpSpPr>
          <p:cNvPr id="121" name="Group 120"/>
          <p:cNvGrpSpPr/>
          <p:nvPr/>
        </p:nvGrpSpPr>
        <p:grpSpPr>
          <a:xfrm>
            <a:off x="17472181" y="9829697"/>
            <a:ext cx="5313812" cy="2795124"/>
            <a:chOff x="6217425" y="3333319"/>
            <a:chExt cx="4458527" cy="1397562"/>
          </a:xfrm>
        </p:grpSpPr>
        <p:sp>
          <p:nvSpPr>
            <p:cNvPr id="122" name="TextBox 121"/>
            <p:cNvSpPr txBox="1"/>
            <p:nvPr/>
          </p:nvSpPr>
          <p:spPr>
            <a:xfrm>
              <a:off x="6217427" y="3333319"/>
              <a:ext cx="3070884" cy="323166"/>
            </a:xfrm>
            <a:prstGeom prst="rect">
              <a:avLst/>
            </a:prstGeom>
            <a:noFill/>
          </p:spPr>
          <p:txBody>
            <a:bodyPr wrap="none" rtlCol="0">
              <a:spAutoFit/>
            </a:bodyPr>
            <a:lstStyle/>
            <a:p>
              <a:r>
                <a:rPr lang="id-ID" b="1" dirty="0" smtClean="0">
                  <a:solidFill>
                    <a:schemeClr val="tx2"/>
                  </a:solidFill>
                  <a:latin typeface="+mj-lt"/>
                </a:rPr>
                <a:t>Accomplishment</a:t>
              </a:r>
              <a:endParaRPr lang="id-ID" b="1" dirty="0">
                <a:solidFill>
                  <a:schemeClr val="tx2"/>
                </a:solidFill>
                <a:latin typeface="+mj-lt"/>
              </a:endParaRPr>
            </a:p>
          </p:txBody>
        </p:sp>
        <p:sp>
          <p:nvSpPr>
            <p:cNvPr id="123" name="TextBox 122"/>
            <p:cNvSpPr txBox="1"/>
            <p:nvPr/>
          </p:nvSpPr>
          <p:spPr>
            <a:xfrm>
              <a:off x="6217425" y="3592107"/>
              <a:ext cx="4458527" cy="1138774"/>
            </a:xfrm>
            <a:prstGeom prst="rect">
              <a:avLst/>
            </a:prstGeom>
            <a:noFill/>
          </p:spPr>
          <p:txBody>
            <a:bodyPr wrap="square" rtlCol="0">
              <a:spAutoFit/>
            </a:bodyPr>
            <a:lstStyle/>
            <a:p>
              <a:pPr>
                <a:lnSpc>
                  <a:spcPct val="150000"/>
                </a:lnSpc>
              </a:pPr>
              <a:r>
                <a:rPr lang="en-US" sz="2400" dirty="0">
                  <a:cs typeface="Lato Light"/>
                </a:rPr>
                <a:t>Lorem ipsum dolor sit amet, consectetur adipiscing elit. Curabitur elementum posuere pretium. </a:t>
              </a:r>
            </a:p>
            <a:p>
              <a:pPr>
                <a:lnSpc>
                  <a:spcPct val="150000"/>
                </a:lnSpc>
              </a:pPr>
              <a:endParaRPr lang="en-US" sz="2400" dirty="0">
                <a:solidFill>
                  <a:schemeClr val="bg1">
                    <a:lumMod val="65000"/>
                  </a:schemeClr>
                </a:solidFill>
              </a:endParaRPr>
            </a:p>
          </p:txBody>
        </p:sp>
      </p:grpSp>
      <p:sp>
        <p:nvSpPr>
          <p:cNvPr id="140" name="Rectangle 139"/>
          <p:cNvSpPr/>
          <p:nvPr/>
        </p:nvSpPr>
        <p:spPr>
          <a:xfrm>
            <a:off x="5570308" y="2807811"/>
            <a:ext cx="1479473" cy="1479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1" name="Rectangle 140"/>
          <p:cNvSpPr/>
          <p:nvPr/>
        </p:nvSpPr>
        <p:spPr>
          <a:xfrm>
            <a:off x="5551951" y="8145827"/>
            <a:ext cx="1479473" cy="1479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nvGrpSpPr>
          <p:cNvPr id="154" name="Group 153"/>
          <p:cNvGrpSpPr/>
          <p:nvPr/>
        </p:nvGrpSpPr>
        <p:grpSpPr>
          <a:xfrm>
            <a:off x="1710282" y="4380895"/>
            <a:ext cx="5500661" cy="2220548"/>
            <a:chOff x="6217425" y="2316186"/>
            <a:chExt cx="4058835" cy="1110274"/>
          </a:xfrm>
        </p:grpSpPr>
        <p:sp>
          <p:nvSpPr>
            <p:cNvPr id="155" name="TextBox 154"/>
            <p:cNvSpPr txBox="1"/>
            <p:nvPr/>
          </p:nvSpPr>
          <p:spPr>
            <a:xfrm>
              <a:off x="7400031" y="2316186"/>
              <a:ext cx="2757693" cy="323166"/>
            </a:xfrm>
            <a:prstGeom prst="rect">
              <a:avLst/>
            </a:prstGeom>
            <a:noFill/>
          </p:spPr>
          <p:txBody>
            <a:bodyPr wrap="square" rtlCol="0">
              <a:spAutoFit/>
            </a:bodyPr>
            <a:lstStyle/>
            <a:p>
              <a:pPr algn="r"/>
              <a:r>
                <a:rPr lang="id-ID" b="1" dirty="0" smtClean="0">
                  <a:solidFill>
                    <a:schemeClr val="tx2"/>
                  </a:solidFill>
                  <a:latin typeface="+mj-lt"/>
                </a:rPr>
                <a:t>Respectful</a:t>
              </a:r>
              <a:endParaRPr lang="id-ID" b="1" dirty="0">
                <a:solidFill>
                  <a:schemeClr val="tx2"/>
                </a:solidFill>
                <a:latin typeface="+mj-lt"/>
              </a:endParaRPr>
            </a:p>
          </p:txBody>
        </p:sp>
        <p:sp>
          <p:nvSpPr>
            <p:cNvPr id="156" name="TextBox 155"/>
            <p:cNvSpPr txBox="1"/>
            <p:nvPr/>
          </p:nvSpPr>
          <p:spPr>
            <a:xfrm>
              <a:off x="6217425" y="2564685"/>
              <a:ext cx="4058835" cy="861775"/>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grpSp>
        <p:nvGrpSpPr>
          <p:cNvPr id="169" name="Group 168"/>
          <p:cNvGrpSpPr/>
          <p:nvPr/>
        </p:nvGrpSpPr>
        <p:grpSpPr>
          <a:xfrm>
            <a:off x="1831206" y="9871927"/>
            <a:ext cx="5428200" cy="2220548"/>
            <a:chOff x="6217425" y="2316186"/>
            <a:chExt cx="4058835" cy="1110274"/>
          </a:xfrm>
        </p:grpSpPr>
        <p:sp>
          <p:nvSpPr>
            <p:cNvPr id="170" name="TextBox 169"/>
            <p:cNvSpPr txBox="1"/>
            <p:nvPr/>
          </p:nvSpPr>
          <p:spPr>
            <a:xfrm>
              <a:off x="6470595" y="2316186"/>
              <a:ext cx="3687131" cy="323166"/>
            </a:xfrm>
            <a:prstGeom prst="rect">
              <a:avLst/>
            </a:prstGeom>
            <a:noFill/>
          </p:spPr>
          <p:txBody>
            <a:bodyPr wrap="square" rtlCol="0">
              <a:spAutoFit/>
            </a:bodyPr>
            <a:lstStyle/>
            <a:p>
              <a:pPr algn="r"/>
              <a:r>
                <a:rPr lang="id-ID" b="1" dirty="0" smtClean="0">
                  <a:solidFill>
                    <a:schemeClr val="tx2"/>
                  </a:solidFill>
                  <a:latin typeface="+mj-lt"/>
                </a:rPr>
                <a:t>Accomplishment</a:t>
              </a:r>
              <a:endParaRPr lang="id-ID" b="1" dirty="0">
                <a:solidFill>
                  <a:schemeClr val="tx2"/>
                </a:solidFill>
                <a:latin typeface="+mj-lt"/>
              </a:endParaRPr>
            </a:p>
          </p:txBody>
        </p:sp>
        <p:sp>
          <p:nvSpPr>
            <p:cNvPr id="171" name="TextBox 170"/>
            <p:cNvSpPr txBox="1"/>
            <p:nvPr/>
          </p:nvSpPr>
          <p:spPr>
            <a:xfrm>
              <a:off x="6217425" y="2564685"/>
              <a:ext cx="4058835" cy="861775"/>
            </a:xfrm>
            <a:prstGeom prst="rect">
              <a:avLst/>
            </a:prstGeom>
            <a:noFill/>
          </p:spPr>
          <p:txBody>
            <a:bodyPr wrap="square" rtlCol="0">
              <a:spAutoFit/>
            </a:bodyPr>
            <a:lstStyle/>
            <a:p>
              <a:pPr algn="r">
                <a:lnSpc>
                  <a:spcPct val="150000"/>
                </a:lnSpc>
              </a:pPr>
              <a:r>
                <a:rPr lang="en-US" sz="2400" dirty="0">
                  <a:cs typeface="Lato Light"/>
                </a:rPr>
                <a:t>Lorem ipsum dolor sit amet, consectetur adipiscing elit. Curabitur elementum posuere pretium. </a:t>
              </a:r>
            </a:p>
          </p:txBody>
        </p:sp>
      </p:grpSp>
      <p:sp>
        <p:nvSpPr>
          <p:cNvPr id="178" name="AutoShape 124"/>
          <p:cNvSpPr>
            <a:spLocks/>
          </p:cNvSpPr>
          <p:nvPr/>
        </p:nvSpPr>
        <p:spPr bwMode="auto">
          <a:xfrm>
            <a:off x="5848360" y="3177365"/>
            <a:ext cx="920458" cy="735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79" name="AutoShape 122"/>
          <p:cNvSpPr>
            <a:spLocks/>
          </p:cNvSpPr>
          <p:nvPr/>
        </p:nvSpPr>
        <p:spPr bwMode="auto">
          <a:xfrm>
            <a:off x="18010636" y="8452931"/>
            <a:ext cx="814524" cy="896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0" name="AutoShape 123"/>
          <p:cNvSpPr>
            <a:spLocks/>
          </p:cNvSpPr>
          <p:nvPr/>
        </p:nvSpPr>
        <p:spPr bwMode="auto">
          <a:xfrm>
            <a:off x="18035822" y="3104853"/>
            <a:ext cx="814524" cy="8962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3" name="AutoShape 38"/>
          <p:cNvSpPr>
            <a:spLocks/>
          </p:cNvSpPr>
          <p:nvPr/>
        </p:nvSpPr>
        <p:spPr bwMode="auto">
          <a:xfrm>
            <a:off x="5919826" y="8565842"/>
            <a:ext cx="661960" cy="6647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Freeform 43"/>
          <p:cNvSpPr>
            <a:spLocks noChangeArrowheads="1"/>
          </p:cNvSpPr>
          <p:nvPr/>
        </p:nvSpPr>
        <p:spPr bwMode="auto">
          <a:xfrm>
            <a:off x="12189511" y="4057985"/>
            <a:ext cx="2833434" cy="2744626"/>
          </a:xfrm>
          <a:custGeom>
            <a:avLst/>
            <a:gdLst>
              <a:gd name="T0" fmla="*/ 4968 w 6000"/>
              <a:gd name="T1" fmla="*/ 3500 h 5814"/>
              <a:gd name="T2" fmla="*/ 4968 w 6000"/>
              <a:gd name="T3" fmla="*/ 3500 h 5814"/>
              <a:gd name="T4" fmla="*/ 5999 w 6000"/>
              <a:gd name="T5" fmla="*/ 2469 h 5814"/>
              <a:gd name="T6" fmla="*/ 5999 w 6000"/>
              <a:gd name="T7" fmla="*/ 2469 h 5814"/>
              <a:gd name="T8" fmla="*/ 0 w 6000"/>
              <a:gd name="T9" fmla="*/ 0 h 5814"/>
              <a:gd name="T10" fmla="*/ 0 w 6000"/>
              <a:gd name="T11" fmla="*/ 4688 h 5814"/>
              <a:gd name="T12" fmla="*/ 2656 w 6000"/>
              <a:gd name="T13" fmla="*/ 5813 h 5814"/>
              <a:gd name="T14" fmla="*/ 2656 w 6000"/>
              <a:gd name="T15" fmla="*/ 5813 h 5814"/>
              <a:gd name="T16" fmla="*/ 3937 w 6000"/>
              <a:gd name="T17" fmla="*/ 4532 h 5814"/>
              <a:gd name="T18" fmla="*/ 4905 w 6000"/>
              <a:gd name="T19" fmla="*/ 4500 h 5814"/>
              <a:gd name="T20" fmla="*/ 4968 w 6000"/>
              <a:gd name="T21" fmla="*/ 3500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0" h="5814">
                <a:moveTo>
                  <a:pt x="4968" y="3500"/>
                </a:moveTo>
                <a:lnTo>
                  <a:pt x="4968" y="3500"/>
                </a:lnTo>
                <a:cubicBezTo>
                  <a:pt x="5999" y="2469"/>
                  <a:pt x="5999" y="2469"/>
                  <a:pt x="5999" y="2469"/>
                </a:cubicBezTo>
                <a:lnTo>
                  <a:pt x="5999" y="2469"/>
                </a:lnTo>
                <a:cubicBezTo>
                  <a:pt x="4343" y="813"/>
                  <a:pt x="2156" y="0"/>
                  <a:pt x="0" y="0"/>
                </a:cubicBezTo>
                <a:cubicBezTo>
                  <a:pt x="0" y="4688"/>
                  <a:pt x="0" y="4688"/>
                  <a:pt x="0" y="4688"/>
                </a:cubicBezTo>
                <a:cubicBezTo>
                  <a:pt x="968" y="4688"/>
                  <a:pt x="1937" y="5063"/>
                  <a:pt x="2656" y="5813"/>
                </a:cubicBezTo>
                <a:lnTo>
                  <a:pt x="2656" y="5813"/>
                </a:lnTo>
                <a:cubicBezTo>
                  <a:pt x="3937" y="4532"/>
                  <a:pt x="3937" y="4532"/>
                  <a:pt x="3937" y="4532"/>
                </a:cubicBezTo>
                <a:cubicBezTo>
                  <a:pt x="4905" y="4500"/>
                  <a:pt x="4905" y="4500"/>
                  <a:pt x="4905" y="4500"/>
                </a:cubicBezTo>
                <a:lnTo>
                  <a:pt x="4968" y="350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45" name="Freeform 44"/>
          <p:cNvSpPr>
            <a:spLocks noChangeArrowheads="1"/>
          </p:cNvSpPr>
          <p:nvPr/>
        </p:nvSpPr>
        <p:spPr bwMode="auto">
          <a:xfrm>
            <a:off x="9370652" y="4048897"/>
            <a:ext cx="3141548" cy="2744626"/>
          </a:xfrm>
          <a:custGeom>
            <a:avLst/>
            <a:gdLst>
              <a:gd name="T0" fmla="*/ 5968 w 6656"/>
              <a:gd name="T1" fmla="*/ 1438 h 5814"/>
              <a:gd name="T2" fmla="*/ 5968 w 6656"/>
              <a:gd name="T3" fmla="*/ 1438 h 5814"/>
              <a:gd name="T4" fmla="*/ 5968 w 6656"/>
              <a:gd name="T5" fmla="*/ 0 h 5814"/>
              <a:gd name="T6" fmla="*/ 5968 w 6656"/>
              <a:gd name="T7" fmla="*/ 0 h 5814"/>
              <a:gd name="T8" fmla="*/ 0 w 6656"/>
              <a:gd name="T9" fmla="*/ 2469 h 5814"/>
              <a:gd name="T10" fmla="*/ 3312 w 6656"/>
              <a:gd name="T11" fmla="*/ 5813 h 5814"/>
              <a:gd name="T12" fmla="*/ 5968 w 6656"/>
              <a:gd name="T13" fmla="*/ 4688 h 5814"/>
              <a:gd name="T14" fmla="*/ 5968 w 6656"/>
              <a:gd name="T15" fmla="*/ 4688 h 5814"/>
              <a:gd name="T16" fmla="*/ 5968 w 6656"/>
              <a:gd name="T17" fmla="*/ 2907 h 5814"/>
              <a:gd name="T18" fmla="*/ 6655 w 6656"/>
              <a:gd name="T19" fmla="*/ 2188 h 5814"/>
              <a:gd name="T20" fmla="*/ 5968 w 6656"/>
              <a:gd name="T21" fmla="*/ 1438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56" h="5814">
                <a:moveTo>
                  <a:pt x="5968" y="1438"/>
                </a:moveTo>
                <a:lnTo>
                  <a:pt x="5968" y="1438"/>
                </a:lnTo>
                <a:cubicBezTo>
                  <a:pt x="5968" y="0"/>
                  <a:pt x="5968" y="0"/>
                  <a:pt x="5968" y="0"/>
                </a:cubicBezTo>
                <a:lnTo>
                  <a:pt x="5968" y="0"/>
                </a:lnTo>
                <a:cubicBezTo>
                  <a:pt x="3625" y="0"/>
                  <a:pt x="1531" y="938"/>
                  <a:pt x="0" y="2469"/>
                </a:cubicBezTo>
                <a:cubicBezTo>
                  <a:pt x="3312" y="5813"/>
                  <a:pt x="3312" y="5813"/>
                  <a:pt x="3312" y="5813"/>
                </a:cubicBezTo>
                <a:cubicBezTo>
                  <a:pt x="4000" y="5125"/>
                  <a:pt x="4937" y="4688"/>
                  <a:pt x="5968" y="4688"/>
                </a:cubicBezTo>
                <a:lnTo>
                  <a:pt x="5968" y="4688"/>
                </a:lnTo>
                <a:cubicBezTo>
                  <a:pt x="5968" y="2907"/>
                  <a:pt x="5968" y="2907"/>
                  <a:pt x="5968" y="2907"/>
                </a:cubicBezTo>
                <a:cubicBezTo>
                  <a:pt x="6655" y="2188"/>
                  <a:pt x="6655" y="2188"/>
                  <a:pt x="6655" y="2188"/>
                </a:cubicBezTo>
                <a:lnTo>
                  <a:pt x="5968" y="1438"/>
                </a:lnTo>
              </a:path>
            </a:pathLst>
          </a:custGeom>
          <a:solidFill>
            <a:schemeClr val="accent1"/>
          </a:solidFill>
          <a:ln>
            <a:noFill/>
          </a:ln>
          <a:effectLst/>
          <a:extLst/>
        </p:spPr>
        <p:txBody>
          <a:bodyPr wrap="none" lIns="243785" tIns="121892" rIns="243785" bIns="121892" anchor="ctr"/>
          <a:lstStyle/>
          <a:p>
            <a:endParaRPr lang="en-US" dirty="0"/>
          </a:p>
        </p:txBody>
      </p:sp>
      <p:sp>
        <p:nvSpPr>
          <p:cNvPr id="46" name="Freeform 45"/>
          <p:cNvSpPr>
            <a:spLocks noChangeArrowheads="1"/>
          </p:cNvSpPr>
          <p:nvPr/>
        </p:nvSpPr>
        <p:spPr bwMode="auto">
          <a:xfrm>
            <a:off x="8190228" y="5215051"/>
            <a:ext cx="2743911" cy="2834170"/>
          </a:xfrm>
          <a:custGeom>
            <a:avLst/>
            <a:gdLst>
              <a:gd name="T0" fmla="*/ 0 w 5814"/>
              <a:gd name="T1" fmla="*/ 6000 h 6001"/>
              <a:gd name="T2" fmla="*/ 0 w 5814"/>
              <a:gd name="T3" fmla="*/ 6000 h 6001"/>
              <a:gd name="T4" fmla="*/ 4719 w 5814"/>
              <a:gd name="T5" fmla="*/ 6000 h 6001"/>
              <a:gd name="T6" fmla="*/ 5813 w 5814"/>
              <a:gd name="T7" fmla="*/ 3344 h 6001"/>
              <a:gd name="T8" fmla="*/ 4532 w 5814"/>
              <a:gd name="T9" fmla="*/ 2063 h 6001"/>
              <a:gd name="T10" fmla="*/ 4501 w 5814"/>
              <a:gd name="T11" fmla="*/ 1031 h 6001"/>
              <a:gd name="T12" fmla="*/ 3532 w 5814"/>
              <a:gd name="T13" fmla="*/ 1031 h 6001"/>
              <a:gd name="T14" fmla="*/ 2501 w 5814"/>
              <a:gd name="T15" fmla="*/ 0 h 6001"/>
              <a:gd name="T16" fmla="*/ 0 w 5814"/>
              <a:gd name="T17" fmla="*/ 6000 h 6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001">
                <a:moveTo>
                  <a:pt x="0" y="6000"/>
                </a:moveTo>
                <a:lnTo>
                  <a:pt x="0" y="6000"/>
                </a:lnTo>
                <a:cubicBezTo>
                  <a:pt x="4719" y="6000"/>
                  <a:pt x="4719" y="6000"/>
                  <a:pt x="4719" y="6000"/>
                </a:cubicBezTo>
                <a:cubicBezTo>
                  <a:pt x="4719" y="5031"/>
                  <a:pt x="5094" y="4063"/>
                  <a:pt x="5813" y="3344"/>
                </a:cubicBezTo>
                <a:cubicBezTo>
                  <a:pt x="4532" y="2063"/>
                  <a:pt x="4532" y="2063"/>
                  <a:pt x="4532" y="2063"/>
                </a:cubicBezTo>
                <a:cubicBezTo>
                  <a:pt x="4501" y="1031"/>
                  <a:pt x="4501" y="1031"/>
                  <a:pt x="4501" y="1031"/>
                </a:cubicBezTo>
                <a:cubicBezTo>
                  <a:pt x="3532" y="1031"/>
                  <a:pt x="3532" y="1031"/>
                  <a:pt x="3532" y="1031"/>
                </a:cubicBezTo>
                <a:cubicBezTo>
                  <a:pt x="2501" y="0"/>
                  <a:pt x="2501" y="0"/>
                  <a:pt x="2501" y="0"/>
                </a:cubicBezTo>
                <a:cubicBezTo>
                  <a:pt x="844" y="1656"/>
                  <a:pt x="0" y="3813"/>
                  <a:pt x="0" y="6000"/>
                </a:cubicBez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47" name="Freeform 46"/>
          <p:cNvSpPr>
            <a:spLocks noChangeArrowheads="1"/>
          </p:cNvSpPr>
          <p:nvPr/>
        </p:nvSpPr>
        <p:spPr bwMode="auto">
          <a:xfrm>
            <a:off x="8190228" y="7724363"/>
            <a:ext cx="2743911" cy="3142370"/>
          </a:xfrm>
          <a:custGeom>
            <a:avLst/>
            <a:gdLst>
              <a:gd name="T0" fmla="*/ 2501 w 5814"/>
              <a:gd name="T1" fmla="*/ 6655 h 6656"/>
              <a:gd name="T2" fmla="*/ 2501 w 5814"/>
              <a:gd name="T3" fmla="*/ 6655 h 6656"/>
              <a:gd name="T4" fmla="*/ 5813 w 5814"/>
              <a:gd name="T5" fmla="*/ 3342 h 6656"/>
              <a:gd name="T6" fmla="*/ 4719 w 5814"/>
              <a:gd name="T7" fmla="*/ 687 h 6656"/>
              <a:gd name="T8" fmla="*/ 2907 w 5814"/>
              <a:gd name="T9" fmla="*/ 687 h 6656"/>
              <a:gd name="T10" fmla="*/ 2157 w 5814"/>
              <a:gd name="T11" fmla="*/ 0 h 6656"/>
              <a:gd name="T12" fmla="*/ 1469 w 5814"/>
              <a:gd name="T13" fmla="*/ 687 h 6656"/>
              <a:gd name="T14" fmla="*/ 0 w 5814"/>
              <a:gd name="T15" fmla="*/ 687 h 6656"/>
              <a:gd name="T16" fmla="*/ 2501 w 5814"/>
              <a:gd name="T17" fmla="*/ 6655 h 6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656">
                <a:moveTo>
                  <a:pt x="2501" y="6655"/>
                </a:moveTo>
                <a:lnTo>
                  <a:pt x="2501" y="6655"/>
                </a:lnTo>
                <a:cubicBezTo>
                  <a:pt x="5813" y="3342"/>
                  <a:pt x="5813" y="3342"/>
                  <a:pt x="5813" y="3342"/>
                </a:cubicBezTo>
                <a:cubicBezTo>
                  <a:pt x="5126" y="2655"/>
                  <a:pt x="4719" y="1717"/>
                  <a:pt x="4719" y="687"/>
                </a:cubicBezTo>
                <a:cubicBezTo>
                  <a:pt x="2907" y="687"/>
                  <a:pt x="2907" y="687"/>
                  <a:pt x="2907" y="687"/>
                </a:cubicBezTo>
                <a:cubicBezTo>
                  <a:pt x="2157" y="0"/>
                  <a:pt x="2157" y="0"/>
                  <a:pt x="2157" y="0"/>
                </a:cubicBezTo>
                <a:cubicBezTo>
                  <a:pt x="1469" y="687"/>
                  <a:pt x="1469" y="687"/>
                  <a:pt x="1469" y="687"/>
                </a:cubicBezTo>
                <a:cubicBezTo>
                  <a:pt x="0" y="687"/>
                  <a:pt x="0" y="687"/>
                  <a:pt x="0" y="687"/>
                </a:cubicBezTo>
                <a:cubicBezTo>
                  <a:pt x="0" y="2999"/>
                  <a:pt x="969" y="5123"/>
                  <a:pt x="2501" y="6655"/>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48" name="Freeform 47"/>
          <p:cNvSpPr>
            <a:spLocks noChangeArrowheads="1"/>
          </p:cNvSpPr>
          <p:nvPr/>
        </p:nvSpPr>
        <p:spPr bwMode="auto">
          <a:xfrm>
            <a:off x="9370652" y="9302837"/>
            <a:ext cx="2818860" cy="2744626"/>
          </a:xfrm>
          <a:custGeom>
            <a:avLst/>
            <a:gdLst>
              <a:gd name="T0" fmla="*/ 5968 w 5969"/>
              <a:gd name="T1" fmla="*/ 5813 h 5814"/>
              <a:gd name="T2" fmla="*/ 5968 w 5969"/>
              <a:gd name="T3" fmla="*/ 5813 h 5814"/>
              <a:gd name="T4" fmla="*/ 5968 w 5969"/>
              <a:gd name="T5" fmla="*/ 1094 h 5814"/>
              <a:gd name="T6" fmla="*/ 3312 w 5969"/>
              <a:gd name="T7" fmla="*/ 0 h 5814"/>
              <a:gd name="T8" fmla="*/ 2031 w 5969"/>
              <a:gd name="T9" fmla="*/ 1250 h 5814"/>
              <a:gd name="T10" fmla="*/ 1031 w 5969"/>
              <a:gd name="T11" fmla="*/ 1313 h 5814"/>
              <a:gd name="T12" fmla="*/ 1031 w 5969"/>
              <a:gd name="T13" fmla="*/ 2282 h 5814"/>
              <a:gd name="T14" fmla="*/ 0 w 5969"/>
              <a:gd name="T15" fmla="*/ 3313 h 5814"/>
              <a:gd name="T16" fmla="*/ 5968 w 5969"/>
              <a:gd name="T17" fmla="*/ 58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9" h="5814">
                <a:moveTo>
                  <a:pt x="5968" y="5813"/>
                </a:moveTo>
                <a:lnTo>
                  <a:pt x="5968" y="5813"/>
                </a:lnTo>
                <a:cubicBezTo>
                  <a:pt x="5968" y="1094"/>
                  <a:pt x="5968" y="1094"/>
                  <a:pt x="5968" y="1094"/>
                </a:cubicBezTo>
                <a:cubicBezTo>
                  <a:pt x="5000" y="1094"/>
                  <a:pt x="4062" y="719"/>
                  <a:pt x="3312" y="0"/>
                </a:cubicBezTo>
                <a:cubicBezTo>
                  <a:pt x="2031" y="1250"/>
                  <a:pt x="2031" y="1250"/>
                  <a:pt x="2031" y="1250"/>
                </a:cubicBezTo>
                <a:cubicBezTo>
                  <a:pt x="1031" y="1313"/>
                  <a:pt x="1031" y="1313"/>
                  <a:pt x="1031" y="1313"/>
                </a:cubicBezTo>
                <a:cubicBezTo>
                  <a:pt x="1031" y="2282"/>
                  <a:pt x="1031" y="2282"/>
                  <a:pt x="1031" y="2282"/>
                </a:cubicBezTo>
                <a:cubicBezTo>
                  <a:pt x="0" y="3313"/>
                  <a:pt x="0" y="3313"/>
                  <a:pt x="0" y="3313"/>
                </a:cubicBezTo>
                <a:cubicBezTo>
                  <a:pt x="1625" y="4969"/>
                  <a:pt x="3812" y="5813"/>
                  <a:pt x="5968" y="5813"/>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49" name="Freeform 48"/>
          <p:cNvSpPr>
            <a:spLocks noChangeArrowheads="1"/>
          </p:cNvSpPr>
          <p:nvPr/>
        </p:nvSpPr>
        <p:spPr bwMode="auto">
          <a:xfrm>
            <a:off x="11862654" y="9302837"/>
            <a:ext cx="3156126" cy="2744626"/>
          </a:xfrm>
          <a:custGeom>
            <a:avLst/>
            <a:gdLst>
              <a:gd name="T0" fmla="*/ 6686 w 6687"/>
              <a:gd name="T1" fmla="*/ 3313 h 5814"/>
              <a:gd name="T2" fmla="*/ 6686 w 6687"/>
              <a:gd name="T3" fmla="*/ 3313 h 5814"/>
              <a:gd name="T4" fmla="*/ 3343 w 6687"/>
              <a:gd name="T5" fmla="*/ 0 h 5814"/>
              <a:gd name="T6" fmla="*/ 687 w 6687"/>
              <a:gd name="T7" fmla="*/ 1094 h 5814"/>
              <a:gd name="T8" fmla="*/ 687 w 6687"/>
              <a:gd name="T9" fmla="*/ 2907 h 5814"/>
              <a:gd name="T10" fmla="*/ 0 w 6687"/>
              <a:gd name="T11" fmla="*/ 3625 h 5814"/>
              <a:gd name="T12" fmla="*/ 687 w 6687"/>
              <a:gd name="T13" fmla="*/ 4344 h 5814"/>
              <a:gd name="T14" fmla="*/ 687 w 6687"/>
              <a:gd name="T15" fmla="*/ 5813 h 5814"/>
              <a:gd name="T16" fmla="*/ 6686 w 6687"/>
              <a:gd name="T17" fmla="*/ 33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7" h="5814">
                <a:moveTo>
                  <a:pt x="6686" y="3313"/>
                </a:moveTo>
                <a:lnTo>
                  <a:pt x="6686" y="3313"/>
                </a:lnTo>
                <a:cubicBezTo>
                  <a:pt x="3343" y="0"/>
                  <a:pt x="3343" y="0"/>
                  <a:pt x="3343" y="0"/>
                </a:cubicBezTo>
                <a:cubicBezTo>
                  <a:pt x="2655" y="657"/>
                  <a:pt x="1718" y="1094"/>
                  <a:pt x="687" y="1094"/>
                </a:cubicBezTo>
                <a:cubicBezTo>
                  <a:pt x="687" y="2907"/>
                  <a:pt x="687" y="2907"/>
                  <a:pt x="687" y="2907"/>
                </a:cubicBezTo>
                <a:cubicBezTo>
                  <a:pt x="0" y="3625"/>
                  <a:pt x="0" y="3625"/>
                  <a:pt x="0" y="3625"/>
                </a:cubicBezTo>
                <a:cubicBezTo>
                  <a:pt x="687" y="4344"/>
                  <a:pt x="687" y="4344"/>
                  <a:pt x="687" y="4344"/>
                </a:cubicBezTo>
                <a:cubicBezTo>
                  <a:pt x="687" y="5813"/>
                  <a:pt x="687" y="5813"/>
                  <a:pt x="687" y="5813"/>
                </a:cubicBezTo>
                <a:cubicBezTo>
                  <a:pt x="3030" y="5813"/>
                  <a:pt x="5155" y="4844"/>
                  <a:pt x="6686" y="3313"/>
                </a:cubicBez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50" name="Freeform 49"/>
          <p:cNvSpPr>
            <a:spLocks noChangeArrowheads="1"/>
          </p:cNvSpPr>
          <p:nvPr/>
        </p:nvSpPr>
        <p:spPr bwMode="auto">
          <a:xfrm>
            <a:off x="13440018" y="8052817"/>
            <a:ext cx="2743911" cy="2819594"/>
          </a:xfrm>
          <a:custGeom>
            <a:avLst/>
            <a:gdLst>
              <a:gd name="T0" fmla="*/ 2312 w 5813"/>
              <a:gd name="T1" fmla="*/ 4937 h 5969"/>
              <a:gd name="T2" fmla="*/ 2312 w 5813"/>
              <a:gd name="T3" fmla="*/ 4937 h 5969"/>
              <a:gd name="T4" fmla="*/ 3343 w 5813"/>
              <a:gd name="T5" fmla="*/ 5968 h 5969"/>
              <a:gd name="T6" fmla="*/ 3343 w 5813"/>
              <a:gd name="T7" fmla="*/ 5968 h 5969"/>
              <a:gd name="T8" fmla="*/ 5812 w 5813"/>
              <a:gd name="T9" fmla="*/ 0 h 5969"/>
              <a:gd name="T10" fmla="*/ 1093 w 5813"/>
              <a:gd name="T11" fmla="*/ 0 h 5969"/>
              <a:gd name="T12" fmla="*/ 0 w 5813"/>
              <a:gd name="T13" fmla="*/ 2655 h 5969"/>
              <a:gd name="T14" fmla="*/ 0 w 5813"/>
              <a:gd name="T15" fmla="*/ 2655 h 5969"/>
              <a:gd name="T16" fmla="*/ 1281 w 5813"/>
              <a:gd name="T17" fmla="*/ 3905 h 5969"/>
              <a:gd name="T18" fmla="*/ 1281 w 5813"/>
              <a:gd name="T19" fmla="*/ 4905 h 5969"/>
              <a:gd name="T20" fmla="*/ 2312 w 5813"/>
              <a:gd name="T21" fmla="*/ 4937 h 5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5969">
                <a:moveTo>
                  <a:pt x="2312" y="4937"/>
                </a:moveTo>
                <a:lnTo>
                  <a:pt x="2312" y="4937"/>
                </a:lnTo>
                <a:cubicBezTo>
                  <a:pt x="3343" y="5968"/>
                  <a:pt x="3343" y="5968"/>
                  <a:pt x="3343" y="5968"/>
                </a:cubicBezTo>
                <a:lnTo>
                  <a:pt x="3343" y="5968"/>
                </a:lnTo>
                <a:cubicBezTo>
                  <a:pt x="5000" y="4312"/>
                  <a:pt x="5812" y="2155"/>
                  <a:pt x="5812" y="0"/>
                </a:cubicBezTo>
                <a:cubicBezTo>
                  <a:pt x="1093" y="0"/>
                  <a:pt x="1093" y="0"/>
                  <a:pt x="1093" y="0"/>
                </a:cubicBezTo>
                <a:cubicBezTo>
                  <a:pt x="1093" y="937"/>
                  <a:pt x="750" y="1905"/>
                  <a:pt x="0" y="2655"/>
                </a:cubicBezTo>
                <a:lnTo>
                  <a:pt x="0" y="2655"/>
                </a:lnTo>
                <a:cubicBezTo>
                  <a:pt x="1281" y="3905"/>
                  <a:pt x="1281" y="3905"/>
                  <a:pt x="1281" y="3905"/>
                </a:cubicBezTo>
                <a:cubicBezTo>
                  <a:pt x="1281" y="4905"/>
                  <a:pt x="1281" y="4905"/>
                  <a:pt x="1281" y="4905"/>
                </a:cubicBezTo>
                <a:lnTo>
                  <a:pt x="2312" y="493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51" name="Freeform 50"/>
          <p:cNvSpPr>
            <a:spLocks noChangeArrowheads="1"/>
          </p:cNvSpPr>
          <p:nvPr/>
        </p:nvSpPr>
        <p:spPr bwMode="auto">
          <a:xfrm>
            <a:off x="13441734" y="5224048"/>
            <a:ext cx="2743911" cy="3156944"/>
          </a:xfrm>
          <a:custGeom>
            <a:avLst/>
            <a:gdLst>
              <a:gd name="T0" fmla="*/ 4343 w 5813"/>
              <a:gd name="T1" fmla="*/ 6000 h 6687"/>
              <a:gd name="T2" fmla="*/ 4343 w 5813"/>
              <a:gd name="T3" fmla="*/ 6000 h 6687"/>
              <a:gd name="T4" fmla="*/ 5812 w 5813"/>
              <a:gd name="T5" fmla="*/ 6000 h 6687"/>
              <a:gd name="T6" fmla="*/ 5812 w 5813"/>
              <a:gd name="T7" fmla="*/ 6000 h 6687"/>
              <a:gd name="T8" fmla="*/ 3343 w 5813"/>
              <a:gd name="T9" fmla="*/ 0 h 6687"/>
              <a:gd name="T10" fmla="*/ 0 w 5813"/>
              <a:gd name="T11" fmla="*/ 3344 h 6687"/>
              <a:gd name="T12" fmla="*/ 1093 w 5813"/>
              <a:gd name="T13" fmla="*/ 6000 h 6687"/>
              <a:gd name="T14" fmla="*/ 1093 w 5813"/>
              <a:gd name="T15" fmla="*/ 6000 h 6687"/>
              <a:gd name="T16" fmla="*/ 2906 w 5813"/>
              <a:gd name="T17" fmla="*/ 6000 h 6687"/>
              <a:gd name="T18" fmla="*/ 3625 w 5813"/>
              <a:gd name="T19" fmla="*/ 6686 h 6687"/>
              <a:gd name="T20" fmla="*/ 4343 w 5813"/>
              <a:gd name="T21" fmla="*/ 6000 h 6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6687">
                <a:moveTo>
                  <a:pt x="4343" y="6000"/>
                </a:moveTo>
                <a:lnTo>
                  <a:pt x="4343" y="6000"/>
                </a:lnTo>
                <a:cubicBezTo>
                  <a:pt x="5812" y="6000"/>
                  <a:pt x="5812" y="6000"/>
                  <a:pt x="5812" y="6000"/>
                </a:cubicBezTo>
                <a:lnTo>
                  <a:pt x="5812" y="6000"/>
                </a:lnTo>
                <a:cubicBezTo>
                  <a:pt x="5812" y="3656"/>
                  <a:pt x="4875" y="1531"/>
                  <a:pt x="3343" y="0"/>
                </a:cubicBezTo>
                <a:cubicBezTo>
                  <a:pt x="0" y="3344"/>
                  <a:pt x="0" y="3344"/>
                  <a:pt x="0" y="3344"/>
                </a:cubicBezTo>
                <a:cubicBezTo>
                  <a:pt x="687" y="4000"/>
                  <a:pt x="1093" y="4938"/>
                  <a:pt x="1093" y="6000"/>
                </a:cubicBezTo>
                <a:lnTo>
                  <a:pt x="1093" y="6000"/>
                </a:lnTo>
                <a:cubicBezTo>
                  <a:pt x="2906" y="6000"/>
                  <a:pt x="2906" y="6000"/>
                  <a:pt x="2906" y="6000"/>
                </a:cubicBezTo>
                <a:cubicBezTo>
                  <a:pt x="3625" y="6686"/>
                  <a:pt x="3625" y="6686"/>
                  <a:pt x="3625" y="6686"/>
                </a:cubicBezTo>
                <a:lnTo>
                  <a:pt x="4343" y="6000"/>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52" name="Freeform 51"/>
          <p:cNvSpPr>
            <a:spLocks noChangeArrowheads="1"/>
          </p:cNvSpPr>
          <p:nvPr/>
        </p:nvSpPr>
        <p:spPr bwMode="auto">
          <a:xfrm>
            <a:off x="14046544" y="5702336"/>
            <a:ext cx="487159" cy="472708"/>
          </a:xfrm>
          <a:custGeom>
            <a:avLst/>
            <a:gdLst>
              <a:gd name="T0" fmla="*/ 1031 w 1032"/>
              <a:gd name="T1" fmla="*/ 0 h 1001"/>
              <a:gd name="T2" fmla="*/ 968 w 1032"/>
              <a:gd name="T3" fmla="*/ 1000 h 1001"/>
              <a:gd name="T4" fmla="*/ 0 w 1032"/>
              <a:gd name="T5" fmla="*/ 1000 h 1001"/>
              <a:gd name="T6" fmla="*/ 1031 w 1032"/>
              <a:gd name="T7" fmla="*/ 0 h 1001"/>
            </a:gdLst>
            <a:ahLst/>
            <a:cxnLst>
              <a:cxn ang="0">
                <a:pos x="T0" y="T1"/>
              </a:cxn>
              <a:cxn ang="0">
                <a:pos x="T2" y="T3"/>
              </a:cxn>
              <a:cxn ang="0">
                <a:pos x="T4" y="T5"/>
              </a:cxn>
              <a:cxn ang="0">
                <a:pos x="T6" y="T7"/>
              </a:cxn>
            </a:cxnLst>
            <a:rect l="0" t="0" r="r" b="b"/>
            <a:pathLst>
              <a:path w="1032" h="1001">
                <a:moveTo>
                  <a:pt x="1031" y="0"/>
                </a:moveTo>
                <a:lnTo>
                  <a:pt x="968" y="1000"/>
                </a:lnTo>
                <a:lnTo>
                  <a:pt x="0" y="1000"/>
                </a:lnTo>
                <a:lnTo>
                  <a:pt x="1031"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55" name="Freeform 41"/>
          <p:cNvSpPr>
            <a:spLocks noEditPoints="1"/>
          </p:cNvSpPr>
          <p:nvPr/>
        </p:nvSpPr>
        <p:spPr bwMode="auto">
          <a:xfrm>
            <a:off x="10505411" y="10455864"/>
            <a:ext cx="1094943" cy="821736"/>
          </a:xfrm>
          <a:custGeom>
            <a:avLst/>
            <a:gdLst>
              <a:gd name="T0" fmla="*/ 899 w 1092"/>
              <a:gd name="T1" fmla="*/ 20 h 819"/>
              <a:gd name="T2" fmla="*/ 242 w 1092"/>
              <a:gd name="T3" fmla="*/ 0 h 819"/>
              <a:gd name="T4" fmla="*/ 20 w 1092"/>
              <a:gd name="T5" fmla="*/ 193 h 819"/>
              <a:gd name="T6" fmla="*/ 17 w 1092"/>
              <a:gd name="T7" fmla="*/ 287 h 819"/>
              <a:gd name="T8" fmla="*/ 546 w 1092"/>
              <a:gd name="T9" fmla="*/ 819 h 819"/>
              <a:gd name="T10" fmla="*/ 1075 w 1092"/>
              <a:gd name="T11" fmla="*/ 287 h 819"/>
              <a:gd name="T12" fmla="*/ 1072 w 1092"/>
              <a:gd name="T13" fmla="*/ 193 h 819"/>
              <a:gd name="T14" fmla="*/ 470 w 1092"/>
              <a:gd name="T15" fmla="*/ 239 h 819"/>
              <a:gd name="T16" fmla="*/ 622 w 1092"/>
              <a:gd name="T17" fmla="*/ 239 h 819"/>
              <a:gd name="T18" fmla="*/ 666 w 1092"/>
              <a:gd name="T19" fmla="*/ 76 h 819"/>
              <a:gd name="T20" fmla="*/ 648 w 1092"/>
              <a:gd name="T21" fmla="*/ 217 h 819"/>
              <a:gd name="T22" fmla="*/ 444 w 1092"/>
              <a:gd name="T23" fmla="*/ 217 h 819"/>
              <a:gd name="T24" fmla="*/ 426 w 1092"/>
              <a:gd name="T25" fmla="*/ 76 h 819"/>
              <a:gd name="T26" fmla="*/ 444 w 1092"/>
              <a:gd name="T27" fmla="*/ 217 h 819"/>
              <a:gd name="T28" fmla="*/ 546 w 1092"/>
              <a:gd name="T29" fmla="*/ 698 h 819"/>
              <a:gd name="T30" fmla="*/ 631 w 1092"/>
              <a:gd name="T31" fmla="*/ 273 h 819"/>
              <a:gd name="T32" fmla="*/ 833 w 1092"/>
              <a:gd name="T33" fmla="*/ 273 h 819"/>
              <a:gd name="T34" fmla="*/ 666 w 1092"/>
              <a:gd name="T35" fmla="*/ 273 h 819"/>
              <a:gd name="T36" fmla="*/ 759 w 1092"/>
              <a:gd name="T37" fmla="*/ 169 h 819"/>
              <a:gd name="T38" fmla="*/ 675 w 1092"/>
              <a:gd name="T39" fmla="*/ 239 h 819"/>
              <a:gd name="T40" fmla="*/ 826 w 1092"/>
              <a:gd name="T41" fmla="*/ 68 h 819"/>
              <a:gd name="T42" fmla="*/ 707 w 1092"/>
              <a:gd name="T43" fmla="*/ 68 h 819"/>
              <a:gd name="T44" fmla="*/ 470 w 1092"/>
              <a:gd name="T45" fmla="*/ 68 h 819"/>
              <a:gd name="T46" fmla="*/ 546 w 1092"/>
              <a:gd name="T47" fmla="*/ 131 h 819"/>
              <a:gd name="T48" fmla="*/ 266 w 1092"/>
              <a:gd name="T49" fmla="*/ 68 h 819"/>
              <a:gd name="T50" fmla="*/ 331 w 1092"/>
              <a:gd name="T51" fmla="*/ 123 h 819"/>
              <a:gd name="T52" fmla="*/ 417 w 1092"/>
              <a:gd name="T53" fmla="*/ 239 h 819"/>
              <a:gd name="T54" fmla="*/ 333 w 1092"/>
              <a:gd name="T55" fmla="*/ 169 h 819"/>
              <a:gd name="T56" fmla="*/ 510 w 1092"/>
              <a:gd name="T57" fmla="*/ 692 h 819"/>
              <a:gd name="T58" fmla="*/ 426 w 1092"/>
              <a:gd name="T59" fmla="*/ 273 h 819"/>
              <a:gd name="T60" fmla="*/ 98 w 1092"/>
              <a:gd name="T61" fmla="*/ 273 h 819"/>
              <a:gd name="T62" fmla="*/ 434 w 1092"/>
              <a:gd name="T63" fmla="*/ 631 h 819"/>
              <a:gd name="T64" fmla="*/ 994 w 1092"/>
              <a:gd name="T65" fmla="*/ 273 h 819"/>
              <a:gd name="T66" fmla="*/ 873 w 1092"/>
              <a:gd name="T67" fmla="*/ 273 h 819"/>
              <a:gd name="T68" fmla="*/ 785 w 1092"/>
              <a:gd name="T69" fmla="*/ 147 h 819"/>
              <a:gd name="T70" fmla="*/ 1021 w 1092"/>
              <a:gd name="T71" fmla="*/ 239 h 819"/>
              <a:gd name="T72" fmla="*/ 228 w 1092"/>
              <a:gd name="T73" fmla="*/ 82 h 819"/>
              <a:gd name="T74" fmla="*/ 215 w 1092"/>
              <a:gd name="T75" fmla="*/ 239 h 819"/>
              <a:gd name="T76" fmla="*/ 228 w 1092"/>
              <a:gd name="T77" fmla="*/ 82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819">
                <a:moveTo>
                  <a:pt x="1072" y="193"/>
                </a:moveTo>
                <a:cubicBezTo>
                  <a:pt x="899" y="20"/>
                  <a:pt x="899" y="20"/>
                  <a:pt x="899" y="20"/>
                </a:cubicBezTo>
                <a:cubicBezTo>
                  <a:pt x="886" y="7"/>
                  <a:pt x="868" y="0"/>
                  <a:pt x="850" y="0"/>
                </a:cubicBezTo>
                <a:cubicBezTo>
                  <a:pt x="242" y="0"/>
                  <a:pt x="242" y="0"/>
                  <a:pt x="242" y="0"/>
                </a:cubicBezTo>
                <a:cubicBezTo>
                  <a:pt x="224" y="0"/>
                  <a:pt x="206" y="7"/>
                  <a:pt x="193" y="20"/>
                </a:cubicBezTo>
                <a:cubicBezTo>
                  <a:pt x="20" y="193"/>
                  <a:pt x="20" y="193"/>
                  <a:pt x="20" y="193"/>
                </a:cubicBezTo>
                <a:cubicBezTo>
                  <a:pt x="7" y="207"/>
                  <a:pt x="0" y="224"/>
                  <a:pt x="0" y="242"/>
                </a:cubicBezTo>
                <a:cubicBezTo>
                  <a:pt x="0" y="258"/>
                  <a:pt x="6" y="274"/>
                  <a:pt x="17" y="287"/>
                </a:cubicBezTo>
                <a:cubicBezTo>
                  <a:pt x="495" y="796"/>
                  <a:pt x="495" y="796"/>
                  <a:pt x="495" y="796"/>
                </a:cubicBezTo>
                <a:cubicBezTo>
                  <a:pt x="508" y="810"/>
                  <a:pt x="527" y="819"/>
                  <a:pt x="546" y="819"/>
                </a:cubicBezTo>
                <a:cubicBezTo>
                  <a:pt x="565" y="819"/>
                  <a:pt x="584" y="810"/>
                  <a:pt x="597" y="796"/>
                </a:cubicBezTo>
                <a:cubicBezTo>
                  <a:pt x="1075" y="287"/>
                  <a:pt x="1075" y="287"/>
                  <a:pt x="1075" y="287"/>
                </a:cubicBezTo>
                <a:cubicBezTo>
                  <a:pt x="1086" y="274"/>
                  <a:pt x="1092" y="257"/>
                  <a:pt x="1092" y="241"/>
                </a:cubicBezTo>
                <a:cubicBezTo>
                  <a:pt x="1092" y="224"/>
                  <a:pt x="1085" y="207"/>
                  <a:pt x="1072" y="193"/>
                </a:cubicBezTo>
                <a:close/>
                <a:moveTo>
                  <a:pt x="622" y="239"/>
                </a:moveTo>
                <a:cubicBezTo>
                  <a:pt x="470" y="239"/>
                  <a:pt x="470" y="239"/>
                  <a:pt x="470" y="239"/>
                </a:cubicBezTo>
                <a:cubicBezTo>
                  <a:pt x="546" y="176"/>
                  <a:pt x="546" y="176"/>
                  <a:pt x="546" y="176"/>
                </a:cubicBezTo>
                <a:lnTo>
                  <a:pt x="622" y="239"/>
                </a:lnTo>
                <a:close/>
                <a:moveTo>
                  <a:pt x="573" y="154"/>
                </a:moveTo>
                <a:cubicBezTo>
                  <a:pt x="666" y="76"/>
                  <a:pt x="666" y="76"/>
                  <a:pt x="666" y="76"/>
                </a:cubicBezTo>
                <a:cubicBezTo>
                  <a:pt x="735" y="145"/>
                  <a:pt x="735" y="145"/>
                  <a:pt x="735" y="145"/>
                </a:cubicBezTo>
                <a:cubicBezTo>
                  <a:pt x="648" y="217"/>
                  <a:pt x="648" y="217"/>
                  <a:pt x="648" y="217"/>
                </a:cubicBezTo>
                <a:lnTo>
                  <a:pt x="573" y="154"/>
                </a:lnTo>
                <a:close/>
                <a:moveTo>
                  <a:pt x="444" y="217"/>
                </a:moveTo>
                <a:cubicBezTo>
                  <a:pt x="357" y="145"/>
                  <a:pt x="357" y="145"/>
                  <a:pt x="357" y="145"/>
                </a:cubicBezTo>
                <a:cubicBezTo>
                  <a:pt x="426" y="76"/>
                  <a:pt x="426" y="76"/>
                  <a:pt x="426" y="76"/>
                </a:cubicBezTo>
                <a:cubicBezTo>
                  <a:pt x="519" y="154"/>
                  <a:pt x="519" y="154"/>
                  <a:pt x="519" y="154"/>
                </a:cubicBezTo>
                <a:lnTo>
                  <a:pt x="444" y="217"/>
                </a:lnTo>
                <a:close/>
                <a:moveTo>
                  <a:pt x="631" y="273"/>
                </a:moveTo>
                <a:cubicBezTo>
                  <a:pt x="546" y="698"/>
                  <a:pt x="546" y="698"/>
                  <a:pt x="546" y="698"/>
                </a:cubicBezTo>
                <a:cubicBezTo>
                  <a:pt x="461" y="273"/>
                  <a:pt x="461" y="273"/>
                  <a:pt x="461" y="273"/>
                </a:cubicBezTo>
                <a:lnTo>
                  <a:pt x="631" y="273"/>
                </a:lnTo>
                <a:close/>
                <a:moveTo>
                  <a:pt x="666" y="273"/>
                </a:moveTo>
                <a:cubicBezTo>
                  <a:pt x="833" y="273"/>
                  <a:pt x="833" y="273"/>
                  <a:pt x="833" y="273"/>
                </a:cubicBezTo>
                <a:cubicBezTo>
                  <a:pt x="582" y="692"/>
                  <a:pt x="582" y="692"/>
                  <a:pt x="582" y="692"/>
                </a:cubicBezTo>
                <a:lnTo>
                  <a:pt x="666" y="273"/>
                </a:lnTo>
                <a:close/>
                <a:moveTo>
                  <a:pt x="675" y="239"/>
                </a:moveTo>
                <a:cubicBezTo>
                  <a:pt x="759" y="169"/>
                  <a:pt x="759" y="169"/>
                  <a:pt x="759" y="169"/>
                </a:cubicBezTo>
                <a:cubicBezTo>
                  <a:pt x="829" y="239"/>
                  <a:pt x="829" y="239"/>
                  <a:pt x="829" y="239"/>
                </a:cubicBezTo>
                <a:lnTo>
                  <a:pt x="675" y="239"/>
                </a:lnTo>
                <a:close/>
                <a:moveTo>
                  <a:pt x="707" y="68"/>
                </a:moveTo>
                <a:cubicBezTo>
                  <a:pt x="826" y="68"/>
                  <a:pt x="826" y="68"/>
                  <a:pt x="826" y="68"/>
                </a:cubicBezTo>
                <a:cubicBezTo>
                  <a:pt x="761" y="123"/>
                  <a:pt x="761" y="123"/>
                  <a:pt x="761" y="123"/>
                </a:cubicBezTo>
                <a:lnTo>
                  <a:pt x="707" y="68"/>
                </a:lnTo>
                <a:close/>
                <a:moveTo>
                  <a:pt x="546" y="131"/>
                </a:moveTo>
                <a:cubicBezTo>
                  <a:pt x="470" y="68"/>
                  <a:pt x="470" y="68"/>
                  <a:pt x="470" y="68"/>
                </a:cubicBezTo>
                <a:cubicBezTo>
                  <a:pt x="622" y="68"/>
                  <a:pt x="622" y="68"/>
                  <a:pt x="622" y="68"/>
                </a:cubicBezTo>
                <a:lnTo>
                  <a:pt x="546" y="131"/>
                </a:lnTo>
                <a:close/>
                <a:moveTo>
                  <a:pt x="331" y="123"/>
                </a:moveTo>
                <a:cubicBezTo>
                  <a:pt x="266" y="68"/>
                  <a:pt x="266" y="68"/>
                  <a:pt x="266" y="68"/>
                </a:cubicBezTo>
                <a:cubicBezTo>
                  <a:pt x="385" y="68"/>
                  <a:pt x="385" y="68"/>
                  <a:pt x="385" y="68"/>
                </a:cubicBezTo>
                <a:lnTo>
                  <a:pt x="331" y="123"/>
                </a:lnTo>
                <a:close/>
                <a:moveTo>
                  <a:pt x="333" y="169"/>
                </a:moveTo>
                <a:cubicBezTo>
                  <a:pt x="417" y="239"/>
                  <a:pt x="417" y="239"/>
                  <a:pt x="417" y="239"/>
                </a:cubicBezTo>
                <a:cubicBezTo>
                  <a:pt x="263" y="239"/>
                  <a:pt x="263" y="239"/>
                  <a:pt x="263" y="239"/>
                </a:cubicBezTo>
                <a:lnTo>
                  <a:pt x="333" y="169"/>
                </a:lnTo>
                <a:close/>
                <a:moveTo>
                  <a:pt x="426" y="273"/>
                </a:moveTo>
                <a:cubicBezTo>
                  <a:pt x="510" y="692"/>
                  <a:pt x="510" y="692"/>
                  <a:pt x="510" y="692"/>
                </a:cubicBezTo>
                <a:cubicBezTo>
                  <a:pt x="259" y="273"/>
                  <a:pt x="259" y="273"/>
                  <a:pt x="259" y="273"/>
                </a:cubicBezTo>
                <a:lnTo>
                  <a:pt x="426" y="273"/>
                </a:lnTo>
                <a:close/>
                <a:moveTo>
                  <a:pt x="434" y="631"/>
                </a:moveTo>
                <a:cubicBezTo>
                  <a:pt x="98" y="273"/>
                  <a:pt x="98" y="273"/>
                  <a:pt x="98" y="273"/>
                </a:cubicBezTo>
                <a:cubicBezTo>
                  <a:pt x="219" y="273"/>
                  <a:pt x="219" y="273"/>
                  <a:pt x="219" y="273"/>
                </a:cubicBezTo>
                <a:lnTo>
                  <a:pt x="434" y="631"/>
                </a:lnTo>
                <a:close/>
                <a:moveTo>
                  <a:pt x="873" y="273"/>
                </a:moveTo>
                <a:cubicBezTo>
                  <a:pt x="994" y="273"/>
                  <a:pt x="994" y="273"/>
                  <a:pt x="994" y="273"/>
                </a:cubicBezTo>
                <a:cubicBezTo>
                  <a:pt x="658" y="631"/>
                  <a:pt x="658" y="631"/>
                  <a:pt x="658" y="631"/>
                </a:cubicBezTo>
                <a:lnTo>
                  <a:pt x="873" y="273"/>
                </a:lnTo>
                <a:close/>
                <a:moveTo>
                  <a:pt x="877" y="239"/>
                </a:moveTo>
                <a:cubicBezTo>
                  <a:pt x="785" y="147"/>
                  <a:pt x="785" y="147"/>
                  <a:pt x="785" y="147"/>
                </a:cubicBezTo>
                <a:cubicBezTo>
                  <a:pt x="864" y="82"/>
                  <a:pt x="864" y="82"/>
                  <a:pt x="864" y="82"/>
                </a:cubicBezTo>
                <a:cubicBezTo>
                  <a:pt x="1021" y="239"/>
                  <a:pt x="1021" y="239"/>
                  <a:pt x="1021" y="239"/>
                </a:cubicBezTo>
                <a:lnTo>
                  <a:pt x="877" y="239"/>
                </a:lnTo>
                <a:close/>
                <a:moveTo>
                  <a:pt x="228" y="82"/>
                </a:moveTo>
                <a:cubicBezTo>
                  <a:pt x="307" y="147"/>
                  <a:pt x="307" y="147"/>
                  <a:pt x="307" y="147"/>
                </a:cubicBezTo>
                <a:cubicBezTo>
                  <a:pt x="215" y="239"/>
                  <a:pt x="215" y="239"/>
                  <a:pt x="215" y="239"/>
                </a:cubicBezTo>
                <a:cubicBezTo>
                  <a:pt x="68" y="239"/>
                  <a:pt x="68" y="239"/>
                  <a:pt x="68" y="239"/>
                </a:cubicBezTo>
                <a:lnTo>
                  <a:pt x="228" y="82"/>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sp>
        <p:nvSpPr>
          <p:cNvPr id="56" name="Freeform 45"/>
          <p:cNvSpPr>
            <a:spLocks noEditPoints="1"/>
          </p:cNvSpPr>
          <p:nvPr/>
        </p:nvSpPr>
        <p:spPr bwMode="auto">
          <a:xfrm>
            <a:off x="10457045" y="4523525"/>
            <a:ext cx="1112032" cy="1112322"/>
          </a:xfrm>
          <a:custGeom>
            <a:avLst/>
            <a:gdLst>
              <a:gd name="T0" fmla="*/ 419 w 425"/>
              <a:gd name="T1" fmla="*/ 2 h 425"/>
              <a:gd name="T2" fmla="*/ 411 w 425"/>
              <a:gd name="T3" fmla="*/ 0 h 425"/>
              <a:gd name="T4" fmla="*/ 404 w 425"/>
              <a:gd name="T5" fmla="*/ 3 h 425"/>
              <a:gd name="T6" fmla="*/ 6 w 425"/>
              <a:gd name="T7" fmla="*/ 268 h 425"/>
              <a:gd name="T8" fmla="*/ 0 w 425"/>
              <a:gd name="T9" fmla="*/ 280 h 425"/>
              <a:gd name="T10" fmla="*/ 8 w 425"/>
              <a:gd name="T11" fmla="*/ 291 h 425"/>
              <a:gd name="T12" fmla="*/ 112 w 425"/>
              <a:gd name="T13" fmla="*/ 333 h 425"/>
              <a:gd name="T14" fmla="*/ 161 w 425"/>
              <a:gd name="T15" fmla="*/ 418 h 425"/>
              <a:gd name="T16" fmla="*/ 172 w 425"/>
              <a:gd name="T17" fmla="*/ 425 h 425"/>
              <a:gd name="T18" fmla="*/ 173 w 425"/>
              <a:gd name="T19" fmla="*/ 425 h 425"/>
              <a:gd name="T20" fmla="*/ 184 w 425"/>
              <a:gd name="T21" fmla="*/ 419 h 425"/>
              <a:gd name="T22" fmla="*/ 211 w 425"/>
              <a:gd name="T23" fmla="*/ 373 h 425"/>
              <a:gd name="T24" fmla="*/ 340 w 425"/>
              <a:gd name="T25" fmla="*/ 424 h 425"/>
              <a:gd name="T26" fmla="*/ 345 w 425"/>
              <a:gd name="T27" fmla="*/ 425 h 425"/>
              <a:gd name="T28" fmla="*/ 352 w 425"/>
              <a:gd name="T29" fmla="*/ 423 h 425"/>
              <a:gd name="T30" fmla="*/ 358 w 425"/>
              <a:gd name="T31" fmla="*/ 414 h 425"/>
              <a:gd name="T32" fmla="*/ 424 w 425"/>
              <a:gd name="T33" fmla="*/ 16 h 425"/>
              <a:gd name="T34" fmla="*/ 419 w 425"/>
              <a:gd name="T35" fmla="*/ 2 h 425"/>
              <a:gd name="T36" fmla="*/ 42 w 425"/>
              <a:gd name="T37" fmla="*/ 276 h 425"/>
              <a:gd name="T38" fmla="*/ 349 w 425"/>
              <a:gd name="T39" fmla="*/ 71 h 425"/>
              <a:gd name="T40" fmla="*/ 126 w 425"/>
              <a:gd name="T41" fmla="*/ 310 h 425"/>
              <a:gd name="T42" fmla="*/ 122 w 425"/>
              <a:gd name="T43" fmla="*/ 308 h 425"/>
              <a:gd name="T44" fmla="*/ 42 w 425"/>
              <a:gd name="T45" fmla="*/ 276 h 425"/>
              <a:gd name="T46" fmla="*/ 135 w 425"/>
              <a:gd name="T47" fmla="*/ 320 h 425"/>
              <a:gd name="T48" fmla="*/ 135 w 425"/>
              <a:gd name="T49" fmla="*/ 320 h 425"/>
              <a:gd name="T50" fmla="*/ 386 w 425"/>
              <a:gd name="T51" fmla="*/ 51 h 425"/>
              <a:gd name="T52" fmla="*/ 172 w 425"/>
              <a:gd name="T53" fmla="*/ 384 h 425"/>
              <a:gd name="T54" fmla="*/ 135 w 425"/>
              <a:gd name="T55" fmla="*/ 320 h 425"/>
              <a:gd name="T56" fmla="*/ 335 w 425"/>
              <a:gd name="T57" fmla="*/ 393 h 425"/>
              <a:gd name="T58" fmla="*/ 221 w 425"/>
              <a:gd name="T59" fmla="*/ 348 h 425"/>
              <a:gd name="T60" fmla="*/ 213 w 425"/>
              <a:gd name="T61" fmla="*/ 346 h 425"/>
              <a:gd name="T62" fmla="*/ 388 w 425"/>
              <a:gd name="T63" fmla="*/ 76 h 425"/>
              <a:gd name="T64" fmla="*/ 335 w 425"/>
              <a:gd name="T65" fmla="*/ 39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5" h="425">
                <a:moveTo>
                  <a:pt x="419" y="2"/>
                </a:moveTo>
                <a:cubicBezTo>
                  <a:pt x="416" y="1"/>
                  <a:pt x="414" y="0"/>
                  <a:pt x="411" y="0"/>
                </a:cubicBezTo>
                <a:cubicBezTo>
                  <a:pt x="409" y="0"/>
                  <a:pt x="406" y="1"/>
                  <a:pt x="404" y="3"/>
                </a:cubicBezTo>
                <a:cubicBezTo>
                  <a:pt x="6" y="268"/>
                  <a:pt x="6" y="268"/>
                  <a:pt x="6" y="268"/>
                </a:cubicBezTo>
                <a:cubicBezTo>
                  <a:pt x="2" y="271"/>
                  <a:pt x="0" y="276"/>
                  <a:pt x="0" y="280"/>
                </a:cubicBezTo>
                <a:cubicBezTo>
                  <a:pt x="1" y="285"/>
                  <a:pt x="4" y="290"/>
                  <a:pt x="8" y="291"/>
                </a:cubicBezTo>
                <a:cubicBezTo>
                  <a:pt x="112" y="333"/>
                  <a:pt x="112" y="333"/>
                  <a:pt x="112" y="333"/>
                </a:cubicBezTo>
                <a:cubicBezTo>
                  <a:pt x="161" y="418"/>
                  <a:pt x="161" y="418"/>
                  <a:pt x="161" y="418"/>
                </a:cubicBezTo>
                <a:cubicBezTo>
                  <a:pt x="163" y="422"/>
                  <a:pt x="168" y="425"/>
                  <a:pt x="172" y="425"/>
                </a:cubicBezTo>
                <a:cubicBezTo>
                  <a:pt x="172" y="425"/>
                  <a:pt x="172" y="425"/>
                  <a:pt x="173" y="425"/>
                </a:cubicBezTo>
                <a:cubicBezTo>
                  <a:pt x="177" y="425"/>
                  <a:pt x="181" y="423"/>
                  <a:pt x="184" y="419"/>
                </a:cubicBezTo>
                <a:cubicBezTo>
                  <a:pt x="211" y="373"/>
                  <a:pt x="211" y="373"/>
                  <a:pt x="211" y="373"/>
                </a:cubicBezTo>
                <a:cubicBezTo>
                  <a:pt x="340" y="424"/>
                  <a:pt x="340" y="424"/>
                  <a:pt x="340" y="424"/>
                </a:cubicBezTo>
                <a:cubicBezTo>
                  <a:pt x="342" y="425"/>
                  <a:pt x="343" y="425"/>
                  <a:pt x="345" y="425"/>
                </a:cubicBezTo>
                <a:cubicBezTo>
                  <a:pt x="347" y="425"/>
                  <a:pt x="350" y="424"/>
                  <a:pt x="352" y="423"/>
                </a:cubicBezTo>
                <a:cubicBezTo>
                  <a:pt x="355" y="421"/>
                  <a:pt x="357" y="418"/>
                  <a:pt x="358" y="414"/>
                </a:cubicBezTo>
                <a:cubicBezTo>
                  <a:pt x="424" y="16"/>
                  <a:pt x="424" y="16"/>
                  <a:pt x="424" y="16"/>
                </a:cubicBezTo>
                <a:cubicBezTo>
                  <a:pt x="425" y="11"/>
                  <a:pt x="423" y="5"/>
                  <a:pt x="419" y="2"/>
                </a:cubicBezTo>
                <a:close/>
                <a:moveTo>
                  <a:pt x="42" y="276"/>
                </a:moveTo>
                <a:cubicBezTo>
                  <a:pt x="349" y="71"/>
                  <a:pt x="349" y="71"/>
                  <a:pt x="349" y="71"/>
                </a:cubicBezTo>
                <a:cubicBezTo>
                  <a:pt x="126" y="310"/>
                  <a:pt x="126" y="310"/>
                  <a:pt x="126" y="310"/>
                </a:cubicBezTo>
                <a:cubicBezTo>
                  <a:pt x="124" y="310"/>
                  <a:pt x="123" y="309"/>
                  <a:pt x="122" y="308"/>
                </a:cubicBezTo>
                <a:lnTo>
                  <a:pt x="42" y="276"/>
                </a:lnTo>
                <a:close/>
                <a:moveTo>
                  <a:pt x="135" y="320"/>
                </a:moveTo>
                <a:cubicBezTo>
                  <a:pt x="135" y="320"/>
                  <a:pt x="135" y="320"/>
                  <a:pt x="135" y="320"/>
                </a:cubicBezTo>
                <a:cubicBezTo>
                  <a:pt x="386" y="51"/>
                  <a:pt x="386" y="51"/>
                  <a:pt x="386" y="51"/>
                </a:cubicBezTo>
                <a:cubicBezTo>
                  <a:pt x="172" y="384"/>
                  <a:pt x="172" y="384"/>
                  <a:pt x="172" y="384"/>
                </a:cubicBezTo>
                <a:lnTo>
                  <a:pt x="135" y="320"/>
                </a:lnTo>
                <a:close/>
                <a:moveTo>
                  <a:pt x="335" y="393"/>
                </a:moveTo>
                <a:cubicBezTo>
                  <a:pt x="221" y="348"/>
                  <a:pt x="221" y="348"/>
                  <a:pt x="221" y="348"/>
                </a:cubicBezTo>
                <a:cubicBezTo>
                  <a:pt x="219" y="347"/>
                  <a:pt x="216" y="347"/>
                  <a:pt x="213" y="346"/>
                </a:cubicBezTo>
                <a:cubicBezTo>
                  <a:pt x="388" y="76"/>
                  <a:pt x="388" y="76"/>
                  <a:pt x="388" y="76"/>
                </a:cubicBezTo>
                <a:lnTo>
                  <a:pt x="335" y="393"/>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57" name="Group 56"/>
          <p:cNvGrpSpPr/>
          <p:nvPr/>
        </p:nvGrpSpPr>
        <p:grpSpPr>
          <a:xfrm>
            <a:off x="14531697" y="8800183"/>
            <a:ext cx="979937" cy="1048318"/>
            <a:chOff x="494476" y="2241785"/>
            <a:chExt cx="239742" cy="256405"/>
          </a:xfrm>
          <a:solidFill>
            <a:schemeClr val="bg1"/>
          </a:solidFill>
        </p:grpSpPr>
        <p:sp>
          <p:nvSpPr>
            <p:cNvPr id="58"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1" name="Freeform 73"/>
          <p:cNvSpPr>
            <a:spLocks noEditPoints="1"/>
          </p:cNvSpPr>
          <p:nvPr/>
        </p:nvSpPr>
        <p:spPr bwMode="auto">
          <a:xfrm>
            <a:off x="12832585" y="10342561"/>
            <a:ext cx="919405" cy="1048318"/>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62" name="Group 61"/>
          <p:cNvGrpSpPr/>
          <p:nvPr/>
        </p:nvGrpSpPr>
        <p:grpSpPr>
          <a:xfrm>
            <a:off x="14706829" y="6428757"/>
            <a:ext cx="716981" cy="1048318"/>
            <a:chOff x="527333" y="1217552"/>
            <a:chExt cx="175409" cy="256405"/>
          </a:xfrm>
          <a:solidFill>
            <a:schemeClr val="bg1"/>
          </a:solidFill>
        </p:grpSpPr>
        <p:sp>
          <p:nvSpPr>
            <p:cNvPr id="63"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5" name="Group 64"/>
          <p:cNvGrpSpPr/>
          <p:nvPr/>
        </p:nvGrpSpPr>
        <p:grpSpPr>
          <a:xfrm>
            <a:off x="12858804" y="4776217"/>
            <a:ext cx="1049939" cy="883690"/>
            <a:chOff x="1511296" y="730196"/>
            <a:chExt cx="256867" cy="216138"/>
          </a:xfrm>
          <a:solidFill>
            <a:schemeClr val="bg1"/>
          </a:solidFill>
        </p:grpSpPr>
        <p:sp>
          <p:nvSpPr>
            <p:cNvPr id="66"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9" name="Group 68"/>
          <p:cNvGrpSpPr/>
          <p:nvPr/>
        </p:nvGrpSpPr>
        <p:grpSpPr>
          <a:xfrm>
            <a:off x="8939789" y="8557429"/>
            <a:ext cx="738980" cy="1083338"/>
            <a:chOff x="1559893" y="2241774"/>
            <a:chExt cx="174947" cy="256404"/>
          </a:xfrm>
          <a:solidFill>
            <a:schemeClr val="bg1"/>
          </a:solidFill>
        </p:grpSpPr>
        <p:sp>
          <p:nvSpPr>
            <p:cNvPr id="70" name="Oval 49"/>
            <p:cNvSpPr>
              <a:spLocks noChangeArrowheads="1"/>
            </p:cNvSpPr>
            <p:nvPr/>
          </p:nvSpPr>
          <p:spPr bwMode="auto">
            <a:xfrm>
              <a:off x="1630705" y="2313975"/>
              <a:ext cx="16662" cy="166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Oval 50"/>
            <p:cNvSpPr>
              <a:spLocks noChangeArrowheads="1"/>
            </p:cNvSpPr>
            <p:nvPr/>
          </p:nvSpPr>
          <p:spPr bwMode="auto">
            <a:xfrm>
              <a:off x="1630705" y="2410242"/>
              <a:ext cx="16662"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Oval 51"/>
            <p:cNvSpPr>
              <a:spLocks noChangeArrowheads="1"/>
            </p:cNvSpPr>
            <p:nvPr/>
          </p:nvSpPr>
          <p:spPr bwMode="auto">
            <a:xfrm>
              <a:off x="1583960" y="2362108"/>
              <a:ext cx="15273"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Oval 52"/>
            <p:cNvSpPr>
              <a:spLocks noChangeArrowheads="1"/>
            </p:cNvSpPr>
            <p:nvPr/>
          </p:nvSpPr>
          <p:spPr bwMode="auto">
            <a:xfrm>
              <a:off x="1679301" y="2362108"/>
              <a:ext cx="16199"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0" name="Group 79"/>
          <p:cNvGrpSpPr/>
          <p:nvPr/>
        </p:nvGrpSpPr>
        <p:grpSpPr>
          <a:xfrm>
            <a:off x="9057266" y="6325986"/>
            <a:ext cx="837628" cy="783400"/>
            <a:chOff x="998489" y="2241774"/>
            <a:chExt cx="256404" cy="239742"/>
          </a:xfrm>
          <a:solidFill>
            <a:schemeClr val="bg1"/>
          </a:solidFill>
        </p:grpSpPr>
        <p:sp>
          <p:nvSpPr>
            <p:cNvPr id="81"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91" name="Group 90"/>
          <p:cNvGrpSpPr/>
          <p:nvPr/>
        </p:nvGrpSpPr>
        <p:grpSpPr>
          <a:xfrm>
            <a:off x="6008975" y="483017"/>
            <a:ext cx="12359700" cy="2079087"/>
            <a:chOff x="5988388" y="483017"/>
            <a:chExt cx="12359700" cy="2079087"/>
          </a:xfrm>
        </p:grpSpPr>
        <p:sp>
          <p:nvSpPr>
            <p:cNvPr id="92" name="TextBox 91"/>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Service List</a:t>
              </a:r>
            </a:p>
          </p:txBody>
        </p:sp>
        <p:sp>
          <p:nvSpPr>
            <p:cNvPr id="93" name="Rectangle 9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600278614"/>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900" decel="100000" fill="hold"/>
                                        <p:tgtEl>
                                          <p:spTgt spid="9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500"/>
                                        <p:tgtEl>
                                          <p:spTgt spid="7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500"/>
                                        <p:tgtEl>
                                          <p:spTgt spid="121"/>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500"/>
                                        <p:tgtEl>
                                          <p:spTgt spid="140"/>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154"/>
                                        </p:tgtEl>
                                        <p:attrNameLst>
                                          <p:attrName>style.visibility</p:attrName>
                                        </p:attrNameLst>
                                      </p:cBhvr>
                                      <p:to>
                                        <p:strVal val="visible"/>
                                      </p:to>
                                    </p:set>
                                    <p:animEffect transition="in" filter="fade">
                                      <p:cBhvr>
                                        <p:cTn id="34" dur="500"/>
                                        <p:tgtEl>
                                          <p:spTgt spid="154"/>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141"/>
                                        </p:tgtEl>
                                        <p:attrNameLst>
                                          <p:attrName>style.visibility</p:attrName>
                                        </p:attrNameLst>
                                      </p:cBhvr>
                                      <p:to>
                                        <p:strVal val="visible"/>
                                      </p:to>
                                    </p:set>
                                    <p:animEffect transition="in" filter="fade">
                                      <p:cBhvr>
                                        <p:cTn id="38" dur="500"/>
                                        <p:tgtEl>
                                          <p:spTgt spid="141"/>
                                        </p:tgtEl>
                                      </p:cBhvr>
                                    </p:animEffect>
                                  </p:childTnLst>
                                </p:cTn>
                              </p:par>
                            </p:childTnLst>
                          </p:cTn>
                        </p:par>
                        <p:par>
                          <p:cTn id="39" fill="hold">
                            <p:stCondLst>
                              <p:cond delay="4500"/>
                            </p:stCondLst>
                            <p:childTnLst>
                              <p:par>
                                <p:cTn id="40" presetID="10" presetClass="entr" presetSubtype="0" fill="hold" nodeType="afterEffect">
                                  <p:stCondLst>
                                    <p:cond delay="0"/>
                                  </p:stCondLst>
                                  <p:childTnLst>
                                    <p:set>
                                      <p:cBhvr>
                                        <p:cTn id="41" dur="1" fill="hold">
                                          <p:stCondLst>
                                            <p:cond delay="0"/>
                                          </p:stCondLst>
                                        </p:cTn>
                                        <p:tgtEl>
                                          <p:spTgt spid="169"/>
                                        </p:tgtEl>
                                        <p:attrNameLst>
                                          <p:attrName>style.visibility</p:attrName>
                                        </p:attrNameLst>
                                      </p:cBhvr>
                                      <p:to>
                                        <p:strVal val="visible"/>
                                      </p:to>
                                    </p:set>
                                    <p:animEffect transition="in" filter="fade">
                                      <p:cBhvr>
                                        <p:cTn id="42" dur="500"/>
                                        <p:tgtEl>
                                          <p:spTgt spid="169"/>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500"/>
                            </p:stCondLst>
                            <p:childTnLst>
                              <p:par>
                                <p:cTn id="48" presetID="53" presetClass="entr" presetSubtype="16" fill="hold" grpId="0" nodeType="afterEffect">
                                  <p:stCondLst>
                                    <p:cond delay="0"/>
                                  </p:stCondLst>
                                  <p:childTnLst>
                                    <p:set>
                                      <p:cBhvr>
                                        <p:cTn id="49" dur="1" fill="hold">
                                          <p:stCondLst>
                                            <p:cond delay="0"/>
                                          </p:stCondLst>
                                        </p:cTn>
                                        <p:tgtEl>
                                          <p:spTgt spid="56"/>
                                        </p:tgtEl>
                                        <p:attrNameLst>
                                          <p:attrName>style.visibility</p:attrName>
                                        </p:attrNameLst>
                                      </p:cBhvr>
                                      <p:to>
                                        <p:strVal val="visible"/>
                                      </p:to>
                                    </p:set>
                                    <p:anim calcmode="lin" valueType="num">
                                      <p:cBhvr>
                                        <p:cTn id="50" dur="500" fill="hold"/>
                                        <p:tgtEl>
                                          <p:spTgt spid="56"/>
                                        </p:tgtEl>
                                        <p:attrNameLst>
                                          <p:attrName>ppt_w</p:attrName>
                                        </p:attrNameLst>
                                      </p:cBhvr>
                                      <p:tavLst>
                                        <p:tav tm="0">
                                          <p:val>
                                            <p:fltVal val="0"/>
                                          </p:val>
                                        </p:tav>
                                        <p:tav tm="100000">
                                          <p:val>
                                            <p:strVal val="#ppt_w"/>
                                          </p:val>
                                        </p:tav>
                                      </p:tavLst>
                                    </p:anim>
                                    <p:anim calcmode="lin" valueType="num">
                                      <p:cBhvr>
                                        <p:cTn id="51" dur="500" fill="hold"/>
                                        <p:tgtEl>
                                          <p:spTgt spid="56"/>
                                        </p:tgtEl>
                                        <p:attrNameLst>
                                          <p:attrName>ppt_h</p:attrName>
                                        </p:attrNameLst>
                                      </p:cBhvr>
                                      <p:tavLst>
                                        <p:tav tm="0">
                                          <p:val>
                                            <p:fltVal val="0"/>
                                          </p:val>
                                        </p:tav>
                                        <p:tav tm="100000">
                                          <p:val>
                                            <p:strVal val="#ppt_h"/>
                                          </p:val>
                                        </p:tav>
                                      </p:tavLst>
                                    </p:anim>
                                    <p:animEffect transition="in" filter="fade">
                                      <p:cBhvr>
                                        <p:cTn id="52" dur="500"/>
                                        <p:tgtEl>
                                          <p:spTgt spid="56"/>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childTnLst>
                          </p:cTn>
                        </p:par>
                        <p:par>
                          <p:cTn id="61" fill="hold">
                            <p:stCondLst>
                              <p:cond delay="7000"/>
                            </p:stCondLst>
                            <p:childTnLst>
                              <p:par>
                                <p:cTn id="62" presetID="53" presetClass="entr" presetSubtype="16" fill="hold" nodeType="afterEffect">
                                  <p:stCondLst>
                                    <p:cond delay="0"/>
                                  </p:stCondLst>
                                  <p:childTnLst>
                                    <p:set>
                                      <p:cBhvr>
                                        <p:cTn id="63" dur="1" fill="hold">
                                          <p:stCondLst>
                                            <p:cond delay="0"/>
                                          </p:stCondLst>
                                        </p:cTn>
                                        <p:tgtEl>
                                          <p:spTgt spid="65"/>
                                        </p:tgtEl>
                                        <p:attrNameLst>
                                          <p:attrName>style.visibility</p:attrName>
                                        </p:attrNameLst>
                                      </p:cBhvr>
                                      <p:to>
                                        <p:strVal val="visible"/>
                                      </p:to>
                                    </p:set>
                                    <p:anim calcmode="lin" valueType="num">
                                      <p:cBhvr>
                                        <p:cTn id="64" dur="500" fill="hold"/>
                                        <p:tgtEl>
                                          <p:spTgt spid="65"/>
                                        </p:tgtEl>
                                        <p:attrNameLst>
                                          <p:attrName>ppt_w</p:attrName>
                                        </p:attrNameLst>
                                      </p:cBhvr>
                                      <p:tavLst>
                                        <p:tav tm="0">
                                          <p:val>
                                            <p:fltVal val="0"/>
                                          </p:val>
                                        </p:tav>
                                        <p:tav tm="100000">
                                          <p:val>
                                            <p:strVal val="#ppt_w"/>
                                          </p:val>
                                        </p:tav>
                                      </p:tavLst>
                                    </p:anim>
                                    <p:anim calcmode="lin" valueType="num">
                                      <p:cBhvr>
                                        <p:cTn id="65" dur="500" fill="hold"/>
                                        <p:tgtEl>
                                          <p:spTgt spid="65"/>
                                        </p:tgtEl>
                                        <p:attrNameLst>
                                          <p:attrName>ppt_h</p:attrName>
                                        </p:attrNameLst>
                                      </p:cBhvr>
                                      <p:tavLst>
                                        <p:tav tm="0">
                                          <p:val>
                                            <p:fltVal val="0"/>
                                          </p:val>
                                        </p:tav>
                                        <p:tav tm="100000">
                                          <p:val>
                                            <p:strVal val="#ppt_h"/>
                                          </p:val>
                                        </p:tav>
                                      </p:tavLst>
                                    </p:anim>
                                    <p:animEffect transition="in" filter="fade">
                                      <p:cBhvr>
                                        <p:cTn id="66" dur="500"/>
                                        <p:tgtEl>
                                          <p:spTgt spid="65"/>
                                        </p:tgtEl>
                                      </p:cBhvr>
                                    </p:animEffect>
                                  </p:childTnLst>
                                </p:cTn>
                              </p:par>
                            </p:childTnLst>
                          </p:cTn>
                        </p:par>
                        <p:par>
                          <p:cTn id="67" fill="hold">
                            <p:stCondLst>
                              <p:cond delay="7500"/>
                            </p:stCondLst>
                            <p:childTnLst>
                              <p:par>
                                <p:cTn id="68" presetID="10" presetClass="entr" presetSubtype="0"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par>
                          <p:cTn id="71" fill="hold">
                            <p:stCondLst>
                              <p:cond delay="8000"/>
                            </p:stCondLst>
                            <p:childTnLst>
                              <p:par>
                                <p:cTn id="72" presetID="53" presetClass="entr" presetSubtype="16" fill="hold" nodeType="afterEffect">
                                  <p:stCondLst>
                                    <p:cond delay="0"/>
                                  </p:stCondLst>
                                  <p:childTnLst>
                                    <p:set>
                                      <p:cBhvr>
                                        <p:cTn id="73" dur="1" fill="hold">
                                          <p:stCondLst>
                                            <p:cond delay="0"/>
                                          </p:stCondLst>
                                        </p:cTn>
                                        <p:tgtEl>
                                          <p:spTgt spid="62"/>
                                        </p:tgtEl>
                                        <p:attrNameLst>
                                          <p:attrName>style.visibility</p:attrName>
                                        </p:attrNameLst>
                                      </p:cBhvr>
                                      <p:to>
                                        <p:strVal val="visible"/>
                                      </p:to>
                                    </p:set>
                                    <p:anim calcmode="lin" valueType="num">
                                      <p:cBhvr>
                                        <p:cTn id="74" dur="500" fill="hold"/>
                                        <p:tgtEl>
                                          <p:spTgt spid="62"/>
                                        </p:tgtEl>
                                        <p:attrNameLst>
                                          <p:attrName>ppt_w</p:attrName>
                                        </p:attrNameLst>
                                      </p:cBhvr>
                                      <p:tavLst>
                                        <p:tav tm="0">
                                          <p:val>
                                            <p:fltVal val="0"/>
                                          </p:val>
                                        </p:tav>
                                        <p:tav tm="100000">
                                          <p:val>
                                            <p:strVal val="#ppt_w"/>
                                          </p:val>
                                        </p:tav>
                                      </p:tavLst>
                                    </p:anim>
                                    <p:anim calcmode="lin" valueType="num">
                                      <p:cBhvr>
                                        <p:cTn id="75" dur="500" fill="hold"/>
                                        <p:tgtEl>
                                          <p:spTgt spid="62"/>
                                        </p:tgtEl>
                                        <p:attrNameLst>
                                          <p:attrName>ppt_h</p:attrName>
                                        </p:attrNameLst>
                                      </p:cBhvr>
                                      <p:tavLst>
                                        <p:tav tm="0">
                                          <p:val>
                                            <p:fltVal val="0"/>
                                          </p:val>
                                        </p:tav>
                                        <p:tav tm="100000">
                                          <p:val>
                                            <p:strVal val="#ppt_h"/>
                                          </p:val>
                                        </p:tav>
                                      </p:tavLst>
                                    </p:anim>
                                    <p:animEffect transition="in" filter="fade">
                                      <p:cBhvr>
                                        <p:cTn id="76" dur="500"/>
                                        <p:tgtEl>
                                          <p:spTgt spid="62"/>
                                        </p:tgtEl>
                                      </p:cBhvr>
                                    </p:animEffect>
                                  </p:childTnLst>
                                </p:cTn>
                              </p:par>
                            </p:childTnLst>
                          </p:cTn>
                        </p:par>
                        <p:par>
                          <p:cTn id="77" fill="hold">
                            <p:stCondLst>
                              <p:cond delay="8500"/>
                            </p:stCondLst>
                            <p:childTnLst>
                              <p:par>
                                <p:cTn id="78" presetID="10" presetClass="entr" presetSubtype="0" fill="hold" grpId="0" nodeType="after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childTnLst>
                          </p:cTn>
                        </p:par>
                        <p:par>
                          <p:cTn id="81" fill="hold">
                            <p:stCondLst>
                              <p:cond delay="9000"/>
                            </p:stCondLst>
                            <p:childTnLst>
                              <p:par>
                                <p:cTn id="82" presetID="53" presetClass="entr" presetSubtype="16" fill="hold" nodeType="afterEffect">
                                  <p:stCondLst>
                                    <p:cond delay="0"/>
                                  </p:stCondLst>
                                  <p:childTnLst>
                                    <p:set>
                                      <p:cBhvr>
                                        <p:cTn id="83" dur="1" fill="hold">
                                          <p:stCondLst>
                                            <p:cond delay="0"/>
                                          </p:stCondLst>
                                        </p:cTn>
                                        <p:tgtEl>
                                          <p:spTgt spid="57"/>
                                        </p:tgtEl>
                                        <p:attrNameLst>
                                          <p:attrName>style.visibility</p:attrName>
                                        </p:attrNameLst>
                                      </p:cBhvr>
                                      <p:to>
                                        <p:strVal val="visible"/>
                                      </p:to>
                                    </p:set>
                                    <p:anim calcmode="lin" valueType="num">
                                      <p:cBhvr>
                                        <p:cTn id="84" dur="500" fill="hold"/>
                                        <p:tgtEl>
                                          <p:spTgt spid="57"/>
                                        </p:tgtEl>
                                        <p:attrNameLst>
                                          <p:attrName>ppt_w</p:attrName>
                                        </p:attrNameLst>
                                      </p:cBhvr>
                                      <p:tavLst>
                                        <p:tav tm="0">
                                          <p:val>
                                            <p:fltVal val="0"/>
                                          </p:val>
                                        </p:tav>
                                        <p:tav tm="100000">
                                          <p:val>
                                            <p:strVal val="#ppt_w"/>
                                          </p:val>
                                        </p:tav>
                                      </p:tavLst>
                                    </p:anim>
                                    <p:anim calcmode="lin" valueType="num">
                                      <p:cBhvr>
                                        <p:cTn id="85" dur="500" fill="hold"/>
                                        <p:tgtEl>
                                          <p:spTgt spid="57"/>
                                        </p:tgtEl>
                                        <p:attrNameLst>
                                          <p:attrName>ppt_h</p:attrName>
                                        </p:attrNameLst>
                                      </p:cBhvr>
                                      <p:tavLst>
                                        <p:tav tm="0">
                                          <p:val>
                                            <p:fltVal val="0"/>
                                          </p:val>
                                        </p:tav>
                                        <p:tav tm="100000">
                                          <p:val>
                                            <p:strVal val="#ppt_h"/>
                                          </p:val>
                                        </p:tav>
                                      </p:tavLst>
                                    </p:anim>
                                    <p:animEffect transition="in" filter="fade">
                                      <p:cBhvr>
                                        <p:cTn id="86" dur="500"/>
                                        <p:tgtEl>
                                          <p:spTgt spid="57"/>
                                        </p:tgtEl>
                                      </p:cBhvr>
                                    </p:animEffect>
                                  </p:childTnLst>
                                </p:cTn>
                              </p:par>
                            </p:childTnLst>
                          </p:cTn>
                        </p:par>
                        <p:par>
                          <p:cTn id="87" fill="hold">
                            <p:stCondLst>
                              <p:cond delay="9500"/>
                            </p:stCondLst>
                            <p:childTnLst>
                              <p:par>
                                <p:cTn id="88" presetID="10" presetClass="entr" presetSubtype="0" fill="hold" grpId="0" nodeType="after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500"/>
                                        <p:tgtEl>
                                          <p:spTgt spid="49"/>
                                        </p:tgtEl>
                                      </p:cBhvr>
                                    </p:animEffect>
                                  </p:childTnLst>
                                </p:cTn>
                              </p:par>
                            </p:childTnLst>
                          </p:cTn>
                        </p:par>
                        <p:par>
                          <p:cTn id="91" fill="hold">
                            <p:stCondLst>
                              <p:cond delay="10000"/>
                            </p:stCondLst>
                            <p:childTnLst>
                              <p:par>
                                <p:cTn id="92" presetID="53" presetClass="entr" presetSubtype="16" fill="hold" grpId="0" nodeType="afterEffect">
                                  <p:stCondLst>
                                    <p:cond delay="0"/>
                                  </p:stCondLst>
                                  <p:childTnLst>
                                    <p:set>
                                      <p:cBhvr>
                                        <p:cTn id="93" dur="1" fill="hold">
                                          <p:stCondLst>
                                            <p:cond delay="0"/>
                                          </p:stCondLst>
                                        </p:cTn>
                                        <p:tgtEl>
                                          <p:spTgt spid="61"/>
                                        </p:tgtEl>
                                        <p:attrNameLst>
                                          <p:attrName>style.visibility</p:attrName>
                                        </p:attrNameLst>
                                      </p:cBhvr>
                                      <p:to>
                                        <p:strVal val="visible"/>
                                      </p:to>
                                    </p:set>
                                    <p:anim calcmode="lin" valueType="num">
                                      <p:cBhvr>
                                        <p:cTn id="94" dur="500" fill="hold"/>
                                        <p:tgtEl>
                                          <p:spTgt spid="61"/>
                                        </p:tgtEl>
                                        <p:attrNameLst>
                                          <p:attrName>ppt_w</p:attrName>
                                        </p:attrNameLst>
                                      </p:cBhvr>
                                      <p:tavLst>
                                        <p:tav tm="0">
                                          <p:val>
                                            <p:fltVal val="0"/>
                                          </p:val>
                                        </p:tav>
                                        <p:tav tm="100000">
                                          <p:val>
                                            <p:strVal val="#ppt_w"/>
                                          </p:val>
                                        </p:tav>
                                      </p:tavLst>
                                    </p:anim>
                                    <p:anim calcmode="lin" valueType="num">
                                      <p:cBhvr>
                                        <p:cTn id="95" dur="500" fill="hold"/>
                                        <p:tgtEl>
                                          <p:spTgt spid="61"/>
                                        </p:tgtEl>
                                        <p:attrNameLst>
                                          <p:attrName>ppt_h</p:attrName>
                                        </p:attrNameLst>
                                      </p:cBhvr>
                                      <p:tavLst>
                                        <p:tav tm="0">
                                          <p:val>
                                            <p:fltVal val="0"/>
                                          </p:val>
                                        </p:tav>
                                        <p:tav tm="100000">
                                          <p:val>
                                            <p:strVal val="#ppt_h"/>
                                          </p:val>
                                        </p:tav>
                                      </p:tavLst>
                                    </p:anim>
                                    <p:animEffect transition="in" filter="fade">
                                      <p:cBhvr>
                                        <p:cTn id="96" dur="500"/>
                                        <p:tgtEl>
                                          <p:spTgt spid="61"/>
                                        </p:tgtEl>
                                      </p:cBhvr>
                                    </p:animEffect>
                                  </p:childTnLst>
                                </p:cTn>
                              </p:par>
                            </p:childTnLst>
                          </p:cTn>
                        </p:par>
                        <p:par>
                          <p:cTn id="97" fill="hold">
                            <p:stCondLst>
                              <p:cond delay="10500"/>
                            </p:stCondLst>
                            <p:childTnLst>
                              <p:par>
                                <p:cTn id="98" presetID="10" presetClass="entr" presetSubtype="0" fill="hold" grpId="0" nodeType="after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par>
                          <p:cTn id="101" fill="hold">
                            <p:stCondLst>
                              <p:cond delay="11000"/>
                            </p:stCondLst>
                            <p:childTnLst>
                              <p:par>
                                <p:cTn id="102" presetID="53" presetClass="entr" presetSubtype="16" fill="hold" grpId="0" nodeType="afterEffect">
                                  <p:stCondLst>
                                    <p:cond delay="0"/>
                                  </p:stCondLst>
                                  <p:childTnLst>
                                    <p:set>
                                      <p:cBhvr>
                                        <p:cTn id="103" dur="1" fill="hold">
                                          <p:stCondLst>
                                            <p:cond delay="0"/>
                                          </p:stCondLst>
                                        </p:cTn>
                                        <p:tgtEl>
                                          <p:spTgt spid="55"/>
                                        </p:tgtEl>
                                        <p:attrNameLst>
                                          <p:attrName>style.visibility</p:attrName>
                                        </p:attrNameLst>
                                      </p:cBhvr>
                                      <p:to>
                                        <p:strVal val="visible"/>
                                      </p:to>
                                    </p:set>
                                    <p:anim calcmode="lin" valueType="num">
                                      <p:cBhvr>
                                        <p:cTn id="104" dur="500" fill="hold"/>
                                        <p:tgtEl>
                                          <p:spTgt spid="55"/>
                                        </p:tgtEl>
                                        <p:attrNameLst>
                                          <p:attrName>ppt_w</p:attrName>
                                        </p:attrNameLst>
                                      </p:cBhvr>
                                      <p:tavLst>
                                        <p:tav tm="0">
                                          <p:val>
                                            <p:fltVal val="0"/>
                                          </p:val>
                                        </p:tav>
                                        <p:tav tm="100000">
                                          <p:val>
                                            <p:strVal val="#ppt_w"/>
                                          </p:val>
                                        </p:tav>
                                      </p:tavLst>
                                    </p:anim>
                                    <p:anim calcmode="lin" valueType="num">
                                      <p:cBhvr>
                                        <p:cTn id="105" dur="500" fill="hold"/>
                                        <p:tgtEl>
                                          <p:spTgt spid="55"/>
                                        </p:tgtEl>
                                        <p:attrNameLst>
                                          <p:attrName>ppt_h</p:attrName>
                                        </p:attrNameLst>
                                      </p:cBhvr>
                                      <p:tavLst>
                                        <p:tav tm="0">
                                          <p:val>
                                            <p:fltVal val="0"/>
                                          </p:val>
                                        </p:tav>
                                        <p:tav tm="100000">
                                          <p:val>
                                            <p:strVal val="#ppt_h"/>
                                          </p:val>
                                        </p:tav>
                                      </p:tavLst>
                                    </p:anim>
                                    <p:animEffect transition="in" filter="fade">
                                      <p:cBhvr>
                                        <p:cTn id="106" dur="500"/>
                                        <p:tgtEl>
                                          <p:spTgt spid="55"/>
                                        </p:tgtEl>
                                      </p:cBhvr>
                                    </p:animEffect>
                                  </p:childTnLst>
                                </p:cTn>
                              </p:par>
                            </p:childTnLst>
                          </p:cTn>
                        </p:par>
                        <p:par>
                          <p:cTn id="107" fill="hold">
                            <p:stCondLst>
                              <p:cond delay="11500"/>
                            </p:stCondLst>
                            <p:childTnLst>
                              <p:par>
                                <p:cTn id="108" presetID="10" presetClass="entr" presetSubtype="0" fill="hold" grpId="0" nodeType="after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par>
                          <p:cTn id="111" fill="hold">
                            <p:stCondLst>
                              <p:cond delay="12000"/>
                            </p:stCondLst>
                            <p:childTnLst>
                              <p:par>
                                <p:cTn id="112" presetID="53" presetClass="entr" presetSubtype="16" fill="hold" nodeType="afterEffect">
                                  <p:stCondLst>
                                    <p:cond delay="0"/>
                                  </p:stCondLst>
                                  <p:childTnLst>
                                    <p:set>
                                      <p:cBhvr>
                                        <p:cTn id="113" dur="1" fill="hold">
                                          <p:stCondLst>
                                            <p:cond delay="0"/>
                                          </p:stCondLst>
                                        </p:cTn>
                                        <p:tgtEl>
                                          <p:spTgt spid="69"/>
                                        </p:tgtEl>
                                        <p:attrNameLst>
                                          <p:attrName>style.visibility</p:attrName>
                                        </p:attrNameLst>
                                      </p:cBhvr>
                                      <p:to>
                                        <p:strVal val="visible"/>
                                      </p:to>
                                    </p:set>
                                    <p:anim calcmode="lin" valueType="num">
                                      <p:cBhvr>
                                        <p:cTn id="114" dur="500" fill="hold"/>
                                        <p:tgtEl>
                                          <p:spTgt spid="69"/>
                                        </p:tgtEl>
                                        <p:attrNameLst>
                                          <p:attrName>ppt_w</p:attrName>
                                        </p:attrNameLst>
                                      </p:cBhvr>
                                      <p:tavLst>
                                        <p:tav tm="0">
                                          <p:val>
                                            <p:fltVal val="0"/>
                                          </p:val>
                                        </p:tav>
                                        <p:tav tm="100000">
                                          <p:val>
                                            <p:strVal val="#ppt_w"/>
                                          </p:val>
                                        </p:tav>
                                      </p:tavLst>
                                    </p:anim>
                                    <p:anim calcmode="lin" valueType="num">
                                      <p:cBhvr>
                                        <p:cTn id="115" dur="500" fill="hold"/>
                                        <p:tgtEl>
                                          <p:spTgt spid="69"/>
                                        </p:tgtEl>
                                        <p:attrNameLst>
                                          <p:attrName>ppt_h</p:attrName>
                                        </p:attrNameLst>
                                      </p:cBhvr>
                                      <p:tavLst>
                                        <p:tav tm="0">
                                          <p:val>
                                            <p:fltVal val="0"/>
                                          </p:val>
                                        </p:tav>
                                        <p:tav tm="100000">
                                          <p:val>
                                            <p:strVal val="#ppt_h"/>
                                          </p:val>
                                        </p:tav>
                                      </p:tavLst>
                                    </p:anim>
                                    <p:animEffect transition="in" filter="fade">
                                      <p:cBhvr>
                                        <p:cTn id="116" dur="500"/>
                                        <p:tgtEl>
                                          <p:spTgt spid="69"/>
                                        </p:tgtEl>
                                      </p:cBhvr>
                                    </p:animEffect>
                                  </p:childTnLst>
                                </p:cTn>
                              </p:par>
                            </p:childTnLst>
                          </p:cTn>
                        </p:par>
                        <p:par>
                          <p:cTn id="117" fill="hold">
                            <p:stCondLst>
                              <p:cond delay="12500"/>
                            </p:stCondLst>
                            <p:childTnLst>
                              <p:par>
                                <p:cTn id="118" presetID="10" presetClass="entr" presetSubtype="0" fill="hold" grpId="0" nodeType="after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childTnLst>
                          </p:cTn>
                        </p:par>
                        <p:par>
                          <p:cTn id="121" fill="hold">
                            <p:stCondLst>
                              <p:cond delay="13000"/>
                            </p:stCondLst>
                            <p:childTnLst>
                              <p:par>
                                <p:cTn id="122" presetID="53" presetClass="entr" presetSubtype="16" fill="hold" nodeType="afterEffect">
                                  <p:stCondLst>
                                    <p:cond delay="0"/>
                                  </p:stCondLst>
                                  <p:childTnLst>
                                    <p:set>
                                      <p:cBhvr>
                                        <p:cTn id="123" dur="1" fill="hold">
                                          <p:stCondLst>
                                            <p:cond delay="0"/>
                                          </p:stCondLst>
                                        </p:cTn>
                                        <p:tgtEl>
                                          <p:spTgt spid="80"/>
                                        </p:tgtEl>
                                        <p:attrNameLst>
                                          <p:attrName>style.visibility</p:attrName>
                                        </p:attrNameLst>
                                      </p:cBhvr>
                                      <p:to>
                                        <p:strVal val="visible"/>
                                      </p:to>
                                    </p:set>
                                    <p:anim calcmode="lin" valueType="num">
                                      <p:cBhvr>
                                        <p:cTn id="124" dur="500" fill="hold"/>
                                        <p:tgtEl>
                                          <p:spTgt spid="80"/>
                                        </p:tgtEl>
                                        <p:attrNameLst>
                                          <p:attrName>ppt_w</p:attrName>
                                        </p:attrNameLst>
                                      </p:cBhvr>
                                      <p:tavLst>
                                        <p:tav tm="0">
                                          <p:val>
                                            <p:fltVal val="0"/>
                                          </p:val>
                                        </p:tav>
                                        <p:tav tm="100000">
                                          <p:val>
                                            <p:strVal val="#ppt_w"/>
                                          </p:val>
                                        </p:tav>
                                      </p:tavLst>
                                    </p:anim>
                                    <p:anim calcmode="lin" valueType="num">
                                      <p:cBhvr>
                                        <p:cTn id="125" dur="500" fill="hold"/>
                                        <p:tgtEl>
                                          <p:spTgt spid="80"/>
                                        </p:tgtEl>
                                        <p:attrNameLst>
                                          <p:attrName>ppt_h</p:attrName>
                                        </p:attrNameLst>
                                      </p:cBhvr>
                                      <p:tavLst>
                                        <p:tav tm="0">
                                          <p:val>
                                            <p:fltVal val="0"/>
                                          </p:val>
                                        </p:tav>
                                        <p:tav tm="100000">
                                          <p:val>
                                            <p:strVal val="#ppt_h"/>
                                          </p:val>
                                        </p:tav>
                                      </p:tavLst>
                                    </p:anim>
                                    <p:animEffect transition="in" filter="fade">
                                      <p:cBhvr>
                                        <p:cTn id="12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2" grpId="0" animBg="1"/>
      <p:bldP spid="140" grpId="0" animBg="1"/>
      <p:bldP spid="141" grpId="0" animBg="1"/>
      <p:bldP spid="44" grpId="0" animBg="1"/>
      <p:bldP spid="45" grpId="0" animBg="1"/>
      <p:bldP spid="46" grpId="0" animBg="1"/>
      <p:bldP spid="47" grpId="0" animBg="1"/>
      <p:bldP spid="48" grpId="0" animBg="1"/>
      <p:bldP spid="49" grpId="0" animBg="1"/>
      <p:bldP spid="50" grpId="0" animBg="1"/>
      <p:bldP spid="51" grpId="0" animBg="1"/>
      <p:bldP spid="52" grpId="0" animBg="1"/>
      <p:bldP spid="55" grpId="0" animBg="1"/>
      <p:bldP spid="56" grpId="0" animBg="1"/>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ircular Arrow 5"/>
          <p:cNvSpPr/>
          <p:nvPr/>
        </p:nvSpPr>
        <p:spPr>
          <a:xfrm>
            <a:off x="8827928" y="3956439"/>
            <a:ext cx="6898593" cy="6900390"/>
          </a:xfrm>
          <a:prstGeom prst="circularArrow">
            <a:avLst>
              <a:gd name="adj1" fmla="val 4668"/>
              <a:gd name="adj2" fmla="val 272909"/>
              <a:gd name="adj3" fmla="val 12840990"/>
              <a:gd name="adj4" fmla="val 18024320"/>
              <a:gd name="adj5" fmla="val 4847"/>
            </a:avLst>
          </a:prstGeom>
          <a:solidFill>
            <a:schemeClr val="bg1">
              <a:lumMod val="75000"/>
            </a:schemeClr>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ounded Rectangle 6"/>
          <p:cNvSpPr/>
          <p:nvPr/>
        </p:nvSpPr>
        <p:spPr>
          <a:xfrm>
            <a:off x="9977313" y="8687101"/>
            <a:ext cx="4582220" cy="2291706"/>
          </a:xfrm>
          <a:prstGeom prst="roundRect">
            <a:avLst/>
          </a:prstGeom>
          <a:solidFill>
            <a:schemeClr val="accent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ounded Rectangle 4"/>
          <p:cNvSpPr/>
          <p:nvPr/>
        </p:nvSpPr>
        <p:spPr>
          <a:xfrm>
            <a:off x="10804791" y="9460373"/>
            <a:ext cx="2945463" cy="1235946"/>
          </a:xfrm>
          <a:prstGeom prst="rect">
            <a:avLst/>
          </a:prstGeom>
          <a:solidFill>
            <a:schemeClr val="accent3"/>
          </a:solidFill>
        </p:spPr>
        <p:style>
          <a:lnRef idx="0">
            <a:scrgbClr r="0" g="0" b="0"/>
          </a:lnRef>
          <a:fillRef idx="0">
            <a:scrgbClr r="0" g="0" b="0"/>
          </a:fillRef>
          <a:effectRef idx="0">
            <a:scrgbClr r="0" g="0" b="0"/>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en-US" sz="3200" b="1" dirty="0">
                <a:solidFill>
                  <a:schemeClr val="bg1"/>
                </a:solidFill>
                <a:latin typeface="Lato Regular"/>
                <a:cs typeface="Lato Regular"/>
              </a:rPr>
              <a:t>Investment</a:t>
            </a:r>
          </a:p>
        </p:txBody>
      </p:sp>
      <p:sp>
        <p:nvSpPr>
          <p:cNvPr id="9" name="Rounded Rectangle 8"/>
          <p:cNvSpPr/>
          <p:nvPr/>
        </p:nvSpPr>
        <p:spPr>
          <a:xfrm>
            <a:off x="7443715" y="6252313"/>
            <a:ext cx="4582220" cy="2291706"/>
          </a:xfrm>
          <a:prstGeom prst="roundRect">
            <a:avLst/>
          </a:pr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ounded Rectangle 4"/>
          <p:cNvSpPr/>
          <p:nvPr/>
        </p:nvSpPr>
        <p:spPr>
          <a:xfrm>
            <a:off x="8271193" y="7025585"/>
            <a:ext cx="2945463" cy="1235946"/>
          </a:xfrm>
          <a:prstGeom prst="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en-US" sz="3200" b="1" dirty="0">
                <a:solidFill>
                  <a:schemeClr val="bg1"/>
                </a:solidFill>
                <a:latin typeface="Lato Regular"/>
                <a:cs typeface="Lato Regular"/>
              </a:rPr>
              <a:t>Investment</a:t>
            </a:r>
          </a:p>
        </p:txBody>
      </p:sp>
      <p:sp>
        <p:nvSpPr>
          <p:cNvPr id="11" name="Rounded Rectangle 10"/>
          <p:cNvSpPr/>
          <p:nvPr/>
        </p:nvSpPr>
        <p:spPr>
          <a:xfrm>
            <a:off x="12397292" y="6248389"/>
            <a:ext cx="4582220" cy="2291706"/>
          </a:xfrm>
          <a:prstGeom prst="roundRect">
            <a:avLst/>
          </a:prstGeom>
          <a:solidFill>
            <a:schemeClr val="accent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 name="Rounded Rectangle 4"/>
          <p:cNvSpPr/>
          <p:nvPr/>
        </p:nvSpPr>
        <p:spPr>
          <a:xfrm>
            <a:off x="13224771" y="7021661"/>
            <a:ext cx="2945463" cy="1235946"/>
          </a:xfrm>
          <a:prstGeom prst="rect">
            <a:avLst/>
          </a:prstGeom>
          <a:solidFill>
            <a:schemeClr val="accent2"/>
          </a:solidFill>
        </p:spPr>
        <p:style>
          <a:lnRef idx="0">
            <a:scrgbClr r="0" g="0" b="0"/>
          </a:lnRef>
          <a:fillRef idx="0">
            <a:scrgbClr r="0" g="0" b="0"/>
          </a:fillRef>
          <a:effectRef idx="0">
            <a:scrgbClr r="0" g="0" b="0"/>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en-US" sz="3200" b="1" dirty="0">
                <a:solidFill>
                  <a:schemeClr val="bg1"/>
                </a:solidFill>
                <a:latin typeface="Lato Regular"/>
                <a:cs typeface="Lato Regular"/>
              </a:rPr>
              <a:t>Investment</a:t>
            </a:r>
          </a:p>
        </p:txBody>
      </p:sp>
      <p:sp>
        <p:nvSpPr>
          <p:cNvPr id="14" name="Rounded Rectangle 13"/>
          <p:cNvSpPr/>
          <p:nvPr/>
        </p:nvSpPr>
        <p:spPr>
          <a:xfrm>
            <a:off x="10007531" y="3714237"/>
            <a:ext cx="4582220" cy="2291706"/>
          </a:xfrm>
          <a:prstGeom prst="roundRect">
            <a:avLst/>
          </a:pr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Rounded Rectangle 4"/>
          <p:cNvSpPr/>
          <p:nvPr/>
        </p:nvSpPr>
        <p:spPr>
          <a:xfrm>
            <a:off x="10835009" y="4395149"/>
            <a:ext cx="2945463" cy="1235946"/>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91422" tIns="91422" rIns="91422" bIns="91422" numCol="1" spcCol="2539" anchor="ctr" anchorCtr="0">
            <a:noAutofit/>
          </a:bodyPr>
          <a:lstStyle/>
          <a:p>
            <a:pPr algn="ctr" defTabSz="1066587">
              <a:lnSpc>
                <a:spcPct val="90000"/>
              </a:lnSpc>
              <a:spcBef>
                <a:spcPct val="0"/>
              </a:spcBef>
              <a:spcAft>
                <a:spcPct val="35000"/>
              </a:spcAft>
            </a:pPr>
            <a:r>
              <a:rPr lang="en-US" sz="3200" b="1" dirty="0">
                <a:solidFill>
                  <a:schemeClr val="bg1"/>
                </a:solidFill>
                <a:latin typeface="Lato Regular"/>
                <a:cs typeface="Lato Regular"/>
              </a:rPr>
              <a:t>Investment</a:t>
            </a:r>
          </a:p>
        </p:txBody>
      </p:sp>
      <p:sp>
        <p:nvSpPr>
          <p:cNvPr id="16" name="Freeform 6"/>
          <p:cNvSpPr>
            <a:spLocks noEditPoints="1"/>
          </p:cNvSpPr>
          <p:nvPr/>
        </p:nvSpPr>
        <p:spPr bwMode="auto">
          <a:xfrm>
            <a:off x="11990847" y="4242275"/>
            <a:ext cx="554584" cy="591914"/>
          </a:xfrm>
          <a:custGeom>
            <a:avLst/>
            <a:gdLst>
              <a:gd name="T0" fmla="*/ 101251 w 376"/>
              <a:gd name="T1" fmla="*/ 4528 h 401"/>
              <a:gd name="T2" fmla="*/ 93695 w 376"/>
              <a:gd name="T3" fmla="*/ 4528 h 401"/>
              <a:gd name="T4" fmla="*/ 0 w 376"/>
              <a:gd name="T5" fmla="*/ 240000 h 401"/>
              <a:gd name="T6" fmla="*/ 98228 w 376"/>
              <a:gd name="T7" fmla="*/ 336604 h 401"/>
              <a:gd name="T8" fmla="*/ 194945 w 376"/>
              <a:gd name="T9" fmla="*/ 240000 h 401"/>
              <a:gd name="T10" fmla="*/ 101251 w 376"/>
              <a:gd name="T11" fmla="*/ 4528 h 401"/>
              <a:gd name="T12" fmla="*/ 473007 w 376"/>
              <a:gd name="T13" fmla="*/ 4528 h 401"/>
              <a:gd name="T14" fmla="*/ 466962 w 376"/>
              <a:gd name="T15" fmla="*/ 4528 h 401"/>
              <a:gd name="T16" fmla="*/ 371756 w 376"/>
              <a:gd name="T17" fmla="*/ 240000 h 401"/>
              <a:gd name="T18" fmla="*/ 469985 w 376"/>
              <a:gd name="T19" fmla="*/ 336604 h 401"/>
              <a:gd name="T20" fmla="*/ 568213 w 376"/>
              <a:gd name="T21" fmla="*/ 240000 h 401"/>
              <a:gd name="T22" fmla="*/ 473007 w 376"/>
              <a:gd name="T23" fmla="*/ 4528 h 401"/>
              <a:gd name="T24" fmla="*/ 279573 w 376"/>
              <a:gd name="T25" fmla="*/ 271699 h 401"/>
              <a:gd name="T26" fmla="*/ 185878 w 376"/>
              <a:gd name="T27" fmla="*/ 508680 h 401"/>
              <a:gd name="T28" fmla="*/ 284107 w 376"/>
              <a:gd name="T29" fmla="*/ 605284 h 401"/>
              <a:gd name="T30" fmla="*/ 382335 w 376"/>
              <a:gd name="T31" fmla="*/ 508680 h 401"/>
              <a:gd name="T32" fmla="*/ 287129 w 376"/>
              <a:gd name="T33" fmla="*/ 271699 h 401"/>
              <a:gd name="T34" fmla="*/ 279573 w 376"/>
              <a:gd name="T35" fmla="*/ 271699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a:extLst/>
        </p:spPr>
        <p:txBody>
          <a:bodyPr lIns="243785" tIns="121892" rIns="243785" bIns="121892"/>
          <a:lstStyle/>
          <a:p>
            <a:endParaRPr lang="en-US" dirty="0"/>
          </a:p>
        </p:txBody>
      </p:sp>
      <p:sp>
        <p:nvSpPr>
          <p:cNvPr id="17" name="Freeform 11"/>
          <p:cNvSpPr>
            <a:spLocks noEditPoints="1"/>
          </p:cNvSpPr>
          <p:nvPr/>
        </p:nvSpPr>
        <p:spPr bwMode="auto">
          <a:xfrm>
            <a:off x="9334522" y="6629047"/>
            <a:ext cx="818397" cy="818610"/>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lIns="243785" tIns="121892" rIns="243785" bIns="121892"/>
          <a:lstStyle/>
          <a:p>
            <a:pPr>
              <a:defRPr/>
            </a:pPr>
            <a:endParaRPr lang="en-US" dirty="0">
              <a:latin typeface="+mn-lt"/>
              <a:ea typeface="+mn-ea"/>
              <a:cs typeface="+mn-cs"/>
            </a:endParaRPr>
          </a:p>
        </p:txBody>
      </p:sp>
      <p:sp>
        <p:nvSpPr>
          <p:cNvPr id="18" name="Freeform 21"/>
          <p:cNvSpPr>
            <a:spLocks noEditPoints="1"/>
          </p:cNvSpPr>
          <p:nvPr/>
        </p:nvSpPr>
        <p:spPr bwMode="auto">
          <a:xfrm>
            <a:off x="14310738" y="6687099"/>
            <a:ext cx="731455" cy="733510"/>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lIns="243785" tIns="121892" rIns="243785" bIns="121892"/>
          <a:lstStyle/>
          <a:p>
            <a:pPr>
              <a:defRPr/>
            </a:pPr>
            <a:endParaRPr lang="en-US" dirty="0">
              <a:latin typeface="+mn-lt"/>
              <a:ea typeface="+mn-ea"/>
              <a:cs typeface="+mn-cs"/>
            </a:endParaRPr>
          </a:p>
        </p:txBody>
      </p:sp>
      <p:sp>
        <p:nvSpPr>
          <p:cNvPr id="19" name="Freeform 26"/>
          <p:cNvSpPr>
            <a:spLocks/>
          </p:cNvSpPr>
          <p:nvPr/>
        </p:nvSpPr>
        <p:spPr bwMode="auto">
          <a:xfrm>
            <a:off x="12072102" y="9305463"/>
            <a:ext cx="497390" cy="5160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lIns="243785" tIns="121892" rIns="243785" bIns="121892"/>
          <a:lstStyle/>
          <a:p>
            <a:pPr>
              <a:defRPr/>
            </a:pPr>
            <a:endParaRPr lang="en-US" dirty="0">
              <a:latin typeface="+mn-lt"/>
              <a:ea typeface="+mn-ea"/>
              <a:cs typeface="+mn-cs"/>
            </a:endParaRPr>
          </a:p>
        </p:txBody>
      </p:sp>
      <p:grpSp>
        <p:nvGrpSpPr>
          <p:cNvPr id="20" name="Group 19"/>
          <p:cNvGrpSpPr/>
          <p:nvPr/>
        </p:nvGrpSpPr>
        <p:grpSpPr>
          <a:xfrm>
            <a:off x="6008975" y="483017"/>
            <a:ext cx="12359700" cy="2079087"/>
            <a:chOff x="5988388" y="483017"/>
            <a:chExt cx="12359700" cy="2079087"/>
          </a:xfrm>
        </p:grpSpPr>
        <p:sp>
          <p:nvSpPr>
            <p:cNvPr id="21" name="TextBox 2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Return Investment </a:t>
              </a:r>
              <a:endParaRPr lang="id-ID" sz="8800" b="1" dirty="0" smtClean="0">
                <a:solidFill>
                  <a:schemeClr val="tx2"/>
                </a:solidFill>
                <a:latin typeface="Lato Regular"/>
                <a:cs typeface="Lato Regular"/>
              </a:endParaRPr>
            </a:p>
          </p:txBody>
        </p:sp>
        <p:sp>
          <p:nvSpPr>
            <p:cNvPr id="22" name="Rectangle 2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55027470"/>
      </p:ext>
    </p:extLst>
  </p:cSld>
  <p:clrMapOvr>
    <a:masterClrMapping/>
  </p:clrMapOvr>
  <p:transition xmlns:p14="http://schemas.microsoft.com/office/powerpoint/2010/main" spd="slow" advClick="0" advTm="300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6500"/>
                            </p:stCondLst>
                            <p:childTnLst>
                              <p:par>
                                <p:cTn id="56" presetID="10"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par>
                          <p:cTn id="59" fill="hold">
                            <p:stCondLst>
                              <p:cond delay="7000"/>
                            </p:stCondLst>
                            <p:childTnLst>
                              <p:par>
                                <p:cTn id="60" presetID="21" presetClass="entr" presetSubtype="1"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heel(1)">
                                      <p:cBhvr>
                                        <p:cTn id="6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5" grpId="0" animBg="1"/>
      <p:bldP spid="16" grpId="0" animBg="1"/>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6"/>
          <p:cNvSpPr>
            <a:spLocks/>
          </p:cNvSpPr>
          <p:nvPr/>
        </p:nvSpPr>
        <p:spPr bwMode="auto">
          <a:xfrm>
            <a:off x="20540582" y="691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id-ID"/>
          </a:p>
        </p:txBody>
      </p:sp>
      <p:sp>
        <p:nvSpPr>
          <p:cNvPr id="45" name="Freeform 20"/>
          <p:cNvSpPr>
            <a:spLocks/>
          </p:cNvSpPr>
          <p:nvPr/>
        </p:nvSpPr>
        <p:spPr bwMode="auto">
          <a:xfrm>
            <a:off x="14281204" y="7788276"/>
            <a:ext cx="1314442" cy="1071042"/>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a:extLst/>
        </p:spPr>
        <p:txBody>
          <a:bodyPr vert="horz" wrap="square" lIns="182843" tIns="91422" rIns="182843" bIns="91422" numCol="1" anchor="t" anchorCtr="0" compatLnSpc="1">
            <a:prstTxWarp prst="textNoShape">
              <a:avLst/>
            </a:prstTxWarp>
          </a:bodyPr>
          <a:lstStyle/>
          <a:p>
            <a:endParaRPr lang="id-ID"/>
          </a:p>
        </p:txBody>
      </p:sp>
      <p:sp>
        <p:nvSpPr>
          <p:cNvPr id="46" name="Freeform 37"/>
          <p:cNvSpPr>
            <a:spLocks/>
          </p:cNvSpPr>
          <p:nvPr/>
        </p:nvSpPr>
        <p:spPr bwMode="auto">
          <a:xfrm>
            <a:off x="16394050" y="7512805"/>
            <a:ext cx="3648480" cy="6269592"/>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solidFill>
            <a:schemeClr val="bg1">
              <a:lumMod val="50000"/>
            </a:schemeClr>
          </a:solidFill>
          <a:ln>
            <a:noFill/>
          </a:ln>
          <a:extLst/>
        </p:spPr>
        <p:txBody>
          <a:bodyPr vert="horz" wrap="square" lIns="182843" tIns="91422" rIns="182843" bIns="91422" numCol="1" anchor="t" anchorCtr="0" compatLnSpc="1">
            <a:prstTxWarp prst="textNoShape">
              <a:avLst/>
            </a:prstTxWarp>
          </a:bodyPr>
          <a:lstStyle/>
          <a:p>
            <a:endParaRPr lang="id-ID"/>
          </a:p>
        </p:txBody>
      </p:sp>
      <p:sp>
        <p:nvSpPr>
          <p:cNvPr id="97" name="Freeform 7"/>
          <p:cNvSpPr>
            <a:spLocks noEditPoints="1"/>
          </p:cNvSpPr>
          <p:nvPr/>
        </p:nvSpPr>
        <p:spPr bwMode="auto">
          <a:xfrm>
            <a:off x="20159995" y="6601038"/>
            <a:ext cx="709491" cy="707326"/>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solidFill>
            <a:schemeClr val="accent4"/>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98" name="Group 97"/>
          <p:cNvGrpSpPr/>
          <p:nvPr/>
        </p:nvGrpSpPr>
        <p:grpSpPr>
          <a:xfrm>
            <a:off x="20019037" y="9637137"/>
            <a:ext cx="1346155" cy="1346504"/>
            <a:chOff x="4127501" y="4194175"/>
            <a:chExt cx="909638" cy="909637"/>
          </a:xfrm>
          <a:solidFill>
            <a:schemeClr val="accent4"/>
          </a:solidFill>
        </p:grpSpPr>
        <p:sp>
          <p:nvSpPr>
            <p:cNvPr id="115" name="Freeform 11"/>
            <p:cNvSpPr>
              <a:spLocks/>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12"/>
            <p:cNvSpPr>
              <a:spLocks/>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13"/>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14"/>
            <p:cNvSpPr>
              <a:spLocks/>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15"/>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6"/>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00" name="Freeform 32"/>
          <p:cNvSpPr>
            <a:spLocks noEditPoints="1"/>
          </p:cNvSpPr>
          <p:nvPr/>
        </p:nvSpPr>
        <p:spPr bwMode="auto">
          <a:xfrm>
            <a:off x="16542058" y="7512807"/>
            <a:ext cx="1477717" cy="740224"/>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solidFill>
            <a:schemeClr val="accent4"/>
          </a:solidFill>
          <a:ln>
            <a:noFill/>
          </a:ln>
          <a:extLst/>
        </p:spPr>
        <p:txBody>
          <a:bodyPr vert="horz" wrap="square" lIns="182843" tIns="91422" rIns="182843" bIns="91422" numCol="1" anchor="t" anchorCtr="0" compatLnSpc="1">
            <a:prstTxWarp prst="textNoShape">
              <a:avLst/>
            </a:prstTxWarp>
          </a:bodyPr>
          <a:lstStyle/>
          <a:p>
            <a:endParaRPr lang="id-ID"/>
          </a:p>
        </p:txBody>
      </p:sp>
      <p:sp>
        <p:nvSpPr>
          <p:cNvPr id="102" name="Freeform 39"/>
          <p:cNvSpPr>
            <a:spLocks/>
          </p:cNvSpPr>
          <p:nvPr/>
        </p:nvSpPr>
        <p:spPr bwMode="auto">
          <a:xfrm>
            <a:off x="18590657" y="6974676"/>
            <a:ext cx="1292121" cy="1245458"/>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accent4"/>
          </a:solidFill>
          <a:ln>
            <a:noFill/>
          </a:ln>
          <a:extLst/>
        </p:spPr>
        <p:txBody>
          <a:bodyPr vert="horz" wrap="square" lIns="182843" tIns="91422" rIns="182843" bIns="91422" numCol="1" anchor="t" anchorCtr="0" compatLnSpc="1">
            <a:prstTxWarp prst="textNoShape">
              <a:avLst/>
            </a:prstTxWarp>
          </a:bodyPr>
          <a:lstStyle/>
          <a:p>
            <a:endParaRPr lang="id-ID"/>
          </a:p>
        </p:txBody>
      </p:sp>
      <p:sp>
        <p:nvSpPr>
          <p:cNvPr id="84" name="Freeform 5"/>
          <p:cNvSpPr>
            <a:spLocks noEditPoints="1"/>
          </p:cNvSpPr>
          <p:nvPr/>
        </p:nvSpPr>
        <p:spPr bwMode="auto">
          <a:xfrm>
            <a:off x="21711470" y="5808805"/>
            <a:ext cx="721726" cy="718788"/>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id-ID"/>
          </a:p>
        </p:txBody>
      </p:sp>
      <p:sp>
        <p:nvSpPr>
          <p:cNvPr id="85" name="Freeform 21"/>
          <p:cNvSpPr>
            <a:spLocks/>
          </p:cNvSpPr>
          <p:nvPr/>
        </p:nvSpPr>
        <p:spPr bwMode="auto">
          <a:xfrm>
            <a:off x="16999564" y="10276523"/>
            <a:ext cx="1416635" cy="1409952"/>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id-ID"/>
          </a:p>
        </p:txBody>
      </p:sp>
      <p:sp>
        <p:nvSpPr>
          <p:cNvPr id="86" name="Freeform 22"/>
          <p:cNvSpPr>
            <a:spLocks noEditPoints="1"/>
          </p:cNvSpPr>
          <p:nvPr/>
        </p:nvSpPr>
        <p:spPr bwMode="auto">
          <a:xfrm>
            <a:off x="21296585" y="6804046"/>
            <a:ext cx="1266278" cy="1264258"/>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id-ID"/>
          </a:p>
        </p:txBody>
      </p:sp>
      <p:grpSp>
        <p:nvGrpSpPr>
          <p:cNvPr id="87" name="Group 86"/>
          <p:cNvGrpSpPr/>
          <p:nvPr/>
        </p:nvGrpSpPr>
        <p:grpSpPr>
          <a:xfrm>
            <a:off x="18851428" y="4460257"/>
            <a:ext cx="1141765" cy="1062164"/>
            <a:chOff x="3338513" y="696913"/>
            <a:chExt cx="771525" cy="717550"/>
          </a:xfrm>
          <a:solidFill>
            <a:schemeClr val="accent2"/>
          </a:solidFill>
        </p:grpSpPr>
        <p:sp>
          <p:nvSpPr>
            <p:cNvPr id="95" name="Freeform 23"/>
            <p:cNvSpPr>
              <a:spLocks/>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Rectangle 24"/>
            <p:cNvSpPr>
              <a:spLocks noChangeArrowheads="1"/>
            </p:cNvSpPr>
            <p:nvPr/>
          </p:nvSpPr>
          <p:spPr bwMode="auto">
            <a:xfrm>
              <a:off x="3338513" y="960438"/>
              <a:ext cx="163513" cy="390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9" name="Group 88"/>
          <p:cNvGrpSpPr/>
          <p:nvPr/>
        </p:nvGrpSpPr>
        <p:grpSpPr>
          <a:xfrm>
            <a:off x="17016425" y="5811368"/>
            <a:ext cx="1520500" cy="1424358"/>
            <a:chOff x="544513" y="3295650"/>
            <a:chExt cx="1325563" cy="1241425"/>
          </a:xfrm>
          <a:solidFill>
            <a:schemeClr val="accent2"/>
          </a:solidFill>
        </p:grpSpPr>
        <p:sp>
          <p:nvSpPr>
            <p:cNvPr id="92" name="Freeform 26"/>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27"/>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28"/>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0" name="Freeform 52"/>
          <p:cNvSpPr>
            <a:spLocks/>
          </p:cNvSpPr>
          <p:nvPr/>
        </p:nvSpPr>
        <p:spPr bwMode="auto">
          <a:xfrm>
            <a:off x="14542795" y="6203899"/>
            <a:ext cx="906834" cy="1092712"/>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id-ID"/>
          </a:p>
        </p:txBody>
      </p:sp>
      <p:sp>
        <p:nvSpPr>
          <p:cNvPr id="91" name="Freeform 52"/>
          <p:cNvSpPr>
            <a:spLocks/>
          </p:cNvSpPr>
          <p:nvPr/>
        </p:nvSpPr>
        <p:spPr bwMode="auto">
          <a:xfrm>
            <a:off x="20719130" y="5144829"/>
            <a:ext cx="806836" cy="972216"/>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id-ID"/>
          </a:p>
        </p:txBody>
      </p:sp>
      <p:sp>
        <p:nvSpPr>
          <p:cNvPr id="69" name="Freeform 9"/>
          <p:cNvSpPr>
            <a:spLocks noEditPoints="1"/>
          </p:cNvSpPr>
          <p:nvPr/>
        </p:nvSpPr>
        <p:spPr bwMode="auto">
          <a:xfrm>
            <a:off x="15108873" y="8543550"/>
            <a:ext cx="1508257" cy="1508650"/>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accent5"/>
          </a:solidFill>
          <a:ln>
            <a:noFill/>
          </a:ln>
          <a:extLst/>
        </p:spPr>
        <p:txBody>
          <a:bodyPr vert="horz" wrap="square" lIns="182843" tIns="91422" rIns="182843" bIns="91422" numCol="1" anchor="t" anchorCtr="0" compatLnSpc="1">
            <a:prstTxWarp prst="textNoShape">
              <a:avLst/>
            </a:prstTxWarp>
          </a:bodyPr>
          <a:lstStyle/>
          <a:p>
            <a:endParaRPr lang="id-ID"/>
          </a:p>
        </p:txBody>
      </p:sp>
      <p:sp>
        <p:nvSpPr>
          <p:cNvPr id="74" name="Freeform 36"/>
          <p:cNvSpPr>
            <a:spLocks/>
          </p:cNvSpPr>
          <p:nvPr/>
        </p:nvSpPr>
        <p:spPr bwMode="auto">
          <a:xfrm>
            <a:off x="19962652" y="7508106"/>
            <a:ext cx="873944" cy="1160862"/>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chemeClr val="accent5"/>
          </a:solidFill>
          <a:ln>
            <a:noFill/>
          </a:ln>
          <a:extLst/>
        </p:spPr>
        <p:txBody>
          <a:bodyPr vert="horz" wrap="square" lIns="182843" tIns="91422" rIns="182843" bIns="91422" numCol="1" anchor="t" anchorCtr="0" compatLnSpc="1">
            <a:prstTxWarp prst="textNoShape">
              <a:avLst/>
            </a:prstTxWarp>
          </a:bodyPr>
          <a:lstStyle/>
          <a:p>
            <a:endParaRPr lang="id-ID"/>
          </a:p>
        </p:txBody>
      </p:sp>
      <p:sp>
        <p:nvSpPr>
          <p:cNvPr id="75" name="Freeform 38"/>
          <p:cNvSpPr>
            <a:spLocks noEditPoints="1"/>
          </p:cNvSpPr>
          <p:nvPr/>
        </p:nvSpPr>
        <p:spPr bwMode="auto">
          <a:xfrm>
            <a:off x="17275043" y="8314129"/>
            <a:ext cx="1209895" cy="1229008"/>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solidFill>
            <a:schemeClr val="accent3"/>
          </a:solidFill>
          <a:ln>
            <a:noFill/>
          </a:ln>
          <a:extLst/>
        </p:spPr>
        <p:txBody>
          <a:bodyPr vert="horz" wrap="square" lIns="182843" tIns="91422" rIns="182843" bIns="91422" numCol="1" anchor="t" anchorCtr="0" compatLnSpc="1">
            <a:prstTxWarp prst="textNoShape">
              <a:avLst/>
            </a:prstTxWarp>
          </a:bodyPr>
          <a:lstStyle/>
          <a:p>
            <a:endParaRPr lang="id-ID"/>
          </a:p>
        </p:txBody>
      </p:sp>
      <p:sp>
        <p:nvSpPr>
          <p:cNvPr id="76" name="Freeform 44"/>
          <p:cNvSpPr>
            <a:spLocks noEditPoints="1"/>
          </p:cNvSpPr>
          <p:nvPr/>
        </p:nvSpPr>
        <p:spPr bwMode="auto">
          <a:xfrm>
            <a:off x="15449628" y="6608087"/>
            <a:ext cx="1198148" cy="1203160"/>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solidFill>
            <a:schemeClr val="accent5"/>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77" name="Group 76"/>
          <p:cNvGrpSpPr/>
          <p:nvPr/>
        </p:nvGrpSpPr>
        <p:grpSpPr>
          <a:xfrm>
            <a:off x="17150529" y="4225266"/>
            <a:ext cx="1447175" cy="1438150"/>
            <a:chOff x="2189163" y="538163"/>
            <a:chExt cx="977900" cy="971549"/>
          </a:xfrm>
          <a:solidFill>
            <a:schemeClr val="accent5"/>
          </a:solidFill>
        </p:grpSpPr>
        <p:sp>
          <p:nvSpPr>
            <p:cNvPr id="82" name="Freeform 50"/>
            <p:cNvSpPr>
              <a:spLocks/>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51"/>
            <p:cNvSpPr>
              <a:spLocks/>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9" name="Freeform 36"/>
          <p:cNvSpPr>
            <a:spLocks/>
          </p:cNvSpPr>
          <p:nvPr/>
        </p:nvSpPr>
        <p:spPr bwMode="auto">
          <a:xfrm>
            <a:off x="18684053" y="5990826"/>
            <a:ext cx="1138224" cy="1037898"/>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solidFill>
            <a:schemeClr val="accent5"/>
          </a:solidFill>
          <a:ln>
            <a:noFill/>
          </a:ln>
        </p:spPr>
        <p:txBody>
          <a:bodyPr vert="horz" wrap="square" lIns="182843" tIns="91422" rIns="182843" bIns="91422" numCol="1" anchor="t" anchorCtr="0" compatLnSpc="1">
            <a:prstTxWarp prst="textNoShape">
              <a:avLst/>
            </a:prstTxWarp>
          </a:bodyPr>
          <a:lstStyle/>
          <a:p>
            <a:endParaRPr lang="id-ID"/>
          </a:p>
        </p:txBody>
      </p:sp>
      <p:sp>
        <p:nvSpPr>
          <p:cNvPr id="121" name="Freeform 326"/>
          <p:cNvSpPr>
            <a:spLocks noChangeArrowheads="1"/>
          </p:cNvSpPr>
          <p:nvPr/>
        </p:nvSpPr>
        <p:spPr bwMode="auto">
          <a:xfrm>
            <a:off x="21034302" y="8307078"/>
            <a:ext cx="1038032" cy="990798"/>
          </a:xfrm>
          <a:custGeom>
            <a:avLst/>
            <a:gdLst>
              <a:gd name="T0" fmla="*/ 1347 w 1348"/>
              <a:gd name="T1" fmla="*/ 786 h 1289"/>
              <a:gd name="T2" fmla="*/ 1347 w 1348"/>
              <a:gd name="T3" fmla="*/ 1288 h 1289"/>
              <a:gd name="T4" fmla="*/ 1054 w 1348"/>
              <a:gd name="T5" fmla="*/ 1288 h 1289"/>
              <a:gd name="T6" fmla="*/ 1054 w 1348"/>
              <a:gd name="T7" fmla="*/ 819 h 1289"/>
              <a:gd name="T8" fmla="*/ 912 w 1348"/>
              <a:gd name="T9" fmla="*/ 627 h 1289"/>
              <a:gd name="T10" fmla="*/ 761 w 1348"/>
              <a:gd name="T11" fmla="*/ 736 h 1289"/>
              <a:gd name="T12" fmla="*/ 753 w 1348"/>
              <a:gd name="T13" fmla="*/ 803 h 1289"/>
              <a:gd name="T14" fmla="*/ 753 w 1348"/>
              <a:gd name="T15" fmla="*/ 1288 h 1289"/>
              <a:gd name="T16" fmla="*/ 468 w 1348"/>
              <a:gd name="T17" fmla="*/ 1288 h 1289"/>
              <a:gd name="T18" fmla="*/ 468 w 1348"/>
              <a:gd name="T19" fmla="*/ 418 h 1289"/>
              <a:gd name="T20" fmla="*/ 753 w 1348"/>
              <a:gd name="T21" fmla="*/ 418 h 1289"/>
              <a:gd name="T22" fmla="*/ 753 w 1348"/>
              <a:gd name="T23" fmla="*/ 543 h 1289"/>
              <a:gd name="T24" fmla="*/ 1012 w 1348"/>
              <a:gd name="T25" fmla="*/ 401 h 1289"/>
              <a:gd name="T26" fmla="*/ 1347 w 1348"/>
              <a:gd name="T27" fmla="*/ 786 h 1289"/>
              <a:gd name="T28" fmla="*/ 167 w 1348"/>
              <a:gd name="T29" fmla="*/ 0 h 1289"/>
              <a:gd name="T30" fmla="*/ 0 w 1348"/>
              <a:gd name="T31" fmla="*/ 151 h 1289"/>
              <a:gd name="T32" fmla="*/ 159 w 1348"/>
              <a:gd name="T33" fmla="*/ 301 h 1289"/>
              <a:gd name="T34" fmla="*/ 167 w 1348"/>
              <a:gd name="T35" fmla="*/ 301 h 1289"/>
              <a:gd name="T36" fmla="*/ 326 w 1348"/>
              <a:gd name="T37" fmla="*/ 151 h 1289"/>
              <a:gd name="T38" fmla="*/ 167 w 1348"/>
              <a:gd name="T39" fmla="*/ 0 h 1289"/>
              <a:gd name="T40" fmla="*/ 17 w 1348"/>
              <a:gd name="T41" fmla="*/ 1288 h 1289"/>
              <a:gd name="T42" fmla="*/ 310 w 1348"/>
              <a:gd name="T43" fmla="*/ 1288 h 1289"/>
              <a:gd name="T44" fmla="*/ 310 w 1348"/>
              <a:gd name="T45" fmla="*/ 418 h 1289"/>
              <a:gd name="T46" fmla="*/ 17 w 1348"/>
              <a:gd name="T47" fmla="*/ 418 h 1289"/>
              <a:gd name="T48" fmla="*/ 17 w 1348"/>
              <a:gd name="T49" fmla="*/ 1288 h 1289"/>
              <a:gd name="T50" fmla="*/ 17 w 1348"/>
              <a:gd name="T51" fmla="*/ 1288 h 1289"/>
              <a:gd name="T52" fmla="*/ 17 w 1348"/>
              <a:gd name="T53" fmla="*/ 1288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8" h="1289">
                <a:moveTo>
                  <a:pt x="1347" y="786"/>
                </a:moveTo>
                <a:cubicBezTo>
                  <a:pt x="1347" y="1288"/>
                  <a:pt x="1347" y="1288"/>
                  <a:pt x="1347" y="1288"/>
                </a:cubicBezTo>
                <a:cubicBezTo>
                  <a:pt x="1054" y="1288"/>
                  <a:pt x="1054" y="1288"/>
                  <a:pt x="1054" y="1288"/>
                </a:cubicBezTo>
                <a:cubicBezTo>
                  <a:pt x="1054" y="819"/>
                  <a:pt x="1054" y="819"/>
                  <a:pt x="1054" y="819"/>
                </a:cubicBezTo>
                <a:cubicBezTo>
                  <a:pt x="1054" y="702"/>
                  <a:pt x="1020" y="627"/>
                  <a:pt x="912" y="627"/>
                </a:cubicBezTo>
                <a:cubicBezTo>
                  <a:pt x="836" y="627"/>
                  <a:pt x="786" y="677"/>
                  <a:pt x="761" y="736"/>
                </a:cubicBezTo>
                <a:cubicBezTo>
                  <a:pt x="761" y="752"/>
                  <a:pt x="753" y="777"/>
                  <a:pt x="753" y="803"/>
                </a:cubicBezTo>
                <a:cubicBezTo>
                  <a:pt x="753" y="1288"/>
                  <a:pt x="753" y="1288"/>
                  <a:pt x="753" y="1288"/>
                </a:cubicBezTo>
                <a:cubicBezTo>
                  <a:pt x="468" y="1288"/>
                  <a:pt x="468" y="1288"/>
                  <a:pt x="468" y="1288"/>
                </a:cubicBezTo>
                <a:cubicBezTo>
                  <a:pt x="468" y="1288"/>
                  <a:pt x="468" y="502"/>
                  <a:pt x="468" y="418"/>
                </a:cubicBezTo>
                <a:cubicBezTo>
                  <a:pt x="753" y="418"/>
                  <a:pt x="753" y="418"/>
                  <a:pt x="753" y="418"/>
                </a:cubicBezTo>
                <a:cubicBezTo>
                  <a:pt x="753" y="543"/>
                  <a:pt x="753" y="543"/>
                  <a:pt x="753" y="543"/>
                </a:cubicBezTo>
                <a:cubicBezTo>
                  <a:pt x="795" y="485"/>
                  <a:pt x="862" y="401"/>
                  <a:pt x="1012" y="401"/>
                </a:cubicBezTo>
                <a:cubicBezTo>
                  <a:pt x="1204" y="401"/>
                  <a:pt x="1347" y="527"/>
                  <a:pt x="1347" y="786"/>
                </a:cubicBezTo>
                <a:close/>
                <a:moveTo>
                  <a:pt x="167" y="0"/>
                </a:moveTo>
                <a:cubicBezTo>
                  <a:pt x="67" y="0"/>
                  <a:pt x="0" y="67"/>
                  <a:pt x="0" y="151"/>
                </a:cubicBezTo>
                <a:cubicBezTo>
                  <a:pt x="0" y="234"/>
                  <a:pt x="67" y="301"/>
                  <a:pt x="159" y="301"/>
                </a:cubicBezTo>
                <a:cubicBezTo>
                  <a:pt x="167" y="301"/>
                  <a:pt x="167" y="301"/>
                  <a:pt x="167" y="301"/>
                </a:cubicBezTo>
                <a:cubicBezTo>
                  <a:pt x="268" y="301"/>
                  <a:pt x="326" y="234"/>
                  <a:pt x="326" y="151"/>
                </a:cubicBezTo>
                <a:cubicBezTo>
                  <a:pt x="326" y="67"/>
                  <a:pt x="268" y="0"/>
                  <a:pt x="167" y="0"/>
                </a:cubicBezTo>
                <a:close/>
                <a:moveTo>
                  <a:pt x="17" y="1288"/>
                </a:moveTo>
                <a:cubicBezTo>
                  <a:pt x="310" y="1288"/>
                  <a:pt x="310" y="1288"/>
                  <a:pt x="310" y="1288"/>
                </a:cubicBezTo>
                <a:cubicBezTo>
                  <a:pt x="310" y="418"/>
                  <a:pt x="310" y="418"/>
                  <a:pt x="310" y="418"/>
                </a:cubicBezTo>
                <a:cubicBezTo>
                  <a:pt x="17" y="418"/>
                  <a:pt x="17" y="418"/>
                  <a:pt x="17" y="418"/>
                </a:cubicBezTo>
                <a:lnTo>
                  <a:pt x="17" y="1288"/>
                </a:lnTo>
                <a:close/>
                <a:moveTo>
                  <a:pt x="17" y="1288"/>
                </a:moveTo>
                <a:lnTo>
                  <a:pt x="17" y="1288"/>
                </a:lnTo>
                <a:close/>
              </a:path>
            </a:pathLst>
          </a:custGeom>
          <a:solidFill>
            <a:schemeClr val="accent1"/>
          </a:solidFill>
          <a:ln>
            <a:noFill/>
          </a:ln>
          <a:effectLst/>
          <a:extLst/>
        </p:spPr>
        <p:txBody>
          <a:bodyPr wrap="none" lIns="243785" tIns="121892" rIns="243785" bIns="121892" anchor="ctr"/>
          <a:lstStyle/>
          <a:p>
            <a:pPr>
              <a:defRPr/>
            </a:pPr>
            <a:endParaRPr lang="en-US" dirty="0">
              <a:ea typeface="SimSun" charset="0"/>
            </a:endParaRPr>
          </a:p>
        </p:txBody>
      </p:sp>
      <p:sp>
        <p:nvSpPr>
          <p:cNvPr id="122" name="AutoShape 64"/>
          <p:cNvSpPr>
            <a:spLocks/>
          </p:cNvSpPr>
          <p:nvPr/>
        </p:nvSpPr>
        <p:spPr bwMode="auto">
          <a:xfrm>
            <a:off x="19882778" y="8865254"/>
            <a:ext cx="725241" cy="7225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accent3"/>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23" name="Freeform 234"/>
          <p:cNvSpPr>
            <a:spLocks noChangeArrowheads="1"/>
          </p:cNvSpPr>
          <p:nvPr/>
        </p:nvSpPr>
        <p:spPr bwMode="auto">
          <a:xfrm>
            <a:off x="20164021" y="5195835"/>
            <a:ext cx="524569" cy="754048"/>
          </a:xfrm>
          <a:custGeom>
            <a:avLst/>
            <a:gdLst>
              <a:gd name="T0" fmla="*/ 499 w 667"/>
              <a:gd name="T1" fmla="*/ 52 h 959"/>
              <a:gd name="T2" fmla="*/ 551 w 667"/>
              <a:gd name="T3" fmla="*/ 104 h 959"/>
              <a:gd name="T4" fmla="*/ 593 w 667"/>
              <a:gd name="T5" fmla="*/ 219 h 959"/>
              <a:gd name="T6" fmla="*/ 562 w 667"/>
              <a:gd name="T7" fmla="*/ 323 h 959"/>
              <a:gd name="T8" fmla="*/ 478 w 667"/>
              <a:gd name="T9" fmla="*/ 396 h 959"/>
              <a:gd name="T10" fmla="*/ 437 w 667"/>
              <a:gd name="T11" fmla="*/ 459 h 959"/>
              <a:gd name="T12" fmla="*/ 478 w 667"/>
              <a:gd name="T13" fmla="*/ 511 h 959"/>
              <a:gd name="T14" fmla="*/ 572 w 667"/>
              <a:gd name="T15" fmla="*/ 583 h 959"/>
              <a:gd name="T16" fmla="*/ 624 w 667"/>
              <a:gd name="T17" fmla="*/ 667 h 959"/>
              <a:gd name="T18" fmla="*/ 614 w 667"/>
              <a:gd name="T19" fmla="*/ 812 h 959"/>
              <a:gd name="T20" fmla="*/ 437 w 667"/>
              <a:gd name="T21" fmla="*/ 937 h 959"/>
              <a:gd name="T22" fmla="*/ 166 w 667"/>
              <a:gd name="T23" fmla="*/ 948 h 959"/>
              <a:gd name="T24" fmla="*/ 20 w 667"/>
              <a:gd name="T25" fmla="*/ 844 h 959"/>
              <a:gd name="T26" fmla="*/ 20 w 667"/>
              <a:gd name="T27" fmla="*/ 698 h 959"/>
              <a:gd name="T28" fmla="*/ 166 w 667"/>
              <a:gd name="T29" fmla="*/ 594 h 959"/>
              <a:gd name="T30" fmla="*/ 301 w 667"/>
              <a:gd name="T31" fmla="*/ 573 h 959"/>
              <a:gd name="T32" fmla="*/ 333 w 667"/>
              <a:gd name="T33" fmla="*/ 531 h 959"/>
              <a:gd name="T34" fmla="*/ 322 w 667"/>
              <a:gd name="T35" fmla="*/ 459 h 959"/>
              <a:gd name="T36" fmla="*/ 312 w 667"/>
              <a:gd name="T37" fmla="*/ 438 h 959"/>
              <a:gd name="T38" fmla="*/ 197 w 667"/>
              <a:gd name="T39" fmla="*/ 417 h 959"/>
              <a:gd name="T40" fmla="*/ 83 w 667"/>
              <a:gd name="T41" fmla="*/ 313 h 959"/>
              <a:gd name="T42" fmla="*/ 93 w 667"/>
              <a:gd name="T43" fmla="*/ 156 h 959"/>
              <a:gd name="T44" fmla="*/ 270 w 667"/>
              <a:gd name="T45" fmla="*/ 21 h 959"/>
              <a:gd name="T46" fmla="*/ 666 w 667"/>
              <a:gd name="T47" fmla="*/ 0 h 959"/>
              <a:gd name="T48" fmla="*/ 551 w 667"/>
              <a:gd name="T49" fmla="*/ 771 h 959"/>
              <a:gd name="T50" fmla="*/ 520 w 667"/>
              <a:gd name="T51" fmla="*/ 687 h 959"/>
              <a:gd name="T52" fmla="*/ 406 w 667"/>
              <a:gd name="T53" fmla="*/ 604 h 959"/>
              <a:gd name="T54" fmla="*/ 374 w 667"/>
              <a:gd name="T55" fmla="*/ 604 h 959"/>
              <a:gd name="T56" fmla="*/ 322 w 667"/>
              <a:gd name="T57" fmla="*/ 604 h 959"/>
              <a:gd name="T58" fmla="*/ 239 w 667"/>
              <a:gd name="T59" fmla="*/ 625 h 959"/>
              <a:gd name="T60" fmla="*/ 166 w 667"/>
              <a:gd name="T61" fmla="*/ 656 h 959"/>
              <a:gd name="T62" fmla="*/ 124 w 667"/>
              <a:gd name="T63" fmla="*/ 750 h 959"/>
              <a:gd name="T64" fmla="*/ 187 w 667"/>
              <a:gd name="T65" fmla="*/ 854 h 959"/>
              <a:gd name="T66" fmla="*/ 353 w 667"/>
              <a:gd name="T67" fmla="*/ 906 h 959"/>
              <a:gd name="T68" fmla="*/ 551 w 667"/>
              <a:gd name="T69" fmla="*/ 771 h 959"/>
              <a:gd name="T70" fmla="*/ 468 w 667"/>
              <a:gd name="T71" fmla="*/ 323 h 959"/>
              <a:gd name="T72" fmla="*/ 468 w 667"/>
              <a:gd name="T73" fmla="*/ 198 h 959"/>
              <a:gd name="T74" fmla="*/ 385 w 667"/>
              <a:gd name="T75" fmla="*/ 73 h 959"/>
              <a:gd name="T76" fmla="*/ 260 w 667"/>
              <a:gd name="T77" fmla="*/ 63 h 959"/>
              <a:gd name="T78" fmla="*/ 197 w 667"/>
              <a:gd name="T79" fmla="*/ 136 h 959"/>
              <a:gd name="T80" fmla="*/ 197 w 667"/>
              <a:gd name="T81" fmla="*/ 250 h 959"/>
              <a:gd name="T82" fmla="*/ 281 w 667"/>
              <a:gd name="T83" fmla="*/ 375 h 959"/>
              <a:gd name="T84" fmla="*/ 406 w 667"/>
              <a:gd name="T85" fmla="*/ 396 h 959"/>
              <a:gd name="T86" fmla="*/ 437 w 667"/>
              <a:gd name="T87" fmla="*/ 365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7" h="959">
                <a:moveTo>
                  <a:pt x="583" y="52"/>
                </a:moveTo>
                <a:cubicBezTo>
                  <a:pt x="499" y="52"/>
                  <a:pt x="499" y="52"/>
                  <a:pt x="499" y="52"/>
                </a:cubicBezTo>
                <a:cubicBezTo>
                  <a:pt x="520" y="73"/>
                  <a:pt x="520" y="73"/>
                  <a:pt x="520" y="73"/>
                </a:cubicBezTo>
                <a:cubicBezTo>
                  <a:pt x="531" y="84"/>
                  <a:pt x="541" y="94"/>
                  <a:pt x="551" y="104"/>
                </a:cubicBezTo>
                <a:cubicBezTo>
                  <a:pt x="562" y="125"/>
                  <a:pt x="572" y="136"/>
                  <a:pt x="583" y="156"/>
                </a:cubicBezTo>
                <a:cubicBezTo>
                  <a:pt x="593" y="177"/>
                  <a:pt x="593" y="198"/>
                  <a:pt x="593" y="219"/>
                </a:cubicBezTo>
                <a:cubicBezTo>
                  <a:pt x="593" y="240"/>
                  <a:pt x="593" y="261"/>
                  <a:pt x="583" y="281"/>
                </a:cubicBezTo>
                <a:cubicBezTo>
                  <a:pt x="572" y="292"/>
                  <a:pt x="572" y="313"/>
                  <a:pt x="562" y="323"/>
                </a:cubicBezTo>
                <a:cubicBezTo>
                  <a:pt x="551" y="344"/>
                  <a:pt x="531" y="354"/>
                  <a:pt x="520" y="365"/>
                </a:cubicBezTo>
                <a:cubicBezTo>
                  <a:pt x="478" y="396"/>
                  <a:pt x="478" y="396"/>
                  <a:pt x="478" y="396"/>
                </a:cubicBezTo>
                <a:cubicBezTo>
                  <a:pt x="468" y="406"/>
                  <a:pt x="458" y="417"/>
                  <a:pt x="458" y="417"/>
                </a:cubicBezTo>
                <a:cubicBezTo>
                  <a:pt x="447" y="427"/>
                  <a:pt x="437" y="438"/>
                  <a:pt x="437" y="459"/>
                </a:cubicBezTo>
                <a:cubicBezTo>
                  <a:pt x="437" y="469"/>
                  <a:pt x="447" y="479"/>
                  <a:pt x="458" y="490"/>
                </a:cubicBezTo>
                <a:cubicBezTo>
                  <a:pt x="468" y="500"/>
                  <a:pt x="478" y="511"/>
                  <a:pt x="478" y="511"/>
                </a:cubicBezTo>
                <a:cubicBezTo>
                  <a:pt x="531" y="542"/>
                  <a:pt x="531" y="542"/>
                  <a:pt x="531" y="542"/>
                </a:cubicBezTo>
                <a:cubicBezTo>
                  <a:pt x="541" y="552"/>
                  <a:pt x="562" y="573"/>
                  <a:pt x="572" y="583"/>
                </a:cubicBezTo>
                <a:cubicBezTo>
                  <a:pt x="583" y="594"/>
                  <a:pt x="593" y="604"/>
                  <a:pt x="603" y="614"/>
                </a:cubicBezTo>
                <a:cubicBezTo>
                  <a:pt x="614" y="635"/>
                  <a:pt x="614" y="646"/>
                  <a:pt x="624" y="667"/>
                </a:cubicBezTo>
                <a:cubicBezTo>
                  <a:pt x="624" y="677"/>
                  <a:pt x="635" y="698"/>
                  <a:pt x="635" y="719"/>
                </a:cubicBezTo>
                <a:cubicBezTo>
                  <a:pt x="635" y="750"/>
                  <a:pt x="624" y="781"/>
                  <a:pt x="614" y="812"/>
                </a:cubicBezTo>
                <a:cubicBezTo>
                  <a:pt x="593" y="833"/>
                  <a:pt x="572" y="864"/>
                  <a:pt x="541" y="885"/>
                </a:cubicBezTo>
                <a:cubicBezTo>
                  <a:pt x="520" y="906"/>
                  <a:pt x="478" y="927"/>
                  <a:pt x="437" y="937"/>
                </a:cubicBezTo>
                <a:cubicBezTo>
                  <a:pt x="395" y="948"/>
                  <a:pt x="343" y="958"/>
                  <a:pt x="291" y="958"/>
                </a:cubicBezTo>
                <a:cubicBezTo>
                  <a:pt x="239" y="958"/>
                  <a:pt x="197" y="958"/>
                  <a:pt x="166" y="948"/>
                </a:cubicBezTo>
                <a:cubicBezTo>
                  <a:pt x="124" y="937"/>
                  <a:pt x="93" y="917"/>
                  <a:pt x="72" y="906"/>
                </a:cubicBezTo>
                <a:cubicBezTo>
                  <a:pt x="51" y="885"/>
                  <a:pt x="31" y="864"/>
                  <a:pt x="20" y="844"/>
                </a:cubicBezTo>
                <a:cubicBezTo>
                  <a:pt x="10" y="823"/>
                  <a:pt x="0" y="802"/>
                  <a:pt x="0" y="781"/>
                </a:cubicBezTo>
                <a:cubicBezTo>
                  <a:pt x="0" y="760"/>
                  <a:pt x="10" y="729"/>
                  <a:pt x="20" y="698"/>
                </a:cubicBezTo>
                <a:cubicBezTo>
                  <a:pt x="41" y="677"/>
                  <a:pt x="62" y="646"/>
                  <a:pt x="103" y="625"/>
                </a:cubicBezTo>
                <a:cubicBezTo>
                  <a:pt x="124" y="614"/>
                  <a:pt x="145" y="604"/>
                  <a:pt x="166" y="594"/>
                </a:cubicBezTo>
                <a:cubicBezTo>
                  <a:pt x="197" y="594"/>
                  <a:pt x="218" y="583"/>
                  <a:pt x="239" y="583"/>
                </a:cubicBezTo>
                <a:cubicBezTo>
                  <a:pt x="260" y="573"/>
                  <a:pt x="281" y="573"/>
                  <a:pt x="301" y="573"/>
                </a:cubicBezTo>
                <a:cubicBezTo>
                  <a:pt x="322" y="573"/>
                  <a:pt x="343" y="573"/>
                  <a:pt x="353" y="573"/>
                </a:cubicBezTo>
                <a:cubicBezTo>
                  <a:pt x="353" y="552"/>
                  <a:pt x="343" y="542"/>
                  <a:pt x="333" y="531"/>
                </a:cubicBezTo>
                <a:cubicBezTo>
                  <a:pt x="322" y="521"/>
                  <a:pt x="322" y="500"/>
                  <a:pt x="322" y="479"/>
                </a:cubicBezTo>
                <a:cubicBezTo>
                  <a:pt x="322" y="469"/>
                  <a:pt x="322" y="459"/>
                  <a:pt x="322" y="459"/>
                </a:cubicBezTo>
                <a:cubicBezTo>
                  <a:pt x="322" y="448"/>
                  <a:pt x="333" y="438"/>
                  <a:pt x="333" y="438"/>
                </a:cubicBezTo>
                <a:cubicBezTo>
                  <a:pt x="322" y="438"/>
                  <a:pt x="322" y="438"/>
                  <a:pt x="312" y="438"/>
                </a:cubicBezTo>
                <a:cubicBezTo>
                  <a:pt x="301" y="438"/>
                  <a:pt x="301" y="438"/>
                  <a:pt x="291" y="438"/>
                </a:cubicBezTo>
                <a:cubicBezTo>
                  <a:pt x="260" y="438"/>
                  <a:pt x="218" y="427"/>
                  <a:pt x="197" y="417"/>
                </a:cubicBezTo>
                <a:cubicBezTo>
                  <a:pt x="166" y="406"/>
                  <a:pt x="145" y="396"/>
                  <a:pt x="124" y="375"/>
                </a:cubicBezTo>
                <a:cubicBezTo>
                  <a:pt x="103" y="354"/>
                  <a:pt x="93" y="334"/>
                  <a:pt x="83" y="313"/>
                </a:cubicBezTo>
                <a:cubicBezTo>
                  <a:pt x="72" y="292"/>
                  <a:pt x="62" y="261"/>
                  <a:pt x="62" y="240"/>
                </a:cubicBezTo>
                <a:cubicBezTo>
                  <a:pt x="62" y="209"/>
                  <a:pt x="72" y="177"/>
                  <a:pt x="93" y="156"/>
                </a:cubicBezTo>
                <a:cubicBezTo>
                  <a:pt x="103" y="125"/>
                  <a:pt x="124" y="94"/>
                  <a:pt x="156" y="73"/>
                </a:cubicBezTo>
                <a:cubicBezTo>
                  <a:pt x="187" y="42"/>
                  <a:pt x="228" y="21"/>
                  <a:pt x="270" y="21"/>
                </a:cubicBezTo>
                <a:cubicBezTo>
                  <a:pt x="312" y="11"/>
                  <a:pt x="353" y="0"/>
                  <a:pt x="395" y="0"/>
                </a:cubicBezTo>
                <a:cubicBezTo>
                  <a:pt x="666" y="0"/>
                  <a:pt x="666" y="0"/>
                  <a:pt x="666" y="0"/>
                </a:cubicBezTo>
                <a:lnTo>
                  <a:pt x="583" y="52"/>
                </a:lnTo>
                <a:close/>
                <a:moveTo>
                  <a:pt x="551" y="771"/>
                </a:moveTo>
                <a:cubicBezTo>
                  <a:pt x="551" y="750"/>
                  <a:pt x="541" y="739"/>
                  <a:pt x="541" y="729"/>
                </a:cubicBezTo>
                <a:cubicBezTo>
                  <a:pt x="531" y="708"/>
                  <a:pt x="531" y="698"/>
                  <a:pt x="520" y="687"/>
                </a:cubicBezTo>
                <a:cubicBezTo>
                  <a:pt x="510" y="677"/>
                  <a:pt x="489" y="667"/>
                  <a:pt x="468" y="646"/>
                </a:cubicBezTo>
                <a:cubicBezTo>
                  <a:pt x="458" y="635"/>
                  <a:pt x="426" y="625"/>
                  <a:pt x="406" y="604"/>
                </a:cubicBezTo>
                <a:lnTo>
                  <a:pt x="395" y="604"/>
                </a:lnTo>
                <a:cubicBezTo>
                  <a:pt x="374" y="604"/>
                  <a:pt x="374" y="604"/>
                  <a:pt x="374" y="604"/>
                </a:cubicBezTo>
                <a:cubicBezTo>
                  <a:pt x="374" y="604"/>
                  <a:pt x="364" y="604"/>
                  <a:pt x="353" y="604"/>
                </a:cubicBezTo>
                <a:cubicBezTo>
                  <a:pt x="343" y="604"/>
                  <a:pt x="333" y="604"/>
                  <a:pt x="322" y="604"/>
                </a:cubicBezTo>
                <a:cubicBezTo>
                  <a:pt x="312" y="604"/>
                  <a:pt x="291" y="604"/>
                  <a:pt x="281" y="614"/>
                </a:cubicBezTo>
                <a:cubicBezTo>
                  <a:pt x="260" y="614"/>
                  <a:pt x="249" y="614"/>
                  <a:pt x="239" y="625"/>
                </a:cubicBezTo>
                <a:cubicBezTo>
                  <a:pt x="228" y="625"/>
                  <a:pt x="218" y="625"/>
                  <a:pt x="208" y="635"/>
                </a:cubicBezTo>
                <a:cubicBezTo>
                  <a:pt x="187" y="635"/>
                  <a:pt x="176" y="646"/>
                  <a:pt x="166" y="656"/>
                </a:cubicBezTo>
                <a:cubicBezTo>
                  <a:pt x="156" y="667"/>
                  <a:pt x="145" y="677"/>
                  <a:pt x="135" y="698"/>
                </a:cubicBezTo>
                <a:cubicBezTo>
                  <a:pt x="124" y="708"/>
                  <a:pt x="124" y="729"/>
                  <a:pt x="124" y="750"/>
                </a:cubicBezTo>
                <a:cubicBezTo>
                  <a:pt x="124" y="771"/>
                  <a:pt x="124" y="792"/>
                  <a:pt x="135" y="812"/>
                </a:cubicBezTo>
                <a:cubicBezTo>
                  <a:pt x="145" y="833"/>
                  <a:pt x="166" y="844"/>
                  <a:pt x="187" y="854"/>
                </a:cubicBezTo>
                <a:cubicBezTo>
                  <a:pt x="208" y="875"/>
                  <a:pt x="228" y="885"/>
                  <a:pt x="260" y="896"/>
                </a:cubicBezTo>
                <a:cubicBezTo>
                  <a:pt x="281" y="896"/>
                  <a:pt x="322" y="906"/>
                  <a:pt x="353" y="906"/>
                </a:cubicBezTo>
                <a:cubicBezTo>
                  <a:pt x="416" y="906"/>
                  <a:pt x="468" y="885"/>
                  <a:pt x="499" y="864"/>
                </a:cubicBezTo>
                <a:cubicBezTo>
                  <a:pt x="531" y="844"/>
                  <a:pt x="551" y="802"/>
                  <a:pt x="551" y="771"/>
                </a:cubicBezTo>
                <a:close/>
                <a:moveTo>
                  <a:pt x="437" y="365"/>
                </a:moveTo>
                <a:cubicBezTo>
                  <a:pt x="458" y="354"/>
                  <a:pt x="468" y="334"/>
                  <a:pt x="468" y="323"/>
                </a:cubicBezTo>
                <a:cubicBezTo>
                  <a:pt x="468" y="302"/>
                  <a:pt x="478" y="292"/>
                  <a:pt x="478" y="271"/>
                </a:cubicBezTo>
                <a:cubicBezTo>
                  <a:pt x="478" y="250"/>
                  <a:pt x="468" y="229"/>
                  <a:pt x="468" y="198"/>
                </a:cubicBezTo>
                <a:cubicBezTo>
                  <a:pt x="458" y="177"/>
                  <a:pt x="447" y="146"/>
                  <a:pt x="437" y="125"/>
                </a:cubicBezTo>
                <a:cubicBezTo>
                  <a:pt x="416" y="104"/>
                  <a:pt x="406" y="84"/>
                  <a:pt x="385" y="73"/>
                </a:cubicBezTo>
                <a:cubicBezTo>
                  <a:pt x="364" y="52"/>
                  <a:pt x="333" y="42"/>
                  <a:pt x="312" y="42"/>
                </a:cubicBezTo>
                <a:cubicBezTo>
                  <a:pt x="291" y="42"/>
                  <a:pt x="270" y="52"/>
                  <a:pt x="260" y="63"/>
                </a:cubicBezTo>
                <a:cubicBezTo>
                  <a:pt x="239" y="63"/>
                  <a:pt x="228" y="73"/>
                  <a:pt x="218" y="84"/>
                </a:cubicBezTo>
                <a:cubicBezTo>
                  <a:pt x="208" y="104"/>
                  <a:pt x="197" y="115"/>
                  <a:pt x="197" y="136"/>
                </a:cubicBezTo>
                <a:cubicBezTo>
                  <a:pt x="187" y="146"/>
                  <a:pt x="187" y="167"/>
                  <a:pt x="187" y="177"/>
                </a:cubicBezTo>
                <a:cubicBezTo>
                  <a:pt x="187" y="198"/>
                  <a:pt x="187" y="219"/>
                  <a:pt x="197" y="250"/>
                </a:cubicBezTo>
                <a:cubicBezTo>
                  <a:pt x="208" y="271"/>
                  <a:pt x="208" y="302"/>
                  <a:pt x="228" y="323"/>
                </a:cubicBezTo>
                <a:cubicBezTo>
                  <a:pt x="239" y="344"/>
                  <a:pt x="260" y="365"/>
                  <a:pt x="281" y="375"/>
                </a:cubicBezTo>
                <a:cubicBezTo>
                  <a:pt x="301" y="396"/>
                  <a:pt x="322" y="396"/>
                  <a:pt x="353" y="396"/>
                </a:cubicBezTo>
                <a:cubicBezTo>
                  <a:pt x="364" y="396"/>
                  <a:pt x="385" y="396"/>
                  <a:pt x="406" y="396"/>
                </a:cubicBezTo>
                <a:cubicBezTo>
                  <a:pt x="416" y="386"/>
                  <a:pt x="426" y="375"/>
                  <a:pt x="437" y="365"/>
                </a:cubicBezTo>
                <a:close/>
                <a:moveTo>
                  <a:pt x="437" y="365"/>
                </a:moveTo>
                <a:lnTo>
                  <a:pt x="437" y="365"/>
                </a:lnTo>
                <a:close/>
              </a:path>
            </a:pathLst>
          </a:custGeom>
          <a:solidFill>
            <a:schemeClr val="accent1"/>
          </a:solidFill>
          <a:ln>
            <a:noFill/>
          </a:ln>
          <a:effectLst/>
          <a:extLst/>
        </p:spPr>
        <p:txBody>
          <a:bodyPr wrap="none" lIns="243785" tIns="121892" rIns="243785" bIns="121892" anchor="ctr"/>
          <a:lstStyle/>
          <a:p>
            <a:pPr>
              <a:defRPr/>
            </a:pPr>
            <a:endParaRPr lang="en-US" dirty="0">
              <a:ea typeface="SimSun" charset="0"/>
            </a:endParaRPr>
          </a:p>
        </p:txBody>
      </p:sp>
      <p:sp>
        <p:nvSpPr>
          <p:cNvPr id="124" name="Freeform 238"/>
          <p:cNvSpPr>
            <a:spLocks noChangeArrowheads="1"/>
          </p:cNvSpPr>
          <p:nvPr/>
        </p:nvSpPr>
        <p:spPr bwMode="auto">
          <a:xfrm>
            <a:off x="16298250" y="5283054"/>
            <a:ext cx="652884" cy="1271738"/>
          </a:xfrm>
          <a:custGeom>
            <a:avLst/>
            <a:gdLst>
              <a:gd name="T0" fmla="*/ 502 w 503"/>
              <a:gd name="T1" fmla="*/ 351 h 980"/>
              <a:gd name="T2" fmla="*/ 318 w 503"/>
              <a:gd name="T3" fmla="*/ 351 h 980"/>
              <a:gd name="T4" fmla="*/ 318 w 503"/>
              <a:gd name="T5" fmla="*/ 260 h 980"/>
              <a:gd name="T6" fmla="*/ 368 w 503"/>
              <a:gd name="T7" fmla="*/ 176 h 980"/>
              <a:gd name="T8" fmla="*/ 485 w 503"/>
              <a:gd name="T9" fmla="*/ 176 h 980"/>
              <a:gd name="T10" fmla="*/ 485 w 503"/>
              <a:gd name="T11" fmla="*/ 0 h 980"/>
              <a:gd name="T12" fmla="*/ 284 w 503"/>
              <a:gd name="T13" fmla="*/ 0 h 980"/>
              <a:gd name="T14" fmla="*/ 117 w 503"/>
              <a:gd name="T15" fmla="*/ 168 h 980"/>
              <a:gd name="T16" fmla="*/ 117 w 503"/>
              <a:gd name="T17" fmla="*/ 351 h 980"/>
              <a:gd name="T18" fmla="*/ 0 w 503"/>
              <a:gd name="T19" fmla="*/ 351 h 980"/>
              <a:gd name="T20" fmla="*/ 0 w 503"/>
              <a:gd name="T21" fmla="*/ 494 h 980"/>
              <a:gd name="T22" fmla="*/ 117 w 503"/>
              <a:gd name="T23" fmla="*/ 494 h 980"/>
              <a:gd name="T24" fmla="*/ 117 w 503"/>
              <a:gd name="T25" fmla="*/ 979 h 980"/>
              <a:gd name="T26" fmla="*/ 318 w 503"/>
              <a:gd name="T27" fmla="*/ 979 h 980"/>
              <a:gd name="T28" fmla="*/ 318 w 503"/>
              <a:gd name="T29" fmla="*/ 494 h 980"/>
              <a:gd name="T30" fmla="*/ 451 w 503"/>
              <a:gd name="T31" fmla="*/ 494 h 980"/>
              <a:gd name="T32" fmla="*/ 502 w 503"/>
              <a:gd name="T33" fmla="*/ 351 h 980"/>
              <a:gd name="T34" fmla="*/ 502 w 503"/>
              <a:gd name="T35" fmla="*/ 351 h 980"/>
              <a:gd name="T36" fmla="*/ 502 w 503"/>
              <a:gd name="T37" fmla="*/ 351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3" h="980">
                <a:moveTo>
                  <a:pt x="502" y="351"/>
                </a:moveTo>
                <a:cubicBezTo>
                  <a:pt x="318" y="351"/>
                  <a:pt x="318" y="351"/>
                  <a:pt x="318" y="351"/>
                </a:cubicBezTo>
                <a:cubicBezTo>
                  <a:pt x="318" y="260"/>
                  <a:pt x="318" y="260"/>
                  <a:pt x="318" y="260"/>
                </a:cubicBezTo>
                <a:cubicBezTo>
                  <a:pt x="318" y="260"/>
                  <a:pt x="309" y="176"/>
                  <a:pt x="368" y="176"/>
                </a:cubicBezTo>
                <a:cubicBezTo>
                  <a:pt x="485" y="176"/>
                  <a:pt x="485" y="176"/>
                  <a:pt x="485" y="176"/>
                </a:cubicBezTo>
                <a:cubicBezTo>
                  <a:pt x="485" y="0"/>
                  <a:pt x="485" y="0"/>
                  <a:pt x="485" y="0"/>
                </a:cubicBezTo>
                <a:cubicBezTo>
                  <a:pt x="284" y="0"/>
                  <a:pt x="284" y="0"/>
                  <a:pt x="284" y="0"/>
                </a:cubicBezTo>
                <a:cubicBezTo>
                  <a:pt x="284" y="0"/>
                  <a:pt x="117" y="0"/>
                  <a:pt x="117" y="168"/>
                </a:cubicBezTo>
                <a:cubicBezTo>
                  <a:pt x="117" y="209"/>
                  <a:pt x="117" y="268"/>
                  <a:pt x="117" y="351"/>
                </a:cubicBezTo>
                <a:cubicBezTo>
                  <a:pt x="0" y="351"/>
                  <a:pt x="0" y="351"/>
                  <a:pt x="0" y="351"/>
                </a:cubicBezTo>
                <a:cubicBezTo>
                  <a:pt x="0" y="494"/>
                  <a:pt x="0" y="494"/>
                  <a:pt x="0" y="494"/>
                </a:cubicBezTo>
                <a:cubicBezTo>
                  <a:pt x="117" y="494"/>
                  <a:pt x="117" y="494"/>
                  <a:pt x="117" y="494"/>
                </a:cubicBezTo>
                <a:cubicBezTo>
                  <a:pt x="117" y="719"/>
                  <a:pt x="117" y="979"/>
                  <a:pt x="117" y="979"/>
                </a:cubicBezTo>
                <a:cubicBezTo>
                  <a:pt x="318" y="979"/>
                  <a:pt x="318" y="979"/>
                  <a:pt x="318" y="979"/>
                </a:cubicBezTo>
                <a:cubicBezTo>
                  <a:pt x="318" y="494"/>
                  <a:pt x="318" y="494"/>
                  <a:pt x="318" y="494"/>
                </a:cubicBezTo>
                <a:cubicBezTo>
                  <a:pt x="451" y="494"/>
                  <a:pt x="451" y="494"/>
                  <a:pt x="451" y="494"/>
                </a:cubicBezTo>
                <a:lnTo>
                  <a:pt x="502" y="351"/>
                </a:lnTo>
                <a:close/>
                <a:moveTo>
                  <a:pt x="502" y="351"/>
                </a:moveTo>
                <a:lnTo>
                  <a:pt x="502" y="351"/>
                </a:lnTo>
                <a:close/>
              </a:path>
            </a:pathLst>
          </a:custGeom>
          <a:solidFill>
            <a:schemeClr val="accent3"/>
          </a:solidFill>
          <a:ln>
            <a:noFill/>
          </a:ln>
          <a:effectLst/>
          <a:extLst/>
        </p:spPr>
        <p:txBody>
          <a:bodyPr wrap="none" lIns="243785" tIns="121892" rIns="243785" bIns="121892" anchor="ctr"/>
          <a:lstStyle/>
          <a:p>
            <a:pPr>
              <a:defRPr/>
            </a:pPr>
            <a:endParaRPr lang="en-US" dirty="0">
              <a:ea typeface="SimSun" charset="0"/>
            </a:endParaRPr>
          </a:p>
        </p:txBody>
      </p:sp>
      <p:grpSp>
        <p:nvGrpSpPr>
          <p:cNvPr id="125" name="Group 26"/>
          <p:cNvGrpSpPr>
            <a:grpSpLocks/>
          </p:cNvGrpSpPr>
          <p:nvPr/>
        </p:nvGrpSpPr>
        <p:grpSpPr bwMode="auto">
          <a:xfrm>
            <a:off x="16183232" y="10050134"/>
            <a:ext cx="625315" cy="910418"/>
            <a:chOff x="4294188" y="1712913"/>
            <a:chExt cx="285750" cy="415925"/>
          </a:xfrm>
          <a:solidFill>
            <a:schemeClr val="accent3"/>
          </a:solidFill>
        </p:grpSpPr>
        <p:sp>
          <p:nvSpPr>
            <p:cNvPr id="126" name="Freeform 166"/>
            <p:cNvSpPr>
              <a:spLocks noChangeArrowheads="1"/>
            </p:cNvSpPr>
            <p:nvPr/>
          </p:nvSpPr>
          <p:spPr bwMode="auto">
            <a:xfrm>
              <a:off x="4294188" y="1712913"/>
              <a:ext cx="285750" cy="415925"/>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7" name="Freeform 167"/>
            <p:cNvSpPr>
              <a:spLocks noChangeArrowheads="1"/>
            </p:cNvSpPr>
            <p:nvPr/>
          </p:nvSpPr>
          <p:spPr bwMode="auto">
            <a:xfrm>
              <a:off x="4410075" y="1817688"/>
              <a:ext cx="52388" cy="52387"/>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58" name="Group 57"/>
          <p:cNvGrpSpPr/>
          <p:nvPr/>
        </p:nvGrpSpPr>
        <p:grpSpPr>
          <a:xfrm>
            <a:off x="6008975" y="483017"/>
            <a:ext cx="12359700" cy="2079087"/>
            <a:chOff x="5988388" y="483017"/>
            <a:chExt cx="12359700" cy="2079087"/>
          </a:xfrm>
        </p:grpSpPr>
        <p:sp>
          <p:nvSpPr>
            <p:cNvPr id="59" name="TextBox 5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Social Media Marketing</a:t>
              </a:r>
            </a:p>
          </p:txBody>
        </p:sp>
        <p:sp>
          <p:nvSpPr>
            <p:cNvPr id="60" name="Rectangle 5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6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62" name="Group 61"/>
          <p:cNvGrpSpPr/>
          <p:nvPr/>
        </p:nvGrpSpPr>
        <p:grpSpPr>
          <a:xfrm>
            <a:off x="2216168" y="7490876"/>
            <a:ext cx="10153267" cy="841756"/>
            <a:chOff x="6111902" y="3291948"/>
            <a:chExt cx="5077956" cy="420878"/>
          </a:xfrm>
        </p:grpSpPr>
        <p:sp>
          <p:nvSpPr>
            <p:cNvPr id="63" name="Rectangle 62"/>
            <p:cNvSpPr/>
            <p:nvPr/>
          </p:nvSpPr>
          <p:spPr bwMode="auto">
            <a:xfrm>
              <a:off x="6580927" y="3305801"/>
              <a:ext cx="4608931" cy="3712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4" name="Rectangle 63"/>
            <p:cNvSpPr/>
            <p:nvPr/>
          </p:nvSpPr>
          <p:spPr bwMode="auto">
            <a:xfrm>
              <a:off x="6580927" y="3305801"/>
              <a:ext cx="3191870" cy="37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5" name="Content Placeholder 2"/>
            <p:cNvSpPr txBox="1">
              <a:spLocks/>
            </p:cNvSpPr>
            <p:nvPr/>
          </p:nvSpPr>
          <p:spPr bwMode="auto">
            <a:xfrm>
              <a:off x="6559731" y="3291948"/>
              <a:ext cx="655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45%</a:t>
              </a:r>
            </a:p>
          </p:txBody>
        </p:sp>
        <p:sp>
          <p:nvSpPr>
            <p:cNvPr id="66" name="Oval 65"/>
            <p:cNvSpPr/>
            <p:nvPr/>
          </p:nvSpPr>
          <p:spPr>
            <a:xfrm>
              <a:off x="6111902" y="3293153"/>
              <a:ext cx="419675" cy="41967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grpSp>
          <p:nvGrpSpPr>
            <p:cNvPr id="67" name="Group 66"/>
            <p:cNvGrpSpPr/>
            <p:nvPr/>
          </p:nvGrpSpPr>
          <p:grpSpPr>
            <a:xfrm>
              <a:off x="6214097" y="3379464"/>
              <a:ext cx="223777" cy="239331"/>
              <a:chOff x="494476" y="2241785"/>
              <a:chExt cx="239742" cy="256405"/>
            </a:xfrm>
            <a:solidFill>
              <a:schemeClr val="bg1"/>
            </a:solidFill>
          </p:grpSpPr>
          <p:sp>
            <p:nvSpPr>
              <p:cNvPr id="68"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81" name="Group 80"/>
          <p:cNvGrpSpPr/>
          <p:nvPr/>
        </p:nvGrpSpPr>
        <p:grpSpPr>
          <a:xfrm>
            <a:off x="2198552" y="8615849"/>
            <a:ext cx="10170883" cy="839346"/>
            <a:chOff x="6103092" y="3854434"/>
            <a:chExt cx="5086766" cy="419673"/>
          </a:xfrm>
        </p:grpSpPr>
        <p:sp>
          <p:nvSpPr>
            <p:cNvPr id="88" name="Rectangle 87"/>
            <p:cNvSpPr/>
            <p:nvPr/>
          </p:nvSpPr>
          <p:spPr bwMode="auto">
            <a:xfrm>
              <a:off x="6580927" y="3869862"/>
              <a:ext cx="4608931" cy="3736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9" name="Rectangle 98"/>
            <p:cNvSpPr/>
            <p:nvPr/>
          </p:nvSpPr>
          <p:spPr bwMode="auto">
            <a:xfrm>
              <a:off x="6580927" y="3869862"/>
              <a:ext cx="2924435" cy="3736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1" name="Content Placeholder 2"/>
            <p:cNvSpPr txBox="1">
              <a:spLocks/>
            </p:cNvSpPr>
            <p:nvPr/>
          </p:nvSpPr>
          <p:spPr bwMode="auto">
            <a:xfrm>
              <a:off x="6559731" y="3856055"/>
              <a:ext cx="655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33%</a:t>
              </a:r>
            </a:p>
          </p:txBody>
        </p:sp>
        <p:sp>
          <p:nvSpPr>
            <p:cNvPr id="103" name="Oval 102"/>
            <p:cNvSpPr/>
            <p:nvPr/>
          </p:nvSpPr>
          <p:spPr>
            <a:xfrm>
              <a:off x="6103092" y="3854434"/>
              <a:ext cx="419673" cy="41967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
          <p:nvSpPr>
            <p:cNvPr id="104" name="Freeform 73"/>
            <p:cNvSpPr>
              <a:spLocks noEditPoints="1"/>
            </p:cNvSpPr>
            <p:nvPr/>
          </p:nvSpPr>
          <p:spPr bwMode="auto">
            <a:xfrm>
              <a:off x="6207660" y="3940745"/>
              <a:ext cx="209955" cy="239331"/>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5" name="Group 104"/>
          <p:cNvGrpSpPr/>
          <p:nvPr/>
        </p:nvGrpSpPr>
        <p:grpSpPr>
          <a:xfrm>
            <a:off x="2186743" y="6313316"/>
            <a:ext cx="10182692" cy="839908"/>
            <a:chOff x="6097186" y="2703168"/>
            <a:chExt cx="5092672" cy="419954"/>
          </a:xfrm>
        </p:grpSpPr>
        <p:sp>
          <p:nvSpPr>
            <p:cNvPr id="106" name="Rectangle 105"/>
            <p:cNvSpPr/>
            <p:nvPr/>
          </p:nvSpPr>
          <p:spPr bwMode="auto">
            <a:xfrm>
              <a:off x="6580927" y="2717631"/>
              <a:ext cx="4608931" cy="3736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7" name="Rectangle 106"/>
            <p:cNvSpPr/>
            <p:nvPr/>
          </p:nvSpPr>
          <p:spPr bwMode="auto">
            <a:xfrm>
              <a:off x="6580927" y="2717631"/>
              <a:ext cx="3804745" cy="373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8" name="Content Placeholder 2"/>
            <p:cNvSpPr txBox="1">
              <a:spLocks/>
            </p:cNvSpPr>
            <p:nvPr/>
          </p:nvSpPr>
          <p:spPr bwMode="auto">
            <a:xfrm>
              <a:off x="6559731" y="2703168"/>
              <a:ext cx="655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68%</a:t>
              </a:r>
            </a:p>
          </p:txBody>
        </p:sp>
        <p:sp>
          <p:nvSpPr>
            <p:cNvPr id="109" name="Oval 108"/>
            <p:cNvSpPr/>
            <p:nvPr/>
          </p:nvSpPr>
          <p:spPr>
            <a:xfrm>
              <a:off x="6097186" y="2703449"/>
              <a:ext cx="419673" cy="41967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grpSp>
          <p:nvGrpSpPr>
            <p:cNvPr id="110" name="Group 109"/>
            <p:cNvGrpSpPr/>
            <p:nvPr/>
          </p:nvGrpSpPr>
          <p:grpSpPr>
            <a:xfrm>
              <a:off x="6230986" y="2797494"/>
              <a:ext cx="163729" cy="239331"/>
              <a:chOff x="527333" y="1217552"/>
              <a:chExt cx="175409" cy="256405"/>
            </a:xfrm>
            <a:solidFill>
              <a:schemeClr val="bg1"/>
            </a:solidFill>
          </p:grpSpPr>
          <p:sp>
            <p:nvSpPr>
              <p:cNvPr id="111"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13" name="Group 112"/>
          <p:cNvGrpSpPr/>
          <p:nvPr/>
        </p:nvGrpSpPr>
        <p:grpSpPr>
          <a:xfrm>
            <a:off x="2186743" y="5203930"/>
            <a:ext cx="10182696" cy="843100"/>
            <a:chOff x="6097186" y="2148475"/>
            <a:chExt cx="5092674" cy="421550"/>
          </a:xfrm>
        </p:grpSpPr>
        <p:sp>
          <p:nvSpPr>
            <p:cNvPr id="114" name="Rectangle 113"/>
            <p:cNvSpPr/>
            <p:nvPr/>
          </p:nvSpPr>
          <p:spPr bwMode="auto">
            <a:xfrm>
              <a:off x="6580927" y="2160797"/>
              <a:ext cx="4608933" cy="373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8" name="Rectangle 127"/>
            <p:cNvSpPr/>
            <p:nvPr/>
          </p:nvSpPr>
          <p:spPr bwMode="auto">
            <a:xfrm>
              <a:off x="6580927" y="2160797"/>
              <a:ext cx="3949605" cy="373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9" name="Content Placeholder 2"/>
            <p:cNvSpPr txBox="1">
              <a:spLocks/>
            </p:cNvSpPr>
            <p:nvPr/>
          </p:nvSpPr>
          <p:spPr bwMode="auto">
            <a:xfrm>
              <a:off x="6559731" y="2148475"/>
              <a:ext cx="6551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34%</a:t>
              </a:r>
            </a:p>
          </p:txBody>
        </p:sp>
        <p:sp>
          <p:nvSpPr>
            <p:cNvPr id="130" name="Oval 129"/>
            <p:cNvSpPr/>
            <p:nvPr/>
          </p:nvSpPr>
          <p:spPr>
            <a:xfrm>
              <a:off x="6097186" y="2150352"/>
              <a:ext cx="419673" cy="41967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grpSp>
          <p:nvGrpSpPr>
            <p:cNvPr id="131" name="Group 130"/>
            <p:cNvGrpSpPr/>
            <p:nvPr/>
          </p:nvGrpSpPr>
          <p:grpSpPr>
            <a:xfrm>
              <a:off x="6188294" y="2251049"/>
              <a:ext cx="239764" cy="201746"/>
              <a:chOff x="1511296" y="730196"/>
              <a:chExt cx="256867" cy="216138"/>
            </a:xfrm>
            <a:solidFill>
              <a:schemeClr val="bg1"/>
            </a:solidFill>
          </p:grpSpPr>
          <p:sp>
            <p:nvSpPr>
              <p:cNvPr id="132"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35" name="Group 134"/>
          <p:cNvGrpSpPr/>
          <p:nvPr/>
        </p:nvGrpSpPr>
        <p:grpSpPr>
          <a:xfrm>
            <a:off x="2245595" y="9716521"/>
            <a:ext cx="10123841" cy="839346"/>
            <a:chOff x="6126619" y="4404770"/>
            <a:chExt cx="5063239" cy="419673"/>
          </a:xfrm>
        </p:grpSpPr>
        <p:sp>
          <p:nvSpPr>
            <p:cNvPr id="136" name="Rectangle 135"/>
            <p:cNvSpPr/>
            <p:nvPr/>
          </p:nvSpPr>
          <p:spPr bwMode="auto">
            <a:xfrm>
              <a:off x="6580927" y="4433924"/>
              <a:ext cx="4608931" cy="3736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7" name="Rectangle 136"/>
            <p:cNvSpPr/>
            <p:nvPr/>
          </p:nvSpPr>
          <p:spPr bwMode="auto">
            <a:xfrm>
              <a:off x="6580926" y="4433924"/>
              <a:ext cx="3292160" cy="3736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8" name="Content Placeholder 2"/>
            <p:cNvSpPr txBox="1">
              <a:spLocks/>
            </p:cNvSpPr>
            <p:nvPr/>
          </p:nvSpPr>
          <p:spPr bwMode="auto">
            <a:xfrm>
              <a:off x="6559731" y="4421654"/>
              <a:ext cx="655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64%</a:t>
              </a:r>
            </a:p>
          </p:txBody>
        </p:sp>
        <p:sp>
          <p:nvSpPr>
            <p:cNvPr id="139" name="Oval 138"/>
            <p:cNvSpPr/>
            <p:nvPr/>
          </p:nvSpPr>
          <p:spPr>
            <a:xfrm>
              <a:off x="6126619" y="4404770"/>
              <a:ext cx="419673" cy="41967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grpSp>
          <p:nvGrpSpPr>
            <p:cNvPr id="140" name="Group 139"/>
            <p:cNvGrpSpPr/>
            <p:nvPr/>
          </p:nvGrpSpPr>
          <p:grpSpPr>
            <a:xfrm>
              <a:off x="6260419" y="4498814"/>
              <a:ext cx="163729" cy="239331"/>
              <a:chOff x="527333" y="1217552"/>
              <a:chExt cx="175409" cy="256405"/>
            </a:xfrm>
            <a:solidFill>
              <a:schemeClr val="bg1"/>
            </a:solidFill>
          </p:grpSpPr>
          <p:sp>
            <p:nvSpPr>
              <p:cNvPr id="141"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721479258"/>
      </p:ext>
    </p:extLst>
  </p:cSld>
  <p:clrMapOvr>
    <a:masterClrMapping/>
  </p:clrMapOvr>
  <mc:AlternateContent xmlns:mc="http://schemas.openxmlformats.org/markup-compatibility/2006" xmlns:p14="http://schemas.microsoft.com/office/powerpoint/2010/main">
    <mc:Choice Requires="p14">
      <p:transition spd="slow" p14:dur="1600" advClick="0" advTm="3000">
        <p14:prism isContent="1" isInverted="1"/>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900" decel="100000" fill="hold"/>
                                        <p:tgtEl>
                                          <p:spTgt spid="5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500" fill="hold"/>
                                        <p:tgtEl>
                                          <p:spTgt spid="46"/>
                                        </p:tgtEl>
                                        <p:attrNameLst>
                                          <p:attrName>ppt_x</p:attrName>
                                        </p:attrNameLst>
                                      </p:cBhvr>
                                      <p:tavLst>
                                        <p:tav tm="0">
                                          <p:val>
                                            <p:strVal val="#ppt_x"/>
                                          </p:val>
                                        </p:tav>
                                        <p:tav tm="100000">
                                          <p:val>
                                            <p:strVal val="#ppt_x"/>
                                          </p:val>
                                        </p:tav>
                                      </p:tavLst>
                                    </p:anim>
                                    <p:anim calcmode="lin" valueType="num">
                                      <p:cBhvr additive="base">
                                        <p:cTn id="15" dur="500" fill="hold"/>
                                        <p:tgtEl>
                                          <p:spTgt spid="46"/>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additive="base">
                                        <p:cTn id="24" dur="500" fill="hold"/>
                                        <p:tgtEl>
                                          <p:spTgt spid="76"/>
                                        </p:tgtEl>
                                        <p:attrNameLst>
                                          <p:attrName>ppt_x</p:attrName>
                                        </p:attrNameLst>
                                      </p:cBhvr>
                                      <p:tavLst>
                                        <p:tav tm="0">
                                          <p:val>
                                            <p:strVal val="#ppt_x"/>
                                          </p:val>
                                        </p:tav>
                                        <p:tav tm="100000">
                                          <p:val>
                                            <p:strVal val="#ppt_x"/>
                                          </p:val>
                                        </p:tav>
                                      </p:tavLst>
                                    </p:anim>
                                    <p:anim calcmode="lin" valueType="num">
                                      <p:cBhvr additive="base">
                                        <p:cTn id="25" dur="500" fill="hold"/>
                                        <p:tgtEl>
                                          <p:spTgt spid="76"/>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500" fill="hold"/>
                                        <p:tgtEl>
                                          <p:spTgt spid="77"/>
                                        </p:tgtEl>
                                        <p:attrNameLst>
                                          <p:attrName>ppt_x</p:attrName>
                                        </p:attrNameLst>
                                      </p:cBhvr>
                                      <p:tavLst>
                                        <p:tav tm="0">
                                          <p:val>
                                            <p:strVal val="#ppt_x"/>
                                          </p:val>
                                        </p:tav>
                                        <p:tav tm="100000">
                                          <p:val>
                                            <p:strVal val="#ppt_x"/>
                                          </p:val>
                                        </p:tav>
                                      </p:tavLst>
                                    </p:anim>
                                    <p:anim calcmode="lin" valueType="num">
                                      <p:cBhvr additive="base">
                                        <p:cTn id="30" dur="500" fill="hold"/>
                                        <p:tgtEl>
                                          <p:spTgt spid="77"/>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79"/>
                                        </p:tgtEl>
                                        <p:attrNameLst>
                                          <p:attrName>style.visibility</p:attrName>
                                        </p:attrNameLst>
                                      </p:cBhvr>
                                      <p:to>
                                        <p:strVal val="visible"/>
                                      </p:to>
                                    </p:set>
                                    <p:anim calcmode="lin" valueType="num">
                                      <p:cBhvr additive="base">
                                        <p:cTn id="34" dur="500" fill="hold"/>
                                        <p:tgtEl>
                                          <p:spTgt spid="79"/>
                                        </p:tgtEl>
                                        <p:attrNameLst>
                                          <p:attrName>ppt_x</p:attrName>
                                        </p:attrNameLst>
                                      </p:cBhvr>
                                      <p:tavLst>
                                        <p:tav tm="0">
                                          <p:val>
                                            <p:strVal val="#ppt_x"/>
                                          </p:val>
                                        </p:tav>
                                        <p:tav tm="100000">
                                          <p:val>
                                            <p:strVal val="#ppt_x"/>
                                          </p:val>
                                        </p:tav>
                                      </p:tavLst>
                                    </p:anim>
                                    <p:anim calcmode="lin" valueType="num">
                                      <p:cBhvr additive="base">
                                        <p:cTn id="35" dur="500" fill="hold"/>
                                        <p:tgtEl>
                                          <p:spTgt spid="79"/>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74"/>
                                        </p:tgtEl>
                                        <p:attrNameLst>
                                          <p:attrName>style.visibility</p:attrName>
                                        </p:attrNameLst>
                                      </p:cBhvr>
                                      <p:to>
                                        <p:strVal val="visible"/>
                                      </p:to>
                                    </p:set>
                                    <p:anim calcmode="lin" valueType="num">
                                      <p:cBhvr additive="base">
                                        <p:cTn id="39" dur="500" fill="hold"/>
                                        <p:tgtEl>
                                          <p:spTgt spid="74"/>
                                        </p:tgtEl>
                                        <p:attrNameLst>
                                          <p:attrName>ppt_x</p:attrName>
                                        </p:attrNameLst>
                                      </p:cBhvr>
                                      <p:tavLst>
                                        <p:tav tm="0">
                                          <p:val>
                                            <p:strVal val="#ppt_x"/>
                                          </p:val>
                                        </p:tav>
                                        <p:tav tm="100000">
                                          <p:val>
                                            <p:strVal val="#ppt_x"/>
                                          </p:val>
                                        </p:tav>
                                      </p:tavLst>
                                    </p:anim>
                                    <p:anim calcmode="lin" valueType="num">
                                      <p:cBhvr additive="base">
                                        <p:cTn id="40" dur="500" fill="hold"/>
                                        <p:tgtEl>
                                          <p:spTgt spid="74"/>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90"/>
                                        </p:tgtEl>
                                        <p:attrNameLst>
                                          <p:attrName>style.visibility</p:attrName>
                                        </p:attrNameLst>
                                      </p:cBhvr>
                                      <p:to>
                                        <p:strVal val="visible"/>
                                      </p:to>
                                    </p:set>
                                    <p:anim calcmode="lin" valueType="num">
                                      <p:cBhvr additive="base">
                                        <p:cTn id="44" dur="500" fill="hold"/>
                                        <p:tgtEl>
                                          <p:spTgt spid="90"/>
                                        </p:tgtEl>
                                        <p:attrNameLst>
                                          <p:attrName>ppt_x</p:attrName>
                                        </p:attrNameLst>
                                      </p:cBhvr>
                                      <p:tavLst>
                                        <p:tav tm="0">
                                          <p:val>
                                            <p:strVal val="#ppt_x"/>
                                          </p:val>
                                        </p:tav>
                                        <p:tav tm="100000">
                                          <p:val>
                                            <p:strVal val="#ppt_x"/>
                                          </p:val>
                                        </p:tav>
                                      </p:tavLst>
                                    </p:anim>
                                    <p:anim calcmode="lin" valueType="num">
                                      <p:cBhvr additive="base">
                                        <p:cTn id="45" dur="500" fill="hold"/>
                                        <p:tgtEl>
                                          <p:spTgt spid="90"/>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2" presetClass="entr" presetSubtype="4" fill="hold" nodeType="afterEffect">
                                  <p:stCondLst>
                                    <p:cond delay="0"/>
                                  </p:stCondLst>
                                  <p:childTnLst>
                                    <p:set>
                                      <p:cBhvr>
                                        <p:cTn id="48" dur="1" fill="hold">
                                          <p:stCondLst>
                                            <p:cond delay="0"/>
                                          </p:stCondLst>
                                        </p:cTn>
                                        <p:tgtEl>
                                          <p:spTgt spid="89"/>
                                        </p:tgtEl>
                                        <p:attrNameLst>
                                          <p:attrName>style.visibility</p:attrName>
                                        </p:attrNameLst>
                                      </p:cBhvr>
                                      <p:to>
                                        <p:strVal val="visible"/>
                                      </p:to>
                                    </p:set>
                                    <p:anim calcmode="lin" valueType="num">
                                      <p:cBhvr additive="base">
                                        <p:cTn id="49" dur="500" fill="hold"/>
                                        <p:tgtEl>
                                          <p:spTgt spid="89"/>
                                        </p:tgtEl>
                                        <p:attrNameLst>
                                          <p:attrName>ppt_x</p:attrName>
                                        </p:attrNameLst>
                                      </p:cBhvr>
                                      <p:tavLst>
                                        <p:tav tm="0">
                                          <p:val>
                                            <p:strVal val="#ppt_x"/>
                                          </p:val>
                                        </p:tav>
                                        <p:tav tm="100000">
                                          <p:val>
                                            <p:strVal val="#ppt_x"/>
                                          </p:val>
                                        </p:tav>
                                      </p:tavLst>
                                    </p:anim>
                                    <p:anim calcmode="lin" valueType="num">
                                      <p:cBhvr additive="base">
                                        <p:cTn id="50" dur="500" fill="hold"/>
                                        <p:tgtEl>
                                          <p:spTgt spid="89"/>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 presetClass="entr" presetSubtype="4" fill="hold" nodeType="afterEffect">
                                  <p:stCondLst>
                                    <p:cond delay="0"/>
                                  </p:stCondLst>
                                  <p:childTnLst>
                                    <p:set>
                                      <p:cBhvr>
                                        <p:cTn id="53" dur="1" fill="hold">
                                          <p:stCondLst>
                                            <p:cond delay="0"/>
                                          </p:stCondLst>
                                        </p:cTn>
                                        <p:tgtEl>
                                          <p:spTgt spid="87"/>
                                        </p:tgtEl>
                                        <p:attrNameLst>
                                          <p:attrName>style.visibility</p:attrName>
                                        </p:attrNameLst>
                                      </p:cBhvr>
                                      <p:to>
                                        <p:strVal val="visible"/>
                                      </p:to>
                                    </p:set>
                                    <p:anim calcmode="lin" valueType="num">
                                      <p:cBhvr additive="base">
                                        <p:cTn id="54" dur="500" fill="hold"/>
                                        <p:tgtEl>
                                          <p:spTgt spid="87"/>
                                        </p:tgtEl>
                                        <p:attrNameLst>
                                          <p:attrName>ppt_x</p:attrName>
                                        </p:attrNameLst>
                                      </p:cBhvr>
                                      <p:tavLst>
                                        <p:tav tm="0">
                                          <p:val>
                                            <p:strVal val="#ppt_x"/>
                                          </p:val>
                                        </p:tav>
                                        <p:tav tm="100000">
                                          <p:val>
                                            <p:strVal val="#ppt_x"/>
                                          </p:val>
                                        </p:tav>
                                      </p:tavLst>
                                    </p:anim>
                                    <p:anim calcmode="lin" valueType="num">
                                      <p:cBhvr additive="base">
                                        <p:cTn id="55" dur="500" fill="hold"/>
                                        <p:tgtEl>
                                          <p:spTgt spid="87"/>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2" presetClass="entr" presetSubtype="4"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additive="base">
                                        <p:cTn id="59" dur="500" fill="hold"/>
                                        <p:tgtEl>
                                          <p:spTgt spid="91"/>
                                        </p:tgtEl>
                                        <p:attrNameLst>
                                          <p:attrName>ppt_x</p:attrName>
                                        </p:attrNameLst>
                                      </p:cBhvr>
                                      <p:tavLst>
                                        <p:tav tm="0">
                                          <p:val>
                                            <p:strVal val="#ppt_x"/>
                                          </p:val>
                                        </p:tav>
                                        <p:tav tm="100000">
                                          <p:val>
                                            <p:strVal val="#ppt_x"/>
                                          </p:val>
                                        </p:tav>
                                      </p:tavLst>
                                    </p:anim>
                                    <p:anim calcmode="lin" valueType="num">
                                      <p:cBhvr additive="base">
                                        <p:cTn id="60" dur="500" fill="hold"/>
                                        <p:tgtEl>
                                          <p:spTgt spid="91"/>
                                        </p:tgtEl>
                                        <p:attrNameLst>
                                          <p:attrName>ppt_y</p:attrName>
                                        </p:attrNameLst>
                                      </p:cBhvr>
                                      <p:tavLst>
                                        <p:tav tm="0">
                                          <p:val>
                                            <p:strVal val="1+#ppt_h/2"/>
                                          </p:val>
                                        </p:tav>
                                        <p:tav tm="100000">
                                          <p:val>
                                            <p:strVal val="#ppt_y"/>
                                          </p:val>
                                        </p:tav>
                                      </p:tavLst>
                                    </p:anim>
                                  </p:childTnLst>
                                </p:cTn>
                              </p:par>
                            </p:childTnLst>
                          </p:cTn>
                        </p:par>
                        <p:par>
                          <p:cTn id="61" fill="hold">
                            <p:stCondLst>
                              <p:cond delay="6000"/>
                            </p:stCondLst>
                            <p:childTnLst>
                              <p:par>
                                <p:cTn id="62" presetID="2" presetClass="entr" presetSubtype="4" fill="hold" grpId="0" nodeType="afterEffect">
                                  <p:stCondLst>
                                    <p:cond delay="0"/>
                                  </p:stCondLst>
                                  <p:childTnLst>
                                    <p:set>
                                      <p:cBhvr>
                                        <p:cTn id="63" dur="1" fill="hold">
                                          <p:stCondLst>
                                            <p:cond delay="0"/>
                                          </p:stCondLst>
                                        </p:cTn>
                                        <p:tgtEl>
                                          <p:spTgt spid="84"/>
                                        </p:tgtEl>
                                        <p:attrNameLst>
                                          <p:attrName>style.visibility</p:attrName>
                                        </p:attrNameLst>
                                      </p:cBhvr>
                                      <p:to>
                                        <p:strVal val="visible"/>
                                      </p:to>
                                    </p:set>
                                    <p:anim calcmode="lin" valueType="num">
                                      <p:cBhvr additive="base">
                                        <p:cTn id="64" dur="500" fill="hold"/>
                                        <p:tgtEl>
                                          <p:spTgt spid="84"/>
                                        </p:tgtEl>
                                        <p:attrNameLst>
                                          <p:attrName>ppt_x</p:attrName>
                                        </p:attrNameLst>
                                      </p:cBhvr>
                                      <p:tavLst>
                                        <p:tav tm="0">
                                          <p:val>
                                            <p:strVal val="#ppt_x"/>
                                          </p:val>
                                        </p:tav>
                                        <p:tav tm="100000">
                                          <p:val>
                                            <p:strVal val="#ppt_x"/>
                                          </p:val>
                                        </p:tav>
                                      </p:tavLst>
                                    </p:anim>
                                    <p:anim calcmode="lin" valueType="num">
                                      <p:cBhvr additive="base">
                                        <p:cTn id="65" dur="500" fill="hold"/>
                                        <p:tgtEl>
                                          <p:spTgt spid="84"/>
                                        </p:tgtEl>
                                        <p:attrNameLst>
                                          <p:attrName>ppt_y</p:attrName>
                                        </p:attrNameLst>
                                      </p:cBhvr>
                                      <p:tavLst>
                                        <p:tav tm="0">
                                          <p:val>
                                            <p:strVal val="1+#ppt_h/2"/>
                                          </p:val>
                                        </p:tav>
                                        <p:tav tm="100000">
                                          <p:val>
                                            <p:strVal val="#ppt_y"/>
                                          </p:val>
                                        </p:tav>
                                      </p:tavLst>
                                    </p:anim>
                                  </p:childTnLst>
                                </p:cTn>
                              </p:par>
                            </p:childTnLst>
                          </p:cTn>
                        </p:par>
                        <p:par>
                          <p:cTn id="66" fill="hold">
                            <p:stCondLst>
                              <p:cond delay="6500"/>
                            </p:stCondLst>
                            <p:childTnLst>
                              <p:par>
                                <p:cTn id="67" presetID="2" presetClass="entr" presetSubtype="4"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 calcmode="lin" valueType="num">
                                      <p:cBhvr additive="base">
                                        <p:cTn id="69" dur="500" fill="hold"/>
                                        <p:tgtEl>
                                          <p:spTgt spid="86"/>
                                        </p:tgtEl>
                                        <p:attrNameLst>
                                          <p:attrName>ppt_x</p:attrName>
                                        </p:attrNameLst>
                                      </p:cBhvr>
                                      <p:tavLst>
                                        <p:tav tm="0">
                                          <p:val>
                                            <p:strVal val="#ppt_x"/>
                                          </p:val>
                                        </p:tav>
                                        <p:tav tm="100000">
                                          <p:val>
                                            <p:strVal val="#ppt_x"/>
                                          </p:val>
                                        </p:tav>
                                      </p:tavLst>
                                    </p:anim>
                                    <p:anim calcmode="lin" valueType="num">
                                      <p:cBhvr additive="base">
                                        <p:cTn id="70" dur="500" fill="hold"/>
                                        <p:tgtEl>
                                          <p:spTgt spid="86"/>
                                        </p:tgtEl>
                                        <p:attrNameLst>
                                          <p:attrName>ppt_y</p:attrName>
                                        </p:attrNameLst>
                                      </p:cBhvr>
                                      <p:tavLst>
                                        <p:tav tm="0">
                                          <p:val>
                                            <p:strVal val="1+#ppt_h/2"/>
                                          </p:val>
                                        </p:tav>
                                        <p:tav tm="100000">
                                          <p:val>
                                            <p:strVal val="#ppt_y"/>
                                          </p:val>
                                        </p:tav>
                                      </p:tavLst>
                                    </p:anim>
                                  </p:childTnLst>
                                </p:cTn>
                              </p:par>
                            </p:childTnLst>
                          </p:cTn>
                        </p:par>
                        <p:par>
                          <p:cTn id="71" fill="hold">
                            <p:stCondLst>
                              <p:cond delay="7000"/>
                            </p:stCondLst>
                            <p:childTnLst>
                              <p:par>
                                <p:cTn id="72" presetID="2" presetClass="entr" presetSubtype="4" fill="hold" grpId="0" nodeType="afterEffect">
                                  <p:stCondLst>
                                    <p:cond delay="0"/>
                                  </p:stCondLst>
                                  <p:childTnLst>
                                    <p:set>
                                      <p:cBhvr>
                                        <p:cTn id="73" dur="1" fill="hold">
                                          <p:stCondLst>
                                            <p:cond delay="0"/>
                                          </p:stCondLst>
                                        </p:cTn>
                                        <p:tgtEl>
                                          <p:spTgt spid="85"/>
                                        </p:tgtEl>
                                        <p:attrNameLst>
                                          <p:attrName>style.visibility</p:attrName>
                                        </p:attrNameLst>
                                      </p:cBhvr>
                                      <p:to>
                                        <p:strVal val="visible"/>
                                      </p:to>
                                    </p:set>
                                    <p:anim calcmode="lin" valueType="num">
                                      <p:cBhvr additive="base">
                                        <p:cTn id="74" dur="500" fill="hold"/>
                                        <p:tgtEl>
                                          <p:spTgt spid="85"/>
                                        </p:tgtEl>
                                        <p:attrNameLst>
                                          <p:attrName>ppt_x</p:attrName>
                                        </p:attrNameLst>
                                      </p:cBhvr>
                                      <p:tavLst>
                                        <p:tav tm="0">
                                          <p:val>
                                            <p:strVal val="#ppt_x"/>
                                          </p:val>
                                        </p:tav>
                                        <p:tav tm="100000">
                                          <p:val>
                                            <p:strVal val="#ppt_x"/>
                                          </p:val>
                                        </p:tav>
                                      </p:tavLst>
                                    </p:anim>
                                    <p:anim calcmode="lin" valueType="num">
                                      <p:cBhvr additive="base">
                                        <p:cTn id="75" dur="500" fill="hold"/>
                                        <p:tgtEl>
                                          <p:spTgt spid="85"/>
                                        </p:tgtEl>
                                        <p:attrNameLst>
                                          <p:attrName>ppt_y</p:attrName>
                                        </p:attrNameLst>
                                      </p:cBhvr>
                                      <p:tavLst>
                                        <p:tav tm="0">
                                          <p:val>
                                            <p:strVal val="1+#ppt_h/2"/>
                                          </p:val>
                                        </p:tav>
                                        <p:tav tm="100000">
                                          <p:val>
                                            <p:strVal val="#ppt_y"/>
                                          </p:val>
                                        </p:tav>
                                      </p:tavLst>
                                    </p:anim>
                                  </p:childTnLst>
                                </p:cTn>
                              </p:par>
                            </p:childTnLst>
                          </p:cTn>
                        </p:par>
                        <p:par>
                          <p:cTn id="76" fill="hold">
                            <p:stCondLst>
                              <p:cond delay="7500"/>
                            </p:stCondLst>
                            <p:childTnLst>
                              <p:par>
                                <p:cTn id="77" presetID="2" presetClass="entr" presetSubtype="4"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childTnLst>
                          </p:cTn>
                        </p:par>
                        <p:par>
                          <p:cTn id="81" fill="hold">
                            <p:stCondLst>
                              <p:cond delay="8000"/>
                            </p:stCondLst>
                            <p:childTnLst>
                              <p:par>
                                <p:cTn id="82" presetID="2" presetClass="entr" presetSubtype="4" fill="hold" grpId="0" nodeType="afterEffect">
                                  <p:stCondLst>
                                    <p:cond delay="0"/>
                                  </p:stCondLst>
                                  <p:childTnLst>
                                    <p:set>
                                      <p:cBhvr>
                                        <p:cTn id="83" dur="1" fill="hold">
                                          <p:stCondLst>
                                            <p:cond delay="0"/>
                                          </p:stCondLst>
                                        </p:cTn>
                                        <p:tgtEl>
                                          <p:spTgt spid="123"/>
                                        </p:tgtEl>
                                        <p:attrNameLst>
                                          <p:attrName>style.visibility</p:attrName>
                                        </p:attrNameLst>
                                      </p:cBhvr>
                                      <p:to>
                                        <p:strVal val="visible"/>
                                      </p:to>
                                    </p:set>
                                    <p:anim calcmode="lin" valueType="num">
                                      <p:cBhvr additive="base">
                                        <p:cTn id="84" dur="500" fill="hold"/>
                                        <p:tgtEl>
                                          <p:spTgt spid="123"/>
                                        </p:tgtEl>
                                        <p:attrNameLst>
                                          <p:attrName>ppt_x</p:attrName>
                                        </p:attrNameLst>
                                      </p:cBhvr>
                                      <p:tavLst>
                                        <p:tav tm="0">
                                          <p:val>
                                            <p:strVal val="#ppt_x"/>
                                          </p:val>
                                        </p:tav>
                                        <p:tav tm="100000">
                                          <p:val>
                                            <p:strVal val="#ppt_x"/>
                                          </p:val>
                                        </p:tav>
                                      </p:tavLst>
                                    </p:anim>
                                    <p:anim calcmode="lin" valueType="num">
                                      <p:cBhvr additive="base">
                                        <p:cTn id="85" dur="500" fill="hold"/>
                                        <p:tgtEl>
                                          <p:spTgt spid="123"/>
                                        </p:tgtEl>
                                        <p:attrNameLst>
                                          <p:attrName>ppt_y</p:attrName>
                                        </p:attrNameLst>
                                      </p:cBhvr>
                                      <p:tavLst>
                                        <p:tav tm="0">
                                          <p:val>
                                            <p:strVal val="1+#ppt_h/2"/>
                                          </p:val>
                                        </p:tav>
                                        <p:tav tm="100000">
                                          <p:val>
                                            <p:strVal val="#ppt_y"/>
                                          </p:val>
                                        </p:tav>
                                      </p:tavLst>
                                    </p:anim>
                                  </p:childTnLst>
                                </p:cTn>
                              </p:par>
                            </p:childTnLst>
                          </p:cTn>
                        </p:par>
                        <p:par>
                          <p:cTn id="86" fill="hold">
                            <p:stCondLst>
                              <p:cond delay="8500"/>
                            </p:stCondLst>
                            <p:childTnLst>
                              <p:par>
                                <p:cTn id="87" presetID="2" presetClass="entr" presetSubtype="4" fill="hold" grpId="0" nodeType="afterEffect">
                                  <p:stCondLst>
                                    <p:cond delay="0"/>
                                  </p:stCondLst>
                                  <p:childTnLst>
                                    <p:set>
                                      <p:cBhvr>
                                        <p:cTn id="88" dur="1" fill="hold">
                                          <p:stCondLst>
                                            <p:cond delay="0"/>
                                          </p:stCondLst>
                                        </p:cTn>
                                        <p:tgtEl>
                                          <p:spTgt spid="121"/>
                                        </p:tgtEl>
                                        <p:attrNameLst>
                                          <p:attrName>style.visibility</p:attrName>
                                        </p:attrNameLst>
                                      </p:cBhvr>
                                      <p:to>
                                        <p:strVal val="visible"/>
                                      </p:to>
                                    </p:set>
                                    <p:anim calcmode="lin" valueType="num">
                                      <p:cBhvr additive="base">
                                        <p:cTn id="89" dur="500" fill="hold"/>
                                        <p:tgtEl>
                                          <p:spTgt spid="121"/>
                                        </p:tgtEl>
                                        <p:attrNameLst>
                                          <p:attrName>ppt_x</p:attrName>
                                        </p:attrNameLst>
                                      </p:cBhvr>
                                      <p:tavLst>
                                        <p:tav tm="0">
                                          <p:val>
                                            <p:strVal val="#ppt_x"/>
                                          </p:val>
                                        </p:tav>
                                        <p:tav tm="100000">
                                          <p:val>
                                            <p:strVal val="#ppt_x"/>
                                          </p:val>
                                        </p:tav>
                                      </p:tavLst>
                                    </p:anim>
                                    <p:anim calcmode="lin" valueType="num">
                                      <p:cBhvr additive="base">
                                        <p:cTn id="90" dur="500" fill="hold"/>
                                        <p:tgtEl>
                                          <p:spTgt spid="121"/>
                                        </p:tgtEl>
                                        <p:attrNameLst>
                                          <p:attrName>ppt_y</p:attrName>
                                        </p:attrNameLst>
                                      </p:cBhvr>
                                      <p:tavLst>
                                        <p:tav tm="0">
                                          <p:val>
                                            <p:strVal val="1+#ppt_h/2"/>
                                          </p:val>
                                        </p:tav>
                                        <p:tav tm="100000">
                                          <p:val>
                                            <p:strVal val="#ppt_y"/>
                                          </p:val>
                                        </p:tav>
                                      </p:tavLst>
                                    </p:anim>
                                  </p:childTnLst>
                                </p:cTn>
                              </p:par>
                            </p:childTnLst>
                          </p:cTn>
                        </p:par>
                        <p:par>
                          <p:cTn id="91" fill="hold">
                            <p:stCondLst>
                              <p:cond delay="9000"/>
                            </p:stCondLst>
                            <p:childTnLst>
                              <p:par>
                                <p:cTn id="92" presetID="2" presetClass="entr" presetSubtype="4" fill="hold" nodeType="afterEffect">
                                  <p:stCondLst>
                                    <p:cond delay="0"/>
                                  </p:stCondLst>
                                  <p:childTnLst>
                                    <p:set>
                                      <p:cBhvr>
                                        <p:cTn id="93" dur="1" fill="hold">
                                          <p:stCondLst>
                                            <p:cond delay="0"/>
                                          </p:stCondLst>
                                        </p:cTn>
                                        <p:tgtEl>
                                          <p:spTgt spid="98"/>
                                        </p:tgtEl>
                                        <p:attrNameLst>
                                          <p:attrName>style.visibility</p:attrName>
                                        </p:attrNameLst>
                                      </p:cBhvr>
                                      <p:to>
                                        <p:strVal val="visible"/>
                                      </p:to>
                                    </p:set>
                                    <p:anim calcmode="lin" valueType="num">
                                      <p:cBhvr additive="base">
                                        <p:cTn id="94" dur="500" fill="hold"/>
                                        <p:tgtEl>
                                          <p:spTgt spid="98"/>
                                        </p:tgtEl>
                                        <p:attrNameLst>
                                          <p:attrName>ppt_x</p:attrName>
                                        </p:attrNameLst>
                                      </p:cBhvr>
                                      <p:tavLst>
                                        <p:tav tm="0">
                                          <p:val>
                                            <p:strVal val="#ppt_x"/>
                                          </p:val>
                                        </p:tav>
                                        <p:tav tm="100000">
                                          <p:val>
                                            <p:strVal val="#ppt_x"/>
                                          </p:val>
                                        </p:tav>
                                      </p:tavLst>
                                    </p:anim>
                                    <p:anim calcmode="lin" valueType="num">
                                      <p:cBhvr additive="base">
                                        <p:cTn id="95" dur="500" fill="hold"/>
                                        <p:tgtEl>
                                          <p:spTgt spid="98"/>
                                        </p:tgtEl>
                                        <p:attrNameLst>
                                          <p:attrName>ppt_y</p:attrName>
                                        </p:attrNameLst>
                                      </p:cBhvr>
                                      <p:tavLst>
                                        <p:tav tm="0">
                                          <p:val>
                                            <p:strVal val="1+#ppt_h/2"/>
                                          </p:val>
                                        </p:tav>
                                        <p:tav tm="100000">
                                          <p:val>
                                            <p:strVal val="#ppt_y"/>
                                          </p:val>
                                        </p:tav>
                                      </p:tavLst>
                                    </p:anim>
                                  </p:childTnLst>
                                </p:cTn>
                              </p:par>
                            </p:childTnLst>
                          </p:cTn>
                        </p:par>
                        <p:par>
                          <p:cTn id="96" fill="hold">
                            <p:stCondLst>
                              <p:cond delay="9500"/>
                            </p:stCondLst>
                            <p:childTnLst>
                              <p:par>
                                <p:cTn id="97" presetID="2" presetClass="entr" presetSubtype="4" fill="hold" grpId="0" nodeType="afterEffect">
                                  <p:stCondLst>
                                    <p:cond delay="0"/>
                                  </p:stCondLst>
                                  <p:childTnLst>
                                    <p:set>
                                      <p:cBhvr>
                                        <p:cTn id="98" dur="1" fill="hold">
                                          <p:stCondLst>
                                            <p:cond delay="0"/>
                                          </p:stCondLst>
                                        </p:cTn>
                                        <p:tgtEl>
                                          <p:spTgt spid="100"/>
                                        </p:tgtEl>
                                        <p:attrNameLst>
                                          <p:attrName>style.visibility</p:attrName>
                                        </p:attrNameLst>
                                      </p:cBhvr>
                                      <p:to>
                                        <p:strVal val="visible"/>
                                      </p:to>
                                    </p:set>
                                    <p:anim calcmode="lin" valueType="num">
                                      <p:cBhvr additive="base">
                                        <p:cTn id="99" dur="500" fill="hold"/>
                                        <p:tgtEl>
                                          <p:spTgt spid="100"/>
                                        </p:tgtEl>
                                        <p:attrNameLst>
                                          <p:attrName>ppt_x</p:attrName>
                                        </p:attrNameLst>
                                      </p:cBhvr>
                                      <p:tavLst>
                                        <p:tav tm="0">
                                          <p:val>
                                            <p:strVal val="#ppt_x"/>
                                          </p:val>
                                        </p:tav>
                                        <p:tav tm="100000">
                                          <p:val>
                                            <p:strVal val="#ppt_x"/>
                                          </p:val>
                                        </p:tav>
                                      </p:tavLst>
                                    </p:anim>
                                    <p:anim calcmode="lin" valueType="num">
                                      <p:cBhvr additive="base">
                                        <p:cTn id="100" dur="500" fill="hold"/>
                                        <p:tgtEl>
                                          <p:spTgt spid="100"/>
                                        </p:tgtEl>
                                        <p:attrNameLst>
                                          <p:attrName>ppt_y</p:attrName>
                                        </p:attrNameLst>
                                      </p:cBhvr>
                                      <p:tavLst>
                                        <p:tav tm="0">
                                          <p:val>
                                            <p:strVal val="1+#ppt_h/2"/>
                                          </p:val>
                                        </p:tav>
                                        <p:tav tm="100000">
                                          <p:val>
                                            <p:strVal val="#ppt_y"/>
                                          </p:val>
                                        </p:tav>
                                      </p:tavLst>
                                    </p:anim>
                                  </p:childTnLst>
                                </p:cTn>
                              </p:par>
                            </p:childTnLst>
                          </p:cTn>
                        </p:par>
                        <p:par>
                          <p:cTn id="101" fill="hold">
                            <p:stCondLst>
                              <p:cond delay="10000"/>
                            </p:stCondLst>
                            <p:childTnLst>
                              <p:par>
                                <p:cTn id="102" presetID="2" presetClass="entr" presetSubtype="4" fill="hold" grpId="0" nodeType="afterEffect">
                                  <p:stCondLst>
                                    <p:cond delay="0"/>
                                  </p:stCondLst>
                                  <p:childTnLst>
                                    <p:set>
                                      <p:cBhvr>
                                        <p:cTn id="103" dur="1" fill="hold">
                                          <p:stCondLst>
                                            <p:cond delay="0"/>
                                          </p:stCondLst>
                                        </p:cTn>
                                        <p:tgtEl>
                                          <p:spTgt spid="102"/>
                                        </p:tgtEl>
                                        <p:attrNameLst>
                                          <p:attrName>style.visibility</p:attrName>
                                        </p:attrNameLst>
                                      </p:cBhvr>
                                      <p:to>
                                        <p:strVal val="visible"/>
                                      </p:to>
                                    </p:set>
                                    <p:anim calcmode="lin" valueType="num">
                                      <p:cBhvr additive="base">
                                        <p:cTn id="104" dur="500" fill="hold"/>
                                        <p:tgtEl>
                                          <p:spTgt spid="102"/>
                                        </p:tgtEl>
                                        <p:attrNameLst>
                                          <p:attrName>ppt_x</p:attrName>
                                        </p:attrNameLst>
                                      </p:cBhvr>
                                      <p:tavLst>
                                        <p:tav tm="0">
                                          <p:val>
                                            <p:strVal val="#ppt_x"/>
                                          </p:val>
                                        </p:tav>
                                        <p:tav tm="100000">
                                          <p:val>
                                            <p:strVal val="#ppt_x"/>
                                          </p:val>
                                        </p:tav>
                                      </p:tavLst>
                                    </p:anim>
                                    <p:anim calcmode="lin" valueType="num">
                                      <p:cBhvr additive="base">
                                        <p:cTn id="105" dur="500" fill="hold"/>
                                        <p:tgtEl>
                                          <p:spTgt spid="102"/>
                                        </p:tgtEl>
                                        <p:attrNameLst>
                                          <p:attrName>ppt_y</p:attrName>
                                        </p:attrNameLst>
                                      </p:cBhvr>
                                      <p:tavLst>
                                        <p:tav tm="0">
                                          <p:val>
                                            <p:strVal val="1+#ppt_h/2"/>
                                          </p:val>
                                        </p:tav>
                                        <p:tav tm="100000">
                                          <p:val>
                                            <p:strVal val="#ppt_y"/>
                                          </p:val>
                                        </p:tav>
                                      </p:tavLst>
                                    </p:anim>
                                  </p:childTnLst>
                                </p:cTn>
                              </p:par>
                            </p:childTnLst>
                          </p:cTn>
                        </p:par>
                        <p:par>
                          <p:cTn id="106" fill="hold">
                            <p:stCondLst>
                              <p:cond delay="10500"/>
                            </p:stCondLst>
                            <p:childTnLst>
                              <p:par>
                                <p:cTn id="107" presetID="2" presetClass="entr" presetSubtype="4" fill="hold" grpId="0" nodeType="afterEffect">
                                  <p:stCondLst>
                                    <p:cond delay="0"/>
                                  </p:stCondLst>
                                  <p:childTnLst>
                                    <p:set>
                                      <p:cBhvr>
                                        <p:cTn id="108" dur="1" fill="hold">
                                          <p:stCondLst>
                                            <p:cond delay="0"/>
                                          </p:stCondLst>
                                        </p:cTn>
                                        <p:tgtEl>
                                          <p:spTgt spid="97"/>
                                        </p:tgtEl>
                                        <p:attrNameLst>
                                          <p:attrName>style.visibility</p:attrName>
                                        </p:attrNameLst>
                                      </p:cBhvr>
                                      <p:to>
                                        <p:strVal val="visible"/>
                                      </p:to>
                                    </p:set>
                                    <p:anim calcmode="lin" valueType="num">
                                      <p:cBhvr additive="base">
                                        <p:cTn id="109" dur="500" fill="hold"/>
                                        <p:tgtEl>
                                          <p:spTgt spid="97"/>
                                        </p:tgtEl>
                                        <p:attrNameLst>
                                          <p:attrName>ppt_x</p:attrName>
                                        </p:attrNameLst>
                                      </p:cBhvr>
                                      <p:tavLst>
                                        <p:tav tm="0">
                                          <p:val>
                                            <p:strVal val="#ppt_x"/>
                                          </p:val>
                                        </p:tav>
                                        <p:tav tm="100000">
                                          <p:val>
                                            <p:strVal val="#ppt_x"/>
                                          </p:val>
                                        </p:tav>
                                      </p:tavLst>
                                    </p:anim>
                                    <p:anim calcmode="lin" valueType="num">
                                      <p:cBhvr additive="base">
                                        <p:cTn id="110" dur="500" fill="hold"/>
                                        <p:tgtEl>
                                          <p:spTgt spid="97"/>
                                        </p:tgtEl>
                                        <p:attrNameLst>
                                          <p:attrName>ppt_y</p:attrName>
                                        </p:attrNameLst>
                                      </p:cBhvr>
                                      <p:tavLst>
                                        <p:tav tm="0">
                                          <p:val>
                                            <p:strVal val="1+#ppt_h/2"/>
                                          </p:val>
                                        </p:tav>
                                        <p:tav tm="100000">
                                          <p:val>
                                            <p:strVal val="#ppt_y"/>
                                          </p:val>
                                        </p:tav>
                                      </p:tavLst>
                                    </p:anim>
                                  </p:childTnLst>
                                </p:cTn>
                              </p:par>
                            </p:childTnLst>
                          </p:cTn>
                        </p:par>
                        <p:par>
                          <p:cTn id="111" fill="hold">
                            <p:stCondLst>
                              <p:cond delay="11000"/>
                            </p:stCondLst>
                            <p:childTnLst>
                              <p:par>
                                <p:cTn id="112" presetID="2" presetClass="entr" presetSubtype="4" fill="hold" grpId="0" nodeType="afterEffect">
                                  <p:stCondLst>
                                    <p:cond delay="0"/>
                                  </p:stCondLst>
                                  <p:childTnLst>
                                    <p:set>
                                      <p:cBhvr>
                                        <p:cTn id="113" dur="1" fill="hold">
                                          <p:stCondLst>
                                            <p:cond delay="0"/>
                                          </p:stCondLst>
                                        </p:cTn>
                                        <p:tgtEl>
                                          <p:spTgt spid="75"/>
                                        </p:tgtEl>
                                        <p:attrNameLst>
                                          <p:attrName>style.visibility</p:attrName>
                                        </p:attrNameLst>
                                      </p:cBhvr>
                                      <p:to>
                                        <p:strVal val="visible"/>
                                      </p:to>
                                    </p:set>
                                    <p:anim calcmode="lin" valueType="num">
                                      <p:cBhvr additive="base">
                                        <p:cTn id="114" dur="500" fill="hold"/>
                                        <p:tgtEl>
                                          <p:spTgt spid="75"/>
                                        </p:tgtEl>
                                        <p:attrNameLst>
                                          <p:attrName>ppt_x</p:attrName>
                                        </p:attrNameLst>
                                      </p:cBhvr>
                                      <p:tavLst>
                                        <p:tav tm="0">
                                          <p:val>
                                            <p:strVal val="#ppt_x"/>
                                          </p:val>
                                        </p:tav>
                                        <p:tav tm="100000">
                                          <p:val>
                                            <p:strVal val="#ppt_x"/>
                                          </p:val>
                                        </p:tav>
                                      </p:tavLst>
                                    </p:anim>
                                    <p:anim calcmode="lin" valueType="num">
                                      <p:cBhvr additive="base">
                                        <p:cTn id="115" dur="500" fill="hold"/>
                                        <p:tgtEl>
                                          <p:spTgt spid="75"/>
                                        </p:tgtEl>
                                        <p:attrNameLst>
                                          <p:attrName>ppt_y</p:attrName>
                                        </p:attrNameLst>
                                      </p:cBhvr>
                                      <p:tavLst>
                                        <p:tav tm="0">
                                          <p:val>
                                            <p:strVal val="1+#ppt_h/2"/>
                                          </p:val>
                                        </p:tav>
                                        <p:tav tm="100000">
                                          <p:val>
                                            <p:strVal val="#ppt_y"/>
                                          </p:val>
                                        </p:tav>
                                      </p:tavLst>
                                    </p:anim>
                                  </p:childTnLst>
                                </p:cTn>
                              </p:par>
                            </p:childTnLst>
                          </p:cTn>
                        </p:par>
                        <p:par>
                          <p:cTn id="116" fill="hold">
                            <p:stCondLst>
                              <p:cond delay="11500"/>
                            </p:stCondLst>
                            <p:childTnLst>
                              <p:par>
                                <p:cTn id="117" presetID="2" presetClass="entr" presetSubtype="4" fill="hold" nodeType="afterEffect">
                                  <p:stCondLst>
                                    <p:cond delay="0"/>
                                  </p:stCondLst>
                                  <p:childTnLst>
                                    <p:set>
                                      <p:cBhvr>
                                        <p:cTn id="118" dur="1" fill="hold">
                                          <p:stCondLst>
                                            <p:cond delay="0"/>
                                          </p:stCondLst>
                                        </p:cTn>
                                        <p:tgtEl>
                                          <p:spTgt spid="125"/>
                                        </p:tgtEl>
                                        <p:attrNameLst>
                                          <p:attrName>style.visibility</p:attrName>
                                        </p:attrNameLst>
                                      </p:cBhvr>
                                      <p:to>
                                        <p:strVal val="visible"/>
                                      </p:to>
                                    </p:set>
                                    <p:anim calcmode="lin" valueType="num">
                                      <p:cBhvr additive="base">
                                        <p:cTn id="119" dur="500" fill="hold"/>
                                        <p:tgtEl>
                                          <p:spTgt spid="125"/>
                                        </p:tgtEl>
                                        <p:attrNameLst>
                                          <p:attrName>ppt_x</p:attrName>
                                        </p:attrNameLst>
                                      </p:cBhvr>
                                      <p:tavLst>
                                        <p:tav tm="0">
                                          <p:val>
                                            <p:strVal val="#ppt_x"/>
                                          </p:val>
                                        </p:tav>
                                        <p:tav tm="100000">
                                          <p:val>
                                            <p:strVal val="#ppt_x"/>
                                          </p:val>
                                        </p:tav>
                                      </p:tavLst>
                                    </p:anim>
                                    <p:anim calcmode="lin" valueType="num">
                                      <p:cBhvr additive="base">
                                        <p:cTn id="120" dur="500" fill="hold"/>
                                        <p:tgtEl>
                                          <p:spTgt spid="125"/>
                                        </p:tgtEl>
                                        <p:attrNameLst>
                                          <p:attrName>ppt_y</p:attrName>
                                        </p:attrNameLst>
                                      </p:cBhvr>
                                      <p:tavLst>
                                        <p:tav tm="0">
                                          <p:val>
                                            <p:strVal val="1+#ppt_h/2"/>
                                          </p:val>
                                        </p:tav>
                                        <p:tav tm="100000">
                                          <p:val>
                                            <p:strVal val="#ppt_y"/>
                                          </p:val>
                                        </p:tav>
                                      </p:tavLst>
                                    </p:anim>
                                  </p:childTnLst>
                                </p:cTn>
                              </p:par>
                            </p:childTnLst>
                          </p:cTn>
                        </p:par>
                        <p:par>
                          <p:cTn id="121" fill="hold">
                            <p:stCondLst>
                              <p:cond delay="12000"/>
                            </p:stCondLst>
                            <p:childTnLst>
                              <p:par>
                                <p:cTn id="122" presetID="2" presetClass="entr" presetSubtype="4" fill="hold" grpId="0" nodeType="afterEffect">
                                  <p:stCondLst>
                                    <p:cond delay="0"/>
                                  </p:stCondLst>
                                  <p:childTnLst>
                                    <p:set>
                                      <p:cBhvr>
                                        <p:cTn id="123" dur="1" fill="hold">
                                          <p:stCondLst>
                                            <p:cond delay="0"/>
                                          </p:stCondLst>
                                        </p:cTn>
                                        <p:tgtEl>
                                          <p:spTgt spid="122"/>
                                        </p:tgtEl>
                                        <p:attrNameLst>
                                          <p:attrName>style.visibility</p:attrName>
                                        </p:attrNameLst>
                                      </p:cBhvr>
                                      <p:to>
                                        <p:strVal val="visible"/>
                                      </p:to>
                                    </p:set>
                                    <p:anim calcmode="lin" valueType="num">
                                      <p:cBhvr additive="base">
                                        <p:cTn id="124" dur="500" fill="hold"/>
                                        <p:tgtEl>
                                          <p:spTgt spid="122"/>
                                        </p:tgtEl>
                                        <p:attrNameLst>
                                          <p:attrName>ppt_x</p:attrName>
                                        </p:attrNameLst>
                                      </p:cBhvr>
                                      <p:tavLst>
                                        <p:tav tm="0">
                                          <p:val>
                                            <p:strVal val="#ppt_x"/>
                                          </p:val>
                                        </p:tav>
                                        <p:tav tm="100000">
                                          <p:val>
                                            <p:strVal val="#ppt_x"/>
                                          </p:val>
                                        </p:tav>
                                      </p:tavLst>
                                    </p:anim>
                                    <p:anim calcmode="lin" valueType="num">
                                      <p:cBhvr additive="base">
                                        <p:cTn id="125" dur="500" fill="hold"/>
                                        <p:tgtEl>
                                          <p:spTgt spid="122"/>
                                        </p:tgtEl>
                                        <p:attrNameLst>
                                          <p:attrName>ppt_y</p:attrName>
                                        </p:attrNameLst>
                                      </p:cBhvr>
                                      <p:tavLst>
                                        <p:tav tm="0">
                                          <p:val>
                                            <p:strVal val="1+#ppt_h/2"/>
                                          </p:val>
                                        </p:tav>
                                        <p:tav tm="100000">
                                          <p:val>
                                            <p:strVal val="#ppt_y"/>
                                          </p:val>
                                        </p:tav>
                                      </p:tavLst>
                                    </p:anim>
                                  </p:childTnLst>
                                </p:cTn>
                              </p:par>
                            </p:childTnLst>
                          </p:cTn>
                        </p:par>
                        <p:par>
                          <p:cTn id="126" fill="hold">
                            <p:stCondLst>
                              <p:cond delay="12500"/>
                            </p:stCondLst>
                            <p:childTnLst>
                              <p:par>
                                <p:cTn id="127" presetID="2" presetClass="entr" presetSubtype="4" fill="hold" grpId="0" nodeType="afterEffect">
                                  <p:stCondLst>
                                    <p:cond delay="0"/>
                                  </p:stCondLst>
                                  <p:childTnLst>
                                    <p:set>
                                      <p:cBhvr>
                                        <p:cTn id="128" dur="1" fill="hold">
                                          <p:stCondLst>
                                            <p:cond delay="0"/>
                                          </p:stCondLst>
                                        </p:cTn>
                                        <p:tgtEl>
                                          <p:spTgt spid="124"/>
                                        </p:tgtEl>
                                        <p:attrNameLst>
                                          <p:attrName>style.visibility</p:attrName>
                                        </p:attrNameLst>
                                      </p:cBhvr>
                                      <p:to>
                                        <p:strVal val="visible"/>
                                      </p:to>
                                    </p:set>
                                    <p:anim calcmode="lin" valueType="num">
                                      <p:cBhvr additive="base">
                                        <p:cTn id="129" dur="500" fill="hold"/>
                                        <p:tgtEl>
                                          <p:spTgt spid="124"/>
                                        </p:tgtEl>
                                        <p:attrNameLst>
                                          <p:attrName>ppt_x</p:attrName>
                                        </p:attrNameLst>
                                      </p:cBhvr>
                                      <p:tavLst>
                                        <p:tav tm="0">
                                          <p:val>
                                            <p:strVal val="#ppt_x"/>
                                          </p:val>
                                        </p:tav>
                                        <p:tav tm="100000">
                                          <p:val>
                                            <p:strVal val="#ppt_x"/>
                                          </p:val>
                                        </p:tav>
                                      </p:tavLst>
                                    </p:anim>
                                    <p:anim calcmode="lin" valueType="num">
                                      <p:cBhvr additive="base">
                                        <p:cTn id="130" dur="500" fill="hold"/>
                                        <p:tgtEl>
                                          <p:spTgt spid="124"/>
                                        </p:tgtEl>
                                        <p:attrNameLst>
                                          <p:attrName>ppt_y</p:attrName>
                                        </p:attrNameLst>
                                      </p:cBhvr>
                                      <p:tavLst>
                                        <p:tav tm="0">
                                          <p:val>
                                            <p:strVal val="1+#ppt_h/2"/>
                                          </p:val>
                                        </p:tav>
                                        <p:tav tm="100000">
                                          <p:val>
                                            <p:strVal val="#ppt_y"/>
                                          </p:val>
                                        </p:tav>
                                      </p:tavLst>
                                    </p:anim>
                                  </p:childTnLst>
                                </p:cTn>
                              </p:par>
                            </p:childTnLst>
                          </p:cTn>
                        </p:par>
                        <p:par>
                          <p:cTn id="131" fill="hold">
                            <p:stCondLst>
                              <p:cond delay="13000"/>
                            </p:stCondLst>
                            <p:childTnLst>
                              <p:par>
                                <p:cTn id="132" presetID="22" presetClass="entr" presetSubtype="8" fill="hold" nodeType="afterEffect">
                                  <p:stCondLst>
                                    <p:cond delay="0"/>
                                  </p:stCondLst>
                                  <p:childTnLst>
                                    <p:set>
                                      <p:cBhvr>
                                        <p:cTn id="133" dur="1" fill="hold">
                                          <p:stCondLst>
                                            <p:cond delay="0"/>
                                          </p:stCondLst>
                                        </p:cTn>
                                        <p:tgtEl>
                                          <p:spTgt spid="113"/>
                                        </p:tgtEl>
                                        <p:attrNameLst>
                                          <p:attrName>style.visibility</p:attrName>
                                        </p:attrNameLst>
                                      </p:cBhvr>
                                      <p:to>
                                        <p:strVal val="visible"/>
                                      </p:to>
                                    </p:set>
                                    <p:animEffect transition="in" filter="wipe(left)">
                                      <p:cBhvr>
                                        <p:cTn id="134" dur="500"/>
                                        <p:tgtEl>
                                          <p:spTgt spid="113"/>
                                        </p:tgtEl>
                                      </p:cBhvr>
                                    </p:animEffect>
                                  </p:childTnLst>
                                </p:cTn>
                              </p:par>
                            </p:childTnLst>
                          </p:cTn>
                        </p:par>
                        <p:par>
                          <p:cTn id="135" fill="hold">
                            <p:stCondLst>
                              <p:cond delay="13500"/>
                            </p:stCondLst>
                            <p:childTnLst>
                              <p:par>
                                <p:cTn id="136" presetID="22" presetClass="entr" presetSubtype="8" fill="hold" nodeType="afterEffect">
                                  <p:stCondLst>
                                    <p:cond delay="0"/>
                                  </p:stCondLst>
                                  <p:childTnLst>
                                    <p:set>
                                      <p:cBhvr>
                                        <p:cTn id="137" dur="1" fill="hold">
                                          <p:stCondLst>
                                            <p:cond delay="0"/>
                                          </p:stCondLst>
                                        </p:cTn>
                                        <p:tgtEl>
                                          <p:spTgt spid="105"/>
                                        </p:tgtEl>
                                        <p:attrNameLst>
                                          <p:attrName>style.visibility</p:attrName>
                                        </p:attrNameLst>
                                      </p:cBhvr>
                                      <p:to>
                                        <p:strVal val="visible"/>
                                      </p:to>
                                    </p:set>
                                    <p:animEffect transition="in" filter="wipe(left)">
                                      <p:cBhvr>
                                        <p:cTn id="138" dur="500"/>
                                        <p:tgtEl>
                                          <p:spTgt spid="105"/>
                                        </p:tgtEl>
                                      </p:cBhvr>
                                    </p:animEffect>
                                  </p:childTnLst>
                                </p:cTn>
                              </p:par>
                            </p:childTnLst>
                          </p:cTn>
                        </p:par>
                        <p:par>
                          <p:cTn id="139" fill="hold">
                            <p:stCondLst>
                              <p:cond delay="14000"/>
                            </p:stCondLst>
                            <p:childTnLst>
                              <p:par>
                                <p:cTn id="140" presetID="22" presetClass="entr" presetSubtype="8" fill="hold" nodeType="after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left)">
                                      <p:cBhvr>
                                        <p:cTn id="142" dur="500"/>
                                        <p:tgtEl>
                                          <p:spTgt spid="62"/>
                                        </p:tgtEl>
                                      </p:cBhvr>
                                    </p:animEffect>
                                  </p:childTnLst>
                                </p:cTn>
                              </p:par>
                            </p:childTnLst>
                          </p:cTn>
                        </p:par>
                        <p:par>
                          <p:cTn id="143" fill="hold">
                            <p:stCondLst>
                              <p:cond delay="14500"/>
                            </p:stCondLst>
                            <p:childTnLst>
                              <p:par>
                                <p:cTn id="144" presetID="22" presetClass="entr" presetSubtype="8" fill="hold" nodeType="after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left)">
                                      <p:cBhvr>
                                        <p:cTn id="146" dur="500"/>
                                        <p:tgtEl>
                                          <p:spTgt spid="81"/>
                                        </p:tgtEl>
                                      </p:cBhvr>
                                    </p:animEffect>
                                  </p:childTnLst>
                                </p:cTn>
                              </p:par>
                            </p:childTnLst>
                          </p:cTn>
                        </p:par>
                        <p:par>
                          <p:cTn id="147" fill="hold">
                            <p:stCondLst>
                              <p:cond delay="15000"/>
                            </p:stCondLst>
                            <p:childTnLst>
                              <p:par>
                                <p:cTn id="148" presetID="22" presetClass="entr" presetSubtype="8" fill="hold" nodeType="afterEffect">
                                  <p:stCondLst>
                                    <p:cond delay="0"/>
                                  </p:stCondLst>
                                  <p:childTnLst>
                                    <p:set>
                                      <p:cBhvr>
                                        <p:cTn id="149" dur="1" fill="hold">
                                          <p:stCondLst>
                                            <p:cond delay="0"/>
                                          </p:stCondLst>
                                        </p:cTn>
                                        <p:tgtEl>
                                          <p:spTgt spid="135"/>
                                        </p:tgtEl>
                                        <p:attrNameLst>
                                          <p:attrName>style.visibility</p:attrName>
                                        </p:attrNameLst>
                                      </p:cBhvr>
                                      <p:to>
                                        <p:strVal val="visible"/>
                                      </p:to>
                                    </p:set>
                                    <p:animEffect transition="in" filter="wipe(left)">
                                      <p:cBhvr>
                                        <p:cTn id="15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97" grpId="0" animBg="1"/>
      <p:bldP spid="100" grpId="0" animBg="1"/>
      <p:bldP spid="102" grpId="0" animBg="1"/>
      <p:bldP spid="84" grpId="0" animBg="1"/>
      <p:bldP spid="85" grpId="0" animBg="1"/>
      <p:bldP spid="86" grpId="0" animBg="1"/>
      <p:bldP spid="90" grpId="0" animBg="1"/>
      <p:bldP spid="91" grpId="0" animBg="1"/>
      <p:bldP spid="69" grpId="0" animBg="1"/>
      <p:bldP spid="74" grpId="0" animBg="1"/>
      <p:bldP spid="75" grpId="0" animBg="1"/>
      <p:bldP spid="76" grpId="0" animBg="1"/>
      <p:bldP spid="79" grpId="0" animBg="1"/>
      <p:bldP spid="121" grpId="0" animBg="1"/>
      <p:bldP spid="122" grpId="0" animBg="1"/>
      <p:bldP spid="123" grpId="0" animBg="1"/>
      <p:bldP spid="1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0193903" y="3593642"/>
            <a:ext cx="4014018" cy="4015064"/>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85" tIns="121892" rIns="243785" bIns="121892" rtlCol="0" anchor="ctr"/>
          <a:lstStyle/>
          <a:p>
            <a:pPr algn="ctr"/>
            <a:endParaRPr lang="en-US" dirty="0"/>
          </a:p>
        </p:txBody>
      </p:sp>
      <p:sp>
        <p:nvSpPr>
          <p:cNvPr id="8" name="Content Placeholder 2"/>
          <p:cNvSpPr txBox="1">
            <a:spLocks/>
          </p:cNvSpPr>
          <p:nvPr/>
        </p:nvSpPr>
        <p:spPr>
          <a:xfrm>
            <a:off x="11238219" y="7424013"/>
            <a:ext cx="1943884" cy="1152898"/>
          </a:xfrm>
          <a:prstGeom prst="rect">
            <a:avLst/>
          </a:prstGeom>
        </p:spPr>
        <p:txBody>
          <a:bodyPr vert="horz" lIns="243785" tIns="121892" rIns="243785" bIns="12189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7400" dirty="0">
                <a:solidFill>
                  <a:schemeClr val="tx2"/>
                </a:solidFill>
                <a:latin typeface="Lato Regular"/>
                <a:cs typeface="Lato Regular"/>
              </a:rPr>
              <a:t>8M</a:t>
            </a:r>
          </a:p>
        </p:txBody>
      </p:sp>
      <p:sp>
        <p:nvSpPr>
          <p:cNvPr id="9" name="Freeform 16"/>
          <p:cNvSpPr>
            <a:spLocks/>
          </p:cNvSpPr>
          <p:nvPr/>
        </p:nvSpPr>
        <p:spPr bwMode="auto">
          <a:xfrm>
            <a:off x="11370185" y="4964929"/>
            <a:ext cx="1661445" cy="1350514"/>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243785" tIns="121892" rIns="243785" bIns="121892" numCol="1" anchor="t" anchorCtr="0" compatLnSpc="1">
            <a:prstTxWarp prst="textNoShape">
              <a:avLst/>
            </a:prstTxWarp>
          </a:bodyPr>
          <a:lstStyle/>
          <a:p>
            <a:endParaRPr lang="en-US" dirty="0"/>
          </a:p>
        </p:txBody>
      </p:sp>
      <p:sp>
        <p:nvSpPr>
          <p:cNvPr id="10" name="Oval 9"/>
          <p:cNvSpPr/>
          <p:nvPr/>
        </p:nvSpPr>
        <p:spPr>
          <a:xfrm>
            <a:off x="16557293" y="3593642"/>
            <a:ext cx="4014018" cy="4015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85" tIns="121892" rIns="243785" bIns="121892" rtlCol="0" anchor="ctr"/>
          <a:lstStyle/>
          <a:p>
            <a:pPr algn="ctr"/>
            <a:endParaRPr lang="en-US" dirty="0"/>
          </a:p>
        </p:txBody>
      </p:sp>
      <p:sp>
        <p:nvSpPr>
          <p:cNvPr id="11" name="Content Placeholder 2"/>
          <p:cNvSpPr txBox="1">
            <a:spLocks/>
          </p:cNvSpPr>
          <p:nvPr/>
        </p:nvSpPr>
        <p:spPr>
          <a:xfrm>
            <a:off x="17601610" y="7424013"/>
            <a:ext cx="1943884" cy="1152898"/>
          </a:xfrm>
          <a:prstGeom prst="rect">
            <a:avLst/>
          </a:prstGeom>
        </p:spPr>
        <p:txBody>
          <a:bodyPr vert="horz" lIns="243785" tIns="121892" rIns="243785" bIns="12189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7400" dirty="0">
                <a:solidFill>
                  <a:schemeClr val="tx2"/>
                </a:solidFill>
                <a:latin typeface="Lato Regular"/>
                <a:cs typeface="Lato Regular"/>
              </a:rPr>
              <a:t>8M</a:t>
            </a:r>
          </a:p>
        </p:txBody>
      </p:sp>
      <p:sp>
        <p:nvSpPr>
          <p:cNvPr id="12" name="Oval 11"/>
          <p:cNvSpPr/>
          <p:nvPr/>
        </p:nvSpPr>
        <p:spPr>
          <a:xfrm>
            <a:off x="3745567" y="3593642"/>
            <a:ext cx="4014018" cy="4015064"/>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85" tIns="121892" rIns="243785" bIns="121892" rtlCol="0" anchor="ctr"/>
          <a:lstStyle/>
          <a:p>
            <a:pPr algn="ctr"/>
            <a:endParaRPr lang="en-US" dirty="0">
              <a:solidFill>
                <a:schemeClr val="accent1"/>
              </a:solidFill>
            </a:endParaRPr>
          </a:p>
        </p:txBody>
      </p:sp>
      <p:sp>
        <p:nvSpPr>
          <p:cNvPr id="13" name="Content Placeholder 2"/>
          <p:cNvSpPr txBox="1">
            <a:spLocks/>
          </p:cNvSpPr>
          <p:nvPr/>
        </p:nvSpPr>
        <p:spPr>
          <a:xfrm>
            <a:off x="4789883" y="7424013"/>
            <a:ext cx="1943884" cy="1152898"/>
          </a:xfrm>
          <a:prstGeom prst="rect">
            <a:avLst/>
          </a:prstGeom>
        </p:spPr>
        <p:txBody>
          <a:bodyPr vert="horz" lIns="243785" tIns="121892" rIns="243785" bIns="12189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7400" dirty="0">
                <a:solidFill>
                  <a:schemeClr val="tx2"/>
                </a:solidFill>
                <a:latin typeface="Lato Regular"/>
                <a:cs typeface="Lato Regular"/>
              </a:rPr>
              <a:t>8M</a:t>
            </a:r>
          </a:p>
        </p:txBody>
      </p:sp>
      <p:sp>
        <p:nvSpPr>
          <p:cNvPr id="14" name="Subtitle 21"/>
          <p:cNvSpPr txBox="1">
            <a:spLocks/>
          </p:cNvSpPr>
          <p:nvPr/>
        </p:nvSpPr>
        <p:spPr>
          <a:xfrm>
            <a:off x="3573694" y="8711305"/>
            <a:ext cx="4333609" cy="2146310"/>
          </a:xfrm>
          <a:prstGeom prst="rect">
            <a:avLst/>
          </a:prstGeom>
        </p:spPr>
        <p:txBody>
          <a:bodyPr vert="horz" lIns="243785" tIns="121892" rIns="243785" bIns="121892"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60000"/>
              </a:lnSpc>
            </a:pPr>
            <a:r>
              <a:rPr lang="en-US" sz="4000" dirty="0">
                <a:solidFill>
                  <a:schemeClr val="tx2"/>
                </a:solidFill>
                <a:latin typeface="Lato Regular"/>
                <a:cs typeface="Lato Regular"/>
              </a:rPr>
              <a:t>Social Network</a:t>
            </a:r>
          </a:p>
          <a:p>
            <a:pPr algn="ctr"/>
            <a:r>
              <a:rPr lang="en-US" sz="2200" dirty="0">
                <a:solidFill>
                  <a:schemeClr val="tx1"/>
                </a:solidFill>
                <a:latin typeface="Lato Light"/>
                <a:cs typeface="Lato Light"/>
              </a:rPr>
              <a:t>Lorem ipsum dolor sit amet, consectetur adipiscing. Lorem ipsum dolor sit amet. Curabitur elementum posuere pretium. </a:t>
            </a:r>
          </a:p>
        </p:txBody>
      </p:sp>
      <p:sp>
        <p:nvSpPr>
          <p:cNvPr id="15" name="Freeform 11"/>
          <p:cNvSpPr>
            <a:spLocks/>
          </p:cNvSpPr>
          <p:nvPr/>
        </p:nvSpPr>
        <p:spPr bwMode="auto">
          <a:xfrm>
            <a:off x="5292879" y="4889671"/>
            <a:ext cx="864047" cy="1553130"/>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243785" tIns="121892" rIns="243785" bIns="121892" numCol="1" anchor="t" anchorCtr="0" compatLnSpc="1">
            <a:prstTxWarp prst="textNoShape">
              <a:avLst/>
            </a:prstTxWarp>
          </a:bodyPr>
          <a:lstStyle/>
          <a:p>
            <a:endParaRPr lang="en-US" dirty="0"/>
          </a:p>
        </p:txBody>
      </p:sp>
      <p:sp>
        <p:nvSpPr>
          <p:cNvPr id="16" name="Freeform 15"/>
          <p:cNvSpPr>
            <a:spLocks/>
          </p:cNvSpPr>
          <p:nvPr/>
        </p:nvSpPr>
        <p:spPr bwMode="auto">
          <a:xfrm>
            <a:off x="17753700" y="4957590"/>
            <a:ext cx="1816885" cy="1483272"/>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vert="horz" wrap="square" lIns="243785" tIns="121892" rIns="243785" bIns="121892" numCol="1" anchor="t" anchorCtr="0" compatLnSpc="1">
            <a:prstTxWarp prst="textNoShape">
              <a:avLst/>
            </a:prstTxWarp>
          </a:bodyPr>
          <a:lstStyle/>
          <a:p>
            <a:endParaRPr lang="en-US" dirty="0"/>
          </a:p>
        </p:txBody>
      </p:sp>
      <p:sp>
        <p:nvSpPr>
          <p:cNvPr id="17" name="Subtitle 21"/>
          <p:cNvSpPr txBox="1">
            <a:spLocks/>
          </p:cNvSpPr>
          <p:nvPr/>
        </p:nvSpPr>
        <p:spPr>
          <a:xfrm>
            <a:off x="10022026" y="8703659"/>
            <a:ext cx="4333609" cy="2146310"/>
          </a:xfrm>
          <a:prstGeom prst="rect">
            <a:avLst/>
          </a:prstGeom>
        </p:spPr>
        <p:txBody>
          <a:bodyPr vert="horz" lIns="243785" tIns="121892" rIns="243785" bIns="121892"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60000"/>
              </a:lnSpc>
            </a:pPr>
            <a:r>
              <a:rPr lang="en-US" sz="4000" dirty="0">
                <a:solidFill>
                  <a:schemeClr val="tx2"/>
                </a:solidFill>
                <a:latin typeface="Lato Regular"/>
                <a:cs typeface="Lato Regular"/>
              </a:rPr>
              <a:t>Social Network</a:t>
            </a:r>
            <a:endParaRPr lang="en-US" sz="1800" dirty="0">
              <a:solidFill>
                <a:schemeClr val="tx2"/>
              </a:solidFill>
              <a:latin typeface="Lato Regular"/>
              <a:cs typeface="Lato Regular"/>
            </a:endParaRPr>
          </a:p>
          <a:p>
            <a:pPr algn="ctr"/>
            <a:r>
              <a:rPr lang="en-US" sz="2200" dirty="0">
                <a:solidFill>
                  <a:schemeClr val="tx1"/>
                </a:solidFill>
                <a:latin typeface="Lato Light"/>
                <a:cs typeface="Lato Light"/>
              </a:rPr>
              <a:t>Lorem ipsum dolor sit amet, consectetur adipiscing. Lorem ipsum dolor sit amet. Curabitur elementum posuere pretium. </a:t>
            </a:r>
          </a:p>
        </p:txBody>
      </p:sp>
      <p:sp>
        <p:nvSpPr>
          <p:cNvPr id="18" name="Subtitle 21"/>
          <p:cNvSpPr txBox="1">
            <a:spLocks/>
          </p:cNvSpPr>
          <p:nvPr/>
        </p:nvSpPr>
        <p:spPr>
          <a:xfrm>
            <a:off x="16408657" y="8703659"/>
            <a:ext cx="4333609" cy="2146310"/>
          </a:xfrm>
          <a:prstGeom prst="rect">
            <a:avLst/>
          </a:prstGeom>
        </p:spPr>
        <p:txBody>
          <a:bodyPr vert="horz" lIns="243785" tIns="121892" rIns="243785" bIns="121892"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60000"/>
              </a:lnSpc>
            </a:pPr>
            <a:r>
              <a:rPr lang="en-US" sz="4000" dirty="0">
                <a:solidFill>
                  <a:schemeClr val="tx2"/>
                </a:solidFill>
                <a:latin typeface="Lato Regular"/>
                <a:cs typeface="Lato Regular"/>
              </a:rPr>
              <a:t>Social Network</a:t>
            </a:r>
            <a:endParaRPr lang="en-US" sz="1800" dirty="0">
              <a:solidFill>
                <a:schemeClr val="tx2"/>
              </a:solidFill>
              <a:latin typeface="Lato Regular"/>
              <a:cs typeface="Lato Regular"/>
            </a:endParaRPr>
          </a:p>
          <a:p>
            <a:pPr algn="ctr"/>
            <a:r>
              <a:rPr lang="en-US" sz="2200" dirty="0">
                <a:solidFill>
                  <a:schemeClr val="tx1"/>
                </a:solidFill>
                <a:latin typeface="Lato Light"/>
                <a:cs typeface="Lato Light"/>
              </a:rPr>
              <a:t>Lorem ipsum dolor sit amet, consectetur adipiscing. Lorem ipsum dolor sit amet. Curabitur elementum posuere pretium. </a:t>
            </a:r>
          </a:p>
        </p:txBody>
      </p:sp>
      <p:grpSp>
        <p:nvGrpSpPr>
          <p:cNvPr id="21" name="Group 20"/>
          <p:cNvGrpSpPr/>
          <p:nvPr/>
        </p:nvGrpSpPr>
        <p:grpSpPr>
          <a:xfrm>
            <a:off x="6008975" y="483017"/>
            <a:ext cx="12359700" cy="2079087"/>
            <a:chOff x="5988388" y="483017"/>
            <a:chExt cx="12359700" cy="2079087"/>
          </a:xfrm>
        </p:grpSpPr>
        <p:sp>
          <p:nvSpPr>
            <p:cNvPr id="22" name="TextBox 21"/>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Social Media</a:t>
              </a:r>
            </a:p>
          </p:txBody>
        </p:sp>
        <p:sp>
          <p:nvSpPr>
            <p:cNvPr id="23" name="Rectangle 2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449815296"/>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250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4000"/>
                            </p:stCondLst>
                            <p:childTnLst>
                              <p:par>
                                <p:cTn id="40" presetID="53" presetClass="entr" presetSubtype="16"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par>
                          <p:cTn id="45" fill="hold">
                            <p:stCondLst>
                              <p:cond delay="4500"/>
                            </p:stCondLst>
                            <p:childTnLst>
                              <p:par>
                                <p:cTn id="46" presetID="53" presetClass="entr" presetSubtype="16"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par>
                          <p:cTn id="55" fill="hold">
                            <p:stCondLst>
                              <p:cond delay="5500"/>
                            </p:stCondLst>
                            <p:childTnLst>
                              <p:par>
                                <p:cTn id="56" presetID="10"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par>
                          <p:cTn id="59" fill="hold">
                            <p:stCondLst>
                              <p:cond delay="6000"/>
                            </p:stCondLst>
                            <p:childTnLst>
                              <p:par>
                                <p:cTn id="60" presetID="53" presetClass="entr" presetSubtype="16"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Effect transition="in" filter="fade">
                                      <p:cBhvr>
                                        <p:cTn id="64" dur="500"/>
                                        <p:tgtEl>
                                          <p:spTgt spid="11"/>
                                        </p:tgtEl>
                                      </p:cBhvr>
                                    </p:animEffect>
                                  </p:childTnLst>
                                </p:cTn>
                              </p:par>
                            </p:childTnLst>
                          </p:cTn>
                        </p:par>
                        <p:par>
                          <p:cTn id="65" fill="hold">
                            <p:stCondLst>
                              <p:cond delay="6500"/>
                            </p:stCondLst>
                            <p:childTnLst>
                              <p:par>
                                <p:cTn id="66" presetID="53" presetClass="entr" presetSubtype="16"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p:bldP spid="14" grpId="0"/>
      <p:bldP spid="15" grpId="0" animBg="1"/>
      <p:bldP spid="16" grpId="0" animBg="1"/>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654251" y="2324689"/>
            <a:ext cx="3428107" cy="3327470"/>
            <a:chOff x="1000362" y="871757"/>
            <a:chExt cx="1285875" cy="1247801"/>
          </a:xfrm>
        </p:grpSpPr>
        <p:sp>
          <p:nvSpPr>
            <p:cNvPr id="26" name="Teardrop 25"/>
            <p:cNvSpPr/>
            <p:nvPr/>
          </p:nvSpPr>
          <p:spPr bwMode="auto">
            <a:xfrm rot="8100000">
              <a:off x="1430575" y="871757"/>
              <a:ext cx="417512" cy="4175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 name="Content Placeholder 2"/>
            <p:cNvSpPr txBox="1">
              <a:spLocks/>
            </p:cNvSpPr>
            <p:nvPr/>
          </p:nvSpPr>
          <p:spPr bwMode="auto">
            <a:xfrm>
              <a:off x="1000362" y="1357532"/>
              <a:ext cx="1285875" cy="76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Business</a:t>
              </a:r>
            </a:p>
            <a:p>
              <a:pPr algn="ctr">
                <a:spcBef>
                  <a:spcPct val="20000"/>
                </a:spcBef>
                <a:buFont typeface="Arial" charset="0"/>
                <a:buNone/>
              </a:pPr>
              <a:r>
                <a:rPr lang="en-US" sz="2400" dirty="0">
                  <a:latin typeface="Lato Light"/>
                  <a:cs typeface="Lato Light"/>
                </a:rPr>
                <a:t>Lorem ipsum dolor sit amet, consectetur adipiscing elit.</a:t>
              </a:r>
            </a:p>
          </p:txBody>
        </p:sp>
        <p:grpSp>
          <p:nvGrpSpPr>
            <p:cNvPr id="28" name="Group 4699"/>
            <p:cNvGrpSpPr>
              <a:grpSpLocks/>
            </p:cNvGrpSpPr>
            <p:nvPr/>
          </p:nvGrpSpPr>
          <p:grpSpPr bwMode="auto">
            <a:xfrm>
              <a:off x="1520226" y="1020230"/>
              <a:ext cx="241710" cy="167336"/>
              <a:chOff x="3908425" y="4124324"/>
              <a:chExt cx="546100" cy="319088"/>
            </a:xfrm>
            <a:solidFill>
              <a:schemeClr val="bg1"/>
            </a:solidFill>
          </p:grpSpPr>
          <p:sp>
            <p:nvSpPr>
              <p:cNvPr id="29" name="Freeform 413"/>
              <p:cNvSpPr>
                <a:spLocks noChangeArrowheads="1"/>
              </p:cNvSpPr>
              <p:nvPr/>
            </p:nvSpPr>
            <p:spPr bwMode="auto">
              <a:xfrm>
                <a:off x="4019550" y="4262437"/>
                <a:ext cx="36513" cy="174625"/>
              </a:xfrm>
              <a:custGeom>
                <a:avLst/>
                <a:gdLst>
                  <a:gd name="T0" fmla="*/ 83 w 101"/>
                  <a:gd name="T1" fmla="*/ 8 h 485"/>
                  <a:gd name="T2" fmla="*/ 33 w 101"/>
                  <a:gd name="T3" fmla="*/ 8 h 485"/>
                  <a:gd name="T4" fmla="*/ 16 w 101"/>
                  <a:gd name="T5" fmla="*/ 8 h 485"/>
                  <a:gd name="T6" fmla="*/ 0 w 101"/>
                  <a:gd name="T7" fmla="*/ 33 h 485"/>
                  <a:gd name="T8" fmla="*/ 50 w 101"/>
                  <a:gd name="T9" fmla="*/ 476 h 485"/>
                  <a:gd name="T10" fmla="*/ 67 w 101"/>
                  <a:gd name="T11" fmla="*/ 484 h 485"/>
                  <a:gd name="T12" fmla="*/ 75 w 101"/>
                  <a:gd name="T13" fmla="*/ 476 h 485"/>
                  <a:gd name="T14" fmla="*/ 100 w 101"/>
                  <a:gd name="T15" fmla="*/ 33 h 485"/>
                  <a:gd name="T16" fmla="*/ 83 w 101"/>
                  <a:gd name="T17" fmla="*/ 8 h 485"/>
                  <a:gd name="T18" fmla="*/ 83 w 101"/>
                  <a:gd name="T19" fmla="*/ 8 h 485"/>
                  <a:gd name="T20" fmla="*/ 83 w 101"/>
                  <a:gd name="T21" fmla="*/ 8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485">
                    <a:moveTo>
                      <a:pt x="83" y="8"/>
                    </a:moveTo>
                    <a:cubicBezTo>
                      <a:pt x="33" y="8"/>
                      <a:pt x="33" y="8"/>
                      <a:pt x="33" y="8"/>
                    </a:cubicBezTo>
                    <a:cubicBezTo>
                      <a:pt x="25" y="0"/>
                      <a:pt x="16" y="8"/>
                      <a:pt x="16" y="8"/>
                    </a:cubicBezTo>
                    <a:cubicBezTo>
                      <a:pt x="8" y="16"/>
                      <a:pt x="0" y="25"/>
                      <a:pt x="0" y="33"/>
                    </a:cubicBezTo>
                    <a:cubicBezTo>
                      <a:pt x="50" y="476"/>
                      <a:pt x="50" y="476"/>
                      <a:pt x="50" y="476"/>
                    </a:cubicBezTo>
                    <a:cubicBezTo>
                      <a:pt x="50" y="476"/>
                      <a:pt x="58" y="484"/>
                      <a:pt x="67" y="484"/>
                    </a:cubicBezTo>
                    <a:cubicBezTo>
                      <a:pt x="75" y="484"/>
                      <a:pt x="75" y="476"/>
                      <a:pt x="75" y="476"/>
                    </a:cubicBezTo>
                    <a:cubicBezTo>
                      <a:pt x="100" y="33"/>
                      <a:pt x="100" y="33"/>
                      <a:pt x="100" y="33"/>
                    </a:cubicBezTo>
                    <a:cubicBezTo>
                      <a:pt x="100" y="25"/>
                      <a:pt x="92" y="16"/>
                      <a:pt x="83" y="8"/>
                    </a:cubicBezTo>
                    <a:close/>
                    <a:moveTo>
                      <a:pt x="83" y="8"/>
                    </a:moveTo>
                    <a:lnTo>
                      <a:pt x="83" y="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chemeClr val="bg1"/>
                  </a:solidFill>
                  <a:ea typeface="SimSun" charset="0"/>
                </a:endParaRPr>
              </a:p>
            </p:txBody>
          </p:sp>
          <p:sp>
            <p:nvSpPr>
              <p:cNvPr id="30" name="Freeform 414"/>
              <p:cNvSpPr>
                <a:spLocks noChangeArrowheads="1"/>
              </p:cNvSpPr>
              <p:nvPr/>
            </p:nvSpPr>
            <p:spPr bwMode="auto">
              <a:xfrm>
                <a:off x="4059238" y="4271962"/>
                <a:ext cx="166687" cy="171450"/>
              </a:xfrm>
              <a:custGeom>
                <a:avLst/>
                <a:gdLst>
                  <a:gd name="T0" fmla="*/ 452 w 461"/>
                  <a:gd name="T1" fmla="*/ 67 h 477"/>
                  <a:gd name="T2" fmla="*/ 51 w 461"/>
                  <a:gd name="T3" fmla="*/ 0 h 477"/>
                  <a:gd name="T4" fmla="*/ 42 w 461"/>
                  <a:gd name="T5" fmla="*/ 8 h 477"/>
                  <a:gd name="T6" fmla="*/ 42 w 461"/>
                  <a:gd name="T7" fmla="*/ 16 h 477"/>
                  <a:gd name="T8" fmla="*/ 0 w 461"/>
                  <a:gd name="T9" fmla="*/ 459 h 477"/>
                  <a:gd name="T10" fmla="*/ 9 w 461"/>
                  <a:gd name="T11" fmla="*/ 468 h 477"/>
                  <a:gd name="T12" fmla="*/ 17 w 461"/>
                  <a:gd name="T13" fmla="*/ 476 h 477"/>
                  <a:gd name="T14" fmla="*/ 17 w 461"/>
                  <a:gd name="T15" fmla="*/ 468 h 477"/>
                  <a:gd name="T16" fmla="*/ 452 w 461"/>
                  <a:gd name="T17" fmla="*/ 83 h 477"/>
                  <a:gd name="T18" fmla="*/ 460 w 461"/>
                  <a:gd name="T19" fmla="*/ 75 h 477"/>
                  <a:gd name="T20" fmla="*/ 452 w 461"/>
                  <a:gd name="T21" fmla="*/ 67 h 477"/>
                  <a:gd name="T22" fmla="*/ 452 w 461"/>
                  <a:gd name="T23" fmla="*/ 67 h 477"/>
                  <a:gd name="T24" fmla="*/ 452 w 461"/>
                  <a:gd name="T25" fmla="*/ 6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77">
                    <a:moveTo>
                      <a:pt x="452" y="67"/>
                    </a:moveTo>
                    <a:cubicBezTo>
                      <a:pt x="51" y="0"/>
                      <a:pt x="51" y="0"/>
                      <a:pt x="51" y="0"/>
                    </a:cubicBezTo>
                    <a:lnTo>
                      <a:pt x="42" y="8"/>
                    </a:lnTo>
                    <a:lnTo>
                      <a:pt x="42" y="16"/>
                    </a:lnTo>
                    <a:cubicBezTo>
                      <a:pt x="0" y="459"/>
                      <a:pt x="0" y="459"/>
                      <a:pt x="0" y="459"/>
                    </a:cubicBezTo>
                    <a:cubicBezTo>
                      <a:pt x="0" y="468"/>
                      <a:pt x="0" y="468"/>
                      <a:pt x="9" y="468"/>
                    </a:cubicBezTo>
                    <a:cubicBezTo>
                      <a:pt x="9" y="476"/>
                      <a:pt x="9" y="476"/>
                      <a:pt x="17" y="476"/>
                    </a:cubicBezTo>
                    <a:lnTo>
                      <a:pt x="17" y="468"/>
                    </a:lnTo>
                    <a:cubicBezTo>
                      <a:pt x="452" y="83"/>
                      <a:pt x="452" y="83"/>
                      <a:pt x="452" y="83"/>
                    </a:cubicBezTo>
                    <a:cubicBezTo>
                      <a:pt x="460" y="83"/>
                      <a:pt x="460" y="75"/>
                      <a:pt x="460" y="75"/>
                    </a:cubicBezTo>
                    <a:cubicBezTo>
                      <a:pt x="460" y="67"/>
                      <a:pt x="452" y="67"/>
                      <a:pt x="452" y="67"/>
                    </a:cubicBezTo>
                    <a:close/>
                    <a:moveTo>
                      <a:pt x="452" y="67"/>
                    </a:moveTo>
                    <a:lnTo>
                      <a:pt x="452"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chemeClr val="bg1"/>
                  </a:solidFill>
                  <a:ea typeface="SimSun" charset="0"/>
                </a:endParaRPr>
              </a:p>
            </p:txBody>
          </p:sp>
          <p:sp>
            <p:nvSpPr>
              <p:cNvPr id="31" name="Freeform 415"/>
              <p:cNvSpPr>
                <a:spLocks noChangeArrowheads="1"/>
              </p:cNvSpPr>
              <p:nvPr/>
            </p:nvSpPr>
            <p:spPr bwMode="auto">
              <a:xfrm>
                <a:off x="3908425" y="4124324"/>
                <a:ext cx="546100" cy="177800"/>
              </a:xfrm>
              <a:custGeom>
                <a:avLst/>
                <a:gdLst>
                  <a:gd name="T0" fmla="*/ 1514 w 1515"/>
                  <a:gd name="T1" fmla="*/ 0 h 494"/>
                  <a:gd name="T2" fmla="*/ 1497 w 1515"/>
                  <a:gd name="T3" fmla="*/ 0 h 494"/>
                  <a:gd name="T4" fmla="*/ 17 w 1515"/>
                  <a:gd name="T5" fmla="*/ 276 h 494"/>
                  <a:gd name="T6" fmla="*/ 0 w 1515"/>
                  <a:gd name="T7" fmla="*/ 293 h 494"/>
                  <a:gd name="T8" fmla="*/ 17 w 1515"/>
                  <a:gd name="T9" fmla="*/ 301 h 494"/>
                  <a:gd name="T10" fmla="*/ 335 w 1515"/>
                  <a:gd name="T11" fmla="*/ 359 h 494"/>
                  <a:gd name="T12" fmla="*/ 377 w 1515"/>
                  <a:gd name="T13" fmla="*/ 351 h 494"/>
                  <a:gd name="T14" fmla="*/ 1171 w 1515"/>
                  <a:gd name="T15" fmla="*/ 117 h 494"/>
                  <a:gd name="T16" fmla="*/ 502 w 1515"/>
                  <a:gd name="T17" fmla="*/ 368 h 494"/>
                  <a:gd name="T18" fmla="*/ 494 w 1515"/>
                  <a:gd name="T19" fmla="*/ 376 h 494"/>
                  <a:gd name="T20" fmla="*/ 502 w 1515"/>
                  <a:gd name="T21" fmla="*/ 385 h 494"/>
                  <a:gd name="T22" fmla="*/ 1154 w 1515"/>
                  <a:gd name="T23" fmla="*/ 493 h 494"/>
                  <a:gd name="T24" fmla="*/ 1204 w 1515"/>
                  <a:gd name="T25" fmla="*/ 468 h 494"/>
                  <a:gd name="T26" fmla="*/ 1514 w 1515"/>
                  <a:gd name="T27" fmla="*/ 17 h 494"/>
                  <a:gd name="T28" fmla="*/ 1514 w 1515"/>
                  <a:gd name="T29" fmla="*/ 0 h 494"/>
                  <a:gd name="T30" fmla="*/ 1514 w 1515"/>
                  <a:gd name="T31" fmla="*/ 0 h 494"/>
                  <a:gd name="T32" fmla="*/ 1514 w 1515"/>
                  <a:gd name="T3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5" h="494">
                    <a:moveTo>
                      <a:pt x="1514" y="0"/>
                    </a:moveTo>
                    <a:cubicBezTo>
                      <a:pt x="1505" y="0"/>
                      <a:pt x="1497" y="0"/>
                      <a:pt x="1497" y="0"/>
                    </a:cubicBezTo>
                    <a:cubicBezTo>
                      <a:pt x="17" y="276"/>
                      <a:pt x="17" y="276"/>
                      <a:pt x="17" y="276"/>
                    </a:cubicBezTo>
                    <a:cubicBezTo>
                      <a:pt x="9" y="276"/>
                      <a:pt x="0" y="284"/>
                      <a:pt x="0" y="293"/>
                    </a:cubicBezTo>
                    <a:cubicBezTo>
                      <a:pt x="0" y="293"/>
                      <a:pt x="9" y="301"/>
                      <a:pt x="17" y="301"/>
                    </a:cubicBezTo>
                    <a:cubicBezTo>
                      <a:pt x="335" y="359"/>
                      <a:pt x="335" y="359"/>
                      <a:pt x="335" y="359"/>
                    </a:cubicBezTo>
                    <a:cubicBezTo>
                      <a:pt x="343" y="359"/>
                      <a:pt x="360" y="359"/>
                      <a:pt x="377" y="351"/>
                    </a:cubicBezTo>
                    <a:cubicBezTo>
                      <a:pt x="1171" y="117"/>
                      <a:pt x="1171" y="117"/>
                      <a:pt x="1171" y="117"/>
                    </a:cubicBezTo>
                    <a:cubicBezTo>
                      <a:pt x="502" y="368"/>
                      <a:pt x="502" y="368"/>
                      <a:pt x="502" y="368"/>
                    </a:cubicBezTo>
                    <a:cubicBezTo>
                      <a:pt x="502" y="368"/>
                      <a:pt x="494" y="368"/>
                      <a:pt x="494" y="376"/>
                    </a:cubicBezTo>
                    <a:cubicBezTo>
                      <a:pt x="494" y="385"/>
                      <a:pt x="502" y="385"/>
                      <a:pt x="502" y="385"/>
                    </a:cubicBezTo>
                    <a:cubicBezTo>
                      <a:pt x="1154" y="493"/>
                      <a:pt x="1154" y="493"/>
                      <a:pt x="1154" y="493"/>
                    </a:cubicBezTo>
                    <a:cubicBezTo>
                      <a:pt x="1171" y="493"/>
                      <a:pt x="1188" y="485"/>
                      <a:pt x="1204" y="468"/>
                    </a:cubicBezTo>
                    <a:cubicBezTo>
                      <a:pt x="1514" y="17"/>
                      <a:pt x="1514" y="17"/>
                      <a:pt x="1514" y="17"/>
                    </a:cubicBezTo>
                    <a:cubicBezTo>
                      <a:pt x="1514" y="8"/>
                      <a:pt x="1514" y="8"/>
                      <a:pt x="1514" y="0"/>
                    </a:cubicBezTo>
                    <a:close/>
                    <a:moveTo>
                      <a:pt x="1514" y="0"/>
                    </a:moveTo>
                    <a:lnTo>
                      <a:pt x="151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chemeClr val="bg1"/>
                  </a:solidFill>
                  <a:ea typeface="SimSun" charset="0"/>
                </a:endParaRPr>
              </a:p>
            </p:txBody>
          </p:sp>
        </p:grpSp>
      </p:grpSp>
      <p:grpSp>
        <p:nvGrpSpPr>
          <p:cNvPr id="61" name="Group 60"/>
          <p:cNvGrpSpPr/>
          <p:nvPr/>
        </p:nvGrpSpPr>
        <p:grpSpPr>
          <a:xfrm>
            <a:off x="18552077" y="2337479"/>
            <a:ext cx="3428107" cy="3327470"/>
            <a:chOff x="9278455" y="1168739"/>
            <a:chExt cx="1714500" cy="1663735"/>
          </a:xfrm>
        </p:grpSpPr>
        <p:sp>
          <p:nvSpPr>
            <p:cNvPr id="17" name="Teardrop 16"/>
            <p:cNvSpPr/>
            <p:nvPr/>
          </p:nvSpPr>
          <p:spPr bwMode="auto">
            <a:xfrm rot="8100000">
              <a:off x="9852069" y="1168739"/>
              <a:ext cx="556683" cy="55668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18" name="Content Placeholder 2"/>
            <p:cNvSpPr txBox="1">
              <a:spLocks/>
            </p:cNvSpPr>
            <p:nvPr/>
          </p:nvSpPr>
          <p:spPr bwMode="auto">
            <a:xfrm>
              <a:off x="9278455" y="1816439"/>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Custom</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32" name="Freeform 429"/>
            <p:cNvSpPr>
              <a:spLocks noChangeArrowheads="1"/>
            </p:cNvSpPr>
            <p:nvPr/>
          </p:nvSpPr>
          <p:spPr bwMode="auto">
            <a:xfrm>
              <a:off x="10000271" y="1293967"/>
              <a:ext cx="302205" cy="300039"/>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a:extLst/>
          </p:spPr>
          <p:txBody>
            <a:bodyPr wrap="none" lIns="121917" tIns="60958" rIns="121917" bIns="60958" anchor="ctr"/>
            <a:lstStyle/>
            <a:p>
              <a:pPr>
                <a:defRPr/>
              </a:pPr>
              <a:endParaRPr lang="en-US" dirty="0">
                <a:ea typeface="SimSun" charset="0"/>
              </a:endParaRPr>
            </a:p>
          </p:txBody>
        </p:sp>
      </p:grpSp>
      <p:grpSp>
        <p:nvGrpSpPr>
          <p:cNvPr id="64" name="Group 63"/>
          <p:cNvGrpSpPr/>
          <p:nvPr/>
        </p:nvGrpSpPr>
        <p:grpSpPr>
          <a:xfrm>
            <a:off x="2654251" y="9670931"/>
            <a:ext cx="3428107" cy="3327470"/>
            <a:chOff x="1327471" y="4835465"/>
            <a:chExt cx="1714500" cy="1663735"/>
          </a:xfrm>
        </p:grpSpPr>
        <p:sp>
          <p:nvSpPr>
            <p:cNvPr id="15" name="Teardrop 14"/>
            <p:cNvSpPr/>
            <p:nvPr/>
          </p:nvSpPr>
          <p:spPr bwMode="auto">
            <a:xfrm rot="8100000">
              <a:off x="1901085" y="4835465"/>
              <a:ext cx="556683" cy="556683"/>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16" name="Content Placeholder 2"/>
            <p:cNvSpPr txBox="1">
              <a:spLocks/>
            </p:cNvSpPr>
            <p:nvPr/>
          </p:nvSpPr>
          <p:spPr bwMode="auto">
            <a:xfrm>
              <a:off x="1327471" y="5483165"/>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Networks</a:t>
              </a:r>
            </a:p>
            <a:p>
              <a:pPr algn="ctr">
                <a:spcBef>
                  <a:spcPct val="20000"/>
                </a:spcBef>
                <a:buFont typeface="Arial" charset="0"/>
                <a:buNone/>
              </a:pPr>
              <a:r>
                <a:rPr lang="en-US" sz="2400" dirty="0">
                  <a:latin typeface="Lato Light"/>
                  <a:cs typeface="Lato Light"/>
                </a:rPr>
                <a:t>Lorem ipsum dolor sit amet, consectetur adipiscing elit.</a:t>
              </a:r>
            </a:p>
          </p:txBody>
        </p:sp>
        <p:grpSp>
          <p:nvGrpSpPr>
            <p:cNvPr id="33" name="Group 32"/>
            <p:cNvGrpSpPr/>
            <p:nvPr/>
          </p:nvGrpSpPr>
          <p:grpSpPr>
            <a:xfrm>
              <a:off x="2037765" y="4951388"/>
              <a:ext cx="294784" cy="429075"/>
              <a:chOff x="1533086" y="3713538"/>
              <a:chExt cx="221088" cy="321806"/>
            </a:xfrm>
          </p:grpSpPr>
          <p:sp>
            <p:nvSpPr>
              <p:cNvPr id="34" name="Freeform 166"/>
              <p:cNvSpPr>
                <a:spLocks noChangeArrowheads="1"/>
              </p:cNvSpPr>
              <p:nvPr/>
            </p:nvSpPr>
            <p:spPr bwMode="auto">
              <a:xfrm>
                <a:off x="1533086" y="3713538"/>
                <a:ext cx="221088" cy="321806"/>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35" name="Freeform 167"/>
              <p:cNvSpPr>
                <a:spLocks noChangeArrowheads="1"/>
              </p:cNvSpPr>
              <p:nvPr/>
            </p:nvSpPr>
            <p:spPr bwMode="auto">
              <a:xfrm>
                <a:off x="1622749" y="3794604"/>
                <a:ext cx="40533" cy="40532"/>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grpSp>
        <p:nvGrpSpPr>
          <p:cNvPr id="62" name="Group 61"/>
          <p:cNvGrpSpPr/>
          <p:nvPr/>
        </p:nvGrpSpPr>
        <p:grpSpPr>
          <a:xfrm>
            <a:off x="2654251" y="5928871"/>
            <a:ext cx="3428107" cy="3327470"/>
            <a:chOff x="1327471" y="2964435"/>
            <a:chExt cx="1714500" cy="1663735"/>
          </a:xfrm>
        </p:grpSpPr>
        <p:sp>
          <p:nvSpPr>
            <p:cNvPr id="13" name="Teardrop 12"/>
            <p:cNvSpPr/>
            <p:nvPr/>
          </p:nvSpPr>
          <p:spPr bwMode="auto">
            <a:xfrm rot="8100000">
              <a:off x="1901085" y="2964435"/>
              <a:ext cx="556683" cy="556683"/>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14" name="Content Placeholder 2"/>
            <p:cNvSpPr txBox="1">
              <a:spLocks/>
            </p:cNvSpPr>
            <p:nvPr/>
          </p:nvSpPr>
          <p:spPr bwMode="auto">
            <a:xfrm>
              <a:off x="1327471" y="3612135"/>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Finance</a:t>
              </a:r>
            </a:p>
            <a:p>
              <a:pPr algn="ctr">
                <a:spcBef>
                  <a:spcPct val="20000"/>
                </a:spcBef>
                <a:buFont typeface="Arial" charset="0"/>
                <a:buNone/>
              </a:pPr>
              <a:r>
                <a:rPr lang="en-US" sz="2400" dirty="0">
                  <a:latin typeface="Lato Light"/>
                  <a:cs typeface="Lato Light"/>
                </a:rPr>
                <a:t>Lorem ipsum dolor sit amet, consectetur adipiscing elit.</a:t>
              </a:r>
            </a:p>
          </p:txBody>
        </p:sp>
        <p:grpSp>
          <p:nvGrpSpPr>
            <p:cNvPr id="39" name="Group 38"/>
            <p:cNvGrpSpPr/>
            <p:nvPr/>
          </p:nvGrpSpPr>
          <p:grpSpPr>
            <a:xfrm>
              <a:off x="2033519" y="3086714"/>
              <a:ext cx="296967" cy="352647"/>
              <a:chOff x="2060819" y="1388284"/>
              <a:chExt cx="271040" cy="321860"/>
            </a:xfrm>
            <a:solidFill>
              <a:schemeClr val="bg1"/>
            </a:solidFill>
          </p:grpSpPr>
          <p:sp>
            <p:nvSpPr>
              <p:cNvPr id="40" name="Freeform 201"/>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1" name="Freeform 202"/>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2" name="Freeform 203"/>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3" name="Freeform 204"/>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grpSp>
        <p:nvGrpSpPr>
          <p:cNvPr id="63" name="Group 62"/>
          <p:cNvGrpSpPr/>
          <p:nvPr/>
        </p:nvGrpSpPr>
        <p:grpSpPr>
          <a:xfrm>
            <a:off x="18552077" y="5941654"/>
            <a:ext cx="3428107" cy="3327460"/>
            <a:chOff x="9278455" y="2970827"/>
            <a:chExt cx="1714500" cy="1663730"/>
          </a:xfrm>
        </p:grpSpPr>
        <p:sp>
          <p:nvSpPr>
            <p:cNvPr id="19" name="Teardrop 18"/>
            <p:cNvSpPr/>
            <p:nvPr/>
          </p:nvSpPr>
          <p:spPr bwMode="auto">
            <a:xfrm rot="8100000">
              <a:off x="9852069" y="2970827"/>
              <a:ext cx="556683" cy="556683"/>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20" name="Content Placeholder 2"/>
            <p:cNvSpPr txBox="1">
              <a:spLocks/>
            </p:cNvSpPr>
            <p:nvPr/>
          </p:nvSpPr>
          <p:spPr bwMode="auto">
            <a:xfrm>
              <a:off x="9278455" y="3618522"/>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Systematic</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49" name="Freeform 298"/>
            <p:cNvSpPr>
              <a:spLocks noChangeArrowheads="1"/>
            </p:cNvSpPr>
            <p:nvPr/>
          </p:nvSpPr>
          <p:spPr bwMode="auto">
            <a:xfrm>
              <a:off x="9955994" y="3082627"/>
              <a:ext cx="346012" cy="346012"/>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121917" tIns="60958" rIns="121917" bIns="60958" anchor="ctr"/>
            <a:lstStyle/>
            <a:p>
              <a:pPr>
                <a:defRPr/>
              </a:pPr>
              <a:endParaRPr lang="en-US" dirty="0">
                <a:ea typeface="SimSun" charset="0"/>
              </a:endParaRPr>
            </a:p>
          </p:txBody>
        </p:sp>
      </p:grpSp>
      <p:grpSp>
        <p:nvGrpSpPr>
          <p:cNvPr id="65" name="Group 64"/>
          <p:cNvGrpSpPr/>
          <p:nvPr/>
        </p:nvGrpSpPr>
        <p:grpSpPr>
          <a:xfrm>
            <a:off x="10510306" y="9687351"/>
            <a:ext cx="3428107" cy="3327470"/>
            <a:chOff x="5256522" y="4843675"/>
            <a:chExt cx="1714500" cy="1663735"/>
          </a:xfrm>
        </p:grpSpPr>
        <p:sp>
          <p:nvSpPr>
            <p:cNvPr id="23" name="Teardrop 22"/>
            <p:cNvSpPr/>
            <p:nvPr/>
          </p:nvSpPr>
          <p:spPr bwMode="auto">
            <a:xfrm rot="8100000">
              <a:off x="5830135" y="4843675"/>
              <a:ext cx="556683" cy="556683"/>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24" name="Content Placeholder 2"/>
            <p:cNvSpPr txBox="1">
              <a:spLocks/>
            </p:cNvSpPr>
            <p:nvPr/>
          </p:nvSpPr>
          <p:spPr bwMode="auto">
            <a:xfrm>
              <a:off x="5256522" y="5491375"/>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smtClean="0">
                  <a:solidFill>
                    <a:schemeClr val="tx2"/>
                  </a:solidFill>
                  <a:latin typeface="Lato Regular"/>
                  <a:cs typeface="Lato Regular"/>
                </a:rPr>
                <a:t>Corporate</a:t>
              </a:r>
            </a:p>
            <a:p>
              <a:pPr algn="ctr">
                <a:spcBef>
                  <a:spcPct val="20000"/>
                </a:spcBef>
                <a:buFont typeface="Arial" charset="0"/>
                <a:buNone/>
              </a:pPr>
              <a:r>
                <a:rPr lang="en-US" sz="2400" dirty="0" smtClean="0">
                  <a:latin typeface="Lato Light"/>
                  <a:cs typeface="Lato Light"/>
                </a:rPr>
                <a:t>Lorem ipsum dolor sit amet</a:t>
              </a:r>
              <a:endParaRPr lang="en-US" sz="2400" dirty="0">
                <a:latin typeface="Lato Light"/>
                <a:cs typeface="Lato Light"/>
              </a:endParaRPr>
            </a:p>
          </p:txBody>
        </p:sp>
        <p:grpSp>
          <p:nvGrpSpPr>
            <p:cNvPr id="51" name="Group 30"/>
            <p:cNvGrpSpPr>
              <a:grpSpLocks/>
            </p:cNvGrpSpPr>
            <p:nvPr/>
          </p:nvGrpSpPr>
          <p:grpSpPr bwMode="auto">
            <a:xfrm>
              <a:off x="5934076" y="4946919"/>
              <a:ext cx="357669" cy="357669"/>
              <a:chOff x="1865313" y="2312988"/>
              <a:chExt cx="446087" cy="446087"/>
            </a:xfrm>
            <a:solidFill>
              <a:schemeClr val="bg1"/>
            </a:solidFill>
          </p:grpSpPr>
          <p:sp>
            <p:nvSpPr>
              <p:cNvPr id="52" name="Freeform 205"/>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53" name="Freeform 206"/>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grpSp>
        <p:nvGrpSpPr>
          <p:cNvPr id="66" name="Group 65"/>
          <p:cNvGrpSpPr/>
          <p:nvPr/>
        </p:nvGrpSpPr>
        <p:grpSpPr>
          <a:xfrm>
            <a:off x="18552077" y="9683715"/>
            <a:ext cx="3428107" cy="3327470"/>
            <a:chOff x="9278455" y="4841857"/>
            <a:chExt cx="1714500" cy="1663735"/>
          </a:xfrm>
        </p:grpSpPr>
        <p:sp>
          <p:nvSpPr>
            <p:cNvPr id="21" name="Teardrop 20"/>
            <p:cNvSpPr/>
            <p:nvPr/>
          </p:nvSpPr>
          <p:spPr bwMode="auto">
            <a:xfrm rot="8100000">
              <a:off x="9852069" y="4841857"/>
              <a:ext cx="556683" cy="556683"/>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22" name="Content Placeholder 2"/>
            <p:cNvSpPr txBox="1">
              <a:spLocks/>
            </p:cNvSpPr>
            <p:nvPr/>
          </p:nvSpPr>
          <p:spPr bwMode="auto">
            <a:xfrm>
              <a:off x="9278455" y="5489557"/>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Support</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56" name="Freeform 576"/>
            <p:cNvSpPr>
              <a:spLocks noChangeArrowheads="1"/>
            </p:cNvSpPr>
            <p:nvPr/>
          </p:nvSpPr>
          <p:spPr bwMode="auto">
            <a:xfrm>
              <a:off x="9974502" y="4969156"/>
              <a:ext cx="321257" cy="321257"/>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chemeClr val="bg1"/>
            </a:solidFill>
            <a:ln>
              <a:noFill/>
            </a:ln>
            <a:effectLst/>
            <a:extLst/>
          </p:spPr>
          <p:txBody>
            <a:bodyPr wrap="none" lIns="121917" tIns="60958" rIns="121917" bIns="60958" anchor="ctr"/>
            <a:lstStyle/>
            <a:p>
              <a:pPr>
                <a:defRPr/>
              </a:pPr>
              <a:endParaRPr lang="en-US" dirty="0">
                <a:ea typeface="SimSun" charset="0"/>
              </a:endParaRPr>
            </a:p>
          </p:txBody>
        </p:sp>
      </p:grpSp>
      <p:sp>
        <p:nvSpPr>
          <p:cNvPr id="6" name="Freeform 1"/>
          <p:cNvSpPr>
            <a:spLocks noChangeArrowheads="1"/>
          </p:cNvSpPr>
          <p:nvPr/>
        </p:nvSpPr>
        <p:spPr bwMode="auto">
          <a:xfrm>
            <a:off x="9036346" y="4522206"/>
            <a:ext cx="2723651" cy="2530492"/>
          </a:xfrm>
          <a:custGeom>
            <a:avLst/>
            <a:gdLst>
              <a:gd name="T0" fmla="*/ 2687 w 3532"/>
              <a:gd name="T1" fmla="*/ 719 h 3282"/>
              <a:gd name="T2" fmla="*/ 2687 w 3532"/>
              <a:gd name="T3" fmla="*/ 719 h 3282"/>
              <a:gd name="T4" fmla="*/ 2687 w 3532"/>
              <a:gd name="T5" fmla="*/ 594 h 3282"/>
              <a:gd name="T6" fmla="*/ 2218 w 3532"/>
              <a:gd name="T7" fmla="*/ 94 h 3282"/>
              <a:gd name="T8" fmla="*/ 1750 w 3532"/>
              <a:gd name="T9" fmla="*/ 375 h 3282"/>
              <a:gd name="T10" fmla="*/ 781 w 3532"/>
              <a:gd name="T11" fmla="*/ 0 h 3282"/>
              <a:gd name="T12" fmla="*/ 750 w 3532"/>
              <a:gd name="T13" fmla="*/ 0 h 3282"/>
              <a:gd name="T14" fmla="*/ 0 w 3532"/>
              <a:gd name="T15" fmla="*/ 3281 h 3282"/>
              <a:gd name="T16" fmla="*/ 593 w 3532"/>
              <a:gd name="T17" fmla="*/ 2906 h 3282"/>
              <a:gd name="T18" fmla="*/ 750 w 3532"/>
              <a:gd name="T19" fmla="*/ 2343 h 3282"/>
              <a:gd name="T20" fmla="*/ 1750 w 3532"/>
              <a:gd name="T21" fmla="*/ 2219 h 3282"/>
              <a:gd name="T22" fmla="*/ 2031 w 3532"/>
              <a:gd name="T23" fmla="*/ 2062 h 3282"/>
              <a:gd name="T24" fmla="*/ 2718 w 3532"/>
              <a:gd name="T25" fmla="*/ 1625 h 3282"/>
              <a:gd name="T26" fmla="*/ 3531 w 3532"/>
              <a:gd name="T27" fmla="*/ 1000 h 3282"/>
              <a:gd name="T28" fmla="*/ 2687 w 3532"/>
              <a:gd name="T29" fmla="*/ 719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2" h="3282">
                <a:moveTo>
                  <a:pt x="2687" y="719"/>
                </a:moveTo>
                <a:lnTo>
                  <a:pt x="2687" y="719"/>
                </a:lnTo>
                <a:cubicBezTo>
                  <a:pt x="2687" y="656"/>
                  <a:pt x="2687" y="625"/>
                  <a:pt x="2687" y="594"/>
                </a:cubicBezTo>
                <a:cubicBezTo>
                  <a:pt x="2687" y="312"/>
                  <a:pt x="2468" y="94"/>
                  <a:pt x="2218" y="94"/>
                </a:cubicBezTo>
                <a:cubicBezTo>
                  <a:pt x="2000" y="94"/>
                  <a:pt x="1843" y="187"/>
                  <a:pt x="1750" y="375"/>
                </a:cubicBezTo>
                <a:cubicBezTo>
                  <a:pt x="781" y="0"/>
                  <a:pt x="781" y="0"/>
                  <a:pt x="781" y="0"/>
                </a:cubicBezTo>
                <a:cubicBezTo>
                  <a:pt x="750" y="0"/>
                  <a:pt x="750" y="0"/>
                  <a:pt x="750" y="0"/>
                </a:cubicBezTo>
                <a:cubicBezTo>
                  <a:pt x="0" y="3281"/>
                  <a:pt x="0" y="3281"/>
                  <a:pt x="0" y="3281"/>
                </a:cubicBezTo>
                <a:cubicBezTo>
                  <a:pt x="593" y="2906"/>
                  <a:pt x="593" y="2906"/>
                  <a:pt x="593" y="2906"/>
                </a:cubicBezTo>
                <a:cubicBezTo>
                  <a:pt x="562" y="2719"/>
                  <a:pt x="625" y="2531"/>
                  <a:pt x="750" y="2343"/>
                </a:cubicBezTo>
                <a:cubicBezTo>
                  <a:pt x="1000" y="2031"/>
                  <a:pt x="1437" y="2000"/>
                  <a:pt x="1750" y="2219"/>
                </a:cubicBezTo>
                <a:cubicBezTo>
                  <a:pt x="2031" y="2062"/>
                  <a:pt x="2031" y="2062"/>
                  <a:pt x="2031" y="2062"/>
                </a:cubicBezTo>
                <a:cubicBezTo>
                  <a:pt x="2718" y="1625"/>
                  <a:pt x="2718" y="1625"/>
                  <a:pt x="2718" y="1625"/>
                </a:cubicBezTo>
                <a:cubicBezTo>
                  <a:pt x="2937" y="1343"/>
                  <a:pt x="3218" y="1125"/>
                  <a:pt x="3531" y="1000"/>
                </a:cubicBezTo>
                <a:lnTo>
                  <a:pt x="2687" y="719"/>
                </a:lnTo>
              </a:path>
            </a:pathLst>
          </a:custGeom>
          <a:solidFill>
            <a:schemeClr val="accent3"/>
          </a:solidFill>
          <a:ln>
            <a:noFill/>
          </a:ln>
          <a:effectLst/>
        </p:spPr>
        <p:txBody>
          <a:bodyPr wrap="none" lIns="243785" tIns="121892" rIns="243785" bIns="121892" anchor="ctr"/>
          <a:lstStyle/>
          <a:p>
            <a:endParaRPr lang="en-US" dirty="0"/>
          </a:p>
        </p:txBody>
      </p:sp>
      <p:sp>
        <p:nvSpPr>
          <p:cNvPr id="7" name="Freeform 3"/>
          <p:cNvSpPr>
            <a:spLocks noChangeArrowheads="1"/>
          </p:cNvSpPr>
          <p:nvPr/>
        </p:nvSpPr>
        <p:spPr bwMode="auto">
          <a:xfrm>
            <a:off x="9036336" y="6110570"/>
            <a:ext cx="1927978" cy="3159712"/>
          </a:xfrm>
          <a:custGeom>
            <a:avLst/>
            <a:gdLst>
              <a:gd name="T0" fmla="*/ 2500 w 2501"/>
              <a:gd name="T1" fmla="*/ 0 h 4095"/>
              <a:gd name="T2" fmla="*/ 2500 w 2501"/>
              <a:gd name="T3" fmla="*/ 0 h 4095"/>
              <a:gd name="T4" fmla="*/ 1718 w 2501"/>
              <a:gd name="T5" fmla="*/ 469 h 4095"/>
              <a:gd name="T6" fmla="*/ 1656 w 2501"/>
              <a:gd name="T7" fmla="*/ 375 h 4095"/>
              <a:gd name="T8" fmla="*/ 937 w 2501"/>
              <a:gd name="T9" fmla="*/ 438 h 4095"/>
              <a:gd name="T10" fmla="*/ 875 w 2501"/>
              <a:gd name="T11" fmla="*/ 969 h 4095"/>
              <a:gd name="T12" fmla="*/ 0 w 2501"/>
              <a:gd name="T13" fmla="*/ 1500 h 4095"/>
              <a:gd name="T14" fmla="*/ 2093 w 2501"/>
              <a:gd name="T15" fmla="*/ 4094 h 4095"/>
              <a:gd name="T16" fmla="*/ 2156 w 2501"/>
              <a:gd name="T17" fmla="*/ 3469 h 4095"/>
              <a:gd name="T18" fmla="*/ 1812 w 2501"/>
              <a:gd name="T19" fmla="*/ 3000 h 4095"/>
              <a:gd name="T20" fmla="*/ 2343 w 2501"/>
              <a:gd name="T21" fmla="*/ 2125 h 4095"/>
              <a:gd name="T22" fmla="*/ 2406 w 2501"/>
              <a:gd name="T23" fmla="*/ 1625 h 4095"/>
              <a:gd name="T24" fmla="*/ 2468 w 2501"/>
              <a:gd name="T25" fmla="*/ 1000 h 4095"/>
              <a:gd name="T26" fmla="*/ 2406 w 2501"/>
              <a:gd name="T27" fmla="*/ 532 h 4095"/>
              <a:gd name="T28" fmla="*/ 2500 w 2501"/>
              <a:gd name="T29" fmla="*/ 0 h 4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1" h="4095">
                <a:moveTo>
                  <a:pt x="2500" y="0"/>
                </a:moveTo>
                <a:lnTo>
                  <a:pt x="2500" y="0"/>
                </a:lnTo>
                <a:cubicBezTo>
                  <a:pt x="1718" y="469"/>
                  <a:pt x="1718" y="469"/>
                  <a:pt x="1718" y="469"/>
                </a:cubicBezTo>
                <a:cubicBezTo>
                  <a:pt x="1718" y="438"/>
                  <a:pt x="1687" y="407"/>
                  <a:pt x="1656" y="375"/>
                </a:cubicBezTo>
                <a:cubicBezTo>
                  <a:pt x="1437" y="219"/>
                  <a:pt x="1125" y="250"/>
                  <a:pt x="937" y="438"/>
                </a:cubicBezTo>
                <a:cubicBezTo>
                  <a:pt x="812" y="594"/>
                  <a:pt x="812" y="813"/>
                  <a:pt x="875" y="969"/>
                </a:cubicBezTo>
                <a:cubicBezTo>
                  <a:pt x="0" y="1500"/>
                  <a:pt x="0" y="1500"/>
                  <a:pt x="0" y="1500"/>
                </a:cubicBezTo>
                <a:cubicBezTo>
                  <a:pt x="2093" y="4094"/>
                  <a:pt x="2093" y="4094"/>
                  <a:pt x="2093" y="4094"/>
                </a:cubicBezTo>
                <a:cubicBezTo>
                  <a:pt x="2156" y="3469"/>
                  <a:pt x="2156" y="3469"/>
                  <a:pt x="2156" y="3469"/>
                </a:cubicBezTo>
                <a:cubicBezTo>
                  <a:pt x="2000" y="3375"/>
                  <a:pt x="1875" y="3219"/>
                  <a:pt x="1812" y="3000"/>
                </a:cubicBezTo>
                <a:cubicBezTo>
                  <a:pt x="1718" y="2625"/>
                  <a:pt x="1968" y="2250"/>
                  <a:pt x="2343" y="2125"/>
                </a:cubicBezTo>
                <a:cubicBezTo>
                  <a:pt x="2406" y="1625"/>
                  <a:pt x="2406" y="1625"/>
                  <a:pt x="2406" y="1625"/>
                </a:cubicBezTo>
                <a:cubicBezTo>
                  <a:pt x="2468" y="1000"/>
                  <a:pt x="2468" y="1000"/>
                  <a:pt x="2468" y="1000"/>
                </a:cubicBezTo>
                <a:cubicBezTo>
                  <a:pt x="2437" y="844"/>
                  <a:pt x="2406" y="688"/>
                  <a:pt x="2406" y="532"/>
                </a:cubicBezTo>
                <a:cubicBezTo>
                  <a:pt x="2406" y="344"/>
                  <a:pt x="2437" y="157"/>
                  <a:pt x="2500" y="0"/>
                </a:cubicBezTo>
              </a:path>
            </a:pathLst>
          </a:custGeom>
          <a:solidFill>
            <a:schemeClr val="accent6"/>
          </a:solidFill>
          <a:ln>
            <a:noFill/>
          </a:ln>
          <a:effectLst/>
        </p:spPr>
        <p:txBody>
          <a:bodyPr wrap="none" lIns="243785" tIns="121892" rIns="243785" bIns="121892" anchor="ctr"/>
          <a:lstStyle/>
          <a:p>
            <a:endParaRPr lang="en-US" dirty="0"/>
          </a:p>
        </p:txBody>
      </p:sp>
      <p:sp>
        <p:nvSpPr>
          <p:cNvPr id="8" name="Freeform 5"/>
          <p:cNvSpPr>
            <a:spLocks noChangeArrowheads="1"/>
          </p:cNvSpPr>
          <p:nvPr/>
        </p:nvSpPr>
        <p:spPr bwMode="auto">
          <a:xfrm>
            <a:off x="10580081" y="7222760"/>
            <a:ext cx="2771256" cy="2217580"/>
          </a:xfrm>
          <a:custGeom>
            <a:avLst/>
            <a:gdLst>
              <a:gd name="T0" fmla="*/ 3592 w 3593"/>
              <a:gd name="T1" fmla="*/ 2875 h 2876"/>
              <a:gd name="T2" fmla="*/ 3592 w 3593"/>
              <a:gd name="T3" fmla="*/ 2875 h 2876"/>
              <a:gd name="T4" fmla="*/ 3186 w 3593"/>
              <a:gd name="T5" fmla="*/ 2469 h 2876"/>
              <a:gd name="T6" fmla="*/ 2592 w 3593"/>
              <a:gd name="T7" fmla="*/ 2437 h 2876"/>
              <a:gd name="T8" fmla="*/ 2217 w 3593"/>
              <a:gd name="T9" fmla="*/ 1469 h 2876"/>
              <a:gd name="T10" fmla="*/ 1437 w 3593"/>
              <a:gd name="T11" fmla="*/ 656 h 2876"/>
              <a:gd name="T12" fmla="*/ 687 w 3593"/>
              <a:gd name="T13" fmla="*/ 0 h 2876"/>
              <a:gd name="T14" fmla="*/ 562 w 3593"/>
              <a:gd name="T15" fmla="*/ 906 h 2876"/>
              <a:gd name="T16" fmla="*/ 437 w 3593"/>
              <a:gd name="T17" fmla="*/ 937 h 2876"/>
              <a:gd name="T18" fmla="*/ 62 w 3593"/>
              <a:gd name="T19" fmla="*/ 1500 h 2876"/>
              <a:gd name="T20" fmla="*/ 437 w 3593"/>
              <a:gd name="T21" fmla="*/ 1875 h 2876"/>
              <a:gd name="T22" fmla="*/ 312 w 3593"/>
              <a:gd name="T23" fmla="*/ 2875 h 2876"/>
              <a:gd name="T24" fmla="*/ 3592 w 3593"/>
              <a:gd name="T25" fmla="*/ 2875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3" h="2876">
                <a:moveTo>
                  <a:pt x="3592" y="2875"/>
                </a:moveTo>
                <a:lnTo>
                  <a:pt x="3592" y="2875"/>
                </a:lnTo>
                <a:cubicBezTo>
                  <a:pt x="3186" y="2469"/>
                  <a:pt x="3186" y="2469"/>
                  <a:pt x="3186" y="2469"/>
                </a:cubicBezTo>
                <a:cubicBezTo>
                  <a:pt x="2999" y="2531"/>
                  <a:pt x="2780" y="2531"/>
                  <a:pt x="2592" y="2437"/>
                </a:cubicBezTo>
                <a:cubicBezTo>
                  <a:pt x="2249" y="2250"/>
                  <a:pt x="2093" y="1844"/>
                  <a:pt x="2217" y="1469"/>
                </a:cubicBezTo>
                <a:cubicBezTo>
                  <a:pt x="1437" y="656"/>
                  <a:pt x="1437" y="656"/>
                  <a:pt x="1437" y="656"/>
                </a:cubicBezTo>
                <a:cubicBezTo>
                  <a:pt x="1125" y="531"/>
                  <a:pt x="843" y="312"/>
                  <a:pt x="687" y="0"/>
                </a:cubicBezTo>
                <a:cubicBezTo>
                  <a:pt x="562" y="906"/>
                  <a:pt x="562" y="906"/>
                  <a:pt x="562" y="906"/>
                </a:cubicBezTo>
                <a:cubicBezTo>
                  <a:pt x="531" y="906"/>
                  <a:pt x="468" y="906"/>
                  <a:pt x="437" y="937"/>
                </a:cubicBezTo>
                <a:cubicBezTo>
                  <a:pt x="156" y="969"/>
                  <a:pt x="0" y="1250"/>
                  <a:pt x="62" y="1500"/>
                </a:cubicBezTo>
                <a:cubicBezTo>
                  <a:pt x="93" y="1719"/>
                  <a:pt x="250" y="1844"/>
                  <a:pt x="437" y="1875"/>
                </a:cubicBezTo>
                <a:cubicBezTo>
                  <a:pt x="312" y="2875"/>
                  <a:pt x="312" y="2875"/>
                  <a:pt x="312" y="2875"/>
                </a:cubicBezTo>
                <a:lnTo>
                  <a:pt x="3592" y="2875"/>
                </a:lnTo>
              </a:path>
            </a:pathLst>
          </a:custGeom>
          <a:solidFill>
            <a:schemeClr val="accent5"/>
          </a:solidFill>
          <a:ln>
            <a:noFill/>
          </a:ln>
          <a:effectLst/>
        </p:spPr>
        <p:txBody>
          <a:bodyPr wrap="none" lIns="243785" tIns="121892" rIns="243785" bIns="121892" anchor="ctr"/>
          <a:lstStyle/>
          <a:p>
            <a:endParaRPr lang="en-US" dirty="0"/>
          </a:p>
        </p:txBody>
      </p:sp>
      <p:sp>
        <p:nvSpPr>
          <p:cNvPr id="9" name="Freeform 7"/>
          <p:cNvSpPr>
            <a:spLocks noChangeArrowheads="1"/>
          </p:cNvSpPr>
          <p:nvPr/>
        </p:nvSpPr>
        <p:spPr bwMode="auto">
          <a:xfrm>
            <a:off x="12049022" y="7437038"/>
            <a:ext cx="3179294" cy="1999904"/>
          </a:xfrm>
          <a:custGeom>
            <a:avLst/>
            <a:gdLst>
              <a:gd name="T0" fmla="*/ 4124 w 4125"/>
              <a:gd name="T1" fmla="*/ 0 h 2595"/>
              <a:gd name="T2" fmla="*/ 4124 w 4125"/>
              <a:gd name="T3" fmla="*/ 0 h 2595"/>
              <a:gd name="T4" fmla="*/ 3499 w 4125"/>
              <a:gd name="T5" fmla="*/ 63 h 2595"/>
              <a:gd name="T6" fmla="*/ 3093 w 4125"/>
              <a:gd name="T7" fmla="*/ 500 h 2595"/>
              <a:gd name="T8" fmla="*/ 2124 w 4125"/>
              <a:gd name="T9" fmla="*/ 188 h 2595"/>
              <a:gd name="T10" fmla="*/ 999 w 4125"/>
              <a:gd name="T11" fmla="*/ 313 h 2595"/>
              <a:gd name="T12" fmla="*/ 187 w 4125"/>
              <a:gd name="T13" fmla="*/ 531 h 2595"/>
              <a:gd name="T14" fmla="*/ 0 w 4125"/>
              <a:gd name="T15" fmla="*/ 500 h 2595"/>
              <a:gd name="T16" fmla="*/ 655 w 4125"/>
              <a:gd name="T17" fmla="*/ 1156 h 2595"/>
              <a:gd name="T18" fmla="*/ 561 w 4125"/>
              <a:gd name="T19" fmla="*/ 1250 h 2595"/>
              <a:gd name="T20" fmla="*/ 811 w 4125"/>
              <a:gd name="T21" fmla="*/ 1938 h 2595"/>
              <a:gd name="T22" fmla="*/ 1311 w 4125"/>
              <a:gd name="T23" fmla="*/ 1875 h 2595"/>
              <a:gd name="T24" fmla="*/ 2030 w 4125"/>
              <a:gd name="T25" fmla="*/ 2594 h 2595"/>
              <a:gd name="T26" fmla="*/ 4124 w 4125"/>
              <a:gd name="T27" fmla="*/ 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25" h="2595">
                <a:moveTo>
                  <a:pt x="4124" y="0"/>
                </a:moveTo>
                <a:lnTo>
                  <a:pt x="4124" y="0"/>
                </a:lnTo>
                <a:cubicBezTo>
                  <a:pt x="3499" y="63"/>
                  <a:pt x="3499" y="63"/>
                  <a:pt x="3499" y="63"/>
                </a:cubicBezTo>
                <a:cubicBezTo>
                  <a:pt x="3436" y="250"/>
                  <a:pt x="3280" y="406"/>
                  <a:pt x="3093" y="500"/>
                </a:cubicBezTo>
                <a:cubicBezTo>
                  <a:pt x="2749" y="688"/>
                  <a:pt x="2311" y="531"/>
                  <a:pt x="2124" y="188"/>
                </a:cubicBezTo>
                <a:cubicBezTo>
                  <a:pt x="999" y="313"/>
                  <a:pt x="999" y="313"/>
                  <a:pt x="999" y="313"/>
                </a:cubicBezTo>
                <a:cubicBezTo>
                  <a:pt x="749" y="438"/>
                  <a:pt x="468" y="531"/>
                  <a:pt x="187" y="531"/>
                </a:cubicBezTo>
                <a:cubicBezTo>
                  <a:pt x="125" y="531"/>
                  <a:pt x="62" y="500"/>
                  <a:pt x="0" y="500"/>
                </a:cubicBezTo>
                <a:cubicBezTo>
                  <a:pt x="655" y="1156"/>
                  <a:pt x="655" y="1156"/>
                  <a:pt x="655" y="1156"/>
                </a:cubicBezTo>
                <a:cubicBezTo>
                  <a:pt x="624" y="1188"/>
                  <a:pt x="593" y="1219"/>
                  <a:pt x="561" y="1250"/>
                </a:cubicBezTo>
                <a:cubicBezTo>
                  <a:pt x="468" y="1500"/>
                  <a:pt x="561" y="1813"/>
                  <a:pt x="811" y="1938"/>
                </a:cubicBezTo>
                <a:cubicBezTo>
                  <a:pt x="968" y="2000"/>
                  <a:pt x="1186" y="1969"/>
                  <a:pt x="1311" y="1875"/>
                </a:cubicBezTo>
                <a:cubicBezTo>
                  <a:pt x="2030" y="2594"/>
                  <a:pt x="2030" y="2594"/>
                  <a:pt x="2030" y="2594"/>
                </a:cubicBezTo>
                <a:lnTo>
                  <a:pt x="4124" y="0"/>
                </a:lnTo>
              </a:path>
            </a:pathLst>
          </a:custGeom>
          <a:solidFill>
            <a:schemeClr val="accent4"/>
          </a:solidFill>
          <a:ln>
            <a:noFill/>
          </a:ln>
          <a:effectLst/>
        </p:spPr>
        <p:txBody>
          <a:bodyPr wrap="none" lIns="243785" tIns="121892" rIns="243785" bIns="121892" anchor="ctr"/>
          <a:lstStyle/>
          <a:p>
            <a:endParaRPr lang="en-US" dirty="0"/>
          </a:p>
        </p:txBody>
      </p:sp>
      <p:sp>
        <p:nvSpPr>
          <p:cNvPr id="10" name="Freeform 8"/>
          <p:cNvSpPr>
            <a:spLocks noChangeArrowheads="1"/>
          </p:cNvSpPr>
          <p:nvPr/>
        </p:nvSpPr>
        <p:spPr bwMode="auto">
          <a:xfrm>
            <a:off x="13130319" y="4692270"/>
            <a:ext cx="2264608" cy="3061076"/>
          </a:xfrm>
          <a:custGeom>
            <a:avLst/>
            <a:gdLst>
              <a:gd name="T0" fmla="*/ 2938 w 2939"/>
              <a:gd name="T1" fmla="*/ 3281 h 3969"/>
              <a:gd name="T2" fmla="*/ 2938 w 2939"/>
              <a:gd name="T3" fmla="*/ 3281 h 3969"/>
              <a:gd name="T4" fmla="*/ 2188 w 2939"/>
              <a:gd name="T5" fmla="*/ 0 h 3969"/>
              <a:gd name="T6" fmla="*/ 1813 w 2939"/>
              <a:gd name="T7" fmla="*/ 593 h 3969"/>
              <a:gd name="T8" fmla="*/ 1906 w 2939"/>
              <a:gd name="T9" fmla="*/ 1156 h 3969"/>
              <a:gd name="T10" fmla="*/ 1063 w 2939"/>
              <a:gd name="T11" fmla="*/ 1750 h 3969"/>
              <a:gd name="T12" fmla="*/ 469 w 2939"/>
              <a:gd name="T13" fmla="*/ 2687 h 3969"/>
              <a:gd name="T14" fmla="*/ 0 w 2939"/>
              <a:gd name="T15" fmla="*/ 3593 h 3969"/>
              <a:gd name="T16" fmla="*/ 875 w 2939"/>
              <a:gd name="T17" fmla="*/ 3499 h 3969"/>
              <a:gd name="T18" fmla="*/ 938 w 2939"/>
              <a:gd name="T19" fmla="*/ 3625 h 3969"/>
              <a:gd name="T20" fmla="*/ 1594 w 2939"/>
              <a:gd name="T21" fmla="*/ 3843 h 3969"/>
              <a:gd name="T22" fmla="*/ 1875 w 2939"/>
              <a:gd name="T23" fmla="*/ 3406 h 3969"/>
              <a:gd name="T24" fmla="*/ 2938 w 2939"/>
              <a:gd name="T25" fmla="*/ 3312 h 3969"/>
              <a:gd name="T26" fmla="*/ 2938 w 2939"/>
              <a:gd name="T27" fmla="*/ 3281 h 3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9" h="3969">
                <a:moveTo>
                  <a:pt x="2938" y="3281"/>
                </a:moveTo>
                <a:lnTo>
                  <a:pt x="2938" y="3281"/>
                </a:lnTo>
                <a:cubicBezTo>
                  <a:pt x="2188" y="0"/>
                  <a:pt x="2188" y="0"/>
                  <a:pt x="2188" y="0"/>
                </a:cubicBezTo>
                <a:cubicBezTo>
                  <a:pt x="1813" y="593"/>
                  <a:pt x="1813" y="593"/>
                  <a:pt x="1813" y="593"/>
                </a:cubicBezTo>
                <a:cubicBezTo>
                  <a:pt x="1938" y="750"/>
                  <a:pt x="1969" y="968"/>
                  <a:pt x="1906" y="1156"/>
                </a:cubicBezTo>
                <a:cubicBezTo>
                  <a:pt x="1844" y="1562"/>
                  <a:pt x="1469" y="1812"/>
                  <a:pt x="1063" y="1750"/>
                </a:cubicBezTo>
                <a:cubicBezTo>
                  <a:pt x="469" y="2687"/>
                  <a:pt x="469" y="2687"/>
                  <a:pt x="469" y="2687"/>
                </a:cubicBezTo>
                <a:cubicBezTo>
                  <a:pt x="406" y="3031"/>
                  <a:pt x="219" y="3343"/>
                  <a:pt x="0" y="3593"/>
                </a:cubicBezTo>
                <a:cubicBezTo>
                  <a:pt x="875" y="3499"/>
                  <a:pt x="875" y="3499"/>
                  <a:pt x="875" y="3499"/>
                </a:cubicBezTo>
                <a:cubicBezTo>
                  <a:pt x="906" y="3531"/>
                  <a:pt x="906" y="3562"/>
                  <a:pt x="938" y="3625"/>
                </a:cubicBezTo>
                <a:cubicBezTo>
                  <a:pt x="1031" y="3843"/>
                  <a:pt x="1344" y="3968"/>
                  <a:pt x="1594" y="3843"/>
                </a:cubicBezTo>
                <a:cubicBezTo>
                  <a:pt x="1781" y="3750"/>
                  <a:pt x="1875" y="3593"/>
                  <a:pt x="1875" y="3406"/>
                </a:cubicBezTo>
                <a:cubicBezTo>
                  <a:pt x="2938" y="3312"/>
                  <a:pt x="2938" y="3312"/>
                  <a:pt x="2938" y="3312"/>
                </a:cubicBezTo>
                <a:lnTo>
                  <a:pt x="2938" y="3281"/>
                </a:lnTo>
              </a:path>
            </a:pathLst>
          </a:custGeom>
          <a:solidFill>
            <a:schemeClr val="accent3"/>
          </a:solidFill>
          <a:ln>
            <a:noFill/>
          </a:ln>
          <a:effectLst/>
        </p:spPr>
        <p:txBody>
          <a:bodyPr wrap="none" lIns="243785" tIns="121892" rIns="243785" bIns="121892" anchor="ctr"/>
          <a:lstStyle/>
          <a:p>
            <a:endParaRPr lang="en-US" dirty="0"/>
          </a:p>
        </p:txBody>
      </p:sp>
      <p:sp>
        <p:nvSpPr>
          <p:cNvPr id="11" name="Freeform 10"/>
          <p:cNvSpPr>
            <a:spLocks noChangeArrowheads="1"/>
          </p:cNvSpPr>
          <p:nvPr/>
        </p:nvSpPr>
        <p:spPr bwMode="auto">
          <a:xfrm>
            <a:off x="12385655" y="3290983"/>
            <a:ext cx="2387020" cy="3084886"/>
          </a:xfrm>
          <a:custGeom>
            <a:avLst/>
            <a:gdLst>
              <a:gd name="T0" fmla="*/ 2469 w 3095"/>
              <a:gd name="T1" fmla="*/ 2438 h 4001"/>
              <a:gd name="T2" fmla="*/ 2469 w 3095"/>
              <a:gd name="T3" fmla="*/ 2438 h 4001"/>
              <a:gd name="T4" fmla="*/ 3094 w 3095"/>
              <a:gd name="T5" fmla="*/ 1469 h 4001"/>
              <a:gd name="T6" fmla="*/ 0 w 3095"/>
              <a:gd name="T7" fmla="*/ 0 h 4001"/>
              <a:gd name="T8" fmla="*/ 250 w 3095"/>
              <a:gd name="T9" fmla="*/ 719 h 4001"/>
              <a:gd name="T10" fmla="*/ 750 w 3095"/>
              <a:gd name="T11" fmla="*/ 1000 h 4001"/>
              <a:gd name="T12" fmla="*/ 657 w 3095"/>
              <a:gd name="T13" fmla="*/ 2000 h 4001"/>
              <a:gd name="T14" fmla="*/ 1032 w 3095"/>
              <a:gd name="T15" fmla="*/ 3094 h 4001"/>
              <a:gd name="T16" fmla="*/ 1438 w 3095"/>
              <a:gd name="T17" fmla="*/ 4000 h 4001"/>
              <a:gd name="T18" fmla="*/ 1938 w 3095"/>
              <a:gd name="T19" fmla="*/ 3250 h 4001"/>
              <a:gd name="T20" fmla="*/ 2063 w 3095"/>
              <a:gd name="T21" fmla="*/ 3281 h 4001"/>
              <a:gd name="T22" fmla="*/ 2657 w 3095"/>
              <a:gd name="T23" fmla="*/ 2906 h 4001"/>
              <a:gd name="T24" fmla="*/ 2469 w 3095"/>
              <a:gd name="T25" fmla="*/ 2438 h 4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5" h="4001">
                <a:moveTo>
                  <a:pt x="2469" y="2438"/>
                </a:moveTo>
                <a:lnTo>
                  <a:pt x="2469" y="2438"/>
                </a:lnTo>
                <a:cubicBezTo>
                  <a:pt x="3094" y="1469"/>
                  <a:pt x="3094" y="1469"/>
                  <a:pt x="3094" y="1469"/>
                </a:cubicBezTo>
                <a:cubicBezTo>
                  <a:pt x="0" y="0"/>
                  <a:pt x="0" y="0"/>
                  <a:pt x="0" y="0"/>
                </a:cubicBezTo>
                <a:cubicBezTo>
                  <a:pt x="250" y="719"/>
                  <a:pt x="250" y="719"/>
                  <a:pt x="250" y="719"/>
                </a:cubicBezTo>
                <a:cubicBezTo>
                  <a:pt x="438" y="719"/>
                  <a:pt x="625" y="813"/>
                  <a:pt x="750" y="1000"/>
                </a:cubicBezTo>
                <a:cubicBezTo>
                  <a:pt x="1000" y="1313"/>
                  <a:pt x="969" y="1750"/>
                  <a:pt x="657" y="2000"/>
                </a:cubicBezTo>
                <a:cubicBezTo>
                  <a:pt x="1032" y="3094"/>
                  <a:pt x="1032" y="3094"/>
                  <a:pt x="1032" y="3094"/>
                </a:cubicBezTo>
                <a:cubicBezTo>
                  <a:pt x="1250" y="3344"/>
                  <a:pt x="1407" y="3656"/>
                  <a:pt x="1438" y="4000"/>
                </a:cubicBezTo>
                <a:cubicBezTo>
                  <a:pt x="1938" y="3250"/>
                  <a:pt x="1938" y="3250"/>
                  <a:pt x="1938" y="3250"/>
                </a:cubicBezTo>
                <a:cubicBezTo>
                  <a:pt x="1969" y="3281"/>
                  <a:pt x="2000" y="3281"/>
                  <a:pt x="2063" y="3281"/>
                </a:cubicBezTo>
                <a:cubicBezTo>
                  <a:pt x="2313" y="3344"/>
                  <a:pt x="2594" y="3188"/>
                  <a:pt x="2657" y="2906"/>
                </a:cubicBezTo>
                <a:cubicBezTo>
                  <a:pt x="2688" y="2719"/>
                  <a:pt x="2625" y="2531"/>
                  <a:pt x="2469" y="2438"/>
                </a:cubicBezTo>
              </a:path>
            </a:pathLst>
          </a:custGeom>
          <a:solidFill>
            <a:schemeClr val="accent2"/>
          </a:solidFill>
          <a:ln>
            <a:noFill/>
          </a:ln>
          <a:effectLst/>
        </p:spPr>
        <p:txBody>
          <a:bodyPr wrap="none" lIns="243785" tIns="121892" rIns="243785" bIns="121892" anchor="ctr"/>
          <a:lstStyle/>
          <a:p>
            <a:endParaRPr lang="en-US" dirty="0">
              <a:solidFill>
                <a:schemeClr val="accent2"/>
              </a:solidFill>
            </a:endParaRPr>
          </a:p>
        </p:txBody>
      </p:sp>
      <p:sp>
        <p:nvSpPr>
          <p:cNvPr id="12" name="Freeform 12"/>
          <p:cNvSpPr>
            <a:spLocks noChangeArrowheads="1"/>
          </p:cNvSpPr>
          <p:nvPr/>
        </p:nvSpPr>
        <p:spPr bwMode="auto">
          <a:xfrm>
            <a:off x="9784407" y="3219550"/>
            <a:ext cx="3155490" cy="2217580"/>
          </a:xfrm>
          <a:custGeom>
            <a:avLst/>
            <a:gdLst>
              <a:gd name="T0" fmla="*/ 3843 w 4094"/>
              <a:gd name="T1" fmla="*/ 1938 h 2876"/>
              <a:gd name="T2" fmla="*/ 3843 w 4094"/>
              <a:gd name="T3" fmla="*/ 1938 h 2876"/>
              <a:gd name="T4" fmla="*/ 3937 w 4094"/>
              <a:gd name="T5" fmla="*/ 1250 h 2876"/>
              <a:gd name="T6" fmla="*/ 3437 w 4094"/>
              <a:gd name="T7" fmla="*/ 1063 h 2876"/>
              <a:gd name="T8" fmla="*/ 3094 w 4094"/>
              <a:gd name="T9" fmla="*/ 0 h 2876"/>
              <a:gd name="T10" fmla="*/ 0 w 4094"/>
              <a:gd name="T11" fmla="*/ 1500 h 2876"/>
              <a:gd name="T12" fmla="*/ 688 w 4094"/>
              <a:gd name="T13" fmla="*/ 1750 h 2876"/>
              <a:gd name="T14" fmla="*/ 1250 w 4094"/>
              <a:gd name="T15" fmla="*/ 1532 h 2876"/>
              <a:gd name="T16" fmla="*/ 1969 w 4094"/>
              <a:gd name="T17" fmla="*/ 2219 h 2876"/>
              <a:gd name="T18" fmla="*/ 3063 w 4094"/>
              <a:gd name="T19" fmla="*/ 2594 h 2876"/>
              <a:gd name="T20" fmla="*/ 3125 w 4094"/>
              <a:gd name="T21" fmla="*/ 2594 h 2876"/>
              <a:gd name="T22" fmla="*/ 4031 w 4094"/>
              <a:gd name="T23" fmla="*/ 2875 h 2876"/>
              <a:gd name="T24" fmla="*/ 3749 w 4094"/>
              <a:gd name="T25" fmla="*/ 2000 h 2876"/>
              <a:gd name="T26" fmla="*/ 3843 w 4094"/>
              <a:gd name="T27" fmla="*/ 1938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4" h="2876">
                <a:moveTo>
                  <a:pt x="3843" y="1938"/>
                </a:moveTo>
                <a:lnTo>
                  <a:pt x="3843" y="1938"/>
                </a:lnTo>
                <a:cubicBezTo>
                  <a:pt x="4062" y="1782"/>
                  <a:pt x="4093" y="1469"/>
                  <a:pt x="3937" y="1250"/>
                </a:cubicBezTo>
                <a:cubicBezTo>
                  <a:pt x="3812" y="1094"/>
                  <a:pt x="3624" y="1032"/>
                  <a:pt x="3437" y="1063"/>
                </a:cubicBezTo>
                <a:cubicBezTo>
                  <a:pt x="3094" y="0"/>
                  <a:pt x="3094" y="0"/>
                  <a:pt x="3094" y="0"/>
                </a:cubicBezTo>
                <a:cubicBezTo>
                  <a:pt x="0" y="1500"/>
                  <a:pt x="0" y="1500"/>
                  <a:pt x="0" y="1500"/>
                </a:cubicBezTo>
                <a:cubicBezTo>
                  <a:pt x="688" y="1750"/>
                  <a:pt x="688" y="1750"/>
                  <a:pt x="688" y="1750"/>
                </a:cubicBezTo>
                <a:cubicBezTo>
                  <a:pt x="844" y="1594"/>
                  <a:pt x="1032" y="1532"/>
                  <a:pt x="1250" y="1532"/>
                </a:cubicBezTo>
                <a:cubicBezTo>
                  <a:pt x="1625" y="1532"/>
                  <a:pt x="1969" y="1813"/>
                  <a:pt x="1969" y="2219"/>
                </a:cubicBezTo>
                <a:cubicBezTo>
                  <a:pt x="3063" y="2594"/>
                  <a:pt x="3063" y="2594"/>
                  <a:pt x="3063" y="2594"/>
                </a:cubicBezTo>
                <a:cubicBezTo>
                  <a:pt x="3094" y="2594"/>
                  <a:pt x="3094" y="2594"/>
                  <a:pt x="3125" y="2594"/>
                </a:cubicBezTo>
                <a:cubicBezTo>
                  <a:pt x="3437" y="2594"/>
                  <a:pt x="3749" y="2688"/>
                  <a:pt x="4031" y="2875"/>
                </a:cubicBezTo>
                <a:cubicBezTo>
                  <a:pt x="3749" y="2000"/>
                  <a:pt x="3749" y="2000"/>
                  <a:pt x="3749" y="2000"/>
                </a:cubicBezTo>
                <a:cubicBezTo>
                  <a:pt x="3781" y="2000"/>
                  <a:pt x="3812" y="1969"/>
                  <a:pt x="3843" y="1938"/>
                </a:cubicBezTo>
              </a:path>
            </a:pathLst>
          </a:custGeom>
          <a:solidFill>
            <a:schemeClr val="accent1"/>
          </a:solidFill>
          <a:ln>
            <a:solidFill>
              <a:schemeClr val="accent1"/>
            </a:solidFill>
          </a:ln>
          <a:effectLst/>
        </p:spPr>
        <p:txBody>
          <a:bodyPr wrap="none" lIns="243785" tIns="121892" rIns="243785" bIns="121892" anchor="ctr"/>
          <a:lstStyle/>
          <a:p>
            <a:endParaRPr lang="en-US" dirty="0"/>
          </a:p>
        </p:txBody>
      </p:sp>
      <p:grpSp>
        <p:nvGrpSpPr>
          <p:cNvPr id="36" name="Group 30"/>
          <p:cNvGrpSpPr>
            <a:grpSpLocks/>
          </p:cNvGrpSpPr>
          <p:nvPr/>
        </p:nvGrpSpPr>
        <p:grpSpPr bwMode="auto">
          <a:xfrm>
            <a:off x="9741842" y="6372181"/>
            <a:ext cx="639359" cy="639526"/>
            <a:chOff x="1865313" y="2312988"/>
            <a:chExt cx="446087" cy="446087"/>
          </a:xfrm>
          <a:solidFill>
            <a:schemeClr val="bg1"/>
          </a:solidFill>
        </p:grpSpPr>
        <p:sp>
          <p:nvSpPr>
            <p:cNvPr id="37" name="Freeform 205"/>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38" name="Freeform 206"/>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44" name="Group 43"/>
          <p:cNvGrpSpPr/>
          <p:nvPr/>
        </p:nvGrpSpPr>
        <p:grpSpPr>
          <a:xfrm>
            <a:off x="10375870" y="4715281"/>
            <a:ext cx="530852" cy="630546"/>
            <a:chOff x="2060819" y="1388284"/>
            <a:chExt cx="271040" cy="321860"/>
          </a:xfrm>
          <a:solidFill>
            <a:schemeClr val="bg1"/>
          </a:solidFill>
        </p:grpSpPr>
        <p:sp>
          <p:nvSpPr>
            <p:cNvPr id="45" name="Freeform 201"/>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6" name="Freeform 202"/>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7" name="Freeform 203"/>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8" name="Freeform 204"/>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50" name="Freeform 298"/>
          <p:cNvSpPr>
            <a:spLocks noChangeArrowheads="1"/>
          </p:cNvSpPr>
          <p:nvPr/>
        </p:nvSpPr>
        <p:spPr bwMode="auto">
          <a:xfrm>
            <a:off x="12508865" y="8278994"/>
            <a:ext cx="618525" cy="618684"/>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4" name="Freeform 526"/>
          <p:cNvSpPr>
            <a:spLocks noChangeArrowheads="1"/>
          </p:cNvSpPr>
          <p:nvPr/>
        </p:nvSpPr>
        <p:spPr bwMode="auto">
          <a:xfrm rot="20348499">
            <a:off x="12322575" y="4042948"/>
            <a:ext cx="511397" cy="662956"/>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5" name="Freeform 168"/>
          <p:cNvSpPr>
            <a:spLocks noChangeArrowheads="1"/>
          </p:cNvSpPr>
          <p:nvPr/>
        </p:nvSpPr>
        <p:spPr bwMode="auto">
          <a:xfrm>
            <a:off x="13860458" y="5220505"/>
            <a:ext cx="488927" cy="489050"/>
          </a:xfrm>
          <a:custGeom>
            <a:avLst/>
            <a:gdLst>
              <a:gd name="T0" fmla="*/ 521 w 1043"/>
              <a:gd name="T1" fmla="*/ 0 h 1043"/>
              <a:gd name="T2" fmla="*/ 0 w 1043"/>
              <a:gd name="T3" fmla="*/ 521 h 1043"/>
              <a:gd name="T4" fmla="*/ 521 w 1043"/>
              <a:gd name="T5" fmla="*/ 1042 h 1043"/>
              <a:gd name="T6" fmla="*/ 1042 w 1043"/>
              <a:gd name="T7" fmla="*/ 521 h 1043"/>
              <a:gd name="T8" fmla="*/ 521 w 1043"/>
              <a:gd name="T9" fmla="*/ 0 h 1043"/>
              <a:gd name="T10" fmla="*/ 323 w 1043"/>
              <a:gd name="T11" fmla="*/ 781 h 1043"/>
              <a:gd name="T12" fmla="*/ 323 w 1043"/>
              <a:gd name="T13" fmla="*/ 260 h 1043"/>
              <a:gd name="T14" fmla="*/ 844 w 1043"/>
              <a:gd name="T15" fmla="*/ 521 h 1043"/>
              <a:gd name="T16" fmla="*/ 323 w 1043"/>
              <a:gd name="T17" fmla="*/ 781 h 1043"/>
              <a:gd name="T18" fmla="*/ 323 w 1043"/>
              <a:gd name="T19" fmla="*/ 781 h 1043"/>
              <a:gd name="T20" fmla="*/ 323 w 1043"/>
              <a:gd name="T21" fmla="*/ 78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1043">
                <a:moveTo>
                  <a:pt x="521" y="0"/>
                </a:moveTo>
                <a:cubicBezTo>
                  <a:pt x="229" y="0"/>
                  <a:pt x="0" y="240"/>
                  <a:pt x="0" y="521"/>
                </a:cubicBezTo>
                <a:cubicBezTo>
                  <a:pt x="0" y="812"/>
                  <a:pt x="229" y="1042"/>
                  <a:pt x="521" y="1042"/>
                </a:cubicBezTo>
                <a:cubicBezTo>
                  <a:pt x="802" y="1042"/>
                  <a:pt x="1042" y="812"/>
                  <a:pt x="1042" y="521"/>
                </a:cubicBezTo>
                <a:cubicBezTo>
                  <a:pt x="1042" y="240"/>
                  <a:pt x="802" y="0"/>
                  <a:pt x="521" y="0"/>
                </a:cubicBezTo>
                <a:close/>
                <a:moveTo>
                  <a:pt x="323" y="781"/>
                </a:moveTo>
                <a:cubicBezTo>
                  <a:pt x="323" y="260"/>
                  <a:pt x="323" y="260"/>
                  <a:pt x="323" y="260"/>
                </a:cubicBezTo>
                <a:cubicBezTo>
                  <a:pt x="844" y="521"/>
                  <a:pt x="844" y="521"/>
                  <a:pt x="844" y="521"/>
                </a:cubicBezTo>
                <a:lnTo>
                  <a:pt x="323" y="781"/>
                </a:lnTo>
                <a:close/>
                <a:moveTo>
                  <a:pt x="323" y="781"/>
                </a:moveTo>
                <a:lnTo>
                  <a:pt x="323" y="781"/>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7" name="Freeform 576"/>
          <p:cNvSpPr>
            <a:spLocks noChangeArrowheads="1"/>
          </p:cNvSpPr>
          <p:nvPr/>
        </p:nvSpPr>
        <p:spPr bwMode="auto">
          <a:xfrm>
            <a:off x="13924152" y="7047250"/>
            <a:ext cx="574272" cy="574420"/>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8" name="Freeform 523"/>
          <p:cNvSpPr>
            <a:spLocks noChangeArrowheads="1"/>
          </p:cNvSpPr>
          <p:nvPr/>
        </p:nvSpPr>
        <p:spPr bwMode="auto">
          <a:xfrm>
            <a:off x="10720384" y="8036523"/>
            <a:ext cx="487879" cy="484946"/>
          </a:xfrm>
          <a:custGeom>
            <a:avLst/>
            <a:gdLst>
              <a:gd name="T0" fmla="*/ 268 w 1406"/>
              <a:gd name="T1" fmla="*/ 786 h 1397"/>
              <a:gd name="T2" fmla="*/ 268 w 1406"/>
              <a:gd name="T3" fmla="*/ 1396 h 1397"/>
              <a:gd name="T4" fmla="*/ 310 w 1406"/>
              <a:gd name="T5" fmla="*/ 1396 h 1397"/>
              <a:gd name="T6" fmla="*/ 351 w 1406"/>
              <a:gd name="T7" fmla="*/ 1396 h 1397"/>
              <a:gd name="T8" fmla="*/ 351 w 1406"/>
              <a:gd name="T9" fmla="*/ 786 h 1397"/>
              <a:gd name="T10" fmla="*/ 310 w 1406"/>
              <a:gd name="T11" fmla="*/ 786 h 1397"/>
              <a:gd name="T12" fmla="*/ 268 w 1406"/>
              <a:gd name="T13" fmla="*/ 786 h 1397"/>
              <a:gd name="T14" fmla="*/ 1054 w 1406"/>
              <a:gd name="T15" fmla="*/ 786 h 1397"/>
              <a:gd name="T16" fmla="*/ 1054 w 1406"/>
              <a:gd name="T17" fmla="*/ 1396 h 1397"/>
              <a:gd name="T18" fmla="*/ 1096 w 1406"/>
              <a:gd name="T19" fmla="*/ 1396 h 1397"/>
              <a:gd name="T20" fmla="*/ 1137 w 1406"/>
              <a:gd name="T21" fmla="*/ 1396 h 1397"/>
              <a:gd name="T22" fmla="*/ 1137 w 1406"/>
              <a:gd name="T23" fmla="*/ 786 h 1397"/>
              <a:gd name="T24" fmla="*/ 1096 w 1406"/>
              <a:gd name="T25" fmla="*/ 786 h 1397"/>
              <a:gd name="T26" fmla="*/ 1054 w 1406"/>
              <a:gd name="T27" fmla="*/ 786 h 1397"/>
              <a:gd name="T28" fmla="*/ 1405 w 1406"/>
              <a:gd name="T29" fmla="*/ 702 h 1397"/>
              <a:gd name="T30" fmla="*/ 703 w 1406"/>
              <a:gd name="T31" fmla="*/ 0 h 1397"/>
              <a:gd name="T32" fmla="*/ 0 w 1406"/>
              <a:gd name="T33" fmla="*/ 702 h 1397"/>
              <a:gd name="T34" fmla="*/ 42 w 1406"/>
              <a:gd name="T35" fmla="*/ 936 h 1397"/>
              <a:gd name="T36" fmla="*/ 0 w 1406"/>
              <a:gd name="T37" fmla="*/ 1095 h 1397"/>
              <a:gd name="T38" fmla="*/ 176 w 1406"/>
              <a:gd name="T39" fmla="*/ 1371 h 1397"/>
              <a:gd name="T40" fmla="*/ 176 w 1406"/>
              <a:gd name="T41" fmla="*/ 811 h 1397"/>
              <a:gd name="T42" fmla="*/ 101 w 1406"/>
              <a:gd name="T43" fmla="*/ 870 h 1397"/>
              <a:gd name="T44" fmla="*/ 92 w 1406"/>
              <a:gd name="T45" fmla="*/ 744 h 1397"/>
              <a:gd name="T46" fmla="*/ 703 w 1406"/>
              <a:gd name="T47" fmla="*/ 134 h 1397"/>
              <a:gd name="T48" fmla="*/ 1313 w 1406"/>
              <a:gd name="T49" fmla="*/ 744 h 1397"/>
              <a:gd name="T50" fmla="*/ 1305 w 1406"/>
              <a:gd name="T51" fmla="*/ 870 h 1397"/>
              <a:gd name="T52" fmla="*/ 1229 w 1406"/>
              <a:gd name="T53" fmla="*/ 811 h 1397"/>
              <a:gd name="T54" fmla="*/ 1229 w 1406"/>
              <a:gd name="T55" fmla="*/ 1371 h 1397"/>
              <a:gd name="T56" fmla="*/ 1405 w 1406"/>
              <a:gd name="T57" fmla="*/ 1095 h 1397"/>
              <a:gd name="T58" fmla="*/ 1363 w 1406"/>
              <a:gd name="T59" fmla="*/ 936 h 1397"/>
              <a:gd name="T60" fmla="*/ 1405 w 1406"/>
              <a:gd name="T61" fmla="*/ 702 h 1397"/>
              <a:gd name="T62" fmla="*/ 1405 w 1406"/>
              <a:gd name="T63" fmla="*/ 702 h 1397"/>
              <a:gd name="T64" fmla="*/ 1405 w 1406"/>
              <a:gd name="T65" fmla="*/ 702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6" h="1397">
                <a:moveTo>
                  <a:pt x="268" y="786"/>
                </a:moveTo>
                <a:cubicBezTo>
                  <a:pt x="268" y="1396"/>
                  <a:pt x="268" y="1396"/>
                  <a:pt x="268" y="1396"/>
                </a:cubicBezTo>
                <a:cubicBezTo>
                  <a:pt x="276" y="1396"/>
                  <a:pt x="293" y="1396"/>
                  <a:pt x="310" y="1396"/>
                </a:cubicBezTo>
                <a:cubicBezTo>
                  <a:pt x="351" y="1396"/>
                  <a:pt x="351" y="1396"/>
                  <a:pt x="351" y="1396"/>
                </a:cubicBezTo>
                <a:cubicBezTo>
                  <a:pt x="351" y="786"/>
                  <a:pt x="351" y="786"/>
                  <a:pt x="351" y="786"/>
                </a:cubicBezTo>
                <a:cubicBezTo>
                  <a:pt x="310" y="786"/>
                  <a:pt x="310" y="786"/>
                  <a:pt x="310" y="786"/>
                </a:cubicBezTo>
                <a:cubicBezTo>
                  <a:pt x="293" y="786"/>
                  <a:pt x="276" y="786"/>
                  <a:pt x="268" y="786"/>
                </a:cubicBezTo>
                <a:close/>
                <a:moveTo>
                  <a:pt x="1054" y="786"/>
                </a:moveTo>
                <a:cubicBezTo>
                  <a:pt x="1054" y="1396"/>
                  <a:pt x="1054" y="1396"/>
                  <a:pt x="1054" y="1396"/>
                </a:cubicBezTo>
                <a:cubicBezTo>
                  <a:pt x="1096" y="1396"/>
                  <a:pt x="1096" y="1396"/>
                  <a:pt x="1096" y="1396"/>
                </a:cubicBezTo>
                <a:cubicBezTo>
                  <a:pt x="1112" y="1396"/>
                  <a:pt x="1129" y="1396"/>
                  <a:pt x="1137" y="1396"/>
                </a:cubicBezTo>
                <a:cubicBezTo>
                  <a:pt x="1137" y="786"/>
                  <a:pt x="1137" y="786"/>
                  <a:pt x="1137" y="786"/>
                </a:cubicBezTo>
                <a:cubicBezTo>
                  <a:pt x="1129" y="786"/>
                  <a:pt x="1112" y="786"/>
                  <a:pt x="1096" y="786"/>
                </a:cubicBezTo>
                <a:lnTo>
                  <a:pt x="1054" y="786"/>
                </a:lnTo>
                <a:close/>
                <a:moveTo>
                  <a:pt x="1405" y="702"/>
                </a:moveTo>
                <a:cubicBezTo>
                  <a:pt x="1405" y="309"/>
                  <a:pt x="1087" y="0"/>
                  <a:pt x="703" y="0"/>
                </a:cubicBezTo>
                <a:cubicBezTo>
                  <a:pt x="318" y="0"/>
                  <a:pt x="0" y="309"/>
                  <a:pt x="0" y="702"/>
                </a:cubicBezTo>
                <a:cubicBezTo>
                  <a:pt x="0" y="786"/>
                  <a:pt x="17" y="861"/>
                  <a:pt x="42" y="936"/>
                </a:cubicBezTo>
                <a:cubicBezTo>
                  <a:pt x="17" y="978"/>
                  <a:pt x="0" y="1037"/>
                  <a:pt x="0" y="1095"/>
                </a:cubicBezTo>
                <a:cubicBezTo>
                  <a:pt x="0" y="1212"/>
                  <a:pt x="76" y="1321"/>
                  <a:pt x="176" y="1371"/>
                </a:cubicBezTo>
                <a:cubicBezTo>
                  <a:pt x="176" y="811"/>
                  <a:pt x="176" y="811"/>
                  <a:pt x="176" y="811"/>
                </a:cubicBezTo>
                <a:cubicBezTo>
                  <a:pt x="151" y="828"/>
                  <a:pt x="126" y="844"/>
                  <a:pt x="101" y="870"/>
                </a:cubicBezTo>
                <a:cubicBezTo>
                  <a:pt x="92" y="828"/>
                  <a:pt x="92" y="786"/>
                  <a:pt x="92" y="744"/>
                </a:cubicBezTo>
                <a:cubicBezTo>
                  <a:pt x="92" y="401"/>
                  <a:pt x="368" y="134"/>
                  <a:pt x="703" y="134"/>
                </a:cubicBezTo>
                <a:cubicBezTo>
                  <a:pt x="1037" y="134"/>
                  <a:pt x="1313" y="401"/>
                  <a:pt x="1313" y="744"/>
                </a:cubicBezTo>
                <a:cubicBezTo>
                  <a:pt x="1313" y="786"/>
                  <a:pt x="1313" y="828"/>
                  <a:pt x="1305" y="870"/>
                </a:cubicBezTo>
                <a:cubicBezTo>
                  <a:pt x="1279" y="844"/>
                  <a:pt x="1254" y="828"/>
                  <a:pt x="1229" y="811"/>
                </a:cubicBezTo>
                <a:cubicBezTo>
                  <a:pt x="1229" y="1371"/>
                  <a:pt x="1229" y="1371"/>
                  <a:pt x="1229" y="1371"/>
                </a:cubicBezTo>
                <a:cubicBezTo>
                  <a:pt x="1330" y="1321"/>
                  <a:pt x="1405" y="1212"/>
                  <a:pt x="1405" y="1095"/>
                </a:cubicBezTo>
                <a:cubicBezTo>
                  <a:pt x="1405" y="1037"/>
                  <a:pt x="1388" y="978"/>
                  <a:pt x="1363" y="936"/>
                </a:cubicBezTo>
                <a:cubicBezTo>
                  <a:pt x="1388" y="861"/>
                  <a:pt x="1405" y="786"/>
                  <a:pt x="1405" y="702"/>
                </a:cubicBezTo>
                <a:close/>
                <a:moveTo>
                  <a:pt x="1405" y="702"/>
                </a:moveTo>
                <a:lnTo>
                  <a:pt x="1405" y="702"/>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grpSp>
        <p:nvGrpSpPr>
          <p:cNvPr id="67" name="Group 66"/>
          <p:cNvGrpSpPr/>
          <p:nvPr/>
        </p:nvGrpSpPr>
        <p:grpSpPr>
          <a:xfrm>
            <a:off x="6008975" y="483017"/>
            <a:ext cx="12359700" cy="2079087"/>
            <a:chOff x="5988388" y="483017"/>
            <a:chExt cx="12359700" cy="2079087"/>
          </a:xfrm>
        </p:grpSpPr>
        <p:sp>
          <p:nvSpPr>
            <p:cNvPr id="68" name="TextBox 6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Objectives</a:t>
              </a:r>
            </a:p>
          </p:txBody>
        </p:sp>
        <p:sp>
          <p:nvSpPr>
            <p:cNvPr id="69" name="Rectangle 6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561763744"/>
      </p:ext>
    </p:extLst>
  </p:cSld>
  <p:clrMapOvr>
    <a:masterClrMapping/>
  </p:clrMapOvr>
  <p:transition xmlns:p14="http://schemas.microsoft.com/office/powerpoint/2010/main" spd="slow" advClick="0" advTm="300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900" decel="100000" fill="hold"/>
                                        <p:tgtEl>
                                          <p:spTgt spid="6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par>
                          <p:cTn id="17" fill="hold">
                            <p:stCondLst>
                              <p:cond delay="1500"/>
                            </p:stCondLst>
                            <p:childTnLst>
                              <p:par>
                                <p:cTn id="18" presetID="37"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900" decel="100000" fill="hold"/>
                                        <p:tgtEl>
                                          <p:spTgt spid="12"/>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 calcmode="lin" valueType="num">
                                      <p:cBhvr>
                                        <p:cTn id="29" dur="500" fill="hold"/>
                                        <p:tgtEl>
                                          <p:spTgt spid="54"/>
                                        </p:tgtEl>
                                        <p:attrNameLst>
                                          <p:attrName>style.rotation</p:attrName>
                                        </p:attrNameLst>
                                      </p:cBhvr>
                                      <p:tavLst>
                                        <p:tav tm="0">
                                          <p:val>
                                            <p:fltVal val="360"/>
                                          </p:val>
                                        </p:tav>
                                        <p:tav tm="100000">
                                          <p:val>
                                            <p:fltVal val="0"/>
                                          </p:val>
                                        </p:tav>
                                      </p:tavLst>
                                    </p:anim>
                                    <p:animEffect transition="in" filter="fade">
                                      <p:cBhvr>
                                        <p:cTn id="30" dur="500"/>
                                        <p:tgtEl>
                                          <p:spTgt spid="54"/>
                                        </p:tgtEl>
                                      </p:cBhvr>
                                    </p:animEffect>
                                  </p:childTnLst>
                                </p:cTn>
                              </p:par>
                            </p:childTnLst>
                          </p:cTn>
                        </p:par>
                        <p:par>
                          <p:cTn id="31" fill="hold">
                            <p:stCondLst>
                              <p:cond delay="3000"/>
                            </p:stCondLst>
                            <p:childTnLst>
                              <p:par>
                                <p:cTn id="32" presetID="53" presetClass="entr" presetSubtype="16" fill="hold" nodeType="after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p:cTn id="34" dur="500" fill="hold"/>
                                        <p:tgtEl>
                                          <p:spTgt spid="61"/>
                                        </p:tgtEl>
                                        <p:attrNameLst>
                                          <p:attrName>ppt_w</p:attrName>
                                        </p:attrNameLst>
                                      </p:cBhvr>
                                      <p:tavLst>
                                        <p:tav tm="0">
                                          <p:val>
                                            <p:fltVal val="0"/>
                                          </p:val>
                                        </p:tav>
                                        <p:tav tm="100000">
                                          <p:val>
                                            <p:strVal val="#ppt_w"/>
                                          </p:val>
                                        </p:tav>
                                      </p:tavLst>
                                    </p:anim>
                                    <p:anim calcmode="lin" valueType="num">
                                      <p:cBhvr>
                                        <p:cTn id="35" dur="500" fill="hold"/>
                                        <p:tgtEl>
                                          <p:spTgt spid="61"/>
                                        </p:tgtEl>
                                        <p:attrNameLst>
                                          <p:attrName>ppt_h</p:attrName>
                                        </p:attrNameLst>
                                      </p:cBhvr>
                                      <p:tavLst>
                                        <p:tav tm="0">
                                          <p:val>
                                            <p:fltVal val="0"/>
                                          </p:val>
                                        </p:tav>
                                        <p:tav tm="100000">
                                          <p:val>
                                            <p:strVal val="#ppt_h"/>
                                          </p:val>
                                        </p:tav>
                                      </p:tavLst>
                                    </p:anim>
                                    <p:animEffect transition="in" filter="fade">
                                      <p:cBhvr>
                                        <p:cTn id="36" dur="500"/>
                                        <p:tgtEl>
                                          <p:spTgt spid="61"/>
                                        </p:tgtEl>
                                      </p:cBhvr>
                                    </p:animEffect>
                                  </p:childTnLst>
                                </p:cTn>
                              </p:par>
                            </p:childTnLst>
                          </p:cTn>
                        </p:par>
                        <p:par>
                          <p:cTn id="37" fill="hold">
                            <p:stCondLst>
                              <p:cond delay="3500"/>
                            </p:stCondLst>
                            <p:childTnLst>
                              <p:par>
                                <p:cTn id="38" presetID="37"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900" decel="100000" fill="hold"/>
                                        <p:tgtEl>
                                          <p:spTgt spid="11"/>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44" fill="hold">
                            <p:stCondLst>
                              <p:cond delay="4500"/>
                            </p:stCondLst>
                            <p:childTnLst>
                              <p:par>
                                <p:cTn id="45" presetID="49" presetClass="entr" presetSubtype="0" decel="100000"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p:cTn id="47" dur="500" fill="hold"/>
                                        <p:tgtEl>
                                          <p:spTgt spid="55"/>
                                        </p:tgtEl>
                                        <p:attrNameLst>
                                          <p:attrName>ppt_w</p:attrName>
                                        </p:attrNameLst>
                                      </p:cBhvr>
                                      <p:tavLst>
                                        <p:tav tm="0">
                                          <p:val>
                                            <p:fltVal val="0"/>
                                          </p:val>
                                        </p:tav>
                                        <p:tav tm="100000">
                                          <p:val>
                                            <p:strVal val="#ppt_w"/>
                                          </p:val>
                                        </p:tav>
                                      </p:tavLst>
                                    </p:anim>
                                    <p:anim calcmode="lin" valueType="num">
                                      <p:cBhvr>
                                        <p:cTn id="48" dur="500" fill="hold"/>
                                        <p:tgtEl>
                                          <p:spTgt spid="55"/>
                                        </p:tgtEl>
                                        <p:attrNameLst>
                                          <p:attrName>ppt_h</p:attrName>
                                        </p:attrNameLst>
                                      </p:cBhvr>
                                      <p:tavLst>
                                        <p:tav tm="0">
                                          <p:val>
                                            <p:fltVal val="0"/>
                                          </p:val>
                                        </p:tav>
                                        <p:tav tm="100000">
                                          <p:val>
                                            <p:strVal val="#ppt_h"/>
                                          </p:val>
                                        </p:tav>
                                      </p:tavLst>
                                    </p:anim>
                                    <p:anim calcmode="lin" valueType="num">
                                      <p:cBhvr>
                                        <p:cTn id="49" dur="500" fill="hold"/>
                                        <p:tgtEl>
                                          <p:spTgt spid="55"/>
                                        </p:tgtEl>
                                        <p:attrNameLst>
                                          <p:attrName>style.rotation</p:attrName>
                                        </p:attrNameLst>
                                      </p:cBhvr>
                                      <p:tavLst>
                                        <p:tav tm="0">
                                          <p:val>
                                            <p:fltVal val="360"/>
                                          </p:val>
                                        </p:tav>
                                        <p:tav tm="100000">
                                          <p:val>
                                            <p:fltVal val="0"/>
                                          </p:val>
                                        </p:tav>
                                      </p:tavLst>
                                    </p:anim>
                                    <p:animEffect transition="in" filter="fade">
                                      <p:cBhvr>
                                        <p:cTn id="50" dur="500"/>
                                        <p:tgtEl>
                                          <p:spTgt spid="55"/>
                                        </p:tgtEl>
                                      </p:cBhvr>
                                    </p:animEffect>
                                  </p:childTnLst>
                                </p:cTn>
                              </p:par>
                            </p:childTnLst>
                          </p:cTn>
                        </p:par>
                        <p:par>
                          <p:cTn id="51" fill="hold">
                            <p:stCondLst>
                              <p:cond delay="5000"/>
                            </p:stCondLst>
                            <p:childTnLst>
                              <p:par>
                                <p:cTn id="52" presetID="53" presetClass="entr" presetSubtype="16" fill="hold" nodeType="after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p:cTn id="54" dur="500" fill="hold"/>
                                        <p:tgtEl>
                                          <p:spTgt spid="62"/>
                                        </p:tgtEl>
                                        <p:attrNameLst>
                                          <p:attrName>ppt_w</p:attrName>
                                        </p:attrNameLst>
                                      </p:cBhvr>
                                      <p:tavLst>
                                        <p:tav tm="0">
                                          <p:val>
                                            <p:fltVal val="0"/>
                                          </p:val>
                                        </p:tav>
                                        <p:tav tm="100000">
                                          <p:val>
                                            <p:strVal val="#ppt_w"/>
                                          </p:val>
                                        </p:tav>
                                      </p:tavLst>
                                    </p:anim>
                                    <p:anim calcmode="lin" valueType="num">
                                      <p:cBhvr>
                                        <p:cTn id="55" dur="500" fill="hold"/>
                                        <p:tgtEl>
                                          <p:spTgt spid="62"/>
                                        </p:tgtEl>
                                        <p:attrNameLst>
                                          <p:attrName>ppt_h</p:attrName>
                                        </p:attrNameLst>
                                      </p:cBhvr>
                                      <p:tavLst>
                                        <p:tav tm="0">
                                          <p:val>
                                            <p:fltVal val="0"/>
                                          </p:val>
                                        </p:tav>
                                        <p:tav tm="100000">
                                          <p:val>
                                            <p:strVal val="#ppt_h"/>
                                          </p:val>
                                        </p:tav>
                                      </p:tavLst>
                                    </p:anim>
                                    <p:animEffect transition="in" filter="fade">
                                      <p:cBhvr>
                                        <p:cTn id="56" dur="500"/>
                                        <p:tgtEl>
                                          <p:spTgt spid="62"/>
                                        </p:tgtEl>
                                      </p:cBhvr>
                                    </p:animEffect>
                                  </p:childTnLst>
                                </p:cTn>
                              </p:par>
                            </p:childTnLst>
                          </p:cTn>
                        </p:par>
                        <p:par>
                          <p:cTn id="57" fill="hold">
                            <p:stCondLst>
                              <p:cond delay="5500"/>
                            </p:stCondLst>
                            <p:childTnLst>
                              <p:par>
                                <p:cTn id="58" presetID="37" presetClass="entr" presetSubtype="0"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000"/>
                                        <p:tgtEl>
                                          <p:spTgt spid="10"/>
                                        </p:tgtEl>
                                      </p:cBhvr>
                                    </p:animEffect>
                                    <p:anim calcmode="lin" valueType="num">
                                      <p:cBhvr>
                                        <p:cTn id="61" dur="1000" fill="hold"/>
                                        <p:tgtEl>
                                          <p:spTgt spid="10"/>
                                        </p:tgtEl>
                                        <p:attrNameLst>
                                          <p:attrName>ppt_x</p:attrName>
                                        </p:attrNameLst>
                                      </p:cBhvr>
                                      <p:tavLst>
                                        <p:tav tm="0">
                                          <p:val>
                                            <p:strVal val="#ppt_x"/>
                                          </p:val>
                                        </p:tav>
                                        <p:tav tm="100000">
                                          <p:val>
                                            <p:strVal val="#ppt_x"/>
                                          </p:val>
                                        </p:tav>
                                      </p:tavLst>
                                    </p:anim>
                                    <p:anim calcmode="lin" valueType="num">
                                      <p:cBhvr>
                                        <p:cTn id="62" dur="900" decel="100000" fill="hold"/>
                                        <p:tgtEl>
                                          <p:spTgt spid="10"/>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64" fill="hold">
                            <p:stCondLst>
                              <p:cond delay="6500"/>
                            </p:stCondLst>
                            <p:childTnLst>
                              <p:par>
                                <p:cTn id="65" presetID="49" presetClass="entr" presetSubtype="0" decel="10000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p:cTn id="67" dur="500" fill="hold"/>
                                        <p:tgtEl>
                                          <p:spTgt spid="57"/>
                                        </p:tgtEl>
                                        <p:attrNameLst>
                                          <p:attrName>ppt_w</p:attrName>
                                        </p:attrNameLst>
                                      </p:cBhvr>
                                      <p:tavLst>
                                        <p:tav tm="0">
                                          <p:val>
                                            <p:fltVal val="0"/>
                                          </p:val>
                                        </p:tav>
                                        <p:tav tm="100000">
                                          <p:val>
                                            <p:strVal val="#ppt_w"/>
                                          </p:val>
                                        </p:tav>
                                      </p:tavLst>
                                    </p:anim>
                                    <p:anim calcmode="lin" valueType="num">
                                      <p:cBhvr>
                                        <p:cTn id="68" dur="500" fill="hold"/>
                                        <p:tgtEl>
                                          <p:spTgt spid="57"/>
                                        </p:tgtEl>
                                        <p:attrNameLst>
                                          <p:attrName>ppt_h</p:attrName>
                                        </p:attrNameLst>
                                      </p:cBhvr>
                                      <p:tavLst>
                                        <p:tav tm="0">
                                          <p:val>
                                            <p:fltVal val="0"/>
                                          </p:val>
                                        </p:tav>
                                        <p:tav tm="100000">
                                          <p:val>
                                            <p:strVal val="#ppt_h"/>
                                          </p:val>
                                        </p:tav>
                                      </p:tavLst>
                                    </p:anim>
                                    <p:anim calcmode="lin" valueType="num">
                                      <p:cBhvr>
                                        <p:cTn id="69" dur="500" fill="hold"/>
                                        <p:tgtEl>
                                          <p:spTgt spid="57"/>
                                        </p:tgtEl>
                                        <p:attrNameLst>
                                          <p:attrName>style.rotation</p:attrName>
                                        </p:attrNameLst>
                                      </p:cBhvr>
                                      <p:tavLst>
                                        <p:tav tm="0">
                                          <p:val>
                                            <p:fltVal val="360"/>
                                          </p:val>
                                        </p:tav>
                                        <p:tav tm="100000">
                                          <p:val>
                                            <p:fltVal val="0"/>
                                          </p:val>
                                        </p:tav>
                                      </p:tavLst>
                                    </p:anim>
                                    <p:animEffect transition="in" filter="fade">
                                      <p:cBhvr>
                                        <p:cTn id="70" dur="500"/>
                                        <p:tgtEl>
                                          <p:spTgt spid="57"/>
                                        </p:tgtEl>
                                      </p:cBhvr>
                                    </p:animEffect>
                                  </p:childTnLst>
                                </p:cTn>
                              </p:par>
                            </p:childTnLst>
                          </p:cTn>
                        </p:par>
                        <p:par>
                          <p:cTn id="71" fill="hold">
                            <p:stCondLst>
                              <p:cond delay="7000"/>
                            </p:stCondLst>
                            <p:childTnLst>
                              <p:par>
                                <p:cTn id="72" presetID="53" presetClass="entr" presetSubtype="16" fill="hold" nodeType="afterEffect">
                                  <p:stCondLst>
                                    <p:cond delay="0"/>
                                  </p:stCondLst>
                                  <p:childTnLst>
                                    <p:set>
                                      <p:cBhvr>
                                        <p:cTn id="73" dur="1" fill="hold">
                                          <p:stCondLst>
                                            <p:cond delay="0"/>
                                          </p:stCondLst>
                                        </p:cTn>
                                        <p:tgtEl>
                                          <p:spTgt spid="63"/>
                                        </p:tgtEl>
                                        <p:attrNameLst>
                                          <p:attrName>style.visibility</p:attrName>
                                        </p:attrNameLst>
                                      </p:cBhvr>
                                      <p:to>
                                        <p:strVal val="visible"/>
                                      </p:to>
                                    </p:set>
                                    <p:anim calcmode="lin" valueType="num">
                                      <p:cBhvr>
                                        <p:cTn id="74" dur="500" fill="hold"/>
                                        <p:tgtEl>
                                          <p:spTgt spid="63"/>
                                        </p:tgtEl>
                                        <p:attrNameLst>
                                          <p:attrName>ppt_w</p:attrName>
                                        </p:attrNameLst>
                                      </p:cBhvr>
                                      <p:tavLst>
                                        <p:tav tm="0">
                                          <p:val>
                                            <p:fltVal val="0"/>
                                          </p:val>
                                        </p:tav>
                                        <p:tav tm="100000">
                                          <p:val>
                                            <p:strVal val="#ppt_w"/>
                                          </p:val>
                                        </p:tav>
                                      </p:tavLst>
                                    </p:anim>
                                    <p:anim calcmode="lin" valueType="num">
                                      <p:cBhvr>
                                        <p:cTn id="75" dur="500" fill="hold"/>
                                        <p:tgtEl>
                                          <p:spTgt spid="63"/>
                                        </p:tgtEl>
                                        <p:attrNameLst>
                                          <p:attrName>ppt_h</p:attrName>
                                        </p:attrNameLst>
                                      </p:cBhvr>
                                      <p:tavLst>
                                        <p:tav tm="0">
                                          <p:val>
                                            <p:fltVal val="0"/>
                                          </p:val>
                                        </p:tav>
                                        <p:tav tm="100000">
                                          <p:val>
                                            <p:strVal val="#ppt_h"/>
                                          </p:val>
                                        </p:tav>
                                      </p:tavLst>
                                    </p:anim>
                                    <p:animEffect transition="in" filter="fade">
                                      <p:cBhvr>
                                        <p:cTn id="76" dur="500"/>
                                        <p:tgtEl>
                                          <p:spTgt spid="63"/>
                                        </p:tgtEl>
                                      </p:cBhvr>
                                    </p:animEffect>
                                  </p:childTnLst>
                                </p:cTn>
                              </p:par>
                            </p:childTnLst>
                          </p:cTn>
                        </p:par>
                        <p:par>
                          <p:cTn id="77" fill="hold">
                            <p:stCondLst>
                              <p:cond delay="7500"/>
                            </p:stCondLst>
                            <p:childTnLst>
                              <p:par>
                                <p:cTn id="78" presetID="37" presetClass="entr" presetSubtype="0" fill="hold" grpId="0" nodeType="after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1000"/>
                                        <p:tgtEl>
                                          <p:spTgt spid="9"/>
                                        </p:tgtEl>
                                      </p:cBhvr>
                                    </p:animEffect>
                                    <p:anim calcmode="lin" valueType="num">
                                      <p:cBhvr>
                                        <p:cTn id="81" dur="1000" fill="hold"/>
                                        <p:tgtEl>
                                          <p:spTgt spid="9"/>
                                        </p:tgtEl>
                                        <p:attrNameLst>
                                          <p:attrName>ppt_x</p:attrName>
                                        </p:attrNameLst>
                                      </p:cBhvr>
                                      <p:tavLst>
                                        <p:tav tm="0">
                                          <p:val>
                                            <p:strVal val="#ppt_x"/>
                                          </p:val>
                                        </p:tav>
                                        <p:tav tm="100000">
                                          <p:val>
                                            <p:strVal val="#ppt_x"/>
                                          </p:val>
                                        </p:tav>
                                      </p:tavLst>
                                    </p:anim>
                                    <p:anim calcmode="lin" valueType="num">
                                      <p:cBhvr>
                                        <p:cTn id="82" dur="900" decel="100000" fill="hold"/>
                                        <p:tgtEl>
                                          <p:spTgt spid="9"/>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84" fill="hold">
                            <p:stCondLst>
                              <p:cond delay="8500"/>
                            </p:stCondLst>
                            <p:childTnLst>
                              <p:par>
                                <p:cTn id="85" presetID="49" presetClass="entr" presetSubtype="0" decel="100000" fill="hold" grpId="0" nodeType="after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p:cTn id="87" dur="500" fill="hold"/>
                                        <p:tgtEl>
                                          <p:spTgt spid="50"/>
                                        </p:tgtEl>
                                        <p:attrNameLst>
                                          <p:attrName>ppt_w</p:attrName>
                                        </p:attrNameLst>
                                      </p:cBhvr>
                                      <p:tavLst>
                                        <p:tav tm="0">
                                          <p:val>
                                            <p:fltVal val="0"/>
                                          </p:val>
                                        </p:tav>
                                        <p:tav tm="100000">
                                          <p:val>
                                            <p:strVal val="#ppt_w"/>
                                          </p:val>
                                        </p:tav>
                                      </p:tavLst>
                                    </p:anim>
                                    <p:anim calcmode="lin" valueType="num">
                                      <p:cBhvr>
                                        <p:cTn id="88" dur="500" fill="hold"/>
                                        <p:tgtEl>
                                          <p:spTgt spid="50"/>
                                        </p:tgtEl>
                                        <p:attrNameLst>
                                          <p:attrName>ppt_h</p:attrName>
                                        </p:attrNameLst>
                                      </p:cBhvr>
                                      <p:tavLst>
                                        <p:tav tm="0">
                                          <p:val>
                                            <p:fltVal val="0"/>
                                          </p:val>
                                        </p:tav>
                                        <p:tav tm="100000">
                                          <p:val>
                                            <p:strVal val="#ppt_h"/>
                                          </p:val>
                                        </p:tav>
                                      </p:tavLst>
                                    </p:anim>
                                    <p:anim calcmode="lin" valueType="num">
                                      <p:cBhvr>
                                        <p:cTn id="89" dur="500" fill="hold"/>
                                        <p:tgtEl>
                                          <p:spTgt spid="50"/>
                                        </p:tgtEl>
                                        <p:attrNameLst>
                                          <p:attrName>style.rotation</p:attrName>
                                        </p:attrNameLst>
                                      </p:cBhvr>
                                      <p:tavLst>
                                        <p:tav tm="0">
                                          <p:val>
                                            <p:fltVal val="360"/>
                                          </p:val>
                                        </p:tav>
                                        <p:tav tm="100000">
                                          <p:val>
                                            <p:fltVal val="0"/>
                                          </p:val>
                                        </p:tav>
                                      </p:tavLst>
                                    </p:anim>
                                    <p:animEffect transition="in" filter="fade">
                                      <p:cBhvr>
                                        <p:cTn id="90" dur="500"/>
                                        <p:tgtEl>
                                          <p:spTgt spid="50"/>
                                        </p:tgtEl>
                                      </p:cBhvr>
                                    </p:animEffect>
                                  </p:childTnLst>
                                </p:cTn>
                              </p:par>
                            </p:childTnLst>
                          </p:cTn>
                        </p:par>
                        <p:par>
                          <p:cTn id="91" fill="hold">
                            <p:stCondLst>
                              <p:cond delay="9000"/>
                            </p:stCondLst>
                            <p:childTnLst>
                              <p:par>
                                <p:cTn id="92" presetID="53" presetClass="entr" presetSubtype="16" fill="hold" nodeType="afterEffect">
                                  <p:stCondLst>
                                    <p:cond delay="0"/>
                                  </p:stCondLst>
                                  <p:childTnLst>
                                    <p:set>
                                      <p:cBhvr>
                                        <p:cTn id="93" dur="1" fill="hold">
                                          <p:stCondLst>
                                            <p:cond delay="0"/>
                                          </p:stCondLst>
                                        </p:cTn>
                                        <p:tgtEl>
                                          <p:spTgt spid="64"/>
                                        </p:tgtEl>
                                        <p:attrNameLst>
                                          <p:attrName>style.visibility</p:attrName>
                                        </p:attrNameLst>
                                      </p:cBhvr>
                                      <p:to>
                                        <p:strVal val="visible"/>
                                      </p:to>
                                    </p:set>
                                    <p:anim calcmode="lin" valueType="num">
                                      <p:cBhvr>
                                        <p:cTn id="94" dur="500" fill="hold"/>
                                        <p:tgtEl>
                                          <p:spTgt spid="64"/>
                                        </p:tgtEl>
                                        <p:attrNameLst>
                                          <p:attrName>ppt_w</p:attrName>
                                        </p:attrNameLst>
                                      </p:cBhvr>
                                      <p:tavLst>
                                        <p:tav tm="0">
                                          <p:val>
                                            <p:fltVal val="0"/>
                                          </p:val>
                                        </p:tav>
                                        <p:tav tm="100000">
                                          <p:val>
                                            <p:strVal val="#ppt_w"/>
                                          </p:val>
                                        </p:tav>
                                      </p:tavLst>
                                    </p:anim>
                                    <p:anim calcmode="lin" valueType="num">
                                      <p:cBhvr>
                                        <p:cTn id="95" dur="500" fill="hold"/>
                                        <p:tgtEl>
                                          <p:spTgt spid="64"/>
                                        </p:tgtEl>
                                        <p:attrNameLst>
                                          <p:attrName>ppt_h</p:attrName>
                                        </p:attrNameLst>
                                      </p:cBhvr>
                                      <p:tavLst>
                                        <p:tav tm="0">
                                          <p:val>
                                            <p:fltVal val="0"/>
                                          </p:val>
                                        </p:tav>
                                        <p:tav tm="100000">
                                          <p:val>
                                            <p:strVal val="#ppt_h"/>
                                          </p:val>
                                        </p:tav>
                                      </p:tavLst>
                                    </p:anim>
                                    <p:animEffect transition="in" filter="fade">
                                      <p:cBhvr>
                                        <p:cTn id="96" dur="500"/>
                                        <p:tgtEl>
                                          <p:spTgt spid="64"/>
                                        </p:tgtEl>
                                      </p:cBhvr>
                                    </p:animEffect>
                                  </p:childTnLst>
                                </p:cTn>
                              </p:par>
                            </p:childTnLst>
                          </p:cTn>
                        </p:par>
                        <p:par>
                          <p:cTn id="97" fill="hold">
                            <p:stCondLst>
                              <p:cond delay="9500"/>
                            </p:stCondLst>
                            <p:childTnLst>
                              <p:par>
                                <p:cTn id="98" presetID="37" presetClass="entr" presetSubtype="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fade">
                                      <p:cBhvr>
                                        <p:cTn id="100" dur="1000"/>
                                        <p:tgtEl>
                                          <p:spTgt spid="8"/>
                                        </p:tgtEl>
                                      </p:cBhvr>
                                    </p:animEffect>
                                    <p:anim calcmode="lin" valueType="num">
                                      <p:cBhvr>
                                        <p:cTn id="101" dur="1000" fill="hold"/>
                                        <p:tgtEl>
                                          <p:spTgt spid="8"/>
                                        </p:tgtEl>
                                        <p:attrNameLst>
                                          <p:attrName>ppt_x</p:attrName>
                                        </p:attrNameLst>
                                      </p:cBhvr>
                                      <p:tavLst>
                                        <p:tav tm="0">
                                          <p:val>
                                            <p:strVal val="#ppt_x"/>
                                          </p:val>
                                        </p:tav>
                                        <p:tav tm="100000">
                                          <p:val>
                                            <p:strVal val="#ppt_x"/>
                                          </p:val>
                                        </p:tav>
                                      </p:tavLst>
                                    </p:anim>
                                    <p:anim calcmode="lin" valueType="num">
                                      <p:cBhvr>
                                        <p:cTn id="102" dur="900" decel="100000" fill="hold"/>
                                        <p:tgtEl>
                                          <p:spTgt spid="8"/>
                                        </p:tgtEl>
                                        <p:attrNameLst>
                                          <p:attrName>ppt_y</p:attrName>
                                        </p:attrNameLst>
                                      </p:cBhvr>
                                      <p:tavLst>
                                        <p:tav tm="0">
                                          <p:val>
                                            <p:strVal val="#ppt_y+1"/>
                                          </p:val>
                                        </p:tav>
                                        <p:tav tm="100000">
                                          <p:val>
                                            <p:strVal val="#ppt_y-.03"/>
                                          </p:val>
                                        </p:tav>
                                      </p:tavLst>
                                    </p:anim>
                                    <p:anim calcmode="lin" valueType="num">
                                      <p:cBhvr>
                                        <p:cTn id="103"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04" fill="hold">
                            <p:stCondLst>
                              <p:cond delay="10500"/>
                            </p:stCondLst>
                            <p:childTnLst>
                              <p:par>
                                <p:cTn id="105" presetID="49" presetClass="entr" presetSubtype="0" decel="10000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 calcmode="lin" valueType="num">
                                      <p:cBhvr>
                                        <p:cTn id="109" dur="500" fill="hold"/>
                                        <p:tgtEl>
                                          <p:spTgt spid="58"/>
                                        </p:tgtEl>
                                        <p:attrNameLst>
                                          <p:attrName>style.rotation</p:attrName>
                                        </p:attrNameLst>
                                      </p:cBhvr>
                                      <p:tavLst>
                                        <p:tav tm="0">
                                          <p:val>
                                            <p:fltVal val="360"/>
                                          </p:val>
                                        </p:tav>
                                        <p:tav tm="100000">
                                          <p:val>
                                            <p:fltVal val="0"/>
                                          </p:val>
                                        </p:tav>
                                      </p:tavLst>
                                    </p:anim>
                                    <p:animEffect transition="in" filter="fade">
                                      <p:cBhvr>
                                        <p:cTn id="110" dur="500"/>
                                        <p:tgtEl>
                                          <p:spTgt spid="58"/>
                                        </p:tgtEl>
                                      </p:cBhvr>
                                    </p:animEffect>
                                  </p:childTnLst>
                                </p:cTn>
                              </p:par>
                            </p:childTnLst>
                          </p:cTn>
                        </p:par>
                        <p:par>
                          <p:cTn id="111" fill="hold">
                            <p:stCondLst>
                              <p:cond delay="11000"/>
                            </p:stCondLst>
                            <p:childTnLst>
                              <p:par>
                                <p:cTn id="112" presetID="53" presetClass="entr" presetSubtype="16" fill="hold" nodeType="after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p:cTn id="114" dur="500" fill="hold"/>
                                        <p:tgtEl>
                                          <p:spTgt spid="66"/>
                                        </p:tgtEl>
                                        <p:attrNameLst>
                                          <p:attrName>ppt_w</p:attrName>
                                        </p:attrNameLst>
                                      </p:cBhvr>
                                      <p:tavLst>
                                        <p:tav tm="0">
                                          <p:val>
                                            <p:fltVal val="0"/>
                                          </p:val>
                                        </p:tav>
                                        <p:tav tm="100000">
                                          <p:val>
                                            <p:strVal val="#ppt_w"/>
                                          </p:val>
                                        </p:tav>
                                      </p:tavLst>
                                    </p:anim>
                                    <p:anim calcmode="lin" valueType="num">
                                      <p:cBhvr>
                                        <p:cTn id="115" dur="500" fill="hold"/>
                                        <p:tgtEl>
                                          <p:spTgt spid="66"/>
                                        </p:tgtEl>
                                        <p:attrNameLst>
                                          <p:attrName>ppt_h</p:attrName>
                                        </p:attrNameLst>
                                      </p:cBhvr>
                                      <p:tavLst>
                                        <p:tav tm="0">
                                          <p:val>
                                            <p:fltVal val="0"/>
                                          </p:val>
                                        </p:tav>
                                        <p:tav tm="100000">
                                          <p:val>
                                            <p:strVal val="#ppt_h"/>
                                          </p:val>
                                        </p:tav>
                                      </p:tavLst>
                                    </p:anim>
                                    <p:animEffect transition="in" filter="fade">
                                      <p:cBhvr>
                                        <p:cTn id="116" dur="500"/>
                                        <p:tgtEl>
                                          <p:spTgt spid="66"/>
                                        </p:tgtEl>
                                      </p:cBhvr>
                                    </p:animEffect>
                                  </p:childTnLst>
                                </p:cTn>
                              </p:par>
                            </p:childTnLst>
                          </p:cTn>
                        </p:par>
                        <p:par>
                          <p:cTn id="117" fill="hold">
                            <p:stCondLst>
                              <p:cond delay="11500"/>
                            </p:stCondLst>
                            <p:childTnLst>
                              <p:par>
                                <p:cTn id="118" presetID="37" presetClass="entr" presetSubtype="0" fill="hold" grpId="0" nodeType="afterEffect">
                                  <p:stCondLst>
                                    <p:cond delay="0"/>
                                  </p:stCondLst>
                                  <p:childTnLst>
                                    <p:set>
                                      <p:cBhvr>
                                        <p:cTn id="119" dur="1" fill="hold">
                                          <p:stCondLst>
                                            <p:cond delay="0"/>
                                          </p:stCondLst>
                                        </p:cTn>
                                        <p:tgtEl>
                                          <p:spTgt spid="7"/>
                                        </p:tgtEl>
                                        <p:attrNameLst>
                                          <p:attrName>style.visibility</p:attrName>
                                        </p:attrNameLst>
                                      </p:cBhvr>
                                      <p:to>
                                        <p:strVal val="visible"/>
                                      </p:to>
                                    </p:set>
                                    <p:animEffect transition="in" filter="fade">
                                      <p:cBhvr>
                                        <p:cTn id="120" dur="1000"/>
                                        <p:tgtEl>
                                          <p:spTgt spid="7"/>
                                        </p:tgtEl>
                                      </p:cBhvr>
                                    </p:animEffect>
                                    <p:anim calcmode="lin" valueType="num">
                                      <p:cBhvr>
                                        <p:cTn id="121" dur="1000" fill="hold"/>
                                        <p:tgtEl>
                                          <p:spTgt spid="7"/>
                                        </p:tgtEl>
                                        <p:attrNameLst>
                                          <p:attrName>ppt_x</p:attrName>
                                        </p:attrNameLst>
                                      </p:cBhvr>
                                      <p:tavLst>
                                        <p:tav tm="0">
                                          <p:val>
                                            <p:strVal val="#ppt_x"/>
                                          </p:val>
                                        </p:tav>
                                        <p:tav tm="100000">
                                          <p:val>
                                            <p:strVal val="#ppt_x"/>
                                          </p:val>
                                        </p:tav>
                                      </p:tavLst>
                                    </p:anim>
                                    <p:anim calcmode="lin" valueType="num">
                                      <p:cBhvr>
                                        <p:cTn id="122" dur="900" decel="100000" fill="hold"/>
                                        <p:tgtEl>
                                          <p:spTgt spid="7"/>
                                        </p:tgtEl>
                                        <p:attrNameLst>
                                          <p:attrName>ppt_y</p:attrName>
                                        </p:attrNameLst>
                                      </p:cBhvr>
                                      <p:tavLst>
                                        <p:tav tm="0">
                                          <p:val>
                                            <p:strVal val="#ppt_y+1"/>
                                          </p:val>
                                        </p:tav>
                                        <p:tav tm="100000">
                                          <p:val>
                                            <p:strVal val="#ppt_y-.03"/>
                                          </p:val>
                                        </p:tav>
                                      </p:tavLst>
                                    </p:anim>
                                    <p:anim calcmode="lin" valueType="num">
                                      <p:cBhvr>
                                        <p:cTn id="123"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24" fill="hold">
                            <p:stCondLst>
                              <p:cond delay="12500"/>
                            </p:stCondLst>
                            <p:childTnLst>
                              <p:par>
                                <p:cTn id="125" presetID="49" presetClass="entr" presetSubtype="0" decel="100000" fill="hold" nodeType="after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p:cTn id="127" dur="500" fill="hold"/>
                                        <p:tgtEl>
                                          <p:spTgt spid="36"/>
                                        </p:tgtEl>
                                        <p:attrNameLst>
                                          <p:attrName>ppt_w</p:attrName>
                                        </p:attrNameLst>
                                      </p:cBhvr>
                                      <p:tavLst>
                                        <p:tav tm="0">
                                          <p:val>
                                            <p:fltVal val="0"/>
                                          </p:val>
                                        </p:tav>
                                        <p:tav tm="100000">
                                          <p:val>
                                            <p:strVal val="#ppt_w"/>
                                          </p:val>
                                        </p:tav>
                                      </p:tavLst>
                                    </p:anim>
                                    <p:anim calcmode="lin" valueType="num">
                                      <p:cBhvr>
                                        <p:cTn id="128" dur="500" fill="hold"/>
                                        <p:tgtEl>
                                          <p:spTgt spid="36"/>
                                        </p:tgtEl>
                                        <p:attrNameLst>
                                          <p:attrName>ppt_h</p:attrName>
                                        </p:attrNameLst>
                                      </p:cBhvr>
                                      <p:tavLst>
                                        <p:tav tm="0">
                                          <p:val>
                                            <p:fltVal val="0"/>
                                          </p:val>
                                        </p:tav>
                                        <p:tav tm="100000">
                                          <p:val>
                                            <p:strVal val="#ppt_h"/>
                                          </p:val>
                                        </p:tav>
                                      </p:tavLst>
                                    </p:anim>
                                    <p:anim calcmode="lin" valueType="num">
                                      <p:cBhvr>
                                        <p:cTn id="129" dur="500" fill="hold"/>
                                        <p:tgtEl>
                                          <p:spTgt spid="36"/>
                                        </p:tgtEl>
                                        <p:attrNameLst>
                                          <p:attrName>style.rotation</p:attrName>
                                        </p:attrNameLst>
                                      </p:cBhvr>
                                      <p:tavLst>
                                        <p:tav tm="0">
                                          <p:val>
                                            <p:fltVal val="360"/>
                                          </p:val>
                                        </p:tav>
                                        <p:tav tm="100000">
                                          <p:val>
                                            <p:fltVal val="0"/>
                                          </p:val>
                                        </p:tav>
                                      </p:tavLst>
                                    </p:anim>
                                    <p:animEffect transition="in" filter="fade">
                                      <p:cBhvr>
                                        <p:cTn id="130" dur="500"/>
                                        <p:tgtEl>
                                          <p:spTgt spid="36"/>
                                        </p:tgtEl>
                                      </p:cBhvr>
                                    </p:animEffect>
                                  </p:childTnLst>
                                </p:cTn>
                              </p:par>
                            </p:childTnLst>
                          </p:cTn>
                        </p:par>
                        <p:par>
                          <p:cTn id="131" fill="hold">
                            <p:stCondLst>
                              <p:cond delay="13000"/>
                            </p:stCondLst>
                            <p:childTnLst>
                              <p:par>
                                <p:cTn id="132" presetID="53" presetClass="entr" presetSubtype="16" fill="hold" nodeType="afterEffect">
                                  <p:stCondLst>
                                    <p:cond delay="0"/>
                                  </p:stCondLst>
                                  <p:childTnLst>
                                    <p:set>
                                      <p:cBhvr>
                                        <p:cTn id="133" dur="1" fill="hold">
                                          <p:stCondLst>
                                            <p:cond delay="0"/>
                                          </p:stCondLst>
                                        </p:cTn>
                                        <p:tgtEl>
                                          <p:spTgt spid="65"/>
                                        </p:tgtEl>
                                        <p:attrNameLst>
                                          <p:attrName>style.visibility</p:attrName>
                                        </p:attrNameLst>
                                      </p:cBhvr>
                                      <p:to>
                                        <p:strVal val="visible"/>
                                      </p:to>
                                    </p:set>
                                    <p:anim calcmode="lin" valueType="num">
                                      <p:cBhvr>
                                        <p:cTn id="134" dur="500" fill="hold"/>
                                        <p:tgtEl>
                                          <p:spTgt spid="65"/>
                                        </p:tgtEl>
                                        <p:attrNameLst>
                                          <p:attrName>ppt_w</p:attrName>
                                        </p:attrNameLst>
                                      </p:cBhvr>
                                      <p:tavLst>
                                        <p:tav tm="0">
                                          <p:val>
                                            <p:fltVal val="0"/>
                                          </p:val>
                                        </p:tav>
                                        <p:tav tm="100000">
                                          <p:val>
                                            <p:strVal val="#ppt_w"/>
                                          </p:val>
                                        </p:tav>
                                      </p:tavLst>
                                    </p:anim>
                                    <p:anim calcmode="lin" valueType="num">
                                      <p:cBhvr>
                                        <p:cTn id="135" dur="500" fill="hold"/>
                                        <p:tgtEl>
                                          <p:spTgt spid="65"/>
                                        </p:tgtEl>
                                        <p:attrNameLst>
                                          <p:attrName>ppt_h</p:attrName>
                                        </p:attrNameLst>
                                      </p:cBhvr>
                                      <p:tavLst>
                                        <p:tav tm="0">
                                          <p:val>
                                            <p:fltVal val="0"/>
                                          </p:val>
                                        </p:tav>
                                        <p:tav tm="100000">
                                          <p:val>
                                            <p:strVal val="#ppt_h"/>
                                          </p:val>
                                        </p:tav>
                                      </p:tavLst>
                                    </p:anim>
                                    <p:animEffect transition="in" filter="fade">
                                      <p:cBhvr>
                                        <p:cTn id="136" dur="500"/>
                                        <p:tgtEl>
                                          <p:spTgt spid="65"/>
                                        </p:tgtEl>
                                      </p:cBhvr>
                                    </p:animEffect>
                                  </p:childTnLst>
                                </p:cTn>
                              </p:par>
                            </p:childTnLst>
                          </p:cTn>
                        </p:par>
                        <p:par>
                          <p:cTn id="137" fill="hold">
                            <p:stCondLst>
                              <p:cond delay="13500"/>
                            </p:stCondLst>
                            <p:childTnLst>
                              <p:par>
                                <p:cTn id="138" presetID="37" presetClass="entr" presetSubtype="0" fill="hold" grpId="0" nodeType="afterEffect">
                                  <p:stCondLst>
                                    <p:cond delay="0"/>
                                  </p:stCondLst>
                                  <p:childTnLst>
                                    <p:set>
                                      <p:cBhvr>
                                        <p:cTn id="139" dur="1" fill="hold">
                                          <p:stCondLst>
                                            <p:cond delay="0"/>
                                          </p:stCondLst>
                                        </p:cTn>
                                        <p:tgtEl>
                                          <p:spTgt spid="6"/>
                                        </p:tgtEl>
                                        <p:attrNameLst>
                                          <p:attrName>style.visibility</p:attrName>
                                        </p:attrNameLst>
                                      </p:cBhvr>
                                      <p:to>
                                        <p:strVal val="visible"/>
                                      </p:to>
                                    </p:set>
                                    <p:animEffect transition="in" filter="fade">
                                      <p:cBhvr>
                                        <p:cTn id="140" dur="1000"/>
                                        <p:tgtEl>
                                          <p:spTgt spid="6"/>
                                        </p:tgtEl>
                                      </p:cBhvr>
                                    </p:animEffect>
                                    <p:anim calcmode="lin" valueType="num">
                                      <p:cBhvr>
                                        <p:cTn id="141" dur="1000" fill="hold"/>
                                        <p:tgtEl>
                                          <p:spTgt spid="6"/>
                                        </p:tgtEl>
                                        <p:attrNameLst>
                                          <p:attrName>ppt_x</p:attrName>
                                        </p:attrNameLst>
                                      </p:cBhvr>
                                      <p:tavLst>
                                        <p:tav tm="0">
                                          <p:val>
                                            <p:strVal val="#ppt_x"/>
                                          </p:val>
                                        </p:tav>
                                        <p:tav tm="100000">
                                          <p:val>
                                            <p:strVal val="#ppt_x"/>
                                          </p:val>
                                        </p:tav>
                                      </p:tavLst>
                                    </p:anim>
                                    <p:anim calcmode="lin" valueType="num">
                                      <p:cBhvr>
                                        <p:cTn id="142" dur="900" decel="100000" fill="hold"/>
                                        <p:tgtEl>
                                          <p:spTgt spid="6"/>
                                        </p:tgtEl>
                                        <p:attrNameLst>
                                          <p:attrName>ppt_y</p:attrName>
                                        </p:attrNameLst>
                                      </p:cBhvr>
                                      <p:tavLst>
                                        <p:tav tm="0">
                                          <p:val>
                                            <p:strVal val="#ppt_y+1"/>
                                          </p:val>
                                        </p:tav>
                                        <p:tav tm="100000">
                                          <p:val>
                                            <p:strVal val="#ppt_y-.03"/>
                                          </p:val>
                                        </p:tav>
                                      </p:tavLst>
                                    </p:anim>
                                    <p:anim calcmode="lin" valueType="num">
                                      <p:cBhvr>
                                        <p:cTn id="14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44" fill="hold">
                            <p:stCondLst>
                              <p:cond delay="14500"/>
                            </p:stCondLst>
                            <p:childTnLst>
                              <p:par>
                                <p:cTn id="145" presetID="49" presetClass="entr" presetSubtype="0" decel="100000" fill="hold" nodeType="afterEffect">
                                  <p:stCondLst>
                                    <p:cond delay="0"/>
                                  </p:stCondLst>
                                  <p:childTnLst>
                                    <p:set>
                                      <p:cBhvr>
                                        <p:cTn id="146" dur="1" fill="hold">
                                          <p:stCondLst>
                                            <p:cond delay="0"/>
                                          </p:stCondLst>
                                        </p:cTn>
                                        <p:tgtEl>
                                          <p:spTgt spid="44"/>
                                        </p:tgtEl>
                                        <p:attrNameLst>
                                          <p:attrName>style.visibility</p:attrName>
                                        </p:attrNameLst>
                                      </p:cBhvr>
                                      <p:to>
                                        <p:strVal val="visible"/>
                                      </p:to>
                                    </p:set>
                                    <p:anim calcmode="lin" valueType="num">
                                      <p:cBhvr>
                                        <p:cTn id="147" dur="500" fill="hold"/>
                                        <p:tgtEl>
                                          <p:spTgt spid="44"/>
                                        </p:tgtEl>
                                        <p:attrNameLst>
                                          <p:attrName>ppt_w</p:attrName>
                                        </p:attrNameLst>
                                      </p:cBhvr>
                                      <p:tavLst>
                                        <p:tav tm="0">
                                          <p:val>
                                            <p:fltVal val="0"/>
                                          </p:val>
                                        </p:tav>
                                        <p:tav tm="100000">
                                          <p:val>
                                            <p:strVal val="#ppt_w"/>
                                          </p:val>
                                        </p:tav>
                                      </p:tavLst>
                                    </p:anim>
                                    <p:anim calcmode="lin" valueType="num">
                                      <p:cBhvr>
                                        <p:cTn id="148" dur="500" fill="hold"/>
                                        <p:tgtEl>
                                          <p:spTgt spid="44"/>
                                        </p:tgtEl>
                                        <p:attrNameLst>
                                          <p:attrName>ppt_h</p:attrName>
                                        </p:attrNameLst>
                                      </p:cBhvr>
                                      <p:tavLst>
                                        <p:tav tm="0">
                                          <p:val>
                                            <p:fltVal val="0"/>
                                          </p:val>
                                        </p:tav>
                                        <p:tav tm="100000">
                                          <p:val>
                                            <p:strVal val="#ppt_h"/>
                                          </p:val>
                                        </p:tav>
                                      </p:tavLst>
                                    </p:anim>
                                    <p:anim calcmode="lin" valueType="num">
                                      <p:cBhvr>
                                        <p:cTn id="149" dur="500" fill="hold"/>
                                        <p:tgtEl>
                                          <p:spTgt spid="44"/>
                                        </p:tgtEl>
                                        <p:attrNameLst>
                                          <p:attrName>style.rotation</p:attrName>
                                        </p:attrNameLst>
                                      </p:cBhvr>
                                      <p:tavLst>
                                        <p:tav tm="0">
                                          <p:val>
                                            <p:fltVal val="360"/>
                                          </p:val>
                                        </p:tav>
                                        <p:tav tm="100000">
                                          <p:val>
                                            <p:fltVal val="0"/>
                                          </p:val>
                                        </p:tav>
                                      </p:tavLst>
                                    </p:anim>
                                    <p:animEffect transition="in" filter="fade">
                                      <p:cBhvr>
                                        <p:cTn id="15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50" grpId="0" animBg="1"/>
      <p:bldP spid="54" grpId="0" animBg="1"/>
      <p:bldP spid="55" grpId="0" animBg="1"/>
      <p:bldP spid="57" grpId="0" animBg="1"/>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p:cNvGrpSpPr/>
          <p:nvPr/>
        </p:nvGrpSpPr>
        <p:grpSpPr>
          <a:xfrm>
            <a:off x="6008975" y="483017"/>
            <a:ext cx="12359700" cy="2079087"/>
            <a:chOff x="5988388" y="483017"/>
            <a:chExt cx="12359700" cy="2079087"/>
          </a:xfrm>
        </p:grpSpPr>
        <p:sp>
          <p:nvSpPr>
            <p:cNvPr id="126" name="TextBox 12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Sales Product Table</a:t>
              </a:r>
            </a:p>
          </p:txBody>
        </p:sp>
        <p:sp>
          <p:nvSpPr>
            <p:cNvPr id="127" name="Rectangle 12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3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163" name="Group 162"/>
          <p:cNvGrpSpPr/>
          <p:nvPr/>
        </p:nvGrpSpPr>
        <p:grpSpPr>
          <a:xfrm>
            <a:off x="1979968" y="3567012"/>
            <a:ext cx="20385465" cy="7110787"/>
            <a:chOff x="2002248" y="3443132"/>
            <a:chExt cx="20385465" cy="7110787"/>
          </a:xfrm>
        </p:grpSpPr>
        <p:sp>
          <p:nvSpPr>
            <p:cNvPr id="95" name="Rectangle 94"/>
            <p:cNvSpPr/>
            <p:nvPr/>
          </p:nvSpPr>
          <p:spPr>
            <a:xfrm>
              <a:off x="12087101" y="3454269"/>
              <a:ext cx="3431113" cy="1239447"/>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lIns="234416" tIns="117208" rIns="234416" bIns="117208" rtlCol="0" anchor="ctr"/>
            <a:lstStyle/>
            <a:p>
              <a:pPr algn="ctr"/>
              <a:endParaRPr lang="en-US"/>
            </a:p>
          </p:txBody>
        </p:sp>
        <p:cxnSp>
          <p:nvCxnSpPr>
            <p:cNvPr id="9" name="Straight Connector 8"/>
            <p:cNvCxnSpPr/>
            <p:nvPr/>
          </p:nvCxnSpPr>
          <p:spPr>
            <a:xfrm>
              <a:off x="8665352" y="4687957"/>
              <a:ext cx="13719517"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2002250" y="10371249"/>
              <a:ext cx="20382620"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8664118" y="3443132"/>
              <a:ext cx="3431113" cy="1239447"/>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p:cNvSpPr/>
            <p:nvPr/>
          </p:nvSpPr>
          <p:spPr>
            <a:xfrm>
              <a:off x="15523875" y="3443132"/>
              <a:ext cx="3431113" cy="1239447"/>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p:cNvSpPr/>
            <p:nvPr/>
          </p:nvSpPr>
          <p:spPr>
            <a:xfrm>
              <a:off x="18953756" y="3443132"/>
              <a:ext cx="3431113" cy="1239447"/>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129"/>
            <p:cNvSpPr>
              <a:spLocks/>
            </p:cNvSpPr>
            <p:nvPr/>
          </p:nvSpPr>
          <p:spPr bwMode="auto">
            <a:xfrm>
              <a:off x="8665352" y="3742597"/>
              <a:ext cx="3421749" cy="52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b="1" dirty="0" smtClean="0">
                  <a:solidFill>
                    <a:schemeClr val="bg1"/>
                  </a:solidFill>
                  <a:latin typeface="Lato Regular"/>
                  <a:ea typeface="ＭＳ Ｐゴシック" charset="0"/>
                  <a:cs typeface="Lato Regular"/>
                  <a:sym typeface="Helvetica" charset="0"/>
                </a:rPr>
                <a:t>STORE 1</a:t>
              </a:r>
              <a:endParaRPr lang="en-US" b="1" dirty="0">
                <a:solidFill>
                  <a:schemeClr val="bg1"/>
                </a:solidFill>
                <a:latin typeface="Lato Regular"/>
                <a:ea typeface="ＭＳ Ｐゴシック" charset="0"/>
                <a:cs typeface="Lato Regular"/>
                <a:sym typeface="Helvetica" charset="0"/>
              </a:endParaRPr>
            </a:p>
          </p:txBody>
        </p:sp>
        <p:sp>
          <p:nvSpPr>
            <p:cNvPr id="26" name="Rectangle 129"/>
            <p:cNvSpPr>
              <a:spLocks/>
            </p:cNvSpPr>
            <p:nvPr/>
          </p:nvSpPr>
          <p:spPr bwMode="auto">
            <a:xfrm>
              <a:off x="15525111" y="3742597"/>
              <a:ext cx="3428644" cy="52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b="1" dirty="0">
                  <a:solidFill>
                    <a:schemeClr val="bg1"/>
                  </a:solidFill>
                  <a:latin typeface="Lato Regular"/>
                  <a:ea typeface="ＭＳ Ｐゴシック" charset="0"/>
                  <a:cs typeface="Lato Regular"/>
                  <a:sym typeface="Helvetica" charset="0"/>
                </a:rPr>
                <a:t>STORE </a:t>
              </a:r>
              <a:r>
                <a:rPr lang="en-US" b="1" dirty="0" smtClean="0">
                  <a:solidFill>
                    <a:schemeClr val="bg1"/>
                  </a:solidFill>
                  <a:latin typeface="Lato Regular"/>
                  <a:ea typeface="ＭＳ Ｐゴシック" charset="0"/>
                  <a:cs typeface="Lato Regular"/>
                  <a:sym typeface="Helvetica" charset="0"/>
                </a:rPr>
                <a:t>3</a:t>
              </a:r>
              <a:endParaRPr lang="en-US" b="1" dirty="0">
                <a:solidFill>
                  <a:schemeClr val="bg1"/>
                </a:solidFill>
                <a:latin typeface="Lato Regular"/>
                <a:ea typeface="ＭＳ Ｐゴシック" charset="0"/>
                <a:cs typeface="Lato Regular"/>
                <a:sym typeface="Helvetica" charset="0"/>
              </a:endParaRPr>
            </a:p>
          </p:txBody>
        </p:sp>
        <p:sp>
          <p:nvSpPr>
            <p:cNvPr id="27" name="Rectangle 129"/>
            <p:cNvSpPr>
              <a:spLocks/>
            </p:cNvSpPr>
            <p:nvPr/>
          </p:nvSpPr>
          <p:spPr bwMode="auto">
            <a:xfrm>
              <a:off x="18954990" y="3742597"/>
              <a:ext cx="3429879" cy="52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b="1" dirty="0">
                  <a:solidFill>
                    <a:schemeClr val="bg1"/>
                  </a:solidFill>
                  <a:latin typeface="Lato Regular"/>
                  <a:ea typeface="ＭＳ Ｐゴシック" charset="0"/>
                  <a:cs typeface="Lato Regular"/>
                  <a:sym typeface="Helvetica" charset="0"/>
                </a:rPr>
                <a:t>STORE </a:t>
              </a:r>
              <a:r>
                <a:rPr lang="en-US" b="1" dirty="0" smtClean="0">
                  <a:solidFill>
                    <a:schemeClr val="bg1"/>
                  </a:solidFill>
                  <a:latin typeface="Lato Regular"/>
                  <a:ea typeface="ＭＳ Ｐゴシック" charset="0"/>
                  <a:cs typeface="Lato Regular"/>
                  <a:sym typeface="Helvetica" charset="0"/>
                </a:rPr>
                <a:t>4</a:t>
              </a:r>
              <a:endParaRPr lang="en-US" b="1" dirty="0">
                <a:solidFill>
                  <a:schemeClr val="bg1"/>
                </a:solidFill>
                <a:latin typeface="Lato Regular"/>
                <a:ea typeface="ＭＳ Ｐゴシック" charset="0"/>
                <a:cs typeface="Lato Regular"/>
                <a:sym typeface="Helvetica" charset="0"/>
              </a:endParaRPr>
            </a:p>
          </p:txBody>
        </p:sp>
        <p:sp>
          <p:nvSpPr>
            <p:cNvPr id="80" name="Rectangle 129"/>
            <p:cNvSpPr>
              <a:spLocks/>
            </p:cNvSpPr>
            <p:nvPr/>
          </p:nvSpPr>
          <p:spPr bwMode="auto">
            <a:xfrm>
              <a:off x="8970982" y="4797012"/>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smtClean="0">
                  <a:solidFill>
                    <a:schemeClr val="tx2"/>
                  </a:solidFill>
                  <a:latin typeface="Lato Regular"/>
                  <a:ea typeface="ＭＳ Ｐゴシック" charset="0"/>
                  <a:cs typeface="Lato Regular"/>
                  <a:sym typeface="Helvetica" charset="0"/>
                </a:rPr>
                <a:t>$2500</a:t>
              </a:r>
              <a:endParaRPr lang="en-US" sz="2300" dirty="0">
                <a:solidFill>
                  <a:schemeClr val="tx2"/>
                </a:solidFill>
                <a:latin typeface="Lato Regular"/>
                <a:ea typeface="ＭＳ Ｐゴシック" charset="0"/>
                <a:cs typeface="Lato Regular"/>
                <a:sym typeface="Helvetica" charset="0"/>
              </a:endParaRPr>
            </a:p>
          </p:txBody>
        </p:sp>
        <p:sp>
          <p:nvSpPr>
            <p:cNvPr id="81" name="Rectangle 129"/>
            <p:cNvSpPr>
              <a:spLocks/>
            </p:cNvSpPr>
            <p:nvPr/>
          </p:nvSpPr>
          <p:spPr bwMode="auto">
            <a:xfrm>
              <a:off x="8970982" y="5504405"/>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82" name="Rectangle 129"/>
            <p:cNvSpPr>
              <a:spLocks/>
            </p:cNvSpPr>
            <p:nvPr/>
          </p:nvSpPr>
          <p:spPr bwMode="auto">
            <a:xfrm>
              <a:off x="8970982" y="6211799"/>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83" name="Rectangle 129"/>
            <p:cNvSpPr>
              <a:spLocks/>
            </p:cNvSpPr>
            <p:nvPr/>
          </p:nvSpPr>
          <p:spPr bwMode="auto">
            <a:xfrm>
              <a:off x="8970982" y="6852354"/>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84" name="Rectangle 129"/>
            <p:cNvSpPr>
              <a:spLocks/>
            </p:cNvSpPr>
            <p:nvPr/>
          </p:nvSpPr>
          <p:spPr bwMode="auto">
            <a:xfrm>
              <a:off x="8970982" y="7537467"/>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85" name="Rectangle 129"/>
            <p:cNvSpPr>
              <a:spLocks/>
            </p:cNvSpPr>
            <p:nvPr/>
          </p:nvSpPr>
          <p:spPr bwMode="auto">
            <a:xfrm>
              <a:off x="8970982" y="8222579"/>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86" name="Rectangle 129"/>
            <p:cNvSpPr>
              <a:spLocks/>
            </p:cNvSpPr>
            <p:nvPr/>
          </p:nvSpPr>
          <p:spPr bwMode="auto">
            <a:xfrm>
              <a:off x="8970982" y="8840842"/>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105" name="Rectangle 129"/>
            <p:cNvSpPr>
              <a:spLocks/>
            </p:cNvSpPr>
            <p:nvPr/>
          </p:nvSpPr>
          <p:spPr bwMode="auto">
            <a:xfrm>
              <a:off x="15839287" y="4791953"/>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smtClean="0">
                  <a:solidFill>
                    <a:schemeClr val="tx2"/>
                  </a:solidFill>
                  <a:latin typeface="Lato Regular"/>
                  <a:ea typeface="ＭＳ Ｐゴシック" charset="0"/>
                  <a:cs typeface="Lato Regular"/>
                  <a:sym typeface="Helvetica" charset="0"/>
                </a:rPr>
                <a:t>$2500</a:t>
              </a:r>
              <a:endParaRPr lang="en-US" sz="2300" dirty="0">
                <a:solidFill>
                  <a:schemeClr val="tx2"/>
                </a:solidFill>
                <a:latin typeface="Lato Regular"/>
                <a:ea typeface="ＭＳ Ｐゴシック" charset="0"/>
                <a:cs typeface="Lato Regular"/>
                <a:sym typeface="Helvetica" charset="0"/>
              </a:endParaRPr>
            </a:p>
          </p:txBody>
        </p:sp>
        <p:sp>
          <p:nvSpPr>
            <p:cNvPr id="114" name="Rectangle 129"/>
            <p:cNvSpPr>
              <a:spLocks/>
            </p:cNvSpPr>
            <p:nvPr/>
          </p:nvSpPr>
          <p:spPr bwMode="auto">
            <a:xfrm>
              <a:off x="15839287" y="5499344"/>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123" name="Rectangle 129"/>
            <p:cNvSpPr>
              <a:spLocks/>
            </p:cNvSpPr>
            <p:nvPr/>
          </p:nvSpPr>
          <p:spPr bwMode="auto">
            <a:xfrm>
              <a:off x="15839287" y="6206735"/>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128" name="Rectangle 129"/>
            <p:cNvSpPr>
              <a:spLocks/>
            </p:cNvSpPr>
            <p:nvPr/>
          </p:nvSpPr>
          <p:spPr bwMode="auto">
            <a:xfrm>
              <a:off x="15839287" y="6847287"/>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129" name="Rectangle 129"/>
            <p:cNvSpPr>
              <a:spLocks/>
            </p:cNvSpPr>
            <p:nvPr/>
          </p:nvSpPr>
          <p:spPr bwMode="auto">
            <a:xfrm>
              <a:off x="15839287" y="7532403"/>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131" name="Rectangle 129"/>
            <p:cNvSpPr>
              <a:spLocks/>
            </p:cNvSpPr>
            <p:nvPr/>
          </p:nvSpPr>
          <p:spPr bwMode="auto">
            <a:xfrm>
              <a:off x="15839287" y="8217515"/>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132" name="Rectangle 129"/>
            <p:cNvSpPr>
              <a:spLocks/>
            </p:cNvSpPr>
            <p:nvPr/>
          </p:nvSpPr>
          <p:spPr bwMode="auto">
            <a:xfrm>
              <a:off x="15839287" y="8835778"/>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$2500</a:t>
              </a:r>
            </a:p>
          </p:txBody>
        </p:sp>
        <p:sp>
          <p:nvSpPr>
            <p:cNvPr id="133" name="Rectangle 129"/>
            <p:cNvSpPr>
              <a:spLocks/>
            </p:cNvSpPr>
            <p:nvPr/>
          </p:nvSpPr>
          <p:spPr bwMode="auto">
            <a:xfrm>
              <a:off x="12347827" y="4789562"/>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smtClean="0">
                  <a:solidFill>
                    <a:schemeClr val="tx2"/>
                  </a:solidFill>
                  <a:latin typeface="Lato Regular"/>
                  <a:ea typeface="ＭＳ Ｐゴシック" charset="0"/>
                  <a:cs typeface="Lato Regular"/>
                  <a:sym typeface="Helvetica" charset="0"/>
                </a:rPr>
                <a:t>$400,000</a:t>
              </a:r>
              <a:endParaRPr lang="en-US" sz="2300" dirty="0">
                <a:solidFill>
                  <a:schemeClr val="tx2"/>
                </a:solidFill>
                <a:latin typeface="Lato Regular"/>
                <a:ea typeface="ＭＳ Ｐゴシック" charset="0"/>
                <a:cs typeface="Lato Regular"/>
                <a:sym typeface="Helvetica" charset="0"/>
              </a:endParaRPr>
            </a:p>
          </p:txBody>
        </p:sp>
        <p:sp>
          <p:nvSpPr>
            <p:cNvPr id="134" name="Rectangle 129"/>
            <p:cNvSpPr>
              <a:spLocks/>
            </p:cNvSpPr>
            <p:nvPr/>
          </p:nvSpPr>
          <p:spPr bwMode="auto">
            <a:xfrm>
              <a:off x="12347827" y="5496948"/>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35" name="Rectangle 129"/>
            <p:cNvSpPr>
              <a:spLocks/>
            </p:cNvSpPr>
            <p:nvPr/>
          </p:nvSpPr>
          <p:spPr bwMode="auto">
            <a:xfrm>
              <a:off x="12347827" y="6204341"/>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36" name="Rectangle 129"/>
            <p:cNvSpPr>
              <a:spLocks/>
            </p:cNvSpPr>
            <p:nvPr/>
          </p:nvSpPr>
          <p:spPr bwMode="auto">
            <a:xfrm>
              <a:off x="12347827" y="6844896"/>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37" name="Rectangle 129"/>
            <p:cNvSpPr>
              <a:spLocks/>
            </p:cNvSpPr>
            <p:nvPr/>
          </p:nvSpPr>
          <p:spPr bwMode="auto">
            <a:xfrm>
              <a:off x="12347827" y="7530003"/>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38" name="Rectangle 129"/>
            <p:cNvSpPr>
              <a:spLocks/>
            </p:cNvSpPr>
            <p:nvPr/>
          </p:nvSpPr>
          <p:spPr bwMode="auto">
            <a:xfrm>
              <a:off x="12347827" y="8215121"/>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39" name="Rectangle 129"/>
            <p:cNvSpPr>
              <a:spLocks/>
            </p:cNvSpPr>
            <p:nvPr/>
          </p:nvSpPr>
          <p:spPr bwMode="auto">
            <a:xfrm>
              <a:off x="12347827" y="8833395"/>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40" name="Rectangle 129"/>
            <p:cNvSpPr>
              <a:spLocks/>
            </p:cNvSpPr>
            <p:nvPr/>
          </p:nvSpPr>
          <p:spPr bwMode="auto">
            <a:xfrm>
              <a:off x="19270602" y="4791210"/>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smtClean="0">
                  <a:solidFill>
                    <a:schemeClr val="tx2"/>
                  </a:solidFill>
                  <a:latin typeface="Lato Regular"/>
                  <a:ea typeface="ＭＳ Ｐゴシック" charset="0"/>
                  <a:cs typeface="Lato Regular"/>
                  <a:sym typeface="Helvetica" charset="0"/>
                </a:rPr>
                <a:t>$400,000</a:t>
              </a:r>
              <a:endParaRPr lang="en-US" sz="2300" dirty="0">
                <a:solidFill>
                  <a:schemeClr val="tx2"/>
                </a:solidFill>
                <a:latin typeface="Lato Regular"/>
                <a:ea typeface="ＭＳ Ｐゴシック" charset="0"/>
                <a:cs typeface="Lato Regular"/>
                <a:sym typeface="Helvetica" charset="0"/>
              </a:endParaRPr>
            </a:p>
          </p:txBody>
        </p:sp>
        <p:sp>
          <p:nvSpPr>
            <p:cNvPr id="141" name="Rectangle 129"/>
            <p:cNvSpPr>
              <a:spLocks/>
            </p:cNvSpPr>
            <p:nvPr/>
          </p:nvSpPr>
          <p:spPr bwMode="auto">
            <a:xfrm>
              <a:off x="19270604" y="5498590"/>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42" name="Rectangle 129"/>
            <p:cNvSpPr>
              <a:spLocks/>
            </p:cNvSpPr>
            <p:nvPr/>
          </p:nvSpPr>
          <p:spPr bwMode="auto">
            <a:xfrm>
              <a:off x="19270604" y="6205987"/>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43" name="Rectangle 129"/>
            <p:cNvSpPr>
              <a:spLocks/>
            </p:cNvSpPr>
            <p:nvPr/>
          </p:nvSpPr>
          <p:spPr bwMode="auto">
            <a:xfrm>
              <a:off x="19270604" y="6846539"/>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44" name="Rectangle 129"/>
            <p:cNvSpPr>
              <a:spLocks/>
            </p:cNvSpPr>
            <p:nvPr/>
          </p:nvSpPr>
          <p:spPr bwMode="auto">
            <a:xfrm>
              <a:off x="19270604" y="7531649"/>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45" name="Rectangle 129"/>
            <p:cNvSpPr>
              <a:spLocks/>
            </p:cNvSpPr>
            <p:nvPr/>
          </p:nvSpPr>
          <p:spPr bwMode="auto">
            <a:xfrm>
              <a:off x="19270604" y="8216761"/>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sp>
          <p:nvSpPr>
            <p:cNvPr id="146" name="Rectangle 129"/>
            <p:cNvSpPr>
              <a:spLocks/>
            </p:cNvSpPr>
            <p:nvPr/>
          </p:nvSpPr>
          <p:spPr bwMode="auto">
            <a:xfrm>
              <a:off x="19270604" y="8835027"/>
              <a:ext cx="2802560" cy="52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$400,000</a:t>
              </a:r>
            </a:p>
          </p:txBody>
        </p:sp>
        <p:cxnSp>
          <p:nvCxnSpPr>
            <p:cNvPr id="31" name="Straight Connector 30"/>
            <p:cNvCxnSpPr/>
            <p:nvPr/>
          </p:nvCxnSpPr>
          <p:spPr>
            <a:xfrm>
              <a:off x="12093996" y="4705172"/>
              <a:ext cx="3431116" cy="0"/>
            </a:xfrm>
            <a:prstGeom prst="line">
              <a:avLst/>
            </a:prstGeom>
            <a:ln w="3175">
              <a:solidFill>
                <a:schemeClr val="bg1">
                  <a:alpha val="40000"/>
                </a:schemeClr>
              </a:solidFill>
              <a:prstDash val="solid"/>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2093996" y="5410922"/>
              <a:ext cx="3431116" cy="0"/>
            </a:xfrm>
            <a:prstGeom prst="line">
              <a:avLst/>
            </a:prstGeom>
            <a:ln w="3175">
              <a:solidFill>
                <a:schemeClr val="bg1">
                  <a:alpha val="40000"/>
                </a:schemeClr>
              </a:solidFill>
              <a:prstDash val="solid"/>
            </a:ln>
          </p:spPr>
          <p:style>
            <a:lnRef idx="1">
              <a:schemeClr val="dk1"/>
            </a:lnRef>
            <a:fillRef idx="0">
              <a:schemeClr val="dk1"/>
            </a:fillRef>
            <a:effectRef idx="0">
              <a:schemeClr val="dk1"/>
            </a:effectRef>
            <a:fontRef idx="minor">
              <a:schemeClr val="tx1"/>
            </a:fontRef>
          </p:style>
        </p:cxnSp>
        <p:grpSp>
          <p:nvGrpSpPr>
            <p:cNvPr id="41" name="Group 40"/>
            <p:cNvGrpSpPr/>
            <p:nvPr/>
          </p:nvGrpSpPr>
          <p:grpSpPr>
            <a:xfrm>
              <a:off x="8970982" y="9569161"/>
              <a:ext cx="13102180" cy="984758"/>
              <a:chOff x="561809" y="3807168"/>
              <a:chExt cx="6390075" cy="363252"/>
            </a:xfrm>
          </p:grpSpPr>
          <p:sp>
            <p:nvSpPr>
              <p:cNvPr id="55" name="Rectangle 129"/>
              <p:cNvSpPr>
                <a:spLocks/>
              </p:cNvSpPr>
              <p:nvPr/>
            </p:nvSpPr>
            <p:spPr bwMode="auto">
              <a:xfrm>
                <a:off x="561809" y="3807168"/>
                <a:ext cx="1366838" cy="35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4100" b="1" dirty="0">
                    <a:solidFill>
                      <a:schemeClr val="tx2"/>
                    </a:solidFill>
                    <a:latin typeface="Lato Regular"/>
                    <a:ea typeface="ＭＳ Ｐゴシック" charset="0"/>
                    <a:cs typeface="Lato Regular"/>
                    <a:sym typeface="Helvetica" charset="0"/>
                  </a:rPr>
                  <a:t>$30000</a:t>
                </a:r>
              </a:p>
            </p:txBody>
          </p:sp>
          <p:sp>
            <p:nvSpPr>
              <p:cNvPr id="104" name="Rectangle 129"/>
              <p:cNvSpPr>
                <a:spLocks/>
              </p:cNvSpPr>
              <p:nvPr/>
            </p:nvSpPr>
            <p:spPr bwMode="auto">
              <a:xfrm>
                <a:off x="2230465" y="3815094"/>
                <a:ext cx="1366838" cy="35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4100" b="1" dirty="0">
                    <a:solidFill>
                      <a:schemeClr val="tx2"/>
                    </a:solidFill>
                    <a:latin typeface="Lato Regular"/>
                    <a:ea typeface="ＭＳ Ｐゴシック" charset="0"/>
                    <a:cs typeface="Lato Regular"/>
                    <a:sym typeface="Helvetica" charset="0"/>
                  </a:rPr>
                  <a:t>$30000</a:t>
                </a:r>
              </a:p>
            </p:txBody>
          </p:sp>
          <p:sp>
            <p:nvSpPr>
              <p:cNvPr id="113" name="Rectangle 129"/>
              <p:cNvSpPr>
                <a:spLocks/>
              </p:cNvSpPr>
              <p:nvPr/>
            </p:nvSpPr>
            <p:spPr bwMode="auto">
              <a:xfrm>
                <a:off x="3897851" y="3808234"/>
                <a:ext cx="1366838" cy="35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4100" b="1" dirty="0">
                    <a:solidFill>
                      <a:schemeClr val="tx2"/>
                    </a:solidFill>
                    <a:latin typeface="Lato Regular"/>
                    <a:ea typeface="ＭＳ Ｐゴシック" charset="0"/>
                    <a:cs typeface="Lato Regular"/>
                    <a:sym typeface="Helvetica" charset="0"/>
                  </a:rPr>
                  <a:t>$30000</a:t>
                </a:r>
              </a:p>
            </p:txBody>
          </p:sp>
          <p:sp>
            <p:nvSpPr>
              <p:cNvPr id="122" name="Rectangle 129"/>
              <p:cNvSpPr>
                <a:spLocks/>
              </p:cNvSpPr>
              <p:nvPr/>
            </p:nvSpPr>
            <p:spPr bwMode="auto">
              <a:xfrm>
                <a:off x="5585046" y="3807168"/>
                <a:ext cx="1366838" cy="35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4100" b="1" dirty="0">
                    <a:solidFill>
                      <a:schemeClr val="tx2"/>
                    </a:solidFill>
                    <a:latin typeface="Lato Regular"/>
                    <a:ea typeface="ＭＳ Ｐゴシック" charset="0"/>
                    <a:cs typeface="Lato Regular"/>
                    <a:sym typeface="Helvetica" charset="0"/>
                  </a:rPr>
                  <a:t>$30000</a:t>
                </a:r>
              </a:p>
            </p:txBody>
          </p:sp>
        </p:grpSp>
        <p:cxnSp>
          <p:nvCxnSpPr>
            <p:cNvPr id="46" name="Straight Connector 45"/>
            <p:cNvCxnSpPr/>
            <p:nvPr/>
          </p:nvCxnSpPr>
          <p:spPr>
            <a:xfrm>
              <a:off x="18954990" y="3454269"/>
              <a:ext cx="0" cy="6928117"/>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H="1">
              <a:off x="22387712" y="3454269"/>
              <a:ext cx="1" cy="6928117"/>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125" name="Rectangle 129"/>
            <p:cNvSpPr>
              <a:spLocks/>
            </p:cNvSpPr>
            <p:nvPr/>
          </p:nvSpPr>
          <p:spPr bwMode="auto">
            <a:xfrm>
              <a:off x="12095230" y="3772797"/>
              <a:ext cx="3422983" cy="52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b="1" dirty="0">
                  <a:solidFill>
                    <a:schemeClr val="bg1"/>
                  </a:solidFill>
                  <a:latin typeface="Lato Regular"/>
                  <a:ea typeface="ＭＳ Ｐゴシック" charset="0"/>
                  <a:cs typeface="Lato Regular"/>
                  <a:sym typeface="Helvetica" charset="0"/>
                </a:rPr>
                <a:t>STORE 2</a:t>
              </a:r>
            </a:p>
          </p:txBody>
        </p:sp>
        <p:cxnSp>
          <p:nvCxnSpPr>
            <p:cNvPr id="94" name="Straight Connector 93"/>
            <p:cNvCxnSpPr/>
            <p:nvPr/>
          </p:nvCxnSpPr>
          <p:spPr>
            <a:xfrm>
              <a:off x="12087101" y="3443132"/>
              <a:ext cx="0" cy="6939254"/>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a:xfrm>
              <a:off x="15518212" y="3454269"/>
              <a:ext cx="0" cy="6928117"/>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147" name="Rectangle 146"/>
            <p:cNvSpPr/>
            <p:nvPr/>
          </p:nvSpPr>
          <p:spPr>
            <a:xfrm>
              <a:off x="2002249" y="3443132"/>
              <a:ext cx="6661867" cy="1239447"/>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2012495" y="5393708"/>
              <a:ext cx="20372374"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2012495" y="6688839"/>
              <a:ext cx="20372374"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012495" y="8040289"/>
              <a:ext cx="20372374"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2012495" y="9359332"/>
              <a:ext cx="20372374" cy="0"/>
            </a:xfrm>
            <a:prstGeom prst="line">
              <a:avLst/>
            </a:prstGeom>
            <a:ln w="57150" cmpd="sng">
              <a:solidFill>
                <a:schemeClr val="tx2"/>
              </a:solidFill>
              <a:prstDash val="solid"/>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a:off x="2012495" y="6020680"/>
              <a:ext cx="20372374"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49" name="Straight Connector 148"/>
            <p:cNvCxnSpPr/>
            <p:nvPr/>
          </p:nvCxnSpPr>
          <p:spPr>
            <a:xfrm>
              <a:off x="2002251" y="7368077"/>
              <a:ext cx="20372374"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a:off x="2015338" y="8706122"/>
              <a:ext cx="20372374" cy="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51" name="Straight Connector 150"/>
            <p:cNvCxnSpPr/>
            <p:nvPr/>
          </p:nvCxnSpPr>
          <p:spPr>
            <a:xfrm>
              <a:off x="8654143" y="3454269"/>
              <a:ext cx="0" cy="6928117"/>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cxnSp>
          <p:nvCxnSpPr>
            <p:cNvPr id="152" name="Straight Connector 151"/>
            <p:cNvCxnSpPr/>
            <p:nvPr/>
          </p:nvCxnSpPr>
          <p:spPr>
            <a:xfrm>
              <a:off x="2002368" y="3443132"/>
              <a:ext cx="0" cy="6928117"/>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sp>
          <p:nvSpPr>
            <p:cNvPr id="153" name="Rectangle 129"/>
            <p:cNvSpPr>
              <a:spLocks/>
            </p:cNvSpPr>
            <p:nvPr/>
          </p:nvSpPr>
          <p:spPr bwMode="auto">
            <a:xfrm>
              <a:off x="2015337" y="9527261"/>
              <a:ext cx="6638805" cy="63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4100" b="1" dirty="0" smtClean="0">
                  <a:solidFill>
                    <a:schemeClr val="tx2"/>
                  </a:solidFill>
                  <a:latin typeface="Lato Regular"/>
                  <a:ea typeface="ＭＳ Ｐゴシック" charset="0"/>
                  <a:cs typeface="Lato Regular"/>
                  <a:sym typeface="Helvetica" charset="0"/>
                </a:rPr>
                <a:t>TOTAL</a:t>
              </a:r>
              <a:endParaRPr lang="en-US" sz="4100" b="1" dirty="0">
                <a:solidFill>
                  <a:schemeClr val="tx2"/>
                </a:solidFill>
                <a:latin typeface="Lato Regular"/>
                <a:ea typeface="ＭＳ Ｐゴシック" charset="0"/>
                <a:cs typeface="Lato Regular"/>
                <a:sym typeface="Helvetica" charset="0"/>
              </a:endParaRPr>
            </a:p>
          </p:txBody>
        </p:sp>
        <p:sp>
          <p:nvSpPr>
            <p:cNvPr id="154" name="Rectangle 129"/>
            <p:cNvSpPr>
              <a:spLocks/>
            </p:cNvSpPr>
            <p:nvPr/>
          </p:nvSpPr>
          <p:spPr bwMode="auto">
            <a:xfrm>
              <a:off x="2002249" y="3742597"/>
              <a:ext cx="6651893" cy="52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b="1" dirty="0" smtClean="0">
                  <a:solidFill>
                    <a:schemeClr val="bg1"/>
                  </a:solidFill>
                  <a:latin typeface="Lato Regular"/>
                  <a:ea typeface="ＭＳ Ｐゴシック" charset="0"/>
                  <a:cs typeface="Lato Regular"/>
                  <a:sym typeface="Helvetica" charset="0"/>
                </a:rPr>
                <a:t>ITEM DESCRIPTION</a:t>
              </a:r>
              <a:endParaRPr lang="en-US" b="1" dirty="0">
                <a:solidFill>
                  <a:schemeClr val="bg1"/>
                </a:solidFill>
                <a:latin typeface="Lato Regular"/>
                <a:ea typeface="ＭＳ Ｐゴシック" charset="0"/>
                <a:cs typeface="Lato Regular"/>
                <a:sym typeface="Helvetica" charset="0"/>
              </a:endParaRPr>
            </a:p>
          </p:txBody>
        </p:sp>
        <p:sp>
          <p:nvSpPr>
            <p:cNvPr id="155" name="Rectangle 129"/>
            <p:cNvSpPr>
              <a:spLocks/>
            </p:cNvSpPr>
            <p:nvPr/>
          </p:nvSpPr>
          <p:spPr bwMode="auto">
            <a:xfrm>
              <a:off x="2002248" y="4797012"/>
              <a:ext cx="6663103" cy="52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smtClean="0">
                  <a:solidFill>
                    <a:schemeClr val="tx2"/>
                  </a:solidFill>
                  <a:latin typeface="Lato Regular"/>
                  <a:ea typeface="ＭＳ Ｐゴシック" charset="0"/>
                  <a:cs typeface="Lato Regular"/>
                  <a:sym typeface="Helvetica" charset="0"/>
                </a:rPr>
                <a:t>Desktop Computers</a:t>
              </a:r>
              <a:endParaRPr lang="en-US" sz="2300" dirty="0">
                <a:solidFill>
                  <a:schemeClr val="tx2"/>
                </a:solidFill>
                <a:latin typeface="Lato Regular"/>
                <a:ea typeface="ＭＳ Ｐゴシック" charset="0"/>
                <a:cs typeface="Lato Regular"/>
                <a:sym typeface="Helvetica" charset="0"/>
              </a:endParaRPr>
            </a:p>
          </p:txBody>
        </p:sp>
        <p:sp>
          <p:nvSpPr>
            <p:cNvPr id="156" name="Rectangle 129"/>
            <p:cNvSpPr>
              <a:spLocks/>
            </p:cNvSpPr>
            <p:nvPr/>
          </p:nvSpPr>
          <p:spPr bwMode="auto">
            <a:xfrm>
              <a:off x="2002248" y="5493321"/>
              <a:ext cx="6663103" cy="52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Desktop Computers</a:t>
              </a:r>
            </a:p>
          </p:txBody>
        </p:sp>
        <p:sp>
          <p:nvSpPr>
            <p:cNvPr id="157" name="Rectangle 129"/>
            <p:cNvSpPr>
              <a:spLocks/>
            </p:cNvSpPr>
            <p:nvPr/>
          </p:nvSpPr>
          <p:spPr bwMode="auto">
            <a:xfrm>
              <a:off x="2013320" y="6828897"/>
              <a:ext cx="6663103" cy="52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Desktop Computers</a:t>
              </a:r>
            </a:p>
          </p:txBody>
        </p:sp>
        <p:sp>
          <p:nvSpPr>
            <p:cNvPr id="158" name="Rectangle 129"/>
            <p:cNvSpPr>
              <a:spLocks/>
            </p:cNvSpPr>
            <p:nvPr/>
          </p:nvSpPr>
          <p:spPr bwMode="auto">
            <a:xfrm>
              <a:off x="2013320" y="6159988"/>
              <a:ext cx="6663103" cy="52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Desktop Computers</a:t>
              </a:r>
            </a:p>
          </p:txBody>
        </p:sp>
        <p:sp>
          <p:nvSpPr>
            <p:cNvPr id="159" name="Rectangle 129"/>
            <p:cNvSpPr>
              <a:spLocks/>
            </p:cNvSpPr>
            <p:nvPr/>
          </p:nvSpPr>
          <p:spPr bwMode="auto">
            <a:xfrm>
              <a:off x="2006559" y="7475539"/>
              <a:ext cx="6663103" cy="52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Desktop Computers</a:t>
              </a:r>
            </a:p>
          </p:txBody>
        </p:sp>
        <p:sp>
          <p:nvSpPr>
            <p:cNvPr id="160" name="Rectangle 129"/>
            <p:cNvSpPr>
              <a:spLocks/>
            </p:cNvSpPr>
            <p:nvPr/>
          </p:nvSpPr>
          <p:spPr bwMode="auto">
            <a:xfrm>
              <a:off x="2017631" y="8833395"/>
              <a:ext cx="6663103" cy="52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Desktop Computers</a:t>
              </a:r>
            </a:p>
          </p:txBody>
        </p:sp>
        <p:sp>
          <p:nvSpPr>
            <p:cNvPr id="161" name="Rectangle 129"/>
            <p:cNvSpPr>
              <a:spLocks/>
            </p:cNvSpPr>
            <p:nvPr/>
          </p:nvSpPr>
          <p:spPr bwMode="auto">
            <a:xfrm>
              <a:off x="2017631" y="8209046"/>
              <a:ext cx="6663103" cy="52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11616" algn="l"/>
                  <a:tab pos="1823232" algn="l"/>
                  <a:tab pos="2734848" algn="l"/>
                  <a:tab pos="3646465" algn="l"/>
                  <a:tab pos="4558081" algn="l"/>
                  <a:tab pos="5469697" algn="l"/>
                  <a:tab pos="6381313" algn="l"/>
                  <a:tab pos="7292929" algn="l"/>
                  <a:tab pos="8204545" algn="l"/>
                  <a:tab pos="9116162" algn="l"/>
                  <a:tab pos="10027778" algn="l"/>
                  <a:tab pos="10939394" algn="l"/>
                </a:tabLst>
              </a:pPr>
              <a:r>
                <a:rPr lang="en-US" sz="2300" dirty="0">
                  <a:solidFill>
                    <a:schemeClr val="tx2"/>
                  </a:solidFill>
                  <a:latin typeface="Lato Regular"/>
                  <a:ea typeface="ＭＳ Ｐゴシック" charset="0"/>
                  <a:cs typeface="Lato Regular"/>
                  <a:sym typeface="Helvetica" charset="0"/>
                </a:rPr>
                <a:t>Desktop Computers</a:t>
              </a:r>
            </a:p>
          </p:txBody>
        </p:sp>
      </p:grpSp>
    </p:spTree>
    <p:extLst>
      <p:ext uri="{BB962C8B-B14F-4D97-AF65-F5344CB8AC3E}">
        <p14:creationId xmlns:p14="http://schemas.microsoft.com/office/powerpoint/2010/main" val="104442839"/>
      </p:ext>
    </p:extLst>
  </p:cSld>
  <p:clrMapOvr>
    <a:masterClrMapping/>
  </p:clrMapOvr>
  <mc:AlternateContent xmlns:mc="http://schemas.openxmlformats.org/markup-compatibility/2006" xmlns:p14="http://schemas.microsoft.com/office/powerpoint/2010/main">
    <mc:Choice Requires="p14">
      <p:transition spd="slow" p14:dur="2000" advClick="0" advTm="3000">
        <p14:prism isContent="1"/>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anim calcmode="lin" valueType="num">
                                      <p:cBhvr>
                                        <p:cTn id="8" dur="1000" fill="hold"/>
                                        <p:tgtEl>
                                          <p:spTgt spid="124"/>
                                        </p:tgtEl>
                                        <p:attrNameLst>
                                          <p:attrName>ppt_x</p:attrName>
                                        </p:attrNameLst>
                                      </p:cBhvr>
                                      <p:tavLst>
                                        <p:tav tm="0">
                                          <p:val>
                                            <p:strVal val="#ppt_x"/>
                                          </p:val>
                                        </p:tav>
                                        <p:tav tm="100000">
                                          <p:val>
                                            <p:strVal val="#ppt_x"/>
                                          </p:val>
                                        </p:tav>
                                      </p:tavLst>
                                    </p:anim>
                                    <p:anim calcmode="lin" valueType="num">
                                      <p:cBhvr>
                                        <p:cTn id="9"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3"/>
                                        </p:tgtEl>
                                        <p:attrNameLst>
                                          <p:attrName>style.visibility</p:attrName>
                                        </p:attrNameLst>
                                      </p:cBhvr>
                                      <p:to>
                                        <p:strVal val="visible"/>
                                      </p:to>
                                    </p:set>
                                    <p:animEffect transition="in" filter="fade">
                                      <p:cBhvr>
                                        <p:cTn id="14"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1966509842"/>
              </p:ext>
            </p:extLst>
          </p:nvPr>
        </p:nvGraphicFramePr>
        <p:xfrm>
          <a:off x="769780" y="3447035"/>
          <a:ext cx="22583184" cy="9160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Manager Table</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330095729"/>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3485675" y="8489759"/>
            <a:ext cx="2273896" cy="2307090"/>
            <a:chOff x="2285781" y="4847654"/>
            <a:chExt cx="952480" cy="966132"/>
          </a:xfrm>
        </p:grpSpPr>
        <p:sp>
          <p:nvSpPr>
            <p:cNvPr id="59" name="Oval 58"/>
            <p:cNvSpPr/>
            <p:nvPr/>
          </p:nvSpPr>
          <p:spPr bwMode="auto">
            <a:xfrm>
              <a:off x="2346028" y="4908765"/>
              <a:ext cx="840592" cy="852640"/>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 name="Oval 59"/>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50" name="Group 49"/>
          <p:cNvGrpSpPr/>
          <p:nvPr/>
        </p:nvGrpSpPr>
        <p:grpSpPr>
          <a:xfrm>
            <a:off x="8638706" y="5683159"/>
            <a:ext cx="2273896" cy="2307090"/>
            <a:chOff x="2285781" y="4847654"/>
            <a:chExt cx="952480" cy="966132"/>
          </a:xfrm>
        </p:grpSpPr>
        <p:sp>
          <p:nvSpPr>
            <p:cNvPr id="51" name="Oval 50"/>
            <p:cNvSpPr/>
            <p:nvPr/>
          </p:nvSpPr>
          <p:spPr bwMode="auto">
            <a:xfrm>
              <a:off x="2346028" y="4908765"/>
              <a:ext cx="840592" cy="852640"/>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19" name="Straight Connector 18"/>
          <p:cNvCxnSpPr/>
          <p:nvPr/>
        </p:nvCxnSpPr>
        <p:spPr>
          <a:xfrm>
            <a:off x="12188825" y="4204353"/>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3799" y="5757287"/>
            <a:ext cx="3208616" cy="923330"/>
          </a:xfrm>
          <a:prstGeom prst="rect">
            <a:avLst/>
          </a:prstGeom>
          <a:noFill/>
        </p:spPr>
        <p:txBody>
          <a:bodyPr wrap="none" lIns="182843" tIns="91422" rIns="182843" bIns="91422" rtlCol="0">
            <a:spAutoFit/>
          </a:bodyPr>
          <a:lstStyle/>
          <a:p>
            <a:pPr algn="r"/>
            <a:r>
              <a:rPr lang="id-ID" sz="4800" b="1" dirty="0">
                <a:solidFill>
                  <a:schemeClr val="tx2"/>
                </a:solidFill>
                <a:latin typeface="Lato Regular"/>
                <a:cs typeface="Lato Regular"/>
              </a:rPr>
              <a:t>Welcome!</a:t>
            </a:r>
          </a:p>
        </p:txBody>
      </p:sp>
      <p:sp>
        <p:nvSpPr>
          <p:cNvPr id="21" name="TextBox 20"/>
          <p:cNvSpPr txBox="1"/>
          <p:nvPr/>
        </p:nvSpPr>
        <p:spPr>
          <a:xfrm>
            <a:off x="4151266" y="6591637"/>
            <a:ext cx="4369072" cy="1501950"/>
          </a:xfrm>
          <a:prstGeom prst="rect">
            <a:avLst/>
          </a:prstGeom>
          <a:noFill/>
        </p:spPr>
        <p:txBody>
          <a:bodyPr wrap="square" lIns="182843" tIns="91422" rIns="182843" bIns="91422" rtlCol="0">
            <a:spAutoFit/>
          </a:bodyPr>
          <a:lstStyle/>
          <a:p>
            <a:pPr algn="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sp>
        <p:nvSpPr>
          <p:cNvPr id="23" name="Oval 22"/>
          <p:cNvSpPr/>
          <p:nvPr/>
        </p:nvSpPr>
        <p:spPr>
          <a:xfrm>
            <a:off x="12075733" y="6733862"/>
            <a:ext cx="226185" cy="226244"/>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24" name="Straight Connector 23"/>
          <p:cNvCxnSpPr/>
          <p:nvPr/>
        </p:nvCxnSpPr>
        <p:spPr>
          <a:xfrm>
            <a:off x="11026489" y="6884692"/>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188825" y="6977603"/>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2075733" y="9507112"/>
            <a:ext cx="226185" cy="226244"/>
          </a:xfrm>
          <a:prstGeom prst="ellipse">
            <a:avLst/>
          </a:prstGeom>
          <a:solidFill>
            <a:schemeClr val="accent2"/>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33" name="Straight Connector 32"/>
          <p:cNvCxnSpPr/>
          <p:nvPr/>
        </p:nvCxnSpPr>
        <p:spPr>
          <a:xfrm>
            <a:off x="12301918" y="9657942"/>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2188825" y="9733356"/>
            <a:ext cx="0" cy="3982644"/>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5851979" y="8603579"/>
            <a:ext cx="3850473" cy="923330"/>
          </a:xfrm>
          <a:prstGeom prst="rect">
            <a:avLst/>
          </a:prstGeom>
          <a:noFill/>
        </p:spPr>
        <p:txBody>
          <a:bodyPr wrap="none" lIns="182843" tIns="91422" rIns="182843" bIns="91422" rtlCol="0">
            <a:spAutoFit/>
          </a:bodyPr>
          <a:lstStyle/>
          <a:p>
            <a:r>
              <a:rPr lang="id-ID" sz="4800" b="1" dirty="0">
                <a:solidFill>
                  <a:schemeClr val="tx2"/>
                </a:solidFill>
                <a:latin typeface="Lato Regular"/>
                <a:cs typeface="Lato Regular"/>
              </a:rPr>
              <a:t>Introduction</a:t>
            </a:r>
          </a:p>
        </p:txBody>
      </p:sp>
      <p:cxnSp>
        <p:nvCxnSpPr>
          <p:cNvPr id="54" name="Straight Connector 53"/>
          <p:cNvCxnSpPr/>
          <p:nvPr/>
        </p:nvCxnSpPr>
        <p:spPr>
          <a:xfrm>
            <a:off x="11443355" y="4167998"/>
            <a:ext cx="1474160" cy="0"/>
          </a:xfrm>
          <a:prstGeom prst="line">
            <a:avLst/>
          </a:prstGeom>
          <a:ln w="25400">
            <a:solidFill>
              <a:schemeClr val="bg1">
                <a:lumMod val="85000"/>
              </a:schemeClr>
            </a:solidFill>
            <a:prstDash val="dot"/>
            <a:headEnd type="diamond"/>
            <a:tailEnd type="diamon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5873980" y="9475035"/>
            <a:ext cx="4369072" cy="1501950"/>
          </a:xfrm>
          <a:prstGeom prst="rect">
            <a:avLst/>
          </a:prstGeom>
          <a:noFill/>
        </p:spPr>
        <p:txBody>
          <a:bodyPr wrap="square" lIns="182843" tIns="91422" rIns="182843" bIns="91422" rtlCol="0">
            <a:spAutoFit/>
          </a:bodyPr>
          <a:lstStyle/>
          <a:p>
            <a:pP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sp>
        <p:nvSpPr>
          <p:cNvPr id="66" name="AutoShape 12"/>
          <p:cNvSpPr>
            <a:spLocks/>
          </p:cNvSpPr>
          <p:nvPr/>
        </p:nvSpPr>
        <p:spPr bwMode="auto">
          <a:xfrm>
            <a:off x="14215637" y="9157675"/>
            <a:ext cx="841605" cy="868018"/>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2" name="AutoShape 38"/>
          <p:cNvSpPr>
            <a:spLocks/>
          </p:cNvSpPr>
          <p:nvPr/>
        </p:nvSpPr>
        <p:spPr bwMode="auto">
          <a:xfrm>
            <a:off x="9392517" y="6468608"/>
            <a:ext cx="841605" cy="7922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37" name="Group 36"/>
          <p:cNvGrpSpPr/>
          <p:nvPr/>
        </p:nvGrpSpPr>
        <p:grpSpPr>
          <a:xfrm>
            <a:off x="5407414" y="483017"/>
            <a:ext cx="13693477" cy="2079087"/>
            <a:chOff x="5386827" y="483017"/>
            <a:chExt cx="13693477" cy="2079087"/>
          </a:xfrm>
        </p:grpSpPr>
        <p:sp>
          <p:nvSpPr>
            <p:cNvPr id="38" name="TextBox 37"/>
            <p:cNvSpPr txBox="1"/>
            <p:nvPr/>
          </p:nvSpPr>
          <p:spPr>
            <a:xfrm>
              <a:off x="5386827" y="483017"/>
              <a:ext cx="13693477"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Agenda</a:t>
              </a:r>
            </a:p>
          </p:txBody>
        </p:sp>
        <p:sp>
          <p:nvSpPr>
            <p:cNvPr id="39" name="Rectangle 3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194292749"/>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900" decel="100000" fill="hold"/>
                                        <p:tgtEl>
                                          <p:spTgt spid="3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72"/>
                                        </p:tgtEl>
                                        <p:attrNameLst>
                                          <p:attrName>style.visibility</p:attrName>
                                        </p:attrNameLst>
                                      </p:cBhvr>
                                      <p:to>
                                        <p:strVal val="visible"/>
                                      </p:to>
                                    </p:set>
                                    <p:anim calcmode="lin" valueType="num">
                                      <p:cBhvr>
                                        <p:cTn id="36" dur="500" fill="hold"/>
                                        <p:tgtEl>
                                          <p:spTgt spid="72"/>
                                        </p:tgtEl>
                                        <p:attrNameLst>
                                          <p:attrName>ppt_w</p:attrName>
                                        </p:attrNameLst>
                                      </p:cBhvr>
                                      <p:tavLst>
                                        <p:tav tm="0">
                                          <p:val>
                                            <p:fltVal val="0"/>
                                          </p:val>
                                        </p:tav>
                                        <p:tav tm="100000">
                                          <p:val>
                                            <p:strVal val="#ppt_w"/>
                                          </p:val>
                                        </p:tav>
                                      </p:tavLst>
                                    </p:anim>
                                    <p:anim calcmode="lin" valueType="num">
                                      <p:cBhvr>
                                        <p:cTn id="37" dur="500" fill="hold"/>
                                        <p:tgtEl>
                                          <p:spTgt spid="72"/>
                                        </p:tgtEl>
                                        <p:attrNameLst>
                                          <p:attrName>ppt_h</p:attrName>
                                        </p:attrNameLst>
                                      </p:cBhvr>
                                      <p:tavLst>
                                        <p:tav tm="0">
                                          <p:val>
                                            <p:fltVal val="0"/>
                                          </p:val>
                                        </p:tav>
                                        <p:tav tm="100000">
                                          <p:val>
                                            <p:strVal val="#ppt_h"/>
                                          </p:val>
                                        </p:tav>
                                      </p:tavLst>
                                    </p:anim>
                                    <p:animEffect transition="in" filter="fade">
                                      <p:cBhvr>
                                        <p:cTn id="38" dur="500"/>
                                        <p:tgtEl>
                                          <p:spTgt spid="7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6000"/>
                            </p:stCondLst>
                            <p:childTnLst>
                              <p:par>
                                <p:cTn id="61" presetID="10" presetClass="entr" presetSubtype="0" fill="hold"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6500"/>
                            </p:stCondLst>
                            <p:childTnLst>
                              <p:par>
                                <p:cTn id="65" presetID="53" presetClass="entr" presetSubtype="16" fill="hold" grpId="0" nodeType="after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par>
                          <p:cTn id="77" fill="hold">
                            <p:stCondLst>
                              <p:cond delay="7500"/>
                            </p:stCondLst>
                            <p:childTnLst>
                              <p:par>
                                <p:cTn id="78" presetID="22" presetClass="entr" presetSubtype="1" fill="hold" nodeType="after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up)">
                                      <p:cBhvr>
                                        <p:cTn id="8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32" grpId="0" animBg="1"/>
      <p:bldP spid="36" grpId="0"/>
      <p:bldP spid="63" grpId="0"/>
      <p:bldP spid="66" grpId="0" animBg="1"/>
      <p:bldP spid="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ountains.png"/>
          <p:cNvPicPr>
            <a:picLocks noChangeAspect="1"/>
          </p:cNvPicPr>
          <p:nvPr/>
        </p:nvPicPr>
        <p:blipFill>
          <a:blip r:embed="rId2">
            <a:alphaModFix amt="86000"/>
            <a:extLst>
              <a:ext uri="{28A0092B-C50C-407E-A947-70E740481C1C}">
                <a14:useLocalDpi xmlns:a14="http://schemas.microsoft.com/office/drawing/2010/main" val="0"/>
              </a:ext>
            </a:extLst>
          </a:blip>
          <a:stretch>
            <a:fillRect/>
          </a:stretch>
        </p:blipFill>
        <p:spPr>
          <a:xfrm>
            <a:off x="-131577" y="9058233"/>
            <a:ext cx="24645806" cy="4957990"/>
          </a:xfrm>
          <a:prstGeom prst="rect">
            <a:avLst/>
          </a:prstGeom>
        </p:spPr>
      </p:pic>
      <p:cxnSp>
        <p:nvCxnSpPr>
          <p:cNvPr id="7" name="Straight Connector 6"/>
          <p:cNvCxnSpPr/>
          <p:nvPr/>
        </p:nvCxnSpPr>
        <p:spPr>
          <a:xfrm flipV="1">
            <a:off x="3444571" y="6101110"/>
            <a:ext cx="0" cy="4197436"/>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01107" y="6834911"/>
            <a:ext cx="492302" cy="800210"/>
          </a:xfrm>
          <a:prstGeom prst="rect">
            <a:avLst/>
          </a:prstGeom>
          <a:noFill/>
        </p:spPr>
        <p:txBody>
          <a:bodyPr wrap="none" lIns="243785" tIns="121892" rIns="243785" bIns="121892" rtlCol="0">
            <a:spAutoFit/>
          </a:bodyPr>
          <a:lstStyle/>
          <a:p>
            <a:endParaRPr lang="en-US" dirty="0"/>
          </a:p>
        </p:txBody>
      </p:sp>
      <p:grpSp>
        <p:nvGrpSpPr>
          <p:cNvPr id="9" name="Group 8"/>
          <p:cNvGrpSpPr/>
          <p:nvPr/>
        </p:nvGrpSpPr>
        <p:grpSpPr>
          <a:xfrm>
            <a:off x="1251079" y="3607569"/>
            <a:ext cx="4386983" cy="2202394"/>
            <a:chOff x="772079" y="3606394"/>
            <a:chExt cx="1645547" cy="825898"/>
          </a:xfrm>
        </p:grpSpPr>
        <p:sp>
          <p:nvSpPr>
            <p:cNvPr id="10" name="Title 20"/>
            <p:cNvSpPr txBox="1">
              <a:spLocks/>
            </p:cNvSpPr>
            <p:nvPr/>
          </p:nvSpPr>
          <p:spPr>
            <a:xfrm>
              <a:off x="903845" y="3606394"/>
              <a:ext cx="1362728" cy="201978"/>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200" b="1" dirty="0">
                  <a:solidFill>
                    <a:schemeClr val="tx2"/>
                  </a:solidFill>
                  <a:latin typeface="Lato Regular"/>
                  <a:cs typeface="Lato Regular"/>
                </a:rPr>
                <a:t>First Step</a:t>
              </a:r>
            </a:p>
          </p:txBody>
        </p:sp>
        <p:sp>
          <p:nvSpPr>
            <p:cNvPr id="11" name="Title 20"/>
            <p:cNvSpPr txBox="1">
              <a:spLocks/>
            </p:cNvSpPr>
            <p:nvPr/>
          </p:nvSpPr>
          <p:spPr>
            <a:xfrm>
              <a:off x="772079" y="3778459"/>
              <a:ext cx="1645547" cy="653833"/>
            </a:xfrm>
            <a:prstGeom prst="rect">
              <a:avLst/>
            </a:prstGeom>
          </p:spPr>
          <p:txBody>
            <a:bodyPr vert="horz" wrap="square" lIns="9144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pt-BR" sz="2200" dirty="0">
                  <a:solidFill>
                    <a:schemeClr val="tx1"/>
                  </a:solidFill>
                  <a:latin typeface="Lato Light"/>
                  <a:cs typeface="Lato Light"/>
                </a:rPr>
                <a:t>Lorem ipsum dolor sit amet, consectetur adipiscing elit. Aliquam tincidunt ante nec sem congue convallis.. </a:t>
              </a:r>
              <a:endParaRPr lang="en-US" sz="2200" dirty="0">
                <a:solidFill>
                  <a:schemeClr val="tx1"/>
                </a:solidFill>
                <a:latin typeface="Lato Light"/>
                <a:cs typeface="Lato Light"/>
              </a:endParaRPr>
            </a:p>
          </p:txBody>
        </p:sp>
      </p:grpSp>
      <p:cxnSp>
        <p:nvCxnSpPr>
          <p:cNvPr id="12" name="Straight Connector 11"/>
          <p:cNvCxnSpPr/>
          <p:nvPr/>
        </p:nvCxnSpPr>
        <p:spPr>
          <a:xfrm flipV="1">
            <a:off x="7729948" y="8251157"/>
            <a:ext cx="0" cy="1779234"/>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5536459" y="5500949"/>
            <a:ext cx="4386983" cy="2202394"/>
            <a:chOff x="772079" y="3606394"/>
            <a:chExt cx="1645547" cy="825898"/>
          </a:xfrm>
        </p:grpSpPr>
        <p:sp>
          <p:nvSpPr>
            <p:cNvPr id="14" name="Title 20"/>
            <p:cNvSpPr txBox="1">
              <a:spLocks/>
            </p:cNvSpPr>
            <p:nvPr/>
          </p:nvSpPr>
          <p:spPr>
            <a:xfrm>
              <a:off x="903845" y="3606394"/>
              <a:ext cx="1362728" cy="201978"/>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200" b="1" dirty="0">
                  <a:solidFill>
                    <a:schemeClr val="tx2"/>
                  </a:solidFill>
                  <a:latin typeface="Lato Regular"/>
                  <a:cs typeface="Lato Regular"/>
                </a:rPr>
                <a:t>Second Step</a:t>
              </a:r>
            </a:p>
          </p:txBody>
        </p:sp>
        <p:sp>
          <p:nvSpPr>
            <p:cNvPr id="15" name="Title 20"/>
            <p:cNvSpPr txBox="1">
              <a:spLocks/>
            </p:cNvSpPr>
            <p:nvPr/>
          </p:nvSpPr>
          <p:spPr>
            <a:xfrm>
              <a:off x="772079" y="3778459"/>
              <a:ext cx="1645547" cy="653833"/>
            </a:xfrm>
            <a:prstGeom prst="rect">
              <a:avLst/>
            </a:prstGeom>
          </p:spPr>
          <p:txBody>
            <a:bodyPr vert="horz" wrap="square" lIns="9144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pt-BR" sz="2200" dirty="0">
                  <a:solidFill>
                    <a:schemeClr val="tx1"/>
                  </a:solidFill>
                  <a:latin typeface="Lato Light"/>
                  <a:cs typeface="Lato Light"/>
                </a:rPr>
                <a:t>Lorem ipsum dolor sit amet, consectetur adipiscing elit. Aliquam tincidunt ante nec sem congue convallis.. </a:t>
              </a:r>
              <a:endParaRPr lang="en-US" sz="2200" dirty="0">
                <a:solidFill>
                  <a:schemeClr val="tx1"/>
                </a:solidFill>
                <a:latin typeface="Lato Light"/>
                <a:cs typeface="Lato Light"/>
              </a:endParaRPr>
            </a:p>
          </p:txBody>
        </p:sp>
      </p:grpSp>
      <p:cxnSp>
        <p:nvCxnSpPr>
          <p:cNvPr id="16" name="Straight Connector 15"/>
          <p:cNvCxnSpPr/>
          <p:nvPr/>
        </p:nvCxnSpPr>
        <p:spPr>
          <a:xfrm flipH="1" flipV="1">
            <a:off x="12686274" y="6069815"/>
            <a:ext cx="56629" cy="4598186"/>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5070811" y="6734339"/>
            <a:ext cx="492302" cy="800210"/>
          </a:xfrm>
          <a:prstGeom prst="rect">
            <a:avLst/>
          </a:prstGeom>
          <a:noFill/>
        </p:spPr>
        <p:txBody>
          <a:bodyPr wrap="none" lIns="243785" tIns="121892" rIns="243785" bIns="121892" rtlCol="0">
            <a:spAutoFit/>
          </a:bodyPr>
          <a:lstStyle/>
          <a:p>
            <a:endParaRPr lang="en-US" dirty="0"/>
          </a:p>
        </p:txBody>
      </p:sp>
      <p:grpSp>
        <p:nvGrpSpPr>
          <p:cNvPr id="18" name="Group 17"/>
          <p:cNvGrpSpPr/>
          <p:nvPr/>
        </p:nvGrpSpPr>
        <p:grpSpPr>
          <a:xfrm>
            <a:off x="10492780" y="3576269"/>
            <a:ext cx="4386983" cy="2202394"/>
            <a:chOff x="772079" y="3606394"/>
            <a:chExt cx="1645547" cy="825898"/>
          </a:xfrm>
        </p:grpSpPr>
        <p:sp>
          <p:nvSpPr>
            <p:cNvPr id="19" name="Title 20"/>
            <p:cNvSpPr txBox="1">
              <a:spLocks/>
            </p:cNvSpPr>
            <p:nvPr/>
          </p:nvSpPr>
          <p:spPr>
            <a:xfrm>
              <a:off x="903845" y="3606394"/>
              <a:ext cx="1362728" cy="201978"/>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200" b="1" dirty="0">
                  <a:solidFill>
                    <a:schemeClr val="tx2"/>
                  </a:solidFill>
                  <a:latin typeface="Lato Regular"/>
                  <a:cs typeface="Lato Regular"/>
                </a:rPr>
                <a:t>Third Step</a:t>
              </a:r>
            </a:p>
          </p:txBody>
        </p:sp>
        <p:sp>
          <p:nvSpPr>
            <p:cNvPr id="20" name="Title 20"/>
            <p:cNvSpPr txBox="1">
              <a:spLocks/>
            </p:cNvSpPr>
            <p:nvPr/>
          </p:nvSpPr>
          <p:spPr>
            <a:xfrm>
              <a:off x="772079" y="3778459"/>
              <a:ext cx="1645547" cy="653833"/>
            </a:xfrm>
            <a:prstGeom prst="rect">
              <a:avLst/>
            </a:prstGeom>
          </p:spPr>
          <p:txBody>
            <a:bodyPr vert="horz" wrap="square" lIns="9144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pt-BR" sz="2200" dirty="0">
                  <a:solidFill>
                    <a:schemeClr val="tx1"/>
                  </a:solidFill>
                  <a:latin typeface="Lato Light"/>
                  <a:cs typeface="Lato Light"/>
                </a:rPr>
                <a:t>Lorem ipsum dolor sit amet, consectetur adipiscing elit. Aliquam tincidunt ante nec sem congue convallis.. </a:t>
              </a:r>
              <a:endParaRPr lang="en-US" sz="2200" dirty="0">
                <a:solidFill>
                  <a:schemeClr val="tx1"/>
                </a:solidFill>
                <a:latin typeface="Lato Light"/>
                <a:cs typeface="Lato Light"/>
              </a:endParaRPr>
            </a:p>
          </p:txBody>
        </p:sp>
      </p:grpSp>
      <p:cxnSp>
        <p:nvCxnSpPr>
          <p:cNvPr id="21" name="Straight Connector 20"/>
          <p:cNvCxnSpPr/>
          <p:nvPr/>
        </p:nvCxnSpPr>
        <p:spPr>
          <a:xfrm flipV="1">
            <a:off x="20799960" y="8058225"/>
            <a:ext cx="0" cy="1674630"/>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18606470" y="5400379"/>
            <a:ext cx="4386983" cy="2202394"/>
            <a:chOff x="772079" y="3606394"/>
            <a:chExt cx="1645547" cy="825898"/>
          </a:xfrm>
        </p:grpSpPr>
        <p:sp>
          <p:nvSpPr>
            <p:cNvPr id="23" name="Title 20"/>
            <p:cNvSpPr txBox="1">
              <a:spLocks/>
            </p:cNvSpPr>
            <p:nvPr/>
          </p:nvSpPr>
          <p:spPr>
            <a:xfrm>
              <a:off x="903845" y="3606394"/>
              <a:ext cx="1362728" cy="201978"/>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200" b="1" dirty="0">
                  <a:solidFill>
                    <a:schemeClr val="tx2"/>
                  </a:solidFill>
                  <a:latin typeface="Lato Regular"/>
                  <a:cs typeface="Lato Regular"/>
                </a:rPr>
                <a:t>Fifth Step</a:t>
              </a:r>
            </a:p>
          </p:txBody>
        </p:sp>
        <p:sp>
          <p:nvSpPr>
            <p:cNvPr id="24" name="Title 20"/>
            <p:cNvSpPr txBox="1">
              <a:spLocks/>
            </p:cNvSpPr>
            <p:nvPr/>
          </p:nvSpPr>
          <p:spPr>
            <a:xfrm>
              <a:off x="772079" y="3778459"/>
              <a:ext cx="1645547" cy="653833"/>
            </a:xfrm>
            <a:prstGeom prst="rect">
              <a:avLst/>
            </a:prstGeom>
          </p:spPr>
          <p:txBody>
            <a:bodyPr vert="horz" wrap="square" lIns="9144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pt-BR" sz="2200" dirty="0">
                  <a:solidFill>
                    <a:schemeClr val="tx1"/>
                  </a:solidFill>
                  <a:latin typeface="Lato Light"/>
                  <a:cs typeface="Lato Light"/>
                </a:rPr>
                <a:t>Lorem ipsum dolor sit amet, consectetur adipiscing elit. Aliquam tincidunt ante nec sem congue convallis.. </a:t>
              </a:r>
              <a:endParaRPr lang="en-US" sz="2200" dirty="0">
                <a:solidFill>
                  <a:schemeClr val="tx1"/>
                </a:solidFill>
                <a:latin typeface="Lato Light"/>
                <a:cs typeface="Lato Light"/>
              </a:endParaRPr>
            </a:p>
          </p:txBody>
        </p:sp>
      </p:grpSp>
      <p:cxnSp>
        <p:nvCxnSpPr>
          <p:cNvPr id="25" name="Straight Connector 24"/>
          <p:cNvCxnSpPr/>
          <p:nvPr/>
        </p:nvCxnSpPr>
        <p:spPr>
          <a:xfrm flipV="1">
            <a:off x="16334565" y="8570878"/>
            <a:ext cx="0" cy="1459512"/>
          </a:xfrm>
          <a:prstGeom prst="line">
            <a:avLst/>
          </a:prstGeom>
          <a:ln w="9525" cmpd="sng">
            <a:solidFill>
              <a:srgbClr val="D1D1D1"/>
            </a:solidFill>
            <a:tailEnd type="oval"/>
          </a:ln>
          <a:effectLst/>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14141076" y="5820673"/>
            <a:ext cx="4386983" cy="2202394"/>
            <a:chOff x="772079" y="3606394"/>
            <a:chExt cx="1645547" cy="825898"/>
          </a:xfrm>
        </p:grpSpPr>
        <p:sp>
          <p:nvSpPr>
            <p:cNvPr id="27" name="Title 20"/>
            <p:cNvSpPr txBox="1">
              <a:spLocks/>
            </p:cNvSpPr>
            <p:nvPr/>
          </p:nvSpPr>
          <p:spPr>
            <a:xfrm>
              <a:off x="903845" y="3606394"/>
              <a:ext cx="1362728" cy="201978"/>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200" b="1" dirty="0">
                  <a:solidFill>
                    <a:schemeClr val="tx2"/>
                  </a:solidFill>
                  <a:latin typeface="Lato Regular"/>
                  <a:cs typeface="Lato Regular"/>
                </a:rPr>
                <a:t>Fourth Step</a:t>
              </a:r>
            </a:p>
          </p:txBody>
        </p:sp>
        <p:sp>
          <p:nvSpPr>
            <p:cNvPr id="28" name="Title 20"/>
            <p:cNvSpPr txBox="1">
              <a:spLocks/>
            </p:cNvSpPr>
            <p:nvPr/>
          </p:nvSpPr>
          <p:spPr>
            <a:xfrm>
              <a:off x="772079" y="3778459"/>
              <a:ext cx="1645547" cy="653833"/>
            </a:xfrm>
            <a:prstGeom prst="rect">
              <a:avLst/>
            </a:prstGeom>
          </p:spPr>
          <p:txBody>
            <a:bodyPr vert="horz" wrap="square" lIns="9144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pt-BR" sz="2200" dirty="0">
                  <a:solidFill>
                    <a:schemeClr val="tx1"/>
                  </a:solidFill>
                  <a:latin typeface="Lato Light"/>
                  <a:cs typeface="Lato Light"/>
                </a:rPr>
                <a:t>Lorem ipsum dolor sit amet, consectetur adipiscing elit. Aliquam tincidunt ante nec sem congue convallis.. </a:t>
              </a:r>
              <a:endParaRPr lang="en-US" sz="2200" dirty="0">
                <a:solidFill>
                  <a:schemeClr val="tx1"/>
                </a:solidFill>
                <a:latin typeface="Lato Light"/>
                <a:cs typeface="Lato Light"/>
              </a:endParaRPr>
            </a:p>
          </p:txBody>
        </p:sp>
      </p:grpSp>
      <p:sp>
        <p:nvSpPr>
          <p:cNvPr id="29" name="Freeform 1"/>
          <p:cNvSpPr>
            <a:spLocks noChangeArrowheads="1"/>
          </p:cNvSpPr>
          <p:nvPr/>
        </p:nvSpPr>
        <p:spPr bwMode="auto">
          <a:xfrm>
            <a:off x="3858806" y="7707385"/>
            <a:ext cx="2028937" cy="1087538"/>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solidFill>
            <a:schemeClr val="accent1">
              <a:lumMod val="60000"/>
              <a:lumOff val="40000"/>
            </a:schemeClr>
          </a:solidFill>
          <a:ln>
            <a:noFill/>
          </a:ln>
          <a:effectLst/>
        </p:spPr>
        <p:txBody>
          <a:bodyPr wrap="none" lIns="243785" tIns="121892" rIns="243785" bIns="121892" anchor="ctr"/>
          <a:lstStyle/>
          <a:p>
            <a:endParaRPr lang="en-US" dirty="0"/>
          </a:p>
        </p:txBody>
      </p:sp>
      <p:sp>
        <p:nvSpPr>
          <p:cNvPr id="30" name="Freeform 1"/>
          <p:cNvSpPr>
            <a:spLocks noChangeArrowheads="1"/>
          </p:cNvSpPr>
          <p:nvPr/>
        </p:nvSpPr>
        <p:spPr bwMode="auto">
          <a:xfrm>
            <a:off x="9547564" y="5020122"/>
            <a:ext cx="1014470" cy="543768"/>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solidFill>
            <a:schemeClr val="accent2">
              <a:lumMod val="60000"/>
              <a:lumOff val="40000"/>
            </a:schemeClr>
          </a:solidFill>
          <a:ln>
            <a:noFill/>
          </a:ln>
          <a:effectLst/>
        </p:spPr>
        <p:txBody>
          <a:bodyPr wrap="none" lIns="243785" tIns="121892" rIns="243785" bIns="121892" anchor="ctr"/>
          <a:lstStyle/>
          <a:p>
            <a:endParaRPr lang="en-US" dirty="0"/>
          </a:p>
        </p:txBody>
      </p:sp>
      <p:sp>
        <p:nvSpPr>
          <p:cNvPr id="31" name="Freeform 1"/>
          <p:cNvSpPr>
            <a:spLocks noChangeArrowheads="1"/>
          </p:cNvSpPr>
          <p:nvPr/>
        </p:nvSpPr>
        <p:spPr bwMode="auto">
          <a:xfrm>
            <a:off x="13558386" y="7801509"/>
            <a:ext cx="1558346" cy="835294"/>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solidFill>
            <a:schemeClr val="accent3">
              <a:lumMod val="60000"/>
              <a:lumOff val="40000"/>
            </a:schemeClr>
          </a:solidFill>
          <a:ln>
            <a:noFill/>
          </a:ln>
          <a:effectLst/>
        </p:spPr>
        <p:txBody>
          <a:bodyPr wrap="none" lIns="243785" tIns="121892" rIns="243785" bIns="121892" anchor="ctr"/>
          <a:lstStyle/>
          <a:p>
            <a:endParaRPr lang="en-US" dirty="0"/>
          </a:p>
        </p:txBody>
      </p:sp>
      <p:sp>
        <p:nvSpPr>
          <p:cNvPr id="32" name="Freeform 1"/>
          <p:cNvSpPr>
            <a:spLocks noChangeArrowheads="1"/>
          </p:cNvSpPr>
          <p:nvPr/>
        </p:nvSpPr>
        <p:spPr bwMode="auto">
          <a:xfrm>
            <a:off x="18358227" y="4261091"/>
            <a:ext cx="1315263" cy="704998"/>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solidFill>
            <a:schemeClr val="accent4">
              <a:lumMod val="60000"/>
              <a:lumOff val="40000"/>
            </a:schemeClr>
          </a:solidFill>
          <a:ln>
            <a:noFill/>
          </a:ln>
          <a:effectLst/>
        </p:spPr>
        <p:txBody>
          <a:bodyPr wrap="none" lIns="243785" tIns="121892" rIns="243785" bIns="121892" anchor="ctr"/>
          <a:lstStyle/>
          <a:p>
            <a:endParaRPr lang="en-US" dirty="0"/>
          </a:p>
        </p:txBody>
      </p:sp>
      <p:grpSp>
        <p:nvGrpSpPr>
          <p:cNvPr id="33" name="Group 32"/>
          <p:cNvGrpSpPr/>
          <p:nvPr/>
        </p:nvGrpSpPr>
        <p:grpSpPr>
          <a:xfrm>
            <a:off x="6008975" y="483017"/>
            <a:ext cx="12359700" cy="2079087"/>
            <a:chOff x="5988388" y="483017"/>
            <a:chExt cx="12359700" cy="2079087"/>
          </a:xfrm>
        </p:grpSpPr>
        <p:sp>
          <p:nvSpPr>
            <p:cNvPr id="34" name="TextBox 33"/>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Steps to Reach The Top</a:t>
              </a:r>
            </a:p>
          </p:txBody>
        </p:sp>
        <p:sp>
          <p:nvSpPr>
            <p:cNvPr id="35" name="Rectangle 3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6"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738015632"/>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900" decel="100000" fill="hold"/>
                                        <p:tgtEl>
                                          <p:spTgt spid="3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Effect transition="in" filter="fade">
                                      <p:cBhvr>
                                        <p:cTn id="47" dur="500"/>
                                        <p:tgtEl>
                                          <p:spTgt spid="18"/>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par>
                          <p:cTn id="56" fill="hold">
                            <p:stCondLst>
                              <p:cond delay="5500"/>
                            </p:stCondLst>
                            <p:childTnLst>
                              <p:par>
                                <p:cTn id="57" presetID="53" presetClass="entr" presetSubtype="16"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p:cTn id="59" dur="500" fill="hold"/>
                                        <p:tgtEl>
                                          <p:spTgt spid="26"/>
                                        </p:tgtEl>
                                        <p:attrNameLst>
                                          <p:attrName>ppt_w</p:attrName>
                                        </p:attrNameLst>
                                      </p:cBhvr>
                                      <p:tavLst>
                                        <p:tav tm="0">
                                          <p:val>
                                            <p:fltVal val="0"/>
                                          </p:val>
                                        </p:tav>
                                        <p:tav tm="100000">
                                          <p:val>
                                            <p:strVal val="#ppt_w"/>
                                          </p:val>
                                        </p:tav>
                                      </p:tavLst>
                                    </p:anim>
                                    <p:anim calcmode="lin" valueType="num">
                                      <p:cBhvr>
                                        <p:cTn id="60" dur="500" fill="hold"/>
                                        <p:tgtEl>
                                          <p:spTgt spid="26"/>
                                        </p:tgtEl>
                                        <p:attrNameLst>
                                          <p:attrName>ppt_h</p:attrName>
                                        </p:attrNameLst>
                                      </p:cBhvr>
                                      <p:tavLst>
                                        <p:tav tm="0">
                                          <p:val>
                                            <p:fltVal val="0"/>
                                          </p:val>
                                        </p:tav>
                                        <p:tav tm="100000">
                                          <p:val>
                                            <p:strVal val="#ppt_h"/>
                                          </p:val>
                                        </p:tav>
                                      </p:tavLst>
                                    </p:anim>
                                    <p:animEffect transition="in" filter="fade">
                                      <p:cBhvr>
                                        <p:cTn id="61" dur="500"/>
                                        <p:tgtEl>
                                          <p:spTgt spid="26"/>
                                        </p:tgtEl>
                                      </p:cBhvr>
                                    </p:animEffect>
                                  </p:childTnLst>
                                </p:cTn>
                              </p:par>
                            </p:childTnLst>
                          </p:cTn>
                        </p:par>
                        <p:par>
                          <p:cTn id="62" fill="hold">
                            <p:stCondLst>
                              <p:cond delay="6000"/>
                            </p:stCondLst>
                            <p:childTnLst>
                              <p:par>
                                <p:cTn id="63" presetID="22" presetClass="entr" presetSubtype="1" fill="hold"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up)">
                                      <p:cBhvr>
                                        <p:cTn id="65" dur="500"/>
                                        <p:tgtEl>
                                          <p:spTgt spid="25"/>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childTnLst>
                          </p:cTn>
                        </p:par>
                        <p:par>
                          <p:cTn id="70" fill="hold">
                            <p:stCondLst>
                              <p:cond delay="7000"/>
                            </p:stCondLst>
                            <p:childTnLst>
                              <p:par>
                                <p:cTn id="71" presetID="53" presetClass="entr" presetSubtype="16"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500" fill="hold"/>
                                        <p:tgtEl>
                                          <p:spTgt spid="22"/>
                                        </p:tgtEl>
                                        <p:attrNameLst>
                                          <p:attrName>ppt_w</p:attrName>
                                        </p:attrNameLst>
                                      </p:cBhvr>
                                      <p:tavLst>
                                        <p:tav tm="0">
                                          <p:val>
                                            <p:fltVal val="0"/>
                                          </p:val>
                                        </p:tav>
                                        <p:tav tm="100000">
                                          <p:val>
                                            <p:strVal val="#ppt_w"/>
                                          </p:val>
                                        </p:tav>
                                      </p:tavLst>
                                    </p:anim>
                                    <p:anim calcmode="lin" valueType="num">
                                      <p:cBhvr>
                                        <p:cTn id="74" dur="500" fill="hold"/>
                                        <p:tgtEl>
                                          <p:spTgt spid="22"/>
                                        </p:tgtEl>
                                        <p:attrNameLst>
                                          <p:attrName>ppt_h</p:attrName>
                                        </p:attrNameLst>
                                      </p:cBhvr>
                                      <p:tavLst>
                                        <p:tav tm="0">
                                          <p:val>
                                            <p:fltVal val="0"/>
                                          </p:val>
                                        </p:tav>
                                        <p:tav tm="100000">
                                          <p:val>
                                            <p:strVal val="#ppt_h"/>
                                          </p:val>
                                        </p:tav>
                                      </p:tavLst>
                                    </p:anim>
                                    <p:animEffect transition="in" filter="fade">
                                      <p:cBhvr>
                                        <p:cTn id="75" dur="500"/>
                                        <p:tgtEl>
                                          <p:spTgt spid="22"/>
                                        </p:tgtEl>
                                      </p:cBhvr>
                                    </p:animEffect>
                                  </p:childTnLst>
                                </p:cTn>
                              </p:par>
                            </p:childTnLst>
                          </p:cTn>
                        </p:par>
                        <p:par>
                          <p:cTn id="76" fill="hold">
                            <p:stCondLst>
                              <p:cond delay="7500"/>
                            </p:stCondLst>
                            <p:childTnLst>
                              <p:par>
                                <p:cTn id="77" presetID="22" presetClass="entr" presetSubtype="1" fill="hold"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up)">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62530" y="7998153"/>
            <a:ext cx="3944438" cy="1893357"/>
            <a:chOff x="1859070" y="7374266"/>
            <a:chExt cx="3944438" cy="1893357"/>
          </a:xfrm>
        </p:grpSpPr>
        <p:sp>
          <p:nvSpPr>
            <p:cNvPr id="31" name="Content Placeholder 2"/>
            <p:cNvSpPr txBox="1">
              <a:spLocks/>
            </p:cNvSpPr>
            <p:nvPr/>
          </p:nvSpPr>
          <p:spPr bwMode="auto">
            <a:xfrm>
              <a:off x="1984918" y="7374266"/>
              <a:ext cx="3648182" cy="1223433"/>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4300" b="1" dirty="0" smtClean="0">
                  <a:solidFill>
                    <a:schemeClr val="tx1"/>
                  </a:solidFill>
                  <a:latin typeface="Lato Regular"/>
                  <a:cs typeface="Lato Regular"/>
                </a:rPr>
                <a:t>Angel Binder</a:t>
              </a:r>
              <a:endParaRPr lang="en-US" sz="4300" b="1" dirty="0">
                <a:solidFill>
                  <a:schemeClr val="tx1"/>
                </a:solidFill>
                <a:latin typeface="Lato Regular"/>
                <a:cs typeface="Lato Regular"/>
              </a:endParaRPr>
            </a:p>
          </p:txBody>
        </p:sp>
        <p:sp>
          <p:nvSpPr>
            <p:cNvPr id="32" name="Content Placeholder 2"/>
            <p:cNvSpPr txBox="1">
              <a:spLocks/>
            </p:cNvSpPr>
            <p:nvPr/>
          </p:nvSpPr>
          <p:spPr bwMode="auto">
            <a:xfrm>
              <a:off x="1859070" y="8291338"/>
              <a:ext cx="3944438" cy="51111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2400" dirty="0">
                  <a:solidFill>
                    <a:schemeClr val="tx1"/>
                  </a:solidFill>
                  <a:latin typeface="Lato Light"/>
                  <a:cs typeface="Lato Light"/>
                </a:rPr>
                <a:t>Marketing</a:t>
              </a:r>
            </a:p>
          </p:txBody>
        </p:sp>
        <p:grpSp>
          <p:nvGrpSpPr>
            <p:cNvPr id="71" name="Group 70"/>
            <p:cNvGrpSpPr/>
            <p:nvPr/>
          </p:nvGrpSpPr>
          <p:grpSpPr>
            <a:xfrm>
              <a:off x="2988462" y="8766406"/>
              <a:ext cx="1641092" cy="501217"/>
              <a:chOff x="3988146" y="9821053"/>
              <a:chExt cx="1641092" cy="501217"/>
            </a:xfrm>
            <a:solidFill>
              <a:schemeClr val="accent2"/>
            </a:solidFill>
          </p:grpSpPr>
          <p:sp>
            <p:nvSpPr>
              <p:cNvPr id="72"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80" name="Group 79"/>
            <p:cNvGrpSpPr/>
            <p:nvPr/>
          </p:nvGrpSpPr>
          <p:grpSpPr>
            <a:xfrm>
              <a:off x="2442341" y="8203744"/>
              <a:ext cx="2738812" cy="73150"/>
              <a:chOff x="1775295" y="2028842"/>
              <a:chExt cx="3631535" cy="45719"/>
            </a:xfrm>
          </p:grpSpPr>
          <p:sp>
            <p:nvSpPr>
              <p:cNvPr id="81" name="Rectangle 80"/>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2" name="Rectangle 81"/>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3" name="Rectangle 82"/>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4" name="Rectangle 83"/>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5" name="Rectangle 84"/>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6" name="Rectangle 85"/>
              <p:cNvSpPr/>
              <p:nvPr/>
            </p:nvSpPr>
            <p:spPr>
              <a:xfrm flipV="1">
                <a:off x="4866477" y="2028842"/>
                <a:ext cx="540353" cy="4571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grpSp>
      <p:grpSp>
        <p:nvGrpSpPr>
          <p:cNvPr id="87" name="Group 86"/>
          <p:cNvGrpSpPr/>
          <p:nvPr/>
        </p:nvGrpSpPr>
        <p:grpSpPr>
          <a:xfrm>
            <a:off x="6008975" y="483017"/>
            <a:ext cx="12359700" cy="2079087"/>
            <a:chOff x="5988388" y="483017"/>
            <a:chExt cx="12359700" cy="2079087"/>
          </a:xfrm>
        </p:grpSpPr>
        <p:sp>
          <p:nvSpPr>
            <p:cNvPr id="88" name="TextBox 8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Meet Our Great Team</a:t>
              </a:r>
            </a:p>
          </p:txBody>
        </p:sp>
        <p:sp>
          <p:nvSpPr>
            <p:cNvPr id="96" name="Rectangle 9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105" name="Group 104"/>
          <p:cNvGrpSpPr/>
          <p:nvPr/>
        </p:nvGrpSpPr>
        <p:grpSpPr>
          <a:xfrm>
            <a:off x="7649021" y="7998153"/>
            <a:ext cx="3944438" cy="1893357"/>
            <a:chOff x="1859070" y="7374266"/>
            <a:chExt cx="3944438" cy="1893357"/>
          </a:xfrm>
        </p:grpSpPr>
        <p:sp>
          <p:nvSpPr>
            <p:cNvPr id="106" name="Content Placeholder 2"/>
            <p:cNvSpPr txBox="1">
              <a:spLocks/>
            </p:cNvSpPr>
            <p:nvPr/>
          </p:nvSpPr>
          <p:spPr bwMode="auto">
            <a:xfrm>
              <a:off x="1984918" y="7374266"/>
              <a:ext cx="3648182" cy="1223433"/>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4300" b="1" dirty="0" smtClean="0">
                  <a:solidFill>
                    <a:schemeClr val="tx1"/>
                  </a:solidFill>
                  <a:latin typeface="Lato Regular"/>
                  <a:cs typeface="Lato Regular"/>
                </a:rPr>
                <a:t>Pedro Binder</a:t>
              </a:r>
              <a:endParaRPr lang="en-US" sz="4300" b="1" dirty="0">
                <a:solidFill>
                  <a:schemeClr val="tx1"/>
                </a:solidFill>
                <a:latin typeface="Lato Regular"/>
                <a:cs typeface="Lato Regular"/>
              </a:endParaRPr>
            </a:p>
          </p:txBody>
        </p:sp>
        <p:sp>
          <p:nvSpPr>
            <p:cNvPr id="107" name="Content Placeholder 2"/>
            <p:cNvSpPr txBox="1">
              <a:spLocks/>
            </p:cNvSpPr>
            <p:nvPr/>
          </p:nvSpPr>
          <p:spPr bwMode="auto">
            <a:xfrm>
              <a:off x="1859070" y="8291338"/>
              <a:ext cx="3944438" cy="51111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2400" dirty="0">
                  <a:solidFill>
                    <a:schemeClr val="tx1"/>
                  </a:solidFill>
                  <a:latin typeface="Lato Light"/>
                  <a:cs typeface="Lato Light"/>
                </a:rPr>
                <a:t>Marketing</a:t>
              </a:r>
            </a:p>
          </p:txBody>
        </p:sp>
        <p:grpSp>
          <p:nvGrpSpPr>
            <p:cNvPr id="108" name="Group 107"/>
            <p:cNvGrpSpPr/>
            <p:nvPr/>
          </p:nvGrpSpPr>
          <p:grpSpPr>
            <a:xfrm>
              <a:off x="2988462" y="8766406"/>
              <a:ext cx="1641092" cy="501217"/>
              <a:chOff x="3988146" y="9821053"/>
              <a:chExt cx="1641092" cy="501217"/>
            </a:xfrm>
            <a:solidFill>
              <a:schemeClr val="accent2"/>
            </a:solidFill>
          </p:grpSpPr>
          <p:sp>
            <p:nvSpPr>
              <p:cNvPr id="116"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09" name="Group 108"/>
            <p:cNvGrpSpPr/>
            <p:nvPr/>
          </p:nvGrpSpPr>
          <p:grpSpPr>
            <a:xfrm>
              <a:off x="2442341" y="8203744"/>
              <a:ext cx="2738812" cy="73150"/>
              <a:chOff x="1775295" y="2028842"/>
              <a:chExt cx="3631535" cy="45719"/>
            </a:xfrm>
          </p:grpSpPr>
          <p:sp>
            <p:nvSpPr>
              <p:cNvPr id="110" name="Rectangle 109"/>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11" name="Rectangle 110"/>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12" name="Rectangle 111"/>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13" name="Rectangle 112"/>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14" name="Rectangle 113"/>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15" name="Rectangle 114"/>
              <p:cNvSpPr/>
              <p:nvPr/>
            </p:nvSpPr>
            <p:spPr>
              <a:xfrm flipV="1">
                <a:off x="4866477" y="2028842"/>
                <a:ext cx="540353" cy="4571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grpSp>
      <p:grpSp>
        <p:nvGrpSpPr>
          <p:cNvPr id="119" name="Group 118"/>
          <p:cNvGrpSpPr/>
          <p:nvPr/>
        </p:nvGrpSpPr>
        <p:grpSpPr>
          <a:xfrm>
            <a:off x="12929499" y="7959592"/>
            <a:ext cx="3966718" cy="1893357"/>
            <a:chOff x="1859070" y="7374266"/>
            <a:chExt cx="3966718" cy="1893357"/>
          </a:xfrm>
        </p:grpSpPr>
        <p:sp>
          <p:nvSpPr>
            <p:cNvPr id="120" name="Content Placeholder 2"/>
            <p:cNvSpPr txBox="1">
              <a:spLocks/>
            </p:cNvSpPr>
            <p:nvPr/>
          </p:nvSpPr>
          <p:spPr bwMode="auto">
            <a:xfrm>
              <a:off x="1881350" y="7374266"/>
              <a:ext cx="3944438" cy="1223433"/>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4300" b="1" dirty="0" smtClean="0">
                  <a:solidFill>
                    <a:schemeClr val="tx1"/>
                  </a:solidFill>
                  <a:latin typeface="Lato Regular"/>
                  <a:cs typeface="Lato Regular"/>
                </a:rPr>
                <a:t>Andrea Binder</a:t>
              </a:r>
              <a:endParaRPr lang="en-US" sz="4300" b="1" dirty="0">
                <a:solidFill>
                  <a:schemeClr val="tx1"/>
                </a:solidFill>
                <a:latin typeface="Lato Regular"/>
                <a:cs typeface="Lato Regular"/>
              </a:endParaRPr>
            </a:p>
          </p:txBody>
        </p:sp>
        <p:sp>
          <p:nvSpPr>
            <p:cNvPr id="121" name="Content Placeholder 2"/>
            <p:cNvSpPr txBox="1">
              <a:spLocks/>
            </p:cNvSpPr>
            <p:nvPr/>
          </p:nvSpPr>
          <p:spPr bwMode="auto">
            <a:xfrm>
              <a:off x="1859070" y="8291338"/>
              <a:ext cx="3944438" cy="51111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2400" dirty="0">
                  <a:solidFill>
                    <a:schemeClr val="tx1"/>
                  </a:solidFill>
                  <a:latin typeface="Lato Light"/>
                  <a:cs typeface="Lato Light"/>
                </a:rPr>
                <a:t>Marketing</a:t>
              </a:r>
            </a:p>
          </p:txBody>
        </p:sp>
        <p:grpSp>
          <p:nvGrpSpPr>
            <p:cNvPr id="122" name="Group 121"/>
            <p:cNvGrpSpPr/>
            <p:nvPr/>
          </p:nvGrpSpPr>
          <p:grpSpPr>
            <a:xfrm>
              <a:off x="2988462" y="8766406"/>
              <a:ext cx="1641092" cy="501217"/>
              <a:chOff x="3988146" y="9821053"/>
              <a:chExt cx="1641092" cy="501217"/>
            </a:xfrm>
            <a:solidFill>
              <a:schemeClr val="accent2"/>
            </a:solidFill>
          </p:grpSpPr>
          <p:sp>
            <p:nvSpPr>
              <p:cNvPr id="130"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1"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2"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3" name="Group 122"/>
            <p:cNvGrpSpPr/>
            <p:nvPr/>
          </p:nvGrpSpPr>
          <p:grpSpPr>
            <a:xfrm>
              <a:off x="2442341" y="8203744"/>
              <a:ext cx="2738812" cy="73150"/>
              <a:chOff x="1775295" y="2028842"/>
              <a:chExt cx="3631535" cy="45719"/>
            </a:xfrm>
          </p:grpSpPr>
          <p:sp>
            <p:nvSpPr>
              <p:cNvPr id="124" name="Rectangle 123"/>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25" name="Rectangle 124"/>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26" name="Rectangle 125"/>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27" name="Rectangle 126"/>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28" name="Rectangle 127"/>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29" name="Rectangle 128"/>
              <p:cNvSpPr/>
              <p:nvPr/>
            </p:nvSpPr>
            <p:spPr>
              <a:xfrm flipV="1">
                <a:off x="4866477" y="2028842"/>
                <a:ext cx="540353" cy="4571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grpSp>
      <p:grpSp>
        <p:nvGrpSpPr>
          <p:cNvPr id="133" name="Group 132"/>
          <p:cNvGrpSpPr/>
          <p:nvPr/>
        </p:nvGrpSpPr>
        <p:grpSpPr>
          <a:xfrm>
            <a:off x="18143136" y="7967151"/>
            <a:ext cx="3944438" cy="1893357"/>
            <a:chOff x="1859070" y="7374266"/>
            <a:chExt cx="3944438" cy="1893357"/>
          </a:xfrm>
        </p:grpSpPr>
        <p:sp>
          <p:nvSpPr>
            <p:cNvPr id="134" name="Content Placeholder 2"/>
            <p:cNvSpPr txBox="1">
              <a:spLocks/>
            </p:cNvSpPr>
            <p:nvPr/>
          </p:nvSpPr>
          <p:spPr bwMode="auto">
            <a:xfrm>
              <a:off x="1984918" y="7374266"/>
              <a:ext cx="3648182" cy="1223433"/>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4300" b="1" dirty="0" smtClean="0">
                  <a:solidFill>
                    <a:schemeClr val="tx1"/>
                  </a:solidFill>
                  <a:latin typeface="Lato Regular"/>
                  <a:cs typeface="Lato Regular"/>
                </a:rPr>
                <a:t>Joe Binder</a:t>
              </a:r>
              <a:endParaRPr lang="en-US" sz="4300" b="1" dirty="0">
                <a:solidFill>
                  <a:schemeClr val="tx1"/>
                </a:solidFill>
                <a:latin typeface="Lato Regular"/>
                <a:cs typeface="Lato Regular"/>
              </a:endParaRPr>
            </a:p>
          </p:txBody>
        </p:sp>
        <p:sp>
          <p:nvSpPr>
            <p:cNvPr id="135" name="Content Placeholder 2"/>
            <p:cNvSpPr txBox="1">
              <a:spLocks/>
            </p:cNvSpPr>
            <p:nvPr/>
          </p:nvSpPr>
          <p:spPr bwMode="auto">
            <a:xfrm>
              <a:off x="1859070" y="8291338"/>
              <a:ext cx="3944438" cy="51111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2400" dirty="0">
                  <a:solidFill>
                    <a:schemeClr val="tx1"/>
                  </a:solidFill>
                  <a:latin typeface="Lato Light"/>
                  <a:cs typeface="Lato Light"/>
                </a:rPr>
                <a:t>Marketing</a:t>
              </a:r>
            </a:p>
          </p:txBody>
        </p:sp>
        <p:grpSp>
          <p:nvGrpSpPr>
            <p:cNvPr id="136" name="Group 135"/>
            <p:cNvGrpSpPr/>
            <p:nvPr/>
          </p:nvGrpSpPr>
          <p:grpSpPr>
            <a:xfrm>
              <a:off x="2988462" y="8766406"/>
              <a:ext cx="1641092" cy="501217"/>
              <a:chOff x="3988146" y="9821053"/>
              <a:chExt cx="1641092" cy="501217"/>
            </a:xfrm>
            <a:solidFill>
              <a:schemeClr val="accent2"/>
            </a:solidFill>
          </p:grpSpPr>
          <p:sp>
            <p:nvSpPr>
              <p:cNvPr id="144"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5"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6"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7" name="Group 136"/>
            <p:cNvGrpSpPr/>
            <p:nvPr/>
          </p:nvGrpSpPr>
          <p:grpSpPr>
            <a:xfrm>
              <a:off x="2442341" y="8203744"/>
              <a:ext cx="2738812" cy="73150"/>
              <a:chOff x="1775295" y="2028842"/>
              <a:chExt cx="3631535" cy="45719"/>
            </a:xfrm>
          </p:grpSpPr>
          <p:sp>
            <p:nvSpPr>
              <p:cNvPr id="138" name="Rectangle 137"/>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39" name="Rectangle 138"/>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40" name="Rectangle 139"/>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41" name="Rectangle 140"/>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42" name="Rectangle 141"/>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143" name="Rectangle 142"/>
              <p:cNvSpPr/>
              <p:nvPr/>
            </p:nvSpPr>
            <p:spPr>
              <a:xfrm flipV="1">
                <a:off x="4866477" y="2028842"/>
                <a:ext cx="540353" cy="4571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grpSp>
      <p:sp>
        <p:nvSpPr>
          <p:cNvPr id="3" name="Picture Placeholder 2"/>
          <p:cNvSpPr>
            <a:spLocks noGrp="1"/>
          </p:cNvSpPr>
          <p:nvPr>
            <p:ph type="pic" sz="quarter" idx="14"/>
          </p:nvPr>
        </p:nvSpPr>
        <p:spPr/>
      </p:sp>
      <p:sp>
        <p:nvSpPr>
          <p:cNvPr id="4" name="Picture Placeholder 3"/>
          <p:cNvSpPr>
            <a:spLocks noGrp="1"/>
          </p:cNvSpPr>
          <p:nvPr>
            <p:ph type="pic" sz="quarter" idx="15"/>
          </p:nvPr>
        </p:nvSpPr>
        <p:spPr/>
      </p:sp>
      <p:sp>
        <p:nvSpPr>
          <p:cNvPr id="5" name="Picture Placeholder 4"/>
          <p:cNvSpPr>
            <a:spLocks noGrp="1"/>
          </p:cNvSpPr>
          <p:nvPr>
            <p:ph type="pic" sz="quarter" idx="16"/>
          </p:nvPr>
        </p:nvSpPr>
        <p:spPr/>
      </p:sp>
      <p:sp>
        <p:nvSpPr>
          <p:cNvPr id="6" name="Picture Placeholder 5"/>
          <p:cNvSpPr>
            <a:spLocks noGrp="1"/>
          </p:cNvSpPr>
          <p:nvPr>
            <p:ph type="pic" sz="quarter" idx="17"/>
          </p:nvPr>
        </p:nvSpPr>
        <p:spPr/>
      </p:sp>
    </p:spTree>
    <p:extLst>
      <p:ext uri="{BB962C8B-B14F-4D97-AF65-F5344CB8AC3E}">
        <p14:creationId xmlns:p14="http://schemas.microsoft.com/office/powerpoint/2010/main" val="702258707"/>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1000" fill="hold"/>
                                        <p:tgtEl>
                                          <p:spTgt spid="8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500"/>
                                        <p:tgtEl>
                                          <p:spTgt spid="105"/>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19"/>
                                        </p:tgtEl>
                                        <p:attrNameLst>
                                          <p:attrName>style.visibility</p:attrName>
                                        </p:attrNameLst>
                                      </p:cBhvr>
                                      <p:to>
                                        <p:strVal val="visible"/>
                                      </p:to>
                                    </p:set>
                                    <p:animEffect transition="in" filter="fade">
                                      <p:cBhvr>
                                        <p:cTn id="21" dur="500"/>
                                        <p:tgtEl>
                                          <p:spTgt spid="119"/>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530334" y="3612381"/>
            <a:ext cx="0" cy="767080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491159" y="3777480"/>
            <a:ext cx="0" cy="767080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1" name="Title 13"/>
          <p:cNvSpPr txBox="1">
            <a:spLocks/>
          </p:cNvSpPr>
          <p:nvPr/>
        </p:nvSpPr>
        <p:spPr bwMode="auto">
          <a:xfrm>
            <a:off x="7410637" y="3815581"/>
            <a:ext cx="672078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5300" dirty="0">
                <a:latin typeface="Lato Regular"/>
                <a:cs typeface="Lato Regular"/>
              </a:rPr>
              <a:t>About </a:t>
            </a:r>
            <a:r>
              <a:rPr lang="en-US" sz="5300" dirty="0" smtClean="0">
                <a:latin typeface="Lato Regular"/>
                <a:cs typeface="Lato Regular"/>
              </a:rPr>
              <a:t>Angel</a:t>
            </a:r>
            <a:endParaRPr lang="en-US" sz="5300" dirty="0">
              <a:latin typeface="Lato Regular"/>
              <a:cs typeface="Lato Regular"/>
            </a:endParaRPr>
          </a:p>
        </p:txBody>
      </p:sp>
      <p:grpSp>
        <p:nvGrpSpPr>
          <p:cNvPr id="42" name="Group 41"/>
          <p:cNvGrpSpPr>
            <a:grpSpLocks/>
          </p:cNvGrpSpPr>
          <p:nvPr/>
        </p:nvGrpSpPr>
        <p:grpSpPr bwMode="auto">
          <a:xfrm>
            <a:off x="19641789" y="9433215"/>
            <a:ext cx="964950" cy="736600"/>
            <a:chOff x="6383291" y="2991297"/>
            <a:chExt cx="361257" cy="276450"/>
          </a:xfrm>
        </p:grpSpPr>
        <p:sp>
          <p:nvSpPr>
            <p:cNvPr id="43" name="Rectangle 42"/>
            <p:cNvSpPr/>
            <p:nvPr/>
          </p:nvSpPr>
          <p:spPr>
            <a:xfrm>
              <a:off x="6383291" y="3019895"/>
              <a:ext cx="361257" cy="1731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4" name="Isosceles Triangle 43"/>
            <p:cNvSpPr/>
            <p:nvPr/>
          </p:nvSpPr>
          <p:spPr>
            <a:xfrm flipV="1">
              <a:off x="6500541" y="3193074"/>
              <a:ext cx="126757" cy="7467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5" name="TextBox 120"/>
            <p:cNvSpPr txBox="1">
              <a:spLocks noChangeArrowheads="1"/>
            </p:cNvSpPr>
            <p:nvPr/>
          </p:nvSpPr>
          <p:spPr bwMode="auto">
            <a:xfrm>
              <a:off x="6418333" y="2991297"/>
              <a:ext cx="291171" cy="17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2400" b="1" dirty="0">
                  <a:solidFill>
                    <a:schemeClr val="bg1"/>
                  </a:solidFill>
                  <a:latin typeface="Lato Light"/>
                </a:rPr>
                <a:t>6</a:t>
              </a:r>
              <a:r>
                <a:rPr lang="en-US" sz="2400" b="1" dirty="0" smtClean="0">
                  <a:solidFill>
                    <a:schemeClr val="bg1"/>
                  </a:solidFill>
                  <a:latin typeface="Lato Light"/>
                </a:rPr>
                <a:t>8%</a:t>
              </a:r>
              <a:endParaRPr lang="en-US" sz="2400" b="1" dirty="0">
                <a:solidFill>
                  <a:schemeClr val="bg1"/>
                </a:solidFill>
                <a:latin typeface="Lato Light"/>
              </a:endParaRPr>
            </a:p>
          </p:txBody>
        </p:sp>
      </p:grpSp>
      <p:grpSp>
        <p:nvGrpSpPr>
          <p:cNvPr id="46" name="Group 45"/>
          <p:cNvGrpSpPr>
            <a:grpSpLocks/>
          </p:cNvGrpSpPr>
          <p:nvPr/>
        </p:nvGrpSpPr>
        <p:grpSpPr bwMode="auto">
          <a:xfrm>
            <a:off x="19104294" y="7934615"/>
            <a:ext cx="964950" cy="736600"/>
            <a:chOff x="6383290" y="2556942"/>
            <a:chExt cx="361257" cy="276450"/>
          </a:xfrm>
        </p:grpSpPr>
        <p:sp>
          <p:nvSpPr>
            <p:cNvPr id="47" name="Rectangle 46"/>
            <p:cNvSpPr/>
            <p:nvPr/>
          </p:nvSpPr>
          <p:spPr>
            <a:xfrm>
              <a:off x="6383290" y="2585540"/>
              <a:ext cx="361257" cy="1731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8" name="Isosceles Triangle 47"/>
            <p:cNvSpPr/>
            <p:nvPr/>
          </p:nvSpPr>
          <p:spPr>
            <a:xfrm flipV="1">
              <a:off x="6500540" y="2758719"/>
              <a:ext cx="126757" cy="74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9" name="TextBox 124"/>
            <p:cNvSpPr txBox="1">
              <a:spLocks noChangeArrowheads="1"/>
            </p:cNvSpPr>
            <p:nvPr/>
          </p:nvSpPr>
          <p:spPr bwMode="auto">
            <a:xfrm>
              <a:off x="6418333" y="2556942"/>
              <a:ext cx="291171" cy="17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2400" b="1" dirty="0">
                  <a:solidFill>
                    <a:schemeClr val="bg1"/>
                  </a:solidFill>
                  <a:latin typeface="Lato Light"/>
                </a:rPr>
                <a:t>6</a:t>
              </a:r>
              <a:r>
                <a:rPr lang="en-US" sz="2400" b="1" dirty="0" smtClean="0">
                  <a:solidFill>
                    <a:schemeClr val="bg1"/>
                  </a:solidFill>
                  <a:latin typeface="Lato Light"/>
                </a:rPr>
                <a:t>8%</a:t>
              </a:r>
              <a:endParaRPr lang="en-US" sz="2400" b="1" dirty="0">
                <a:solidFill>
                  <a:schemeClr val="bg1"/>
                </a:solidFill>
                <a:latin typeface="Lato Light"/>
              </a:endParaRPr>
            </a:p>
          </p:txBody>
        </p:sp>
      </p:grpSp>
      <p:grpSp>
        <p:nvGrpSpPr>
          <p:cNvPr id="50" name="Group 49"/>
          <p:cNvGrpSpPr>
            <a:grpSpLocks/>
          </p:cNvGrpSpPr>
          <p:nvPr/>
        </p:nvGrpSpPr>
        <p:grpSpPr bwMode="auto">
          <a:xfrm>
            <a:off x="18300173" y="6338649"/>
            <a:ext cx="960719" cy="736600"/>
            <a:chOff x="6383336" y="2052886"/>
            <a:chExt cx="361166" cy="276450"/>
          </a:xfrm>
        </p:grpSpPr>
        <p:sp>
          <p:nvSpPr>
            <p:cNvPr id="51" name="Rectangle 50"/>
            <p:cNvSpPr/>
            <p:nvPr/>
          </p:nvSpPr>
          <p:spPr>
            <a:xfrm>
              <a:off x="6383336" y="2081484"/>
              <a:ext cx="361166" cy="1731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2" name="Isosceles Triangle 51"/>
            <p:cNvSpPr/>
            <p:nvPr/>
          </p:nvSpPr>
          <p:spPr>
            <a:xfrm flipV="1">
              <a:off x="6501072" y="2254662"/>
              <a:ext cx="125692" cy="746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3" name="TextBox 128"/>
            <p:cNvSpPr txBox="1">
              <a:spLocks noChangeArrowheads="1"/>
            </p:cNvSpPr>
            <p:nvPr/>
          </p:nvSpPr>
          <p:spPr bwMode="auto">
            <a:xfrm>
              <a:off x="6417729" y="2052886"/>
              <a:ext cx="292379" cy="17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2400" b="1" dirty="0" smtClean="0">
                  <a:solidFill>
                    <a:schemeClr val="bg1"/>
                  </a:solidFill>
                  <a:latin typeface="Lato Light"/>
                </a:rPr>
                <a:t>68%</a:t>
              </a:r>
              <a:endParaRPr lang="en-US" sz="2400" b="1" dirty="0">
                <a:solidFill>
                  <a:schemeClr val="bg1"/>
                </a:solidFill>
                <a:latin typeface="Lato Light"/>
              </a:endParaRPr>
            </a:p>
          </p:txBody>
        </p:sp>
      </p:grpSp>
      <p:sp>
        <p:nvSpPr>
          <p:cNvPr id="54" name="Rounded Rectangle 53"/>
          <p:cNvSpPr/>
          <p:nvPr/>
        </p:nvSpPr>
        <p:spPr>
          <a:xfrm>
            <a:off x="15515360" y="5657081"/>
            <a:ext cx="5954750" cy="381000"/>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anchor="ctr"/>
          <a:lstStyle/>
          <a:p>
            <a:pPr algn="ctr">
              <a:defRPr/>
            </a:pPr>
            <a:endParaRPr lang="en-US" dirty="0"/>
          </a:p>
        </p:txBody>
      </p:sp>
      <p:sp>
        <p:nvSpPr>
          <p:cNvPr id="55" name="Rounded Rectangle 54"/>
          <p:cNvSpPr/>
          <p:nvPr/>
        </p:nvSpPr>
        <p:spPr>
          <a:xfrm>
            <a:off x="15515358" y="5657081"/>
            <a:ext cx="4608901" cy="381000"/>
          </a:xfrm>
          <a:prstGeom prst="round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anchor="ctr"/>
          <a:lstStyle/>
          <a:p>
            <a:pPr algn="ctr">
              <a:defRPr/>
            </a:pPr>
            <a:endParaRPr lang="en-US" dirty="0"/>
          </a:p>
        </p:txBody>
      </p:sp>
      <p:sp>
        <p:nvSpPr>
          <p:cNvPr id="56" name="Rounded Rectangle 55"/>
          <p:cNvSpPr/>
          <p:nvPr/>
        </p:nvSpPr>
        <p:spPr>
          <a:xfrm>
            <a:off x="15515360" y="7189548"/>
            <a:ext cx="5954750" cy="385235"/>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anchor="ctr"/>
          <a:lstStyle/>
          <a:p>
            <a:pPr algn="ctr">
              <a:defRPr/>
            </a:pPr>
            <a:endParaRPr lang="en-US" dirty="0"/>
          </a:p>
        </p:txBody>
      </p:sp>
      <p:sp>
        <p:nvSpPr>
          <p:cNvPr id="57" name="Rounded Rectangle 56"/>
          <p:cNvSpPr/>
          <p:nvPr/>
        </p:nvSpPr>
        <p:spPr>
          <a:xfrm>
            <a:off x="15515359" y="7189548"/>
            <a:ext cx="3267282" cy="385235"/>
          </a:xfrm>
          <a:prstGeom prst="round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anchor="ctr"/>
          <a:lstStyle/>
          <a:p>
            <a:pPr algn="ctr">
              <a:defRPr/>
            </a:pPr>
            <a:endParaRPr lang="en-US" dirty="0"/>
          </a:p>
        </p:txBody>
      </p:sp>
      <p:sp>
        <p:nvSpPr>
          <p:cNvPr id="58" name="Rounded Rectangle 57"/>
          <p:cNvSpPr/>
          <p:nvPr/>
        </p:nvSpPr>
        <p:spPr>
          <a:xfrm>
            <a:off x="15515360" y="8747415"/>
            <a:ext cx="5954750" cy="381000"/>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anchor="ctr"/>
          <a:lstStyle/>
          <a:p>
            <a:pPr algn="ctr">
              <a:defRPr/>
            </a:pPr>
            <a:endParaRPr lang="en-US" dirty="0"/>
          </a:p>
        </p:txBody>
      </p:sp>
      <p:sp>
        <p:nvSpPr>
          <p:cNvPr id="59" name="Rounded Rectangle 58"/>
          <p:cNvSpPr/>
          <p:nvPr/>
        </p:nvSpPr>
        <p:spPr>
          <a:xfrm>
            <a:off x="15515358" y="8747415"/>
            <a:ext cx="4096800" cy="381000"/>
          </a:xfrm>
          <a:prstGeom prst="round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anchor="ctr"/>
          <a:lstStyle/>
          <a:p>
            <a:pPr algn="ctr">
              <a:defRPr/>
            </a:pPr>
            <a:endParaRPr lang="en-US" dirty="0"/>
          </a:p>
        </p:txBody>
      </p:sp>
      <p:sp>
        <p:nvSpPr>
          <p:cNvPr id="60" name="Rounded Rectangle 59"/>
          <p:cNvSpPr/>
          <p:nvPr/>
        </p:nvSpPr>
        <p:spPr>
          <a:xfrm>
            <a:off x="15515360" y="10262948"/>
            <a:ext cx="5954750" cy="385235"/>
          </a:xfrm>
          <a:prstGeom prst="round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anchor="ctr"/>
          <a:lstStyle/>
          <a:p>
            <a:pPr algn="ctr">
              <a:defRPr/>
            </a:pPr>
            <a:endParaRPr lang="en-US" dirty="0"/>
          </a:p>
        </p:txBody>
      </p:sp>
      <p:sp>
        <p:nvSpPr>
          <p:cNvPr id="61" name="Rounded Rectangle 60"/>
          <p:cNvSpPr/>
          <p:nvPr/>
        </p:nvSpPr>
        <p:spPr>
          <a:xfrm>
            <a:off x="15515358" y="10262948"/>
            <a:ext cx="4608901" cy="385235"/>
          </a:xfrm>
          <a:prstGeom prst="round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anchor="ctr"/>
          <a:lstStyle/>
          <a:p>
            <a:pPr algn="ctr">
              <a:defRPr/>
            </a:pPr>
            <a:endParaRPr lang="en-US" dirty="0"/>
          </a:p>
        </p:txBody>
      </p:sp>
      <p:grpSp>
        <p:nvGrpSpPr>
          <p:cNvPr id="62" name="Group 61"/>
          <p:cNvGrpSpPr>
            <a:grpSpLocks/>
          </p:cNvGrpSpPr>
          <p:nvPr/>
        </p:nvGrpSpPr>
        <p:grpSpPr bwMode="auto">
          <a:xfrm>
            <a:off x="19610558" y="4805968"/>
            <a:ext cx="964950" cy="736600"/>
            <a:chOff x="6383290" y="1395641"/>
            <a:chExt cx="361257" cy="276450"/>
          </a:xfrm>
        </p:grpSpPr>
        <p:sp>
          <p:nvSpPr>
            <p:cNvPr id="63" name="Rectangle 62"/>
            <p:cNvSpPr/>
            <p:nvPr/>
          </p:nvSpPr>
          <p:spPr>
            <a:xfrm>
              <a:off x="6383290" y="1424239"/>
              <a:ext cx="361257" cy="173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4" name="TextBox 139"/>
            <p:cNvSpPr txBox="1">
              <a:spLocks noChangeArrowheads="1"/>
            </p:cNvSpPr>
            <p:nvPr/>
          </p:nvSpPr>
          <p:spPr bwMode="auto">
            <a:xfrm>
              <a:off x="6418333" y="1395641"/>
              <a:ext cx="291171" cy="17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2400" b="1" dirty="0" smtClean="0">
                  <a:solidFill>
                    <a:schemeClr val="bg1"/>
                  </a:solidFill>
                  <a:latin typeface="Lato Light"/>
                </a:rPr>
                <a:t>68%</a:t>
              </a:r>
              <a:endParaRPr lang="en-US" sz="2400" b="1" dirty="0">
                <a:solidFill>
                  <a:schemeClr val="bg1"/>
                </a:solidFill>
                <a:latin typeface="Lato Light"/>
              </a:endParaRPr>
            </a:p>
          </p:txBody>
        </p:sp>
        <p:sp>
          <p:nvSpPr>
            <p:cNvPr id="65" name="Isosceles Triangle 64"/>
            <p:cNvSpPr/>
            <p:nvPr/>
          </p:nvSpPr>
          <p:spPr>
            <a:xfrm flipV="1">
              <a:off x="6500540" y="1597418"/>
              <a:ext cx="126757" cy="7467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66" name="Title 13"/>
          <p:cNvSpPr txBox="1">
            <a:spLocks/>
          </p:cNvSpPr>
          <p:nvPr/>
        </p:nvSpPr>
        <p:spPr bwMode="auto">
          <a:xfrm>
            <a:off x="15261426" y="3815581"/>
            <a:ext cx="671655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5300" dirty="0">
                <a:latin typeface="Lato Regular"/>
                <a:cs typeface="Lato Regular"/>
              </a:rPr>
              <a:t>Skills</a:t>
            </a:r>
          </a:p>
        </p:txBody>
      </p:sp>
      <p:sp>
        <p:nvSpPr>
          <p:cNvPr id="67" name="Content Placeholder 2"/>
          <p:cNvSpPr txBox="1">
            <a:spLocks/>
          </p:cNvSpPr>
          <p:nvPr/>
        </p:nvSpPr>
        <p:spPr>
          <a:xfrm>
            <a:off x="15278112" y="5039015"/>
            <a:ext cx="2962562" cy="656168"/>
          </a:xfrm>
          <a:prstGeom prst="rect">
            <a:avLst/>
          </a:prstGeom>
        </p:spPr>
        <p:txBody>
          <a:bodyPr lIns="243797" tIns="121899" rIns="243797" bIns="121899">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700" b="1" dirty="0" smtClean="0">
                <a:solidFill>
                  <a:schemeClr val="tx2"/>
                </a:solidFill>
                <a:latin typeface="Lato Light"/>
                <a:cs typeface="Lato Light"/>
              </a:rPr>
              <a:t>Powerpoint</a:t>
            </a:r>
            <a:endParaRPr lang="en-US" sz="2700" b="1" dirty="0">
              <a:solidFill>
                <a:schemeClr val="tx2"/>
              </a:solidFill>
              <a:latin typeface="Lato Light"/>
              <a:cs typeface="Lato Light"/>
            </a:endParaRPr>
          </a:p>
        </p:txBody>
      </p:sp>
      <p:sp>
        <p:nvSpPr>
          <p:cNvPr id="68" name="Content Placeholder 2"/>
          <p:cNvSpPr txBox="1">
            <a:spLocks/>
          </p:cNvSpPr>
          <p:nvPr/>
        </p:nvSpPr>
        <p:spPr>
          <a:xfrm>
            <a:off x="15278112" y="6626515"/>
            <a:ext cx="2962562" cy="656165"/>
          </a:xfrm>
          <a:prstGeom prst="rect">
            <a:avLst/>
          </a:prstGeom>
        </p:spPr>
        <p:txBody>
          <a:bodyPr lIns="243797" tIns="121899" rIns="243797" bIns="121899">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700" b="1" dirty="0" smtClean="0">
                <a:solidFill>
                  <a:schemeClr val="tx2"/>
                </a:solidFill>
                <a:latin typeface="Lato Light"/>
                <a:cs typeface="Lato Light"/>
              </a:rPr>
              <a:t>Photoshop</a:t>
            </a:r>
            <a:endParaRPr lang="en-US" sz="2700" b="1" dirty="0">
              <a:solidFill>
                <a:schemeClr val="tx2"/>
              </a:solidFill>
              <a:latin typeface="Lato Light"/>
              <a:cs typeface="Lato Light"/>
            </a:endParaRPr>
          </a:p>
        </p:txBody>
      </p:sp>
      <p:sp>
        <p:nvSpPr>
          <p:cNvPr id="69" name="Content Placeholder 2"/>
          <p:cNvSpPr txBox="1">
            <a:spLocks/>
          </p:cNvSpPr>
          <p:nvPr/>
        </p:nvSpPr>
        <p:spPr>
          <a:xfrm>
            <a:off x="15278112" y="8146281"/>
            <a:ext cx="2962562" cy="656168"/>
          </a:xfrm>
          <a:prstGeom prst="rect">
            <a:avLst/>
          </a:prstGeom>
        </p:spPr>
        <p:txBody>
          <a:bodyPr lIns="243797" tIns="121899" rIns="243797" bIns="121899">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700" b="1" dirty="0" smtClean="0">
                <a:solidFill>
                  <a:schemeClr val="tx2"/>
                </a:solidFill>
                <a:latin typeface="Lato Light"/>
                <a:cs typeface="Lato Light"/>
              </a:rPr>
              <a:t>Muse</a:t>
            </a:r>
            <a:endParaRPr lang="en-US" sz="2700" b="1" dirty="0">
              <a:solidFill>
                <a:schemeClr val="tx2"/>
              </a:solidFill>
              <a:latin typeface="Lato Light"/>
              <a:cs typeface="Lato Light"/>
            </a:endParaRPr>
          </a:p>
        </p:txBody>
      </p:sp>
      <p:sp>
        <p:nvSpPr>
          <p:cNvPr id="70" name="Content Placeholder 2"/>
          <p:cNvSpPr txBox="1">
            <a:spLocks/>
          </p:cNvSpPr>
          <p:nvPr/>
        </p:nvSpPr>
        <p:spPr>
          <a:xfrm>
            <a:off x="15278112" y="9691448"/>
            <a:ext cx="2962562" cy="1160275"/>
          </a:xfrm>
          <a:prstGeom prst="rect">
            <a:avLst/>
          </a:prstGeom>
        </p:spPr>
        <p:txBody>
          <a:bodyPr lIns="243797" tIns="121899" rIns="243797" bIns="121899">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700" b="1" dirty="0">
                <a:solidFill>
                  <a:schemeClr val="tx2"/>
                </a:solidFill>
                <a:latin typeface="Lato Light"/>
                <a:cs typeface="Lato Light"/>
              </a:rPr>
              <a:t>Illustrator</a:t>
            </a:r>
          </a:p>
          <a:p>
            <a:pPr marL="0" indent="0">
              <a:buNone/>
              <a:defRPr/>
            </a:pPr>
            <a:endParaRPr lang="en-US" sz="2700" b="1" dirty="0">
              <a:solidFill>
                <a:schemeClr val="tx2"/>
              </a:solidFill>
              <a:latin typeface="Lato Light"/>
              <a:cs typeface="Lato Light"/>
            </a:endParaRPr>
          </a:p>
        </p:txBody>
      </p:sp>
      <p:sp>
        <p:nvSpPr>
          <p:cNvPr id="75" name="TextBox 30"/>
          <p:cNvSpPr txBox="1">
            <a:spLocks noChangeArrowheads="1"/>
          </p:cNvSpPr>
          <p:nvPr/>
        </p:nvSpPr>
        <p:spPr bwMode="auto">
          <a:xfrm>
            <a:off x="7638983" y="4881224"/>
            <a:ext cx="5941918"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dirty="0">
                <a:latin typeface="Lato Light"/>
                <a:ea typeface="Open Sans Light" panose="020B0306030504020204" pitchFamily="34" charset="0"/>
                <a:cs typeface="Lato Light"/>
              </a:rPr>
              <a:t>Lorem Ipsum has two main </a:t>
            </a:r>
            <a:r>
              <a:rPr lang="en-US" sz="2400" dirty="0" smtClean="0">
                <a:latin typeface="Lato Light"/>
                <a:ea typeface="Open Sans Light" panose="020B0306030504020204" pitchFamily="34" charset="0"/>
                <a:cs typeface="Lato Light"/>
              </a:rPr>
              <a:t>data </a:t>
            </a:r>
            <a:r>
              <a:rPr lang="en-US" sz="2400" dirty="0">
                <a:latin typeface="Lato Light"/>
                <a:ea typeface="Open Sans Light" panose="020B0306030504020204" pitchFamily="34" charset="0"/>
                <a:cs typeface="Lato Light"/>
              </a:rPr>
              <a:t>statistical this </a:t>
            </a:r>
            <a:r>
              <a:rPr lang="en-US" sz="2400" dirty="0" smtClean="0">
                <a:latin typeface="Lato Light"/>
                <a:ea typeface="Open Sans Light" panose="020B0306030504020204" pitchFamily="34" charset="0"/>
                <a:cs typeface="Lato Light"/>
              </a:rPr>
              <a:t>methodologies.</a:t>
            </a:r>
          </a:p>
          <a:p>
            <a:endParaRPr lang="en-US" sz="2400" dirty="0" smtClean="0">
              <a:latin typeface="Lato Light"/>
              <a:ea typeface="Open Sans Light" panose="020B0306030504020204" pitchFamily="34" charset="0"/>
              <a:cs typeface="Lato Light"/>
            </a:endParaRPr>
          </a:p>
          <a:p>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a:t>
            </a:r>
            <a:r>
              <a:rPr lang="en-US" sz="2400" dirty="0" smtClean="0">
                <a:latin typeface="Lato Light"/>
                <a:ea typeface="Open Sans Light" panose="020B0306030504020204" pitchFamily="34" charset="0"/>
                <a:cs typeface="Lato Light"/>
              </a:rPr>
              <a:t>summarizes </a:t>
            </a:r>
            <a:r>
              <a:rPr lang="en-US" sz="2400" dirty="0">
                <a:latin typeface="Lato Light"/>
                <a:ea typeface="Open Sans Light" panose="020B0306030504020204" pitchFamily="34" charset="0"/>
                <a:cs typeface="Lato Light"/>
              </a:rPr>
              <a:t>data</a:t>
            </a:r>
            <a:r>
              <a:rPr lang="en-US" sz="2400" dirty="0" smtClean="0">
                <a:latin typeface="Lato Light"/>
                <a:ea typeface="Open Sans Light" panose="020B0306030504020204" pitchFamily="34" charset="0"/>
                <a:cs typeface="Lato Light"/>
              </a:rPr>
              <a:t>. </a:t>
            </a:r>
            <a:r>
              <a:rPr lang="pt-BR" sz="2400" dirty="0">
                <a:latin typeface="Lato Light"/>
                <a:cs typeface="Lato Light"/>
              </a:rPr>
              <a:t>sed an </a:t>
            </a:r>
            <a:r>
              <a:rPr lang="pt-BR" sz="2400" dirty="0" smtClean="0">
                <a:latin typeface="Lato Light"/>
                <a:cs typeface="Lato Light"/>
              </a:rPr>
              <a:t>graecie </a:t>
            </a:r>
            <a:r>
              <a:rPr lang="pt-BR" sz="2400" dirty="0">
                <a:latin typeface="Lato Light"/>
                <a:cs typeface="Lato Light"/>
              </a:rPr>
              <a:t>prompta invenire, in gubergreno Eu vel detraxit laboramus. </a:t>
            </a:r>
            <a:endParaRPr lang="pt-BR" sz="2400" dirty="0" smtClean="0">
              <a:latin typeface="Lato Light"/>
              <a:cs typeface="Lato Light"/>
            </a:endParaRPr>
          </a:p>
          <a:p>
            <a:endParaRPr lang="pt-BR" sz="2400" dirty="0">
              <a:latin typeface="Lato Light"/>
              <a:cs typeface="Lato Light"/>
            </a:endParaRPr>
          </a:p>
          <a:p>
            <a:r>
              <a:rPr lang="pt-BR" sz="2400" dirty="0" smtClean="0">
                <a:latin typeface="Lato Light"/>
                <a:cs typeface="Lato Light"/>
              </a:rPr>
              <a:t>Cu </a:t>
            </a:r>
            <a:r>
              <a:rPr lang="pt-BR" sz="2400" dirty="0">
                <a:latin typeface="Lato Light"/>
                <a:cs typeface="Lato Light"/>
              </a:rPr>
              <a:t>nam unum liber audiam, sed an graeci prompta invenire, in gubergren percipitur </a:t>
            </a:r>
            <a:r>
              <a:rPr lang="pt-BR" sz="2400" dirty="0" err="1">
                <a:latin typeface="Lato Light"/>
                <a:cs typeface="Lato Light"/>
              </a:rPr>
              <a:t>scribentur</a:t>
            </a:r>
            <a:r>
              <a:rPr lang="pt-BR" sz="2400" dirty="0">
                <a:latin typeface="Lato Light"/>
                <a:cs typeface="Lato Light"/>
              </a:rPr>
              <a:t> nam. </a:t>
            </a:r>
            <a:endParaRPr lang="pt-BR" sz="2400" dirty="0" smtClean="0">
              <a:latin typeface="Lato Light"/>
              <a:cs typeface="Lato Light"/>
            </a:endParaRPr>
          </a:p>
          <a:p>
            <a:endParaRPr lang="pt-BR" sz="2400" dirty="0">
              <a:latin typeface="Lato Light"/>
              <a:cs typeface="Lato Light"/>
            </a:endParaRPr>
          </a:p>
          <a:p>
            <a:r>
              <a:rPr lang="pt-BR" sz="2400" dirty="0" smtClean="0">
                <a:latin typeface="Lato Light"/>
                <a:cs typeface="Lato Light"/>
              </a:rPr>
              <a:t>Sale </a:t>
            </a:r>
            <a:r>
              <a:rPr lang="pt-BR" sz="2400" dirty="0">
                <a:latin typeface="Lato Light"/>
                <a:cs typeface="Lato Light"/>
              </a:rPr>
              <a:t>omnis indoctum has ei, ne sed ludus tamquam urbanitas. Vis id illud iusto, id omnium percipitur duo. </a:t>
            </a:r>
            <a:endParaRPr lang="en-US" sz="2400" dirty="0">
              <a:latin typeface="Lato Light"/>
              <a:ea typeface="Open Sans Light" panose="020B0306030504020204" pitchFamily="34" charset="0"/>
              <a:cs typeface="Lato Light"/>
            </a:endParaRPr>
          </a:p>
        </p:txBody>
      </p:sp>
      <p:grpSp>
        <p:nvGrpSpPr>
          <p:cNvPr id="2" name="Group 1"/>
          <p:cNvGrpSpPr/>
          <p:nvPr/>
        </p:nvGrpSpPr>
        <p:grpSpPr>
          <a:xfrm>
            <a:off x="1859070" y="7374266"/>
            <a:ext cx="3944438" cy="1893357"/>
            <a:chOff x="1859070" y="7374266"/>
            <a:chExt cx="3944438" cy="1893357"/>
          </a:xfrm>
        </p:grpSpPr>
        <p:sp>
          <p:nvSpPr>
            <p:cNvPr id="31" name="Content Placeholder 2"/>
            <p:cNvSpPr txBox="1">
              <a:spLocks/>
            </p:cNvSpPr>
            <p:nvPr/>
          </p:nvSpPr>
          <p:spPr bwMode="auto">
            <a:xfrm>
              <a:off x="1984918" y="7374266"/>
              <a:ext cx="3648182" cy="1223433"/>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4300" b="1" dirty="0" smtClean="0">
                  <a:solidFill>
                    <a:schemeClr val="tx1"/>
                  </a:solidFill>
                  <a:latin typeface="Lato Regular"/>
                  <a:cs typeface="Lato Regular"/>
                </a:rPr>
                <a:t>Angel Binder</a:t>
              </a:r>
              <a:endParaRPr lang="en-US" sz="4300" b="1" dirty="0">
                <a:solidFill>
                  <a:schemeClr val="tx1"/>
                </a:solidFill>
                <a:latin typeface="Lato Regular"/>
                <a:cs typeface="Lato Regular"/>
              </a:endParaRPr>
            </a:p>
          </p:txBody>
        </p:sp>
        <p:sp>
          <p:nvSpPr>
            <p:cNvPr id="32" name="Content Placeholder 2"/>
            <p:cNvSpPr txBox="1">
              <a:spLocks/>
            </p:cNvSpPr>
            <p:nvPr/>
          </p:nvSpPr>
          <p:spPr bwMode="auto">
            <a:xfrm>
              <a:off x="1859070" y="8291338"/>
              <a:ext cx="3944438" cy="51111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2400" dirty="0">
                  <a:solidFill>
                    <a:schemeClr val="tx1"/>
                  </a:solidFill>
                  <a:latin typeface="Lato Light"/>
                  <a:cs typeface="Lato Light"/>
                </a:rPr>
                <a:t>Marketing</a:t>
              </a:r>
            </a:p>
          </p:txBody>
        </p:sp>
        <p:grpSp>
          <p:nvGrpSpPr>
            <p:cNvPr id="71" name="Group 70"/>
            <p:cNvGrpSpPr/>
            <p:nvPr/>
          </p:nvGrpSpPr>
          <p:grpSpPr>
            <a:xfrm>
              <a:off x="2988462" y="8766406"/>
              <a:ext cx="1641092" cy="501217"/>
              <a:chOff x="3988146" y="9821053"/>
              <a:chExt cx="1641092" cy="501217"/>
            </a:xfrm>
            <a:solidFill>
              <a:schemeClr val="accent2"/>
            </a:solidFill>
          </p:grpSpPr>
          <p:sp>
            <p:nvSpPr>
              <p:cNvPr id="72"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80" name="Group 79"/>
            <p:cNvGrpSpPr/>
            <p:nvPr/>
          </p:nvGrpSpPr>
          <p:grpSpPr>
            <a:xfrm>
              <a:off x="2442341" y="8203744"/>
              <a:ext cx="2738812" cy="73150"/>
              <a:chOff x="1775295" y="2028842"/>
              <a:chExt cx="3631535" cy="45719"/>
            </a:xfrm>
          </p:grpSpPr>
          <p:sp>
            <p:nvSpPr>
              <p:cNvPr id="81" name="Rectangle 80"/>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2" name="Rectangle 81"/>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3" name="Rectangle 82"/>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4" name="Rectangle 83"/>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5" name="Rectangle 84"/>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86" name="Rectangle 85"/>
              <p:cNvSpPr/>
              <p:nvPr/>
            </p:nvSpPr>
            <p:spPr>
              <a:xfrm flipV="1">
                <a:off x="4866477" y="2028842"/>
                <a:ext cx="540353"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grpSp>
      <p:grpSp>
        <p:nvGrpSpPr>
          <p:cNvPr id="87" name="Group 86"/>
          <p:cNvGrpSpPr/>
          <p:nvPr/>
        </p:nvGrpSpPr>
        <p:grpSpPr>
          <a:xfrm>
            <a:off x="6008975" y="483017"/>
            <a:ext cx="12359700" cy="2079087"/>
            <a:chOff x="5988388" y="483017"/>
            <a:chExt cx="12359700" cy="2079087"/>
          </a:xfrm>
        </p:grpSpPr>
        <p:sp>
          <p:nvSpPr>
            <p:cNvPr id="88" name="TextBox 8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Meet Our Great Team</a:t>
              </a:r>
            </a:p>
          </p:txBody>
        </p:sp>
        <p:sp>
          <p:nvSpPr>
            <p:cNvPr id="96" name="Rectangle 9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3" name="Picture Placeholder 2"/>
          <p:cNvSpPr>
            <a:spLocks noGrp="1"/>
          </p:cNvSpPr>
          <p:nvPr>
            <p:ph type="pic" sz="quarter" idx="14"/>
          </p:nvPr>
        </p:nvSpPr>
        <p:spPr/>
      </p:sp>
    </p:spTree>
    <p:extLst>
      <p:ext uri="{BB962C8B-B14F-4D97-AF65-F5344CB8AC3E}">
        <p14:creationId xmlns:p14="http://schemas.microsoft.com/office/powerpoint/2010/main" val="341885330"/>
      </p:ext>
    </p:extLst>
  </p:cSld>
  <p:clrMapOvr>
    <a:masterClrMapping/>
  </p:clrMapOvr>
  <p:transition xmlns:p14="http://schemas.microsoft.com/office/powerpoint/2010/main" spd="slow" advClick="0" advTm="3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900" decel="100000" fill="hold"/>
                                        <p:tgtEl>
                                          <p:spTgt spid="8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3500"/>
                            </p:stCondLst>
                            <p:childTnLst>
                              <p:par>
                                <p:cTn id="32" presetID="53" presetClass="entr" presetSubtype="16"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p:cTn id="34" dur="500" fill="hold"/>
                                        <p:tgtEl>
                                          <p:spTgt spid="66"/>
                                        </p:tgtEl>
                                        <p:attrNameLst>
                                          <p:attrName>ppt_w</p:attrName>
                                        </p:attrNameLst>
                                      </p:cBhvr>
                                      <p:tavLst>
                                        <p:tav tm="0">
                                          <p:val>
                                            <p:fltVal val="0"/>
                                          </p:val>
                                        </p:tav>
                                        <p:tav tm="100000">
                                          <p:val>
                                            <p:strVal val="#ppt_w"/>
                                          </p:val>
                                        </p:tav>
                                      </p:tavLst>
                                    </p:anim>
                                    <p:anim calcmode="lin" valueType="num">
                                      <p:cBhvr>
                                        <p:cTn id="35" dur="500" fill="hold"/>
                                        <p:tgtEl>
                                          <p:spTgt spid="66"/>
                                        </p:tgtEl>
                                        <p:attrNameLst>
                                          <p:attrName>ppt_h</p:attrName>
                                        </p:attrNameLst>
                                      </p:cBhvr>
                                      <p:tavLst>
                                        <p:tav tm="0">
                                          <p:val>
                                            <p:fltVal val="0"/>
                                          </p:val>
                                        </p:tav>
                                        <p:tav tm="100000">
                                          <p:val>
                                            <p:strVal val="#ppt_h"/>
                                          </p:val>
                                        </p:tav>
                                      </p:tavLst>
                                    </p:anim>
                                    <p:animEffect transition="in" filter="fade">
                                      <p:cBhvr>
                                        <p:cTn id="36" dur="500"/>
                                        <p:tgtEl>
                                          <p:spTgt spid="66"/>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ipe(left)">
                                      <p:cBhvr>
                                        <p:cTn id="62" dur="500"/>
                                        <p:tgtEl>
                                          <p:spTgt spid="57"/>
                                        </p:tgtEl>
                                      </p:cBhvr>
                                    </p:animEffect>
                                  </p:childTnLst>
                                </p:cTn>
                              </p:par>
                            </p:childTnLst>
                          </p:cTn>
                        </p:par>
                        <p:par>
                          <p:cTn id="63" fill="hold">
                            <p:stCondLst>
                              <p:cond delay="6500"/>
                            </p:stCondLst>
                            <p:childTnLst>
                              <p:par>
                                <p:cTn id="64" presetID="10" presetClass="entr" presetSubtype="0" fill="hold"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par>
                          <p:cTn id="67" fill="hold">
                            <p:stCondLst>
                              <p:cond delay="7000"/>
                            </p:stCondLst>
                            <p:childTnLst>
                              <p:par>
                                <p:cTn id="68" presetID="10" presetClass="entr" presetSubtype="0" fill="hold" grpId="0"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500"/>
                                        <p:tgtEl>
                                          <p:spTgt spid="69"/>
                                        </p:tgtEl>
                                      </p:cBhvr>
                                    </p:animEffect>
                                  </p:childTnLst>
                                </p:cTn>
                              </p:par>
                            </p:childTnLst>
                          </p:cTn>
                        </p:par>
                        <p:par>
                          <p:cTn id="71" fill="hold">
                            <p:stCondLst>
                              <p:cond delay="7500"/>
                            </p:stCondLst>
                            <p:childTnLst>
                              <p:par>
                                <p:cTn id="72" presetID="10" presetClass="entr" presetSubtype="0"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500"/>
                                        <p:tgtEl>
                                          <p:spTgt spid="59"/>
                                        </p:tgtEl>
                                      </p:cBhvr>
                                    </p:animEffect>
                                  </p:childTnLst>
                                </p:cTn>
                              </p:par>
                            </p:childTnLst>
                          </p:cTn>
                        </p:par>
                        <p:par>
                          <p:cTn id="78" fill="hold">
                            <p:stCondLst>
                              <p:cond delay="8000"/>
                            </p:stCondLst>
                            <p:childTnLst>
                              <p:par>
                                <p:cTn id="79" presetID="10" presetClass="entr" presetSubtype="0" fill="hold"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par>
                          <p:cTn id="82" fill="hold">
                            <p:stCondLst>
                              <p:cond delay="8500"/>
                            </p:stCondLst>
                            <p:childTnLst>
                              <p:par>
                                <p:cTn id="83" presetID="10" presetClass="entr" presetSubtype="0"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childTnLst>
                          </p:cTn>
                        </p:par>
                        <p:par>
                          <p:cTn id="86" fill="hold">
                            <p:stCondLst>
                              <p:cond delay="9000"/>
                            </p:stCondLst>
                            <p:childTnLst>
                              <p:par>
                                <p:cTn id="87" presetID="10" presetClass="entr" presetSubtype="0" fill="hold" grpId="0" nodeType="after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500"/>
                                        <p:tgtEl>
                                          <p:spTgt spid="60"/>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left)">
                                      <p:cBhvr>
                                        <p:cTn id="92" dur="500"/>
                                        <p:tgtEl>
                                          <p:spTgt spid="61"/>
                                        </p:tgtEl>
                                      </p:cBhvr>
                                    </p:animEffect>
                                  </p:childTnLst>
                                </p:cTn>
                              </p:par>
                            </p:childTnLst>
                          </p:cTn>
                        </p:par>
                        <p:par>
                          <p:cTn id="93" fill="hold">
                            <p:stCondLst>
                              <p:cond delay="9500"/>
                            </p:stCondLst>
                            <p:childTnLst>
                              <p:par>
                                <p:cTn id="94" presetID="10" presetClass="entr" presetSubtype="0" fill="hold" nodeType="after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4" grpId="0" animBg="1"/>
      <p:bldP spid="55" grpId="0" animBg="1"/>
      <p:bldP spid="56" grpId="0" animBg="1"/>
      <p:bldP spid="57" grpId="0" animBg="1"/>
      <p:bldP spid="58" grpId="0" animBg="1"/>
      <p:bldP spid="59" grpId="0" animBg="1"/>
      <p:bldP spid="60" grpId="0" animBg="1"/>
      <p:bldP spid="61" grpId="0" animBg="1"/>
      <p:bldP spid="66" grpId="0"/>
      <p:bldP spid="67" grpId="0"/>
      <p:bldP spid="68" grpId="0"/>
      <p:bldP spid="69" grpId="0"/>
      <p:bldP spid="70" grpId="0"/>
      <p:bldP spid="7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191656" y="10129323"/>
            <a:ext cx="3138502" cy="707886"/>
          </a:xfrm>
          <a:prstGeom prst="rect">
            <a:avLst/>
          </a:prstGeom>
          <a:noFill/>
        </p:spPr>
        <p:txBody>
          <a:bodyPr wrap="none" lIns="182843" tIns="91422" rIns="182843" bIns="91422" rtlCol="0">
            <a:spAutoFit/>
          </a:bodyPr>
          <a:lstStyle/>
          <a:p>
            <a:pPr algn="ctr"/>
            <a:r>
              <a:rPr lang="id-ID" sz="3400" b="1" dirty="0">
                <a:solidFill>
                  <a:schemeClr val="bg1">
                    <a:lumMod val="50000"/>
                  </a:schemeClr>
                </a:solidFill>
                <a:latin typeface="Lato Regular"/>
                <a:cs typeface="Lato Regular"/>
              </a:rPr>
              <a:t>JAMES </a:t>
            </a:r>
            <a:r>
              <a:rPr lang="id-ID" sz="3400" b="1" dirty="0">
                <a:solidFill>
                  <a:schemeClr val="accent1"/>
                </a:solidFill>
                <a:latin typeface="Lato Regular"/>
                <a:cs typeface="Lato Regular"/>
              </a:rPr>
              <a:t>BOND</a:t>
            </a:r>
          </a:p>
        </p:txBody>
      </p:sp>
      <p:sp>
        <p:nvSpPr>
          <p:cNvPr id="14" name="TextBox 13"/>
          <p:cNvSpPr txBox="1"/>
          <p:nvPr/>
        </p:nvSpPr>
        <p:spPr>
          <a:xfrm>
            <a:off x="3114370" y="11047874"/>
            <a:ext cx="5293047" cy="430888"/>
          </a:xfrm>
          <a:prstGeom prst="rect">
            <a:avLst/>
          </a:prstGeom>
          <a:noFill/>
        </p:spPr>
        <p:txBody>
          <a:bodyPr wrap="square" lIns="182843" tIns="91422" rIns="182843" bIns="91422" rtlCol="0">
            <a:spAutoFit/>
          </a:bodyPr>
          <a:lstStyle/>
          <a:p>
            <a:pPr algn="ctr"/>
            <a:r>
              <a:rPr lang="en-US" sz="1600" dirty="0" smtClean="0">
                <a:solidFill>
                  <a:schemeClr val="bg1">
                    <a:lumMod val="50000"/>
                  </a:schemeClr>
                </a:solidFill>
                <a:latin typeface="Lato Light"/>
                <a:cs typeface="Lato Light"/>
              </a:rPr>
              <a:t>CEO &amp; FOUNDER</a:t>
            </a:r>
            <a:endParaRPr lang="en-US" sz="1600" dirty="0">
              <a:solidFill>
                <a:schemeClr val="bg1">
                  <a:lumMod val="50000"/>
                </a:schemeClr>
              </a:solidFill>
              <a:latin typeface="Lato Light"/>
              <a:cs typeface="Lato Light"/>
            </a:endParaRPr>
          </a:p>
        </p:txBody>
      </p:sp>
      <p:cxnSp>
        <p:nvCxnSpPr>
          <p:cNvPr id="15" name="Straight Connector 14"/>
          <p:cNvCxnSpPr/>
          <p:nvPr/>
        </p:nvCxnSpPr>
        <p:spPr>
          <a:xfrm>
            <a:off x="5237439" y="10902426"/>
            <a:ext cx="1046909" cy="0"/>
          </a:xfrm>
          <a:prstGeom prst="line">
            <a:avLst/>
          </a:prstGeom>
          <a:ln w="6350">
            <a:solidFill>
              <a:schemeClr val="accent1"/>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35584" y="10129323"/>
            <a:ext cx="3138502" cy="707886"/>
          </a:xfrm>
          <a:prstGeom prst="rect">
            <a:avLst/>
          </a:prstGeom>
          <a:noFill/>
        </p:spPr>
        <p:txBody>
          <a:bodyPr wrap="none" lIns="182843" tIns="91422" rIns="182843" bIns="91422" rtlCol="0">
            <a:spAutoFit/>
          </a:bodyPr>
          <a:lstStyle/>
          <a:p>
            <a:pPr algn="ctr"/>
            <a:r>
              <a:rPr lang="id-ID" sz="3400" b="1" dirty="0">
                <a:solidFill>
                  <a:schemeClr val="bg1">
                    <a:lumMod val="50000"/>
                  </a:schemeClr>
                </a:solidFill>
                <a:latin typeface="Lato Regular"/>
                <a:cs typeface="Lato Regular"/>
              </a:rPr>
              <a:t>JAMES</a:t>
            </a:r>
            <a:r>
              <a:rPr lang="id-ID" sz="3400" b="1" dirty="0">
                <a:solidFill>
                  <a:schemeClr val="tx2"/>
                </a:solidFill>
                <a:latin typeface="Lato Regular"/>
                <a:cs typeface="Lato Regular"/>
              </a:rPr>
              <a:t> </a:t>
            </a:r>
            <a:r>
              <a:rPr lang="id-ID" sz="3400" b="1" dirty="0">
                <a:solidFill>
                  <a:schemeClr val="accent2"/>
                </a:solidFill>
                <a:latin typeface="Lato Regular"/>
                <a:cs typeface="Lato Regular"/>
              </a:rPr>
              <a:t>BOND</a:t>
            </a:r>
          </a:p>
        </p:txBody>
      </p:sp>
      <p:sp>
        <p:nvSpPr>
          <p:cNvPr id="17" name="TextBox 16"/>
          <p:cNvSpPr txBox="1"/>
          <p:nvPr/>
        </p:nvSpPr>
        <p:spPr>
          <a:xfrm>
            <a:off x="9358305" y="11047874"/>
            <a:ext cx="5293047" cy="430888"/>
          </a:xfrm>
          <a:prstGeom prst="rect">
            <a:avLst/>
          </a:prstGeom>
          <a:noFill/>
        </p:spPr>
        <p:txBody>
          <a:bodyPr wrap="square" lIns="182843" tIns="91422" rIns="182843" bIns="91422" rtlCol="0">
            <a:spAutoFit/>
          </a:bodyPr>
          <a:lstStyle/>
          <a:p>
            <a:pPr algn="ctr"/>
            <a:r>
              <a:rPr lang="en-US" sz="1600" dirty="0">
                <a:solidFill>
                  <a:schemeClr val="bg1">
                    <a:lumMod val="50000"/>
                  </a:schemeClr>
                </a:solidFill>
                <a:cs typeface="Lato Light"/>
              </a:rPr>
              <a:t>CEO &amp; FOUNDER</a:t>
            </a:r>
          </a:p>
        </p:txBody>
      </p:sp>
      <p:cxnSp>
        <p:nvCxnSpPr>
          <p:cNvPr id="18" name="Straight Connector 17"/>
          <p:cNvCxnSpPr/>
          <p:nvPr/>
        </p:nvCxnSpPr>
        <p:spPr>
          <a:xfrm>
            <a:off x="11481374" y="10902426"/>
            <a:ext cx="1046909" cy="0"/>
          </a:xfrm>
          <a:prstGeom prst="line">
            <a:avLst/>
          </a:prstGeom>
          <a:ln w="6350">
            <a:solidFill>
              <a:schemeClr val="accent2"/>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178995" y="10129323"/>
            <a:ext cx="3138502" cy="707886"/>
          </a:xfrm>
          <a:prstGeom prst="rect">
            <a:avLst/>
          </a:prstGeom>
          <a:noFill/>
        </p:spPr>
        <p:txBody>
          <a:bodyPr wrap="none" lIns="182843" tIns="91422" rIns="182843" bIns="91422" rtlCol="0">
            <a:spAutoFit/>
          </a:bodyPr>
          <a:lstStyle/>
          <a:p>
            <a:pPr algn="ctr"/>
            <a:r>
              <a:rPr lang="id-ID" sz="3400" b="1" dirty="0">
                <a:solidFill>
                  <a:schemeClr val="bg1">
                    <a:lumMod val="50000"/>
                  </a:schemeClr>
                </a:solidFill>
                <a:latin typeface="Lato Regular"/>
                <a:cs typeface="Lato Regular"/>
              </a:rPr>
              <a:t>JAMES</a:t>
            </a:r>
            <a:r>
              <a:rPr lang="id-ID" sz="3400" b="1" dirty="0">
                <a:solidFill>
                  <a:schemeClr val="tx2"/>
                </a:solidFill>
                <a:latin typeface="Lato Regular"/>
                <a:cs typeface="Lato Regular"/>
              </a:rPr>
              <a:t> </a:t>
            </a:r>
            <a:r>
              <a:rPr lang="id-ID" sz="3400" b="1" dirty="0">
                <a:solidFill>
                  <a:schemeClr val="accent3"/>
                </a:solidFill>
                <a:latin typeface="Lato Regular"/>
                <a:cs typeface="Lato Regular"/>
              </a:rPr>
              <a:t>BOND</a:t>
            </a:r>
          </a:p>
        </p:txBody>
      </p:sp>
      <p:sp>
        <p:nvSpPr>
          <p:cNvPr id="20" name="TextBox 19"/>
          <p:cNvSpPr txBox="1"/>
          <p:nvPr/>
        </p:nvSpPr>
        <p:spPr>
          <a:xfrm>
            <a:off x="16101727" y="11047874"/>
            <a:ext cx="5293047" cy="430888"/>
          </a:xfrm>
          <a:prstGeom prst="rect">
            <a:avLst/>
          </a:prstGeom>
          <a:noFill/>
        </p:spPr>
        <p:txBody>
          <a:bodyPr wrap="square" lIns="182843" tIns="91422" rIns="182843" bIns="91422" rtlCol="0">
            <a:spAutoFit/>
          </a:bodyPr>
          <a:lstStyle/>
          <a:p>
            <a:pPr algn="ctr"/>
            <a:r>
              <a:rPr lang="en-US" sz="1600" dirty="0">
                <a:solidFill>
                  <a:schemeClr val="bg1">
                    <a:lumMod val="50000"/>
                  </a:schemeClr>
                </a:solidFill>
                <a:cs typeface="Lato Light"/>
              </a:rPr>
              <a:t>CEO &amp; FOUNDER</a:t>
            </a:r>
          </a:p>
        </p:txBody>
      </p:sp>
      <p:cxnSp>
        <p:nvCxnSpPr>
          <p:cNvPr id="21" name="Straight Connector 20"/>
          <p:cNvCxnSpPr/>
          <p:nvPr/>
        </p:nvCxnSpPr>
        <p:spPr>
          <a:xfrm>
            <a:off x="18224796" y="10902426"/>
            <a:ext cx="1046909" cy="0"/>
          </a:xfrm>
          <a:prstGeom prst="line">
            <a:avLst/>
          </a:prstGeom>
          <a:ln w="6350">
            <a:solidFill>
              <a:schemeClr val="accent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08975" y="483017"/>
            <a:ext cx="12359700" cy="2079087"/>
            <a:chOff x="5988388" y="483017"/>
            <a:chExt cx="12359700" cy="2079087"/>
          </a:xfrm>
        </p:grpSpPr>
        <p:sp>
          <p:nvSpPr>
            <p:cNvPr id="30" name="TextBox 29"/>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Meet Our Great Team</a:t>
              </a:r>
            </a:p>
          </p:txBody>
        </p:sp>
        <p:sp>
          <p:nvSpPr>
            <p:cNvPr id="31" name="Rectangle 3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0"/>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2"/>
          </p:nvPr>
        </p:nvSpPr>
        <p:spPr/>
      </p:sp>
    </p:spTree>
    <p:extLst>
      <p:ext uri="{BB962C8B-B14F-4D97-AF65-F5344CB8AC3E}">
        <p14:creationId xmlns:p14="http://schemas.microsoft.com/office/powerpoint/2010/main" val="2734373938"/>
      </p:ext>
    </p:extLst>
  </p:cSld>
  <p:clrMapOvr>
    <a:masterClrMapping/>
  </p:clrMapOvr>
  <p:transition xmlns:p14="http://schemas.microsoft.com/office/powerpoint/2010/main" spd="slow" advClick="0" advTm="3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900" decel="100000" fill="hold"/>
                                        <p:tgtEl>
                                          <p:spTgt spid="2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Effect transition="in" filter="fade">
                                      <p:cBhvr>
                                        <p:cTn id="52" dur="500"/>
                                        <p:tgtEl>
                                          <p:spTgt spid="19"/>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p:cTn id="56" dur="500" fill="hold"/>
                                        <p:tgtEl>
                                          <p:spTgt spid="21"/>
                                        </p:tgtEl>
                                        <p:attrNameLst>
                                          <p:attrName>ppt_w</p:attrName>
                                        </p:attrNameLst>
                                      </p:cBhvr>
                                      <p:tavLst>
                                        <p:tav tm="0">
                                          <p:val>
                                            <p:fltVal val="0"/>
                                          </p:val>
                                        </p:tav>
                                        <p:tav tm="100000">
                                          <p:val>
                                            <p:strVal val="#ppt_w"/>
                                          </p:val>
                                        </p:tav>
                                      </p:tavLst>
                                    </p:anim>
                                    <p:anim calcmode="lin" valueType="num">
                                      <p:cBhvr>
                                        <p:cTn id="57" dur="500" fill="hold"/>
                                        <p:tgtEl>
                                          <p:spTgt spid="21"/>
                                        </p:tgtEl>
                                        <p:attrNameLst>
                                          <p:attrName>ppt_h</p:attrName>
                                        </p:attrNameLst>
                                      </p:cBhvr>
                                      <p:tavLst>
                                        <p:tav tm="0">
                                          <p:val>
                                            <p:fltVal val="0"/>
                                          </p:val>
                                        </p:tav>
                                        <p:tav tm="100000">
                                          <p:val>
                                            <p:strVal val="#ppt_h"/>
                                          </p:val>
                                        </p:tav>
                                      </p:tavLst>
                                    </p:anim>
                                    <p:animEffect transition="in" filter="fade">
                                      <p:cBhvr>
                                        <p:cTn id="58" dur="500"/>
                                        <p:tgtEl>
                                          <p:spTgt spid="21"/>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9"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0"/>
          <p:cNvSpPr txBox="1">
            <a:spLocks/>
          </p:cNvSpPr>
          <p:nvPr/>
        </p:nvSpPr>
        <p:spPr>
          <a:xfrm>
            <a:off x="12280530" y="4151714"/>
            <a:ext cx="10638083" cy="738664"/>
          </a:xfrm>
          <a:prstGeom prst="rect">
            <a:avLst/>
          </a:prstGeom>
        </p:spPr>
        <p:txBody>
          <a:bodyPr vert="horz" wrap="square" lIns="182843" tIns="0" rIns="18284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800" dirty="0">
                <a:solidFill>
                  <a:schemeClr val="tx2"/>
                </a:solidFill>
                <a:latin typeface="Lato Regular"/>
                <a:cs typeface="Lato Regular"/>
              </a:rPr>
              <a:t>Our Call Center is available 24/7</a:t>
            </a:r>
          </a:p>
        </p:txBody>
      </p:sp>
      <p:sp>
        <p:nvSpPr>
          <p:cNvPr id="19" name="Title 20"/>
          <p:cNvSpPr txBox="1">
            <a:spLocks/>
          </p:cNvSpPr>
          <p:nvPr/>
        </p:nvSpPr>
        <p:spPr>
          <a:xfrm>
            <a:off x="12280526" y="5046851"/>
            <a:ext cx="10638087" cy="2245230"/>
          </a:xfrm>
          <a:prstGeom prst="rect">
            <a:avLst/>
          </a:prstGeom>
        </p:spPr>
        <p:txBody>
          <a:bodyPr vert="horz" wrap="square" lIns="182843" tIns="91422" rIns="182843" bIns="9142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600" dirty="0">
                <a:solidFill>
                  <a:schemeClr val="tx1"/>
                </a:solidFill>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600" dirty="0">
              <a:solidFill>
                <a:schemeClr val="tx1"/>
              </a:solidFill>
              <a:latin typeface="Lato Light"/>
              <a:cs typeface="Lato Light"/>
            </a:endParaRPr>
          </a:p>
        </p:txBody>
      </p:sp>
      <p:sp>
        <p:nvSpPr>
          <p:cNvPr id="20" name="Title 20"/>
          <p:cNvSpPr txBox="1">
            <a:spLocks/>
          </p:cNvSpPr>
          <p:nvPr/>
        </p:nvSpPr>
        <p:spPr>
          <a:xfrm>
            <a:off x="12280530" y="7705500"/>
            <a:ext cx="10638083" cy="738664"/>
          </a:xfrm>
          <a:prstGeom prst="rect">
            <a:avLst/>
          </a:prstGeom>
        </p:spPr>
        <p:txBody>
          <a:bodyPr vert="horz" wrap="square" lIns="182843" tIns="0" rIns="18284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800" dirty="0">
                <a:solidFill>
                  <a:schemeClr val="tx2"/>
                </a:solidFill>
                <a:latin typeface="Lato Regular"/>
                <a:cs typeface="Lato Regular"/>
              </a:rPr>
              <a:t>Try our new Chat Support</a:t>
            </a:r>
          </a:p>
        </p:txBody>
      </p:sp>
      <p:sp>
        <p:nvSpPr>
          <p:cNvPr id="21" name="Title 20"/>
          <p:cNvSpPr txBox="1">
            <a:spLocks/>
          </p:cNvSpPr>
          <p:nvPr/>
        </p:nvSpPr>
        <p:spPr>
          <a:xfrm>
            <a:off x="12280526" y="8600639"/>
            <a:ext cx="10638087" cy="2245230"/>
          </a:xfrm>
          <a:prstGeom prst="rect">
            <a:avLst/>
          </a:prstGeom>
        </p:spPr>
        <p:txBody>
          <a:bodyPr vert="horz" wrap="square" lIns="182843" tIns="91422" rIns="182843" bIns="9142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600" dirty="0">
                <a:solidFill>
                  <a:schemeClr val="tx1"/>
                </a:solidFill>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600" dirty="0">
              <a:solidFill>
                <a:schemeClr val="tx1"/>
              </a:solidFill>
              <a:latin typeface="Lato Light"/>
              <a:cs typeface="Lato Light"/>
            </a:endParaRPr>
          </a:p>
        </p:txBody>
      </p:sp>
      <p:sp>
        <p:nvSpPr>
          <p:cNvPr id="23" name="Freeform 106"/>
          <p:cNvSpPr>
            <a:spLocks noChangeAspect="1" noChangeArrowheads="1"/>
          </p:cNvSpPr>
          <p:nvPr/>
        </p:nvSpPr>
        <p:spPr bwMode="auto">
          <a:xfrm rot="262758">
            <a:off x="11492975" y="7847349"/>
            <a:ext cx="776192" cy="671746"/>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accent4"/>
          </a:solidFill>
          <a:ln>
            <a:noFill/>
          </a:ln>
          <a:effectLst/>
          <a:extLst/>
        </p:spPr>
        <p:txBody>
          <a:bodyPr wrap="none" lIns="243785" tIns="121892" rIns="243785" bIns="121892" anchor="ctr"/>
          <a:lstStyle/>
          <a:p>
            <a:pPr>
              <a:defRPr/>
            </a:pPr>
            <a:endParaRPr lang="en-US" dirty="0"/>
          </a:p>
        </p:txBody>
      </p:sp>
      <p:sp>
        <p:nvSpPr>
          <p:cNvPr id="32" name="Freeform 165"/>
          <p:cNvSpPr>
            <a:spLocks noChangeAspect="1" noChangeArrowheads="1"/>
          </p:cNvSpPr>
          <p:nvPr/>
        </p:nvSpPr>
        <p:spPr bwMode="auto">
          <a:xfrm rot="623985">
            <a:off x="11551078" y="4228786"/>
            <a:ext cx="716099" cy="716280"/>
          </a:xfrm>
          <a:custGeom>
            <a:avLst/>
            <a:gdLst>
              <a:gd name="T0" fmla="*/ 177 w 553"/>
              <a:gd name="T1" fmla="*/ 186 h 552"/>
              <a:gd name="T2" fmla="*/ 52 w 553"/>
              <a:gd name="T3" fmla="*/ 61 h 552"/>
              <a:gd name="T4" fmla="*/ 104 w 553"/>
              <a:gd name="T5" fmla="*/ 9 h 552"/>
              <a:gd name="T6" fmla="*/ 125 w 553"/>
              <a:gd name="T7" fmla="*/ 9 h 552"/>
              <a:gd name="T8" fmla="*/ 229 w 553"/>
              <a:gd name="T9" fmla="*/ 103 h 552"/>
              <a:gd name="T10" fmla="*/ 229 w 553"/>
              <a:gd name="T11" fmla="*/ 134 h 552"/>
              <a:gd name="T12" fmla="*/ 187 w 553"/>
              <a:gd name="T13" fmla="*/ 176 h 552"/>
              <a:gd name="T14" fmla="*/ 177 w 553"/>
              <a:gd name="T15" fmla="*/ 186 h 552"/>
              <a:gd name="T16" fmla="*/ 281 w 553"/>
              <a:gd name="T17" fmla="*/ 384 h 552"/>
              <a:gd name="T18" fmla="*/ 219 w 553"/>
              <a:gd name="T19" fmla="*/ 332 h 552"/>
              <a:gd name="T20" fmla="*/ 167 w 553"/>
              <a:gd name="T21" fmla="*/ 269 h 552"/>
              <a:gd name="T22" fmla="*/ 156 w 553"/>
              <a:gd name="T23" fmla="*/ 207 h 552"/>
              <a:gd name="T24" fmla="*/ 31 w 553"/>
              <a:gd name="T25" fmla="*/ 82 h 552"/>
              <a:gd name="T26" fmla="*/ 31 w 553"/>
              <a:gd name="T27" fmla="*/ 259 h 552"/>
              <a:gd name="T28" fmla="*/ 84 w 553"/>
              <a:gd name="T29" fmla="*/ 332 h 552"/>
              <a:gd name="T30" fmla="*/ 146 w 553"/>
              <a:gd name="T31" fmla="*/ 405 h 552"/>
              <a:gd name="T32" fmla="*/ 219 w 553"/>
              <a:gd name="T33" fmla="*/ 467 h 552"/>
              <a:gd name="T34" fmla="*/ 292 w 553"/>
              <a:gd name="T35" fmla="*/ 519 h 552"/>
              <a:gd name="T36" fmla="*/ 469 w 553"/>
              <a:gd name="T37" fmla="*/ 530 h 552"/>
              <a:gd name="T38" fmla="*/ 344 w 553"/>
              <a:gd name="T39" fmla="*/ 394 h 552"/>
              <a:gd name="T40" fmla="*/ 281 w 553"/>
              <a:gd name="T41" fmla="*/ 384 h 552"/>
              <a:gd name="T42" fmla="*/ 542 w 553"/>
              <a:gd name="T43" fmla="*/ 426 h 552"/>
              <a:gd name="T44" fmla="*/ 448 w 553"/>
              <a:gd name="T45" fmla="*/ 321 h 552"/>
              <a:gd name="T46" fmla="*/ 417 w 553"/>
              <a:gd name="T47" fmla="*/ 321 h 552"/>
              <a:gd name="T48" fmla="*/ 396 w 553"/>
              <a:gd name="T49" fmla="*/ 353 h 552"/>
              <a:gd name="T50" fmla="*/ 375 w 553"/>
              <a:gd name="T51" fmla="*/ 363 h 552"/>
              <a:gd name="T52" fmla="*/ 364 w 553"/>
              <a:gd name="T53" fmla="*/ 374 h 552"/>
              <a:gd name="T54" fmla="*/ 500 w 553"/>
              <a:gd name="T55" fmla="*/ 499 h 552"/>
              <a:gd name="T56" fmla="*/ 542 w 553"/>
              <a:gd name="T57" fmla="*/ 446 h 552"/>
              <a:gd name="T58" fmla="*/ 542 w 553"/>
              <a:gd name="T59" fmla="*/ 426 h 552"/>
              <a:gd name="T60" fmla="*/ 542 w 553"/>
              <a:gd name="T61" fmla="*/ 426 h 552"/>
              <a:gd name="T62" fmla="*/ 542 w 553"/>
              <a:gd name="T63" fmla="*/ 42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3" h="552">
                <a:moveTo>
                  <a:pt x="177" y="186"/>
                </a:moveTo>
                <a:cubicBezTo>
                  <a:pt x="52" y="61"/>
                  <a:pt x="52" y="61"/>
                  <a:pt x="52" y="61"/>
                </a:cubicBezTo>
                <a:cubicBezTo>
                  <a:pt x="73" y="40"/>
                  <a:pt x="84" y="19"/>
                  <a:pt x="104" y="9"/>
                </a:cubicBezTo>
                <a:cubicBezTo>
                  <a:pt x="104" y="0"/>
                  <a:pt x="125" y="0"/>
                  <a:pt x="125" y="9"/>
                </a:cubicBezTo>
                <a:cubicBezTo>
                  <a:pt x="229" y="103"/>
                  <a:pt x="229" y="103"/>
                  <a:pt x="229" y="103"/>
                </a:cubicBezTo>
                <a:cubicBezTo>
                  <a:pt x="229" y="113"/>
                  <a:pt x="229" y="124"/>
                  <a:pt x="229" y="134"/>
                </a:cubicBezTo>
                <a:cubicBezTo>
                  <a:pt x="187" y="176"/>
                  <a:pt x="187" y="176"/>
                  <a:pt x="187" y="176"/>
                </a:cubicBezTo>
                <a:cubicBezTo>
                  <a:pt x="177" y="176"/>
                  <a:pt x="177" y="176"/>
                  <a:pt x="177" y="186"/>
                </a:cubicBezTo>
                <a:close/>
                <a:moveTo>
                  <a:pt x="281" y="384"/>
                </a:moveTo>
                <a:cubicBezTo>
                  <a:pt x="260" y="374"/>
                  <a:pt x="239" y="353"/>
                  <a:pt x="219" y="332"/>
                </a:cubicBezTo>
                <a:cubicBezTo>
                  <a:pt x="198" y="311"/>
                  <a:pt x="187" y="290"/>
                  <a:pt x="167" y="269"/>
                </a:cubicBezTo>
                <a:cubicBezTo>
                  <a:pt x="146" y="259"/>
                  <a:pt x="146" y="228"/>
                  <a:pt x="156" y="207"/>
                </a:cubicBezTo>
                <a:cubicBezTo>
                  <a:pt x="31" y="82"/>
                  <a:pt x="31" y="82"/>
                  <a:pt x="31" y="82"/>
                </a:cubicBezTo>
                <a:cubicBezTo>
                  <a:pt x="0" y="113"/>
                  <a:pt x="0" y="186"/>
                  <a:pt x="31" y="259"/>
                </a:cubicBezTo>
                <a:cubicBezTo>
                  <a:pt x="52" y="280"/>
                  <a:pt x="63" y="311"/>
                  <a:pt x="84" y="332"/>
                </a:cubicBezTo>
                <a:cubicBezTo>
                  <a:pt x="104" y="363"/>
                  <a:pt x="125" y="384"/>
                  <a:pt x="146" y="405"/>
                </a:cubicBezTo>
                <a:cubicBezTo>
                  <a:pt x="167" y="426"/>
                  <a:pt x="187" y="446"/>
                  <a:pt x="219" y="467"/>
                </a:cubicBezTo>
                <a:cubicBezTo>
                  <a:pt x="239" y="488"/>
                  <a:pt x="271" y="509"/>
                  <a:pt x="292" y="519"/>
                </a:cubicBezTo>
                <a:cubicBezTo>
                  <a:pt x="364" y="551"/>
                  <a:pt x="437" y="551"/>
                  <a:pt x="469" y="530"/>
                </a:cubicBezTo>
                <a:cubicBezTo>
                  <a:pt x="344" y="394"/>
                  <a:pt x="344" y="394"/>
                  <a:pt x="344" y="394"/>
                </a:cubicBezTo>
                <a:cubicBezTo>
                  <a:pt x="323" y="405"/>
                  <a:pt x="292" y="405"/>
                  <a:pt x="281" y="384"/>
                </a:cubicBezTo>
                <a:close/>
                <a:moveTo>
                  <a:pt x="542" y="426"/>
                </a:moveTo>
                <a:cubicBezTo>
                  <a:pt x="448" y="321"/>
                  <a:pt x="448" y="321"/>
                  <a:pt x="448" y="321"/>
                </a:cubicBezTo>
                <a:cubicBezTo>
                  <a:pt x="437" y="321"/>
                  <a:pt x="427" y="321"/>
                  <a:pt x="417" y="321"/>
                </a:cubicBezTo>
                <a:cubicBezTo>
                  <a:pt x="396" y="353"/>
                  <a:pt x="396" y="353"/>
                  <a:pt x="396" y="353"/>
                </a:cubicBezTo>
                <a:cubicBezTo>
                  <a:pt x="375" y="363"/>
                  <a:pt x="375" y="363"/>
                  <a:pt x="375" y="363"/>
                </a:cubicBezTo>
                <a:cubicBezTo>
                  <a:pt x="375" y="374"/>
                  <a:pt x="375" y="374"/>
                  <a:pt x="364" y="374"/>
                </a:cubicBezTo>
                <a:cubicBezTo>
                  <a:pt x="500" y="499"/>
                  <a:pt x="500" y="499"/>
                  <a:pt x="500" y="499"/>
                </a:cubicBezTo>
                <a:cubicBezTo>
                  <a:pt x="510" y="488"/>
                  <a:pt x="531" y="467"/>
                  <a:pt x="542" y="446"/>
                </a:cubicBezTo>
                <a:cubicBezTo>
                  <a:pt x="552" y="446"/>
                  <a:pt x="552" y="436"/>
                  <a:pt x="542" y="426"/>
                </a:cubicBezTo>
                <a:close/>
                <a:moveTo>
                  <a:pt x="542" y="426"/>
                </a:moveTo>
                <a:lnTo>
                  <a:pt x="542" y="426"/>
                </a:lnTo>
                <a:close/>
              </a:path>
            </a:pathLst>
          </a:custGeom>
          <a:solidFill>
            <a:schemeClr val="accent2"/>
          </a:solidFill>
          <a:ln>
            <a:noFill/>
          </a:ln>
          <a:effectLst/>
          <a:extLst/>
        </p:spPr>
        <p:txBody>
          <a:bodyPr wrap="none" lIns="243785" tIns="121892" rIns="243785" bIns="121892" anchor="ctr"/>
          <a:lstStyle/>
          <a:p>
            <a:pPr>
              <a:defRPr/>
            </a:pPr>
            <a:endParaRPr lang="en-US" dirty="0"/>
          </a:p>
        </p:txBody>
      </p:sp>
      <p:grpSp>
        <p:nvGrpSpPr>
          <p:cNvPr id="34" name="Group 33"/>
          <p:cNvGrpSpPr/>
          <p:nvPr/>
        </p:nvGrpSpPr>
        <p:grpSpPr>
          <a:xfrm>
            <a:off x="6008975" y="483017"/>
            <a:ext cx="12359700" cy="2079087"/>
            <a:chOff x="5988388" y="483017"/>
            <a:chExt cx="12359700" cy="2079087"/>
          </a:xfrm>
        </p:grpSpPr>
        <p:sp>
          <p:nvSpPr>
            <p:cNvPr id="35" name="TextBox 34"/>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Support Team</a:t>
              </a:r>
            </a:p>
          </p:txBody>
        </p:sp>
        <p:sp>
          <p:nvSpPr>
            <p:cNvPr id="36" name="Rectangle 3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3"/>
          </p:nvPr>
        </p:nvSpPr>
        <p:spPr/>
      </p:sp>
    </p:spTree>
    <p:extLst>
      <p:ext uri="{BB962C8B-B14F-4D97-AF65-F5344CB8AC3E}">
        <p14:creationId xmlns:p14="http://schemas.microsoft.com/office/powerpoint/2010/main" val="2212330212"/>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900" decel="100000" fill="hold"/>
                                        <p:tgtEl>
                                          <p:spTgt spid="3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3"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9524709" y="3959312"/>
            <a:ext cx="4852941" cy="396660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grpSp>
        <p:nvGrpSpPr>
          <p:cNvPr id="43" name="Group 42"/>
          <p:cNvGrpSpPr/>
          <p:nvPr/>
        </p:nvGrpSpPr>
        <p:grpSpPr>
          <a:xfrm>
            <a:off x="5999450" y="7879908"/>
            <a:ext cx="12359700" cy="2079087"/>
            <a:chOff x="5988388" y="483017"/>
            <a:chExt cx="12359700" cy="2079087"/>
          </a:xfrm>
        </p:grpSpPr>
        <p:sp>
          <p:nvSpPr>
            <p:cNvPr id="44" name="TextBox 43"/>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Showcase</a:t>
              </a:r>
            </a:p>
          </p:txBody>
        </p:sp>
        <p:sp>
          <p:nvSpPr>
            <p:cNvPr id="45" name="Rectangle 4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6"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47" name="TextBox 46"/>
          <p:cNvSpPr txBox="1"/>
          <p:nvPr/>
        </p:nvSpPr>
        <p:spPr>
          <a:xfrm>
            <a:off x="1711325" y="10201216"/>
            <a:ext cx="20962937" cy="1514261"/>
          </a:xfrm>
          <a:prstGeom prst="rect">
            <a:avLst/>
          </a:prstGeom>
          <a:noFill/>
        </p:spPr>
        <p:txBody>
          <a:bodyPr wrap="square" rtlCol="0">
            <a:spAutoFit/>
          </a:bodyPr>
          <a:lstStyle/>
          <a:p>
            <a:pPr>
              <a:lnSpc>
                <a:spcPct val="130000"/>
              </a:lnSpc>
            </a:pPr>
            <a:r>
              <a:rPr lang="pt-BR" sz="2400" b="1" dirty="0">
                <a:latin typeface="Lato Light"/>
                <a:cs typeface="Lato Light"/>
              </a:rPr>
              <a:t>Lorem ipsum dolor </a:t>
            </a:r>
            <a:r>
              <a:rPr lang="pt-BR" sz="2400" dirty="0">
                <a:latin typeface="Lato Light"/>
                <a:cs typeface="Lato Light"/>
              </a:rPr>
              <a:t>sit amet, 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a:t>
            </a:r>
            <a:r>
              <a:rPr lang="pt-BR" sz="2400" dirty="0" smtClean="0">
                <a:latin typeface="Lato Light"/>
                <a:cs typeface="Lato Light"/>
              </a:rPr>
              <a:t>nam. Sale </a:t>
            </a:r>
            <a:r>
              <a:rPr lang="pt-BR" sz="2400" dirty="0">
                <a:latin typeface="Lato Light"/>
                <a:cs typeface="Lato Light"/>
              </a:rPr>
              <a:t>omnis indoctum has ei, ne sed ludus tamquam urbanitas. Vis id illud iusto, id omnium percipitur </a:t>
            </a:r>
            <a:r>
              <a:rPr lang="pt-BR" sz="2400" dirty="0" smtClean="0">
                <a:latin typeface="Lato Light"/>
                <a:cs typeface="Lato Light"/>
              </a:rPr>
              <a:t>duo.</a:t>
            </a:r>
            <a:endParaRPr lang="en-US" sz="2400" dirty="0">
              <a:latin typeface="Lato Light"/>
              <a:cs typeface="Lato Light"/>
            </a:endParaRPr>
          </a:p>
        </p:txBody>
      </p:sp>
      <p:sp>
        <p:nvSpPr>
          <p:cNvPr id="23" name="Rectangle 22"/>
          <p:cNvSpPr/>
          <p:nvPr/>
        </p:nvSpPr>
        <p:spPr>
          <a:xfrm>
            <a:off x="3" y="3960527"/>
            <a:ext cx="4876223" cy="39666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4" name="Subtitle 2"/>
          <p:cNvSpPr txBox="1">
            <a:spLocks/>
          </p:cNvSpPr>
          <p:nvPr/>
        </p:nvSpPr>
        <p:spPr>
          <a:xfrm>
            <a:off x="64374" y="4683884"/>
            <a:ext cx="4633615" cy="2380080"/>
          </a:xfrm>
          <a:prstGeom prst="rect">
            <a:avLst/>
          </a:prstGeom>
        </p:spPr>
        <p:txBody>
          <a:bodyPr vert="horz"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Regular"/>
                <a:cs typeface="Lato Regular"/>
              </a:rPr>
              <a:t>Example 1</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sp>
        <p:nvSpPr>
          <p:cNvPr id="25" name="Rectangle 24"/>
          <p:cNvSpPr/>
          <p:nvPr/>
        </p:nvSpPr>
        <p:spPr>
          <a:xfrm>
            <a:off x="4876229" y="2431"/>
            <a:ext cx="4876223" cy="396660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6" name="Subtitle 2"/>
          <p:cNvSpPr txBox="1">
            <a:spLocks/>
          </p:cNvSpPr>
          <p:nvPr/>
        </p:nvSpPr>
        <p:spPr>
          <a:xfrm>
            <a:off x="4940600" y="725788"/>
            <a:ext cx="4633615" cy="2380080"/>
          </a:xfrm>
          <a:prstGeom prst="rect">
            <a:avLst/>
          </a:prstGeom>
        </p:spPr>
        <p:txBody>
          <a:bodyPr vert="horz"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Regular"/>
                <a:cs typeface="Lato Regular"/>
              </a:rPr>
              <a:t>Example 1</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sp>
        <p:nvSpPr>
          <p:cNvPr id="27" name="Rectangle 26"/>
          <p:cNvSpPr/>
          <p:nvPr/>
        </p:nvSpPr>
        <p:spPr>
          <a:xfrm>
            <a:off x="9752452" y="3969034"/>
            <a:ext cx="4876223" cy="396660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8" name="Subtitle 2"/>
          <p:cNvSpPr txBox="1">
            <a:spLocks/>
          </p:cNvSpPr>
          <p:nvPr/>
        </p:nvSpPr>
        <p:spPr>
          <a:xfrm>
            <a:off x="9816823" y="4692391"/>
            <a:ext cx="4633615" cy="2380080"/>
          </a:xfrm>
          <a:prstGeom prst="rect">
            <a:avLst/>
          </a:prstGeom>
        </p:spPr>
        <p:txBody>
          <a:bodyPr vert="horz"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Regular"/>
                <a:cs typeface="Lato Regular"/>
              </a:rPr>
              <a:t>Example 1</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sp>
        <p:nvSpPr>
          <p:cNvPr id="29" name="Rectangle 28"/>
          <p:cNvSpPr/>
          <p:nvPr/>
        </p:nvSpPr>
        <p:spPr>
          <a:xfrm>
            <a:off x="14628675" y="-6076"/>
            <a:ext cx="4876223" cy="396660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30" name="Subtitle 2"/>
          <p:cNvSpPr txBox="1">
            <a:spLocks/>
          </p:cNvSpPr>
          <p:nvPr/>
        </p:nvSpPr>
        <p:spPr>
          <a:xfrm>
            <a:off x="14693046" y="717281"/>
            <a:ext cx="4633615" cy="2380080"/>
          </a:xfrm>
          <a:prstGeom prst="rect">
            <a:avLst/>
          </a:prstGeom>
        </p:spPr>
        <p:txBody>
          <a:bodyPr vert="horz"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Regular"/>
                <a:cs typeface="Lato Regular"/>
              </a:rPr>
              <a:t>Example 1</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sp>
        <p:nvSpPr>
          <p:cNvPr id="32" name="Subtitle 2"/>
          <p:cNvSpPr txBox="1">
            <a:spLocks/>
          </p:cNvSpPr>
          <p:nvPr/>
        </p:nvSpPr>
        <p:spPr>
          <a:xfrm>
            <a:off x="19524709" y="4682669"/>
            <a:ext cx="4633615" cy="2380080"/>
          </a:xfrm>
          <a:prstGeom prst="rect">
            <a:avLst/>
          </a:prstGeom>
        </p:spPr>
        <p:txBody>
          <a:bodyPr vert="horz"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Regular"/>
                <a:cs typeface="Lato Regular"/>
              </a:rPr>
              <a:t>Example 1</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sp>
        <p:nvSpPr>
          <p:cNvPr id="2" name="Picture Placeholder 1"/>
          <p:cNvSpPr>
            <a:spLocks noGrp="1"/>
          </p:cNvSpPr>
          <p:nvPr>
            <p:ph type="pic" sz="quarter" idx="15"/>
          </p:nvPr>
        </p:nvSpPr>
        <p:spPr/>
      </p:sp>
      <p:sp>
        <p:nvSpPr>
          <p:cNvPr id="3" name="Picture Placeholder 2"/>
          <p:cNvSpPr>
            <a:spLocks noGrp="1"/>
          </p:cNvSpPr>
          <p:nvPr>
            <p:ph type="pic" sz="quarter" idx="18"/>
          </p:nvPr>
        </p:nvSpPr>
        <p:spPr/>
      </p:sp>
      <p:sp>
        <p:nvSpPr>
          <p:cNvPr id="4" name="Picture Placeholder 3"/>
          <p:cNvSpPr>
            <a:spLocks noGrp="1"/>
          </p:cNvSpPr>
          <p:nvPr>
            <p:ph type="pic" sz="quarter" idx="19"/>
          </p:nvPr>
        </p:nvSpPr>
        <p:spPr/>
      </p:sp>
      <p:sp>
        <p:nvSpPr>
          <p:cNvPr id="5" name="Picture Placeholder 4"/>
          <p:cNvSpPr>
            <a:spLocks noGrp="1"/>
          </p:cNvSpPr>
          <p:nvPr>
            <p:ph type="pic" sz="quarter" idx="22"/>
          </p:nvPr>
        </p:nvSpPr>
        <p:spPr/>
      </p:sp>
      <p:sp>
        <p:nvSpPr>
          <p:cNvPr id="6" name="Picture Placeholder 5"/>
          <p:cNvSpPr>
            <a:spLocks noGrp="1"/>
          </p:cNvSpPr>
          <p:nvPr>
            <p:ph type="pic" sz="quarter" idx="23"/>
          </p:nvPr>
        </p:nvSpPr>
        <p:spPr/>
      </p:sp>
    </p:spTree>
    <p:extLst>
      <p:ext uri="{BB962C8B-B14F-4D97-AF65-F5344CB8AC3E}">
        <p14:creationId xmlns:p14="http://schemas.microsoft.com/office/powerpoint/2010/main" val="1298119729"/>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par>
                          <p:cTn id="50" fill="hold">
                            <p:stCondLst>
                              <p:cond delay="6000"/>
                            </p:stCondLst>
                            <p:childTnLst>
                              <p:par>
                                <p:cTn id="51" presetID="23" presetClass="entr" presetSubtype="16"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p:cTn id="53" dur="500" fill="hold"/>
                                        <p:tgtEl>
                                          <p:spTgt spid="47"/>
                                        </p:tgtEl>
                                        <p:attrNameLst>
                                          <p:attrName>ppt_w</p:attrName>
                                        </p:attrNameLst>
                                      </p:cBhvr>
                                      <p:tavLst>
                                        <p:tav tm="0">
                                          <p:val>
                                            <p:fltVal val="0"/>
                                          </p:val>
                                        </p:tav>
                                        <p:tav tm="100000">
                                          <p:val>
                                            <p:strVal val="#ppt_w"/>
                                          </p:val>
                                        </p:tav>
                                      </p:tavLst>
                                    </p:anim>
                                    <p:anim calcmode="lin" valueType="num">
                                      <p:cBhvr>
                                        <p:cTn id="54" dur="500" fill="hold"/>
                                        <p:tgtEl>
                                          <p:spTgt spid="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p:bldP spid="23" grpId="0" animBg="1"/>
      <p:bldP spid="24" grpId="0"/>
      <p:bldP spid="25" grpId="0" animBg="1"/>
      <p:bldP spid="26" grpId="0"/>
      <p:bldP spid="27" grpId="0" animBg="1"/>
      <p:bldP spid="28" grpId="0"/>
      <p:bldP spid="29" grpId="0" animBg="1"/>
      <p:bldP spid="30" grpId="0"/>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721136" y="8126424"/>
            <a:ext cx="5682582" cy="800220"/>
          </a:xfrm>
          <a:prstGeom prst="rect">
            <a:avLst/>
          </a:prstGeom>
          <a:noFill/>
        </p:spPr>
        <p:txBody>
          <a:bodyPr wrap="square" lIns="182843" tIns="91422" rIns="182843" bIns="91422" rtlCol="0">
            <a:spAutoFit/>
          </a:bodyPr>
          <a:lstStyle/>
          <a:p>
            <a:pPr algn="ctr"/>
            <a:r>
              <a:rPr lang="en-US" sz="4000" b="1" dirty="0" smtClean="0">
                <a:solidFill>
                  <a:schemeClr val="tx2"/>
                </a:solidFill>
                <a:latin typeface="Lato Regular"/>
                <a:cs typeface="Lato Regular"/>
              </a:rPr>
              <a:t>Showcase 1</a:t>
            </a:r>
            <a:endParaRPr lang="en-US" sz="4000" b="1" dirty="0">
              <a:solidFill>
                <a:schemeClr val="tx2"/>
              </a:solidFill>
              <a:latin typeface="Lato Regular"/>
              <a:cs typeface="Lato Regular"/>
            </a:endParaRPr>
          </a:p>
        </p:txBody>
      </p:sp>
      <p:sp>
        <p:nvSpPr>
          <p:cNvPr id="11" name="TextBox 10"/>
          <p:cNvSpPr txBox="1"/>
          <p:nvPr/>
        </p:nvSpPr>
        <p:spPr>
          <a:xfrm>
            <a:off x="2721136" y="8775007"/>
            <a:ext cx="5682582" cy="492442"/>
          </a:xfrm>
          <a:prstGeom prst="rect">
            <a:avLst/>
          </a:prstGeom>
          <a:noFill/>
        </p:spPr>
        <p:txBody>
          <a:bodyPr wrap="square" lIns="182843" tIns="91422" rIns="182843" bIns="91422" rtlCol="0">
            <a:spAutoFit/>
          </a:bodyPr>
          <a:lstStyle/>
          <a:p>
            <a:pPr algn="ctr"/>
            <a:r>
              <a:rPr lang="en-US" sz="2000" i="1" dirty="0">
                <a:solidFill>
                  <a:schemeClr val="bg1">
                    <a:lumMod val="65000"/>
                  </a:schemeClr>
                </a:solidFill>
                <a:latin typeface="Lato Regular"/>
                <a:cs typeface="Lato Regular"/>
              </a:rPr>
              <a:t>Put your subtitle here</a:t>
            </a:r>
          </a:p>
        </p:txBody>
      </p:sp>
      <p:sp>
        <p:nvSpPr>
          <p:cNvPr id="12" name="TextBox 11"/>
          <p:cNvSpPr txBox="1"/>
          <p:nvPr/>
        </p:nvSpPr>
        <p:spPr>
          <a:xfrm>
            <a:off x="2244202" y="9148271"/>
            <a:ext cx="6457940" cy="1877401"/>
          </a:xfrm>
          <a:prstGeom prst="rect">
            <a:avLst/>
          </a:prstGeom>
          <a:noFill/>
        </p:spPr>
        <p:txBody>
          <a:bodyPr wrap="square" lIns="182843" tIns="91422" rIns="182843" bIns="91422" rtlCol="0">
            <a:spAutoFit/>
          </a:bodyPr>
          <a:lstStyle/>
          <a:p>
            <a:pPr algn="just"/>
            <a:r>
              <a:rPr lang="en-US" sz="2200" dirty="0">
                <a:cs typeface="Lato Light"/>
              </a:rPr>
              <a:t>Lorem ipsum dolor sit amet, consectetur adipiscing. Lorem ipsum dolor sit amet. Curabitur elementum posuere pretium. Curabitur elementum posuere pretium. Quisque nibh dolor, dignissim ac dignissim ut, luctus ac urna. Aliquam aliquet non massa </a:t>
            </a:r>
            <a:r>
              <a:rPr lang="en-US" sz="2200" dirty="0" smtClean="0">
                <a:cs typeface="Lato Light"/>
              </a:rPr>
              <a:t>quis.</a:t>
            </a:r>
            <a:endParaRPr lang="en-US" sz="2200" dirty="0">
              <a:cs typeface="Lato Light"/>
            </a:endParaRPr>
          </a:p>
        </p:txBody>
      </p:sp>
      <p:sp>
        <p:nvSpPr>
          <p:cNvPr id="23" name="TextBox 22"/>
          <p:cNvSpPr txBox="1"/>
          <p:nvPr/>
        </p:nvSpPr>
        <p:spPr>
          <a:xfrm>
            <a:off x="9347146" y="8131054"/>
            <a:ext cx="5682582" cy="800220"/>
          </a:xfrm>
          <a:prstGeom prst="rect">
            <a:avLst/>
          </a:prstGeom>
          <a:noFill/>
        </p:spPr>
        <p:txBody>
          <a:bodyPr wrap="square" lIns="182843" tIns="91422" rIns="182843" bIns="91422" rtlCol="0">
            <a:spAutoFit/>
          </a:bodyPr>
          <a:lstStyle/>
          <a:p>
            <a:pPr algn="ctr"/>
            <a:r>
              <a:rPr lang="en-US" sz="4000" b="1" dirty="0">
                <a:solidFill>
                  <a:schemeClr val="tx2"/>
                </a:solidFill>
                <a:latin typeface="Lato Regular"/>
                <a:cs typeface="Lato Regular"/>
              </a:rPr>
              <a:t>Showcase </a:t>
            </a:r>
            <a:r>
              <a:rPr lang="en-US" sz="4000" b="1" dirty="0" smtClean="0">
                <a:solidFill>
                  <a:schemeClr val="tx2"/>
                </a:solidFill>
                <a:latin typeface="Lato Regular"/>
                <a:cs typeface="Lato Regular"/>
              </a:rPr>
              <a:t>2</a:t>
            </a:r>
            <a:endParaRPr lang="en-US" sz="4000" b="1" dirty="0">
              <a:solidFill>
                <a:schemeClr val="tx2"/>
              </a:solidFill>
              <a:latin typeface="Lato Regular"/>
              <a:cs typeface="Lato Regular"/>
            </a:endParaRPr>
          </a:p>
        </p:txBody>
      </p:sp>
      <p:sp>
        <p:nvSpPr>
          <p:cNvPr id="24" name="TextBox 23"/>
          <p:cNvSpPr txBox="1"/>
          <p:nvPr/>
        </p:nvSpPr>
        <p:spPr>
          <a:xfrm>
            <a:off x="9347146" y="8779637"/>
            <a:ext cx="5682582" cy="492442"/>
          </a:xfrm>
          <a:prstGeom prst="rect">
            <a:avLst/>
          </a:prstGeom>
          <a:noFill/>
        </p:spPr>
        <p:txBody>
          <a:bodyPr wrap="square" lIns="182843" tIns="91422" rIns="182843" bIns="91422" rtlCol="0">
            <a:spAutoFit/>
          </a:bodyPr>
          <a:lstStyle/>
          <a:p>
            <a:pPr algn="ctr"/>
            <a:r>
              <a:rPr lang="en-US" sz="2000" i="1" dirty="0">
                <a:solidFill>
                  <a:schemeClr val="bg1">
                    <a:lumMod val="65000"/>
                  </a:schemeClr>
                </a:solidFill>
                <a:latin typeface="Lato Regular"/>
                <a:cs typeface="Lato Regular"/>
              </a:rPr>
              <a:t>Put your subtitle here</a:t>
            </a:r>
          </a:p>
        </p:txBody>
      </p:sp>
      <p:sp>
        <p:nvSpPr>
          <p:cNvPr id="25" name="TextBox 24"/>
          <p:cNvSpPr txBox="1"/>
          <p:nvPr/>
        </p:nvSpPr>
        <p:spPr>
          <a:xfrm>
            <a:off x="8870212" y="9152901"/>
            <a:ext cx="6457940" cy="1877401"/>
          </a:xfrm>
          <a:prstGeom prst="rect">
            <a:avLst/>
          </a:prstGeom>
          <a:noFill/>
        </p:spPr>
        <p:txBody>
          <a:bodyPr wrap="square" lIns="182843" tIns="91422" rIns="182843" bIns="91422" rtlCol="0">
            <a:spAutoFit/>
          </a:bodyPr>
          <a:lstStyle/>
          <a:p>
            <a:pPr algn="just"/>
            <a:r>
              <a:rPr lang="en-US" sz="2200" dirty="0">
                <a:cs typeface="Lato Light"/>
              </a:rPr>
              <a:t>Lorem ipsum dolor sit amet, consectetur adipiscing. Lorem ipsum dolor sit amet. Curabitur elementum posuere pretium. Curabitur elementum posuere pretium. Quisque nibh dolor, dignissim ac dignissim ut, luctus ac urna. Aliquam aliquet non massa </a:t>
            </a:r>
            <a:r>
              <a:rPr lang="en-US" sz="2200" dirty="0" smtClean="0">
                <a:cs typeface="Lato Light"/>
              </a:rPr>
              <a:t>quis.</a:t>
            </a:r>
            <a:endParaRPr lang="en-US" sz="2200" dirty="0">
              <a:cs typeface="Lato Light"/>
            </a:endParaRPr>
          </a:p>
        </p:txBody>
      </p:sp>
      <p:sp>
        <p:nvSpPr>
          <p:cNvPr id="26" name="TextBox 25"/>
          <p:cNvSpPr txBox="1"/>
          <p:nvPr/>
        </p:nvSpPr>
        <p:spPr>
          <a:xfrm>
            <a:off x="16037025" y="8119304"/>
            <a:ext cx="5682582" cy="800220"/>
          </a:xfrm>
          <a:prstGeom prst="rect">
            <a:avLst/>
          </a:prstGeom>
          <a:noFill/>
        </p:spPr>
        <p:txBody>
          <a:bodyPr wrap="square" lIns="182843" tIns="91422" rIns="182843" bIns="91422" rtlCol="0">
            <a:spAutoFit/>
          </a:bodyPr>
          <a:lstStyle/>
          <a:p>
            <a:pPr algn="ctr"/>
            <a:r>
              <a:rPr lang="en-US" sz="4000" b="1" dirty="0">
                <a:solidFill>
                  <a:schemeClr val="tx2"/>
                </a:solidFill>
                <a:latin typeface="Lato Regular"/>
                <a:cs typeface="Lato Regular"/>
              </a:rPr>
              <a:t>Showcase </a:t>
            </a:r>
            <a:r>
              <a:rPr lang="en-US" sz="4000" b="1" dirty="0" smtClean="0">
                <a:solidFill>
                  <a:schemeClr val="tx2"/>
                </a:solidFill>
                <a:latin typeface="Lato Regular"/>
                <a:cs typeface="Lato Regular"/>
              </a:rPr>
              <a:t>3</a:t>
            </a:r>
            <a:endParaRPr lang="en-US" sz="4000" b="1" dirty="0">
              <a:solidFill>
                <a:schemeClr val="tx2"/>
              </a:solidFill>
              <a:latin typeface="Lato Regular"/>
              <a:cs typeface="Lato Regular"/>
            </a:endParaRPr>
          </a:p>
        </p:txBody>
      </p:sp>
      <p:sp>
        <p:nvSpPr>
          <p:cNvPr id="27" name="TextBox 26"/>
          <p:cNvSpPr txBox="1"/>
          <p:nvPr/>
        </p:nvSpPr>
        <p:spPr>
          <a:xfrm>
            <a:off x="16037025" y="8767887"/>
            <a:ext cx="5682582" cy="492442"/>
          </a:xfrm>
          <a:prstGeom prst="rect">
            <a:avLst/>
          </a:prstGeom>
          <a:noFill/>
        </p:spPr>
        <p:txBody>
          <a:bodyPr wrap="square" lIns="182843" tIns="91422" rIns="182843" bIns="91422" rtlCol="0">
            <a:spAutoFit/>
          </a:bodyPr>
          <a:lstStyle/>
          <a:p>
            <a:pPr algn="ctr"/>
            <a:r>
              <a:rPr lang="en-US" sz="2000" i="1" dirty="0">
                <a:solidFill>
                  <a:schemeClr val="bg1">
                    <a:lumMod val="65000"/>
                  </a:schemeClr>
                </a:solidFill>
                <a:latin typeface="Lato Regular"/>
                <a:cs typeface="Lato Regular"/>
              </a:rPr>
              <a:t>Put your subtitle here</a:t>
            </a:r>
          </a:p>
        </p:txBody>
      </p:sp>
      <p:sp>
        <p:nvSpPr>
          <p:cNvPr id="28" name="TextBox 27"/>
          <p:cNvSpPr txBox="1"/>
          <p:nvPr/>
        </p:nvSpPr>
        <p:spPr>
          <a:xfrm>
            <a:off x="15560094" y="9141151"/>
            <a:ext cx="6457940" cy="1877401"/>
          </a:xfrm>
          <a:prstGeom prst="rect">
            <a:avLst/>
          </a:prstGeom>
          <a:noFill/>
        </p:spPr>
        <p:txBody>
          <a:bodyPr wrap="square" lIns="182843" tIns="91422" rIns="182843" bIns="91422" rtlCol="0">
            <a:spAutoFit/>
          </a:bodyPr>
          <a:lstStyle/>
          <a:p>
            <a:pPr algn="just"/>
            <a:r>
              <a:rPr lang="en-US" sz="2200" dirty="0">
                <a:cs typeface="Lato Light"/>
              </a:rPr>
              <a:t>Lorem ipsum dolor sit amet, consectetur adipiscing. Lorem ipsum dolor sit amet. Curabitur elementum posuere pretium. Curabitur elementum posuere pretium. Quisque nibh dolor, dignissim ac dignissim ut, luctus ac urna. Aliquam aliquet non massa </a:t>
            </a:r>
            <a:r>
              <a:rPr lang="en-US" sz="2200" dirty="0" smtClean="0">
                <a:cs typeface="Lato Light"/>
              </a:rPr>
              <a:t>quis.</a:t>
            </a:r>
            <a:endParaRPr lang="en-US" sz="2200" dirty="0">
              <a:cs typeface="Lato Light"/>
            </a:endParaRPr>
          </a:p>
        </p:txBody>
      </p:sp>
      <p:grpSp>
        <p:nvGrpSpPr>
          <p:cNvPr id="29" name="Group 28"/>
          <p:cNvGrpSpPr/>
          <p:nvPr/>
        </p:nvGrpSpPr>
        <p:grpSpPr>
          <a:xfrm>
            <a:off x="6008975" y="483017"/>
            <a:ext cx="12359700" cy="2079087"/>
            <a:chOff x="5988388" y="483017"/>
            <a:chExt cx="12359700" cy="2079087"/>
          </a:xfrm>
        </p:grpSpPr>
        <p:sp>
          <p:nvSpPr>
            <p:cNvPr id="30" name="TextBox 29"/>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Showcase</a:t>
              </a:r>
            </a:p>
          </p:txBody>
        </p:sp>
        <p:sp>
          <p:nvSpPr>
            <p:cNvPr id="31" name="Rectangle 3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5"/>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2820307506"/>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23" grpId="0"/>
      <p:bldP spid="24" grpId="0"/>
      <p:bldP spid="25" grpId="0"/>
      <p:bldP spid="26"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478498" y="3295359"/>
            <a:ext cx="4631754" cy="463058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1" name="Rectangle 10"/>
          <p:cNvSpPr/>
          <p:nvPr/>
        </p:nvSpPr>
        <p:spPr>
          <a:xfrm>
            <a:off x="16856723" y="3295359"/>
            <a:ext cx="4631754" cy="463058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2" name="Rectangle 11"/>
          <p:cNvSpPr/>
          <p:nvPr/>
        </p:nvSpPr>
        <p:spPr>
          <a:xfrm>
            <a:off x="7478498" y="7922975"/>
            <a:ext cx="4631754" cy="463058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3" name="Rectangle 12"/>
          <p:cNvSpPr/>
          <p:nvPr/>
        </p:nvSpPr>
        <p:spPr>
          <a:xfrm>
            <a:off x="16854553" y="7922975"/>
            <a:ext cx="4631754" cy="463058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6" name="Subtitle 2"/>
          <p:cNvSpPr txBox="1">
            <a:spLocks/>
          </p:cNvSpPr>
          <p:nvPr/>
        </p:nvSpPr>
        <p:spPr>
          <a:xfrm>
            <a:off x="7478498" y="4370914"/>
            <a:ext cx="4631754" cy="2380080"/>
          </a:xfrm>
          <a:prstGeom prst="rect">
            <a:avLst/>
          </a:prstGeom>
        </p:spPr>
        <p:txBody>
          <a:bodyPr vert="horz" wrap="square"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Light"/>
                <a:cs typeface="Lato Light"/>
              </a:rPr>
              <a:t>Project #1</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sp>
        <p:nvSpPr>
          <p:cNvPr id="17" name="Subtitle 2"/>
          <p:cNvSpPr txBox="1">
            <a:spLocks/>
          </p:cNvSpPr>
          <p:nvPr/>
        </p:nvSpPr>
        <p:spPr>
          <a:xfrm>
            <a:off x="16856723" y="4370914"/>
            <a:ext cx="4631754" cy="2380080"/>
          </a:xfrm>
          <a:prstGeom prst="rect">
            <a:avLst/>
          </a:prstGeom>
        </p:spPr>
        <p:txBody>
          <a:bodyPr vert="horz" wrap="square"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Light"/>
                <a:cs typeface="Lato Light"/>
              </a:rPr>
              <a:t>Project #2</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sp>
        <p:nvSpPr>
          <p:cNvPr id="18" name="Subtitle 2"/>
          <p:cNvSpPr txBox="1">
            <a:spLocks/>
          </p:cNvSpPr>
          <p:nvPr/>
        </p:nvSpPr>
        <p:spPr>
          <a:xfrm>
            <a:off x="7478498" y="9024614"/>
            <a:ext cx="4631754" cy="2380080"/>
          </a:xfrm>
          <a:prstGeom prst="rect">
            <a:avLst/>
          </a:prstGeom>
        </p:spPr>
        <p:txBody>
          <a:bodyPr vert="horz" wrap="square"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Light"/>
                <a:cs typeface="Lato Light"/>
              </a:rPr>
              <a:t>Project #3</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sp>
        <p:nvSpPr>
          <p:cNvPr id="19" name="Subtitle 2"/>
          <p:cNvSpPr txBox="1">
            <a:spLocks/>
          </p:cNvSpPr>
          <p:nvPr/>
        </p:nvSpPr>
        <p:spPr>
          <a:xfrm>
            <a:off x="16856723" y="9024614"/>
            <a:ext cx="4631754" cy="2380080"/>
          </a:xfrm>
          <a:prstGeom prst="rect">
            <a:avLst/>
          </a:prstGeom>
        </p:spPr>
        <p:txBody>
          <a:bodyPr vert="horz" wrap="square"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Light"/>
                <a:cs typeface="Lato Light"/>
              </a:rPr>
              <a:t>Project #4</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grpSp>
        <p:nvGrpSpPr>
          <p:cNvPr id="24" name="Group 23"/>
          <p:cNvGrpSpPr/>
          <p:nvPr/>
        </p:nvGrpSpPr>
        <p:grpSpPr>
          <a:xfrm>
            <a:off x="6008975" y="483017"/>
            <a:ext cx="12359700" cy="2079087"/>
            <a:chOff x="5988388" y="483017"/>
            <a:chExt cx="12359700" cy="2079087"/>
          </a:xfrm>
        </p:grpSpPr>
        <p:sp>
          <p:nvSpPr>
            <p:cNvPr id="25" name="TextBox 24"/>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Portfolio 2</a:t>
              </a:r>
            </a:p>
          </p:txBody>
        </p:sp>
        <p:sp>
          <p:nvSpPr>
            <p:cNvPr id="26" name="Rectangle 2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0"/>
          </p:nvPr>
        </p:nvSpPr>
        <p:spPr/>
      </p:sp>
      <p:sp>
        <p:nvSpPr>
          <p:cNvPr id="3" name="Picture Placeholder 2"/>
          <p:cNvSpPr>
            <a:spLocks noGrp="1"/>
          </p:cNvSpPr>
          <p:nvPr>
            <p:ph type="pic" sz="quarter" idx="14"/>
          </p:nvPr>
        </p:nvSpPr>
        <p:spPr/>
      </p:sp>
      <p:sp>
        <p:nvSpPr>
          <p:cNvPr id="4" name="Picture Placeholder 3"/>
          <p:cNvSpPr>
            <a:spLocks noGrp="1"/>
          </p:cNvSpPr>
          <p:nvPr>
            <p:ph type="pic" sz="quarter" idx="15"/>
          </p:nvPr>
        </p:nvSpPr>
        <p:spPr/>
      </p:sp>
      <p:sp>
        <p:nvSpPr>
          <p:cNvPr id="5" name="Picture Placeholder 4"/>
          <p:cNvSpPr>
            <a:spLocks noGrp="1"/>
          </p:cNvSpPr>
          <p:nvPr>
            <p:ph type="pic" sz="quarter" idx="16"/>
          </p:nvPr>
        </p:nvSpPr>
        <p:spPr/>
      </p:sp>
    </p:spTree>
    <p:extLst>
      <p:ext uri="{BB962C8B-B14F-4D97-AF65-F5344CB8AC3E}">
        <p14:creationId xmlns:p14="http://schemas.microsoft.com/office/powerpoint/2010/main" val="3934388427"/>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6" grpId="0"/>
      <p:bldP spid="17" grpId="0"/>
      <p:bldP spid="18"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6754073" y="3754239"/>
            <a:ext cx="2170513" cy="55055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85" tIns="0" rIns="0" bIns="121892" rtlCol="0" anchor="ctr"/>
          <a:lstStyle/>
          <a:p>
            <a:r>
              <a:rPr lang="en-US" sz="3000" dirty="0">
                <a:solidFill>
                  <a:schemeClr val="bg1"/>
                </a:solidFill>
                <a:latin typeface="Lato Light"/>
                <a:cs typeface="Lato Light"/>
              </a:rPr>
              <a:t>Project #1</a:t>
            </a:r>
          </a:p>
        </p:txBody>
      </p:sp>
      <p:sp>
        <p:nvSpPr>
          <p:cNvPr id="34" name="Rounded Rectangle 33"/>
          <p:cNvSpPr/>
          <p:nvPr/>
        </p:nvSpPr>
        <p:spPr>
          <a:xfrm>
            <a:off x="13195748" y="3754239"/>
            <a:ext cx="2170513" cy="55055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85" tIns="0" rIns="0" bIns="121892" rtlCol="0" anchor="ctr"/>
          <a:lstStyle/>
          <a:p>
            <a:r>
              <a:rPr lang="en-US" sz="3000" dirty="0">
                <a:solidFill>
                  <a:schemeClr val="bg1"/>
                </a:solidFill>
                <a:latin typeface="Lato Light"/>
                <a:cs typeface="Lato Light"/>
              </a:rPr>
              <a:t>Project #2</a:t>
            </a:r>
          </a:p>
        </p:txBody>
      </p:sp>
      <p:sp>
        <p:nvSpPr>
          <p:cNvPr id="35" name="Rounded Rectangle 34"/>
          <p:cNvSpPr/>
          <p:nvPr/>
        </p:nvSpPr>
        <p:spPr>
          <a:xfrm>
            <a:off x="19249121" y="3754239"/>
            <a:ext cx="2170513" cy="5505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85" tIns="0" rIns="0" bIns="121892" rtlCol="0" anchor="ctr"/>
          <a:lstStyle/>
          <a:p>
            <a:r>
              <a:rPr lang="en-US" sz="3000" dirty="0">
                <a:solidFill>
                  <a:schemeClr val="bg1"/>
                </a:solidFill>
                <a:latin typeface="Lato Light"/>
                <a:cs typeface="Lato Light"/>
              </a:rPr>
              <a:t>Project </a:t>
            </a:r>
            <a:r>
              <a:rPr lang="en-US" sz="3000" dirty="0" smtClean="0">
                <a:solidFill>
                  <a:schemeClr val="bg1"/>
                </a:solidFill>
                <a:latin typeface="Lato Light"/>
                <a:cs typeface="Lato Light"/>
              </a:rPr>
              <a:t>#3</a:t>
            </a:r>
            <a:endParaRPr lang="en-US" sz="3000" dirty="0">
              <a:solidFill>
                <a:schemeClr val="bg1"/>
              </a:solidFill>
              <a:latin typeface="Lato Light"/>
              <a:cs typeface="Lato Light"/>
            </a:endParaRPr>
          </a:p>
        </p:txBody>
      </p:sp>
      <p:sp>
        <p:nvSpPr>
          <p:cNvPr id="36" name="Rounded Rectangle 35"/>
          <p:cNvSpPr/>
          <p:nvPr/>
        </p:nvSpPr>
        <p:spPr>
          <a:xfrm>
            <a:off x="10064625" y="8309343"/>
            <a:ext cx="2170513" cy="55055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85" tIns="0" rIns="0" bIns="121892" rtlCol="0" anchor="ctr"/>
          <a:lstStyle/>
          <a:p>
            <a:r>
              <a:rPr lang="en-US" sz="3000" dirty="0">
                <a:solidFill>
                  <a:schemeClr val="bg1"/>
                </a:solidFill>
                <a:latin typeface="Lato Light"/>
                <a:cs typeface="Lato Light"/>
              </a:rPr>
              <a:t>Project </a:t>
            </a:r>
            <a:r>
              <a:rPr lang="en-US" sz="3000" dirty="0" smtClean="0">
                <a:solidFill>
                  <a:schemeClr val="bg1"/>
                </a:solidFill>
                <a:latin typeface="Lato Light"/>
                <a:cs typeface="Lato Light"/>
              </a:rPr>
              <a:t>#4</a:t>
            </a:r>
            <a:endParaRPr lang="en-US" sz="3000" dirty="0">
              <a:solidFill>
                <a:schemeClr val="bg1"/>
              </a:solidFill>
              <a:latin typeface="Lato Light"/>
              <a:cs typeface="Lato Light"/>
            </a:endParaRPr>
          </a:p>
        </p:txBody>
      </p:sp>
      <p:sp>
        <p:nvSpPr>
          <p:cNvPr id="37" name="Rounded Rectangle 36"/>
          <p:cNvSpPr/>
          <p:nvPr/>
        </p:nvSpPr>
        <p:spPr>
          <a:xfrm>
            <a:off x="16506299" y="8309343"/>
            <a:ext cx="2170513" cy="55055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85" tIns="0" rIns="0" bIns="121892" rtlCol="0" anchor="ctr"/>
          <a:lstStyle/>
          <a:p>
            <a:r>
              <a:rPr lang="en-US" sz="3000" dirty="0">
                <a:latin typeface="Lato Light"/>
                <a:cs typeface="Lato Light"/>
              </a:rPr>
              <a:t>Project </a:t>
            </a:r>
            <a:r>
              <a:rPr lang="en-US" sz="3000" dirty="0" smtClean="0">
                <a:latin typeface="Lato Light"/>
                <a:cs typeface="Lato Light"/>
              </a:rPr>
              <a:t>#5</a:t>
            </a:r>
            <a:endParaRPr lang="en-US" sz="3000" dirty="0">
              <a:latin typeface="Lato Light"/>
              <a:cs typeface="Lato Light"/>
            </a:endParaRPr>
          </a:p>
        </p:txBody>
      </p:sp>
      <p:grpSp>
        <p:nvGrpSpPr>
          <p:cNvPr id="20" name="Group 19"/>
          <p:cNvGrpSpPr/>
          <p:nvPr/>
        </p:nvGrpSpPr>
        <p:grpSpPr>
          <a:xfrm>
            <a:off x="6008975" y="483017"/>
            <a:ext cx="12359700" cy="2079087"/>
            <a:chOff x="5988388" y="483017"/>
            <a:chExt cx="12359700" cy="2079087"/>
          </a:xfrm>
        </p:grpSpPr>
        <p:sp>
          <p:nvSpPr>
            <p:cNvPr id="21" name="TextBox 2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Portfolio 4</a:t>
              </a:r>
            </a:p>
          </p:txBody>
        </p:sp>
        <p:sp>
          <p:nvSpPr>
            <p:cNvPr id="22" name="Rectangle 2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3"/>
          </p:nvPr>
        </p:nvSpPr>
        <p:spPr/>
      </p:sp>
    </p:spTree>
    <p:extLst>
      <p:ext uri="{BB962C8B-B14F-4D97-AF65-F5344CB8AC3E}">
        <p14:creationId xmlns:p14="http://schemas.microsoft.com/office/powerpoint/2010/main" val="2631208633"/>
      </p:ext>
    </p:extLst>
  </p:cSld>
  <p:clrMapOvr>
    <a:masterClrMapping/>
  </p:clrMapOvr>
  <p:transition xmlns:p14="http://schemas.microsoft.com/office/powerpoint/2010/main" spd="slow" advClick="0" advTm="3000">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fltVal val="0"/>
                                          </p:val>
                                        </p:tav>
                                        <p:tav tm="100000">
                                          <p:val>
                                            <p:strVal val="#ppt_w"/>
                                          </p:val>
                                        </p:tav>
                                      </p:tavLst>
                                    </p:anim>
                                    <p:anim calcmode="lin" valueType="num">
                                      <p:cBhvr>
                                        <p:cTn id="21" dur="500" fill="hold"/>
                                        <p:tgtEl>
                                          <p:spTgt spid="34"/>
                                        </p:tgtEl>
                                        <p:attrNameLst>
                                          <p:attrName>ppt_h</p:attrName>
                                        </p:attrNameLst>
                                      </p:cBhvr>
                                      <p:tavLst>
                                        <p:tav tm="0">
                                          <p:val>
                                            <p:fltVal val="0"/>
                                          </p:val>
                                        </p:tav>
                                        <p:tav tm="100000">
                                          <p:val>
                                            <p:strVal val="#ppt_h"/>
                                          </p:val>
                                        </p:tav>
                                      </p:tavLst>
                                    </p:anim>
                                    <p:animEffect transition="in" filter="fade">
                                      <p:cBhvr>
                                        <p:cTn id="22" dur="500"/>
                                        <p:tgtEl>
                                          <p:spTgt spid="34"/>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animEffect transition="in" filter="fade">
                                      <p:cBhvr>
                                        <p:cTn id="28" dur="500"/>
                                        <p:tgtEl>
                                          <p:spTgt spid="35"/>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p:cTn id="38" dur="500" fill="hold"/>
                                        <p:tgtEl>
                                          <p:spTgt spid="37"/>
                                        </p:tgtEl>
                                        <p:attrNameLst>
                                          <p:attrName>ppt_w</p:attrName>
                                        </p:attrNameLst>
                                      </p:cBhvr>
                                      <p:tavLst>
                                        <p:tav tm="0">
                                          <p:val>
                                            <p:fltVal val="0"/>
                                          </p:val>
                                        </p:tav>
                                        <p:tav tm="100000">
                                          <p:val>
                                            <p:strVal val="#ppt_w"/>
                                          </p:val>
                                        </p:tav>
                                      </p:tavLst>
                                    </p:anim>
                                    <p:anim calcmode="lin" valueType="num">
                                      <p:cBhvr>
                                        <p:cTn id="39" dur="500" fill="hold"/>
                                        <p:tgtEl>
                                          <p:spTgt spid="37"/>
                                        </p:tgtEl>
                                        <p:attrNameLst>
                                          <p:attrName>ppt_h</p:attrName>
                                        </p:attrNameLst>
                                      </p:cBhvr>
                                      <p:tavLst>
                                        <p:tav tm="0">
                                          <p:val>
                                            <p:fltVal val="0"/>
                                          </p:val>
                                        </p:tav>
                                        <p:tav tm="100000">
                                          <p:val>
                                            <p:strVal val="#ppt_h"/>
                                          </p:val>
                                        </p:tav>
                                      </p:tavLst>
                                    </p:anim>
                                    <p:animEffect transition="in" filter="fade">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9793800" y="4881389"/>
            <a:ext cx="4287845" cy="382463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3" name="Title 20"/>
          <p:cNvSpPr txBox="1">
            <a:spLocks/>
          </p:cNvSpPr>
          <p:nvPr/>
        </p:nvSpPr>
        <p:spPr>
          <a:xfrm>
            <a:off x="9758187" y="5028217"/>
            <a:ext cx="4296923" cy="3367074"/>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4400" dirty="0">
                <a:solidFill>
                  <a:schemeClr val="bg1"/>
                </a:solidFill>
                <a:latin typeface="Lato Regular"/>
                <a:cs typeface="Lato Regular"/>
              </a:rPr>
              <a:t>Project Name</a:t>
            </a:r>
          </a:p>
          <a:p>
            <a:pPr>
              <a:lnSpc>
                <a:spcPct val="130000"/>
              </a:lnSpc>
            </a:pPr>
            <a:r>
              <a:rPr lang="pt-BR" sz="2400" dirty="0">
                <a:solidFill>
                  <a:schemeClr val="bg1"/>
                </a:solidFill>
                <a:latin typeface="Lato Light"/>
                <a:cs typeface="Lato Light"/>
              </a:rPr>
              <a:t>Lorem ipsum dolor sit amet, consectetur adipiscing elit. Aliquam tincidunt ante nec sem congue convallis. Pellentesque</a:t>
            </a:r>
            <a:endParaRPr lang="en-US" sz="2400" dirty="0">
              <a:solidFill>
                <a:schemeClr val="bg1"/>
              </a:solidFill>
              <a:latin typeface="Lato Light"/>
              <a:cs typeface="Lato Light"/>
            </a:endParaRPr>
          </a:p>
        </p:txBody>
      </p:sp>
      <p:sp>
        <p:nvSpPr>
          <p:cNvPr id="14" name="Rectangle 13"/>
          <p:cNvSpPr/>
          <p:nvPr/>
        </p:nvSpPr>
        <p:spPr>
          <a:xfrm>
            <a:off x="14058562" y="4881389"/>
            <a:ext cx="4335503" cy="382463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5" name="Title 20"/>
          <p:cNvSpPr txBox="1">
            <a:spLocks/>
          </p:cNvSpPr>
          <p:nvPr/>
        </p:nvSpPr>
        <p:spPr>
          <a:xfrm>
            <a:off x="14093690" y="5028217"/>
            <a:ext cx="4296923" cy="3367074"/>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4400" dirty="0">
                <a:solidFill>
                  <a:schemeClr val="bg1"/>
                </a:solidFill>
                <a:latin typeface="Lato Regular"/>
                <a:cs typeface="Lato Regular"/>
              </a:rPr>
              <a:t>Project Name</a:t>
            </a:r>
          </a:p>
          <a:p>
            <a:pPr>
              <a:lnSpc>
                <a:spcPct val="130000"/>
              </a:lnSpc>
            </a:pPr>
            <a:r>
              <a:rPr lang="pt-BR" sz="2400" dirty="0">
                <a:solidFill>
                  <a:schemeClr val="bg1"/>
                </a:solidFill>
                <a:latin typeface="Lato Light"/>
                <a:cs typeface="Lato Light"/>
              </a:rPr>
              <a:t>Lorem ipsum dolor sit amet, consectetur adipiscing elit. Aliquam tincidunt ante nec sem congue convallis. Pellentesque</a:t>
            </a:r>
            <a:endParaRPr lang="en-US" sz="2400" dirty="0">
              <a:solidFill>
                <a:schemeClr val="bg1"/>
              </a:solidFill>
              <a:latin typeface="Lato Light"/>
              <a:cs typeface="Lato Light"/>
            </a:endParaRPr>
          </a:p>
        </p:txBody>
      </p:sp>
      <p:sp>
        <p:nvSpPr>
          <p:cNvPr id="16" name="Rectangle 15"/>
          <p:cNvSpPr/>
          <p:nvPr/>
        </p:nvSpPr>
        <p:spPr>
          <a:xfrm>
            <a:off x="18319925" y="4881389"/>
            <a:ext cx="4286689" cy="382463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7" name="Title 20"/>
          <p:cNvSpPr txBox="1">
            <a:spLocks/>
          </p:cNvSpPr>
          <p:nvPr/>
        </p:nvSpPr>
        <p:spPr>
          <a:xfrm>
            <a:off x="18452270" y="5028217"/>
            <a:ext cx="4154344" cy="3367074"/>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4400" dirty="0">
                <a:solidFill>
                  <a:schemeClr val="bg1"/>
                </a:solidFill>
                <a:latin typeface="Lato Regular"/>
                <a:cs typeface="Lato Regular"/>
              </a:rPr>
              <a:t>Project Name</a:t>
            </a:r>
          </a:p>
          <a:p>
            <a:pPr>
              <a:lnSpc>
                <a:spcPct val="130000"/>
              </a:lnSpc>
            </a:pPr>
            <a:r>
              <a:rPr lang="pt-BR" sz="2400" dirty="0">
                <a:solidFill>
                  <a:schemeClr val="bg1"/>
                </a:solidFill>
                <a:latin typeface="Lato Light"/>
                <a:cs typeface="Lato Light"/>
              </a:rPr>
              <a:t>Lorem ipsum dolor sit amet, consectetur adipiscing elit. Aliquam tincidunt ante nec sem congue convallis. Pellentesque</a:t>
            </a:r>
            <a:endParaRPr lang="en-US" sz="2400" dirty="0">
              <a:solidFill>
                <a:schemeClr val="bg1"/>
              </a:solidFill>
              <a:latin typeface="Lato Light"/>
              <a:cs typeface="Lato Light"/>
            </a:endParaRPr>
          </a:p>
        </p:txBody>
      </p:sp>
      <p:sp>
        <p:nvSpPr>
          <p:cNvPr id="18" name="Title 20"/>
          <p:cNvSpPr txBox="1">
            <a:spLocks/>
          </p:cNvSpPr>
          <p:nvPr/>
        </p:nvSpPr>
        <p:spPr>
          <a:xfrm>
            <a:off x="1836697" y="2996149"/>
            <a:ext cx="20793000" cy="1188010"/>
          </a:xfrm>
          <a:prstGeom prst="rect">
            <a:avLst/>
          </a:prstGeom>
        </p:spPr>
        <p:txBody>
          <a:bodyPr vert="horz" wrap="square" lIns="243785" tIns="121892" rIns="243785" bIns="121892" numCol="1" spcCol="97514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400" dirty="0">
                <a:solidFill>
                  <a:schemeClr val="tx1"/>
                </a:solidFill>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 rhoncus</a:t>
            </a:r>
            <a:endParaRPr lang="en-US" sz="2400" dirty="0">
              <a:solidFill>
                <a:schemeClr val="tx1"/>
              </a:solidFill>
              <a:latin typeface="Lato Light"/>
              <a:cs typeface="Lato Light"/>
            </a:endParaRPr>
          </a:p>
        </p:txBody>
      </p:sp>
      <p:grpSp>
        <p:nvGrpSpPr>
          <p:cNvPr id="21" name="Group 20"/>
          <p:cNvGrpSpPr/>
          <p:nvPr/>
        </p:nvGrpSpPr>
        <p:grpSpPr>
          <a:xfrm>
            <a:off x="6008975" y="483017"/>
            <a:ext cx="12359700" cy="2079087"/>
            <a:chOff x="5988388" y="483017"/>
            <a:chExt cx="12359700" cy="2079087"/>
          </a:xfrm>
        </p:grpSpPr>
        <p:sp>
          <p:nvSpPr>
            <p:cNvPr id="22" name="TextBox 21"/>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Portfolio 6</a:t>
              </a:r>
            </a:p>
          </p:txBody>
        </p:sp>
        <p:sp>
          <p:nvSpPr>
            <p:cNvPr id="23" name="Rectangle 2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4"/>
          </p:nvPr>
        </p:nvSpPr>
        <p:spPr/>
      </p:sp>
      <p:sp>
        <p:nvSpPr>
          <p:cNvPr id="3" name="Picture Placeholder 2"/>
          <p:cNvSpPr>
            <a:spLocks noGrp="1"/>
          </p:cNvSpPr>
          <p:nvPr>
            <p:ph type="pic" sz="quarter" idx="15"/>
          </p:nvPr>
        </p:nvSpPr>
        <p:spPr/>
      </p:sp>
      <p:sp>
        <p:nvSpPr>
          <p:cNvPr id="4" name="Picture Placeholder 3"/>
          <p:cNvSpPr>
            <a:spLocks noGrp="1"/>
          </p:cNvSpPr>
          <p:nvPr>
            <p:ph type="pic" sz="quarter" idx="16"/>
          </p:nvPr>
        </p:nvSpPr>
        <p:spPr/>
      </p:sp>
      <p:sp>
        <p:nvSpPr>
          <p:cNvPr id="5" name="Picture Placeholder 4"/>
          <p:cNvSpPr>
            <a:spLocks noGrp="1"/>
          </p:cNvSpPr>
          <p:nvPr>
            <p:ph type="pic" sz="quarter" idx="17"/>
          </p:nvPr>
        </p:nvSpPr>
        <p:spPr/>
      </p:sp>
    </p:spTree>
    <p:extLst>
      <p:ext uri="{BB962C8B-B14F-4D97-AF65-F5344CB8AC3E}">
        <p14:creationId xmlns:p14="http://schemas.microsoft.com/office/powerpoint/2010/main" val="1164458402"/>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3535240" y="4290533"/>
            <a:ext cx="2273896" cy="2307090"/>
            <a:chOff x="2285781" y="4847654"/>
            <a:chExt cx="952480" cy="966132"/>
          </a:xfrm>
        </p:grpSpPr>
        <p:sp>
          <p:nvSpPr>
            <p:cNvPr id="59" name="Oval 58"/>
            <p:cNvSpPr/>
            <p:nvPr/>
          </p:nvSpPr>
          <p:spPr bwMode="auto">
            <a:xfrm>
              <a:off x="2346028" y="4908765"/>
              <a:ext cx="840592" cy="852640"/>
            </a:xfrm>
            <a:prstGeom prst="ellipse">
              <a:avLst/>
            </a:prstGeom>
            <a:solidFill>
              <a:schemeClr val="accent4"/>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 name="Oval 59"/>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50" name="Group 49"/>
          <p:cNvGrpSpPr/>
          <p:nvPr/>
        </p:nvGrpSpPr>
        <p:grpSpPr>
          <a:xfrm>
            <a:off x="8688271" y="1483933"/>
            <a:ext cx="2273896" cy="2307090"/>
            <a:chOff x="2285781" y="4847654"/>
            <a:chExt cx="952480" cy="966132"/>
          </a:xfrm>
        </p:grpSpPr>
        <p:sp>
          <p:nvSpPr>
            <p:cNvPr id="51" name="Oval 50"/>
            <p:cNvSpPr/>
            <p:nvPr/>
          </p:nvSpPr>
          <p:spPr bwMode="auto">
            <a:xfrm>
              <a:off x="2346028" y="4908765"/>
              <a:ext cx="840592" cy="852640"/>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19" name="Straight Connector 18"/>
          <p:cNvCxnSpPr/>
          <p:nvPr/>
        </p:nvCxnSpPr>
        <p:spPr>
          <a:xfrm>
            <a:off x="12238390" y="5127"/>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38126" y="1558061"/>
            <a:ext cx="3053855" cy="923330"/>
          </a:xfrm>
          <a:prstGeom prst="rect">
            <a:avLst/>
          </a:prstGeom>
          <a:noFill/>
        </p:spPr>
        <p:txBody>
          <a:bodyPr wrap="none" lIns="182843" tIns="91422" rIns="182843" bIns="91422" rtlCol="0">
            <a:spAutoFit/>
          </a:bodyPr>
          <a:lstStyle/>
          <a:p>
            <a:pPr algn="r"/>
            <a:r>
              <a:rPr lang="id-ID" sz="4800" b="1" dirty="0">
                <a:solidFill>
                  <a:schemeClr val="tx2"/>
                </a:solidFill>
                <a:latin typeface="+mj-lt"/>
              </a:rPr>
              <a:t>Our Team</a:t>
            </a:r>
          </a:p>
        </p:txBody>
      </p:sp>
      <p:sp>
        <p:nvSpPr>
          <p:cNvPr id="21" name="TextBox 20"/>
          <p:cNvSpPr txBox="1"/>
          <p:nvPr/>
        </p:nvSpPr>
        <p:spPr>
          <a:xfrm>
            <a:off x="4200831" y="2392411"/>
            <a:ext cx="4369072" cy="1501950"/>
          </a:xfrm>
          <a:prstGeom prst="rect">
            <a:avLst/>
          </a:prstGeom>
          <a:noFill/>
        </p:spPr>
        <p:txBody>
          <a:bodyPr wrap="square" lIns="182843" tIns="91422" rIns="182843" bIns="91422" rtlCol="0">
            <a:spAutoFit/>
          </a:bodyPr>
          <a:lstStyle/>
          <a:p>
            <a:pPr algn="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sp>
        <p:nvSpPr>
          <p:cNvPr id="23" name="Oval 22"/>
          <p:cNvSpPr/>
          <p:nvPr/>
        </p:nvSpPr>
        <p:spPr>
          <a:xfrm>
            <a:off x="12125298" y="2534636"/>
            <a:ext cx="226185" cy="226244"/>
          </a:xfrm>
          <a:prstGeom prst="ellipse">
            <a:avLst/>
          </a:prstGeom>
          <a:solidFill>
            <a:schemeClr val="accent3"/>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24" name="Straight Connector 23"/>
          <p:cNvCxnSpPr/>
          <p:nvPr/>
        </p:nvCxnSpPr>
        <p:spPr>
          <a:xfrm>
            <a:off x="11076054" y="2685466"/>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238390" y="2778377"/>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2125298" y="5307886"/>
            <a:ext cx="226185" cy="226244"/>
          </a:xfrm>
          <a:prstGeom prst="ellipse">
            <a:avLst/>
          </a:prstGeom>
          <a:solidFill>
            <a:schemeClr val="accent4"/>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33" name="Straight Connector 32"/>
          <p:cNvCxnSpPr/>
          <p:nvPr/>
        </p:nvCxnSpPr>
        <p:spPr>
          <a:xfrm>
            <a:off x="12351483" y="5458716"/>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5901545" y="4404353"/>
            <a:ext cx="4044944" cy="923330"/>
          </a:xfrm>
          <a:prstGeom prst="rect">
            <a:avLst/>
          </a:prstGeom>
          <a:noFill/>
        </p:spPr>
        <p:txBody>
          <a:bodyPr wrap="none" lIns="182843" tIns="91422" rIns="182843" bIns="91422" rtlCol="0">
            <a:spAutoFit/>
          </a:bodyPr>
          <a:lstStyle/>
          <a:p>
            <a:r>
              <a:rPr lang="id-ID" sz="4800" b="1" dirty="0">
                <a:solidFill>
                  <a:schemeClr val="tx2"/>
                </a:solidFill>
                <a:latin typeface="+mj-lt"/>
              </a:rPr>
              <a:t>Our Portfolio</a:t>
            </a:r>
          </a:p>
        </p:txBody>
      </p:sp>
      <p:sp>
        <p:nvSpPr>
          <p:cNvPr id="63" name="TextBox 62"/>
          <p:cNvSpPr txBox="1"/>
          <p:nvPr/>
        </p:nvSpPr>
        <p:spPr>
          <a:xfrm>
            <a:off x="15923545" y="5275809"/>
            <a:ext cx="4369072" cy="1501950"/>
          </a:xfrm>
          <a:prstGeom prst="rect">
            <a:avLst/>
          </a:prstGeom>
          <a:noFill/>
        </p:spPr>
        <p:txBody>
          <a:bodyPr wrap="square" lIns="182843" tIns="91422" rIns="182843" bIns="91422" rtlCol="0">
            <a:spAutoFit/>
          </a:bodyPr>
          <a:lstStyle/>
          <a:p>
            <a:pP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grpSp>
        <p:nvGrpSpPr>
          <p:cNvPr id="37" name="Group 36"/>
          <p:cNvGrpSpPr/>
          <p:nvPr/>
        </p:nvGrpSpPr>
        <p:grpSpPr>
          <a:xfrm>
            <a:off x="13540907" y="9856605"/>
            <a:ext cx="2273896" cy="2307090"/>
            <a:chOff x="2285781" y="4847654"/>
            <a:chExt cx="952480" cy="966132"/>
          </a:xfrm>
        </p:grpSpPr>
        <p:sp>
          <p:nvSpPr>
            <p:cNvPr id="46" name="Oval 45"/>
            <p:cNvSpPr/>
            <p:nvPr/>
          </p:nvSpPr>
          <p:spPr bwMode="auto">
            <a:xfrm>
              <a:off x="2346028" y="4908765"/>
              <a:ext cx="840592" cy="852640"/>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48" name="Group 47"/>
          <p:cNvGrpSpPr/>
          <p:nvPr/>
        </p:nvGrpSpPr>
        <p:grpSpPr>
          <a:xfrm>
            <a:off x="8693937" y="7050005"/>
            <a:ext cx="2273896" cy="2307090"/>
            <a:chOff x="2285781" y="4847654"/>
            <a:chExt cx="952480" cy="966132"/>
          </a:xfrm>
        </p:grpSpPr>
        <p:sp>
          <p:nvSpPr>
            <p:cNvPr id="49" name="Oval 48"/>
            <p:cNvSpPr/>
            <p:nvPr/>
          </p:nvSpPr>
          <p:spPr bwMode="auto">
            <a:xfrm>
              <a:off x="2346028" y="4908765"/>
              <a:ext cx="840592" cy="852640"/>
            </a:xfrm>
            <a:prstGeom prst="ellipse">
              <a:avLst/>
            </a:prstGeom>
            <a:solidFill>
              <a:schemeClr val="accent5"/>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55" name="Straight Connector 54"/>
          <p:cNvCxnSpPr/>
          <p:nvPr/>
        </p:nvCxnSpPr>
        <p:spPr>
          <a:xfrm>
            <a:off x="12244057" y="5571199"/>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510414" y="7124133"/>
            <a:ext cx="4087233" cy="923330"/>
          </a:xfrm>
          <a:prstGeom prst="rect">
            <a:avLst/>
          </a:prstGeom>
          <a:noFill/>
        </p:spPr>
        <p:txBody>
          <a:bodyPr wrap="none" lIns="182843" tIns="91422" rIns="182843" bIns="91422" rtlCol="0">
            <a:spAutoFit/>
          </a:bodyPr>
          <a:lstStyle/>
          <a:p>
            <a:pPr algn="r"/>
            <a:r>
              <a:rPr lang="id-ID" sz="4800" b="1" dirty="0">
                <a:solidFill>
                  <a:schemeClr val="tx2"/>
                </a:solidFill>
                <a:latin typeface="+mj-lt"/>
              </a:rPr>
              <a:t>Our Calendar</a:t>
            </a:r>
          </a:p>
        </p:txBody>
      </p:sp>
      <p:sp>
        <p:nvSpPr>
          <p:cNvPr id="57" name="TextBox 56"/>
          <p:cNvSpPr txBox="1"/>
          <p:nvPr/>
        </p:nvSpPr>
        <p:spPr>
          <a:xfrm>
            <a:off x="4206497" y="7958483"/>
            <a:ext cx="4369072" cy="1501950"/>
          </a:xfrm>
          <a:prstGeom prst="rect">
            <a:avLst/>
          </a:prstGeom>
          <a:noFill/>
        </p:spPr>
        <p:txBody>
          <a:bodyPr wrap="square" lIns="182843" tIns="91422" rIns="182843" bIns="91422" rtlCol="0">
            <a:spAutoFit/>
          </a:bodyPr>
          <a:lstStyle/>
          <a:p>
            <a:pPr algn="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sp>
        <p:nvSpPr>
          <p:cNvPr id="61" name="Oval 60"/>
          <p:cNvSpPr/>
          <p:nvPr/>
        </p:nvSpPr>
        <p:spPr>
          <a:xfrm>
            <a:off x="12130964" y="8100708"/>
            <a:ext cx="226185" cy="226244"/>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62" name="Straight Connector 61"/>
          <p:cNvCxnSpPr/>
          <p:nvPr/>
        </p:nvCxnSpPr>
        <p:spPr>
          <a:xfrm>
            <a:off x="11081720" y="8251538"/>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2244057" y="8344449"/>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2130964" y="10873958"/>
            <a:ext cx="226185" cy="226244"/>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71" name="Straight Connector 70"/>
          <p:cNvCxnSpPr/>
          <p:nvPr/>
        </p:nvCxnSpPr>
        <p:spPr>
          <a:xfrm>
            <a:off x="12357150" y="11024788"/>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5907211" y="9970425"/>
            <a:ext cx="3574407" cy="923330"/>
          </a:xfrm>
          <a:prstGeom prst="rect">
            <a:avLst/>
          </a:prstGeom>
          <a:noFill/>
        </p:spPr>
        <p:txBody>
          <a:bodyPr wrap="none" lIns="182843" tIns="91422" rIns="182843" bIns="91422" rtlCol="0">
            <a:spAutoFit/>
          </a:bodyPr>
          <a:lstStyle/>
          <a:p>
            <a:r>
              <a:rPr lang="id-ID" sz="4800" b="1" dirty="0">
                <a:solidFill>
                  <a:schemeClr val="tx2"/>
                </a:solidFill>
                <a:latin typeface="+mj-lt"/>
              </a:rPr>
              <a:t>Advertising</a:t>
            </a:r>
          </a:p>
        </p:txBody>
      </p:sp>
      <p:sp>
        <p:nvSpPr>
          <p:cNvPr id="81" name="TextBox 80"/>
          <p:cNvSpPr txBox="1"/>
          <p:nvPr/>
        </p:nvSpPr>
        <p:spPr>
          <a:xfrm>
            <a:off x="15929212" y="10841881"/>
            <a:ext cx="4369072" cy="1501950"/>
          </a:xfrm>
          <a:prstGeom prst="rect">
            <a:avLst/>
          </a:prstGeom>
          <a:noFill/>
        </p:spPr>
        <p:txBody>
          <a:bodyPr wrap="square" lIns="182843" tIns="91422" rIns="182843" bIns="91422" rtlCol="0">
            <a:spAutoFit/>
          </a:bodyPr>
          <a:lstStyle/>
          <a:p>
            <a:pP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cxnSp>
        <p:nvCxnSpPr>
          <p:cNvPr id="82" name="Straight Connector 81"/>
          <p:cNvCxnSpPr/>
          <p:nvPr/>
        </p:nvCxnSpPr>
        <p:spPr>
          <a:xfrm>
            <a:off x="12238390" y="11159183"/>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84" name="AutoShape 82"/>
          <p:cNvSpPr>
            <a:spLocks/>
          </p:cNvSpPr>
          <p:nvPr/>
        </p:nvSpPr>
        <p:spPr bwMode="auto">
          <a:xfrm>
            <a:off x="9419425" y="2223072"/>
            <a:ext cx="844982" cy="7922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86" name="AutoShape 19"/>
          <p:cNvSpPr>
            <a:spLocks/>
          </p:cNvSpPr>
          <p:nvPr/>
        </p:nvSpPr>
        <p:spPr bwMode="auto">
          <a:xfrm>
            <a:off x="14285981" y="10571049"/>
            <a:ext cx="841605" cy="789106"/>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87" name="AutoShape 20"/>
          <p:cNvSpPr>
            <a:spLocks/>
          </p:cNvSpPr>
          <p:nvPr/>
        </p:nvSpPr>
        <p:spPr bwMode="auto">
          <a:xfrm>
            <a:off x="9419425" y="7816585"/>
            <a:ext cx="844982" cy="789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91" name="AutoShape 43"/>
          <p:cNvSpPr>
            <a:spLocks/>
          </p:cNvSpPr>
          <p:nvPr/>
        </p:nvSpPr>
        <p:spPr bwMode="auto">
          <a:xfrm>
            <a:off x="14282605" y="5002621"/>
            <a:ext cx="844982" cy="868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8"/>
                </a:cubicBezTo>
                <a:cubicBezTo>
                  <a:pt x="21470" y="798"/>
                  <a:pt x="21599" y="1177"/>
                  <a:pt x="21599" y="1615"/>
                </a:cubicBezTo>
                <a:lnTo>
                  <a:pt x="21599" y="19984"/>
                </a:lnTo>
                <a:cubicBezTo>
                  <a:pt x="21599" y="20422"/>
                  <a:pt x="21470" y="20803"/>
                  <a:pt x="21208" y="21124"/>
                </a:cubicBezTo>
                <a:cubicBezTo>
                  <a:pt x="20948" y="21441"/>
                  <a:pt x="20632" y="21599"/>
                  <a:pt x="20263" y="21599"/>
                </a:cubicBezTo>
                <a:lnTo>
                  <a:pt x="1346" y="21599"/>
                </a:lnTo>
                <a:cubicBezTo>
                  <a:pt x="981" y="21599"/>
                  <a:pt x="663" y="21441"/>
                  <a:pt x="396" y="21124"/>
                </a:cubicBezTo>
                <a:cubicBezTo>
                  <a:pt x="132" y="20803"/>
                  <a:pt x="0" y="20422"/>
                  <a:pt x="0" y="19984"/>
                </a:cubicBezTo>
                <a:lnTo>
                  <a:pt x="0" y="1615"/>
                </a:lnTo>
                <a:cubicBezTo>
                  <a:pt x="0" y="1177"/>
                  <a:pt x="132" y="798"/>
                  <a:pt x="396" y="478"/>
                </a:cubicBezTo>
                <a:cubicBezTo>
                  <a:pt x="661" y="158"/>
                  <a:pt x="979" y="0"/>
                  <a:pt x="1346" y="0"/>
                </a:cubicBezTo>
                <a:lnTo>
                  <a:pt x="20263" y="0"/>
                </a:lnTo>
                <a:close/>
                <a:moveTo>
                  <a:pt x="19805" y="2170"/>
                </a:moveTo>
                <a:lnTo>
                  <a:pt x="1801" y="2170"/>
                </a:lnTo>
                <a:lnTo>
                  <a:pt x="1801" y="19440"/>
                </a:lnTo>
                <a:lnTo>
                  <a:pt x="19805" y="19440"/>
                </a:lnTo>
                <a:lnTo>
                  <a:pt x="19805" y="2170"/>
                </a:lnTo>
                <a:close/>
                <a:moveTo>
                  <a:pt x="5425" y="8662"/>
                </a:moveTo>
                <a:cubicBezTo>
                  <a:pt x="4910" y="8662"/>
                  <a:pt x="4475" y="8454"/>
                  <a:pt x="4125" y="8034"/>
                </a:cubicBezTo>
                <a:cubicBezTo>
                  <a:pt x="3770" y="7611"/>
                  <a:pt x="3598" y="7103"/>
                  <a:pt x="3598" y="6512"/>
                </a:cubicBezTo>
                <a:cubicBezTo>
                  <a:pt x="3598" y="5895"/>
                  <a:pt x="3770" y="5372"/>
                  <a:pt x="4125" y="4952"/>
                </a:cubicBezTo>
                <a:cubicBezTo>
                  <a:pt x="4477" y="4526"/>
                  <a:pt x="4910" y="4321"/>
                  <a:pt x="5425" y="4321"/>
                </a:cubicBezTo>
                <a:cubicBezTo>
                  <a:pt x="5914" y="4321"/>
                  <a:pt x="6340" y="4529"/>
                  <a:pt x="6693" y="4952"/>
                </a:cubicBezTo>
                <a:cubicBezTo>
                  <a:pt x="7045" y="5372"/>
                  <a:pt x="7219" y="5895"/>
                  <a:pt x="7219" y="6512"/>
                </a:cubicBezTo>
                <a:cubicBezTo>
                  <a:pt x="7219" y="7103"/>
                  <a:pt x="7045" y="7611"/>
                  <a:pt x="6693" y="8034"/>
                </a:cubicBezTo>
                <a:cubicBezTo>
                  <a:pt x="6340" y="8454"/>
                  <a:pt x="5914" y="8662"/>
                  <a:pt x="5425" y="8662"/>
                </a:cubicBezTo>
                <a:moveTo>
                  <a:pt x="18001" y="17287"/>
                </a:moveTo>
                <a:lnTo>
                  <a:pt x="3598" y="17287"/>
                </a:lnTo>
                <a:lnTo>
                  <a:pt x="3598" y="15810"/>
                </a:lnTo>
                <a:lnTo>
                  <a:pt x="6845" y="10745"/>
                </a:lnTo>
                <a:lnTo>
                  <a:pt x="9045" y="12942"/>
                </a:lnTo>
                <a:lnTo>
                  <a:pt x="13193" y="5387"/>
                </a:lnTo>
                <a:lnTo>
                  <a:pt x="17998" y="11350"/>
                </a:lnTo>
                <a:lnTo>
                  <a:pt x="17998" y="17287"/>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3032494779"/>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 calcmode="lin" valueType="num">
                                      <p:cBhvr>
                                        <p:cTn id="25" dur="500" fill="hold"/>
                                        <p:tgtEl>
                                          <p:spTgt spid="84"/>
                                        </p:tgtEl>
                                        <p:attrNameLst>
                                          <p:attrName>ppt_w</p:attrName>
                                        </p:attrNameLst>
                                      </p:cBhvr>
                                      <p:tavLst>
                                        <p:tav tm="0">
                                          <p:val>
                                            <p:fltVal val="0"/>
                                          </p:val>
                                        </p:tav>
                                        <p:tav tm="100000">
                                          <p:val>
                                            <p:strVal val="#ppt_w"/>
                                          </p:val>
                                        </p:tav>
                                      </p:tavLst>
                                    </p:anim>
                                    <p:anim calcmode="lin" valueType="num">
                                      <p:cBhvr>
                                        <p:cTn id="26" dur="500" fill="hold"/>
                                        <p:tgtEl>
                                          <p:spTgt spid="84"/>
                                        </p:tgtEl>
                                        <p:attrNameLst>
                                          <p:attrName>ppt_h</p:attrName>
                                        </p:attrNameLst>
                                      </p:cBhvr>
                                      <p:tavLst>
                                        <p:tav tm="0">
                                          <p:val>
                                            <p:fltVal val="0"/>
                                          </p:val>
                                        </p:tav>
                                        <p:tav tm="100000">
                                          <p:val>
                                            <p:strVal val="#ppt_h"/>
                                          </p:val>
                                        </p:tav>
                                      </p:tavLst>
                                    </p:anim>
                                    <p:animEffect transition="in" filter="fade">
                                      <p:cBhvr>
                                        <p:cTn id="27" dur="500"/>
                                        <p:tgtEl>
                                          <p:spTgt spid="8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3000"/>
                            </p:stCondLst>
                            <p:childTnLst>
                              <p:par>
                                <p:cTn id="36" presetID="22" presetClass="entr" presetSubtype="1"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par>
                          <p:cTn id="53" fill="hold">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anim calcmode="lin" valueType="num">
                                      <p:cBhvr>
                                        <p:cTn id="56" dur="500" fill="hold"/>
                                        <p:tgtEl>
                                          <p:spTgt spid="91"/>
                                        </p:tgtEl>
                                        <p:attrNameLst>
                                          <p:attrName>ppt_w</p:attrName>
                                        </p:attrNameLst>
                                      </p:cBhvr>
                                      <p:tavLst>
                                        <p:tav tm="0">
                                          <p:val>
                                            <p:fltVal val="0"/>
                                          </p:val>
                                        </p:tav>
                                        <p:tav tm="100000">
                                          <p:val>
                                            <p:strVal val="#ppt_w"/>
                                          </p:val>
                                        </p:tav>
                                      </p:tavLst>
                                    </p:anim>
                                    <p:anim calcmode="lin" valueType="num">
                                      <p:cBhvr>
                                        <p:cTn id="57" dur="500" fill="hold"/>
                                        <p:tgtEl>
                                          <p:spTgt spid="91"/>
                                        </p:tgtEl>
                                        <p:attrNameLst>
                                          <p:attrName>ppt_h</p:attrName>
                                        </p:attrNameLst>
                                      </p:cBhvr>
                                      <p:tavLst>
                                        <p:tav tm="0">
                                          <p:val>
                                            <p:fltVal val="0"/>
                                          </p:val>
                                        </p:tav>
                                        <p:tav tm="100000">
                                          <p:val>
                                            <p:strVal val="#ppt_h"/>
                                          </p:val>
                                        </p:tav>
                                      </p:tavLst>
                                    </p:anim>
                                    <p:animEffect transition="in" filter="fade">
                                      <p:cBhvr>
                                        <p:cTn id="58" dur="500"/>
                                        <p:tgtEl>
                                          <p:spTgt spid="91"/>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childTnLst>
                          </p:cTn>
                        </p:par>
                        <p:par>
                          <p:cTn id="66" fill="hold">
                            <p:stCondLst>
                              <p:cond delay="6000"/>
                            </p:stCondLst>
                            <p:childTnLst>
                              <p:par>
                                <p:cTn id="67" presetID="22" presetClass="entr" presetSubtype="1" fill="hold"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up)">
                                      <p:cBhvr>
                                        <p:cTn id="69" dur="500"/>
                                        <p:tgtEl>
                                          <p:spTgt spid="55"/>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p:cTn id="73" dur="500" fill="hold"/>
                                        <p:tgtEl>
                                          <p:spTgt spid="61"/>
                                        </p:tgtEl>
                                        <p:attrNameLst>
                                          <p:attrName>ppt_w</p:attrName>
                                        </p:attrNameLst>
                                      </p:cBhvr>
                                      <p:tavLst>
                                        <p:tav tm="0">
                                          <p:val>
                                            <p:fltVal val="0"/>
                                          </p:val>
                                        </p:tav>
                                        <p:tav tm="100000">
                                          <p:val>
                                            <p:strVal val="#ppt_w"/>
                                          </p:val>
                                        </p:tav>
                                      </p:tavLst>
                                    </p:anim>
                                    <p:anim calcmode="lin" valueType="num">
                                      <p:cBhvr>
                                        <p:cTn id="74" dur="500" fill="hold"/>
                                        <p:tgtEl>
                                          <p:spTgt spid="61"/>
                                        </p:tgtEl>
                                        <p:attrNameLst>
                                          <p:attrName>ppt_h</p:attrName>
                                        </p:attrNameLst>
                                      </p:cBhvr>
                                      <p:tavLst>
                                        <p:tav tm="0">
                                          <p:val>
                                            <p:fltVal val="0"/>
                                          </p:val>
                                        </p:tav>
                                        <p:tav tm="100000">
                                          <p:val>
                                            <p:strVal val="#ppt_h"/>
                                          </p:val>
                                        </p:tav>
                                      </p:tavLst>
                                    </p:anim>
                                    <p:animEffect transition="in" filter="fade">
                                      <p:cBhvr>
                                        <p:cTn id="75" dur="500"/>
                                        <p:tgtEl>
                                          <p:spTgt spid="61"/>
                                        </p:tgtEl>
                                      </p:cBhvr>
                                    </p:animEffect>
                                  </p:childTnLst>
                                </p:cTn>
                              </p:par>
                            </p:childTnLst>
                          </p:cTn>
                        </p:par>
                        <p:par>
                          <p:cTn id="76" fill="hold">
                            <p:stCondLst>
                              <p:cond delay="7000"/>
                            </p:stCondLst>
                            <p:childTnLst>
                              <p:par>
                                <p:cTn id="77" presetID="22" presetClass="entr" presetSubtype="2" fill="hold"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right)">
                                      <p:cBhvr>
                                        <p:cTn id="79" dur="500"/>
                                        <p:tgtEl>
                                          <p:spTgt spid="62"/>
                                        </p:tgtEl>
                                      </p:cBhvr>
                                    </p:animEffect>
                                  </p:childTnLst>
                                </p:cTn>
                              </p:par>
                            </p:childTnLst>
                          </p:cTn>
                        </p:par>
                        <p:par>
                          <p:cTn id="80" fill="hold">
                            <p:stCondLst>
                              <p:cond delay="7500"/>
                            </p:stCondLst>
                            <p:childTnLst>
                              <p:par>
                                <p:cTn id="81" presetID="10" presetClass="entr" presetSubtype="0" fill="hold"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childTnLst>
                          </p:cTn>
                        </p:par>
                        <p:par>
                          <p:cTn id="84" fill="hold">
                            <p:stCondLst>
                              <p:cond delay="8000"/>
                            </p:stCondLst>
                            <p:childTnLst>
                              <p:par>
                                <p:cTn id="85" presetID="53" presetClass="entr" presetSubtype="16"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500" fill="hold"/>
                                        <p:tgtEl>
                                          <p:spTgt spid="87"/>
                                        </p:tgtEl>
                                        <p:attrNameLst>
                                          <p:attrName>ppt_w</p:attrName>
                                        </p:attrNameLst>
                                      </p:cBhvr>
                                      <p:tavLst>
                                        <p:tav tm="0">
                                          <p:val>
                                            <p:fltVal val="0"/>
                                          </p:val>
                                        </p:tav>
                                        <p:tav tm="100000">
                                          <p:val>
                                            <p:strVal val="#ppt_w"/>
                                          </p:val>
                                        </p:tav>
                                      </p:tavLst>
                                    </p:anim>
                                    <p:anim calcmode="lin" valueType="num">
                                      <p:cBhvr>
                                        <p:cTn id="88" dur="500" fill="hold"/>
                                        <p:tgtEl>
                                          <p:spTgt spid="87"/>
                                        </p:tgtEl>
                                        <p:attrNameLst>
                                          <p:attrName>ppt_h</p:attrName>
                                        </p:attrNameLst>
                                      </p:cBhvr>
                                      <p:tavLst>
                                        <p:tav tm="0">
                                          <p:val>
                                            <p:fltVal val="0"/>
                                          </p:val>
                                        </p:tav>
                                        <p:tav tm="100000">
                                          <p:val>
                                            <p:strVal val="#ppt_h"/>
                                          </p:val>
                                        </p:tav>
                                      </p:tavLst>
                                    </p:anim>
                                    <p:animEffect transition="in" filter="fade">
                                      <p:cBhvr>
                                        <p:cTn id="89" dur="500"/>
                                        <p:tgtEl>
                                          <p:spTgt spid="87"/>
                                        </p:tgtEl>
                                      </p:cBhvr>
                                    </p:animEffect>
                                  </p:childTnLst>
                                </p:cTn>
                              </p:par>
                            </p:childTnLst>
                          </p:cTn>
                        </p:par>
                        <p:par>
                          <p:cTn id="90" fill="hold">
                            <p:stCondLst>
                              <p:cond delay="8500"/>
                            </p:stCondLst>
                            <p:childTnLst>
                              <p:par>
                                <p:cTn id="91" presetID="10" presetClass="entr" presetSubtype="0" fill="hold" grpId="0" nodeType="after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childTnLst>
                          </p:cTn>
                        </p:par>
                        <p:par>
                          <p:cTn id="97" fill="hold">
                            <p:stCondLst>
                              <p:cond delay="9000"/>
                            </p:stCondLst>
                            <p:childTnLst>
                              <p:par>
                                <p:cTn id="98" presetID="22" presetClass="entr" presetSubtype="1" fill="hold" nodeType="after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wipe(up)">
                                      <p:cBhvr>
                                        <p:cTn id="100" dur="500"/>
                                        <p:tgtEl>
                                          <p:spTgt spid="69"/>
                                        </p:tgtEl>
                                      </p:cBhvr>
                                    </p:animEffect>
                                  </p:childTnLst>
                                </p:cTn>
                              </p:par>
                            </p:childTnLst>
                          </p:cTn>
                        </p:par>
                        <p:par>
                          <p:cTn id="101" fill="hold">
                            <p:stCondLst>
                              <p:cond delay="9500"/>
                            </p:stCondLst>
                            <p:childTnLst>
                              <p:par>
                                <p:cTn id="102" presetID="53" presetClass="entr" presetSubtype="16" fill="hold" grpId="0" nodeType="afterEffect">
                                  <p:stCondLst>
                                    <p:cond delay="0"/>
                                  </p:stCondLst>
                                  <p:childTnLst>
                                    <p:set>
                                      <p:cBhvr>
                                        <p:cTn id="103" dur="1" fill="hold">
                                          <p:stCondLst>
                                            <p:cond delay="0"/>
                                          </p:stCondLst>
                                        </p:cTn>
                                        <p:tgtEl>
                                          <p:spTgt spid="70"/>
                                        </p:tgtEl>
                                        <p:attrNameLst>
                                          <p:attrName>style.visibility</p:attrName>
                                        </p:attrNameLst>
                                      </p:cBhvr>
                                      <p:to>
                                        <p:strVal val="visible"/>
                                      </p:to>
                                    </p:set>
                                    <p:anim calcmode="lin" valueType="num">
                                      <p:cBhvr>
                                        <p:cTn id="104" dur="500" fill="hold"/>
                                        <p:tgtEl>
                                          <p:spTgt spid="70"/>
                                        </p:tgtEl>
                                        <p:attrNameLst>
                                          <p:attrName>ppt_w</p:attrName>
                                        </p:attrNameLst>
                                      </p:cBhvr>
                                      <p:tavLst>
                                        <p:tav tm="0">
                                          <p:val>
                                            <p:fltVal val="0"/>
                                          </p:val>
                                        </p:tav>
                                        <p:tav tm="100000">
                                          <p:val>
                                            <p:strVal val="#ppt_w"/>
                                          </p:val>
                                        </p:tav>
                                      </p:tavLst>
                                    </p:anim>
                                    <p:anim calcmode="lin" valueType="num">
                                      <p:cBhvr>
                                        <p:cTn id="105" dur="500" fill="hold"/>
                                        <p:tgtEl>
                                          <p:spTgt spid="70"/>
                                        </p:tgtEl>
                                        <p:attrNameLst>
                                          <p:attrName>ppt_h</p:attrName>
                                        </p:attrNameLst>
                                      </p:cBhvr>
                                      <p:tavLst>
                                        <p:tav tm="0">
                                          <p:val>
                                            <p:fltVal val="0"/>
                                          </p:val>
                                        </p:tav>
                                        <p:tav tm="100000">
                                          <p:val>
                                            <p:strVal val="#ppt_h"/>
                                          </p:val>
                                        </p:tav>
                                      </p:tavLst>
                                    </p:anim>
                                    <p:animEffect transition="in" filter="fade">
                                      <p:cBhvr>
                                        <p:cTn id="106" dur="500"/>
                                        <p:tgtEl>
                                          <p:spTgt spid="70"/>
                                        </p:tgtEl>
                                      </p:cBhvr>
                                    </p:animEffect>
                                  </p:childTnLst>
                                </p:cTn>
                              </p:par>
                            </p:childTnLst>
                          </p:cTn>
                        </p:par>
                        <p:par>
                          <p:cTn id="107" fill="hold">
                            <p:stCondLst>
                              <p:cond delay="10000"/>
                            </p:stCondLst>
                            <p:childTnLst>
                              <p:par>
                                <p:cTn id="108" presetID="22" presetClass="entr" presetSubtype="8" fill="hold" nodeType="after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wipe(left)">
                                      <p:cBhvr>
                                        <p:cTn id="110" dur="500"/>
                                        <p:tgtEl>
                                          <p:spTgt spid="71"/>
                                        </p:tgtEl>
                                      </p:cBhvr>
                                    </p:animEffect>
                                  </p:childTnLst>
                                </p:cTn>
                              </p:par>
                            </p:childTnLst>
                          </p:cTn>
                        </p:par>
                        <p:par>
                          <p:cTn id="111" fill="hold">
                            <p:stCondLst>
                              <p:cond delay="10500"/>
                            </p:stCondLst>
                            <p:childTnLst>
                              <p:par>
                                <p:cTn id="112" presetID="10" presetClass="entr" presetSubtype="0" fill="hold"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childTnLst>
                          </p:cTn>
                        </p:par>
                        <p:par>
                          <p:cTn id="115" fill="hold">
                            <p:stCondLst>
                              <p:cond delay="11000"/>
                            </p:stCondLst>
                            <p:childTnLst>
                              <p:par>
                                <p:cTn id="116" presetID="53" presetClass="entr" presetSubtype="16" fill="hold" grpId="0" nodeType="afterEffect">
                                  <p:stCondLst>
                                    <p:cond delay="0"/>
                                  </p:stCondLst>
                                  <p:childTnLst>
                                    <p:set>
                                      <p:cBhvr>
                                        <p:cTn id="117" dur="1" fill="hold">
                                          <p:stCondLst>
                                            <p:cond delay="0"/>
                                          </p:stCondLst>
                                        </p:cTn>
                                        <p:tgtEl>
                                          <p:spTgt spid="86"/>
                                        </p:tgtEl>
                                        <p:attrNameLst>
                                          <p:attrName>style.visibility</p:attrName>
                                        </p:attrNameLst>
                                      </p:cBhvr>
                                      <p:to>
                                        <p:strVal val="visible"/>
                                      </p:to>
                                    </p:set>
                                    <p:anim calcmode="lin" valueType="num">
                                      <p:cBhvr>
                                        <p:cTn id="118" dur="500" fill="hold"/>
                                        <p:tgtEl>
                                          <p:spTgt spid="86"/>
                                        </p:tgtEl>
                                        <p:attrNameLst>
                                          <p:attrName>ppt_w</p:attrName>
                                        </p:attrNameLst>
                                      </p:cBhvr>
                                      <p:tavLst>
                                        <p:tav tm="0">
                                          <p:val>
                                            <p:fltVal val="0"/>
                                          </p:val>
                                        </p:tav>
                                        <p:tav tm="100000">
                                          <p:val>
                                            <p:strVal val="#ppt_w"/>
                                          </p:val>
                                        </p:tav>
                                      </p:tavLst>
                                    </p:anim>
                                    <p:anim calcmode="lin" valueType="num">
                                      <p:cBhvr>
                                        <p:cTn id="119" dur="500" fill="hold"/>
                                        <p:tgtEl>
                                          <p:spTgt spid="86"/>
                                        </p:tgtEl>
                                        <p:attrNameLst>
                                          <p:attrName>ppt_h</p:attrName>
                                        </p:attrNameLst>
                                      </p:cBhvr>
                                      <p:tavLst>
                                        <p:tav tm="0">
                                          <p:val>
                                            <p:fltVal val="0"/>
                                          </p:val>
                                        </p:tav>
                                        <p:tav tm="100000">
                                          <p:val>
                                            <p:strVal val="#ppt_h"/>
                                          </p:val>
                                        </p:tav>
                                      </p:tavLst>
                                    </p:anim>
                                    <p:animEffect transition="in" filter="fade">
                                      <p:cBhvr>
                                        <p:cTn id="120" dur="500"/>
                                        <p:tgtEl>
                                          <p:spTgt spid="86"/>
                                        </p:tgtEl>
                                      </p:cBhvr>
                                    </p:animEffect>
                                  </p:childTnLst>
                                </p:cTn>
                              </p:par>
                            </p:childTnLst>
                          </p:cTn>
                        </p:par>
                        <p:par>
                          <p:cTn id="121" fill="hold">
                            <p:stCondLst>
                              <p:cond delay="11500"/>
                            </p:stCondLst>
                            <p:childTnLst>
                              <p:par>
                                <p:cTn id="122" presetID="10" presetClass="entr" presetSubtype="0" fill="hold" grpId="0" nodeType="afterEffect">
                                  <p:stCondLst>
                                    <p:cond delay="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500"/>
                                        <p:tgtEl>
                                          <p:spTgt spid="7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fade">
                                      <p:cBhvr>
                                        <p:cTn id="127" dur="500"/>
                                        <p:tgtEl>
                                          <p:spTgt spid="81"/>
                                        </p:tgtEl>
                                      </p:cBhvr>
                                    </p:animEffect>
                                  </p:childTnLst>
                                </p:cTn>
                              </p:par>
                            </p:childTnLst>
                          </p:cTn>
                        </p:par>
                        <p:par>
                          <p:cTn id="128" fill="hold">
                            <p:stCondLst>
                              <p:cond delay="12000"/>
                            </p:stCondLst>
                            <p:childTnLst>
                              <p:par>
                                <p:cTn id="129" presetID="22" presetClass="entr" presetSubtype="1" fill="hold" nodeType="after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wipe(up)">
                                      <p:cBhvr>
                                        <p:cTn id="13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32" grpId="0" animBg="1"/>
      <p:bldP spid="36" grpId="0"/>
      <p:bldP spid="63" grpId="0"/>
      <p:bldP spid="56" grpId="0"/>
      <p:bldP spid="57" grpId="0"/>
      <p:bldP spid="61" grpId="0" animBg="1"/>
      <p:bldP spid="70" grpId="0" animBg="1"/>
      <p:bldP spid="72" grpId="0"/>
      <p:bldP spid="81" grpId="0"/>
      <p:bldP spid="84" grpId="0" animBg="1"/>
      <p:bldP spid="86" grpId="0" animBg="1"/>
      <p:bldP spid="87" grpId="0" animBg="1"/>
      <p:bldP spid="9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stCxn id="18" idx="5"/>
            <a:endCxn id="16" idx="1"/>
          </p:cNvCxnSpPr>
          <p:nvPr/>
        </p:nvCxnSpPr>
        <p:spPr>
          <a:xfrm>
            <a:off x="4479417" y="4910641"/>
            <a:ext cx="2317212" cy="563650"/>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3"/>
            <a:endCxn id="20" idx="7"/>
          </p:cNvCxnSpPr>
          <p:nvPr/>
        </p:nvCxnSpPr>
        <p:spPr>
          <a:xfrm flipH="1">
            <a:off x="4479417" y="7375102"/>
            <a:ext cx="2317212" cy="1844704"/>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6" idx="5"/>
            <a:endCxn id="17" idx="1"/>
          </p:cNvCxnSpPr>
          <p:nvPr/>
        </p:nvCxnSpPr>
        <p:spPr>
          <a:xfrm>
            <a:off x="8696952" y="7375105"/>
            <a:ext cx="1364637" cy="1915138"/>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6" idx="7"/>
            <a:endCxn id="19" idx="2"/>
          </p:cNvCxnSpPr>
          <p:nvPr/>
        </p:nvCxnSpPr>
        <p:spPr>
          <a:xfrm flipV="1">
            <a:off x="8696952" y="4068353"/>
            <a:ext cx="1364637" cy="1405938"/>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6"/>
            <a:endCxn id="23" idx="1"/>
          </p:cNvCxnSpPr>
          <p:nvPr/>
        </p:nvCxnSpPr>
        <p:spPr>
          <a:xfrm>
            <a:off x="11310105" y="4068345"/>
            <a:ext cx="4622958" cy="134530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7" idx="6"/>
            <a:endCxn id="15" idx="3"/>
          </p:cNvCxnSpPr>
          <p:nvPr/>
        </p:nvCxnSpPr>
        <p:spPr>
          <a:xfrm flipV="1">
            <a:off x="11701635" y="9518843"/>
            <a:ext cx="2790051" cy="450914"/>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4351621" y="8702219"/>
            <a:ext cx="956485" cy="956734"/>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sp>
        <p:nvSpPr>
          <p:cNvPr id="16" name="Oval 15"/>
          <p:cNvSpPr/>
          <p:nvPr/>
        </p:nvSpPr>
        <p:spPr bwMode="auto">
          <a:xfrm>
            <a:off x="6403060" y="5080617"/>
            <a:ext cx="2687468" cy="268816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sp>
        <p:nvSpPr>
          <p:cNvPr id="17" name="Oval 16"/>
          <p:cNvSpPr/>
          <p:nvPr/>
        </p:nvSpPr>
        <p:spPr bwMode="auto">
          <a:xfrm>
            <a:off x="9780210" y="9008789"/>
            <a:ext cx="1921433" cy="1921934"/>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sp>
        <p:nvSpPr>
          <p:cNvPr id="18" name="Oval 17"/>
          <p:cNvSpPr/>
          <p:nvPr/>
        </p:nvSpPr>
        <p:spPr bwMode="auto">
          <a:xfrm>
            <a:off x="3168104" y="3602595"/>
            <a:ext cx="1536302" cy="153246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sp>
        <p:nvSpPr>
          <p:cNvPr id="19" name="Oval 18"/>
          <p:cNvSpPr/>
          <p:nvPr/>
        </p:nvSpPr>
        <p:spPr bwMode="auto">
          <a:xfrm>
            <a:off x="10061616" y="3443945"/>
            <a:ext cx="1248509" cy="1248834"/>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sp>
        <p:nvSpPr>
          <p:cNvPr id="20" name="Oval 19"/>
          <p:cNvSpPr/>
          <p:nvPr/>
        </p:nvSpPr>
        <p:spPr bwMode="auto">
          <a:xfrm>
            <a:off x="3168104" y="8994771"/>
            <a:ext cx="1536302" cy="153669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cxnSp>
        <p:nvCxnSpPr>
          <p:cNvPr id="21" name="Straight Connector 20"/>
          <p:cNvCxnSpPr>
            <a:stCxn id="15" idx="6"/>
            <a:endCxn id="23" idx="3"/>
          </p:cNvCxnSpPr>
          <p:nvPr/>
        </p:nvCxnSpPr>
        <p:spPr>
          <a:xfrm flipV="1">
            <a:off x="15308097" y="7314464"/>
            <a:ext cx="624957" cy="186611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10846359" y="5018553"/>
            <a:ext cx="2687468" cy="2688166"/>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sp>
        <p:nvSpPr>
          <p:cNvPr id="23" name="Oval 22"/>
          <p:cNvSpPr/>
          <p:nvPr/>
        </p:nvSpPr>
        <p:spPr bwMode="auto">
          <a:xfrm>
            <a:off x="15539488" y="5019981"/>
            <a:ext cx="2687468" cy="2688166"/>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sp>
        <p:nvSpPr>
          <p:cNvPr id="24" name="Oval 23"/>
          <p:cNvSpPr/>
          <p:nvPr/>
        </p:nvSpPr>
        <p:spPr bwMode="auto">
          <a:xfrm>
            <a:off x="19799196" y="3602595"/>
            <a:ext cx="1536302" cy="1532466"/>
          </a:xfrm>
          <a:prstGeom prst="ellips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sp>
        <p:nvSpPr>
          <p:cNvPr id="25" name="Oval 24"/>
          <p:cNvSpPr/>
          <p:nvPr/>
        </p:nvSpPr>
        <p:spPr bwMode="auto">
          <a:xfrm>
            <a:off x="19871309" y="8955541"/>
            <a:ext cx="1536302" cy="1536698"/>
          </a:xfrm>
          <a:prstGeom prst="ellips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lIns="243785" tIns="121892" rIns="243785" bIns="121892" anchor="ctr"/>
          <a:lstStyle/>
          <a:p>
            <a:pPr algn="ctr">
              <a:defRPr/>
            </a:pPr>
            <a:endParaRPr lang="en-US" sz="3000" b="1" dirty="0"/>
          </a:p>
        </p:txBody>
      </p:sp>
      <p:cxnSp>
        <p:nvCxnSpPr>
          <p:cNvPr id="26" name="Straight Connector 25"/>
          <p:cNvCxnSpPr>
            <a:stCxn id="23" idx="5"/>
            <a:endCxn id="25" idx="1"/>
          </p:cNvCxnSpPr>
          <p:nvPr/>
        </p:nvCxnSpPr>
        <p:spPr>
          <a:xfrm>
            <a:off x="17833383" y="7314464"/>
            <a:ext cx="2262905" cy="186611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3" idx="7"/>
            <a:endCxn id="24" idx="2"/>
          </p:cNvCxnSpPr>
          <p:nvPr/>
        </p:nvCxnSpPr>
        <p:spPr>
          <a:xfrm flipV="1">
            <a:off x="17833392" y="4368831"/>
            <a:ext cx="1965806" cy="104482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6" idx="6"/>
            <a:endCxn id="22" idx="2"/>
          </p:cNvCxnSpPr>
          <p:nvPr/>
        </p:nvCxnSpPr>
        <p:spPr>
          <a:xfrm flipV="1">
            <a:off x="9090525" y="6362628"/>
            <a:ext cx="1755837" cy="62064"/>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2" idx="6"/>
            <a:endCxn id="23" idx="2"/>
          </p:cNvCxnSpPr>
          <p:nvPr/>
        </p:nvCxnSpPr>
        <p:spPr>
          <a:xfrm>
            <a:off x="13533831" y="6362639"/>
            <a:ext cx="2005660" cy="1426"/>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2" idx="4"/>
            <a:endCxn id="17" idx="7"/>
          </p:cNvCxnSpPr>
          <p:nvPr/>
        </p:nvCxnSpPr>
        <p:spPr>
          <a:xfrm flipH="1">
            <a:off x="11420245" y="7706719"/>
            <a:ext cx="769847" cy="1583530"/>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1" name="Group 4689"/>
          <p:cNvGrpSpPr>
            <a:grpSpLocks/>
          </p:cNvGrpSpPr>
          <p:nvPr/>
        </p:nvGrpSpPr>
        <p:grpSpPr bwMode="auto">
          <a:xfrm rot="10800000">
            <a:off x="10248334" y="9570403"/>
            <a:ext cx="956615" cy="815930"/>
            <a:chOff x="6337300" y="2947987"/>
            <a:chExt cx="614363" cy="523875"/>
          </a:xfrm>
          <a:solidFill>
            <a:schemeClr val="bg1"/>
          </a:solidFill>
        </p:grpSpPr>
        <p:sp>
          <p:nvSpPr>
            <p:cNvPr id="32" name="Freeform 302"/>
            <p:cNvSpPr>
              <a:spLocks noChangeArrowheads="1"/>
            </p:cNvSpPr>
            <p:nvPr/>
          </p:nvSpPr>
          <p:spPr bwMode="auto">
            <a:xfrm>
              <a:off x="6515100" y="3128962"/>
              <a:ext cx="77788"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33" name="Freeform 303"/>
            <p:cNvSpPr>
              <a:spLocks noChangeArrowheads="1"/>
            </p:cNvSpPr>
            <p:nvPr/>
          </p:nvSpPr>
          <p:spPr bwMode="auto">
            <a:xfrm>
              <a:off x="6605588" y="3395662"/>
              <a:ext cx="77787" cy="76200"/>
            </a:xfrm>
            <a:custGeom>
              <a:avLst/>
              <a:gdLst>
                <a:gd name="T0" fmla="*/ 108 w 218"/>
                <a:gd name="T1" fmla="*/ 209 h 210"/>
                <a:gd name="T2" fmla="*/ 217 w 218"/>
                <a:gd name="T3" fmla="*/ 108 h 210"/>
                <a:gd name="T4" fmla="*/ 108 w 218"/>
                <a:gd name="T5" fmla="*/ 0 h 210"/>
                <a:gd name="T6" fmla="*/ 0 w 218"/>
                <a:gd name="T7" fmla="*/ 108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8"/>
                  </a:cubicBezTo>
                  <a:cubicBezTo>
                    <a:pt x="217" y="50"/>
                    <a:pt x="167" y="0"/>
                    <a:pt x="108" y="0"/>
                  </a:cubicBezTo>
                  <a:cubicBezTo>
                    <a:pt x="50" y="0"/>
                    <a:pt x="0" y="50"/>
                    <a:pt x="0" y="108"/>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34" name="Freeform 304"/>
            <p:cNvSpPr>
              <a:spLocks noChangeArrowheads="1"/>
            </p:cNvSpPr>
            <p:nvPr/>
          </p:nvSpPr>
          <p:spPr bwMode="auto">
            <a:xfrm>
              <a:off x="6515100" y="3038474"/>
              <a:ext cx="77788" cy="77788"/>
            </a:xfrm>
            <a:custGeom>
              <a:avLst/>
              <a:gdLst>
                <a:gd name="T0" fmla="*/ 109 w 218"/>
                <a:gd name="T1" fmla="*/ 217 h 218"/>
                <a:gd name="T2" fmla="*/ 217 w 218"/>
                <a:gd name="T3" fmla="*/ 108 h 218"/>
                <a:gd name="T4" fmla="*/ 109 w 218"/>
                <a:gd name="T5" fmla="*/ 0 h 218"/>
                <a:gd name="T6" fmla="*/ 0 w 218"/>
                <a:gd name="T7" fmla="*/ 108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8"/>
                  </a:cubicBezTo>
                  <a:cubicBezTo>
                    <a:pt x="217" y="50"/>
                    <a:pt x="167" y="0"/>
                    <a:pt x="109" y="0"/>
                  </a:cubicBezTo>
                  <a:cubicBezTo>
                    <a:pt x="50" y="0"/>
                    <a:pt x="0" y="50"/>
                    <a:pt x="0" y="108"/>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35" name="Freeform 305"/>
            <p:cNvSpPr>
              <a:spLocks noChangeArrowheads="1"/>
            </p:cNvSpPr>
            <p:nvPr/>
          </p:nvSpPr>
          <p:spPr bwMode="auto">
            <a:xfrm>
              <a:off x="6515100" y="32162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36" name="Freeform 306"/>
            <p:cNvSpPr>
              <a:spLocks noChangeArrowheads="1"/>
            </p:cNvSpPr>
            <p:nvPr/>
          </p:nvSpPr>
          <p:spPr bwMode="auto">
            <a:xfrm>
              <a:off x="6515100" y="33051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37" name="Freeform 307"/>
            <p:cNvSpPr>
              <a:spLocks noChangeArrowheads="1"/>
            </p:cNvSpPr>
            <p:nvPr/>
          </p:nvSpPr>
          <p:spPr bwMode="auto">
            <a:xfrm>
              <a:off x="6873875" y="3128962"/>
              <a:ext cx="77788" cy="76200"/>
            </a:xfrm>
            <a:custGeom>
              <a:avLst/>
              <a:gdLst>
                <a:gd name="T0" fmla="*/ 0 w 218"/>
                <a:gd name="T1" fmla="*/ 100 h 210"/>
                <a:gd name="T2" fmla="*/ 109 w 218"/>
                <a:gd name="T3" fmla="*/ 209 h 210"/>
                <a:gd name="T4" fmla="*/ 217 w 218"/>
                <a:gd name="T5" fmla="*/ 100 h 210"/>
                <a:gd name="T6" fmla="*/ 109 w 218"/>
                <a:gd name="T7" fmla="*/ 0 h 210"/>
                <a:gd name="T8" fmla="*/ 0 w 218"/>
                <a:gd name="T9" fmla="*/ 100 h 210"/>
                <a:gd name="T10" fmla="*/ 0 w 218"/>
                <a:gd name="T11" fmla="*/ 100 h 210"/>
                <a:gd name="T12" fmla="*/ 0 w 218"/>
                <a:gd name="T13" fmla="*/ 100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0" y="100"/>
                  </a:moveTo>
                  <a:cubicBezTo>
                    <a:pt x="0" y="167"/>
                    <a:pt x="50" y="209"/>
                    <a:pt x="109" y="209"/>
                  </a:cubicBezTo>
                  <a:cubicBezTo>
                    <a:pt x="167" y="209"/>
                    <a:pt x="217" y="167"/>
                    <a:pt x="217" y="100"/>
                  </a:cubicBezTo>
                  <a:cubicBezTo>
                    <a:pt x="217" y="41"/>
                    <a:pt x="167" y="0"/>
                    <a:pt x="109" y="0"/>
                  </a:cubicBezTo>
                  <a:cubicBezTo>
                    <a:pt x="50" y="0"/>
                    <a:pt x="0" y="41"/>
                    <a:pt x="0" y="100"/>
                  </a:cubicBezTo>
                  <a:close/>
                  <a:moveTo>
                    <a:pt x="0" y="100"/>
                  </a:moveTo>
                  <a:lnTo>
                    <a:pt x="0" y="1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38" name="Freeform 308"/>
            <p:cNvSpPr>
              <a:spLocks noChangeArrowheads="1"/>
            </p:cNvSpPr>
            <p:nvPr/>
          </p:nvSpPr>
          <p:spPr bwMode="auto">
            <a:xfrm>
              <a:off x="6605588" y="33051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39" name="Freeform 309"/>
            <p:cNvSpPr>
              <a:spLocks noChangeArrowheads="1"/>
            </p:cNvSpPr>
            <p:nvPr/>
          </p:nvSpPr>
          <p:spPr bwMode="auto">
            <a:xfrm>
              <a:off x="6337300" y="3173412"/>
              <a:ext cx="76200" cy="76200"/>
            </a:xfrm>
            <a:custGeom>
              <a:avLst/>
              <a:gdLst>
                <a:gd name="T0" fmla="*/ 108 w 210"/>
                <a:gd name="T1" fmla="*/ 209 h 210"/>
                <a:gd name="T2" fmla="*/ 209 w 210"/>
                <a:gd name="T3" fmla="*/ 100 h 210"/>
                <a:gd name="T4" fmla="*/ 108 w 210"/>
                <a:gd name="T5" fmla="*/ 0 h 210"/>
                <a:gd name="T6" fmla="*/ 0 w 210"/>
                <a:gd name="T7" fmla="*/ 100 h 210"/>
                <a:gd name="T8" fmla="*/ 108 w 210"/>
                <a:gd name="T9" fmla="*/ 209 h 210"/>
                <a:gd name="T10" fmla="*/ 108 w 210"/>
                <a:gd name="T11" fmla="*/ 209 h 210"/>
                <a:gd name="T12" fmla="*/ 108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8" y="209"/>
                  </a:moveTo>
                  <a:cubicBezTo>
                    <a:pt x="167" y="209"/>
                    <a:pt x="209" y="159"/>
                    <a:pt x="209" y="100"/>
                  </a:cubicBezTo>
                  <a:cubicBezTo>
                    <a:pt x="209" y="42"/>
                    <a:pt x="167" y="0"/>
                    <a:pt x="108" y="0"/>
                  </a:cubicBezTo>
                  <a:cubicBezTo>
                    <a:pt x="50" y="0"/>
                    <a:pt x="0" y="42"/>
                    <a:pt x="0" y="100"/>
                  </a:cubicBezTo>
                  <a:cubicBezTo>
                    <a:pt x="0" y="159"/>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0" name="Freeform 310"/>
            <p:cNvSpPr>
              <a:spLocks noChangeArrowheads="1"/>
            </p:cNvSpPr>
            <p:nvPr/>
          </p:nvSpPr>
          <p:spPr bwMode="auto">
            <a:xfrm>
              <a:off x="6427788" y="3128962"/>
              <a:ext cx="76200" cy="76200"/>
            </a:xfrm>
            <a:custGeom>
              <a:avLst/>
              <a:gdLst>
                <a:gd name="T0" fmla="*/ 101 w 210"/>
                <a:gd name="T1" fmla="*/ 209 h 210"/>
                <a:gd name="T2" fmla="*/ 209 w 210"/>
                <a:gd name="T3" fmla="*/ 100 h 210"/>
                <a:gd name="T4" fmla="*/ 101 w 210"/>
                <a:gd name="T5" fmla="*/ 0 h 210"/>
                <a:gd name="T6" fmla="*/ 0 w 210"/>
                <a:gd name="T7" fmla="*/ 100 h 210"/>
                <a:gd name="T8" fmla="*/ 101 w 210"/>
                <a:gd name="T9" fmla="*/ 209 h 210"/>
                <a:gd name="T10" fmla="*/ 101 w 210"/>
                <a:gd name="T11" fmla="*/ 209 h 210"/>
                <a:gd name="T12" fmla="*/ 101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1" y="209"/>
                  </a:moveTo>
                  <a:cubicBezTo>
                    <a:pt x="159" y="209"/>
                    <a:pt x="209" y="167"/>
                    <a:pt x="209" y="100"/>
                  </a:cubicBezTo>
                  <a:cubicBezTo>
                    <a:pt x="209" y="41"/>
                    <a:pt x="159" y="0"/>
                    <a:pt x="101" y="0"/>
                  </a:cubicBezTo>
                  <a:cubicBezTo>
                    <a:pt x="42" y="0"/>
                    <a:pt x="0" y="41"/>
                    <a:pt x="0" y="100"/>
                  </a:cubicBezTo>
                  <a:cubicBezTo>
                    <a:pt x="0" y="167"/>
                    <a:pt x="42" y="209"/>
                    <a:pt x="101" y="209"/>
                  </a:cubicBezTo>
                  <a:close/>
                  <a:moveTo>
                    <a:pt x="101" y="209"/>
                  </a:moveTo>
                  <a:lnTo>
                    <a:pt x="101"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1" name="Freeform 311"/>
            <p:cNvSpPr>
              <a:spLocks noChangeArrowheads="1"/>
            </p:cNvSpPr>
            <p:nvPr/>
          </p:nvSpPr>
          <p:spPr bwMode="auto">
            <a:xfrm>
              <a:off x="6427788" y="3216274"/>
              <a:ext cx="76200" cy="77788"/>
            </a:xfrm>
            <a:custGeom>
              <a:avLst/>
              <a:gdLst>
                <a:gd name="T0" fmla="*/ 101 w 210"/>
                <a:gd name="T1" fmla="*/ 217 h 218"/>
                <a:gd name="T2" fmla="*/ 209 w 210"/>
                <a:gd name="T3" fmla="*/ 109 h 218"/>
                <a:gd name="T4" fmla="*/ 101 w 210"/>
                <a:gd name="T5" fmla="*/ 0 h 218"/>
                <a:gd name="T6" fmla="*/ 0 w 210"/>
                <a:gd name="T7" fmla="*/ 109 h 218"/>
                <a:gd name="T8" fmla="*/ 101 w 210"/>
                <a:gd name="T9" fmla="*/ 217 h 218"/>
                <a:gd name="T10" fmla="*/ 101 w 210"/>
                <a:gd name="T11" fmla="*/ 217 h 218"/>
                <a:gd name="T12" fmla="*/ 101 w 210"/>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0" h="218">
                  <a:moveTo>
                    <a:pt x="101" y="217"/>
                  </a:moveTo>
                  <a:cubicBezTo>
                    <a:pt x="159" y="217"/>
                    <a:pt x="209" y="167"/>
                    <a:pt x="209" y="109"/>
                  </a:cubicBezTo>
                  <a:cubicBezTo>
                    <a:pt x="209" y="50"/>
                    <a:pt x="159" y="0"/>
                    <a:pt x="101" y="0"/>
                  </a:cubicBezTo>
                  <a:cubicBezTo>
                    <a:pt x="42" y="0"/>
                    <a:pt x="0" y="50"/>
                    <a:pt x="0" y="109"/>
                  </a:cubicBezTo>
                  <a:cubicBezTo>
                    <a:pt x="0" y="167"/>
                    <a:pt x="42" y="217"/>
                    <a:pt x="101" y="217"/>
                  </a:cubicBezTo>
                  <a:close/>
                  <a:moveTo>
                    <a:pt x="101" y="217"/>
                  </a:moveTo>
                  <a:lnTo>
                    <a:pt x="101"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2" name="Freeform 312"/>
            <p:cNvSpPr>
              <a:spLocks noChangeArrowheads="1"/>
            </p:cNvSpPr>
            <p:nvPr/>
          </p:nvSpPr>
          <p:spPr bwMode="auto">
            <a:xfrm>
              <a:off x="6783388" y="3128962"/>
              <a:ext cx="77787"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3" name="Freeform 313"/>
            <p:cNvSpPr>
              <a:spLocks noChangeArrowheads="1"/>
            </p:cNvSpPr>
            <p:nvPr/>
          </p:nvSpPr>
          <p:spPr bwMode="auto">
            <a:xfrm>
              <a:off x="6696075" y="3128962"/>
              <a:ext cx="74613" cy="76200"/>
            </a:xfrm>
            <a:custGeom>
              <a:avLst/>
              <a:gdLst>
                <a:gd name="T0" fmla="*/ 100 w 209"/>
                <a:gd name="T1" fmla="*/ 209 h 210"/>
                <a:gd name="T2" fmla="*/ 208 w 209"/>
                <a:gd name="T3" fmla="*/ 100 h 210"/>
                <a:gd name="T4" fmla="*/ 100 w 209"/>
                <a:gd name="T5" fmla="*/ 0 h 210"/>
                <a:gd name="T6" fmla="*/ 0 w 209"/>
                <a:gd name="T7" fmla="*/ 100 h 210"/>
                <a:gd name="T8" fmla="*/ 100 w 209"/>
                <a:gd name="T9" fmla="*/ 209 h 210"/>
                <a:gd name="T10" fmla="*/ 100 w 209"/>
                <a:gd name="T11" fmla="*/ 209 h 210"/>
                <a:gd name="T12" fmla="*/ 100 w 209"/>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09" h="210">
                  <a:moveTo>
                    <a:pt x="100" y="209"/>
                  </a:moveTo>
                  <a:cubicBezTo>
                    <a:pt x="167" y="209"/>
                    <a:pt x="208" y="167"/>
                    <a:pt x="208" y="100"/>
                  </a:cubicBezTo>
                  <a:cubicBezTo>
                    <a:pt x="208" y="41"/>
                    <a:pt x="167" y="0"/>
                    <a:pt x="100" y="0"/>
                  </a:cubicBezTo>
                  <a:cubicBezTo>
                    <a:pt x="41" y="0"/>
                    <a:pt x="0" y="41"/>
                    <a:pt x="0" y="100"/>
                  </a:cubicBezTo>
                  <a:cubicBezTo>
                    <a:pt x="0" y="167"/>
                    <a:pt x="41" y="209"/>
                    <a:pt x="100" y="209"/>
                  </a:cubicBezTo>
                  <a:close/>
                  <a:moveTo>
                    <a:pt x="100" y="209"/>
                  </a:moveTo>
                  <a:lnTo>
                    <a:pt x="100"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4" name="Freeform 314"/>
            <p:cNvSpPr>
              <a:spLocks noChangeArrowheads="1"/>
            </p:cNvSpPr>
            <p:nvPr/>
          </p:nvSpPr>
          <p:spPr bwMode="auto">
            <a:xfrm>
              <a:off x="6783388" y="3216274"/>
              <a:ext cx="77787" cy="77788"/>
            </a:xfrm>
            <a:custGeom>
              <a:avLst/>
              <a:gdLst>
                <a:gd name="T0" fmla="*/ 217 w 218"/>
                <a:gd name="T1" fmla="*/ 109 h 218"/>
                <a:gd name="T2" fmla="*/ 109 w 218"/>
                <a:gd name="T3" fmla="*/ 0 h 218"/>
                <a:gd name="T4" fmla="*/ 0 w 218"/>
                <a:gd name="T5" fmla="*/ 109 h 218"/>
                <a:gd name="T6" fmla="*/ 109 w 218"/>
                <a:gd name="T7" fmla="*/ 217 h 218"/>
                <a:gd name="T8" fmla="*/ 217 w 218"/>
                <a:gd name="T9" fmla="*/ 109 h 218"/>
                <a:gd name="T10" fmla="*/ 217 w 218"/>
                <a:gd name="T11" fmla="*/ 109 h 218"/>
                <a:gd name="T12" fmla="*/ 217 w 218"/>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217" y="109"/>
                  </a:moveTo>
                  <a:cubicBezTo>
                    <a:pt x="217" y="50"/>
                    <a:pt x="167" y="0"/>
                    <a:pt x="109" y="0"/>
                  </a:cubicBezTo>
                  <a:cubicBezTo>
                    <a:pt x="50" y="0"/>
                    <a:pt x="0" y="50"/>
                    <a:pt x="0" y="109"/>
                  </a:cubicBezTo>
                  <a:cubicBezTo>
                    <a:pt x="0" y="167"/>
                    <a:pt x="50" y="217"/>
                    <a:pt x="109" y="217"/>
                  </a:cubicBezTo>
                  <a:cubicBezTo>
                    <a:pt x="167" y="217"/>
                    <a:pt x="217" y="167"/>
                    <a:pt x="217" y="109"/>
                  </a:cubicBezTo>
                  <a:close/>
                  <a:moveTo>
                    <a:pt x="217" y="109"/>
                  </a:moveTo>
                  <a:lnTo>
                    <a:pt x="217"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5" name="Freeform 315"/>
            <p:cNvSpPr>
              <a:spLocks noChangeArrowheads="1"/>
            </p:cNvSpPr>
            <p:nvPr/>
          </p:nvSpPr>
          <p:spPr bwMode="auto">
            <a:xfrm>
              <a:off x="6605588" y="32162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6" name="Freeform 316"/>
            <p:cNvSpPr>
              <a:spLocks noChangeArrowheads="1"/>
            </p:cNvSpPr>
            <p:nvPr/>
          </p:nvSpPr>
          <p:spPr bwMode="auto">
            <a:xfrm>
              <a:off x="6873875" y="3216274"/>
              <a:ext cx="77788" cy="77788"/>
            </a:xfrm>
            <a:custGeom>
              <a:avLst/>
              <a:gdLst>
                <a:gd name="T0" fmla="*/ 109 w 218"/>
                <a:gd name="T1" fmla="*/ 0 h 218"/>
                <a:gd name="T2" fmla="*/ 0 w 218"/>
                <a:gd name="T3" fmla="*/ 109 h 218"/>
                <a:gd name="T4" fmla="*/ 109 w 218"/>
                <a:gd name="T5" fmla="*/ 217 h 218"/>
                <a:gd name="T6" fmla="*/ 217 w 218"/>
                <a:gd name="T7" fmla="*/ 109 h 218"/>
                <a:gd name="T8" fmla="*/ 109 w 218"/>
                <a:gd name="T9" fmla="*/ 0 h 218"/>
                <a:gd name="T10" fmla="*/ 109 w 218"/>
                <a:gd name="T11" fmla="*/ 0 h 218"/>
                <a:gd name="T12" fmla="*/ 109 w 2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0"/>
                  </a:moveTo>
                  <a:cubicBezTo>
                    <a:pt x="50" y="0"/>
                    <a:pt x="0" y="50"/>
                    <a:pt x="0" y="109"/>
                  </a:cubicBezTo>
                  <a:cubicBezTo>
                    <a:pt x="0" y="167"/>
                    <a:pt x="50" y="217"/>
                    <a:pt x="109" y="217"/>
                  </a:cubicBezTo>
                  <a:cubicBezTo>
                    <a:pt x="167" y="217"/>
                    <a:pt x="217" y="167"/>
                    <a:pt x="217" y="109"/>
                  </a:cubicBezTo>
                  <a:cubicBezTo>
                    <a:pt x="217" y="50"/>
                    <a:pt x="167" y="0"/>
                    <a:pt x="109" y="0"/>
                  </a:cubicBezTo>
                  <a:close/>
                  <a:moveTo>
                    <a:pt x="109" y="0"/>
                  </a:moveTo>
                  <a:lnTo>
                    <a:pt x="109"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7" name="Freeform 317"/>
            <p:cNvSpPr>
              <a:spLocks noChangeArrowheads="1"/>
            </p:cNvSpPr>
            <p:nvPr/>
          </p:nvSpPr>
          <p:spPr bwMode="auto">
            <a:xfrm>
              <a:off x="6605588" y="3128962"/>
              <a:ext cx="77787" cy="76200"/>
            </a:xfrm>
            <a:custGeom>
              <a:avLst/>
              <a:gdLst>
                <a:gd name="T0" fmla="*/ 108 w 218"/>
                <a:gd name="T1" fmla="*/ 209 h 210"/>
                <a:gd name="T2" fmla="*/ 217 w 218"/>
                <a:gd name="T3" fmla="*/ 100 h 210"/>
                <a:gd name="T4" fmla="*/ 108 w 218"/>
                <a:gd name="T5" fmla="*/ 0 h 210"/>
                <a:gd name="T6" fmla="*/ 0 w 218"/>
                <a:gd name="T7" fmla="*/ 100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0"/>
                  </a:cubicBezTo>
                  <a:cubicBezTo>
                    <a:pt x="217" y="41"/>
                    <a:pt x="167" y="0"/>
                    <a:pt x="108" y="0"/>
                  </a:cubicBezTo>
                  <a:cubicBezTo>
                    <a:pt x="50" y="0"/>
                    <a:pt x="0" y="41"/>
                    <a:pt x="0" y="100"/>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8" name="Freeform 318"/>
            <p:cNvSpPr>
              <a:spLocks noChangeArrowheads="1"/>
            </p:cNvSpPr>
            <p:nvPr/>
          </p:nvSpPr>
          <p:spPr bwMode="auto">
            <a:xfrm>
              <a:off x="6605588" y="3038474"/>
              <a:ext cx="77787" cy="77788"/>
            </a:xfrm>
            <a:custGeom>
              <a:avLst/>
              <a:gdLst>
                <a:gd name="T0" fmla="*/ 108 w 218"/>
                <a:gd name="T1" fmla="*/ 217 h 218"/>
                <a:gd name="T2" fmla="*/ 217 w 218"/>
                <a:gd name="T3" fmla="*/ 108 h 218"/>
                <a:gd name="T4" fmla="*/ 108 w 218"/>
                <a:gd name="T5" fmla="*/ 0 h 218"/>
                <a:gd name="T6" fmla="*/ 0 w 218"/>
                <a:gd name="T7" fmla="*/ 108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8"/>
                  </a:cubicBezTo>
                  <a:cubicBezTo>
                    <a:pt x="217" y="50"/>
                    <a:pt x="167" y="0"/>
                    <a:pt x="108" y="0"/>
                  </a:cubicBezTo>
                  <a:cubicBezTo>
                    <a:pt x="50" y="0"/>
                    <a:pt x="0" y="50"/>
                    <a:pt x="0" y="108"/>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9" name="Freeform 319"/>
            <p:cNvSpPr>
              <a:spLocks noChangeArrowheads="1"/>
            </p:cNvSpPr>
            <p:nvPr/>
          </p:nvSpPr>
          <p:spPr bwMode="auto">
            <a:xfrm>
              <a:off x="6605588" y="2947987"/>
              <a:ext cx="77787" cy="77787"/>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50" name="Freeform 320"/>
            <p:cNvSpPr>
              <a:spLocks noChangeArrowheads="1"/>
            </p:cNvSpPr>
            <p:nvPr/>
          </p:nvSpPr>
          <p:spPr bwMode="auto">
            <a:xfrm>
              <a:off x="6696075" y="3216274"/>
              <a:ext cx="74613" cy="77788"/>
            </a:xfrm>
            <a:custGeom>
              <a:avLst/>
              <a:gdLst>
                <a:gd name="T0" fmla="*/ 208 w 209"/>
                <a:gd name="T1" fmla="*/ 109 h 218"/>
                <a:gd name="T2" fmla="*/ 100 w 209"/>
                <a:gd name="T3" fmla="*/ 0 h 218"/>
                <a:gd name="T4" fmla="*/ 0 w 209"/>
                <a:gd name="T5" fmla="*/ 109 h 218"/>
                <a:gd name="T6" fmla="*/ 100 w 209"/>
                <a:gd name="T7" fmla="*/ 217 h 218"/>
                <a:gd name="T8" fmla="*/ 208 w 209"/>
                <a:gd name="T9" fmla="*/ 109 h 218"/>
                <a:gd name="T10" fmla="*/ 208 w 209"/>
                <a:gd name="T11" fmla="*/ 109 h 218"/>
                <a:gd name="T12" fmla="*/ 208 w 209"/>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09" h="218">
                  <a:moveTo>
                    <a:pt x="208" y="109"/>
                  </a:moveTo>
                  <a:cubicBezTo>
                    <a:pt x="208" y="50"/>
                    <a:pt x="167" y="0"/>
                    <a:pt x="100" y="0"/>
                  </a:cubicBezTo>
                  <a:cubicBezTo>
                    <a:pt x="41" y="0"/>
                    <a:pt x="0" y="50"/>
                    <a:pt x="0" y="109"/>
                  </a:cubicBezTo>
                  <a:cubicBezTo>
                    <a:pt x="0" y="167"/>
                    <a:pt x="41" y="217"/>
                    <a:pt x="100" y="217"/>
                  </a:cubicBezTo>
                  <a:cubicBezTo>
                    <a:pt x="167" y="217"/>
                    <a:pt x="208" y="167"/>
                    <a:pt x="208" y="109"/>
                  </a:cubicBezTo>
                  <a:close/>
                  <a:moveTo>
                    <a:pt x="208" y="109"/>
                  </a:moveTo>
                  <a:lnTo>
                    <a:pt x="208"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51" name="Freeform 328"/>
          <p:cNvSpPr>
            <a:spLocks noChangeArrowheads="1"/>
          </p:cNvSpPr>
          <p:nvPr/>
        </p:nvSpPr>
        <p:spPr bwMode="auto">
          <a:xfrm>
            <a:off x="16107061" y="5949995"/>
            <a:ext cx="1532863" cy="855170"/>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2" name="Freeform 544"/>
          <p:cNvSpPr>
            <a:spLocks noChangeArrowheads="1"/>
          </p:cNvSpPr>
          <p:nvPr/>
        </p:nvSpPr>
        <p:spPr bwMode="auto">
          <a:xfrm>
            <a:off x="11579491" y="5671039"/>
            <a:ext cx="1221212" cy="1292786"/>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3" name="Freeform 325"/>
          <p:cNvSpPr>
            <a:spLocks noChangeArrowheads="1"/>
          </p:cNvSpPr>
          <p:nvPr/>
        </p:nvSpPr>
        <p:spPr bwMode="auto">
          <a:xfrm>
            <a:off x="7198285" y="5666359"/>
            <a:ext cx="1054005" cy="1419050"/>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grpSp>
        <p:nvGrpSpPr>
          <p:cNvPr id="54" name="Group 581"/>
          <p:cNvGrpSpPr>
            <a:grpSpLocks/>
          </p:cNvGrpSpPr>
          <p:nvPr/>
        </p:nvGrpSpPr>
        <p:grpSpPr bwMode="auto">
          <a:xfrm>
            <a:off x="10267178" y="3711299"/>
            <a:ext cx="833741" cy="550298"/>
            <a:chOff x="3763963" y="5216524"/>
            <a:chExt cx="466725" cy="307975"/>
          </a:xfrm>
          <a:solidFill>
            <a:schemeClr val="bg1"/>
          </a:solidFill>
        </p:grpSpPr>
        <p:sp>
          <p:nvSpPr>
            <p:cNvPr id="55" name="Freeform 496"/>
            <p:cNvSpPr>
              <a:spLocks noChangeArrowheads="1"/>
            </p:cNvSpPr>
            <p:nvPr/>
          </p:nvSpPr>
          <p:spPr bwMode="auto">
            <a:xfrm>
              <a:off x="4130675" y="5421312"/>
              <a:ext cx="100013" cy="103187"/>
            </a:xfrm>
            <a:custGeom>
              <a:avLst/>
              <a:gdLst>
                <a:gd name="T0" fmla="*/ 276 w 277"/>
                <a:gd name="T1" fmla="*/ 218 h 286"/>
                <a:gd name="T2" fmla="*/ 276 w 277"/>
                <a:gd name="T3" fmla="*/ 209 h 286"/>
                <a:gd name="T4" fmla="*/ 276 w 277"/>
                <a:gd name="T5" fmla="*/ 201 h 286"/>
                <a:gd name="T6" fmla="*/ 276 w 277"/>
                <a:gd name="T7" fmla="*/ 193 h 286"/>
                <a:gd name="T8" fmla="*/ 268 w 277"/>
                <a:gd name="T9" fmla="*/ 176 h 286"/>
                <a:gd name="T10" fmla="*/ 268 w 277"/>
                <a:gd name="T11" fmla="*/ 168 h 286"/>
                <a:gd name="T12" fmla="*/ 268 w 277"/>
                <a:gd name="T13" fmla="*/ 159 h 286"/>
                <a:gd name="T14" fmla="*/ 268 w 277"/>
                <a:gd name="T15" fmla="*/ 151 h 286"/>
                <a:gd name="T16" fmla="*/ 268 w 277"/>
                <a:gd name="T17" fmla="*/ 143 h 286"/>
                <a:gd name="T18" fmla="*/ 259 w 277"/>
                <a:gd name="T19" fmla="*/ 109 h 286"/>
                <a:gd name="T20" fmla="*/ 259 w 277"/>
                <a:gd name="T21" fmla="*/ 92 h 286"/>
                <a:gd name="T22" fmla="*/ 259 w 277"/>
                <a:gd name="T23" fmla="*/ 84 h 286"/>
                <a:gd name="T24" fmla="*/ 251 w 277"/>
                <a:gd name="T25" fmla="*/ 51 h 286"/>
                <a:gd name="T26" fmla="*/ 251 w 277"/>
                <a:gd name="T27" fmla="*/ 42 h 286"/>
                <a:gd name="T28" fmla="*/ 242 w 277"/>
                <a:gd name="T29" fmla="*/ 34 h 286"/>
                <a:gd name="T30" fmla="*/ 242 w 277"/>
                <a:gd name="T31" fmla="*/ 17 h 286"/>
                <a:gd name="T32" fmla="*/ 234 w 277"/>
                <a:gd name="T33" fmla="*/ 0 h 286"/>
                <a:gd name="T34" fmla="*/ 226 w 277"/>
                <a:gd name="T35" fmla="*/ 0 h 286"/>
                <a:gd name="T36" fmla="*/ 8 w 277"/>
                <a:gd name="T37" fmla="*/ 59 h 286"/>
                <a:gd name="T38" fmla="*/ 8 w 277"/>
                <a:gd name="T39" fmla="*/ 67 h 286"/>
                <a:gd name="T40" fmla="*/ 8 w 277"/>
                <a:gd name="T41" fmla="*/ 76 h 286"/>
                <a:gd name="T42" fmla="*/ 8 w 277"/>
                <a:gd name="T43" fmla="*/ 84 h 286"/>
                <a:gd name="T44" fmla="*/ 8 w 277"/>
                <a:gd name="T45" fmla="*/ 92 h 286"/>
                <a:gd name="T46" fmla="*/ 8 w 277"/>
                <a:gd name="T47" fmla="*/ 101 h 286"/>
                <a:gd name="T48" fmla="*/ 8 w 277"/>
                <a:gd name="T49" fmla="*/ 118 h 286"/>
                <a:gd name="T50" fmla="*/ 8 w 277"/>
                <a:gd name="T51" fmla="*/ 134 h 286"/>
                <a:gd name="T52" fmla="*/ 17 w 277"/>
                <a:gd name="T53" fmla="*/ 143 h 286"/>
                <a:gd name="T54" fmla="*/ 17 w 277"/>
                <a:gd name="T55" fmla="*/ 159 h 286"/>
                <a:gd name="T56" fmla="*/ 17 w 277"/>
                <a:gd name="T57" fmla="*/ 168 h 286"/>
                <a:gd name="T58" fmla="*/ 17 w 277"/>
                <a:gd name="T59" fmla="*/ 176 h 286"/>
                <a:gd name="T60" fmla="*/ 17 w 277"/>
                <a:gd name="T61" fmla="*/ 185 h 286"/>
                <a:gd name="T62" fmla="*/ 8 w 277"/>
                <a:gd name="T63" fmla="*/ 201 h 286"/>
                <a:gd name="T64" fmla="*/ 8 w 277"/>
                <a:gd name="T65" fmla="*/ 209 h 286"/>
                <a:gd name="T66" fmla="*/ 8 w 277"/>
                <a:gd name="T67" fmla="*/ 218 h 286"/>
                <a:gd name="T68" fmla="*/ 8 w 277"/>
                <a:gd name="T69" fmla="*/ 226 h 286"/>
                <a:gd name="T70" fmla="*/ 8 w 277"/>
                <a:gd name="T71" fmla="*/ 243 h 286"/>
                <a:gd name="T72" fmla="*/ 8 w 277"/>
                <a:gd name="T73" fmla="*/ 251 h 286"/>
                <a:gd name="T74" fmla="*/ 0 w 277"/>
                <a:gd name="T75" fmla="*/ 260 h 286"/>
                <a:gd name="T76" fmla="*/ 0 w 277"/>
                <a:gd name="T77" fmla="*/ 268 h 286"/>
                <a:gd name="T78" fmla="*/ 0 w 277"/>
                <a:gd name="T79" fmla="*/ 276 h 286"/>
                <a:gd name="T80" fmla="*/ 0 w 277"/>
                <a:gd name="T81" fmla="*/ 285 h 286"/>
                <a:gd name="T82" fmla="*/ 268 w 277"/>
                <a:gd name="T83" fmla="*/ 285 h 286"/>
                <a:gd name="T84" fmla="*/ 276 w 277"/>
                <a:gd name="T85" fmla="*/ 276 h 286"/>
                <a:gd name="T86" fmla="*/ 276 w 277"/>
                <a:gd name="T87" fmla="*/ 260 h 286"/>
                <a:gd name="T88" fmla="*/ 276 w 277"/>
                <a:gd name="T89" fmla="*/ 243 h 286"/>
                <a:gd name="T90" fmla="*/ 276 w 277"/>
                <a:gd name="T91" fmla="*/ 226 h 286"/>
                <a:gd name="T92" fmla="*/ 276 w 277"/>
                <a:gd name="T93" fmla="*/ 218 h 286"/>
                <a:gd name="T94" fmla="*/ 276 w 277"/>
                <a:gd name="T95" fmla="*/ 218 h 286"/>
                <a:gd name="T96" fmla="*/ 276 w 277"/>
                <a:gd name="T97" fmla="*/ 21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286">
                  <a:moveTo>
                    <a:pt x="276" y="218"/>
                  </a:moveTo>
                  <a:lnTo>
                    <a:pt x="276" y="209"/>
                  </a:lnTo>
                  <a:lnTo>
                    <a:pt x="276" y="201"/>
                  </a:lnTo>
                  <a:cubicBezTo>
                    <a:pt x="276" y="193"/>
                    <a:pt x="276" y="193"/>
                    <a:pt x="276" y="193"/>
                  </a:cubicBezTo>
                  <a:cubicBezTo>
                    <a:pt x="276" y="193"/>
                    <a:pt x="276" y="185"/>
                    <a:pt x="268" y="176"/>
                  </a:cubicBezTo>
                  <a:cubicBezTo>
                    <a:pt x="268" y="168"/>
                    <a:pt x="268" y="168"/>
                    <a:pt x="268" y="168"/>
                  </a:cubicBezTo>
                  <a:lnTo>
                    <a:pt x="268" y="159"/>
                  </a:lnTo>
                  <a:lnTo>
                    <a:pt x="268" y="151"/>
                  </a:lnTo>
                  <a:cubicBezTo>
                    <a:pt x="268" y="143"/>
                    <a:pt x="268" y="143"/>
                    <a:pt x="268" y="143"/>
                  </a:cubicBezTo>
                  <a:cubicBezTo>
                    <a:pt x="268" y="134"/>
                    <a:pt x="268" y="118"/>
                    <a:pt x="259" y="109"/>
                  </a:cubicBezTo>
                  <a:cubicBezTo>
                    <a:pt x="259" y="109"/>
                    <a:pt x="259" y="101"/>
                    <a:pt x="259" y="92"/>
                  </a:cubicBezTo>
                  <a:lnTo>
                    <a:pt x="259" y="84"/>
                  </a:lnTo>
                  <a:cubicBezTo>
                    <a:pt x="259" y="67"/>
                    <a:pt x="251" y="59"/>
                    <a:pt x="251" y="51"/>
                  </a:cubicBezTo>
                  <a:cubicBezTo>
                    <a:pt x="251" y="42"/>
                    <a:pt x="251" y="42"/>
                    <a:pt x="251" y="42"/>
                  </a:cubicBezTo>
                  <a:cubicBezTo>
                    <a:pt x="242" y="34"/>
                    <a:pt x="242" y="34"/>
                    <a:pt x="242" y="34"/>
                  </a:cubicBezTo>
                  <a:cubicBezTo>
                    <a:pt x="242" y="26"/>
                    <a:pt x="242" y="26"/>
                    <a:pt x="242" y="17"/>
                  </a:cubicBezTo>
                  <a:cubicBezTo>
                    <a:pt x="242" y="9"/>
                    <a:pt x="234" y="9"/>
                    <a:pt x="234" y="0"/>
                  </a:cubicBezTo>
                  <a:lnTo>
                    <a:pt x="226" y="0"/>
                  </a:lnTo>
                  <a:cubicBezTo>
                    <a:pt x="8" y="59"/>
                    <a:pt x="8" y="59"/>
                    <a:pt x="8" y="59"/>
                  </a:cubicBezTo>
                  <a:cubicBezTo>
                    <a:pt x="8" y="67"/>
                    <a:pt x="0" y="67"/>
                    <a:pt x="8" y="67"/>
                  </a:cubicBezTo>
                  <a:cubicBezTo>
                    <a:pt x="8" y="76"/>
                    <a:pt x="8" y="76"/>
                    <a:pt x="8" y="76"/>
                  </a:cubicBezTo>
                  <a:lnTo>
                    <a:pt x="8" y="84"/>
                  </a:lnTo>
                  <a:cubicBezTo>
                    <a:pt x="8" y="92"/>
                    <a:pt x="8" y="92"/>
                    <a:pt x="8" y="92"/>
                  </a:cubicBezTo>
                  <a:lnTo>
                    <a:pt x="8" y="101"/>
                  </a:lnTo>
                  <a:cubicBezTo>
                    <a:pt x="8" y="109"/>
                    <a:pt x="8" y="118"/>
                    <a:pt x="8" y="118"/>
                  </a:cubicBezTo>
                  <a:cubicBezTo>
                    <a:pt x="8" y="126"/>
                    <a:pt x="8" y="126"/>
                    <a:pt x="8" y="134"/>
                  </a:cubicBezTo>
                  <a:cubicBezTo>
                    <a:pt x="17" y="134"/>
                    <a:pt x="17" y="134"/>
                    <a:pt x="17" y="143"/>
                  </a:cubicBezTo>
                  <a:cubicBezTo>
                    <a:pt x="17" y="151"/>
                    <a:pt x="17" y="159"/>
                    <a:pt x="17" y="159"/>
                  </a:cubicBezTo>
                  <a:cubicBezTo>
                    <a:pt x="17" y="168"/>
                    <a:pt x="17" y="168"/>
                    <a:pt x="17" y="168"/>
                  </a:cubicBezTo>
                  <a:lnTo>
                    <a:pt x="17" y="176"/>
                  </a:lnTo>
                  <a:cubicBezTo>
                    <a:pt x="17" y="185"/>
                    <a:pt x="17" y="185"/>
                    <a:pt x="17" y="185"/>
                  </a:cubicBezTo>
                  <a:cubicBezTo>
                    <a:pt x="17" y="193"/>
                    <a:pt x="8" y="193"/>
                    <a:pt x="8" y="201"/>
                  </a:cubicBezTo>
                  <a:lnTo>
                    <a:pt x="8" y="209"/>
                  </a:lnTo>
                  <a:lnTo>
                    <a:pt x="8" y="218"/>
                  </a:lnTo>
                  <a:cubicBezTo>
                    <a:pt x="8" y="226"/>
                    <a:pt x="8" y="226"/>
                    <a:pt x="8" y="226"/>
                  </a:cubicBezTo>
                  <a:cubicBezTo>
                    <a:pt x="8" y="235"/>
                    <a:pt x="8" y="235"/>
                    <a:pt x="8" y="243"/>
                  </a:cubicBezTo>
                  <a:lnTo>
                    <a:pt x="8" y="251"/>
                  </a:lnTo>
                  <a:cubicBezTo>
                    <a:pt x="8" y="251"/>
                    <a:pt x="8" y="260"/>
                    <a:pt x="0" y="260"/>
                  </a:cubicBezTo>
                  <a:lnTo>
                    <a:pt x="0" y="268"/>
                  </a:lnTo>
                  <a:lnTo>
                    <a:pt x="0" y="276"/>
                  </a:lnTo>
                  <a:lnTo>
                    <a:pt x="0" y="285"/>
                  </a:lnTo>
                  <a:cubicBezTo>
                    <a:pt x="268" y="285"/>
                    <a:pt x="268" y="285"/>
                    <a:pt x="268" y="285"/>
                  </a:cubicBezTo>
                  <a:cubicBezTo>
                    <a:pt x="268" y="285"/>
                    <a:pt x="276" y="285"/>
                    <a:pt x="276" y="276"/>
                  </a:cubicBezTo>
                  <a:cubicBezTo>
                    <a:pt x="276" y="268"/>
                    <a:pt x="276" y="268"/>
                    <a:pt x="276" y="260"/>
                  </a:cubicBezTo>
                  <a:cubicBezTo>
                    <a:pt x="276" y="260"/>
                    <a:pt x="276" y="251"/>
                    <a:pt x="276" y="243"/>
                  </a:cubicBezTo>
                  <a:cubicBezTo>
                    <a:pt x="276" y="243"/>
                    <a:pt x="276" y="235"/>
                    <a:pt x="276" y="226"/>
                  </a:cubicBezTo>
                  <a:lnTo>
                    <a:pt x="276" y="218"/>
                  </a:lnTo>
                  <a:close/>
                  <a:moveTo>
                    <a:pt x="276" y="218"/>
                  </a:moveTo>
                  <a:lnTo>
                    <a:pt x="276"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56" name="Freeform 497"/>
            <p:cNvSpPr>
              <a:spLocks noChangeArrowheads="1"/>
            </p:cNvSpPr>
            <p:nvPr/>
          </p:nvSpPr>
          <p:spPr bwMode="auto">
            <a:xfrm>
              <a:off x="4083050" y="5297487"/>
              <a:ext cx="123825" cy="133350"/>
            </a:xfrm>
            <a:custGeom>
              <a:avLst/>
              <a:gdLst>
                <a:gd name="T0" fmla="*/ 343 w 344"/>
                <a:gd name="T1" fmla="*/ 276 h 369"/>
                <a:gd name="T2" fmla="*/ 335 w 344"/>
                <a:gd name="T3" fmla="*/ 259 h 369"/>
                <a:gd name="T4" fmla="*/ 326 w 344"/>
                <a:gd name="T5" fmla="*/ 242 h 369"/>
                <a:gd name="T6" fmla="*/ 318 w 344"/>
                <a:gd name="T7" fmla="*/ 234 h 369"/>
                <a:gd name="T8" fmla="*/ 310 w 344"/>
                <a:gd name="T9" fmla="*/ 209 h 369"/>
                <a:gd name="T10" fmla="*/ 301 w 344"/>
                <a:gd name="T11" fmla="*/ 192 h 369"/>
                <a:gd name="T12" fmla="*/ 276 w 344"/>
                <a:gd name="T13" fmla="*/ 150 h 369"/>
                <a:gd name="T14" fmla="*/ 268 w 344"/>
                <a:gd name="T15" fmla="*/ 142 h 369"/>
                <a:gd name="T16" fmla="*/ 251 w 344"/>
                <a:gd name="T17" fmla="*/ 125 h 369"/>
                <a:gd name="T18" fmla="*/ 234 w 344"/>
                <a:gd name="T19" fmla="*/ 108 h 369"/>
                <a:gd name="T20" fmla="*/ 226 w 344"/>
                <a:gd name="T21" fmla="*/ 92 h 369"/>
                <a:gd name="T22" fmla="*/ 209 w 344"/>
                <a:gd name="T23" fmla="*/ 75 h 369"/>
                <a:gd name="T24" fmla="*/ 184 w 344"/>
                <a:gd name="T25" fmla="*/ 58 h 369"/>
                <a:gd name="T26" fmla="*/ 167 w 344"/>
                <a:gd name="T27" fmla="*/ 33 h 369"/>
                <a:gd name="T28" fmla="*/ 151 w 344"/>
                <a:gd name="T29" fmla="*/ 25 h 369"/>
                <a:gd name="T30" fmla="*/ 134 w 344"/>
                <a:gd name="T31" fmla="*/ 8 h 369"/>
                <a:gd name="T32" fmla="*/ 117 w 344"/>
                <a:gd name="T33" fmla="*/ 8 h 369"/>
                <a:gd name="T34" fmla="*/ 0 w 344"/>
                <a:gd name="T35" fmla="*/ 159 h 369"/>
                <a:gd name="T36" fmla="*/ 9 w 344"/>
                <a:gd name="T37" fmla="*/ 167 h 369"/>
                <a:gd name="T38" fmla="*/ 17 w 344"/>
                <a:gd name="T39" fmla="*/ 175 h 369"/>
                <a:gd name="T40" fmla="*/ 34 w 344"/>
                <a:gd name="T41" fmla="*/ 192 h 369"/>
                <a:gd name="T42" fmla="*/ 42 w 344"/>
                <a:gd name="T43" fmla="*/ 209 h 369"/>
                <a:gd name="T44" fmla="*/ 59 w 344"/>
                <a:gd name="T45" fmla="*/ 226 h 369"/>
                <a:gd name="T46" fmla="*/ 67 w 344"/>
                <a:gd name="T47" fmla="*/ 242 h 369"/>
                <a:gd name="T48" fmla="*/ 84 w 344"/>
                <a:gd name="T49" fmla="*/ 259 h 369"/>
                <a:gd name="T50" fmla="*/ 92 w 344"/>
                <a:gd name="T51" fmla="*/ 276 h 369"/>
                <a:gd name="T52" fmla="*/ 101 w 344"/>
                <a:gd name="T53" fmla="*/ 301 h 369"/>
                <a:gd name="T54" fmla="*/ 109 w 344"/>
                <a:gd name="T55" fmla="*/ 317 h 369"/>
                <a:gd name="T56" fmla="*/ 117 w 344"/>
                <a:gd name="T57" fmla="*/ 334 h 369"/>
                <a:gd name="T58" fmla="*/ 117 w 344"/>
                <a:gd name="T59" fmla="*/ 351 h 369"/>
                <a:gd name="T60" fmla="*/ 126 w 344"/>
                <a:gd name="T61" fmla="*/ 359 h 369"/>
                <a:gd name="T62" fmla="*/ 335 w 344"/>
                <a:gd name="T63" fmla="*/ 284 h 369"/>
                <a:gd name="T64" fmla="*/ 335 w 344"/>
                <a:gd name="T65" fmla="*/ 28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369">
                  <a:moveTo>
                    <a:pt x="335" y="284"/>
                  </a:moveTo>
                  <a:cubicBezTo>
                    <a:pt x="343" y="284"/>
                    <a:pt x="343" y="276"/>
                    <a:pt x="343" y="276"/>
                  </a:cubicBezTo>
                  <a:cubicBezTo>
                    <a:pt x="343" y="267"/>
                    <a:pt x="343" y="267"/>
                    <a:pt x="343" y="267"/>
                  </a:cubicBezTo>
                  <a:cubicBezTo>
                    <a:pt x="335" y="267"/>
                    <a:pt x="335" y="267"/>
                    <a:pt x="335" y="259"/>
                  </a:cubicBezTo>
                  <a:lnTo>
                    <a:pt x="335" y="250"/>
                  </a:lnTo>
                  <a:cubicBezTo>
                    <a:pt x="326" y="250"/>
                    <a:pt x="326" y="242"/>
                    <a:pt x="326" y="242"/>
                  </a:cubicBezTo>
                  <a:lnTo>
                    <a:pt x="326" y="234"/>
                  </a:lnTo>
                  <a:lnTo>
                    <a:pt x="318" y="234"/>
                  </a:lnTo>
                  <a:cubicBezTo>
                    <a:pt x="318" y="226"/>
                    <a:pt x="318" y="226"/>
                    <a:pt x="318" y="217"/>
                  </a:cubicBezTo>
                  <a:cubicBezTo>
                    <a:pt x="310" y="217"/>
                    <a:pt x="310" y="209"/>
                    <a:pt x="310" y="209"/>
                  </a:cubicBezTo>
                  <a:cubicBezTo>
                    <a:pt x="310" y="200"/>
                    <a:pt x="301" y="200"/>
                    <a:pt x="301" y="200"/>
                  </a:cubicBezTo>
                  <a:lnTo>
                    <a:pt x="301" y="192"/>
                  </a:lnTo>
                  <a:cubicBezTo>
                    <a:pt x="293" y="192"/>
                    <a:pt x="293" y="184"/>
                    <a:pt x="293" y="184"/>
                  </a:cubicBezTo>
                  <a:cubicBezTo>
                    <a:pt x="284" y="175"/>
                    <a:pt x="276" y="159"/>
                    <a:pt x="276" y="150"/>
                  </a:cubicBezTo>
                  <a:cubicBezTo>
                    <a:pt x="268" y="150"/>
                    <a:pt x="268" y="150"/>
                    <a:pt x="268" y="150"/>
                  </a:cubicBezTo>
                  <a:cubicBezTo>
                    <a:pt x="268" y="142"/>
                    <a:pt x="268" y="142"/>
                    <a:pt x="268" y="142"/>
                  </a:cubicBezTo>
                  <a:cubicBezTo>
                    <a:pt x="260" y="142"/>
                    <a:pt x="260" y="142"/>
                    <a:pt x="260" y="142"/>
                  </a:cubicBezTo>
                  <a:cubicBezTo>
                    <a:pt x="260" y="133"/>
                    <a:pt x="260" y="133"/>
                    <a:pt x="251" y="125"/>
                  </a:cubicBezTo>
                  <a:lnTo>
                    <a:pt x="243" y="117"/>
                  </a:lnTo>
                  <a:cubicBezTo>
                    <a:pt x="243" y="108"/>
                    <a:pt x="234" y="108"/>
                    <a:pt x="234" y="108"/>
                  </a:cubicBezTo>
                  <a:lnTo>
                    <a:pt x="234" y="100"/>
                  </a:lnTo>
                  <a:cubicBezTo>
                    <a:pt x="226" y="100"/>
                    <a:pt x="226" y="100"/>
                    <a:pt x="226" y="92"/>
                  </a:cubicBezTo>
                  <a:lnTo>
                    <a:pt x="218" y="92"/>
                  </a:lnTo>
                  <a:cubicBezTo>
                    <a:pt x="218" y="83"/>
                    <a:pt x="209" y="83"/>
                    <a:pt x="209" y="75"/>
                  </a:cubicBezTo>
                  <a:cubicBezTo>
                    <a:pt x="201" y="75"/>
                    <a:pt x="201" y="67"/>
                    <a:pt x="201" y="67"/>
                  </a:cubicBezTo>
                  <a:cubicBezTo>
                    <a:pt x="193" y="58"/>
                    <a:pt x="193" y="58"/>
                    <a:pt x="184" y="58"/>
                  </a:cubicBezTo>
                  <a:cubicBezTo>
                    <a:pt x="184" y="50"/>
                    <a:pt x="176" y="50"/>
                    <a:pt x="176" y="41"/>
                  </a:cubicBezTo>
                  <a:cubicBezTo>
                    <a:pt x="176" y="41"/>
                    <a:pt x="167" y="41"/>
                    <a:pt x="167" y="33"/>
                  </a:cubicBezTo>
                  <a:cubicBezTo>
                    <a:pt x="167" y="33"/>
                    <a:pt x="159" y="33"/>
                    <a:pt x="159" y="25"/>
                  </a:cubicBezTo>
                  <a:cubicBezTo>
                    <a:pt x="151" y="25"/>
                    <a:pt x="151" y="25"/>
                    <a:pt x="151" y="25"/>
                  </a:cubicBezTo>
                  <a:cubicBezTo>
                    <a:pt x="151" y="16"/>
                    <a:pt x="142" y="16"/>
                    <a:pt x="142" y="16"/>
                  </a:cubicBezTo>
                  <a:lnTo>
                    <a:pt x="134" y="8"/>
                  </a:lnTo>
                  <a:lnTo>
                    <a:pt x="126" y="8"/>
                  </a:lnTo>
                  <a:cubicBezTo>
                    <a:pt x="126" y="0"/>
                    <a:pt x="117" y="0"/>
                    <a:pt x="117" y="8"/>
                  </a:cubicBezTo>
                  <a:cubicBezTo>
                    <a:pt x="0" y="150"/>
                    <a:pt x="0" y="150"/>
                    <a:pt x="0" y="150"/>
                  </a:cubicBezTo>
                  <a:lnTo>
                    <a:pt x="0" y="159"/>
                  </a:lnTo>
                  <a:lnTo>
                    <a:pt x="9" y="159"/>
                  </a:lnTo>
                  <a:lnTo>
                    <a:pt x="9" y="167"/>
                  </a:lnTo>
                  <a:lnTo>
                    <a:pt x="17" y="167"/>
                  </a:lnTo>
                  <a:cubicBezTo>
                    <a:pt x="17" y="175"/>
                    <a:pt x="17" y="175"/>
                    <a:pt x="17" y="175"/>
                  </a:cubicBezTo>
                  <a:cubicBezTo>
                    <a:pt x="25" y="175"/>
                    <a:pt x="25" y="184"/>
                    <a:pt x="25" y="184"/>
                  </a:cubicBezTo>
                  <a:lnTo>
                    <a:pt x="34" y="192"/>
                  </a:lnTo>
                  <a:lnTo>
                    <a:pt x="34" y="200"/>
                  </a:lnTo>
                  <a:cubicBezTo>
                    <a:pt x="42" y="200"/>
                    <a:pt x="42" y="200"/>
                    <a:pt x="42" y="209"/>
                  </a:cubicBezTo>
                  <a:cubicBezTo>
                    <a:pt x="42" y="209"/>
                    <a:pt x="51" y="209"/>
                    <a:pt x="51" y="217"/>
                  </a:cubicBezTo>
                  <a:cubicBezTo>
                    <a:pt x="51" y="217"/>
                    <a:pt x="59" y="217"/>
                    <a:pt x="59" y="226"/>
                  </a:cubicBezTo>
                  <a:cubicBezTo>
                    <a:pt x="59" y="226"/>
                    <a:pt x="59" y="234"/>
                    <a:pt x="67" y="234"/>
                  </a:cubicBezTo>
                  <a:cubicBezTo>
                    <a:pt x="67" y="242"/>
                    <a:pt x="67" y="242"/>
                    <a:pt x="67" y="242"/>
                  </a:cubicBezTo>
                  <a:cubicBezTo>
                    <a:pt x="75" y="242"/>
                    <a:pt x="75" y="250"/>
                    <a:pt x="75" y="250"/>
                  </a:cubicBezTo>
                  <a:cubicBezTo>
                    <a:pt x="75" y="259"/>
                    <a:pt x="84" y="259"/>
                    <a:pt x="84" y="259"/>
                  </a:cubicBezTo>
                  <a:cubicBezTo>
                    <a:pt x="84" y="267"/>
                    <a:pt x="84" y="267"/>
                    <a:pt x="84" y="267"/>
                  </a:cubicBezTo>
                  <a:lnTo>
                    <a:pt x="92" y="276"/>
                  </a:lnTo>
                  <a:cubicBezTo>
                    <a:pt x="92" y="276"/>
                    <a:pt x="92" y="284"/>
                    <a:pt x="101" y="292"/>
                  </a:cubicBezTo>
                  <a:lnTo>
                    <a:pt x="101" y="301"/>
                  </a:lnTo>
                  <a:lnTo>
                    <a:pt x="109" y="309"/>
                  </a:lnTo>
                  <a:cubicBezTo>
                    <a:pt x="109" y="317"/>
                    <a:pt x="109" y="317"/>
                    <a:pt x="109" y="317"/>
                  </a:cubicBezTo>
                  <a:cubicBezTo>
                    <a:pt x="109" y="326"/>
                    <a:pt x="117" y="326"/>
                    <a:pt x="117" y="326"/>
                  </a:cubicBezTo>
                  <a:lnTo>
                    <a:pt x="117" y="334"/>
                  </a:lnTo>
                  <a:lnTo>
                    <a:pt x="117" y="342"/>
                  </a:lnTo>
                  <a:lnTo>
                    <a:pt x="117" y="351"/>
                  </a:lnTo>
                  <a:cubicBezTo>
                    <a:pt x="126" y="351"/>
                    <a:pt x="126" y="351"/>
                    <a:pt x="126" y="351"/>
                  </a:cubicBezTo>
                  <a:cubicBezTo>
                    <a:pt x="126" y="359"/>
                    <a:pt x="126" y="359"/>
                    <a:pt x="126" y="359"/>
                  </a:cubicBezTo>
                  <a:lnTo>
                    <a:pt x="134" y="368"/>
                  </a:lnTo>
                  <a:lnTo>
                    <a:pt x="335" y="284"/>
                  </a:lnTo>
                  <a:close/>
                  <a:moveTo>
                    <a:pt x="335" y="284"/>
                  </a:moveTo>
                  <a:lnTo>
                    <a:pt x="335"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57" name="Freeform 498"/>
            <p:cNvSpPr>
              <a:spLocks noChangeArrowheads="1"/>
            </p:cNvSpPr>
            <p:nvPr/>
          </p:nvSpPr>
          <p:spPr bwMode="auto">
            <a:xfrm>
              <a:off x="3986213" y="5253037"/>
              <a:ext cx="39687" cy="57150"/>
            </a:xfrm>
            <a:custGeom>
              <a:avLst/>
              <a:gdLst>
                <a:gd name="T0" fmla="*/ 8 w 109"/>
                <a:gd name="T1" fmla="*/ 151 h 160"/>
                <a:gd name="T2" fmla="*/ 17 w 109"/>
                <a:gd name="T3" fmla="*/ 151 h 160"/>
                <a:gd name="T4" fmla="*/ 17 w 109"/>
                <a:gd name="T5" fmla="*/ 159 h 160"/>
                <a:gd name="T6" fmla="*/ 25 w 109"/>
                <a:gd name="T7" fmla="*/ 159 h 160"/>
                <a:gd name="T8" fmla="*/ 33 w 109"/>
                <a:gd name="T9" fmla="*/ 159 h 160"/>
                <a:gd name="T10" fmla="*/ 108 w 109"/>
                <a:gd name="T11" fmla="*/ 9 h 160"/>
                <a:gd name="T12" fmla="*/ 100 w 109"/>
                <a:gd name="T13" fmla="*/ 9 h 160"/>
                <a:gd name="T14" fmla="*/ 92 w 109"/>
                <a:gd name="T15" fmla="*/ 0 h 160"/>
                <a:gd name="T16" fmla="*/ 83 w 109"/>
                <a:gd name="T17" fmla="*/ 0 h 160"/>
                <a:gd name="T18" fmla="*/ 67 w 109"/>
                <a:gd name="T19" fmla="*/ 0 h 160"/>
                <a:gd name="T20" fmla="*/ 58 w 109"/>
                <a:gd name="T21" fmla="*/ 0 h 160"/>
                <a:gd name="T22" fmla="*/ 41 w 109"/>
                <a:gd name="T23" fmla="*/ 0 h 160"/>
                <a:gd name="T24" fmla="*/ 33 w 109"/>
                <a:gd name="T25" fmla="*/ 0 h 160"/>
                <a:gd name="T26" fmla="*/ 25 w 109"/>
                <a:gd name="T27" fmla="*/ 0 h 160"/>
                <a:gd name="T28" fmla="*/ 17 w 109"/>
                <a:gd name="T29" fmla="*/ 0 h 160"/>
                <a:gd name="T30" fmla="*/ 8 w 109"/>
                <a:gd name="T31" fmla="*/ 0 h 160"/>
                <a:gd name="T32" fmla="*/ 0 w 109"/>
                <a:gd name="T33" fmla="*/ 9 h 160"/>
                <a:gd name="T34" fmla="*/ 0 w 109"/>
                <a:gd name="T35" fmla="*/ 142 h 160"/>
                <a:gd name="T36" fmla="*/ 0 w 109"/>
                <a:gd name="T37" fmla="*/ 151 h 160"/>
                <a:gd name="T38" fmla="*/ 8 w 109"/>
                <a:gd name="T39" fmla="*/ 151 h 160"/>
                <a:gd name="T40" fmla="*/ 8 w 109"/>
                <a:gd name="T41" fmla="*/ 151 h 160"/>
                <a:gd name="T42" fmla="*/ 8 w 109"/>
                <a:gd name="T43" fmla="*/ 1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60">
                  <a:moveTo>
                    <a:pt x="8" y="151"/>
                  </a:moveTo>
                  <a:lnTo>
                    <a:pt x="17" y="151"/>
                  </a:lnTo>
                  <a:lnTo>
                    <a:pt x="17" y="159"/>
                  </a:lnTo>
                  <a:cubicBezTo>
                    <a:pt x="25" y="159"/>
                    <a:pt x="25" y="159"/>
                    <a:pt x="25" y="159"/>
                  </a:cubicBezTo>
                  <a:cubicBezTo>
                    <a:pt x="33" y="159"/>
                    <a:pt x="33" y="159"/>
                    <a:pt x="33" y="159"/>
                  </a:cubicBezTo>
                  <a:cubicBezTo>
                    <a:pt x="108" y="9"/>
                    <a:pt x="108" y="9"/>
                    <a:pt x="108" y="9"/>
                  </a:cubicBezTo>
                  <a:lnTo>
                    <a:pt x="100" y="9"/>
                  </a:lnTo>
                  <a:cubicBezTo>
                    <a:pt x="92" y="9"/>
                    <a:pt x="92" y="0"/>
                    <a:pt x="92" y="0"/>
                  </a:cubicBezTo>
                  <a:lnTo>
                    <a:pt x="83" y="0"/>
                  </a:lnTo>
                  <a:cubicBezTo>
                    <a:pt x="75" y="0"/>
                    <a:pt x="75" y="0"/>
                    <a:pt x="67" y="0"/>
                  </a:cubicBezTo>
                  <a:lnTo>
                    <a:pt x="58" y="0"/>
                  </a:lnTo>
                  <a:cubicBezTo>
                    <a:pt x="50" y="0"/>
                    <a:pt x="50" y="0"/>
                    <a:pt x="41" y="0"/>
                  </a:cubicBezTo>
                  <a:lnTo>
                    <a:pt x="33" y="0"/>
                  </a:lnTo>
                  <a:lnTo>
                    <a:pt x="25" y="0"/>
                  </a:lnTo>
                  <a:lnTo>
                    <a:pt x="17" y="0"/>
                  </a:lnTo>
                  <a:lnTo>
                    <a:pt x="8" y="0"/>
                  </a:lnTo>
                  <a:cubicBezTo>
                    <a:pt x="8" y="0"/>
                    <a:pt x="0" y="0"/>
                    <a:pt x="0" y="9"/>
                  </a:cubicBezTo>
                  <a:cubicBezTo>
                    <a:pt x="0" y="142"/>
                    <a:pt x="0" y="142"/>
                    <a:pt x="0" y="142"/>
                  </a:cubicBezTo>
                  <a:cubicBezTo>
                    <a:pt x="0" y="151"/>
                    <a:pt x="0" y="151"/>
                    <a:pt x="0" y="151"/>
                  </a:cubicBezTo>
                  <a:lnTo>
                    <a:pt x="8" y="151"/>
                  </a:lnTo>
                  <a:close/>
                  <a:moveTo>
                    <a:pt x="8" y="151"/>
                  </a:moveTo>
                  <a:lnTo>
                    <a:pt x="8"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58" name="Freeform 499"/>
            <p:cNvSpPr>
              <a:spLocks noChangeArrowheads="1"/>
            </p:cNvSpPr>
            <p:nvPr/>
          </p:nvSpPr>
          <p:spPr bwMode="auto">
            <a:xfrm>
              <a:off x="4056063" y="5267324"/>
              <a:ext cx="50800" cy="76200"/>
            </a:xfrm>
            <a:custGeom>
              <a:avLst/>
              <a:gdLst>
                <a:gd name="T0" fmla="*/ 17 w 143"/>
                <a:gd name="T1" fmla="*/ 192 h 210"/>
                <a:gd name="T2" fmla="*/ 25 w 143"/>
                <a:gd name="T3" fmla="*/ 201 h 210"/>
                <a:gd name="T4" fmla="*/ 34 w 143"/>
                <a:gd name="T5" fmla="*/ 201 h 210"/>
                <a:gd name="T6" fmla="*/ 42 w 143"/>
                <a:gd name="T7" fmla="*/ 201 h 210"/>
                <a:gd name="T8" fmla="*/ 142 w 143"/>
                <a:gd name="T9" fmla="*/ 59 h 210"/>
                <a:gd name="T10" fmla="*/ 142 w 143"/>
                <a:gd name="T11" fmla="*/ 42 h 210"/>
                <a:gd name="T12" fmla="*/ 134 w 143"/>
                <a:gd name="T13" fmla="*/ 42 h 210"/>
                <a:gd name="T14" fmla="*/ 126 w 143"/>
                <a:gd name="T15" fmla="*/ 42 h 210"/>
                <a:gd name="T16" fmla="*/ 117 w 143"/>
                <a:gd name="T17" fmla="*/ 33 h 210"/>
                <a:gd name="T18" fmla="*/ 109 w 143"/>
                <a:gd name="T19" fmla="*/ 25 h 210"/>
                <a:gd name="T20" fmla="*/ 100 w 143"/>
                <a:gd name="T21" fmla="*/ 25 h 210"/>
                <a:gd name="T22" fmla="*/ 84 w 143"/>
                <a:gd name="T23" fmla="*/ 17 h 210"/>
                <a:gd name="T24" fmla="*/ 75 w 143"/>
                <a:gd name="T25" fmla="*/ 9 h 210"/>
                <a:gd name="T26" fmla="*/ 59 w 143"/>
                <a:gd name="T27" fmla="*/ 9 h 210"/>
                <a:gd name="T28" fmla="*/ 42 w 143"/>
                <a:gd name="T29" fmla="*/ 0 h 210"/>
                <a:gd name="T30" fmla="*/ 0 w 143"/>
                <a:gd name="T31" fmla="*/ 184 h 210"/>
                <a:gd name="T32" fmla="*/ 8 w 143"/>
                <a:gd name="T33" fmla="*/ 184 h 210"/>
                <a:gd name="T34" fmla="*/ 17 w 143"/>
                <a:gd name="T35" fmla="*/ 192 h 210"/>
                <a:gd name="T36" fmla="*/ 17 w 143"/>
                <a:gd name="T37" fmla="*/ 192 h 210"/>
                <a:gd name="T38" fmla="*/ 17 w 143"/>
                <a:gd name="T39" fmla="*/ 19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210">
                  <a:moveTo>
                    <a:pt x="17" y="192"/>
                  </a:moveTo>
                  <a:cubicBezTo>
                    <a:pt x="25" y="192"/>
                    <a:pt x="25" y="192"/>
                    <a:pt x="25" y="201"/>
                  </a:cubicBezTo>
                  <a:lnTo>
                    <a:pt x="34" y="201"/>
                  </a:lnTo>
                  <a:cubicBezTo>
                    <a:pt x="42" y="209"/>
                    <a:pt x="42" y="209"/>
                    <a:pt x="42" y="201"/>
                  </a:cubicBezTo>
                  <a:cubicBezTo>
                    <a:pt x="142" y="59"/>
                    <a:pt x="142" y="59"/>
                    <a:pt x="142" y="59"/>
                  </a:cubicBezTo>
                  <a:cubicBezTo>
                    <a:pt x="142" y="50"/>
                    <a:pt x="142" y="50"/>
                    <a:pt x="142" y="42"/>
                  </a:cubicBezTo>
                  <a:cubicBezTo>
                    <a:pt x="134" y="42"/>
                    <a:pt x="134" y="42"/>
                    <a:pt x="134" y="42"/>
                  </a:cubicBezTo>
                  <a:lnTo>
                    <a:pt x="126" y="42"/>
                  </a:lnTo>
                  <a:cubicBezTo>
                    <a:pt x="126" y="42"/>
                    <a:pt x="126" y="33"/>
                    <a:pt x="117" y="33"/>
                  </a:cubicBezTo>
                  <a:cubicBezTo>
                    <a:pt x="117" y="33"/>
                    <a:pt x="109" y="33"/>
                    <a:pt x="109" y="25"/>
                  </a:cubicBezTo>
                  <a:lnTo>
                    <a:pt x="100" y="25"/>
                  </a:lnTo>
                  <a:cubicBezTo>
                    <a:pt x="92" y="25"/>
                    <a:pt x="92" y="17"/>
                    <a:pt x="84" y="17"/>
                  </a:cubicBezTo>
                  <a:cubicBezTo>
                    <a:pt x="84" y="17"/>
                    <a:pt x="75" y="17"/>
                    <a:pt x="75" y="9"/>
                  </a:cubicBezTo>
                  <a:cubicBezTo>
                    <a:pt x="67" y="9"/>
                    <a:pt x="67" y="9"/>
                    <a:pt x="59" y="9"/>
                  </a:cubicBezTo>
                  <a:cubicBezTo>
                    <a:pt x="59" y="9"/>
                    <a:pt x="50" y="0"/>
                    <a:pt x="42" y="0"/>
                  </a:cubicBezTo>
                  <a:cubicBezTo>
                    <a:pt x="0" y="184"/>
                    <a:pt x="0" y="184"/>
                    <a:pt x="0" y="184"/>
                  </a:cubicBezTo>
                  <a:lnTo>
                    <a:pt x="8" y="184"/>
                  </a:lnTo>
                  <a:lnTo>
                    <a:pt x="17" y="192"/>
                  </a:lnTo>
                  <a:close/>
                  <a:moveTo>
                    <a:pt x="17" y="192"/>
                  </a:moveTo>
                  <a:lnTo>
                    <a:pt x="17" y="1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59" name="Freeform 500"/>
            <p:cNvSpPr>
              <a:spLocks noChangeArrowheads="1"/>
            </p:cNvSpPr>
            <p:nvPr/>
          </p:nvSpPr>
          <p:spPr bwMode="auto">
            <a:xfrm>
              <a:off x="3854450" y="5253037"/>
              <a:ext cx="114300" cy="79375"/>
            </a:xfrm>
            <a:custGeom>
              <a:avLst/>
              <a:gdLst>
                <a:gd name="T0" fmla="*/ 251 w 319"/>
                <a:gd name="T1" fmla="*/ 151 h 219"/>
                <a:gd name="T2" fmla="*/ 267 w 319"/>
                <a:gd name="T3" fmla="*/ 151 h 219"/>
                <a:gd name="T4" fmla="*/ 284 w 319"/>
                <a:gd name="T5" fmla="*/ 151 h 219"/>
                <a:gd name="T6" fmla="*/ 301 w 319"/>
                <a:gd name="T7" fmla="*/ 151 h 219"/>
                <a:gd name="T8" fmla="*/ 318 w 319"/>
                <a:gd name="T9" fmla="*/ 142 h 219"/>
                <a:gd name="T10" fmla="*/ 301 w 319"/>
                <a:gd name="T11" fmla="*/ 0 h 219"/>
                <a:gd name="T12" fmla="*/ 276 w 319"/>
                <a:gd name="T13" fmla="*/ 9 h 219"/>
                <a:gd name="T14" fmla="*/ 259 w 319"/>
                <a:gd name="T15" fmla="*/ 9 h 219"/>
                <a:gd name="T16" fmla="*/ 234 w 319"/>
                <a:gd name="T17" fmla="*/ 17 h 219"/>
                <a:gd name="T18" fmla="*/ 217 w 319"/>
                <a:gd name="T19" fmla="*/ 17 h 219"/>
                <a:gd name="T20" fmla="*/ 192 w 319"/>
                <a:gd name="T21" fmla="*/ 25 h 219"/>
                <a:gd name="T22" fmla="*/ 175 w 319"/>
                <a:gd name="T23" fmla="*/ 34 h 219"/>
                <a:gd name="T24" fmla="*/ 159 w 319"/>
                <a:gd name="T25" fmla="*/ 34 h 219"/>
                <a:gd name="T26" fmla="*/ 125 w 319"/>
                <a:gd name="T27" fmla="*/ 51 h 219"/>
                <a:gd name="T28" fmla="*/ 108 w 319"/>
                <a:gd name="T29" fmla="*/ 59 h 219"/>
                <a:gd name="T30" fmla="*/ 84 w 319"/>
                <a:gd name="T31" fmla="*/ 67 h 219"/>
                <a:gd name="T32" fmla="*/ 58 w 319"/>
                <a:gd name="T33" fmla="*/ 84 h 219"/>
                <a:gd name="T34" fmla="*/ 42 w 319"/>
                <a:gd name="T35" fmla="*/ 92 h 219"/>
                <a:gd name="T36" fmla="*/ 25 w 319"/>
                <a:gd name="T37" fmla="*/ 109 h 219"/>
                <a:gd name="T38" fmla="*/ 8 w 319"/>
                <a:gd name="T39" fmla="*/ 117 h 219"/>
                <a:gd name="T40" fmla="*/ 0 w 319"/>
                <a:gd name="T41" fmla="*/ 134 h 219"/>
                <a:gd name="T42" fmla="*/ 67 w 319"/>
                <a:gd name="T43" fmla="*/ 218 h 219"/>
                <a:gd name="T44" fmla="*/ 75 w 319"/>
                <a:gd name="T45" fmla="*/ 209 h 219"/>
                <a:gd name="T46" fmla="*/ 92 w 319"/>
                <a:gd name="T47" fmla="*/ 201 h 219"/>
                <a:gd name="T48" fmla="*/ 108 w 319"/>
                <a:gd name="T49" fmla="*/ 193 h 219"/>
                <a:gd name="T50" fmla="*/ 125 w 319"/>
                <a:gd name="T51" fmla="*/ 184 h 219"/>
                <a:gd name="T52" fmla="*/ 150 w 319"/>
                <a:gd name="T53" fmla="*/ 176 h 219"/>
                <a:gd name="T54" fmla="*/ 167 w 319"/>
                <a:gd name="T55" fmla="*/ 167 h 219"/>
                <a:gd name="T56" fmla="*/ 184 w 319"/>
                <a:gd name="T57" fmla="*/ 167 h 219"/>
                <a:gd name="T58" fmla="*/ 209 w 319"/>
                <a:gd name="T59" fmla="*/ 159 h 219"/>
                <a:gd name="T60" fmla="*/ 226 w 319"/>
                <a:gd name="T61" fmla="*/ 159 h 219"/>
                <a:gd name="T62" fmla="*/ 242 w 319"/>
                <a:gd name="T63" fmla="*/ 151 h 219"/>
                <a:gd name="T64" fmla="*/ 242 w 319"/>
                <a:gd name="T65" fmla="*/ 15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9" h="219">
                  <a:moveTo>
                    <a:pt x="242" y="151"/>
                  </a:moveTo>
                  <a:cubicBezTo>
                    <a:pt x="251" y="151"/>
                    <a:pt x="251" y="151"/>
                    <a:pt x="251" y="151"/>
                  </a:cubicBezTo>
                  <a:lnTo>
                    <a:pt x="259" y="151"/>
                  </a:lnTo>
                  <a:lnTo>
                    <a:pt x="267" y="151"/>
                  </a:lnTo>
                  <a:lnTo>
                    <a:pt x="276" y="151"/>
                  </a:lnTo>
                  <a:lnTo>
                    <a:pt x="284" y="151"/>
                  </a:lnTo>
                  <a:lnTo>
                    <a:pt x="293" y="151"/>
                  </a:lnTo>
                  <a:lnTo>
                    <a:pt x="301" y="151"/>
                  </a:lnTo>
                  <a:lnTo>
                    <a:pt x="309" y="151"/>
                  </a:lnTo>
                  <a:cubicBezTo>
                    <a:pt x="318" y="151"/>
                    <a:pt x="318" y="142"/>
                    <a:pt x="318" y="142"/>
                  </a:cubicBezTo>
                  <a:cubicBezTo>
                    <a:pt x="309" y="9"/>
                    <a:pt x="309" y="9"/>
                    <a:pt x="309" y="9"/>
                  </a:cubicBezTo>
                  <a:cubicBezTo>
                    <a:pt x="309" y="9"/>
                    <a:pt x="309" y="0"/>
                    <a:pt x="301" y="0"/>
                  </a:cubicBezTo>
                  <a:lnTo>
                    <a:pt x="293" y="0"/>
                  </a:lnTo>
                  <a:cubicBezTo>
                    <a:pt x="284" y="9"/>
                    <a:pt x="284" y="9"/>
                    <a:pt x="276" y="9"/>
                  </a:cubicBezTo>
                  <a:lnTo>
                    <a:pt x="267" y="9"/>
                  </a:lnTo>
                  <a:lnTo>
                    <a:pt x="259" y="9"/>
                  </a:lnTo>
                  <a:cubicBezTo>
                    <a:pt x="251" y="9"/>
                    <a:pt x="251" y="9"/>
                    <a:pt x="242" y="9"/>
                  </a:cubicBezTo>
                  <a:lnTo>
                    <a:pt x="234" y="17"/>
                  </a:lnTo>
                  <a:cubicBezTo>
                    <a:pt x="226" y="17"/>
                    <a:pt x="226" y="17"/>
                    <a:pt x="226" y="17"/>
                  </a:cubicBezTo>
                  <a:lnTo>
                    <a:pt x="217" y="17"/>
                  </a:lnTo>
                  <a:cubicBezTo>
                    <a:pt x="209" y="17"/>
                    <a:pt x="209" y="17"/>
                    <a:pt x="200" y="25"/>
                  </a:cubicBezTo>
                  <a:lnTo>
                    <a:pt x="192" y="25"/>
                  </a:lnTo>
                  <a:cubicBezTo>
                    <a:pt x="184" y="25"/>
                    <a:pt x="184" y="25"/>
                    <a:pt x="184" y="25"/>
                  </a:cubicBezTo>
                  <a:cubicBezTo>
                    <a:pt x="175" y="34"/>
                    <a:pt x="175" y="34"/>
                    <a:pt x="175" y="34"/>
                  </a:cubicBezTo>
                  <a:cubicBezTo>
                    <a:pt x="167" y="34"/>
                    <a:pt x="167" y="34"/>
                    <a:pt x="167" y="34"/>
                  </a:cubicBezTo>
                  <a:lnTo>
                    <a:pt x="159" y="34"/>
                  </a:lnTo>
                  <a:cubicBezTo>
                    <a:pt x="150" y="42"/>
                    <a:pt x="150" y="42"/>
                    <a:pt x="142" y="42"/>
                  </a:cubicBezTo>
                  <a:cubicBezTo>
                    <a:pt x="142" y="42"/>
                    <a:pt x="134" y="51"/>
                    <a:pt x="125" y="51"/>
                  </a:cubicBezTo>
                  <a:cubicBezTo>
                    <a:pt x="117" y="51"/>
                    <a:pt x="117" y="51"/>
                    <a:pt x="117" y="59"/>
                  </a:cubicBezTo>
                  <a:cubicBezTo>
                    <a:pt x="108" y="59"/>
                    <a:pt x="108" y="59"/>
                    <a:pt x="108" y="59"/>
                  </a:cubicBezTo>
                  <a:lnTo>
                    <a:pt x="100" y="59"/>
                  </a:lnTo>
                  <a:cubicBezTo>
                    <a:pt x="92" y="67"/>
                    <a:pt x="92" y="67"/>
                    <a:pt x="84" y="67"/>
                  </a:cubicBezTo>
                  <a:lnTo>
                    <a:pt x="75" y="75"/>
                  </a:lnTo>
                  <a:cubicBezTo>
                    <a:pt x="67" y="75"/>
                    <a:pt x="67" y="75"/>
                    <a:pt x="58" y="84"/>
                  </a:cubicBezTo>
                  <a:lnTo>
                    <a:pt x="50" y="92"/>
                  </a:lnTo>
                  <a:lnTo>
                    <a:pt x="42" y="92"/>
                  </a:lnTo>
                  <a:cubicBezTo>
                    <a:pt x="33" y="101"/>
                    <a:pt x="33" y="101"/>
                    <a:pt x="33" y="101"/>
                  </a:cubicBezTo>
                  <a:cubicBezTo>
                    <a:pt x="25" y="101"/>
                    <a:pt x="25" y="109"/>
                    <a:pt x="25" y="109"/>
                  </a:cubicBezTo>
                  <a:cubicBezTo>
                    <a:pt x="17" y="109"/>
                    <a:pt x="17" y="109"/>
                    <a:pt x="17" y="109"/>
                  </a:cubicBezTo>
                  <a:cubicBezTo>
                    <a:pt x="17" y="117"/>
                    <a:pt x="8" y="117"/>
                    <a:pt x="8" y="117"/>
                  </a:cubicBezTo>
                  <a:cubicBezTo>
                    <a:pt x="8" y="117"/>
                    <a:pt x="0" y="117"/>
                    <a:pt x="0" y="126"/>
                  </a:cubicBezTo>
                  <a:lnTo>
                    <a:pt x="0" y="134"/>
                  </a:lnTo>
                  <a:cubicBezTo>
                    <a:pt x="58" y="209"/>
                    <a:pt x="58" y="209"/>
                    <a:pt x="58" y="209"/>
                  </a:cubicBezTo>
                  <a:cubicBezTo>
                    <a:pt x="58" y="218"/>
                    <a:pt x="58" y="218"/>
                    <a:pt x="67" y="218"/>
                  </a:cubicBezTo>
                  <a:cubicBezTo>
                    <a:pt x="67" y="209"/>
                    <a:pt x="67" y="209"/>
                    <a:pt x="67" y="209"/>
                  </a:cubicBezTo>
                  <a:cubicBezTo>
                    <a:pt x="75" y="209"/>
                    <a:pt x="75" y="209"/>
                    <a:pt x="75" y="209"/>
                  </a:cubicBezTo>
                  <a:lnTo>
                    <a:pt x="84" y="201"/>
                  </a:lnTo>
                  <a:lnTo>
                    <a:pt x="92" y="201"/>
                  </a:lnTo>
                  <a:lnTo>
                    <a:pt x="100" y="201"/>
                  </a:lnTo>
                  <a:cubicBezTo>
                    <a:pt x="100" y="193"/>
                    <a:pt x="100" y="193"/>
                    <a:pt x="108" y="193"/>
                  </a:cubicBezTo>
                  <a:cubicBezTo>
                    <a:pt x="108" y="193"/>
                    <a:pt x="117" y="193"/>
                    <a:pt x="117" y="184"/>
                  </a:cubicBezTo>
                  <a:lnTo>
                    <a:pt x="125" y="184"/>
                  </a:lnTo>
                  <a:cubicBezTo>
                    <a:pt x="134" y="184"/>
                    <a:pt x="134" y="184"/>
                    <a:pt x="134" y="176"/>
                  </a:cubicBezTo>
                  <a:cubicBezTo>
                    <a:pt x="142" y="176"/>
                    <a:pt x="142" y="176"/>
                    <a:pt x="150" y="176"/>
                  </a:cubicBezTo>
                  <a:lnTo>
                    <a:pt x="159" y="176"/>
                  </a:lnTo>
                  <a:cubicBezTo>
                    <a:pt x="159" y="167"/>
                    <a:pt x="167" y="167"/>
                    <a:pt x="167" y="167"/>
                  </a:cubicBezTo>
                  <a:lnTo>
                    <a:pt x="175" y="167"/>
                  </a:lnTo>
                  <a:lnTo>
                    <a:pt x="184" y="167"/>
                  </a:lnTo>
                  <a:cubicBezTo>
                    <a:pt x="192" y="167"/>
                    <a:pt x="192" y="159"/>
                    <a:pt x="200" y="159"/>
                  </a:cubicBezTo>
                  <a:cubicBezTo>
                    <a:pt x="209" y="159"/>
                    <a:pt x="209" y="159"/>
                    <a:pt x="209" y="159"/>
                  </a:cubicBezTo>
                  <a:lnTo>
                    <a:pt x="217" y="159"/>
                  </a:lnTo>
                  <a:lnTo>
                    <a:pt x="226" y="159"/>
                  </a:lnTo>
                  <a:lnTo>
                    <a:pt x="234" y="151"/>
                  </a:lnTo>
                  <a:lnTo>
                    <a:pt x="242" y="151"/>
                  </a:lnTo>
                  <a:close/>
                  <a:moveTo>
                    <a:pt x="242" y="151"/>
                  </a:moveTo>
                  <a:lnTo>
                    <a:pt x="242"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60" name="Freeform 501"/>
            <p:cNvSpPr>
              <a:spLocks noChangeArrowheads="1"/>
            </p:cNvSpPr>
            <p:nvPr/>
          </p:nvSpPr>
          <p:spPr bwMode="auto">
            <a:xfrm>
              <a:off x="3776663" y="5313362"/>
              <a:ext cx="84137" cy="106362"/>
            </a:xfrm>
            <a:custGeom>
              <a:avLst/>
              <a:gdLst>
                <a:gd name="T0" fmla="*/ 83 w 235"/>
                <a:gd name="T1" fmla="*/ 101 h 294"/>
                <a:gd name="T2" fmla="*/ 75 w 235"/>
                <a:gd name="T3" fmla="*/ 109 h 294"/>
                <a:gd name="T4" fmla="*/ 58 w 235"/>
                <a:gd name="T5" fmla="*/ 134 h 294"/>
                <a:gd name="T6" fmla="*/ 50 w 235"/>
                <a:gd name="T7" fmla="*/ 151 h 294"/>
                <a:gd name="T8" fmla="*/ 24 w 235"/>
                <a:gd name="T9" fmla="*/ 185 h 294"/>
                <a:gd name="T10" fmla="*/ 24 w 235"/>
                <a:gd name="T11" fmla="*/ 201 h 294"/>
                <a:gd name="T12" fmla="*/ 16 w 235"/>
                <a:gd name="T13" fmla="*/ 226 h 294"/>
                <a:gd name="T14" fmla="*/ 8 w 235"/>
                <a:gd name="T15" fmla="*/ 243 h 294"/>
                <a:gd name="T16" fmla="*/ 0 w 235"/>
                <a:gd name="T17" fmla="*/ 260 h 294"/>
                <a:gd name="T18" fmla="*/ 50 w 235"/>
                <a:gd name="T19" fmla="*/ 293 h 294"/>
                <a:gd name="T20" fmla="*/ 66 w 235"/>
                <a:gd name="T21" fmla="*/ 285 h 294"/>
                <a:gd name="T22" fmla="*/ 66 w 235"/>
                <a:gd name="T23" fmla="*/ 268 h 294"/>
                <a:gd name="T24" fmla="*/ 75 w 235"/>
                <a:gd name="T25" fmla="*/ 251 h 294"/>
                <a:gd name="T26" fmla="*/ 91 w 235"/>
                <a:gd name="T27" fmla="*/ 235 h 294"/>
                <a:gd name="T28" fmla="*/ 100 w 235"/>
                <a:gd name="T29" fmla="*/ 226 h 294"/>
                <a:gd name="T30" fmla="*/ 116 w 235"/>
                <a:gd name="T31" fmla="*/ 193 h 294"/>
                <a:gd name="T32" fmla="*/ 133 w 235"/>
                <a:gd name="T33" fmla="*/ 176 h 294"/>
                <a:gd name="T34" fmla="*/ 150 w 235"/>
                <a:gd name="T35" fmla="*/ 159 h 294"/>
                <a:gd name="T36" fmla="*/ 158 w 235"/>
                <a:gd name="T37" fmla="*/ 151 h 294"/>
                <a:gd name="T38" fmla="*/ 167 w 235"/>
                <a:gd name="T39" fmla="*/ 134 h 294"/>
                <a:gd name="T40" fmla="*/ 183 w 235"/>
                <a:gd name="T41" fmla="*/ 118 h 294"/>
                <a:gd name="T42" fmla="*/ 200 w 235"/>
                <a:gd name="T43" fmla="*/ 101 h 294"/>
                <a:gd name="T44" fmla="*/ 217 w 235"/>
                <a:gd name="T45" fmla="*/ 92 h 294"/>
                <a:gd name="T46" fmla="*/ 225 w 235"/>
                <a:gd name="T47" fmla="*/ 84 h 294"/>
                <a:gd name="T48" fmla="*/ 234 w 235"/>
                <a:gd name="T49" fmla="*/ 67 h 294"/>
                <a:gd name="T50" fmla="*/ 167 w 235"/>
                <a:gd name="T51" fmla="*/ 0 h 294"/>
                <a:gd name="T52" fmla="*/ 150 w 235"/>
                <a:gd name="T53" fmla="*/ 9 h 294"/>
                <a:gd name="T54" fmla="*/ 142 w 235"/>
                <a:gd name="T55" fmla="*/ 26 h 294"/>
                <a:gd name="T56" fmla="*/ 125 w 235"/>
                <a:gd name="T57" fmla="*/ 42 h 294"/>
                <a:gd name="T58" fmla="*/ 108 w 235"/>
                <a:gd name="T59" fmla="*/ 59 h 294"/>
                <a:gd name="T60" fmla="*/ 91 w 235"/>
                <a:gd name="T61" fmla="*/ 84 h 294"/>
                <a:gd name="T62" fmla="*/ 83 w 235"/>
                <a:gd name="T63" fmla="*/ 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94">
                  <a:moveTo>
                    <a:pt x="83" y="92"/>
                  </a:moveTo>
                  <a:lnTo>
                    <a:pt x="83" y="101"/>
                  </a:lnTo>
                  <a:lnTo>
                    <a:pt x="75" y="101"/>
                  </a:lnTo>
                  <a:cubicBezTo>
                    <a:pt x="75" y="109"/>
                    <a:pt x="75" y="109"/>
                    <a:pt x="75" y="109"/>
                  </a:cubicBezTo>
                  <a:cubicBezTo>
                    <a:pt x="66" y="118"/>
                    <a:pt x="66" y="118"/>
                    <a:pt x="66" y="126"/>
                  </a:cubicBezTo>
                  <a:cubicBezTo>
                    <a:pt x="58" y="126"/>
                    <a:pt x="58" y="134"/>
                    <a:pt x="58" y="134"/>
                  </a:cubicBezTo>
                  <a:cubicBezTo>
                    <a:pt x="50" y="143"/>
                    <a:pt x="50" y="143"/>
                    <a:pt x="50" y="143"/>
                  </a:cubicBezTo>
                  <a:lnTo>
                    <a:pt x="50" y="151"/>
                  </a:lnTo>
                  <a:cubicBezTo>
                    <a:pt x="41" y="159"/>
                    <a:pt x="41" y="168"/>
                    <a:pt x="33" y="176"/>
                  </a:cubicBezTo>
                  <a:cubicBezTo>
                    <a:pt x="33" y="176"/>
                    <a:pt x="33" y="185"/>
                    <a:pt x="24" y="185"/>
                  </a:cubicBezTo>
                  <a:cubicBezTo>
                    <a:pt x="24" y="193"/>
                    <a:pt x="24" y="193"/>
                    <a:pt x="24" y="193"/>
                  </a:cubicBezTo>
                  <a:lnTo>
                    <a:pt x="24" y="201"/>
                  </a:lnTo>
                  <a:lnTo>
                    <a:pt x="16" y="209"/>
                  </a:lnTo>
                  <a:cubicBezTo>
                    <a:pt x="16" y="218"/>
                    <a:pt x="16" y="218"/>
                    <a:pt x="16" y="226"/>
                  </a:cubicBezTo>
                  <a:cubicBezTo>
                    <a:pt x="8" y="226"/>
                    <a:pt x="8" y="226"/>
                    <a:pt x="8" y="235"/>
                  </a:cubicBezTo>
                  <a:lnTo>
                    <a:pt x="8" y="243"/>
                  </a:lnTo>
                  <a:cubicBezTo>
                    <a:pt x="8" y="243"/>
                    <a:pt x="0" y="243"/>
                    <a:pt x="0" y="251"/>
                  </a:cubicBezTo>
                  <a:lnTo>
                    <a:pt x="0" y="260"/>
                  </a:lnTo>
                  <a:cubicBezTo>
                    <a:pt x="0" y="268"/>
                    <a:pt x="0" y="268"/>
                    <a:pt x="0" y="268"/>
                  </a:cubicBezTo>
                  <a:cubicBezTo>
                    <a:pt x="50" y="293"/>
                    <a:pt x="50" y="293"/>
                    <a:pt x="50" y="293"/>
                  </a:cubicBezTo>
                  <a:cubicBezTo>
                    <a:pt x="58" y="293"/>
                    <a:pt x="58" y="293"/>
                    <a:pt x="58" y="285"/>
                  </a:cubicBezTo>
                  <a:lnTo>
                    <a:pt x="66" y="285"/>
                  </a:lnTo>
                  <a:lnTo>
                    <a:pt x="66" y="276"/>
                  </a:lnTo>
                  <a:lnTo>
                    <a:pt x="66" y="268"/>
                  </a:lnTo>
                  <a:cubicBezTo>
                    <a:pt x="75" y="268"/>
                    <a:pt x="75" y="268"/>
                    <a:pt x="75" y="260"/>
                  </a:cubicBezTo>
                  <a:lnTo>
                    <a:pt x="75" y="251"/>
                  </a:lnTo>
                  <a:cubicBezTo>
                    <a:pt x="83" y="251"/>
                    <a:pt x="83" y="251"/>
                    <a:pt x="83" y="243"/>
                  </a:cubicBezTo>
                  <a:lnTo>
                    <a:pt x="91" y="235"/>
                  </a:lnTo>
                  <a:lnTo>
                    <a:pt x="91" y="226"/>
                  </a:lnTo>
                  <a:lnTo>
                    <a:pt x="100" y="226"/>
                  </a:lnTo>
                  <a:cubicBezTo>
                    <a:pt x="100" y="218"/>
                    <a:pt x="100" y="218"/>
                    <a:pt x="100" y="218"/>
                  </a:cubicBezTo>
                  <a:cubicBezTo>
                    <a:pt x="108" y="209"/>
                    <a:pt x="108" y="201"/>
                    <a:pt x="116" y="193"/>
                  </a:cubicBezTo>
                  <a:lnTo>
                    <a:pt x="125" y="185"/>
                  </a:lnTo>
                  <a:cubicBezTo>
                    <a:pt x="125" y="176"/>
                    <a:pt x="133" y="176"/>
                    <a:pt x="133" y="176"/>
                  </a:cubicBezTo>
                  <a:cubicBezTo>
                    <a:pt x="133" y="168"/>
                    <a:pt x="142" y="168"/>
                    <a:pt x="142" y="159"/>
                  </a:cubicBezTo>
                  <a:lnTo>
                    <a:pt x="150" y="159"/>
                  </a:lnTo>
                  <a:lnTo>
                    <a:pt x="150" y="151"/>
                  </a:lnTo>
                  <a:lnTo>
                    <a:pt x="158" y="151"/>
                  </a:lnTo>
                  <a:cubicBezTo>
                    <a:pt x="158" y="143"/>
                    <a:pt x="158" y="143"/>
                    <a:pt x="158" y="143"/>
                  </a:cubicBezTo>
                  <a:cubicBezTo>
                    <a:pt x="167" y="143"/>
                    <a:pt x="167" y="134"/>
                    <a:pt x="167" y="134"/>
                  </a:cubicBezTo>
                  <a:cubicBezTo>
                    <a:pt x="175" y="134"/>
                    <a:pt x="175" y="126"/>
                    <a:pt x="175" y="126"/>
                  </a:cubicBezTo>
                  <a:cubicBezTo>
                    <a:pt x="183" y="126"/>
                    <a:pt x="183" y="118"/>
                    <a:pt x="183" y="118"/>
                  </a:cubicBezTo>
                  <a:cubicBezTo>
                    <a:pt x="192" y="118"/>
                    <a:pt x="192" y="109"/>
                    <a:pt x="192" y="109"/>
                  </a:cubicBezTo>
                  <a:cubicBezTo>
                    <a:pt x="200" y="109"/>
                    <a:pt x="200" y="109"/>
                    <a:pt x="200" y="101"/>
                  </a:cubicBezTo>
                  <a:lnTo>
                    <a:pt x="209" y="101"/>
                  </a:lnTo>
                  <a:cubicBezTo>
                    <a:pt x="209" y="92"/>
                    <a:pt x="217" y="92"/>
                    <a:pt x="217" y="92"/>
                  </a:cubicBezTo>
                  <a:lnTo>
                    <a:pt x="217" y="84"/>
                  </a:lnTo>
                  <a:cubicBezTo>
                    <a:pt x="225" y="84"/>
                    <a:pt x="225" y="84"/>
                    <a:pt x="225" y="84"/>
                  </a:cubicBezTo>
                  <a:lnTo>
                    <a:pt x="234" y="84"/>
                  </a:lnTo>
                  <a:cubicBezTo>
                    <a:pt x="234" y="76"/>
                    <a:pt x="234" y="76"/>
                    <a:pt x="234" y="67"/>
                  </a:cubicBezTo>
                  <a:cubicBezTo>
                    <a:pt x="175" y="0"/>
                    <a:pt x="175" y="0"/>
                    <a:pt x="175" y="0"/>
                  </a:cubicBezTo>
                  <a:cubicBezTo>
                    <a:pt x="167" y="0"/>
                    <a:pt x="167" y="0"/>
                    <a:pt x="167" y="0"/>
                  </a:cubicBezTo>
                  <a:cubicBezTo>
                    <a:pt x="158" y="0"/>
                    <a:pt x="158" y="0"/>
                    <a:pt x="158" y="9"/>
                  </a:cubicBezTo>
                  <a:lnTo>
                    <a:pt x="150" y="9"/>
                  </a:lnTo>
                  <a:lnTo>
                    <a:pt x="150" y="17"/>
                  </a:lnTo>
                  <a:cubicBezTo>
                    <a:pt x="142" y="17"/>
                    <a:pt x="142" y="26"/>
                    <a:pt x="142" y="26"/>
                  </a:cubicBezTo>
                  <a:lnTo>
                    <a:pt x="133" y="34"/>
                  </a:lnTo>
                  <a:lnTo>
                    <a:pt x="125" y="42"/>
                  </a:lnTo>
                  <a:lnTo>
                    <a:pt x="116" y="51"/>
                  </a:lnTo>
                  <a:cubicBezTo>
                    <a:pt x="116" y="59"/>
                    <a:pt x="108" y="59"/>
                    <a:pt x="108" y="59"/>
                  </a:cubicBezTo>
                  <a:cubicBezTo>
                    <a:pt x="108" y="67"/>
                    <a:pt x="100" y="67"/>
                    <a:pt x="100" y="76"/>
                  </a:cubicBezTo>
                  <a:cubicBezTo>
                    <a:pt x="91" y="76"/>
                    <a:pt x="91" y="84"/>
                    <a:pt x="91" y="84"/>
                  </a:cubicBezTo>
                  <a:lnTo>
                    <a:pt x="83" y="92"/>
                  </a:lnTo>
                  <a:close/>
                  <a:moveTo>
                    <a:pt x="83" y="92"/>
                  </a:moveTo>
                  <a:lnTo>
                    <a:pt x="83" y="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61" name="Freeform 502"/>
            <p:cNvSpPr>
              <a:spLocks noChangeArrowheads="1"/>
            </p:cNvSpPr>
            <p:nvPr/>
          </p:nvSpPr>
          <p:spPr bwMode="auto">
            <a:xfrm>
              <a:off x="3763963" y="5430837"/>
              <a:ext cx="26987" cy="93662"/>
            </a:xfrm>
            <a:custGeom>
              <a:avLst/>
              <a:gdLst>
                <a:gd name="T0" fmla="*/ 17 w 76"/>
                <a:gd name="T1" fmla="*/ 8 h 260"/>
                <a:gd name="T2" fmla="*/ 8 w 76"/>
                <a:gd name="T3" fmla="*/ 8 h 260"/>
                <a:gd name="T4" fmla="*/ 8 w 76"/>
                <a:gd name="T5" fmla="*/ 16 h 260"/>
                <a:gd name="T6" fmla="*/ 8 w 76"/>
                <a:gd name="T7" fmla="*/ 25 h 260"/>
                <a:gd name="T8" fmla="*/ 8 w 76"/>
                <a:gd name="T9" fmla="*/ 33 h 260"/>
                <a:gd name="T10" fmla="*/ 8 w 76"/>
                <a:gd name="T11" fmla="*/ 41 h 260"/>
                <a:gd name="T12" fmla="*/ 8 w 76"/>
                <a:gd name="T13" fmla="*/ 50 h 260"/>
                <a:gd name="T14" fmla="*/ 0 w 76"/>
                <a:gd name="T15" fmla="*/ 66 h 260"/>
                <a:gd name="T16" fmla="*/ 0 w 76"/>
                <a:gd name="T17" fmla="*/ 83 h 260"/>
                <a:gd name="T18" fmla="*/ 0 w 76"/>
                <a:gd name="T19" fmla="*/ 100 h 260"/>
                <a:gd name="T20" fmla="*/ 0 w 76"/>
                <a:gd name="T21" fmla="*/ 125 h 260"/>
                <a:gd name="T22" fmla="*/ 0 w 76"/>
                <a:gd name="T23" fmla="*/ 133 h 260"/>
                <a:gd name="T24" fmla="*/ 0 w 76"/>
                <a:gd name="T25" fmla="*/ 142 h 260"/>
                <a:gd name="T26" fmla="*/ 0 w 76"/>
                <a:gd name="T27" fmla="*/ 150 h 260"/>
                <a:gd name="T28" fmla="*/ 0 w 76"/>
                <a:gd name="T29" fmla="*/ 159 h 260"/>
                <a:gd name="T30" fmla="*/ 0 w 76"/>
                <a:gd name="T31" fmla="*/ 167 h 260"/>
                <a:gd name="T32" fmla="*/ 0 w 76"/>
                <a:gd name="T33" fmla="*/ 175 h 260"/>
                <a:gd name="T34" fmla="*/ 0 w 76"/>
                <a:gd name="T35" fmla="*/ 183 h 260"/>
                <a:gd name="T36" fmla="*/ 0 w 76"/>
                <a:gd name="T37" fmla="*/ 192 h 260"/>
                <a:gd name="T38" fmla="*/ 0 w 76"/>
                <a:gd name="T39" fmla="*/ 200 h 260"/>
                <a:gd name="T40" fmla="*/ 0 w 76"/>
                <a:gd name="T41" fmla="*/ 209 h 260"/>
                <a:gd name="T42" fmla="*/ 0 w 76"/>
                <a:gd name="T43" fmla="*/ 217 h 260"/>
                <a:gd name="T44" fmla="*/ 8 w 76"/>
                <a:gd name="T45" fmla="*/ 225 h 260"/>
                <a:gd name="T46" fmla="*/ 8 w 76"/>
                <a:gd name="T47" fmla="*/ 242 h 260"/>
                <a:gd name="T48" fmla="*/ 8 w 76"/>
                <a:gd name="T49" fmla="*/ 250 h 260"/>
                <a:gd name="T50" fmla="*/ 17 w 76"/>
                <a:gd name="T51" fmla="*/ 259 h 260"/>
                <a:gd name="T52" fmla="*/ 34 w 76"/>
                <a:gd name="T53" fmla="*/ 259 h 260"/>
                <a:gd name="T54" fmla="*/ 42 w 76"/>
                <a:gd name="T55" fmla="*/ 250 h 260"/>
                <a:gd name="T56" fmla="*/ 42 w 76"/>
                <a:gd name="T57" fmla="*/ 234 h 260"/>
                <a:gd name="T58" fmla="*/ 42 w 76"/>
                <a:gd name="T59" fmla="*/ 225 h 260"/>
                <a:gd name="T60" fmla="*/ 42 w 76"/>
                <a:gd name="T61" fmla="*/ 209 h 260"/>
                <a:gd name="T62" fmla="*/ 42 w 76"/>
                <a:gd name="T63" fmla="*/ 200 h 260"/>
                <a:gd name="T64" fmla="*/ 42 w 76"/>
                <a:gd name="T65" fmla="*/ 192 h 260"/>
                <a:gd name="T66" fmla="*/ 42 w 76"/>
                <a:gd name="T67" fmla="*/ 183 h 260"/>
                <a:gd name="T68" fmla="*/ 42 w 76"/>
                <a:gd name="T69" fmla="*/ 175 h 260"/>
                <a:gd name="T70" fmla="*/ 42 w 76"/>
                <a:gd name="T71" fmla="*/ 167 h 260"/>
                <a:gd name="T72" fmla="*/ 42 w 76"/>
                <a:gd name="T73" fmla="*/ 159 h 260"/>
                <a:gd name="T74" fmla="*/ 42 w 76"/>
                <a:gd name="T75" fmla="*/ 150 h 260"/>
                <a:gd name="T76" fmla="*/ 42 w 76"/>
                <a:gd name="T77" fmla="*/ 142 h 260"/>
                <a:gd name="T78" fmla="*/ 42 w 76"/>
                <a:gd name="T79" fmla="*/ 133 h 260"/>
                <a:gd name="T80" fmla="*/ 42 w 76"/>
                <a:gd name="T81" fmla="*/ 125 h 260"/>
                <a:gd name="T82" fmla="*/ 50 w 76"/>
                <a:gd name="T83" fmla="*/ 100 h 260"/>
                <a:gd name="T84" fmla="*/ 50 w 76"/>
                <a:gd name="T85" fmla="*/ 92 h 260"/>
                <a:gd name="T86" fmla="*/ 58 w 76"/>
                <a:gd name="T87" fmla="*/ 75 h 260"/>
                <a:gd name="T88" fmla="*/ 58 w 76"/>
                <a:gd name="T89" fmla="*/ 58 h 260"/>
                <a:gd name="T90" fmla="*/ 58 w 76"/>
                <a:gd name="T91" fmla="*/ 50 h 260"/>
                <a:gd name="T92" fmla="*/ 67 w 76"/>
                <a:gd name="T93" fmla="*/ 41 h 260"/>
                <a:gd name="T94" fmla="*/ 67 w 76"/>
                <a:gd name="T95" fmla="*/ 33 h 260"/>
                <a:gd name="T96" fmla="*/ 67 w 76"/>
                <a:gd name="T97" fmla="*/ 25 h 260"/>
                <a:gd name="T98" fmla="*/ 75 w 76"/>
                <a:gd name="T99" fmla="*/ 16 h 260"/>
                <a:gd name="T100" fmla="*/ 67 w 76"/>
                <a:gd name="T101" fmla="*/ 8 h 260"/>
                <a:gd name="T102" fmla="*/ 25 w 76"/>
                <a:gd name="T103" fmla="*/ 0 h 260"/>
                <a:gd name="T104" fmla="*/ 17 w 76"/>
                <a:gd name="T105" fmla="*/ 8 h 260"/>
                <a:gd name="T106" fmla="*/ 17 w 76"/>
                <a:gd name="T107" fmla="*/ 8 h 260"/>
                <a:gd name="T108" fmla="*/ 17 w 76"/>
                <a:gd name="T109" fmla="*/ 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260">
                  <a:moveTo>
                    <a:pt x="17" y="8"/>
                  </a:moveTo>
                  <a:cubicBezTo>
                    <a:pt x="8" y="8"/>
                    <a:pt x="8" y="8"/>
                    <a:pt x="8" y="8"/>
                  </a:cubicBezTo>
                  <a:cubicBezTo>
                    <a:pt x="8" y="16"/>
                    <a:pt x="8" y="16"/>
                    <a:pt x="8" y="16"/>
                  </a:cubicBezTo>
                  <a:lnTo>
                    <a:pt x="8" y="25"/>
                  </a:lnTo>
                  <a:lnTo>
                    <a:pt x="8" y="33"/>
                  </a:lnTo>
                  <a:lnTo>
                    <a:pt x="8" y="41"/>
                  </a:lnTo>
                  <a:lnTo>
                    <a:pt x="8" y="50"/>
                  </a:lnTo>
                  <a:cubicBezTo>
                    <a:pt x="8" y="50"/>
                    <a:pt x="0" y="58"/>
                    <a:pt x="0" y="66"/>
                  </a:cubicBezTo>
                  <a:cubicBezTo>
                    <a:pt x="0" y="75"/>
                    <a:pt x="0" y="75"/>
                    <a:pt x="0" y="83"/>
                  </a:cubicBezTo>
                  <a:cubicBezTo>
                    <a:pt x="0" y="92"/>
                    <a:pt x="0" y="92"/>
                    <a:pt x="0" y="100"/>
                  </a:cubicBezTo>
                  <a:cubicBezTo>
                    <a:pt x="0" y="108"/>
                    <a:pt x="0" y="117"/>
                    <a:pt x="0" y="125"/>
                  </a:cubicBezTo>
                  <a:cubicBezTo>
                    <a:pt x="0" y="133"/>
                    <a:pt x="0" y="133"/>
                    <a:pt x="0" y="133"/>
                  </a:cubicBezTo>
                  <a:lnTo>
                    <a:pt x="0" y="142"/>
                  </a:lnTo>
                  <a:lnTo>
                    <a:pt x="0" y="150"/>
                  </a:lnTo>
                  <a:cubicBezTo>
                    <a:pt x="0" y="159"/>
                    <a:pt x="0" y="159"/>
                    <a:pt x="0" y="159"/>
                  </a:cubicBezTo>
                  <a:lnTo>
                    <a:pt x="0" y="167"/>
                  </a:lnTo>
                  <a:cubicBezTo>
                    <a:pt x="0" y="175"/>
                    <a:pt x="0" y="175"/>
                    <a:pt x="0" y="175"/>
                  </a:cubicBezTo>
                  <a:cubicBezTo>
                    <a:pt x="0" y="183"/>
                    <a:pt x="0" y="183"/>
                    <a:pt x="0" y="183"/>
                  </a:cubicBezTo>
                  <a:lnTo>
                    <a:pt x="0" y="192"/>
                  </a:lnTo>
                  <a:lnTo>
                    <a:pt x="0" y="200"/>
                  </a:lnTo>
                  <a:lnTo>
                    <a:pt x="0" y="209"/>
                  </a:lnTo>
                  <a:lnTo>
                    <a:pt x="0" y="217"/>
                  </a:lnTo>
                  <a:lnTo>
                    <a:pt x="8" y="225"/>
                  </a:lnTo>
                  <a:cubicBezTo>
                    <a:pt x="8" y="234"/>
                    <a:pt x="8" y="234"/>
                    <a:pt x="8" y="242"/>
                  </a:cubicBezTo>
                  <a:lnTo>
                    <a:pt x="8" y="250"/>
                  </a:lnTo>
                  <a:cubicBezTo>
                    <a:pt x="8" y="259"/>
                    <a:pt x="17" y="259"/>
                    <a:pt x="17" y="259"/>
                  </a:cubicBezTo>
                  <a:cubicBezTo>
                    <a:pt x="34" y="259"/>
                    <a:pt x="34" y="259"/>
                    <a:pt x="34" y="259"/>
                  </a:cubicBezTo>
                  <a:cubicBezTo>
                    <a:pt x="42" y="259"/>
                    <a:pt x="42" y="250"/>
                    <a:pt x="42" y="250"/>
                  </a:cubicBezTo>
                  <a:cubicBezTo>
                    <a:pt x="42" y="242"/>
                    <a:pt x="42" y="242"/>
                    <a:pt x="42" y="234"/>
                  </a:cubicBezTo>
                  <a:lnTo>
                    <a:pt x="42" y="225"/>
                  </a:lnTo>
                  <a:cubicBezTo>
                    <a:pt x="42" y="217"/>
                    <a:pt x="42" y="217"/>
                    <a:pt x="42" y="209"/>
                  </a:cubicBezTo>
                  <a:lnTo>
                    <a:pt x="42" y="200"/>
                  </a:lnTo>
                  <a:cubicBezTo>
                    <a:pt x="42" y="192"/>
                    <a:pt x="42" y="192"/>
                    <a:pt x="42" y="192"/>
                  </a:cubicBezTo>
                  <a:lnTo>
                    <a:pt x="42" y="183"/>
                  </a:lnTo>
                  <a:lnTo>
                    <a:pt x="42" y="175"/>
                  </a:lnTo>
                  <a:cubicBezTo>
                    <a:pt x="42" y="167"/>
                    <a:pt x="42" y="167"/>
                    <a:pt x="42" y="167"/>
                  </a:cubicBezTo>
                  <a:lnTo>
                    <a:pt x="42" y="159"/>
                  </a:lnTo>
                  <a:cubicBezTo>
                    <a:pt x="42" y="150"/>
                    <a:pt x="42" y="150"/>
                    <a:pt x="42" y="150"/>
                  </a:cubicBezTo>
                  <a:lnTo>
                    <a:pt x="42" y="142"/>
                  </a:lnTo>
                  <a:lnTo>
                    <a:pt x="42" y="133"/>
                  </a:lnTo>
                  <a:cubicBezTo>
                    <a:pt x="42" y="125"/>
                    <a:pt x="42" y="125"/>
                    <a:pt x="42" y="125"/>
                  </a:cubicBezTo>
                  <a:cubicBezTo>
                    <a:pt x="50" y="117"/>
                    <a:pt x="50" y="108"/>
                    <a:pt x="50" y="100"/>
                  </a:cubicBezTo>
                  <a:lnTo>
                    <a:pt x="50" y="92"/>
                  </a:lnTo>
                  <a:cubicBezTo>
                    <a:pt x="50" y="83"/>
                    <a:pt x="50" y="83"/>
                    <a:pt x="58" y="75"/>
                  </a:cubicBezTo>
                  <a:cubicBezTo>
                    <a:pt x="58" y="75"/>
                    <a:pt x="58" y="66"/>
                    <a:pt x="58" y="58"/>
                  </a:cubicBezTo>
                  <a:lnTo>
                    <a:pt x="58" y="50"/>
                  </a:lnTo>
                  <a:cubicBezTo>
                    <a:pt x="67" y="41"/>
                    <a:pt x="67" y="41"/>
                    <a:pt x="67" y="41"/>
                  </a:cubicBezTo>
                  <a:cubicBezTo>
                    <a:pt x="67" y="33"/>
                    <a:pt x="67" y="33"/>
                    <a:pt x="67" y="33"/>
                  </a:cubicBezTo>
                  <a:lnTo>
                    <a:pt x="67" y="25"/>
                  </a:lnTo>
                  <a:lnTo>
                    <a:pt x="75" y="16"/>
                  </a:lnTo>
                  <a:cubicBezTo>
                    <a:pt x="75" y="16"/>
                    <a:pt x="67" y="16"/>
                    <a:pt x="67" y="8"/>
                  </a:cubicBezTo>
                  <a:cubicBezTo>
                    <a:pt x="25" y="0"/>
                    <a:pt x="25" y="0"/>
                    <a:pt x="25" y="0"/>
                  </a:cubicBezTo>
                  <a:cubicBezTo>
                    <a:pt x="17" y="0"/>
                    <a:pt x="17" y="0"/>
                    <a:pt x="17" y="8"/>
                  </a:cubicBezTo>
                  <a:close/>
                  <a:moveTo>
                    <a:pt x="17" y="8"/>
                  </a:moveTo>
                  <a:lnTo>
                    <a:pt x="17" y="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62" name="Freeform 503"/>
            <p:cNvSpPr>
              <a:spLocks noChangeArrowheads="1"/>
            </p:cNvSpPr>
            <p:nvPr/>
          </p:nvSpPr>
          <p:spPr bwMode="auto">
            <a:xfrm>
              <a:off x="3925888" y="5216524"/>
              <a:ext cx="142875" cy="304800"/>
            </a:xfrm>
            <a:custGeom>
              <a:avLst/>
              <a:gdLst>
                <a:gd name="T0" fmla="*/ 76 w 395"/>
                <a:gd name="T1" fmla="*/ 836 h 845"/>
                <a:gd name="T2" fmla="*/ 126 w 395"/>
                <a:gd name="T3" fmla="*/ 844 h 845"/>
                <a:gd name="T4" fmla="*/ 218 w 395"/>
                <a:gd name="T5" fmla="*/ 786 h 845"/>
                <a:gd name="T6" fmla="*/ 226 w 395"/>
                <a:gd name="T7" fmla="*/ 761 h 845"/>
                <a:gd name="T8" fmla="*/ 327 w 395"/>
                <a:gd name="T9" fmla="*/ 301 h 845"/>
                <a:gd name="T10" fmla="*/ 368 w 395"/>
                <a:gd name="T11" fmla="*/ 134 h 845"/>
                <a:gd name="T12" fmla="*/ 394 w 395"/>
                <a:gd name="T13" fmla="*/ 25 h 845"/>
                <a:gd name="T14" fmla="*/ 377 w 395"/>
                <a:gd name="T15" fmla="*/ 0 h 845"/>
                <a:gd name="T16" fmla="*/ 360 w 395"/>
                <a:gd name="T17" fmla="*/ 8 h 845"/>
                <a:gd name="T18" fmla="*/ 310 w 395"/>
                <a:gd name="T19" fmla="*/ 117 h 845"/>
                <a:gd name="T20" fmla="*/ 235 w 395"/>
                <a:gd name="T21" fmla="*/ 267 h 845"/>
                <a:gd name="T22" fmla="*/ 26 w 395"/>
                <a:gd name="T23" fmla="*/ 694 h 845"/>
                <a:gd name="T24" fmla="*/ 76 w 395"/>
                <a:gd name="T25" fmla="*/ 836 h 845"/>
                <a:gd name="T26" fmla="*/ 126 w 395"/>
                <a:gd name="T27" fmla="*/ 686 h 845"/>
                <a:gd name="T28" fmla="*/ 176 w 395"/>
                <a:gd name="T29" fmla="*/ 736 h 845"/>
                <a:gd name="T30" fmla="*/ 126 w 395"/>
                <a:gd name="T31" fmla="*/ 786 h 845"/>
                <a:gd name="T32" fmla="*/ 76 w 395"/>
                <a:gd name="T33" fmla="*/ 736 h 845"/>
                <a:gd name="T34" fmla="*/ 126 w 395"/>
                <a:gd name="T35" fmla="*/ 686 h 845"/>
                <a:gd name="T36" fmla="*/ 126 w 395"/>
                <a:gd name="T37" fmla="*/ 686 h 845"/>
                <a:gd name="T38" fmla="*/ 126 w 395"/>
                <a:gd name="T39" fmla="*/ 68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845">
                  <a:moveTo>
                    <a:pt x="76" y="836"/>
                  </a:moveTo>
                  <a:cubicBezTo>
                    <a:pt x="93" y="844"/>
                    <a:pt x="109" y="844"/>
                    <a:pt x="126" y="844"/>
                  </a:cubicBezTo>
                  <a:cubicBezTo>
                    <a:pt x="159" y="844"/>
                    <a:pt x="201" y="819"/>
                    <a:pt x="218" y="786"/>
                  </a:cubicBezTo>
                  <a:cubicBezTo>
                    <a:pt x="218" y="777"/>
                    <a:pt x="218" y="769"/>
                    <a:pt x="226" y="761"/>
                  </a:cubicBezTo>
                  <a:cubicBezTo>
                    <a:pt x="327" y="301"/>
                    <a:pt x="327" y="301"/>
                    <a:pt x="327" y="301"/>
                  </a:cubicBezTo>
                  <a:cubicBezTo>
                    <a:pt x="368" y="134"/>
                    <a:pt x="368" y="134"/>
                    <a:pt x="368" y="134"/>
                  </a:cubicBezTo>
                  <a:cubicBezTo>
                    <a:pt x="394" y="25"/>
                    <a:pt x="394" y="25"/>
                    <a:pt x="394" y="25"/>
                  </a:cubicBezTo>
                  <a:cubicBezTo>
                    <a:pt x="394" y="8"/>
                    <a:pt x="385" y="0"/>
                    <a:pt x="377" y="0"/>
                  </a:cubicBezTo>
                  <a:cubicBezTo>
                    <a:pt x="368" y="0"/>
                    <a:pt x="368" y="0"/>
                    <a:pt x="360" y="8"/>
                  </a:cubicBezTo>
                  <a:cubicBezTo>
                    <a:pt x="310" y="117"/>
                    <a:pt x="310" y="117"/>
                    <a:pt x="310" y="117"/>
                  </a:cubicBezTo>
                  <a:cubicBezTo>
                    <a:pt x="235" y="267"/>
                    <a:pt x="235" y="267"/>
                    <a:pt x="235" y="267"/>
                  </a:cubicBezTo>
                  <a:cubicBezTo>
                    <a:pt x="26" y="694"/>
                    <a:pt x="26" y="694"/>
                    <a:pt x="26" y="694"/>
                  </a:cubicBezTo>
                  <a:cubicBezTo>
                    <a:pt x="0" y="744"/>
                    <a:pt x="26" y="811"/>
                    <a:pt x="76" y="836"/>
                  </a:cubicBezTo>
                  <a:close/>
                  <a:moveTo>
                    <a:pt x="126" y="686"/>
                  </a:moveTo>
                  <a:cubicBezTo>
                    <a:pt x="151" y="686"/>
                    <a:pt x="176" y="711"/>
                    <a:pt x="176" y="736"/>
                  </a:cubicBezTo>
                  <a:cubicBezTo>
                    <a:pt x="176" y="769"/>
                    <a:pt x="151" y="786"/>
                    <a:pt x="126" y="786"/>
                  </a:cubicBezTo>
                  <a:cubicBezTo>
                    <a:pt x="101" y="786"/>
                    <a:pt x="76" y="769"/>
                    <a:pt x="76" y="736"/>
                  </a:cubicBezTo>
                  <a:cubicBezTo>
                    <a:pt x="76" y="711"/>
                    <a:pt x="101" y="686"/>
                    <a:pt x="126" y="686"/>
                  </a:cubicBezTo>
                  <a:close/>
                  <a:moveTo>
                    <a:pt x="126" y="686"/>
                  </a:moveTo>
                  <a:lnTo>
                    <a:pt x="126" y="6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63" name="Group 4688"/>
          <p:cNvGrpSpPr>
            <a:grpSpLocks/>
          </p:cNvGrpSpPr>
          <p:nvPr/>
        </p:nvGrpSpPr>
        <p:grpSpPr bwMode="auto">
          <a:xfrm>
            <a:off x="3564439" y="3913028"/>
            <a:ext cx="817537" cy="777032"/>
            <a:chOff x="1835150" y="2800349"/>
            <a:chExt cx="382588" cy="363538"/>
          </a:xfrm>
          <a:solidFill>
            <a:schemeClr val="bg1"/>
          </a:solidFill>
        </p:grpSpPr>
        <p:sp>
          <p:nvSpPr>
            <p:cNvPr id="64"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65"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66"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67"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68" name="Freeform 299"/>
          <p:cNvSpPr>
            <a:spLocks noChangeArrowheads="1"/>
          </p:cNvSpPr>
          <p:nvPr/>
        </p:nvSpPr>
        <p:spPr bwMode="auto">
          <a:xfrm>
            <a:off x="3455336" y="9241516"/>
            <a:ext cx="932861" cy="893608"/>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69" name="Freeform 380"/>
          <p:cNvSpPr>
            <a:spLocks noChangeArrowheads="1"/>
          </p:cNvSpPr>
          <p:nvPr/>
        </p:nvSpPr>
        <p:spPr bwMode="auto">
          <a:xfrm>
            <a:off x="20250008" y="9318028"/>
            <a:ext cx="831106" cy="831320"/>
          </a:xfrm>
          <a:custGeom>
            <a:avLst/>
            <a:gdLst>
              <a:gd name="T0" fmla="*/ 986 w 1079"/>
              <a:gd name="T1" fmla="*/ 627 h 1079"/>
              <a:gd name="T2" fmla="*/ 986 w 1079"/>
              <a:gd name="T3" fmla="*/ 452 h 1079"/>
              <a:gd name="T4" fmla="*/ 175 w 1079"/>
              <a:gd name="T5" fmla="*/ 543 h 1079"/>
              <a:gd name="T6" fmla="*/ 0 w 1079"/>
              <a:gd name="T7" fmla="*/ 543 h 1079"/>
              <a:gd name="T8" fmla="*/ 175 w 1079"/>
              <a:gd name="T9" fmla="*/ 543 h 1079"/>
              <a:gd name="T10" fmla="*/ 451 w 1079"/>
              <a:gd name="T11" fmla="*/ 987 h 1079"/>
              <a:gd name="T12" fmla="*/ 627 w 1079"/>
              <a:gd name="T13" fmla="*/ 987 h 1079"/>
              <a:gd name="T14" fmla="*/ 535 w 1079"/>
              <a:gd name="T15" fmla="*/ 175 h 1079"/>
              <a:gd name="T16" fmla="*/ 535 w 1079"/>
              <a:gd name="T17" fmla="*/ 0 h 1079"/>
              <a:gd name="T18" fmla="*/ 535 w 1079"/>
              <a:gd name="T19" fmla="*/ 175 h 1079"/>
              <a:gd name="T20" fmla="*/ 794 w 1079"/>
              <a:gd name="T21" fmla="*/ 920 h 1079"/>
              <a:gd name="T22" fmla="*/ 919 w 1079"/>
              <a:gd name="T23" fmla="*/ 794 h 1079"/>
              <a:gd name="T24" fmla="*/ 284 w 1079"/>
              <a:gd name="T25" fmla="*/ 284 h 1079"/>
              <a:gd name="T26" fmla="*/ 158 w 1079"/>
              <a:gd name="T27" fmla="*/ 159 h 1079"/>
              <a:gd name="T28" fmla="*/ 284 w 1079"/>
              <a:gd name="T29" fmla="*/ 284 h 1079"/>
              <a:gd name="T30" fmla="*/ 158 w 1079"/>
              <a:gd name="T31" fmla="*/ 920 h 1079"/>
              <a:gd name="T32" fmla="*/ 284 w 1079"/>
              <a:gd name="T33" fmla="*/ 794 h 1079"/>
              <a:gd name="T34" fmla="*/ 919 w 1079"/>
              <a:gd name="T35" fmla="*/ 284 h 1079"/>
              <a:gd name="T36" fmla="*/ 794 w 1079"/>
              <a:gd name="T37" fmla="*/ 159 h 1079"/>
              <a:gd name="T38" fmla="*/ 919 w 1079"/>
              <a:gd name="T39" fmla="*/ 284 h 1079"/>
              <a:gd name="T40" fmla="*/ 693 w 1079"/>
              <a:gd name="T41" fmla="*/ 635 h 1079"/>
              <a:gd name="T42" fmla="*/ 836 w 1079"/>
              <a:gd name="T43" fmla="*/ 552 h 1079"/>
              <a:gd name="T44" fmla="*/ 836 w 1079"/>
              <a:gd name="T45" fmla="*/ 493 h 1079"/>
              <a:gd name="T46" fmla="*/ 677 w 1079"/>
              <a:gd name="T47" fmla="*/ 426 h 1079"/>
              <a:gd name="T48" fmla="*/ 769 w 1079"/>
              <a:gd name="T49" fmla="*/ 293 h 1079"/>
              <a:gd name="T50" fmla="*/ 635 w 1079"/>
              <a:gd name="T51" fmla="*/ 385 h 1079"/>
              <a:gd name="T52" fmla="*/ 568 w 1079"/>
              <a:gd name="T53" fmla="*/ 226 h 1079"/>
              <a:gd name="T54" fmla="*/ 510 w 1079"/>
              <a:gd name="T55" fmla="*/ 226 h 1079"/>
              <a:gd name="T56" fmla="*/ 434 w 1079"/>
              <a:gd name="T57" fmla="*/ 385 h 1079"/>
              <a:gd name="T58" fmla="*/ 309 w 1079"/>
              <a:gd name="T59" fmla="*/ 293 h 1079"/>
              <a:gd name="T60" fmla="*/ 392 w 1079"/>
              <a:gd name="T61" fmla="*/ 426 h 1079"/>
              <a:gd name="T62" fmla="*/ 242 w 1079"/>
              <a:gd name="T63" fmla="*/ 493 h 1079"/>
              <a:gd name="T64" fmla="*/ 242 w 1079"/>
              <a:gd name="T65" fmla="*/ 552 h 1079"/>
              <a:gd name="T66" fmla="*/ 384 w 1079"/>
              <a:gd name="T67" fmla="*/ 635 h 1079"/>
              <a:gd name="T68" fmla="*/ 309 w 1079"/>
              <a:gd name="T69" fmla="*/ 753 h 1079"/>
              <a:gd name="T70" fmla="*/ 351 w 1079"/>
              <a:gd name="T71" fmla="*/ 753 h 1079"/>
              <a:gd name="T72" fmla="*/ 510 w 1079"/>
              <a:gd name="T73" fmla="*/ 719 h 1079"/>
              <a:gd name="T74" fmla="*/ 535 w 1079"/>
              <a:gd name="T75" fmla="*/ 853 h 1079"/>
              <a:gd name="T76" fmla="*/ 568 w 1079"/>
              <a:gd name="T77" fmla="*/ 719 h 1079"/>
              <a:gd name="T78" fmla="*/ 727 w 1079"/>
              <a:gd name="T79" fmla="*/ 753 h 1079"/>
              <a:gd name="T80" fmla="*/ 769 w 1079"/>
              <a:gd name="T81" fmla="*/ 753 h 1079"/>
              <a:gd name="T82" fmla="*/ 769 w 1079"/>
              <a:gd name="T83" fmla="*/ 71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9" h="1079">
                <a:moveTo>
                  <a:pt x="1078" y="543"/>
                </a:moveTo>
                <a:cubicBezTo>
                  <a:pt x="1078" y="585"/>
                  <a:pt x="1036" y="627"/>
                  <a:pt x="986" y="627"/>
                </a:cubicBezTo>
                <a:cubicBezTo>
                  <a:pt x="944" y="627"/>
                  <a:pt x="903" y="585"/>
                  <a:pt x="903" y="543"/>
                </a:cubicBezTo>
                <a:cubicBezTo>
                  <a:pt x="903" y="493"/>
                  <a:pt x="944" y="452"/>
                  <a:pt x="986" y="452"/>
                </a:cubicBezTo>
                <a:cubicBezTo>
                  <a:pt x="1036" y="452"/>
                  <a:pt x="1078" y="493"/>
                  <a:pt x="1078" y="543"/>
                </a:cubicBezTo>
                <a:close/>
                <a:moveTo>
                  <a:pt x="175" y="543"/>
                </a:moveTo>
                <a:cubicBezTo>
                  <a:pt x="175" y="493"/>
                  <a:pt x="133" y="452"/>
                  <a:pt x="91" y="452"/>
                </a:cubicBezTo>
                <a:cubicBezTo>
                  <a:pt x="41" y="452"/>
                  <a:pt x="0" y="493"/>
                  <a:pt x="0" y="543"/>
                </a:cubicBezTo>
                <a:cubicBezTo>
                  <a:pt x="0" y="585"/>
                  <a:pt x="41" y="627"/>
                  <a:pt x="91" y="627"/>
                </a:cubicBezTo>
                <a:cubicBezTo>
                  <a:pt x="133" y="627"/>
                  <a:pt x="175" y="585"/>
                  <a:pt x="175" y="543"/>
                </a:cubicBezTo>
                <a:close/>
                <a:moveTo>
                  <a:pt x="535" y="903"/>
                </a:moveTo>
                <a:cubicBezTo>
                  <a:pt x="493" y="903"/>
                  <a:pt x="451" y="945"/>
                  <a:pt x="451" y="987"/>
                </a:cubicBezTo>
                <a:cubicBezTo>
                  <a:pt x="451" y="1037"/>
                  <a:pt x="493" y="1078"/>
                  <a:pt x="535" y="1078"/>
                </a:cubicBezTo>
                <a:cubicBezTo>
                  <a:pt x="585" y="1078"/>
                  <a:pt x="627" y="1037"/>
                  <a:pt x="627" y="987"/>
                </a:cubicBezTo>
                <a:cubicBezTo>
                  <a:pt x="627" y="945"/>
                  <a:pt x="585" y="903"/>
                  <a:pt x="535" y="903"/>
                </a:cubicBezTo>
                <a:close/>
                <a:moveTo>
                  <a:pt x="535" y="175"/>
                </a:moveTo>
                <a:cubicBezTo>
                  <a:pt x="585" y="175"/>
                  <a:pt x="627" y="134"/>
                  <a:pt x="627" y="92"/>
                </a:cubicBezTo>
                <a:cubicBezTo>
                  <a:pt x="627" y="42"/>
                  <a:pt x="585" y="0"/>
                  <a:pt x="535" y="0"/>
                </a:cubicBezTo>
                <a:cubicBezTo>
                  <a:pt x="493" y="0"/>
                  <a:pt x="451" y="42"/>
                  <a:pt x="451" y="92"/>
                </a:cubicBezTo>
                <a:cubicBezTo>
                  <a:pt x="451" y="134"/>
                  <a:pt x="493" y="175"/>
                  <a:pt x="535" y="175"/>
                </a:cubicBezTo>
                <a:close/>
                <a:moveTo>
                  <a:pt x="794" y="794"/>
                </a:moveTo>
                <a:cubicBezTo>
                  <a:pt x="760" y="828"/>
                  <a:pt x="760" y="886"/>
                  <a:pt x="794" y="920"/>
                </a:cubicBezTo>
                <a:cubicBezTo>
                  <a:pt x="827" y="953"/>
                  <a:pt x="886" y="953"/>
                  <a:pt x="919" y="920"/>
                </a:cubicBezTo>
                <a:cubicBezTo>
                  <a:pt x="953" y="886"/>
                  <a:pt x="953" y="828"/>
                  <a:pt x="919" y="794"/>
                </a:cubicBezTo>
                <a:cubicBezTo>
                  <a:pt x="886" y="761"/>
                  <a:pt x="827" y="761"/>
                  <a:pt x="794" y="794"/>
                </a:cubicBezTo>
                <a:close/>
                <a:moveTo>
                  <a:pt x="284" y="284"/>
                </a:moveTo>
                <a:cubicBezTo>
                  <a:pt x="317" y="251"/>
                  <a:pt x="317" y="192"/>
                  <a:pt x="284" y="159"/>
                </a:cubicBezTo>
                <a:cubicBezTo>
                  <a:pt x="250" y="125"/>
                  <a:pt x="192" y="125"/>
                  <a:pt x="158" y="159"/>
                </a:cubicBezTo>
                <a:cubicBezTo>
                  <a:pt x="125" y="192"/>
                  <a:pt x="125" y="251"/>
                  <a:pt x="158" y="284"/>
                </a:cubicBezTo>
                <a:cubicBezTo>
                  <a:pt x="192" y="318"/>
                  <a:pt x="250" y="318"/>
                  <a:pt x="284" y="284"/>
                </a:cubicBezTo>
                <a:close/>
                <a:moveTo>
                  <a:pt x="158" y="794"/>
                </a:moveTo>
                <a:cubicBezTo>
                  <a:pt x="125" y="828"/>
                  <a:pt x="125" y="886"/>
                  <a:pt x="158" y="920"/>
                </a:cubicBezTo>
                <a:cubicBezTo>
                  <a:pt x="192" y="953"/>
                  <a:pt x="250" y="953"/>
                  <a:pt x="284" y="920"/>
                </a:cubicBezTo>
                <a:cubicBezTo>
                  <a:pt x="317" y="886"/>
                  <a:pt x="317" y="828"/>
                  <a:pt x="284" y="794"/>
                </a:cubicBezTo>
                <a:cubicBezTo>
                  <a:pt x="250" y="761"/>
                  <a:pt x="192" y="761"/>
                  <a:pt x="158" y="794"/>
                </a:cubicBezTo>
                <a:close/>
                <a:moveTo>
                  <a:pt x="919" y="284"/>
                </a:moveTo>
                <a:cubicBezTo>
                  <a:pt x="953" y="251"/>
                  <a:pt x="953" y="192"/>
                  <a:pt x="919" y="159"/>
                </a:cubicBezTo>
                <a:cubicBezTo>
                  <a:pt x="886" y="125"/>
                  <a:pt x="827" y="125"/>
                  <a:pt x="794" y="159"/>
                </a:cubicBezTo>
                <a:cubicBezTo>
                  <a:pt x="760" y="192"/>
                  <a:pt x="760" y="251"/>
                  <a:pt x="794" y="284"/>
                </a:cubicBezTo>
                <a:cubicBezTo>
                  <a:pt x="827" y="318"/>
                  <a:pt x="886" y="318"/>
                  <a:pt x="919" y="284"/>
                </a:cubicBezTo>
                <a:close/>
                <a:moveTo>
                  <a:pt x="769" y="719"/>
                </a:moveTo>
                <a:cubicBezTo>
                  <a:pt x="693" y="635"/>
                  <a:pt x="693" y="635"/>
                  <a:pt x="693" y="635"/>
                </a:cubicBezTo>
                <a:cubicBezTo>
                  <a:pt x="710" y="610"/>
                  <a:pt x="719" y="585"/>
                  <a:pt x="719" y="552"/>
                </a:cubicBezTo>
                <a:cubicBezTo>
                  <a:pt x="836" y="552"/>
                  <a:pt x="836" y="552"/>
                  <a:pt x="836" y="552"/>
                </a:cubicBezTo>
                <a:cubicBezTo>
                  <a:pt x="852" y="552"/>
                  <a:pt x="861" y="543"/>
                  <a:pt x="861" y="527"/>
                </a:cubicBezTo>
                <a:cubicBezTo>
                  <a:pt x="861" y="510"/>
                  <a:pt x="852" y="493"/>
                  <a:pt x="836" y="493"/>
                </a:cubicBezTo>
                <a:cubicBezTo>
                  <a:pt x="719" y="493"/>
                  <a:pt x="719" y="493"/>
                  <a:pt x="719" y="493"/>
                </a:cubicBezTo>
                <a:cubicBezTo>
                  <a:pt x="710" y="468"/>
                  <a:pt x="693" y="443"/>
                  <a:pt x="677" y="426"/>
                </a:cubicBezTo>
                <a:cubicBezTo>
                  <a:pt x="769" y="334"/>
                  <a:pt x="769" y="334"/>
                  <a:pt x="769" y="334"/>
                </a:cubicBezTo>
                <a:cubicBezTo>
                  <a:pt x="777" y="326"/>
                  <a:pt x="777" y="309"/>
                  <a:pt x="769" y="293"/>
                </a:cubicBezTo>
                <a:cubicBezTo>
                  <a:pt x="760" y="284"/>
                  <a:pt x="735" y="284"/>
                  <a:pt x="727" y="293"/>
                </a:cubicBezTo>
                <a:cubicBezTo>
                  <a:pt x="635" y="385"/>
                  <a:pt x="635" y="385"/>
                  <a:pt x="635" y="385"/>
                </a:cubicBezTo>
                <a:cubicBezTo>
                  <a:pt x="618" y="368"/>
                  <a:pt x="593" y="360"/>
                  <a:pt x="568" y="360"/>
                </a:cubicBezTo>
                <a:cubicBezTo>
                  <a:pt x="568" y="226"/>
                  <a:pt x="568" y="226"/>
                  <a:pt x="568" y="226"/>
                </a:cubicBezTo>
                <a:cubicBezTo>
                  <a:pt x="568" y="217"/>
                  <a:pt x="551" y="201"/>
                  <a:pt x="535" y="201"/>
                </a:cubicBezTo>
                <a:cubicBezTo>
                  <a:pt x="526" y="201"/>
                  <a:pt x="510" y="217"/>
                  <a:pt x="510" y="226"/>
                </a:cubicBezTo>
                <a:cubicBezTo>
                  <a:pt x="510" y="360"/>
                  <a:pt x="510" y="360"/>
                  <a:pt x="510" y="360"/>
                </a:cubicBezTo>
                <a:cubicBezTo>
                  <a:pt x="484" y="360"/>
                  <a:pt x="459" y="368"/>
                  <a:pt x="434" y="385"/>
                </a:cubicBezTo>
                <a:cubicBezTo>
                  <a:pt x="351" y="293"/>
                  <a:pt x="351" y="293"/>
                  <a:pt x="351" y="293"/>
                </a:cubicBezTo>
                <a:cubicBezTo>
                  <a:pt x="334" y="284"/>
                  <a:pt x="317" y="284"/>
                  <a:pt x="309" y="293"/>
                </a:cubicBezTo>
                <a:cubicBezTo>
                  <a:pt x="301" y="309"/>
                  <a:pt x="301" y="326"/>
                  <a:pt x="309" y="334"/>
                </a:cubicBezTo>
                <a:cubicBezTo>
                  <a:pt x="392" y="426"/>
                  <a:pt x="392" y="426"/>
                  <a:pt x="392" y="426"/>
                </a:cubicBezTo>
                <a:cubicBezTo>
                  <a:pt x="376" y="443"/>
                  <a:pt x="368" y="468"/>
                  <a:pt x="359" y="493"/>
                </a:cubicBezTo>
                <a:cubicBezTo>
                  <a:pt x="242" y="493"/>
                  <a:pt x="242" y="493"/>
                  <a:pt x="242" y="493"/>
                </a:cubicBezTo>
                <a:cubicBezTo>
                  <a:pt x="225" y="493"/>
                  <a:pt x="217" y="510"/>
                  <a:pt x="217" y="527"/>
                </a:cubicBezTo>
                <a:cubicBezTo>
                  <a:pt x="217" y="543"/>
                  <a:pt x="225" y="552"/>
                  <a:pt x="242" y="552"/>
                </a:cubicBezTo>
                <a:cubicBezTo>
                  <a:pt x="359" y="552"/>
                  <a:pt x="359" y="552"/>
                  <a:pt x="359" y="552"/>
                </a:cubicBezTo>
                <a:cubicBezTo>
                  <a:pt x="359" y="585"/>
                  <a:pt x="368" y="610"/>
                  <a:pt x="384" y="635"/>
                </a:cubicBezTo>
                <a:cubicBezTo>
                  <a:pt x="309" y="719"/>
                  <a:pt x="309" y="719"/>
                  <a:pt x="309" y="719"/>
                </a:cubicBezTo>
                <a:cubicBezTo>
                  <a:pt x="301" y="727"/>
                  <a:pt x="301" y="744"/>
                  <a:pt x="309" y="753"/>
                </a:cubicBezTo>
                <a:cubicBezTo>
                  <a:pt x="317" y="761"/>
                  <a:pt x="317" y="761"/>
                  <a:pt x="326" y="761"/>
                </a:cubicBezTo>
                <a:cubicBezTo>
                  <a:pt x="334" y="761"/>
                  <a:pt x="342" y="761"/>
                  <a:pt x="351" y="753"/>
                </a:cubicBezTo>
                <a:cubicBezTo>
                  <a:pt x="426" y="677"/>
                  <a:pt x="426" y="677"/>
                  <a:pt x="426" y="677"/>
                </a:cubicBezTo>
                <a:cubicBezTo>
                  <a:pt x="443" y="702"/>
                  <a:pt x="476" y="719"/>
                  <a:pt x="510" y="719"/>
                </a:cubicBezTo>
                <a:cubicBezTo>
                  <a:pt x="510" y="819"/>
                  <a:pt x="510" y="819"/>
                  <a:pt x="510" y="819"/>
                </a:cubicBezTo>
                <a:cubicBezTo>
                  <a:pt x="510" y="836"/>
                  <a:pt x="526" y="853"/>
                  <a:pt x="535" y="853"/>
                </a:cubicBezTo>
                <a:cubicBezTo>
                  <a:pt x="551" y="853"/>
                  <a:pt x="568" y="836"/>
                  <a:pt x="568" y="819"/>
                </a:cubicBezTo>
                <a:cubicBezTo>
                  <a:pt x="568" y="719"/>
                  <a:pt x="568" y="719"/>
                  <a:pt x="568" y="719"/>
                </a:cubicBezTo>
                <a:cubicBezTo>
                  <a:pt x="602" y="719"/>
                  <a:pt x="627" y="702"/>
                  <a:pt x="652" y="677"/>
                </a:cubicBezTo>
                <a:cubicBezTo>
                  <a:pt x="727" y="753"/>
                  <a:pt x="727" y="753"/>
                  <a:pt x="727" y="753"/>
                </a:cubicBezTo>
                <a:cubicBezTo>
                  <a:pt x="735" y="761"/>
                  <a:pt x="744" y="761"/>
                  <a:pt x="744" y="761"/>
                </a:cubicBezTo>
                <a:cubicBezTo>
                  <a:pt x="752" y="761"/>
                  <a:pt x="760" y="761"/>
                  <a:pt x="769" y="753"/>
                </a:cubicBezTo>
                <a:cubicBezTo>
                  <a:pt x="777" y="744"/>
                  <a:pt x="777" y="727"/>
                  <a:pt x="769" y="719"/>
                </a:cubicBezTo>
                <a:close/>
                <a:moveTo>
                  <a:pt x="769" y="719"/>
                </a:moveTo>
                <a:lnTo>
                  <a:pt x="769" y="719"/>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70" name="Freeform 107"/>
          <p:cNvSpPr>
            <a:spLocks noChangeArrowheads="1"/>
          </p:cNvSpPr>
          <p:nvPr/>
        </p:nvSpPr>
        <p:spPr bwMode="auto">
          <a:xfrm>
            <a:off x="20152575" y="3767678"/>
            <a:ext cx="831106" cy="1000576"/>
          </a:xfrm>
          <a:custGeom>
            <a:avLst/>
            <a:gdLst>
              <a:gd name="T0" fmla="*/ 710 w 736"/>
              <a:gd name="T1" fmla="*/ 435 h 888"/>
              <a:gd name="T2" fmla="*/ 117 w 736"/>
              <a:gd name="T3" fmla="*/ 435 h 888"/>
              <a:gd name="T4" fmla="*/ 133 w 736"/>
              <a:gd name="T5" fmla="*/ 419 h 888"/>
              <a:gd name="T6" fmla="*/ 610 w 736"/>
              <a:gd name="T7" fmla="*/ 134 h 888"/>
              <a:gd name="T8" fmla="*/ 618 w 736"/>
              <a:gd name="T9" fmla="*/ 92 h 888"/>
              <a:gd name="T10" fmla="*/ 593 w 736"/>
              <a:gd name="T11" fmla="*/ 26 h 888"/>
              <a:gd name="T12" fmla="*/ 551 w 736"/>
              <a:gd name="T13" fmla="*/ 9 h 888"/>
              <a:gd name="T14" fmla="*/ 16 w 736"/>
              <a:gd name="T15" fmla="*/ 335 h 888"/>
              <a:gd name="T16" fmla="*/ 8 w 736"/>
              <a:gd name="T17" fmla="*/ 377 h 888"/>
              <a:gd name="T18" fmla="*/ 58 w 736"/>
              <a:gd name="T19" fmla="*/ 435 h 888"/>
              <a:gd name="T20" fmla="*/ 58 w 736"/>
              <a:gd name="T21" fmla="*/ 862 h 888"/>
              <a:gd name="T22" fmla="*/ 83 w 736"/>
              <a:gd name="T23" fmla="*/ 887 h 888"/>
              <a:gd name="T24" fmla="*/ 710 w 736"/>
              <a:gd name="T25" fmla="*/ 887 h 888"/>
              <a:gd name="T26" fmla="*/ 735 w 736"/>
              <a:gd name="T27" fmla="*/ 862 h 888"/>
              <a:gd name="T28" fmla="*/ 735 w 736"/>
              <a:gd name="T29" fmla="*/ 460 h 888"/>
              <a:gd name="T30" fmla="*/ 710 w 736"/>
              <a:gd name="T31" fmla="*/ 435 h 888"/>
              <a:gd name="T32" fmla="*/ 501 w 736"/>
              <a:gd name="T33" fmla="*/ 452 h 888"/>
              <a:gd name="T34" fmla="*/ 418 w 736"/>
              <a:gd name="T35" fmla="*/ 536 h 888"/>
              <a:gd name="T36" fmla="*/ 300 w 736"/>
              <a:gd name="T37" fmla="*/ 536 h 888"/>
              <a:gd name="T38" fmla="*/ 393 w 736"/>
              <a:gd name="T39" fmla="*/ 452 h 888"/>
              <a:gd name="T40" fmla="*/ 501 w 736"/>
              <a:gd name="T41" fmla="*/ 452 h 888"/>
              <a:gd name="T42" fmla="*/ 468 w 736"/>
              <a:gd name="T43" fmla="*/ 92 h 888"/>
              <a:gd name="T44" fmla="*/ 568 w 736"/>
              <a:gd name="T45" fmla="*/ 26 h 888"/>
              <a:gd name="T46" fmla="*/ 551 w 736"/>
              <a:gd name="T47" fmla="*/ 118 h 888"/>
              <a:gd name="T48" fmla="*/ 451 w 736"/>
              <a:gd name="T49" fmla="*/ 185 h 888"/>
              <a:gd name="T50" fmla="*/ 468 w 736"/>
              <a:gd name="T51" fmla="*/ 92 h 888"/>
              <a:gd name="T52" fmla="*/ 292 w 736"/>
              <a:gd name="T53" fmla="*/ 201 h 888"/>
              <a:gd name="T54" fmla="*/ 393 w 736"/>
              <a:gd name="T55" fmla="*/ 134 h 888"/>
              <a:gd name="T56" fmla="*/ 376 w 736"/>
              <a:gd name="T57" fmla="*/ 235 h 888"/>
              <a:gd name="T58" fmla="*/ 267 w 736"/>
              <a:gd name="T59" fmla="*/ 293 h 888"/>
              <a:gd name="T60" fmla="*/ 292 w 736"/>
              <a:gd name="T61" fmla="*/ 201 h 888"/>
              <a:gd name="T62" fmla="*/ 83 w 736"/>
              <a:gd name="T63" fmla="*/ 410 h 888"/>
              <a:gd name="T64" fmla="*/ 100 w 736"/>
              <a:gd name="T65" fmla="*/ 318 h 888"/>
              <a:gd name="T66" fmla="*/ 200 w 736"/>
              <a:gd name="T67" fmla="*/ 251 h 888"/>
              <a:gd name="T68" fmla="*/ 184 w 736"/>
              <a:gd name="T69" fmla="*/ 343 h 888"/>
              <a:gd name="T70" fmla="*/ 83 w 736"/>
              <a:gd name="T71" fmla="*/ 410 h 888"/>
              <a:gd name="T72" fmla="*/ 192 w 736"/>
              <a:gd name="T73" fmla="*/ 452 h 888"/>
              <a:gd name="T74" fmla="*/ 300 w 736"/>
              <a:gd name="T75" fmla="*/ 452 h 888"/>
              <a:gd name="T76" fmla="*/ 217 w 736"/>
              <a:gd name="T77" fmla="*/ 536 h 888"/>
              <a:gd name="T78" fmla="*/ 108 w 736"/>
              <a:gd name="T79" fmla="*/ 536 h 888"/>
              <a:gd name="T80" fmla="*/ 192 w 736"/>
              <a:gd name="T81" fmla="*/ 452 h 888"/>
              <a:gd name="T82" fmla="*/ 694 w 736"/>
              <a:gd name="T83" fmla="*/ 853 h 888"/>
              <a:gd name="T84" fmla="*/ 108 w 736"/>
              <a:gd name="T85" fmla="*/ 853 h 888"/>
              <a:gd name="T86" fmla="*/ 108 w 736"/>
              <a:gd name="T87" fmla="*/ 586 h 888"/>
              <a:gd name="T88" fmla="*/ 694 w 736"/>
              <a:gd name="T89" fmla="*/ 586 h 888"/>
              <a:gd name="T90" fmla="*/ 694 w 736"/>
              <a:gd name="T91" fmla="*/ 853 h 888"/>
              <a:gd name="T92" fmla="*/ 618 w 736"/>
              <a:gd name="T93" fmla="*/ 536 h 888"/>
              <a:gd name="T94" fmla="*/ 501 w 736"/>
              <a:gd name="T95" fmla="*/ 536 h 888"/>
              <a:gd name="T96" fmla="*/ 585 w 736"/>
              <a:gd name="T97" fmla="*/ 452 h 888"/>
              <a:gd name="T98" fmla="*/ 702 w 736"/>
              <a:gd name="T99" fmla="*/ 452 h 888"/>
              <a:gd name="T100" fmla="*/ 618 w 736"/>
              <a:gd name="T101" fmla="*/ 536 h 888"/>
              <a:gd name="T102" fmla="*/ 618 w 736"/>
              <a:gd name="T103" fmla="*/ 536 h 888"/>
              <a:gd name="T104" fmla="*/ 618 w 736"/>
              <a:gd name="T105" fmla="*/ 53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71" name="Freeform 298"/>
          <p:cNvSpPr>
            <a:spLocks noChangeArrowheads="1"/>
          </p:cNvSpPr>
          <p:nvPr/>
        </p:nvSpPr>
        <p:spPr bwMode="auto">
          <a:xfrm>
            <a:off x="14581725" y="8901695"/>
            <a:ext cx="496265" cy="496394"/>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grpSp>
        <p:nvGrpSpPr>
          <p:cNvPr id="72" name="Group 71"/>
          <p:cNvGrpSpPr/>
          <p:nvPr/>
        </p:nvGrpSpPr>
        <p:grpSpPr>
          <a:xfrm>
            <a:off x="6008975" y="483017"/>
            <a:ext cx="12359700" cy="2079087"/>
            <a:chOff x="5988388" y="483017"/>
            <a:chExt cx="12359700" cy="2079087"/>
          </a:xfrm>
        </p:grpSpPr>
        <p:sp>
          <p:nvSpPr>
            <p:cNvPr id="73" name="TextBox 7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Smart Analysis</a:t>
              </a:r>
            </a:p>
          </p:txBody>
        </p:sp>
        <p:sp>
          <p:nvSpPr>
            <p:cNvPr id="74" name="Rectangle 7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86008872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900" decel="100000" fill="hold"/>
                                        <p:tgtEl>
                                          <p:spTgt spid="7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3000"/>
                            </p:stCondLst>
                            <p:childTnLst>
                              <p:par>
                                <p:cTn id="30" presetID="53" presetClass="entr" presetSubtype="16"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Effect transition="in" filter="fade">
                                      <p:cBhvr>
                                        <p:cTn id="34" dur="500"/>
                                        <p:tgtEl>
                                          <p:spTgt spid="63"/>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cBhvr>
                                        <p:cTn id="46" dur="500" fill="hold"/>
                                        <p:tgtEl>
                                          <p:spTgt spid="68"/>
                                        </p:tgtEl>
                                        <p:attrNameLst>
                                          <p:attrName>ppt_w</p:attrName>
                                        </p:attrNameLst>
                                      </p:cBhvr>
                                      <p:tavLst>
                                        <p:tav tm="0">
                                          <p:val>
                                            <p:fltVal val="0"/>
                                          </p:val>
                                        </p:tav>
                                        <p:tav tm="100000">
                                          <p:val>
                                            <p:strVal val="#ppt_w"/>
                                          </p:val>
                                        </p:tav>
                                      </p:tavLst>
                                    </p:anim>
                                    <p:anim calcmode="lin" valueType="num">
                                      <p:cBhvr>
                                        <p:cTn id="47" dur="500" fill="hold"/>
                                        <p:tgtEl>
                                          <p:spTgt spid="68"/>
                                        </p:tgtEl>
                                        <p:attrNameLst>
                                          <p:attrName>ppt_h</p:attrName>
                                        </p:attrNameLst>
                                      </p:cBhvr>
                                      <p:tavLst>
                                        <p:tav tm="0">
                                          <p:val>
                                            <p:fltVal val="0"/>
                                          </p:val>
                                        </p:tav>
                                        <p:tav tm="100000">
                                          <p:val>
                                            <p:strVal val="#ppt_h"/>
                                          </p:val>
                                        </p:tav>
                                      </p:tavLst>
                                    </p:anim>
                                    <p:animEffect transition="in" filter="fade">
                                      <p:cBhvr>
                                        <p:cTn id="48" dur="500"/>
                                        <p:tgtEl>
                                          <p:spTgt spid="68"/>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6000"/>
                            </p:stCondLst>
                            <p:childTnLst>
                              <p:par>
                                <p:cTn id="58" presetID="53" presetClass="entr" presetSubtype="16" fill="hold" nodeType="after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childTnLst>
                          </p:cTn>
                        </p:par>
                        <p:par>
                          <p:cTn id="63" fill="hold">
                            <p:stCondLst>
                              <p:cond delay="6500"/>
                            </p:stCondLst>
                            <p:childTnLst>
                              <p:par>
                                <p:cTn id="64" presetID="10" presetClass="entr" presetSubtype="0"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par>
                          <p:cTn id="67" fill="hold">
                            <p:stCondLst>
                              <p:cond delay="7000"/>
                            </p:stCondLst>
                            <p:childTnLst>
                              <p:par>
                                <p:cTn id="68" presetID="10"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par>
                          <p:cTn id="71" fill="hold">
                            <p:stCondLst>
                              <p:cond delay="7500"/>
                            </p:stCondLst>
                            <p:childTnLst>
                              <p:par>
                                <p:cTn id="72" presetID="10" presetClass="entr" presetSubtype="0"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par>
                          <p:cTn id="75" fill="hold">
                            <p:stCondLst>
                              <p:cond delay="8000"/>
                            </p:stCondLst>
                            <p:childTnLst>
                              <p:par>
                                <p:cTn id="76" presetID="53" presetClass="entr" presetSubtype="16" fill="hold" grpId="0" nodeType="afterEffect">
                                  <p:stCondLst>
                                    <p:cond delay="0"/>
                                  </p:stCondLst>
                                  <p:childTnLst>
                                    <p:set>
                                      <p:cBhvr>
                                        <p:cTn id="77" dur="1" fill="hold">
                                          <p:stCondLst>
                                            <p:cond delay="0"/>
                                          </p:stCondLst>
                                        </p:cTn>
                                        <p:tgtEl>
                                          <p:spTgt spid="52"/>
                                        </p:tgtEl>
                                        <p:attrNameLst>
                                          <p:attrName>style.visibility</p:attrName>
                                        </p:attrNameLst>
                                      </p:cBhvr>
                                      <p:to>
                                        <p:strVal val="visible"/>
                                      </p:to>
                                    </p:set>
                                    <p:anim calcmode="lin" valueType="num">
                                      <p:cBhvr>
                                        <p:cTn id="78" dur="500" fill="hold"/>
                                        <p:tgtEl>
                                          <p:spTgt spid="52"/>
                                        </p:tgtEl>
                                        <p:attrNameLst>
                                          <p:attrName>ppt_w</p:attrName>
                                        </p:attrNameLst>
                                      </p:cBhvr>
                                      <p:tavLst>
                                        <p:tav tm="0">
                                          <p:val>
                                            <p:fltVal val="0"/>
                                          </p:val>
                                        </p:tav>
                                        <p:tav tm="100000">
                                          <p:val>
                                            <p:strVal val="#ppt_w"/>
                                          </p:val>
                                        </p:tav>
                                      </p:tavLst>
                                    </p:anim>
                                    <p:anim calcmode="lin" valueType="num">
                                      <p:cBhvr>
                                        <p:cTn id="79" dur="500" fill="hold"/>
                                        <p:tgtEl>
                                          <p:spTgt spid="52"/>
                                        </p:tgtEl>
                                        <p:attrNameLst>
                                          <p:attrName>ppt_h</p:attrName>
                                        </p:attrNameLst>
                                      </p:cBhvr>
                                      <p:tavLst>
                                        <p:tav tm="0">
                                          <p:val>
                                            <p:fltVal val="0"/>
                                          </p:val>
                                        </p:tav>
                                        <p:tav tm="100000">
                                          <p:val>
                                            <p:strVal val="#ppt_h"/>
                                          </p:val>
                                        </p:tav>
                                      </p:tavLst>
                                    </p:anim>
                                    <p:animEffect transition="in" filter="fade">
                                      <p:cBhvr>
                                        <p:cTn id="80" dur="500"/>
                                        <p:tgtEl>
                                          <p:spTgt spid="52"/>
                                        </p:tgtEl>
                                      </p:cBhvr>
                                    </p:animEffect>
                                  </p:childTnLst>
                                </p:cTn>
                              </p:par>
                            </p:childTnLst>
                          </p:cTn>
                        </p:par>
                        <p:par>
                          <p:cTn id="81" fill="hold">
                            <p:stCondLst>
                              <p:cond delay="8500"/>
                            </p:stCondLst>
                            <p:childTnLst>
                              <p:par>
                                <p:cTn id="82" presetID="10" presetClass="entr" presetSubtype="0"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par>
                          <p:cTn id="85" fill="hold">
                            <p:stCondLst>
                              <p:cond delay="9000"/>
                            </p:stCondLst>
                            <p:childTnLst>
                              <p:par>
                                <p:cTn id="86" presetID="10" presetClass="entr" presetSubtype="0"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par>
                          <p:cTn id="89" fill="hold">
                            <p:stCondLst>
                              <p:cond delay="9500"/>
                            </p:stCondLst>
                            <p:childTnLst>
                              <p:par>
                                <p:cTn id="90" presetID="53" presetClass="entr" presetSubtype="16" fill="hold" nodeType="after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Effect transition="in" filter="fade">
                                      <p:cBhvr>
                                        <p:cTn id="94" dur="500"/>
                                        <p:tgtEl>
                                          <p:spTgt spid="31"/>
                                        </p:tgtEl>
                                      </p:cBhvr>
                                    </p:animEffect>
                                  </p:childTnLst>
                                </p:cTn>
                              </p:par>
                            </p:childTnLst>
                          </p:cTn>
                        </p:par>
                        <p:par>
                          <p:cTn id="95" fill="hold">
                            <p:stCondLst>
                              <p:cond delay="10000"/>
                            </p:stCondLst>
                            <p:childTnLst>
                              <p:par>
                                <p:cTn id="96" presetID="10" presetClass="entr" presetSubtype="0" fill="hold" nodeType="after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childTnLst>
                          </p:cTn>
                        </p:par>
                        <p:par>
                          <p:cTn id="99" fill="hold">
                            <p:stCondLst>
                              <p:cond delay="10500"/>
                            </p:stCondLst>
                            <p:childTnLst>
                              <p:par>
                                <p:cTn id="100" presetID="10" presetClass="entr" presetSubtype="0" fill="hold" nodeType="after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par>
                          <p:cTn id="103" fill="hold">
                            <p:stCondLst>
                              <p:cond delay="11000"/>
                            </p:stCondLst>
                            <p:childTnLst>
                              <p:par>
                                <p:cTn id="104" presetID="10" presetClass="entr" presetSubtype="0"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500"/>
                                        <p:tgtEl>
                                          <p:spTgt spid="23"/>
                                        </p:tgtEl>
                                      </p:cBhvr>
                                    </p:animEffect>
                                  </p:childTnLst>
                                </p:cTn>
                              </p:par>
                            </p:childTnLst>
                          </p:cTn>
                        </p:par>
                        <p:par>
                          <p:cTn id="107" fill="hold">
                            <p:stCondLst>
                              <p:cond delay="11500"/>
                            </p:stCondLst>
                            <p:childTnLst>
                              <p:par>
                                <p:cTn id="108" presetID="53" presetClass="entr" presetSubtype="16" fill="hold" grpId="0" nodeType="afterEffect">
                                  <p:stCondLst>
                                    <p:cond delay="0"/>
                                  </p:stCondLst>
                                  <p:childTnLst>
                                    <p:set>
                                      <p:cBhvr>
                                        <p:cTn id="109" dur="1" fill="hold">
                                          <p:stCondLst>
                                            <p:cond delay="0"/>
                                          </p:stCondLst>
                                        </p:cTn>
                                        <p:tgtEl>
                                          <p:spTgt spid="51"/>
                                        </p:tgtEl>
                                        <p:attrNameLst>
                                          <p:attrName>style.visibility</p:attrName>
                                        </p:attrNameLst>
                                      </p:cBhvr>
                                      <p:to>
                                        <p:strVal val="visible"/>
                                      </p:to>
                                    </p:set>
                                    <p:anim calcmode="lin" valueType="num">
                                      <p:cBhvr>
                                        <p:cTn id="110" dur="500" fill="hold"/>
                                        <p:tgtEl>
                                          <p:spTgt spid="51"/>
                                        </p:tgtEl>
                                        <p:attrNameLst>
                                          <p:attrName>ppt_w</p:attrName>
                                        </p:attrNameLst>
                                      </p:cBhvr>
                                      <p:tavLst>
                                        <p:tav tm="0">
                                          <p:val>
                                            <p:fltVal val="0"/>
                                          </p:val>
                                        </p:tav>
                                        <p:tav tm="100000">
                                          <p:val>
                                            <p:strVal val="#ppt_w"/>
                                          </p:val>
                                        </p:tav>
                                      </p:tavLst>
                                    </p:anim>
                                    <p:anim calcmode="lin" valueType="num">
                                      <p:cBhvr>
                                        <p:cTn id="111" dur="500" fill="hold"/>
                                        <p:tgtEl>
                                          <p:spTgt spid="51"/>
                                        </p:tgtEl>
                                        <p:attrNameLst>
                                          <p:attrName>ppt_h</p:attrName>
                                        </p:attrNameLst>
                                      </p:cBhvr>
                                      <p:tavLst>
                                        <p:tav tm="0">
                                          <p:val>
                                            <p:fltVal val="0"/>
                                          </p:val>
                                        </p:tav>
                                        <p:tav tm="100000">
                                          <p:val>
                                            <p:strVal val="#ppt_h"/>
                                          </p:val>
                                        </p:tav>
                                      </p:tavLst>
                                    </p:anim>
                                    <p:animEffect transition="in" filter="fade">
                                      <p:cBhvr>
                                        <p:cTn id="112" dur="500"/>
                                        <p:tgtEl>
                                          <p:spTgt spid="51"/>
                                        </p:tgtEl>
                                      </p:cBhvr>
                                    </p:animEffect>
                                  </p:childTnLst>
                                </p:cTn>
                              </p:par>
                            </p:childTnLst>
                          </p:cTn>
                        </p:par>
                        <p:par>
                          <p:cTn id="113" fill="hold">
                            <p:stCondLst>
                              <p:cond delay="12000"/>
                            </p:stCondLst>
                            <p:childTnLst>
                              <p:par>
                                <p:cTn id="114" presetID="10" presetClass="entr" presetSubtype="0" fill="hold" nodeType="after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fade">
                                      <p:cBhvr>
                                        <p:cTn id="116" dur="500"/>
                                        <p:tgtEl>
                                          <p:spTgt spid="14"/>
                                        </p:tgtEl>
                                      </p:cBhvr>
                                    </p:animEffect>
                                  </p:childTnLst>
                                </p:cTn>
                              </p:par>
                            </p:childTnLst>
                          </p:cTn>
                        </p:par>
                        <p:par>
                          <p:cTn id="117" fill="hold">
                            <p:stCondLst>
                              <p:cond delay="12500"/>
                            </p:stCondLst>
                            <p:childTnLst>
                              <p:par>
                                <p:cTn id="118" presetID="10" presetClass="entr" presetSubtype="0" fill="hold"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fade">
                                      <p:cBhvr>
                                        <p:cTn id="120" dur="500"/>
                                        <p:tgtEl>
                                          <p:spTgt spid="21"/>
                                        </p:tgtEl>
                                      </p:cBhvr>
                                    </p:animEffect>
                                  </p:childTnLst>
                                </p:cTn>
                              </p:par>
                            </p:childTnLst>
                          </p:cTn>
                        </p:par>
                        <p:par>
                          <p:cTn id="121" fill="hold">
                            <p:stCondLst>
                              <p:cond delay="13000"/>
                            </p:stCondLst>
                            <p:childTnLst>
                              <p:par>
                                <p:cTn id="122" presetID="10" presetClass="entr" presetSubtype="0" fill="hold" grpId="0" nodeType="afterEffect">
                                  <p:stCondLst>
                                    <p:cond delay="0"/>
                                  </p:stCondLst>
                                  <p:childTnLst>
                                    <p:set>
                                      <p:cBhvr>
                                        <p:cTn id="123" dur="1" fill="hold">
                                          <p:stCondLst>
                                            <p:cond delay="0"/>
                                          </p:stCondLst>
                                        </p:cTn>
                                        <p:tgtEl>
                                          <p:spTgt spid="15"/>
                                        </p:tgtEl>
                                        <p:attrNameLst>
                                          <p:attrName>style.visibility</p:attrName>
                                        </p:attrNameLst>
                                      </p:cBhvr>
                                      <p:to>
                                        <p:strVal val="visible"/>
                                      </p:to>
                                    </p:set>
                                    <p:animEffect transition="in" filter="fade">
                                      <p:cBhvr>
                                        <p:cTn id="124" dur="500"/>
                                        <p:tgtEl>
                                          <p:spTgt spid="15"/>
                                        </p:tgtEl>
                                      </p:cBhvr>
                                    </p:animEffect>
                                  </p:childTnLst>
                                </p:cTn>
                              </p:par>
                            </p:childTnLst>
                          </p:cTn>
                        </p:par>
                        <p:par>
                          <p:cTn id="125" fill="hold">
                            <p:stCondLst>
                              <p:cond delay="13500"/>
                            </p:stCondLst>
                            <p:childTnLst>
                              <p:par>
                                <p:cTn id="126" presetID="53" presetClass="entr" presetSubtype="16" fill="hold" grpId="0" nodeType="afterEffect">
                                  <p:stCondLst>
                                    <p:cond delay="0"/>
                                  </p:stCondLst>
                                  <p:childTnLst>
                                    <p:set>
                                      <p:cBhvr>
                                        <p:cTn id="127" dur="1" fill="hold">
                                          <p:stCondLst>
                                            <p:cond delay="0"/>
                                          </p:stCondLst>
                                        </p:cTn>
                                        <p:tgtEl>
                                          <p:spTgt spid="71"/>
                                        </p:tgtEl>
                                        <p:attrNameLst>
                                          <p:attrName>style.visibility</p:attrName>
                                        </p:attrNameLst>
                                      </p:cBhvr>
                                      <p:to>
                                        <p:strVal val="visible"/>
                                      </p:to>
                                    </p:set>
                                    <p:anim calcmode="lin" valueType="num">
                                      <p:cBhvr>
                                        <p:cTn id="128" dur="500" fill="hold"/>
                                        <p:tgtEl>
                                          <p:spTgt spid="71"/>
                                        </p:tgtEl>
                                        <p:attrNameLst>
                                          <p:attrName>ppt_w</p:attrName>
                                        </p:attrNameLst>
                                      </p:cBhvr>
                                      <p:tavLst>
                                        <p:tav tm="0">
                                          <p:val>
                                            <p:fltVal val="0"/>
                                          </p:val>
                                        </p:tav>
                                        <p:tav tm="100000">
                                          <p:val>
                                            <p:strVal val="#ppt_w"/>
                                          </p:val>
                                        </p:tav>
                                      </p:tavLst>
                                    </p:anim>
                                    <p:anim calcmode="lin" valueType="num">
                                      <p:cBhvr>
                                        <p:cTn id="129" dur="500" fill="hold"/>
                                        <p:tgtEl>
                                          <p:spTgt spid="71"/>
                                        </p:tgtEl>
                                        <p:attrNameLst>
                                          <p:attrName>ppt_h</p:attrName>
                                        </p:attrNameLst>
                                      </p:cBhvr>
                                      <p:tavLst>
                                        <p:tav tm="0">
                                          <p:val>
                                            <p:fltVal val="0"/>
                                          </p:val>
                                        </p:tav>
                                        <p:tav tm="100000">
                                          <p:val>
                                            <p:strVal val="#ppt_h"/>
                                          </p:val>
                                        </p:tav>
                                      </p:tavLst>
                                    </p:anim>
                                    <p:animEffect transition="in" filter="fade">
                                      <p:cBhvr>
                                        <p:cTn id="130" dur="500"/>
                                        <p:tgtEl>
                                          <p:spTgt spid="71"/>
                                        </p:tgtEl>
                                      </p:cBhvr>
                                    </p:animEffect>
                                  </p:childTnLst>
                                </p:cTn>
                              </p:par>
                            </p:childTnLst>
                          </p:cTn>
                        </p:par>
                        <p:par>
                          <p:cTn id="131" fill="hold">
                            <p:stCondLst>
                              <p:cond delay="14000"/>
                            </p:stCondLst>
                            <p:childTnLst>
                              <p:par>
                                <p:cTn id="132" presetID="10" presetClass="entr" presetSubtype="0" fill="hold" nodeType="afterEffect">
                                  <p:stCondLst>
                                    <p:cond delay="0"/>
                                  </p:stCondLst>
                                  <p:childTnLst>
                                    <p:set>
                                      <p:cBhvr>
                                        <p:cTn id="133" dur="1" fill="hold">
                                          <p:stCondLst>
                                            <p:cond delay="0"/>
                                          </p:stCondLst>
                                        </p:cTn>
                                        <p:tgtEl>
                                          <p:spTgt spid="27"/>
                                        </p:tgtEl>
                                        <p:attrNameLst>
                                          <p:attrName>style.visibility</p:attrName>
                                        </p:attrNameLst>
                                      </p:cBhvr>
                                      <p:to>
                                        <p:strVal val="visible"/>
                                      </p:to>
                                    </p:set>
                                    <p:animEffect transition="in" filter="fade">
                                      <p:cBhvr>
                                        <p:cTn id="134" dur="500"/>
                                        <p:tgtEl>
                                          <p:spTgt spid="27"/>
                                        </p:tgtEl>
                                      </p:cBhvr>
                                    </p:animEffect>
                                  </p:childTnLst>
                                </p:cTn>
                              </p:par>
                            </p:childTnLst>
                          </p:cTn>
                        </p:par>
                        <p:par>
                          <p:cTn id="135" fill="hold">
                            <p:stCondLst>
                              <p:cond delay="14500"/>
                            </p:stCondLst>
                            <p:childTnLst>
                              <p:par>
                                <p:cTn id="136" presetID="10" presetClass="entr" presetSubtype="0" fill="hold" grpId="0" nodeType="after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fade">
                                      <p:cBhvr>
                                        <p:cTn id="138" dur="500"/>
                                        <p:tgtEl>
                                          <p:spTgt spid="24"/>
                                        </p:tgtEl>
                                      </p:cBhvr>
                                    </p:animEffect>
                                  </p:childTnLst>
                                </p:cTn>
                              </p:par>
                            </p:childTnLst>
                          </p:cTn>
                        </p:par>
                        <p:par>
                          <p:cTn id="139" fill="hold">
                            <p:stCondLst>
                              <p:cond delay="15000"/>
                            </p:stCondLst>
                            <p:childTnLst>
                              <p:par>
                                <p:cTn id="140" presetID="53" presetClass="entr" presetSubtype="16" fill="hold" grpId="0" nodeType="afterEffect">
                                  <p:stCondLst>
                                    <p:cond delay="0"/>
                                  </p:stCondLst>
                                  <p:childTnLst>
                                    <p:set>
                                      <p:cBhvr>
                                        <p:cTn id="141" dur="1" fill="hold">
                                          <p:stCondLst>
                                            <p:cond delay="0"/>
                                          </p:stCondLst>
                                        </p:cTn>
                                        <p:tgtEl>
                                          <p:spTgt spid="70"/>
                                        </p:tgtEl>
                                        <p:attrNameLst>
                                          <p:attrName>style.visibility</p:attrName>
                                        </p:attrNameLst>
                                      </p:cBhvr>
                                      <p:to>
                                        <p:strVal val="visible"/>
                                      </p:to>
                                    </p:set>
                                    <p:anim calcmode="lin" valueType="num">
                                      <p:cBhvr>
                                        <p:cTn id="142" dur="500" fill="hold"/>
                                        <p:tgtEl>
                                          <p:spTgt spid="70"/>
                                        </p:tgtEl>
                                        <p:attrNameLst>
                                          <p:attrName>ppt_w</p:attrName>
                                        </p:attrNameLst>
                                      </p:cBhvr>
                                      <p:tavLst>
                                        <p:tav tm="0">
                                          <p:val>
                                            <p:fltVal val="0"/>
                                          </p:val>
                                        </p:tav>
                                        <p:tav tm="100000">
                                          <p:val>
                                            <p:strVal val="#ppt_w"/>
                                          </p:val>
                                        </p:tav>
                                      </p:tavLst>
                                    </p:anim>
                                    <p:anim calcmode="lin" valueType="num">
                                      <p:cBhvr>
                                        <p:cTn id="143" dur="500" fill="hold"/>
                                        <p:tgtEl>
                                          <p:spTgt spid="70"/>
                                        </p:tgtEl>
                                        <p:attrNameLst>
                                          <p:attrName>ppt_h</p:attrName>
                                        </p:attrNameLst>
                                      </p:cBhvr>
                                      <p:tavLst>
                                        <p:tav tm="0">
                                          <p:val>
                                            <p:fltVal val="0"/>
                                          </p:val>
                                        </p:tav>
                                        <p:tav tm="100000">
                                          <p:val>
                                            <p:strVal val="#ppt_h"/>
                                          </p:val>
                                        </p:tav>
                                      </p:tavLst>
                                    </p:anim>
                                    <p:animEffect transition="in" filter="fade">
                                      <p:cBhvr>
                                        <p:cTn id="144" dur="500"/>
                                        <p:tgtEl>
                                          <p:spTgt spid="70"/>
                                        </p:tgtEl>
                                      </p:cBhvr>
                                    </p:animEffect>
                                  </p:childTnLst>
                                </p:cTn>
                              </p:par>
                            </p:childTnLst>
                          </p:cTn>
                        </p:par>
                        <p:par>
                          <p:cTn id="145" fill="hold">
                            <p:stCondLst>
                              <p:cond delay="15500"/>
                            </p:stCondLst>
                            <p:childTnLst>
                              <p:par>
                                <p:cTn id="146" presetID="10" presetClass="entr" presetSubtype="0" fill="hold" nodeType="afterEffect">
                                  <p:stCondLst>
                                    <p:cond delay="0"/>
                                  </p:stCondLst>
                                  <p:childTnLst>
                                    <p:set>
                                      <p:cBhvr>
                                        <p:cTn id="147" dur="1" fill="hold">
                                          <p:stCondLst>
                                            <p:cond delay="0"/>
                                          </p:stCondLst>
                                        </p:cTn>
                                        <p:tgtEl>
                                          <p:spTgt spid="26"/>
                                        </p:tgtEl>
                                        <p:attrNameLst>
                                          <p:attrName>style.visibility</p:attrName>
                                        </p:attrNameLst>
                                      </p:cBhvr>
                                      <p:to>
                                        <p:strVal val="visible"/>
                                      </p:to>
                                    </p:set>
                                    <p:animEffect transition="in" filter="fade">
                                      <p:cBhvr>
                                        <p:cTn id="148" dur="500"/>
                                        <p:tgtEl>
                                          <p:spTgt spid="26"/>
                                        </p:tgtEl>
                                      </p:cBhvr>
                                    </p:animEffect>
                                  </p:childTnLst>
                                </p:cTn>
                              </p:par>
                            </p:childTnLst>
                          </p:cTn>
                        </p:par>
                        <p:par>
                          <p:cTn id="149" fill="hold">
                            <p:stCondLst>
                              <p:cond delay="16000"/>
                            </p:stCondLst>
                            <p:childTnLst>
                              <p:par>
                                <p:cTn id="150" presetID="10" presetClass="entr" presetSubtype="0" fill="hold" grpId="0" nodeType="afterEffect">
                                  <p:stCondLst>
                                    <p:cond delay="0"/>
                                  </p:stCondLst>
                                  <p:childTnLst>
                                    <p:set>
                                      <p:cBhvr>
                                        <p:cTn id="151" dur="1" fill="hold">
                                          <p:stCondLst>
                                            <p:cond delay="0"/>
                                          </p:stCondLst>
                                        </p:cTn>
                                        <p:tgtEl>
                                          <p:spTgt spid="25"/>
                                        </p:tgtEl>
                                        <p:attrNameLst>
                                          <p:attrName>style.visibility</p:attrName>
                                        </p:attrNameLst>
                                      </p:cBhvr>
                                      <p:to>
                                        <p:strVal val="visible"/>
                                      </p:to>
                                    </p:set>
                                    <p:animEffect transition="in" filter="fade">
                                      <p:cBhvr>
                                        <p:cTn id="152" dur="500"/>
                                        <p:tgtEl>
                                          <p:spTgt spid="25"/>
                                        </p:tgtEl>
                                      </p:cBhvr>
                                    </p:animEffect>
                                  </p:childTnLst>
                                </p:cTn>
                              </p:par>
                            </p:childTnLst>
                          </p:cTn>
                        </p:par>
                        <p:par>
                          <p:cTn id="153" fill="hold">
                            <p:stCondLst>
                              <p:cond delay="16500"/>
                            </p:stCondLst>
                            <p:childTnLst>
                              <p:par>
                                <p:cTn id="154" presetID="53" presetClass="entr" presetSubtype="16" fill="hold" grpId="0" nodeType="afterEffect">
                                  <p:stCondLst>
                                    <p:cond delay="0"/>
                                  </p:stCondLst>
                                  <p:childTnLst>
                                    <p:set>
                                      <p:cBhvr>
                                        <p:cTn id="155" dur="1" fill="hold">
                                          <p:stCondLst>
                                            <p:cond delay="0"/>
                                          </p:stCondLst>
                                        </p:cTn>
                                        <p:tgtEl>
                                          <p:spTgt spid="69"/>
                                        </p:tgtEl>
                                        <p:attrNameLst>
                                          <p:attrName>style.visibility</p:attrName>
                                        </p:attrNameLst>
                                      </p:cBhvr>
                                      <p:to>
                                        <p:strVal val="visible"/>
                                      </p:to>
                                    </p:set>
                                    <p:anim calcmode="lin" valueType="num">
                                      <p:cBhvr>
                                        <p:cTn id="156" dur="500" fill="hold"/>
                                        <p:tgtEl>
                                          <p:spTgt spid="69"/>
                                        </p:tgtEl>
                                        <p:attrNameLst>
                                          <p:attrName>ppt_w</p:attrName>
                                        </p:attrNameLst>
                                      </p:cBhvr>
                                      <p:tavLst>
                                        <p:tav tm="0">
                                          <p:val>
                                            <p:fltVal val="0"/>
                                          </p:val>
                                        </p:tav>
                                        <p:tav tm="100000">
                                          <p:val>
                                            <p:strVal val="#ppt_w"/>
                                          </p:val>
                                        </p:tav>
                                      </p:tavLst>
                                    </p:anim>
                                    <p:anim calcmode="lin" valueType="num">
                                      <p:cBhvr>
                                        <p:cTn id="157" dur="500" fill="hold"/>
                                        <p:tgtEl>
                                          <p:spTgt spid="69"/>
                                        </p:tgtEl>
                                        <p:attrNameLst>
                                          <p:attrName>ppt_h</p:attrName>
                                        </p:attrNameLst>
                                      </p:cBhvr>
                                      <p:tavLst>
                                        <p:tav tm="0">
                                          <p:val>
                                            <p:fltVal val="0"/>
                                          </p:val>
                                        </p:tav>
                                        <p:tav tm="100000">
                                          <p:val>
                                            <p:strVal val="#ppt_h"/>
                                          </p:val>
                                        </p:tav>
                                      </p:tavLst>
                                    </p:anim>
                                    <p:animEffect transition="in" filter="fade">
                                      <p:cBhvr>
                                        <p:cTn id="15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51" grpId="0" animBg="1"/>
      <p:bldP spid="52" grpId="0" animBg="1"/>
      <p:bldP spid="53" grpId="0" animBg="1"/>
      <p:bldP spid="68" grpId="0" animBg="1"/>
      <p:bldP spid="69" grpId="0" animBg="1"/>
      <p:bldP spid="70" grpId="0" animBg="1"/>
      <p:bldP spid="7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90378" y="3544496"/>
            <a:ext cx="3618561" cy="7835900"/>
            <a:chOff x="3390378" y="3544496"/>
            <a:chExt cx="3618561" cy="7835900"/>
          </a:xfrm>
        </p:grpSpPr>
        <p:sp>
          <p:nvSpPr>
            <p:cNvPr id="8" name="Rectangle 4"/>
            <p:cNvSpPr>
              <a:spLocks/>
            </p:cNvSpPr>
            <p:nvPr/>
          </p:nvSpPr>
          <p:spPr bwMode="auto">
            <a:xfrm>
              <a:off x="3390381" y="4274746"/>
              <a:ext cx="3618558" cy="6464300"/>
            </a:xfrm>
            <a:prstGeom prst="rect">
              <a:avLst/>
            </a:prstGeom>
            <a:solidFill>
              <a:srgbClr val="F4F4F4"/>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78" name="Round Same Side Corner Rectangle 77"/>
            <p:cNvSpPr/>
            <p:nvPr/>
          </p:nvSpPr>
          <p:spPr>
            <a:xfrm rot="10800000">
              <a:off x="3390378" y="4261934"/>
              <a:ext cx="3618560" cy="1441694"/>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7" name="Rectangle 3"/>
            <p:cNvSpPr>
              <a:spLocks/>
            </p:cNvSpPr>
            <p:nvPr/>
          </p:nvSpPr>
          <p:spPr bwMode="auto">
            <a:xfrm>
              <a:off x="3390381" y="3544496"/>
              <a:ext cx="3618558" cy="736600"/>
            </a:xfrm>
            <a:prstGeom prst="rect">
              <a:avLst/>
            </a:prstGeom>
            <a:solidFill>
              <a:schemeClr val="accent1">
                <a:lumMod val="75000"/>
              </a:schemeClr>
            </a:solidFill>
            <a:ln w="12700">
              <a:noFill/>
              <a:miter lim="800000"/>
              <a:headEnd/>
              <a:tailEnd/>
            </a:ln>
          </p:spPr>
          <p:txBody>
            <a:bodyPr lIns="0" tIns="0" rIns="0" bIns="0"/>
            <a:lstStyle/>
            <a:p>
              <a:pPr algn="ctr"/>
              <a:endParaRPr lang="es-ES" dirty="0">
                <a:latin typeface="Lato Light"/>
              </a:endParaRPr>
            </a:p>
          </p:txBody>
        </p:sp>
        <p:sp>
          <p:nvSpPr>
            <p:cNvPr id="10" name="Rectangle 6"/>
            <p:cNvSpPr>
              <a:spLocks/>
            </p:cNvSpPr>
            <p:nvPr/>
          </p:nvSpPr>
          <p:spPr bwMode="auto">
            <a:xfrm>
              <a:off x="4266453" y="3620696"/>
              <a:ext cx="186641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600" dirty="0">
                  <a:solidFill>
                    <a:schemeClr val="bg1"/>
                  </a:solidFill>
                  <a:latin typeface="Lato Regular"/>
                  <a:ea typeface="ＭＳ Ｐゴシック" charset="0"/>
                  <a:cs typeface="Lato Regular"/>
                  <a:sym typeface="Lato Bold" charset="0"/>
                </a:rPr>
                <a:t>Basic</a:t>
              </a:r>
            </a:p>
          </p:txBody>
        </p:sp>
        <p:sp>
          <p:nvSpPr>
            <p:cNvPr id="11" name="Rectangle 7"/>
            <p:cNvSpPr>
              <a:spLocks/>
            </p:cNvSpPr>
            <p:nvPr/>
          </p:nvSpPr>
          <p:spPr bwMode="auto">
            <a:xfrm>
              <a:off x="3390381" y="10034196"/>
              <a:ext cx="3618558" cy="1346200"/>
            </a:xfrm>
            <a:prstGeom prst="rect">
              <a:avLst/>
            </a:prstGeom>
            <a:solidFill>
              <a:schemeClr val="accent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2" name="Rectangle 8"/>
            <p:cNvSpPr>
              <a:spLocks/>
            </p:cNvSpPr>
            <p:nvPr/>
          </p:nvSpPr>
          <p:spPr bwMode="auto">
            <a:xfrm>
              <a:off x="4241060" y="4535096"/>
              <a:ext cx="186641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5000" dirty="0">
                  <a:solidFill>
                    <a:schemeClr val="bg1"/>
                  </a:solidFill>
                  <a:latin typeface="Lato Bold" charset="0"/>
                  <a:ea typeface="ＭＳ Ｐゴシック" charset="0"/>
                  <a:cs typeface="ＭＳ Ｐゴシック" charset="0"/>
                  <a:sym typeface="Lato Bold" charset="0"/>
                </a:rPr>
                <a:t>$10</a:t>
              </a:r>
            </a:p>
          </p:txBody>
        </p:sp>
        <p:sp>
          <p:nvSpPr>
            <p:cNvPr id="13" name="Rectangle 9"/>
            <p:cNvSpPr>
              <a:spLocks/>
            </p:cNvSpPr>
            <p:nvPr/>
          </p:nvSpPr>
          <p:spPr bwMode="auto">
            <a:xfrm>
              <a:off x="4266453" y="6097196"/>
              <a:ext cx="186641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600" dirty="0">
                  <a:solidFill>
                    <a:schemeClr val="bg1">
                      <a:lumMod val="65000"/>
                    </a:schemeClr>
                  </a:solidFill>
                  <a:latin typeface="Lato Regular" charset="0"/>
                  <a:ea typeface="ＭＳ Ｐゴシック" charset="0"/>
                  <a:cs typeface="ＭＳ Ｐゴシック" charset="0"/>
                  <a:sym typeface="Lato Regular" charset="0"/>
                </a:rPr>
                <a:t>Monthly</a:t>
              </a:r>
            </a:p>
          </p:txBody>
        </p:sp>
        <p:sp>
          <p:nvSpPr>
            <p:cNvPr id="15" name="Rectangle 11"/>
            <p:cNvSpPr>
              <a:spLocks/>
            </p:cNvSpPr>
            <p:nvPr/>
          </p:nvSpPr>
          <p:spPr bwMode="auto">
            <a:xfrm>
              <a:off x="3657012" y="70369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1 GB Bandwith</a:t>
              </a:r>
            </a:p>
          </p:txBody>
        </p:sp>
        <p:sp>
          <p:nvSpPr>
            <p:cNvPr id="16" name="Rectangle 12"/>
            <p:cNvSpPr>
              <a:spLocks/>
            </p:cNvSpPr>
            <p:nvPr/>
          </p:nvSpPr>
          <p:spPr bwMode="auto">
            <a:xfrm>
              <a:off x="3657012" y="7557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10 MB Max File Size</a:t>
              </a:r>
            </a:p>
          </p:txBody>
        </p:sp>
        <p:sp>
          <p:nvSpPr>
            <p:cNvPr id="17" name="Rectangle 13"/>
            <p:cNvSpPr>
              <a:spLocks/>
            </p:cNvSpPr>
            <p:nvPr/>
          </p:nvSpPr>
          <p:spPr bwMode="auto">
            <a:xfrm>
              <a:off x="3657012" y="8065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3 GHZ CPU </a:t>
              </a:r>
            </a:p>
          </p:txBody>
        </p:sp>
        <p:sp>
          <p:nvSpPr>
            <p:cNvPr id="18" name="Rectangle 14"/>
            <p:cNvSpPr>
              <a:spLocks/>
            </p:cNvSpPr>
            <p:nvPr/>
          </p:nvSpPr>
          <p:spPr bwMode="auto">
            <a:xfrm>
              <a:off x="3657012" y="8573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2 GB Memory Ram</a:t>
              </a:r>
            </a:p>
          </p:txBody>
        </p:sp>
        <p:sp>
          <p:nvSpPr>
            <p:cNvPr id="19" name="Rectangle 15"/>
            <p:cNvSpPr>
              <a:spLocks/>
            </p:cNvSpPr>
            <p:nvPr/>
          </p:nvSpPr>
          <p:spPr bwMode="auto">
            <a:xfrm>
              <a:off x="3657012" y="9081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Exclusive</a:t>
              </a:r>
            </a:p>
          </p:txBody>
        </p:sp>
        <p:sp>
          <p:nvSpPr>
            <p:cNvPr id="20" name="Rectangle 16"/>
            <p:cNvSpPr>
              <a:spLocks/>
            </p:cNvSpPr>
            <p:nvPr/>
          </p:nvSpPr>
          <p:spPr bwMode="auto">
            <a:xfrm>
              <a:off x="3390381" y="6668696"/>
              <a:ext cx="3618558" cy="25400"/>
            </a:xfrm>
            <a:prstGeom prst="rect">
              <a:avLst/>
            </a:prstGeom>
            <a:solidFill>
              <a:srgbClr val="D6D6D6"/>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79" name="Rectangle 6"/>
            <p:cNvSpPr>
              <a:spLocks/>
            </p:cNvSpPr>
            <p:nvPr/>
          </p:nvSpPr>
          <p:spPr bwMode="auto">
            <a:xfrm>
              <a:off x="3390381" y="10034196"/>
              <a:ext cx="361855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4800" b="1" dirty="0" smtClean="0">
                  <a:solidFill>
                    <a:schemeClr val="bg1"/>
                  </a:solidFill>
                  <a:latin typeface="Lato Regular"/>
                  <a:ea typeface="ＭＳ Ｐゴシック" charset="0"/>
                  <a:cs typeface="Lato Regular"/>
                  <a:sym typeface="Lato Bold" charset="0"/>
                </a:rPr>
                <a:t>1 MONTH</a:t>
              </a:r>
              <a:endParaRPr lang="en-US" sz="4800" b="1" dirty="0">
                <a:solidFill>
                  <a:schemeClr val="bg1"/>
                </a:solidFill>
                <a:latin typeface="Lato Regular"/>
                <a:ea typeface="ＭＳ Ｐゴシック" charset="0"/>
                <a:cs typeface="Lato Regular"/>
                <a:sym typeface="Lato Bold" charset="0"/>
              </a:endParaRPr>
            </a:p>
          </p:txBody>
        </p:sp>
      </p:grpSp>
      <p:grpSp>
        <p:nvGrpSpPr>
          <p:cNvPr id="80" name="Group 79"/>
          <p:cNvGrpSpPr/>
          <p:nvPr/>
        </p:nvGrpSpPr>
        <p:grpSpPr>
          <a:xfrm>
            <a:off x="8166473" y="3544496"/>
            <a:ext cx="3618561" cy="7835900"/>
            <a:chOff x="3390378" y="3544496"/>
            <a:chExt cx="3618561" cy="7835900"/>
          </a:xfrm>
        </p:grpSpPr>
        <p:sp>
          <p:nvSpPr>
            <p:cNvPr id="126" name="Rectangle 4"/>
            <p:cNvSpPr>
              <a:spLocks/>
            </p:cNvSpPr>
            <p:nvPr/>
          </p:nvSpPr>
          <p:spPr bwMode="auto">
            <a:xfrm>
              <a:off x="3390381" y="4274746"/>
              <a:ext cx="3618558" cy="6464300"/>
            </a:xfrm>
            <a:prstGeom prst="rect">
              <a:avLst/>
            </a:prstGeom>
            <a:solidFill>
              <a:srgbClr val="F4F4F4"/>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27" name="Round Same Side Corner Rectangle 126"/>
            <p:cNvSpPr/>
            <p:nvPr/>
          </p:nvSpPr>
          <p:spPr>
            <a:xfrm rot="10800000">
              <a:off x="3390378" y="4261934"/>
              <a:ext cx="3618560" cy="1441694"/>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28" name="Rectangle 3"/>
            <p:cNvSpPr>
              <a:spLocks/>
            </p:cNvSpPr>
            <p:nvPr/>
          </p:nvSpPr>
          <p:spPr bwMode="auto">
            <a:xfrm>
              <a:off x="3390381" y="3544496"/>
              <a:ext cx="3618558" cy="736600"/>
            </a:xfrm>
            <a:prstGeom prst="rect">
              <a:avLst/>
            </a:prstGeom>
            <a:solidFill>
              <a:schemeClr val="accent2">
                <a:lumMod val="75000"/>
              </a:schemeClr>
            </a:solidFill>
            <a:ln w="12700">
              <a:noFill/>
              <a:miter lim="800000"/>
              <a:headEnd/>
              <a:tailEnd/>
            </a:ln>
          </p:spPr>
          <p:txBody>
            <a:bodyPr lIns="0" tIns="0" rIns="0" bIns="0"/>
            <a:lstStyle/>
            <a:p>
              <a:pPr algn="ctr"/>
              <a:endParaRPr lang="es-ES" dirty="0">
                <a:latin typeface="Lato Light"/>
              </a:endParaRPr>
            </a:p>
          </p:txBody>
        </p:sp>
        <p:sp>
          <p:nvSpPr>
            <p:cNvPr id="129" name="Rectangle 6"/>
            <p:cNvSpPr>
              <a:spLocks/>
            </p:cNvSpPr>
            <p:nvPr/>
          </p:nvSpPr>
          <p:spPr bwMode="auto">
            <a:xfrm>
              <a:off x="4266453" y="3620696"/>
              <a:ext cx="186641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600" dirty="0">
                  <a:solidFill>
                    <a:schemeClr val="bg1"/>
                  </a:solidFill>
                  <a:latin typeface="Lato Regular"/>
                  <a:ea typeface="ＭＳ Ｐゴシック" charset="0"/>
                  <a:cs typeface="Lato Regular"/>
                  <a:sym typeface="Lato Bold" charset="0"/>
                </a:rPr>
                <a:t>Basic</a:t>
              </a:r>
            </a:p>
          </p:txBody>
        </p:sp>
        <p:sp>
          <p:nvSpPr>
            <p:cNvPr id="130" name="Rectangle 7"/>
            <p:cNvSpPr>
              <a:spLocks/>
            </p:cNvSpPr>
            <p:nvPr/>
          </p:nvSpPr>
          <p:spPr bwMode="auto">
            <a:xfrm>
              <a:off x="3390381" y="10034196"/>
              <a:ext cx="3618558" cy="1346200"/>
            </a:xfrm>
            <a:prstGeom prst="rect">
              <a:avLst/>
            </a:prstGeom>
            <a:solidFill>
              <a:schemeClr val="accent2"/>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31" name="Rectangle 8"/>
            <p:cNvSpPr>
              <a:spLocks/>
            </p:cNvSpPr>
            <p:nvPr/>
          </p:nvSpPr>
          <p:spPr bwMode="auto">
            <a:xfrm>
              <a:off x="4241060" y="4535096"/>
              <a:ext cx="186641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5000" dirty="0">
                  <a:solidFill>
                    <a:schemeClr val="bg1"/>
                  </a:solidFill>
                  <a:latin typeface="Lato Bold" charset="0"/>
                  <a:ea typeface="ＭＳ Ｐゴシック" charset="0"/>
                  <a:cs typeface="ＭＳ Ｐゴシック" charset="0"/>
                  <a:sym typeface="Lato Bold" charset="0"/>
                </a:rPr>
                <a:t>$10</a:t>
              </a:r>
            </a:p>
          </p:txBody>
        </p:sp>
        <p:sp>
          <p:nvSpPr>
            <p:cNvPr id="132" name="Rectangle 9"/>
            <p:cNvSpPr>
              <a:spLocks/>
            </p:cNvSpPr>
            <p:nvPr/>
          </p:nvSpPr>
          <p:spPr bwMode="auto">
            <a:xfrm>
              <a:off x="4266453" y="6097196"/>
              <a:ext cx="186641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600" dirty="0">
                  <a:solidFill>
                    <a:schemeClr val="bg1">
                      <a:lumMod val="65000"/>
                    </a:schemeClr>
                  </a:solidFill>
                  <a:latin typeface="Lato Regular" charset="0"/>
                  <a:ea typeface="ＭＳ Ｐゴシック" charset="0"/>
                  <a:cs typeface="ＭＳ Ｐゴシック" charset="0"/>
                  <a:sym typeface="Lato Regular" charset="0"/>
                </a:rPr>
                <a:t>Monthly</a:t>
              </a:r>
            </a:p>
          </p:txBody>
        </p:sp>
        <p:sp>
          <p:nvSpPr>
            <p:cNvPr id="133" name="Rectangle 11"/>
            <p:cNvSpPr>
              <a:spLocks/>
            </p:cNvSpPr>
            <p:nvPr/>
          </p:nvSpPr>
          <p:spPr bwMode="auto">
            <a:xfrm>
              <a:off x="3657012" y="70369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1 GB Bandwith</a:t>
              </a:r>
            </a:p>
          </p:txBody>
        </p:sp>
        <p:sp>
          <p:nvSpPr>
            <p:cNvPr id="134" name="Rectangle 12"/>
            <p:cNvSpPr>
              <a:spLocks/>
            </p:cNvSpPr>
            <p:nvPr/>
          </p:nvSpPr>
          <p:spPr bwMode="auto">
            <a:xfrm>
              <a:off x="3657012" y="7557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10 MB Max File Size</a:t>
              </a:r>
            </a:p>
          </p:txBody>
        </p:sp>
        <p:sp>
          <p:nvSpPr>
            <p:cNvPr id="135" name="Rectangle 13"/>
            <p:cNvSpPr>
              <a:spLocks/>
            </p:cNvSpPr>
            <p:nvPr/>
          </p:nvSpPr>
          <p:spPr bwMode="auto">
            <a:xfrm>
              <a:off x="3657012" y="8065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3 GHZ CPU </a:t>
              </a:r>
            </a:p>
          </p:txBody>
        </p:sp>
        <p:sp>
          <p:nvSpPr>
            <p:cNvPr id="136" name="Rectangle 14"/>
            <p:cNvSpPr>
              <a:spLocks/>
            </p:cNvSpPr>
            <p:nvPr/>
          </p:nvSpPr>
          <p:spPr bwMode="auto">
            <a:xfrm>
              <a:off x="3657012" y="8573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2 GB Memory Ram</a:t>
              </a:r>
            </a:p>
          </p:txBody>
        </p:sp>
        <p:sp>
          <p:nvSpPr>
            <p:cNvPr id="137" name="Rectangle 15"/>
            <p:cNvSpPr>
              <a:spLocks/>
            </p:cNvSpPr>
            <p:nvPr/>
          </p:nvSpPr>
          <p:spPr bwMode="auto">
            <a:xfrm>
              <a:off x="3657012" y="9081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Exclusive</a:t>
              </a:r>
            </a:p>
          </p:txBody>
        </p:sp>
        <p:sp>
          <p:nvSpPr>
            <p:cNvPr id="138" name="Rectangle 16"/>
            <p:cNvSpPr>
              <a:spLocks/>
            </p:cNvSpPr>
            <p:nvPr/>
          </p:nvSpPr>
          <p:spPr bwMode="auto">
            <a:xfrm>
              <a:off x="3390381" y="6668696"/>
              <a:ext cx="3618558" cy="25400"/>
            </a:xfrm>
            <a:prstGeom prst="rect">
              <a:avLst/>
            </a:prstGeom>
            <a:solidFill>
              <a:srgbClr val="D6D6D6"/>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39" name="Rectangle 6"/>
            <p:cNvSpPr>
              <a:spLocks/>
            </p:cNvSpPr>
            <p:nvPr/>
          </p:nvSpPr>
          <p:spPr bwMode="auto">
            <a:xfrm>
              <a:off x="3390381" y="10034196"/>
              <a:ext cx="361855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4800" b="1" dirty="0" smtClean="0">
                  <a:solidFill>
                    <a:schemeClr val="bg1"/>
                  </a:solidFill>
                  <a:latin typeface="Lato Regular"/>
                  <a:ea typeface="ＭＳ Ｐゴシック" charset="0"/>
                  <a:cs typeface="Lato Regular"/>
                  <a:sym typeface="Lato Bold" charset="0"/>
                </a:rPr>
                <a:t>3 MONTH</a:t>
              </a:r>
              <a:endParaRPr lang="en-US" sz="4800" b="1" dirty="0">
                <a:solidFill>
                  <a:schemeClr val="bg1"/>
                </a:solidFill>
                <a:latin typeface="Lato Regular"/>
                <a:ea typeface="ＭＳ Ｐゴシック" charset="0"/>
                <a:cs typeface="Lato Regular"/>
                <a:sym typeface="Lato Bold" charset="0"/>
              </a:endParaRPr>
            </a:p>
          </p:txBody>
        </p:sp>
      </p:grpSp>
      <p:grpSp>
        <p:nvGrpSpPr>
          <p:cNvPr id="140" name="Group 139"/>
          <p:cNvGrpSpPr/>
          <p:nvPr/>
        </p:nvGrpSpPr>
        <p:grpSpPr>
          <a:xfrm>
            <a:off x="12656896" y="3544496"/>
            <a:ext cx="3618561" cy="7835900"/>
            <a:chOff x="3390378" y="3544496"/>
            <a:chExt cx="3618561" cy="7835900"/>
          </a:xfrm>
        </p:grpSpPr>
        <p:sp>
          <p:nvSpPr>
            <p:cNvPr id="141" name="Rectangle 4"/>
            <p:cNvSpPr>
              <a:spLocks/>
            </p:cNvSpPr>
            <p:nvPr/>
          </p:nvSpPr>
          <p:spPr bwMode="auto">
            <a:xfrm>
              <a:off x="3390381" y="4274746"/>
              <a:ext cx="3618558" cy="6464300"/>
            </a:xfrm>
            <a:prstGeom prst="rect">
              <a:avLst/>
            </a:prstGeom>
            <a:solidFill>
              <a:srgbClr val="F4F4F4"/>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42" name="Round Same Side Corner Rectangle 141"/>
            <p:cNvSpPr/>
            <p:nvPr/>
          </p:nvSpPr>
          <p:spPr>
            <a:xfrm rot="10800000">
              <a:off x="3390378" y="4261934"/>
              <a:ext cx="3618560" cy="1441694"/>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43" name="Rectangle 3"/>
            <p:cNvSpPr>
              <a:spLocks/>
            </p:cNvSpPr>
            <p:nvPr/>
          </p:nvSpPr>
          <p:spPr bwMode="auto">
            <a:xfrm>
              <a:off x="3390381" y="3544496"/>
              <a:ext cx="3618558" cy="736600"/>
            </a:xfrm>
            <a:prstGeom prst="rect">
              <a:avLst/>
            </a:prstGeom>
            <a:solidFill>
              <a:schemeClr val="accent3">
                <a:lumMod val="75000"/>
              </a:schemeClr>
            </a:solidFill>
            <a:ln w="12700">
              <a:noFill/>
              <a:miter lim="800000"/>
              <a:headEnd/>
              <a:tailEnd/>
            </a:ln>
          </p:spPr>
          <p:txBody>
            <a:bodyPr lIns="0" tIns="0" rIns="0" bIns="0"/>
            <a:lstStyle/>
            <a:p>
              <a:pPr algn="ctr"/>
              <a:endParaRPr lang="es-ES" dirty="0">
                <a:latin typeface="Lato Light"/>
              </a:endParaRPr>
            </a:p>
          </p:txBody>
        </p:sp>
        <p:sp>
          <p:nvSpPr>
            <p:cNvPr id="144" name="Rectangle 6"/>
            <p:cNvSpPr>
              <a:spLocks/>
            </p:cNvSpPr>
            <p:nvPr/>
          </p:nvSpPr>
          <p:spPr bwMode="auto">
            <a:xfrm>
              <a:off x="4266453" y="3620696"/>
              <a:ext cx="186641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600" dirty="0">
                  <a:solidFill>
                    <a:schemeClr val="bg1"/>
                  </a:solidFill>
                  <a:latin typeface="Lato Regular"/>
                  <a:ea typeface="ＭＳ Ｐゴシック" charset="0"/>
                  <a:cs typeface="Lato Regular"/>
                  <a:sym typeface="Lato Bold" charset="0"/>
                </a:rPr>
                <a:t>Basic</a:t>
              </a:r>
            </a:p>
          </p:txBody>
        </p:sp>
        <p:sp>
          <p:nvSpPr>
            <p:cNvPr id="145" name="Rectangle 7"/>
            <p:cNvSpPr>
              <a:spLocks/>
            </p:cNvSpPr>
            <p:nvPr/>
          </p:nvSpPr>
          <p:spPr bwMode="auto">
            <a:xfrm>
              <a:off x="3390381" y="10034196"/>
              <a:ext cx="3618558" cy="1346200"/>
            </a:xfrm>
            <a:prstGeom prst="rect">
              <a:avLst/>
            </a:prstGeom>
            <a:solidFill>
              <a:schemeClr val="accent3"/>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46" name="Rectangle 8"/>
            <p:cNvSpPr>
              <a:spLocks/>
            </p:cNvSpPr>
            <p:nvPr/>
          </p:nvSpPr>
          <p:spPr bwMode="auto">
            <a:xfrm>
              <a:off x="4241060" y="4535096"/>
              <a:ext cx="186641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5000" dirty="0">
                  <a:solidFill>
                    <a:schemeClr val="bg1"/>
                  </a:solidFill>
                  <a:latin typeface="Lato Bold" charset="0"/>
                  <a:ea typeface="ＭＳ Ｐゴシック" charset="0"/>
                  <a:cs typeface="ＭＳ Ｐゴシック" charset="0"/>
                  <a:sym typeface="Lato Bold" charset="0"/>
                </a:rPr>
                <a:t>$10</a:t>
              </a:r>
            </a:p>
          </p:txBody>
        </p:sp>
        <p:sp>
          <p:nvSpPr>
            <p:cNvPr id="147" name="Rectangle 9"/>
            <p:cNvSpPr>
              <a:spLocks/>
            </p:cNvSpPr>
            <p:nvPr/>
          </p:nvSpPr>
          <p:spPr bwMode="auto">
            <a:xfrm>
              <a:off x="4266453" y="6097196"/>
              <a:ext cx="186641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600" dirty="0">
                  <a:solidFill>
                    <a:schemeClr val="bg1">
                      <a:lumMod val="65000"/>
                    </a:schemeClr>
                  </a:solidFill>
                  <a:latin typeface="Lato Regular" charset="0"/>
                  <a:ea typeface="ＭＳ Ｐゴシック" charset="0"/>
                  <a:cs typeface="ＭＳ Ｐゴシック" charset="0"/>
                  <a:sym typeface="Lato Regular" charset="0"/>
                </a:rPr>
                <a:t>Monthly</a:t>
              </a:r>
            </a:p>
          </p:txBody>
        </p:sp>
        <p:sp>
          <p:nvSpPr>
            <p:cNvPr id="148" name="Rectangle 11"/>
            <p:cNvSpPr>
              <a:spLocks/>
            </p:cNvSpPr>
            <p:nvPr/>
          </p:nvSpPr>
          <p:spPr bwMode="auto">
            <a:xfrm>
              <a:off x="3657012" y="70369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1 GB Bandwith</a:t>
              </a:r>
            </a:p>
          </p:txBody>
        </p:sp>
        <p:sp>
          <p:nvSpPr>
            <p:cNvPr id="149" name="Rectangle 12"/>
            <p:cNvSpPr>
              <a:spLocks/>
            </p:cNvSpPr>
            <p:nvPr/>
          </p:nvSpPr>
          <p:spPr bwMode="auto">
            <a:xfrm>
              <a:off x="3657012" y="7557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10 MB Max File Size</a:t>
              </a:r>
            </a:p>
          </p:txBody>
        </p:sp>
        <p:sp>
          <p:nvSpPr>
            <p:cNvPr id="150" name="Rectangle 13"/>
            <p:cNvSpPr>
              <a:spLocks/>
            </p:cNvSpPr>
            <p:nvPr/>
          </p:nvSpPr>
          <p:spPr bwMode="auto">
            <a:xfrm>
              <a:off x="3657012" y="8065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3 GHZ CPU </a:t>
              </a:r>
            </a:p>
          </p:txBody>
        </p:sp>
        <p:sp>
          <p:nvSpPr>
            <p:cNvPr id="151" name="Rectangle 14"/>
            <p:cNvSpPr>
              <a:spLocks/>
            </p:cNvSpPr>
            <p:nvPr/>
          </p:nvSpPr>
          <p:spPr bwMode="auto">
            <a:xfrm>
              <a:off x="3657012" y="8573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2 GB Memory Ram</a:t>
              </a:r>
            </a:p>
          </p:txBody>
        </p:sp>
        <p:sp>
          <p:nvSpPr>
            <p:cNvPr id="152" name="Rectangle 15"/>
            <p:cNvSpPr>
              <a:spLocks/>
            </p:cNvSpPr>
            <p:nvPr/>
          </p:nvSpPr>
          <p:spPr bwMode="auto">
            <a:xfrm>
              <a:off x="3657012" y="9081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Exclusive</a:t>
              </a:r>
            </a:p>
          </p:txBody>
        </p:sp>
        <p:sp>
          <p:nvSpPr>
            <p:cNvPr id="153" name="Rectangle 16"/>
            <p:cNvSpPr>
              <a:spLocks/>
            </p:cNvSpPr>
            <p:nvPr/>
          </p:nvSpPr>
          <p:spPr bwMode="auto">
            <a:xfrm>
              <a:off x="3390381" y="6668696"/>
              <a:ext cx="3618558" cy="25400"/>
            </a:xfrm>
            <a:prstGeom prst="rect">
              <a:avLst/>
            </a:prstGeom>
            <a:solidFill>
              <a:srgbClr val="D6D6D6"/>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54" name="Rectangle 6"/>
            <p:cNvSpPr>
              <a:spLocks/>
            </p:cNvSpPr>
            <p:nvPr/>
          </p:nvSpPr>
          <p:spPr bwMode="auto">
            <a:xfrm>
              <a:off x="3390381" y="10034196"/>
              <a:ext cx="361855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4800" b="1" dirty="0" smtClean="0">
                  <a:solidFill>
                    <a:schemeClr val="bg1"/>
                  </a:solidFill>
                  <a:latin typeface="Lato Regular"/>
                  <a:ea typeface="ＭＳ Ｐゴシック" charset="0"/>
                  <a:cs typeface="Lato Regular"/>
                  <a:sym typeface="Lato Bold" charset="0"/>
                </a:rPr>
                <a:t>6 MONTH</a:t>
              </a:r>
              <a:endParaRPr lang="en-US" sz="4800" b="1" dirty="0">
                <a:solidFill>
                  <a:schemeClr val="bg1"/>
                </a:solidFill>
                <a:latin typeface="Lato Regular"/>
                <a:ea typeface="ＭＳ Ｐゴシック" charset="0"/>
                <a:cs typeface="Lato Regular"/>
                <a:sym typeface="Lato Bold" charset="0"/>
              </a:endParaRPr>
            </a:p>
          </p:txBody>
        </p:sp>
      </p:grpSp>
      <p:grpSp>
        <p:nvGrpSpPr>
          <p:cNvPr id="155" name="Group 154"/>
          <p:cNvGrpSpPr/>
          <p:nvPr/>
        </p:nvGrpSpPr>
        <p:grpSpPr>
          <a:xfrm>
            <a:off x="17432991" y="3544496"/>
            <a:ext cx="3618561" cy="7835900"/>
            <a:chOff x="3390378" y="3544496"/>
            <a:chExt cx="3618561" cy="7835900"/>
          </a:xfrm>
        </p:grpSpPr>
        <p:sp>
          <p:nvSpPr>
            <p:cNvPr id="156" name="Rectangle 4"/>
            <p:cNvSpPr>
              <a:spLocks/>
            </p:cNvSpPr>
            <p:nvPr/>
          </p:nvSpPr>
          <p:spPr bwMode="auto">
            <a:xfrm>
              <a:off x="3390381" y="4274746"/>
              <a:ext cx="3618558" cy="6464300"/>
            </a:xfrm>
            <a:prstGeom prst="rect">
              <a:avLst/>
            </a:prstGeom>
            <a:solidFill>
              <a:srgbClr val="F4F4F4"/>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57" name="Round Same Side Corner Rectangle 156"/>
            <p:cNvSpPr/>
            <p:nvPr/>
          </p:nvSpPr>
          <p:spPr>
            <a:xfrm rot="10800000">
              <a:off x="3390378" y="4261934"/>
              <a:ext cx="3618560" cy="1441694"/>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Lato Light"/>
              </a:endParaRPr>
            </a:p>
          </p:txBody>
        </p:sp>
        <p:sp>
          <p:nvSpPr>
            <p:cNvPr id="158" name="Rectangle 3"/>
            <p:cNvSpPr>
              <a:spLocks/>
            </p:cNvSpPr>
            <p:nvPr/>
          </p:nvSpPr>
          <p:spPr bwMode="auto">
            <a:xfrm>
              <a:off x="3390381" y="3544496"/>
              <a:ext cx="3618558" cy="736600"/>
            </a:xfrm>
            <a:prstGeom prst="rect">
              <a:avLst/>
            </a:prstGeom>
            <a:solidFill>
              <a:schemeClr val="accent4">
                <a:lumMod val="75000"/>
              </a:schemeClr>
            </a:solidFill>
            <a:ln w="12700">
              <a:noFill/>
              <a:miter lim="800000"/>
              <a:headEnd/>
              <a:tailEnd/>
            </a:ln>
          </p:spPr>
          <p:txBody>
            <a:bodyPr lIns="0" tIns="0" rIns="0" bIns="0"/>
            <a:lstStyle/>
            <a:p>
              <a:pPr algn="ctr"/>
              <a:endParaRPr lang="es-ES" dirty="0">
                <a:latin typeface="Lato Light"/>
              </a:endParaRPr>
            </a:p>
          </p:txBody>
        </p:sp>
        <p:sp>
          <p:nvSpPr>
            <p:cNvPr id="159" name="Rectangle 6"/>
            <p:cNvSpPr>
              <a:spLocks/>
            </p:cNvSpPr>
            <p:nvPr/>
          </p:nvSpPr>
          <p:spPr bwMode="auto">
            <a:xfrm>
              <a:off x="4266453" y="3620696"/>
              <a:ext cx="186641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600" dirty="0">
                  <a:solidFill>
                    <a:schemeClr val="bg1"/>
                  </a:solidFill>
                  <a:latin typeface="Lato Regular"/>
                  <a:ea typeface="ＭＳ Ｐゴシック" charset="0"/>
                  <a:cs typeface="Lato Regular"/>
                  <a:sym typeface="Lato Bold" charset="0"/>
                </a:rPr>
                <a:t>Basic</a:t>
              </a:r>
            </a:p>
          </p:txBody>
        </p:sp>
        <p:sp>
          <p:nvSpPr>
            <p:cNvPr id="160" name="Rectangle 7"/>
            <p:cNvSpPr>
              <a:spLocks/>
            </p:cNvSpPr>
            <p:nvPr/>
          </p:nvSpPr>
          <p:spPr bwMode="auto">
            <a:xfrm>
              <a:off x="3390381" y="10034196"/>
              <a:ext cx="3618558" cy="1346200"/>
            </a:xfrm>
            <a:prstGeom prst="rect">
              <a:avLst/>
            </a:prstGeom>
            <a:solidFill>
              <a:schemeClr val="accent4"/>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61" name="Rectangle 8"/>
            <p:cNvSpPr>
              <a:spLocks/>
            </p:cNvSpPr>
            <p:nvPr/>
          </p:nvSpPr>
          <p:spPr bwMode="auto">
            <a:xfrm>
              <a:off x="4241060" y="4535096"/>
              <a:ext cx="186641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5000" dirty="0">
                  <a:solidFill>
                    <a:schemeClr val="bg1"/>
                  </a:solidFill>
                  <a:latin typeface="Lato Bold" charset="0"/>
                  <a:ea typeface="ＭＳ Ｐゴシック" charset="0"/>
                  <a:cs typeface="ＭＳ Ｐゴシック" charset="0"/>
                  <a:sym typeface="Lato Bold" charset="0"/>
                </a:rPr>
                <a:t>$10</a:t>
              </a:r>
            </a:p>
          </p:txBody>
        </p:sp>
        <p:sp>
          <p:nvSpPr>
            <p:cNvPr id="162" name="Rectangle 9"/>
            <p:cNvSpPr>
              <a:spLocks/>
            </p:cNvSpPr>
            <p:nvPr/>
          </p:nvSpPr>
          <p:spPr bwMode="auto">
            <a:xfrm>
              <a:off x="4266453" y="6097196"/>
              <a:ext cx="186641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600" dirty="0">
                  <a:solidFill>
                    <a:schemeClr val="bg1">
                      <a:lumMod val="65000"/>
                    </a:schemeClr>
                  </a:solidFill>
                  <a:latin typeface="Lato Regular" charset="0"/>
                  <a:ea typeface="ＭＳ Ｐゴシック" charset="0"/>
                  <a:cs typeface="ＭＳ Ｐゴシック" charset="0"/>
                  <a:sym typeface="Lato Regular" charset="0"/>
                </a:rPr>
                <a:t>Monthly</a:t>
              </a:r>
            </a:p>
          </p:txBody>
        </p:sp>
        <p:sp>
          <p:nvSpPr>
            <p:cNvPr id="163" name="Rectangle 11"/>
            <p:cNvSpPr>
              <a:spLocks/>
            </p:cNvSpPr>
            <p:nvPr/>
          </p:nvSpPr>
          <p:spPr bwMode="auto">
            <a:xfrm>
              <a:off x="3657012" y="70369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1 GB Bandwith</a:t>
              </a:r>
            </a:p>
          </p:txBody>
        </p:sp>
        <p:sp>
          <p:nvSpPr>
            <p:cNvPr id="164" name="Rectangle 12"/>
            <p:cNvSpPr>
              <a:spLocks/>
            </p:cNvSpPr>
            <p:nvPr/>
          </p:nvSpPr>
          <p:spPr bwMode="auto">
            <a:xfrm>
              <a:off x="3657012" y="7557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10 MB Max File Size</a:t>
              </a:r>
            </a:p>
          </p:txBody>
        </p:sp>
        <p:sp>
          <p:nvSpPr>
            <p:cNvPr id="165" name="Rectangle 13"/>
            <p:cNvSpPr>
              <a:spLocks/>
            </p:cNvSpPr>
            <p:nvPr/>
          </p:nvSpPr>
          <p:spPr bwMode="auto">
            <a:xfrm>
              <a:off x="3657012" y="8065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3 GHZ CPU </a:t>
              </a:r>
            </a:p>
          </p:txBody>
        </p:sp>
        <p:sp>
          <p:nvSpPr>
            <p:cNvPr id="166" name="Rectangle 14"/>
            <p:cNvSpPr>
              <a:spLocks/>
            </p:cNvSpPr>
            <p:nvPr/>
          </p:nvSpPr>
          <p:spPr bwMode="auto">
            <a:xfrm>
              <a:off x="3657012" y="8573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2 GB Memory Ram</a:t>
              </a:r>
            </a:p>
          </p:txBody>
        </p:sp>
        <p:sp>
          <p:nvSpPr>
            <p:cNvPr id="167" name="Rectangle 15"/>
            <p:cNvSpPr>
              <a:spLocks/>
            </p:cNvSpPr>
            <p:nvPr/>
          </p:nvSpPr>
          <p:spPr bwMode="auto">
            <a:xfrm>
              <a:off x="3657012" y="9081696"/>
              <a:ext cx="30852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2000" dirty="0">
                  <a:solidFill>
                    <a:schemeClr val="bg1">
                      <a:lumMod val="65000"/>
                    </a:schemeClr>
                  </a:solidFill>
                  <a:latin typeface="Lato Regular" charset="0"/>
                  <a:ea typeface="ＭＳ Ｐゴシック" charset="0"/>
                  <a:cs typeface="ＭＳ Ｐゴシック" charset="0"/>
                  <a:sym typeface="Lato Regular" charset="0"/>
                </a:rPr>
                <a:t>Exclusive</a:t>
              </a:r>
            </a:p>
          </p:txBody>
        </p:sp>
        <p:sp>
          <p:nvSpPr>
            <p:cNvPr id="168" name="Rectangle 16"/>
            <p:cNvSpPr>
              <a:spLocks/>
            </p:cNvSpPr>
            <p:nvPr/>
          </p:nvSpPr>
          <p:spPr bwMode="auto">
            <a:xfrm>
              <a:off x="3390381" y="6668696"/>
              <a:ext cx="3618558" cy="25400"/>
            </a:xfrm>
            <a:prstGeom prst="rect">
              <a:avLst/>
            </a:prstGeom>
            <a:solidFill>
              <a:srgbClr val="D6D6D6"/>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endParaRPr lang="es-ES" dirty="0">
                <a:latin typeface="Lato Light"/>
              </a:endParaRPr>
            </a:p>
          </p:txBody>
        </p:sp>
        <p:sp>
          <p:nvSpPr>
            <p:cNvPr id="169" name="Rectangle 6"/>
            <p:cNvSpPr>
              <a:spLocks/>
            </p:cNvSpPr>
            <p:nvPr/>
          </p:nvSpPr>
          <p:spPr bwMode="auto">
            <a:xfrm>
              <a:off x="3390381" y="10034196"/>
              <a:ext cx="361855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45720" rIns="45720" anchor="ctr"/>
            <a:lstStyle/>
            <a:p>
              <a:pPr algn="ctr"/>
              <a:r>
                <a:rPr lang="en-US" sz="4800" b="1" dirty="0" smtClean="0">
                  <a:solidFill>
                    <a:schemeClr val="bg1"/>
                  </a:solidFill>
                  <a:latin typeface="Lato Regular"/>
                  <a:ea typeface="ＭＳ Ｐゴシック" charset="0"/>
                  <a:cs typeface="Lato Regular"/>
                  <a:sym typeface="Lato Bold" charset="0"/>
                </a:rPr>
                <a:t>12 MONTH</a:t>
              </a:r>
              <a:endParaRPr lang="en-US" sz="4800" b="1" dirty="0">
                <a:solidFill>
                  <a:schemeClr val="bg1"/>
                </a:solidFill>
                <a:latin typeface="Lato Regular"/>
                <a:ea typeface="ＭＳ Ｐゴシック" charset="0"/>
                <a:cs typeface="Lato Regular"/>
                <a:sym typeface="Lato Bold" charset="0"/>
              </a:endParaRPr>
            </a:p>
          </p:txBody>
        </p:sp>
      </p:grpSp>
      <p:grpSp>
        <p:nvGrpSpPr>
          <p:cNvPr id="81" name="Group 80"/>
          <p:cNvGrpSpPr/>
          <p:nvPr/>
        </p:nvGrpSpPr>
        <p:grpSpPr>
          <a:xfrm>
            <a:off x="1717674" y="483017"/>
            <a:ext cx="20934363" cy="2079087"/>
            <a:chOff x="5988388" y="483017"/>
            <a:chExt cx="12359700" cy="2079087"/>
          </a:xfrm>
        </p:grpSpPr>
        <p:sp>
          <p:nvSpPr>
            <p:cNvPr id="82" name="TextBox 81"/>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Prices Table 2</a:t>
              </a:r>
            </a:p>
          </p:txBody>
        </p:sp>
        <p:sp>
          <p:nvSpPr>
            <p:cNvPr id="83" name="Rectangle 8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8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497235364"/>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900" decel="100000" fill="hold"/>
                                        <p:tgtEl>
                                          <p:spTgt spid="8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80"/>
                                        </p:tgtEl>
                                        <p:attrNameLst>
                                          <p:attrName>style.visibility</p:attrName>
                                        </p:attrNameLst>
                                      </p:cBhvr>
                                      <p:to>
                                        <p:strVal val="visible"/>
                                      </p:to>
                                    </p:set>
                                    <p:anim calcmode="lin" valueType="num">
                                      <p:cBhvr>
                                        <p:cTn id="18" dur="500" fill="hold"/>
                                        <p:tgtEl>
                                          <p:spTgt spid="80"/>
                                        </p:tgtEl>
                                        <p:attrNameLst>
                                          <p:attrName>ppt_w</p:attrName>
                                        </p:attrNameLst>
                                      </p:cBhvr>
                                      <p:tavLst>
                                        <p:tav tm="0">
                                          <p:val>
                                            <p:fltVal val="0"/>
                                          </p:val>
                                        </p:tav>
                                        <p:tav tm="100000">
                                          <p:val>
                                            <p:strVal val="#ppt_w"/>
                                          </p:val>
                                        </p:tav>
                                      </p:tavLst>
                                    </p:anim>
                                    <p:anim calcmode="lin" valueType="num">
                                      <p:cBhvr>
                                        <p:cTn id="19" dur="500" fill="hold"/>
                                        <p:tgtEl>
                                          <p:spTgt spid="80"/>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140"/>
                                        </p:tgtEl>
                                        <p:attrNameLst>
                                          <p:attrName>style.visibility</p:attrName>
                                        </p:attrNameLst>
                                      </p:cBhvr>
                                      <p:to>
                                        <p:strVal val="visible"/>
                                      </p:to>
                                    </p:set>
                                    <p:anim calcmode="lin" valueType="num">
                                      <p:cBhvr>
                                        <p:cTn id="22" dur="500" fill="hold"/>
                                        <p:tgtEl>
                                          <p:spTgt spid="140"/>
                                        </p:tgtEl>
                                        <p:attrNameLst>
                                          <p:attrName>ppt_w</p:attrName>
                                        </p:attrNameLst>
                                      </p:cBhvr>
                                      <p:tavLst>
                                        <p:tav tm="0">
                                          <p:val>
                                            <p:fltVal val="0"/>
                                          </p:val>
                                        </p:tav>
                                        <p:tav tm="100000">
                                          <p:val>
                                            <p:strVal val="#ppt_w"/>
                                          </p:val>
                                        </p:tav>
                                      </p:tavLst>
                                    </p:anim>
                                    <p:anim calcmode="lin" valueType="num">
                                      <p:cBhvr>
                                        <p:cTn id="23" dur="500" fill="hold"/>
                                        <p:tgtEl>
                                          <p:spTgt spid="140"/>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0"/>
                                  </p:stCondLst>
                                  <p:childTnLst>
                                    <p:set>
                                      <p:cBhvr>
                                        <p:cTn id="25" dur="1" fill="hold">
                                          <p:stCondLst>
                                            <p:cond delay="0"/>
                                          </p:stCondLst>
                                        </p:cTn>
                                        <p:tgtEl>
                                          <p:spTgt spid="155"/>
                                        </p:tgtEl>
                                        <p:attrNameLst>
                                          <p:attrName>style.visibility</p:attrName>
                                        </p:attrNameLst>
                                      </p:cBhvr>
                                      <p:to>
                                        <p:strVal val="visible"/>
                                      </p:to>
                                    </p:set>
                                    <p:anim calcmode="lin" valueType="num">
                                      <p:cBhvr>
                                        <p:cTn id="26" dur="500" fill="hold"/>
                                        <p:tgtEl>
                                          <p:spTgt spid="155"/>
                                        </p:tgtEl>
                                        <p:attrNameLst>
                                          <p:attrName>ppt_w</p:attrName>
                                        </p:attrNameLst>
                                      </p:cBhvr>
                                      <p:tavLst>
                                        <p:tav tm="0">
                                          <p:val>
                                            <p:fltVal val="0"/>
                                          </p:val>
                                        </p:tav>
                                        <p:tav tm="100000">
                                          <p:val>
                                            <p:strVal val="#ppt_w"/>
                                          </p:val>
                                        </p:tav>
                                      </p:tavLst>
                                    </p:anim>
                                    <p:anim calcmode="lin" valueType="num">
                                      <p:cBhvr>
                                        <p:cTn id="27" dur="500" fill="hold"/>
                                        <p:tgtEl>
                                          <p:spTgt spid="1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2"/>
          <p:cNvSpPr>
            <a:spLocks noChangeArrowheads="1"/>
          </p:cNvSpPr>
          <p:nvPr/>
        </p:nvSpPr>
        <p:spPr bwMode="auto">
          <a:xfrm>
            <a:off x="4135829" y="10508430"/>
            <a:ext cx="5262341" cy="1337480"/>
          </a:xfrm>
          <a:custGeom>
            <a:avLst/>
            <a:gdLst>
              <a:gd name="T0" fmla="*/ 5208 w 8889"/>
              <a:gd name="T1" fmla="*/ 0 h 2263"/>
              <a:gd name="T2" fmla="*/ 5208 w 8889"/>
              <a:gd name="T3" fmla="*/ 0 h 2263"/>
              <a:gd name="T4" fmla="*/ 5208 w 8889"/>
              <a:gd name="T5" fmla="*/ 156 h 2263"/>
              <a:gd name="T6" fmla="*/ 5230 w 8889"/>
              <a:gd name="T7" fmla="*/ 222 h 2263"/>
              <a:gd name="T8" fmla="*/ 5296 w 8889"/>
              <a:gd name="T9" fmla="*/ 377 h 2263"/>
              <a:gd name="T10" fmla="*/ 5363 w 8889"/>
              <a:gd name="T11" fmla="*/ 621 h 2263"/>
              <a:gd name="T12" fmla="*/ 5363 w 8889"/>
              <a:gd name="T13" fmla="*/ 621 h 2263"/>
              <a:gd name="T14" fmla="*/ 5363 w 8889"/>
              <a:gd name="T15" fmla="*/ 643 h 2263"/>
              <a:gd name="T16" fmla="*/ 5363 w 8889"/>
              <a:gd name="T17" fmla="*/ 643 h 2263"/>
              <a:gd name="T18" fmla="*/ 4942 w 8889"/>
              <a:gd name="T19" fmla="*/ 975 h 2263"/>
              <a:gd name="T20" fmla="*/ 4521 w 8889"/>
              <a:gd name="T21" fmla="*/ 599 h 2263"/>
              <a:gd name="T22" fmla="*/ 4521 w 8889"/>
              <a:gd name="T23" fmla="*/ 599 h 2263"/>
              <a:gd name="T24" fmla="*/ 4609 w 8889"/>
              <a:gd name="T25" fmla="*/ 377 h 2263"/>
              <a:gd name="T26" fmla="*/ 4676 w 8889"/>
              <a:gd name="T27" fmla="*/ 244 h 2263"/>
              <a:gd name="T28" fmla="*/ 4698 w 8889"/>
              <a:gd name="T29" fmla="*/ 156 h 2263"/>
              <a:gd name="T30" fmla="*/ 4698 w 8889"/>
              <a:gd name="T31" fmla="*/ 156 h 2263"/>
              <a:gd name="T32" fmla="*/ 4698 w 8889"/>
              <a:gd name="T33" fmla="*/ 0 h 2263"/>
              <a:gd name="T34" fmla="*/ 177 w 8889"/>
              <a:gd name="T35" fmla="*/ 0 h 2263"/>
              <a:gd name="T36" fmla="*/ 0 w 8889"/>
              <a:gd name="T37" fmla="*/ 1020 h 2263"/>
              <a:gd name="T38" fmla="*/ 5496 w 8889"/>
              <a:gd name="T39" fmla="*/ 2262 h 2263"/>
              <a:gd name="T40" fmla="*/ 5961 w 8889"/>
              <a:gd name="T41" fmla="*/ 843 h 2263"/>
              <a:gd name="T42" fmla="*/ 8533 w 8889"/>
              <a:gd name="T43" fmla="*/ 843 h 2263"/>
              <a:gd name="T44" fmla="*/ 8888 w 8889"/>
              <a:gd name="T45" fmla="*/ 0 h 2263"/>
              <a:gd name="T46" fmla="*/ 5208 w 8889"/>
              <a:gd name="T47" fmla="*/ 0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89" h="2263">
                <a:moveTo>
                  <a:pt x="5208" y="0"/>
                </a:moveTo>
                <a:lnTo>
                  <a:pt x="5208" y="0"/>
                </a:lnTo>
                <a:cubicBezTo>
                  <a:pt x="5208" y="156"/>
                  <a:pt x="5208" y="156"/>
                  <a:pt x="5208" y="156"/>
                </a:cubicBezTo>
                <a:cubicBezTo>
                  <a:pt x="5230" y="222"/>
                  <a:pt x="5230" y="222"/>
                  <a:pt x="5230" y="222"/>
                </a:cubicBezTo>
                <a:cubicBezTo>
                  <a:pt x="5252" y="288"/>
                  <a:pt x="5252" y="311"/>
                  <a:pt x="5296" y="377"/>
                </a:cubicBezTo>
                <a:cubicBezTo>
                  <a:pt x="5363" y="444"/>
                  <a:pt x="5385" y="532"/>
                  <a:pt x="5363" y="621"/>
                </a:cubicBezTo>
                <a:lnTo>
                  <a:pt x="5363" y="621"/>
                </a:lnTo>
                <a:cubicBezTo>
                  <a:pt x="5363" y="643"/>
                  <a:pt x="5363" y="643"/>
                  <a:pt x="5363" y="643"/>
                </a:cubicBezTo>
                <a:lnTo>
                  <a:pt x="5363" y="643"/>
                </a:lnTo>
                <a:cubicBezTo>
                  <a:pt x="5363" y="820"/>
                  <a:pt x="5164" y="975"/>
                  <a:pt x="4942" y="975"/>
                </a:cubicBezTo>
                <a:cubicBezTo>
                  <a:pt x="4721" y="975"/>
                  <a:pt x="4521" y="798"/>
                  <a:pt x="4521" y="599"/>
                </a:cubicBezTo>
                <a:lnTo>
                  <a:pt x="4521" y="599"/>
                </a:lnTo>
                <a:cubicBezTo>
                  <a:pt x="4521" y="510"/>
                  <a:pt x="4543" y="444"/>
                  <a:pt x="4609" y="377"/>
                </a:cubicBezTo>
                <a:cubicBezTo>
                  <a:pt x="4632" y="333"/>
                  <a:pt x="4654" y="288"/>
                  <a:pt x="4676" y="244"/>
                </a:cubicBezTo>
                <a:cubicBezTo>
                  <a:pt x="4698" y="156"/>
                  <a:pt x="4698" y="156"/>
                  <a:pt x="4698" y="156"/>
                </a:cubicBezTo>
                <a:lnTo>
                  <a:pt x="4698" y="156"/>
                </a:lnTo>
                <a:cubicBezTo>
                  <a:pt x="4698" y="0"/>
                  <a:pt x="4698" y="0"/>
                  <a:pt x="4698" y="0"/>
                </a:cubicBezTo>
                <a:cubicBezTo>
                  <a:pt x="177" y="0"/>
                  <a:pt x="177" y="0"/>
                  <a:pt x="177" y="0"/>
                </a:cubicBezTo>
                <a:cubicBezTo>
                  <a:pt x="111" y="554"/>
                  <a:pt x="0" y="1020"/>
                  <a:pt x="0" y="1020"/>
                </a:cubicBezTo>
                <a:cubicBezTo>
                  <a:pt x="5496" y="2262"/>
                  <a:pt x="5496" y="2262"/>
                  <a:pt x="5496" y="2262"/>
                </a:cubicBezTo>
                <a:cubicBezTo>
                  <a:pt x="5496" y="2262"/>
                  <a:pt x="5696" y="931"/>
                  <a:pt x="5961" y="843"/>
                </a:cubicBezTo>
                <a:cubicBezTo>
                  <a:pt x="6250" y="731"/>
                  <a:pt x="8001" y="1486"/>
                  <a:pt x="8533" y="843"/>
                </a:cubicBezTo>
                <a:cubicBezTo>
                  <a:pt x="8754" y="554"/>
                  <a:pt x="8866" y="244"/>
                  <a:pt x="8888" y="0"/>
                </a:cubicBezTo>
                <a:lnTo>
                  <a:pt x="5208" y="0"/>
                </a:lnTo>
              </a:path>
            </a:pathLst>
          </a:custGeom>
          <a:solidFill>
            <a:schemeClr val="accent5"/>
          </a:solidFill>
          <a:ln>
            <a:noFill/>
          </a:ln>
          <a:effectLst/>
        </p:spPr>
        <p:txBody>
          <a:bodyPr wrap="none" lIns="243785" tIns="121892" rIns="243785" bIns="121892" anchor="ctr"/>
          <a:lstStyle/>
          <a:p>
            <a:endParaRPr lang="en-US" dirty="0"/>
          </a:p>
        </p:txBody>
      </p:sp>
      <p:grpSp>
        <p:nvGrpSpPr>
          <p:cNvPr id="14" name="Group 13"/>
          <p:cNvGrpSpPr/>
          <p:nvPr/>
        </p:nvGrpSpPr>
        <p:grpSpPr>
          <a:xfrm>
            <a:off x="3467264" y="8632829"/>
            <a:ext cx="6811012" cy="1611766"/>
            <a:chOff x="1734083" y="4316414"/>
            <a:chExt cx="3406393" cy="805883"/>
          </a:xfrm>
        </p:grpSpPr>
        <p:sp>
          <p:nvSpPr>
            <p:cNvPr id="59" name="Freeform 5"/>
            <p:cNvSpPr>
              <a:spLocks noChangeArrowheads="1"/>
            </p:cNvSpPr>
            <p:nvPr/>
          </p:nvSpPr>
          <p:spPr bwMode="auto">
            <a:xfrm>
              <a:off x="1734083" y="4316414"/>
              <a:ext cx="1317887" cy="805883"/>
            </a:xfrm>
            <a:custGeom>
              <a:avLst/>
              <a:gdLst>
                <a:gd name="T0" fmla="*/ 1751 w 4456"/>
                <a:gd name="T1" fmla="*/ 0 h 2727"/>
                <a:gd name="T2" fmla="*/ 1751 w 4456"/>
                <a:gd name="T3" fmla="*/ 0 h 2727"/>
                <a:gd name="T4" fmla="*/ 1751 w 4456"/>
                <a:gd name="T5" fmla="*/ 112 h 2727"/>
                <a:gd name="T6" fmla="*/ 1773 w 4456"/>
                <a:gd name="T7" fmla="*/ 200 h 2727"/>
                <a:gd name="T8" fmla="*/ 1840 w 4456"/>
                <a:gd name="T9" fmla="*/ 333 h 2727"/>
                <a:gd name="T10" fmla="*/ 1906 w 4456"/>
                <a:gd name="T11" fmla="*/ 577 h 2727"/>
                <a:gd name="T12" fmla="*/ 1906 w 4456"/>
                <a:gd name="T13" fmla="*/ 577 h 2727"/>
                <a:gd name="T14" fmla="*/ 1906 w 4456"/>
                <a:gd name="T15" fmla="*/ 599 h 2727"/>
                <a:gd name="T16" fmla="*/ 1906 w 4456"/>
                <a:gd name="T17" fmla="*/ 599 h 2727"/>
                <a:gd name="T18" fmla="*/ 1486 w 4456"/>
                <a:gd name="T19" fmla="*/ 931 h 2727"/>
                <a:gd name="T20" fmla="*/ 1064 w 4456"/>
                <a:gd name="T21" fmla="*/ 554 h 2727"/>
                <a:gd name="T22" fmla="*/ 1064 w 4456"/>
                <a:gd name="T23" fmla="*/ 554 h 2727"/>
                <a:gd name="T24" fmla="*/ 1131 w 4456"/>
                <a:gd name="T25" fmla="*/ 333 h 2727"/>
                <a:gd name="T26" fmla="*/ 1220 w 4456"/>
                <a:gd name="T27" fmla="*/ 200 h 2727"/>
                <a:gd name="T28" fmla="*/ 1242 w 4456"/>
                <a:gd name="T29" fmla="*/ 112 h 2727"/>
                <a:gd name="T30" fmla="*/ 1242 w 4456"/>
                <a:gd name="T31" fmla="*/ 112 h 2727"/>
                <a:gd name="T32" fmla="*/ 1242 w 4456"/>
                <a:gd name="T33" fmla="*/ 0 h 2727"/>
                <a:gd name="T34" fmla="*/ 0 w 4456"/>
                <a:gd name="T35" fmla="*/ 0 h 2727"/>
                <a:gd name="T36" fmla="*/ 1220 w 4456"/>
                <a:gd name="T37" fmla="*/ 1552 h 2727"/>
                <a:gd name="T38" fmla="*/ 1374 w 4456"/>
                <a:gd name="T39" fmla="*/ 2726 h 2727"/>
                <a:gd name="T40" fmla="*/ 4455 w 4456"/>
                <a:gd name="T41" fmla="*/ 2726 h 2727"/>
                <a:gd name="T42" fmla="*/ 4455 w 4456"/>
                <a:gd name="T43" fmla="*/ 0 h 2727"/>
                <a:gd name="T44" fmla="*/ 1751 w 4456"/>
                <a:gd name="T45"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6" h="2727">
                  <a:moveTo>
                    <a:pt x="1751" y="0"/>
                  </a:moveTo>
                  <a:lnTo>
                    <a:pt x="1751" y="0"/>
                  </a:lnTo>
                  <a:cubicBezTo>
                    <a:pt x="1751" y="112"/>
                    <a:pt x="1751" y="112"/>
                    <a:pt x="1751" y="112"/>
                  </a:cubicBezTo>
                  <a:cubicBezTo>
                    <a:pt x="1773" y="200"/>
                    <a:pt x="1773" y="200"/>
                    <a:pt x="1773" y="200"/>
                  </a:cubicBezTo>
                  <a:cubicBezTo>
                    <a:pt x="1795" y="244"/>
                    <a:pt x="1795" y="266"/>
                    <a:pt x="1840" y="333"/>
                  </a:cubicBezTo>
                  <a:cubicBezTo>
                    <a:pt x="1906" y="399"/>
                    <a:pt x="1929" y="488"/>
                    <a:pt x="1906" y="577"/>
                  </a:cubicBezTo>
                  <a:lnTo>
                    <a:pt x="1906" y="577"/>
                  </a:lnTo>
                  <a:cubicBezTo>
                    <a:pt x="1906" y="599"/>
                    <a:pt x="1906" y="599"/>
                    <a:pt x="1906" y="599"/>
                  </a:cubicBezTo>
                  <a:lnTo>
                    <a:pt x="1906" y="599"/>
                  </a:lnTo>
                  <a:cubicBezTo>
                    <a:pt x="1884" y="776"/>
                    <a:pt x="1707" y="931"/>
                    <a:pt x="1486" y="931"/>
                  </a:cubicBezTo>
                  <a:cubicBezTo>
                    <a:pt x="1264" y="931"/>
                    <a:pt x="1064" y="754"/>
                    <a:pt x="1064" y="554"/>
                  </a:cubicBezTo>
                  <a:lnTo>
                    <a:pt x="1064" y="554"/>
                  </a:lnTo>
                  <a:cubicBezTo>
                    <a:pt x="1064" y="466"/>
                    <a:pt x="1086" y="399"/>
                    <a:pt x="1131" y="333"/>
                  </a:cubicBezTo>
                  <a:cubicBezTo>
                    <a:pt x="1175" y="289"/>
                    <a:pt x="1197" y="244"/>
                    <a:pt x="1220" y="200"/>
                  </a:cubicBezTo>
                  <a:cubicBezTo>
                    <a:pt x="1242" y="112"/>
                    <a:pt x="1242" y="112"/>
                    <a:pt x="1242" y="112"/>
                  </a:cubicBezTo>
                  <a:lnTo>
                    <a:pt x="1242" y="112"/>
                  </a:lnTo>
                  <a:cubicBezTo>
                    <a:pt x="1242" y="0"/>
                    <a:pt x="1242" y="0"/>
                    <a:pt x="1242" y="0"/>
                  </a:cubicBezTo>
                  <a:cubicBezTo>
                    <a:pt x="0" y="0"/>
                    <a:pt x="0" y="0"/>
                    <a:pt x="0" y="0"/>
                  </a:cubicBezTo>
                  <a:cubicBezTo>
                    <a:pt x="311" y="532"/>
                    <a:pt x="710" y="1042"/>
                    <a:pt x="1220" y="1552"/>
                  </a:cubicBezTo>
                  <a:cubicBezTo>
                    <a:pt x="1397" y="1729"/>
                    <a:pt x="1419" y="2217"/>
                    <a:pt x="1374" y="2726"/>
                  </a:cubicBezTo>
                  <a:cubicBezTo>
                    <a:pt x="4455" y="2726"/>
                    <a:pt x="4455" y="2726"/>
                    <a:pt x="4455" y="2726"/>
                  </a:cubicBezTo>
                  <a:cubicBezTo>
                    <a:pt x="4455" y="0"/>
                    <a:pt x="4455" y="0"/>
                    <a:pt x="4455" y="0"/>
                  </a:cubicBezTo>
                  <a:lnTo>
                    <a:pt x="1751" y="0"/>
                  </a:lnTo>
                </a:path>
              </a:pathLst>
            </a:custGeom>
            <a:solidFill>
              <a:schemeClr val="accent4"/>
            </a:solidFill>
            <a:ln>
              <a:noFill/>
            </a:ln>
            <a:effectLst/>
          </p:spPr>
          <p:txBody>
            <a:bodyPr wrap="none" lIns="121917" tIns="60958" rIns="121917" bIns="60958" anchor="ctr"/>
            <a:lstStyle/>
            <a:p>
              <a:endParaRPr lang="en-US" dirty="0"/>
            </a:p>
          </p:txBody>
        </p:sp>
        <p:sp>
          <p:nvSpPr>
            <p:cNvPr id="66" name="Freeform 8"/>
            <p:cNvSpPr>
              <a:spLocks noChangeArrowheads="1"/>
            </p:cNvSpPr>
            <p:nvPr/>
          </p:nvSpPr>
          <p:spPr bwMode="auto">
            <a:xfrm>
              <a:off x="3191726" y="4316414"/>
              <a:ext cx="1948750" cy="805883"/>
            </a:xfrm>
            <a:custGeom>
              <a:avLst/>
              <a:gdLst>
                <a:gd name="T0" fmla="*/ 6582 w 6583"/>
                <a:gd name="T1" fmla="*/ 0 h 2727"/>
                <a:gd name="T2" fmla="*/ 6582 w 6583"/>
                <a:gd name="T3" fmla="*/ 0 h 2727"/>
                <a:gd name="T4" fmla="*/ 0 w 6583"/>
                <a:gd name="T5" fmla="*/ 0 h 2727"/>
                <a:gd name="T6" fmla="*/ 0 w 6583"/>
                <a:gd name="T7" fmla="*/ 2726 h 2727"/>
                <a:gd name="T8" fmla="*/ 4832 w 6583"/>
                <a:gd name="T9" fmla="*/ 2726 h 2727"/>
                <a:gd name="T10" fmla="*/ 4832 w 6583"/>
                <a:gd name="T11" fmla="*/ 2726 h 2727"/>
                <a:gd name="T12" fmla="*/ 5098 w 6583"/>
                <a:gd name="T13" fmla="*/ 2726 h 2727"/>
                <a:gd name="T14" fmla="*/ 5098 w 6583"/>
                <a:gd name="T15" fmla="*/ 2305 h 2727"/>
                <a:gd name="T16" fmla="*/ 5452 w 6583"/>
                <a:gd name="T17" fmla="*/ 1995 h 2727"/>
                <a:gd name="T18" fmla="*/ 5342 w 6583"/>
                <a:gd name="T19" fmla="*/ 1662 h 2727"/>
                <a:gd name="T20" fmla="*/ 5541 w 6583"/>
                <a:gd name="T21" fmla="*/ 1264 h 2727"/>
                <a:gd name="T22" fmla="*/ 5407 w 6583"/>
                <a:gd name="T23" fmla="*/ 864 h 2727"/>
                <a:gd name="T24" fmla="*/ 5519 w 6583"/>
                <a:gd name="T25" fmla="*/ 532 h 2727"/>
                <a:gd name="T26" fmla="*/ 5585 w 6583"/>
                <a:gd name="T27" fmla="*/ 399 h 2727"/>
                <a:gd name="T28" fmla="*/ 6582 w 6583"/>
                <a:gd name="T29"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83" h="2727">
                  <a:moveTo>
                    <a:pt x="6582" y="0"/>
                  </a:moveTo>
                  <a:lnTo>
                    <a:pt x="6582" y="0"/>
                  </a:lnTo>
                  <a:cubicBezTo>
                    <a:pt x="0" y="0"/>
                    <a:pt x="0" y="0"/>
                    <a:pt x="0" y="0"/>
                  </a:cubicBezTo>
                  <a:cubicBezTo>
                    <a:pt x="0" y="2726"/>
                    <a:pt x="0" y="2726"/>
                    <a:pt x="0" y="2726"/>
                  </a:cubicBezTo>
                  <a:cubicBezTo>
                    <a:pt x="4832" y="2726"/>
                    <a:pt x="4832" y="2726"/>
                    <a:pt x="4832" y="2726"/>
                  </a:cubicBezTo>
                  <a:lnTo>
                    <a:pt x="4832" y="2726"/>
                  </a:lnTo>
                  <a:cubicBezTo>
                    <a:pt x="5098" y="2726"/>
                    <a:pt x="5098" y="2726"/>
                    <a:pt x="5098" y="2726"/>
                  </a:cubicBezTo>
                  <a:cubicBezTo>
                    <a:pt x="5098" y="2305"/>
                    <a:pt x="5098" y="2305"/>
                    <a:pt x="5098" y="2305"/>
                  </a:cubicBezTo>
                  <a:cubicBezTo>
                    <a:pt x="5098" y="2305"/>
                    <a:pt x="5385" y="2106"/>
                    <a:pt x="5452" y="1995"/>
                  </a:cubicBezTo>
                  <a:cubicBezTo>
                    <a:pt x="5541" y="1751"/>
                    <a:pt x="5342" y="1662"/>
                    <a:pt x="5342" y="1662"/>
                  </a:cubicBezTo>
                  <a:cubicBezTo>
                    <a:pt x="5342" y="1662"/>
                    <a:pt x="5651" y="1463"/>
                    <a:pt x="5541" y="1264"/>
                  </a:cubicBezTo>
                  <a:cubicBezTo>
                    <a:pt x="5496" y="1175"/>
                    <a:pt x="5407" y="864"/>
                    <a:pt x="5407" y="864"/>
                  </a:cubicBezTo>
                  <a:cubicBezTo>
                    <a:pt x="5519" y="532"/>
                    <a:pt x="5519" y="532"/>
                    <a:pt x="5519" y="532"/>
                  </a:cubicBezTo>
                  <a:cubicBezTo>
                    <a:pt x="5585" y="399"/>
                    <a:pt x="5585" y="399"/>
                    <a:pt x="5585" y="399"/>
                  </a:cubicBezTo>
                  <a:lnTo>
                    <a:pt x="6582" y="0"/>
                  </a:lnTo>
                </a:path>
              </a:pathLst>
            </a:custGeom>
            <a:solidFill>
              <a:schemeClr val="accent4"/>
            </a:solidFill>
            <a:ln>
              <a:noFill/>
            </a:ln>
            <a:effectLst/>
          </p:spPr>
          <p:txBody>
            <a:bodyPr wrap="none" lIns="121917" tIns="60958" rIns="121917" bIns="60958" anchor="ctr"/>
            <a:lstStyle/>
            <a:p>
              <a:endParaRPr lang="en-US" dirty="0"/>
            </a:p>
          </p:txBody>
        </p:sp>
      </p:grpSp>
      <p:grpSp>
        <p:nvGrpSpPr>
          <p:cNvPr id="11" name="Group 10"/>
          <p:cNvGrpSpPr/>
          <p:nvPr/>
        </p:nvGrpSpPr>
        <p:grpSpPr>
          <a:xfrm>
            <a:off x="3806772" y="3183645"/>
            <a:ext cx="5304128" cy="1428910"/>
            <a:chOff x="1903881" y="1591822"/>
            <a:chExt cx="2652755" cy="714455"/>
          </a:xfrm>
        </p:grpSpPr>
        <p:sp>
          <p:nvSpPr>
            <p:cNvPr id="61" name="Freeform 6"/>
            <p:cNvSpPr>
              <a:spLocks noChangeArrowheads="1"/>
            </p:cNvSpPr>
            <p:nvPr/>
          </p:nvSpPr>
          <p:spPr bwMode="auto">
            <a:xfrm>
              <a:off x="2475967" y="1591822"/>
              <a:ext cx="2080669" cy="714455"/>
            </a:xfrm>
            <a:custGeom>
              <a:avLst/>
              <a:gdLst>
                <a:gd name="T0" fmla="*/ 4965 w 7027"/>
                <a:gd name="T1" fmla="*/ 909 h 2418"/>
                <a:gd name="T2" fmla="*/ 4965 w 7027"/>
                <a:gd name="T3" fmla="*/ 909 h 2418"/>
                <a:gd name="T4" fmla="*/ 0 w 7027"/>
                <a:gd name="T5" fmla="*/ 842 h 2418"/>
                <a:gd name="T6" fmla="*/ 0 w 7027"/>
                <a:gd name="T7" fmla="*/ 2417 h 2418"/>
                <a:gd name="T8" fmla="*/ 3790 w 7027"/>
                <a:gd name="T9" fmla="*/ 2417 h 2418"/>
                <a:gd name="T10" fmla="*/ 3790 w 7027"/>
                <a:gd name="T11" fmla="*/ 2151 h 2418"/>
                <a:gd name="T12" fmla="*/ 3768 w 7027"/>
                <a:gd name="T13" fmla="*/ 2062 h 2418"/>
                <a:gd name="T14" fmla="*/ 3679 w 7027"/>
                <a:gd name="T15" fmla="*/ 1929 h 2418"/>
                <a:gd name="T16" fmla="*/ 3613 w 7027"/>
                <a:gd name="T17" fmla="*/ 1686 h 2418"/>
                <a:gd name="T18" fmla="*/ 3613 w 7027"/>
                <a:gd name="T19" fmla="*/ 1663 h 2418"/>
                <a:gd name="T20" fmla="*/ 3613 w 7027"/>
                <a:gd name="T21" fmla="*/ 1663 h 2418"/>
                <a:gd name="T22" fmla="*/ 4034 w 7027"/>
                <a:gd name="T23" fmla="*/ 1330 h 2418"/>
                <a:gd name="T24" fmla="*/ 4454 w 7027"/>
                <a:gd name="T25" fmla="*/ 1686 h 2418"/>
                <a:gd name="T26" fmla="*/ 4454 w 7027"/>
                <a:gd name="T27" fmla="*/ 1686 h 2418"/>
                <a:gd name="T28" fmla="*/ 4388 w 7027"/>
                <a:gd name="T29" fmla="*/ 1929 h 2418"/>
                <a:gd name="T30" fmla="*/ 4322 w 7027"/>
                <a:gd name="T31" fmla="*/ 2040 h 2418"/>
                <a:gd name="T32" fmla="*/ 4300 w 7027"/>
                <a:gd name="T33" fmla="*/ 2151 h 2418"/>
                <a:gd name="T34" fmla="*/ 4277 w 7027"/>
                <a:gd name="T35" fmla="*/ 2151 h 2418"/>
                <a:gd name="T36" fmla="*/ 4277 w 7027"/>
                <a:gd name="T37" fmla="*/ 2417 h 2418"/>
                <a:gd name="T38" fmla="*/ 7026 w 7027"/>
                <a:gd name="T39" fmla="*/ 2417 h 2418"/>
                <a:gd name="T40" fmla="*/ 4965 w 7027"/>
                <a:gd name="T41" fmla="*/ 909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27" h="2418">
                  <a:moveTo>
                    <a:pt x="4965" y="909"/>
                  </a:moveTo>
                  <a:lnTo>
                    <a:pt x="4965" y="909"/>
                  </a:lnTo>
                  <a:cubicBezTo>
                    <a:pt x="2970" y="0"/>
                    <a:pt x="1286" y="200"/>
                    <a:pt x="0" y="842"/>
                  </a:cubicBezTo>
                  <a:cubicBezTo>
                    <a:pt x="0" y="2417"/>
                    <a:pt x="0" y="2417"/>
                    <a:pt x="0" y="2417"/>
                  </a:cubicBezTo>
                  <a:cubicBezTo>
                    <a:pt x="3790" y="2417"/>
                    <a:pt x="3790" y="2417"/>
                    <a:pt x="3790" y="2417"/>
                  </a:cubicBezTo>
                  <a:cubicBezTo>
                    <a:pt x="3790" y="2151"/>
                    <a:pt x="3790" y="2151"/>
                    <a:pt x="3790" y="2151"/>
                  </a:cubicBezTo>
                  <a:cubicBezTo>
                    <a:pt x="3768" y="2062"/>
                    <a:pt x="3768" y="2062"/>
                    <a:pt x="3768" y="2062"/>
                  </a:cubicBezTo>
                  <a:cubicBezTo>
                    <a:pt x="3745" y="1995"/>
                    <a:pt x="3723" y="1973"/>
                    <a:pt x="3679" y="1929"/>
                  </a:cubicBezTo>
                  <a:cubicBezTo>
                    <a:pt x="3635" y="1840"/>
                    <a:pt x="3613" y="1774"/>
                    <a:pt x="3613" y="1686"/>
                  </a:cubicBezTo>
                  <a:cubicBezTo>
                    <a:pt x="3613" y="1663"/>
                    <a:pt x="3613" y="1663"/>
                    <a:pt x="3613" y="1663"/>
                  </a:cubicBezTo>
                  <a:lnTo>
                    <a:pt x="3613" y="1663"/>
                  </a:lnTo>
                  <a:cubicBezTo>
                    <a:pt x="3635" y="1486"/>
                    <a:pt x="3812" y="1330"/>
                    <a:pt x="4034" y="1330"/>
                  </a:cubicBezTo>
                  <a:cubicBezTo>
                    <a:pt x="4277" y="1330"/>
                    <a:pt x="4454" y="1486"/>
                    <a:pt x="4454" y="1686"/>
                  </a:cubicBezTo>
                  <a:lnTo>
                    <a:pt x="4454" y="1686"/>
                  </a:lnTo>
                  <a:cubicBezTo>
                    <a:pt x="4454" y="1774"/>
                    <a:pt x="4432" y="1863"/>
                    <a:pt x="4388" y="1929"/>
                  </a:cubicBezTo>
                  <a:cubicBezTo>
                    <a:pt x="4343" y="1973"/>
                    <a:pt x="4322" y="1995"/>
                    <a:pt x="4322" y="2040"/>
                  </a:cubicBezTo>
                  <a:cubicBezTo>
                    <a:pt x="4300" y="2151"/>
                    <a:pt x="4300" y="2151"/>
                    <a:pt x="4300" y="2151"/>
                  </a:cubicBezTo>
                  <a:cubicBezTo>
                    <a:pt x="4277" y="2151"/>
                    <a:pt x="4277" y="2151"/>
                    <a:pt x="4277" y="2151"/>
                  </a:cubicBezTo>
                  <a:cubicBezTo>
                    <a:pt x="4277" y="2417"/>
                    <a:pt x="4277" y="2417"/>
                    <a:pt x="4277" y="2417"/>
                  </a:cubicBezTo>
                  <a:cubicBezTo>
                    <a:pt x="7026" y="2417"/>
                    <a:pt x="7026" y="2417"/>
                    <a:pt x="7026" y="2417"/>
                  </a:cubicBezTo>
                  <a:cubicBezTo>
                    <a:pt x="6560" y="1863"/>
                    <a:pt x="5896" y="1352"/>
                    <a:pt x="4965" y="909"/>
                  </a:cubicBezTo>
                </a:path>
              </a:pathLst>
            </a:custGeom>
            <a:solidFill>
              <a:schemeClr val="accent1"/>
            </a:solidFill>
            <a:ln>
              <a:noFill/>
            </a:ln>
            <a:effectLst/>
          </p:spPr>
          <p:txBody>
            <a:bodyPr wrap="none" lIns="121917" tIns="60958" rIns="121917" bIns="60958" anchor="ctr"/>
            <a:lstStyle/>
            <a:p>
              <a:endParaRPr lang="en-US" dirty="0"/>
            </a:p>
          </p:txBody>
        </p:sp>
        <p:sp>
          <p:nvSpPr>
            <p:cNvPr id="68" name="Freeform 11"/>
            <p:cNvSpPr>
              <a:spLocks noChangeArrowheads="1"/>
            </p:cNvSpPr>
            <p:nvPr/>
          </p:nvSpPr>
          <p:spPr bwMode="auto">
            <a:xfrm>
              <a:off x="1903881" y="1919662"/>
              <a:ext cx="432329" cy="386615"/>
            </a:xfrm>
            <a:custGeom>
              <a:avLst/>
              <a:gdLst>
                <a:gd name="T0" fmla="*/ 1462 w 1463"/>
                <a:gd name="T1" fmla="*/ 1309 h 1310"/>
                <a:gd name="T2" fmla="*/ 1462 w 1463"/>
                <a:gd name="T3" fmla="*/ 1309 h 1310"/>
                <a:gd name="T4" fmla="*/ 1462 w 1463"/>
                <a:gd name="T5" fmla="*/ 0 h 1310"/>
                <a:gd name="T6" fmla="*/ 0 w 1463"/>
                <a:gd name="T7" fmla="*/ 1309 h 1310"/>
                <a:gd name="T8" fmla="*/ 1462 w 1463"/>
                <a:gd name="T9" fmla="*/ 1309 h 1310"/>
              </a:gdLst>
              <a:ahLst/>
              <a:cxnLst>
                <a:cxn ang="0">
                  <a:pos x="T0" y="T1"/>
                </a:cxn>
                <a:cxn ang="0">
                  <a:pos x="T2" y="T3"/>
                </a:cxn>
                <a:cxn ang="0">
                  <a:pos x="T4" y="T5"/>
                </a:cxn>
                <a:cxn ang="0">
                  <a:pos x="T6" y="T7"/>
                </a:cxn>
                <a:cxn ang="0">
                  <a:pos x="T8" y="T9"/>
                </a:cxn>
              </a:cxnLst>
              <a:rect l="0" t="0" r="r" b="b"/>
              <a:pathLst>
                <a:path w="1463" h="1310">
                  <a:moveTo>
                    <a:pt x="1462" y="1309"/>
                  </a:moveTo>
                  <a:lnTo>
                    <a:pt x="1462" y="1309"/>
                  </a:lnTo>
                  <a:cubicBezTo>
                    <a:pt x="1462" y="0"/>
                    <a:pt x="1462" y="0"/>
                    <a:pt x="1462" y="0"/>
                  </a:cubicBezTo>
                  <a:cubicBezTo>
                    <a:pt x="886" y="378"/>
                    <a:pt x="377" y="821"/>
                    <a:pt x="0" y="1309"/>
                  </a:cubicBezTo>
                  <a:lnTo>
                    <a:pt x="1462" y="1309"/>
                  </a:lnTo>
                </a:path>
              </a:pathLst>
            </a:custGeom>
            <a:solidFill>
              <a:schemeClr val="accent1"/>
            </a:solidFill>
            <a:ln>
              <a:noFill/>
            </a:ln>
            <a:effectLst/>
          </p:spPr>
          <p:txBody>
            <a:bodyPr wrap="none" lIns="121917" tIns="60958" rIns="121917" bIns="60958" anchor="ctr"/>
            <a:lstStyle/>
            <a:p>
              <a:endParaRPr lang="en-US" dirty="0"/>
            </a:p>
          </p:txBody>
        </p:sp>
      </p:grpSp>
      <p:sp>
        <p:nvSpPr>
          <p:cNvPr id="69" name="Freeform 13"/>
          <p:cNvSpPr>
            <a:spLocks noChangeArrowheads="1"/>
          </p:cNvSpPr>
          <p:nvPr/>
        </p:nvSpPr>
        <p:spPr bwMode="auto">
          <a:xfrm>
            <a:off x="3007623" y="11796276"/>
            <a:ext cx="5510443" cy="1940912"/>
          </a:xfrm>
          <a:custGeom>
            <a:avLst/>
            <a:gdLst>
              <a:gd name="T0" fmla="*/ 0 w 9309"/>
              <a:gd name="T1" fmla="*/ 3279 h 3280"/>
              <a:gd name="T2" fmla="*/ 1219 w 9309"/>
              <a:gd name="T3" fmla="*/ 0 h 3280"/>
              <a:gd name="T4" fmla="*/ 7779 w 9309"/>
              <a:gd name="T5" fmla="*/ 1396 h 3280"/>
              <a:gd name="T6" fmla="*/ 7779 w 9309"/>
              <a:gd name="T7" fmla="*/ 1174 h 3280"/>
              <a:gd name="T8" fmla="*/ 9308 w 9309"/>
              <a:gd name="T9" fmla="*/ 3279 h 3280"/>
              <a:gd name="T10" fmla="*/ 0 w 9309"/>
              <a:gd name="T11" fmla="*/ 3279 h 3280"/>
            </a:gdLst>
            <a:ahLst/>
            <a:cxnLst>
              <a:cxn ang="0">
                <a:pos x="T0" y="T1"/>
              </a:cxn>
              <a:cxn ang="0">
                <a:pos x="T2" y="T3"/>
              </a:cxn>
              <a:cxn ang="0">
                <a:pos x="T4" y="T5"/>
              </a:cxn>
              <a:cxn ang="0">
                <a:pos x="T6" y="T7"/>
              </a:cxn>
              <a:cxn ang="0">
                <a:pos x="T8" y="T9"/>
              </a:cxn>
              <a:cxn ang="0">
                <a:pos x="T10" y="T11"/>
              </a:cxn>
            </a:cxnLst>
            <a:rect l="0" t="0" r="r" b="b"/>
            <a:pathLst>
              <a:path w="9309" h="3280">
                <a:moveTo>
                  <a:pt x="0" y="3279"/>
                </a:moveTo>
                <a:lnTo>
                  <a:pt x="1219" y="0"/>
                </a:lnTo>
                <a:lnTo>
                  <a:pt x="7779" y="1396"/>
                </a:lnTo>
                <a:lnTo>
                  <a:pt x="7779" y="1174"/>
                </a:lnTo>
                <a:lnTo>
                  <a:pt x="9308" y="3279"/>
                </a:lnTo>
                <a:lnTo>
                  <a:pt x="0" y="3279"/>
                </a:lnTo>
              </a:path>
            </a:pathLst>
          </a:custGeom>
          <a:solidFill>
            <a:schemeClr val="bg1">
              <a:lumMod val="50000"/>
            </a:schemeClr>
          </a:solidFill>
          <a:ln>
            <a:noFill/>
          </a:ln>
          <a:effectLst/>
        </p:spPr>
        <p:txBody>
          <a:bodyPr wrap="none" lIns="243785" tIns="121892" rIns="243785" bIns="121892" anchor="ctr"/>
          <a:lstStyle/>
          <a:p>
            <a:endParaRPr lang="en-US" dirty="0"/>
          </a:p>
        </p:txBody>
      </p:sp>
      <p:sp>
        <p:nvSpPr>
          <p:cNvPr id="70" name="Freeform 14"/>
          <p:cNvSpPr>
            <a:spLocks noChangeArrowheads="1"/>
          </p:cNvSpPr>
          <p:nvPr/>
        </p:nvSpPr>
        <p:spPr bwMode="auto">
          <a:xfrm>
            <a:off x="3728423" y="10824516"/>
            <a:ext cx="3883424" cy="1797236"/>
          </a:xfrm>
          <a:custGeom>
            <a:avLst/>
            <a:gdLst>
              <a:gd name="T0" fmla="*/ 6560 w 6561"/>
              <a:gd name="T1" fmla="*/ 3037 h 3038"/>
              <a:gd name="T2" fmla="*/ 0 w 6561"/>
              <a:gd name="T3" fmla="*/ 1641 h 3038"/>
              <a:gd name="T4" fmla="*/ 554 w 6561"/>
              <a:gd name="T5" fmla="*/ 0 h 3038"/>
              <a:gd name="T6" fmla="*/ 6560 w 6561"/>
              <a:gd name="T7" fmla="*/ 1419 h 3038"/>
              <a:gd name="T8" fmla="*/ 6560 w 6561"/>
              <a:gd name="T9" fmla="*/ 3037 h 3038"/>
            </a:gdLst>
            <a:ahLst/>
            <a:cxnLst>
              <a:cxn ang="0">
                <a:pos x="T0" y="T1"/>
              </a:cxn>
              <a:cxn ang="0">
                <a:pos x="T2" y="T3"/>
              </a:cxn>
              <a:cxn ang="0">
                <a:pos x="T4" y="T5"/>
              </a:cxn>
              <a:cxn ang="0">
                <a:pos x="T6" y="T7"/>
              </a:cxn>
              <a:cxn ang="0">
                <a:pos x="T8" y="T9"/>
              </a:cxn>
            </a:cxnLst>
            <a:rect l="0" t="0" r="r" b="b"/>
            <a:pathLst>
              <a:path w="6561" h="3038">
                <a:moveTo>
                  <a:pt x="6560" y="3037"/>
                </a:moveTo>
                <a:lnTo>
                  <a:pt x="0" y="1641"/>
                </a:lnTo>
                <a:lnTo>
                  <a:pt x="554" y="0"/>
                </a:lnTo>
                <a:lnTo>
                  <a:pt x="6560" y="1419"/>
                </a:lnTo>
                <a:lnTo>
                  <a:pt x="6560" y="3037"/>
                </a:lnTo>
              </a:path>
            </a:pathLst>
          </a:custGeom>
          <a:solidFill>
            <a:schemeClr val="bg2"/>
          </a:solidFill>
          <a:ln>
            <a:noFill/>
          </a:ln>
          <a:effectLst/>
        </p:spPr>
        <p:txBody>
          <a:bodyPr wrap="none" lIns="243785" tIns="121892" rIns="243785" bIns="121892" anchor="ctr"/>
          <a:lstStyle/>
          <a:p>
            <a:endParaRPr lang="en-US" dirty="0"/>
          </a:p>
        </p:txBody>
      </p:sp>
      <p:grpSp>
        <p:nvGrpSpPr>
          <p:cNvPr id="13" name="Group 12"/>
          <p:cNvGrpSpPr/>
          <p:nvPr/>
        </p:nvGrpSpPr>
        <p:grpSpPr>
          <a:xfrm>
            <a:off x="2968451" y="6754611"/>
            <a:ext cx="7244533" cy="1611766"/>
            <a:chOff x="1484612" y="3377305"/>
            <a:chExt cx="3623210" cy="805883"/>
          </a:xfrm>
        </p:grpSpPr>
        <p:sp>
          <p:nvSpPr>
            <p:cNvPr id="58" name="Freeform 4"/>
            <p:cNvSpPr>
              <a:spLocks noChangeArrowheads="1"/>
            </p:cNvSpPr>
            <p:nvPr/>
          </p:nvSpPr>
          <p:spPr bwMode="auto">
            <a:xfrm>
              <a:off x="2475967" y="3377305"/>
              <a:ext cx="1330949" cy="805883"/>
            </a:xfrm>
            <a:custGeom>
              <a:avLst/>
              <a:gdLst>
                <a:gd name="T0" fmla="*/ 4499 w 4500"/>
                <a:gd name="T1" fmla="*/ 0 h 2727"/>
                <a:gd name="T2" fmla="*/ 4499 w 4500"/>
                <a:gd name="T3" fmla="*/ 0 h 2727"/>
                <a:gd name="T4" fmla="*/ 0 w 4500"/>
                <a:gd name="T5" fmla="*/ 0 h 2727"/>
                <a:gd name="T6" fmla="*/ 0 w 4500"/>
                <a:gd name="T7" fmla="*/ 2726 h 2727"/>
                <a:gd name="T8" fmla="*/ 399 w 4500"/>
                <a:gd name="T9" fmla="*/ 2726 h 2727"/>
                <a:gd name="T10" fmla="*/ 399 w 4500"/>
                <a:gd name="T11" fmla="*/ 2593 h 2727"/>
                <a:gd name="T12" fmla="*/ 377 w 4500"/>
                <a:gd name="T13" fmla="*/ 2504 h 2727"/>
                <a:gd name="T14" fmla="*/ 311 w 4500"/>
                <a:gd name="T15" fmla="*/ 2349 h 2727"/>
                <a:gd name="T16" fmla="*/ 244 w 4500"/>
                <a:gd name="T17" fmla="*/ 2105 h 2727"/>
                <a:gd name="T18" fmla="*/ 244 w 4500"/>
                <a:gd name="T19" fmla="*/ 2105 h 2727"/>
                <a:gd name="T20" fmla="*/ 244 w 4500"/>
                <a:gd name="T21" fmla="*/ 2105 h 2727"/>
                <a:gd name="T22" fmla="*/ 244 w 4500"/>
                <a:gd name="T23" fmla="*/ 2105 h 2727"/>
                <a:gd name="T24" fmla="*/ 665 w 4500"/>
                <a:gd name="T25" fmla="*/ 1773 h 2727"/>
                <a:gd name="T26" fmla="*/ 1086 w 4500"/>
                <a:gd name="T27" fmla="*/ 2128 h 2727"/>
                <a:gd name="T28" fmla="*/ 1086 w 4500"/>
                <a:gd name="T29" fmla="*/ 2128 h 2727"/>
                <a:gd name="T30" fmla="*/ 997 w 4500"/>
                <a:gd name="T31" fmla="*/ 2349 h 2727"/>
                <a:gd name="T32" fmla="*/ 931 w 4500"/>
                <a:gd name="T33" fmla="*/ 2481 h 2727"/>
                <a:gd name="T34" fmla="*/ 908 w 4500"/>
                <a:gd name="T35" fmla="*/ 2593 h 2727"/>
                <a:gd name="T36" fmla="*/ 908 w 4500"/>
                <a:gd name="T37" fmla="*/ 2593 h 2727"/>
                <a:gd name="T38" fmla="*/ 908 w 4500"/>
                <a:gd name="T39" fmla="*/ 2726 h 2727"/>
                <a:gd name="T40" fmla="*/ 4499 w 4500"/>
                <a:gd name="T41" fmla="*/ 2726 h 2727"/>
                <a:gd name="T42" fmla="*/ 4499 w 4500"/>
                <a:gd name="T4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00" h="2727">
                  <a:moveTo>
                    <a:pt x="4499" y="0"/>
                  </a:moveTo>
                  <a:lnTo>
                    <a:pt x="4499" y="0"/>
                  </a:lnTo>
                  <a:cubicBezTo>
                    <a:pt x="0" y="0"/>
                    <a:pt x="0" y="0"/>
                    <a:pt x="0" y="0"/>
                  </a:cubicBezTo>
                  <a:cubicBezTo>
                    <a:pt x="0" y="2726"/>
                    <a:pt x="0" y="2726"/>
                    <a:pt x="0" y="2726"/>
                  </a:cubicBezTo>
                  <a:cubicBezTo>
                    <a:pt x="399" y="2726"/>
                    <a:pt x="399" y="2726"/>
                    <a:pt x="399" y="2726"/>
                  </a:cubicBezTo>
                  <a:cubicBezTo>
                    <a:pt x="399" y="2593"/>
                    <a:pt x="399" y="2593"/>
                    <a:pt x="399" y="2593"/>
                  </a:cubicBezTo>
                  <a:cubicBezTo>
                    <a:pt x="377" y="2504"/>
                    <a:pt x="377" y="2504"/>
                    <a:pt x="377" y="2504"/>
                  </a:cubicBezTo>
                  <a:cubicBezTo>
                    <a:pt x="355" y="2437"/>
                    <a:pt x="355" y="2416"/>
                    <a:pt x="311" y="2349"/>
                  </a:cubicBezTo>
                  <a:cubicBezTo>
                    <a:pt x="244" y="2282"/>
                    <a:pt x="222" y="2216"/>
                    <a:pt x="244" y="2105"/>
                  </a:cubicBezTo>
                  <a:lnTo>
                    <a:pt x="244" y="2105"/>
                  </a:lnTo>
                  <a:lnTo>
                    <a:pt x="244" y="2105"/>
                  </a:lnTo>
                  <a:lnTo>
                    <a:pt x="244" y="2105"/>
                  </a:lnTo>
                  <a:cubicBezTo>
                    <a:pt x="244" y="1906"/>
                    <a:pt x="443" y="1773"/>
                    <a:pt x="665" y="1773"/>
                  </a:cubicBezTo>
                  <a:cubicBezTo>
                    <a:pt x="886" y="1773"/>
                    <a:pt x="1086" y="1928"/>
                    <a:pt x="1086" y="2128"/>
                  </a:cubicBezTo>
                  <a:lnTo>
                    <a:pt x="1086" y="2128"/>
                  </a:lnTo>
                  <a:cubicBezTo>
                    <a:pt x="1086" y="2216"/>
                    <a:pt x="1064" y="2282"/>
                    <a:pt x="997" y="2349"/>
                  </a:cubicBezTo>
                  <a:cubicBezTo>
                    <a:pt x="975" y="2416"/>
                    <a:pt x="953" y="2437"/>
                    <a:pt x="931" y="2481"/>
                  </a:cubicBezTo>
                  <a:cubicBezTo>
                    <a:pt x="908" y="2593"/>
                    <a:pt x="908" y="2593"/>
                    <a:pt x="908" y="2593"/>
                  </a:cubicBezTo>
                  <a:lnTo>
                    <a:pt x="908" y="2593"/>
                  </a:lnTo>
                  <a:cubicBezTo>
                    <a:pt x="908" y="2726"/>
                    <a:pt x="908" y="2726"/>
                    <a:pt x="908" y="2726"/>
                  </a:cubicBezTo>
                  <a:cubicBezTo>
                    <a:pt x="4499" y="2726"/>
                    <a:pt x="4499" y="2726"/>
                    <a:pt x="4499" y="2726"/>
                  </a:cubicBezTo>
                  <a:lnTo>
                    <a:pt x="4499" y="0"/>
                  </a:lnTo>
                </a:path>
              </a:pathLst>
            </a:custGeom>
            <a:solidFill>
              <a:schemeClr val="accent3"/>
            </a:solidFill>
            <a:ln>
              <a:noFill/>
            </a:ln>
            <a:effectLst/>
          </p:spPr>
          <p:txBody>
            <a:bodyPr wrap="none" lIns="121917" tIns="60958" rIns="121917" bIns="60958" anchor="ctr"/>
            <a:lstStyle/>
            <a:p>
              <a:endParaRPr lang="en-US" dirty="0"/>
            </a:p>
          </p:txBody>
        </p:sp>
        <p:sp>
          <p:nvSpPr>
            <p:cNvPr id="67" name="Freeform 9"/>
            <p:cNvSpPr>
              <a:spLocks noChangeArrowheads="1"/>
            </p:cNvSpPr>
            <p:nvPr/>
          </p:nvSpPr>
          <p:spPr bwMode="auto">
            <a:xfrm>
              <a:off x="1484612" y="3377305"/>
              <a:ext cx="852904" cy="805883"/>
            </a:xfrm>
            <a:custGeom>
              <a:avLst/>
              <a:gdLst>
                <a:gd name="T0" fmla="*/ 2881 w 2882"/>
                <a:gd name="T1" fmla="*/ 0 h 2727"/>
                <a:gd name="T2" fmla="*/ 2881 w 2882"/>
                <a:gd name="T3" fmla="*/ 0 h 2727"/>
                <a:gd name="T4" fmla="*/ 22 w 2882"/>
                <a:gd name="T5" fmla="*/ 0 h 2727"/>
                <a:gd name="T6" fmla="*/ 598 w 2882"/>
                <a:gd name="T7" fmla="*/ 2726 h 2727"/>
                <a:gd name="T8" fmla="*/ 2881 w 2882"/>
                <a:gd name="T9" fmla="*/ 2726 h 2727"/>
                <a:gd name="T10" fmla="*/ 2881 w 2882"/>
                <a:gd name="T11" fmla="*/ 0 h 2727"/>
              </a:gdLst>
              <a:ahLst/>
              <a:cxnLst>
                <a:cxn ang="0">
                  <a:pos x="T0" y="T1"/>
                </a:cxn>
                <a:cxn ang="0">
                  <a:pos x="T2" y="T3"/>
                </a:cxn>
                <a:cxn ang="0">
                  <a:pos x="T4" y="T5"/>
                </a:cxn>
                <a:cxn ang="0">
                  <a:pos x="T6" y="T7"/>
                </a:cxn>
                <a:cxn ang="0">
                  <a:pos x="T8" y="T9"/>
                </a:cxn>
                <a:cxn ang="0">
                  <a:pos x="T10" y="T11"/>
                </a:cxn>
              </a:cxnLst>
              <a:rect l="0" t="0" r="r" b="b"/>
              <a:pathLst>
                <a:path w="2882" h="2727">
                  <a:moveTo>
                    <a:pt x="2881" y="0"/>
                  </a:moveTo>
                  <a:lnTo>
                    <a:pt x="2881" y="0"/>
                  </a:lnTo>
                  <a:cubicBezTo>
                    <a:pt x="22" y="0"/>
                    <a:pt x="22" y="0"/>
                    <a:pt x="22" y="0"/>
                  </a:cubicBezTo>
                  <a:cubicBezTo>
                    <a:pt x="0" y="864"/>
                    <a:pt x="133" y="1773"/>
                    <a:pt x="598" y="2726"/>
                  </a:cubicBezTo>
                  <a:cubicBezTo>
                    <a:pt x="2881" y="2726"/>
                    <a:pt x="2881" y="2726"/>
                    <a:pt x="2881" y="2726"/>
                  </a:cubicBezTo>
                  <a:lnTo>
                    <a:pt x="2881" y="0"/>
                  </a:lnTo>
                </a:path>
              </a:pathLst>
            </a:custGeom>
            <a:solidFill>
              <a:schemeClr val="accent3"/>
            </a:solidFill>
            <a:ln>
              <a:noFill/>
            </a:ln>
            <a:effectLst/>
          </p:spPr>
          <p:txBody>
            <a:bodyPr wrap="none" lIns="121917" tIns="60958" rIns="121917" bIns="60958" anchor="ctr"/>
            <a:lstStyle/>
            <a:p>
              <a:endParaRPr lang="en-US" dirty="0"/>
            </a:p>
          </p:txBody>
        </p:sp>
        <p:sp>
          <p:nvSpPr>
            <p:cNvPr id="71" name="Freeform 15"/>
            <p:cNvSpPr>
              <a:spLocks noChangeArrowheads="1"/>
            </p:cNvSpPr>
            <p:nvPr/>
          </p:nvSpPr>
          <p:spPr bwMode="auto">
            <a:xfrm>
              <a:off x="3946671" y="3377305"/>
              <a:ext cx="1161151" cy="805883"/>
            </a:xfrm>
            <a:custGeom>
              <a:avLst/>
              <a:gdLst>
                <a:gd name="T0" fmla="*/ 1927 w 3923"/>
                <a:gd name="T1" fmla="*/ 2459 h 2727"/>
                <a:gd name="T2" fmla="*/ 1927 w 3923"/>
                <a:gd name="T3" fmla="*/ 2459 h 2727"/>
                <a:gd name="T4" fmla="*/ 1839 w 3923"/>
                <a:gd name="T5" fmla="*/ 2305 h 2727"/>
                <a:gd name="T6" fmla="*/ 1772 w 3923"/>
                <a:gd name="T7" fmla="*/ 2061 h 2727"/>
                <a:gd name="T8" fmla="*/ 1772 w 3923"/>
                <a:gd name="T9" fmla="*/ 2061 h 2727"/>
                <a:gd name="T10" fmla="*/ 1772 w 3923"/>
                <a:gd name="T11" fmla="*/ 2039 h 2727"/>
                <a:gd name="T12" fmla="*/ 1772 w 3923"/>
                <a:gd name="T13" fmla="*/ 2039 h 2727"/>
                <a:gd name="T14" fmla="*/ 2194 w 3923"/>
                <a:gd name="T15" fmla="*/ 1707 h 2727"/>
                <a:gd name="T16" fmla="*/ 2615 w 3923"/>
                <a:gd name="T17" fmla="*/ 2083 h 2727"/>
                <a:gd name="T18" fmla="*/ 2615 w 3923"/>
                <a:gd name="T19" fmla="*/ 2083 h 2727"/>
                <a:gd name="T20" fmla="*/ 2549 w 3923"/>
                <a:gd name="T21" fmla="*/ 2305 h 2727"/>
                <a:gd name="T22" fmla="*/ 2482 w 3923"/>
                <a:gd name="T23" fmla="*/ 2437 h 2727"/>
                <a:gd name="T24" fmla="*/ 2460 w 3923"/>
                <a:gd name="T25" fmla="*/ 2526 h 2727"/>
                <a:gd name="T26" fmla="*/ 2438 w 3923"/>
                <a:gd name="T27" fmla="*/ 2526 h 2727"/>
                <a:gd name="T28" fmla="*/ 2438 w 3923"/>
                <a:gd name="T29" fmla="*/ 2726 h 2727"/>
                <a:gd name="T30" fmla="*/ 3922 w 3923"/>
                <a:gd name="T31" fmla="*/ 2726 h 2727"/>
                <a:gd name="T32" fmla="*/ 2925 w 3923"/>
                <a:gd name="T33" fmla="*/ 443 h 2727"/>
                <a:gd name="T34" fmla="*/ 3014 w 3923"/>
                <a:gd name="T35" fmla="*/ 0 h 2727"/>
                <a:gd name="T36" fmla="*/ 0 w 3923"/>
                <a:gd name="T37" fmla="*/ 0 h 2727"/>
                <a:gd name="T38" fmla="*/ 0 w 3923"/>
                <a:gd name="T39" fmla="*/ 466 h 2727"/>
                <a:gd name="T40" fmla="*/ 177 w 3923"/>
                <a:gd name="T41" fmla="*/ 466 h 2727"/>
                <a:gd name="T42" fmla="*/ 266 w 3923"/>
                <a:gd name="T43" fmla="*/ 443 h 2727"/>
                <a:gd name="T44" fmla="*/ 399 w 3923"/>
                <a:gd name="T45" fmla="*/ 354 h 2727"/>
                <a:gd name="T46" fmla="*/ 642 w 3923"/>
                <a:gd name="T47" fmla="*/ 288 h 2727"/>
                <a:gd name="T48" fmla="*/ 665 w 3923"/>
                <a:gd name="T49" fmla="*/ 288 h 2727"/>
                <a:gd name="T50" fmla="*/ 665 w 3923"/>
                <a:gd name="T51" fmla="*/ 288 h 2727"/>
                <a:gd name="T52" fmla="*/ 665 w 3923"/>
                <a:gd name="T53" fmla="*/ 288 h 2727"/>
                <a:gd name="T54" fmla="*/ 996 w 3923"/>
                <a:gd name="T55" fmla="*/ 710 h 2727"/>
                <a:gd name="T56" fmla="*/ 620 w 3923"/>
                <a:gd name="T57" fmla="*/ 1130 h 2727"/>
                <a:gd name="T58" fmla="*/ 620 w 3923"/>
                <a:gd name="T59" fmla="*/ 1130 h 2727"/>
                <a:gd name="T60" fmla="*/ 399 w 3923"/>
                <a:gd name="T61" fmla="*/ 1064 h 2727"/>
                <a:gd name="T62" fmla="*/ 266 w 3923"/>
                <a:gd name="T63" fmla="*/ 998 h 2727"/>
                <a:gd name="T64" fmla="*/ 177 w 3923"/>
                <a:gd name="T65" fmla="*/ 976 h 2727"/>
                <a:gd name="T66" fmla="*/ 177 w 3923"/>
                <a:gd name="T67" fmla="*/ 953 h 2727"/>
                <a:gd name="T68" fmla="*/ 0 w 3923"/>
                <a:gd name="T69" fmla="*/ 953 h 2727"/>
                <a:gd name="T70" fmla="*/ 0 w 3923"/>
                <a:gd name="T71" fmla="*/ 2726 h 2727"/>
                <a:gd name="T72" fmla="*/ 1949 w 3923"/>
                <a:gd name="T73" fmla="*/ 2726 h 2727"/>
                <a:gd name="T74" fmla="*/ 1949 w 3923"/>
                <a:gd name="T75" fmla="*/ 2526 h 2727"/>
                <a:gd name="T76" fmla="*/ 1927 w 3923"/>
                <a:gd name="T77" fmla="*/ 2459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3" h="2727">
                  <a:moveTo>
                    <a:pt x="1927" y="2459"/>
                  </a:moveTo>
                  <a:lnTo>
                    <a:pt x="1927" y="2459"/>
                  </a:lnTo>
                  <a:cubicBezTo>
                    <a:pt x="1905" y="2394"/>
                    <a:pt x="1883" y="2371"/>
                    <a:pt x="1839" y="2305"/>
                  </a:cubicBezTo>
                  <a:cubicBezTo>
                    <a:pt x="1794" y="2238"/>
                    <a:pt x="1772" y="2150"/>
                    <a:pt x="1772" y="2061"/>
                  </a:cubicBezTo>
                  <a:lnTo>
                    <a:pt x="1772" y="2061"/>
                  </a:lnTo>
                  <a:cubicBezTo>
                    <a:pt x="1772" y="2039"/>
                    <a:pt x="1772" y="2039"/>
                    <a:pt x="1772" y="2039"/>
                  </a:cubicBezTo>
                  <a:lnTo>
                    <a:pt x="1772" y="2039"/>
                  </a:lnTo>
                  <a:cubicBezTo>
                    <a:pt x="1794" y="1862"/>
                    <a:pt x="1972" y="1707"/>
                    <a:pt x="2194" y="1707"/>
                  </a:cubicBezTo>
                  <a:cubicBezTo>
                    <a:pt x="2438" y="1707"/>
                    <a:pt x="2615" y="1884"/>
                    <a:pt x="2615" y="2083"/>
                  </a:cubicBezTo>
                  <a:lnTo>
                    <a:pt x="2615" y="2083"/>
                  </a:lnTo>
                  <a:cubicBezTo>
                    <a:pt x="2615" y="2172"/>
                    <a:pt x="2592" y="2238"/>
                    <a:pt x="2549" y="2305"/>
                  </a:cubicBezTo>
                  <a:cubicBezTo>
                    <a:pt x="2504" y="2349"/>
                    <a:pt x="2482" y="2394"/>
                    <a:pt x="2482" y="2437"/>
                  </a:cubicBezTo>
                  <a:cubicBezTo>
                    <a:pt x="2460" y="2526"/>
                    <a:pt x="2460" y="2526"/>
                    <a:pt x="2460" y="2526"/>
                  </a:cubicBezTo>
                  <a:cubicBezTo>
                    <a:pt x="2438" y="2526"/>
                    <a:pt x="2438" y="2526"/>
                    <a:pt x="2438" y="2526"/>
                  </a:cubicBezTo>
                  <a:cubicBezTo>
                    <a:pt x="2438" y="2726"/>
                    <a:pt x="2438" y="2726"/>
                    <a:pt x="2438" y="2726"/>
                  </a:cubicBezTo>
                  <a:cubicBezTo>
                    <a:pt x="3922" y="2726"/>
                    <a:pt x="3922" y="2726"/>
                    <a:pt x="3922" y="2726"/>
                  </a:cubicBezTo>
                  <a:cubicBezTo>
                    <a:pt x="3922" y="2726"/>
                    <a:pt x="2947" y="1064"/>
                    <a:pt x="2925" y="443"/>
                  </a:cubicBezTo>
                  <a:cubicBezTo>
                    <a:pt x="2925" y="332"/>
                    <a:pt x="2970" y="288"/>
                    <a:pt x="3014" y="0"/>
                  </a:cubicBezTo>
                  <a:cubicBezTo>
                    <a:pt x="0" y="0"/>
                    <a:pt x="0" y="0"/>
                    <a:pt x="0" y="0"/>
                  </a:cubicBezTo>
                  <a:cubicBezTo>
                    <a:pt x="0" y="466"/>
                    <a:pt x="0" y="466"/>
                    <a:pt x="0" y="466"/>
                  </a:cubicBezTo>
                  <a:cubicBezTo>
                    <a:pt x="177" y="466"/>
                    <a:pt x="177" y="466"/>
                    <a:pt x="177" y="466"/>
                  </a:cubicBezTo>
                  <a:cubicBezTo>
                    <a:pt x="266" y="443"/>
                    <a:pt x="266" y="443"/>
                    <a:pt x="266" y="443"/>
                  </a:cubicBezTo>
                  <a:cubicBezTo>
                    <a:pt x="310" y="421"/>
                    <a:pt x="332" y="399"/>
                    <a:pt x="399" y="354"/>
                  </a:cubicBezTo>
                  <a:cubicBezTo>
                    <a:pt x="465" y="311"/>
                    <a:pt x="553" y="288"/>
                    <a:pt x="642" y="288"/>
                  </a:cubicBezTo>
                  <a:cubicBezTo>
                    <a:pt x="665" y="288"/>
                    <a:pt x="665" y="288"/>
                    <a:pt x="665" y="288"/>
                  </a:cubicBezTo>
                  <a:lnTo>
                    <a:pt x="665" y="288"/>
                  </a:lnTo>
                  <a:lnTo>
                    <a:pt x="665" y="288"/>
                  </a:lnTo>
                  <a:cubicBezTo>
                    <a:pt x="842" y="311"/>
                    <a:pt x="996" y="488"/>
                    <a:pt x="996" y="710"/>
                  </a:cubicBezTo>
                  <a:cubicBezTo>
                    <a:pt x="996" y="953"/>
                    <a:pt x="819" y="1130"/>
                    <a:pt x="620" y="1130"/>
                  </a:cubicBezTo>
                  <a:lnTo>
                    <a:pt x="620" y="1130"/>
                  </a:lnTo>
                  <a:cubicBezTo>
                    <a:pt x="553" y="1130"/>
                    <a:pt x="465" y="1108"/>
                    <a:pt x="399" y="1064"/>
                  </a:cubicBezTo>
                  <a:cubicBezTo>
                    <a:pt x="354" y="1020"/>
                    <a:pt x="332" y="998"/>
                    <a:pt x="266" y="998"/>
                  </a:cubicBezTo>
                  <a:cubicBezTo>
                    <a:pt x="177" y="976"/>
                    <a:pt x="177" y="976"/>
                    <a:pt x="177" y="976"/>
                  </a:cubicBezTo>
                  <a:cubicBezTo>
                    <a:pt x="177" y="953"/>
                    <a:pt x="177" y="953"/>
                    <a:pt x="177" y="953"/>
                  </a:cubicBezTo>
                  <a:cubicBezTo>
                    <a:pt x="0" y="953"/>
                    <a:pt x="0" y="953"/>
                    <a:pt x="0" y="953"/>
                  </a:cubicBezTo>
                  <a:cubicBezTo>
                    <a:pt x="0" y="2726"/>
                    <a:pt x="0" y="2726"/>
                    <a:pt x="0" y="2726"/>
                  </a:cubicBezTo>
                  <a:cubicBezTo>
                    <a:pt x="1949" y="2726"/>
                    <a:pt x="1949" y="2726"/>
                    <a:pt x="1949" y="2726"/>
                  </a:cubicBezTo>
                  <a:cubicBezTo>
                    <a:pt x="1949" y="2526"/>
                    <a:pt x="1949" y="2526"/>
                    <a:pt x="1949" y="2526"/>
                  </a:cubicBezTo>
                  <a:lnTo>
                    <a:pt x="1927" y="2459"/>
                  </a:lnTo>
                </a:path>
              </a:pathLst>
            </a:custGeom>
            <a:solidFill>
              <a:schemeClr val="accent3"/>
            </a:solidFill>
            <a:ln>
              <a:noFill/>
            </a:ln>
            <a:effectLst/>
          </p:spPr>
          <p:txBody>
            <a:bodyPr wrap="none" lIns="121917" tIns="60958" rIns="121917" bIns="60958" anchor="ctr"/>
            <a:lstStyle/>
            <a:p>
              <a:endParaRPr lang="en-US" dirty="0"/>
            </a:p>
          </p:txBody>
        </p:sp>
      </p:grpSp>
      <p:grpSp>
        <p:nvGrpSpPr>
          <p:cNvPr id="12" name="Group 11"/>
          <p:cNvGrpSpPr/>
          <p:nvPr/>
        </p:nvGrpSpPr>
        <p:grpSpPr>
          <a:xfrm>
            <a:off x="3007624" y="4876393"/>
            <a:ext cx="6732664" cy="1611766"/>
            <a:chOff x="1504203" y="2438196"/>
            <a:chExt cx="3367209" cy="805883"/>
          </a:xfrm>
        </p:grpSpPr>
        <p:sp>
          <p:nvSpPr>
            <p:cNvPr id="54" name="Freeform 3"/>
            <p:cNvSpPr>
              <a:spLocks noChangeArrowheads="1"/>
            </p:cNvSpPr>
            <p:nvPr/>
          </p:nvSpPr>
          <p:spPr bwMode="auto">
            <a:xfrm>
              <a:off x="3946671" y="2438196"/>
              <a:ext cx="924741" cy="805883"/>
            </a:xfrm>
            <a:custGeom>
              <a:avLst/>
              <a:gdLst>
                <a:gd name="T0" fmla="*/ 2393 w 3125"/>
                <a:gd name="T1" fmla="*/ 0 h 2727"/>
                <a:gd name="T2" fmla="*/ 2393 w 3125"/>
                <a:gd name="T3" fmla="*/ 0 h 2727"/>
                <a:gd name="T4" fmla="*/ 0 w 3125"/>
                <a:gd name="T5" fmla="*/ 0 h 2727"/>
                <a:gd name="T6" fmla="*/ 0 w 3125"/>
                <a:gd name="T7" fmla="*/ 2726 h 2727"/>
                <a:gd name="T8" fmla="*/ 399 w 3125"/>
                <a:gd name="T9" fmla="*/ 2726 h 2727"/>
                <a:gd name="T10" fmla="*/ 399 w 3125"/>
                <a:gd name="T11" fmla="*/ 2637 h 2727"/>
                <a:gd name="T12" fmla="*/ 376 w 3125"/>
                <a:gd name="T13" fmla="*/ 2571 h 2727"/>
                <a:gd name="T14" fmla="*/ 310 w 3125"/>
                <a:gd name="T15" fmla="*/ 2415 h 2727"/>
                <a:gd name="T16" fmla="*/ 244 w 3125"/>
                <a:gd name="T17" fmla="*/ 2171 h 2727"/>
                <a:gd name="T18" fmla="*/ 244 w 3125"/>
                <a:gd name="T19" fmla="*/ 2171 h 2727"/>
                <a:gd name="T20" fmla="*/ 244 w 3125"/>
                <a:gd name="T21" fmla="*/ 2149 h 2727"/>
                <a:gd name="T22" fmla="*/ 244 w 3125"/>
                <a:gd name="T23" fmla="*/ 2149 h 2727"/>
                <a:gd name="T24" fmla="*/ 665 w 3125"/>
                <a:gd name="T25" fmla="*/ 1817 h 2727"/>
                <a:gd name="T26" fmla="*/ 1085 w 3125"/>
                <a:gd name="T27" fmla="*/ 2194 h 2727"/>
                <a:gd name="T28" fmla="*/ 1085 w 3125"/>
                <a:gd name="T29" fmla="*/ 2194 h 2727"/>
                <a:gd name="T30" fmla="*/ 1019 w 3125"/>
                <a:gd name="T31" fmla="*/ 2415 h 2727"/>
                <a:gd name="T32" fmla="*/ 931 w 3125"/>
                <a:gd name="T33" fmla="*/ 2549 h 2727"/>
                <a:gd name="T34" fmla="*/ 908 w 3125"/>
                <a:gd name="T35" fmla="*/ 2637 h 2727"/>
                <a:gd name="T36" fmla="*/ 908 w 3125"/>
                <a:gd name="T37" fmla="*/ 2637 h 2727"/>
                <a:gd name="T38" fmla="*/ 908 w 3125"/>
                <a:gd name="T39" fmla="*/ 2726 h 2727"/>
                <a:gd name="T40" fmla="*/ 3080 w 3125"/>
                <a:gd name="T41" fmla="*/ 2726 h 2727"/>
                <a:gd name="T42" fmla="*/ 2393 w 3125"/>
                <a:gd name="T4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5" h="2727">
                  <a:moveTo>
                    <a:pt x="2393" y="0"/>
                  </a:moveTo>
                  <a:lnTo>
                    <a:pt x="2393" y="0"/>
                  </a:lnTo>
                  <a:cubicBezTo>
                    <a:pt x="0" y="0"/>
                    <a:pt x="0" y="0"/>
                    <a:pt x="0" y="0"/>
                  </a:cubicBezTo>
                  <a:cubicBezTo>
                    <a:pt x="0" y="2726"/>
                    <a:pt x="0" y="2726"/>
                    <a:pt x="0" y="2726"/>
                  </a:cubicBezTo>
                  <a:cubicBezTo>
                    <a:pt x="399" y="2726"/>
                    <a:pt x="399" y="2726"/>
                    <a:pt x="399" y="2726"/>
                  </a:cubicBezTo>
                  <a:cubicBezTo>
                    <a:pt x="399" y="2637"/>
                    <a:pt x="399" y="2637"/>
                    <a:pt x="399" y="2637"/>
                  </a:cubicBezTo>
                  <a:cubicBezTo>
                    <a:pt x="376" y="2571"/>
                    <a:pt x="376" y="2571"/>
                    <a:pt x="376" y="2571"/>
                  </a:cubicBezTo>
                  <a:cubicBezTo>
                    <a:pt x="376" y="2504"/>
                    <a:pt x="354" y="2482"/>
                    <a:pt x="310" y="2415"/>
                  </a:cubicBezTo>
                  <a:cubicBezTo>
                    <a:pt x="244" y="2349"/>
                    <a:pt x="244" y="2260"/>
                    <a:pt x="244" y="2171"/>
                  </a:cubicBezTo>
                  <a:lnTo>
                    <a:pt x="244" y="2171"/>
                  </a:lnTo>
                  <a:cubicBezTo>
                    <a:pt x="244" y="2149"/>
                    <a:pt x="244" y="2149"/>
                    <a:pt x="244" y="2149"/>
                  </a:cubicBezTo>
                  <a:lnTo>
                    <a:pt x="244" y="2149"/>
                  </a:lnTo>
                  <a:cubicBezTo>
                    <a:pt x="266" y="1972"/>
                    <a:pt x="443" y="1817"/>
                    <a:pt x="665" y="1817"/>
                  </a:cubicBezTo>
                  <a:cubicBezTo>
                    <a:pt x="886" y="1817"/>
                    <a:pt x="1085" y="1994"/>
                    <a:pt x="1085" y="2194"/>
                  </a:cubicBezTo>
                  <a:lnTo>
                    <a:pt x="1085" y="2194"/>
                  </a:lnTo>
                  <a:cubicBezTo>
                    <a:pt x="1085" y="2282"/>
                    <a:pt x="1063" y="2349"/>
                    <a:pt x="1019" y="2415"/>
                  </a:cubicBezTo>
                  <a:cubicBezTo>
                    <a:pt x="975" y="2460"/>
                    <a:pt x="953" y="2504"/>
                    <a:pt x="931" y="2549"/>
                  </a:cubicBezTo>
                  <a:cubicBezTo>
                    <a:pt x="908" y="2637"/>
                    <a:pt x="908" y="2637"/>
                    <a:pt x="908" y="2637"/>
                  </a:cubicBezTo>
                  <a:lnTo>
                    <a:pt x="908" y="2637"/>
                  </a:lnTo>
                  <a:cubicBezTo>
                    <a:pt x="908" y="2726"/>
                    <a:pt x="908" y="2726"/>
                    <a:pt x="908" y="2726"/>
                  </a:cubicBezTo>
                  <a:cubicBezTo>
                    <a:pt x="3080" y="2726"/>
                    <a:pt x="3080" y="2726"/>
                    <a:pt x="3080" y="2726"/>
                  </a:cubicBezTo>
                  <a:cubicBezTo>
                    <a:pt x="3124" y="2017"/>
                    <a:pt x="3036" y="997"/>
                    <a:pt x="2393" y="0"/>
                  </a:cubicBezTo>
                </a:path>
              </a:pathLst>
            </a:custGeom>
            <a:solidFill>
              <a:schemeClr val="accent2"/>
            </a:solidFill>
            <a:ln>
              <a:noFill/>
            </a:ln>
            <a:effectLst/>
          </p:spPr>
          <p:txBody>
            <a:bodyPr wrap="none" lIns="121917" tIns="60958" rIns="121917" bIns="60958" anchor="ctr"/>
            <a:lstStyle/>
            <a:p>
              <a:endParaRPr lang="en-US" dirty="0"/>
            </a:p>
          </p:txBody>
        </p:sp>
        <p:sp>
          <p:nvSpPr>
            <p:cNvPr id="62" name="Freeform 7"/>
            <p:cNvSpPr>
              <a:spLocks noChangeArrowheads="1"/>
            </p:cNvSpPr>
            <p:nvPr/>
          </p:nvSpPr>
          <p:spPr bwMode="auto">
            <a:xfrm>
              <a:off x="2475967" y="2438196"/>
              <a:ext cx="1330949" cy="805883"/>
            </a:xfrm>
            <a:custGeom>
              <a:avLst/>
              <a:gdLst>
                <a:gd name="T0" fmla="*/ 0 w 4500"/>
                <a:gd name="T1" fmla="*/ 0 h 2727"/>
                <a:gd name="T2" fmla="*/ 0 w 4500"/>
                <a:gd name="T3" fmla="*/ 0 h 2727"/>
                <a:gd name="T4" fmla="*/ 0 w 4500"/>
                <a:gd name="T5" fmla="*/ 2726 h 2727"/>
                <a:gd name="T6" fmla="*/ 3479 w 4500"/>
                <a:gd name="T7" fmla="*/ 2726 h 2727"/>
                <a:gd name="T8" fmla="*/ 3479 w 4500"/>
                <a:gd name="T9" fmla="*/ 2460 h 2727"/>
                <a:gd name="T10" fmla="*/ 3457 w 4500"/>
                <a:gd name="T11" fmla="*/ 2371 h 2727"/>
                <a:gd name="T12" fmla="*/ 3391 w 4500"/>
                <a:gd name="T13" fmla="*/ 2238 h 2727"/>
                <a:gd name="T14" fmla="*/ 3324 w 4500"/>
                <a:gd name="T15" fmla="*/ 1972 h 2727"/>
                <a:gd name="T16" fmla="*/ 3324 w 4500"/>
                <a:gd name="T17" fmla="*/ 1972 h 2727"/>
                <a:gd name="T18" fmla="*/ 3324 w 4500"/>
                <a:gd name="T19" fmla="*/ 1972 h 2727"/>
                <a:gd name="T20" fmla="*/ 3324 w 4500"/>
                <a:gd name="T21" fmla="*/ 1972 h 2727"/>
                <a:gd name="T22" fmla="*/ 3745 w 4500"/>
                <a:gd name="T23" fmla="*/ 1640 h 2727"/>
                <a:gd name="T24" fmla="*/ 4166 w 4500"/>
                <a:gd name="T25" fmla="*/ 1994 h 2727"/>
                <a:gd name="T26" fmla="*/ 4166 w 4500"/>
                <a:gd name="T27" fmla="*/ 1994 h 2727"/>
                <a:gd name="T28" fmla="*/ 4100 w 4500"/>
                <a:gd name="T29" fmla="*/ 2238 h 2727"/>
                <a:gd name="T30" fmla="*/ 4011 w 4500"/>
                <a:gd name="T31" fmla="*/ 2349 h 2727"/>
                <a:gd name="T32" fmla="*/ 3989 w 4500"/>
                <a:gd name="T33" fmla="*/ 2460 h 2727"/>
                <a:gd name="T34" fmla="*/ 3989 w 4500"/>
                <a:gd name="T35" fmla="*/ 2460 h 2727"/>
                <a:gd name="T36" fmla="*/ 3989 w 4500"/>
                <a:gd name="T37" fmla="*/ 2726 h 2727"/>
                <a:gd name="T38" fmla="*/ 4499 w 4500"/>
                <a:gd name="T39" fmla="*/ 2726 h 2727"/>
                <a:gd name="T40" fmla="*/ 4499 w 4500"/>
                <a:gd name="T41" fmla="*/ 0 h 2727"/>
                <a:gd name="T42" fmla="*/ 0 w 4500"/>
                <a:gd name="T4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00" h="2727">
                  <a:moveTo>
                    <a:pt x="0" y="0"/>
                  </a:moveTo>
                  <a:lnTo>
                    <a:pt x="0" y="0"/>
                  </a:lnTo>
                  <a:cubicBezTo>
                    <a:pt x="0" y="2726"/>
                    <a:pt x="0" y="2726"/>
                    <a:pt x="0" y="2726"/>
                  </a:cubicBezTo>
                  <a:cubicBezTo>
                    <a:pt x="3479" y="2726"/>
                    <a:pt x="3479" y="2726"/>
                    <a:pt x="3479" y="2726"/>
                  </a:cubicBezTo>
                  <a:cubicBezTo>
                    <a:pt x="3479" y="2460"/>
                    <a:pt x="3479" y="2460"/>
                    <a:pt x="3479" y="2460"/>
                  </a:cubicBezTo>
                  <a:cubicBezTo>
                    <a:pt x="3457" y="2371"/>
                    <a:pt x="3457" y="2371"/>
                    <a:pt x="3457" y="2371"/>
                  </a:cubicBezTo>
                  <a:cubicBezTo>
                    <a:pt x="3435" y="2305"/>
                    <a:pt x="3435" y="2282"/>
                    <a:pt x="3391" y="2238"/>
                  </a:cubicBezTo>
                  <a:cubicBezTo>
                    <a:pt x="3324" y="2149"/>
                    <a:pt x="3302" y="2083"/>
                    <a:pt x="3324" y="1972"/>
                  </a:cubicBezTo>
                  <a:lnTo>
                    <a:pt x="3324" y="1972"/>
                  </a:lnTo>
                  <a:lnTo>
                    <a:pt x="3324" y="1972"/>
                  </a:lnTo>
                  <a:lnTo>
                    <a:pt x="3324" y="1972"/>
                  </a:lnTo>
                  <a:cubicBezTo>
                    <a:pt x="3347" y="1795"/>
                    <a:pt x="3524" y="1640"/>
                    <a:pt x="3745" y="1640"/>
                  </a:cubicBezTo>
                  <a:cubicBezTo>
                    <a:pt x="3967" y="1640"/>
                    <a:pt x="4166" y="1795"/>
                    <a:pt x="4166" y="1994"/>
                  </a:cubicBezTo>
                  <a:lnTo>
                    <a:pt x="4166" y="1994"/>
                  </a:lnTo>
                  <a:cubicBezTo>
                    <a:pt x="4166" y="2083"/>
                    <a:pt x="4144" y="2171"/>
                    <a:pt x="4100" y="2238"/>
                  </a:cubicBezTo>
                  <a:cubicBezTo>
                    <a:pt x="4056" y="2282"/>
                    <a:pt x="4034" y="2305"/>
                    <a:pt x="4011" y="2349"/>
                  </a:cubicBezTo>
                  <a:cubicBezTo>
                    <a:pt x="3989" y="2460"/>
                    <a:pt x="3989" y="2460"/>
                    <a:pt x="3989" y="2460"/>
                  </a:cubicBezTo>
                  <a:lnTo>
                    <a:pt x="3989" y="2460"/>
                  </a:lnTo>
                  <a:cubicBezTo>
                    <a:pt x="3989" y="2726"/>
                    <a:pt x="3989" y="2726"/>
                    <a:pt x="3989" y="2726"/>
                  </a:cubicBezTo>
                  <a:cubicBezTo>
                    <a:pt x="4499" y="2726"/>
                    <a:pt x="4499" y="2726"/>
                    <a:pt x="4499" y="2726"/>
                  </a:cubicBezTo>
                  <a:cubicBezTo>
                    <a:pt x="4499" y="0"/>
                    <a:pt x="4499" y="0"/>
                    <a:pt x="4499" y="0"/>
                  </a:cubicBezTo>
                  <a:lnTo>
                    <a:pt x="0" y="0"/>
                  </a:lnTo>
                </a:path>
              </a:pathLst>
            </a:custGeom>
            <a:solidFill>
              <a:schemeClr val="accent2"/>
            </a:solidFill>
            <a:ln>
              <a:noFill/>
            </a:ln>
            <a:effectLst/>
          </p:spPr>
          <p:txBody>
            <a:bodyPr wrap="none" lIns="121917" tIns="60958" rIns="121917" bIns="60958" anchor="ctr"/>
            <a:lstStyle/>
            <a:p>
              <a:endParaRPr lang="en-US" dirty="0"/>
            </a:p>
          </p:txBody>
        </p:sp>
        <p:sp>
          <p:nvSpPr>
            <p:cNvPr id="74" name="Freeform 16"/>
            <p:cNvSpPr>
              <a:spLocks noChangeArrowheads="1"/>
            </p:cNvSpPr>
            <p:nvPr/>
          </p:nvSpPr>
          <p:spPr bwMode="auto">
            <a:xfrm>
              <a:off x="1504203" y="2438196"/>
              <a:ext cx="832006" cy="805883"/>
            </a:xfrm>
            <a:custGeom>
              <a:avLst/>
              <a:gdLst>
                <a:gd name="T0" fmla="*/ 2814 w 2815"/>
                <a:gd name="T1" fmla="*/ 0 h 2727"/>
                <a:gd name="T2" fmla="*/ 2814 w 2815"/>
                <a:gd name="T3" fmla="*/ 0 h 2727"/>
                <a:gd name="T4" fmla="*/ 997 w 2815"/>
                <a:gd name="T5" fmla="*/ 0 h 2727"/>
                <a:gd name="T6" fmla="*/ 620 w 2815"/>
                <a:gd name="T7" fmla="*/ 642 h 2727"/>
                <a:gd name="T8" fmla="*/ 0 w 2815"/>
                <a:gd name="T9" fmla="*/ 2726 h 2727"/>
                <a:gd name="T10" fmla="*/ 1706 w 2815"/>
                <a:gd name="T11" fmla="*/ 2726 h 2727"/>
                <a:gd name="T12" fmla="*/ 1706 w 2815"/>
                <a:gd name="T13" fmla="*/ 2460 h 2727"/>
                <a:gd name="T14" fmla="*/ 1684 w 2815"/>
                <a:gd name="T15" fmla="*/ 2371 h 2727"/>
                <a:gd name="T16" fmla="*/ 1596 w 2815"/>
                <a:gd name="T17" fmla="*/ 2238 h 2727"/>
                <a:gd name="T18" fmla="*/ 1529 w 2815"/>
                <a:gd name="T19" fmla="*/ 1994 h 2727"/>
                <a:gd name="T20" fmla="*/ 1529 w 2815"/>
                <a:gd name="T21" fmla="*/ 1972 h 2727"/>
                <a:gd name="T22" fmla="*/ 1529 w 2815"/>
                <a:gd name="T23" fmla="*/ 1972 h 2727"/>
                <a:gd name="T24" fmla="*/ 1529 w 2815"/>
                <a:gd name="T25" fmla="*/ 1972 h 2727"/>
                <a:gd name="T26" fmla="*/ 1950 w 2815"/>
                <a:gd name="T27" fmla="*/ 1640 h 2727"/>
                <a:gd name="T28" fmla="*/ 2371 w 2815"/>
                <a:gd name="T29" fmla="*/ 2017 h 2727"/>
                <a:gd name="T30" fmla="*/ 2371 w 2815"/>
                <a:gd name="T31" fmla="*/ 2017 h 2727"/>
                <a:gd name="T32" fmla="*/ 2305 w 2815"/>
                <a:gd name="T33" fmla="*/ 2238 h 2727"/>
                <a:gd name="T34" fmla="*/ 2238 w 2815"/>
                <a:gd name="T35" fmla="*/ 2371 h 2727"/>
                <a:gd name="T36" fmla="*/ 2216 w 2815"/>
                <a:gd name="T37" fmla="*/ 2460 h 2727"/>
                <a:gd name="T38" fmla="*/ 2216 w 2815"/>
                <a:gd name="T39" fmla="*/ 2460 h 2727"/>
                <a:gd name="T40" fmla="*/ 2216 w 2815"/>
                <a:gd name="T41" fmla="*/ 2726 h 2727"/>
                <a:gd name="T42" fmla="*/ 2814 w 2815"/>
                <a:gd name="T43" fmla="*/ 2726 h 2727"/>
                <a:gd name="T44" fmla="*/ 2814 w 2815"/>
                <a:gd name="T45"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15" h="2727">
                  <a:moveTo>
                    <a:pt x="2814" y="0"/>
                  </a:moveTo>
                  <a:lnTo>
                    <a:pt x="2814" y="0"/>
                  </a:lnTo>
                  <a:cubicBezTo>
                    <a:pt x="997" y="0"/>
                    <a:pt x="997" y="0"/>
                    <a:pt x="997" y="0"/>
                  </a:cubicBezTo>
                  <a:cubicBezTo>
                    <a:pt x="842" y="221"/>
                    <a:pt x="730" y="443"/>
                    <a:pt x="620" y="642"/>
                  </a:cubicBezTo>
                  <a:cubicBezTo>
                    <a:pt x="332" y="1241"/>
                    <a:pt x="88" y="1928"/>
                    <a:pt x="0" y="2726"/>
                  </a:cubicBezTo>
                  <a:cubicBezTo>
                    <a:pt x="1706" y="2726"/>
                    <a:pt x="1706" y="2726"/>
                    <a:pt x="1706" y="2726"/>
                  </a:cubicBezTo>
                  <a:cubicBezTo>
                    <a:pt x="1706" y="2460"/>
                    <a:pt x="1706" y="2460"/>
                    <a:pt x="1706" y="2460"/>
                  </a:cubicBezTo>
                  <a:cubicBezTo>
                    <a:pt x="1684" y="2371"/>
                    <a:pt x="1684" y="2371"/>
                    <a:pt x="1684" y="2371"/>
                  </a:cubicBezTo>
                  <a:cubicBezTo>
                    <a:pt x="1662" y="2327"/>
                    <a:pt x="1639" y="2305"/>
                    <a:pt x="1596" y="2238"/>
                  </a:cubicBezTo>
                  <a:cubicBezTo>
                    <a:pt x="1551" y="2171"/>
                    <a:pt x="1529" y="2083"/>
                    <a:pt x="1529" y="1994"/>
                  </a:cubicBezTo>
                  <a:cubicBezTo>
                    <a:pt x="1529" y="1972"/>
                    <a:pt x="1529" y="1972"/>
                    <a:pt x="1529" y="1972"/>
                  </a:cubicBezTo>
                  <a:lnTo>
                    <a:pt x="1529" y="1972"/>
                  </a:lnTo>
                  <a:lnTo>
                    <a:pt x="1529" y="1972"/>
                  </a:lnTo>
                  <a:cubicBezTo>
                    <a:pt x="1551" y="1795"/>
                    <a:pt x="1729" y="1640"/>
                    <a:pt x="1950" y="1640"/>
                  </a:cubicBezTo>
                  <a:cubicBezTo>
                    <a:pt x="2194" y="1640"/>
                    <a:pt x="2371" y="1817"/>
                    <a:pt x="2371" y="2017"/>
                  </a:cubicBezTo>
                  <a:lnTo>
                    <a:pt x="2371" y="2017"/>
                  </a:lnTo>
                  <a:cubicBezTo>
                    <a:pt x="2371" y="2083"/>
                    <a:pt x="2349" y="2171"/>
                    <a:pt x="2305" y="2238"/>
                  </a:cubicBezTo>
                  <a:cubicBezTo>
                    <a:pt x="2261" y="2282"/>
                    <a:pt x="2261" y="2305"/>
                    <a:pt x="2238" y="2371"/>
                  </a:cubicBezTo>
                  <a:cubicBezTo>
                    <a:pt x="2216" y="2460"/>
                    <a:pt x="2216" y="2460"/>
                    <a:pt x="2216" y="2460"/>
                  </a:cubicBezTo>
                  <a:lnTo>
                    <a:pt x="2216" y="2460"/>
                  </a:lnTo>
                  <a:cubicBezTo>
                    <a:pt x="2216" y="2726"/>
                    <a:pt x="2216" y="2726"/>
                    <a:pt x="2216" y="2726"/>
                  </a:cubicBezTo>
                  <a:cubicBezTo>
                    <a:pt x="2814" y="2726"/>
                    <a:pt x="2814" y="2726"/>
                    <a:pt x="2814" y="2726"/>
                  </a:cubicBezTo>
                  <a:lnTo>
                    <a:pt x="2814" y="0"/>
                  </a:lnTo>
                </a:path>
              </a:pathLst>
            </a:custGeom>
            <a:solidFill>
              <a:schemeClr val="accent2"/>
            </a:solidFill>
            <a:ln>
              <a:noFill/>
            </a:ln>
            <a:effectLst/>
          </p:spPr>
          <p:txBody>
            <a:bodyPr wrap="none" lIns="121917" tIns="60958" rIns="121917" bIns="60958" anchor="ctr"/>
            <a:lstStyle/>
            <a:p>
              <a:endParaRPr lang="en-US" dirty="0"/>
            </a:p>
          </p:txBody>
        </p:sp>
      </p:grpSp>
      <p:grpSp>
        <p:nvGrpSpPr>
          <p:cNvPr id="17" name="Group 16"/>
          <p:cNvGrpSpPr/>
          <p:nvPr/>
        </p:nvGrpSpPr>
        <p:grpSpPr>
          <a:xfrm>
            <a:off x="12398861" y="7274576"/>
            <a:ext cx="10153267" cy="841756"/>
            <a:chOff x="6111902" y="3291948"/>
            <a:chExt cx="5077956" cy="420878"/>
          </a:xfrm>
        </p:grpSpPr>
        <p:sp>
          <p:nvSpPr>
            <p:cNvPr id="46" name="Rectangle 45"/>
            <p:cNvSpPr/>
            <p:nvPr/>
          </p:nvSpPr>
          <p:spPr bwMode="auto">
            <a:xfrm>
              <a:off x="6580927" y="3305801"/>
              <a:ext cx="4608931" cy="3712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7" name="Rectangle 46"/>
            <p:cNvSpPr/>
            <p:nvPr/>
          </p:nvSpPr>
          <p:spPr bwMode="auto">
            <a:xfrm>
              <a:off x="6580927" y="3305801"/>
              <a:ext cx="1152233" cy="37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8" name="Content Placeholder 2"/>
            <p:cNvSpPr txBox="1">
              <a:spLocks/>
            </p:cNvSpPr>
            <p:nvPr/>
          </p:nvSpPr>
          <p:spPr bwMode="auto">
            <a:xfrm>
              <a:off x="6559731" y="3291948"/>
              <a:ext cx="655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45%</a:t>
              </a:r>
            </a:p>
          </p:txBody>
        </p:sp>
        <p:sp>
          <p:nvSpPr>
            <p:cNvPr id="78" name="Oval 77"/>
            <p:cNvSpPr/>
            <p:nvPr/>
          </p:nvSpPr>
          <p:spPr>
            <a:xfrm>
              <a:off x="6111902" y="3293153"/>
              <a:ext cx="419675" cy="41967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grpSp>
          <p:nvGrpSpPr>
            <p:cNvPr id="79" name="Group 78"/>
            <p:cNvGrpSpPr/>
            <p:nvPr/>
          </p:nvGrpSpPr>
          <p:grpSpPr>
            <a:xfrm>
              <a:off x="6214097" y="3379464"/>
              <a:ext cx="223777" cy="239331"/>
              <a:chOff x="494476" y="2241785"/>
              <a:chExt cx="239742" cy="256405"/>
            </a:xfrm>
            <a:solidFill>
              <a:schemeClr val="bg1"/>
            </a:solidFill>
          </p:grpSpPr>
          <p:sp>
            <p:nvSpPr>
              <p:cNvPr id="80"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8" name="Group 17"/>
          <p:cNvGrpSpPr/>
          <p:nvPr/>
        </p:nvGrpSpPr>
        <p:grpSpPr>
          <a:xfrm>
            <a:off x="12381245" y="8399549"/>
            <a:ext cx="10170883" cy="839346"/>
            <a:chOff x="6103092" y="3854434"/>
            <a:chExt cx="5086766" cy="419673"/>
          </a:xfrm>
        </p:grpSpPr>
        <p:sp>
          <p:nvSpPr>
            <p:cNvPr id="34" name="Rectangle 33"/>
            <p:cNvSpPr/>
            <p:nvPr/>
          </p:nvSpPr>
          <p:spPr bwMode="auto">
            <a:xfrm>
              <a:off x="6580927" y="3869862"/>
              <a:ext cx="4608931" cy="3736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5" name="Rectangle 34"/>
            <p:cNvSpPr/>
            <p:nvPr/>
          </p:nvSpPr>
          <p:spPr bwMode="auto">
            <a:xfrm>
              <a:off x="6580927" y="3869862"/>
              <a:ext cx="3435004" cy="3736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 name="Content Placeholder 2"/>
            <p:cNvSpPr txBox="1">
              <a:spLocks/>
            </p:cNvSpPr>
            <p:nvPr/>
          </p:nvSpPr>
          <p:spPr bwMode="auto">
            <a:xfrm>
              <a:off x="6559731" y="3856055"/>
              <a:ext cx="655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33%</a:t>
              </a:r>
            </a:p>
          </p:txBody>
        </p:sp>
        <p:sp>
          <p:nvSpPr>
            <p:cNvPr id="77" name="Oval 76"/>
            <p:cNvSpPr/>
            <p:nvPr/>
          </p:nvSpPr>
          <p:spPr>
            <a:xfrm>
              <a:off x="6103092" y="3854434"/>
              <a:ext cx="419673" cy="41967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
          <p:nvSpPr>
            <p:cNvPr id="83" name="Freeform 73"/>
            <p:cNvSpPr>
              <a:spLocks noEditPoints="1"/>
            </p:cNvSpPr>
            <p:nvPr/>
          </p:nvSpPr>
          <p:spPr bwMode="auto">
            <a:xfrm>
              <a:off x="6207660" y="3940745"/>
              <a:ext cx="209955" cy="239331"/>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6" name="Group 15"/>
          <p:cNvGrpSpPr/>
          <p:nvPr/>
        </p:nvGrpSpPr>
        <p:grpSpPr>
          <a:xfrm>
            <a:off x="12369436" y="6097016"/>
            <a:ext cx="10182692" cy="839908"/>
            <a:chOff x="6097186" y="2703168"/>
            <a:chExt cx="5092672" cy="419954"/>
          </a:xfrm>
        </p:grpSpPr>
        <p:sp>
          <p:nvSpPr>
            <p:cNvPr id="39" name="Rectangle 38"/>
            <p:cNvSpPr/>
            <p:nvPr/>
          </p:nvSpPr>
          <p:spPr bwMode="auto">
            <a:xfrm>
              <a:off x="6580927" y="2717631"/>
              <a:ext cx="4608931" cy="3736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2" name="Rectangle 41"/>
            <p:cNvSpPr/>
            <p:nvPr/>
          </p:nvSpPr>
          <p:spPr bwMode="auto">
            <a:xfrm>
              <a:off x="6580927" y="2717631"/>
              <a:ext cx="2711845" cy="373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 name="Content Placeholder 2"/>
            <p:cNvSpPr txBox="1">
              <a:spLocks/>
            </p:cNvSpPr>
            <p:nvPr/>
          </p:nvSpPr>
          <p:spPr bwMode="auto">
            <a:xfrm>
              <a:off x="6559731" y="2703168"/>
              <a:ext cx="655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68%</a:t>
              </a:r>
            </a:p>
          </p:txBody>
        </p:sp>
        <p:sp>
          <p:nvSpPr>
            <p:cNvPr id="76" name="Oval 75"/>
            <p:cNvSpPr/>
            <p:nvPr/>
          </p:nvSpPr>
          <p:spPr>
            <a:xfrm>
              <a:off x="6097186" y="2703449"/>
              <a:ext cx="419673" cy="41967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grpSp>
          <p:nvGrpSpPr>
            <p:cNvPr id="84" name="Group 83"/>
            <p:cNvGrpSpPr/>
            <p:nvPr/>
          </p:nvGrpSpPr>
          <p:grpSpPr>
            <a:xfrm>
              <a:off x="6230986" y="2797494"/>
              <a:ext cx="163729" cy="239331"/>
              <a:chOff x="527333" y="1217552"/>
              <a:chExt cx="175409" cy="256405"/>
            </a:xfrm>
            <a:solidFill>
              <a:schemeClr val="bg1"/>
            </a:solidFill>
          </p:grpSpPr>
          <p:sp>
            <p:nvSpPr>
              <p:cNvPr id="85"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5" name="Group 14"/>
          <p:cNvGrpSpPr/>
          <p:nvPr/>
        </p:nvGrpSpPr>
        <p:grpSpPr>
          <a:xfrm>
            <a:off x="12369436" y="4987630"/>
            <a:ext cx="10182696" cy="843100"/>
            <a:chOff x="6097186" y="2148475"/>
            <a:chExt cx="5092674" cy="421550"/>
          </a:xfrm>
        </p:grpSpPr>
        <p:sp>
          <p:nvSpPr>
            <p:cNvPr id="22" name="Rectangle 21"/>
            <p:cNvSpPr/>
            <p:nvPr/>
          </p:nvSpPr>
          <p:spPr bwMode="auto">
            <a:xfrm>
              <a:off x="6580927" y="2160797"/>
              <a:ext cx="4608933" cy="373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bwMode="auto">
            <a:xfrm>
              <a:off x="6580927" y="2160797"/>
              <a:ext cx="2304466" cy="373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Content Placeholder 2"/>
            <p:cNvSpPr txBox="1">
              <a:spLocks/>
            </p:cNvSpPr>
            <p:nvPr/>
          </p:nvSpPr>
          <p:spPr bwMode="auto">
            <a:xfrm>
              <a:off x="6559731" y="2148475"/>
              <a:ext cx="6551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34%</a:t>
              </a:r>
            </a:p>
          </p:txBody>
        </p:sp>
        <p:sp>
          <p:nvSpPr>
            <p:cNvPr id="75" name="Oval 74"/>
            <p:cNvSpPr/>
            <p:nvPr/>
          </p:nvSpPr>
          <p:spPr>
            <a:xfrm>
              <a:off x="6097186" y="2150352"/>
              <a:ext cx="419673" cy="41967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grpSp>
          <p:nvGrpSpPr>
            <p:cNvPr id="87" name="Group 86"/>
            <p:cNvGrpSpPr/>
            <p:nvPr/>
          </p:nvGrpSpPr>
          <p:grpSpPr>
            <a:xfrm>
              <a:off x="6188294" y="2251049"/>
              <a:ext cx="239764" cy="201746"/>
              <a:chOff x="1511296" y="730196"/>
              <a:chExt cx="256867" cy="216138"/>
            </a:xfrm>
            <a:solidFill>
              <a:schemeClr val="bg1"/>
            </a:solidFill>
          </p:grpSpPr>
          <p:sp>
            <p:nvSpPr>
              <p:cNvPr id="88"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9" name="Group 18"/>
          <p:cNvGrpSpPr/>
          <p:nvPr/>
        </p:nvGrpSpPr>
        <p:grpSpPr>
          <a:xfrm>
            <a:off x="12428288" y="9500221"/>
            <a:ext cx="10123841" cy="839346"/>
            <a:chOff x="6126619" y="4404770"/>
            <a:chExt cx="5063239" cy="419673"/>
          </a:xfrm>
        </p:grpSpPr>
        <p:sp>
          <p:nvSpPr>
            <p:cNvPr id="27" name="Rectangle 26"/>
            <p:cNvSpPr/>
            <p:nvPr/>
          </p:nvSpPr>
          <p:spPr bwMode="auto">
            <a:xfrm>
              <a:off x="6580927" y="4433924"/>
              <a:ext cx="4608931" cy="3736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bwMode="auto">
            <a:xfrm>
              <a:off x="6580927" y="4433924"/>
              <a:ext cx="1897087" cy="3736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Content Placeholder 2"/>
            <p:cNvSpPr txBox="1">
              <a:spLocks/>
            </p:cNvSpPr>
            <p:nvPr/>
          </p:nvSpPr>
          <p:spPr bwMode="auto">
            <a:xfrm>
              <a:off x="6559731" y="4421654"/>
              <a:ext cx="6551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a:solidFill>
                    <a:schemeClr val="bg1"/>
                  </a:solidFill>
                  <a:latin typeface="Lato Black"/>
                  <a:cs typeface="Lato Black"/>
                </a:rPr>
                <a:t>64%</a:t>
              </a:r>
            </a:p>
          </p:txBody>
        </p:sp>
        <p:sp>
          <p:nvSpPr>
            <p:cNvPr id="93" name="Oval 92"/>
            <p:cNvSpPr/>
            <p:nvPr/>
          </p:nvSpPr>
          <p:spPr>
            <a:xfrm>
              <a:off x="6126619" y="4404770"/>
              <a:ext cx="419673" cy="419673"/>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grpSp>
          <p:nvGrpSpPr>
            <p:cNvPr id="94" name="Group 93"/>
            <p:cNvGrpSpPr/>
            <p:nvPr/>
          </p:nvGrpSpPr>
          <p:grpSpPr>
            <a:xfrm>
              <a:off x="6260419" y="4498814"/>
              <a:ext cx="163729" cy="239331"/>
              <a:chOff x="527333" y="1217552"/>
              <a:chExt cx="175409" cy="256405"/>
            </a:xfrm>
            <a:solidFill>
              <a:schemeClr val="bg1"/>
            </a:solidFill>
          </p:grpSpPr>
          <p:sp>
            <p:nvSpPr>
              <p:cNvPr id="95"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63" name="Group 62"/>
          <p:cNvGrpSpPr/>
          <p:nvPr/>
        </p:nvGrpSpPr>
        <p:grpSpPr>
          <a:xfrm>
            <a:off x="6008975" y="483017"/>
            <a:ext cx="12359700" cy="2079087"/>
            <a:chOff x="5988388" y="483017"/>
            <a:chExt cx="12359700" cy="2079087"/>
          </a:xfrm>
        </p:grpSpPr>
        <p:sp>
          <p:nvSpPr>
            <p:cNvPr id="64" name="TextBox 63"/>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Brainstorming Diagram</a:t>
              </a:r>
            </a:p>
          </p:txBody>
        </p:sp>
        <p:sp>
          <p:nvSpPr>
            <p:cNvPr id="65" name="Rectangle 6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454640482"/>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900" decel="100000" fill="hold"/>
                                        <p:tgtEl>
                                          <p:spTgt spid="6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12"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6"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additive="base">
                                        <p:cTn id="34" dur="500" fill="hold"/>
                                        <p:tgtEl>
                                          <p:spTgt spid="50"/>
                                        </p:tgtEl>
                                        <p:attrNameLst>
                                          <p:attrName>ppt_x</p:attrName>
                                        </p:attrNameLst>
                                      </p:cBhvr>
                                      <p:tavLst>
                                        <p:tav tm="0">
                                          <p:val>
                                            <p:strVal val="1+#ppt_w/2"/>
                                          </p:val>
                                        </p:tav>
                                        <p:tav tm="100000">
                                          <p:val>
                                            <p:strVal val="#ppt_x"/>
                                          </p:val>
                                        </p:tav>
                                      </p:tavLst>
                                    </p:anim>
                                    <p:anim calcmode="lin" valueType="num">
                                      <p:cBhvr additive="base">
                                        <p:cTn id="35" dur="500" fill="hold"/>
                                        <p:tgtEl>
                                          <p:spTgt spid="50"/>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p:cTn id="39" dur="500" fill="hold"/>
                                        <p:tgtEl>
                                          <p:spTgt spid="69"/>
                                        </p:tgtEl>
                                        <p:attrNameLst>
                                          <p:attrName>ppt_w</p:attrName>
                                        </p:attrNameLst>
                                      </p:cBhvr>
                                      <p:tavLst>
                                        <p:tav tm="0">
                                          <p:val>
                                            <p:fltVal val="0"/>
                                          </p:val>
                                        </p:tav>
                                        <p:tav tm="100000">
                                          <p:val>
                                            <p:strVal val="#ppt_w"/>
                                          </p:val>
                                        </p:tav>
                                      </p:tavLst>
                                    </p:anim>
                                    <p:anim calcmode="lin" valueType="num">
                                      <p:cBhvr>
                                        <p:cTn id="40" dur="500" fill="hold"/>
                                        <p:tgtEl>
                                          <p:spTgt spid="69"/>
                                        </p:tgtEl>
                                        <p:attrNameLst>
                                          <p:attrName>ppt_h</p:attrName>
                                        </p:attrNameLst>
                                      </p:cBhvr>
                                      <p:tavLst>
                                        <p:tav tm="0">
                                          <p:val>
                                            <p:fltVal val="0"/>
                                          </p:val>
                                        </p:tav>
                                        <p:tav tm="100000">
                                          <p:val>
                                            <p:strVal val="#ppt_h"/>
                                          </p:val>
                                        </p:tav>
                                      </p:tavLst>
                                    </p:anim>
                                    <p:animEffect transition="in" filter="fade">
                                      <p:cBhvr>
                                        <p:cTn id="41" dur="500"/>
                                        <p:tgtEl>
                                          <p:spTgt spid="69"/>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par>
                          <p:cTn id="54" fill="hold">
                            <p:stCondLst>
                              <p:cond delay="5500"/>
                            </p:stCondLst>
                            <p:childTnLst>
                              <p:par>
                                <p:cTn id="55" presetID="22" presetClass="entr" presetSubtype="8"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par>
                          <p:cTn id="58" fill="hold">
                            <p:stCondLst>
                              <p:cond delay="6000"/>
                            </p:stCondLst>
                            <p:childTnLst>
                              <p:par>
                                <p:cTn id="59" presetID="22" presetClass="entr" presetSubtype="8" fill="hold"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15845609" y="2903238"/>
            <a:ext cx="3697911" cy="11020584"/>
            <a:chOff x="6738144" y="3465939"/>
            <a:chExt cx="1849437" cy="5510292"/>
          </a:xfrm>
        </p:grpSpPr>
        <p:sp>
          <p:nvSpPr>
            <p:cNvPr id="42" name="Freeform 17"/>
            <p:cNvSpPr>
              <a:spLocks/>
            </p:cNvSpPr>
            <p:nvPr/>
          </p:nvSpPr>
          <p:spPr bwMode="auto">
            <a:xfrm>
              <a:off x="7591425" y="6007527"/>
              <a:ext cx="141288" cy="2968704"/>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5"/>
            <p:cNvSpPr>
              <a:spLocks/>
            </p:cNvSpPr>
            <p:nvPr/>
          </p:nvSpPr>
          <p:spPr bwMode="auto">
            <a:xfrm>
              <a:off x="6738144"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6"/>
            <p:cNvSpPr>
              <a:spLocks/>
            </p:cNvSpPr>
            <p:nvPr/>
          </p:nvSpPr>
          <p:spPr bwMode="auto">
            <a:xfrm>
              <a:off x="7662069"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5" name="Group 44"/>
            <p:cNvGrpSpPr/>
            <p:nvPr/>
          </p:nvGrpSpPr>
          <p:grpSpPr>
            <a:xfrm>
              <a:off x="7014369" y="3958064"/>
              <a:ext cx="1296987" cy="1885951"/>
              <a:chOff x="4360863" y="3244850"/>
              <a:chExt cx="1296987" cy="1885951"/>
            </a:xfrm>
            <a:solidFill>
              <a:srgbClr val="FFFFFF">
                <a:alpha val="10000"/>
              </a:srgbClr>
            </a:solidFill>
          </p:grpSpPr>
          <p:sp>
            <p:nvSpPr>
              <p:cNvPr id="46"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2" name="Group 51"/>
          <p:cNvGrpSpPr/>
          <p:nvPr/>
        </p:nvGrpSpPr>
        <p:grpSpPr>
          <a:xfrm>
            <a:off x="11654119" y="2903238"/>
            <a:ext cx="3697911" cy="11020584"/>
            <a:chOff x="5171283" y="3465939"/>
            <a:chExt cx="1849437" cy="5510292"/>
          </a:xfrm>
        </p:grpSpPr>
        <p:sp>
          <p:nvSpPr>
            <p:cNvPr id="53" name="Freeform 17"/>
            <p:cNvSpPr>
              <a:spLocks/>
            </p:cNvSpPr>
            <p:nvPr/>
          </p:nvSpPr>
          <p:spPr bwMode="auto">
            <a:xfrm>
              <a:off x="6024564" y="6007527"/>
              <a:ext cx="141288" cy="2968704"/>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5"/>
            <p:cNvSpPr>
              <a:spLocks/>
            </p:cNvSpPr>
            <p:nvPr/>
          </p:nvSpPr>
          <p:spPr bwMode="auto">
            <a:xfrm>
              <a:off x="5171283"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6"/>
            <p:cNvSpPr>
              <a:spLocks/>
            </p:cNvSpPr>
            <p:nvPr/>
          </p:nvSpPr>
          <p:spPr bwMode="auto">
            <a:xfrm>
              <a:off x="6095208"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6" name="Group 55"/>
            <p:cNvGrpSpPr/>
            <p:nvPr/>
          </p:nvGrpSpPr>
          <p:grpSpPr>
            <a:xfrm>
              <a:off x="5447508" y="3958064"/>
              <a:ext cx="1296987" cy="1885951"/>
              <a:chOff x="4360863" y="3244850"/>
              <a:chExt cx="1296987" cy="1885951"/>
            </a:xfrm>
            <a:solidFill>
              <a:srgbClr val="FFFFFF">
                <a:alpha val="10000"/>
              </a:srgbClr>
            </a:solidFill>
          </p:grpSpPr>
          <p:sp>
            <p:nvSpPr>
              <p:cNvPr id="57"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63" name="Group 62"/>
          <p:cNvGrpSpPr/>
          <p:nvPr/>
        </p:nvGrpSpPr>
        <p:grpSpPr>
          <a:xfrm>
            <a:off x="7300731" y="2903238"/>
            <a:ext cx="3697911" cy="11251492"/>
            <a:chOff x="3602834" y="3465939"/>
            <a:chExt cx="1849437" cy="5625746"/>
          </a:xfrm>
        </p:grpSpPr>
        <p:sp>
          <p:nvSpPr>
            <p:cNvPr id="64" name="Freeform 6"/>
            <p:cNvSpPr>
              <a:spLocks/>
            </p:cNvSpPr>
            <p:nvPr/>
          </p:nvSpPr>
          <p:spPr bwMode="auto">
            <a:xfrm>
              <a:off x="4526759"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Freeform 17"/>
            <p:cNvSpPr>
              <a:spLocks/>
            </p:cNvSpPr>
            <p:nvPr/>
          </p:nvSpPr>
          <p:spPr bwMode="auto">
            <a:xfrm>
              <a:off x="4456115" y="6007527"/>
              <a:ext cx="141288" cy="3084158"/>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Freeform 5"/>
            <p:cNvSpPr>
              <a:spLocks/>
            </p:cNvSpPr>
            <p:nvPr/>
          </p:nvSpPr>
          <p:spPr bwMode="auto">
            <a:xfrm>
              <a:off x="3602834"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7" name="Group 66"/>
            <p:cNvGrpSpPr/>
            <p:nvPr/>
          </p:nvGrpSpPr>
          <p:grpSpPr>
            <a:xfrm>
              <a:off x="3879059" y="3958064"/>
              <a:ext cx="1296987" cy="1885951"/>
              <a:chOff x="4360863" y="3244850"/>
              <a:chExt cx="1296987" cy="1885951"/>
            </a:xfrm>
            <a:solidFill>
              <a:srgbClr val="FFFFFF">
                <a:alpha val="10000"/>
              </a:srgbClr>
            </a:solidFill>
          </p:grpSpPr>
          <p:sp>
            <p:nvSpPr>
              <p:cNvPr id="68"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74" name="Group 73"/>
          <p:cNvGrpSpPr/>
          <p:nvPr/>
        </p:nvGrpSpPr>
        <p:grpSpPr>
          <a:xfrm>
            <a:off x="2879075" y="2903239"/>
            <a:ext cx="3697911" cy="11136038"/>
            <a:chOff x="2031209" y="3465939"/>
            <a:chExt cx="1849437" cy="5568019"/>
          </a:xfrm>
        </p:grpSpPr>
        <p:sp>
          <p:nvSpPr>
            <p:cNvPr id="75" name="Freeform 17"/>
            <p:cNvSpPr>
              <a:spLocks/>
            </p:cNvSpPr>
            <p:nvPr/>
          </p:nvSpPr>
          <p:spPr bwMode="auto">
            <a:xfrm>
              <a:off x="2884490" y="6007527"/>
              <a:ext cx="141288" cy="3026431"/>
            </a:xfrm>
            <a:custGeom>
              <a:avLst/>
              <a:gdLst>
                <a:gd name="T0" fmla="*/ 0 w 35"/>
                <a:gd name="T1" fmla="*/ 65 h 83"/>
                <a:gd name="T2" fmla="*/ 17 w 35"/>
                <a:gd name="T3" fmla="*/ 83 h 83"/>
                <a:gd name="T4" fmla="*/ 35 w 35"/>
                <a:gd name="T5" fmla="*/ 65 h 83"/>
                <a:gd name="T6" fmla="*/ 35 w 35"/>
                <a:gd name="T7" fmla="*/ 0 h 83"/>
                <a:gd name="T8" fmla="*/ 0 w 35"/>
                <a:gd name="T9" fmla="*/ 0 h 83"/>
                <a:gd name="T10" fmla="*/ 0 w 35"/>
                <a:gd name="T11" fmla="*/ 65 h 83"/>
              </a:gdLst>
              <a:ahLst/>
              <a:cxnLst>
                <a:cxn ang="0">
                  <a:pos x="T0" y="T1"/>
                </a:cxn>
                <a:cxn ang="0">
                  <a:pos x="T2" y="T3"/>
                </a:cxn>
                <a:cxn ang="0">
                  <a:pos x="T4" y="T5"/>
                </a:cxn>
                <a:cxn ang="0">
                  <a:pos x="T6" y="T7"/>
                </a:cxn>
                <a:cxn ang="0">
                  <a:pos x="T8" y="T9"/>
                </a:cxn>
                <a:cxn ang="0">
                  <a:pos x="T10" y="T11"/>
                </a:cxn>
              </a:cxnLst>
              <a:rect l="0" t="0" r="r" b="b"/>
              <a:pathLst>
                <a:path w="35" h="83">
                  <a:moveTo>
                    <a:pt x="0" y="65"/>
                  </a:moveTo>
                  <a:cubicBezTo>
                    <a:pt x="0" y="75"/>
                    <a:pt x="7" y="83"/>
                    <a:pt x="17" y="83"/>
                  </a:cubicBezTo>
                  <a:cubicBezTo>
                    <a:pt x="27" y="83"/>
                    <a:pt x="35" y="75"/>
                    <a:pt x="35" y="65"/>
                  </a:cubicBezTo>
                  <a:cubicBezTo>
                    <a:pt x="35" y="0"/>
                    <a:pt x="35" y="0"/>
                    <a:pt x="35" y="0"/>
                  </a:cubicBezTo>
                  <a:cubicBezTo>
                    <a:pt x="0" y="0"/>
                    <a:pt x="0" y="0"/>
                    <a:pt x="0" y="0"/>
                  </a:cubicBezTo>
                  <a:lnTo>
                    <a:pt x="0" y="65"/>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5"/>
            <p:cNvSpPr>
              <a:spLocks/>
            </p:cNvSpPr>
            <p:nvPr/>
          </p:nvSpPr>
          <p:spPr bwMode="auto">
            <a:xfrm>
              <a:off x="2031209" y="3465939"/>
              <a:ext cx="923925" cy="2566988"/>
            </a:xfrm>
            <a:custGeom>
              <a:avLst/>
              <a:gdLst>
                <a:gd name="T0" fmla="*/ 0 w 245"/>
                <a:gd name="T1" fmla="*/ 429 h 682"/>
                <a:gd name="T2" fmla="*/ 245 w 245"/>
                <a:gd name="T3" fmla="*/ 682 h 682"/>
                <a:gd name="T4" fmla="*/ 245 w 245"/>
                <a:gd name="T5" fmla="*/ 0 h 682"/>
                <a:gd name="T6" fmla="*/ 0 w 245"/>
                <a:gd name="T7" fmla="*/ 429 h 682"/>
              </a:gdLst>
              <a:ahLst/>
              <a:cxnLst>
                <a:cxn ang="0">
                  <a:pos x="T0" y="T1"/>
                </a:cxn>
                <a:cxn ang="0">
                  <a:pos x="T2" y="T3"/>
                </a:cxn>
                <a:cxn ang="0">
                  <a:pos x="T4" y="T5"/>
                </a:cxn>
                <a:cxn ang="0">
                  <a:pos x="T6" y="T7"/>
                </a:cxn>
              </a:cxnLst>
              <a:rect l="0" t="0" r="r" b="b"/>
              <a:pathLst>
                <a:path w="245" h="682">
                  <a:moveTo>
                    <a:pt x="0" y="429"/>
                  </a:moveTo>
                  <a:cubicBezTo>
                    <a:pt x="0" y="617"/>
                    <a:pt x="165" y="682"/>
                    <a:pt x="245" y="682"/>
                  </a:cubicBezTo>
                  <a:cubicBezTo>
                    <a:pt x="245" y="0"/>
                    <a:pt x="245" y="0"/>
                    <a:pt x="245" y="0"/>
                  </a:cubicBezTo>
                  <a:cubicBezTo>
                    <a:pt x="245" y="0"/>
                    <a:pt x="0" y="241"/>
                    <a:pt x="0" y="4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6"/>
            <p:cNvSpPr>
              <a:spLocks/>
            </p:cNvSpPr>
            <p:nvPr/>
          </p:nvSpPr>
          <p:spPr bwMode="auto">
            <a:xfrm>
              <a:off x="2955134" y="3465939"/>
              <a:ext cx="925512" cy="2566988"/>
            </a:xfrm>
            <a:custGeom>
              <a:avLst/>
              <a:gdLst>
                <a:gd name="T0" fmla="*/ 0 w 245"/>
                <a:gd name="T1" fmla="*/ 0 h 682"/>
                <a:gd name="T2" fmla="*/ 0 w 245"/>
                <a:gd name="T3" fmla="*/ 682 h 682"/>
                <a:gd name="T4" fmla="*/ 245 w 245"/>
                <a:gd name="T5" fmla="*/ 429 h 682"/>
                <a:gd name="T6" fmla="*/ 0 w 245"/>
                <a:gd name="T7" fmla="*/ 0 h 682"/>
              </a:gdLst>
              <a:ahLst/>
              <a:cxnLst>
                <a:cxn ang="0">
                  <a:pos x="T0" y="T1"/>
                </a:cxn>
                <a:cxn ang="0">
                  <a:pos x="T2" y="T3"/>
                </a:cxn>
                <a:cxn ang="0">
                  <a:pos x="T4" y="T5"/>
                </a:cxn>
                <a:cxn ang="0">
                  <a:pos x="T6" y="T7"/>
                </a:cxn>
              </a:cxnLst>
              <a:rect l="0" t="0" r="r" b="b"/>
              <a:pathLst>
                <a:path w="245" h="682">
                  <a:moveTo>
                    <a:pt x="0" y="0"/>
                  </a:moveTo>
                  <a:cubicBezTo>
                    <a:pt x="0" y="682"/>
                    <a:pt x="0" y="682"/>
                    <a:pt x="0" y="682"/>
                  </a:cubicBezTo>
                  <a:cubicBezTo>
                    <a:pt x="80" y="682"/>
                    <a:pt x="245" y="617"/>
                    <a:pt x="245" y="429"/>
                  </a:cubicBezTo>
                  <a:cubicBezTo>
                    <a:pt x="245" y="241"/>
                    <a:pt x="0" y="0"/>
                    <a:pt x="0"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78" name="Group 77"/>
            <p:cNvGrpSpPr/>
            <p:nvPr/>
          </p:nvGrpSpPr>
          <p:grpSpPr>
            <a:xfrm>
              <a:off x="2307434" y="3958064"/>
              <a:ext cx="1296987" cy="1885951"/>
              <a:chOff x="4360863" y="3244850"/>
              <a:chExt cx="1296987" cy="1885951"/>
            </a:xfrm>
            <a:solidFill>
              <a:srgbClr val="FFFFFF">
                <a:alpha val="10000"/>
              </a:srgbClr>
            </a:solidFill>
          </p:grpSpPr>
          <p:sp>
            <p:nvSpPr>
              <p:cNvPr id="79" name="Freeform 7"/>
              <p:cNvSpPr>
                <a:spLocks/>
              </p:cNvSpPr>
              <p:nvPr/>
            </p:nvSpPr>
            <p:spPr bwMode="auto">
              <a:xfrm>
                <a:off x="4492625" y="4818063"/>
                <a:ext cx="1033462" cy="312738"/>
              </a:xfrm>
              <a:custGeom>
                <a:avLst/>
                <a:gdLst>
                  <a:gd name="T0" fmla="*/ 639 w 651"/>
                  <a:gd name="T1" fmla="*/ 0 h 197"/>
                  <a:gd name="T2" fmla="*/ 325 w 651"/>
                  <a:gd name="T3" fmla="*/ 166 h 197"/>
                  <a:gd name="T4" fmla="*/ 12 w 651"/>
                  <a:gd name="T5" fmla="*/ 0 h 197"/>
                  <a:gd name="T6" fmla="*/ 0 w 651"/>
                  <a:gd name="T7" fmla="*/ 24 h 197"/>
                  <a:gd name="T8" fmla="*/ 325 w 651"/>
                  <a:gd name="T9" fmla="*/ 195 h 197"/>
                  <a:gd name="T10" fmla="*/ 325 w 651"/>
                  <a:gd name="T11" fmla="*/ 197 h 197"/>
                  <a:gd name="T12" fmla="*/ 325 w 651"/>
                  <a:gd name="T13" fmla="*/ 197 h 197"/>
                  <a:gd name="T14" fmla="*/ 325 w 651"/>
                  <a:gd name="T15" fmla="*/ 197 h 197"/>
                  <a:gd name="T16" fmla="*/ 325 w 651"/>
                  <a:gd name="T17" fmla="*/ 195 h 197"/>
                  <a:gd name="T18" fmla="*/ 651 w 651"/>
                  <a:gd name="T19" fmla="*/ 24 h 197"/>
                  <a:gd name="T20" fmla="*/ 639 w 651"/>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639" y="0"/>
                    </a:moveTo>
                    <a:lnTo>
                      <a:pt x="325" y="166"/>
                    </a:lnTo>
                    <a:lnTo>
                      <a:pt x="12" y="0"/>
                    </a:lnTo>
                    <a:lnTo>
                      <a:pt x="0" y="24"/>
                    </a:lnTo>
                    <a:lnTo>
                      <a:pt x="325" y="195"/>
                    </a:lnTo>
                    <a:lnTo>
                      <a:pt x="325" y="197"/>
                    </a:lnTo>
                    <a:lnTo>
                      <a:pt x="325" y="197"/>
                    </a:lnTo>
                    <a:lnTo>
                      <a:pt x="325" y="197"/>
                    </a:lnTo>
                    <a:lnTo>
                      <a:pt x="325" y="195"/>
                    </a:lnTo>
                    <a:lnTo>
                      <a:pt x="651" y="24"/>
                    </a:lnTo>
                    <a:lnTo>
                      <a:pt x="6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8"/>
              <p:cNvSpPr>
                <a:spLocks/>
              </p:cNvSpPr>
              <p:nvPr/>
            </p:nvSpPr>
            <p:spPr bwMode="auto">
              <a:xfrm>
                <a:off x="4360863" y="4452938"/>
                <a:ext cx="1296987" cy="381000"/>
              </a:xfrm>
              <a:custGeom>
                <a:avLst/>
                <a:gdLst>
                  <a:gd name="T0" fmla="*/ 408 w 817"/>
                  <a:gd name="T1" fmla="*/ 211 h 240"/>
                  <a:gd name="T2" fmla="*/ 12 w 817"/>
                  <a:gd name="T3" fmla="*/ 0 h 240"/>
                  <a:gd name="T4" fmla="*/ 0 w 817"/>
                  <a:gd name="T5" fmla="*/ 24 h 240"/>
                  <a:gd name="T6" fmla="*/ 408 w 817"/>
                  <a:gd name="T7" fmla="*/ 240 h 240"/>
                  <a:gd name="T8" fmla="*/ 408 w 817"/>
                  <a:gd name="T9" fmla="*/ 240 h 240"/>
                  <a:gd name="T10" fmla="*/ 408 w 817"/>
                  <a:gd name="T11" fmla="*/ 240 h 240"/>
                  <a:gd name="T12" fmla="*/ 408 w 817"/>
                  <a:gd name="T13" fmla="*/ 240 h 240"/>
                  <a:gd name="T14" fmla="*/ 408 w 817"/>
                  <a:gd name="T15" fmla="*/ 240 h 240"/>
                  <a:gd name="T16" fmla="*/ 817 w 817"/>
                  <a:gd name="T17" fmla="*/ 24 h 240"/>
                  <a:gd name="T18" fmla="*/ 805 w 817"/>
                  <a:gd name="T19" fmla="*/ 0 h 240"/>
                  <a:gd name="T20" fmla="*/ 408 w 817"/>
                  <a:gd name="T21" fmla="*/ 2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11"/>
                    </a:moveTo>
                    <a:lnTo>
                      <a:pt x="12" y="0"/>
                    </a:lnTo>
                    <a:lnTo>
                      <a:pt x="0" y="24"/>
                    </a:lnTo>
                    <a:lnTo>
                      <a:pt x="408" y="240"/>
                    </a:lnTo>
                    <a:lnTo>
                      <a:pt x="408" y="240"/>
                    </a:lnTo>
                    <a:lnTo>
                      <a:pt x="408" y="240"/>
                    </a:lnTo>
                    <a:lnTo>
                      <a:pt x="408" y="240"/>
                    </a:lnTo>
                    <a:lnTo>
                      <a:pt x="408" y="240"/>
                    </a:lnTo>
                    <a:lnTo>
                      <a:pt x="817" y="24"/>
                    </a:lnTo>
                    <a:lnTo>
                      <a:pt x="805" y="0"/>
                    </a:lnTo>
                    <a:lnTo>
                      <a:pt x="408"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9"/>
              <p:cNvSpPr>
                <a:spLocks/>
              </p:cNvSpPr>
              <p:nvPr/>
            </p:nvSpPr>
            <p:spPr bwMode="auto">
              <a:xfrm>
                <a:off x="4360863" y="4125913"/>
                <a:ext cx="1296987" cy="381000"/>
              </a:xfrm>
              <a:custGeom>
                <a:avLst/>
                <a:gdLst>
                  <a:gd name="T0" fmla="*/ 408 w 817"/>
                  <a:gd name="T1" fmla="*/ 240 h 240"/>
                  <a:gd name="T2" fmla="*/ 408 w 817"/>
                  <a:gd name="T3" fmla="*/ 240 h 240"/>
                  <a:gd name="T4" fmla="*/ 408 w 817"/>
                  <a:gd name="T5" fmla="*/ 240 h 240"/>
                  <a:gd name="T6" fmla="*/ 408 w 817"/>
                  <a:gd name="T7" fmla="*/ 237 h 240"/>
                  <a:gd name="T8" fmla="*/ 817 w 817"/>
                  <a:gd name="T9" fmla="*/ 21 h 240"/>
                  <a:gd name="T10" fmla="*/ 805 w 817"/>
                  <a:gd name="T11" fmla="*/ 0 h 240"/>
                  <a:gd name="T12" fmla="*/ 408 w 817"/>
                  <a:gd name="T13" fmla="*/ 209 h 240"/>
                  <a:gd name="T14" fmla="*/ 12 w 817"/>
                  <a:gd name="T15" fmla="*/ 0 h 240"/>
                  <a:gd name="T16" fmla="*/ 0 w 817"/>
                  <a:gd name="T17" fmla="*/ 21 h 240"/>
                  <a:gd name="T18" fmla="*/ 408 w 817"/>
                  <a:gd name="T19" fmla="*/ 237 h 240"/>
                  <a:gd name="T20" fmla="*/ 408 w 817"/>
                  <a:gd name="T2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7" h="240">
                    <a:moveTo>
                      <a:pt x="408" y="240"/>
                    </a:moveTo>
                    <a:lnTo>
                      <a:pt x="408" y="240"/>
                    </a:lnTo>
                    <a:lnTo>
                      <a:pt x="408" y="240"/>
                    </a:lnTo>
                    <a:lnTo>
                      <a:pt x="408" y="237"/>
                    </a:lnTo>
                    <a:lnTo>
                      <a:pt x="817" y="21"/>
                    </a:lnTo>
                    <a:lnTo>
                      <a:pt x="805" y="0"/>
                    </a:lnTo>
                    <a:lnTo>
                      <a:pt x="408" y="209"/>
                    </a:lnTo>
                    <a:lnTo>
                      <a:pt x="12" y="0"/>
                    </a:lnTo>
                    <a:lnTo>
                      <a:pt x="0" y="21"/>
                    </a:lnTo>
                    <a:lnTo>
                      <a:pt x="408" y="237"/>
                    </a:lnTo>
                    <a:lnTo>
                      <a:pt x="408"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0"/>
              <p:cNvSpPr>
                <a:spLocks/>
              </p:cNvSpPr>
              <p:nvPr/>
            </p:nvSpPr>
            <p:spPr bwMode="auto">
              <a:xfrm>
                <a:off x="4492625" y="3829050"/>
                <a:ext cx="1033462" cy="312738"/>
              </a:xfrm>
              <a:custGeom>
                <a:avLst/>
                <a:gdLst>
                  <a:gd name="T0" fmla="*/ 325 w 651"/>
                  <a:gd name="T1" fmla="*/ 197 h 197"/>
                  <a:gd name="T2" fmla="*/ 325 w 651"/>
                  <a:gd name="T3" fmla="*/ 197 h 197"/>
                  <a:gd name="T4" fmla="*/ 325 w 651"/>
                  <a:gd name="T5" fmla="*/ 197 h 197"/>
                  <a:gd name="T6" fmla="*/ 325 w 651"/>
                  <a:gd name="T7" fmla="*/ 197 h 197"/>
                  <a:gd name="T8" fmla="*/ 651 w 651"/>
                  <a:gd name="T9" fmla="*/ 24 h 197"/>
                  <a:gd name="T10" fmla="*/ 639 w 651"/>
                  <a:gd name="T11" fmla="*/ 0 h 197"/>
                  <a:gd name="T12" fmla="*/ 325 w 651"/>
                  <a:gd name="T13" fmla="*/ 166 h 197"/>
                  <a:gd name="T14" fmla="*/ 12 w 651"/>
                  <a:gd name="T15" fmla="*/ 0 h 197"/>
                  <a:gd name="T16" fmla="*/ 0 w 651"/>
                  <a:gd name="T17" fmla="*/ 24 h 197"/>
                  <a:gd name="T18" fmla="*/ 325 w 651"/>
                  <a:gd name="T19" fmla="*/ 197 h 197"/>
                  <a:gd name="T20" fmla="*/ 325 w 651"/>
                  <a:gd name="T21"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197">
                    <a:moveTo>
                      <a:pt x="325" y="197"/>
                    </a:moveTo>
                    <a:lnTo>
                      <a:pt x="325" y="197"/>
                    </a:lnTo>
                    <a:lnTo>
                      <a:pt x="325" y="197"/>
                    </a:lnTo>
                    <a:lnTo>
                      <a:pt x="325" y="197"/>
                    </a:lnTo>
                    <a:lnTo>
                      <a:pt x="651" y="24"/>
                    </a:lnTo>
                    <a:lnTo>
                      <a:pt x="639" y="0"/>
                    </a:lnTo>
                    <a:lnTo>
                      <a:pt x="325" y="166"/>
                    </a:lnTo>
                    <a:lnTo>
                      <a:pt x="12" y="0"/>
                    </a:lnTo>
                    <a:lnTo>
                      <a:pt x="0" y="24"/>
                    </a:lnTo>
                    <a:lnTo>
                      <a:pt x="325" y="197"/>
                    </a:lnTo>
                    <a:lnTo>
                      <a:pt x="32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11"/>
              <p:cNvSpPr>
                <a:spLocks/>
              </p:cNvSpPr>
              <p:nvPr/>
            </p:nvSpPr>
            <p:spPr bwMode="auto">
              <a:xfrm>
                <a:off x="4684713" y="3549650"/>
                <a:ext cx="649287" cy="211138"/>
              </a:xfrm>
              <a:custGeom>
                <a:avLst/>
                <a:gdLst>
                  <a:gd name="T0" fmla="*/ 204 w 409"/>
                  <a:gd name="T1" fmla="*/ 133 h 133"/>
                  <a:gd name="T2" fmla="*/ 204 w 409"/>
                  <a:gd name="T3" fmla="*/ 133 h 133"/>
                  <a:gd name="T4" fmla="*/ 204 w 409"/>
                  <a:gd name="T5" fmla="*/ 133 h 133"/>
                  <a:gd name="T6" fmla="*/ 204 w 409"/>
                  <a:gd name="T7" fmla="*/ 131 h 133"/>
                  <a:gd name="T8" fmla="*/ 409 w 409"/>
                  <a:gd name="T9" fmla="*/ 24 h 133"/>
                  <a:gd name="T10" fmla="*/ 397 w 409"/>
                  <a:gd name="T11" fmla="*/ 0 h 133"/>
                  <a:gd name="T12" fmla="*/ 204 w 409"/>
                  <a:gd name="T13" fmla="*/ 102 h 133"/>
                  <a:gd name="T14" fmla="*/ 12 w 409"/>
                  <a:gd name="T15" fmla="*/ 0 h 133"/>
                  <a:gd name="T16" fmla="*/ 0 w 409"/>
                  <a:gd name="T17" fmla="*/ 24 h 133"/>
                  <a:gd name="T18" fmla="*/ 204 w 409"/>
                  <a:gd name="T19" fmla="*/ 131 h 133"/>
                  <a:gd name="T20" fmla="*/ 204 w 409"/>
                  <a:gd name="T2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33">
                    <a:moveTo>
                      <a:pt x="204" y="133"/>
                    </a:moveTo>
                    <a:lnTo>
                      <a:pt x="204" y="133"/>
                    </a:lnTo>
                    <a:lnTo>
                      <a:pt x="204" y="133"/>
                    </a:lnTo>
                    <a:lnTo>
                      <a:pt x="204" y="131"/>
                    </a:lnTo>
                    <a:lnTo>
                      <a:pt x="409" y="24"/>
                    </a:lnTo>
                    <a:lnTo>
                      <a:pt x="397" y="0"/>
                    </a:lnTo>
                    <a:lnTo>
                      <a:pt x="204" y="102"/>
                    </a:lnTo>
                    <a:lnTo>
                      <a:pt x="12" y="0"/>
                    </a:lnTo>
                    <a:lnTo>
                      <a:pt x="0" y="24"/>
                    </a:lnTo>
                    <a:lnTo>
                      <a:pt x="204" y="131"/>
                    </a:lnTo>
                    <a:lnTo>
                      <a:pt x="204"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2"/>
              <p:cNvSpPr>
                <a:spLocks/>
              </p:cNvSpPr>
              <p:nvPr/>
            </p:nvSpPr>
            <p:spPr bwMode="auto">
              <a:xfrm>
                <a:off x="4772025" y="3244850"/>
                <a:ext cx="474662" cy="161925"/>
              </a:xfrm>
              <a:custGeom>
                <a:avLst/>
                <a:gdLst>
                  <a:gd name="T0" fmla="*/ 149 w 299"/>
                  <a:gd name="T1" fmla="*/ 102 h 102"/>
                  <a:gd name="T2" fmla="*/ 299 w 299"/>
                  <a:gd name="T3" fmla="*/ 24 h 102"/>
                  <a:gd name="T4" fmla="*/ 285 w 299"/>
                  <a:gd name="T5" fmla="*/ 0 h 102"/>
                  <a:gd name="T6" fmla="*/ 152 w 299"/>
                  <a:gd name="T7" fmla="*/ 71 h 102"/>
                  <a:gd name="T8" fmla="*/ 12 w 299"/>
                  <a:gd name="T9" fmla="*/ 3 h 102"/>
                  <a:gd name="T10" fmla="*/ 0 w 299"/>
                  <a:gd name="T11" fmla="*/ 26 h 102"/>
                  <a:gd name="T12" fmla="*/ 147 w 299"/>
                  <a:gd name="T13" fmla="*/ 97 h 102"/>
                  <a:gd name="T14" fmla="*/ 149 w 299"/>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102">
                    <a:moveTo>
                      <a:pt x="149" y="102"/>
                    </a:moveTo>
                    <a:lnTo>
                      <a:pt x="299" y="24"/>
                    </a:lnTo>
                    <a:lnTo>
                      <a:pt x="285" y="0"/>
                    </a:lnTo>
                    <a:lnTo>
                      <a:pt x="152" y="71"/>
                    </a:lnTo>
                    <a:lnTo>
                      <a:pt x="12" y="3"/>
                    </a:lnTo>
                    <a:lnTo>
                      <a:pt x="0" y="26"/>
                    </a:lnTo>
                    <a:lnTo>
                      <a:pt x="147" y="97"/>
                    </a:lnTo>
                    <a:lnTo>
                      <a:pt x="14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17" name="Group 116"/>
          <p:cNvGrpSpPr/>
          <p:nvPr/>
        </p:nvGrpSpPr>
        <p:grpSpPr>
          <a:xfrm>
            <a:off x="5183433" y="8316573"/>
            <a:ext cx="3464783" cy="3246642"/>
            <a:chOff x="2055907" y="4177632"/>
            <a:chExt cx="1732843" cy="1732844"/>
          </a:xfrm>
        </p:grpSpPr>
        <p:sp>
          <p:nvSpPr>
            <p:cNvPr id="118" name="Freeform 1"/>
            <p:cNvSpPr>
              <a:spLocks noChangeArrowheads="1"/>
            </p:cNvSpPr>
            <p:nvPr/>
          </p:nvSpPr>
          <p:spPr bwMode="auto">
            <a:xfrm>
              <a:off x="2055907" y="4177632"/>
              <a:ext cx="1732843" cy="1732844"/>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chemeClr val="accent1"/>
            </a:solidFill>
            <a:ln>
              <a:noFill/>
            </a:ln>
            <a:effectLst/>
          </p:spPr>
          <p:txBody>
            <a:bodyPr wrap="none" lIns="121917" tIns="60958" rIns="121917" bIns="60958" anchor="ctr"/>
            <a:lstStyle/>
            <a:p>
              <a:endParaRPr lang="en-US" dirty="0"/>
            </a:p>
          </p:txBody>
        </p:sp>
        <p:sp>
          <p:nvSpPr>
            <p:cNvPr id="119" name="TextBox 118"/>
            <p:cNvSpPr txBox="1"/>
            <p:nvPr/>
          </p:nvSpPr>
          <p:spPr>
            <a:xfrm>
              <a:off x="2310727" y="4216011"/>
              <a:ext cx="1203712" cy="541909"/>
            </a:xfrm>
            <a:prstGeom prst="rect">
              <a:avLst/>
            </a:prstGeom>
            <a:noFill/>
          </p:spPr>
          <p:txBody>
            <a:bodyPr wrap="square" lIns="0" tIns="60958" rIns="0" bIns="0" rtlCol="0">
              <a:spAutoFit/>
            </a:bodyPr>
            <a:lstStyle/>
            <a:p>
              <a:pPr algn="ctr"/>
              <a:r>
                <a:rPr lang="en-US" sz="8600" b="1" dirty="0">
                  <a:solidFill>
                    <a:schemeClr val="bg1"/>
                  </a:solidFill>
                  <a:latin typeface="Lato Black"/>
                  <a:cs typeface="Lato Black"/>
                </a:rPr>
                <a:t>3M</a:t>
              </a:r>
              <a:endParaRPr lang="en-US" b="1" dirty="0">
                <a:solidFill>
                  <a:schemeClr val="bg1"/>
                </a:solidFill>
                <a:latin typeface="Lato Black"/>
                <a:cs typeface="Lato Black"/>
              </a:endParaRPr>
            </a:p>
          </p:txBody>
        </p:sp>
        <p:sp>
          <p:nvSpPr>
            <p:cNvPr id="120" name="TextBox 119"/>
            <p:cNvSpPr txBox="1"/>
            <p:nvPr/>
          </p:nvSpPr>
          <p:spPr>
            <a:xfrm>
              <a:off x="2206891" y="4953687"/>
              <a:ext cx="1458532" cy="624228"/>
            </a:xfrm>
            <a:prstGeom prst="rect">
              <a:avLst/>
            </a:prstGeom>
            <a:noFill/>
          </p:spPr>
          <p:txBody>
            <a:bodyPr wrap="square" lIns="0" tIns="60958" rIns="0" bIns="0" rtlCol="0">
              <a:spAutoFit/>
            </a:bodyPr>
            <a:lstStyle/>
            <a:p>
              <a:r>
                <a:rPr lang="pt-BR" sz="2400" dirty="0">
                  <a:solidFill>
                    <a:schemeClr val="bg1"/>
                  </a:solidFill>
                  <a:cs typeface="Lato Light"/>
                </a:rPr>
                <a:t>Lorem ipsum dolor sit amet, consectetur adipiscing elit. </a:t>
              </a:r>
              <a:endParaRPr lang="en-US" sz="2400" b="1" dirty="0">
                <a:solidFill>
                  <a:schemeClr val="bg1"/>
                </a:solidFill>
                <a:cs typeface="Lato Light"/>
              </a:endParaRPr>
            </a:p>
          </p:txBody>
        </p:sp>
      </p:grpSp>
      <p:grpSp>
        <p:nvGrpSpPr>
          <p:cNvPr id="122" name="Group 121"/>
          <p:cNvGrpSpPr/>
          <p:nvPr/>
        </p:nvGrpSpPr>
        <p:grpSpPr>
          <a:xfrm>
            <a:off x="9573845" y="8313021"/>
            <a:ext cx="3464783" cy="3250194"/>
            <a:chOff x="2055907" y="4177632"/>
            <a:chExt cx="1732843" cy="1732844"/>
          </a:xfrm>
          <a:solidFill>
            <a:schemeClr val="accent2"/>
          </a:solidFill>
        </p:grpSpPr>
        <p:sp>
          <p:nvSpPr>
            <p:cNvPr id="123" name="Freeform 1"/>
            <p:cNvSpPr>
              <a:spLocks noChangeArrowheads="1"/>
            </p:cNvSpPr>
            <p:nvPr/>
          </p:nvSpPr>
          <p:spPr bwMode="auto">
            <a:xfrm>
              <a:off x="2055907" y="4177632"/>
              <a:ext cx="1732843" cy="1732844"/>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grpFill/>
            <a:ln>
              <a:noFill/>
            </a:ln>
            <a:effectLst/>
          </p:spPr>
          <p:txBody>
            <a:bodyPr wrap="none" lIns="121917" tIns="60958" rIns="121917" bIns="60958" anchor="ctr"/>
            <a:lstStyle/>
            <a:p>
              <a:endParaRPr lang="en-US" dirty="0"/>
            </a:p>
          </p:txBody>
        </p:sp>
        <p:sp>
          <p:nvSpPr>
            <p:cNvPr id="124" name="TextBox 123"/>
            <p:cNvSpPr txBox="1"/>
            <p:nvPr/>
          </p:nvSpPr>
          <p:spPr>
            <a:xfrm>
              <a:off x="2310727" y="4216011"/>
              <a:ext cx="1203712" cy="541909"/>
            </a:xfrm>
            <a:prstGeom prst="rect">
              <a:avLst/>
            </a:prstGeom>
            <a:grpFill/>
          </p:spPr>
          <p:txBody>
            <a:bodyPr wrap="square" lIns="0" tIns="60958" rIns="0" bIns="0" rtlCol="0">
              <a:spAutoFit/>
            </a:bodyPr>
            <a:lstStyle/>
            <a:p>
              <a:pPr algn="ctr"/>
              <a:r>
                <a:rPr lang="en-US" sz="8600" b="1" dirty="0">
                  <a:solidFill>
                    <a:schemeClr val="bg1"/>
                  </a:solidFill>
                  <a:latin typeface="Lato Black"/>
                  <a:cs typeface="Lato Black"/>
                </a:rPr>
                <a:t>6M</a:t>
              </a:r>
              <a:endParaRPr lang="en-US" b="1" dirty="0">
                <a:solidFill>
                  <a:schemeClr val="bg1"/>
                </a:solidFill>
                <a:latin typeface="Lato Black"/>
                <a:cs typeface="Lato Black"/>
              </a:endParaRPr>
            </a:p>
          </p:txBody>
        </p:sp>
        <p:sp>
          <p:nvSpPr>
            <p:cNvPr id="125" name="TextBox 124"/>
            <p:cNvSpPr txBox="1"/>
            <p:nvPr/>
          </p:nvSpPr>
          <p:spPr>
            <a:xfrm>
              <a:off x="2206891" y="4953454"/>
              <a:ext cx="1458532" cy="623546"/>
            </a:xfrm>
            <a:prstGeom prst="rect">
              <a:avLst/>
            </a:prstGeom>
            <a:noFill/>
          </p:spPr>
          <p:txBody>
            <a:bodyPr wrap="square" lIns="0" tIns="60958" rIns="0" bIns="0" rtlCol="0">
              <a:spAutoFit/>
            </a:bodyPr>
            <a:lstStyle/>
            <a:p>
              <a:r>
                <a:rPr lang="pt-BR" sz="2400" dirty="0">
                  <a:solidFill>
                    <a:schemeClr val="bg1"/>
                  </a:solidFill>
                  <a:cs typeface="Lato Light"/>
                </a:rPr>
                <a:t>Lorem ipsum dolor sit amet, consectetur adipiscing elit. </a:t>
              </a:r>
              <a:endParaRPr lang="en-US" sz="2400" b="1" dirty="0">
                <a:solidFill>
                  <a:schemeClr val="bg1"/>
                </a:solidFill>
                <a:cs typeface="Lato Light"/>
              </a:endParaRPr>
            </a:p>
          </p:txBody>
        </p:sp>
      </p:grpSp>
      <p:grpSp>
        <p:nvGrpSpPr>
          <p:cNvPr id="126" name="Group 125"/>
          <p:cNvGrpSpPr/>
          <p:nvPr/>
        </p:nvGrpSpPr>
        <p:grpSpPr>
          <a:xfrm>
            <a:off x="13885982" y="8316575"/>
            <a:ext cx="3464783" cy="3246640"/>
            <a:chOff x="2055907" y="4177632"/>
            <a:chExt cx="1732843" cy="1732844"/>
          </a:xfrm>
          <a:solidFill>
            <a:schemeClr val="accent3"/>
          </a:solidFill>
        </p:grpSpPr>
        <p:sp>
          <p:nvSpPr>
            <p:cNvPr id="127" name="Freeform 1"/>
            <p:cNvSpPr>
              <a:spLocks noChangeArrowheads="1"/>
            </p:cNvSpPr>
            <p:nvPr/>
          </p:nvSpPr>
          <p:spPr bwMode="auto">
            <a:xfrm>
              <a:off x="2055907" y="4177632"/>
              <a:ext cx="1732843" cy="1732844"/>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grpFill/>
            <a:ln>
              <a:noFill/>
            </a:ln>
            <a:effectLst/>
          </p:spPr>
          <p:txBody>
            <a:bodyPr wrap="none" lIns="121917" tIns="60958" rIns="121917" bIns="60958" anchor="ctr"/>
            <a:lstStyle/>
            <a:p>
              <a:endParaRPr lang="en-US" dirty="0"/>
            </a:p>
          </p:txBody>
        </p:sp>
        <p:sp>
          <p:nvSpPr>
            <p:cNvPr id="128" name="TextBox 127"/>
            <p:cNvSpPr txBox="1"/>
            <p:nvPr/>
          </p:nvSpPr>
          <p:spPr>
            <a:xfrm>
              <a:off x="2310727" y="4216011"/>
              <a:ext cx="1203712" cy="541909"/>
            </a:xfrm>
            <a:prstGeom prst="rect">
              <a:avLst/>
            </a:prstGeom>
            <a:grpFill/>
          </p:spPr>
          <p:txBody>
            <a:bodyPr wrap="square" lIns="0" tIns="60958" rIns="0" bIns="0" rtlCol="0">
              <a:spAutoFit/>
            </a:bodyPr>
            <a:lstStyle/>
            <a:p>
              <a:pPr algn="ctr"/>
              <a:r>
                <a:rPr lang="en-US" sz="8600" b="1" dirty="0">
                  <a:solidFill>
                    <a:schemeClr val="bg1"/>
                  </a:solidFill>
                  <a:latin typeface="Lato Black"/>
                  <a:cs typeface="Lato Black"/>
                </a:rPr>
                <a:t>7M</a:t>
              </a:r>
              <a:endParaRPr lang="en-US" b="1" dirty="0">
                <a:solidFill>
                  <a:schemeClr val="bg1"/>
                </a:solidFill>
                <a:latin typeface="Lato Black"/>
                <a:cs typeface="Lato Black"/>
              </a:endParaRPr>
            </a:p>
          </p:txBody>
        </p:sp>
        <p:sp>
          <p:nvSpPr>
            <p:cNvPr id="129" name="TextBox 128"/>
            <p:cNvSpPr txBox="1"/>
            <p:nvPr/>
          </p:nvSpPr>
          <p:spPr>
            <a:xfrm>
              <a:off x="2206891" y="4953690"/>
              <a:ext cx="1458532" cy="624229"/>
            </a:xfrm>
            <a:prstGeom prst="rect">
              <a:avLst/>
            </a:prstGeom>
            <a:grpFill/>
          </p:spPr>
          <p:txBody>
            <a:bodyPr wrap="square" lIns="0" tIns="60958" rIns="0" bIns="0" rtlCol="0">
              <a:spAutoFit/>
            </a:bodyPr>
            <a:lstStyle/>
            <a:p>
              <a:r>
                <a:rPr lang="pt-BR" sz="2400" dirty="0">
                  <a:solidFill>
                    <a:schemeClr val="bg1"/>
                  </a:solidFill>
                  <a:cs typeface="Lato Light"/>
                </a:rPr>
                <a:t>Lorem ipsum dolor sit amet, consectetur adipiscing elit. </a:t>
              </a:r>
              <a:endParaRPr lang="en-US" sz="2400" b="1" dirty="0">
                <a:solidFill>
                  <a:schemeClr val="bg1"/>
                </a:solidFill>
                <a:cs typeface="Lato Light"/>
              </a:endParaRPr>
            </a:p>
          </p:txBody>
        </p:sp>
      </p:grpSp>
      <p:grpSp>
        <p:nvGrpSpPr>
          <p:cNvPr id="130" name="Group 129"/>
          <p:cNvGrpSpPr/>
          <p:nvPr/>
        </p:nvGrpSpPr>
        <p:grpSpPr>
          <a:xfrm>
            <a:off x="18120953" y="8316575"/>
            <a:ext cx="3464783" cy="3246775"/>
            <a:chOff x="2055907" y="4177632"/>
            <a:chExt cx="1732843" cy="1732844"/>
          </a:xfrm>
          <a:solidFill>
            <a:schemeClr val="accent4"/>
          </a:solidFill>
        </p:grpSpPr>
        <p:sp>
          <p:nvSpPr>
            <p:cNvPr id="131" name="Freeform 1"/>
            <p:cNvSpPr>
              <a:spLocks noChangeArrowheads="1"/>
            </p:cNvSpPr>
            <p:nvPr/>
          </p:nvSpPr>
          <p:spPr bwMode="auto">
            <a:xfrm>
              <a:off x="2055907" y="4177632"/>
              <a:ext cx="1732843" cy="1732844"/>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grpFill/>
            <a:ln>
              <a:noFill/>
            </a:ln>
            <a:effectLst/>
          </p:spPr>
          <p:txBody>
            <a:bodyPr wrap="none" lIns="121917" tIns="60958" rIns="121917" bIns="60958" anchor="ctr"/>
            <a:lstStyle/>
            <a:p>
              <a:endParaRPr lang="en-US" dirty="0"/>
            </a:p>
          </p:txBody>
        </p:sp>
        <p:sp>
          <p:nvSpPr>
            <p:cNvPr id="132" name="TextBox 131"/>
            <p:cNvSpPr txBox="1"/>
            <p:nvPr/>
          </p:nvSpPr>
          <p:spPr>
            <a:xfrm>
              <a:off x="2310727" y="4216011"/>
              <a:ext cx="1203712" cy="541909"/>
            </a:xfrm>
            <a:prstGeom prst="rect">
              <a:avLst/>
            </a:prstGeom>
            <a:grpFill/>
          </p:spPr>
          <p:txBody>
            <a:bodyPr wrap="square" lIns="0" tIns="60958" rIns="0" bIns="0" rtlCol="0">
              <a:spAutoFit/>
            </a:bodyPr>
            <a:lstStyle/>
            <a:p>
              <a:pPr algn="ctr"/>
              <a:r>
                <a:rPr lang="en-US" sz="8600" b="1" dirty="0">
                  <a:solidFill>
                    <a:schemeClr val="bg1"/>
                  </a:solidFill>
                  <a:latin typeface="Lato Black"/>
                  <a:cs typeface="Lato Black"/>
                </a:rPr>
                <a:t>9M</a:t>
              </a:r>
              <a:endParaRPr lang="en-US" b="1" dirty="0">
                <a:solidFill>
                  <a:schemeClr val="bg1"/>
                </a:solidFill>
                <a:latin typeface="Lato Black"/>
                <a:cs typeface="Lato Black"/>
              </a:endParaRPr>
            </a:p>
          </p:txBody>
        </p:sp>
        <p:sp>
          <p:nvSpPr>
            <p:cNvPr id="133" name="TextBox 132"/>
            <p:cNvSpPr txBox="1"/>
            <p:nvPr/>
          </p:nvSpPr>
          <p:spPr>
            <a:xfrm>
              <a:off x="2206891" y="4941787"/>
              <a:ext cx="1458532" cy="624203"/>
            </a:xfrm>
            <a:prstGeom prst="rect">
              <a:avLst/>
            </a:prstGeom>
            <a:grpFill/>
          </p:spPr>
          <p:txBody>
            <a:bodyPr wrap="square" lIns="0" tIns="60958" rIns="0" bIns="0" rtlCol="0">
              <a:spAutoFit/>
            </a:bodyPr>
            <a:lstStyle/>
            <a:p>
              <a:r>
                <a:rPr lang="pt-BR" sz="2400" dirty="0">
                  <a:solidFill>
                    <a:schemeClr val="bg1"/>
                  </a:solidFill>
                  <a:cs typeface="Lato Light"/>
                </a:rPr>
                <a:t>Lorem ipsum dolor sit amet, consectetur adipiscing elit. </a:t>
              </a:r>
              <a:endParaRPr lang="en-US" sz="2400" b="1" dirty="0">
                <a:solidFill>
                  <a:schemeClr val="bg1"/>
                </a:solidFill>
                <a:cs typeface="Lato Light"/>
              </a:endParaRPr>
            </a:p>
          </p:txBody>
        </p:sp>
      </p:grpSp>
      <p:sp>
        <p:nvSpPr>
          <p:cNvPr id="134" name="AutoShape 64"/>
          <p:cNvSpPr>
            <a:spLocks/>
          </p:cNvSpPr>
          <p:nvPr/>
        </p:nvSpPr>
        <p:spPr bwMode="auto">
          <a:xfrm>
            <a:off x="8615322" y="4988794"/>
            <a:ext cx="1207845" cy="11831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6" name="AutoShape 85"/>
          <p:cNvSpPr>
            <a:spLocks/>
          </p:cNvSpPr>
          <p:nvPr/>
        </p:nvSpPr>
        <p:spPr bwMode="auto">
          <a:xfrm>
            <a:off x="17089055" y="5011884"/>
            <a:ext cx="1207845" cy="118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738" y="0"/>
                </a:moveTo>
                <a:cubicBezTo>
                  <a:pt x="16640" y="0"/>
                  <a:pt x="17458" y="155"/>
                  <a:pt x="18184" y="471"/>
                </a:cubicBezTo>
                <a:cubicBezTo>
                  <a:pt x="18910" y="787"/>
                  <a:pt x="19526" y="1231"/>
                  <a:pt x="20035" y="1804"/>
                </a:cubicBezTo>
                <a:cubicBezTo>
                  <a:pt x="20543" y="2377"/>
                  <a:pt x="20928" y="3077"/>
                  <a:pt x="21199" y="3905"/>
                </a:cubicBezTo>
                <a:cubicBezTo>
                  <a:pt x="21464" y="4735"/>
                  <a:pt x="21599" y="5659"/>
                  <a:pt x="21599" y="6675"/>
                </a:cubicBezTo>
                <a:cubicBezTo>
                  <a:pt x="21599" y="7271"/>
                  <a:pt x="21527" y="7855"/>
                  <a:pt x="21377" y="8432"/>
                </a:cubicBezTo>
                <a:cubicBezTo>
                  <a:pt x="21226" y="9010"/>
                  <a:pt x="21026" y="9572"/>
                  <a:pt x="20766" y="10115"/>
                </a:cubicBezTo>
                <a:cubicBezTo>
                  <a:pt x="20505" y="10660"/>
                  <a:pt x="20210" y="11179"/>
                  <a:pt x="19872" y="11671"/>
                </a:cubicBezTo>
                <a:cubicBezTo>
                  <a:pt x="19539" y="12162"/>
                  <a:pt x="19188" y="12611"/>
                  <a:pt x="18830" y="13015"/>
                </a:cubicBezTo>
                <a:lnTo>
                  <a:pt x="11457" y="21289"/>
                </a:lnTo>
                <a:cubicBezTo>
                  <a:pt x="11276" y="21495"/>
                  <a:pt x="11056" y="21599"/>
                  <a:pt x="10798" y="21599"/>
                </a:cubicBezTo>
                <a:cubicBezTo>
                  <a:pt x="10553" y="21599"/>
                  <a:pt x="10323" y="21495"/>
                  <a:pt x="10117" y="21289"/>
                </a:cubicBezTo>
                <a:lnTo>
                  <a:pt x="2746" y="12989"/>
                </a:lnTo>
                <a:cubicBezTo>
                  <a:pt x="2386" y="12583"/>
                  <a:pt x="2038" y="12137"/>
                  <a:pt x="1702" y="11642"/>
                </a:cubicBezTo>
                <a:cubicBezTo>
                  <a:pt x="1367" y="11151"/>
                  <a:pt x="1074" y="10640"/>
                  <a:pt x="821" y="10103"/>
                </a:cubicBezTo>
                <a:cubicBezTo>
                  <a:pt x="568" y="9570"/>
                  <a:pt x="370" y="9005"/>
                  <a:pt x="222" y="8426"/>
                </a:cubicBezTo>
                <a:cubicBezTo>
                  <a:pt x="72" y="7844"/>
                  <a:pt x="0" y="7263"/>
                  <a:pt x="0" y="6675"/>
                </a:cubicBezTo>
                <a:cubicBezTo>
                  <a:pt x="0" y="5659"/>
                  <a:pt x="137" y="4732"/>
                  <a:pt x="408" y="3905"/>
                </a:cubicBezTo>
                <a:cubicBezTo>
                  <a:pt x="678" y="3078"/>
                  <a:pt x="1071" y="2377"/>
                  <a:pt x="1577" y="1804"/>
                </a:cubicBezTo>
                <a:cubicBezTo>
                  <a:pt x="2083" y="1231"/>
                  <a:pt x="2699" y="787"/>
                  <a:pt x="3417" y="471"/>
                </a:cubicBezTo>
                <a:cubicBezTo>
                  <a:pt x="4136" y="155"/>
                  <a:pt x="4942" y="0"/>
                  <a:pt x="5838" y="0"/>
                </a:cubicBezTo>
                <a:cubicBezTo>
                  <a:pt x="6306" y="0"/>
                  <a:pt x="6777" y="81"/>
                  <a:pt x="7238" y="248"/>
                </a:cubicBezTo>
                <a:cubicBezTo>
                  <a:pt x="7701" y="412"/>
                  <a:pt x="8142" y="635"/>
                  <a:pt x="8557" y="903"/>
                </a:cubicBezTo>
                <a:cubicBezTo>
                  <a:pt x="8973" y="1174"/>
                  <a:pt x="9369" y="1482"/>
                  <a:pt x="9744" y="1830"/>
                </a:cubicBezTo>
                <a:cubicBezTo>
                  <a:pt x="10122" y="2177"/>
                  <a:pt x="10470" y="2527"/>
                  <a:pt x="10798" y="2880"/>
                </a:cubicBezTo>
                <a:cubicBezTo>
                  <a:pt x="11109" y="2527"/>
                  <a:pt x="11457" y="2177"/>
                  <a:pt x="11842" y="1830"/>
                </a:cubicBezTo>
                <a:cubicBezTo>
                  <a:pt x="12225" y="1482"/>
                  <a:pt x="12626" y="1174"/>
                  <a:pt x="13047" y="903"/>
                </a:cubicBezTo>
                <a:cubicBezTo>
                  <a:pt x="13467" y="635"/>
                  <a:pt x="13903" y="412"/>
                  <a:pt x="14351" y="248"/>
                </a:cubicBezTo>
                <a:cubicBezTo>
                  <a:pt x="14804" y="84"/>
                  <a:pt x="15267" y="0"/>
                  <a:pt x="15738" y="0"/>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7" name="AutoShape 121"/>
          <p:cNvSpPr>
            <a:spLocks/>
          </p:cNvSpPr>
          <p:nvPr/>
        </p:nvSpPr>
        <p:spPr bwMode="auto">
          <a:xfrm>
            <a:off x="4133162" y="4988795"/>
            <a:ext cx="1203017" cy="1301518"/>
          </a:xfrm>
          <a:custGeom>
            <a:avLst/>
            <a:gdLst>
              <a:gd name="T0" fmla="*/ 10800 w 21600"/>
              <a:gd name="T1" fmla="+- 0 10813 26"/>
              <a:gd name="T2" fmla="*/ 10813 h 21574"/>
              <a:gd name="T3" fmla="*/ 10800 w 21600"/>
              <a:gd name="T4" fmla="+- 0 10813 26"/>
              <a:gd name="T5" fmla="*/ 10813 h 21574"/>
              <a:gd name="T6" fmla="*/ 10800 w 21600"/>
              <a:gd name="T7" fmla="+- 0 10813 26"/>
              <a:gd name="T8" fmla="*/ 10813 h 21574"/>
              <a:gd name="T9" fmla="*/ 10800 w 21600"/>
              <a:gd name="T10" fmla="+- 0 10813 26"/>
              <a:gd name="T11" fmla="*/ 10813 h 21574"/>
            </a:gdLst>
            <a:ahLst/>
            <a:cxnLst>
              <a:cxn ang="0">
                <a:pos x="T0" y="T2"/>
              </a:cxn>
              <a:cxn ang="0">
                <a:pos x="T3" y="T5"/>
              </a:cxn>
              <a:cxn ang="0">
                <a:pos x="T6" y="T8"/>
              </a:cxn>
              <a:cxn ang="0">
                <a:pos x="T9" y="T11"/>
              </a:cxn>
            </a:cxnLst>
            <a:rect l="0" t="0" r="r" b="b"/>
            <a:pathLst>
              <a:path w="21600" h="21574">
                <a:moveTo>
                  <a:pt x="19883" y="9849"/>
                </a:moveTo>
                <a:cubicBezTo>
                  <a:pt x="20430" y="10441"/>
                  <a:pt x="20853" y="11078"/>
                  <a:pt x="21152" y="11757"/>
                </a:cubicBezTo>
                <a:cubicBezTo>
                  <a:pt x="21448" y="12437"/>
                  <a:pt x="21599" y="13164"/>
                  <a:pt x="21599" y="13934"/>
                </a:cubicBezTo>
                <a:cubicBezTo>
                  <a:pt x="21599" y="14988"/>
                  <a:pt x="21324" y="15980"/>
                  <a:pt x="20757" y="16911"/>
                </a:cubicBezTo>
                <a:cubicBezTo>
                  <a:pt x="20194" y="17841"/>
                  <a:pt x="19428" y="18656"/>
                  <a:pt x="18453" y="19346"/>
                </a:cubicBezTo>
                <a:cubicBezTo>
                  <a:pt x="17479" y="20040"/>
                  <a:pt x="16337" y="20584"/>
                  <a:pt x="15016" y="20982"/>
                </a:cubicBezTo>
                <a:cubicBezTo>
                  <a:pt x="13698" y="21373"/>
                  <a:pt x="12293" y="21574"/>
                  <a:pt x="10800" y="21574"/>
                </a:cubicBezTo>
                <a:cubicBezTo>
                  <a:pt x="9310" y="21574"/>
                  <a:pt x="7905" y="21373"/>
                  <a:pt x="6595" y="20982"/>
                </a:cubicBezTo>
                <a:cubicBezTo>
                  <a:pt x="5282" y="20584"/>
                  <a:pt x="4136" y="20040"/>
                  <a:pt x="3154" y="19346"/>
                </a:cubicBezTo>
                <a:cubicBezTo>
                  <a:pt x="2175" y="18656"/>
                  <a:pt x="1405" y="17841"/>
                  <a:pt x="842" y="16911"/>
                </a:cubicBezTo>
                <a:cubicBezTo>
                  <a:pt x="279" y="15978"/>
                  <a:pt x="0" y="14988"/>
                  <a:pt x="0" y="13934"/>
                </a:cubicBezTo>
                <a:cubicBezTo>
                  <a:pt x="0" y="13164"/>
                  <a:pt x="151" y="12434"/>
                  <a:pt x="451" y="11757"/>
                </a:cubicBezTo>
                <a:cubicBezTo>
                  <a:pt x="746" y="11078"/>
                  <a:pt x="1173" y="10441"/>
                  <a:pt x="1720" y="9849"/>
                </a:cubicBezTo>
                <a:cubicBezTo>
                  <a:pt x="1972" y="9553"/>
                  <a:pt x="2419" y="9105"/>
                  <a:pt x="3046" y="8507"/>
                </a:cubicBezTo>
                <a:cubicBezTo>
                  <a:pt x="3677" y="7906"/>
                  <a:pt x="4367" y="7213"/>
                  <a:pt x="5114" y="6421"/>
                </a:cubicBezTo>
                <a:cubicBezTo>
                  <a:pt x="5861" y="5626"/>
                  <a:pt x="6579" y="4758"/>
                  <a:pt x="7282" y="3810"/>
                </a:cubicBezTo>
                <a:cubicBezTo>
                  <a:pt x="7985" y="2860"/>
                  <a:pt x="8556" y="1882"/>
                  <a:pt x="9003" y="873"/>
                </a:cubicBezTo>
                <a:cubicBezTo>
                  <a:pt x="9131" y="560"/>
                  <a:pt x="9370" y="329"/>
                  <a:pt x="9714" y="179"/>
                </a:cubicBezTo>
                <a:cubicBezTo>
                  <a:pt x="10057" y="30"/>
                  <a:pt x="10420" y="-26"/>
                  <a:pt x="10800" y="10"/>
                </a:cubicBezTo>
                <a:cubicBezTo>
                  <a:pt x="11195" y="-26"/>
                  <a:pt x="11558" y="30"/>
                  <a:pt x="11897" y="179"/>
                </a:cubicBezTo>
                <a:cubicBezTo>
                  <a:pt x="12237" y="329"/>
                  <a:pt x="12468" y="560"/>
                  <a:pt x="12596" y="873"/>
                </a:cubicBezTo>
                <a:cubicBezTo>
                  <a:pt x="13015" y="1888"/>
                  <a:pt x="13586" y="2872"/>
                  <a:pt x="14309" y="3816"/>
                </a:cubicBezTo>
                <a:cubicBezTo>
                  <a:pt x="15028" y="4760"/>
                  <a:pt x="15758" y="5626"/>
                  <a:pt x="16505" y="6421"/>
                </a:cubicBezTo>
                <a:cubicBezTo>
                  <a:pt x="17256" y="7213"/>
                  <a:pt x="17934" y="7907"/>
                  <a:pt x="18561" y="8507"/>
                </a:cubicBezTo>
                <a:cubicBezTo>
                  <a:pt x="19188" y="9105"/>
                  <a:pt x="19623" y="9553"/>
                  <a:pt x="19883" y="9849"/>
                </a:cubicBezTo>
                <a:moveTo>
                  <a:pt x="7438" y="17542"/>
                </a:moveTo>
                <a:cubicBezTo>
                  <a:pt x="8188" y="17542"/>
                  <a:pt x="8831" y="17356"/>
                  <a:pt x="9350" y="16987"/>
                </a:cubicBezTo>
                <a:cubicBezTo>
                  <a:pt x="9873" y="16618"/>
                  <a:pt x="10133" y="16167"/>
                  <a:pt x="10133" y="15622"/>
                </a:cubicBezTo>
                <a:cubicBezTo>
                  <a:pt x="10133" y="15239"/>
                  <a:pt x="9993" y="14898"/>
                  <a:pt x="9713" y="14613"/>
                </a:cubicBezTo>
                <a:cubicBezTo>
                  <a:pt x="9634" y="14543"/>
                  <a:pt x="9518" y="14430"/>
                  <a:pt x="9358" y="14283"/>
                </a:cubicBezTo>
                <a:cubicBezTo>
                  <a:pt x="9198" y="14134"/>
                  <a:pt x="9031" y="13959"/>
                  <a:pt x="8851" y="13753"/>
                </a:cubicBezTo>
                <a:cubicBezTo>
                  <a:pt x="8671" y="13553"/>
                  <a:pt x="8492" y="13336"/>
                  <a:pt x="8304" y="13099"/>
                </a:cubicBezTo>
                <a:cubicBezTo>
                  <a:pt x="8120" y="12868"/>
                  <a:pt x="7977" y="12626"/>
                  <a:pt x="7877" y="12372"/>
                </a:cubicBezTo>
                <a:cubicBezTo>
                  <a:pt x="7825" y="12192"/>
                  <a:pt x="7677" y="12115"/>
                  <a:pt x="7438" y="12141"/>
                </a:cubicBezTo>
                <a:cubicBezTo>
                  <a:pt x="7210" y="12107"/>
                  <a:pt x="7054" y="12183"/>
                  <a:pt x="6983" y="12372"/>
                </a:cubicBezTo>
                <a:cubicBezTo>
                  <a:pt x="6883" y="12634"/>
                  <a:pt x="6739" y="12879"/>
                  <a:pt x="6567" y="13108"/>
                </a:cubicBezTo>
                <a:cubicBezTo>
                  <a:pt x="6396" y="13336"/>
                  <a:pt x="6216" y="13553"/>
                  <a:pt x="6032" y="13753"/>
                </a:cubicBezTo>
                <a:cubicBezTo>
                  <a:pt x="5853" y="13959"/>
                  <a:pt x="5677" y="14131"/>
                  <a:pt x="5517" y="14275"/>
                </a:cubicBezTo>
                <a:cubicBezTo>
                  <a:pt x="5358" y="14421"/>
                  <a:pt x="5242" y="14531"/>
                  <a:pt x="5162" y="14613"/>
                </a:cubicBezTo>
                <a:cubicBezTo>
                  <a:pt x="4870" y="14909"/>
                  <a:pt x="4731" y="15247"/>
                  <a:pt x="4743" y="15622"/>
                </a:cubicBezTo>
                <a:cubicBezTo>
                  <a:pt x="4743" y="16155"/>
                  <a:pt x="5002" y="16606"/>
                  <a:pt x="5525" y="16981"/>
                </a:cubicBezTo>
                <a:cubicBezTo>
                  <a:pt x="6048" y="17356"/>
                  <a:pt x="6687" y="17542"/>
                  <a:pt x="7438" y="175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8" name="AutoShape 123"/>
          <p:cNvSpPr>
            <a:spLocks/>
          </p:cNvSpPr>
          <p:nvPr/>
        </p:nvSpPr>
        <p:spPr bwMode="auto">
          <a:xfrm>
            <a:off x="12925732" y="5015937"/>
            <a:ext cx="1203017" cy="13015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85" name="Group 84"/>
          <p:cNvGrpSpPr/>
          <p:nvPr/>
        </p:nvGrpSpPr>
        <p:grpSpPr>
          <a:xfrm>
            <a:off x="6008975" y="483017"/>
            <a:ext cx="12359700" cy="2079087"/>
            <a:chOff x="5988388" y="483017"/>
            <a:chExt cx="12359700" cy="2079087"/>
          </a:xfrm>
        </p:grpSpPr>
        <p:sp>
          <p:nvSpPr>
            <p:cNvPr id="86" name="TextBox 8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Leaf Diagram</a:t>
              </a:r>
            </a:p>
          </p:txBody>
        </p:sp>
        <p:sp>
          <p:nvSpPr>
            <p:cNvPr id="87" name="Rectangle 8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8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81139867"/>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xmlns:p14="http://schemas.microsoft.com/office/powerpoint/2010/main" spd="slow" advClick="0" advTm="3000">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4500"/>
                            </p:stCondLst>
                            <p:childTnLst>
                              <p:par>
                                <p:cTn id="5" presetID="42"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anim calcmode="lin" valueType="num">
                                      <p:cBhvr>
                                        <p:cTn id="8" dur="1000" fill="hold"/>
                                        <p:tgtEl>
                                          <p:spTgt spid="85"/>
                                        </p:tgtEl>
                                        <p:attrNameLst>
                                          <p:attrName>ppt_x</p:attrName>
                                        </p:attrNameLst>
                                      </p:cBhvr>
                                      <p:tavLst>
                                        <p:tav tm="0">
                                          <p:val>
                                            <p:strVal val="#ppt_x"/>
                                          </p:val>
                                        </p:tav>
                                        <p:tav tm="100000">
                                          <p:val>
                                            <p:strVal val="#ppt_x"/>
                                          </p:val>
                                        </p:tav>
                                      </p:tavLst>
                                    </p:anim>
                                    <p:anim calcmode="lin" valueType="num">
                                      <p:cBhvr>
                                        <p:cTn id="9" dur="1000" fill="hold"/>
                                        <p:tgtEl>
                                          <p:spTgt spid="85"/>
                                        </p:tgtEl>
                                        <p:attrNameLst>
                                          <p:attrName>ppt_y</p:attrName>
                                        </p:attrNameLst>
                                      </p:cBhvr>
                                      <p:tavLst>
                                        <p:tav tm="0">
                                          <p:val>
                                            <p:strVal val="#ppt_y+.1"/>
                                          </p:val>
                                        </p:tav>
                                        <p:tav tm="100000">
                                          <p:val>
                                            <p:strVal val="#ppt_y"/>
                                          </p:val>
                                        </p:tav>
                                      </p:tavLst>
                                    </p:anim>
                                  </p:childTnLst>
                                </p:cTn>
                              </p:par>
                            </p:childTnLst>
                          </p:cTn>
                        </p:par>
                        <p:par>
                          <p:cTn id="10" fill="hold">
                            <p:stCondLst>
                              <p:cond delay="5500"/>
                            </p:stCondLst>
                            <p:childTnLst>
                              <p:par>
                                <p:cTn id="11" presetID="2" presetClass="entr" presetSubtype="4"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ppt_x"/>
                                          </p:val>
                                        </p:tav>
                                        <p:tav tm="100000">
                                          <p:val>
                                            <p:strVal val="#ppt_x"/>
                                          </p:val>
                                        </p:tav>
                                      </p:tavLst>
                                    </p:anim>
                                    <p:anim calcmode="lin" valueType="num">
                                      <p:cBhvr additive="base">
                                        <p:cTn id="14" dur="500" fill="hold"/>
                                        <p:tgtEl>
                                          <p:spTgt spid="74"/>
                                        </p:tgtEl>
                                        <p:attrNameLst>
                                          <p:attrName>ppt_y</p:attrName>
                                        </p:attrNameLst>
                                      </p:cBhvr>
                                      <p:tavLst>
                                        <p:tav tm="0">
                                          <p:val>
                                            <p:strVal val="1+#ppt_h/2"/>
                                          </p:val>
                                        </p:tav>
                                        <p:tav tm="100000">
                                          <p:val>
                                            <p:strVal val="#ppt_y"/>
                                          </p:val>
                                        </p:tav>
                                      </p:tavLst>
                                    </p:anim>
                                  </p:childTnLst>
                                </p:cTn>
                              </p:par>
                            </p:childTnLst>
                          </p:cTn>
                        </p:par>
                        <p:par>
                          <p:cTn id="15" fill="hold">
                            <p:stCondLst>
                              <p:cond delay="6000"/>
                            </p:stCondLst>
                            <p:childTnLst>
                              <p:par>
                                <p:cTn id="16" presetID="53" presetClass="entr" presetSubtype="16" fill="hold" grpId="0" nodeType="afterEffect">
                                  <p:stCondLst>
                                    <p:cond delay="0"/>
                                  </p:stCondLst>
                                  <p:childTnLst>
                                    <p:set>
                                      <p:cBhvr>
                                        <p:cTn id="17" dur="1" fill="hold">
                                          <p:stCondLst>
                                            <p:cond delay="0"/>
                                          </p:stCondLst>
                                        </p:cTn>
                                        <p:tgtEl>
                                          <p:spTgt spid="137"/>
                                        </p:tgtEl>
                                        <p:attrNameLst>
                                          <p:attrName>style.visibility</p:attrName>
                                        </p:attrNameLst>
                                      </p:cBhvr>
                                      <p:to>
                                        <p:strVal val="visible"/>
                                      </p:to>
                                    </p:set>
                                    <p:anim calcmode="lin" valueType="num">
                                      <p:cBhvr>
                                        <p:cTn id="18" dur="500" fill="hold"/>
                                        <p:tgtEl>
                                          <p:spTgt spid="137"/>
                                        </p:tgtEl>
                                        <p:attrNameLst>
                                          <p:attrName>ppt_w</p:attrName>
                                        </p:attrNameLst>
                                      </p:cBhvr>
                                      <p:tavLst>
                                        <p:tav tm="0">
                                          <p:val>
                                            <p:fltVal val="0"/>
                                          </p:val>
                                        </p:tav>
                                        <p:tav tm="100000">
                                          <p:val>
                                            <p:strVal val="#ppt_w"/>
                                          </p:val>
                                        </p:tav>
                                      </p:tavLst>
                                    </p:anim>
                                    <p:anim calcmode="lin" valueType="num">
                                      <p:cBhvr>
                                        <p:cTn id="19" dur="500" fill="hold"/>
                                        <p:tgtEl>
                                          <p:spTgt spid="137"/>
                                        </p:tgtEl>
                                        <p:attrNameLst>
                                          <p:attrName>ppt_h</p:attrName>
                                        </p:attrNameLst>
                                      </p:cBhvr>
                                      <p:tavLst>
                                        <p:tav tm="0">
                                          <p:val>
                                            <p:fltVal val="0"/>
                                          </p:val>
                                        </p:tav>
                                        <p:tav tm="100000">
                                          <p:val>
                                            <p:strVal val="#ppt_h"/>
                                          </p:val>
                                        </p:tav>
                                      </p:tavLst>
                                    </p:anim>
                                    <p:animEffect transition="in" filter="fade">
                                      <p:cBhvr>
                                        <p:cTn id="20" dur="500"/>
                                        <p:tgtEl>
                                          <p:spTgt spid="137"/>
                                        </p:tgtEl>
                                      </p:cBhvr>
                                    </p:animEffect>
                                  </p:childTnLst>
                                </p:cTn>
                              </p:par>
                            </p:childTnLst>
                          </p:cTn>
                        </p:par>
                        <p:par>
                          <p:cTn id="21" fill="hold">
                            <p:stCondLst>
                              <p:cond delay="6500"/>
                            </p:stCondLst>
                            <p:childTnLst>
                              <p:par>
                                <p:cTn id="22" presetID="2" presetClass="entr" presetSubtype="4"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additive="base">
                                        <p:cTn id="24" dur="500" fill="hold"/>
                                        <p:tgtEl>
                                          <p:spTgt spid="63"/>
                                        </p:tgtEl>
                                        <p:attrNameLst>
                                          <p:attrName>ppt_x</p:attrName>
                                        </p:attrNameLst>
                                      </p:cBhvr>
                                      <p:tavLst>
                                        <p:tav tm="0">
                                          <p:val>
                                            <p:strVal val="#ppt_x"/>
                                          </p:val>
                                        </p:tav>
                                        <p:tav tm="100000">
                                          <p:val>
                                            <p:strVal val="#ppt_x"/>
                                          </p:val>
                                        </p:tav>
                                      </p:tavLst>
                                    </p:anim>
                                    <p:anim calcmode="lin" valueType="num">
                                      <p:cBhvr additive="base">
                                        <p:cTn id="25" dur="500" fill="hold"/>
                                        <p:tgtEl>
                                          <p:spTgt spid="63"/>
                                        </p:tgtEl>
                                        <p:attrNameLst>
                                          <p:attrName>ppt_y</p:attrName>
                                        </p:attrNameLst>
                                      </p:cBhvr>
                                      <p:tavLst>
                                        <p:tav tm="0">
                                          <p:val>
                                            <p:strVal val="1+#ppt_h/2"/>
                                          </p:val>
                                        </p:tav>
                                        <p:tav tm="100000">
                                          <p:val>
                                            <p:strVal val="#ppt_y"/>
                                          </p:val>
                                        </p:tav>
                                      </p:tavLst>
                                    </p:anim>
                                  </p:childTnLst>
                                </p:cTn>
                              </p:par>
                            </p:childTnLst>
                          </p:cTn>
                        </p:par>
                        <p:par>
                          <p:cTn id="26" fill="hold">
                            <p:stCondLst>
                              <p:cond delay="7000"/>
                            </p:stCondLst>
                            <p:childTnLst>
                              <p:par>
                                <p:cTn id="27" presetID="53" presetClass="entr" presetSubtype="16" fill="hold" grpId="0" nodeType="afterEffect">
                                  <p:stCondLst>
                                    <p:cond delay="0"/>
                                  </p:stCondLst>
                                  <p:childTnLst>
                                    <p:set>
                                      <p:cBhvr>
                                        <p:cTn id="28" dur="1" fill="hold">
                                          <p:stCondLst>
                                            <p:cond delay="0"/>
                                          </p:stCondLst>
                                        </p:cTn>
                                        <p:tgtEl>
                                          <p:spTgt spid="134"/>
                                        </p:tgtEl>
                                        <p:attrNameLst>
                                          <p:attrName>style.visibility</p:attrName>
                                        </p:attrNameLst>
                                      </p:cBhvr>
                                      <p:to>
                                        <p:strVal val="visible"/>
                                      </p:to>
                                    </p:set>
                                    <p:anim calcmode="lin" valueType="num">
                                      <p:cBhvr>
                                        <p:cTn id="29" dur="500" fill="hold"/>
                                        <p:tgtEl>
                                          <p:spTgt spid="134"/>
                                        </p:tgtEl>
                                        <p:attrNameLst>
                                          <p:attrName>ppt_w</p:attrName>
                                        </p:attrNameLst>
                                      </p:cBhvr>
                                      <p:tavLst>
                                        <p:tav tm="0">
                                          <p:val>
                                            <p:fltVal val="0"/>
                                          </p:val>
                                        </p:tav>
                                        <p:tav tm="100000">
                                          <p:val>
                                            <p:strVal val="#ppt_w"/>
                                          </p:val>
                                        </p:tav>
                                      </p:tavLst>
                                    </p:anim>
                                    <p:anim calcmode="lin" valueType="num">
                                      <p:cBhvr>
                                        <p:cTn id="30" dur="500" fill="hold"/>
                                        <p:tgtEl>
                                          <p:spTgt spid="134"/>
                                        </p:tgtEl>
                                        <p:attrNameLst>
                                          <p:attrName>ppt_h</p:attrName>
                                        </p:attrNameLst>
                                      </p:cBhvr>
                                      <p:tavLst>
                                        <p:tav tm="0">
                                          <p:val>
                                            <p:fltVal val="0"/>
                                          </p:val>
                                        </p:tav>
                                        <p:tav tm="100000">
                                          <p:val>
                                            <p:strVal val="#ppt_h"/>
                                          </p:val>
                                        </p:tav>
                                      </p:tavLst>
                                    </p:anim>
                                    <p:animEffect transition="in" filter="fade">
                                      <p:cBhvr>
                                        <p:cTn id="31" dur="500"/>
                                        <p:tgtEl>
                                          <p:spTgt spid="134"/>
                                        </p:tgtEl>
                                      </p:cBhvr>
                                    </p:animEffect>
                                  </p:childTnLst>
                                </p:cTn>
                              </p:par>
                            </p:childTnLst>
                          </p:cTn>
                        </p:par>
                        <p:par>
                          <p:cTn id="32" fill="hold">
                            <p:stCondLst>
                              <p:cond delay="7500"/>
                            </p:stCondLst>
                            <p:childTnLst>
                              <p:par>
                                <p:cTn id="33" presetID="2" presetClass="entr" presetSubtype="4" fill="hold" nodeType="after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childTnLst>
                          </p:cTn>
                        </p:par>
                        <p:par>
                          <p:cTn id="37" fill="hold">
                            <p:stCondLst>
                              <p:cond delay="8000"/>
                            </p:stCondLst>
                            <p:childTnLst>
                              <p:par>
                                <p:cTn id="38" presetID="53" presetClass="entr" presetSubtype="16" fill="hold" grpId="0" nodeType="afterEffect">
                                  <p:stCondLst>
                                    <p:cond delay="0"/>
                                  </p:stCondLst>
                                  <p:childTnLst>
                                    <p:set>
                                      <p:cBhvr>
                                        <p:cTn id="39" dur="1" fill="hold">
                                          <p:stCondLst>
                                            <p:cond delay="0"/>
                                          </p:stCondLst>
                                        </p:cTn>
                                        <p:tgtEl>
                                          <p:spTgt spid="138"/>
                                        </p:tgtEl>
                                        <p:attrNameLst>
                                          <p:attrName>style.visibility</p:attrName>
                                        </p:attrNameLst>
                                      </p:cBhvr>
                                      <p:to>
                                        <p:strVal val="visible"/>
                                      </p:to>
                                    </p:set>
                                    <p:anim calcmode="lin" valueType="num">
                                      <p:cBhvr>
                                        <p:cTn id="40" dur="500" fill="hold"/>
                                        <p:tgtEl>
                                          <p:spTgt spid="138"/>
                                        </p:tgtEl>
                                        <p:attrNameLst>
                                          <p:attrName>ppt_w</p:attrName>
                                        </p:attrNameLst>
                                      </p:cBhvr>
                                      <p:tavLst>
                                        <p:tav tm="0">
                                          <p:val>
                                            <p:fltVal val="0"/>
                                          </p:val>
                                        </p:tav>
                                        <p:tav tm="100000">
                                          <p:val>
                                            <p:strVal val="#ppt_w"/>
                                          </p:val>
                                        </p:tav>
                                      </p:tavLst>
                                    </p:anim>
                                    <p:anim calcmode="lin" valueType="num">
                                      <p:cBhvr>
                                        <p:cTn id="41" dur="500" fill="hold"/>
                                        <p:tgtEl>
                                          <p:spTgt spid="138"/>
                                        </p:tgtEl>
                                        <p:attrNameLst>
                                          <p:attrName>ppt_h</p:attrName>
                                        </p:attrNameLst>
                                      </p:cBhvr>
                                      <p:tavLst>
                                        <p:tav tm="0">
                                          <p:val>
                                            <p:fltVal val="0"/>
                                          </p:val>
                                        </p:tav>
                                        <p:tav tm="100000">
                                          <p:val>
                                            <p:strVal val="#ppt_h"/>
                                          </p:val>
                                        </p:tav>
                                      </p:tavLst>
                                    </p:anim>
                                    <p:animEffect transition="in" filter="fade">
                                      <p:cBhvr>
                                        <p:cTn id="42" dur="500"/>
                                        <p:tgtEl>
                                          <p:spTgt spid="138"/>
                                        </p:tgtEl>
                                      </p:cBhvr>
                                    </p:animEffect>
                                  </p:childTnLst>
                                </p:cTn>
                              </p:par>
                            </p:childTnLst>
                          </p:cTn>
                        </p:par>
                        <p:par>
                          <p:cTn id="43" fill="hold">
                            <p:stCondLst>
                              <p:cond delay="8500"/>
                            </p:stCondLst>
                            <p:childTnLst>
                              <p:par>
                                <p:cTn id="44" presetID="2" presetClass="entr" presetSubtype="4"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9000"/>
                            </p:stCondLst>
                            <p:childTnLst>
                              <p:par>
                                <p:cTn id="49" presetID="53" presetClass="entr" presetSubtype="16" fill="hold" grpId="0" nodeType="afterEffect">
                                  <p:stCondLst>
                                    <p:cond delay="0"/>
                                  </p:stCondLst>
                                  <p:childTnLst>
                                    <p:set>
                                      <p:cBhvr>
                                        <p:cTn id="50" dur="1" fill="hold">
                                          <p:stCondLst>
                                            <p:cond delay="0"/>
                                          </p:stCondLst>
                                        </p:cTn>
                                        <p:tgtEl>
                                          <p:spTgt spid="136"/>
                                        </p:tgtEl>
                                        <p:attrNameLst>
                                          <p:attrName>style.visibility</p:attrName>
                                        </p:attrNameLst>
                                      </p:cBhvr>
                                      <p:to>
                                        <p:strVal val="visible"/>
                                      </p:to>
                                    </p:set>
                                    <p:anim calcmode="lin" valueType="num">
                                      <p:cBhvr>
                                        <p:cTn id="51" dur="500" fill="hold"/>
                                        <p:tgtEl>
                                          <p:spTgt spid="136"/>
                                        </p:tgtEl>
                                        <p:attrNameLst>
                                          <p:attrName>ppt_w</p:attrName>
                                        </p:attrNameLst>
                                      </p:cBhvr>
                                      <p:tavLst>
                                        <p:tav tm="0">
                                          <p:val>
                                            <p:fltVal val="0"/>
                                          </p:val>
                                        </p:tav>
                                        <p:tav tm="100000">
                                          <p:val>
                                            <p:strVal val="#ppt_w"/>
                                          </p:val>
                                        </p:tav>
                                      </p:tavLst>
                                    </p:anim>
                                    <p:anim calcmode="lin" valueType="num">
                                      <p:cBhvr>
                                        <p:cTn id="52" dur="500" fill="hold"/>
                                        <p:tgtEl>
                                          <p:spTgt spid="136"/>
                                        </p:tgtEl>
                                        <p:attrNameLst>
                                          <p:attrName>ppt_h</p:attrName>
                                        </p:attrNameLst>
                                      </p:cBhvr>
                                      <p:tavLst>
                                        <p:tav tm="0">
                                          <p:val>
                                            <p:fltVal val="0"/>
                                          </p:val>
                                        </p:tav>
                                        <p:tav tm="100000">
                                          <p:val>
                                            <p:strVal val="#ppt_h"/>
                                          </p:val>
                                        </p:tav>
                                      </p:tavLst>
                                    </p:anim>
                                    <p:animEffect transition="in" filter="fade">
                                      <p:cBhvr>
                                        <p:cTn id="53" dur="500"/>
                                        <p:tgtEl>
                                          <p:spTgt spid="136"/>
                                        </p:tgtEl>
                                      </p:cBhvr>
                                    </p:animEffect>
                                  </p:childTnLst>
                                </p:cTn>
                              </p:par>
                            </p:childTnLst>
                          </p:cTn>
                        </p:par>
                        <p:par>
                          <p:cTn id="54" fill="hold">
                            <p:stCondLst>
                              <p:cond delay="9500"/>
                            </p:stCondLst>
                            <p:childTnLst>
                              <p:par>
                                <p:cTn id="55" presetID="10" presetClass="entr" presetSubtype="0" fill="hold" nodeType="after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par>
                                <p:cTn id="58" presetID="10" presetClass="entr" presetSubtype="0" fill="hold" nodeType="with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fade">
                                      <p:cBhvr>
                                        <p:cTn id="60" dur="500"/>
                                        <p:tgtEl>
                                          <p:spTgt spid="122"/>
                                        </p:tgtEl>
                                      </p:cBhvr>
                                    </p:animEffect>
                                  </p:childTnLst>
                                </p:cTn>
                              </p:par>
                              <p:par>
                                <p:cTn id="61" presetID="10" presetClass="entr" presetSubtype="0" fill="hold" nodeType="withEffect">
                                  <p:stCondLst>
                                    <p:cond delay="0"/>
                                  </p:stCondLst>
                                  <p:childTnLst>
                                    <p:set>
                                      <p:cBhvr>
                                        <p:cTn id="62" dur="1" fill="hold">
                                          <p:stCondLst>
                                            <p:cond delay="0"/>
                                          </p:stCondLst>
                                        </p:cTn>
                                        <p:tgtEl>
                                          <p:spTgt spid="126"/>
                                        </p:tgtEl>
                                        <p:attrNameLst>
                                          <p:attrName>style.visibility</p:attrName>
                                        </p:attrNameLst>
                                      </p:cBhvr>
                                      <p:to>
                                        <p:strVal val="visible"/>
                                      </p:to>
                                    </p:set>
                                    <p:animEffect transition="in" filter="fade">
                                      <p:cBhvr>
                                        <p:cTn id="63" dur="500"/>
                                        <p:tgtEl>
                                          <p:spTgt spid="126"/>
                                        </p:tgtEl>
                                      </p:cBhvr>
                                    </p:animEffect>
                                  </p:childTnLst>
                                </p:cTn>
                              </p:par>
                              <p:par>
                                <p:cTn id="64" presetID="10" presetClass="entr" presetSubtype="0" fill="hold" nodeType="withEffect">
                                  <p:stCondLst>
                                    <p:cond delay="0"/>
                                  </p:stCondLst>
                                  <p:childTnLst>
                                    <p:set>
                                      <p:cBhvr>
                                        <p:cTn id="65" dur="1" fill="hold">
                                          <p:stCondLst>
                                            <p:cond delay="0"/>
                                          </p:stCondLst>
                                        </p:cTn>
                                        <p:tgtEl>
                                          <p:spTgt spid="130"/>
                                        </p:tgtEl>
                                        <p:attrNameLst>
                                          <p:attrName>style.visibility</p:attrName>
                                        </p:attrNameLst>
                                      </p:cBhvr>
                                      <p:to>
                                        <p:strVal val="visible"/>
                                      </p:to>
                                    </p:set>
                                    <p:animEffect transition="in" filter="fade">
                                      <p:cBhvr>
                                        <p:cTn id="6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6" grpId="0" animBg="1"/>
      <p:bldP spid="137" grpId="0" animBg="1"/>
      <p:bldP spid="1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182" y="-189638"/>
            <a:ext cx="24552832" cy="13905638"/>
          </a:xfrm>
          <a:prstGeom prst="rect">
            <a:avLst/>
          </a:prstGeom>
          <a:solidFill>
            <a:schemeClr val="accent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a:p>
        </p:txBody>
      </p:sp>
      <p:sp>
        <p:nvSpPr>
          <p:cNvPr id="19" name="TextBox 18"/>
          <p:cNvSpPr txBox="1"/>
          <p:nvPr/>
        </p:nvSpPr>
        <p:spPr>
          <a:xfrm>
            <a:off x="2049813" y="5276210"/>
            <a:ext cx="20342095" cy="3154692"/>
          </a:xfrm>
          <a:prstGeom prst="rect">
            <a:avLst/>
          </a:prstGeom>
          <a:noFill/>
        </p:spPr>
        <p:txBody>
          <a:bodyPr wrap="square" lIns="91422" tIns="45711" rIns="91422" bIns="45711" rtlCol="0">
            <a:spAutoFit/>
          </a:bodyPr>
          <a:lstStyle/>
          <a:p>
            <a:pPr algn="ctr"/>
            <a:r>
              <a:rPr lang="id-ID" sz="19900" b="1" dirty="0" smtClean="0">
                <a:solidFill>
                  <a:schemeClr val="bg1"/>
                </a:solidFill>
                <a:latin typeface="Lato Regular"/>
                <a:cs typeface="Lato Regular"/>
              </a:rPr>
              <a:t>OUR </a:t>
            </a:r>
            <a:r>
              <a:rPr lang="id-ID" sz="19900" b="1" dirty="0" smtClean="0">
                <a:solidFill>
                  <a:schemeClr val="accent4"/>
                </a:solidFill>
                <a:latin typeface="Lato Regular"/>
                <a:cs typeface="Lato Regular"/>
              </a:rPr>
              <a:t>MAPS</a:t>
            </a:r>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1272997391"/>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062106" y="3129133"/>
            <a:ext cx="10283367" cy="6947373"/>
            <a:chOff x="3736320" y="2507105"/>
            <a:chExt cx="14847684" cy="10030995"/>
          </a:xfrm>
          <a:solidFill>
            <a:schemeClr val="accent4"/>
          </a:solidFill>
        </p:grpSpPr>
        <p:grpSp>
          <p:nvGrpSpPr>
            <p:cNvPr id="142" name="Group 4"/>
            <p:cNvGrpSpPr>
              <a:grpSpLocks noChangeAspect="1"/>
            </p:cNvGrpSpPr>
            <p:nvPr/>
          </p:nvGrpSpPr>
          <p:grpSpPr bwMode="auto">
            <a:xfrm>
              <a:off x="3736320" y="2507105"/>
              <a:ext cx="14847684" cy="10030995"/>
              <a:chOff x="374" y="598"/>
              <a:chExt cx="5012" cy="3722"/>
            </a:xfrm>
            <a:grpFill/>
          </p:grpSpPr>
          <p:sp>
            <p:nvSpPr>
              <p:cNvPr id="143" name="Freeform 6"/>
              <p:cNvSpPr>
                <a:spLocks/>
              </p:cNvSpPr>
              <p:nvPr/>
            </p:nvSpPr>
            <p:spPr bwMode="auto">
              <a:xfrm>
                <a:off x="2448" y="983"/>
                <a:ext cx="208" cy="300"/>
              </a:xfrm>
              <a:custGeom>
                <a:avLst/>
                <a:gdLst>
                  <a:gd name="T0" fmla="*/ 72 w 78"/>
                  <a:gd name="T1" fmla="*/ 39 h 113"/>
                  <a:gd name="T2" fmla="*/ 66 w 78"/>
                  <a:gd name="T3" fmla="*/ 44 h 113"/>
                  <a:gd name="T4" fmla="*/ 61 w 78"/>
                  <a:gd name="T5" fmla="*/ 44 h 113"/>
                  <a:gd name="T6" fmla="*/ 65 w 78"/>
                  <a:gd name="T7" fmla="*/ 38 h 113"/>
                  <a:gd name="T8" fmla="*/ 72 w 78"/>
                  <a:gd name="T9" fmla="*/ 14 h 113"/>
                  <a:gd name="T10" fmla="*/ 66 w 78"/>
                  <a:gd name="T11" fmla="*/ 12 h 113"/>
                  <a:gd name="T12" fmla="*/ 65 w 78"/>
                  <a:gd name="T13" fmla="*/ 1 h 113"/>
                  <a:gd name="T14" fmla="*/ 51 w 78"/>
                  <a:gd name="T15" fmla="*/ 4 h 113"/>
                  <a:gd name="T16" fmla="*/ 46 w 78"/>
                  <a:gd name="T17" fmla="*/ 9 h 113"/>
                  <a:gd name="T18" fmla="*/ 40 w 78"/>
                  <a:gd name="T19" fmla="*/ 6 h 113"/>
                  <a:gd name="T20" fmla="*/ 36 w 78"/>
                  <a:gd name="T21" fmla="*/ 7 h 113"/>
                  <a:gd name="T22" fmla="*/ 25 w 78"/>
                  <a:gd name="T23" fmla="*/ 16 h 113"/>
                  <a:gd name="T24" fmla="*/ 24 w 78"/>
                  <a:gd name="T25" fmla="*/ 17 h 113"/>
                  <a:gd name="T26" fmla="*/ 19 w 78"/>
                  <a:gd name="T27" fmla="*/ 26 h 113"/>
                  <a:gd name="T28" fmla="*/ 31 w 78"/>
                  <a:gd name="T29" fmla="*/ 33 h 113"/>
                  <a:gd name="T30" fmla="*/ 30 w 78"/>
                  <a:gd name="T31" fmla="*/ 35 h 113"/>
                  <a:gd name="T32" fmla="*/ 30 w 78"/>
                  <a:gd name="T33" fmla="*/ 49 h 113"/>
                  <a:gd name="T34" fmla="*/ 27 w 78"/>
                  <a:gd name="T35" fmla="*/ 51 h 113"/>
                  <a:gd name="T36" fmla="*/ 20 w 78"/>
                  <a:gd name="T37" fmla="*/ 44 h 113"/>
                  <a:gd name="T38" fmla="*/ 11 w 78"/>
                  <a:gd name="T39" fmla="*/ 33 h 113"/>
                  <a:gd name="T40" fmla="*/ 0 w 78"/>
                  <a:gd name="T41" fmla="*/ 47 h 113"/>
                  <a:gd name="T42" fmla="*/ 6 w 78"/>
                  <a:gd name="T43" fmla="*/ 63 h 113"/>
                  <a:gd name="T44" fmla="*/ 15 w 78"/>
                  <a:gd name="T45" fmla="*/ 71 h 113"/>
                  <a:gd name="T46" fmla="*/ 22 w 78"/>
                  <a:gd name="T47" fmla="*/ 82 h 113"/>
                  <a:gd name="T48" fmla="*/ 33 w 78"/>
                  <a:gd name="T49" fmla="*/ 107 h 113"/>
                  <a:gd name="T50" fmla="*/ 48 w 78"/>
                  <a:gd name="T51" fmla="*/ 111 h 113"/>
                  <a:gd name="T52" fmla="*/ 56 w 78"/>
                  <a:gd name="T53" fmla="*/ 103 h 113"/>
                  <a:gd name="T54" fmla="*/ 70 w 78"/>
                  <a:gd name="T55" fmla="*/ 89 h 113"/>
                  <a:gd name="T56" fmla="*/ 72 w 78"/>
                  <a:gd name="T57" fmla="*/ 79 h 113"/>
                  <a:gd name="T58" fmla="*/ 71 w 78"/>
                  <a:gd name="T59" fmla="*/ 58 h 113"/>
                  <a:gd name="T60" fmla="*/ 69 w 78"/>
                  <a:gd name="T61" fmla="*/ 54 h 113"/>
                  <a:gd name="T62" fmla="*/ 77 w 78"/>
                  <a:gd name="T63" fmla="*/ 5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13">
                    <a:moveTo>
                      <a:pt x="77" y="42"/>
                    </a:moveTo>
                    <a:cubicBezTo>
                      <a:pt x="76" y="40"/>
                      <a:pt x="74" y="39"/>
                      <a:pt x="72" y="39"/>
                    </a:cubicBezTo>
                    <a:cubicBezTo>
                      <a:pt x="71" y="39"/>
                      <a:pt x="71" y="39"/>
                      <a:pt x="71" y="39"/>
                    </a:cubicBezTo>
                    <a:cubicBezTo>
                      <a:pt x="69" y="39"/>
                      <a:pt x="67" y="41"/>
                      <a:pt x="66" y="44"/>
                    </a:cubicBezTo>
                    <a:cubicBezTo>
                      <a:pt x="65" y="44"/>
                      <a:pt x="65" y="45"/>
                      <a:pt x="65" y="45"/>
                    </a:cubicBezTo>
                    <a:cubicBezTo>
                      <a:pt x="64" y="44"/>
                      <a:pt x="62" y="44"/>
                      <a:pt x="61" y="44"/>
                    </a:cubicBezTo>
                    <a:cubicBezTo>
                      <a:pt x="60" y="44"/>
                      <a:pt x="59" y="44"/>
                      <a:pt x="59" y="43"/>
                    </a:cubicBezTo>
                    <a:cubicBezTo>
                      <a:pt x="60" y="42"/>
                      <a:pt x="63" y="39"/>
                      <a:pt x="65" y="38"/>
                    </a:cubicBezTo>
                    <a:cubicBezTo>
                      <a:pt x="69" y="36"/>
                      <a:pt x="71" y="34"/>
                      <a:pt x="72" y="33"/>
                    </a:cubicBezTo>
                    <a:cubicBezTo>
                      <a:pt x="74" y="28"/>
                      <a:pt x="78" y="18"/>
                      <a:pt x="72" y="14"/>
                    </a:cubicBezTo>
                    <a:cubicBezTo>
                      <a:pt x="71" y="13"/>
                      <a:pt x="69" y="13"/>
                      <a:pt x="68" y="12"/>
                    </a:cubicBezTo>
                    <a:cubicBezTo>
                      <a:pt x="67" y="12"/>
                      <a:pt x="67" y="12"/>
                      <a:pt x="66" y="12"/>
                    </a:cubicBezTo>
                    <a:cubicBezTo>
                      <a:pt x="66" y="11"/>
                      <a:pt x="67" y="10"/>
                      <a:pt x="67" y="9"/>
                    </a:cubicBezTo>
                    <a:cubicBezTo>
                      <a:pt x="68" y="8"/>
                      <a:pt x="69" y="4"/>
                      <a:pt x="65" y="1"/>
                    </a:cubicBezTo>
                    <a:cubicBezTo>
                      <a:pt x="65" y="0"/>
                      <a:pt x="63" y="0"/>
                      <a:pt x="62" y="0"/>
                    </a:cubicBezTo>
                    <a:cubicBezTo>
                      <a:pt x="58" y="0"/>
                      <a:pt x="53" y="3"/>
                      <a:pt x="51" y="4"/>
                    </a:cubicBezTo>
                    <a:cubicBezTo>
                      <a:pt x="51" y="5"/>
                      <a:pt x="50" y="6"/>
                      <a:pt x="49" y="6"/>
                    </a:cubicBezTo>
                    <a:cubicBezTo>
                      <a:pt x="48" y="7"/>
                      <a:pt x="47" y="9"/>
                      <a:pt x="46" y="9"/>
                    </a:cubicBezTo>
                    <a:cubicBezTo>
                      <a:pt x="45" y="9"/>
                      <a:pt x="45" y="8"/>
                      <a:pt x="44" y="8"/>
                    </a:cubicBezTo>
                    <a:cubicBezTo>
                      <a:pt x="43" y="7"/>
                      <a:pt x="42" y="6"/>
                      <a:pt x="40" y="6"/>
                    </a:cubicBezTo>
                    <a:cubicBezTo>
                      <a:pt x="39" y="6"/>
                      <a:pt x="39" y="7"/>
                      <a:pt x="38" y="7"/>
                    </a:cubicBezTo>
                    <a:cubicBezTo>
                      <a:pt x="37" y="7"/>
                      <a:pt x="36" y="7"/>
                      <a:pt x="36" y="7"/>
                    </a:cubicBezTo>
                    <a:cubicBezTo>
                      <a:pt x="29" y="9"/>
                      <a:pt x="27" y="9"/>
                      <a:pt x="26" y="11"/>
                    </a:cubicBezTo>
                    <a:cubicBezTo>
                      <a:pt x="24" y="13"/>
                      <a:pt x="25" y="15"/>
                      <a:pt x="25" y="16"/>
                    </a:cubicBezTo>
                    <a:cubicBezTo>
                      <a:pt x="25" y="16"/>
                      <a:pt x="25" y="16"/>
                      <a:pt x="25" y="16"/>
                    </a:cubicBezTo>
                    <a:cubicBezTo>
                      <a:pt x="25" y="16"/>
                      <a:pt x="25" y="16"/>
                      <a:pt x="24" y="17"/>
                    </a:cubicBezTo>
                    <a:cubicBezTo>
                      <a:pt x="23" y="17"/>
                      <a:pt x="22" y="18"/>
                      <a:pt x="21" y="19"/>
                    </a:cubicBezTo>
                    <a:cubicBezTo>
                      <a:pt x="20" y="20"/>
                      <a:pt x="17" y="23"/>
                      <a:pt x="19" y="26"/>
                    </a:cubicBezTo>
                    <a:cubicBezTo>
                      <a:pt x="20" y="30"/>
                      <a:pt x="24" y="31"/>
                      <a:pt x="28" y="32"/>
                    </a:cubicBezTo>
                    <a:cubicBezTo>
                      <a:pt x="29" y="32"/>
                      <a:pt x="30" y="32"/>
                      <a:pt x="31" y="33"/>
                    </a:cubicBezTo>
                    <a:cubicBezTo>
                      <a:pt x="31" y="33"/>
                      <a:pt x="31" y="33"/>
                      <a:pt x="31" y="33"/>
                    </a:cubicBezTo>
                    <a:cubicBezTo>
                      <a:pt x="31" y="33"/>
                      <a:pt x="30" y="34"/>
                      <a:pt x="30" y="35"/>
                    </a:cubicBezTo>
                    <a:cubicBezTo>
                      <a:pt x="29" y="37"/>
                      <a:pt x="27" y="40"/>
                      <a:pt x="29" y="43"/>
                    </a:cubicBezTo>
                    <a:cubicBezTo>
                      <a:pt x="30" y="45"/>
                      <a:pt x="30" y="47"/>
                      <a:pt x="30" y="49"/>
                    </a:cubicBezTo>
                    <a:cubicBezTo>
                      <a:pt x="30" y="49"/>
                      <a:pt x="30" y="50"/>
                      <a:pt x="29" y="50"/>
                    </a:cubicBezTo>
                    <a:cubicBezTo>
                      <a:pt x="28" y="51"/>
                      <a:pt x="28" y="51"/>
                      <a:pt x="27" y="51"/>
                    </a:cubicBezTo>
                    <a:cubicBezTo>
                      <a:pt x="25" y="51"/>
                      <a:pt x="22" y="49"/>
                      <a:pt x="21" y="47"/>
                    </a:cubicBezTo>
                    <a:cubicBezTo>
                      <a:pt x="21" y="46"/>
                      <a:pt x="20" y="45"/>
                      <a:pt x="20" y="44"/>
                    </a:cubicBezTo>
                    <a:cubicBezTo>
                      <a:pt x="19" y="40"/>
                      <a:pt x="17" y="35"/>
                      <a:pt x="13" y="33"/>
                    </a:cubicBezTo>
                    <a:cubicBezTo>
                      <a:pt x="12" y="33"/>
                      <a:pt x="11" y="33"/>
                      <a:pt x="11" y="33"/>
                    </a:cubicBezTo>
                    <a:cubicBezTo>
                      <a:pt x="9" y="33"/>
                      <a:pt x="7" y="34"/>
                      <a:pt x="5" y="36"/>
                    </a:cubicBezTo>
                    <a:cubicBezTo>
                      <a:pt x="2" y="39"/>
                      <a:pt x="0" y="44"/>
                      <a:pt x="0" y="47"/>
                    </a:cubicBezTo>
                    <a:cubicBezTo>
                      <a:pt x="1" y="51"/>
                      <a:pt x="2" y="54"/>
                      <a:pt x="4" y="57"/>
                    </a:cubicBezTo>
                    <a:cubicBezTo>
                      <a:pt x="5" y="59"/>
                      <a:pt x="6" y="61"/>
                      <a:pt x="6" y="63"/>
                    </a:cubicBezTo>
                    <a:cubicBezTo>
                      <a:pt x="8" y="67"/>
                      <a:pt x="10" y="69"/>
                      <a:pt x="12" y="70"/>
                    </a:cubicBezTo>
                    <a:cubicBezTo>
                      <a:pt x="13" y="70"/>
                      <a:pt x="14" y="71"/>
                      <a:pt x="15" y="71"/>
                    </a:cubicBezTo>
                    <a:cubicBezTo>
                      <a:pt x="16" y="73"/>
                      <a:pt x="17" y="75"/>
                      <a:pt x="19" y="77"/>
                    </a:cubicBezTo>
                    <a:cubicBezTo>
                      <a:pt x="20" y="79"/>
                      <a:pt x="21" y="80"/>
                      <a:pt x="22" y="82"/>
                    </a:cubicBezTo>
                    <a:cubicBezTo>
                      <a:pt x="25" y="86"/>
                      <a:pt x="26" y="90"/>
                      <a:pt x="28" y="94"/>
                    </a:cubicBezTo>
                    <a:cubicBezTo>
                      <a:pt x="29" y="99"/>
                      <a:pt x="30" y="103"/>
                      <a:pt x="33" y="107"/>
                    </a:cubicBezTo>
                    <a:cubicBezTo>
                      <a:pt x="35" y="109"/>
                      <a:pt x="38" y="113"/>
                      <a:pt x="42" y="113"/>
                    </a:cubicBezTo>
                    <a:cubicBezTo>
                      <a:pt x="45" y="113"/>
                      <a:pt x="47" y="112"/>
                      <a:pt x="48" y="111"/>
                    </a:cubicBezTo>
                    <a:cubicBezTo>
                      <a:pt x="51" y="108"/>
                      <a:pt x="51" y="105"/>
                      <a:pt x="51" y="102"/>
                    </a:cubicBezTo>
                    <a:cubicBezTo>
                      <a:pt x="53" y="102"/>
                      <a:pt x="54" y="103"/>
                      <a:pt x="56" y="103"/>
                    </a:cubicBezTo>
                    <a:cubicBezTo>
                      <a:pt x="59" y="103"/>
                      <a:pt x="61" y="102"/>
                      <a:pt x="63" y="101"/>
                    </a:cubicBezTo>
                    <a:cubicBezTo>
                      <a:pt x="68" y="97"/>
                      <a:pt x="69" y="93"/>
                      <a:pt x="70" y="89"/>
                    </a:cubicBezTo>
                    <a:cubicBezTo>
                      <a:pt x="70" y="87"/>
                      <a:pt x="70" y="86"/>
                      <a:pt x="70" y="85"/>
                    </a:cubicBezTo>
                    <a:cubicBezTo>
                      <a:pt x="71" y="83"/>
                      <a:pt x="72" y="81"/>
                      <a:pt x="72" y="79"/>
                    </a:cubicBezTo>
                    <a:cubicBezTo>
                      <a:pt x="74" y="76"/>
                      <a:pt x="75" y="73"/>
                      <a:pt x="75" y="69"/>
                    </a:cubicBezTo>
                    <a:cubicBezTo>
                      <a:pt x="76" y="64"/>
                      <a:pt x="74" y="61"/>
                      <a:pt x="71" y="58"/>
                    </a:cubicBezTo>
                    <a:cubicBezTo>
                      <a:pt x="71" y="58"/>
                      <a:pt x="70" y="57"/>
                      <a:pt x="69" y="56"/>
                    </a:cubicBezTo>
                    <a:cubicBezTo>
                      <a:pt x="69" y="55"/>
                      <a:pt x="69" y="55"/>
                      <a:pt x="69" y="54"/>
                    </a:cubicBezTo>
                    <a:cubicBezTo>
                      <a:pt x="69" y="54"/>
                      <a:pt x="70" y="54"/>
                      <a:pt x="70" y="54"/>
                    </a:cubicBezTo>
                    <a:cubicBezTo>
                      <a:pt x="73" y="54"/>
                      <a:pt x="76" y="52"/>
                      <a:pt x="77" y="50"/>
                    </a:cubicBezTo>
                    <a:cubicBezTo>
                      <a:pt x="78" y="48"/>
                      <a:pt x="78" y="45"/>
                      <a:pt x="77" y="4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
              <p:cNvSpPr>
                <a:spLocks/>
              </p:cNvSpPr>
              <p:nvPr/>
            </p:nvSpPr>
            <p:spPr bwMode="auto">
              <a:xfrm>
                <a:off x="2483" y="1421"/>
                <a:ext cx="167" cy="163"/>
              </a:xfrm>
              <a:custGeom>
                <a:avLst/>
                <a:gdLst>
                  <a:gd name="T0" fmla="*/ 63 w 63"/>
                  <a:gd name="T1" fmla="*/ 46 h 61"/>
                  <a:gd name="T2" fmla="*/ 58 w 63"/>
                  <a:gd name="T3" fmla="*/ 40 h 61"/>
                  <a:gd name="T4" fmla="*/ 55 w 63"/>
                  <a:gd name="T5" fmla="*/ 37 h 61"/>
                  <a:gd name="T6" fmla="*/ 53 w 63"/>
                  <a:gd name="T7" fmla="*/ 30 h 61"/>
                  <a:gd name="T8" fmla="*/ 50 w 63"/>
                  <a:gd name="T9" fmla="*/ 19 h 61"/>
                  <a:gd name="T10" fmla="*/ 44 w 63"/>
                  <a:gd name="T11" fmla="*/ 13 h 61"/>
                  <a:gd name="T12" fmla="*/ 37 w 63"/>
                  <a:gd name="T13" fmla="*/ 6 h 61"/>
                  <a:gd name="T14" fmla="*/ 29 w 63"/>
                  <a:gd name="T15" fmla="*/ 0 h 61"/>
                  <a:gd name="T16" fmla="*/ 20 w 63"/>
                  <a:gd name="T17" fmla="*/ 6 h 61"/>
                  <a:gd name="T18" fmla="*/ 17 w 63"/>
                  <a:gd name="T19" fmla="*/ 16 h 61"/>
                  <a:gd name="T20" fmla="*/ 14 w 63"/>
                  <a:gd name="T21" fmla="*/ 24 h 61"/>
                  <a:gd name="T22" fmla="*/ 10 w 63"/>
                  <a:gd name="T23" fmla="*/ 25 h 61"/>
                  <a:gd name="T24" fmla="*/ 1 w 63"/>
                  <a:gd name="T25" fmla="*/ 31 h 61"/>
                  <a:gd name="T26" fmla="*/ 1 w 63"/>
                  <a:gd name="T27" fmla="*/ 37 h 61"/>
                  <a:gd name="T28" fmla="*/ 12 w 63"/>
                  <a:gd name="T29" fmla="*/ 42 h 61"/>
                  <a:gd name="T30" fmla="*/ 15 w 63"/>
                  <a:gd name="T31" fmla="*/ 43 h 61"/>
                  <a:gd name="T32" fmla="*/ 21 w 63"/>
                  <a:gd name="T33" fmla="*/ 48 h 61"/>
                  <a:gd name="T34" fmla="*/ 26 w 63"/>
                  <a:gd name="T35" fmla="*/ 54 h 61"/>
                  <a:gd name="T36" fmla="*/ 43 w 63"/>
                  <a:gd name="T37" fmla="*/ 61 h 61"/>
                  <a:gd name="T38" fmla="*/ 43 w 63"/>
                  <a:gd name="T39" fmla="*/ 61 h 61"/>
                  <a:gd name="T40" fmla="*/ 61 w 63"/>
                  <a:gd name="T41" fmla="*/ 51 h 61"/>
                  <a:gd name="T42" fmla="*/ 63 w 63"/>
                  <a:gd name="T43"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63" y="46"/>
                    </a:moveTo>
                    <a:cubicBezTo>
                      <a:pt x="63" y="43"/>
                      <a:pt x="60" y="41"/>
                      <a:pt x="58" y="40"/>
                    </a:cubicBezTo>
                    <a:cubicBezTo>
                      <a:pt x="57" y="39"/>
                      <a:pt x="56" y="38"/>
                      <a:pt x="55" y="37"/>
                    </a:cubicBezTo>
                    <a:cubicBezTo>
                      <a:pt x="54" y="35"/>
                      <a:pt x="53" y="33"/>
                      <a:pt x="53" y="30"/>
                    </a:cubicBezTo>
                    <a:cubicBezTo>
                      <a:pt x="53" y="26"/>
                      <a:pt x="53" y="22"/>
                      <a:pt x="50" y="19"/>
                    </a:cubicBezTo>
                    <a:cubicBezTo>
                      <a:pt x="48" y="16"/>
                      <a:pt x="46" y="14"/>
                      <a:pt x="44" y="13"/>
                    </a:cubicBezTo>
                    <a:cubicBezTo>
                      <a:pt x="41" y="11"/>
                      <a:pt x="39" y="9"/>
                      <a:pt x="37" y="6"/>
                    </a:cubicBezTo>
                    <a:cubicBezTo>
                      <a:pt x="35" y="2"/>
                      <a:pt x="32" y="0"/>
                      <a:pt x="29" y="0"/>
                    </a:cubicBezTo>
                    <a:cubicBezTo>
                      <a:pt x="26" y="0"/>
                      <a:pt x="23" y="2"/>
                      <a:pt x="20" y="6"/>
                    </a:cubicBezTo>
                    <a:cubicBezTo>
                      <a:pt x="18" y="9"/>
                      <a:pt x="18" y="13"/>
                      <a:pt x="17" y="16"/>
                    </a:cubicBezTo>
                    <a:cubicBezTo>
                      <a:pt x="17" y="19"/>
                      <a:pt x="16" y="23"/>
                      <a:pt x="14" y="24"/>
                    </a:cubicBezTo>
                    <a:cubicBezTo>
                      <a:pt x="13" y="25"/>
                      <a:pt x="12" y="25"/>
                      <a:pt x="10" y="25"/>
                    </a:cubicBezTo>
                    <a:cubicBezTo>
                      <a:pt x="7" y="26"/>
                      <a:pt x="3" y="27"/>
                      <a:pt x="1" y="31"/>
                    </a:cubicBezTo>
                    <a:cubicBezTo>
                      <a:pt x="0" y="34"/>
                      <a:pt x="1" y="36"/>
                      <a:pt x="1" y="37"/>
                    </a:cubicBezTo>
                    <a:cubicBezTo>
                      <a:pt x="3" y="41"/>
                      <a:pt x="8" y="41"/>
                      <a:pt x="12" y="42"/>
                    </a:cubicBezTo>
                    <a:cubicBezTo>
                      <a:pt x="13" y="42"/>
                      <a:pt x="14" y="42"/>
                      <a:pt x="15" y="43"/>
                    </a:cubicBezTo>
                    <a:cubicBezTo>
                      <a:pt x="18" y="43"/>
                      <a:pt x="19" y="46"/>
                      <a:pt x="21" y="48"/>
                    </a:cubicBezTo>
                    <a:cubicBezTo>
                      <a:pt x="22" y="50"/>
                      <a:pt x="24" y="52"/>
                      <a:pt x="26" y="54"/>
                    </a:cubicBezTo>
                    <a:cubicBezTo>
                      <a:pt x="27" y="54"/>
                      <a:pt x="37" y="61"/>
                      <a:pt x="43" y="61"/>
                    </a:cubicBezTo>
                    <a:cubicBezTo>
                      <a:pt x="43" y="61"/>
                      <a:pt x="43" y="61"/>
                      <a:pt x="43" y="61"/>
                    </a:cubicBezTo>
                    <a:cubicBezTo>
                      <a:pt x="48" y="61"/>
                      <a:pt x="59" y="53"/>
                      <a:pt x="61" y="51"/>
                    </a:cubicBezTo>
                    <a:cubicBezTo>
                      <a:pt x="63" y="49"/>
                      <a:pt x="63" y="47"/>
                      <a:pt x="63" y="4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9"/>
              <p:cNvSpPr>
                <a:spLocks/>
              </p:cNvSpPr>
              <p:nvPr/>
            </p:nvSpPr>
            <p:spPr bwMode="auto">
              <a:xfrm>
                <a:off x="1907" y="938"/>
                <a:ext cx="332" cy="382"/>
              </a:xfrm>
              <a:custGeom>
                <a:avLst/>
                <a:gdLst>
                  <a:gd name="T0" fmla="*/ 110 w 125"/>
                  <a:gd name="T1" fmla="*/ 51 h 144"/>
                  <a:gd name="T2" fmla="*/ 108 w 125"/>
                  <a:gd name="T3" fmla="*/ 50 h 144"/>
                  <a:gd name="T4" fmla="*/ 111 w 125"/>
                  <a:gd name="T5" fmla="*/ 35 h 144"/>
                  <a:gd name="T6" fmla="*/ 96 w 125"/>
                  <a:gd name="T7" fmla="*/ 19 h 144"/>
                  <a:gd name="T8" fmla="*/ 85 w 125"/>
                  <a:gd name="T9" fmla="*/ 26 h 144"/>
                  <a:gd name="T10" fmla="*/ 80 w 125"/>
                  <a:gd name="T11" fmla="*/ 30 h 144"/>
                  <a:gd name="T12" fmla="*/ 81 w 125"/>
                  <a:gd name="T13" fmla="*/ 27 h 144"/>
                  <a:gd name="T14" fmla="*/ 89 w 125"/>
                  <a:gd name="T15" fmla="*/ 18 h 144"/>
                  <a:gd name="T16" fmla="*/ 92 w 125"/>
                  <a:gd name="T17" fmla="*/ 4 h 144"/>
                  <a:gd name="T18" fmla="*/ 85 w 125"/>
                  <a:gd name="T19" fmla="*/ 0 h 144"/>
                  <a:gd name="T20" fmla="*/ 75 w 125"/>
                  <a:gd name="T21" fmla="*/ 1 h 144"/>
                  <a:gd name="T22" fmla="*/ 61 w 125"/>
                  <a:gd name="T23" fmla="*/ 2 h 144"/>
                  <a:gd name="T24" fmla="*/ 54 w 125"/>
                  <a:gd name="T25" fmla="*/ 3 h 144"/>
                  <a:gd name="T26" fmla="*/ 36 w 125"/>
                  <a:gd name="T27" fmla="*/ 9 h 144"/>
                  <a:gd name="T28" fmla="*/ 26 w 125"/>
                  <a:gd name="T29" fmla="*/ 18 h 144"/>
                  <a:gd name="T30" fmla="*/ 27 w 125"/>
                  <a:gd name="T31" fmla="*/ 23 h 144"/>
                  <a:gd name="T32" fmla="*/ 14 w 125"/>
                  <a:gd name="T33" fmla="*/ 29 h 144"/>
                  <a:gd name="T34" fmla="*/ 8 w 125"/>
                  <a:gd name="T35" fmla="*/ 38 h 144"/>
                  <a:gd name="T36" fmla="*/ 19 w 125"/>
                  <a:gd name="T37" fmla="*/ 47 h 144"/>
                  <a:gd name="T38" fmla="*/ 21 w 125"/>
                  <a:gd name="T39" fmla="*/ 48 h 144"/>
                  <a:gd name="T40" fmla="*/ 12 w 125"/>
                  <a:gd name="T41" fmla="*/ 52 h 144"/>
                  <a:gd name="T42" fmla="*/ 17 w 125"/>
                  <a:gd name="T43" fmla="*/ 61 h 144"/>
                  <a:gd name="T44" fmla="*/ 24 w 125"/>
                  <a:gd name="T45" fmla="*/ 61 h 144"/>
                  <a:gd name="T46" fmla="*/ 28 w 125"/>
                  <a:gd name="T47" fmla="*/ 61 h 144"/>
                  <a:gd name="T48" fmla="*/ 37 w 125"/>
                  <a:gd name="T49" fmla="*/ 63 h 144"/>
                  <a:gd name="T50" fmla="*/ 39 w 125"/>
                  <a:gd name="T51" fmla="*/ 63 h 144"/>
                  <a:gd name="T52" fmla="*/ 43 w 125"/>
                  <a:gd name="T53" fmla="*/ 63 h 144"/>
                  <a:gd name="T54" fmla="*/ 34 w 125"/>
                  <a:gd name="T55" fmla="*/ 64 h 144"/>
                  <a:gd name="T56" fmla="*/ 17 w 125"/>
                  <a:gd name="T57" fmla="*/ 63 h 144"/>
                  <a:gd name="T58" fmla="*/ 3 w 125"/>
                  <a:gd name="T59" fmla="*/ 72 h 144"/>
                  <a:gd name="T60" fmla="*/ 18 w 125"/>
                  <a:gd name="T61" fmla="*/ 93 h 144"/>
                  <a:gd name="T62" fmla="*/ 38 w 125"/>
                  <a:gd name="T63" fmla="*/ 102 h 144"/>
                  <a:gd name="T64" fmla="*/ 50 w 125"/>
                  <a:gd name="T65" fmla="*/ 105 h 144"/>
                  <a:gd name="T66" fmla="*/ 60 w 125"/>
                  <a:gd name="T67" fmla="*/ 110 h 144"/>
                  <a:gd name="T68" fmla="*/ 66 w 125"/>
                  <a:gd name="T69" fmla="*/ 115 h 144"/>
                  <a:gd name="T70" fmla="*/ 67 w 125"/>
                  <a:gd name="T71" fmla="*/ 123 h 144"/>
                  <a:gd name="T72" fmla="*/ 54 w 125"/>
                  <a:gd name="T73" fmla="*/ 116 h 144"/>
                  <a:gd name="T74" fmla="*/ 19 w 125"/>
                  <a:gd name="T75" fmla="*/ 105 h 144"/>
                  <a:gd name="T76" fmla="*/ 14 w 125"/>
                  <a:gd name="T77" fmla="*/ 104 h 144"/>
                  <a:gd name="T78" fmla="*/ 0 w 125"/>
                  <a:gd name="T79" fmla="*/ 107 h 144"/>
                  <a:gd name="T80" fmla="*/ 125 w 125"/>
                  <a:gd name="T81"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144">
                    <a:moveTo>
                      <a:pt x="117" y="48"/>
                    </a:moveTo>
                    <a:cubicBezTo>
                      <a:pt x="115" y="50"/>
                      <a:pt x="112" y="51"/>
                      <a:pt x="110" y="51"/>
                    </a:cubicBezTo>
                    <a:cubicBezTo>
                      <a:pt x="109" y="51"/>
                      <a:pt x="109" y="51"/>
                      <a:pt x="108" y="51"/>
                    </a:cubicBezTo>
                    <a:cubicBezTo>
                      <a:pt x="108" y="50"/>
                      <a:pt x="108" y="50"/>
                      <a:pt x="108" y="50"/>
                    </a:cubicBezTo>
                    <a:cubicBezTo>
                      <a:pt x="108" y="50"/>
                      <a:pt x="109" y="48"/>
                      <a:pt x="109" y="47"/>
                    </a:cubicBezTo>
                    <a:cubicBezTo>
                      <a:pt x="111" y="44"/>
                      <a:pt x="114" y="40"/>
                      <a:pt x="111" y="35"/>
                    </a:cubicBezTo>
                    <a:cubicBezTo>
                      <a:pt x="110" y="34"/>
                      <a:pt x="110" y="33"/>
                      <a:pt x="109" y="31"/>
                    </a:cubicBezTo>
                    <a:cubicBezTo>
                      <a:pt x="106" y="26"/>
                      <a:pt x="103" y="19"/>
                      <a:pt x="96" y="19"/>
                    </a:cubicBezTo>
                    <a:cubicBezTo>
                      <a:pt x="95" y="19"/>
                      <a:pt x="95" y="19"/>
                      <a:pt x="95" y="19"/>
                    </a:cubicBezTo>
                    <a:cubicBezTo>
                      <a:pt x="90" y="20"/>
                      <a:pt x="87" y="23"/>
                      <a:pt x="85" y="26"/>
                    </a:cubicBezTo>
                    <a:cubicBezTo>
                      <a:pt x="83" y="30"/>
                      <a:pt x="83" y="30"/>
                      <a:pt x="80" y="30"/>
                    </a:cubicBezTo>
                    <a:cubicBezTo>
                      <a:pt x="80" y="30"/>
                      <a:pt x="80" y="30"/>
                      <a:pt x="80" y="30"/>
                    </a:cubicBezTo>
                    <a:cubicBezTo>
                      <a:pt x="79" y="30"/>
                      <a:pt x="79" y="30"/>
                      <a:pt x="78" y="30"/>
                    </a:cubicBezTo>
                    <a:cubicBezTo>
                      <a:pt x="79" y="29"/>
                      <a:pt x="80" y="28"/>
                      <a:pt x="81" y="27"/>
                    </a:cubicBezTo>
                    <a:cubicBezTo>
                      <a:pt x="82" y="27"/>
                      <a:pt x="82" y="27"/>
                      <a:pt x="83" y="26"/>
                    </a:cubicBezTo>
                    <a:cubicBezTo>
                      <a:pt x="86" y="24"/>
                      <a:pt x="88" y="21"/>
                      <a:pt x="89" y="18"/>
                    </a:cubicBezTo>
                    <a:cubicBezTo>
                      <a:pt x="90" y="17"/>
                      <a:pt x="91" y="16"/>
                      <a:pt x="92" y="14"/>
                    </a:cubicBezTo>
                    <a:cubicBezTo>
                      <a:pt x="94" y="12"/>
                      <a:pt x="94" y="8"/>
                      <a:pt x="92" y="4"/>
                    </a:cubicBezTo>
                    <a:cubicBezTo>
                      <a:pt x="91" y="2"/>
                      <a:pt x="89" y="0"/>
                      <a:pt x="87" y="0"/>
                    </a:cubicBezTo>
                    <a:cubicBezTo>
                      <a:pt x="86" y="0"/>
                      <a:pt x="85" y="0"/>
                      <a:pt x="85" y="0"/>
                    </a:cubicBezTo>
                    <a:cubicBezTo>
                      <a:pt x="83" y="0"/>
                      <a:pt x="81" y="0"/>
                      <a:pt x="79" y="0"/>
                    </a:cubicBezTo>
                    <a:cubicBezTo>
                      <a:pt x="77" y="1"/>
                      <a:pt x="76" y="1"/>
                      <a:pt x="75" y="1"/>
                    </a:cubicBezTo>
                    <a:cubicBezTo>
                      <a:pt x="71" y="1"/>
                      <a:pt x="67" y="2"/>
                      <a:pt x="63" y="2"/>
                    </a:cubicBezTo>
                    <a:cubicBezTo>
                      <a:pt x="61" y="2"/>
                      <a:pt x="61" y="2"/>
                      <a:pt x="61" y="2"/>
                    </a:cubicBezTo>
                    <a:cubicBezTo>
                      <a:pt x="60" y="2"/>
                      <a:pt x="60" y="2"/>
                      <a:pt x="59" y="2"/>
                    </a:cubicBezTo>
                    <a:cubicBezTo>
                      <a:pt x="57" y="3"/>
                      <a:pt x="56" y="3"/>
                      <a:pt x="54" y="3"/>
                    </a:cubicBezTo>
                    <a:cubicBezTo>
                      <a:pt x="49" y="4"/>
                      <a:pt x="44" y="6"/>
                      <a:pt x="40" y="8"/>
                    </a:cubicBezTo>
                    <a:cubicBezTo>
                      <a:pt x="39" y="8"/>
                      <a:pt x="37" y="9"/>
                      <a:pt x="36" y="9"/>
                    </a:cubicBezTo>
                    <a:cubicBezTo>
                      <a:pt x="35" y="9"/>
                      <a:pt x="35" y="9"/>
                      <a:pt x="35" y="9"/>
                    </a:cubicBezTo>
                    <a:cubicBezTo>
                      <a:pt x="32" y="11"/>
                      <a:pt x="26" y="13"/>
                      <a:pt x="26" y="18"/>
                    </a:cubicBezTo>
                    <a:cubicBezTo>
                      <a:pt x="26" y="20"/>
                      <a:pt x="26" y="21"/>
                      <a:pt x="27" y="22"/>
                    </a:cubicBezTo>
                    <a:cubicBezTo>
                      <a:pt x="27" y="22"/>
                      <a:pt x="27" y="22"/>
                      <a:pt x="27" y="23"/>
                    </a:cubicBezTo>
                    <a:cubicBezTo>
                      <a:pt x="26" y="24"/>
                      <a:pt x="26" y="24"/>
                      <a:pt x="24" y="24"/>
                    </a:cubicBezTo>
                    <a:cubicBezTo>
                      <a:pt x="19" y="25"/>
                      <a:pt x="17" y="27"/>
                      <a:pt x="14" y="29"/>
                    </a:cubicBezTo>
                    <a:cubicBezTo>
                      <a:pt x="14" y="29"/>
                      <a:pt x="14" y="29"/>
                      <a:pt x="14" y="29"/>
                    </a:cubicBezTo>
                    <a:cubicBezTo>
                      <a:pt x="11" y="31"/>
                      <a:pt x="9" y="34"/>
                      <a:pt x="8" y="38"/>
                    </a:cubicBezTo>
                    <a:cubicBezTo>
                      <a:pt x="7" y="45"/>
                      <a:pt x="14" y="46"/>
                      <a:pt x="17" y="47"/>
                    </a:cubicBezTo>
                    <a:cubicBezTo>
                      <a:pt x="18" y="47"/>
                      <a:pt x="18" y="47"/>
                      <a:pt x="19" y="47"/>
                    </a:cubicBezTo>
                    <a:cubicBezTo>
                      <a:pt x="20" y="47"/>
                      <a:pt x="21" y="48"/>
                      <a:pt x="21" y="48"/>
                    </a:cubicBezTo>
                    <a:cubicBezTo>
                      <a:pt x="21" y="48"/>
                      <a:pt x="21" y="48"/>
                      <a:pt x="21" y="48"/>
                    </a:cubicBezTo>
                    <a:cubicBezTo>
                      <a:pt x="20" y="48"/>
                      <a:pt x="19" y="48"/>
                      <a:pt x="18" y="48"/>
                    </a:cubicBezTo>
                    <a:cubicBezTo>
                      <a:pt x="17" y="48"/>
                      <a:pt x="13" y="48"/>
                      <a:pt x="12" y="52"/>
                    </a:cubicBezTo>
                    <a:cubicBezTo>
                      <a:pt x="11" y="53"/>
                      <a:pt x="11" y="55"/>
                      <a:pt x="12" y="57"/>
                    </a:cubicBezTo>
                    <a:cubicBezTo>
                      <a:pt x="13" y="59"/>
                      <a:pt x="15" y="61"/>
                      <a:pt x="17" y="61"/>
                    </a:cubicBezTo>
                    <a:cubicBezTo>
                      <a:pt x="18" y="61"/>
                      <a:pt x="19" y="62"/>
                      <a:pt x="21" y="62"/>
                    </a:cubicBezTo>
                    <a:cubicBezTo>
                      <a:pt x="22" y="62"/>
                      <a:pt x="23" y="61"/>
                      <a:pt x="24" y="61"/>
                    </a:cubicBezTo>
                    <a:cubicBezTo>
                      <a:pt x="26" y="61"/>
                      <a:pt x="27" y="61"/>
                      <a:pt x="28" y="61"/>
                    </a:cubicBezTo>
                    <a:cubicBezTo>
                      <a:pt x="28" y="61"/>
                      <a:pt x="28" y="61"/>
                      <a:pt x="28" y="61"/>
                    </a:cubicBezTo>
                    <a:cubicBezTo>
                      <a:pt x="29" y="61"/>
                      <a:pt x="30" y="61"/>
                      <a:pt x="31" y="62"/>
                    </a:cubicBezTo>
                    <a:cubicBezTo>
                      <a:pt x="33" y="62"/>
                      <a:pt x="35" y="63"/>
                      <a:pt x="37" y="63"/>
                    </a:cubicBezTo>
                    <a:cubicBezTo>
                      <a:pt x="37" y="63"/>
                      <a:pt x="37" y="63"/>
                      <a:pt x="37" y="63"/>
                    </a:cubicBezTo>
                    <a:cubicBezTo>
                      <a:pt x="38" y="63"/>
                      <a:pt x="38" y="63"/>
                      <a:pt x="39" y="63"/>
                    </a:cubicBezTo>
                    <a:cubicBezTo>
                      <a:pt x="40" y="63"/>
                      <a:pt x="40" y="63"/>
                      <a:pt x="41" y="63"/>
                    </a:cubicBezTo>
                    <a:cubicBezTo>
                      <a:pt x="42" y="63"/>
                      <a:pt x="42" y="63"/>
                      <a:pt x="43" y="63"/>
                    </a:cubicBezTo>
                    <a:cubicBezTo>
                      <a:pt x="41" y="63"/>
                      <a:pt x="38" y="64"/>
                      <a:pt x="35" y="64"/>
                    </a:cubicBezTo>
                    <a:cubicBezTo>
                      <a:pt x="34" y="64"/>
                      <a:pt x="34" y="64"/>
                      <a:pt x="34" y="64"/>
                    </a:cubicBezTo>
                    <a:cubicBezTo>
                      <a:pt x="32" y="64"/>
                      <a:pt x="29" y="64"/>
                      <a:pt x="26" y="63"/>
                    </a:cubicBezTo>
                    <a:cubicBezTo>
                      <a:pt x="23" y="63"/>
                      <a:pt x="20" y="63"/>
                      <a:pt x="17" y="63"/>
                    </a:cubicBezTo>
                    <a:cubicBezTo>
                      <a:pt x="15" y="63"/>
                      <a:pt x="13" y="63"/>
                      <a:pt x="11" y="63"/>
                    </a:cubicBezTo>
                    <a:cubicBezTo>
                      <a:pt x="7" y="64"/>
                      <a:pt x="4" y="68"/>
                      <a:pt x="3" y="72"/>
                    </a:cubicBezTo>
                    <a:cubicBezTo>
                      <a:pt x="1" y="77"/>
                      <a:pt x="4" y="81"/>
                      <a:pt x="6" y="84"/>
                    </a:cubicBezTo>
                    <a:cubicBezTo>
                      <a:pt x="10" y="89"/>
                      <a:pt x="12" y="91"/>
                      <a:pt x="18" y="93"/>
                    </a:cubicBezTo>
                    <a:cubicBezTo>
                      <a:pt x="22" y="94"/>
                      <a:pt x="25" y="96"/>
                      <a:pt x="30" y="99"/>
                    </a:cubicBezTo>
                    <a:cubicBezTo>
                      <a:pt x="32" y="101"/>
                      <a:pt x="35" y="101"/>
                      <a:pt x="38" y="102"/>
                    </a:cubicBezTo>
                    <a:cubicBezTo>
                      <a:pt x="40" y="102"/>
                      <a:pt x="41" y="103"/>
                      <a:pt x="43" y="103"/>
                    </a:cubicBezTo>
                    <a:cubicBezTo>
                      <a:pt x="45" y="104"/>
                      <a:pt x="48" y="104"/>
                      <a:pt x="50" y="105"/>
                    </a:cubicBezTo>
                    <a:cubicBezTo>
                      <a:pt x="52" y="105"/>
                      <a:pt x="54" y="105"/>
                      <a:pt x="56" y="106"/>
                    </a:cubicBezTo>
                    <a:cubicBezTo>
                      <a:pt x="57" y="106"/>
                      <a:pt x="59" y="108"/>
                      <a:pt x="60" y="110"/>
                    </a:cubicBezTo>
                    <a:cubicBezTo>
                      <a:pt x="61" y="111"/>
                      <a:pt x="62" y="112"/>
                      <a:pt x="63" y="112"/>
                    </a:cubicBezTo>
                    <a:cubicBezTo>
                      <a:pt x="64" y="113"/>
                      <a:pt x="65" y="114"/>
                      <a:pt x="66" y="115"/>
                    </a:cubicBezTo>
                    <a:cubicBezTo>
                      <a:pt x="69" y="117"/>
                      <a:pt x="71" y="119"/>
                      <a:pt x="71" y="120"/>
                    </a:cubicBezTo>
                    <a:cubicBezTo>
                      <a:pt x="70" y="122"/>
                      <a:pt x="70" y="123"/>
                      <a:pt x="67" y="123"/>
                    </a:cubicBezTo>
                    <a:cubicBezTo>
                      <a:pt x="66" y="123"/>
                      <a:pt x="66" y="123"/>
                      <a:pt x="65" y="123"/>
                    </a:cubicBezTo>
                    <a:cubicBezTo>
                      <a:pt x="61" y="122"/>
                      <a:pt x="57" y="119"/>
                      <a:pt x="54" y="116"/>
                    </a:cubicBezTo>
                    <a:cubicBezTo>
                      <a:pt x="51" y="115"/>
                      <a:pt x="49" y="113"/>
                      <a:pt x="46" y="111"/>
                    </a:cubicBezTo>
                    <a:cubicBezTo>
                      <a:pt x="38" y="107"/>
                      <a:pt x="28" y="106"/>
                      <a:pt x="19" y="105"/>
                    </a:cubicBezTo>
                    <a:cubicBezTo>
                      <a:pt x="16" y="104"/>
                      <a:pt x="16" y="104"/>
                      <a:pt x="16" y="104"/>
                    </a:cubicBezTo>
                    <a:cubicBezTo>
                      <a:pt x="15" y="104"/>
                      <a:pt x="15" y="104"/>
                      <a:pt x="14" y="104"/>
                    </a:cubicBezTo>
                    <a:cubicBezTo>
                      <a:pt x="12" y="104"/>
                      <a:pt x="11" y="104"/>
                      <a:pt x="9" y="105"/>
                    </a:cubicBezTo>
                    <a:cubicBezTo>
                      <a:pt x="0" y="107"/>
                      <a:pt x="0" y="107"/>
                      <a:pt x="0" y="107"/>
                    </a:cubicBezTo>
                    <a:cubicBezTo>
                      <a:pt x="91" y="144"/>
                      <a:pt x="91" y="144"/>
                      <a:pt x="91" y="144"/>
                    </a:cubicBezTo>
                    <a:cubicBezTo>
                      <a:pt x="125" y="42"/>
                      <a:pt x="125" y="42"/>
                      <a:pt x="125" y="42"/>
                    </a:cubicBezTo>
                    <a:lnTo>
                      <a:pt x="117" y="48"/>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0"/>
              <p:cNvSpPr>
                <a:spLocks/>
              </p:cNvSpPr>
              <p:nvPr/>
            </p:nvSpPr>
            <p:spPr bwMode="auto">
              <a:xfrm>
                <a:off x="2305" y="651"/>
                <a:ext cx="157" cy="212"/>
              </a:xfrm>
              <a:custGeom>
                <a:avLst/>
                <a:gdLst>
                  <a:gd name="T0" fmla="*/ 57 w 59"/>
                  <a:gd name="T1" fmla="*/ 41 h 80"/>
                  <a:gd name="T2" fmla="*/ 46 w 59"/>
                  <a:gd name="T3" fmla="*/ 34 h 80"/>
                  <a:gd name="T4" fmla="*/ 40 w 59"/>
                  <a:gd name="T5" fmla="*/ 38 h 80"/>
                  <a:gd name="T6" fmla="*/ 40 w 59"/>
                  <a:gd name="T7" fmla="*/ 39 h 80"/>
                  <a:gd name="T8" fmla="*/ 40 w 59"/>
                  <a:gd name="T9" fmla="*/ 38 h 80"/>
                  <a:gd name="T10" fmla="*/ 39 w 59"/>
                  <a:gd name="T11" fmla="*/ 37 h 80"/>
                  <a:gd name="T12" fmla="*/ 39 w 59"/>
                  <a:gd name="T13" fmla="*/ 34 h 80"/>
                  <a:gd name="T14" fmla="*/ 38 w 59"/>
                  <a:gd name="T15" fmla="*/ 32 h 80"/>
                  <a:gd name="T16" fmla="*/ 36 w 59"/>
                  <a:gd name="T17" fmla="*/ 32 h 80"/>
                  <a:gd name="T18" fmla="*/ 35 w 59"/>
                  <a:gd name="T19" fmla="*/ 32 h 80"/>
                  <a:gd name="T20" fmla="*/ 36 w 59"/>
                  <a:gd name="T21" fmla="*/ 31 h 80"/>
                  <a:gd name="T22" fmla="*/ 38 w 59"/>
                  <a:gd name="T23" fmla="*/ 26 h 80"/>
                  <a:gd name="T24" fmla="*/ 36 w 59"/>
                  <a:gd name="T25" fmla="*/ 20 h 80"/>
                  <a:gd name="T26" fmla="*/ 36 w 59"/>
                  <a:gd name="T27" fmla="*/ 19 h 80"/>
                  <a:gd name="T28" fmla="*/ 35 w 59"/>
                  <a:gd name="T29" fmla="*/ 13 h 80"/>
                  <a:gd name="T30" fmla="*/ 37 w 59"/>
                  <a:gd name="T31" fmla="*/ 12 h 80"/>
                  <a:gd name="T32" fmla="*/ 40 w 59"/>
                  <a:gd name="T33" fmla="*/ 8 h 80"/>
                  <a:gd name="T34" fmla="*/ 39 w 59"/>
                  <a:gd name="T35" fmla="*/ 2 h 80"/>
                  <a:gd name="T36" fmla="*/ 34 w 59"/>
                  <a:gd name="T37" fmla="*/ 0 h 80"/>
                  <a:gd name="T38" fmla="*/ 27 w 59"/>
                  <a:gd name="T39" fmla="*/ 2 h 80"/>
                  <a:gd name="T40" fmla="*/ 22 w 59"/>
                  <a:gd name="T41" fmla="*/ 6 h 80"/>
                  <a:gd name="T42" fmla="*/ 18 w 59"/>
                  <a:gd name="T43" fmla="*/ 10 h 80"/>
                  <a:gd name="T44" fmla="*/ 13 w 59"/>
                  <a:gd name="T45" fmla="*/ 17 h 80"/>
                  <a:gd name="T46" fmla="*/ 17 w 59"/>
                  <a:gd name="T47" fmla="*/ 26 h 80"/>
                  <a:gd name="T48" fmla="*/ 18 w 59"/>
                  <a:gd name="T49" fmla="*/ 27 h 80"/>
                  <a:gd name="T50" fmla="*/ 17 w 59"/>
                  <a:gd name="T51" fmla="*/ 28 h 80"/>
                  <a:gd name="T52" fmla="*/ 15 w 59"/>
                  <a:gd name="T53" fmla="*/ 33 h 80"/>
                  <a:gd name="T54" fmla="*/ 18 w 59"/>
                  <a:gd name="T55" fmla="*/ 42 h 80"/>
                  <a:gd name="T56" fmla="*/ 20 w 59"/>
                  <a:gd name="T57" fmla="*/ 46 h 80"/>
                  <a:gd name="T58" fmla="*/ 16 w 59"/>
                  <a:gd name="T59" fmla="*/ 48 h 80"/>
                  <a:gd name="T60" fmla="*/ 12 w 59"/>
                  <a:gd name="T61" fmla="*/ 47 h 80"/>
                  <a:gd name="T62" fmla="*/ 9 w 59"/>
                  <a:gd name="T63" fmla="*/ 46 h 80"/>
                  <a:gd name="T64" fmla="*/ 0 w 59"/>
                  <a:gd name="T65" fmla="*/ 76 h 80"/>
                  <a:gd name="T66" fmla="*/ 5 w 59"/>
                  <a:gd name="T67" fmla="*/ 75 h 80"/>
                  <a:gd name="T68" fmla="*/ 10 w 59"/>
                  <a:gd name="T69" fmla="*/ 74 h 80"/>
                  <a:gd name="T70" fmla="*/ 14 w 59"/>
                  <a:gd name="T71" fmla="*/ 74 h 80"/>
                  <a:gd name="T72" fmla="*/ 15 w 59"/>
                  <a:gd name="T73" fmla="*/ 74 h 80"/>
                  <a:gd name="T74" fmla="*/ 17 w 59"/>
                  <a:gd name="T75" fmla="*/ 75 h 80"/>
                  <a:gd name="T76" fmla="*/ 20 w 59"/>
                  <a:gd name="T77" fmla="*/ 77 h 80"/>
                  <a:gd name="T78" fmla="*/ 26 w 59"/>
                  <a:gd name="T79" fmla="*/ 78 h 80"/>
                  <a:gd name="T80" fmla="*/ 28 w 59"/>
                  <a:gd name="T81" fmla="*/ 78 h 80"/>
                  <a:gd name="T82" fmla="*/ 36 w 59"/>
                  <a:gd name="T83" fmla="*/ 80 h 80"/>
                  <a:gd name="T84" fmla="*/ 36 w 59"/>
                  <a:gd name="T85" fmla="*/ 80 h 80"/>
                  <a:gd name="T86" fmla="*/ 48 w 59"/>
                  <a:gd name="T87" fmla="*/ 74 h 80"/>
                  <a:gd name="T88" fmla="*/ 56 w 59"/>
                  <a:gd name="T89" fmla="*/ 57 h 80"/>
                  <a:gd name="T90" fmla="*/ 57 w 59"/>
                  <a:gd name="T91"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80">
                    <a:moveTo>
                      <a:pt x="57" y="41"/>
                    </a:moveTo>
                    <a:cubicBezTo>
                      <a:pt x="55" y="37"/>
                      <a:pt x="50" y="34"/>
                      <a:pt x="46" y="34"/>
                    </a:cubicBezTo>
                    <a:cubicBezTo>
                      <a:pt x="43" y="34"/>
                      <a:pt x="41" y="36"/>
                      <a:pt x="40" y="38"/>
                    </a:cubicBezTo>
                    <a:cubicBezTo>
                      <a:pt x="40" y="38"/>
                      <a:pt x="40" y="39"/>
                      <a:pt x="40" y="39"/>
                    </a:cubicBezTo>
                    <a:cubicBezTo>
                      <a:pt x="40" y="38"/>
                      <a:pt x="40" y="38"/>
                      <a:pt x="40" y="38"/>
                    </a:cubicBezTo>
                    <a:cubicBezTo>
                      <a:pt x="39" y="37"/>
                      <a:pt x="39" y="37"/>
                      <a:pt x="39" y="37"/>
                    </a:cubicBezTo>
                    <a:cubicBezTo>
                      <a:pt x="39" y="36"/>
                      <a:pt x="39" y="35"/>
                      <a:pt x="39" y="34"/>
                    </a:cubicBezTo>
                    <a:cubicBezTo>
                      <a:pt x="38" y="32"/>
                      <a:pt x="38" y="32"/>
                      <a:pt x="38" y="32"/>
                    </a:cubicBezTo>
                    <a:cubicBezTo>
                      <a:pt x="36" y="32"/>
                      <a:pt x="36" y="32"/>
                      <a:pt x="36" y="32"/>
                    </a:cubicBezTo>
                    <a:cubicBezTo>
                      <a:pt x="36" y="32"/>
                      <a:pt x="35" y="32"/>
                      <a:pt x="35" y="32"/>
                    </a:cubicBezTo>
                    <a:cubicBezTo>
                      <a:pt x="35" y="31"/>
                      <a:pt x="35" y="31"/>
                      <a:pt x="36" y="31"/>
                    </a:cubicBezTo>
                    <a:cubicBezTo>
                      <a:pt x="36" y="30"/>
                      <a:pt x="37" y="28"/>
                      <a:pt x="38" y="26"/>
                    </a:cubicBezTo>
                    <a:cubicBezTo>
                      <a:pt x="38" y="24"/>
                      <a:pt x="37" y="22"/>
                      <a:pt x="36" y="20"/>
                    </a:cubicBezTo>
                    <a:cubicBezTo>
                      <a:pt x="36" y="20"/>
                      <a:pt x="36" y="19"/>
                      <a:pt x="36" y="19"/>
                    </a:cubicBezTo>
                    <a:cubicBezTo>
                      <a:pt x="35" y="15"/>
                      <a:pt x="35" y="14"/>
                      <a:pt x="35" y="13"/>
                    </a:cubicBezTo>
                    <a:cubicBezTo>
                      <a:pt x="36" y="13"/>
                      <a:pt x="36" y="12"/>
                      <a:pt x="37" y="12"/>
                    </a:cubicBezTo>
                    <a:cubicBezTo>
                      <a:pt x="38" y="11"/>
                      <a:pt x="39" y="10"/>
                      <a:pt x="40" y="8"/>
                    </a:cubicBezTo>
                    <a:cubicBezTo>
                      <a:pt x="40" y="5"/>
                      <a:pt x="40" y="3"/>
                      <a:pt x="39" y="2"/>
                    </a:cubicBezTo>
                    <a:cubicBezTo>
                      <a:pt x="38" y="0"/>
                      <a:pt x="36" y="0"/>
                      <a:pt x="34" y="0"/>
                    </a:cubicBezTo>
                    <a:cubicBezTo>
                      <a:pt x="32" y="0"/>
                      <a:pt x="29" y="0"/>
                      <a:pt x="27" y="2"/>
                    </a:cubicBezTo>
                    <a:cubicBezTo>
                      <a:pt x="25" y="3"/>
                      <a:pt x="24" y="5"/>
                      <a:pt x="22" y="6"/>
                    </a:cubicBezTo>
                    <a:cubicBezTo>
                      <a:pt x="21" y="7"/>
                      <a:pt x="20" y="9"/>
                      <a:pt x="18" y="10"/>
                    </a:cubicBezTo>
                    <a:cubicBezTo>
                      <a:pt x="15" y="12"/>
                      <a:pt x="14" y="14"/>
                      <a:pt x="13" y="17"/>
                    </a:cubicBezTo>
                    <a:cubicBezTo>
                      <a:pt x="13" y="20"/>
                      <a:pt x="14" y="23"/>
                      <a:pt x="17" y="26"/>
                    </a:cubicBezTo>
                    <a:cubicBezTo>
                      <a:pt x="18" y="27"/>
                      <a:pt x="18" y="27"/>
                      <a:pt x="18" y="27"/>
                    </a:cubicBezTo>
                    <a:cubicBezTo>
                      <a:pt x="18" y="27"/>
                      <a:pt x="18" y="28"/>
                      <a:pt x="17" y="28"/>
                    </a:cubicBezTo>
                    <a:cubicBezTo>
                      <a:pt x="17" y="29"/>
                      <a:pt x="15" y="30"/>
                      <a:pt x="15" y="33"/>
                    </a:cubicBezTo>
                    <a:cubicBezTo>
                      <a:pt x="14" y="37"/>
                      <a:pt x="16" y="40"/>
                      <a:pt x="18" y="42"/>
                    </a:cubicBezTo>
                    <a:cubicBezTo>
                      <a:pt x="19" y="44"/>
                      <a:pt x="20" y="45"/>
                      <a:pt x="20" y="46"/>
                    </a:cubicBezTo>
                    <a:cubicBezTo>
                      <a:pt x="20" y="48"/>
                      <a:pt x="17" y="48"/>
                      <a:pt x="16" y="48"/>
                    </a:cubicBezTo>
                    <a:cubicBezTo>
                      <a:pt x="15" y="48"/>
                      <a:pt x="13" y="48"/>
                      <a:pt x="12" y="47"/>
                    </a:cubicBezTo>
                    <a:cubicBezTo>
                      <a:pt x="9" y="46"/>
                      <a:pt x="9" y="46"/>
                      <a:pt x="9" y="46"/>
                    </a:cubicBezTo>
                    <a:cubicBezTo>
                      <a:pt x="0" y="76"/>
                      <a:pt x="0" y="76"/>
                      <a:pt x="0" y="76"/>
                    </a:cubicBezTo>
                    <a:cubicBezTo>
                      <a:pt x="5" y="75"/>
                      <a:pt x="5" y="75"/>
                      <a:pt x="5" y="75"/>
                    </a:cubicBezTo>
                    <a:cubicBezTo>
                      <a:pt x="6" y="75"/>
                      <a:pt x="8" y="75"/>
                      <a:pt x="10" y="74"/>
                    </a:cubicBezTo>
                    <a:cubicBezTo>
                      <a:pt x="11" y="74"/>
                      <a:pt x="13" y="74"/>
                      <a:pt x="14" y="74"/>
                    </a:cubicBezTo>
                    <a:cubicBezTo>
                      <a:pt x="15" y="74"/>
                      <a:pt x="15" y="74"/>
                      <a:pt x="15" y="74"/>
                    </a:cubicBezTo>
                    <a:cubicBezTo>
                      <a:pt x="16" y="74"/>
                      <a:pt x="16" y="74"/>
                      <a:pt x="17" y="75"/>
                    </a:cubicBezTo>
                    <a:cubicBezTo>
                      <a:pt x="18" y="76"/>
                      <a:pt x="19" y="76"/>
                      <a:pt x="20" y="77"/>
                    </a:cubicBezTo>
                    <a:cubicBezTo>
                      <a:pt x="22" y="78"/>
                      <a:pt x="24" y="78"/>
                      <a:pt x="26" y="78"/>
                    </a:cubicBezTo>
                    <a:cubicBezTo>
                      <a:pt x="27" y="78"/>
                      <a:pt x="28" y="78"/>
                      <a:pt x="28" y="78"/>
                    </a:cubicBezTo>
                    <a:cubicBezTo>
                      <a:pt x="31" y="79"/>
                      <a:pt x="34" y="80"/>
                      <a:pt x="36" y="80"/>
                    </a:cubicBezTo>
                    <a:cubicBezTo>
                      <a:pt x="36" y="80"/>
                      <a:pt x="36" y="80"/>
                      <a:pt x="36" y="80"/>
                    </a:cubicBezTo>
                    <a:cubicBezTo>
                      <a:pt x="40" y="80"/>
                      <a:pt x="44" y="78"/>
                      <a:pt x="48" y="74"/>
                    </a:cubicBezTo>
                    <a:cubicBezTo>
                      <a:pt x="52" y="69"/>
                      <a:pt x="55" y="63"/>
                      <a:pt x="56" y="57"/>
                    </a:cubicBezTo>
                    <a:cubicBezTo>
                      <a:pt x="57" y="52"/>
                      <a:pt x="59" y="47"/>
                      <a:pt x="57" y="4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1"/>
              <p:cNvSpPr>
                <a:spLocks/>
              </p:cNvSpPr>
              <p:nvPr/>
            </p:nvSpPr>
            <p:spPr bwMode="auto">
              <a:xfrm>
                <a:off x="2100" y="640"/>
                <a:ext cx="83" cy="64"/>
              </a:xfrm>
              <a:custGeom>
                <a:avLst/>
                <a:gdLst>
                  <a:gd name="T0" fmla="*/ 26 w 31"/>
                  <a:gd name="T1" fmla="*/ 0 h 24"/>
                  <a:gd name="T2" fmla="*/ 9 w 31"/>
                  <a:gd name="T3" fmla="*/ 6 h 24"/>
                  <a:gd name="T4" fmla="*/ 9 w 31"/>
                  <a:gd name="T5" fmla="*/ 6 h 24"/>
                  <a:gd name="T6" fmla="*/ 1 w 31"/>
                  <a:gd name="T7" fmla="*/ 12 h 24"/>
                  <a:gd name="T8" fmla="*/ 2 w 31"/>
                  <a:gd name="T9" fmla="*/ 18 h 24"/>
                  <a:gd name="T10" fmla="*/ 7 w 31"/>
                  <a:gd name="T11" fmla="*/ 24 h 24"/>
                  <a:gd name="T12" fmla="*/ 9 w 31"/>
                  <a:gd name="T13" fmla="*/ 24 h 24"/>
                  <a:gd name="T14" fmla="*/ 9 w 31"/>
                  <a:gd name="T15" fmla="*/ 24 h 24"/>
                  <a:gd name="T16" fmla="*/ 17 w 31"/>
                  <a:gd name="T17" fmla="*/ 20 h 24"/>
                  <a:gd name="T18" fmla="*/ 18 w 31"/>
                  <a:gd name="T19" fmla="*/ 19 h 24"/>
                  <a:gd name="T20" fmla="*/ 29 w 31"/>
                  <a:gd name="T21" fmla="*/ 4 h 24"/>
                  <a:gd name="T22" fmla="*/ 31 w 31"/>
                  <a:gd name="T23" fmla="*/ 0 h 24"/>
                  <a:gd name="T24" fmla="*/ 26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26" y="0"/>
                    </a:moveTo>
                    <a:cubicBezTo>
                      <a:pt x="20" y="1"/>
                      <a:pt x="13" y="4"/>
                      <a:pt x="9" y="6"/>
                    </a:cubicBezTo>
                    <a:cubicBezTo>
                      <a:pt x="9" y="6"/>
                      <a:pt x="9" y="6"/>
                      <a:pt x="9" y="6"/>
                    </a:cubicBezTo>
                    <a:cubicBezTo>
                      <a:pt x="6" y="7"/>
                      <a:pt x="3" y="9"/>
                      <a:pt x="1" y="12"/>
                    </a:cubicBezTo>
                    <a:cubicBezTo>
                      <a:pt x="0" y="13"/>
                      <a:pt x="0" y="16"/>
                      <a:pt x="2" y="18"/>
                    </a:cubicBezTo>
                    <a:cubicBezTo>
                      <a:pt x="3" y="20"/>
                      <a:pt x="5" y="23"/>
                      <a:pt x="7" y="24"/>
                    </a:cubicBezTo>
                    <a:cubicBezTo>
                      <a:pt x="8" y="24"/>
                      <a:pt x="8" y="24"/>
                      <a:pt x="9" y="24"/>
                    </a:cubicBezTo>
                    <a:cubicBezTo>
                      <a:pt x="9" y="24"/>
                      <a:pt x="9" y="24"/>
                      <a:pt x="9" y="24"/>
                    </a:cubicBezTo>
                    <a:cubicBezTo>
                      <a:pt x="12" y="24"/>
                      <a:pt x="15" y="21"/>
                      <a:pt x="17" y="20"/>
                    </a:cubicBezTo>
                    <a:cubicBezTo>
                      <a:pt x="18" y="19"/>
                      <a:pt x="18" y="19"/>
                      <a:pt x="18" y="19"/>
                    </a:cubicBezTo>
                    <a:cubicBezTo>
                      <a:pt x="24" y="14"/>
                      <a:pt x="28" y="9"/>
                      <a:pt x="29" y="4"/>
                    </a:cubicBezTo>
                    <a:cubicBezTo>
                      <a:pt x="31" y="0"/>
                      <a:pt x="31" y="0"/>
                      <a:pt x="31" y="0"/>
                    </a:cubicBezTo>
                    <a:lnTo>
                      <a:pt x="26" y="0"/>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2"/>
              <p:cNvSpPr>
                <a:spLocks/>
              </p:cNvSpPr>
              <p:nvPr/>
            </p:nvSpPr>
            <p:spPr bwMode="auto">
              <a:xfrm>
                <a:off x="2690" y="603"/>
                <a:ext cx="93" cy="59"/>
              </a:xfrm>
              <a:custGeom>
                <a:avLst/>
                <a:gdLst>
                  <a:gd name="T0" fmla="*/ 33 w 35"/>
                  <a:gd name="T1" fmla="*/ 7 h 22"/>
                  <a:gd name="T2" fmla="*/ 26 w 35"/>
                  <a:gd name="T3" fmla="*/ 3 h 22"/>
                  <a:gd name="T4" fmla="*/ 25 w 35"/>
                  <a:gd name="T5" fmla="*/ 3 h 22"/>
                  <a:gd name="T6" fmla="*/ 21 w 35"/>
                  <a:gd name="T7" fmla="*/ 2 h 22"/>
                  <a:gd name="T8" fmla="*/ 14 w 35"/>
                  <a:gd name="T9" fmla="*/ 0 h 22"/>
                  <a:gd name="T10" fmla="*/ 10 w 35"/>
                  <a:gd name="T11" fmla="*/ 1 h 22"/>
                  <a:gd name="T12" fmla="*/ 2 w 35"/>
                  <a:gd name="T13" fmla="*/ 14 h 22"/>
                  <a:gd name="T14" fmla="*/ 14 w 35"/>
                  <a:gd name="T15" fmla="*/ 19 h 22"/>
                  <a:gd name="T16" fmla="*/ 17 w 35"/>
                  <a:gd name="T17" fmla="*/ 20 h 22"/>
                  <a:gd name="T18" fmla="*/ 20 w 35"/>
                  <a:gd name="T19" fmla="*/ 21 h 22"/>
                  <a:gd name="T20" fmla="*/ 25 w 35"/>
                  <a:gd name="T21" fmla="*/ 22 h 22"/>
                  <a:gd name="T22" fmla="*/ 32 w 35"/>
                  <a:gd name="T23" fmla="*/ 17 h 22"/>
                  <a:gd name="T24" fmla="*/ 32 w 35"/>
                  <a:gd name="T25" fmla="*/ 16 h 22"/>
                  <a:gd name="T26" fmla="*/ 33 w 35"/>
                  <a:gd name="T2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2">
                    <a:moveTo>
                      <a:pt x="33" y="7"/>
                    </a:moveTo>
                    <a:cubicBezTo>
                      <a:pt x="32" y="4"/>
                      <a:pt x="28" y="3"/>
                      <a:pt x="26" y="3"/>
                    </a:cubicBezTo>
                    <a:cubicBezTo>
                      <a:pt x="26" y="3"/>
                      <a:pt x="25" y="3"/>
                      <a:pt x="25" y="3"/>
                    </a:cubicBezTo>
                    <a:cubicBezTo>
                      <a:pt x="24" y="3"/>
                      <a:pt x="22" y="2"/>
                      <a:pt x="21" y="2"/>
                    </a:cubicBezTo>
                    <a:cubicBezTo>
                      <a:pt x="19" y="1"/>
                      <a:pt x="17" y="0"/>
                      <a:pt x="14" y="0"/>
                    </a:cubicBezTo>
                    <a:cubicBezTo>
                      <a:pt x="13" y="0"/>
                      <a:pt x="11" y="1"/>
                      <a:pt x="10" y="1"/>
                    </a:cubicBezTo>
                    <a:cubicBezTo>
                      <a:pt x="6" y="3"/>
                      <a:pt x="0" y="8"/>
                      <a:pt x="2" y="14"/>
                    </a:cubicBezTo>
                    <a:cubicBezTo>
                      <a:pt x="3" y="19"/>
                      <a:pt x="10" y="19"/>
                      <a:pt x="14" y="19"/>
                    </a:cubicBezTo>
                    <a:cubicBezTo>
                      <a:pt x="15" y="20"/>
                      <a:pt x="17" y="20"/>
                      <a:pt x="17" y="20"/>
                    </a:cubicBezTo>
                    <a:cubicBezTo>
                      <a:pt x="18" y="20"/>
                      <a:pt x="19" y="20"/>
                      <a:pt x="20" y="21"/>
                    </a:cubicBezTo>
                    <a:cubicBezTo>
                      <a:pt x="22" y="21"/>
                      <a:pt x="24" y="22"/>
                      <a:pt x="25" y="22"/>
                    </a:cubicBezTo>
                    <a:cubicBezTo>
                      <a:pt x="28" y="22"/>
                      <a:pt x="30" y="20"/>
                      <a:pt x="32" y="17"/>
                    </a:cubicBezTo>
                    <a:cubicBezTo>
                      <a:pt x="32" y="16"/>
                      <a:pt x="32" y="16"/>
                      <a:pt x="32" y="16"/>
                    </a:cubicBezTo>
                    <a:cubicBezTo>
                      <a:pt x="33" y="13"/>
                      <a:pt x="35" y="10"/>
                      <a:pt x="33"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3"/>
              <p:cNvSpPr>
                <a:spLocks/>
              </p:cNvSpPr>
              <p:nvPr/>
            </p:nvSpPr>
            <p:spPr bwMode="auto">
              <a:xfrm>
                <a:off x="3099" y="1015"/>
                <a:ext cx="173" cy="114"/>
              </a:xfrm>
              <a:custGeom>
                <a:avLst/>
                <a:gdLst>
                  <a:gd name="T0" fmla="*/ 25 w 65"/>
                  <a:gd name="T1" fmla="*/ 43 h 43"/>
                  <a:gd name="T2" fmla="*/ 22 w 65"/>
                  <a:gd name="T3" fmla="*/ 43 h 43"/>
                  <a:gd name="T4" fmla="*/ 15 w 65"/>
                  <a:gd name="T5" fmla="*/ 36 h 43"/>
                  <a:gd name="T6" fmla="*/ 14 w 65"/>
                  <a:gd name="T7" fmla="*/ 30 h 43"/>
                  <a:gd name="T8" fmla="*/ 13 w 65"/>
                  <a:gd name="T9" fmla="*/ 27 h 43"/>
                  <a:gd name="T10" fmla="*/ 10 w 65"/>
                  <a:gd name="T11" fmla="*/ 26 h 43"/>
                  <a:gd name="T12" fmla="*/ 2 w 65"/>
                  <a:gd name="T13" fmla="*/ 17 h 43"/>
                  <a:gd name="T14" fmla="*/ 3 w 65"/>
                  <a:gd name="T15" fmla="*/ 2 h 43"/>
                  <a:gd name="T16" fmla="*/ 8 w 65"/>
                  <a:gd name="T17" fmla="*/ 0 h 43"/>
                  <a:gd name="T18" fmla="*/ 16 w 65"/>
                  <a:gd name="T19" fmla="*/ 2 h 43"/>
                  <a:gd name="T20" fmla="*/ 20 w 65"/>
                  <a:gd name="T21" fmla="*/ 3 h 43"/>
                  <a:gd name="T22" fmla="*/ 21 w 65"/>
                  <a:gd name="T23" fmla="*/ 3 h 43"/>
                  <a:gd name="T24" fmla="*/ 27 w 65"/>
                  <a:gd name="T25" fmla="*/ 2 h 43"/>
                  <a:gd name="T26" fmla="*/ 36 w 65"/>
                  <a:gd name="T27" fmla="*/ 0 h 43"/>
                  <a:gd name="T28" fmla="*/ 51 w 65"/>
                  <a:gd name="T29" fmla="*/ 10 h 43"/>
                  <a:gd name="T30" fmla="*/ 51 w 65"/>
                  <a:gd name="T31" fmla="*/ 11 h 43"/>
                  <a:gd name="T32" fmla="*/ 56 w 65"/>
                  <a:gd name="T33" fmla="*/ 15 h 43"/>
                  <a:gd name="T34" fmla="*/ 63 w 65"/>
                  <a:gd name="T35" fmla="*/ 24 h 43"/>
                  <a:gd name="T36" fmla="*/ 64 w 65"/>
                  <a:gd name="T37" fmla="*/ 31 h 43"/>
                  <a:gd name="T38" fmla="*/ 54 w 65"/>
                  <a:gd name="T39" fmla="*/ 35 h 43"/>
                  <a:gd name="T40" fmla="*/ 49 w 65"/>
                  <a:gd name="T41" fmla="*/ 35 h 43"/>
                  <a:gd name="T42" fmla="*/ 45 w 65"/>
                  <a:gd name="T43" fmla="*/ 35 h 43"/>
                  <a:gd name="T44" fmla="*/ 39 w 65"/>
                  <a:gd name="T45" fmla="*/ 36 h 43"/>
                  <a:gd name="T46" fmla="*/ 36 w 65"/>
                  <a:gd name="T47" fmla="*/ 38 h 43"/>
                  <a:gd name="T48" fmla="*/ 25 w 65"/>
                  <a:gd name="T4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3">
                    <a:moveTo>
                      <a:pt x="25" y="43"/>
                    </a:moveTo>
                    <a:cubicBezTo>
                      <a:pt x="24" y="43"/>
                      <a:pt x="23" y="43"/>
                      <a:pt x="22" y="43"/>
                    </a:cubicBezTo>
                    <a:cubicBezTo>
                      <a:pt x="18" y="42"/>
                      <a:pt x="16" y="39"/>
                      <a:pt x="15" y="36"/>
                    </a:cubicBezTo>
                    <a:cubicBezTo>
                      <a:pt x="14" y="34"/>
                      <a:pt x="14" y="32"/>
                      <a:pt x="14" y="30"/>
                    </a:cubicBezTo>
                    <a:cubicBezTo>
                      <a:pt x="14" y="29"/>
                      <a:pt x="14" y="28"/>
                      <a:pt x="13" y="27"/>
                    </a:cubicBezTo>
                    <a:cubicBezTo>
                      <a:pt x="13" y="26"/>
                      <a:pt x="12" y="26"/>
                      <a:pt x="10" y="26"/>
                    </a:cubicBezTo>
                    <a:cubicBezTo>
                      <a:pt x="4" y="25"/>
                      <a:pt x="3" y="20"/>
                      <a:pt x="2" y="17"/>
                    </a:cubicBezTo>
                    <a:cubicBezTo>
                      <a:pt x="1" y="12"/>
                      <a:pt x="0" y="6"/>
                      <a:pt x="3" y="2"/>
                    </a:cubicBezTo>
                    <a:cubicBezTo>
                      <a:pt x="4" y="1"/>
                      <a:pt x="6" y="0"/>
                      <a:pt x="8" y="0"/>
                    </a:cubicBezTo>
                    <a:cubicBezTo>
                      <a:pt x="11" y="0"/>
                      <a:pt x="14" y="1"/>
                      <a:pt x="16" y="2"/>
                    </a:cubicBezTo>
                    <a:cubicBezTo>
                      <a:pt x="18" y="2"/>
                      <a:pt x="19" y="3"/>
                      <a:pt x="20" y="3"/>
                    </a:cubicBezTo>
                    <a:cubicBezTo>
                      <a:pt x="20" y="3"/>
                      <a:pt x="21" y="3"/>
                      <a:pt x="21" y="3"/>
                    </a:cubicBezTo>
                    <a:cubicBezTo>
                      <a:pt x="23" y="3"/>
                      <a:pt x="25" y="2"/>
                      <a:pt x="27" y="2"/>
                    </a:cubicBezTo>
                    <a:cubicBezTo>
                      <a:pt x="30" y="1"/>
                      <a:pt x="33" y="0"/>
                      <a:pt x="36" y="0"/>
                    </a:cubicBezTo>
                    <a:cubicBezTo>
                      <a:pt x="43" y="1"/>
                      <a:pt x="47" y="5"/>
                      <a:pt x="51" y="10"/>
                    </a:cubicBezTo>
                    <a:cubicBezTo>
                      <a:pt x="51" y="11"/>
                      <a:pt x="51" y="11"/>
                      <a:pt x="51" y="11"/>
                    </a:cubicBezTo>
                    <a:cubicBezTo>
                      <a:pt x="52" y="12"/>
                      <a:pt x="54" y="14"/>
                      <a:pt x="56" y="15"/>
                    </a:cubicBezTo>
                    <a:cubicBezTo>
                      <a:pt x="58" y="18"/>
                      <a:pt x="61" y="21"/>
                      <a:pt x="63" y="24"/>
                    </a:cubicBezTo>
                    <a:cubicBezTo>
                      <a:pt x="65" y="27"/>
                      <a:pt x="65" y="30"/>
                      <a:pt x="64" y="31"/>
                    </a:cubicBezTo>
                    <a:cubicBezTo>
                      <a:pt x="62" y="34"/>
                      <a:pt x="59" y="35"/>
                      <a:pt x="54" y="35"/>
                    </a:cubicBezTo>
                    <a:cubicBezTo>
                      <a:pt x="52" y="35"/>
                      <a:pt x="51" y="35"/>
                      <a:pt x="49" y="35"/>
                    </a:cubicBezTo>
                    <a:cubicBezTo>
                      <a:pt x="48" y="35"/>
                      <a:pt x="46" y="35"/>
                      <a:pt x="45" y="35"/>
                    </a:cubicBezTo>
                    <a:cubicBezTo>
                      <a:pt x="42" y="35"/>
                      <a:pt x="40" y="35"/>
                      <a:pt x="39" y="36"/>
                    </a:cubicBezTo>
                    <a:cubicBezTo>
                      <a:pt x="38" y="37"/>
                      <a:pt x="37" y="37"/>
                      <a:pt x="36" y="38"/>
                    </a:cubicBezTo>
                    <a:cubicBezTo>
                      <a:pt x="33" y="41"/>
                      <a:pt x="29" y="43"/>
                      <a:pt x="25" y="4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auto">
              <a:xfrm>
                <a:off x="2807" y="632"/>
                <a:ext cx="56" cy="61"/>
              </a:xfrm>
              <a:custGeom>
                <a:avLst/>
                <a:gdLst>
                  <a:gd name="T0" fmla="*/ 16 w 21"/>
                  <a:gd name="T1" fmla="*/ 2 h 23"/>
                  <a:gd name="T2" fmla="*/ 10 w 21"/>
                  <a:gd name="T3" fmla="*/ 0 h 23"/>
                  <a:gd name="T4" fmla="*/ 2 w 21"/>
                  <a:gd name="T5" fmla="*/ 4 h 23"/>
                  <a:gd name="T6" fmla="*/ 1 w 21"/>
                  <a:gd name="T7" fmla="*/ 14 h 23"/>
                  <a:gd name="T8" fmla="*/ 12 w 21"/>
                  <a:gd name="T9" fmla="*/ 23 h 23"/>
                  <a:gd name="T10" fmla="*/ 13 w 21"/>
                  <a:gd name="T11" fmla="*/ 23 h 23"/>
                  <a:gd name="T12" fmla="*/ 20 w 21"/>
                  <a:gd name="T13" fmla="*/ 18 h 23"/>
                  <a:gd name="T14" fmla="*/ 16 w 21"/>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3">
                    <a:moveTo>
                      <a:pt x="16" y="2"/>
                    </a:moveTo>
                    <a:cubicBezTo>
                      <a:pt x="14" y="1"/>
                      <a:pt x="12" y="0"/>
                      <a:pt x="10" y="0"/>
                    </a:cubicBezTo>
                    <a:cubicBezTo>
                      <a:pt x="7" y="0"/>
                      <a:pt x="4" y="1"/>
                      <a:pt x="2" y="4"/>
                    </a:cubicBezTo>
                    <a:cubicBezTo>
                      <a:pt x="0" y="7"/>
                      <a:pt x="0" y="10"/>
                      <a:pt x="1" y="14"/>
                    </a:cubicBezTo>
                    <a:cubicBezTo>
                      <a:pt x="3" y="17"/>
                      <a:pt x="7" y="23"/>
                      <a:pt x="12" y="23"/>
                    </a:cubicBezTo>
                    <a:cubicBezTo>
                      <a:pt x="13" y="23"/>
                      <a:pt x="13" y="23"/>
                      <a:pt x="13" y="23"/>
                    </a:cubicBezTo>
                    <a:cubicBezTo>
                      <a:pt x="16" y="23"/>
                      <a:pt x="18" y="21"/>
                      <a:pt x="20" y="18"/>
                    </a:cubicBezTo>
                    <a:cubicBezTo>
                      <a:pt x="21" y="12"/>
                      <a:pt x="19" y="5"/>
                      <a:pt x="16"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auto">
              <a:xfrm>
                <a:off x="2672" y="683"/>
                <a:ext cx="475" cy="295"/>
              </a:xfrm>
              <a:custGeom>
                <a:avLst/>
                <a:gdLst>
                  <a:gd name="T0" fmla="*/ 173 w 179"/>
                  <a:gd name="T1" fmla="*/ 74 h 111"/>
                  <a:gd name="T2" fmla="*/ 171 w 179"/>
                  <a:gd name="T3" fmla="*/ 67 h 111"/>
                  <a:gd name="T4" fmla="*/ 163 w 179"/>
                  <a:gd name="T5" fmla="*/ 54 h 111"/>
                  <a:gd name="T6" fmla="*/ 150 w 179"/>
                  <a:gd name="T7" fmla="*/ 50 h 111"/>
                  <a:gd name="T8" fmla="*/ 134 w 179"/>
                  <a:gd name="T9" fmla="*/ 50 h 111"/>
                  <a:gd name="T10" fmla="*/ 130 w 179"/>
                  <a:gd name="T11" fmla="*/ 51 h 111"/>
                  <a:gd name="T12" fmla="*/ 124 w 179"/>
                  <a:gd name="T13" fmla="*/ 50 h 111"/>
                  <a:gd name="T14" fmla="*/ 104 w 179"/>
                  <a:gd name="T15" fmla="*/ 64 h 111"/>
                  <a:gd name="T16" fmla="*/ 99 w 179"/>
                  <a:gd name="T17" fmla="*/ 67 h 111"/>
                  <a:gd name="T18" fmla="*/ 94 w 179"/>
                  <a:gd name="T19" fmla="*/ 63 h 111"/>
                  <a:gd name="T20" fmla="*/ 87 w 179"/>
                  <a:gd name="T21" fmla="*/ 65 h 111"/>
                  <a:gd name="T22" fmla="*/ 83 w 179"/>
                  <a:gd name="T23" fmla="*/ 64 h 111"/>
                  <a:gd name="T24" fmla="*/ 77 w 179"/>
                  <a:gd name="T25" fmla="*/ 62 h 111"/>
                  <a:gd name="T26" fmla="*/ 75 w 179"/>
                  <a:gd name="T27" fmla="*/ 56 h 111"/>
                  <a:gd name="T28" fmla="*/ 65 w 179"/>
                  <a:gd name="T29" fmla="*/ 31 h 111"/>
                  <a:gd name="T30" fmla="*/ 62 w 179"/>
                  <a:gd name="T31" fmla="*/ 31 h 111"/>
                  <a:gd name="T32" fmla="*/ 60 w 179"/>
                  <a:gd name="T33" fmla="*/ 27 h 111"/>
                  <a:gd name="T34" fmla="*/ 51 w 179"/>
                  <a:gd name="T35" fmla="*/ 17 h 111"/>
                  <a:gd name="T36" fmla="*/ 44 w 179"/>
                  <a:gd name="T37" fmla="*/ 20 h 111"/>
                  <a:gd name="T38" fmla="*/ 41 w 179"/>
                  <a:gd name="T39" fmla="*/ 22 h 111"/>
                  <a:gd name="T40" fmla="*/ 38 w 179"/>
                  <a:gd name="T41" fmla="*/ 21 h 111"/>
                  <a:gd name="T42" fmla="*/ 38 w 179"/>
                  <a:gd name="T43" fmla="*/ 17 h 111"/>
                  <a:gd name="T44" fmla="*/ 27 w 179"/>
                  <a:gd name="T45" fmla="*/ 9 h 111"/>
                  <a:gd name="T46" fmla="*/ 22 w 179"/>
                  <a:gd name="T47" fmla="*/ 5 h 111"/>
                  <a:gd name="T48" fmla="*/ 13 w 179"/>
                  <a:gd name="T49" fmla="*/ 0 h 111"/>
                  <a:gd name="T50" fmla="*/ 3 w 179"/>
                  <a:gd name="T51" fmla="*/ 16 h 111"/>
                  <a:gd name="T52" fmla="*/ 7 w 179"/>
                  <a:gd name="T53" fmla="*/ 24 h 111"/>
                  <a:gd name="T54" fmla="*/ 11 w 179"/>
                  <a:gd name="T55" fmla="*/ 33 h 111"/>
                  <a:gd name="T56" fmla="*/ 22 w 179"/>
                  <a:gd name="T57" fmla="*/ 39 h 111"/>
                  <a:gd name="T58" fmla="*/ 32 w 179"/>
                  <a:gd name="T59" fmla="*/ 37 h 111"/>
                  <a:gd name="T60" fmla="*/ 36 w 179"/>
                  <a:gd name="T61" fmla="*/ 43 h 111"/>
                  <a:gd name="T62" fmla="*/ 39 w 179"/>
                  <a:gd name="T63" fmla="*/ 50 h 111"/>
                  <a:gd name="T64" fmla="*/ 41 w 179"/>
                  <a:gd name="T65" fmla="*/ 65 h 111"/>
                  <a:gd name="T66" fmla="*/ 40 w 179"/>
                  <a:gd name="T67" fmla="*/ 76 h 111"/>
                  <a:gd name="T68" fmla="*/ 41 w 179"/>
                  <a:gd name="T69" fmla="*/ 87 h 111"/>
                  <a:gd name="T70" fmla="*/ 49 w 179"/>
                  <a:gd name="T71" fmla="*/ 104 h 111"/>
                  <a:gd name="T72" fmla="*/ 53 w 179"/>
                  <a:gd name="T73" fmla="*/ 103 h 111"/>
                  <a:gd name="T74" fmla="*/ 55 w 179"/>
                  <a:gd name="T75" fmla="*/ 102 h 111"/>
                  <a:gd name="T76" fmla="*/ 57 w 179"/>
                  <a:gd name="T77" fmla="*/ 103 h 111"/>
                  <a:gd name="T78" fmla="*/ 61 w 179"/>
                  <a:gd name="T79" fmla="*/ 105 h 111"/>
                  <a:gd name="T80" fmla="*/ 67 w 179"/>
                  <a:gd name="T81" fmla="*/ 109 h 111"/>
                  <a:gd name="T82" fmla="*/ 76 w 179"/>
                  <a:gd name="T83" fmla="*/ 103 h 111"/>
                  <a:gd name="T84" fmla="*/ 84 w 179"/>
                  <a:gd name="T85" fmla="*/ 111 h 111"/>
                  <a:gd name="T86" fmla="*/ 87 w 179"/>
                  <a:gd name="T87" fmla="*/ 110 h 111"/>
                  <a:gd name="T88" fmla="*/ 103 w 179"/>
                  <a:gd name="T89" fmla="*/ 107 h 111"/>
                  <a:gd name="T90" fmla="*/ 107 w 179"/>
                  <a:gd name="T91" fmla="*/ 107 h 111"/>
                  <a:gd name="T92" fmla="*/ 114 w 179"/>
                  <a:gd name="T93" fmla="*/ 105 h 111"/>
                  <a:gd name="T94" fmla="*/ 119 w 179"/>
                  <a:gd name="T95" fmla="*/ 106 h 111"/>
                  <a:gd name="T96" fmla="*/ 129 w 179"/>
                  <a:gd name="T97" fmla="*/ 106 h 111"/>
                  <a:gd name="T98" fmla="*/ 135 w 179"/>
                  <a:gd name="T99" fmla="*/ 99 h 111"/>
                  <a:gd name="T100" fmla="*/ 139 w 179"/>
                  <a:gd name="T101" fmla="*/ 102 h 111"/>
                  <a:gd name="T102" fmla="*/ 155 w 179"/>
                  <a:gd name="T103" fmla="*/ 104 h 111"/>
                  <a:gd name="T104" fmla="*/ 161 w 179"/>
                  <a:gd name="T105" fmla="*/ 102 h 111"/>
                  <a:gd name="T106" fmla="*/ 168 w 179"/>
                  <a:gd name="T107" fmla="*/ 98 h 111"/>
                  <a:gd name="T108" fmla="*/ 170 w 179"/>
                  <a:gd name="T109" fmla="*/ 90 h 111"/>
                  <a:gd name="T110" fmla="*/ 176 w 179"/>
                  <a:gd name="T111"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11">
                    <a:moveTo>
                      <a:pt x="178" y="80"/>
                    </a:moveTo>
                    <a:cubicBezTo>
                      <a:pt x="178" y="78"/>
                      <a:pt x="176" y="75"/>
                      <a:pt x="173" y="74"/>
                    </a:cubicBezTo>
                    <a:cubicBezTo>
                      <a:pt x="172" y="73"/>
                      <a:pt x="171" y="72"/>
                      <a:pt x="171" y="70"/>
                    </a:cubicBezTo>
                    <a:cubicBezTo>
                      <a:pt x="171" y="69"/>
                      <a:pt x="171" y="68"/>
                      <a:pt x="171" y="67"/>
                    </a:cubicBezTo>
                    <a:cubicBezTo>
                      <a:pt x="171" y="66"/>
                      <a:pt x="171" y="65"/>
                      <a:pt x="170" y="64"/>
                    </a:cubicBezTo>
                    <a:cubicBezTo>
                      <a:pt x="170" y="61"/>
                      <a:pt x="169" y="56"/>
                      <a:pt x="163" y="54"/>
                    </a:cubicBezTo>
                    <a:cubicBezTo>
                      <a:pt x="162" y="54"/>
                      <a:pt x="161" y="54"/>
                      <a:pt x="160" y="53"/>
                    </a:cubicBezTo>
                    <a:cubicBezTo>
                      <a:pt x="156" y="52"/>
                      <a:pt x="153" y="52"/>
                      <a:pt x="150" y="50"/>
                    </a:cubicBezTo>
                    <a:cubicBezTo>
                      <a:pt x="147" y="49"/>
                      <a:pt x="145" y="48"/>
                      <a:pt x="143" y="48"/>
                    </a:cubicBezTo>
                    <a:cubicBezTo>
                      <a:pt x="140" y="48"/>
                      <a:pt x="137" y="49"/>
                      <a:pt x="134" y="50"/>
                    </a:cubicBezTo>
                    <a:cubicBezTo>
                      <a:pt x="134" y="51"/>
                      <a:pt x="133" y="51"/>
                      <a:pt x="133" y="51"/>
                    </a:cubicBezTo>
                    <a:cubicBezTo>
                      <a:pt x="132" y="51"/>
                      <a:pt x="131" y="51"/>
                      <a:pt x="130" y="51"/>
                    </a:cubicBezTo>
                    <a:cubicBezTo>
                      <a:pt x="129" y="50"/>
                      <a:pt x="127" y="50"/>
                      <a:pt x="126" y="50"/>
                    </a:cubicBezTo>
                    <a:cubicBezTo>
                      <a:pt x="125" y="50"/>
                      <a:pt x="125" y="50"/>
                      <a:pt x="124" y="50"/>
                    </a:cubicBezTo>
                    <a:cubicBezTo>
                      <a:pt x="118" y="51"/>
                      <a:pt x="112" y="56"/>
                      <a:pt x="107" y="60"/>
                    </a:cubicBezTo>
                    <a:cubicBezTo>
                      <a:pt x="106" y="62"/>
                      <a:pt x="105" y="63"/>
                      <a:pt x="104" y="64"/>
                    </a:cubicBezTo>
                    <a:cubicBezTo>
                      <a:pt x="103" y="64"/>
                      <a:pt x="103" y="64"/>
                      <a:pt x="103" y="64"/>
                    </a:cubicBezTo>
                    <a:cubicBezTo>
                      <a:pt x="102" y="65"/>
                      <a:pt x="100" y="67"/>
                      <a:pt x="99" y="67"/>
                    </a:cubicBezTo>
                    <a:cubicBezTo>
                      <a:pt x="98" y="67"/>
                      <a:pt x="98" y="67"/>
                      <a:pt x="98" y="66"/>
                    </a:cubicBezTo>
                    <a:cubicBezTo>
                      <a:pt x="97" y="65"/>
                      <a:pt x="96" y="63"/>
                      <a:pt x="94" y="63"/>
                    </a:cubicBezTo>
                    <a:cubicBezTo>
                      <a:pt x="93" y="63"/>
                      <a:pt x="93" y="63"/>
                      <a:pt x="92" y="63"/>
                    </a:cubicBezTo>
                    <a:cubicBezTo>
                      <a:pt x="90" y="63"/>
                      <a:pt x="89" y="64"/>
                      <a:pt x="87" y="65"/>
                    </a:cubicBezTo>
                    <a:cubicBezTo>
                      <a:pt x="87" y="65"/>
                      <a:pt x="86" y="65"/>
                      <a:pt x="85" y="65"/>
                    </a:cubicBezTo>
                    <a:cubicBezTo>
                      <a:pt x="85" y="65"/>
                      <a:pt x="84" y="65"/>
                      <a:pt x="83" y="64"/>
                    </a:cubicBezTo>
                    <a:cubicBezTo>
                      <a:pt x="82" y="63"/>
                      <a:pt x="81" y="62"/>
                      <a:pt x="78" y="62"/>
                    </a:cubicBezTo>
                    <a:cubicBezTo>
                      <a:pt x="78" y="62"/>
                      <a:pt x="78" y="62"/>
                      <a:pt x="77" y="62"/>
                    </a:cubicBezTo>
                    <a:cubicBezTo>
                      <a:pt x="76" y="62"/>
                      <a:pt x="75" y="62"/>
                      <a:pt x="74" y="62"/>
                    </a:cubicBezTo>
                    <a:cubicBezTo>
                      <a:pt x="74" y="60"/>
                      <a:pt x="75" y="58"/>
                      <a:pt x="75" y="56"/>
                    </a:cubicBezTo>
                    <a:cubicBezTo>
                      <a:pt x="77" y="49"/>
                      <a:pt x="79" y="42"/>
                      <a:pt x="72" y="34"/>
                    </a:cubicBezTo>
                    <a:cubicBezTo>
                      <a:pt x="70" y="31"/>
                      <a:pt x="67" y="31"/>
                      <a:pt x="65" y="31"/>
                    </a:cubicBezTo>
                    <a:cubicBezTo>
                      <a:pt x="64" y="31"/>
                      <a:pt x="64" y="31"/>
                      <a:pt x="63" y="31"/>
                    </a:cubicBezTo>
                    <a:cubicBezTo>
                      <a:pt x="63" y="31"/>
                      <a:pt x="62" y="31"/>
                      <a:pt x="62" y="31"/>
                    </a:cubicBezTo>
                    <a:cubicBezTo>
                      <a:pt x="61" y="31"/>
                      <a:pt x="61" y="31"/>
                      <a:pt x="60" y="31"/>
                    </a:cubicBezTo>
                    <a:cubicBezTo>
                      <a:pt x="60" y="30"/>
                      <a:pt x="60" y="30"/>
                      <a:pt x="60" y="27"/>
                    </a:cubicBezTo>
                    <a:cubicBezTo>
                      <a:pt x="60" y="26"/>
                      <a:pt x="60" y="24"/>
                      <a:pt x="59" y="23"/>
                    </a:cubicBezTo>
                    <a:cubicBezTo>
                      <a:pt x="58" y="19"/>
                      <a:pt x="55" y="17"/>
                      <a:pt x="51" y="17"/>
                    </a:cubicBezTo>
                    <a:cubicBezTo>
                      <a:pt x="51" y="17"/>
                      <a:pt x="50" y="17"/>
                      <a:pt x="50" y="17"/>
                    </a:cubicBezTo>
                    <a:cubicBezTo>
                      <a:pt x="47" y="18"/>
                      <a:pt x="46" y="19"/>
                      <a:pt x="44" y="20"/>
                    </a:cubicBezTo>
                    <a:cubicBezTo>
                      <a:pt x="44" y="21"/>
                      <a:pt x="43" y="21"/>
                      <a:pt x="43" y="22"/>
                    </a:cubicBezTo>
                    <a:cubicBezTo>
                      <a:pt x="42" y="22"/>
                      <a:pt x="42" y="22"/>
                      <a:pt x="41" y="22"/>
                    </a:cubicBezTo>
                    <a:cubicBezTo>
                      <a:pt x="40" y="22"/>
                      <a:pt x="39" y="22"/>
                      <a:pt x="39" y="22"/>
                    </a:cubicBezTo>
                    <a:cubicBezTo>
                      <a:pt x="38" y="21"/>
                      <a:pt x="38" y="21"/>
                      <a:pt x="38" y="21"/>
                    </a:cubicBezTo>
                    <a:cubicBezTo>
                      <a:pt x="38" y="21"/>
                      <a:pt x="38" y="21"/>
                      <a:pt x="38" y="20"/>
                    </a:cubicBezTo>
                    <a:cubicBezTo>
                      <a:pt x="38" y="19"/>
                      <a:pt x="38" y="18"/>
                      <a:pt x="38" y="17"/>
                    </a:cubicBezTo>
                    <a:cubicBezTo>
                      <a:pt x="37" y="14"/>
                      <a:pt x="35" y="12"/>
                      <a:pt x="31" y="10"/>
                    </a:cubicBezTo>
                    <a:cubicBezTo>
                      <a:pt x="30" y="9"/>
                      <a:pt x="29" y="9"/>
                      <a:pt x="27" y="9"/>
                    </a:cubicBezTo>
                    <a:cubicBezTo>
                      <a:pt x="26" y="8"/>
                      <a:pt x="25" y="8"/>
                      <a:pt x="25" y="8"/>
                    </a:cubicBezTo>
                    <a:cubicBezTo>
                      <a:pt x="23" y="7"/>
                      <a:pt x="23" y="6"/>
                      <a:pt x="22" y="5"/>
                    </a:cubicBezTo>
                    <a:cubicBezTo>
                      <a:pt x="22" y="5"/>
                      <a:pt x="21" y="4"/>
                      <a:pt x="21" y="3"/>
                    </a:cubicBezTo>
                    <a:cubicBezTo>
                      <a:pt x="19" y="1"/>
                      <a:pt x="16" y="0"/>
                      <a:pt x="13" y="0"/>
                    </a:cubicBezTo>
                    <a:cubicBezTo>
                      <a:pt x="9" y="0"/>
                      <a:pt x="4" y="3"/>
                      <a:pt x="2" y="7"/>
                    </a:cubicBezTo>
                    <a:cubicBezTo>
                      <a:pt x="0" y="10"/>
                      <a:pt x="1" y="13"/>
                      <a:pt x="3" y="16"/>
                    </a:cubicBezTo>
                    <a:cubicBezTo>
                      <a:pt x="4" y="18"/>
                      <a:pt x="5" y="20"/>
                      <a:pt x="6" y="22"/>
                    </a:cubicBezTo>
                    <a:cubicBezTo>
                      <a:pt x="7" y="24"/>
                      <a:pt x="7" y="24"/>
                      <a:pt x="7" y="24"/>
                    </a:cubicBezTo>
                    <a:cubicBezTo>
                      <a:pt x="8" y="25"/>
                      <a:pt x="8" y="26"/>
                      <a:pt x="8" y="27"/>
                    </a:cubicBezTo>
                    <a:cubicBezTo>
                      <a:pt x="8" y="29"/>
                      <a:pt x="9" y="31"/>
                      <a:pt x="11" y="33"/>
                    </a:cubicBezTo>
                    <a:cubicBezTo>
                      <a:pt x="13" y="35"/>
                      <a:pt x="16" y="39"/>
                      <a:pt x="21" y="39"/>
                    </a:cubicBezTo>
                    <a:cubicBezTo>
                      <a:pt x="22" y="39"/>
                      <a:pt x="22" y="39"/>
                      <a:pt x="22" y="39"/>
                    </a:cubicBezTo>
                    <a:cubicBezTo>
                      <a:pt x="23" y="39"/>
                      <a:pt x="25" y="38"/>
                      <a:pt x="27" y="38"/>
                    </a:cubicBezTo>
                    <a:cubicBezTo>
                      <a:pt x="28" y="37"/>
                      <a:pt x="31" y="37"/>
                      <a:pt x="32" y="37"/>
                    </a:cubicBezTo>
                    <a:cubicBezTo>
                      <a:pt x="33" y="37"/>
                      <a:pt x="34" y="37"/>
                      <a:pt x="35" y="38"/>
                    </a:cubicBezTo>
                    <a:cubicBezTo>
                      <a:pt x="35" y="38"/>
                      <a:pt x="36" y="41"/>
                      <a:pt x="36" y="43"/>
                    </a:cubicBezTo>
                    <a:cubicBezTo>
                      <a:pt x="37" y="44"/>
                      <a:pt x="37" y="46"/>
                      <a:pt x="37" y="47"/>
                    </a:cubicBezTo>
                    <a:cubicBezTo>
                      <a:pt x="38" y="48"/>
                      <a:pt x="38" y="49"/>
                      <a:pt x="39" y="50"/>
                    </a:cubicBezTo>
                    <a:cubicBezTo>
                      <a:pt x="41" y="54"/>
                      <a:pt x="43" y="58"/>
                      <a:pt x="42" y="62"/>
                    </a:cubicBezTo>
                    <a:cubicBezTo>
                      <a:pt x="42" y="63"/>
                      <a:pt x="42" y="64"/>
                      <a:pt x="41" y="65"/>
                    </a:cubicBezTo>
                    <a:cubicBezTo>
                      <a:pt x="41" y="67"/>
                      <a:pt x="40" y="68"/>
                      <a:pt x="40" y="69"/>
                    </a:cubicBezTo>
                    <a:cubicBezTo>
                      <a:pt x="40" y="72"/>
                      <a:pt x="40" y="74"/>
                      <a:pt x="40" y="76"/>
                    </a:cubicBezTo>
                    <a:cubicBezTo>
                      <a:pt x="40" y="77"/>
                      <a:pt x="40" y="78"/>
                      <a:pt x="40" y="78"/>
                    </a:cubicBezTo>
                    <a:cubicBezTo>
                      <a:pt x="40" y="81"/>
                      <a:pt x="41" y="84"/>
                      <a:pt x="41" y="87"/>
                    </a:cubicBezTo>
                    <a:cubicBezTo>
                      <a:pt x="42" y="89"/>
                      <a:pt x="42" y="92"/>
                      <a:pt x="42" y="94"/>
                    </a:cubicBezTo>
                    <a:cubicBezTo>
                      <a:pt x="42" y="97"/>
                      <a:pt x="42" y="103"/>
                      <a:pt x="49" y="104"/>
                    </a:cubicBezTo>
                    <a:cubicBezTo>
                      <a:pt x="49" y="104"/>
                      <a:pt x="49" y="104"/>
                      <a:pt x="49" y="104"/>
                    </a:cubicBezTo>
                    <a:cubicBezTo>
                      <a:pt x="51" y="104"/>
                      <a:pt x="53" y="103"/>
                      <a:pt x="53" y="103"/>
                    </a:cubicBezTo>
                    <a:cubicBezTo>
                      <a:pt x="54" y="103"/>
                      <a:pt x="54" y="102"/>
                      <a:pt x="54" y="102"/>
                    </a:cubicBezTo>
                    <a:cubicBezTo>
                      <a:pt x="54" y="102"/>
                      <a:pt x="54" y="102"/>
                      <a:pt x="55" y="102"/>
                    </a:cubicBezTo>
                    <a:cubicBezTo>
                      <a:pt x="55" y="102"/>
                      <a:pt x="55" y="102"/>
                      <a:pt x="56" y="103"/>
                    </a:cubicBezTo>
                    <a:cubicBezTo>
                      <a:pt x="57" y="103"/>
                      <a:pt x="57" y="103"/>
                      <a:pt x="57" y="103"/>
                    </a:cubicBezTo>
                    <a:cubicBezTo>
                      <a:pt x="58" y="103"/>
                      <a:pt x="59" y="104"/>
                      <a:pt x="60" y="104"/>
                    </a:cubicBezTo>
                    <a:cubicBezTo>
                      <a:pt x="60" y="104"/>
                      <a:pt x="60" y="105"/>
                      <a:pt x="61" y="105"/>
                    </a:cubicBezTo>
                    <a:cubicBezTo>
                      <a:pt x="61" y="106"/>
                      <a:pt x="62" y="107"/>
                      <a:pt x="63" y="107"/>
                    </a:cubicBezTo>
                    <a:cubicBezTo>
                      <a:pt x="64" y="108"/>
                      <a:pt x="66" y="109"/>
                      <a:pt x="67" y="109"/>
                    </a:cubicBezTo>
                    <a:cubicBezTo>
                      <a:pt x="70" y="109"/>
                      <a:pt x="73" y="107"/>
                      <a:pt x="75" y="105"/>
                    </a:cubicBezTo>
                    <a:cubicBezTo>
                      <a:pt x="76" y="104"/>
                      <a:pt x="76" y="104"/>
                      <a:pt x="76" y="103"/>
                    </a:cubicBezTo>
                    <a:cubicBezTo>
                      <a:pt x="76" y="104"/>
                      <a:pt x="76" y="105"/>
                      <a:pt x="77" y="106"/>
                    </a:cubicBezTo>
                    <a:cubicBezTo>
                      <a:pt x="77" y="108"/>
                      <a:pt x="79" y="111"/>
                      <a:pt x="84" y="111"/>
                    </a:cubicBezTo>
                    <a:cubicBezTo>
                      <a:pt x="85" y="111"/>
                      <a:pt x="86" y="110"/>
                      <a:pt x="87" y="110"/>
                    </a:cubicBezTo>
                    <a:cubicBezTo>
                      <a:pt x="87" y="110"/>
                      <a:pt x="87" y="110"/>
                      <a:pt x="87" y="110"/>
                    </a:cubicBezTo>
                    <a:cubicBezTo>
                      <a:pt x="90" y="110"/>
                      <a:pt x="92" y="109"/>
                      <a:pt x="95" y="108"/>
                    </a:cubicBezTo>
                    <a:cubicBezTo>
                      <a:pt x="98" y="108"/>
                      <a:pt x="100" y="107"/>
                      <a:pt x="103" y="107"/>
                    </a:cubicBezTo>
                    <a:cubicBezTo>
                      <a:pt x="103" y="107"/>
                      <a:pt x="103" y="107"/>
                      <a:pt x="104" y="107"/>
                    </a:cubicBezTo>
                    <a:cubicBezTo>
                      <a:pt x="105" y="107"/>
                      <a:pt x="106" y="107"/>
                      <a:pt x="107" y="107"/>
                    </a:cubicBezTo>
                    <a:cubicBezTo>
                      <a:pt x="109" y="107"/>
                      <a:pt x="111" y="107"/>
                      <a:pt x="113" y="106"/>
                    </a:cubicBezTo>
                    <a:cubicBezTo>
                      <a:pt x="114" y="105"/>
                      <a:pt x="114" y="105"/>
                      <a:pt x="114" y="105"/>
                    </a:cubicBezTo>
                    <a:cubicBezTo>
                      <a:pt x="115" y="105"/>
                      <a:pt x="115" y="105"/>
                      <a:pt x="115" y="106"/>
                    </a:cubicBezTo>
                    <a:cubicBezTo>
                      <a:pt x="116" y="106"/>
                      <a:pt x="117" y="106"/>
                      <a:pt x="119" y="106"/>
                    </a:cubicBezTo>
                    <a:cubicBezTo>
                      <a:pt x="119" y="107"/>
                      <a:pt x="120" y="107"/>
                      <a:pt x="121" y="107"/>
                    </a:cubicBezTo>
                    <a:cubicBezTo>
                      <a:pt x="124" y="107"/>
                      <a:pt x="127" y="106"/>
                      <a:pt x="129" y="106"/>
                    </a:cubicBezTo>
                    <a:cubicBezTo>
                      <a:pt x="132" y="105"/>
                      <a:pt x="133" y="103"/>
                      <a:pt x="134" y="101"/>
                    </a:cubicBezTo>
                    <a:cubicBezTo>
                      <a:pt x="134" y="100"/>
                      <a:pt x="135" y="100"/>
                      <a:pt x="135" y="99"/>
                    </a:cubicBezTo>
                    <a:cubicBezTo>
                      <a:pt x="135" y="100"/>
                      <a:pt x="136" y="100"/>
                      <a:pt x="136" y="100"/>
                    </a:cubicBezTo>
                    <a:cubicBezTo>
                      <a:pt x="137" y="101"/>
                      <a:pt x="138" y="102"/>
                      <a:pt x="139" y="102"/>
                    </a:cubicBezTo>
                    <a:cubicBezTo>
                      <a:pt x="143" y="104"/>
                      <a:pt x="147" y="105"/>
                      <a:pt x="151" y="105"/>
                    </a:cubicBezTo>
                    <a:cubicBezTo>
                      <a:pt x="152" y="105"/>
                      <a:pt x="154" y="104"/>
                      <a:pt x="155" y="104"/>
                    </a:cubicBezTo>
                    <a:cubicBezTo>
                      <a:pt x="157" y="104"/>
                      <a:pt x="159" y="103"/>
                      <a:pt x="160" y="102"/>
                    </a:cubicBezTo>
                    <a:cubicBezTo>
                      <a:pt x="160" y="102"/>
                      <a:pt x="161" y="102"/>
                      <a:pt x="161" y="102"/>
                    </a:cubicBezTo>
                    <a:cubicBezTo>
                      <a:pt x="161" y="101"/>
                      <a:pt x="162" y="101"/>
                      <a:pt x="163" y="101"/>
                    </a:cubicBezTo>
                    <a:cubicBezTo>
                      <a:pt x="164" y="101"/>
                      <a:pt x="166" y="100"/>
                      <a:pt x="168" y="98"/>
                    </a:cubicBezTo>
                    <a:cubicBezTo>
                      <a:pt x="169" y="96"/>
                      <a:pt x="170" y="94"/>
                      <a:pt x="170" y="93"/>
                    </a:cubicBezTo>
                    <a:cubicBezTo>
                      <a:pt x="170" y="92"/>
                      <a:pt x="170" y="91"/>
                      <a:pt x="170" y="90"/>
                    </a:cubicBezTo>
                    <a:cubicBezTo>
                      <a:pt x="170" y="90"/>
                      <a:pt x="171" y="89"/>
                      <a:pt x="172" y="89"/>
                    </a:cubicBezTo>
                    <a:cubicBezTo>
                      <a:pt x="174" y="88"/>
                      <a:pt x="175" y="87"/>
                      <a:pt x="176" y="86"/>
                    </a:cubicBezTo>
                    <a:cubicBezTo>
                      <a:pt x="178" y="84"/>
                      <a:pt x="179" y="82"/>
                      <a:pt x="178" y="8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auto">
              <a:xfrm>
                <a:off x="2658" y="840"/>
                <a:ext cx="104" cy="116"/>
              </a:xfrm>
              <a:custGeom>
                <a:avLst/>
                <a:gdLst>
                  <a:gd name="T0" fmla="*/ 38 w 39"/>
                  <a:gd name="T1" fmla="*/ 22 h 44"/>
                  <a:gd name="T2" fmla="*/ 37 w 39"/>
                  <a:gd name="T3" fmla="*/ 19 h 44"/>
                  <a:gd name="T4" fmla="*/ 37 w 39"/>
                  <a:gd name="T5" fmla="*/ 18 h 44"/>
                  <a:gd name="T6" fmla="*/ 34 w 39"/>
                  <a:gd name="T7" fmla="*/ 8 h 44"/>
                  <a:gd name="T8" fmla="*/ 27 w 39"/>
                  <a:gd name="T9" fmla="*/ 1 h 44"/>
                  <a:gd name="T10" fmla="*/ 22 w 39"/>
                  <a:gd name="T11" fmla="*/ 0 h 44"/>
                  <a:gd name="T12" fmla="*/ 12 w 39"/>
                  <a:gd name="T13" fmla="*/ 3 h 44"/>
                  <a:gd name="T14" fmla="*/ 8 w 39"/>
                  <a:gd name="T15" fmla="*/ 10 h 44"/>
                  <a:gd name="T16" fmla="*/ 6 w 39"/>
                  <a:gd name="T17" fmla="*/ 14 h 44"/>
                  <a:gd name="T18" fmla="*/ 5 w 39"/>
                  <a:gd name="T19" fmla="*/ 15 h 44"/>
                  <a:gd name="T20" fmla="*/ 2 w 39"/>
                  <a:gd name="T21" fmla="*/ 26 h 44"/>
                  <a:gd name="T22" fmla="*/ 6 w 39"/>
                  <a:gd name="T23" fmla="*/ 31 h 44"/>
                  <a:gd name="T24" fmla="*/ 8 w 39"/>
                  <a:gd name="T25" fmla="*/ 33 h 44"/>
                  <a:gd name="T26" fmla="*/ 14 w 39"/>
                  <a:gd name="T27" fmla="*/ 38 h 44"/>
                  <a:gd name="T28" fmla="*/ 19 w 39"/>
                  <a:gd name="T29" fmla="*/ 41 h 44"/>
                  <a:gd name="T30" fmla="*/ 22 w 39"/>
                  <a:gd name="T31" fmla="*/ 43 h 44"/>
                  <a:gd name="T32" fmla="*/ 27 w 39"/>
                  <a:gd name="T33" fmla="*/ 44 h 44"/>
                  <a:gd name="T34" fmla="*/ 33 w 39"/>
                  <a:gd name="T35" fmla="*/ 43 h 44"/>
                  <a:gd name="T36" fmla="*/ 38 w 39"/>
                  <a:gd name="T37" fmla="*/ 36 h 44"/>
                  <a:gd name="T38" fmla="*/ 38 w 39"/>
                  <a:gd name="T3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4">
                    <a:moveTo>
                      <a:pt x="38" y="22"/>
                    </a:moveTo>
                    <a:cubicBezTo>
                      <a:pt x="38" y="21"/>
                      <a:pt x="37" y="20"/>
                      <a:pt x="37" y="19"/>
                    </a:cubicBezTo>
                    <a:cubicBezTo>
                      <a:pt x="37" y="18"/>
                      <a:pt x="37" y="18"/>
                      <a:pt x="37" y="18"/>
                    </a:cubicBezTo>
                    <a:cubicBezTo>
                      <a:pt x="36" y="15"/>
                      <a:pt x="36" y="11"/>
                      <a:pt x="34" y="8"/>
                    </a:cubicBezTo>
                    <a:cubicBezTo>
                      <a:pt x="33" y="5"/>
                      <a:pt x="30" y="2"/>
                      <a:pt x="27" y="1"/>
                    </a:cubicBezTo>
                    <a:cubicBezTo>
                      <a:pt x="26" y="0"/>
                      <a:pt x="24" y="0"/>
                      <a:pt x="22" y="0"/>
                    </a:cubicBezTo>
                    <a:cubicBezTo>
                      <a:pt x="19" y="0"/>
                      <a:pt x="14" y="1"/>
                      <a:pt x="12" y="3"/>
                    </a:cubicBezTo>
                    <a:cubicBezTo>
                      <a:pt x="10" y="5"/>
                      <a:pt x="9" y="8"/>
                      <a:pt x="8" y="10"/>
                    </a:cubicBezTo>
                    <a:cubicBezTo>
                      <a:pt x="8" y="11"/>
                      <a:pt x="7" y="13"/>
                      <a:pt x="6" y="14"/>
                    </a:cubicBezTo>
                    <a:cubicBezTo>
                      <a:pt x="5" y="15"/>
                      <a:pt x="5" y="15"/>
                      <a:pt x="5" y="15"/>
                    </a:cubicBezTo>
                    <a:cubicBezTo>
                      <a:pt x="3" y="17"/>
                      <a:pt x="0" y="21"/>
                      <a:pt x="2" y="26"/>
                    </a:cubicBezTo>
                    <a:cubicBezTo>
                      <a:pt x="3" y="29"/>
                      <a:pt x="5" y="30"/>
                      <a:pt x="6" y="31"/>
                    </a:cubicBezTo>
                    <a:cubicBezTo>
                      <a:pt x="7" y="32"/>
                      <a:pt x="8" y="32"/>
                      <a:pt x="8" y="33"/>
                    </a:cubicBezTo>
                    <a:cubicBezTo>
                      <a:pt x="10" y="35"/>
                      <a:pt x="12" y="37"/>
                      <a:pt x="14" y="38"/>
                    </a:cubicBezTo>
                    <a:cubicBezTo>
                      <a:pt x="16" y="40"/>
                      <a:pt x="18" y="41"/>
                      <a:pt x="19" y="41"/>
                    </a:cubicBezTo>
                    <a:cubicBezTo>
                      <a:pt x="20" y="42"/>
                      <a:pt x="21" y="42"/>
                      <a:pt x="22" y="43"/>
                    </a:cubicBezTo>
                    <a:cubicBezTo>
                      <a:pt x="24" y="44"/>
                      <a:pt x="26" y="44"/>
                      <a:pt x="27" y="44"/>
                    </a:cubicBezTo>
                    <a:cubicBezTo>
                      <a:pt x="29" y="44"/>
                      <a:pt x="31" y="44"/>
                      <a:pt x="33" y="43"/>
                    </a:cubicBezTo>
                    <a:cubicBezTo>
                      <a:pt x="35" y="41"/>
                      <a:pt x="37" y="39"/>
                      <a:pt x="38" y="36"/>
                    </a:cubicBezTo>
                    <a:cubicBezTo>
                      <a:pt x="39" y="31"/>
                      <a:pt x="38" y="26"/>
                      <a:pt x="38" y="2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auto">
              <a:xfrm>
                <a:off x="2618" y="1456"/>
                <a:ext cx="40" cy="42"/>
              </a:xfrm>
              <a:custGeom>
                <a:avLst/>
                <a:gdLst>
                  <a:gd name="T0" fmla="*/ 10 w 15"/>
                  <a:gd name="T1" fmla="*/ 1 h 16"/>
                  <a:gd name="T2" fmla="*/ 6 w 15"/>
                  <a:gd name="T3" fmla="*/ 0 h 16"/>
                  <a:gd name="T4" fmla="*/ 1 w 15"/>
                  <a:gd name="T5" fmla="*/ 2 h 16"/>
                  <a:gd name="T6" fmla="*/ 0 w 15"/>
                  <a:gd name="T7" fmla="*/ 7 h 16"/>
                  <a:gd name="T8" fmla="*/ 10 w 15"/>
                  <a:gd name="T9" fmla="*/ 16 h 16"/>
                  <a:gd name="T10" fmla="*/ 10 w 15"/>
                  <a:gd name="T11" fmla="*/ 16 h 16"/>
                  <a:gd name="T12" fmla="*/ 12 w 15"/>
                  <a:gd name="T13" fmla="*/ 16 h 16"/>
                  <a:gd name="T14" fmla="*/ 15 w 15"/>
                  <a:gd name="T15" fmla="*/ 10 h 16"/>
                  <a:gd name="T16" fmla="*/ 10 w 1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
                    </a:moveTo>
                    <a:cubicBezTo>
                      <a:pt x="9" y="1"/>
                      <a:pt x="7" y="0"/>
                      <a:pt x="6" y="0"/>
                    </a:cubicBezTo>
                    <a:cubicBezTo>
                      <a:pt x="4" y="0"/>
                      <a:pt x="3" y="1"/>
                      <a:pt x="1" y="2"/>
                    </a:cubicBezTo>
                    <a:cubicBezTo>
                      <a:pt x="0" y="4"/>
                      <a:pt x="0" y="5"/>
                      <a:pt x="0" y="7"/>
                    </a:cubicBezTo>
                    <a:cubicBezTo>
                      <a:pt x="1" y="11"/>
                      <a:pt x="6" y="16"/>
                      <a:pt x="10" y="16"/>
                    </a:cubicBezTo>
                    <a:cubicBezTo>
                      <a:pt x="10" y="16"/>
                      <a:pt x="10" y="16"/>
                      <a:pt x="10" y="16"/>
                    </a:cubicBezTo>
                    <a:cubicBezTo>
                      <a:pt x="11" y="16"/>
                      <a:pt x="11" y="16"/>
                      <a:pt x="12" y="16"/>
                    </a:cubicBezTo>
                    <a:cubicBezTo>
                      <a:pt x="14" y="15"/>
                      <a:pt x="15" y="13"/>
                      <a:pt x="15" y="10"/>
                    </a:cubicBezTo>
                    <a:cubicBezTo>
                      <a:pt x="15" y="7"/>
                      <a:pt x="12" y="3"/>
                      <a:pt x="10"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auto">
              <a:xfrm>
                <a:off x="2770" y="1435"/>
                <a:ext cx="32" cy="29"/>
              </a:xfrm>
              <a:custGeom>
                <a:avLst/>
                <a:gdLst>
                  <a:gd name="T0" fmla="*/ 11 w 12"/>
                  <a:gd name="T1" fmla="*/ 4 h 11"/>
                  <a:gd name="T2" fmla="*/ 7 w 12"/>
                  <a:gd name="T3" fmla="*/ 0 h 11"/>
                  <a:gd name="T4" fmla="*/ 1 w 12"/>
                  <a:gd name="T5" fmla="*/ 6 h 11"/>
                  <a:gd name="T6" fmla="*/ 3 w 12"/>
                  <a:gd name="T7" fmla="*/ 10 h 11"/>
                  <a:gd name="T8" fmla="*/ 5 w 12"/>
                  <a:gd name="T9" fmla="*/ 11 h 11"/>
                  <a:gd name="T10" fmla="*/ 5 w 12"/>
                  <a:gd name="T11" fmla="*/ 11 h 11"/>
                  <a:gd name="T12" fmla="*/ 10 w 12"/>
                  <a:gd name="T13" fmla="*/ 8 h 11"/>
                  <a:gd name="T14" fmla="*/ 11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1" y="4"/>
                    </a:moveTo>
                    <a:cubicBezTo>
                      <a:pt x="11" y="0"/>
                      <a:pt x="8" y="0"/>
                      <a:pt x="7" y="0"/>
                    </a:cubicBezTo>
                    <a:cubicBezTo>
                      <a:pt x="3" y="0"/>
                      <a:pt x="1" y="4"/>
                      <a:pt x="1" y="6"/>
                    </a:cubicBezTo>
                    <a:cubicBezTo>
                      <a:pt x="0" y="8"/>
                      <a:pt x="2" y="10"/>
                      <a:pt x="3" y="10"/>
                    </a:cubicBezTo>
                    <a:cubicBezTo>
                      <a:pt x="4" y="10"/>
                      <a:pt x="4" y="11"/>
                      <a:pt x="5" y="11"/>
                    </a:cubicBezTo>
                    <a:cubicBezTo>
                      <a:pt x="5" y="11"/>
                      <a:pt x="5" y="11"/>
                      <a:pt x="5" y="11"/>
                    </a:cubicBezTo>
                    <a:cubicBezTo>
                      <a:pt x="7" y="11"/>
                      <a:pt x="9" y="10"/>
                      <a:pt x="10" y="8"/>
                    </a:cubicBezTo>
                    <a:cubicBezTo>
                      <a:pt x="11" y="7"/>
                      <a:pt x="12" y="6"/>
                      <a:pt x="11"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auto">
              <a:xfrm>
                <a:off x="1899" y="1007"/>
                <a:ext cx="571" cy="507"/>
              </a:xfrm>
              <a:custGeom>
                <a:avLst/>
                <a:gdLst>
                  <a:gd name="T0" fmla="*/ 209 w 215"/>
                  <a:gd name="T1" fmla="*/ 139 h 191"/>
                  <a:gd name="T2" fmla="*/ 205 w 215"/>
                  <a:gd name="T3" fmla="*/ 135 h 191"/>
                  <a:gd name="T4" fmla="*/ 197 w 215"/>
                  <a:gd name="T5" fmla="*/ 125 h 191"/>
                  <a:gd name="T6" fmla="*/ 189 w 215"/>
                  <a:gd name="T7" fmla="*/ 119 h 191"/>
                  <a:gd name="T8" fmla="*/ 181 w 215"/>
                  <a:gd name="T9" fmla="*/ 110 h 191"/>
                  <a:gd name="T10" fmla="*/ 178 w 215"/>
                  <a:gd name="T11" fmla="*/ 104 h 191"/>
                  <a:gd name="T12" fmla="*/ 179 w 215"/>
                  <a:gd name="T13" fmla="*/ 90 h 191"/>
                  <a:gd name="T14" fmla="*/ 181 w 215"/>
                  <a:gd name="T15" fmla="*/ 69 h 191"/>
                  <a:gd name="T16" fmla="*/ 180 w 215"/>
                  <a:gd name="T17" fmla="*/ 57 h 191"/>
                  <a:gd name="T18" fmla="*/ 182 w 215"/>
                  <a:gd name="T19" fmla="*/ 50 h 191"/>
                  <a:gd name="T20" fmla="*/ 184 w 215"/>
                  <a:gd name="T21" fmla="*/ 44 h 191"/>
                  <a:gd name="T22" fmla="*/ 185 w 215"/>
                  <a:gd name="T23" fmla="*/ 35 h 191"/>
                  <a:gd name="T24" fmla="*/ 181 w 215"/>
                  <a:gd name="T25" fmla="*/ 21 h 191"/>
                  <a:gd name="T26" fmla="*/ 177 w 215"/>
                  <a:gd name="T27" fmla="*/ 16 h 191"/>
                  <a:gd name="T28" fmla="*/ 165 w 215"/>
                  <a:gd name="T29" fmla="*/ 3 h 191"/>
                  <a:gd name="T30" fmla="*/ 149 w 215"/>
                  <a:gd name="T31" fmla="*/ 9 h 191"/>
                  <a:gd name="T32" fmla="*/ 148 w 215"/>
                  <a:gd name="T33" fmla="*/ 15 h 191"/>
                  <a:gd name="T34" fmla="*/ 146 w 215"/>
                  <a:gd name="T35" fmla="*/ 30 h 191"/>
                  <a:gd name="T36" fmla="*/ 145 w 215"/>
                  <a:gd name="T37" fmla="*/ 38 h 191"/>
                  <a:gd name="T38" fmla="*/ 146 w 215"/>
                  <a:gd name="T39" fmla="*/ 50 h 191"/>
                  <a:gd name="T40" fmla="*/ 143 w 215"/>
                  <a:gd name="T41" fmla="*/ 62 h 191"/>
                  <a:gd name="T42" fmla="*/ 141 w 215"/>
                  <a:gd name="T43" fmla="*/ 44 h 191"/>
                  <a:gd name="T44" fmla="*/ 138 w 215"/>
                  <a:gd name="T45" fmla="*/ 16 h 191"/>
                  <a:gd name="T46" fmla="*/ 131 w 215"/>
                  <a:gd name="T47" fmla="*/ 10 h 191"/>
                  <a:gd name="T48" fmla="*/ 5 w 215"/>
                  <a:gd name="T49" fmla="*/ 82 h 191"/>
                  <a:gd name="T50" fmla="*/ 2 w 215"/>
                  <a:gd name="T51" fmla="*/ 98 h 191"/>
                  <a:gd name="T52" fmla="*/ 3 w 215"/>
                  <a:gd name="T53" fmla="*/ 104 h 191"/>
                  <a:gd name="T54" fmla="*/ 15 w 215"/>
                  <a:gd name="T55" fmla="*/ 121 h 191"/>
                  <a:gd name="T56" fmla="*/ 30 w 215"/>
                  <a:gd name="T57" fmla="*/ 128 h 191"/>
                  <a:gd name="T58" fmla="*/ 32 w 215"/>
                  <a:gd name="T59" fmla="*/ 127 h 191"/>
                  <a:gd name="T60" fmla="*/ 35 w 215"/>
                  <a:gd name="T61" fmla="*/ 128 h 191"/>
                  <a:gd name="T62" fmla="*/ 34 w 215"/>
                  <a:gd name="T63" fmla="*/ 140 h 191"/>
                  <a:gd name="T64" fmla="*/ 36 w 215"/>
                  <a:gd name="T65" fmla="*/ 163 h 191"/>
                  <a:gd name="T66" fmla="*/ 49 w 215"/>
                  <a:gd name="T67" fmla="*/ 165 h 191"/>
                  <a:gd name="T68" fmla="*/ 59 w 215"/>
                  <a:gd name="T69" fmla="*/ 167 h 191"/>
                  <a:gd name="T70" fmla="*/ 74 w 215"/>
                  <a:gd name="T71" fmla="*/ 170 h 191"/>
                  <a:gd name="T72" fmla="*/ 82 w 215"/>
                  <a:gd name="T73" fmla="*/ 172 h 191"/>
                  <a:gd name="T74" fmla="*/ 101 w 215"/>
                  <a:gd name="T75" fmla="*/ 167 h 191"/>
                  <a:gd name="T76" fmla="*/ 108 w 215"/>
                  <a:gd name="T77" fmla="*/ 168 h 191"/>
                  <a:gd name="T78" fmla="*/ 120 w 215"/>
                  <a:gd name="T79" fmla="*/ 169 h 191"/>
                  <a:gd name="T80" fmla="*/ 131 w 215"/>
                  <a:gd name="T81" fmla="*/ 158 h 191"/>
                  <a:gd name="T82" fmla="*/ 134 w 215"/>
                  <a:gd name="T83" fmla="*/ 153 h 191"/>
                  <a:gd name="T84" fmla="*/ 134 w 215"/>
                  <a:gd name="T85" fmla="*/ 158 h 191"/>
                  <a:gd name="T86" fmla="*/ 133 w 215"/>
                  <a:gd name="T87" fmla="*/ 167 h 191"/>
                  <a:gd name="T88" fmla="*/ 144 w 215"/>
                  <a:gd name="T89" fmla="*/ 169 h 191"/>
                  <a:gd name="T90" fmla="*/ 145 w 215"/>
                  <a:gd name="T91" fmla="*/ 174 h 191"/>
                  <a:gd name="T92" fmla="*/ 157 w 215"/>
                  <a:gd name="T93" fmla="*/ 184 h 191"/>
                  <a:gd name="T94" fmla="*/ 167 w 215"/>
                  <a:gd name="T95" fmla="*/ 188 h 191"/>
                  <a:gd name="T96" fmla="*/ 184 w 215"/>
                  <a:gd name="T97" fmla="*/ 189 h 191"/>
                  <a:gd name="T98" fmla="*/ 195 w 215"/>
                  <a:gd name="T99" fmla="*/ 179 h 191"/>
                  <a:gd name="T100" fmla="*/ 195 w 215"/>
                  <a:gd name="T101" fmla="*/ 173 h 191"/>
                  <a:gd name="T102" fmla="*/ 195 w 215"/>
                  <a:gd name="T103" fmla="*/ 165 h 191"/>
                  <a:gd name="T104" fmla="*/ 191 w 215"/>
                  <a:gd name="T105" fmla="*/ 156 h 191"/>
                  <a:gd name="T106" fmla="*/ 192 w 215"/>
                  <a:gd name="T107" fmla="*/ 155 h 191"/>
                  <a:gd name="T108" fmla="*/ 198 w 215"/>
                  <a:gd name="T109" fmla="*/ 158 h 191"/>
                  <a:gd name="T110" fmla="*/ 202 w 215"/>
                  <a:gd name="T111" fmla="*/ 157 h 191"/>
                  <a:gd name="T112" fmla="*/ 207 w 215"/>
                  <a:gd name="T113" fmla="*/ 161 h 191"/>
                  <a:gd name="T114" fmla="*/ 214 w 215"/>
                  <a:gd name="T115"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191">
                    <a:moveTo>
                      <a:pt x="212" y="142"/>
                    </a:moveTo>
                    <a:cubicBezTo>
                      <a:pt x="211" y="141"/>
                      <a:pt x="210" y="140"/>
                      <a:pt x="209" y="139"/>
                    </a:cubicBezTo>
                    <a:cubicBezTo>
                      <a:pt x="209" y="139"/>
                      <a:pt x="208" y="138"/>
                      <a:pt x="207" y="138"/>
                    </a:cubicBezTo>
                    <a:cubicBezTo>
                      <a:pt x="207" y="137"/>
                      <a:pt x="206" y="136"/>
                      <a:pt x="205" y="135"/>
                    </a:cubicBezTo>
                    <a:cubicBezTo>
                      <a:pt x="205" y="134"/>
                      <a:pt x="205" y="134"/>
                      <a:pt x="204" y="133"/>
                    </a:cubicBezTo>
                    <a:cubicBezTo>
                      <a:pt x="202" y="130"/>
                      <a:pt x="199" y="127"/>
                      <a:pt x="197" y="125"/>
                    </a:cubicBezTo>
                    <a:cubicBezTo>
                      <a:pt x="196" y="124"/>
                      <a:pt x="195" y="124"/>
                      <a:pt x="194" y="123"/>
                    </a:cubicBezTo>
                    <a:cubicBezTo>
                      <a:pt x="193" y="121"/>
                      <a:pt x="191" y="120"/>
                      <a:pt x="189" y="119"/>
                    </a:cubicBezTo>
                    <a:cubicBezTo>
                      <a:pt x="187" y="118"/>
                      <a:pt x="185" y="117"/>
                      <a:pt x="184" y="115"/>
                    </a:cubicBezTo>
                    <a:cubicBezTo>
                      <a:pt x="183" y="114"/>
                      <a:pt x="182" y="112"/>
                      <a:pt x="181" y="110"/>
                    </a:cubicBezTo>
                    <a:cubicBezTo>
                      <a:pt x="181" y="109"/>
                      <a:pt x="181" y="109"/>
                      <a:pt x="181" y="108"/>
                    </a:cubicBezTo>
                    <a:cubicBezTo>
                      <a:pt x="180" y="107"/>
                      <a:pt x="179" y="105"/>
                      <a:pt x="178" y="104"/>
                    </a:cubicBezTo>
                    <a:cubicBezTo>
                      <a:pt x="178" y="103"/>
                      <a:pt x="177" y="102"/>
                      <a:pt x="177" y="101"/>
                    </a:cubicBezTo>
                    <a:cubicBezTo>
                      <a:pt x="175" y="98"/>
                      <a:pt x="177" y="95"/>
                      <a:pt x="179" y="90"/>
                    </a:cubicBezTo>
                    <a:cubicBezTo>
                      <a:pt x="182" y="86"/>
                      <a:pt x="184" y="80"/>
                      <a:pt x="183" y="75"/>
                    </a:cubicBezTo>
                    <a:cubicBezTo>
                      <a:pt x="183" y="73"/>
                      <a:pt x="182" y="71"/>
                      <a:pt x="181" y="69"/>
                    </a:cubicBezTo>
                    <a:cubicBezTo>
                      <a:pt x="180" y="66"/>
                      <a:pt x="179" y="64"/>
                      <a:pt x="179" y="61"/>
                    </a:cubicBezTo>
                    <a:cubicBezTo>
                      <a:pt x="179" y="60"/>
                      <a:pt x="179" y="59"/>
                      <a:pt x="180" y="57"/>
                    </a:cubicBezTo>
                    <a:cubicBezTo>
                      <a:pt x="181" y="56"/>
                      <a:pt x="181" y="56"/>
                      <a:pt x="181" y="56"/>
                    </a:cubicBezTo>
                    <a:cubicBezTo>
                      <a:pt x="181" y="54"/>
                      <a:pt x="182" y="52"/>
                      <a:pt x="182" y="50"/>
                    </a:cubicBezTo>
                    <a:cubicBezTo>
                      <a:pt x="182" y="49"/>
                      <a:pt x="182" y="49"/>
                      <a:pt x="182" y="49"/>
                    </a:cubicBezTo>
                    <a:cubicBezTo>
                      <a:pt x="183" y="47"/>
                      <a:pt x="183" y="46"/>
                      <a:pt x="184" y="44"/>
                    </a:cubicBezTo>
                    <a:cubicBezTo>
                      <a:pt x="185" y="42"/>
                      <a:pt x="185" y="39"/>
                      <a:pt x="185" y="35"/>
                    </a:cubicBezTo>
                    <a:cubicBezTo>
                      <a:pt x="185" y="35"/>
                      <a:pt x="185" y="35"/>
                      <a:pt x="185" y="35"/>
                    </a:cubicBezTo>
                    <a:cubicBezTo>
                      <a:pt x="185" y="32"/>
                      <a:pt x="185" y="29"/>
                      <a:pt x="184" y="25"/>
                    </a:cubicBezTo>
                    <a:cubicBezTo>
                      <a:pt x="183" y="23"/>
                      <a:pt x="182" y="22"/>
                      <a:pt x="181" y="21"/>
                    </a:cubicBezTo>
                    <a:cubicBezTo>
                      <a:pt x="180" y="20"/>
                      <a:pt x="180" y="19"/>
                      <a:pt x="179" y="19"/>
                    </a:cubicBezTo>
                    <a:cubicBezTo>
                      <a:pt x="179" y="18"/>
                      <a:pt x="178" y="17"/>
                      <a:pt x="177" y="16"/>
                    </a:cubicBezTo>
                    <a:cubicBezTo>
                      <a:pt x="175" y="12"/>
                      <a:pt x="173" y="7"/>
                      <a:pt x="168" y="5"/>
                    </a:cubicBezTo>
                    <a:cubicBezTo>
                      <a:pt x="167" y="4"/>
                      <a:pt x="166" y="4"/>
                      <a:pt x="165" y="3"/>
                    </a:cubicBezTo>
                    <a:cubicBezTo>
                      <a:pt x="163" y="2"/>
                      <a:pt x="160" y="0"/>
                      <a:pt x="157" y="0"/>
                    </a:cubicBezTo>
                    <a:cubicBezTo>
                      <a:pt x="151" y="0"/>
                      <a:pt x="149" y="6"/>
                      <a:pt x="149" y="9"/>
                    </a:cubicBezTo>
                    <a:cubicBezTo>
                      <a:pt x="149" y="10"/>
                      <a:pt x="149" y="10"/>
                      <a:pt x="149" y="10"/>
                    </a:cubicBezTo>
                    <a:cubicBezTo>
                      <a:pt x="148" y="12"/>
                      <a:pt x="148" y="14"/>
                      <a:pt x="148" y="15"/>
                    </a:cubicBezTo>
                    <a:cubicBezTo>
                      <a:pt x="147" y="17"/>
                      <a:pt x="147" y="20"/>
                      <a:pt x="146" y="22"/>
                    </a:cubicBezTo>
                    <a:cubicBezTo>
                      <a:pt x="146" y="24"/>
                      <a:pt x="146" y="27"/>
                      <a:pt x="146" y="30"/>
                    </a:cubicBezTo>
                    <a:cubicBezTo>
                      <a:pt x="146" y="31"/>
                      <a:pt x="146" y="33"/>
                      <a:pt x="146" y="34"/>
                    </a:cubicBezTo>
                    <a:cubicBezTo>
                      <a:pt x="146" y="36"/>
                      <a:pt x="145" y="37"/>
                      <a:pt x="145" y="38"/>
                    </a:cubicBezTo>
                    <a:cubicBezTo>
                      <a:pt x="145" y="40"/>
                      <a:pt x="145" y="43"/>
                      <a:pt x="145" y="46"/>
                    </a:cubicBezTo>
                    <a:cubicBezTo>
                      <a:pt x="145" y="47"/>
                      <a:pt x="146" y="49"/>
                      <a:pt x="146" y="50"/>
                    </a:cubicBezTo>
                    <a:cubicBezTo>
                      <a:pt x="146" y="52"/>
                      <a:pt x="147" y="54"/>
                      <a:pt x="147" y="55"/>
                    </a:cubicBezTo>
                    <a:cubicBezTo>
                      <a:pt x="146" y="58"/>
                      <a:pt x="144" y="62"/>
                      <a:pt x="143" y="62"/>
                    </a:cubicBezTo>
                    <a:cubicBezTo>
                      <a:pt x="143" y="62"/>
                      <a:pt x="142" y="62"/>
                      <a:pt x="141" y="59"/>
                    </a:cubicBezTo>
                    <a:cubicBezTo>
                      <a:pt x="140" y="54"/>
                      <a:pt x="140" y="49"/>
                      <a:pt x="141" y="44"/>
                    </a:cubicBezTo>
                    <a:cubicBezTo>
                      <a:pt x="142" y="41"/>
                      <a:pt x="142" y="39"/>
                      <a:pt x="142" y="37"/>
                    </a:cubicBezTo>
                    <a:cubicBezTo>
                      <a:pt x="143" y="29"/>
                      <a:pt x="140" y="22"/>
                      <a:pt x="138" y="16"/>
                    </a:cubicBezTo>
                    <a:cubicBezTo>
                      <a:pt x="136" y="14"/>
                      <a:pt x="135" y="13"/>
                      <a:pt x="134" y="12"/>
                    </a:cubicBezTo>
                    <a:cubicBezTo>
                      <a:pt x="131" y="10"/>
                      <a:pt x="131" y="10"/>
                      <a:pt x="131" y="10"/>
                    </a:cubicBezTo>
                    <a:cubicBezTo>
                      <a:pt x="94" y="118"/>
                      <a:pt x="94" y="118"/>
                      <a:pt x="94" y="118"/>
                    </a:cubicBezTo>
                    <a:cubicBezTo>
                      <a:pt x="5" y="82"/>
                      <a:pt x="5" y="82"/>
                      <a:pt x="5" y="82"/>
                    </a:cubicBezTo>
                    <a:cubicBezTo>
                      <a:pt x="4" y="84"/>
                      <a:pt x="4" y="84"/>
                      <a:pt x="4" y="84"/>
                    </a:cubicBezTo>
                    <a:cubicBezTo>
                      <a:pt x="0" y="88"/>
                      <a:pt x="1" y="93"/>
                      <a:pt x="2" y="98"/>
                    </a:cubicBezTo>
                    <a:cubicBezTo>
                      <a:pt x="2" y="98"/>
                      <a:pt x="2" y="99"/>
                      <a:pt x="2" y="100"/>
                    </a:cubicBezTo>
                    <a:cubicBezTo>
                      <a:pt x="3" y="101"/>
                      <a:pt x="3" y="102"/>
                      <a:pt x="3" y="104"/>
                    </a:cubicBezTo>
                    <a:cubicBezTo>
                      <a:pt x="3" y="105"/>
                      <a:pt x="3" y="107"/>
                      <a:pt x="4" y="109"/>
                    </a:cubicBezTo>
                    <a:cubicBezTo>
                      <a:pt x="5" y="116"/>
                      <a:pt x="11" y="118"/>
                      <a:pt x="15" y="121"/>
                    </a:cubicBezTo>
                    <a:cubicBezTo>
                      <a:pt x="18" y="122"/>
                      <a:pt x="20" y="123"/>
                      <a:pt x="21" y="124"/>
                    </a:cubicBezTo>
                    <a:cubicBezTo>
                      <a:pt x="24" y="126"/>
                      <a:pt x="26" y="127"/>
                      <a:pt x="30" y="128"/>
                    </a:cubicBezTo>
                    <a:cubicBezTo>
                      <a:pt x="30" y="128"/>
                      <a:pt x="30" y="128"/>
                      <a:pt x="30" y="128"/>
                    </a:cubicBezTo>
                    <a:cubicBezTo>
                      <a:pt x="31" y="128"/>
                      <a:pt x="32" y="127"/>
                      <a:pt x="32" y="127"/>
                    </a:cubicBezTo>
                    <a:cubicBezTo>
                      <a:pt x="33" y="127"/>
                      <a:pt x="33" y="127"/>
                      <a:pt x="34" y="127"/>
                    </a:cubicBezTo>
                    <a:cubicBezTo>
                      <a:pt x="35" y="127"/>
                      <a:pt x="35" y="128"/>
                      <a:pt x="35" y="128"/>
                    </a:cubicBezTo>
                    <a:cubicBezTo>
                      <a:pt x="36" y="130"/>
                      <a:pt x="37" y="134"/>
                      <a:pt x="35" y="137"/>
                    </a:cubicBezTo>
                    <a:cubicBezTo>
                      <a:pt x="35" y="138"/>
                      <a:pt x="34" y="139"/>
                      <a:pt x="34" y="140"/>
                    </a:cubicBezTo>
                    <a:cubicBezTo>
                      <a:pt x="33" y="141"/>
                      <a:pt x="31" y="143"/>
                      <a:pt x="31" y="146"/>
                    </a:cubicBezTo>
                    <a:cubicBezTo>
                      <a:pt x="29" y="152"/>
                      <a:pt x="32" y="159"/>
                      <a:pt x="36" y="163"/>
                    </a:cubicBezTo>
                    <a:cubicBezTo>
                      <a:pt x="39" y="165"/>
                      <a:pt x="43" y="165"/>
                      <a:pt x="46" y="165"/>
                    </a:cubicBezTo>
                    <a:cubicBezTo>
                      <a:pt x="46" y="165"/>
                      <a:pt x="49" y="165"/>
                      <a:pt x="49" y="165"/>
                    </a:cubicBezTo>
                    <a:cubicBezTo>
                      <a:pt x="51" y="165"/>
                      <a:pt x="52" y="166"/>
                      <a:pt x="54" y="166"/>
                    </a:cubicBezTo>
                    <a:cubicBezTo>
                      <a:pt x="55" y="166"/>
                      <a:pt x="57" y="167"/>
                      <a:pt x="59" y="167"/>
                    </a:cubicBezTo>
                    <a:cubicBezTo>
                      <a:pt x="63" y="167"/>
                      <a:pt x="68" y="168"/>
                      <a:pt x="72" y="169"/>
                    </a:cubicBezTo>
                    <a:cubicBezTo>
                      <a:pt x="73" y="169"/>
                      <a:pt x="74" y="170"/>
                      <a:pt x="74" y="170"/>
                    </a:cubicBezTo>
                    <a:cubicBezTo>
                      <a:pt x="76" y="171"/>
                      <a:pt x="78" y="172"/>
                      <a:pt x="81" y="172"/>
                    </a:cubicBezTo>
                    <a:cubicBezTo>
                      <a:pt x="81" y="172"/>
                      <a:pt x="82" y="172"/>
                      <a:pt x="82" y="172"/>
                    </a:cubicBezTo>
                    <a:cubicBezTo>
                      <a:pt x="86" y="172"/>
                      <a:pt x="90" y="171"/>
                      <a:pt x="93" y="170"/>
                    </a:cubicBezTo>
                    <a:cubicBezTo>
                      <a:pt x="96" y="169"/>
                      <a:pt x="98" y="168"/>
                      <a:pt x="101" y="167"/>
                    </a:cubicBezTo>
                    <a:cubicBezTo>
                      <a:pt x="101" y="167"/>
                      <a:pt x="102" y="167"/>
                      <a:pt x="102" y="167"/>
                    </a:cubicBezTo>
                    <a:cubicBezTo>
                      <a:pt x="104" y="167"/>
                      <a:pt x="106" y="168"/>
                      <a:pt x="108" y="168"/>
                    </a:cubicBezTo>
                    <a:cubicBezTo>
                      <a:pt x="110" y="169"/>
                      <a:pt x="113" y="169"/>
                      <a:pt x="115" y="169"/>
                    </a:cubicBezTo>
                    <a:cubicBezTo>
                      <a:pt x="117" y="169"/>
                      <a:pt x="118" y="169"/>
                      <a:pt x="120" y="169"/>
                    </a:cubicBezTo>
                    <a:cubicBezTo>
                      <a:pt x="123" y="168"/>
                      <a:pt x="126" y="165"/>
                      <a:pt x="129" y="161"/>
                    </a:cubicBezTo>
                    <a:cubicBezTo>
                      <a:pt x="130" y="160"/>
                      <a:pt x="131" y="159"/>
                      <a:pt x="131" y="158"/>
                    </a:cubicBezTo>
                    <a:cubicBezTo>
                      <a:pt x="132" y="156"/>
                      <a:pt x="133" y="154"/>
                      <a:pt x="134" y="154"/>
                    </a:cubicBezTo>
                    <a:cubicBezTo>
                      <a:pt x="134" y="153"/>
                      <a:pt x="134" y="153"/>
                      <a:pt x="134" y="153"/>
                    </a:cubicBezTo>
                    <a:cubicBezTo>
                      <a:pt x="134" y="153"/>
                      <a:pt x="135" y="154"/>
                      <a:pt x="135" y="154"/>
                    </a:cubicBezTo>
                    <a:cubicBezTo>
                      <a:pt x="135" y="155"/>
                      <a:pt x="135" y="156"/>
                      <a:pt x="134" y="158"/>
                    </a:cubicBezTo>
                    <a:cubicBezTo>
                      <a:pt x="133" y="159"/>
                      <a:pt x="133" y="160"/>
                      <a:pt x="132" y="162"/>
                    </a:cubicBezTo>
                    <a:cubicBezTo>
                      <a:pt x="132" y="164"/>
                      <a:pt x="132" y="165"/>
                      <a:pt x="133" y="167"/>
                    </a:cubicBezTo>
                    <a:cubicBezTo>
                      <a:pt x="135" y="169"/>
                      <a:pt x="138" y="169"/>
                      <a:pt x="140" y="169"/>
                    </a:cubicBezTo>
                    <a:cubicBezTo>
                      <a:pt x="141" y="169"/>
                      <a:pt x="143" y="169"/>
                      <a:pt x="144" y="169"/>
                    </a:cubicBezTo>
                    <a:cubicBezTo>
                      <a:pt x="144" y="170"/>
                      <a:pt x="145" y="171"/>
                      <a:pt x="145" y="173"/>
                    </a:cubicBezTo>
                    <a:cubicBezTo>
                      <a:pt x="145" y="173"/>
                      <a:pt x="145" y="174"/>
                      <a:pt x="145" y="174"/>
                    </a:cubicBezTo>
                    <a:cubicBezTo>
                      <a:pt x="146" y="177"/>
                      <a:pt x="146" y="180"/>
                      <a:pt x="148" y="182"/>
                    </a:cubicBezTo>
                    <a:cubicBezTo>
                      <a:pt x="151" y="184"/>
                      <a:pt x="154" y="184"/>
                      <a:pt x="157" y="184"/>
                    </a:cubicBezTo>
                    <a:cubicBezTo>
                      <a:pt x="157" y="184"/>
                      <a:pt x="158" y="184"/>
                      <a:pt x="159" y="184"/>
                    </a:cubicBezTo>
                    <a:cubicBezTo>
                      <a:pt x="162" y="185"/>
                      <a:pt x="164" y="186"/>
                      <a:pt x="167" y="188"/>
                    </a:cubicBezTo>
                    <a:cubicBezTo>
                      <a:pt x="171" y="190"/>
                      <a:pt x="174" y="191"/>
                      <a:pt x="177" y="191"/>
                    </a:cubicBezTo>
                    <a:cubicBezTo>
                      <a:pt x="179" y="191"/>
                      <a:pt x="182" y="191"/>
                      <a:pt x="184" y="189"/>
                    </a:cubicBezTo>
                    <a:cubicBezTo>
                      <a:pt x="185" y="189"/>
                      <a:pt x="185" y="189"/>
                      <a:pt x="185" y="189"/>
                    </a:cubicBezTo>
                    <a:cubicBezTo>
                      <a:pt x="189" y="187"/>
                      <a:pt x="194" y="185"/>
                      <a:pt x="195" y="179"/>
                    </a:cubicBezTo>
                    <a:cubicBezTo>
                      <a:pt x="195" y="178"/>
                      <a:pt x="195" y="177"/>
                      <a:pt x="195" y="176"/>
                    </a:cubicBezTo>
                    <a:cubicBezTo>
                      <a:pt x="195" y="175"/>
                      <a:pt x="195" y="174"/>
                      <a:pt x="195" y="173"/>
                    </a:cubicBezTo>
                    <a:cubicBezTo>
                      <a:pt x="195" y="173"/>
                      <a:pt x="195" y="172"/>
                      <a:pt x="195" y="172"/>
                    </a:cubicBezTo>
                    <a:cubicBezTo>
                      <a:pt x="196" y="170"/>
                      <a:pt x="196" y="167"/>
                      <a:pt x="195" y="165"/>
                    </a:cubicBezTo>
                    <a:cubicBezTo>
                      <a:pt x="194" y="163"/>
                      <a:pt x="192" y="162"/>
                      <a:pt x="189" y="161"/>
                    </a:cubicBezTo>
                    <a:cubicBezTo>
                      <a:pt x="190" y="160"/>
                      <a:pt x="191" y="158"/>
                      <a:pt x="191" y="156"/>
                    </a:cubicBezTo>
                    <a:cubicBezTo>
                      <a:pt x="191" y="156"/>
                      <a:pt x="191" y="155"/>
                      <a:pt x="191" y="154"/>
                    </a:cubicBezTo>
                    <a:cubicBezTo>
                      <a:pt x="192" y="154"/>
                      <a:pt x="192" y="155"/>
                      <a:pt x="192" y="155"/>
                    </a:cubicBezTo>
                    <a:cubicBezTo>
                      <a:pt x="193" y="156"/>
                      <a:pt x="194" y="157"/>
                      <a:pt x="196" y="158"/>
                    </a:cubicBezTo>
                    <a:cubicBezTo>
                      <a:pt x="197" y="158"/>
                      <a:pt x="197" y="158"/>
                      <a:pt x="198" y="158"/>
                    </a:cubicBezTo>
                    <a:cubicBezTo>
                      <a:pt x="200" y="158"/>
                      <a:pt x="201" y="158"/>
                      <a:pt x="201" y="157"/>
                    </a:cubicBezTo>
                    <a:cubicBezTo>
                      <a:pt x="201" y="157"/>
                      <a:pt x="202" y="157"/>
                      <a:pt x="202" y="157"/>
                    </a:cubicBezTo>
                    <a:cubicBezTo>
                      <a:pt x="202" y="157"/>
                      <a:pt x="202" y="158"/>
                      <a:pt x="202" y="158"/>
                    </a:cubicBezTo>
                    <a:cubicBezTo>
                      <a:pt x="203" y="159"/>
                      <a:pt x="204" y="161"/>
                      <a:pt x="207" y="161"/>
                    </a:cubicBezTo>
                    <a:cubicBezTo>
                      <a:pt x="207" y="161"/>
                      <a:pt x="208" y="161"/>
                      <a:pt x="208" y="161"/>
                    </a:cubicBezTo>
                    <a:cubicBezTo>
                      <a:pt x="211" y="160"/>
                      <a:pt x="213" y="158"/>
                      <a:pt x="214" y="154"/>
                    </a:cubicBezTo>
                    <a:cubicBezTo>
                      <a:pt x="215" y="150"/>
                      <a:pt x="215" y="145"/>
                      <a:pt x="212" y="14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auto">
              <a:xfrm>
                <a:off x="2342" y="975"/>
                <a:ext cx="88" cy="101"/>
              </a:xfrm>
              <a:custGeom>
                <a:avLst/>
                <a:gdLst>
                  <a:gd name="T0" fmla="*/ 18 w 33"/>
                  <a:gd name="T1" fmla="*/ 1 h 38"/>
                  <a:gd name="T2" fmla="*/ 11 w 33"/>
                  <a:gd name="T3" fmla="*/ 0 h 38"/>
                  <a:gd name="T4" fmla="*/ 5 w 33"/>
                  <a:gd name="T5" fmla="*/ 1 h 38"/>
                  <a:gd name="T6" fmla="*/ 1 w 33"/>
                  <a:gd name="T7" fmla="*/ 12 h 38"/>
                  <a:gd name="T8" fmla="*/ 3 w 33"/>
                  <a:gd name="T9" fmla="*/ 16 h 38"/>
                  <a:gd name="T10" fmla="*/ 4 w 33"/>
                  <a:gd name="T11" fmla="*/ 17 h 38"/>
                  <a:gd name="T12" fmla="*/ 5 w 33"/>
                  <a:gd name="T13" fmla="*/ 18 h 38"/>
                  <a:gd name="T14" fmla="*/ 9 w 33"/>
                  <a:gd name="T15" fmla="*/ 26 h 38"/>
                  <a:gd name="T16" fmla="*/ 18 w 33"/>
                  <a:gd name="T17" fmla="*/ 38 h 38"/>
                  <a:gd name="T18" fmla="*/ 24 w 33"/>
                  <a:gd name="T19" fmla="*/ 35 h 38"/>
                  <a:gd name="T20" fmla="*/ 32 w 33"/>
                  <a:gd name="T21" fmla="*/ 15 h 38"/>
                  <a:gd name="T22" fmla="*/ 18 w 33"/>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8">
                    <a:moveTo>
                      <a:pt x="18" y="1"/>
                    </a:moveTo>
                    <a:cubicBezTo>
                      <a:pt x="15" y="1"/>
                      <a:pt x="13" y="0"/>
                      <a:pt x="11" y="0"/>
                    </a:cubicBezTo>
                    <a:cubicBezTo>
                      <a:pt x="9" y="0"/>
                      <a:pt x="7" y="1"/>
                      <a:pt x="5" y="1"/>
                    </a:cubicBezTo>
                    <a:cubicBezTo>
                      <a:pt x="2" y="3"/>
                      <a:pt x="0" y="7"/>
                      <a:pt x="1" y="12"/>
                    </a:cubicBezTo>
                    <a:cubicBezTo>
                      <a:pt x="2" y="13"/>
                      <a:pt x="3" y="15"/>
                      <a:pt x="3" y="16"/>
                    </a:cubicBezTo>
                    <a:cubicBezTo>
                      <a:pt x="3" y="16"/>
                      <a:pt x="4" y="16"/>
                      <a:pt x="4" y="17"/>
                    </a:cubicBezTo>
                    <a:cubicBezTo>
                      <a:pt x="5" y="18"/>
                      <a:pt x="5" y="18"/>
                      <a:pt x="5" y="18"/>
                    </a:cubicBezTo>
                    <a:cubicBezTo>
                      <a:pt x="6" y="21"/>
                      <a:pt x="8" y="23"/>
                      <a:pt x="9" y="26"/>
                    </a:cubicBezTo>
                    <a:cubicBezTo>
                      <a:pt x="10" y="30"/>
                      <a:pt x="12" y="38"/>
                      <a:pt x="18" y="38"/>
                    </a:cubicBezTo>
                    <a:cubicBezTo>
                      <a:pt x="20" y="38"/>
                      <a:pt x="22" y="37"/>
                      <a:pt x="24" y="35"/>
                    </a:cubicBezTo>
                    <a:cubicBezTo>
                      <a:pt x="27" y="31"/>
                      <a:pt x="33" y="22"/>
                      <a:pt x="32" y="15"/>
                    </a:cubicBezTo>
                    <a:cubicBezTo>
                      <a:pt x="31" y="8"/>
                      <a:pt x="24" y="3"/>
                      <a:pt x="18"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auto">
              <a:xfrm>
                <a:off x="2313" y="970"/>
                <a:ext cx="21" cy="32"/>
              </a:xfrm>
              <a:custGeom>
                <a:avLst/>
                <a:gdLst>
                  <a:gd name="T0" fmla="*/ 5 w 8"/>
                  <a:gd name="T1" fmla="*/ 3 h 12"/>
                  <a:gd name="T2" fmla="*/ 5 w 8"/>
                  <a:gd name="T3" fmla="*/ 3 h 12"/>
                  <a:gd name="T4" fmla="*/ 5 w 8"/>
                  <a:gd name="T5" fmla="*/ 0 h 12"/>
                  <a:gd name="T6" fmla="*/ 0 w 8"/>
                  <a:gd name="T7" fmla="*/ 6 h 12"/>
                  <a:gd name="T8" fmla="*/ 3 w 8"/>
                  <a:gd name="T9" fmla="*/ 6 h 12"/>
                  <a:gd name="T10" fmla="*/ 3 w 8"/>
                  <a:gd name="T11" fmla="*/ 6 h 12"/>
                  <a:gd name="T12" fmla="*/ 0 w 8"/>
                  <a:gd name="T13" fmla="*/ 6 h 12"/>
                  <a:gd name="T14" fmla="*/ 1 w 8"/>
                  <a:gd name="T15" fmla="*/ 10 h 12"/>
                  <a:gd name="T16" fmla="*/ 5 w 8"/>
                  <a:gd name="T17" fmla="*/ 12 h 12"/>
                  <a:gd name="T18" fmla="*/ 5 w 8"/>
                  <a:gd name="T19" fmla="*/ 9 h 12"/>
                  <a:gd name="T20" fmla="*/ 7 w 8"/>
                  <a:gd name="T21" fmla="*/ 8 h 12"/>
                  <a:gd name="T22" fmla="*/ 5 w 8"/>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5" y="3"/>
                    </a:moveTo>
                    <a:cubicBezTo>
                      <a:pt x="5" y="3"/>
                      <a:pt x="5" y="3"/>
                      <a:pt x="5" y="3"/>
                    </a:cubicBezTo>
                    <a:cubicBezTo>
                      <a:pt x="5" y="0"/>
                      <a:pt x="5" y="0"/>
                      <a:pt x="5" y="0"/>
                    </a:cubicBezTo>
                    <a:cubicBezTo>
                      <a:pt x="2" y="0"/>
                      <a:pt x="0" y="3"/>
                      <a:pt x="0" y="6"/>
                    </a:cubicBezTo>
                    <a:cubicBezTo>
                      <a:pt x="3" y="6"/>
                      <a:pt x="3" y="6"/>
                      <a:pt x="3" y="6"/>
                    </a:cubicBezTo>
                    <a:cubicBezTo>
                      <a:pt x="3" y="6"/>
                      <a:pt x="3" y="6"/>
                      <a:pt x="3" y="6"/>
                    </a:cubicBezTo>
                    <a:cubicBezTo>
                      <a:pt x="0" y="6"/>
                      <a:pt x="0" y="6"/>
                      <a:pt x="0" y="6"/>
                    </a:cubicBezTo>
                    <a:cubicBezTo>
                      <a:pt x="0" y="7"/>
                      <a:pt x="0" y="8"/>
                      <a:pt x="1" y="10"/>
                    </a:cubicBezTo>
                    <a:cubicBezTo>
                      <a:pt x="2" y="11"/>
                      <a:pt x="3" y="12"/>
                      <a:pt x="5" y="12"/>
                    </a:cubicBezTo>
                    <a:cubicBezTo>
                      <a:pt x="5" y="9"/>
                      <a:pt x="5" y="9"/>
                      <a:pt x="5" y="9"/>
                    </a:cubicBezTo>
                    <a:cubicBezTo>
                      <a:pt x="6" y="9"/>
                      <a:pt x="6" y="9"/>
                      <a:pt x="7" y="8"/>
                    </a:cubicBezTo>
                    <a:cubicBezTo>
                      <a:pt x="8" y="6"/>
                      <a:pt x="8" y="4"/>
                      <a:pt x="5"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auto">
              <a:xfrm>
                <a:off x="2440" y="1491"/>
                <a:ext cx="40" cy="47"/>
              </a:xfrm>
              <a:custGeom>
                <a:avLst/>
                <a:gdLst>
                  <a:gd name="T0" fmla="*/ 9 w 15"/>
                  <a:gd name="T1" fmla="*/ 0 h 18"/>
                  <a:gd name="T2" fmla="*/ 5 w 15"/>
                  <a:gd name="T3" fmla="*/ 1 h 18"/>
                  <a:gd name="T4" fmla="*/ 0 w 15"/>
                  <a:gd name="T5" fmla="*/ 11 h 18"/>
                  <a:gd name="T6" fmla="*/ 3 w 15"/>
                  <a:gd name="T7" fmla="*/ 17 h 18"/>
                  <a:gd name="T8" fmla="*/ 6 w 15"/>
                  <a:gd name="T9" fmla="*/ 18 h 18"/>
                  <a:gd name="T10" fmla="*/ 12 w 15"/>
                  <a:gd name="T11" fmla="*/ 13 h 18"/>
                  <a:gd name="T12" fmla="*/ 12 w 15"/>
                  <a:gd name="T13" fmla="*/ 12 h 18"/>
                  <a:gd name="T14" fmla="*/ 13 w 15"/>
                  <a:gd name="T15" fmla="*/ 3 h 18"/>
                  <a:gd name="T16" fmla="*/ 9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9" y="0"/>
                    </a:moveTo>
                    <a:cubicBezTo>
                      <a:pt x="8" y="0"/>
                      <a:pt x="7" y="1"/>
                      <a:pt x="5" y="1"/>
                    </a:cubicBezTo>
                    <a:cubicBezTo>
                      <a:pt x="2" y="3"/>
                      <a:pt x="0" y="8"/>
                      <a:pt x="0" y="11"/>
                    </a:cubicBezTo>
                    <a:cubicBezTo>
                      <a:pt x="0" y="15"/>
                      <a:pt x="2" y="16"/>
                      <a:pt x="3" y="17"/>
                    </a:cubicBezTo>
                    <a:cubicBezTo>
                      <a:pt x="4" y="17"/>
                      <a:pt x="5" y="18"/>
                      <a:pt x="6" y="18"/>
                    </a:cubicBezTo>
                    <a:cubicBezTo>
                      <a:pt x="9" y="18"/>
                      <a:pt x="11" y="14"/>
                      <a:pt x="12" y="13"/>
                    </a:cubicBezTo>
                    <a:cubicBezTo>
                      <a:pt x="12" y="12"/>
                      <a:pt x="12" y="12"/>
                      <a:pt x="12" y="12"/>
                    </a:cubicBezTo>
                    <a:cubicBezTo>
                      <a:pt x="14" y="9"/>
                      <a:pt x="15" y="6"/>
                      <a:pt x="13" y="3"/>
                    </a:cubicBezTo>
                    <a:cubicBezTo>
                      <a:pt x="12" y="1"/>
                      <a:pt x="11" y="0"/>
                      <a:pt x="9"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auto">
              <a:xfrm>
                <a:off x="2462" y="1318"/>
                <a:ext cx="48" cy="45"/>
              </a:xfrm>
              <a:custGeom>
                <a:avLst/>
                <a:gdLst>
                  <a:gd name="T0" fmla="*/ 10 w 18"/>
                  <a:gd name="T1" fmla="*/ 1 h 17"/>
                  <a:gd name="T2" fmla="*/ 7 w 18"/>
                  <a:gd name="T3" fmla="*/ 0 h 17"/>
                  <a:gd name="T4" fmla="*/ 3 w 18"/>
                  <a:gd name="T5" fmla="*/ 2 h 17"/>
                  <a:gd name="T6" fmla="*/ 5 w 18"/>
                  <a:gd name="T7" fmla="*/ 12 h 17"/>
                  <a:gd name="T8" fmla="*/ 5 w 18"/>
                  <a:gd name="T9" fmla="*/ 13 h 17"/>
                  <a:gd name="T10" fmla="*/ 11 w 18"/>
                  <a:gd name="T11" fmla="*/ 17 h 17"/>
                  <a:gd name="T12" fmla="*/ 11 w 18"/>
                  <a:gd name="T13" fmla="*/ 17 h 17"/>
                  <a:gd name="T14" fmla="*/ 16 w 18"/>
                  <a:gd name="T15" fmla="*/ 13 h 17"/>
                  <a:gd name="T16" fmla="*/ 10 w 18"/>
                  <a:gd name="T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0" y="1"/>
                    </a:moveTo>
                    <a:cubicBezTo>
                      <a:pt x="9" y="0"/>
                      <a:pt x="8" y="0"/>
                      <a:pt x="7" y="0"/>
                    </a:cubicBezTo>
                    <a:cubicBezTo>
                      <a:pt x="5" y="0"/>
                      <a:pt x="4" y="1"/>
                      <a:pt x="3" y="2"/>
                    </a:cubicBezTo>
                    <a:cubicBezTo>
                      <a:pt x="0" y="6"/>
                      <a:pt x="3" y="10"/>
                      <a:pt x="5" y="12"/>
                    </a:cubicBezTo>
                    <a:cubicBezTo>
                      <a:pt x="5" y="13"/>
                      <a:pt x="5" y="13"/>
                      <a:pt x="5" y="13"/>
                    </a:cubicBezTo>
                    <a:cubicBezTo>
                      <a:pt x="6" y="14"/>
                      <a:pt x="8" y="17"/>
                      <a:pt x="11" y="17"/>
                    </a:cubicBezTo>
                    <a:cubicBezTo>
                      <a:pt x="11" y="17"/>
                      <a:pt x="11" y="17"/>
                      <a:pt x="11" y="17"/>
                    </a:cubicBezTo>
                    <a:cubicBezTo>
                      <a:pt x="12" y="17"/>
                      <a:pt x="15" y="16"/>
                      <a:pt x="16" y="13"/>
                    </a:cubicBezTo>
                    <a:cubicBezTo>
                      <a:pt x="18" y="8"/>
                      <a:pt x="15" y="2"/>
                      <a:pt x="10"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auto">
              <a:xfrm>
                <a:off x="2276" y="1501"/>
                <a:ext cx="37" cy="40"/>
              </a:xfrm>
              <a:custGeom>
                <a:avLst/>
                <a:gdLst>
                  <a:gd name="T0" fmla="*/ 6 w 14"/>
                  <a:gd name="T1" fmla="*/ 0 h 15"/>
                  <a:gd name="T2" fmla="*/ 0 w 14"/>
                  <a:gd name="T3" fmla="*/ 5 h 15"/>
                  <a:gd name="T4" fmla="*/ 3 w 14"/>
                  <a:gd name="T5" fmla="*/ 11 h 15"/>
                  <a:gd name="T6" fmla="*/ 3 w 14"/>
                  <a:gd name="T7" fmla="*/ 11 h 15"/>
                  <a:gd name="T8" fmla="*/ 8 w 14"/>
                  <a:gd name="T9" fmla="*/ 15 h 15"/>
                  <a:gd name="T10" fmla="*/ 8 w 14"/>
                  <a:gd name="T11" fmla="*/ 15 h 15"/>
                  <a:gd name="T12" fmla="*/ 13 w 14"/>
                  <a:gd name="T13" fmla="*/ 13 h 15"/>
                  <a:gd name="T14" fmla="*/ 13 w 14"/>
                  <a:gd name="T15" fmla="*/ 5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cubicBezTo>
                      <a:pt x="3" y="0"/>
                      <a:pt x="1" y="2"/>
                      <a:pt x="0" y="5"/>
                    </a:cubicBezTo>
                    <a:cubicBezTo>
                      <a:pt x="0" y="7"/>
                      <a:pt x="0" y="9"/>
                      <a:pt x="3" y="11"/>
                    </a:cubicBezTo>
                    <a:cubicBezTo>
                      <a:pt x="3" y="11"/>
                      <a:pt x="3" y="11"/>
                      <a:pt x="3" y="11"/>
                    </a:cubicBezTo>
                    <a:cubicBezTo>
                      <a:pt x="4" y="15"/>
                      <a:pt x="7" y="15"/>
                      <a:pt x="8" y="15"/>
                    </a:cubicBezTo>
                    <a:cubicBezTo>
                      <a:pt x="8" y="15"/>
                      <a:pt x="8" y="15"/>
                      <a:pt x="8" y="15"/>
                    </a:cubicBezTo>
                    <a:cubicBezTo>
                      <a:pt x="10" y="15"/>
                      <a:pt x="11" y="14"/>
                      <a:pt x="13" y="13"/>
                    </a:cubicBezTo>
                    <a:cubicBezTo>
                      <a:pt x="14" y="10"/>
                      <a:pt x="14" y="7"/>
                      <a:pt x="13" y="5"/>
                    </a:cubicBezTo>
                    <a:cubicBezTo>
                      <a:pt x="12" y="2"/>
                      <a:pt x="9" y="0"/>
                      <a:pt x="6"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auto">
              <a:xfrm>
                <a:off x="2379" y="1509"/>
                <a:ext cx="38" cy="35"/>
              </a:xfrm>
              <a:custGeom>
                <a:avLst/>
                <a:gdLst>
                  <a:gd name="T0" fmla="*/ 8 w 14"/>
                  <a:gd name="T1" fmla="*/ 0 h 13"/>
                  <a:gd name="T2" fmla="*/ 1 w 14"/>
                  <a:gd name="T3" fmla="*/ 4 h 13"/>
                  <a:gd name="T4" fmla="*/ 0 w 14"/>
                  <a:gd name="T5" fmla="*/ 9 h 13"/>
                  <a:gd name="T6" fmla="*/ 3 w 14"/>
                  <a:gd name="T7" fmla="*/ 13 h 13"/>
                  <a:gd name="T8" fmla="*/ 6 w 14"/>
                  <a:gd name="T9" fmla="*/ 13 h 13"/>
                  <a:gd name="T10" fmla="*/ 13 w 14"/>
                  <a:gd name="T11" fmla="*/ 10 h 13"/>
                  <a:gd name="T12" fmla="*/ 13 w 14"/>
                  <a:gd name="T13" fmla="*/ 3 h 13"/>
                  <a:gd name="T14" fmla="*/ 8 w 1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8" y="0"/>
                    </a:moveTo>
                    <a:cubicBezTo>
                      <a:pt x="5" y="0"/>
                      <a:pt x="2" y="1"/>
                      <a:pt x="1" y="4"/>
                    </a:cubicBezTo>
                    <a:cubicBezTo>
                      <a:pt x="0" y="6"/>
                      <a:pt x="0" y="8"/>
                      <a:pt x="0" y="9"/>
                    </a:cubicBezTo>
                    <a:cubicBezTo>
                      <a:pt x="1" y="10"/>
                      <a:pt x="1" y="12"/>
                      <a:pt x="3" y="13"/>
                    </a:cubicBezTo>
                    <a:cubicBezTo>
                      <a:pt x="4" y="13"/>
                      <a:pt x="5" y="13"/>
                      <a:pt x="6" y="13"/>
                    </a:cubicBezTo>
                    <a:cubicBezTo>
                      <a:pt x="8" y="13"/>
                      <a:pt x="11" y="12"/>
                      <a:pt x="13" y="10"/>
                    </a:cubicBezTo>
                    <a:cubicBezTo>
                      <a:pt x="14" y="8"/>
                      <a:pt x="14" y="5"/>
                      <a:pt x="13" y="3"/>
                    </a:cubicBezTo>
                    <a:cubicBezTo>
                      <a:pt x="13" y="1"/>
                      <a:pt x="10" y="0"/>
                      <a:pt x="8"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1699" y="988"/>
                <a:ext cx="2293" cy="1454"/>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auto">
              <a:xfrm>
                <a:off x="2650" y="834"/>
                <a:ext cx="45" cy="37"/>
              </a:xfrm>
              <a:custGeom>
                <a:avLst/>
                <a:gdLst>
                  <a:gd name="T0" fmla="*/ 16 w 17"/>
                  <a:gd name="T1" fmla="*/ 2 h 14"/>
                  <a:gd name="T2" fmla="*/ 12 w 17"/>
                  <a:gd name="T3" fmla="*/ 0 h 14"/>
                  <a:gd name="T4" fmla="*/ 10 w 17"/>
                  <a:gd name="T5" fmla="*/ 0 h 14"/>
                  <a:gd name="T6" fmla="*/ 7 w 17"/>
                  <a:gd name="T7" fmla="*/ 2 h 14"/>
                  <a:gd name="T8" fmla="*/ 6 w 17"/>
                  <a:gd name="T9" fmla="*/ 3 h 14"/>
                  <a:gd name="T10" fmla="*/ 1 w 17"/>
                  <a:gd name="T11" fmla="*/ 7 h 14"/>
                  <a:gd name="T12" fmla="*/ 1 w 17"/>
                  <a:gd name="T13" fmla="*/ 11 h 14"/>
                  <a:gd name="T14" fmla="*/ 5 w 17"/>
                  <a:gd name="T15" fmla="*/ 14 h 14"/>
                  <a:gd name="T16" fmla="*/ 10 w 17"/>
                  <a:gd name="T17" fmla="*/ 11 h 14"/>
                  <a:gd name="T18" fmla="*/ 10 w 17"/>
                  <a:gd name="T19" fmla="*/ 11 h 14"/>
                  <a:gd name="T20" fmla="*/ 12 w 17"/>
                  <a:gd name="T21" fmla="*/ 11 h 14"/>
                  <a:gd name="T22" fmla="*/ 16 w 17"/>
                  <a:gd name="T23" fmla="*/ 7 h 14"/>
                  <a:gd name="T24" fmla="*/ 16 w 17"/>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4">
                    <a:moveTo>
                      <a:pt x="16" y="2"/>
                    </a:moveTo>
                    <a:cubicBezTo>
                      <a:pt x="15" y="0"/>
                      <a:pt x="14" y="0"/>
                      <a:pt x="12" y="0"/>
                    </a:cubicBezTo>
                    <a:cubicBezTo>
                      <a:pt x="12" y="0"/>
                      <a:pt x="11" y="0"/>
                      <a:pt x="10" y="0"/>
                    </a:cubicBezTo>
                    <a:cubicBezTo>
                      <a:pt x="9" y="0"/>
                      <a:pt x="8" y="1"/>
                      <a:pt x="7" y="2"/>
                    </a:cubicBezTo>
                    <a:cubicBezTo>
                      <a:pt x="7" y="2"/>
                      <a:pt x="6" y="3"/>
                      <a:pt x="6" y="3"/>
                    </a:cubicBezTo>
                    <a:cubicBezTo>
                      <a:pt x="4" y="3"/>
                      <a:pt x="2" y="4"/>
                      <a:pt x="1" y="7"/>
                    </a:cubicBezTo>
                    <a:cubicBezTo>
                      <a:pt x="0" y="7"/>
                      <a:pt x="0" y="9"/>
                      <a:pt x="1" y="11"/>
                    </a:cubicBezTo>
                    <a:cubicBezTo>
                      <a:pt x="2" y="14"/>
                      <a:pt x="4" y="14"/>
                      <a:pt x="5" y="14"/>
                    </a:cubicBezTo>
                    <a:cubicBezTo>
                      <a:pt x="7" y="14"/>
                      <a:pt x="9" y="12"/>
                      <a:pt x="10" y="11"/>
                    </a:cubicBezTo>
                    <a:cubicBezTo>
                      <a:pt x="10" y="11"/>
                      <a:pt x="10" y="11"/>
                      <a:pt x="10" y="11"/>
                    </a:cubicBezTo>
                    <a:cubicBezTo>
                      <a:pt x="11" y="11"/>
                      <a:pt x="11" y="11"/>
                      <a:pt x="12" y="11"/>
                    </a:cubicBezTo>
                    <a:cubicBezTo>
                      <a:pt x="13" y="10"/>
                      <a:pt x="15" y="9"/>
                      <a:pt x="16" y="7"/>
                    </a:cubicBezTo>
                    <a:cubicBezTo>
                      <a:pt x="17" y="6"/>
                      <a:pt x="17" y="3"/>
                      <a:pt x="16"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auto">
              <a:xfrm>
                <a:off x="3899" y="2203"/>
                <a:ext cx="53" cy="55"/>
              </a:xfrm>
              <a:custGeom>
                <a:avLst/>
                <a:gdLst>
                  <a:gd name="T0" fmla="*/ 19 w 20"/>
                  <a:gd name="T1" fmla="*/ 8 h 21"/>
                  <a:gd name="T2" fmla="*/ 14 w 20"/>
                  <a:gd name="T3" fmla="*/ 3 h 21"/>
                  <a:gd name="T4" fmla="*/ 10 w 20"/>
                  <a:gd name="T5" fmla="*/ 0 h 21"/>
                  <a:gd name="T6" fmla="*/ 7 w 20"/>
                  <a:gd name="T7" fmla="*/ 0 h 21"/>
                  <a:gd name="T8" fmla="*/ 2 w 20"/>
                  <a:gd name="T9" fmla="*/ 3 h 21"/>
                  <a:gd name="T10" fmla="*/ 3 w 20"/>
                  <a:gd name="T11" fmla="*/ 7 h 21"/>
                  <a:gd name="T12" fmla="*/ 0 w 20"/>
                  <a:gd name="T13" fmla="*/ 8 h 21"/>
                  <a:gd name="T14" fmla="*/ 0 w 20"/>
                  <a:gd name="T15" fmla="*/ 11 h 21"/>
                  <a:gd name="T16" fmla="*/ 1 w 20"/>
                  <a:gd name="T17" fmla="*/ 13 h 21"/>
                  <a:gd name="T18" fmla="*/ 3 w 20"/>
                  <a:gd name="T19" fmla="*/ 19 h 21"/>
                  <a:gd name="T20" fmla="*/ 7 w 20"/>
                  <a:gd name="T21" fmla="*/ 21 h 21"/>
                  <a:gd name="T22" fmla="*/ 12 w 20"/>
                  <a:gd name="T23" fmla="*/ 18 h 21"/>
                  <a:gd name="T24" fmla="*/ 13 w 20"/>
                  <a:gd name="T25" fmla="*/ 17 h 21"/>
                  <a:gd name="T26" fmla="*/ 14 w 20"/>
                  <a:gd name="T27" fmla="*/ 16 h 21"/>
                  <a:gd name="T28" fmla="*/ 16 w 20"/>
                  <a:gd name="T29" fmla="*/ 15 h 21"/>
                  <a:gd name="T30" fmla="*/ 19 w 20"/>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1">
                    <a:moveTo>
                      <a:pt x="19" y="8"/>
                    </a:moveTo>
                    <a:cubicBezTo>
                      <a:pt x="18" y="5"/>
                      <a:pt x="16" y="3"/>
                      <a:pt x="14" y="3"/>
                    </a:cubicBezTo>
                    <a:cubicBezTo>
                      <a:pt x="13" y="2"/>
                      <a:pt x="12" y="1"/>
                      <a:pt x="10" y="0"/>
                    </a:cubicBezTo>
                    <a:cubicBezTo>
                      <a:pt x="9" y="0"/>
                      <a:pt x="8" y="0"/>
                      <a:pt x="7" y="0"/>
                    </a:cubicBezTo>
                    <a:cubicBezTo>
                      <a:pt x="5" y="0"/>
                      <a:pt x="3" y="1"/>
                      <a:pt x="2" y="3"/>
                    </a:cubicBezTo>
                    <a:cubicBezTo>
                      <a:pt x="2" y="5"/>
                      <a:pt x="2" y="6"/>
                      <a:pt x="3" y="7"/>
                    </a:cubicBezTo>
                    <a:cubicBezTo>
                      <a:pt x="3" y="7"/>
                      <a:pt x="0" y="8"/>
                      <a:pt x="0" y="8"/>
                    </a:cubicBezTo>
                    <a:cubicBezTo>
                      <a:pt x="0" y="11"/>
                      <a:pt x="0" y="11"/>
                      <a:pt x="0" y="11"/>
                    </a:cubicBezTo>
                    <a:cubicBezTo>
                      <a:pt x="1" y="11"/>
                      <a:pt x="1" y="12"/>
                      <a:pt x="1" y="13"/>
                    </a:cubicBezTo>
                    <a:cubicBezTo>
                      <a:pt x="1" y="15"/>
                      <a:pt x="1" y="17"/>
                      <a:pt x="3" y="19"/>
                    </a:cubicBezTo>
                    <a:cubicBezTo>
                      <a:pt x="4" y="20"/>
                      <a:pt x="6" y="21"/>
                      <a:pt x="7" y="21"/>
                    </a:cubicBezTo>
                    <a:cubicBezTo>
                      <a:pt x="10" y="21"/>
                      <a:pt x="11" y="19"/>
                      <a:pt x="12" y="18"/>
                    </a:cubicBezTo>
                    <a:cubicBezTo>
                      <a:pt x="12" y="17"/>
                      <a:pt x="12" y="17"/>
                      <a:pt x="13" y="17"/>
                    </a:cubicBezTo>
                    <a:cubicBezTo>
                      <a:pt x="13" y="16"/>
                      <a:pt x="13" y="16"/>
                      <a:pt x="14" y="16"/>
                    </a:cubicBezTo>
                    <a:cubicBezTo>
                      <a:pt x="14" y="16"/>
                      <a:pt x="15" y="16"/>
                      <a:pt x="16" y="15"/>
                    </a:cubicBezTo>
                    <a:cubicBezTo>
                      <a:pt x="19" y="14"/>
                      <a:pt x="20" y="11"/>
                      <a:pt x="19" y="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noEditPoints="1"/>
              </p:cNvSpPr>
              <p:nvPr/>
            </p:nvSpPr>
            <p:spPr bwMode="auto">
              <a:xfrm>
                <a:off x="4079" y="2149"/>
                <a:ext cx="850" cy="856"/>
              </a:xfrm>
              <a:custGeom>
                <a:avLst/>
                <a:gdLst>
                  <a:gd name="T0" fmla="*/ 307 w 320"/>
                  <a:gd name="T1" fmla="*/ 198 h 322"/>
                  <a:gd name="T2" fmla="*/ 303 w 320"/>
                  <a:gd name="T3" fmla="*/ 188 h 322"/>
                  <a:gd name="T4" fmla="*/ 296 w 320"/>
                  <a:gd name="T5" fmla="*/ 170 h 322"/>
                  <a:gd name="T6" fmla="*/ 274 w 320"/>
                  <a:gd name="T7" fmla="*/ 161 h 322"/>
                  <a:gd name="T8" fmla="*/ 258 w 320"/>
                  <a:gd name="T9" fmla="*/ 166 h 322"/>
                  <a:gd name="T10" fmla="*/ 247 w 320"/>
                  <a:gd name="T11" fmla="*/ 156 h 322"/>
                  <a:gd name="T12" fmla="*/ 229 w 320"/>
                  <a:gd name="T13" fmla="*/ 166 h 322"/>
                  <a:gd name="T14" fmla="*/ 221 w 320"/>
                  <a:gd name="T15" fmla="*/ 175 h 322"/>
                  <a:gd name="T16" fmla="*/ 218 w 320"/>
                  <a:gd name="T17" fmla="*/ 175 h 322"/>
                  <a:gd name="T18" fmla="*/ 227 w 320"/>
                  <a:gd name="T19" fmla="*/ 162 h 322"/>
                  <a:gd name="T20" fmla="*/ 240 w 320"/>
                  <a:gd name="T21" fmla="*/ 144 h 322"/>
                  <a:gd name="T22" fmla="*/ 225 w 320"/>
                  <a:gd name="T23" fmla="*/ 140 h 322"/>
                  <a:gd name="T24" fmla="*/ 208 w 320"/>
                  <a:gd name="T25" fmla="*/ 147 h 322"/>
                  <a:gd name="T26" fmla="*/ 195 w 320"/>
                  <a:gd name="T27" fmla="*/ 140 h 322"/>
                  <a:gd name="T28" fmla="*/ 174 w 320"/>
                  <a:gd name="T29" fmla="*/ 143 h 322"/>
                  <a:gd name="T30" fmla="*/ 165 w 320"/>
                  <a:gd name="T31" fmla="*/ 148 h 322"/>
                  <a:gd name="T32" fmla="*/ 155 w 320"/>
                  <a:gd name="T33" fmla="*/ 132 h 322"/>
                  <a:gd name="T34" fmla="*/ 142 w 320"/>
                  <a:gd name="T35" fmla="*/ 132 h 322"/>
                  <a:gd name="T36" fmla="*/ 132 w 320"/>
                  <a:gd name="T37" fmla="*/ 132 h 322"/>
                  <a:gd name="T38" fmla="*/ 112 w 320"/>
                  <a:gd name="T39" fmla="*/ 119 h 322"/>
                  <a:gd name="T40" fmla="*/ 117 w 320"/>
                  <a:gd name="T41" fmla="*/ 107 h 322"/>
                  <a:gd name="T42" fmla="*/ 110 w 320"/>
                  <a:gd name="T43" fmla="*/ 93 h 322"/>
                  <a:gd name="T44" fmla="*/ 104 w 320"/>
                  <a:gd name="T45" fmla="*/ 92 h 322"/>
                  <a:gd name="T46" fmla="*/ 95 w 320"/>
                  <a:gd name="T47" fmla="*/ 76 h 322"/>
                  <a:gd name="T48" fmla="*/ 73 w 320"/>
                  <a:gd name="T49" fmla="*/ 68 h 322"/>
                  <a:gd name="T50" fmla="*/ 62 w 320"/>
                  <a:gd name="T51" fmla="*/ 60 h 322"/>
                  <a:gd name="T52" fmla="*/ 38 w 320"/>
                  <a:gd name="T53" fmla="*/ 36 h 322"/>
                  <a:gd name="T54" fmla="*/ 13 w 320"/>
                  <a:gd name="T55" fmla="*/ 14 h 322"/>
                  <a:gd name="T56" fmla="*/ 3 w 320"/>
                  <a:gd name="T57" fmla="*/ 11 h 322"/>
                  <a:gd name="T58" fmla="*/ 11 w 320"/>
                  <a:gd name="T59" fmla="*/ 42 h 322"/>
                  <a:gd name="T60" fmla="*/ 21 w 320"/>
                  <a:gd name="T61" fmla="*/ 50 h 322"/>
                  <a:gd name="T62" fmla="*/ 38 w 320"/>
                  <a:gd name="T63" fmla="*/ 58 h 322"/>
                  <a:gd name="T64" fmla="*/ 65 w 320"/>
                  <a:gd name="T65" fmla="*/ 114 h 322"/>
                  <a:gd name="T66" fmla="*/ 83 w 320"/>
                  <a:gd name="T67" fmla="*/ 156 h 322"/>
                  <a:gd name="T68" fmla="*/ 104 w 320"/>
                  <a:gd name="T69" fmla="*/ 181 h 322"/>
                  <a:gd name="T70" fmla="*/ 94 w 320"/>
                  <a:gd name="T71" fmla="*/ 207 h 322"/>
                  <a:gd name="T72" fmla="*/ 43 w 320"/>
                  <a:gd name="T73" fmla="*/ 210 h 322"/>
                  <a:gd name="T74" fmla="*/ 34 w 320"/>
                  <a:gd name="T75" fmla="*/ 223 h 322"/>
                  <a:gd name="T76" fmla="*/ 24 w 320"/>
                  <a:gd name="T77" fmla="*/ 242 h 322"/>
                  <a:gd name="T78" fmla="*/ 38 w 320"/>
                  <a:gd name="T79" fmla="*/ 272 h 322"/>
                  <a:gd name="T80" fmla="*/ 59 w 320"/>
                  <a:gd name="T81" fmla="*/ 290 h 322"/>
                  <a:gd name="T82" fmla="*/ 72 w 320"/>
                  <a:gd name="T83" fmla="*/ 292 h 322"/>
                  <a:gd name="T84" fmla="*/ 81 w 320"/>
                  <a:gd name="T85" fmla="*/ 311 h 322"/>
                  <a:gd name="T86" fmla="*/ 107 w 320"/>
                  <a:gd name="T87" fmla="*/ 312 h 322"/>
                  <a:gd name="T88" fmla="*/ 135 w 320"/>
                  <a:gd name="T89" fmla="*/ 322 h 322"/>
                  <a:gd name="T90" fmla="*/ 129 w 320"/>
                  <a:gd name="T91" fmla="*/ 263 h 322"/>
                  <a:gd name="T92" fmla="*/ 154 w 320"/>
                  <a:gd name="T93" fmla="*/ 297 h 322"/>
                  <a:gd name="T94" fmla="*/ 302 w 320"/>
                  <a:gd name="T95" fmla="*/ 249 h 322"/>
                  <a:gd name="T96" fmla="*/ 201 w 320"/>
                  <a:gd name="T97" fmla="*/ 212 h 322"/>
                  <a:gd name="T98" fmla="*/ 214 w 320"/>
                  <a:gd name="T99" fmla="*/ 189 h 322"/>
                  <a:gd name="T100" fmla="*/ 201 w 320"/>
                  <a:gd name="T101" fmla="*/ 2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322">
                    <a:moveTo>
                      <a:pt x="320" y="207"/>
                    </a:moveTo>
                    <a:cubicBezTo>
                      <a:pt x="319" y="206"/>
                      <a:pt x="319" y="206"/>
                      <a:pt x="319" y="206"/>
                    </a:cubicBezTo>
                    <a:cubicBezTo>
                      <a:pt x="319" y="204"/>
                      <a:pt x="319" y="202"/>
                      <a:pt x="316" y="200"/>
                    </a:cubicBezTo>
                    <a:cubicBezTo>
                      <a:pt x="314" y="198"/>
                      <a:pt x="311" y="198"/>
                      <a:pt x="310" y="198"/>
                    </a:cubicBezTo>
                    <a:cubicBezTo>
                      <a:pt x="309" y="198"/>
                      <a:pt x="308" y="198"/>
                      <a:pt x="307" y="198"/>
                    </a:cubicBezTo>
                    <a:cubicBezTo>
                      <a:pt x="306" y="198"/>
                      <a:pt x="306" y="198"/>
                      <a:pt x="305" y="198"/>
                    </a:cubicBezTo>
                    <a:cubicBezTo>
                      <a:pt x="304" y="198"/>
                      <a:pt x="304" y="198"/>
                      <a:pt x="303" y="198"/>
                    </a:cubicBezTo>
                    <a:cubicBezTo>
                      <a:pt x="303" y="197"/>
                      <a:pt x="303" y="197"/>
                      <a:pt x="302" y="195"/>
                    </a:cubicBezTo>
                    <a:cubicBezTo>
                      <a:pt x="302" y="193"/>
                      <a:pt x="302" y="192"/>
                      <a:pt x="303" y="190"/>
                    </a:cubicBezTo>
                    <a:cubicBezTo>
                      <a:pt x="303" y="189"/>
                      <a:pt x="303" y="189"/>
                      <a:pt x="303" y="188"/>
                    </a:cubicBezTo>
                    <a:cubicBezTo>
                      <a:pt x="303" y="186"/>
                      <a:pt x="303" y="183"/>
                      <a:pt x="301" y="181"/>
                    </a:cubicBezTo>
                    <a:cubicBezTo>
                      <a:pt x="300" y="180"/>
                      <a:pt x="299" y="180"/>
                      <a:pt x="298" y="180"/>
                    </a:cubicBezTo>
                    <a:cubicBezTo>
                      <a:pt x="298" y="180"/>
                      <a:pt x="298" y="180"/>
                      <a:pt x="298" y="180"/>
                    </a:cubicBezTo>
                    <a:cubicBezTo>
                      <a:pt x="298" y="179"/>
                      <a:pt x="298" y="179"/>
                      <a:pt x="298" y="179"/>
                    </a:cubicBezTo>
                    <a:cubicBezTo>
                      <a:pt x="299" y="177"/>
                      <a:pt x="300" y="174"/>
                      <a:pt x="296" y="170"/>
                    </a:cubicBezTo>
                    <a:cubicBezTo>
                      <a:pt x="293" y="167"/>
                      <a:pt x="290" y="166"/>
                      <a:pt x="286" y="164"/>
                    </a:cubicBezTo>
                    <a:cubicBezTo>
                      <a:pt x="284" y="164"/>
                      <a:pt x="283" y="163"/>
                      <a:pt x="281" y="163"/>
                    </a:cubicBezTo>
                    <a:cubicBezTo>
                      <a:pt x="281" y="163"/>
                      <a:pt x="281" y="163"/>
                      <a:pt x="280" y="163"/>
                    </a:cubicBezTo>
                    <a:cubicBezTo>
                      <a:pt x="279" y="163"/>
                      <a:pt x="279" y="163"/>
                      <a:pt x="278" y="162"/>
                    </a:cubicBezTo>
                    <a:cubicBezTo>
                      <a:pt x="277" y="162"/>
                      <a:pt x="275" y="162"/>
                      <a:pt x="274" y="161"/>
                    </a:cubicBezTo>
                    <a:cubicBezTo>
                      <a:pt x="273" y="161"/>
                      <a:pt x="272" y="161"/>
                      <a:pt x="272" y="161"/>
                    </a:cubicBezTo>
                    <a:cubicBezTo>
                      <a:pt x="271" y="161"/>
                      <a:pt x="269" y="161"/>
                      <a:pt x="268" y="161"/>
                    </a:cubicBezTo>
                    <a:cubicBezTo>
                      <a:pt x="268" y="161"/>
                      <a:pt x="267" y="161"/>
                      <a:pt x="267" y="161"/>
                    </a:cubicBezTo>
                    <a:cubicBezTo>
                      <a:pt x="264" y="161"/>
                      <a:pt x="261" y="163"/>
                      <a:pt x="261" y="163"/>
                    </a:cubicBezTo>
                    <a:cubicBezTo>
                      <a:pt x="260" y="164"/>
                      <a:pt x="259" y="165"/>
                      <a:pt x="258" y="166"/>
                    </a:cubicBezTo>
                    <a:cubicBezTo>
                      <a:pt x="258" y="165"/>
                      <a:pt x="257" y="164"/>
                      <a:pt x="257" y="163"/>
                    </a:cubicBezTo>
                    <a:cubicBezTo>
                      <a:pt x="256" y="161"/>
                      <a:pt x="254" y="161"/>
                      <a:pt x="253" y="160"/>
                    </a:cubicBezTo>
                    <a:cubicBezTo>
                      <a:pt x="253" y="160"/>
                      <a:pt x="252" y="160"/>
                      <a:pt x="252" y="159"/>
                    </a:cubicBezTo>
                    <a:cubicBezTo>
                      <a:pt x="252" y="159"/>
                      <a:pt x="251" y="159"/>
                      <a:pt x="251" y="158"/>
                    </a:cubicBezTo>
                    <a:cubicBezTo>
                      <a:pt x="250" y="158"/>
                      <a:pt x="249" y="157"/>
                      <a:pt x="247" y="156"/>
                    </a:cubicBezTo>
                    <a:cubicBezTo>
                      <a:pt x="246" y="156"/>
                      <a:pt x="244" y="155"/>
                      <a:pt x="242" y="155"/>
                    </a:cubicBezTo>
                    <a:cubicBezTo>
                      <a:pt x="241" y="155"/>
                      <a:pt x="240" y="155"/>
                      <a:pt x="239" y="155"/>
                    </a:cubicBezTo>
                    <a:cubicBezTo>
                      <a:pt x="234" y="156"/>
                      <a:pt x="233" y="158"/>
                      <a:pt x="231" y="162"/>
                    </a:cubicBezTo>
                    <a:cubicBezTo>
                      <a:pt x="231" y="163"/>
                      <a:pt x="231" y="163"/>
                      <a:pt x="231" y="163"/>
                    </a:cubicBezTo>
                    <a:cubicBezTo>
                      <a:pt x="230" y="164"/>
                      <a:pt x="230" y="165"/>
                      <a:pt x="229" y="166"/>
                    </a:cubicBezTo>
                    <a:cubicBezTo>
                      <a:pt x="229" y="166"/>
                      <a:pt x="229" y="166"/>
                      <a:pt x="229" y="167"/>
                    </a:cubicBezTo>
                    <a:cubicBezTo>
                      <a:pt x="228" y="167"/>
                      <a:pt x="228" y="167"/>
                      <a:pt x="227" y="167"/>
                    </a:cubicBezTo>
                    <a:cubicBezTo>
                      <a:pt x="226" y="168"/>
                      <a:pt x="225" y="170"/>
                      <a:pt x="224" y="171"/>
                    </a:cubicBezTo>
                    <a:cubicBezTo>
                      <a:pt x="224" y="172"/>
                      <a:pt x="223" y="173"/>
                      <a:pt x="223" y="173"/>
                    </a:cubicBezTo>
                    <a:cubicBezTo>
                      <a:pt x="222" y="174"/>
                      <a:pt x="222" y="175"/>
                      <a:pt x="221" y="175"/>
                    </a:cubicBezTo>
                    <a:cubicBezTo>
                      <a:pt x="220" y="176"/>
                      <a:pt x="219" y="177"/>
                      <a:pt x="218" y="178"/>
                    </a:cubicBezTo>
                    <a:cubicBezTo>
                      <a:pt x="218" y="178"/>
                      <a:pt x="218" y="178"/>
                      <a:pt x="218" y="178"/>
                    </a:cubicBezTo>
                    <a:cubicBezTo>
                      <a:pt x="218" y="178"/>
                      <a:pt x="218" y="177"/>
                      <a:pt x="218" y="177"/>
                    </a:cubicBezTo>
                    <a:cubicBezTo>
                      <a:pt x="218" y="176"/>
                      <a:pt x="218" y="176"/>
                      <a:pt x="218" y="175"/>
                    </a:cubicBezTo>
                    <a:cubicBezTo>
                      <a:pt x="218" y="175"/>
                      <a:pt x="218" y="175"/>
                      <a:pt x="218" y="175"/>
                    </a:cubicBezTo>
                    <a:cubicBezTo>
                      <a:pt x="219" y="174"/>
                      <a:pt x="219" y="172"/>
                      <a:pt x="219" y="172"/>
                    </a:cubicBezTo>
                    <a:cubicBezTo>
                      <a:pt x="220" y="172"/>
                      <a:pt x="220" y="171"/>
                      <a:pt x="221" y="171"/>
                    </a:cubicBezTo>
                    <a:cubicBezTo>
                      <a:pt x="222" y="171"/>
                      <a:pt x="223" y="170"/>
                      <a:pt x="224" y="169"/>
                    </a:cubicBezTo>
                    <a:cubicBezTo>
                      <a:pt x="226" y="168"/>
                      <a:pt x="226" y="166"/>
                      <a:pt x="227" y="164"/>
                    </a:cubicBezTo>
                    <a:cubicBezTo>
                      <a:pt x="227" y="163"/>
                      <a:pt x="227" y="163"/>
                      <a:pt x="227" y="162"/>
                    </a:cubicBezTo>
                    <a:cubicBezTo>
                      <a:pt x="228" y="161"/>
                      <a:pt x="230" y="160"/>
                      <a:pt x="231" y="159"/>
                    </a:cubicBezTo>
                    <a:cubicBezTo>
                      <a:pt x="232" y="158"/>
                      <a:pt x="232" y="158"/>
                      <a:pt x="232" y="158"/>
                    </a:cubicBezTo>
                    <a:cubicBezTo>
                      <a:pt x="232" y="157"/>
                      <a:pt x="233" y="157"/>
                      <a:pt x="234" y="156"/>
                    </a:cubicBezTo>
                    <a:cubicBezTo>
                      <a:pt x="235" y="155"/>
                      <a:pt x="237" y="154"/>
                      <a:pt x="239" y="152"/>
                    </a:cubicBezTo>
                    <a:cubicBezTo>
                      <a:pt x="241" y="149"/>
                      <a:pt x="241" y="146"/>
                      <a:pt x="240" y="144"/>
                    </a:cubicBezTo>
                    <a:cubicBezTo>
                      <a:pt x="240" y="142"/>
                      <a:pt x="238" y="141"/>
                      <a:pt x="236" y="140"/>
                    </a:cubicBezTo>
                    <a:cubicBezTo>
                      <a:pt x="235" y="140"/>
                      <a:pt x="234" y="139"/>
                      <a:pt x="233" y="139"/>
                    </a:cubicBezTo>
                    <a:cubicBezTo>
                      <a:pt x="231" y="139"/>
                      <a:pt x="229" y="140"/>
                      <a:pt x="228" y="141"/>
                    </a:cubicBezTo>
                    <a:cubicBezTo>
                      <a:pt x="227" y="141"/>
                      <a:pt x="227" y="141"/>
                      <a:pt x="227" y="141"/>
                    </a:cubicBezTo>
                    <a:cubicBezTo>
                      <a:pt x="227" y="141"/>
                      <a:pt x="226" y="140"/>
                      <a:pt x="225" y="140"/>
                    </a:cubicBezTo>
                    <a:cubicBezTo>
                      <a:pt x="225" y="140"/>
                      <a:pt x="223" y="139"/>
                      <a:pt x="222" y="139"/>
                    </a:cubicBezTo>
                    <a:cubicBezTo>
                      <a:pt x="221" y="138"/>
                      <a:pt x="221" y="138"/>
                      <a:pt x="220" y="138"/>
                    </a:cubicBezTo>
                    <a:cubicBezTo>
                      <a:pt x="217" y="138"/>
                      <a:pt x="213" y="140"/>
                      <a:pt x="211" y="143"/>
                    </a:cubicBezTo>
                    <a:cubicBezTo>
                      <a:pt x="211" y="144"/>
                      <a:pt x="211" y="144"/>
                      <a:pt x="211" y="144"/>
                    </a:cubicBezTo>
                    <a:cubicBezTo>
                      <a:pt x="210" y="146"/>
                      <a:pt x="209" y="147"/>
                      <a:pt x="208" y="147"/>
                    </a:cubicBezTo>
                    <a:cubicBezTo>
                      <a:pt x="207" y="147"/>
                      <a:pt x="207" y="147"/>
                      <a:pt x="207" y="147"/>
                    </a:cubicBezTo>
                    <a:cubicBezTo>
                      <a:pt x="206" y="147"/>
                      <a:pt x="204" y="147"/>
                      <a:pt x="204" y="146"/>
                    </a:cubicBezTo>
                    <a:cubicBezTo>
                      <a:pt x="203" y="146"/>
                      <a:pt x="203" y="145"/>
                      <a:pt x="203" y="145"/>
                    </a:cubicBezTo>
                    <a:cubicBezTo>
                      <a:pt x="202" y="144"/>
                      <a:pt x="201" y="142"/>
                      <a:pt x="199" y="141"/>
                    </a:cubicBezTo>
                    <a:cubicBezTo>
                      <a:pt x="198" y="140"/>
                      <a:pt x="196" y="140"/>
                      <a:pt x="195" y="140"/>
                    </a:cubicBezTo>
                    <a:cubicBezTo>
                      <a:pt x="192" y="140"/>
                      <a:pt x="189" y="141"/>
                      <a:pt x="187" y="143"/>
                    </a:cubicBezTo>
                    <a:cubicBezTo>
                      <a:pt x="186" y="143"/>
                      <a:pt x="185" y="144"/>
                      <a:pt x="184" y="144"/>
                    </a:cubicBezTo>
                    <a:cubicBezTo>
                      <a:pt x="183" y="144"/>
                      <a:pt x="182" y="144"/>
                      <a:pt x="182" y="143"/>
                    </a:cubicBezTo>
                    <a:cubicBezTo>
                      <a:pt x="181" y="143"/>
                      <a:pt x="179" y="142"/>
                      <a:pt x="177" y="142"/>
                    </a:cubicBezTo>
                    <a:cubicBezTo>
                      <a:pt x="176" y="142"/>
                      <a:pt x="175" y="142"/>
                      <a:pt x="174" y="143"/>
                    </a:cubicBezTo>
                    <a:cubicBezTo>
                      <a:pt x="172" y="144"/>
                      <a:pt x="171" y="145"/>
                      <a:pt x="170" y="147"/>
                    </a:cubicBezTo>
                    <a:cubicBezTo>
                      <a:pt x="169" y="148"/>
                      <a:pt x="169" y="149"/>
                      <a:pt x="168" y="149"/>
                    </a:cubicBezTo>
                    <a:cubicBezTo>
                      <a:pt x="168" y="149"/>
                      <a:pt x="167" y="149"/>
                      <a:pt x="166" y="149"/>
                    </a:cubicBezTo>
                    <a:cubicBezTo>
                      <a:pt x="165" y="149"/>
                      <a:pt x="165" y="149"/>
                      <a:pt x="165" y="149"/>
                    </a:cubicBezTo>
                    <a:cubicBezTo>
                      <a:pt x="165" y="148"/>
                      <a:pt x="165" y="148"/>
                      <a:pt x="165" y="148"/>
                    </a:cubicBezTo>
                    <a:cubicBezTo>
                      <a:pt x="165" y="146"/>
                      <a:pt x="166" y="141"/>
                      <a:pt x="162" y="139"/>
                    </a:cubicBezTo>
                    <a:cubicBezTo>
                      <a:pt x="162" y="138"/>
                      <a:pt x="161" y="138"/>
                      <a:pt x="160" y="138"/>
                    </a:cubicBezTo>
                    <a:cubicBezTo>
                      <a:pt x="160" y="138"/>
                      <a:pt x="160" y="137"/>
                      <a:pt x="160" y="137"/>
                    </a:cubicBezTo>
                    <a:cubicBezTo>
                      <a:pt x="160" y="136"/>
                      <a:pt x="160" y="134"/>
                      <a:pt x="158" y="133"/>
                    </a:cubicBezTo>
                    <a:cubicBezTo>
                      <a:pt x="157" y="132"/>
                      <a:pt x="156" y="132"/>
                      <a:pt x="155" y="132"/>
                    </a:cubicBezTo>
                    <a:cubicBezTo>
                      <a:pt x="153" y="132"/>
                      <a:pt x="152" y="132"/>
                      <a:pt x="151" y="133"/>
                    </a:cubicBezTo>
                    <a:cubicBezTo>
                      <a:pt x="151" y="133"/>
                      <a:pt x="151" y="133"/>
                      <a:pt x="151" y="133"/>
                    </a:cubicBezTo>
                    <a:cubicBezTo>
                      <a:pt x="151" y="133"/>
                      <a:pt x="150" y="133"/>
                      <a:pt x="150" y="133"/>
                    </a:cubicBezTo>
                    <a:cubicBezTo>
                      <a:pt x="149" y="133"/>
                      <a:pt x="148" y="133"/>
                      <a:pt x="148" y="132"/>
                    </a:cubicBezTo>
                    <a:cubicBezTo>
                      <a:pt x="146" y="132"/>
                      <a:pt x="144" y="132"/>
                      <a:pt x="142" y="132"/>
                    </a:cubicBezTo>
                    <a:cubicBezTo>
                      <a:pt x="141" y="132"/>
                      <a:pt x="140" y="132"/>
                      <a:pt x="139" y="132"/>
                    </a:cubicBezTo>
                    <a:cubicBezTo>
                      <a:pt x="138" y="132"/>
                      <a:pt x="138" y="132"/>
                      <a:pt x="138" y="132"/>
                    </a:cubicBezTo>
                    <a:cubicBezTo>
                      <a:pt x="137" y="132"/>
                      <a:pt x="137" y="131"/>
                      <a:pt x="136" y="131"/>
                    </a:cubicBezTo>
                    <a:cubicBezTo>
                      <a:pt x="134" y="131"/>
                      <a:pt x="134" y="132"/>
                      <a:pt x="133" y="132"/>
                    </a:cubicBezTo>
                    <a:cubicBezTo>
                      <a:pt x="132" y="132"/>
                      <a:pt x="132" y="132"/>
                      <a:pt x="132" y="132"/>
                    </a:cubicBezTo>
                    <a:cubicBezTo>
                      <a:pt x="131" y="132"/>
                      <a:pt x="129" y="131"/>
                      <a:pt x="128" y="129"/>
                    </a:cubicBezTo>
                    <a:cubicBezTo>
                      <a:pt x="126" y="127"/>
                      <a:pt x="124" y="126"/>
                      <a:pt x="121" y="124"/>
                    </a:cubicBezTo>
                    <a:cubicBezTo>
                      <a:pt x="120" y="124"/>
                      <a:pt x="119" y="123"/>
                      <a:pt x="118" y="123"/>
                    </a:cubicBezTo>
                    <a:cubicBezTo>
                      <a:pt x="117" y="123"/>
                      <a:pt x="116" y="123"/>
                      <a:pt x="116" y="122"/>
                    </a:cubicBezTo>
                    <a:cubicBezTo>
                      <a:pt x="115" y="121"/>
                      <a:pt x="114" y="120"/>
                      <a:pt x="112" y="119"/>
                    </a:cubicBezTo>
                    <a:cubicBezTo>
                      <a:pt x="111" y="119"/>
                      <a:pt x="111" y="118"/>
                      <a:pt x="111" y="118"/>
                    </a:cubicBezTo>
                    <a:cubicBezTo>
                      <a:pt x="110" y="118"/>
                      <a:pt x="110" y="118"/>
                      <a:pt x="110" y="118"/>
                    </a:cubicBezTo>
                    <a:cubicBezTo>
                      <a:pt x="111" y="117"/>
                      <a:pt x="111" y="117"/>
                      <a:pt x="111" y="117"/>
                    </a:cubicBezTo>
                    <a:cubicBezTo>
                      <a:pt x="112" y="117"/>
                      <a:pt x="112" y="117"/>
                      <a:pt x="112" y="117"/>
                    </a:cubicBezTo>
                    <a:cubicBezTo>
                      <a:pt x="115" y="115"/>
                      <a:pt x="117" y="109"/>
                      <a:pt x="117" y="107"/>
                    </a:cubicBezTo>
                    <a:cubicBezTo>
                      <a:pt x="117" y="107"/>
                      <a:pt x="118" y="106"/>
                      <a:pt x="118" y="105"/>
                    </a:cubicBezTo>
                    <a:cubicBezTo>
                      <a:pt x="118" y="105"/>
                      <a:pt x="118" y="105"/>
                      <a:pt x="118" y="105"/>
                    </a:cubicBezTo>
                    <a:cubicBezTo>
                      <a:pt x="119" y="105"/>
                      <a:pt x="119" y="104"/>
                      <a:pt x="119" y="102"/>
                    </a:cubicBezTo>
                    <a:cubicBezTo>
                      <a:pt x="120" y="99"/>
                      <a:pt x="118" y="97"/>
                      <a:pt x="116" y="95"/>
                    </a:cubicBezTo>
                    <a:cubicBezTo>
                      <a:pt x="114" y="94"/>
                      <a:pt x="112" y="93"/>
                      <a:pt x="110" y="93"/>
                    </a:cubicBezTo>
                    <a:cubicBezTo>
                      <a:pt x="109" y="93"/>
                      <a:pt x="108" y="93"/>
                      <a:pt x="107" y="94"/>
                    </a:cubicBezTo>
                    <a:cubicBezTo>
                      <a:pt x="107" y="94"/>
                      <a:pt x="106" y="94"/>
                      <a:pt x="105" y="94"/>
                    </a:cubicBezTo>
                    <a:cubicBezTo>
                      <a:pt x="105" y="94"/>
                      <a:pt x="105" y="94"/>
                      <a:pt x="105" y="94"/>
                    </a:cubicBezTo>
                    <a:cubicBezTo>
                      <a:pt x="105" y="94"/>
                      <a:pt x="105" y="94"/>
                      <a:pt x="105" y="94"/>
                    </a:cubicBezTo>
                    <a:cubicBezTo>
                      <a:pt x="104" y="94"/>
                      <a:pt x="104" y="93"/>
                      <a:pt x="104" y="92"/>
                    </a:cubicBezTo>
                    <a:cubicBezTo>
                      <a:pt x="104" y="92"/>
                      <a:pt x="104" y="92"/>
                      <a:pt x="104" y="92"/>
                    </a:cubicBezTo>
                    <a:cubicBezTo>
                      <a:pt x="102" y="89"/>
                      <a:pt x="100" y="88"/>
                      <a:pt x="98" y="88"/>
                    </a:cubicBezTo>
                    <a:cubicBezTo>
                      <a:pt x="98" y="88"/>
                      <a:pt x="97" y="88"/>
                      <a:pt x="97" y="88"/>
                    </a:cubicBezTo>
                    <a:cubicBezTo>
                      <a:pt x="97" y="87"/>
                      <a:pt x="97" y="86"/>
                      <a:pt x="97" y="84"/>
                    </a:cubicBezTo>
                    <a:cubicBezTo>
                      <a:pt x="97" y="82"/>
                      <a:pt x="97" y="79"/>
                      <a:pt x="95" y="76"/>
                    </a:cubicBezTo>
                    <a:cubicBezTo>
                      <a:pt x="91" y="73"/>
                      <a:pt x="87" y="73"/>
                      <a:pt x="84" y="73"/>
                    </a:cubicBezTo>
                    <a:cubicBezTo>
                      <a:pt x="84" y="73"/>
                      <a:pt x="82" y="73"/>
                      <a:pt x="82" y="73"/>
                    </a:cubicBezTo>
                    <a:cubicBezTo>
                      <a:pt x="82" y="71"/>
                      <a:pt x="82" y="71"/>
                      <a:pt x="81" y="70"/>
                    </a:cubicBezTo>
                    <a:cubicBezTo>
                      <a:pt x="80" y="69"/>
                      <a:pt x="78" y="68"/>
                      <a:pt x="75" y="68"/>
                    </a:cubicBezTo>
                    <a:cubicBezTo>
                      <a:pt x="74" y="68"/>
                      <a:pt x="74" y="68"/>
                      <a:pt x="73" y="68"/>
                    </a:cubicBezTo>
                    <a:cubicBezTo>
                      <a:pt x="73" y="67"/>
                      <a:pt x="73" y="66"/>
                      <a:pt x="73" y="65"/>
                    </a:cubicBezTo>
                    <a:cubicBezTo>
                      <a:pt x="74" y="64"/>
                      <a:pt x="73" y="63"/>
                      <a:pt x="73" y="62"/>
                    </a:cubicBezTo>
                    <a:cubicBezTo>
                      <a:pt x="71" y="60"/>
                      <a:pt x="67" y="59"/>
                      <a:pt x="64" y="59"/>
                    </a:cubicBezTo>
                    <a:cubicBezTo>
                      <a:pt x="63" y="59"/>
                      <a:pt x="63" y="59"/>
                      <a:pt x="62" y="60"/>
                    </a:cubicBezTo>
                    <a:cubicBezTo>
                      <a:pt x="62" y="60"/>
                      <a:pt x="62" y="60"/>
                      <a:pt x="62" y="60"/>
                    </a:cubicBezTo>
                    <a:cubicBezTo>
                      <a:pt x="63" y="58"/>
                      <a:pt x="64" y="55"/>
                      <a:pt x="63" y="52"/>
                    </a:cubicBezTo>
                    <a:cubicBezTo>
                      <a:pt x="61" y="48"/>
                      <a:pt x="56" y="46"/>
                      <a:pt x="52" y="45"/>
                    </a:cubicBezTo>
                    <a:cubicBezTo>
                      <a:pt x="51" y="44"/>
                      <a:pt x="51" y="43"/>
                      <a:pt x="51" y="43"/>
                    </a:cubicBezTo>
                    <a:cubicBezTo>
                      <a:pt x="50" y="40"/>
                      <a:pt x="46" y="39"/>
                      <a:pt x="44" y="38"/>
                    </a:cubicBezTo>
                    <a:cubicBezTo>
                      <a:pt x="42" y="38"/>
                      <a:pt x="40" y="37"/>
                      <a:pt x="38" y="36"/>
                    </a:cubicBezTo>
                    <a:cubicBezTo>
                      <a:pt x="35" y="35"/>
                      <a:pt x="31" y="32"/>
                      <a:pt x="28" y="30"/>
                    </a:cubicBezTo>
                    <a:cubicBezTo>
                      <a:pt x="26" y="29"/>
                      <a:pt x="25" y="27"/>
                      <a:pt x="23" y="25"/>
                    </a:cubicBezTo>
                    <a:cubicBezTo>
                      <a:pt x="22" y="25"/>
                      <a:pt x="22" y="24"/>
                      <a:pt x="21" y="23"/>
                    </a:cubicBezTo>
                    <a:cubicBezTo>
                      <a:pt x="20" y="22"/>
                      <a:pt x="19" y="20"/>
                      <a:pt x="18" y="19"/>
                    </a:cubicBezTo>
                    <a:cubicBezTo>
                      <a:pt x="16" y="18"/>
                      <a:pt x="14" y="16"/>
                      <a:pt x="13" y="14"/>
                    </a:cubicBezTo>
                    <a:cubicBezTo>
                      <a:pt x="12" y="13"/>
                      <a:pt x="12" y="12"/>
                      <a:pt x="12" y="12"/>
                    </a:cubicBezTo>
                    <a:cubicBezTo>
                      <a:pt x="11" y="9"/>
                      <a:pt x="9" y="6"/>
                      <a:pt x="6" y="4"/>
                    </a:cubicBezTo>
                    <a:cubicBezTo>
                      <a:pt x="0" y="0"/>
                      <a:pt x="0" y="0"/>
                      <a:pt x="0" y="0"/>
                    </a:cubicBezTo>
                    <a:cubicBezTo>
                      <a:pt x="2" y="7"/>
                      <a:pt x="2" y="7"/>
                      <a:pt x="2" y="7"/>
                    </a:cubicBezTo>
                    <a:cubicBezTo>
                      <a:pt x="2" y="8"/>
                      <a:pt x="3" y="11"/>
                      <a:pt x="3" y="11"/>
                    </a:cubicBezTo>
                    <a:cubicBezTo>
                      <a:pt x="3" y="14"/>
                      <a:pt x="4" y="17"/>
                      <a:pt x="5" y="20"/>
                    </a:cubicBezTo>
                    <a:cubicBezTo>
                      <a:pt x="6" y="22"/>
                      <a:pt x="6" y="24"/>
                      <a:pt x="7" y="28"/>
                    </a:cubicBezTo>
                    <a:cubicBezTo>
                      <a:pt x="10" y="27"/>
                      <a:pt x="10" y="27"/>
                      <a:pt x="10" y="27"/>
                    </a:cubicBezTo>
                    <a:cubicBezTo>
                      <a:pt x="7" y="28"/>
                      <a:pt x="7" y="28"/>
                      <a:pt x="7" y="28"/>
                    </a:cubicBezTo>
                    <a:cubicBezTo>
                      <a:pt x="9" y="37"/>
                      <a:pt x="10" y="40"/>
                      <a:pt x="11" y="42"/>
                    </a:cubicBezTo>
                    <a:cubicBezTo>
                      <a:pt x="13" y="43"/>
                      <a:pt x="14" y="43"/>
                      <a:pt x="14" y="43"/>
                    </a:cubicBezTo>
                    <a:cubicBezTo>
                      <a:pt x="15" y="43"/>
                      <a:pt x="15" y="43"/>
                      <a:pt x="16" y="43"/>
                    </a:cubicBezTo>
                    <a:cubicBezTo>
                      <a:pt x="16" y="43"/>
                      <a:pt x="17" y="43"/>
                      <a:pt x="17" y="43"/>
                    </a:cubicBezTo>
                    <a:cubicBezTo>
                      <a:pt x="19" y="43"/>
                      <a:pt x="20" y="43"/>
                      <a:pt x="21" y="45"/>
                    </a:cubicBezTo>
                    <a:cubicBezTo>
                      <a:pt x="22" y="46"/>
                      <a:pt x="22" y="48"/>
                      <a:pt x="21" y="50"/>
                    </a:cubicBezTo>
                    <a:cubicBezTo>
                      <a:pt x="21" y="52"/>
                      <a:pt x="20" y="54"/>
                      <a:pt x="21" y="55"/>
                    </a:cubicBezTo>
                    <a:cubicBezTo>
                      <a:pt x="21" y="57"/>
                      <a:pt x="22" y="60"/>
                      <a:pt x="25" y="60"/>
                    </a:cubicBezTo>
                    <a:cubicBezTo>
                      <a:pt x="26" y="60"/>
                      <a:pt x="28" y="59"/>
                      <a:pt x="29" y="59"/>
                    </a:cubicBezTo>
                    <a:cubicBezTo>
                      <a:pt x="31" y="58"/>
                      <a:pt x="33" y="58"/>
                      <a:pt x="35" y="58"/>
                    </a:cubicBezTo>
                    <a:cubicBezTo>
                      <a:pt x="36" y="58"/>
                      <a:pt x="37" y="58"/>
                      <a:pt x="38" y="58"/>
                    </a:cubicBezTo>
                    <a:cubicBezTo>
                      <a:pt x="45" y="61"/>
                      <a:pt x="45" y="67"/>
                      <a:pt x="44" y="76"/>
                    </a:cubicBezTo>
                    <a:cubicBezTo>
                      <a:pt x="43" y="83"/>
                      <a:pt x="42" y="90"/>
                      <a:pt x="49" y="93"/>
                    </a:cubicBezTo>
                    <a:cubicBezTo>
                      <a:pt x="52" y="95"/>
                      <a:pt x="54" y="95"/>
                      <a:pt x="56" y="96"/>
                    </a:cubicBezTo>
                    <a:cubicBezTo>
                      <a:pt x="61" y="96"/>
                      <a:pt x="63" y="97"/>
                      <a:pt x="65" y="105"/>
                    </a:cubicBezTo>
                    <a:cubicBezTo>
                      <a:pt x="65" y="108"/>
                      <a:pt x="65" y="111"/>
                      <a:pt x="65" y="114"/>
                    </a:cubicBezTo>
                    <a:cubicBezTo>
                      <a:pt x="65" y="118"/>
                      <a:pt x="65" y="122"/>
                      <a:pt x="66" y="127"/>
                    </a:cubicBezTo>
                    <a:cubicBezTo>
                      <a:pt x="67" y="129"/>
                      <a:pt x="67" y="132"/>
                      <a:pt x="67" y="136"/>
                    </a:cubicBezTo>
                    <a:cubicBezTo>
                      <a:pt x="68" y="141"/>
                      <a:pt x="68" y="146"/>
                      <a:pt x="70" y="150"/>
                    </a:cubicBezTo>
                    <a:cubicBezTo>
                      <a:pt x="72" y="154"/>
                      <a:pt x="75" y="154"/>
                      <a:pt x="78" y="154"/>
                    </a:cubicBezTo>
                    <a:cubicBezTo>
                      <a:pt x="79" y="155"/>
                      <a:pt x="81" y="155"/>
                      <a:pt x="83" y="156"/>
                    </a:cubicBezTo>
                    <a:cubicBezTo>
                      <a:pt x="85" y="157"/>
                      <a:pt x="86" y="158"/>
                      <a:pt x="87" y="160"/>
                    </a:cubicBezTo>
                    <a:cubicBezTo>
                      <a:pt x="88" y="161"/>
                      <a:pt x="89" y="162"/>
                      <a:pt x="90" y="163"/>
                    </a:cubicBezTo>
                    <a:cubicBezTo>
                      <a:pt x="92" y="165"/>
                      <a:pt x="94" y="166"/>
                      <a:pt x="96" y="167"/>
                    </a:cubicBezTo>
                    <a:cubicBezTo>
                      <a:pt x="100" y="169"/>
                      <a:pt x="104" y="170"/>
                      <a:pt x="104" y="176"/>
                    </a:cubicBezTo>
                    <a:cubicBezTo>
                      <a:pt x="104" y="178"/>
                      <a:pt x="104" y="179"/>
                      <a:pt x="104" y="181"/>
                    </a:cubicBezTo>
                    <a:cubicBezTo>
                      <a:pt x="103" y="183"/>
                      <a:pt x="103" y="185"/>
                      <a:pt x="104" y="188"/>
                    </a:cubicBezTo>
                    <a:cubicBezTo>
                      <a:pt x="105" y="190"/>
                      <a:pt x="106" y="191"/>
                      <a:pt x="107" y="192"/>
                    </a:cubicBezTo>
                    <a:cubicBezTo>
                      <a:pt x="108" y="194"/>
                      <a:pt x="110" y="196"/>
                      <a:pt x="110" y="199"/>
                    </a:cubicBezTo>
                    <a:cubicBezTo>
                      <a:pt x="110" y="205"/>
                      <a:pt x="106" y="207"/>
                      <a:pt x="98" y="207"/>
                    </a:cubicBezTo>
                    <a:cubicBezTo>
                      <a:pt x="94" y="207"/>
                      <a:pt x="94" y="207"/>
                      <a:pt x="94" y="207"/>
                    </a:cubicBezTo>
                    <a:cubicBezTo>
                      <a:pt x="92" y="207"/>
                      <a:pt x="90" y="207"/>
                      <a:pt x="88" y="208"/>
                    </a:cubicBezTo>
                    <a:cubicBezTo>
                      <a:pt x="85" y="209"/>
                      <a:pt x="82" y="210"/>
                      <a:pt x="78" y="211"/>
                    </a:cubicBezTo>
                    <a:cubicBezTo>
                      <a:pt x="73" y="213"/>
                      <a:pt x="68" y="216"/>
                      <a:pt x="62" y="216"/>
                    </a:cubicBezTo>
                    <a:cubicBezTo>
                      <a:pt x="56" y="216"/>
                      <a:pt x="52" y="214"/>
                      <a:pt x="47" y="211"/>
                    </a:cubicBezTo>
                    <a:cubicBezTo>
                      <a:pt x="46" y="211"/>
                      <a:pt x="44" y="210"/>
                      <a:pt x="43" y="210"/>
                    </a:cubicBezTo>
                    <a:cubicBezTo>
                      <a:pt x="38" y="208"/>
                      <a:pt x="38" y="208"/>
                      <a:pt x="38" y="208"/>
                    </a:cubicBezTo>
                    <a:cubicBezTo>
                      <a:pt x="39" y="213"/>
                      <a:pt x="39" y="213"/>
                      <a:pt x="39" y="213"/>
                    </a:cubicBezTo>
                    <a:cubicBezTo>
                      <a:pt x="39" y="215"/>
                      <a:pt x="40" y="221"/>
                      <a:pt x="39" y="222"/>
                    </a:cubicBezTo>
                    <a:cubicBezTo>
                      <a:pt x="38" y="223"/>
                      <a:pt x="37" y="223"/>
                      <a:pt x="36" y="223"/>
                    </a:cubicBezTo>
                    <a:cubicBezTo>
                      <a:pt x="36" y="223"/>
                      <a:pt x="35" y="223"/>
                      <a:pt x="34" y="223"/>
                    </a:cubicBezTo>
                    <a:cubicBezTo>
                      <a:pt x="31" y="228"/>
                      <a:pt x="31" y="228"/>
                      <a:pt x="31" y="228"/>
                    </a:cubicBezTo>
                    <a:cubicBezTo>
                      <a:pt x="33" y="230"/>
                      <a:pt x="34" y="231"/>
                      <a:pt x="34" y="234"/>
                    </a:cubicBezTo>
                    <a:cubicBezTo>
                      <a:pt x="30" y="235"/>
                      <a:pt x="27" y="237"/>
                      <a:pt x="25" y="240"/>
                    </a:cubicBezTo>
                    <a:cubicBezTo>
                      <a:pt x="24" y="241"/>
                      <a:pt x="24" y="241"/>
                      <a:pt x="24" y="241"/>
                    </a:cubicBezTo>
                    <a:cubicBezTo>
                      <a:pt x="24" y="242"/>
                      <a:pt x="24" y="242"/>
                      <a:pt x="24" y="242"/>
                    </a:cubicBezTo>
                    <a:cubicBezTo>
                      <a:pt x="26" y="255"/>
                      <a:pt x="27" y="258"/>
                      <a:pt x="28" y="259"/>
                    </a:cubicBezTo>
                    <a:cubicBezTo>
                      <a:pt x="29" y="260"/>
                      <a:pt x="31" y="261"/>
                      <a:pt x="32" y="261"/>
                    </a:cubicBezTo>
                    <a:cubicBezTo>
                      <a:pt x="34" y="262"/>
                      <a:pt x="35" y="262"/>
                      <a:pt x="36" y="263"/>
                    </a:cubicBezTo>
                    <a:cubicBezTo>
                      <a:pt x="37" y="265"/>
                      <a:pt x="37" y="266"/>
                      <a:pt x="37" y="268"/>
                    </a:cubicBezTo>
                    <a:cubicBezTo>
                      <a:pt x="37" y="269"/>
                      <a:pt x="38" y="271"/>
                      <a:pt x="38" y="272"/>
                    </a:cubicBezTo>
                    <a:cubicBezTo>
                      <a:pt x="41" y="275"/>
                      <a:pt x="44" y="275"/>
                      <a:pt x="47" y="275"/>
                    </a:cubicBezTo>
                    <a:cubicBezTo>
                      <a:pt x="49" y="275"/>
                      <a:pt x="51" y="276"/>
                      <a:pt x="53" y="277"/>
                    </a:cubicBezTo>
                    <a:cubicBezTo>
                      <a:pt x="57" y="279"/>
                      <a:pt x="58" y="282"/>
                      <a:pt x="58" y="286"/>
                    </a:cubicBezTo>
                    <a:cubicBezTo>
                      <a:pt x="59" y="287"/>
                      <a:pt x="59" y="289"/>
                      <a:pt x="59" y="290"/>
                    </a:cubicBezTo>
                    <a:cubicBezTo>
                      <a:pt x="59" y="290"/>
                      <a:pt x="59" y="290"/>
                      <a:pt x="59" y="290"/>
                    </a:cubicBezTo>
                    <a:cubicBezTo>
                      <a:pt x="61" y="298"/>
                      <a:pt x="63" y="300"/>
                      <a:pt x="64" y="301"/>
                    </a:cubicBezTo>
                    <a:cubicBezTo>
                      <a:pt x="67" y="303"/>
                      <a:pt x="67" y="303"/>
                      <a:pt x="67" y="303"/>
                    </a:cubicBezTo>
                    <a:cubicBezTo>
                      <a:pt x="68" y="299"/>
                      <a:pt x="68" y="299"/>
                      <a:pt x="68" y="299"/>
                    </a:cubicBezTo>
                    <a:cubicBezTo>
                      <a:pt x="69" y="299"/>
                      <a:pt x="69" y="298"/>
                      <a:pt x="69" y="297"/>
                    </a:cubicBezTo>
                    <a:cubicBezTo>
                      <a:pt x="70" y="294"/>
                      <a:pt x="71" y="293"/>
                      <a:pt x="72" y="292"/>
                    </a:cubicBezTo>
                    <a:cubicBezTo>
                      <a:pt x="72" y="292"/>
                      <a:pt x="72" y="292"/>
                      <a:pt x="72" y="292"/>
                    </a:cubicBezTo>
                    <a:cubicBezTo>
                      <a:pt x="74" y="292"/>
                      <a:pt x="75" y="294"/>
                      <a:pt x="76" y="294"/>
                    </a:cubicBezTo>
                    <a:cubicBezTo>
                      <a:pt x="77" y="295"/>
                      <a:pt x="78" y="299"/>
                      <a:pt x="79" y="303"/>
                    </a:cubicBezTo>
                    <a:cubicBezTo>
                      <a:pt x="79" y="306"/>
                      <a:pt x="80" y="309"/>
                      <a:pt x="81" y="310"/>
                    </a:cubicBezTo>
                    <a:cubicBezTo>
                      <a:pt x="81" y="311"/>
                      <a:pt x="81" y="311"/>
                      <a:pt x="81" y="311"/>
                    </a:cubicBezTo>
                    <a:cubicBezTo>
                      <a:pt x="84" y="316"/>
                      <a:pt x="85" y="316"/>
                      <a:pt x="90" y="316"/>
                    </a:cubicBezTo>
                    <a:cubicBezTo>
                      <a:pt x="92" y="316"/>
                      <a:pt x="92" y="316"/>
                      <a:pt x="92" y="316"/>
                    </a:cubicBezTo>
                    <a:cubicBezTo>
                      <a:pt x="93" y="316"/>
                      <a:pt x="94" y="316"/>
                      <a:pt x="95" y="316"/>
                    </a:cubicBezTo>
                    <a:cubicBezTo>
                      <a:pt x="99" y="316"/>
                      <a:pt x="101" y="315"/>
                      <a:pt x="105" y="313"/>
                    </a:cubicBezTo>
                    <a:cubicBezTo>
                      <a:pt x="107" y="312"/>
                      <a:pt x="107" y="312"/>
                      <a:pt x="107" y="312"/>
                    </a:cubicBezTo>
                    <a:cubicBezTo>
                      <a:pt x="109" y="310"/>
                      <a:pt x="111" y="309"/>
                      <a:pt x="113" y="309"/>
                    </a:cubicBezTo>
                    <a:cubicBezTo>
                      <a:pt x="114" y="309"/>
                      <a:pt x="116" y="310"/>
                      <a:pt x="119" y="311"/>
                    </a:cubicBezTo>
                    <a:cubicBezTo>
                      <a:pt x="119" y="312"/>
                      <a:pt x="119" y="312"/>
                      <a:pt x="119" y="312"/>
                    </a:cubicBezTo>
                    <a:cubicBezTo>
                      <a:pt x="124" y="316"/>
                      <a:pt x="128" y="319"/>
                      <a:pt x="130" y="320"/>
                    </a:cubicBezTo>
                    <a:cubicBezTo>
                      <a:pt x="135" y="322"/>
                      <a:pt x="135" y="322"/>
                      <a:pt x="135" y="322"/>
                    </a:cubicBezTo>
                    <a:cubicBezTo>
                      <a:pt x="135" y="315"/>
                      <a:pt x="135" y="315"/>
                      <a:pt x="135" y="315"/>
                    </a:cubicBezTo>
                    <a:cubicBezTo>
                      <a:pt x="136" y="308"/>
                      <a:pt x="136" y="300"/>
                      <a:pt x="134" y="294"/>
                    </a:cubicBezTo>
                    <a:cubicBezTo>
                      <a:pt x="132" y="291"/>
                      <a:pt x="130" y="289"/>
                      <a:pt x="128" y="286"/>
                    </a:cubicBezTo>
                    <a:cubicBezTo>
                      <a:pt x="126" y="283"/>
                      <a:pt x="123" y="280"/>
                      <a:pt x="123" y="275"/>
                    </a:cubicBezTo>
                    <a:cubicBezTo>
                      <a:pt x="123" y="270"/>
                      <a:pt x="125" y="264"/>
                      <a:pt x="129" y="263"/>
                    </a:cubicBezTo>
                    <a:cubicBezTo>
                      <a:pt x="130" y="263"/>
                      <a:pt x="130" y="263"/>
                      <a:pt x="131" y="263"/>
                    </a:cubicBezTo>
                    <a:cubicBezTo>
                      <a:pt x="133" y="263"/>
                      <a:pt x="135" y="264"/>
                      <a:pt x="137" y="267"/>
                    </a:cubicBezTo>
                    <a:cubicBezTo>
                      <a:pt x="140" y="271"/>
                      <a:pt x="139" y="274"/>
                      <a:pt x="139" y="278"/>
                    </a:cubicBezTo>
                    <a:cubicBezTo>
                      <a:pt x="138" y="282"/>
                      <a:pt x="138" y="286"/>
                      <a:pt x="142" y="291"/>
                    </a:cubicBezTo>
                    <a:cubicBezTo>
                      <a:pt x="146" y="295"/>
                      <a:pt x="149" y="297"/>
                      <a:pt x="154" y="297"/>
                    </a:cubicBezTo>
                    <a:cubicBezTo>
                      <a:pt x="156" y="297"/>
                      <a:pt x="158" y="297"/>
                      <a:pt x="161" y="296"/>
                    </a:cubicBezTo>
                    <a:cubicBezTo>
                      <a:pt x="165" y="293"/>
                      <a:pt x="170" y="291"/>
                      <a:pt x="174" y="289"/>
                    </a:cubicBezTo>
                    <a:cubicBezTo>
                      <a:pt x="201" y="275"/>
                      <a:pt x="228" y="262"/>
                      <a:pt x="253" y="249"/>
                    </a:cubicBezTo>
                    <a:cubicBezTo>
                      <a:pt x="266" y="242"/>
                      <a:pt x="279" y="236"/>
                      <a:pt x="292" y="229"/>
                    </a:cubicBezTo>
                    <a:cubicBezTo>
                      <a:pt x="302" y="249"/>
                      <a:pt x="302" y="249"/>
                      <a:pt x="302" y="249"/>
                    </a:cubicBezTo>
                    <a:cubicBezTo>
                      <a:pt x="305" y="246"/>
                      <a:pt x="305" y="246"/>
                      <a:pt x="305" y="246"/>
                    </a:cubicBezTo>
                    <a:cubicBezTo>
                      <a:pt x="307" y="244"/>
                      <a:pt x="309" y="242"/>
                      <a:pt x="310" y="240"/>
                    </a:cubicBezTo>
                    <a:cubicBezTo>
                      <a:pt x="313" y="232"/>
                      <a:pt x="316" y="225"/>
                      <a:pt x="318" y="219"/>
                    </a:cubicBezTo>
                    <a:cubicBezTo>
                      <a:pt x="319" y="215"/>
                      <a:pt x="320" y="211"/>
                      <a:pt x="320" y="207"/>
                    </a:cubicBezTo>
                    <a:close/>
                    <a:moveTo>
                      <a:pt x="201" y="212"/>
                    </a:moveTo>
                    <a:cubicBezTo>
                      <a:pt x="201" y="206"/>
                      <a:pt x="201" y="202"/>
                      <a:pt x="204" y="198"/>
                    </a:cubicBezTo>
                    <a:cubicBezTo>
                      <a:pt x="205" y="197"/>
                      <a:pt x="207" y="196"/>
                      <a:pt x="208" y="195"/>
                    </a:cubicBezTo>
                    <a:cubicBezTo>
                      <a:pt x="208" y="194"/>
                      <a:pt x="209" y="193"/>
                      <a:pt x="210" y="192"/>
                    </a:cubicBezTo>
                    <a:cubicBezTo>
                      <a:pt x="211" y="191"/>
                      <a:pt x="213" y="189"/>
                      <a:pt x="214" y="187"/>
                    </a:cubicBezTo>
                    <a:cubicBezTo>
                      <a:pt x="214" y="188"/>
                      <a:pt x="214" y="188"/>
                      <a:pt x="214" y="189"/>
                    </a:cubicBezTo>
                    <a:cubicBezTo>
                      <a:pt x="214" y="190"/>
                      <a:pt x="214" y="191"/>
                      <a:pt x="214" y="192"/>
                    </a:cubicBezTo>
                    <a:cubicBezTo>
                      <a:pt x="213" y="195"/>
                      <a:pt x="212" y="197"/>
                      <a:pt x="209" y="199"/>
                    </a:cubicBezTo>
                    <a:cubicBezTo>
                      <a:pt x="208" y="200"/>
                      <a:pt x="207" y="200"/>
                      <a:pt x="206" y="202"/>
                    </a:cubicBezTo>
                    <a:cubicBezTo>
                      <a:pt x="203" y="205"/>
                      <a:pt x="203" y="209"/>
                      <a:pt x="202" y="212"/>
                    </a:cubicBezTo>
                    <a:cubicBezTo>
                      <a:pt x="202" y="214"/>
                      <a:pt x="202" y="215"/>
                      <a:pt x="201" y="216"/>
                    </a:cubicBezTo>
                    <a:cubicBezTo>
                      <a:pt x="201" y="216"/>
                      <a:pt x="201" y="215"/>
                      <a:pt x="201" y="214"/>
                    </a:cubicBezTo>
                    <a:cubicBezTo>
                      <a:pt x="201" y="213"/>
                      <a:pt x="201" y="213"/>
                      <a:pt x="201" y="212"/>
                    </a:cubicBezTo>
                    <a:close/>
                  </a:path>
                </a:pathLst>
              </a:custGeom>
              <a:solidFill>
                <a:schemeClr val="accent4"/>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auto">
              <a:xfrm>
                <a:off x="3989" y="1958"/>
                <a:ext cx="27" cy="32"/>
              </a:xfrm>
              <a:custGeom>
                <a:avLst/>
                <a:gdLst>
                  <a:gd name="T0" fmla="*/ 9 w 10"/>
                  <a:gd name="T1" fmla="*/ 4 h 12"/>
                  <a:gd name="T2" fmla="*/ 7 w 10"/>
                  <a:gd name="T3" fmla="*/ 3 h 12"/>
                  <a:gd name="T4" fmla="*/ 7 w 10"/>
                  <a:gd name="T5" fmla="*/ 0 h 12"/>
                  <a:gd name="T6" fmla="*/ 0 w 10"/>
                  <a:gd name="T7" fmla="*/ 7 h 12"/>
                  <a:gd name="T8" fmla="*/ 1 w 10"/>
                  <a:gd name="T9" fmla="*/ 11 h 12"/>
                  <a:gd name="T10" fmla="*/ 5 w 10"/>
                  <a:gd name="T11" fmla="*/ 12 h 12"/>
                  <a:gd name="T12" fmla="*/ 5 w 10"/>
                  <a:gd name="T13" fmla="*/ 9 h 12"/>
                  <a:gd name="T14" fmla="*/ 5 w 10"/>
                  <a:gd name="T15" fmla="*/ 9 h 12"/>
                  <a:gd name="T16" fmla="*/ 9 w 10"/>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9" y="4"/>
                    </a:moveTo>
                    <a:cubicBezTo>
                      <a:pt x="9" y="3"/>
                      <a:pt x="8" y="3"/>
                      <a:pt x="7" y="3"/>
                    </a:cubicBezTo>
                    <a:cubicBezTo>
                      <a:pt x="7" y="0"/>
                      <a:pt x="7" y="0"/>
                      <a:pt x="7" y="0"/>
                    </a:cubicBezTo>
                    <a:cubicBezTo>
                      <a:pt x="4" y="0"/>
                      <a:pt x="0" y="4"/>
                      <a:pt x="0" y="7"/>
                    </a:cubicBezTo>
                    <a:cubicBezTo>
                      <a:pt x="0" y="9"/>
                      <a:pt x="0" y="10"/>
                      <a:pt x="1" y="11"/>
                    </a:cubicBezTo>
                    <a:cubicBezTo>
                      <a:pt x="2" y="11"/>
                      <a:pt x="4" y="12"/>
                      <a:pt x="5" y="12"/>
                    </a:cubicBezTo>
                    <a:cubicBezTo>
                      <a:pt x="5" y="9"/>
                      <a:pt x="5" y="9"/>
                      <a:pt x="5" y="9"/>
                    </a:cubicBezTo>
                    <a:cubicBezTo>
                      <a:pt x="5" y="9"/>
                      <a:pt x="5" y="9"/>
                      <a:pt x="5" y="9"/>
                    </a:cubicBezTo>
                    <a:cubicBezTo>
                      <a:pt x="8" y="9"/>
                      <a:pt x="10" y="7"/>
                      <a:pt x="9"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auto">
              <a:xfrm>
                <a:off x="5086" y="2880"/>
                <a:ext cx="45" cy="45"/>
              </a:xfrm>
              <a:custGeom>
                <a:avLst/>
                <a:gdLst>
                  <a:gd name="T0" fmla="*/ 13 w 17"/>
                  <a:gd name="T1" fmla="*/ 0 h 17"/>
                  <a:gd name="T2" fmla="*/ 10 w 17"/>
                  <a:gd name="T3" fmla="*/ 1 h 17"/>
                  <a:gd name="T4" fmla="*/ 2 w 17"/>
                  <a:gd name="T5" fmla="*/ 10 h 17"/>
                  <a:gd name="T6" fmla="*/ 1 w 17"/>
                  <a:gd name="T7" fmla="*/ 16 h 17"/>
                  <a:gd name="T8" fmla="*/ 4 w 17"/>
                  <a:gd name="T9" fmla="*/ 17 h 17"/>
                  <a:gd name="T10" fmla="*/ 8 w 17"/>
                  <a:gd name="T11" fmla="*/ 16 h 17"/>
                  <a:gd name="T12" fmla="*/ 11 w 17"/>
                  <a:gd name="T13" fmla="*/ 11 h 17"/>
                  <a:gd name="T14" fmla="*/ 12 w 17"/>
                  <a:gd name="T15" fmla="*/ 10 h 17"/>
                  <a:gd name="T16" fmla="*/ 12 w 17"/>
                  <a:gd name="T17" fmla="*/ 10 h 17"/>
                  <a:gd name="T18" fmla="*/ 17 w 17"/>
                  <a:gd name="T19" fmla="*/ 4 h 17"/>
                  <a:gd name="T20" fmla="*/ 13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3" y="0"/>
                    </a:moveTo>
                    <a:cubicBezTo>
                      <a:pt x="12" y="0"/>
                      <a:pt x="11" y="1"/>
                      <a:pt x="10" y="1"/>
                    </a:cubicBezTo>
                    <a:cubicBezTo>
                      <a:pt x="7" y="3"/>
                      <a:pt x="3" y="7"/>
                      <a:pt x="2" y="10"/>
                    </a:cubicBezTo>
                    <a:cubicBezTo>
                      <a:pt x="0" y="12"/>
                      <a:pt x="0" y="14"/>
                      <a:pt x="1" y="16"/>
                    </a:cubicBezTo>
                    <a:cubicBezTo>
                      <a:pt x="2" y="17"/>
                      <a:pt x="3" y="17"/>
                      <a:pt x="4" y="17"/>
                    </a:cubicBezTo>
                    <a:cubicBezTo>
                      <a:pt x="6" y="17"/>
                      <a:pt x="7" y="17"/>
                      <a:pt x="8" y="16"/>
                    </a:cubicBezTo>
                    <a:cubicBezTo>
                      <a:pt x="10" y="15"/>
                      <a:pt x="11" y="13"/>
                      <a:pt x="11" y="11"/>
                    </a:cubicBezTo>
                    <a:cubicBezTo>
                      <a:pt x="12" y="11"/>
                      <a:pt x="12" y="10"/>
                      <a:pt x="12" y="10"/>
                    </a:cubicBezTo>
                    <a:cubicBezTo>
                      <a:pt x="12" y="10"/>
                      <a:pt x="12" y="10"/>
                      <a:pt x="12" y="10"/>
                    </a:cubicBezTo>
                    <a:cubicBezTo>
                      <a:pt x="16" y="9"/>
                      <a:pt x="17" y="7"/>
                      <a:pt x="17" y="4"/>
                    </a:cubicBezTo>
                    <a:cubicBezTo>
                      <a:pt x="17" y="0"/>
                      <a:pt x="14" y="0"/>
                      <a:pt x="13"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auto">
              <a:xfrm>
                <a:off x="5126" y="2859"/>
                <a:ext cx="34" cy="29"/>
              </a:xfrm>
              <a:custGeom>
                <a:avLst/>
                <a:gdLst>
                  <a:gd name="T0" fmla="*/ 12 w 13"/>
                  <a:gd name="T1" fmla="*/ 2 h 11"/>
                  <a:gd name="T2" fmla="*/ 7 w 13"/>
                  <a:gd name="T3" fmla="*/ 0 h 11"/>
                  <a:gd name="T4" fmla="*/ 0 w 13"/>
                  <a:gd name="T5" fmla="*/ 4 h 11"/>
                  <a:gd name="T6" fmla="*/ 1 w 13"/>
                  <a:gd name="T7" fmla="*/ 9 h 11"/>
                  <a:gd name="T8" fmla="*/ 6 w 13"/>
                  <a:gd name="T9" fmla="*/ 11 h 11"/>
                  <a:gd name="T10" fmla="*/ 6 w 13"/>
                  <a:gd name="T11" fmla="*/ 11 h 11"/>
                  <a:gd name="T12" fmla="*/ 13 w 13"/>
                  <a:gd name="T13" fmla="*/ 5 h 11"/>
                  <a:gd name="T14" fmla="*/ 12 w 13"/>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2"/>
                    </a:moveTo>
                    <a:cubicBezTo>
                      <a:pt x="11" y="1"/>
                      <a:pt x="10" y="0"/>
                      <a:pt x="7" y="0"/>
                    </a:cubicBezTo>
                    <a:cubicBezTo>
                      <a:pt x="5" y="0"/>
                      <a:pt x="1" y="1"/>
                      <a:pt x="0" y="4"/>
                    </a:cubicBezTo>
                    <a:cubicBezTo>
                      <a:pt x="0" y="5"/>
                      <a:pt x="0" y="7"/>
                      <a:pt x="1" y="9"/>
                    </a:cubicBezTo>
                    <a:cubicBezTo>
                      <a:pt x="2" y="10"/>
                      <a:pt x="4" y="11"/>
                      <a:pt x="6" y="11"/>
                    </a:cubicBezTo>
                    <a:cubicBezTo>
                      <a:pt x="6" y="11"/>
                      <a:pt x="6" y="11"/>
                      <a:pt x="6" y="11"/>
                    </a:cubicBezTo>
                    <a:cubicBezTo>
                      <a:pt x="9" y="10"/>
                      <a:pt x="12" y="8"/>
                      <a:pt x="13" y="5"/>
                    </a:cubicBezTo>
                    <a:cubicBezTo>
                      <a:pt x="13" y="4"/>
                      <a:pt x="13" y="3"/>
                      <a:pt x="12"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auto">
              <a:xfrm>
                <a:off x="3992" y="2025"/>
                <a:ext cx="61" cy="63"/>
              </a:xfrm>
              <a:custGeom>
                <a:avLst/>
                <a:gdLst>
                  <a:gd name="T0" fmla="*/ 22 w 23"/>
                  <a:gd name="T1" fmla="*/ 15 h 24"/>
                  <a:gd name="T2" fmla="*/ 18 w 23"/>
                  <a:gd name="T3" fmla="*/ 9 h 24"/>
                  <a:gd name="T4" fmla="*/ 14 w 23"/>
                  <a:gd name="T5" fmla="*/ 8 h 24"/>
                  <a:gd name="T6" fmla="*/ 14 w 23"/>
                  <a:gd name="T7" fmla="*/ 8 h 24"/>
                  <a:gd name="T8" fmla="*/ 13 w 23"/>
                  <a:gd name="T9" fmla="*/ 8 h 24"/>
                  <a:gd name="T10" fmla="*/ 13 w 23"/>
                  <a:gd name="T11" fmla="*/ 6 h 24"/>
                  <a:gd name="T12" fmla="*/ 11 w 23"/>
                  <a:gd name="T13" fmla="*/ 3 h 24"/>
                  <a:gd name="T14" fmla="*/ 6 w 23"/>
                  <a:gd name="T15" fmla="*/ 0 h 24"/>
                  <a:gd name="T16" fmla="*/ 2 w 23"/>
                  <a:gd name="T17" fmla="*/ 2 h 24"/>
                  <a:gd name="T18" fmla="*/ 0 w 23"/>
                  <a:gd name="T19" fmla="*/ 6 h 24"/>
                  <a:gd name="T20" fmla="*/ 4 w 23"/>
                  <a:gd name="T21" fmla="*/ 11 h 24"/>
                  <a:gd name="T22" fmla="*/ 4 w 23"/>
                  <a:gd name="T23" fmla="*/ 11 h 24"/>
                  <a:gd name="T24" fmla="*/ 1 w 23"/>
                  <a:gd name="T25" fmla="*/ 17 h 24"/>
                  <a:gd name="T26" fmla="*/ 2 w 23"/>
                  <a:gd name="T27" fmla="*/ 21 h 24"/>
                  <a:gd name="T28" fmla="*/ 7 w 23"/>
                  <a:gd name="T29" fmla="*/ 23 h 24"/>
                  <a:gd name="T30" fmla="*/ 9 w 23"/>
                  <a:gd name="T31" fmla="*/ 23 h 24"/>
                  <a:gd name="T32" fmla="*/ 12 w 23"/>
                  <a:gd name="T33" fmla="*/ 23 h 24"/>
                  <a:gd name="T34" fmla="*/ 15 w 23"/>
                  <a:gd name="T35" fmla="*/ 24 h 24"/>
                  <a:gd name="T36" fmla="*/ 15 w 23"/>
                  <a:gd name="T37" fmla="*/ 24 h 24"/>
                  <a:gd name="T38" fmla="*/ 21 w 23"/>
                  <a:gd name="T39" fmla="*/ 21 h 24"/>
                  <a:gd name="T40" fmla="*/ 22 w 23"/>
                  <a:gd name="T41"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22" y="15"/>
                    </a:moveTo>
                    <a:cubicBezTo>
                      <a:pt x="22" y="12"/>
                      <a:pt x="20" y="10"/>
                      <a:pt x="18" y="9"/>
                    </a:cubicBezTo>
                    <a:cubicBezTo>
                      <a:pt x="17" y="8"/>
                      <a:pt x="15" y="8"/>
                      <a:pt x="14" y="8"/>
                    </a:cubicBezTo>
                    <a:cubicBezTo>
                      <a:pt x="14" y="8"/>
                      <a:pt x="14" y="8"/>
                      <a:pt x="14" y="8"/>
                    </a:cubicBezTo>
                    <a:cubicBezTo>
                      <a:pt x="14" y="8"/>
                      <a:pt x="13" y="8"/>
                      <a:pt x="13" y="8"/>
                    </a:cubicBezTo>
                    <a:cubicBezTo>
                      <a:pt x="13" y="7"/>
                      <a:pt x="13" y="7"/>
                      <a:pt x="13" y="6"/>
                    </a:cubicBezTo>
                    <a:cubicBezTo>
                      <a:pt x="13" y="5"/>
                      <a:pt x="12" y="4"/>
                      <a:pt x="11" y="3"/>
                    </a:cubicBezTo>
                    <a:cubicBezTo>
                      <a:pt x="10" y="1"/>
                      <a:pt x="8" y="0"/>
                      <a:pt x="6" y="0"/>
                    </a:cubicBezTo>
                    <a:cubicBezTo>
                      <a:pt x="5" y="0"/>
                      <a:pt x="3" y="0"/>
                      <a:pt x="2" y="2"/>
                    </a:cubicBezTo>
                    <a:cubicBezTo>
                      <a:pt x="0" y="3"/>
                      <a:pt x="0" y="5"/>
                      <a:pt x="0" y="6"/>
                    </a:cubicBezTo>
                    <a:cubicBezTo>
                      <a:pt x="0" y="8"/>
                      <a:pt x="2" y="10"/>
                      <a:pt x="4" y="11"/>
                    </a:cubicBezTo>
                    <a:cubicBezTo>
                      <a:pt x="4" y="11"/>
                      <a:pt x="4" y="11"/>
                      <a:pt x="4" y="11"/>
                    </a:cubicBezTo>
                    <a:cubicBezTo>
                      <a:pt x="2" y="12"/>
                      <a:pt x="1" y="14"/>
                      <a:pt x="1" y="17"/>
                    </a:cubicBezTo>
                    <a:cubicBezTo>
                      <a:pt x="1" y="19"/>
                      <a:pt x="1" y="20"/>
                      <a:pt x="2" y="21"/>
                    </a:cubicBezTo>
                    <a:cubicBezTo>
                      <a:pt x="4" y="23"/>
                      <a:pt x="6" y="23"/>
                      <a:pt x="7" y="23"/>
                    </a:cubicBezTo>
                    <a:cubicBezTo>
                      <a:pt x="7" y="23"/>
                      <a:pt x="9" y="23"/>
                      <a:pt x="9" y="23"/>
                    </a:cubicBezTo>
                    <a:cubicBezTo>
                      <a:pt x="10" y="23"/>
                      <a:pt x="11" y="23"/>
                      <a:pt x="12" y="23"/>
                    </a:cubicBezTo>
                    <a:cubicBezTo>
                      <a:pt x="13" y="24"/>
                      <a:pt x="14" y="24"/>
                      <a:pt x="15" y="24"/>
                    </a:cubicBezTo>
                    <a:cubicBezTo>
                      <a:pt x="15" y="24"/>
                      <a:pt x="15" y="24"/>
                      <a:pt x="15" y="24"/>
                    </a:cubicBezTo>
                    <a:cubicBezTo>
                      <a:pt x="18" y="24"/>
                      <a:pt x="20" y="23"/>
                      <a:pt x="21" y="21"/>
                    </a:cubicBezTo>
                    <a:cubicBezTo>
                      <a:pt x="22" y="19"/>
                      <a:pt x="23" y="17"/>
                      <a:pt x="22" y="1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auto">
              <a:xfrm>
                <a:off x="4887" y="3111"/>
                <a:ext cx="42" cy="48"/>
              </a:xfrm>
              <a:custGeom>
                <a:avLst/>
                <a:gdLst>
                  <a:gd name="T0" fmla="*/ 14 w 16"/>
                  <a:gd name="T1" fmla="*/ 3 h 18"/>
                  <a:gd name="T2" fmla="*/ 10 w 16"/>
                  <a:gd name="T3" fmla="*/ 0 h 18"/>
                  <a:gd name="T4" fmla="*/ 7 w 16"/>
                  <a:gd name="T5" fmla="*/ 1 h 18"/>
                  <a:gd name="T6" fmla="*/ 1 w 16"/>
                  <a:gd name="T7" fmla="*/ 10 h 18"/>
                  <a:gd name="T8" fmla="*/ 2 w 16"/>
                  <a:gd name="T9" fmla="*/ 16 h 18"/>
                  <a:gd name="T10" fmla="*/ 6 w 16"/>
                  <a:gd name="T11" fmla="*/ 18 h 18"/>
                  <a:gd name="T12" fmla="*/ 9 w 16"/>
                  <a:gd name="T13" fmla="*/ 16 h 18"/>
                  <a:gd name="T14" fmla="*/ 15 w 16"/>
                  <a:gd name="T15" fmla="*/ 9 h 18"/>
                  <a:gd name="T16" fmla="*/ 14 w 1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14" y="3"/>
                    </a:moveTo>
                    <a:cubicBezTo>
                      <a:pt x="13" y="1"/>
                      <a:pt x="11" y="0"/>
                      <a:pt x="10" y="0"/>
                    </a:cubicBezTo>
                    <a:cubicBezTo>
                      <a:pt x="9" y="0"/>
                      <a:pt x="8" y="1"/>
                      <a:pt x="7" y="1"/>
                    </a:cubicBezTo>
                    <a:cubicBezTo>
                      <a:pt x="4" y="2"/>
                      <a:pt x="1" y="8"/>
                      <a:pt x="1" y="10"/>
                    </a:cubicBezTo>
                    <a:cubicBezTo>
                      <a:pt x="0" y="12"/>
                      <a:pt x="1" y="15"/>
                      <a:pt x="2" y="16"/>
                    </a:cubicBezTo>
                    <a:cubicBezTo>
                      <a:pt x="3" y="17"/>
                      <a:pt x="4" y="18"/>
                      <a:pt x="6" y="18"/>
                    </a:cubicBezTo>
                    <a:cubicBezTo>
                      <a:pt x="7" y="18"/>
                      <a:pt x="8" y="17"/>
                      <a:pt x="9" y="16"/>
                    </a:cubicBezTo>
                    <a:cubicBezTo>
                      <a:pt x="12" y="15"/>
                      <a:pt x="14" y="12"/>
                      <a:pt x="15" y="9"/>
                    </a:cubicBezTo>
                    <a:cubicBezTo>
                      <a:pt x="16" y="7"/>
                      <a:pt x="16" y="5"/>
                      <a:pt x="14"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auto">
              <a:xfrm>
                <a:off x="3543" y="2080"/>
                <a:ext cx="45" cy="27"/>
              </a:xfrm>
              <a:custGeom>
                <a:avLst/>
                <a:gdLst>
                  <a:gd name="T0" fmla="*/ 16 w 17"/>
                  <a:gd name="T1" fmla="*/ 2 h 10"/>
                  <a:gd name="T2" fmla="*/ 13 w 17"/>
                  <a:gd name="T3" fmla="*/ 1 h 10"/>
                  <a:gd name="T4" fmla="*/ 10 w 17"/>
                  <a:gd name="T5" fmla="*/ 1 h 10"/>
                  <a:gd name="T6" fmla="*/ 10 w 17"/>
                  <a:gd name="T7" fmla="*/ 2 h 10"/>
                  <a:gd name="T8" fmla="*/ 9 w 17"/>
                  <a:gd name="T9" fmla="*/ 1 h 10"/>
                  <a:gd name="T10" fmla="*/ 5 w 17"/>
                  <a:gd name="T11" fmla="*/ 0 h 10"/>
                  <a:gd name="T12" fmla="*/ 4 w 17"/>
                  <a:gd name="T13" fmla="*/ 0 h 10"/>
                  <a:gd name="T14" fmla="*/ 0 w 17"/>
                  <a:gd name="T15" fmla="*/ 3 h 10"/>
                  <a:gd name="T16" fmla="*/ 1 w 17"/>
                  <a:gd name="T17" fmla="*/ 8 h 10"/>
                  <a:gd name="T18" fmla="*/ 6 w 17"/>
                  <a:gd name="T19" fmla="*/ 10 h 10"/>
                  <a:gd name="T20" fmla="*/ 6 w 17"/>
                  <a:gd name="T21" fmla="*/ 10 h 10"/>
                  <a:gd name="T22" fmla="*/ 7 w 17"/>
                  <a:gd name="T23" fmla="*/ 10 h 10"/>
                  <a:gd name="T24" fmla="*/ 10 w 17"/>
                  <a:gd name="T25" fmla="*/ 10 h 10"/>
                  <a:gd name="T26" fmla="*/ 17 w 17"/>
                  <a:gd name="T27" fmla="*/ 6 h 10"/>
                  <a:gd name="T28" fmla="*/ 16 w 17"/>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6" y="2"/>
                    </a:moveTo>
                    <a:cubicBezTo>
                      <a:pt x="16" y="2"/>
                      <a:pt x="15" y="1"/>
                      <a:pt x="13" y="1"/>
                    </a:cubicBezTo>
                    <a:cubicBezTo>
                      <a:pt x="12" y="1"/>
                      <a:pt x="11" y="1"/>
                      <a:pt x="10" y="1"/>
                    </a:cubicBezTo>
                    <a:cubicBezTo>
                      <a:pt x="10" y="2"/>
                      <a:pt x="10" y="2"/>
                      <a:pt x="10" y="2"/>
                    </a:cubicBezTo>
                    <a:cubicBezTo>
                      <a:pt x="9" y="2"/>
                      <a:pt x="9" y="1"/>
                      <a:pt x="9" y="1"/>
                    </a:cubicBezTo>
                    <a:cubicBezTo>
                      <a:pt x="8" y="1"/>
                      <a:pt x="7" y="0"/>
                      <a:pt x="5" y="0"/>
                    </a:cubicBezTo>
                    <a:cubicBezTo>
                      <a:pt x="5" y="0"/>
                      <a:pt x="4" y="0"/>
                      <a:pt x="4" y="0"/>
                    </a:cubicBezTo>
                    <a:cubicBezTo>
                      <a:pt x="2" y="1"/>
                      <a:pt x="1" y="2"/>
                      <a:pt x="0" y="3"/>
                    </a:cubicBezTo>
                    <a:cubicBezTo>
                      <a:pt x="0" y="5"/>
                      <a:pt x="0" y="7"/>
                      <a:pt x="1" y="8"/>
                    </a:cubicBezTo>
                    <a:cubicBezTo>
                      <a:pt x="2" y="10"/>
                      <a:pt x="5" y="10"/>
                      <a:pt x="6" y="10"/>
                    </a:cubicBezTo>
                    <a:cubicBezTo>
                      <a:pt x="6" y="10"/>
                      <a:pt x="6" y="10"/>
                      <a:pt x="6" y="10"/>
                    </a:cubicBezTo>
                    <a:cubicBezTo>
                      <a:pt x="7" y="10"/>
                      <a:pt x="7" y="10"/>
                      <a:pt x="7" y="10"/>
                    </a:cubicBezTo>
                    <a:cubicBezTo>
                      <a:pt x="8" y="10"/>
                      <a:pt x="9" y="10"/>
                      <a:pt x="10" y="10"/>
                    </a:cubicBezTo>
                    <a:cubicBezTo>
                      <a:pt x="15" y="10"/>
                      <a:pt x="17" y="8"/>
                      <a:pt x="17" y="6"/>
                    </a:cubicBezTo>
                    <a:cubicBezTo>
                      <a:pt x="17" y="4"/>
                      <a:pt x="17" y="3"/>
                      <a:pt x="16"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auto">
              <a:xfrm>
                <a:off x="3354" y="2040"/>
                <a:ext cx="64" cy="54"/>
              </a:xfrm>
              <a:custGeom>
                <a:avLst/>
                <a:gdLst>
                  <a:gd name="T0" fmla="*/ 23 w 24"/>
                  <a:gd name="T1" fmla="*/ 8 h 20"/>
                  <a:gd name="T2" fmla="*/ 12 w 24"/>
                  <a:gd name="T3" fmla="*/ 0 h 20"/>
                  <a:gd name="T4" fmla="*/ 11 w 24"/>
                  <a:gd name="T5" fmla="*/ 0 h 20"/>
                  <a:gd name="T6" fmla="*/ 3 w 24"/>
                  <a:gd name="T7" fmla="*/ 3 h 20"/>
                  <a:gd name="T8" fmla="*/ 0 w 24"/>
                  <a:gd name="T9" fmla="*/ 8 h 20"/>
                  <a:gd name="T10" fmla="*/ 2 w 24"/>
                  <a:gd name="T11" fmla="*/ 12 h 20"/>
                  <a:gd name="T12" fmla="*/ 4 w 24"/>
                  <a:gd name="T13" fmla="*/ 13 h 20"/>
                  <a:gd name="T14" fmla="*/ 5 w 24"/>
                  <a:gd name="T15" fmla="*/ 14 h 20"/>
                  <a:gd name="T16" fmla="*/ 7 w 24"/>
                  <a:gd name="T17" fmla="*/ 16 h 20"/>
                  <a:gd name="T18" fmla="*/ 8 w 24"/>
                  <a:gd name="T19" fmla="*/ 17 h 20"/>
                  <a:gd name="T20" fmla="*/ 15 w 24"/>
                  <a:gd name="T21" fmla="*/ 20 h 20"/>
                  <a:gd name="T22" fmla="*/ 15 w 24"/>
                  <a:gd name="T23" fmla="*/ 20 h 20"/>
                  <a:gd name="T24" fmla="*/ 20 w 24"/>
                  <a:gd name="T25" fmla="*/ 18 h 20"/>
                  <a:gd name="T26" fmla="*/ 23 w 24"/>
                  <a:gd name="T2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23" y="8"/>
                    </a:moveTo>
                    <a:cubicBezTo>
                      <a:pt x="22" y="4"/>
                      <a:pt x="17" y="0"/>
                      <a:pt x="12" y="0"/>
                    </a:cubicBezTo>
                    <a:cubicBezTo>
                      <a:pt x="12" y="0"/>
                      <a:pt x="11" y="0"/>
                      <a:pt x="11" y="0"/>
                    </a:cubicBezTo>
                    <a:cubicBezTo>
                      <a:pt x="8" y="0"/>
                      <a:pt x="6" y="1"/>
                      <a:pt x="3" y="3"/>
                    </a:cubicBezTo>
                    <a:cubicBezTo>
                      <a:pt x="2" y="4"/>
                      <a:pt x="0" y="6"/>
                      <a:pt x="0" y="8"/>
                    </a:cubicBezTo>
                    <a:cubicBezTo>
                      <a:pt x="0" y="9"/>
                      <a:pt x="0" y="11"/>
                      <a:pt x="2" y="12"/>
                    </a:cubicBezTo>
                    <a:cubicBezTo>
                      <a:pt x="2" y="12"/>
                      <a:pt x="3" y="13"/>
                      <a:pt x="4" y="13"/>
                    </a:cubicBezTo>
                    <a:cubicBezTo>
                      <a:pt x="4" y="13"/>
                      <a:pt x="5" y="14"/>
                      <a:pt x="5" y="14"/>
                    </a:cubicBezTo>
                    <a:cubicBezTo>
                      <a:pt x="5" y="14"/>
                      <a:pt x="6" y="15"/>
                      <a:pt x="7" y="16"/>
                    </a:cubicBezTo>
                    <a:cubicBezTo>
                      <a:pt x="8" y="17"/>
                      <a:pt x="8" y="17"/>
                      <a:pt x="8" y="17"/>
                    </a:cubicBezTo>
                    <a:cubicBezTo>
                      <a:pt x="10" y="18"/>
                      <a:pt x="12" y="20"/>
                      <a:pt x="15" y="20"/>
                    </a:cubicBezTo>
                    <a:cubicBezTo>
                      <a:pt x="15" y="20"/>
                      <a:pt x="15" y="20"/>
                      <a:pt x="15" y="20"/>
                    </a:cubicBezTo>
                    <a:cubicBezTo>
                      <a:pt x="17" y="20"/>
                      <a:pt x="19" y="19"/>
                      <a:pt x="20" y="18"/>
                    </a:cubicBezTo>
                    <a:cubicBezTo>
                      <a:pt x="23" y="15"/>
                      <a:pt x="24" y="11"/>
                      <a:pt x="23" y="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auto">
              <a:xfrm>
                <a:off x="3370" y="1985"/>
                <a:ext cx="29" cy="29"/>
              </a:xfrm>
              <a:custGeom>
                <a:avLst/>
                <a:gdLst>
                  <a:gd name="T0" fmla="*/ 10 w 11"/>
                  <a:gd name="T1" fmla="*/ 3 h 11"/>
                  <a:gd name="T2" fmla="*/ 7 w 11"/>
                  <a:gd name="T3" fmla="*/ 0 h 11"/>
                  <a:gd name="T4" fmla="*/ 3 w 11"/>
                  <a:gd name="T5" fmla="*/ 2 h 11"/>
                  <a:gd name="T6" fmla="*/ 1 w 11"/>
                  <a:gd name="T7" fmla="*/ 9 h 11"/>
                  <a:gd name="T8" fmla="*/ 4 w 11"/>
                  <a:gd name="T9" fmla="*/ 11 h 11"/>
                  <a:gd name="T10" fmla="*/ 8 w 11"/>
                  <a:gd name="T11" fmla="*/ 9 h 11"/>
                  <a:gd name="T12" fmla="*/ 8 w 11"/>
                  <a:gd name="T13" fmla="*/ 9 h 11"/>
                  <a:gd name="T14" fmla="*/ 10 w 11"/>
                  <a:gd name="T15" fmla="*/ 7 h 11"/>
                  <a:gd name="T16" fmla="*/ 10 w 11"/>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0" y="3"/>
                    </a:moveTo>
                    <a:cubicBezTo>
                      <a:pt x="10" y="1"/>
                      <a:pt x="8" y="0"/>
                      <a:pt x="7" y="0"/>
                    </a:cubicBezTo>
                    <a:cubicBezTo>
                      <a:pt x="5" y="0"/>
                      <a:pt x="3" y="1"/>
                      <a:pt x="3" y="2"/>
                    </a:cubicBezTo>
                    <a:cubicBezTo>
                      <a:pt x="1" y="4"/>
                      <a:pt x="0" y="6"/>
                      <a:pt x="1" y="9"/>
                    </a:cubicBezTo>
                    <a:cubicBezTo>
                      <a:pt x="1" y="10"/>
                      <a:pt x="3" y="11"/>
                      <a:pt x="4" y="11"/>
                    </a:cubicBezTo>
                    <a:cubicBezTo>
                      <a:pt x="5" y="11"/>
                      <a:pt x="7" y="10"/>
                      <a:pt x="8" y="9"/>
                    </a:cubicBezTo>
                    <a:cubicBezTo>
                      <a:pt x="8" y="9"/>
                      <a:pt x="8" y="9"/>
                      <a:pt x="8" y="9"/>
                    </a:cubicBezTo>
                    <a:cubicBezTo>
                      <a:pt x="9" y="9"/>
                      <a:pt x="10" y="8"/>
                      <a:pt x="10" y="7"/>
                    </a:cubicBezTo>
                    <a:cubicBezTo>
                      <a:pt x="11" y="6"/>
                      <a:pt x="11" y="4"/>
                      <a:pt x="10"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auto">
              <a:xfrm>
                <a:off x="3399" y="2014"/>
                <a:ext cx="56" cy="42"/>
              </a:xfrm>
              <a:custGeom>
                <a:avLst/>
                <a:gdLst>
                  <a:gd name="T0" fmla="*/ 18 w 21"/>
                  <a:gd name="T1" fmla="*/ 3 h 16"/>
                  <a:gd name="T2" fmla="*/ 9 w 21"/>
                  <a:gd name="T3" fmla="*/ 0 h 16"/>
                  <a:gd name="T4" fmla="*/ 1 w 21"/>
                  <a:gd name="T5" fmla="*/ 5 h 16"/>
                  <a:gd name="T6" fmla="*/ 3 w 21"/>
                  <a:gd name="T7" fmla="*/ 10 h 16"/>
                  <a:gd name="T8" fmla="*/ 7 w 21"/>
                  <a:gd name="T9" fmla="*/ 11 h 16"/>
                  <a:gd name="T10" fmla="*/ 9 w 21"/>
                  <a:gd name="T11" fmla="*/ 12 h 16"/>
                  <a:gd name="T12" fmla="*/ 10 w 21"/>
                  <a:gd name="T13" fmla="*/ 13 h 16"/>
                  <a:gd name="T14" fmla="*/ 15 w 21"/>
                  <a:gd name="T15" fmla="*/ 16 h 16"/>
                  <a:gd name="T16" fmla="*/ 18 w 21"/>
                  <a:gd name="T17" fmla="*/ 15 h 16"/>
                  <a:gd name="T18" fmla="*/ 21 w 21"/>
                  <a:gd name="T19" fmla="*/ 10 h 16"/>
                  <a:gd name="T20" fmla="*/ 18 w 21"/>
                  <a:gd name="T2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8" y="3"/>
                    </a:moveTo>
                    <a:cubicBezTo>
                      <a:pt x="15" y="0"/>
                      <a:pt x="10" y="0"/>
                      <a:pt x="9" y="0"/>
                    </a:cubicBezTo>
                    <a:cubicBezTo>
                      <a:pt x="7" y="0"/>
                      <a:pt x="2" y="1"/>
                      <a:pt x="1" y="5"/>
                    </a:cubicBezTo>
                    <a:cubicBezTo>
                      <a:pt x="1" y="5"/>
                      <a:pt x="0" y="8"/>
                      <a:pt x="3" y="10"/>
                    </a:cubicBezTo>
                    <a:cubicBezTo>
                      <a:pt x="4" y="10"/>
                      <a:pt x="5" y="11"/>
                      <a:pt x="7" y="11"/>
                    </a:cubicBezTo>
                    <a:cubicBezTo>
                      <a:pt x="7" y="11"/>
                      <a:pt x="8" y="12"/>
                      <a:pt x="9" y="12"/>
                    </a:cubicBezTo>
                    <a:cubicBezTo>
                      <a:pt x="9" y="12"/>
                      <a:pt x="9" y="13"/>
                      <a:pt x="10" y="13"/>
                    </a:cubicBezTo>
                    <a:cubicBezTo>
                      <a:pt x="11" y="14"/>
                      <a:pt x="13" y="16"/>
                      <a:pt x="15" y="16"/>
                    </a:cubicBezTo>
                    <a:cubicBezTo>
                      <a:pt x="16" y="16"/>
                      <a:pt x="17" y="16"/>
                      <a:pt x="18" y="15"/>
                    </a:cubicBezTo>
                    <a:cubicBezTo>
                      <a:pt x="20" y="14"/>
                      <a:pt x="21" y="12"/>
                      <a:pt x="21" y="10"/>
                    </a:cubicBezTo>
                    <a:cubicBezTo>
                      <a:pt x="21" y="7"/>
                      <a:pt x="20" y="4"/>
                      <a:pt x="18"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auto">
              <a:xfrm>
                <a:off x="3320" y="1538"/>
                <a:ext cx="167" cy="133"/>
              </a:xfrm>
              <a:custGeom>
                <a:avLst/>
                <a:gdLst>
                  <a:gd name="T0" fmla="*/ 59 w 63"/>
                  <a:gd name="T1" fmla="*/ 7 h 50"/>
                  <a:gd name="T2" fmla="*/ 50 w 63"/>
                  <a:gd name="T3" fmla="*/ 4 h 50"/>
                  <a:gd name="T4" fmla="*/ 47 w 63"/>
                  <a:gd name="T5" fmla="*/ 4 h 50"/>
                  <a:gd name="T6" fmla="*/ 44 w 63"/>
                  <a:gd name="T7" fmla="*/ 4 h 50"/>
                  <a:gd name="T8" fmla="*/ 36 w 63"/>
                  <a:gd name="T9" fmla="*/ 7 h 50"/>
                  <a:gd name="T10" fmla="*/ 35 w 63"/>
                  <a:gd name="T11" fmla="*/ 9 h 50"/>
                  <a:gd name="T12" fmla="*/ 25 w 63"/>
                  <a:gd name="T13" fmla="*/ 1 h 50"/>
                  <a:gd name="T14" fmla="*/ 21 w 63"/>
                  <a:gd name="T15" fmla="*/ 0 h 50"/>
                  <a:gd name="T16" fmla="*/ 10 w 63"/>
                  <a:gd name="T17" fmla="*/ 6 h 50"/>
                  <a:gd name="T18" fmla="*/ 10 w 63"/>
                  <a:gd name="T19" fmla="*/ 6 h 50"/>
                  <a:gd name="T20" fmla="*/ 2 w 63"/>
                  <a:gd name="T21" fmla="*/ 19 h 50"/>
                  <a:gd name="T22" fmla="*/ 8 w 63"/>
                  <a:gd name="T23" fmla="*/ 47 h 50"/>
                  <a:gd name="T24" fmla="*/ 18 w 63"/>
                  <a:gd name="T25" fmla="*/ 50 h 50"/>
                  <a:gd name="T26" fmla="*/ 35 w 63"/>
                  <a:gd name="T27" fmla="*/ 42 h 50"/>
                  <a:gd name="T28" fmla="*/ 38 w 63"/>
                  <a:gd name="T29" fmla="*/ 17 h 50"/>
                  <a:gd name="T30" fmla="*/ 43 w 63"/>
                  <a:gd name="T31" fmla="*/ 21 h 50"/>
                  <a:gd name="T32" fmla="*/ 45 w 63"/>
                  <a:gd name="T33" fmla="*/ 21 h 50"/>
                  <a:gd name="T34" fmla="*/ 48 w 63"/>
                  <a:gd name="T35" fmla="*/ 21 h 50"/>
                  <a:gd name="T36" fmla="*/ 49 w 63"/>
                  <a:gd name="T37" fmla="*/ 21 h 50"/>
                  <a:gd name="T38" fmla="*/ 51 w 63"/>
                  <a:gd name="T39" fmla="*/ 21 h 50"/>
                  <a:gd name="T40" fmla="*/ 54 w 63"/>
                  <a:gd name="T41" fmla="*/ 21 h 50"/>
                  <a:gd name="T42" fmla="*/ 55 w 63"/>
                  <a:gd name="T43" fmla="*/ 21 h 50"/>
                  <a:gd name="T44" fmla="*/ 62 w 63"/>
                  <a:gd name="T45" fmla="*/ 16 h 50"/>
                  <a:gd name="T46" fmla="*/ 59 w 63"/>
                  <a:gd name="T47"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50">
                    <a:moveTo>
                      <a:pt x="59" y="7"/>
                    </a:moveTo>
                    <a:cubicBezTo>
                      <a:pt x="57" y="4"/>
                      <a:pt x="53" y="4"/>
                      <a:pt x="50" y="4"/>
                    </a:cubicBezTo>
                    <a:cubicBezTo>
                      <a:pt x="49" y="4"/>
                      <a:pt x="48" y="4"/>
                      <a:pt x="47" y="4"/>
                    </a:cubicBezTo>
                    <a:cubicBezTo>
                      <a:pt x="46" y="4"/>
                      <a:pt x="45" y="4"/>
                      <a:pt x="44" y="4"/>
                    </a:cubicBezTo>
                    <a:cubicBezTo>
                      <a:pt x="42" y="4"/>
                      <a:pt x="38" y="4"/>
                      <a:pt x="36" y="7"/>
                    </a:cubicBezTo>
                    <a:cubicBezTo>
                      <a:pt x="35" y="7"/>
                      <a:pt x="35" y="8"/>
                      <a:pt x="35" y="9"/>
                    </a:cubicBezTo>
                    <a:cubicBezTo>
                      <a:pt x="33" y="6"/>
                      <a:pt x="30" y="3"/>
                      <a:pt x="25" y="1"/>
                    </a:cubicBezTo>
                    <a:cubicBezTo>
                      <a:pt x="24" y="0"/>
                      <a:pt x="23" y="0"/>
                      <a:pt x="21" y="0"/>
                    </a:cubicBezTo>
                    <a:cubicBezTo>
                      <a:pt x="17" y="0"/>
                      <a:pt x="13" y="3"/>
                      <a:pt x="10" y="6"/>
                    </a:cubicBezTo>
                    <a:cubicBezTo>
                      <a:pt x="10" y="6"/>
                      <a:pt x="10" y="6"/>
                      <a:pt x="10" y="6"/>
                    </a:cubicBezTo>
                    <a:cubicBezTo>
                      <a:pt x="6" y="10"/>
                      <a:pt x="3" y="14"/>
                      <a:pt x="2" y="19"/>
                    </a:cubicBezTo>
                    <a:cubicBezTo>
                      <a:pt x="0" y="28"/>
                      <a:pt x="1" y="40"/>
                      <a:pt x="8" y="47"/>
                    </a:cubicBezTo>
                    <a:cubicBezTo>
                      <a:pt x="10" y="49"/>
                      <a:pt x="14" y="50"/>
                      <a:pt x="18" y="50"/>
                    </a:cubicBezTo>
                    <a:cubicBezTo>
                      <a:pt x="25" y="50"/>
                      <a:pt x="31" y="46"/>
                      <a:pt x="35" y="42"/>
                    </a:cubicBezTo>
                    <a:cubicBezTo>
                      <a:pt x="42" y="35"/>
                      <a:pt x="40" y="24"/>
                      <a:pt x="38" y="17"/>
                    </a:cubicBezTo>
                    <a:cubicBezTo>
                      <a:pt x="39" y="19"/>
                      <a:pt x="40" y="20"/>
                      <a:pt x="43" y="21"/>
                    </a:cubicBezTo>
                    <a:cubicBezTo>
                      <a:pt x="43" y="21"/>
                      <a:pt x="44" y="21"/>
                      <a:pt x="45" y="21"/>
                    </a:cubicBezTo>
                    <a:cubicBezTo>
                      <a:pt x="46" y="21"/>
                      <a:pt x="47" y="21"/>
                      <a:pt x="48" y="21"/>
                    </a:cubicBezTo>
                    <a:cubicBezTo>
                      <a:pt x="48" y="21"/>
                      <a:pt x="49" y="21"/>
                      <a:pt x="49" y="21"/>
                    </a:cubicBezTo>
                    <a:cubicBezTo>
                      <a:pt x="50" y="21"/>
                      <a:pt x="50" y="21"/>
                      <a:pt x="51" y="21"/>
                    </a:cubicBezTo>
                    <a:cubicBezTo>
                      <a:pt x="51" y="21"/>
                      <a:pt x="53" y="21"/>
                      <a:pt x="54" y="21"/>
                    </a:cubicBezTo>
                    <a:cubicBezTo>
                      <a:pt x="54" y="21"/>
                      <a:pt x="55" y="21"/>
                      <a:pt x="55" y="21"/>
                    </a:cubicBezTo>
                    <a:cubicBezTo>
                      <a:pt x="58" y="20"/>
                      <a:pt x="61" y="19"/>
                      <a:pt x="62" y="16"/>
                    </a:cubicBezTo>
                    <a:cubicBezTo>
                      <a:pt x="63" y="13"/>
                      <a:pt x="62" y="10"/>
                      <a:pt x="59"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auto">
              <a:xfrm>
                <a:off x="3373" y="1498"/>
                <a:ext cx="42" cy="46"/>
              </a:xfrm>
              <a:custGeom>
                <a:avLst/>
                <a:gdLst>
                  <a:gd name="T0" fmla="*/ 7 w 16"/>
                  <a:gd name="T1" fmla="*/ 16 h 17"/>
                  <a:gd name="T2" fmla="*/ 10 w 16"/>
                  <a:gd name="T3" fmla="*/ 17 h 17"/>
                  <a:gd name="T4" fmla="*/ 14 w 16"/>
                  <a:gd name="T5" fmla="*/ 15 h 17"/>
                  <a:gd name="T6" fmla="*/ 15 w 16"/>
                  <a:gd name="T7" fmla="*/ 10 h 17"/>
                  <a:gd name="T8" fmla="*/ 13 w 16"/>
                  <a:gd name="T9" fmla="*/ 5 h 17"/>
                  <a:gd name="T10" fmla="*/ 11 w 16"/>
                  <a:gd name="T11" fmla="*/ 4 h 17"/>
                  <a:gd name="T12" fmla="*/ 6 w 16"/>
                  <a:gd name="T13" fmla="*/ 0 h 17"/>
                  <a:gd name="T14" fmla="*/ 1 w 16"/>
                  <a:gd name="T15" fmla="*/ 6 h 17"/>
                  <a:gd name="T16" fmla="*/ 7 w 16"/>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16"/>
                    </a:moveTo>
                    <a:cubicBezTo>
                      <a:pt x="8" y="17"/>
                      <a:pt x="9" y="17"/>
                      <a:pt x="10" y="17"/>
                    </a:cubicBezTo>
                    <a:cubicBezTo>
                      <a:pt x="12" y="17"/>
                      <a:pt x="13" y="16"/>
                      <a:pt x="14" y="15"/>
                    </a:cubicBezTo>
                    <a:cubicBezTo>
                      <a:pt x="15" y="14"/>
                      <a:pt x="16" y="12"/>
                      <a:pt x="15" y="10"/>
                    </a:cubicBezTo>
                    <a:cubicBezTo>
                      <a:pt x="15" y="8"/>
                      <a:pt x="14" y="6"/>
                      <a:pt x="13" y="5"/>
                    </a:cubicBezTo>
                    <a:cubicBezTo>
                      <a:pt x="12" y="5"/>
                      <a:pt x="11" y="4"/>
                      <a:pt x="11" y="4"/>
                    </a:cubicBezTo>
                    <a:cubicBezTo>
                      <a:pt x="10" y="1"/>
                      <a:pt x="8" y="0"/>
                      <a:pt x="6" y="0"/>
                    </a:cubicBezTo>
                    <a:cubicBezTo>
                      <a:pt x="3" y="0"/>
                      <a:pt x="1" y="2"/>
                      <a:pt x="1" y="6"/>
                    </a:cubicBezTo>
                    <a:cubicBezTo>
                      <a:pt x="0" y="10"/>
                      <a:pt x="4" y="14"/>
                      <a:pt x="7" y="1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auto">
              <a:xfrm>
                <a:off x="3314" y="2466"/>
                <a:ext cx="27" cy="31"/>
              </a:xfrm>
              <a:custGeom>
                <a:avLst/>
                <a:gdLst>
                  <a:gd name="T0" fmla="*/ 6 w 10"/>
                  <a:gd name="T1" fmla="*/ 0 h 12"/>
                  <a:gd name="T2" fmla="*/ 5 w 10"/>
                  <a:gd name="T3" fmla="*/ 0 h 12"/>
                  <a:gd name="T4" fmla="*/ 2 w 10"/>
                  <a:gd name="T5" fmla="*/ 2 h 12"/>
                  <a:gd name="T6" fmla="*/ 1 w 10"/>
                  <a:gd name="T7" fmla="*/ 9 h 12"/>
                  <a:gd name="T8" fmla="*/ 1 w 10"/>
                  <a:gd name="T9" fmla="*/ 11 h 12"/>
                  <a:gd name="T10" fmla="*/ 3 w 10"/>
                  <a:gd name="T11" fmla="*/ 11 h 12"/>
                  <a:gd name="T12" fmla="*/ 5 w 10"/>
                  <a:gd name="T13" fmla="*/ 12 h 12"/>
                  <a:gd name="T14" fmla="*/ 10 w 10"/>
                  <a:gd name="T15" fmla="*/ 6 h 12"/>
                  <a:gd name="T16" fmla="*/ 6 w 1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6" y="0"/>
                    </a:moveTo>
                    <a:cubicBezTo>
                      <a:pt x="5" y="0"/>
                      <a:pt x="5" y="0"/>
                      <a:pt x="5" y="0"/>
                    </a:cubicBezTo>
                    <a:cubicBezTo>
                      <a:pt x="4" y="0"/>
                      <a:pt x="3" y="1"/>
                      <a:pt x="2" y="2"/>
                    </a:cubicBezTo>
                    <a:cubicBezTo>
                      <a:pt x="0" y="4"/>
                      <a:pt x="1" y="8"/>
                      <a:pt x="1" y="9"/>
                    </a:cubicBezTo>
                    <a:cubicBezTo>
                      <a:pt x="1" y="11"/>
                      <a:pt x="1" y="11"/>
                      <a:pt x="1" y="11"/>
                    </a:cubicBezTo>
                    <a:cubicBezTo>
                      <a:pt x="3" y="11"/>
                      <a:pt x="3" y="11"/>
                      <a:pt x="3" y="11"/>
                    </a:cubicBezTo>
                    <a:cubicBezTo>
                      <a:pt x="4" y="12"/>
                      <a:pt x="4" y="12"/>
                      <a:pt x="5" y="12"/>
                    </a:cubicBezTo>
                    <a:cubicBezTo>
                      <a:pt x="8" y="12"/>
                      <a:pt x="10" y="9"/>
                      <a:pt x="10" y="6"/>
                    </a:cubicBezTo>
                    <a:cubicBezTo>
                      <a:pt x="10" y="3"/>
                      <a:pt x="9" y="1"/>
                      <a:pt x="6"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auto">
              <a:xfrm>
                <a:off x="3389" y="2753"/>
                <a:ext cx="101" cy="98"/>
              </a:xfrm>
              <a:custGeom>
                <a:avLst/>
                <a:gdLst>
                  <a:gd name="T0" fmla="*/ 37 w 38"/>
                  <a:gd name="T1" fmla="*/ 11 h 37"/>
                  <a:gd name="T2" fmla="*/ 37 w 38"/>
                  <a:gd name="T3" fmla="*/ 10 h 37"/>
                  <a:gd name="T4" fmla="*/ 37 w 38"/>
                  <a:gd name="T5" fmla="*/ 9 h 37"/>
                  <a:gd name="T6" fmla="*/ 36 w 38"/>
                  <a:gd name="T7" fmla="*/ 5 h 37"/>
                  <a:gd name="T8" fmla="*/ 33 w 38"/>
                  <a:gd name="T9" fmla="*/ 3 h 37"/>
                  <a:gd name="T10" fmla="*/ 30 w 38"/>
                  <a:gd name="T11" fmla="*/ 5 h 37"/>
                  <a:gd name="T12" fmla="*/ 29 w 38"/>
                  <a:gd name="T13" fmla="*/ 5 h 37"/>
                  <a:gd name="T14" fmla="*/ 28 w 38"/>
                  <a:gd name="T15" fmla="*/ 5 h 37"/>
                  <a:gd name="T16" fmla="*/ 26 w 38"/>
                  <a:gd name="T17" fmla="*/ 2 h 37"/>
                  <a:gd name="T18" fmla="*/ 23 w 38"/>
                  <a:gd name="T19" fmla="*/ 0 h 37"/>
                  <a:gd name="T20" fmla="*/ 18 w 38"/>
                  <a:gd name="T21" fmla="*/ 6 h 37"/>
                  <a:gd name="T22" fmla="*/ 17 w 38"/>
                  <a:gd name="T23" fmla="*/ 7 h 37"/>
                  <a:gd name="T24" fmla="*/ 16 w 38"/>
                  <a:gd name="T25" fmla="*/ 9 h 37"/>
                  <a:gd name="T26" fmla="*/ 15 w 38"/>
                  <a:gd name="T27" fmla="*/ 8 h 37"/>
                  <a:gd name="T28" fmla="*/ 11 w 38"/>
                  <a:gd name="T29" fmla="*/ 7 h 37"/>
                  <a:gd name="T30" fmla="*/ 9 w 38"/>
                  <a:gd name="T31" fmla="*/ 7 h 37"/>
                  <a:gd name="T32" fmla="*/ 6 w 38"/>
                  <a:gd name="T33" fmla="*/ 11 h 37"/>
                  <a:gd name="T34" fmla="*/ 6 w 38"/>
                  <a:gd name="T35" fmla="*/ 11 h 37"/>
                  <a:gd name="T36" fmla="*/ 1 w 38"/>
                  <a:gd name="T37" fmla="*/ 16 h 37"/>
                  <a:gd name="T38" fmla="*/ 1 w 38"/>
                  <a:gd name="T39" fmla="*/ 21 h 37"/>
                  <a:gd name="T40" fmla="*/ 5 w 38"/>
                  <a:gd name="T41" fmla="*/ 24 h 37"/>
                  <a:gd name="T42" fmla="*/ 6 w 38"/>
                  <a:gd name="T43" fmla="*/ 23 h 37"/>
                  <a:gd name="T44" fmla="*/ 5 w 38"/>
                  <a:gd name="T45" fmla="*/ 25 h 37"/>
                  <a:gd name="T46" fmla="*/ 4 w 38"/>
                  <a:gd name="T47" fmla="*/ 26 h 37"/>
                  <a:gd name="T48" fmla="*/ 3 w 38"/>
                  <a:gd name="T49" fmla="*/ 29 h 37"/>
                  <a:gd name="T50" fmla="*/ 4 w 38"/>
                  <a:gd name="T51" fmla="*/ 32 h 37"/>
                  <a:gd name="T52" fmla="*/ 4 w 38"/>
                  <a:gd name="T53" fmla="*/ 36 h 37"/>
                  <a:gd name="T54" fmla="*/ 8 w 38"/>
                  <a:gd name="T55" fmla="*/ 35 h 37"/>
                  <a:gd name="T56" fmla="*/ 8 w 38"/>
                  <a:gd name="T57" fmla="*/ 35 h 37"/>
                  <a:gd name="T58" fmla="*/ 10 w 38"/>
                  <a:gd name="T59" fmla="*/ 36 h 37"/>
                  <a:gd name="T60" fmla="*/ 12 w 38"/>
                  <a:gd name="T61" fmla="*/ 36 h 37"/>
                  <a:gd name="T62" fmla="*/ 16 w 38"/>
                  <a:gd name="T63" fmla="*/ 35 h 37"/>
                  <a:gd name="T64" fmla="*/ 17 w 38"/>
                  <a:gd name="T65" fmla="*/ 37 h 37"/>
                  <a:gd name="T66" fmla="*/ 20 w 38"/>
                  <a:gd name="T67" fmla="*/ 33 h 37"/>
                  <a:gd name="T68" fmla="*/ 21 w 38"/>
                  <a:gd name="T69" fmla="*/ 32 h 37"/>
                  <a:gd name="T70" fmla="*/ 22 w 38"/>
                  <a:gd name="T71" fmla="*/ 32 h 37"/>
                  <a:gd name="T72" fmla="*/ 24 w 38"/>
                  <a:gd name="T73" fmla="*/ 32 h 37"/>
                  <a:gd name="T74" fmla="*/ 24 w 38"/>
                  <a:gd name="T75" fmla="*/ 31 h 37"/>
                  <a:gd name="T76" fmla="*/ 25 w 38"/>
                  <a:gd name="T77" fmla="*/ 30 h 37"/>
                  <a:gd name="T78" fmla="*/ 27 w 38"/>
                  <a:gd name="T79" fmla="*/ 30 h 37"/>
                  <a:gd name="T80" fmla="*/ 30 w 38"/>
                  <a:gd name="T81" fmla="*/ 28 h 37"/>
                  <a:gd name="T82" fmla="*/ 30 w 38"/>
                  <a:gd name="T83" fmla="*/ 24 h 37"/>
                  <a:gd name="T84" fmla="*/ 30 w 38"/>
                  <a:gd name="T85" fmla="*/ 23 h 37"/>
                  <a:gd name="T86" fmla="*/ 30 w 38"/>
                  <a:gd name="T87" fmla="*/ 22 h 37"/>
                  <a:gd name="T88" fmla="*/ 30 w 38"/>
                  <a:gd name="T89" fmla="*/ 20 h 37"/>
                  <a:gd name="T90" fmla="*/ 32 w 38"/>
                  <a:gd name="T91" fmla="*/ 21 h 37"/>
                  <a:gd name="T92" fmla="*/ 33 w 38"/>
                  <a:gd name="T93" fmla="*/ 21 h 37"/>
                  <a:gd name="T94" fmla="*/ 33 w 38"/>
                  <a:gd name="T95" fmla="*/ 21 h 37"/>
                  <a:gd name="T96" fmla="*/ 36 w 38"/>
                  <a:gd name="T97" fmla="*/ 17 h 37"/>
                  <a:gd name="T98" fmla="*/ 36 w 38"/>
                  <a:gd name="T99" fmla="*/ 17 h 37"/>
                  <a:gd name="T100" fmla="*/ 38 w 38"/>
                  <a:gd name="T101" fmla="*/ 14 h 37"/>
                  <a:gd name="T102" fmla="*/ 37 w 38"/>
                  <a:gd name="T10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37">
                    <a:moveTo>
                      <a:pt x="37" y="11"/>
                    </a:moveTo>
                    <a:cubicBezTo>
                      <a:pt x="37" y="10"/>
                      <a:pt x="37" y="10"/>
                      <a:pt x="37" y="10"/>
                    </a:cubicBezTo>
                    <a:cubicBezTo>
                      <a:pt x="37" y="9"/>
                      <a:pt x="37" y="9"/>
                      <a:pt x="37" y="9"/>
                    </a:cubicBezTo>
                    <a:cubicBezTo>
                      <a:pt x="37" y="8"/>
                      <a:pt x="37" y="7"/>
                      <a:pt x="36" y="5"/>
                    </a:cubicBezTo>
                    <a:cubicBezTo>
                      <a:pt x="35" y="3"/>
                      <a:pt x="34" y="3"/>
                      <a:pt x="33" y="3"/>
                    </a:cubicBezTo>
                    <a:cubicBezTo>
                      <a:pt x="32" y="3"/>
                      <a:pt x="31" y="3"/>
                      <a:pt x="30" y="5"/>
                    </a:cubicBezTo>
                    <a:cubicBezTo>
                      <a:pt x="29" y="5"/>
                      <a:pt x="29" y="5"/>
                      <a:pt x="29" y="5"/>
                    </a:cubicBezTo>
                    <a:cubicBezTo>
                      <a:pt x="28" y="5"/>
                      <a:pt x="28" y="5"/>
                      <a:pt x="28" y="5"/>
                    </a:cubicBezTo>
                    <a:cubicBezTo>
                      <a:pt x="28" y="4"/>
                      <a:pt x="27" y="3"/>
                      <a:pt x="26" y="2"/>
                    </a:cubicBezTo>
                    <a:cubicBezTo>
                      <a:pt x="25" y="1"/>
                      <a:pt x="24" y="0"/>
                      <a:pt x="23" y="0"/>
                    </a:cubicBezTo>
                    <a:cubicBezTo>
                      <a:pt x="20" y="0"/>
                      <a:pt x="19" y="4"/>
                      <a:pt x="18" y="6"/>
                    </a:cubicBezTo>
                    <a:cubicBezTo>
                      <a:pt x="18" y="6"/>
                      <a:pt x="18" y="6"/>
                      <a:pt x="17" y="7"/>
                    </a:cubicBezTo>
                    <a:cubicBezTo>
                      <a:pt x="17" y="7"/>
                      <a:pt x="16" y="8"/>
                      <a:pt x="16" y="9"/>
                    </a:cubicBezTo>
                    <a:cubicBezTo>
                      <a:pt x="16" y="9"/>
                      <a:pt x="16" y="9"/>
                      <a:pt x="15" y="8"/>
                    </a:cubicBezTo>
                    <a:cubicBezTo>
                      <a:pt x="14" y="7"/>
                      <a:pt x="13" y="7"/>
                      <a:pt x="11" y="7"/>
                    </a:cubicBezTo>
                    <a:cubicBezTo>
                      <a:pt x="11" y="7"/>
                      <a:pt x="10" y="7"/>
                      <a:pt x="9" y="7"/>
                    </a:cubicBezTo>
                    <a:cubicBezTo>
                      <a:pt x="7" y="8"/>
                      <a:pt x="6" y="10"/>
                      <a:pt x="6" y="11"/>
                    </a:cubicBezTo>
                    <a:cubicBezTo>
                      <a:pt x="6" y="11"/>
                      <a:pt x="6" y="11"/>
                      <a:pt x="6" y="11"/>
                    </a:cubicBezTo>
                    <a:cubicBezTo>
                      <a:pt x="4" y="12"/>
                      <a:pt x="1" y="13"/>
                      <a:pt x="1" y="16"/>
                    </a:cubicBezTo>
                    <a:cubicBezTo>
                      <a:pt x="0" y="18"/>
                      <a:pt x="0" y="20"/>
                      <a:pt x="1" y="21"/>
                    </a:cubicBezTo>
                    <a:cubicBezTo>
                      <a:pt x="2" y="23"/>
                      <a:pt x="3" y="24"/>
                      <a:pt x="5" y="24"/>
                    </a:cubicBezTo>
                    <a:cubicBezTo>
                      <a:pt x="5" y="24"/>
                      <a:pt x="5" y="23"/>
                      <a:pt x="6" y="23"/>
                    </a:cubicBezTo>
                    <a:cubicBezTo>
                      <a:pt x="5" y="24"/>
                      <a:pt x="5" y="25"/>
                      <a:pt x="5" y="25"/>
                    </a:cubicBezTo>
                    <a:cubicBezTo>
                      <a:pt x="5" y="25"/>
                      <a:pt x="5" y="25"/>
                      <a:pt x="4" y="26"/>
                    </a:cubicBezTo>
                    <a:cubicBezTo>
                      <a:pt x="4" y="27"/>
                      <a:pt x="3" y="28"/>
                      <a:pt x="3" y="29"/>
                    </a:cubicBezTo>
                    <a:cubicBezTo>
                      <a:pt x="3" y="31"/>
                      <a:pt x="4" y="31"/>
                      <a:pt x="4" y="32"/>
                    </a:cubicBezTo>
                    <a:cubicBezTo>
                      <a:pt x="4" y="36"/>
                      <a:pt x="4" y="36"/>
                      <a:pt x="4" y="36"/>
                    </a:cubicBezTo>
                    <a:cubicBezTo>
                      <a:pt x="4" y="36"/>
                      <a:pt x="8" y="35"/>
                      <a:pt x="8" y="35"/>
                    </a:cubicBezTo>
                    <a:cubicBezTo>
                      <a:pt x="8" y="35"/>
                      <a:pt x="8" y="35"/>
                      <a:pt x="8" y="35"/>
                    </a:cubicBezTo>
                    <a:cubicBezTo>
                      <a:pt x="10" y="36"/>
                      <a:pt x="10" y="36"/>
                      <a:pt x="10" y="36"/>
                    </a:cubicBezTo>
                    <a:cubicBezTo>
                      <a:pt x="11" y="36"/>
                      <a:pt x="12" y="36"/>
                      <a:pt x="12" y="36"/>
                    </a:cubicBezTo>
                    <a:cubicBezTo>
                      <a:pt x="14" y="36"/>
                      <a:pt x="15" y="36"/>
                      <a:pt x="16" y="35"/>
                    </a:cubicBezTo>
                    <a:cubicBezTo>
                      <a:pt x="17" y="37"/>
                      <a:pt x="17" y="37"/>
                      <a:pt x="17" y="37"/>
                    </a:cubicBezTo>
                    <a:cubicBezTo>
                      <a:pt x="20" y="33"/>
                      <a:pt x="20" y="33"/>
                      <a:pt x="20" y="33"/>
                    </a:cubicBezTo>
                    <a:cubicBezTo>
                      <a:pt x="20" y="33"/>
                      <a:pt x="21" y="33"/>
                      <a:pt x="21" y="32"/>
                    </a:cubicBezTo>
                    <a:cubicBezTo>
                      <a:pt x="21" y="32"/>
                      <a:pt x="22" y="32"/>
                      <a:pt x="22" y="32"/>
                    </a:cubicBezTo>
                    <a:cubicBezTo>
                      <a:pt x="24" y="32"/>
                      <a:pt x="24" y="32"/>
                      <a:pt x="24" y="32"/>
                    </a:cubicBezTo>
                    <a:cubicBezTo>
                      <a:pt x="24" y="31"/>
                      <a:pt x="24" y="31"/>
                      <a:pt x="24" y="31"/>
                    </a:cubicBezTo>
                    <a:cubicBezTo>
                      <a:pt x="25" y="31"/>
                      <a:pt x="25" y="30"/>
                      <a:pt x="25" y="30"/>
                    </a:cubicBezTo>
                    <a:cubicBezTo>
                      <a:pt x="26" y="30"/>
                      <a:pt x="26" y="30"/>
                      <a:pt x="27" y="30"/>
                    </a:cubicBezTo>
                    <a:cubicBezTo>
                      <a:pt x="28" y="30"/>
                      <a:pt x="29" y="29"/>
                      <a:pt x="30" y="28"/>
                    </a:cubicBezTo>
                    <a:cubicBezTo>
                      <a:pt x="31" y="26"/>
                      <a:pt x="30" y="25"/>
                      <a:pt x="30" y="24"/>
                    </a:cubicBezTo>
                    <a:cubicBezTo>
                      <a:pt x="30" y="24"/>
                      <a:pt x="30" y="23"/>
                      <a:pt x="30" y="23"/>
                    </a:cubicBezTo>
                    <a:cubicBezTo>
                      <a:pt x="30" y="22"/>
                      <a:pt x="30" y="22"/>
                      <a:pt x="30" y="22"/>
                    </a:cubicBezTo>
                    <a:cubicBezTo>
                      <a:pt x="30" y="21"/>
                      <a:pt x="30" y="21"/>
                      <a:pt x="30" y="20"/>
                    </a:cubicBezTo>
                    <a:cubicBezTo>
                      <a:pt x="30" y="21"/>
                      <a:pt x="31" y="21"/>
                      <a:pt x="32" y="21"/>
                    </a:cubicBezTo>
                    <a:cubicBezTo>
                      <a:pt x="33" y="21"/>
                      <a:pt x="33" y="21"/>
                      <a:pt x="33" y="21"/>
                    </a:cubicBezTo>
                    <a:cubicBezTo>
                      <a:pt x="33" y="21"/>
                      <a:pt x="33" y="21"/>
                      <a:pt x="33" y="21"/>
                    </a:cubicBezTo>
                    <a:cubicBezTo>
                      <a:pt x="34" y="21"/>
                      <a:pt x="36" y="20"/>
                      <a:pt x="36" y="17"/>
                    </a:cubicBezTo>
                    <a:cubicBezTo>
                      <a:pt x="36" y="17"/>
                      <a:pt x="36" y="17"/>
                      <a:pt x="36" y="17"/>
                    </a:cubicBezTo>
                    <a:cubicBezTo>
                      <a:pt x="37" y="16"/>
                      <a:pt x="37" y="15"/>
                      <a:pt x="38" y="14"/>
                    </a:cubicBezTo>
                    <a:cubicBezTo>
                      <a:pt x="38" y="13"/>
                      <a:pt x="38" y="12"/>
                      <a:pt x="37" y="1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auto">
              <a:xfrm>
                <a:off x="3386" y="2657"/>
                <a:ext cx="24" cy="24"/>
              </a:xfrm>
              <a:custGeom>
                <a:avLst/>
                <a:gdLst>
                  <a:gd name="T0" fmla="*/ 5 w 9"/>
                  <a:gd name="T1" fmla="*/ 9 h 9"/>
                  <a:gd name="T2" fmla="*/ 7 w 9"/>
                  <a:gd name="T3" fmla="*/ 8 h 9"/>
                  <a:gd name="T4" fmla="*/ 9 w 9"/>
                  <a:gd name="T5" fmla="*/ 3 h 9"/>
                  <a:gd name="T6" fmla="*/ 5 w 9"/>
                  <a:gd name="T7" fmla="*/ 0 h 9"/>
                  <a:gd name="T8" fmla="*/ 5 w 9"/>
                  <a:gd name="T9" fmla="*/ 0 h 9"/>
                  <a:gd name="T10" fmla="*/ 2 w 9"/>
                  <a:gd name="T11" fmla="*/ 1 h 9"/>
                  <a:gd name="T12" fmla="*/ 1 w 9"/>
                  <a:gd name="T13" fmla="*/ 6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5" y="9"/>
                      <a:pt x="6" y="9"/>
                      <a:pt x="7" y="8"/>
                    </a:cubicBezTo>
                    <a:cubicBezTo>
                      <a:pt x="9" y="7"/>
                      <a:pt x="9" y="4"/>
                      <a:pt x="9" y="3"/>
                    </a:cubicBezTo>
                    <a:cubicBezTo>
                      <a:pt x="8" y="1"/>
                      <a:pt x="7" y="0"/>
                      <a:pt x="5" y="0"/>
                    </a:cubicBezTo>
                    <a:cubicBezTo>
                      <a:pt x="5" y="0"/>
                      <a:pt x="5" y="0"/>
                      <a:pt x="5" y="0"/>
                    </a:cubicBezTo>
                    <a:cubicBezTo>
                      <a:pt x="4" y="0"/>
                      <a:pt x="2" y="0"/>
                      <a:pt x="2" y="1"/>
                    </a:cubicBezTo>
                    <a:cubicBezTo>
                      <a:pt x="1" y="3"/>
                      <a:pt x="0" y="4"/>
                      <a:pt x="1" y="6"/>
                    </a:cubicBezTo>
                    <a:cubicBezTo>
                      <a:pt x="1" y="8"/>
                      <a:pt x="3" y="9"/>
                      <a:pt x="5" y="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p:cNvSpPr>
              <p:nvPr/>
            </p:nvSpPr>
            <p:spPr bwMode="auto">
              <a:xfrm>
                <a:off x="3413" y="2734"/>
                <a:ext cx="23" cy="27"/>
              </a:xfrm>
              <a:custGeom>
                <a:avLst/>
                <a:gdLst>
                  <a:gd name="T0" fmla="*/ 2 w 9"/>
                  <a:gd name="T1" fmla="*/ 10 h 10"/>
                  <a:gd name="T2" fmla="*/ 3 w 9"/>
                  <a:gd name="T3" fmla="*/ 10 h 10"/>
                  <a:gd name="T4" fmla="*/ 4 w 9"/>
                  <a:gd name="T5" fmla="*/ 10 h 10"/>
                  <a:gd name="T6" fmla="*/ 8 w 9"/>
                  <a:gd name="T7" fmla="*/ 8 h 10"/>
                  <a:gd name="T8" fmla="*/ 9 w 9"/>
                  <a:gd name="T9" fmla="*/ 4 h 10"/>
                  <a:gd name="T10" fmla="*/ 5 w 9"/>
                  <a:gd name="T11" fmla="*/ 0 h 10"/>
                  <a:gd name="T12" fmla="*/ 0 w 9"/>
                  <a:gd name="T13" fmla="*/ 3 h 10"/>
                  <a:gd name="T14" fmla="*/ 1 w 9"/>
                  <a:gd name="T15" fmla="*/ 8 h 10"/>
                  <a:gd name="T16" fmla="*/ 2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10"/>
                    </a:moveTo>
                    <a:cubicBezTo>
                      <a:pt x="3" y="10"/>
                      <a:pt x="3" y="10"/>
                      <a:pt x="3" y="10"/>
                    </a:cubicBezTo>
                    <a:cubicBezTo>
                      <a:pt x="4" y="10"/>
                      <a:pt x="4" y="10"/>
                      <a:pt x="4" y="10"/>
                    </a:cubicBezTo>
                    <a:cubicBezTo>
                      <a:pt x="5" y="10"/>
                      <a:pt x="7" y="9"/>
                      <a:pt x="8" y="8"/>
                    </a:cubicBezTo>
                    <a:cubicBezTo>
                      <a:pt x="9" y="7"/>
                      <a:pt x="9" y="6"/>
                      <a:pt x="9" y="4"/>
                    </a:cubicBezTo>
                    <a:cubicBezTo>
                      <a:pt x="9" y="2"/>
                      <a:pt x="7" y="0"/>
                      <a:pt x="5" y="0"/>
                    </a:cubicBezTo>
                    <a:cubicBezTo>
                      <a:pt x="3" y="0"/>
                      <a:pt x="1" y="2"/>
                      <a:pt x="0" y="3"/>
                    </a:cubicBezTo>
                    <a:cubicBezTo>
                      <a:pt x="0" y="5"/>
                      <a:pt x="0" y="7"/>
                      <a:pt x="1" y="8"/>
                    </a:cubicBezTo>
                    <a:lnTo>
                      <a:pt x="2" y="10"/>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auto">
              <a:xfrm>
                <a:off x="3325" y="3111"/>
                <a:ext cx="101" cy="61"/>
              </a:xfrm>
              <a:custGeom>
                <a:avLst/>
                <a:gdLst>
                  <a:gd name="T0" fmla="*/ 18 w 38"/>
                  <a:gd name="T1" fmla="*/ 1 h 23"/>
                  <a:gd name="T2" fmla="*/ 17 w 38"/>
                  <a:gd name="T3" fmla="*/ 0 h 23"/>
                  <a:gd name="T4" fmla="*/ 1 w 38"/>
                  <a:gd name="T5" fmla="*/ 9 h 23"/>
                  <a:gd name="T6" fmla="*/ 2 w 38"/>
                  <a:gd name="T7" fmla="*/ 16 h 23"/>
                  <a:gd name="T8" fmla="*/ 13 w 38"/>
                  <a:gd name="T9" fmla="*/ 19 h 23"/>
                  <a:gd name="T10" fmla="*/ 17 w 38"/>
                  <a:gd name="T11" fmla="*/ 20 h 23"/>
                  <a:gd name="T12" fmla="*/ 18 w 38"/>
                  <a:gd name="T13" fmla="*/ 21 h 23"/>
                  <a:gd name="T14" fmla="*/ 31 w 38"/>
                  <a:gd name="T15" fmla="*/ 23 h 23"/>
                  <a:gd name="T16" fmla="*/ 36 w 38"/>
                  <a:gd name="T17" fmla="*/ 22 h 23"/>
                  <a:gd name="T18" fmla="*/ 38 w 38"/>
                  <a:gd name="T19" fmla="*/ 22 h 23"/>
                  <a:gd name="T20" fmla="*/ 38 w 38"/>
                  <a:gd name="T21" fmla="*/ 19 h 23"/>
                  <a:gd name="T22" fmla="*/ 18 w 38"/>
                  <a:gd name="T2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18" y="1"/>
                    </a:moveTo>
                    <a:cubicBezTo>
                      <a:pt x="18" y="1"/>
                      <a:pt x="18" y="0"/>
                      <a:pt x="17" y="0"/>
                    </a:cubicBezTo>
                    <a:cubicBezTo>
                      <a:pt x="13" y="0"/>
                      <a:pt x="3" y="4"/>
                      <a:pt x="1" y="9"/>
                    </a:cubicBezTo>
                    <a:cubicBezTo>
                      <a:pt x="0" y="11"/>
                      <a:pt x="0" y="14"/>
                      <a:pt x="2" y="16"/>
                    </a:cubicBezTo>
                    <a:cubicBezTo>
                      <a:pt x="4" y="18"/>
                      <a:pt x="8" y="18"/>
                      <a:pt x="13" y="19"/>
                    </a:cubicBezTo>
                    <a:cubicBezTo>
                      <a:pt x="15" y="20"/>
                      <a:pt x="16" y="20"/>
                      <a:pt x="17" y="20"/>
                    </a:cubicBezTo>
                    <a:cubicBezTo>
                      <a:pt x="18" y="21"/>
                      <a:pt x="18" y="21"/>
                      <a:pt x="18" y="21"/>
                    </a:cubicBezTo>
                    <a:cubicBezTo>
                      <a:pt x="22" y="22"/>
                      <a:pt x="26" y="23"/>
                      <a:pt x="31" y="23"/>
                    </a:cubicBezTo>
                    <a:cubicBezTo>
                      <a:pt x="33" y="23"/>
                      <a:pt x="34" y="23"/>
                      <a:pt x="36" y="22"/>
                    </a:cubicBezTo>
                    <a:cubicBezTo>
                      <a:pt x="38" y="22"/>
                      <a:pt x="38" y="22"/>
                      <a:pt x="38" y="22"/>
                    </a:cubicBezTo>
                    <a:cubicBezTo>
                      <a:pt x="38" y="19"/>
                      <a:pt x="38" y="19"/>
                      <a:pt x="38" y="19"/>
                    </a:cubicBezTo>
                    <a:cubicBezTo>
                      <a:pt x="37" y="10"/>
                      <a:pt x="26" y="2"/>
                      <a:pt x="18"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auto">
              <a:xfrm>
                <a:off x="3115" y="2126"/>
                <a:ext cx="109" cy="106"/>
              </a:xfrm>
              <a:custGeom>
                <a:avLst/>
                <a:gdLst>
                  <a:gd name="T0" fmla="*/ 33 w 41"/>
                  <a:gd name="T1" fmla="*/ 0 h 40"/>
                  <a:gd name="T2" fmla="*/ 24 w 41"/>
                  <a:gd name="T3" fmla="*/ 3 h 40"/>
                  <a:gd name="T4" fmla="*/ 19 w 41"/>
                  <a:gd name="T5" fmla="*/ 5 h 40"/>
                  <a:gd name="T6" fmla="*/ 18 w 41"/>
                  <a:gd name="T7" fmla="*/ 5 h 40"/>
                  <a:gd name="T8" fmla="*/ 17 w 41"/>
                  <a:gd name="T9" fmla="*/ 5 h 40"/>
                  <a:gd name="T10" fmla="*/ 15 w 41"/>
                  <a:gd name="T11" fmla="*/ 5 h 40"/>
                  <a:gd name="T12" fmla="*/ 10 w 41"/>
                  <a:gd name="T13" fmla="*/ 7 h 40"/>
                  <a:gd name="T14" fmla="*/ 4 w 41"/>
                  <a:gd name="T15" fmla="*/ 15 h 40"/>
                  <a:gd name="T16" fmla="*/ 4 w 41"/>
                  <a:gd name="T17" fmla="*/ 17 h 40"/>
                  <a:gd name="T18" fmla="*/ 2 w 41"/>
                  <a:gd name="T19" fmla="*/ 29 h 40"/>
                  <a:gd name="T20" fmla="*/ 3 w 41"/>
                  <a:gd name="T21" fmla="*/ 31 h 40"/>
                  <a:gd name="T22" fmla="*/ 10 w 41"/>
                  <a:gd name="T23" fmla="*/ 40 h 40"/>
                  <a:gd name="T24" fmla="*/ 10 w 41"/>
                  <a:gd name="T25" fmla="*/ 40 h 40"/>
                  <a:gd name="T26" fmla="*/ 14 w 41"/>
                  <a:gd name="T27" fmla="*/ 37 h 40"/>
                  <a:gd name="T28" fmla="*/ 15 w 41"/>
                  <a:gd name="T29" fmla="*/ 37 h 40"/>
                  <a:gd name="T30" fmla="*/ 19 w 41"/>
                  <a:gd name="T31" fmla="*/ 35 h 40"/>
                  <a:gd name="T32" fmla="*/ 29 w 41"/>
                  <a:gd name="T33" fmla="*/ 28 h 40"/>
                  <a:gd name="T34" fmla="*/ 31 w 41"/>
                  <a:gd name="T35" fmla="*/ 25 h 40"/>
                  <a:gd name="T36" fmla="*/ 35 w 41"/>
                  <a:gd name="T37" fmla="*/ 19 h 40"/>
                  <a:gd name="T38" fmla="*/ 40 w 41"/>
                  <a:gd name="T39" fmla="*/ 6 h 40"/>
                  <a:gd name="T40" fmla="*/ 33 w 41"/>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40">
                    <a:moveTo>
                      <a:pt x="33" y="0"/>
                    </a:moveTo>
                    <a:cubicBezTo>
                      <a:pt x="30" y="0"/>
                      <a:pt x="27" y="1"/>
                      <a:pt x="24" y="3"/>
                    </a:cubicBezTo>
                    <a:cubicBezTo>
                      <a:pt x="22" y="4"/>
                      <a:pt x="20" y="5"/>
                      <a:pt x="19" y="5"/>
                    </a:cubicBezTo>
                    <a:cubicBezTo>
                      <a:pt x="19" y="5"/>
                      <a:pt x="19" y="5"/>
                      <a:pt x="18" y="5"/>
                    </a:cubicBezTo>
                    <a:cubicBezTo>
                      <a:pt x="18" y="5"/>
                      <a:pt x="17" y="5"/>
                      <a:pt x="17" y="5"/>
                    </a:cubicBezTo>
                    <a:cubicBezTo>
                      <a:pt x="16" y="5"/>
                      <a:pt x="15" y="5"/>
                      <a:pt x="15" y="5"/>
                    </a:cubicBezTo>
                    <a:cubicBezTo>
                      <a:pt x="13" y="5"/>
                      <a:pt x="11" y="5"/>
                      <a:pt x="10" y="7"/>
                    </a:cubicBezTo>
                    <a:cubicBezTo>
                      <a:pt x="7" y="9"/>
                      <a:pt x="5" y="12"/>
                      <a:pt x="4" y="15"/>
                    </a:cubicBezTo>
                    <a:cubicBezTo>
                      <a:pt x="4" y="16"/>
                      <a:pt x="4" y="17"/>
                      <a:pt x="4" y="17"/>
                    </a:cubicBezTo>
                    <a:cubicBezTo>
                      <a:pt x="2" y="21"/>
                      <a:pt x="0" y="25"/>
                      <a:pt x="2" y="29"/>
                    </a:cubicBezTo>
                    <a:cubicBezTo>
                      <a:pt x="2" y="30"/>
                      <a:pt x="2" y="30"/>
                      <a:pt x="3" y="31"/>
                    </a:cubicBezTo>
                    <a:cubicBezTo>
                      <a:pt x="3" y="34"/>
                      <a:pt x="5" y="40"/>
                      <a:pt x="10" y="40"/>
                    </a:cubicBezTo>
                    <a:cubicBezTo>
                      <a:pt x="10" y="40"/>
                      <a:pt x="10" y="40"/>
                      <a:pt x="10" y="40"/>
                    </a:cubicBezTo>
                    <a:cubicBezTo>
                      <a:pt x="12" y="39"/>
                      <a:pt x="14" y="38"/>
                      <a:pt x="14" y="37"/>
                    </a:cubicBezTo>
                    <a:cubicBezTo>
                      <a:pt x="14" y="37"/>
                      <a:pt x="14" y="37"/>
                      <a:pt x="15" y="37"/>
                    </a:cubicBezTo>
                    <a:cubicBezTo>
                      <a:pt x="16" y="36"/>
                      <a:pt x="17" y="36"/>
                      <a:pt x="19" y="35"/>
                    </a:cubicBezTo>
                    <a:cubicBezTo>
                      <a:pt x="23" y="34"/>
                      <a:pt x="26" y="32"/>
                      <a:pt x="29" y="28"/>
                    </a:cubicBezTo>
                    <a:cubicBezTo>
                      <a:pt x="29" y="27"/>
                      <a:pt x="30" y="26"/>
                      <a:pt x="31" y="25"/>
                    </a:cubicBezTo>
                    <a:cubicBezTo>
                      <a:pt x="32" y="23"/>
                      <a:pt x="34" y="21"/>
                      <a:pt x="35" y="19"/>
                    </a:cubicBezTo>
                    <a:cubicBezTo>
                      <a:pt x="37" y="16"/>
                      <a:pt x="41" y="12"/>
                      <a:pt x="40" y="6"/>
                    </a:cubicBezTo>
                    <a:cubicBezTo>
                      <a:pt x="39" y="0"/>
                      <a:pt x="35" y="0"/>
                      <a:pt x="33"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auto">
              <a:xfrm>
                <a:off x="3290" y="2163"/>
                <a:ext cx="69" cy="98"/>
              </a:xfrm>
              <a:custGeom>
                <a:avLst/>
                <a:gdLst>
                  <a:gd name="T0" fmla="*/ 15 w 26"/>
                  <a:gd name="T1" fmla="*/ 37 h 37"/>
                  <a:gd name="T2" fmla="*/ 18 w 26"/>
                  <a:gd name="T3" fmla="*/ 36 h 37"/>
                  <a:gd name="T4" fmla="*/ 21 w 26"/>
                  <a:gd name="T5" fmla="*/ 29 h 37"/>
                  <a:gd name="T6" fmla="*/ 21 w 26"/>
                  <a:gd name="T7" fmla="*/ 28 h 37"/>
                  <a:gd name="T8" fmla="*/ 24 w 26"/>
                  <a:gd name="T9" fmla="*/ 20 h 37"/>
                  <a:gd name="T10" fmla="*/ 19 w 26"/>
                  <a:gd name="T11" fmla="*/ 2 h 37"/>
                  <a:gd name="T12" fmla="*/ 14 w 26"/>
                  <a:gd name="T13" fmla="*/ 0 h 37"/>
                  <a:gd name="T14" fmla="*/ 3 w 26"/>
                  <a:gd name="T15" fmla="*/ 9 h 37"/>
                  <a:gd name="T16" fmla="*/ 2 w 26"/>
                  <a:gd name="T17" fmla="*/ 27 h 37"/>
                  <a:gd name="T18" fmla="*/ 15 w 26"/>
                  <a:gd name="T19" fmla="*/ 37 h 37"/>
                  <a:gd name="T20" fmla="*/ 15 w 2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7">
                    <a:moveTo>
                      <a:pt x="15" y="37"/>
                    </a:moveTo>
                    <a:cubicBezTo>
                      <a:pt x="16" y="37"/>
                      <a:pt x="17" y="36"/>
                      <a:pt x="18" y="36"/>
                    </a:cubicBezTo>
                    <a:cubicBezTo>
                      <a:pt x="21" y="35"/>
                      <a:pt x="21" y="31"/>
                      <a:pt x="21" y="29"/>
                    </a:cubicBezTo>
                    <a:cubicBezTo>
                      <a:pt x="21" y="29"/>
                      <a:pt x="21" y="28"/>
                      <a:pt x="21" y="28"/>
                    </a:cubicBezTo>
                    <a:cubicBezTo>
                      <a:pt x="22" y="25"/>
                      <a:pt x="23" y="23"/>
                      <a:pt x="24" y="20"/>
                    </a:cubicBezTo>
                    <a:cubicBezTo>
                      <a:pt x="26" y="14"/>
                      <a:pt x="25" y="6"/>
                      <a:pt x="19" y="2"/>
                    </a:cubicBezTo>
                    <a:cubicBezTo>
                      <a:pt x="17" y="1"/>
                      <a:pt x="16" y="0"/>
                      <a:pt x="14" y="0"/>
                    </a:cubicBezTo>
                    <a:cubicBezTo>
                      <a:pt x="10" y="0"/>
                      <a:pt x="6" y="4"/>
                      <a:pt x="3" y="9"/>
                    </a:cubicBezTo>
                    <a:cubicBezTo>
                      <a:pt x="0" y="15"/>
                      <a:pt x="0" y="21"/>
                      <a:pt x="2" y="27"/>
                    </a:cubicBezTo>
                    <a:cubicBezTo>
                      <a:pt x="4" y="30"/>
                      <a:pt x="9" y="37"/>
                      <a:pt x="15" y="37"/>
                    </a:cubicBezTo>
                    <a:cubicBezTo>
                      <a:pt x="15" y="37"/>
                      <a:pt x="15" y="37"/>
                      <a:pt x="15" y="3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49"/>
              <p:cNvSpPr>
                <a:spLocks/>
              </p:cNvSpPr>
              <p:nvPr/>
            </p:nvSpPr>
            <p:spPr bwMode="auto">
              <a:xfrm>
                <a:off x="3322" y="2426"/>
                <a:ext cx="37" cy="48"/>
              </a:xfrm>
              <a:custGeom>
                <a:avLst/>
                <a:gdLst>
                  <a:gd name="T0" fmla="*/ 13 w 14"/>
                  <a:gd name="T1" fmla="*/ 2 h 18"/>
                  <a:gd name="T2" fmla="*/ 9 w 14"/>
                  <a:gd name="T3" fmla="*/ 0 h 18"/>
                  <a:gd name="T4" fmla="*/ 7 w 14"/>
                  <a:gd name="T5" fmla="*/ 1 h 18"/>
                  <a:gd name="T6" fmla="*/ 3 w 14"/>
                  <a:gd name="T7" fmla="*/ 8 h 18"/>
                  <a:gd name="T8" fmla="*/ 3 w 14"/>
                  <a:gd name="T9" fmla="*/ 8 h 18"/>
                  <a:gd name="T10" fmla="*/ 3 w 14"/>
                  <a:gd name="T11" fmla="*/ 9 h 18"/>
                  <a:gd name="T12" fmla="*/ 0 w 14"/>
                  <a:gd name="T13" fmla="*/ 13 h 18"/>
                  <a:gd name="T14" fmla="*/ 1 w 14"/>
                  <a:gd name="T15" fmla="*/ 16 h 18"/>
                  <a:gd name="T16" fmla="*/ 4 w 14"/>
                  <a:gd name="T17" fmla="*/ 18 h 18"/>
                  <a:gd name="T18" fmla="*/ 5 w 14"/>
                  <a:gd name="T19" fmla="*/ 18 h 18"/>
                  <a:gd name="T20" fmla="*/ 9 w 14"/>
                  <a:gd name="T21" fmla="*/ 14 h 18"/>
                  <a:gd name="T22" fmla="*/ 10 w 14"/>
                  <a:gd name="T23" fmla="*/ 13 h 18"/>
                  <a:gd name="T24" fmla="*/ 12 w 14"/>
                  <a:gd name="T25" fmla="*/ 10 h 18"/>
                  <a:gd name="T26" fmla="*/ 13 w 14"/>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13" y="2"/>
                    </a:moveTo>
                    <a:cubicBezTo>
                      <a:pt x="12" y="1"/>
                      <a:pt x="11" y="0"/>
                      <a:pt x="9" y="0"/>
                    </a:cubicBezTo>
                    <a:cubicBezTo>
                      <a:pt x="8" y="0"/>
                      <a:pt x="8" y="0"/>
                      <a:pt x="7" y="1"/>
                    </a:cubicBezTo>
                    <a:cubicBezTo>
                      <a:pt x="4" y="2"/>
                      <a:pt x="4" y="5"/>
                      <a:pt x="3" y="8"/>
                    </a:cubicBezTo>
                    <a:cubicBezTo>
                      <a:pt x="3" y="8"/>
                      <a:pt x="3" y="8"/>
                      <a:pt x="3" y="8"/>
                    </a:cubicBezTo>
                    <a:cubicBezTo>
                      <a:pt x="3" y="8"/>
                      <a:pt x="3" y="9"/>
                      <a:pt x="3" y="9"/>
                    </a:cubicBezTo>
                    <a:cubicBezTo>
                      <a:pt x="2" y="9"/>
                      <a:pt x="0" y="11"/>
                      <a:pt x="0" y="13"/>
                    </a:cubicBezTo>
                    <a:cubicBezTo>
                      <a:pt x="0" y="14"/>
                      <a:pt x="0" y="15"/>
                      <a:pt x="1" y="16"/>
                    </a:cubicBezTo>
                    <a:cubicBezTo>
                      <a:pt x="2" y="17"/>
                      <a:pt x="3" y="18"/>
                      <a:pt x="4" y="18"/>
                    </a:cubicBezTo>
                    <a:cubicBezTo>
                      <a:pt x="5" y="18"/>
                      <a:pt x="5" y="18"/>
                      <a:pt x="5" y="18"/>
                    </a:cubicBezTo>
                    <a:cubicBezTo>
                      <a:pt x="8" y="17"/>
                      <a:pt x="8" y="15"/>
                      <a:pt x="9" y="14"/>
                    </a:cubicBezTo>
                    <a:cubicBezTo>
                      <a:pt x="9" y="13"/>
                      <a:pt x="9" y="13"/>
                      <a:pt x="10" y="13"/>
                    </a:cubicBezTo>
                    <a:cubicBezTo>
                      <a:pt x="11" y="12"/>
                      <a:pt x="12" y="11"/>
                      <a:pt x="12" y="10"/>
                    </a:cubicBezTo>
                    <a:cubicBezTo>
                      <a:pt x="13" y="8"/>
                      <a:pt x="14" y="5"/>
                      <a:pt x="13"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0"/>
              <p:cNvSpPr>
                <a:spLocks/>
              </p:cNvSpPr>
              <p:nvPr/>
            </p:nvSpPr>
            <p:spPr bwMode="auto">
              <a:xfrm>
                <a:off x="608" y="2904"/>
                <a:ext cx="16" cy="32"/>
              </a:xfrm>
              <a:custGeom>
                <a:avLst/>
                <a:gdLst>
                  <a:gd name="T0" fmla="*/ 4 w 6"/>
                  <a:gd name="T1" fmla="*/ 5 h 12"/>
                  <a:gd name="T2" fmla="*/ 3 w 6"/>
                  <a:gd name="T3" fmla="*/ 2 h 12"/>
                  <a:gd name="T4" fmla="*/ 1 w 6"/>
                  <a:gd name="T5" fmla="*/ 5 h 12"/>
                  <a:gd name="T6" fmla="*/ 2 w 6"/>
                  <a:gd name="T7" fmla="*/ 7 h 12"/>
                  <a:gd name="T8" fmla="*/ 5 w 6"/>
                  <a:gd name="T9" fmla="*/ 11 h 12"/>
                  <a:gd name="T10" fmla="*/ 5 w 6"/>
                  <a:gd name="T11" fmla="*/ 6 h 12"/>
                  <a:gd name="T12" fmla="*/ 4 w 6"/>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4" y="5"/>
                    </a:moveTo>
                    <a:cubicBezTo>
                      <a:pt x="4" y="4"/>
                      <a:pt x="4" y="2"/>
                      <a:pt x="3" y="2"/>
                    </a:cubicBezTo>
                    <a:cubicBezTo>
                      <a:pt x="0" y="0"/>
                      <a:pt x="0" y="3"/>
                      <a:pt x="1" y="5"/>
                    </a:cubicBezTo>
                    <a:cubicBezTo>
                      <a:pt x="1" y="6"/>
                      <a:pt x="2" y="6"/>
                      <a:pt x="2" y="7"/>
                    </a:cubicBezTo>
                    <a:cubicBezTo>
                      <a:pt x="3" y="8"/>
                      <a:pt x="3" y="12"/>
                      <a:pt x="5" y="11"/>
                    </a:cubicBezTo>
                    <a:cubicBezTo>
                      <a:pt x="6" y="10"/>
                      <a:pt x="5" y="8"/>
                      <a:pt x="5" y="6"/>
                    </a:cubicBezTo>
                    <a:cubicBezTo>
                      <a:pt x="4" y="6"/>
                      <a:pt x="4" y="5"/>
                      <a:pt x="4" y="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auto">
              <a:xfrm>
                <a:off x="1051" y="2096"/>
                <a:ext cx="787" cy="1278"/>
              </a:xfrm>
              <a:custGeom>
                <a:avLst/>
                <a:gdLst>
                  <a:gd name="T0" fmla="*/ 267 w 296"/>
                  <a:gd name="T1" fmla="*/ 110 h 481"/>
                  <a:gd name="T2" fmla="*/ 272 w 296"/>
                  <a:gd name="T3" fmla="*/ 108 h 481"/>
                  <a:gd name="T4" fmla="*/ 278 w 296"/>
                  <a:gd name="T5" fmla="*/ 106 h 481"/>
                  <a:gd name="T6" fmla="*/ 285 w 296"/>
                  <a:gd name="T7" fmla="*/ 104 h 481"/>
                  <a:gd name="T8" fmla="*/ 287 w 296"/>
                  <a:gd name="T9" fmla="*/ 103 h 481"/>
                  <a:gd name="T10" fmla="*/ 296 w 296"/>
                  <a:gd name="T11" fmla="*/ 76 h 481"/>
                  <a:gd name="T12" fmla="*/ 293 w 296"/>
                  <a:gd name="T13" fmla="*/ 75 h 481"/>
                  <a:gd name="T14" fmla="*/ 120 w 296"/>
                  <a:gd name="T15" fmla="*/ 1 h 481"/>
                  <a:gd name="T16" fmla="*/ 117 w 296"/>
                  <a:gd name="T17" fmla="*/ 0 h 481"/>
                  <a:gd name="T18" fmla="*/ 116 w 296"/>
                  <a:gd name="T19" fmla="*/ 3 h 481"/>
                  <a:gd name="T20" fmla="*/ 99 w 296"/>
                  <a:gd name="T21" fmla="*/ 37 h 481"/>
                  <a:gd name="T22" fmla="*/ 97 w 296"/>
                  <a:gd name="T23" fmla="*/ 40 h 481"/>
                  <a:gd name="T24" fmla="*/ 83 w 296"/>
                  <a:gd name="T25" fmla="*/ 69 h 481"/>
                  <a:gd name="T26" fmla="*/ 62 w 296"/>
                  <a:gd name="T27" fmla="*/ 110 h 481"/>
                  <a:gd name="T28" fmla="*/ 24 w 296"/>
                  <a:gd name="T29" fmla="*/ 184 h 481"/>
                  <a:gd name="T30" fmla="*/ 20 w 296"/>
                  <a:gd name="T31" fmla="*/ 191 h 481"/>
                  <a:gd name="T32" fmla="*/ 5 w 296"/>
                  <a:gd name="T33" fmla="*/ 235 h 481"/>
                  <a:gd name="T34" fmla="*/ 10 w 296"/>
                  <a:gd name="T35" fmla="*/ 239 h 481"/>
                  <a:gd name="T36" fmla="*/ 14 w 296"/>
                  <a:gd name="T37" fmla="*/ 241 h 481"/>
                  <a:gd name="T38" fmla="*/ 22 w 296"/>
                  <a:gd name="T39" fmla="*/ 263 h 481"/>
                  <a:gd name="T40" fmla="*/ 23 w 296"/>
                  <a:gd name="T41" fmla="*/ 266 h 481"/>
                  <a:gd name="T42" fmla="*/ 23 w 296"/>
                  <a:gd name="T43" fmla="*/ 272 h 481"/>
                  <a:gd name="T44" fmla="*/ 23 w 296"/>
                  <a:gd name="T45" fmla="*/ 280 h 481"/>
                  <a:gd name="T46" fmla="*/ 25 w 296"/>
                  <a:gd name="T47" fmla="*/ 284 h 481"/>
                  <a:gd name="T48" fmla="*/ 29 w 296"/>
                  <a:gd name="T49" fmla="*/ 287 h 481"/>
                  <a:gd name="T50" fmla="*/ 29 w 296"/>
                  <a:gd name="T51" fmla="*/ 285 h 481"/>
                  <a:gd name="T52" fmla="*/ 33 w 296"/>
                  <a:gd name="T53" fmla="*/ 287 h 481"/>
                  <a:gd name="T54" fmla="*/ 38 w 296"/>
                  <a:gd name="T55" fmla="*/ 310 h 481"/>
                  <a:gd name="T56" fmla="*/ 38 w 296"/>
                  <a:gd name="T57" fmla="*/ 312 h 481"/>
                  <a:gd name="T58" fmla="*/ 42 w 296"/>
                  <a:gd name="T59" fmla="*/ 325 h 481"/>
                  <a:gd name="T60" fmla="*/ 47 w 296"/>
                  <a:gd name="T61" fmla="*/ 333 h 481"/>
                  <a:gd name="T62" fmla="*/ 53 w 296"/>
                  <a:gd name="T63" fmla="*/ 353 h 481"/>
                  <a:gd name="T64" fmla="*/ 54 w 296"/>
                  <a:gd name="T65" fmla="*/ 358 h 481"/>
                  <a:gd name="T66" fmla="*/ 60 w 296"/>
                  <a:gd name="T67" fmla="*/ 372 h 481"/>
                  <a:gd name="T68" fmla="*/ 65 w 296"/>
                  <a:gd name="T69" fmla="*/ 380 h 481"/>
                  <a:gd name="T70" fmla="*/ 62 w 296"/>
                  <a:gd name="T71" fmla="*/ 405 h 481"/>
                  <a:gd name="T72" fmla="*/ 61 w 296"/>
                  <a:gd name="T73" fmla="*/ 411 h 481"/>
                  <a:gd name="T74" fmla="*/ 57 w 296"/>
                  <a:gd name="T75" fmla="*/ 437 h 481"/>
                  <a:gd name="T76" fmla="*/ 60 w 296"/>
                  <a:gd name="T77" fmla="*/ 444 h 481"/>
                  <a:gd name="T78" fmla="*/ 60 w 296"/>
                  <a:gd name="T79" fmla="*/ 445 h 481"/>
                  <a:gd name="T80" fmla="*/ 61 w 296"/>
                  <a:gd name="T81" fmla="*/ 446 h 481"/>
                  <a:gd name="T82" fmla="*/ 62 w 296"/>
                  <a:gd name="T83" fmla="*/ 447 h 481"/>
                  <a:gd name="T84" fmla="*/ 156 w 296"/>
                  <a:gd name="T85" fmla="*/ 480 h 481"/>
                  <a:gd name="T86" fmla="*/ 159 w 296"/>
                  <a:gd name="T87" fmla="*/ 481 h 481"/>
                  <a:gd name="T88" fmla="*/ 286 w 296"/>
                  <a:gd name="T89" fmla="*/ 106 h 481"/>
                  <a:gd name="T90" fmla="*/ 280 w 296"/>
                  <a:gd name="T91" fmla="*/ 109 h 481"/>
                  <a:gd name="T92" fmla="*/ 276 w 296"/>
                  <a:gd name="T93" fmla="*/ 110 h 481"/>
                  <a:gd name="T94" fmla="*/ 272 w 296"/>
                  <a:gd name="T95" fmla="*/ 113 h 481"/>
                  <a:gd name="T96" fmla="*/ 263 w 296"/>
                  <a:gd name="T97" fmla="*/ 119 h 481"/>
                  <a:gd name="T98" fmla="*/ 261 w 296"/>
                  <a:gd name="T99" fmla="*/ 116 h 481"/>
                  <a:gd name="T100" fmla="*/ 267 w 296"/>
                  <a:gd name="T101" fmla="*/ 11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481">
                    <a:moveTo>
                      <a:pt x="267" y="110"/>
                    </a:moveTo>
                    <a:cubicBezTo>
                      <a:pt x="269" y="109"/>
                      <a:pt x="270" y="109"/>
                      <a:pt x="272" y="108"/>
                    </a:cubicBezTo>
                    <a:cubicBezTo>
                      <a:pt x="274" y="107"/>
                      <a:pt x="276" y="106"/>
                      <a:pt x="278" y="106"/>
                    </a:cubicBezTo>
                    <a:cubicBezTo>
                      <a:pt x="281" y="105"/>
                      <a:pt x="283" y="105"/>
                      <a:pt x="285" y="104"/>
                    </a:cubicBezTo>
                    <a:cubicBezTo>
                      <a:pt x="287" y="103"/>
                      <a:pt x="287" y="103"/>
                      <a:pt x="287" y="103"/>
                    </a:cubicBezTo>
                    <a:cubicBezTo>
                      <a:pt x="296" y="76"/>
                      <a:pt x="296" y="76"/>
                      <a:pt x="296" y="76"/>
                    </a:cubicBezTo>
                    <a:cubicBezTo>
                      <a:pt x="293" y="75"/>
                      <a:pt x="293" y="75"/>
                      <a:pt x="293" y="75"/>
                    </a:cubicBezTo>
                    <a:cubicBezTo>
                      <a:pt x="234" y="55"/>
                      <a:pt x="176" y="31"/>
                      <a:pt x="120" y="1"/>
                    </a:cubicBezTo>
                    <a:cubicBezTo>
                      <a:pt x="117" y="0"/>
                      <a:pt x="117" y="0"/>
                      <a:pt x="117" y="0"/>
                    </a:cubicBezTo>
                    <a:cubicBezTo>
                      <a:pt x="116" y="3"/>
                      <a:pt x="116" y="3"/>
                      <a:pt x="116" y="3"/>
                    </a:cubicBezTo>
                    <a:cubicBezTo>
                      <a:pt x="110" y="14"/>
                      <a:pt x="104" y="26"/>
                      <a:pt x="99" y="37"/>
                    </a:cubicBezTo>
                    <a:cubicBezTo>
                      <a:pt x="97" y="40"/>
                      <a:pt x="97" y="40"/>
                      <a:pt x="97" y="40"/>
                    </a:cubicBezTo>
                    <a:cubicBezTo>
                      <a:pt x="92" y="50"/>
                      <a:pt x="88" y="59"/>
                      <a:pt x="83" y="69"/>
                    </a:cubicBezTo>
                    <a:cubicBezTo>
                      <a:pt x="76" y="83"/>
                      <a:pt x="69" y="97"/>
                      <a:pt x="62" y="110"/>
                    </a:cubicBezTo>
                    <a:cubicBezTo>
                      <a:pt x="50" y="135"/>
                      <a:pt x="38" y="160"/>
                      <a:pt x="24" y="184"/>
                    </a:cubicBezTo>
                    <a:cubicBezTo>
                      <a:pt x="23" y="186"/>
                      <a:pt x="22" y="188"/>
                      <a:pt x="20" y="191"/>
                    </a:cubicBezTo>
                    <a:cubicBezTo>
                      <a:pt x="10" y="207"/>
                      <a:pt x="0" y="226"/>
                      <a:pt x="5" y="235"/>
                    </a:cubicBezTo>
                    <a:cubicBezTo>
                      <a:pt x="6" y="238"/>
                      <a:pt x="8" y="238"/>
                      <a:pt x="10" y="239"/>
                    </a:cubicBezTo>
                    <a:cubicBezTo>
                      <a:pt x="11" y="240"/>
                      <a:pt x="12" y="240"/>
                      <a:pt x="14" y="241"/>
                    </a:cubicBezTo>
                    <a:cubicBezTo>
                      <a:pt x="20" y="246"/>
                      <a:pt x="21" y="255"/>
                      <a:pt x="22" y="263"/>
                    </a:cubicBezTo>
                    <a:cubicBezTo>
                      <a:pt x="23" y="266"/>
                      <a:pt x="23" y="266"/>
                      <a:pt x="23" y="266"/>
                    </a:cubicBezTo>
                    <a:cubicBezTo>
                      <a:pt x="23" y="268"/>
                      <a:pt x="23" y="270"/>
                      <a:pt x="23" y="272"/>
                    </a:cubicBezTo>
                    <a:cubicBezTo>
                      <a:pt x="23" y="275"/>
                      <a:pt x="23" y="277"/>
                      <a:pt x="23" y="280"/>
                    </a:cubicBezTo>
                    <a:cubicBezTo>
                      <a:pt x="24" y="283"/>
                      <a:pt x="25" y="284"/>
                      <a:pt x="25" y="284"/>
                    </a:cubicBezTo>
                    <a:cubicBezTo>
                      <a:pt x="29" y="287"/>
                      <a:pt x="29" y="287"/>
                      <a:pt x="29" y="287"/>
                    </a:cubicBezTo>
                    <a:cubicBezTo>
                      <a:pt x="29" y="285"/>
                      <a:pt x="29" y="285"/>
                      <a:pt x="29" y="285"/>
                    </a:cubicBezTo>
                    <a:cubicBezTo>
                      <a:pt x="30" y="286"/>
                      <a:pt x="31" y="286"/>
                      <a:pt x="33" y="287"/>
                    </a:cubicBezTo>
                    <a:cubicBezTo>
                      <a:pt x="39" y="291"/>
                      <a:pt x="38" y="302"/>
                      <a:pt x="38" y="310"/>
                    </a:cubicBezTo>
                    <a:cubicBezTo>
                      <a:pt x="38" y="312"/>
                      <a:pt x="38" y="312"/>
                      <a:pt x="38" y="312"/>
                    </a:cubicBezTo>
                    <a:cubicBezTo>
                      <a:pt x="37" y="320"/>
                      <a:pt x="39" y="322"/>
                      <a:pt x="42" y="325"/>
                    </a:cubicBezTo>
                    <a:cubicBezTo>
                      <a:pt x="44" y="327"/>
                      <a:pt x="45" y="329"/>
                      <a:pt x="47" y="333"/>
                    </a:cubicBezTo>
                    <a:cubicBezTo>
                      <a:pt x="50" y="338"/>
                      <a:pt x="52" y="346"/>
                      <a:pt x="53" y="353"/>
                    </a:cubicBezTo>
                    <a:cubicBezTo>
                      <a:pt x="53" y="355"/>
                      <a:pt x="54" y="356"/>
                      <a:pt x="54" y="358"/>
                    </a:cubicBezTo>
                    <a:cubicBezTo>
                      <a:pt x="55" y="364"/>
                      <a:pt x="58" y="368"/>
                      <a:pt x="60" y="372"/>
                    </a:cubicBezTo>
                    <a:cubicBezTo>
                      <a:pt x="62" y="374"/>
                      <a:pt x="64" y="377"/>
                      <a:pt x="65" y="380"/>
                    </a:cubicBezTo>
                    <a:cubicBezTo>
                      <a:pt x="68" y="388"/>
                      <a:pt x="65" y="398"/>
                      <a:pt x="62" y="405"/>
                    </a:cubicBezTo>
                    <a:cubicBezTo>
                      <a:pt x="62" y="407"/>
                      <a:pt x="61" y="411"/>
                      <a:pt x="61" y="411"/>
                    </a:cubicBezTo>
                    <a:cubicBezTo>
                      <a:pt x="58" y="419"/>
                      <a:pt x="55" y="427"/>
                      <a:pt x="57" y="437"/>
                    </a:cubicBezTo>
                    <a:cubicBezTo>
                      <a:pt x="58" y="439"/>
                      <a:pt x="59" y="441"/>
                      <a:pt x="60" y="444"/>
                    </a:cubicBezTo>
                    <a:cubicBezTo>
                      <a:pt x="60" y="445"/>
                      <a:pt x="60" y="445"/>
                      <a:pt x="60" y="445"/>
                    </a:cubicBezTo>
                    <a:cubicBezTo>
                      <a:pt x="61" y="446"/>
                      <a:pt x="61" y="446"/>
                      <a:pt x="61" y="446"/>
                    </a:cubicBezTo>
                    <a:cubicBezTo>
                      <a:pt x="62" y="447"/>
                      <a:pt x="62" y="447"/>
                      <a:pt x="62" y="447"/>
                    </a:cubicBezTo>
                    <a:cubicBezTo>
                      <a:pt x="91" y="458"/>
                      <a:pt x="123" y="469"/>
                      <a:pt x="156" y="480"/>
                    </a:cubicBezTo>
                    <a:cubicBezTo>
                      <a:pt x="159" y="481"/>
                      <a:pt x="159" y="481"/>
                      <a:pt x="159" y="481"/>
                    </a:cubicBezTo>
                    <a:cubicBezTo>
                      <a:pt x="286" y="106"/>
                      <a:pt x="286" y="106"/>
                      <a:pt x="286" y="106"/>
                    </a:cubicBezTo>
                    <a:cubicBezTo>
                      <a:pt x="280" y="109"/>
                      <a:pt x="280" y="109"/>
                      <a:pt x="280" y="109"/>
                    </a:cubicBezTo>
                    <a:cubicBezTo>
                      <a:pt x="278" y="109"/>
                      <a:pt x="277" y="110"/>
                      <a:pt x="276" y="110"/>
                    </a:cubicBezTo>
                    <a:cubicBezTo>
                      <a:pt x="275" y="111"/>
                      <a:pt x="273" y="112"/>
                      <a:pt x="272" y="113"/>
                    </a:cubicBezTo>
                    <a:cubicBezTo>
                      <a:pt x="269" y="116"/>
                      <a:pt x="265" y="119"/>
                      <a:pt x="263" y="119"/>
                    </a:cubicBezTo>
                    <a:cubicBezTo>
                      <a:pt x="262" y="119"/>
                      <a:pt x="261" y="117"/>
                      <a:pt x="261" y="116"/>
                    </a:cubicBezTo>
                    <a:cubicBezTo>
                      <a:pt x="260" y="113"/>
                      <a:pt x="261" y="112"/>
                      <a:pt x="267" y="110"/>
                    </a:cubicBezTo>
                    <a:close/>
                  </a:path>
                </a:pathLst>
              </a:custGeom>
              <a:solidFill>
                <a:schemeClr val="accent2"/>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2"/>
              <p:cNvSpPr>
                <a:spLocks/>
              </p:cNvSpPr>
              <p:nvPr/>
            </p:nvSpPr>
            <p:spPr bwMode="auto">
              <a:xfrm>
                <a:off x="523" y="770"/>
                <a:ext cx="759" cy="1225"/>
              </a:xfrm>
              <a:custGeom>
                <a:avLst/>
                <a:gdLst>
                  <a:gd name="T0" fmla="*/ 280 w 286"/>
                  <a:gd name="T1" fmla="*/ 55 h 461"/>
                  <a:gd name="T2" fmla="*/ 278 w 286"/>
                  <a:gd name="T3" fmla="*/ 44 h 461"/>
                  <a:gd name="T4" fmla="*/ 276 w 286"/>
                  <a:gd name="T5" fmla="*/ 28 h 461"/>
                  <a:gd name="T6" fmla="*/ 264 w 286"/>
                  <a:gd name="T7" fmla="*/ 3 h 461"/>
                  <a:gd name="T8" fmla="*/ 261 w 286"/>
                  <a:gd name="T9" fmla="*/ 0 h 461"/>
                  <a:gd name="T10" fmla="*/ 2 w 286"/>
                  <a:gd name="T11" fmla="*/ 252 h 461"/>
                  <a:gd name="T12" fmla="*/ 8 w 286"/>
                  <a:gd name="T13" fmla="*/ 264 h 461"/>
                  <a:gd name="T14" fmla="*/ 18 w 286"/>
                  <a:gd name="T15" fmla="*/ 272 h 461"/>
                  <a:gd name="T16" fmla="*/ 23 w 286"/>
                  <a:gd name="T17" fmla="*/ 276 h 461"/>
                  <a:gd name="T18" fmla="*/ 19 w 286"/>
                  <a:gd name="T19" fmla="*/ 279 h 461"/>
                  <a:gd name="T20" fmla="*/ 19 w 286"/>
                  <a:gd name="T21" fmla="*/ 283 h 461"/>
                  <a:gd name="T22" fmla="*/ 250 w 286"/>
                  <a:gd name="T23" fmla="*/ 461 h 461"/>
                  <a:gd name="T24" fmla="*/ 253 w 286"/>
                  <a:gd name="T25" fmla="*/ 454 h 461"/>
                  <a:gd name="T26" fmla="*/ 253 w 286"/>
                  <a:gd name="T27" fmla="*/ 437 h 461"/>
                  <a:gd name="T28" fmla="*/ 258 w 286"/>
                  <a:gd name="T29" fmla="*/ 425 h 461"/>
                  <a:gd name="T30" fmla="*/ 250 w 286"/>
                  <a:gd name="T31" fmla="*/ 423 h 461"/>
                  <a:gd name="T32" fmla="*/ 243 w 286"/>
                  <a:gd name="T33" fmla="*/ 422 h 461"/>
                  <a:gd name="T34" fmla="*/ 239 w 286"/>
                  <a:gd name="T35" fmla="*/ 417 h 461"/>
                  <a:gd name="T36" fmla="*/ 227 w 286"/>
                  <a:gd name="T37" fmla="*/ 413 h 461"/>
                  <a:gd name="T38" fmla="*/ 226 w 286"/>
                  <a:gd name="T39" fmla="*/ 395 h 461"/>
                  <a:gd name="T40" fmla="*/ 225 w 286"/>
                  <a:gd name="T41" fmla="*/ 379 h 461"/>
                  <a:gd name="T42" fmla="*/ 221 w 286"/>
                  <a:gd name="T43" fmla="*/ 362 h 461"/>
                  <a:gd name="T44" fmla="*/ 216 w 286"/>
                  <a:gd name="T45" fmla="*/ 343 h 461"/>
                  <a:gd name="T46" fmla="*/ 218 w 286"/>
                  <a:gd name="T47" fmla="*/ 331 h 461"/>
                  <a:gd name="T48" fmla="*/ 221 w 286"/>
                  <a:gd name="T49" fmla="*/ 315 h 461"/>
                  <a:gd name="T50" fmla="*/ 227 w 286"/>
                  <a:gd name="T51" fmla="*/ 298 h 461"/>
                  <a:gd name="T52" fmla="*/ 235 w 286"/>
                  <a:gd name="T53" fmla="*/ 279 h 461"/>
                  <a:gd name="T54" fmla="*/ 234 w 286"/>
                  <a:gd name="T55" fmla="*/ 263 h 461"/>
                  <a:gd name="T56" fmla="*/ 235 w 286"/>
                  <a:gd name="T57" fmla="*/ 258 h 461"/>
                  <a:gd name="T58" fmla="*/ 233 w 286"/>
                  <a:gd name="T59" fmla="*/ 244 h 461"/>
                  <a:gd name="T60" fmla="*/ 229 w 286"/>
                  <a:gd name="T61" fmla="*/ 233 h 461"/>
                  <a:gd name="T62" fmla="*/ 238 w 286"/>
                  <a:gd name="T63" fmla="*/ 210 h 461"/>
                  <a:gd name="T64" fmla="*/ 249 w 286"/>
                  <a:gd name="T65" fmla="*/ 184 h 461"/>
                  <a:gd name="T66" fmla="*/ 254 w 286"/>
                  <a:gd name="T67" fmla="*/ 160 h 461"/>
                  <a:gd name="T68" fmla="*/ 264 w 286"/>
                  <a:gd name="T69" fmla="*/ 141 h 461"/>
                  <a:gd name="T70" fmla="*/ 244 w 286"/>
                  <a:gd name="T71" fmla="*/ 130 h 461"/>
                  <a:gd name="T72" fmla="*/ 243 w 286"/>
                  <a:gd name="T73" fmla="*/ 117 h 461"/>
                  <a:gd name="T74" fmla="*/ 255 w 286"/>
                  <a:gd name="T75" fmla="*/ 104 h 461"/>
                  <a:gd name="T76" fmla="*/ 259 w 286"/>
                  <a:gd name="T77" fmla="*/ 91 h 461"/>
                  <a:gd name="T78" fmla="*/ 272 w 286"/>
                  <a:gd name="T79" fmla="*/ 82 h 461"/>
                  <a:gd name="T80" fmla="*/ 282 w 286"/>
                  <a:gd name="T81" fmla="*/ 68 h 461"/>
                  <a:gd name="T82" fmla="*/ 286 w 286"/>
                  <a:gd name="T83" fmla="*/ 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461">
                    <a:moveTo>
                      <a:pt x="283" y="59"/>
                    </a:moveTo>
                    <a:cubicBezTo>
                      <a:pt x="282" y="58"/>
                      <a:pt x="281" y="57"/>
                      <a:pt x="280" y="55"/>
                    </a:cubicBezTo>
                    <a:cubicBezTo>
                      <a:pt x="279" y="54"/>
                      <a:pt x="279" y="52"/>
                      <a:pt x="279" y="50"/>
                    </a:cubicBezTo>
                    <a:cubicBezTo>
                      <a:pt x="279" y="48"/>
                      <a:pt x="279" y="46"/>
                      <a:pt x="278" y="44"/>
                    </a:cubicBezTo>
                    <a:cubicBezTo>
                      <a:pt x="276" y="40"/>
                      <a:pt x="276" y="36"/>
                      <a:pt x="276" y="32"/>
                    </a:cubicBezTo>
                    <a:cubicBezTo>
                      <a:pt x="276" y="31"/>
                      <a:pt x="276" y="29"/>
                      <a:pt x="276" y="28"/>
                    </a:cubicBezTo>
                    <a:cubicBezTo>
                      <a:pt x="277" y="24"/>
                      <a:pt x="277" y="20"/>
                      <a:pt x="274" y="15"/>
                    </a:cubicBezTo>
                    <a:cubicBezTo>
                      <a:pt x="272" y="11"/>
                      <a:pt x="267" y="7"/>
                      <a:pt x="264" y="3"/>
                    </a:cubicBezTo>
                    <a:cubicBezTo>
                      <a:pt x="263" y="3"/>
                      <a:pt x="263" y="3"/>
                      <a:pt x="263" y="3"/>
                    </a:cubicBezTo>
                    <a:cubicBezTo>
                      <a:pt x="261" y="0"/>
                      <a:pt x="261" y="0"/>
                      <a:pt x="261" y="0"/>
                    </a:cubicBezTo>
                    <a:cubicBezTo>
                      <a:pt x="0" y="250"/>
                      <a:pt x="0" y="250"/>
                      <a:pt x="0" y="250"/>
                    </a:cubicBezTo>
                    <a:cubicBezTo>
                      <a:pt x="2" y="252"/>
                      <a:pt x="2" y="252"/>
                      <a:pt x="2" y="252"/>
                    </a:cubicBezTo>
                    <a:cubicBezTo>
                      <a:pt x="2" y="253"/>
                      <a:pt x="3" y="255"/>
                      <a:pt x="4" y="257"/>
                    </a:cubicBezTo>
                    <a:cubicBezTo>
                      <a:pt x="5" y="259"/>
                      <a:pt x="7" y="262"/>
                      <a:pt x="8" y="264"/>
                    </a:cubicBezTo>
                    <a:cubicBezTo>
                      <a:pt x="11" y="268"/>
                      <a:pt x="12" y="269"/>
                      <a:pt x="18" y="271"/>
                    </a:cubicBezTo>
                    <a:cubicBezTo>
                      <a:pt x="18" y="272"/>
                      <a:pt x="18" y="272"/>
                      <a:pt x="18" y="272"/>
                    </a:cubicBezTo>
                    <a:cubicBezTo>
                      <a:pt x="24" y="274"/>
                      <a:pt x="25" y="275"/>
                      <a:pt x="25" y="275"/>
                    </a:cubicBezTo>
                    <a:cubicBezTo>
                      <a:pt x="25" y="275"/>
                      <a:pt x="24" y="275"/>
                      <a:pt x="23" y="276"/>
                    </a:cubicBezTo>
                    <a:cubicBezTo>
                      <a:pt x="22" y="276"/>
                      <a:pt x="21" y="277"/>
                      <a:pt x="20" y="278"/>
                    </a:cubicBezTo>
                    <a:cubicBezTo>
                      <a:pt x="20" y="278"/>
                      <a:pt x="19" y="279"/>
                      <a:pt x="19" y="279"/>
                    </a:cubicBezTo>
                    <a:cubicBezTo>
                      <a:pt x="17" y="281"/>
                      <a:pt x="17" y="281"/>
                      <a:pt x="17" y="281"/>
                    </a:cubicBezTo>
                    <a:cubicBezTo>
                      <a:pt x="19" y="283"/>
                      <a:pt x="19" y="283"/>
                      <a:pt x="19" y="283"/>
                    </a:cubicBezTo>
                    <a:cubicBezTo>
                      <a:pt x="42" y="306"/>
                      <a:pt x="125" y="385"/>
                      <a:pt x="247" y="459"/>
                    </a:cubicBezTo>
                    <a:cubicBezTo>
                      <a:pt x="250" y="461"/>
                      <a:pt x="250" y="461"/>
                      <a:pt x="250" y="461"/>
                    </a:cubicBezTo>
                    <a:cubicBezTo>
                      <a:pt x="251" y="457"/>
                      <a:pt x="251" y="457"/>
                      <a:pt x="251" y="457"/>
                    </a:cubicBezTo>
                    <a:cubicBezTo>
                      <a:pt x="252" y="456"/>
                      <a:pt x="252" y="456"/>
                      <a:pt x="253" y="454"/>
                    </a:cubicBezTo>
                    <a:cubicBezTo>
                      <a:pt x="253" y="451"/>
                      <a:pt x="253" y="449"/>
                      <a:pt x="252" y="447"/>
                    </a:cubicBezTo>
                    <a:cubicBezTo>
                      <a:pt x="252" y="443"/>
                      <a:pt x="251" y="440"/>
                      <a:pt x="253" y="437"/>
                    </a:cubicBezTo>
                    <a:cubicBezTo>
                      <a:pt x="253" y="436"/>
                      <a:pt x="254" y="435"/>
                      <a:pt x="255" y="434"/>
                    </a:cubicBezTo>
                    <a:cubicBezTo>
                      <a:pt x="258" y="431"/>
                      <a:pt x="260" y="428"/>
                      <a:pt x="258" y="425"/>
                    </a:cubicBezTo>
                    <a:cubicBezTo>
                      <a:pt x="256" y="423"/>
                      <a:pt x="253" y="423"/>
                      <a:pt x="252" y="423"/>
                    </a:cubicBezTo>
                    <a:cubicBezTo>
                      <a:pt x="251" y="423"/>
                      <a:pt x="251" y="423"/>
                      <a:pt x="250" y="423"/>
                    </a:cubicBezTo>
                    <a:cubicBezTo>
                      <a:pt x="249" y="423"/>
                      <a:pt x="249" y="423"/>
                      <a:pt x="248" y="423"/>
                    </a:cubicBezTo>
                    <a:cubicBezTo>
                      <a:pt x="246" y="423"/>
                      <a:pt x="244" y="422"/>
                      <a:pt x="243" y="422"/>
                    </a:cubicBezTo>
                    <a:cubicBezTo>
                      <a:pt x="242" y="421"/>
                      <a:pt x="241" y="420"/>
                      <a:pt x="241" y="419"/>
                    </a:cubicBezTo>
                    <a:cubicBezTo>
                      <a:pt x="240" y="419"/>
                      <a:pt x="240" y="418"/>
                      <a:pt x="239" y="417"/>
                    </a:cubicBezTo>
                    <a:cubicBezTo>
                      <a:pt x="237" y="416"/>
                      <a:pt x="235" y="416"/>
                      <a:pt x="233" y="415"/>
                    </a:cubicBezTo>
                    <a:cubicBezTo>
                      <a:pt x="231" y="415"/>
                      <a:pt x="229" y="415"/>
                      <a:pt x="227" y="413"/>
                    </a:cubicBezTo>
                    <a:cubicBezTo>
                      <a:pt x="224" y="411"/>
                      <a:pt x="222" y="408"/>
                      <a:pt x="223" y="403"/>
                    </a:cubicBezTo>
                    <a:cubicBezTo>
                      <a:pt x="223" y="400"/>
                      <a:pt x="224" y="398"/>
                      <a:pt x="226" y="395"/>
                    </a:cubicBezTo>
                    <a:cubicBezTo>
                      <a:pt x="227" y="393"/>
                      <a:pt x="229" y="390"/>
                      <a:pt x="228" y="385"/>
                    </a:cubicBezTo>
                    <a:cubicBezTo>
                      <a:pt x="228" y="383"/>
                      <a:pt x="227" y="381"/>
                      <a:pt x="225" y="379"/>
                    </a:cubicBezTo>
                    <a:cubicBezTo>
                      <a:pt x="224" y="377"/>
                      <a:pt x="223" y="376"/>
                      <a:pt x="222" y="374"/>
                    </a:cubicBezTo>
                    <a:cubicBezTo>
                      <a:pt x="221" y="370"/>
                      <a:pt x="221" y="366"/>
                      <a:pt x="221" y="362"/>
                    </a:cubicBezTo>
                    <a:cubicBezTo>
                      <a:pt x="221" y="357"/>
                      <a:pt x="221" y="351"/>
                      <a:pt x="219" y="346"/>
                    </a:cubicBezTo>
                    <a:cubicBezTo>
                      <a:pt x="218" y="345"/>
                      <a:pt x="217" y="344"/>
                      <a:pt x="216" y="343"/>
                    </a:cubicBezTo>
                    <a:cubicBezTo>
                      <a:pt x="214" y="341"/>
                      <a:pt x="213" y="339"/>
                      <a:pt x="215" y="335"/>
                    </a:cubicBezTo>
                    <a:cubicBezTo>
                      <a:pt x="216" y="333"/>
                      <a:pt x="217" y="332"/>
                      <a:pt x="218" y="331"/>
                    </a:cubicBezTo>
                    <a:cubicBezTo>
                      <a:pt x="220" y="328"/>
                      <a:pt x="222" y="325"/>
                      <a:pt x="221" y="320"/>
                    </a:cubicBezTo>
                    <a:cubicBezTo>
                      <a:pt x="221" y="318"/>
                      <a:pt x="221" y="317"/>
                      <a:pt x="221" y="315"/>
                    </a:cubicBezTo>
                    <a:cubicBezTo>
                      <a:pt x="220" y="311"/>
                      <a:pt x="220" y="307"/>
                      <a:pt x="222" y="304"/>
                    </a:cubicBezTo>
                    <a:cubicBezTo>
                      <a:pt x="223" y="301"/>
                      <a:pt x="225" y="299"/>
                      <a:pt x="227" y="298"/>
                    </a:cubicBezTo>
                    <a:cubicBezTo>
                      <a:pt x="230" y="295"/>
                      <a:pt x="233" y="293"/>
                      <a:pt x="234" y="289"/>
                    </a:cubicBezTo>
                    <a:cubicBezTo>
                      <a:pt x="236" y="285"/>
                      <a:pt x="235" y="282"/>
                      <a:pt x="235" y="279"/>
                    </a:cubicBezTo>
                    <a:cubicBezTo>
                      <a:pt x="235" y="279"/>
                      <a:pt x="234" y="277"/>
                      <a:pt x="234" y="277"/>
                    </a:cubicBezTo>
                    <a:cubicBezTo>
                      <a:pt x="234" y="272"/>
                      <a:pt x="234" y="267"/>
                      <a:pt x="234" y="263"/>
                    </a:cubicBezTo>
                    <a:cubicBezTo>
                      <a:pt x="235" y="261"/>
                      <a:pt x="235" y="261"/>
                      <a:pt x="235" y="261"/>
                    </a:cubicBezTo>
                    <a:cubicBezTo>
                      <a:pt x="235" y="260"/>
                      <a:pt x="235" y="259"/>
                      <a:pt x="235" y="258"/>
                    </a:cubicBezTo>
                    <a:cubicBezTo>
                      <a:pt x="236" y="253"/>
                      <a:pt x="236" y="250"/>
                      <a:pt x="235" y="247"/>
                    </a:cubicBezTo>
                    <a:cubicBezTo>
                      <a:pt x="234" y="246"/>
                      <a:pt x="233" y="245"/>
                      <a:pt x="233" y="244"/>
                    </a:cubicBezTo>
                    <a:cubicBezTo>
                      <a:pt x="231" y="241"/>
                      <a:pt x="230" y="239"/>
                      <a:pt x="229" y="235"/>
                    </a:cubicBezTo>
                    <a:cubicBezTo>
                      <a:pt x="229" y="233"/>
                      <a:pt x="229" y="233"/>
                      <a:pt x="229" y="233"/>
                    </a:cubicBezTo>
                    <a:cubicBezTo>
                      <a:pt x="229" y="225"/>
                      <a:pt x="228" y="217"/>
                      <a:pt x="236" y="212"/>
                    </a:cubicBezTo>
                    <a:cubicBezTo>
                      <a:pt x="238" y="210"/>
                      <a:pt x="238" y="210"/>
                      <a:pt x="238" y="210"/>
                    </a:cubicBezTo>
                    <a:cubicBezTo>
                      <a:pt x="244" y="206"/>
                      <a:pt x="251" y="201"/>
                      <a:pt x="254" y="195"/>
                    </a:cubicBezTo>
                    <a:cubicBezTo>
                      <a:pt x="257" y="189"/>
                      <a:pt x="253" y="187"/>
                      <a:pt x="249" y="184"/>
                    </a:cubicBezTo>
                    <a:cubicBezTo>
                      <a:pt x="247" y="182"/>
                      <a:pt x="245" y="180"/>
                      <a:pt x="243" y="178"/>
                    </a:cubicBezTo>
                    <a:cubicBezTo>
                      <a:pt x="241" y="173"/>
                      <a:pt x="246" y="167"/>
                      <a:pt x="254" y="160"/>
                    </a:cubicBezTo>
                    <a:cubicBezTo>
                      <a:pt x="258" y="157"/>
                      <a:pt x="262" y="154"/>
                      <a:pt x="263" y="151"/>
                    </a:cubicBezTo>
                    <a:cubicBezTo>
                      <a:pt x="265" y="147"/>
                      <a:pt x="265" y="144"/>
                      <a:pt x="264" y="141"/>
                    </a:cubicBezTo>
                    <a:cubicBezTo>
                      <a:pt x="263" y="138"/>
                      <a:pt x="258" y="136"/>
                      <a:pt x="254" y="135"/>
                    </a:cubicBezTo>
                    <a:cubicBezTo>
                      <a:pt x="250" y="134"/>
                      <a:pt x="246" y="132"/>
                      <a:pt x="244" y="130"/>
                    </a:cubicBezTo>
                    <a:cubicBezTo>
                      <a:pt x="241" y="128"/>
                      <a:pt x="240" y="125"/>
                      <a:pt x="240" y="123"/>
                    </a:cubicBezTo>
                    <a:cubicBezTo>
                      <a:pt x="240" y="121"/>
                      <a:pt x="241" y="118"/>
                      <a:pt x="243" y="117"/>
                    </a:cubicBezTo>
                    <a:cubicBezTo>
                      <a:pt x="244" y="116"/>
                      <a:pt x="244" y="116"/>
                      <a:pt x="244" y="116"/>
                    </a:cubicBezTo>
                    <a:cubicBezTo>
                      <a:pt x="248" y="112"/>
                      <a:pt x="252" y="109"/>
                      <a:pt x="255" y="104"/>
                    </a:cubicBezTo>
                    <a:cubicBezTo>
                      <a:pt x="256" y="102"/>
                      <a:pt x="257" y="100"/>
                      <a:pt x="257" y="98"/>
                    </a:cubicBezTo>
                    <a:cubicBezTo>
                      <a:pt x="258" y="95"/>
                      <a:pt x="258" y="93"/>
                      <a:pt x="259" y="91"/>
                    </a:cubicBezTo>
                    <a:cubicBezTo>
                      <a:pt x="261" y="88"/>
                      <a:pt x="264" y="87"/>
                      <a:pt x="267" y="85"/>
                    </a:cubicBezTo>
                    <a:cubicBezTo>
                      <a:pt x="269" y="84"/>
                      <a:pt x="271" y="83"/>
                      <a:pt x="272" y="82"/>
                    </a:cubicBezTo>
                    <a:cubicBezTo>
                      <a:pt x="275" y="80"/>
                      <a:pt x="276" y="77"/>
                      <a:pt x="278" y="73"/>
                    </a:cubicBezTo>
                    <a:cubicBezTo>
                      <a:pt x="280" y="72"/>
                      <a:pt x="281" y="70"/>
                      <a:pt x="282" y="68"/>
                    </a:cubicBezTo>
                    <a:cubicBezTo>
                      <a:pt x="283" y="67"/>
                      <a:pt x="284" y="65"/>
                      <a:pt x="285" y="64"/>
                    </a:cubicBezTo>
                    <a:cubicBezTo>
                      <a:pt x="286" y="62"/>
                      <a:pt x="286" y="62"/>
                      <a:pt x="286" y="62"/>
                    </a:cubicBezTo>
                    <a:lnTo>
                      <a:pt x="283" y="59"/>
                    </a:lnTo>
                    <a:close/>
                  </a:path>
                </a:pathLst>
              </a:custGeom>
              <a:solidFill>
                <a:schemeClr val="accent1"/>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3"/>
              <p:cNvSpPr>
                <a:spLocks noEditPoints="1"/>
              </p:cNvSpPr>
              <p:nvPr/>
            </p:nvSpPr>
            <p:spPr bwMode="auto">
              <a:xfrm>
                <a:off x="1474" y="2298"/>
                <a:ext cx="754" cy="1228"/>
              </a:xfrm>
              <a:custGeom>
                <a:avLst/>
                <a:gdLst>
                  <a:gd name="T0" fmla="*/ 281 w 284"/>
                  <a:gd name="T1" fmla="*/ 36 h 462"/>
                  <a:gd name="T2" fmla="*/ 140 w 284"/>
                  <a:gd name="T3" fmla="*/ 1 h 462"/>
                  <a:gd name="T4" fmla="*/ 137 w 284"/>
                  <a:gd name="T5" fmla="*/ 0 h 462"/>
                  <a:gd name="T6" fmla="*/ 128 w 284"/>
                  <a:gd name="T7" fmla="*/ 27 h 462"/>
                  <a:gd name="T8" fmla="*/ 136 w 284"/>
                  <a:gd name="T9" fmla="*/ 21 h 462"/>
                  <a:gd name="T10" fmla="*/ 140 w 284"/>
                  <a:gd name="T11" fmla="*/ 19 h 462"/>
                  <a:gd name="T12" fmla="*/ 141 w 284"/>
                  <a:gd name="T13" fmla="*/ 19 h 462"/>
                  <a:gd name="T14" fmla="*/ 145 w 284"/>
                  <a:gd name="T15" fmla="*/ 24 h 462"/>
                  <a:gd name="T16" fmla="*/ 152 w 284"/>
                  <a:gd name="T17" fmla="*/ 31 h 462"/>
                  <a:gd name="T18" fmla="*/ 158 w 284"/>
                  <a:gd name="T19" fmla="*/ 32 h 462"/>
                  <a:gd name="T20" fmla="*/ 166 w 284"/>
                  <a:gd name="T21" fmla="*/ 34 h 462"/>
                  <a:gd name="T22" fmla="*/ 165 w 284"/>
                  <a:gd name="T23" fmla="*/ 34 h 462"/>
                  <a:gd name="T24" fmla="*/ 158 w 284"/>
                  <a:gd name="T25" fmla="*/ 36 h 462"/>
                  <a:gd name="T26" fmla="*/ 155 w 284"/>
                  <a:gd name="T27" fmla="*/ 36 h 462"/>
                  <a:gd name="T28" fmla="*/ 145 w 284"/>
                  <a:gd name="T29" fmla="*/ 34 h 462"/>
                  <a:gd name="T30" fmla="*/ 130 w 284"/>
                  <a:gd name="T31" fmla="*/ 31 h 462"/>
                  <a:gd name="T32" fmla="*/ 129 w 284"/>
                  <a:gd name="T33" fmla="*/ 31 h 462"/>
                  <a:gd name="T34" fmla="*/ 127 w 284"/>
                  <a:gd name="T35" fmla="*/ 31 h 462"/>
                  <a:gd name="T36" fmla="*/ 0 w 284"/>
                  <a:gd name="T37" fmla="*/ 405 h 462"/>
                  <a:gd name="T38" fmla="*/ 3 w 284"/>
                  <a:gd name="T39" fmla="*/ 406 h 462"/>
                  <a:gd name="T40" fmla="*/ 127 w 284"/>
                  <a:gd name="T41" fmla="*/ 442 h 462"/>
                  <a:gd name="T42" fmla="*/ 177 w 284"/>
                  <a:gd name="T43" fmla="*/ 454 h 462"/>
                  <a:gd name="T44" fmla="*/ 184 w 284"/>
                  <a:gd name="T45" fmla="*/ 455 h 462"/>
                  <a:gd name="T46" fmla="*/ 217 w 284"/>
                  <a:gd name="T47" fmla="*/ 461 h 462"/>
                  <a:gd name="T48" fmla="*/ 220 w 284"/>
                  <a:gd name="T49" fmla="*/ 462 h 462"/>
                  <a:gd name="T50" fmla="*/ 221 w 284"/>
                  <a:gd name="T51" fmla="*/ 459 h 462"/>
                  <a:gd name="T52" fmla="*/ 267 w 284"/>
                  <a:gd name="T53" fmla="*/ 144 h 462"/>
                  <a:gd name="T54" fmla="*/ 261 w 284"/>
                  <a:gd name="T55" fmla="*/ 143 h 462"/>
                  <a:gd name="T56" fmla="*/ 261 w 284"/>
                  <a:gd name="T57" fmla="*/ 145 h 462"/>
                  <a:gd name="T58" fmla="*/ 257 w 284"/>
                  <a:gd name="T59" fmla="*/ 150 h 462"/>
                  <a:gd name="T60" fmla="*/ 255 w 284"/>
                  <a:gd name="T61" fmla="*/ 151 h 462"/>
                  <a:gd name="T62" fmla="*/ 253 w 284"/>
                  <a:gd name="T63" fmla="*/ 154 h 462"/>
                  <a:gd name="T64" fmla="*/ 253 w 284"/>
                  <a:gd name="T65" fmla="*/ 148 h 462"/>
                  <a:gd name="T66" fmla="*/ 252 w 284"/>
                  <a:gd name="T67" fmla="*/ 145 h 462"/>
                  <a:gd name="T68" fmla="*/ 252 w 284"/>
                  <a:gd name="T69" fmla="*/ 144 h 462"/>
                  <a:gd name="T70" fmla="*/ 251 w 284"/>
                  <a:gd name="T71" fmla="*/ 143 h 462"/>
                  <a:gd name="T72" fmla="*/ 251 w 284"/>
                  <a:gd name="T73" fmla="*/ 142 h 462"/>
                  <a:gd name="T74" fmla="*/ 251 w 284"/>
                  <a:gd name="T75" fmla="*/ 140 h 462"/>
                  <a:gd name="T76" fmla="*/ 250 w 284"/>
                  <a:gd name="T77" fmla="*/ 136 h 462"/>
                  <a:gd name="T78" fmla="*/ 249 w 284"/>
                  <a:gd name="T79" fmla="*/ 135 h 462"/>
                  <a:gd name="T80" fmla="*/ 257 w 284"/>
                  <a:gd name="T81" fmla="*/ 125 h 462"/>
                  <a:gd name="T82" fmla="*/ 258 w 284"/>
                  <a:gd name="T83" fmla="*/ 123 h 462"/>
                  <a:gd name="T84" fmla="*/ 260 w 284"/>
                  <a:gd name="T85" fmla="*/ 121 h 462"/>
                  <a:gd name="T86" fmla="*/ 269 w 284"/>
                  <a:gd name="T87" fmla="*/ 114 h 462"/>
                  <a:gd name="T88" fmla="*/ 272 w 284"/>
                  <a:gd name="T89" fmla="*/ 113 h 462"/>
                  <a:gd name="T90" fmla="*/ 272 w 284"/>
                  <a:gd name="T91" fmla="*/ 111 h 462"/>
                  <a:gd name="T92" fmla="*/ 284 w 284"/>
                  <a:gd name="T93" fmla="*/ 39 h 462"/>
                  <a:gd name="T94" fmla="*/ 284 w 284"/>
                  <a:gd name="T95" fmla="*/ 36 h 462"/>
                  <a:gd name="T96" fmla="*/ 281 w 284"/>
                  <a:gd name="T97" fmla="*/ 36 h 462"/>
                  <a:gd name="T98" fmla="*/ 233 w 284"/>
                  <a:gd name="T99" fmla="*/ 166 h 462"/>
                  <a:gd name="T100" fmla="*/ 237 w 284"/>
                  <a:gd name="T101" fmla="*/ 160 h 462"/>
                  <a:gd name="T102" fmla="*/ 239 w 284"/>
                  <a:gd name="T103" fmla="*/ 164 h 462"/>
                  <a:gd name="T104" fmla="*/ 238 w 284"/>
                  <a:gd name="T105" fmla="*/ 165 h 462"/>
                  <a:gd name="T106" fmla="*/ 233 w 284"/>
                  <a:gd name="T107" fmla="*/ 167 h 462"/>
                  <a:gd name="T108" fmla="*/ 233 w 284"/>
                  <a:gd name="T109" fmla="*/ 167 h 462"/>
                  <a:gd name="T110" fmla="*/ 233 w 284"/>
                  <a:gd name="T111" fmla="*/ 1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 h="462">
                    <a:moveTo>
                      <a:pt x="281" y="36"/>
                    </a:moveTo>
                    <a:cubicBezTo>
                      <a:pt x="267" y="34"/>
                      <a:pt x="214" y="25"/>
                      <a:pt x="140" y="1"/>
                    </a:cubicBezTo>
                    <a:cubicBezTo>
                      <a:pt x="137" y="0"/>
                      <a:pt x="137" y="0"/>
                      <a:pt x="137" y="0"/>
                    </a:cubicBezTo>
                    <a:cubicBezTo>
                      <a:pt x="128" y="27"/>
                      <a:pt x="128" y="27"/>
                      <a:pt x="128" y="27"/>
                    </a:cubicBezTo>
                    <a:cubicBezTo>
                      <a:pt x="136" y="21"/>
                      <a:pt x="136" y="21"/>
                      <a:pt x="136" y="21"/>
                    </a:cubicBezTo>
                    <a:cubicBezTo>
                      <a:pt x="137" y="20"/>
                      <a:pt x="139" y="19"/>
                      <a:pt x="140" y="19"/>
                    </a:cubicBezTo>
                    <a:cubicBezTo>
                      <a:pt x="140" y="19"/>
                      <a:pt x="141" y="19"/>
                      <a:pt x="141" y="19"/>
                    </a:cubicBezTo>
                    <a:cubicBezTo>
                      <a:pt x="143" y="20"/>
                      <a:pt x="144" y="22"/>
                      <a:pt x="145" y="24"/>
                    </a:cubicBezTo>
                    <a:cubicBezTo>
                      <a:pt x="147" y="26"/>
                      <a:pt x="149" y="29"/>
                      <a:pt x="152" y="31"/>
                    </a:cubicBezTo>
                    <a:cubicBezTo>
                      <a:pt x="154" y="32"/>
                      <a:pt x="156" y="32"/>
                      <a:pt x="158" y="32"/>
                    </a:cubicBezTo>
                    <a:cubicBezTo>
                      <a:pt x="163" y="32"/>
                      <a:pt x="165" y="33"/>
                      <a:pt x="166" y="34"/>
                    </a:cubicBezTo>
                    <a:cubicBezTo>
                      <a:pt x="166" y="34"/>
                      <a:pt x="166" y="34"/>
                      <a:pt x="165" y="34"/>
                    </a:cubicBezTo>
                    <a:cubicBezTo>
                      <a:pt x="165" y="35"/>
                      <a:pt x="162" y="36"/>
                      <a:pt x="158" y="36"/>
                    </a:cubicBezTo>
                    <a:cubicBezTo>
                      <a:pt x="156" y="36"/>
                      <a:pt x="155" y="36"/>
                      <a:pt x="155" y="36"/>
                    </a:cubicBezTo>
                    <a:cubicBezTo>
                      <a:pt x="152" y="36"/>
                      <a:pt x="148" y="35"/>
                      <a:pt x="145" y="34"/>
                    </a:cubicBezTo>
                    <a:cubicBezTo>
                      <a:pt x="140" y="32"/>
                      <a:pt x="135" y="31"/>
                      <a:pt x="130" y="31"/>
                    </a:cubicBezTo>
                    <a:cubicBezTo>
                      <a:pt x="129" y="31"/>
                      <a:pt x="129" y="31"/>
                      <a:pt x="129" y="31"/>
                    </a:cubicBezTo>
                    <a:cubicBezTo>
                      <a:pt x="127" y="31"/>
                      <a:pt x="127" y="31"/>
                      <a:pt x="127" y="31"/>
                    </a:cubicBezTo>
                    <a:cubicBezTo>
                      <a:pt x="0" y="405"/>
                      <a:pt x="0" y="405"/>
                      <a:pt x="0" y="405"/>
                    </a:cubicBezTo>
                    <a:cubicBezTo>
                      <a:pt x="3" y="406"/>
                      <a:pt x="3" y="406"/>
                      <a:pt x="3" y="406"/>
                    </a:cubicBezTo>
                    <a:cubicBezTo>
                      <a:pt x="42" y="418"/>
                      <a:pt x="83" y="430"/>
                      <a:pt x="127" y="442"/>
                    </a:cubicBezTo>
                    <a:cubicBezTo>
                      <a:pt x="143" y="447"/>
                      <a:pt x="160" y="450"/>
                      <a:pt x="177" y="454"/>
                    </a:cubicBezTo>
                    <a:cubicBezTo>
                      <a:pt x="184" y="455"/>
                      <a:pt x="184" y="455"/>
                      <a:pt x="184" y="455"/>
                    </a:cubicBezTo>
                    <a:cubicBezTo>
                      <a:pt x="194" y="457"/>
                      <a:pt x="205" y="459"/>
                      <a:pt x="217" y="461"/>
                    </a:cubicBezTo>
                    <a:cubicBezTo>
                      <a:pt x="220" y="462"/>
                      <a:pt x="220" y="462"/>
                      <a:pt x="220" y="462"/>
                    </a:cubicBezTo>
                    <a:cubicBezTo>
                      <a:pt x="221" y="459"/>
                      <a:pt x="221" y="459"/>
                      <a:pt x="221" y="459"/>
                    </a:cubicBezTo>
                    <a:cubicBezTo>
                      <a:pt x="226" y="419"/>
                      <a:pt x="247" y="277"/>
                      <a:pt x="267" y="144"/>
                    </a:cubicBezTo>
                    <a:cubicBezTo>
                      <a:pt x="261" y="143"/>
                      <a:pt x="261" y="143"/>
                      <a:pt x="261" y="143"/>
                    </a:cubicBezTo>
                    <a:cubicBezTo>
                      <a:pt x="261" y="143"/>
                      <a:pt x="261" y="144"/>
                      <a:pt x="261" y="145"/>
                    </a:cubicBezTo>
                    <a:cubicBezTo>
                      <a:pt x="260" y="147"/>
                      <a:pt x="258" y="148"/>
                      <a:pt x="257" y="150"/>
                    </a:cubicBezTo>
                    <a:cubicBezTo>
                      <a:pt x="256" y="150"/>
                      <a:pt x="256" y="151"/>
                      <a:pt x="255" y="151"/>
                    </a:cubicBezTo>
                    <a:cubicBezTo>
                      <a:pt x="254" y="152"/>
                      <a:pt x="253" y="153"/>
                      <a:pt x="253" y="154"/>
                    </a:cubicBezTo>
                    <a:cubicBezTo>
                      <a:pt x="253" y="152"/>
                      <a:pt x="253" y="150"/>
                      <a:pt x="253" y="148"/>
                    </a:cubicBezTo>
                    <a:cubicBezTo>
                      <a:pt x="253" y="147"/>
                      <a:pt x="252" y="146"/>
                      <a:pt x="252" y="145"/>
                    </a:cubicBezTo>
                    <a:cubicBezTo>
                      <a:pt x="252" y="144"/>
                      <a:pt x="252" y="144"/>
                      <a:pt x="252" y="144"/>
                    </a:cubicBezTo>
                    <a:cubicBezTo>
                      <a:pt x="251" y="143"/>
                      <a:pt x="251" y="143"/>
                      <a:pt x="251" y="143"/>
                    </a:cubicBezTo>
                    <a:cubicBezTo>
                      <a:pt x="251" y="142"/>
                      <a:pt x="251" y="142"/>
                      <a:pt x="251" y="142"/>
                    </a:cubicBezTo>
                    <a:cubicBezTo>
                      <a:pt x="251" y="141"/>
                      <a:pt x="251" y="141"/>
                      <a:pt x="251" y="140"/>
                    </a:cubicBezTo>
                    <a:cubicBezTo>
                      <a:pt x="251" y="138"/>
                      <a:pt x="250" y="137"/>
                      <a:pt x="250" y="136"/>
                    </a:cubicBezTo>
                    <a:cubicBezTo>
                      <a:pt x="250" y="136"/>
                      <a:pt x="250" y="135"/>
                      <a:pt x="249" y="135"/>
                    </a:cubicBezTo>
                    <a:cubicBezTo>
                      <a:pt x="248" y="132"/>
                      <a:pt x="254" y="127"/>
                      <a:pt x="257" y="125"/>
                    </a:cubicBezTo>
                    <a:cubicBezTo>
                      <a:pt x="258" y="123"/>
                      <a:pt x="258" y="123"/>
                      <a:pt x="258" y="123"/>
                    </a:cubicBezTo>
                    <a:cubicBezTo>
                      <a:pt x="258" y="123"/>
                      <a:pt x="259" y="122"/>
                      <a:pt x="260" y="121"/>
                    </a:cubicBezTo>
                    <a:cubicBezTo>
                      <a:pt x="262" y="119"/>
                      <a:pt x="267" y="114"/>
                      <a:pt x="269" y="114"/>
                    </a:cubicBezTo>
                    <a:cubicBezTo>
                      <a:pt x="272" y="113"/>
                      <a:pt x="272" y="113"/>
                      <a:pt x="272" y="113"/>
                    </a:cubicBezTo>
                    <a:cubicBezTo>
                      <a:pt x="272" y="111"/>
                      <a:pt x="272" y="111"/>
                      <a:pt x="272" y="111"/>
                    </a:cubicBezTo>
                    <a:cubicBezTo>
                      <a:pt x="276" y="86"/>
                      <a:pt x="280" y="62"/>
                      <a:pt x="284" y="39"/>
                    </a:cubicBezTo>
                    <a:cubicBezTo>
                      <a:pt x="284" y="36"/>
                      <a:pt x="284" y="36"/>
                      <a:pt x="284" y="36"/>
                    </a:cubicBezTo>
                    <a:lnTo>
                      <a:pt x="281" y="36"/>
                    </a:lnTo>
                    <a:close/>
                    <a:moveTo>
                      <a:pt x="233" y="166"/>
                    </a:moveTo>
                    <a:cubicBezTo>
                      <a:pt x="233" y="164"/>
                      <a:pt x="235" y="161"/>
                      <a:pt x="237" y="160"/>
                    </a:cubicBezTo>
                    <a:cubicBezTo>
                      <a:pt x="237" y="161"/>
                      <a:pt x="237" y="163"/>
                      <a:pt x="239" y="164"/>
                    </a:cubicBezTo>
                    <a:cubicBezTo>
                      <a:pt x="238" y="164"/>
                      <a:pt x="238" y="165"/>
                      <a:pt x="238" y="165"/>
                    </a:cubicBezTo>
                    <a:cubicBezTo>
                      <a:pt x="236" y="166"/>
                      <a:pt x="235" y="167"/>
                      <a:pt x="233" y="167"/>
                    </a:cubicBezTo>
                    <a:cubicBezTo>
                      <a:pt x="233" y="167"/>
                      <a:pt x="233" y="167"/>
                      <a:pt x="233" y="167"/>
                    </a:cubicBezTo>
                    <a:cubicBezTo>
                      <a:pt x="233" y="167"/>
                      <a:pt x="233" y="167"/>
                      <a:pt x="233" y="16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noEditPoints="1"/>
              </p:cNvSpPr>
              <p:nvPr/>
            </p:nvSpPr>
            <p:spPr bwMode="auto">
              <a:xfrm>
                <a:off x="440" y="1517"/>
                <a:ext cx="922" cy="1764"/>
              </a:xfrm>
              <a:custGeom>
                <a:avLst/>
                <a:gdLst>
                  <a:gd name="T0" fmla="*/ 281 w 347"/>
                  <a:gd name="T1" fmla="*/ 180 h 664"/>
                  <a:gd name="T2" fmla="*/ 48 w 347"/>
                  <a:gd name="T3" fmla="*/ 37 h 664"/>
                  <a:gd name="T4" fmla="*/ 56 w 347"/>
                  <a:gd name="T5" fmla="*/ 60 h 664"/>
                  <a:gd name="T6" fmla="*/ 94 w 347"/>
                  <a:gd name="T7" fmla="*/ 61 h 664"/>
                  <a:gd name="T8" fmla="*/ 90 w 347"/>
                  <a:gd name="T9" fmla="*/ 86 h 664"/>
                  <a:gd name="T10" fmla="*/ 83 w 347"/>
                  <a:gd name="T11" fmla="*/ 161 h 664"/>
                  <a:gd name="T12" fmla="*/ 76 w 347"/>
                  <a:gd name="T13" fmla="*/ 193 h 664"/>
                  <a:gd name="T14" fmla="*/ 79 w 347"/>
                  <a:gd name="T15" fmla="*/ 207 h 664"/>
                  <a:gd name="T16" fmla="*/ 91 w 347"/>
                  <a:gd name="T17" fmla="*/ 235 h 664"/>
                  <a:gd name="T18" fmla="*/ 77 w 347"/>
                  <a:gd name="T19" fmla="*/ 268 h 664"/>
                  <a:gd name="T20" fmla="*/ 63 w 347"/>
                  <a:gd name="T21" fmla="*/ 276 h 664"/>
                  <a:gd name="T22" fmla="*/ 56 w 347"/>
                  <a:gd name="T23" fmla="*/ 282 h 664"/>
                  <a:gd name="T24" fmla="*/ 40 w 347"/>
                  <a:gd name="T25" fmla="*/ 293 h 664"/>
                  <a:gd name="T26" fmla="*/ 31 w 347"/>
                  <a:gd name="T27" fmla="*/ 295 h 664"/>
                  <a:gd name="T28" fmla="*/ 36 w 347"/>
                  <a:gd name="T29" fmla="*/ 311 h 664"/>
                  <a:gd name="T30" fmla="*/ 28 w 347"/>
                  <a:gd name="T31" fmla="*/ 327 h 664"/>
                  <a:gd name="T32" fmla="*/ 40 w 347"/>
                  <a:gd name="T33" fmla="*/ 337 h 664"/>
                  <a:gd name="T34" fmla="*/ 60 w 347"/>
                  <a:gd name="T35" fmla="*/ 330 h 664"/>
                  <a:gd name="T36" fmla="*/ 52 w 347"/>
                  <a:gd name="T37" fmla="*/ 338 h 664"/>
                  <a:gd name="T38" fmla="*/ 31 w 347"/>
                  <a:gd name="T39" fmla="*/ 352 h 664"/>
                  <a:gd name="T40" fmla="*/ 39 w 347"/>
                  <a:gd name="T41" fmla="*/ 365 h 664"/>
                  <a:gd name="T42" fmla="*/ 46 w 347"/>
                  <a:gd name="T43" fmla="*/ 369 h 664"/>
                  <a:gd name="T44" fmla="*/ 45 w 347"/>
                  <a:gd name="T45" fmla="*/ 382 h 664"/>
                  <a:gd name="T46" fmla="*/ 41 w 347"/>
                  <a:gd name="T47" fmla="*/ 390 h 664"/>
                  <a:gd name="T48" fmla="*/ 26 w 347"/>
                  <a:gd name="T49" fmla="*/ 405 h 664"/>
                  <a:gd name="T50" fmla="*/ 34 w 347"/>
                  <a:gd name="T51" fmla="*/ 418 h 664"/>
                  <a:gd name="T52" fmla="*/ 26 w 347"/>
                  <a:gd name="T53" fmla="*/ 433 h 664"/>
                  <a:gd name="T54" fmla="*/ 38 w 347"/>
                  <a:gd name="T55" fmla="*/ 450 h 664"/>
                  <a:gd name="T56" fmla="*/ 33 w 347"/>
                  <a:gd name="T57" fmla="*/ 454 h 664"/>
                  <a:gd name="T58" fmla="*/ 9 w 347"/>
                  <a:gd name="T59" fmla="*/ 427 h 664"/>
                  <a:gd name="T60" fmla="*/ 6 w 347"/>
                  <a:gd name="T61" fmla="*/ 448 h 664"/>
                  <a:gd name="T62" fmla="*/ 8 w 347"/>
                  <a:gd name="T63" fmla="*/ 465 h 664"/>
                  <a:gd name="T64" fmla="*/ 10 w 347"/>
                  <a:gd name="T65" fmla="*/ 479 h 664"/>
                  <a:gd name="T66" fmla="*/ 14 w 347"/>
                  <a:gd name="T67" fmla="*/ 494 h 664"/>
                  <a:gd name="T68" fmla="*/ 26 w 347"/>
                  <a:gd name="T69" fmla="*/ 516 h 664"/>
                  <a:gd name="T70" fmla="*/ 30 w 347"/>
                  <a:gd name="T71" fmla="*/ 536 h 664"/>
                  <a:gd name="T72" fmla="*/ 33 w 347"/>
                  <a:gd name="T73" fmla="*/ 539 h 664"/>
                  <a:gd name="T74" fmla="*/ 46 w 347"/>
                  <a:gd name="T75" fmla="*/ 575 h 664"/>
                  <a:gd name="T76" fmla="*/ 70 w 347"/>
                  <a:gd name="T77" fmla="*/ 560 h 664"/>
                  <a:gd name="T78" fmla="*/ 59 w 347"/>
                  <a:gd name="T79" fmla="*/ 486 h 664"/>
                  <a:gd name="T80" fmla="*/ 64 w 347"/>
                  <a:gd name="T81" fmla="*/ 487 h 664"/>
                  <a:gd name="T82" fmla="*/ 59 w 347"/>
                  <a:gd name="T83" fmla="*/ 502 h 664"/>
                  <a:gd name="T84" fmla="*/ 62 w 347"/>
                  <a:gd name="T85" fmla="*/ 512 h 664"/>
                  <a:gd name="T86" fmla="*/ 70 w 347"/>
                  <a:gd name="T87" fmla="*/ 534 h 664"/>
                  <a:gd name="T88" fmla="*/ 83 w 347"/>
                  <a:gd name="T89" fmla="*/ 545 h 664"/>
                  <a:gd name="T90" fmla="*/ 284 w 347"/>
                  <a:gd name="T91" fmla="*/ 662 h 664"/>
                  <a:gd name="T92" fmla="*/ 295 w 347"/>
                  <a:gd name="T93" fmla="*/ 599 h 664"/>
                  <a:gd name="T94" fmla="*/ 268 w 347"/>
                  <a:gd name="T95" fmla="*/ 530 h 664"/>
                  <a:gd name="T96" fmla="*/ 252 w 347"/>
                  <a:gd name="T97" fmla="*/ 484 h 664"/>
                  <a:gd name="T98" fmla="*/ 254 w 347"/>
                  <a:gd name="T99" fmla="*/ 402 h 664"/>
                  <a:gd name="T100" fmla="*/ 346 w 347"/>
                  <a:gd name="T101" fmla="*/ 220 h 664"/>
                  <a:gd name="T102" fmla="*/ 70 w 347"/>
                  <a:gd name="T103" fmla="*/ 500 h 664"/>
                  <a:gd name="T104" fmla="*/ 47 w 347"/>
                  <a:gd name="T105" fmla="*/ 465 h 664"/>
                  <a:gd name="T106" fmla="*/ 45 w 347"/>
                  <a:gd name="T107" fmla="*/ 4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664">
                    <a:moveTo>
                      <a:pt x="345" y="216"/>
                    </a:moveTo>
                    <a:cubicBezTo>
                      <a:pt x="324" y="205"/>
                      <a:pt x="303" y="193"/>
                      <a:pt x="282" y="181"/>
                    </a:cubicBezTo>
                    <a:cubicBezTo>
                      <a:pt x="282" y="181"/>
                      <a:pt x="282" y="181"/>
                      <a:pt x="282" y="181"/>
                    </a:cubicBezTo>
                    <a:cubicBezTo>
                      <a:pt x="282" y="181"/>
                      <a:pt x="282" y="181"/>
                      <a:pt x="282" y="181"/>
                    </a:cubicBezTo>
                    <a:cubicBezTo>
                      <a:pt x="281" y="180"/>
                      <a:pt x="281" y="180"/>
                      <a:pt x="281" y="180"/>
                    </a:cubicBezTo>
                    <a:cubicBezTo>
                      <a:pt x="281" y="180"/>
                      <a:pt x="281" y="180"/>
                      <a:pt x="281" y="180"/>
                    </a:cubicBezTo>
                    <a:cubicBezTo>
                      <a:pt x="160" y="107"/>
                      <a:pt x="75" y="27"/>
                      <a:pt x="52" y="4"/>
                    </a:cubicBezTo>
                    <a:cubicBezTo>
                      <a:pt x="48" y="0"/>
                      <a:pt x="48" y="0"/>
                      <a:pt x="48" y="0"/>
                    </a:cubicBezTo>
                    <a:cubicBezTo>
                      <a:pt x="47" y="6"/>
                      <a:pt x="47" y="6"/>
                      <a:pt x="47" y="6"/>
                    </a:cubicBezTo>
                    <a:cubicBezTo>
                      <a:pt x="46" y="11"/>
                      <a:pt x="47" y="17"/>
                      <a:pt x="47" y="23"/>
                    </a:cubicBezTo>
                    <a:cubicBezTo>
                      <a:pt x="48" y="26"/>
                      <a:pt x="48" y="30"/>
                      <a:pt x="48" y="32"/>
                    </a:cubicBezTo>
                    <a:cubicBezTo>
                      <a:pt x="48" y="34"/>
                      <a:pt x="48" y="35"/>
                      <a:pt x="48" y="37"/>
                    </a:cubicBezTo>
                    <a:cubicBezTo>
                      <a:pt x="48" y="40"/>
                      <a:pt x="48" y="43"/>
                      <a:pt x="48" y="45"/>
                    </a:cubicBezTo>
                    <a:cubicBezTo>
                      <a:pt x="48" y="46"/>
                      <a:pt x="47" y="47"/>
                      <a:pt x="47" y="48"/>
                    </a:cubicBezTo>
                    <a:cubicBezTo>
                      <a:pt x="46" y="51"/>
                      <a:pt x="43" y="57"/>
                      <a:pt x="48" y="60"/>
                    </a:cubicBezTo>
                    <a:cubicBezTo>
                      <a:pt x="49" y="61"/>
                      <a:pt x="50" y="61"/>
                      <a:pt x="51" y="61"/>
                    </a:cubicBezTo>
                    <a:cubicBezTo>
                      <a:pt x="52" y="61"/>
                      <a:pt x="54" y="61"/>
                      <a:pt x="55" y="61"/>
                    </a:cubicBezTo>
                    <a:cubicBezTo>
                      <a:pt x="55" y="60"/>
                      <a:pt x="56" y="60"/>
                      <a:pt x="56" y="60"/>
                    </a:cubicBezTo>
                    <a:cubicBezTo>
                      <a:pt x="58" y="60"/>
                      <a:pt x="60" y="61"/>
                      <a:pt x="62" y="62"/>
                    </a:cubicBezTo>
                    <a:cubicBezTo>
                      <a:pt x="64" y="62"/>
                      <a:pt x="66" y="63"/>
                      <a:pt x="67" y="63"/>
                    </a:cubicBezTo>
                    <a:cubicBezTo>
                      <a:pt x="70" y="63"/>
                      <a:pt x="72" y="61"/>
                      <a:pt x="75" y="59"/>
                    </a:cubicBezTo>
                    <a:cubicBezTo>
                      <a:pt x="76" y="58"/>
                      <a:pt x="76" y="58"/>
                      <a:pt x="76" y="58"/>
                    </a:cubicBezTo>
                    <a:cubicBezTo>
                      <a:pt x="78" y="57"/>
                      <a:pt x="81" y="56"/>
                      <a:pt x="85" y="56"/>
                    </a:cubicBezTo>
                    <a:cubicBezTo>
                      <a:pt x="87" y="56"/>
                      <a:pt x="93" y="56"/>
                      <a:pt x="94" y="61"/>
                    </a:cubicBezTo>
                    <a:cubicBezTo>
                      <a:pt x="95" y="64"/>
                      <a:pt x="93" y="68"/>
                      <a:pt x="91" y="72"/>
                    </a:cubicBezTo>
                    <a:cubicBezTo>
                      <a:pt x="91" y="72"/>
                      <a:pt x="91" y="73"/>
                      <a:pt x="91" y="73"/>
                    </a:cubicBezTo>
                    <a:cubicBezTo>
                      <a:pt x="90" y="74"/>
                      <a:pt x="89" y="75"/>
                      <a:pt x="89" y="77"/>
                    </a:cubicBezTo>
                    <a:cubicBezTo>
                      <a:pt x="89" y="79"/>
                      <a:pt x="89" y="80"/>
                      <a:pt x="89" y="82"/>
                    </a:cubicBezTo>
                    <a:cubicBezTo>
                      <a:pt x="89" y="82"/>
                      <a:pt x="89" y="83"/>
                      <a:pt x="89" y="83"/>
                    </a:cubicBezTo>
                    <a:cubicBezTo>
                      <a:pt x="90" y="86"/>
                      <a:pt x="90" y="86"/>
                      <a:pt x="90" y="86"/>
                    </a:cubicBezTo>
                    <a:cubicBezTo>
                      <a:pt x="90" y="87"/>
                      <a:pt x="90" y="89"/>
                      <a:pt x="90" y="90"/>
                    </a:cubicBezTo>
                    <a:cubicBezTo>
                      <a:pt x="90" y="92"/>
                      <a:pt x="90" y="94"/>
                      <a:pt x="90" y="97"/>
                    </a:cubicBezTo>
                    <a:cubicBezTo>
                      <a:pt x="89" y="100"/>
                      <a:pt x="89" y="103"/>
                      <a:pt x="89" y="106"/>
                    </a:cubicBezTo>
                    <a:cubicBezTo>
                      <a:pt x="90" y="111"/>
                      <a:pt x="90" y="117"/>
                      <a:pt x="90" y="122"/>
                    </a:cubicBezTo>
                    <a:cubicBezTo>
                      <a:pt x="90" y="131"/>
                      <a:pt x="88" y="142"/>
                      <a:pt x="85" y="152"/>
                    </a:cubicBezTo>
                    <a:cubicBezTo>
                      <a:pt x="84" y="155"/>
                      <a:pt x="83" y="158"/>
                      <a:pt x="83" y="161"/>
                    </a:cubicBezTo>
                    <a:cubicBezTo>
                      <a:pt x="82" y="164"/>
                      <a:pt x="81" y="167"/>
                      <a:pt x="81" y="170"/>
                    </a:cubicBezTo>
                    <a:cubicBezTo>
                      <a:pt x="80" y="171"/>
                      <a:pt x="80" y="172"/>
                      <a:pt x="80" y="173"/>
                    </a:cubicBezTo>
                    <a:cubicBezTo>
                      <a:pt x="80" y="174"/>
                      <a:pt x="79" y="176"/>
                      <a:pt x="79" y="178"/>
                    </a:cubicBezTo>
                    <a:cubicBezTo>
                      <a:pt x="78" y="179"/>
                      <a:pt x="78" y="179"/>
                      <a:pt x="78" y="179"/>
                    </a:cubicBezTo>
                    <a:cubicBezTo>
                      <a:pt x="78" y="180"/>
                      <a:pt x="77" y="182"/>
                      <a:pt x="77" y="184"/>
                    </a:cubicBezTo>
                    <a:cubicBezTo>
                      <a:pt x="76" y="187"/>
                      <a:pt x="76" y="189"/>
                      <a:pt x="76" y="193"/>
                    </a:cubicBezTo>
                    <a:cubicBezTo>
                      <a:pt x="76" y="194"/>
                      <a:pt x="76" y="195"/>
                      <a:pt x="76" y="196"/>
                    </a:cubicBezTo>
                    <a:cubicBezTo>
                      <a:pt x="76" y="196"/>
                      <a:pt x="76" y="197"/>
                      <a:pt x="76" y="197"/>
                    </a:cubicBezTo>
                    <a:cubicBezTo>
                      <a:pt x="76" y="198"/>
                      <a:pt x="76" y="198"/>
                      <a:pt x="76" y="199"/>
                    </a:cubicBezTo>
                    <a:cubicBezTo>
                      <a:pt x="76" y="200"/>
                      <a:pt x="76" y="201"/>
                      <a:pt x="77" y="202"/>
                    </a:cubicBezTo>
                    <a:cubicBezTo>
                      <a:pt x="77" y="204"/>
                      <a:pt x="77" y="205"/>
                      <a:pt x="78" y="205"/>
                    </a:cubicBezTo>
                    <a:cubicBezTo>
                      <a:pt x="78" y="206"/>
                      <a:pt x="78" y="206"/>
                      <a:pt x="79" y="207"/>
                    </a:cubicBezTo>
                    <a:cubicBezTo>
                      <a:pt x="80" y="211"/>
                      <a:pt x="83" y="215"/>
                      <a:pt x="85" y="218"/>
                    </a:cubicBezTo>
                    <a:cubicBezTo>
                      <a:pt x="86" y="219"/>
                      <a:pt x="87" y="221"/>
                      <a:pt x="87" y="222"/>
                    </a:cubicBezTo>
                    <a:cubicBezTo>
                      <a:pt x="87" y="223"/>
                      <a:pt x="87" y="223"/>
                      <a:pt x="87" y="224"/>
                    </a:cubicBezTo>
                    <a:cubicBezTo>
                      <a:pt x="87" y="226"/>
                      <a:pt x="87" y="227"/>
                      <a:pt x="88" y="229"/>
                    </a:cubicBezTo>
                    <a:cubicBezTo>
                      <a:pt x="89" y="230"/>
                      <a:pt x="89" y="230"/>
                      <a:pt x="89" y="231"/>
                    </a:cubicBezTo>
                    <a:cubicBezTo>
                      <a:pt x="90" y="232"/>
                      <a:pt x="91" y="234"/>
                      <a:pt x="91" y="235"/>
                    </a:cubicBezTo>
                    <a:cubicBezTo>
                      <a:pt x="92" y="240"/>
                      <a:pt x="92" y="247"/>
                      <a:pt x="88" y="249"/>
                    </a:cubicBezTo>
                    <a:cubicBezTo>
                      <a:pt x="88" y="250"/>
                      <a:pt x="87" y="250"/>
                      <a:pt x="87" y="250"/>
                    </a:cubicBezTo>
                    <a:cubicBezTo>
                      <a:pt x="84" y="252"/>
                      <a:pt x="81" y="254"/>
                      <a:pt x="81" y="259"/>
                    </a:cubicBezTo>
                    <a:cubicBezTo>
                      <a:pt x="81" y="260"/>
                      <a:pt x="81" y="261"/>
                      <a:pt x="81" y="262"/>
                    </a:cubicBezTo>
                    <a:cubicBezTo>
                      <a:pt x="81" y="263"/>
                      <a:pt x="81" y="265"/>
                      <a:pt x="81" y="266"/>
                    </a:cubicBezTo>
                    <a:cubicBezTo>
                      <a:pt x="80" y="267"/>
                      <a:pt x="79" y="267"/>
                      <a:pt x="77" y="268"/>
                    </a:cubicBezTo>
                    <a:cubicBezTo>
                      <a:pt x="77" y="269"/>
                      <a:pt x="76" y="269"/>
                      <a:pt x="75" y="270"/>
                    </a:cubicBezTo>
                    <a:cubicBezTo>
                      <a:pt x="74" y="271"/>
                      <a:pt x="73" y="271"/>
                      <a:pt x="73" y="272"/>
                    </a:cubicBezTo>
                    <a:cubicBezTo>
                      <a:pt x="72" y="273"/>
                      <a:pt x="72" y="273"/>
                      <a:pt x="72" y="273"/>
                    </a:cubicBezTo>
                    <a:cubicBezTo>
                      <a:pt x="71" y="273"/>
                      <a:pt x="70" y="273"/>
                      <a:pt x="69" y="274"/>
                    </a:cubicBezTo>
                    <a:cubicBezTo>
                      <a:pt x="69" y="274"/>
                      <a:pt x="69" y="274"/>
                      <a:pt x="69" y="274"/>
                    </a:cubicBezTo>
                    <a:cubicBezTo>
                      <a:pt x="66" y="274"/>
                      <a:pt x="64" y="275"/>
                      <a:pt x="63" y="276"/>
                    </a:cubicBezTo>
                    <a:cubicBezTo>
                      <a:pt x="61" y="276"/>
                      <a:pt x="60" y="277"/>
                      <a:pt x="59" y="279"/>
                    </a:cubicBezTo>
                    <a:cubicBezTo>
                      <a:pt x="59" y="280"/>
                      <a:pt x="59" y="280"/>
                      <a:pt x="59" y="281"/>
                    </a:cubicBezTo>
                    <a:cubicBezTo>
                      <a:pt x="59" y="281"/>
                      <a:pt x="58" y="282"/>
                      <a:pt x="58" y="282"/>
                    </a:cubicBezTo>
                    <a:cubicBezTo>
                      <a:pt x="58" y="282"/>
                      <a:pt x="58" y="282"/>
                      <a:pt x="58" y="282"/>
                    </a:cubicBezTo>
                    <a:cubicBezTo>
                      <a:pt x="58" y="282"/>
                      <a:pt x="58" y="282"/>
                      <a:pt x="58" y="282"/>
                    </a:cubicBezTo>
                    <a:cubicBezTo>
                      <a:pt x="57" y="282"/>
                      <a:pt x="57" y="282"/>
                      <a:pt x="56" y="282"/>
                    </a:cubicBezTo>
                    <a:cubicBezTo>
                      <a:pt x="55" y="281"/>
                      <a:pt x="53" y="280"/>
                      <a:pt x="51" y="280"/>
                    </a:cubicBezTo>
                    <a:cubicBezTo>
                      <a:pt x="50" y="280"/>
                      <a:pt x="49" y="280"/>
                      <a:pt x="48" y="281"/>
                    </a:cubicBezTo>
                    <a:cubicBezTo>
                      <a:pt x="43" y="284"/>
                      <a:pt x="44" y="290"/>
                      <a:pt x="45" y="295"/>
                    </a:cubicBezTo>
                    <a:cubicBezTo>
                      <a:pt x="45" y="295"/>
                      <a:pt x="45" y="296"/>
                      <a:pt x="45" y="296"/>
                    </a:cubicBezTo>
                    <a:cubicBezTo>
                      <a:pt x="45" y="296"/>
                      <a:pt x="45" y="295"/>
                      <a:pt x="45" y="295"/>
                    </a:cubicBezTo>
                    <a:cubicBezTo>
                      <a:pt x="43" y="293"/>
                      <a:pt x="41" y="293"/>
                      <a:pt x="40" y="293"/>
                    </a:cubicBezTo>
                    <a:cubicBezTo>
                      <a:pt x="40" y="293"/>
                      <a:pt x="40" y="293"/>
                      <a:pt x="39" y="293"/>
                    </a:cubicBezTo>
                    <a:cubicBezTo>
                      <a:pt x="39" y="293"/>
                      <a:pt x="39" y="293"/>
                      <a:pt x="39" y="292"/>
                    </a:cubicBezTo>
                    <a:cubicBezTo>
                      <a:pt x="38" y="292"/>
                      <a:pt x="37" y="292"/>
                      <a:pt x="35" y="292"/>
                    </a:cubicBezTo>
                    <a:cubicBezTo>
                      <a:pt x="35" y="292"/>
                      <a:pt x="35" y="292"/>
                      <a:pt x="35" y="292"/>
                    </a:cubicBezTo>
                    <a:cubicBezTo>
                      <a:pt x="34" y="292"/>
                      <a:pt x="34" y="292"/>
                      <a:pt x="34" y="292"/>
                    </a:cubicBezTo>
                    <a:cubicBezTo>
                      <a:pt x="33" y="292"/>
                      <a:pt x="31" y="293"/>
                      <a:pt x="31" y="295"/>
                    </a:cubicBezTo>
                    <a:cubicBezTo>
                      <a:pt x="30" y="296"/>
                      <a:pt x="29" y="298"/>
                      <a:pt x="30" y="300"/>
                    </a:cubicBezTo>
                    <a:cubicBezTo>
                      <a:pt x="31" y="302"/>
                      <a:pt x="32" y="303"/>
                      <a:pt x="33" y="303"/>
                    </a:cubicBezTo>
                    <a:cubicBezTo>
                      <a:pt x="34" y="303"/>
                      <a:pt x="34" y="303"/>
                      <a:pt x="34" y="303"/>
                    </a:cubicBezTo>
                    <a:cubicBezTo>
                      <a:pt x="34" y="304"/>
                      <a:pt x="34" y="306"/>
                      <a:pt x="36" y="307"/>
                    </a:cubicBezTo>
                    <a:cubicBezTo>
                      <a:pt x="36" y="307"/>
                      <a:pt x="37" y="307"/>
                      <a:pt x="37" y="307"/>
                    </a:cubicBezTo>
                    <a:cubicBezTo>
                      <a:pt x="37" y="309"/>
                      <a:pt x="37" y="310"/>
                      <a:pt x="36" y="311"/>
                    </a:cubicBezTo>
                    <a:cubicBezTo>
                      <a:pt x="36" y="311"/>
                      <a:pt x="36" y="311"/>
                      <a:pt x="36" y="311"/>
                    </a:cubicBezTo>
                    <a:cubicBezTo>
                      <a:pt x="35" y="308"/>
                      <a:pt x="32" y="308"/>
                      <a:pt x="31" y="308"/>
                    </a:cubicBezTo>
                    <a:cubicBezTo>
                      <a:pt x="28" y="308"/>
                      <a:pt x="26" y="311"/>
                      <a:pt x="25" y="314"/>
                    </a:cubicBezTo>
                    <a:cubicBezTo>
                      <a:pt x="25" y="317"/>
                      <a:pt x="26" y="319"/>
                      <a:pt x="27" y="322"/>
                    </a:cubicBezTo>
                    <a:cubicBezTo>
                      <a:pt x="27" y="323"/>
                      <a:pt x="28" y="324"/>
                      <a:pt x="28" y="325"/>
                    </a:cubicBezTo>
                    <a:cubicBezTo>
                      <a:pt x="28" y="326"/>
                      <a:pt x="28" y="326"/>
                      <a:pt x="28" y="327"/>
                    </a:cubicBezTo>
                    <a:cubicBezTo>
                      <a:pt x="27" y="330"/>
                      <a:pt x="27" y="334"/>
                      <a:pt x="29" y="336"/>
                    </a:cubicBezTo>
                    <a:cubicBezTo>
                      <a:pt x="30" y="337"/>
                      <a:pt x="31" y="337"/>
                      <a:pt x="33" y="337"/>
                    </a:cubicBezTo>
                    <a:cubicBezTo>
                      <a:pt x="33" y="337"/>
                      <a:pt x="33" y="337"/>
                      <a:pt x="33" y="337"/>
                    </a:cubicBezTo>
                    <a:cubicBezTo>
                      <a:pt x="33" y="337"/>
                      <a:pt x="33" y="337"/>
                      <a:pt x="34" y="337"/>
                    </a:cubicBezTo>
                    <a:cubicBezTo>
                      <a:pt x="35" y="337"/>
                      <a:pt x="36" y="336"/>
                      <a:pt x="37" y="336"/>
                    </a:cubicBezTo>
                    <a:cubicBezTo>
                      <a:pt x="38" y="337"/>
                      <a:pt x="39" y="337"/>
                      <a:pt x="40" y="337"/>
                    </a:cubicBezTo>
                    <a:cubicBezTo>
                      <a:pt x="40" y="337"/>
                      <a:pt x="40" y="337"/>
                      <a:pt x="40" y="337"/>
                    </a:cubicBezTo>
                    <a:cubicBezTo>
                      <a:pt x="42" y="337"/>
                      <a:pt x="44" y="335"/>
                      <a:pt x="45" y="333"/>
                    </a:cubicBezTo>
                    <a:cubicBezTo>
                      <a:pt x="45" y="334"/>
                      <a:pt x="45" y="334"/>
                      <a:pt x="46" y="334"/>
                    </a:cubicBezTo>
                    <a:cubicBezTo>
                      <a:pt x="47" y="335"/>
                      <a:pt x="48" y="335"/>
                      <a:pt x="49" y="335"/>
                    </a:cubicBezTo>
                    <a:cubicBezTo>
                      <a:pt x="53" y="335"/>
                      <a:pt x="55" y="333"/>
                      <a:pt x="57" y="331"/>
                    </a:cubicBezTo>
                    <a:cubicBezTo>
                      <a:pt x="58" y="331"/>
                      <a:pt x="59" y="330"/>
                      <a:pt x="60" y="330"/>
                    </a:cubicBezTo>
                    <a:cubicBezTo>
                      <a:pt x="62" y="328"/>
                      <a:pt x="65" y="327"/>
                      <a:pt x="67" y="327"/>
                    </a:cubicBezTo>
                    <a:cubicBezTo>
                      <a:pt x="67" y="328"/>
                      <a:pt x="65" y="329"/>
                      <a:pt x="63" y="331"/>
                    </a:cubicBezTo>
                    <a:cubicBezTo>
                      <a:pt x="62" y="331"/>
                      <a:pt x="62" y="331"/>
                      <a:pt x="62" y="331"/>
                    </a:cubicBezTo>
                    <a:cubicBezTo>
                      <a:pt x="61" y="332"/>
                      <a:pt x="60" y="332"/>
                      <a:pt x="59" y="332"/>
                    </a:cubicBezTo>
                    <a:cubicBezTo>
                      <a:pt x="57" y="333"/>
                      <a:pt x="55" y="334"/>
                      <a:pt x="54" y="336"/>
                    </a:cubicBezTo>
                    <a:cubicBezTo>
                      <a:pt x="53" y="336"/>
                      <a:pt x="53" y="337"/>
                      <a:pt x="52" y="338"/>
                    </a:cubicBezTo>
                    <a:cubicBezTo>
                      <a:pt x="52" y="338"/>
                      <a:pt x="51" y="338"/>
                      <a:pt x="51" y="338"/>
                    </a:cubicBezTo>
                    <a:cubicBezTo>
                      <a:pt x="48" y="338"/>
                      <a:pt x="46" y="339"/>
                      <a:pt x="44" y="342"/>
                    </a:cubicBezTo>
                    <a:cubicBezTo>
                      <a:pt x="44" y="342"/>
                      <a:pt x="43" y="343"/>
                      <a:pt x="41" y="343"/>
                    </a:cubicBezTo>
                    <a:cubicBezTo>
                      <a:pt x="39" y="344"/>
                      <a:pt x="36" y="346"/>
                      <a:pt x="35" y="350"/>
                    </a:cubicBezTo>
                    <a:cubicBezTo>
                      <a:pt x="35" y="350"/>
                      <a:pt x="35" y="350"/>
                      <a:pt x="35" y="350"/>
                    </a:cubicBezTo>
                    <a:cubicBezTo>
                      <a:pt x="33" y="350"/>
                      <a:pt x="32" y="351"/>
                      <a:pt x="31" y="352"/>
                    </a:cubicBezTo>
                    <a:cubicBezTo>
                      <a:pt x="29" y="354"/>
                      <a:pt x="28" y="357"/>
                      <a:pt x="28" y="359"/>
                    </a:cubicBezTo>
                    <a:cubicBezTo>
                      <a:pt x="28" y="361"/>
                      <a:pt x="28" y="361"/>
                      <a:pt x="28" y="361"/>
                    </a:cubicBezTo>
                    <a:cubicBezTo>
                      <a:pt x="28" y="363"/>
                      <a:pt x="28" y="367"/>
                      <a:pt x="30" y="369"/>
                    </a:cubicBezTo>
                    <a:cubicBezTo>
                      <a:pt x="31" y="369"/>
                      <a:pt x="32" y="370"/>
                      <a:pt x="33" y="370"/>
                    </a:cubicBezTo>
                    <a:cubicBezTo>
                      <a:pt x="33" y="370"/>
                      <a:pt x="33" y="370"/>
                      <a:pt x="33" y="370"/>
                    </a:cubicBezTo>
                    <a:cubicBezTo>
                      <a:pt x="36" y="370"/>
                      <a:pt x="38" y="367"/>
                      <a:pt x="39" y="365"/>
                    </a:cubicBezTo>
                    <a:cubicBezTo>
                      <a:pt x="39" y="365"/>
                      <a:pt x="39" y="365"/>
                      <a:pt x="40" y="365"/>
                    </a:cubicBezTo>
                    <a:cubicBezTo>
                      <a:pt x="40" y="365"/>
                      <a:pt x="41" y="365"/>
                      <a:pt x="42" y="365"/>
                    </a:cubicBezTo>
                    <a:cubicBezTo>
                      <a:pt x="42" y="365"/>
                      <a:pt x="42" y="365"/>
                      <a:pt x="43" y="365"/>
                    </a:cubicBezTo>
                    <a:cubicBezTo>
                      <a:pt x="43" y="365"/>
                      <a:pt x="43" y="365"/>
                      <a:pt x="43" y="365"/>
                    </a:cubicBezTo>
                    <a:cubicBezTo>
                      <a:pt x="43" y="368"/>
                      <a:pt x="44" y="369"/>
                      <a:pt x="46" y="369"/>
                    </a:cubicBezTo>
                    <a:cubicBezTo>
                      <a:pt x="46" y="369"/>
                      <a:pt x="46" y="369"/>
                      <a:pt x="46" y="369"/>
                    </a:cubicBezTo>
                    <a:cubicBezTo>
                      <a:pt x="46" y="369"/>
                      <a:pt x="45" y="370"/>
                      <a:pt x="45" y="370"/>
                    </a:cubicBezTo>
                    <a:cubicBezTo>
                      <a:pt x="45" y="371"/>
                      <a:pt x="44" y="372"/>
                      <a:pt x="44" y="373"/>
                    </a:cubicBezTo>
                    <a:cubicBezTo>
                      <a:pt x="44" y="373"/>
                      <a:pt x="44" y="373"/>
                      <a:pt x="44" y="374"/>
                    </a:cubicBezTo>
                    <a:cubicBezTo>
                      <a:pt x="44" y="374"/>
                      <a:pt x="44" y="374"/>
                      <a:pt x="44" y="374"/>
                    </a:cubicBezTo>
                    <a:cubicBezTo>
                      <a:pt x="44" y="375"/>
                      <a:pt x="43" y="376"/>
                      <a:pt x="43" y="377"/>
                    </a:cubicBezTo>
                    <a:cubicBezTo>
                      <a:pt x="43" y="379"/>
                      <a:pt x="44" y="381"/>
                      <a:pt x="45" y="382"/>
                    </a:cubicBezTo>
                    <a:cubicBezTo>
                      <a:pt x="45" y="382"/>
                      <a:pt x="45" y="382"/>
                      <a:pt x="46" y="383"/>
                    </a:cubicBezTo>
                    <a:cubicBezTo>
                      <a:pt x="46" y="385"/>
                      <a:pt x="48" y="388"/>
                      <a:pt x="47" y="389"/>
                    </a:cubicBezTo>
                    <a:cubicBezTo>
                      <a:pt x="47" y="390"/>
                      <a:pt x="47" y="391"/>
                      <a:pt x="46" y="391"/>
                    </a:cubicBezTo>
                    <a:cubicBezTo>
                      <a:pt x="46" y="390"/>
                      <a:pt x="46" y="390"/>
                      <a:pt x="46" y="390"/>
                    </a:cubicBezTo>
                    <a:cubicBezTo>
                      <a:pt x="43" y="390"/>
                      <a:pt x="43" y="390"/>
                      <a:pt x="43" y="390"/>
                    </a:cubicBezTo>
                    <a:cubicBezTo>
                      <a:pt x="42" y="390"/>
                      <a:pt x="42" y="390"/>
                      <a:pt x="41" y="390"/>
                    </a:cubicBezTo>
                    <a:cubicBezTo>
                      <a:pt x="41" y="390"/>
                      <a:pt x="40" y="390"/>
                      <a:pt x="39" y="390"/>
                    </a:cubicBezTo>
                    <a:cubicBezTo>
                      <a:pt x="38" y="390"/>
                      <a:pt x="37" y="390"/>
                      <a:pt x="37" y="390"/>
                    </a:cubicBezTo>
                    <a:cubicBezTo>
                      <a:pt x="35" y="391"/>
                      <a:pt x="33" y="393"/>
                      <a:pt x="32" y="395"/>
                    </a:cubicBezTo>
                    <a:cubicBezTo>
                      <a:pt x="30" y="397"/>
                      <a:pt x="30" y="399"/>
                      <a:pt x="30" y="400"/>
                    </a:cubicBezTo>
                    <a:cubicBezTo>
                      <a:pt x="30" y="400"/>
                      <a:pt x="31" y="401"/>
                      <a:pt x="31" y="402"/>
                    </a:cubicBezTo>
                    <a:cubicBezTo>
                      <a:pt x="30" y="402"/>
                      <a:pt x="28" y="403"/>
                      <a:pt x="26" y="405"/>
                    </a:cubicBezTo>
                    <a:cubicBezTo>
                      <a:pt x="25" y="407"/>
                      <a:pt x="25" y="408"/>
                      <a:pt x="25" y="409"/>
                    </a:cubicBezTo>
                    <a:cubicBezTo>
                      <a:pt x="25" y="410"/>
                      <a:pt x="25" y="410"/>
                      <a:pt x="25" y="410"/>
                    </a:cubicBezTo>
                    <a:cubicBezTo>
                      <a:pt x="25" y="412"/>
                      <a:pt x="25" y="414"/>
                      <a:pt x="26" y="417"/>
                    </a:cubicBezTo>
                    <a:cubicBezTo>
                      <a:pt x="27" y="418"/>
                      <a:pt x="29" y="419"/>
                      <a:pt x="31" y="419"/>
                    </a:cubicBezTo>
                    <a:cubicBezTo>
                      <a:pt x="31" y="419"/>
                      <a:pt x="32" y="419"/>
                      <a:pt x="32" y="418"/>
                    </a:cubicBezTo>
                    <a:cubicBezTo>
                      <a:pt x="33" y="418"/>
                      <a:pt x="33" y="418"/>
                      <a:pt x="34" y="418"/>
                    </a:cubicBezTo>
                    <a:cubicBezTo>
                      <a:pt x="34" y="419"/>
                      <a:pt x="33" y="419"/>
                      <a:pt x="31" y="420"/>
                    </a:cubicBezTo>
                    <a:cubicBezTo>
                      <a:pt x="30" y="420"/>
                      <a:pt x="30" y="420"/>
                      <a:pt x="30" y="420"/>
                    </a:cubicBezTo>
                    <a:cubicBezTo>
                      <a:pt x="29" y="421"/>
                      <a:pt x="27" y="421"/>
                      <a:pt x="26" y="423"/>
                    </a:cubicBezTo>
                    <a:cubicBezTo>
                      <a:pt x="23" y="426"/>
                      <a:pt x="25" y="429"/>
                      <a:pt x="26" y="431"/>
                    </a:cubicBezTo>
                    <a:cubicBezTo>
                      <a:pt x="26" y="431"/>
                      <a:pt x="27" y="432"/>
                      <a:pt x="27" y="432"/>
                    </a:cubicBezTo>
                    <a:cubicBezTo>
                      <a:pt x="27" y="432"/>
                      <a:pt x="27" y="432"/>
                      <a:pt x="26" y="433"/>
                    </a:cubicBezTo>
                    <a:cubicBezTo>
                      <a:pt x="26" y="433"/>
                      <a:pt x="25" y="435"/>
                      <a:pt x="25" y="437"/>
                    </a:cubicBezTo>
                    <a:cubicBezTo>
                      <a:pt x="26" y="439"/>
                      <a:pt x="27" y="440"/>
                      <a:pt x="27" y="442"/>
                    </a:cubicBezTo>
                    <a:cubicBezTo>
                      <a:pt x="28" y="443"/>
                      <a:pt x="28" y="443"/>
                      <a:pt x="28" y="443"/>
                    </a:cubicBezTo>
                    <a:cubicBezTo>
                      <a:pt x="29" y="445"/>
                      <a:pt x="32" y="446"/>
                      <a:pt x="34" y="447"/>
                    </a:cubicBezTo>
                    <a:cubicBezTo>
                      <a:pt x="35" y="447"/>
                      <a:pt x="35" y="447"/>
                      <a:pt x="35" y="447"/>
                    </a:cubicBezTo>
                    <a:cubicBezTo>
                      <a:pt x="36" y="448"/>
                      <a:pt x="37" y="449"/>
                      <a:pt x="38" y="450"/>
                    </a:cubicBezTo>
                    <a:cubicBezTo>
                      <a:pt x="39" y="451"/>
                      <a:pt x="40" y="452"/>
                      <a:pt x="42" y="453"/>
                    </a:cubicBezTo>
                    <a:cubicBezTo>
                      <a:pt x="43" y="453"/>
                      <a:pt x="44" y="453"/>
                      <a:pt x="45" y="454"/>
                    </a:cubicBezTo>
                    <a:cubicBezTo>
                      <a:pt x="43" y="454"/>
                      <a:pt x="40" y="455"/>
                      <a:pt x="39" y="459"/>
                    </a:cubicBezTo>
                    <a:cubicBezTo>
                      <a:pt x="39" y="460"/>
                      <a:pt x="39" y="460"/>
                      <a:pt x="39" y="460"/>
                    </a:cubicBezTo>
                    <a:cubicBezTo>
                      <a:pt x="39" y="460"/>
                      <a:pt x="39" y="460"/>
                      <a:pt x="39" y="460"/>
                    </a:cubicBezTo>
                    <a:cubicBezTo>
                      <a:pt x="37" y="458"/>
                      <a:pt x="35" y="456"/>
                      <a:pt x="33" y="454"/>
                    </a:cubicBezTo>
                    <a:cubicBezTo>
                      <a:pt x="32" y="452"/>
                      <a:pt x="31" y="450"/>
                      <a:pt x="30" y="448"/>
                    </a:cubicBezTo>
                    <a:cubicBezTo>
                      <a:pt x="30" y="446"/>
                      <a:pt x="29" y="444"/>
                      <a:pt x="27" y="442"/>
                    </a:cubicBezTo>
                    <a:cubicBezTo>
                      <a:pt x="27" y="441"/>
                      <a:pt x="27" y="441"/>
                      <a:pt x="26" y="440"/>
                    </a:cubicBezTo>
                    <a:cubicBezTo>
                      <a:pt x="25" y="437"/>
                      <a:pt x="22" y="434"/>
                      <a:pt x="19" y="432"/>
                    </a:cubicBezTo>
                    <a:cubicBezTo>
                      <a:pt x="19" y="432"/>
                      <a:pt x="18" y="431"/>
                      <a:pt x="18" y="431"/>
                    </a:cubicBezTo>
                    <a:cubicBezTo>
                      <a:pt x="15" y="429"/>
                      <a:pt x="13" y="427"/>
                      <a:pt x="9" y="427"/>
                    </a:cubicBezTo>
                    <a:cubicBezTo>
                      <a:pt x="8" y="427"/>
                      <a:pt x="8" y="427"/>
                      <a:pt x="7" y="427"/>
                    </a:cubicBezTo>
                    <a:cubicBezTo>
                      <a:pt x="6" y="428"/>
                      <a:pt x="4" y="429"/>
                      <a:pt x="2" y="431"/>
                    </a:cubicBezTo>
                    <a:cubicBezTo>
                      <a:pt x="0" y="436"/>
                      <a:pt x="1" y="442"/>
                      <a:pt x="2" y="445"/>
                    </a:cubicBezTo>
                    <a:cubicBezTo>
                      <a:pt x="3" y="446"/>
                      <a:pt x="4" y="447"/>
                      <a:pt x="5" y="448"/>
                    </a:cubicBezTo>
                    <a:cubicBezTo>
                      <a:pt x="5" y="448"/>
                      <a:pt x="6" y="448"/>
                      <a:pt x="6" y="448"/>
                    </a:cubicBezTo>
                    <a:cubicBezTo>
                      <a:pt x="6" y="448"/>
                      <a:pt x="6" y="448"/>
                      <a:pt x="6" y="448"/>
                    </a:cubicBezTo>
                    <a:cubicBezTo>
                      <a:pt x="6" y="448"/>
                      <a:pt x="5" y="450"/>
                      <a:pt x="4" y="450"/>
                    </a:cubicBezTo>
                    <a:cubicBezTo>
                      <a:pt x="4" y="452"/>
                      <a:pt x="3" y="453"/>
                      <a:pt x="2" y="454"/>
                    </a:cubicBezTo>
                    <a:cubicBezTo>
                      <a:pt x="2" y="454"/>
                      <a:pt x="2" y="454"/>
                      <a:pt x="2" y="454"/>
                    </a:cubicBezTo>
                    <a:cubicBezTo>
                      <a:pt x="2" y="457"/>
                      <a:pt x="0" y="460"/>
                      <a:pt x="3" y="463"/>
                    </a:cubicBezTo>
                    <a:cubicBezTo>
                      <a:pt x="3" y="464"/>
                      <a:pt x="5" y="465"/>
                      <a:pt x="7" y="465"/>
                    </a:cubicBezTo>
                    <a:cubicBezTo>
                      <a:pt x="7" y="465"/>
                      <a:pt x="8" y="465"/>
                      <a:pt x="8" y="465"/>
                    </a:cubicBezTo>
                    <a:cubicBezTo>
                      <a:pt x="8" y="465"/>
                      <a:pt x="8" y="465"/>
                      <a:pt x="8" y="465"/>
                    </a:cubicBezTo>
                    <a:cubicBezTo>
                      <a:pt x="8" y="465"/>
                      <a:pt x="8" y="465"/>
                      <a:pt x="9" y="466"/>
                    </a:cubicBezTo>
                    <a:cubicBezTo>
                      <a:pt x="9" y="467"/>
                      <a:pt x="10" y="467"/>
                      <a:pt x="10" y="468"/>
                    </a:cubicBezTo>
                    <a:cubicBezTo>
                      <a:pt x="10" y="469"/>
                      <a:pt x="11" y="469"/>
                      <a:pt x="11" y="470"/>
                    </a:cubicBezTo>
                    <a:cubicBezTo>
                      <a:pt x="11" y="471"/>
                      <a:pt x="11" y="471"/>
                      <a:pt x="10" y="472"/>
                    </a:cubicBezTo>
                    <a:cubicBezTo>
                      <a:pt x="8" y="474"/>
                      <a:pt x="8" y="477"/>
                      <a:pt x="10" y="479"/>
                    </a:cubicBezTo>
                    <a:cubicBezTo>
                      <a:pt x="10" y="480"/>
                      <a:pt x="11" y="480"/>
                      <a:pt x="12" y="481"/>
                    </a:cubicBezTo>
                    <a:cubicBezTo>
                      <a:pt x="12" y="481"/>
                      <a:pt x="12" y="482"/>
                      <a:pt x="12" y="482"/>
                    </a:cubicBezTo>
                    <a:cubicBezTo>
                      <a:pt x="12" y="482"/>
                      <a:pt x="12" y="482"/>
                      <a:pt x="12" y="482"/>
                    </a:cubicBezTo>
                    <a:cubicBezTo>
                      <a:pt x="12" y="482"/>
                      <a:pt x="12" y="483"/>
                      <a:pt x="11" y="483"/>
                    </a:cubicBezTo>
                    <a:cubicBezTo>
                      <a:pt x="10" y="485"/>
                      <a:pt x="8" y="488"/>
                      <a:pt x="10" y="491"/>
                    </a:cubicBezTo>
                    <a:cubicBezTo>
                      <a:pt x="11" y="492"/>
                      <a:pt x="12" y="493"/>
                      <a:pt x="14" y="494"/>
                    </a:cubicBezTo>
                    <a:cubicBezTo>
                      <a:pt x="12" y="496"/>
                      <a:pt x="12" y="500"/>
                      <a:pt x="13" y="501"/>
                    </a:cubicBezTo>
                    <a:cubicBezTo>
                      <a:pt x="14" y="505"/>
                      <a:pt x="17" y="507"/>
                      <a:pt x="20" y="509"/>
                    </a:cubicBezTo>
                    <a:cubicBezTo>
                      <a:pt x="21" y="510"/>
                      <a:pt x="21" y="510"/>
                      <a:pt x="21" y="510"/>
                    </a:cubicBezTo>
                    <a:cubicBezTo>
                      <a:pt x="22" y="511"/>
                      <a:pt x="23" y="511"/>
                      <a:pt x="24" y="513"/>
                    </a:cubicBezTo>
                    <a:cubicBezTo>
                      <a:pt x="24" y="513"/>
                      <a:pt x="25" y="514"/>
                      <a:pt x="25" y="515"/>
                    </a:cubicBezTo>
                    <a:cubicBezTo>
                      <a:pt x="26" y="515"/>
                      <a:pt x="26" y="516"/>
                      <a:pt x="26" y="516"/>
                    </a:cubicBezTo>
                    <a:cubicBezTo>
                      <a:pt x="27" y="516"/>
                      <a:pt x="26" y="517"/>
                      <a:pt x="26" y="518"/>
                    </a:cubicBezTo>
                    <a:cubicBezTo>
                      <a:pt x="25" y="519"/>
                      <a:pt x="25" y="519"/>
                      <a:pt x="24" y="520"/>
                    </a:cubicBezTo>
                    <a:cubicBezTo>
                      <a:pt x="24" y="521"/>
                      <a:pt x="24" y="521"/>
                      <a:pt x="24" y="522"/>
                    </a:cubicBezTo>
                    <a:cubicBezTo>
                      <a:pt x="23" y="523"/>
                      <a:pt x="22" y="525"/>
                      <a:pt x="22" y="527"/>
                    </a:cubicBezTo>
                    <a:cubicBezTo>
                      <a:pt x="22" y="530"/>
                      <a:pt x="25" y="533"/>
                      <a:pt x="27" y="535"/>
                    </a:cubicBezTo>
                    <a:cubicBezTo>
                      <a:pt x="28" y="535"/>
                      <a:pt x="29" y="535"/>
                      <a:pt x="30" y="536"/>
                    </a:cubicBezTo>
                    <a:cubicBezTo>
                      <a:pt x="31" y="536"/>
                      <a:pt x="31" y="536"/>
                      <a:pt x="31" y="536"/>
                    </a:cubicBezTo>
                    <a:cubicBezTo>
                      <a:pt x="31" y="536"/>
                      <a:pt x="32" y="536"/>
                      <a:pt x="32" y="536"/>
                    </a:cubicBezTo>
                    <a:cubicBezTo>
                      <a:pt x="33" y="537"/>
                      <a:pt x="33" y="537"/>
                      <a:pt x="34" y="537"/>
                    </a:cubicBezTo>
                    <a:cubicBezTo>
                      <a:pt x="35" y="537"/>
                      <a:pt x="36" y="538"/>
                      <a:pt x="36" y="538"/>
                    </a:cubicBezTo>
                    <a:cubicBezTo>
                      <a:pt x="37" y="538"/>
                      <a:pt x="37" y="538"/>
                      <a:pt x="37" y="538"/>
                    </a:cubicBezTo>
                    <a:cubicBezTo>
                      <a:pt x="36" y="538"/>
                      <a:pt x="35" y="538"/>
                      <a:pt x="33" y="539"/>
                    </a:cubicBezTo>
                    <a:cubicBezTo>
                      <a:pt x="33" y="539"/>
                      <a:pt x="33" y="539"/>
                      <a:pt x="33" y="539"/>
                    </a:cubicBezTo>
                    <a:cubicBezTo>
                      <a:pt x="31" y="540"/>
                      <a:pt x="28" y="541"/>
                      <a:pt x="29" y="546"/>
                    </a:cubicBezTo>
                    <a:cubicBezTo>
                      <a:pt x="29" y="547"/>
                      <a:pt x="30" y="548"/>
                      <a:pt x="31" y="549"/>
                    </a:cubicBezTo>
                    <a:cubicBezTo>
                      <a:pt x="31" y="550"/>
                      <a:pt x="32" y="550"/>
                      <a:pt x="33" y="550"/>
                    </a:cubicBezTo>
                    <a:cubicBezTo>
                      <a:pt x="34" y="559"/>
                      <a:pt x="39" y="566"/>
                      <a:pt x="44" y="572"/>
                    </a:cubicBezTo>
                    <a:cubicBezTo>
                      <a:pt x="46" y="575"/>
                      <a:pt x="46" y="575"/>
                      <a:pt x="46" y="575"/>
                    </a:cubicBezTo>
                    <a:cubicBezTo>
                      <a:pt x="49" y="579"/>
                      <a:pt x="54" y="583"/>
                      <a:pt x="61" y="583"/>
                    </a:cubicBezTo>
                    <a:cubicBezTo>
                      <a:pt x="61" y="583"/>
                      <a:pt x="62" y="583"/>
                      <a:pt x="62" y="583"/>
                    </a:cubicBezTo>
                    <a:cubicBezTo>
                      <a:pt x="65" y="583"/>
                      <a:pt x="67" y="582"/>
                      <a:pt x="69" y="580"/>
                    </a:cubicBezTo>
                    <a:cubicBezTo>
                      <a:pt x="72" y="575"/>
                      <a:pt x="71" y="570"/>
                      <a:pt x="71" y="565"/>
                    </a:cubicBezTo>
                    <a:cubicBezTo>
                      <a:pt x="71" y="564"/>
                      <a:pt x="71" y="564"/>
                      <a:pt x="71" y="564"/>
                    </a:cubicBezTo>
                    <a:cubicBezTo>
                      <a:pt x="70" y="560"/>
                      <a:pt x="70" y="560"/>
                      <a:pt x="70" y="560"/>
                    </a:cubicBezTo>
                    <a:cubicBezTo>
                      <a:pt x="69" y="551"/>
                      <a:pt x="68" y="542"/>
                      <a:pt x="63" y="533"/>
                    </a:cubicBezTo>
                    <a:cubicBezTo>
                      <a:pt x="58" y="523"/>
                      <a:pt x="58" y="517"/>
                      <a:pt x="58" y="506"/>
                    </a:cubicBezTo>
                    <a:cubicBezTo>
                      <a:pt x="58" y="504"/>
                      <a:pt x="58" y="502"/>
                      <a:pt x="58" y="501"/>
                    </a:cubicBezTo>
                    <a:cubicBezTo>
                      <a:pt x="58" y="498"/>
                      <a:pt x="58" y="496"/>
                      <a:pt x="58" y="495"/>
                    </a:cubicBezTo>
                    <a:cubicBezTo>
                      <a:pt x="59" y="493"/>
                      <a:pt x="59" y="493"/>
                      <a:pt x="59" y="493"/>
                    </a:cubicBezTo>
                    <a:cubicBezTo>
                      <a:pt x="59" y="491"/>
                      <a:pt x="59" y="489"/>
                      <a:pt x="59" y="486"/>
                    </a:cubicBezTo>
                    <a:cubicBezTo>
                      <a:pt x="59" y="484"/>
                      <a:pt x="57" y="482"/>
                      <a:pt x="56" y="481"/>
                    </a:cubicBezTo>
                    <a:cubicBezTo>
                      <a:pt x="56" y="481"/>
                      <a:pt x="56" y="481"/>
                      <a:pt x="56" y="480"/>
                    </a:cubicBezTo>
                    <a:cubicBezTo>
                      <a:pt x="57" y="481"/>
                      <a:pt x="58" y="481"/>
                      <a:pt x="59" y="481"/>
                    </a:cubicBezTo>
                    <a:cubicBezTo>
                      <a:pt x="59" y="481"/>
                      <a:pt x="60" y="481"/>
                      <a:pt x="60" y="481"/>
                    </a:cubicBezTo>
                    <a:cubicBezTo>
                      <a:pt x="61" y="481"/>
                      <a:pt x="61" y="481"/>
                      <a:pt x="62" y="481"/>
                    </a:cubicBezTo>
                    <a:cubicBezTo>
                      <a:pt x="62" y="483"/>
                      <a:pt x="63" y="485"/>
                      <a:pt x="64" y="487"/>
                    </a:cubicBezTo>
                    <a:cubicBezTo>
                      <a:pt x="64" y="487"/>
                      <a:pt x="64" y="487"/>
                      <a:pt x="64" y="487"/>
                    </a:cubicBezTo>
                    <a:cubicBezTo>
                      <a:pt x="62" y="487"/>
                      <a:pt x="61" y="488"/>
                      <a:pt x="60" y="489"/>
                    </a:cubicBezTo>
                    <a:cubicBezTo>
                      <a:pt x="58" y="491"/>
                      <a:pt x="59" y="493"/>
                      <a:pt x="60" y="494"/>
                    </a:cubicBezTo>
                    <a:cubicBezTo>
                      <a:pt x="60" y="495"/>
                      <a:pt x="60" y="495"/>
                      <a:pt x="60" y="495"/>
                    </a:cubicBezTo>
                    <a:cubicBezTo>
                      <a:pt x="60" y="496"/>
                      <a:pt x="60" y="496"/>
                      <a:pt x="60" y="497"/>
                    </a:cubicBezTo>
                    <a:cubicBezTo>
                      <a:pt x="59" y="498"/>
                      <a:pt x="58" y="500"/>
                      <a:pt x="59" y="502"/>
                    </a:cubicBezTo>
                    <a:cubicBezTo>
                      <a:pt x="59" y="504"/>
                      <a:pt x="60" y="504"/>
                      <a:pt x="62" y="505"/>
                    </a:cubicBezTo>
                    <a:cubicBezTo>
                      <a:pt x="62" y="505"/>
                      <a:pt x="62" y="505"/>
                      <a:pt x="63" y="505"/>
                    </a:cubicBezTo>
                    <a:cubicBezTo>
                      <a:pt x="63" y="505"/>
                      <a:pt x="63" y="505"/>
                      <a:pt x="63" y="505"/>
                    </a:cubicBezTo>
                    <a:cubicBezTo>
                      <a:pt x="62" y="507"/>
                      <a:pt x="62" y="509"/>
                      <a:pt x="62" y="510"/>
                    </a:cubicBezTo>
                    <a:cubicBezTo>
                      <a:pt x="62" y="511"/>
                      <a:pt x="62" y="511"/>
                      <a:pt x="62" y="512"/>
                    </a:cubicBezTo>
                    <a:cubicBezTo>
                      <a:pt x="62" y="512"/>
                      <a:pt x="62" y="512"/>
                      <a:pt x="62" y="512"/>
                    </a:cubicBezTo>
                    <a:cubicBezTo>
                      <a:pt x="62" y="515"/>
                      <a:pt x="62" y="516"/>
                      <a:pt x="64" y="519"/>
                    </a:cubicBezTo>
                    <a:cubicBezTo>
                      <a:pt x="64" y="519"/>
                      <a:pt x="64" y="519"/>
                      <a:pt x="64" y="520"/>
                    </a:cubicBezTo>
                    <a:cubicBezTo>
                      <a:pt x="65" y="521"/>
                      <a:pt x="65" y="522"/>
                      <a:pt x="66" y="522"/>
                    </a:cubicBezTo>
                    <a:cubicBezTo>
                      <a:pt x="68" y="524"/>
                      <a:pt x="70" y="524"/>
                      <a:pt x="71" y="524"/>
                    </a:cubicBezTo>
                    <a:cubicBezTo>
                      <a:pt x="71" y="524"/>
                      <a:pt x="71" y="524"/>
                      <a:pt x="72" y="524"/>
                    </a:cubicBezTo>
                    <a:cubicBezTo>
                      <a:pt x="70" y="526"/>
                      <a:pt x="69" y="530"/>
                      <a:pt x="70" y="534"/>
                    </a:cubicBezTo>
                    <a:cubicBezTo>
                      <a:pt x="71" y="536"/>
                      <a:pt x="72" y="537"/>
                      <a:pt x="73" y="538"/>
                    </a:cubicBezTo>
                    <a:cubicBezTo>
                      <a:pt x="74" y="539"/>
                      <a:pt x="74" y="539"/>
                      <a:pt x="74" y="539"/>
                    </a:cubicBezTo>
                    <a:cubicBezTo>
                      <a:pt x="74" y="539"/>
                      <a:pt x="74" y="540"/>
                      <a:pt x="75" y="540"/>
                    </a:cubicBezTo>
                    <a:cubicBezTo>
                      <a:pt x="75" y="541"/>
                      <a:pt x="76" y="542"/>
                      <a:pt x="77" y="543"/>
                    </a:cubicBezTo>
                    <a:cubicBezTo>
                      <a:pt x="77" y="543"/>
                      <a:pt x="80" y="545"/>
                      <a:pt x="82" y="545"/>
                    </a:cubicBezTo>
                    <a:cubicBezTo>
                      <a:pt x="83" y="545"/>
                      <a:pt x="83" y="545"/>
                      <a:pt x="83" y="545"/>
                    </a:cubicBezTo>
                    <a:cubicBezTo>
                      <a:pt x="83" y="545"/>
                      <a:pt x="83" y="546"/>
                      <a:pt x="83" y="546"/>
                    </a:cubicBezTo>
                    <a:cubicBezTo>
                      <a:pt x="82" y="549"/>
                      <a:pt x="82" y="551"/>
                      <a:pt x="82" y="553"/>
                    </a:cubicBezTo>
                    <a:cubicBezTo>
                      <a:pt x="82" y="556"/>
                      <a:pt x="82" y="556"/>
                      <a:pt x="82" y="556"/>
                    </a:cubicBezTo>
                    <a:cubicBezTo>
                      <a:pt x="83" y="559"/>
                      <a:pt x="83" y="559"/>
                      <a:pt x="83" y="559"/>
                    </a:cubicBezTo>
                    <a:cubicBezTo>
                      <a:pt x="84" y="559"/>
                      <a:pt x="84" y="559"/>
                      <a:pt x="84" y="559"/>
                    </a:cubicBezTo>
                    <a:cubicBezTo>
                      <a:pt x="85" y="561"/>
                      <a:pt x="125" y="602"/>
                      <a:pt x="284" y="662"/>
                    </a:cubicBezTo>
                    <a:cubicBezTo>
                      <a:pt x="290" y="664"/>
                      <a:pt x="290" y="664"/>
                      <a:pt x="290" y="664"/>
                    </a:cubicBezTo>
                    <a:cubicBezTo>
                      <a:pt x="288" y="658"/>
                      <a:pt x="288" y="658"/>
                      <a:pt x="288" y="658"/>
                    </a:cubicBezTo>
                    <a:cubicBezTo>
                      <a:pt x="288" y="657"/>
                      <a:pt x="287" y="656"/>
                      <a:pt x="287" y="655"/>
                    </a:cubicBezTo>
                    <a:cubicBezTo>
                      <a:pt x="285" y="645"/>
                      <a:pt x="287" y="638"/>
                      <a:pt x="290" y="629"/>
                    </a:cubicBezTo>
                    <a:cubicBezTo>
                      <a:pt x="291" y="627"/>
                      <a:pt x="292" y="625"/>
                      <a:pt x="292" y="623"/>
                    </a:cubicBezTo>
                    <a:cubicBezTo>
                      <a:pt x="294" y="616"/>
                      <a:pt x="298" y="606"/>
                      <a:pt x="295" y="599"/>
                    </a:cubicBezTo>
                    <a:cubicBezTo>
                      <a:pt x="293" y="595"/>
                      <a:pt x="292" y="593"/>
                      <a:pt x="290" y="590"/>
                    </a:cubicBezTo>
                    <a:cubicBezTo>
                      <a:pt x="287" y="586"/>
                      <a:pt x="285" y="582"/>
                      <a:pt x="284" y="576"/>
                    </a:cubicBezTo>
                    <a:cubicBezTo>
                      <a:pt x="284" y="574"/>
                      <a:pt x="283" y="573"/>
                      <a:pt x="283" y="571"/>
                    </a:cubicBezTo>
                    <a:cubicBezTo>
                      <a:pt x="282" y="564"/>
                      <a:pt x="280" y="556"/>
                      <a:pt x="277" y="551"/>
                    </a:cubicBezTo>
                    <a:cubicBezTo>
                      <a:pt x="275" y="547"/>
                      <a:pt x="273" y="545"/>
                      <a:pt x="272" y="543"/>
                    </a:cubicBezTo>
                    <a:cubicBezTo>
                      <a:pt x="269" y="540"/>
                      <a:pt x="267" y="538"/>
                      <a:pt x="268" y="530"/>
                    </a:cubicBezTo>
                    <a:cubicBezTo>
                      <a:pt x="268" y="528"/>
                      <a:pt x="268" y="528"/>
                      <a:pt x="268" y="528"/>
                    </a:cubicBezTo>
                    <a:cubicBezTo>
                      <a:pt x="268" y="520"/>
                      <a:pt x="269" y="509"/>
                      <a:pt x="262" y="505"/>
                    </a:cubicBezTo>
                    <a:cubicBezTo>
                      <a:pt x="260" y="504"/>
                      <a:pt x="259" y="503"/>
                      <a:pt x="258" y="503"/>
                    </a:cubicBezTo>
                    <a:cubicBezTo>
                      <a:pt x="255" y="503"/>
                      <a:pt x="254" y="503"/>
                      <a:pt x="253" y="498"/>
                    </a:cubicBezTo>
                    <a:cubicBezTo>
                      <a:pt x="253" y="495"/>
                      <a:pt x="253" y="493"/>
                      <a:pt x="253" y="490"/>
                    </a:cubicBezTo>
                    <a:cubicBezTo>
                      <a:pt x="253" y="488"/>
                      <a:pt x="253" y="486"/>
                      <a:pt x="252" y="484"/>
                    </a:cubicBezTo>
                    <a:cubicBezTo>
                      <a:pt x="252" y="481"/>
                      <a:pt x="252" y="481"/>
                      <a:pt x="252" y="481"/>
                    </a:cubicBezTo>
                    <a:cubicBezTo>
                      <a:pt x="251" y="473"/>
                      <a:pt x="250" y="464"/>
                      <a:pt x="244" y="460"/>
                    </a:cubicBezTo>
                    <a:cubicBezTo>
                      <a:pt x="242" y="458"/>
                      <a:pt x="241" y="458"/>
                      <a:pt x="240" y="457"/>
                    </a:cubicBezTo>
                    <a:cubicBezTo>
                      <a:pt x="238" y="456"/>
                      <a:pt x="236" y="456"/>
                      <a:pt x="235" y="453"/>
                    </a:cubicBezTo>
                    <a:cubicBezTo>
                      <a:pt x="230" y="444"/>
                      <a:pt x="240" y="425"/>
                      <a:pt x="250" y="408"/>
                    </a:cubicBezTo>
                    <a:cubicBezTo>
                      <a:pt x="252" y="406"/>
                      <a:pt x="253" y="404"/>
                      <a:pt x="254" y="402"/>
                    </a:cubicBezTo>
                    <a:cubicBezTo>
                      <a:pt x="267" y="378"/>
                      <a:pt x="280" y="353"/>
                      <a:pt x="291" y="329"/>
                    </a:cubicBezTo>
                    <a:cubicBezTo>
                      <a:pt x="292" y="328"/>
                      <a:pt x="292" y="328"/>
                      <a:pt x="292" y="328"/>
                    </a:cubicBezTo>
                    <a:cubicBezTo>
                      <a:pt x="299" y="313"/>
                      <a:pt x="306" y="300"/>
                      <a:pt x="312" y="287"/>
                    </a:cubicBezTo>
                    <a:cubicBezTo>
                      <a:pt x="318" y="277"/>
                      <a:pt x="322" y="267"/>
                      <a:pt x="327" y="257"/>
                    </a:cubicBezTo>
                    <a:cubicBezTo>
                      <a:pt x="328" y="255"/>
                      <a:pt x="328" y="255"/>
                      <a:pt x="328" y="255"/>
                    </a:cubicBezTo>
                    <a:cubicBezTo>
                      <a:pt x="334" y="244"/>
                      <a:pt x="340" y="232"/>
                      <a:pt x="346" y="220"/>
                    </a:cubicBezTo>
                    <a:cubicBezTo>
                      <a:pt x="347" y="218"/>
                      <a:pt x="347" y="218"/>
                      <a:pt x="347" y="218"/>
                    </a:cubicBezTo>
                    <a:lnTo>
                      <a:pt x="345" y="216"/>
                    </a:lnTo>
                    <a:close/>
                    <a:moveTo>
                      <a:pt x="69" y="498"/>
                    </a:moveTo>
                    <a:cubicBezTo>
                      <a:pt x="69" y="497"/>
                      <a:pt x="69" y="496"/>
                      <a:pt x="70" y="495"/>
                    </a:cubicBezTo>
                    <a:cubicBezTo>
                      <a:pt x="71" y="496"/>
                      <a:pt x="71" y="496"/>
                      <a:pt x="71" y="497"/>
                    </a:cubicBezTo>
                    <a:cubicBezTo>
                      <a:pt x="71" y="499"/>
                      <a:pt x="71" y="499"/>
                      <a:pt x="70" y="500"/>
                    </a:cubicBezTo>
                    <a:cubicBezTo>
                      <a:pt x="70" y="500"/>
                      <a:pt x="69" y="500"/>
                      <a:pt x="68" y="501"/>
                    </a:cubicBezTo>
                    <a:cubicBezTo>
                      <a:pt x="68" y="501"/>
                      <a:pt x="68" y="501"/>
                      <a:pt x="68" y="501"/>
                    </a:cubicBezTo>
                    <a:cubicBezTo>
                      <a:pt x="69" y="500"/>
                      <a:pt x="69" y="499"/>
                      <a:pt x="69" y="498"/>
                    </a:cubicBezTo>
                    <a:close/>
                    <a:moveTo>
                      <a:pt x="45" y="465"/>
                    </a:moveTo>
                    <a:cubicBezTo>
                      <a:pt x="46" y="465"/>
                      <a:pt x="46" y="465"/>
                      <a:pt x="47" y="465"/>
                    </a:cubicBezTo>
                    <a:cubicBezTo>
                      <a:pt x="47" y="465"/>
                      <a:pt x="47" y="465"/>
                      <a:pt x="47" y="465"/>
                    </a:cubicBezTo>
                    <a:cubicBezTo>
                      <a:pt x="48" y="465"/>
                      <a:pt x="48" y="465"/>
                      <a:pt x="48" y="465"/>
                    </a:cubicBezTo>
                    <a:cubicBezTo>
                      <a:pt x="48" y="465"/>
                      <a:pt x="49" y="465"/>
                      <a:pt x="49" y="465"/>
                    </a:cubicBezTo>
                    <a:cubicBezTo>
                      <a:pt x="49" y="466"/>
                      <a:pt x="48" y="467"/>
                      <a:pt x="48" y="469"/>
                    </a:cubicBezTo>
                    <a:cubicBezTo>
                      <a:pt x="48" y="469"/>
                      <a:pt x="48" y="469"/>
                      <a:pt x="48" y="469"/>
                    </a:cubicBezTo>
                    <a:cubicBezTo>
                      <a:pt x="46" y="468"/>
                      <a:pt x="45" y="467"/>
                      <a:pt x="44" y="465"/>
                    </a:cubicBezTo>
                    <a:cubicBezTo>
                      <a:pt x="44" y="465"/>
                      <a:pt x="44" y="465"/>
                      <a:pt x="45" y="465"/>
                    </a:cubicBezTo>
                    <a:cubicBezTo>
                      <a:pt x="45" y="465"/>
                      <a:pt x="45" y="465"/>
                      <a:pt x="45" y="46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p:cNvSpPr>
              <p:nvPr/>
            </p:nvSpPr>
            <p:spPr bwMode="auto">
              <a:xfrm>
                <a:off x="374" y="2200"/>
                <a:ext cx="120" cy="250"/>
              </a:xfrm>
              <a:custGeom>
                <a:avLst/>
                <a:gdLst>
                  <a:gd name="T0" fmla="*/ 33 w 45"/>
                  <a:gd name="T1" fmla="*/ 35 h 94"/>
                  <a:gd name="T2" fmla="*/ 36 w 45"/>
                  <a:gd name="T3" fmla="*/ 31 h 94"/>
                  <a:gd name="T4" fmla="*/ 43 w 45"/>
                  <a:gd name="T5" fmla="*/ 19 h 94"/>
                  <a:gd name="T6" fmla="*/ 33 w 45"/>
                  <a:gd name="T7" fmla="*/ 11 h 94"/>
                  <a:gd name="T8" fmla="*/ 21 w 45"/>
                  <a:gd name="T9" fmla="*/ 0 h 94"/>
                  <a:gd name="T10" fmla="*/ 14 w 45"/>
                  <a:gd name="T11" fmla="*/ 5 h 94"/>
                  <a:gd name="T12" fmla="*/ 12 w 45"/>
                  <a:gd name="T13" fmla="*/ 7 h 94"/>
                  <a:gd name="T14" fmla="*/ 7 w 45"/>
                  <a:gd name="T15" fmla="*/ 20 h 94"/>
                  <a:gd name="T16" fmla="*/ 6 w 45"/>
                  <a:gd name="T17" fmla="*/ 27 h 94"/>
                  <a:gd name="T18" fmla="*/ 6 w 45"/>
                  <a:gd name="T19" fmla="*/ 40 h 94"/>
                  <a:gd name="T20" fmla="*/ 3 w 45"/>
                  <a:gd name="T21" fmla="*/ 40 h 94"/>
                  <a:gd name="T22" fmla="*/ 2 w 45"/>
                  <a:gd name="T23" fmla="*/ 43 h 94"/>
                  <a:gd name="T24" fmla="*/ 2 w 45"/>
                  <a:gd name="T25" fmla="*/ 46 h 94"/>
                  <a:gd name="T26" fmla="*/ 1 w 45"/>
                  <a:gd name="T27" fmla="*/ 51 h 94"/>
                  <a:gd name="T28" fmla="*/ 3 w 45"/>
                  <a:gd name="T29" fmla="*/ 57 h 94"/>
                  <a:gd name="T30" fmla="*/ 3 w 45"/>
                  <a:gd name="T31" fmla="*/ 59 h 94"/>
                  <a:gd name="T32" fmla="*/ 3 w 45"/>
                  <a:gd name="T33" fmla="*/ 75 h 94"/>
                  <a:gd name="T34" fmla="*/ 3 w 45"/>
                  <a:gd name="T35" fmla="*/ 76 h 94"/>
                  <a:gd name="T36" fmla="*/ 2 w 45"/>
                  <a:gd name="T37" fmla="*/ 84 h 94"/>
                  <a:gd name="T38" fmla="*/ 2 w 45"/>
                  <a:gd name="T39" fmla="*/ 86 h 94"/>
                  <a:gd name="T40" fmla="*/ 10 w 45"/>
                  <a:gd name="T41" fmla="*/ 94 h 94"/>
                  <a:gd name="T42" fmla="*/ 14 w 45"/>
                  <a:gd name="T43" fmla="*/ 92 h 94"/>
                  <a:gd name="T44" fmla="*/ 13 w 45"/>
                  <a:gd name="T45" fmla="*/ 82 h 94"/>
                  <a:gd name="T46" fmla="*/ 13 w 45"/>
                  <a:gd name="T47" fmla="*/ 82 h 94"/>
                  <a:gd name="T48" fmla="*/ 12 w 45"/>
                  <a:gd name="T49" fmla="*/ 69 h 94"/>
                  <a:gd name="T50" fmla="*/ 14 w 45"/>
                  <a:gd name="T51" fmla="*/ 64 h 94"/>
                  <a:gd name="T52" fmla="*/ 18 w 45"/>
                  <a:gd name="T53" fmla="*/ 61 h 94"/>
                  <a:gd name="T54" fmla="*/ 21 w 45"/>
                  <a:gd name="T55" fmla="*/ 58 h 94"/>
                  <a:gd name="T56" fmla="*/ 24 w 45"/>
                  <a:gd name="T57" fmla="*/ 52 h 94"/>
                  <a:gd name="T58" fmla="*/ 23 w 45"/>
                  <a:gd name="T59" fmla="*/ 44 h 94"/>
                  <a:gd name="T60" fmla="*/ 26 w 45"/>
                  <a:gd name="T61" fmla="*/ 41 h 94"/>
                  <a:gd name="T62" fmla="*/ 28 w 45"/>
                  <a:gd name="T63"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94">
                    <a:moveTo>
                      <a:pt x="28" y="39"/>
                    </a:moveTo>
                    <a:cubicBezTo>
                      <a:pt x="31" y="39"/>
                      <a:pt x="32" y="36"/>
                      <a:pt x="33" y="35"/>
                    </a:cubicBezTo>
                    <a:cubicBezTo>
                      <a:pt x="33" y="35"/>
                      <a:pt x="34" y="34"/>
                      <a:pt x="34" y="34"/>
                    </a:cubicBezTo>
                    <a:cubicBezTo>
                      <a:pt x="35" y="33"/>
                      <a:pt x="36" y="33"/>
                      <a:pt x="36" y="31"/>
                    </a:cubicBezTo>
                    <a:cubicBezTo>
                      <a:pt x="39" y="31"/>
                      <a:pt x="44" y="29"/>
                      <a:pt x="45" y="26"/>
                    </a:cubicBezTo>
                    <a:cubicBezTo>
                      <a:pt x="45" y="23"/>
                      <a:pt x="45" y="21"/>
                      <a:pt x="43" y="19"/>
                    </a:cubicBezTo>
                    <a:cubicBezTo>
                      <a:pt x="42" y="18"/>
                      <a:pt x="40" y="17"/>
                      <a:pt x="38" y="16"/>
                    </a:cubicBezTo>
                    <a:cubicBezTo>
                      <a:pt x="37" y="14"/>
                      <a:pt x="36" y="12"/>
                      <a:pt x="33" y="11"/>
                    </a:cubicBezTo>
                    <a:cubicBezTo>
                      <a:pt x="31" y="10"/>
                      <a:pt x="31" y="10"/>
                      <a:pt x="31" y="9"/>
                    </a:cubicBezTo>
                    <a:cubicBezTo>
                      <a:pt x="30" y="5"/>
                      <a:pt x="26" y="0"/>
                      <a:pt x="21" y="0"/>
                    </a:cubicBezTo>
                    <a:cubicBezTo>
                      <a:pt x="20" y="0"/>
                      <a:pt x="19" y="1"/>
                      <a:pt x="18" y="1"/>
                    </a:cubicBezTo>
                    <a:cubicBezTo>
                      <a:pt x="16" y="2"/>
                      <a:pt x="15" y="4"/>
                      <a:pt x="14" y="5"/>
                    </a:cubicBezTo>
                    <a:cubicBezTo>
                      <a:pt x="13" y="5"/>
                      <a:pt x="13" y="6"/>
                      <a:pt x="12" y="6"/>
                    </a:cubicBezTo>
                    <a:cubicBezTo>
                      <a:pt x="12" y="7"/>
                      <a:pt x="12" y="7"/>
                      <a:pt x="12" y="7"/>
                    </a:cubicBezTo>
                    <a:cubicBezTo>
                      <a:pt x="11" y="8"/>
                      <a:pt x="9" y="10"/>
                      <a:pt x="8" y="12"/>
                    </a:cubicBezTo>
                    <a:cubicBezTo>
                      <a:pt x="7" y="15"/>
                      <a:pt x="7" y="18"/>
                      <a:pt x="7" y="20"/>
                    </a:cubicBezTo>
                    <a:cubicBezTo>
                      <a:pt x="7" y="23"/>
                      <a:pt x="7" y="25"/>
                      <a:pt x="7" y="27"/>
                    </a:cubicBezTo>
                    <a:cubicBezTo>
                      <a:pt x="6" y="27"/>
                      <a:pt x="6" y="27"/>
                      <a:pt x="6" y="27"/>
                    </a:cubicBezTo>
                    <a:cubicBezTo>
                      <a:pt x="6" y="30"/>
                      <a:pt x="5" y="32"/>
                      <a:pt x="5" y="35"/>
                    </a:cubicBezTo>
                    <a:cubicBezTo>
                      <a:pt x="6" y="37"/>
                      <a:pt x="6" y="39"/>
                      <a:pt x="6" y="40"/>
                    </a:cubicBezTo>
                    <a:cubicBezTo>
                      <a:pt x="6" y="40"/>
                      <a:pt x="5" y="40"/>
                      <a:pt x="5" y="40"/>
                    </a:cubicBezTo>
                    <a:cubicBezTo>
                      <a:pt x="3" y="40"/>
                      <a:pt x="3" y="40"/>
                      <a:pt x="3" y="40"/>
                    </a:cubicBezTo>
                    <a:cubicBezTo>
                      <a:pt x="2" y="42"/>
                      <a:pt x="2" y="42"/>
                      <a:pt x="2" y="42"/>
                    </a:cubicBezTo>
                    <a:cubicBezTo>
                      <a:pt x="2" y="42"/>
                      <a:pt x="2" y="43"/>
                      <a:pt x="2" y="43"/>
                    </a:cubicBezTo>
                    <a:cubicBezTo>
                      <a:pt x="2" y="43"/>
                      <a:pt x="2" y="45"/>
                      <a:pt x="2" y="46"/>
                    </a:cubicBezTo>
                    <a:cubicBezTo>
                      <a:pt x="2" y="46"/>
                      <a:pt x="2" y="46"/>
                      <a:pt x="2" y="46"/>
                    </a:cubicBezTo>
                    <a:cubicBezTo>
                      <a:pt x="2" y="46"/>
                      <a:pt x="2" y="46"/>
                      <a:pt x="2" y="46"/>
                    </a:cubicBezTo>
                    <a:cubicBezTo>
                      <a:pt x="1" y="51"/>
                      <a:pt x="1" y="51"/>
                      <a:pt x="1" y="51"/>
                    </a:cubicBezTo>
                    <a:cubicBezTo>
                      <a:pt x="1" y="52"/>
                      <a:pt x="1" y="53"/>
                      <a:pt x="1" y="54"/>
                    </a:cubicBezTo>
                    <a:cubicBezTo>
                      <a:pt x="2" y="56"/>
                      <a:pt x="3" y="57"/>
                      <a:pt x="3" y="57"/>
                    </a:cubicBezTo>
                    <a:cubicBezTo>
                      <a:pt x="3" y="58"/>
                      <a:pt x="3" y="58"/>
                      <a:pt x="3" y="58"/>
                    </a:cubicBezTo>
                    <a:cubicBezTo>
                      <a:pt x="3" y="59"/>
                      <a:pt x="3" y="59"/>
                      <a:pt x="3" y="59"/>
                    </a:cubicBezTo>
                    <a:cubicBezTo>
                      <a:pt x="2" y="59"/>
                      <a:pt x="2" y="60"/>
                      <a:pt x="2" y="61"/>
                    </a:cubicBezTo>
                    <a:cubicBezTo>
                      <a:pt x="0" y="65"/>
                      <a:pt x="1" y="72"/>
                      <a:pt x="3" y="75"/>
                    </a:cubicBezTo>
                    <a:cubicBezTo>
                      <a:pt x="3" y="76"/>
                      <a:pt x="3" y="76"/>
                      <a:pt x="3" y="76"/>
                    </a:cubicBezTo>
                    <a:cubicBezTo>
                      <a:pt x="3" y="76"/>
                      <a:pt x="3" y="76"/>
                      <a:pt x="3" y="76"/>
                    </a:cubicBezTo>
                    <a:cubicBezTo>
                      <a:pt x="2" y="78"/>
                      <a:pt x="2" y="78"/>
                      <a:pt x="2" y="78"/>
                    </a:cubicBezTo>
                    <a:cubicBezTo>
                      <a:pt x="1" y="81"/>
                      <a:pt x="1" y="83"/>
                      <a:pt x="2" y="84"/>
                    </a:cubicBezTo>
                    <a:cubicBezTo>
                      <a:pt x="2" y="85"/>
                      <a:pt x="2" y="85"/>
                      <a:pt x="2" y="85"/>
                    </a:cubicBezTo>
                    <a:cubicBezTo>
                      <a:pt x="2" y="86"/>
                      <a:pt x="2" y="86"/>
                      <a:pt x="2" y="86"/>
                    </a:cubicBezTo>
                    <a:cubicBezTo>
                      <a:pt x="3" y="88"/>
                      <a:pt x="3" y="90"/>
                      <a:pt x="6" y="91"/>
                    </a:cubicBezTo>
                    <a:cubicBezTo>
                      <a:pt x="7" y="94"/>
                      <a:pt x="8" y="94"/>
                      <a:pt x="10" y="94"/>
                    </a:cubicBezTo>
                    <a:cubicBezTo>
                      <a:pt x="10" y="94"/>
                      <a:pt x="10" y="94"/>
                      <a:pt x="10" y="94"/>
                    </a:cubicBezTo>
                    <a:cubicBezTo>
                      <a:pt x="12" y="94"/>
                      <a:pt x="13" y="93"/>
                      <a:pt x="14" y="92"/>
                    </a:cubicBezTo>
                    <a:cubicBezTo>
                      <a:pt x="16" y="89"/>
                      <a:pt x="14" y="85"/>
                      <a:pt x="13" y="83"/>
                    </a:cubicBezTo>
                    <a:cubicBezTo>
                      <a:pt x="13" y="83"/>
                      <a:pt x="13" y="83"/>
                      <a:pt x="13" y="82"/>
                    </a:cubicBezTo>
                    <a:cubicBezTo>
                      <a:pt x="12" y="82"/>
                      <a:pt x="12" y="82"/>
                      <a:pt x="12" y="82"/>
                    </a:cubicBezTo>
                    <a:cubicBezTo>
                      <a:pt x="12" y="82"/>
                      <a:pt x="13" y="82"/>
                      <a:pt x="13" y="82"/>
                    </a:cubicBezTo>
                    <a:cubicBezTo>
                      <a:pt x="15" y="78"/>
                      <a:pt x="13" y="75"/>
                      <a:pt x="13" y="72"/>
                    </a:cubicBezTo>
                    <a:cubicBezTo>
                      <a:pt x="12" y="71"/>
                      <a:pt x="12" y="70"/>
                      <a:pt x="12" y="69"/>
                    </a:cubicBezTo>
                    <a:cubicBezTo>
                      <a:pt x="12" y="68"/>
                      <a:pt x="12" y="68"/>
                      <a:pt x="13" y="67"/>
                    </a:cubicBezTo>
                    <a:cubicBezTo>
                      <a:pt x="13" y="66"/>
                      <a:pt x="14" y="65"/>
                      <a:pt x="14" y="64"/>
                    </a:cubicBezTo>
                    <a:cubicBezTo>
                      <a:pt x="15" y="63"/>
                      <a:pt x="16" y="63"/>
                      <a:pt x="17" y="62"/>
                    </a:cubicBezTo>
                    <a:cubicBezTo>
                      <a:pt x="17" y="62"/>
                      <a:pt x="18" y="61"/>
                      <a:pt x="18" y="61"/>
                    </a:cubicBezTo>
                    <a:cubicBezTo>
                      <a:pt x="18" y="61"/>
                      <a:pt x="18" y="61"/>
                      <a:pt x="19" y="60"/>
                    </a:cubicBezTo>
                    <a:cubicBezTo>
                      <a:pt x="20" y="60"/>
                      <a:pt x="21" y="59"/>
                      <a:pt x="21" y="58"/>
                    </a:cubicBezTo>
                    <a:cubicBezTo>
                      <a:pt x="23" y="57"/>
                      <a:pt x="22" y="55"/>
                      <a:pt x="22" y="54"/>
                    </a:cubicBezTo>
                    <a:cubicBezTo>
                      <a:pt x="23" y="54"/>
                      <a:pt x="23" y="53"/>
                      <a:pt x="24" y="52"/>
                    </a:cubicBezTo>
                    <a:cubicBezTo>
                      <a:pt x="24" y="51"/>
                      <a:pt x="24" y="49"/>
                      <a:pt x="24" y="48"/>
                    </a:cubicBezTo>
                    <a:cubicBezTo>
                      <a:pt x="24" y="46"/>
                      <a:pt x="24" y="45"/>
                      <a:pt x="23" y="44"/>
                    </a:cubicBezTo>
                    <a:cubicBezTo>
                      <a:pt x="24" y="44"/>
                      <a:pt x="25" y="43"/>
                      <a:pt x="25" y="42"/>
                    </a:cubicBezTo>
                    <a:cubicBezTo>
                      <a:pt x="26" y="42"/>
                      <a:pt x="26" y="42"/>
                      <a:pt x="26" y="41"/>
                    </a:cubicBezTo>
                    <a:cubicBezTo>
                      <a:pt x="26" y="41"/>
                      <a:pt x="26" y="41"/>
                      <a:pt x="26" y="41"/>
                    </a:cubicBezTo>
                    <a:cubicBezTo>
                      <a:pt x="27" y="41"/>
                      <a:pt x="27" y="40"/>
                      <a:pt x="28" y="3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auto">
              <a:xfrm>
                <a:off x="4308" y="3374"/>
                <a:ext cx="398" cy="343"/>
              </a:xfrm>
              <a:custGeom>
                <a:avLst/>
                <a:gdLst>
                  <a:gd name="T0" fmla="*/ 147 w 150"/>
                  <a:gd name="T1" fmla="*/ 54 h 129"/>
                  <a:gd name="T2" fmla="*/ 142 w 150"/>
                  <a:gd name="T3" fmla="*/ 53 h 129"/>
                  <a:gd name="T4" fmla="*/ 140 w 150"/>
                  <a:gd name="T5" fmla="*/ 53 h 129"/>
                  <a:gd name="T6" fmla="*/ 135 w 150"/>
                  <a:gd name="T7" fmla="*/ 53 h 129"/>
                  <a:gd name="T8" fmla="*/ 130 w 150"/>
                  <a:gd name="T9" fmla="*/ 50 h 129"/>
                  <a:gd name="T10" fmla="*/ 127 w 150"/>
                  <a:gd name="T11" fmla="*/ 48 h 129"/>
                  <a:gd name="T12" fmla="*/ 123 w 150"/>
                  <a:gd name="T13" fmla="*/ 42 h 129"/>
                  <a:gd name="T14" fmla="*/ 116 w 150"/>
                  <a:gd name="T15" fmla="*/ 37 h 129"/>
                  <a:gd name="T16" fmla="*/ 116 w 150"/>
                  <a:gd name="T17" fmla="*/ 31 h 129"/>
                  <a:gd name="T18" fmla="*/ 102 w 150"/>
                  <a:gd name="T19" fmla="*/ 30 h 129"/>
                  <a:gd name="T20" fmla="*/ 103 w 150"/>
                  <a:gd name="T21" fmla="*/ 29 h 129"/>
                  <a:gd name="T22" fmla="*/ 96 w 150"/>
                  <a:gd name="T23" fmla="*/ 0 h 129"/>
                  <a:gd name="T24" fmla="*/ 83 w 150"/>
                  <a:gd name="T25" fmla="*/ 10 h 129"/>
                  <a:gd name="T26" fmla="*/ 82 w 150"/>
                  <a:gd name="T27" fmla="*/ 10 h 129"/>
                  <a:gd name="T28" fmla="*/ 73 w 150"/>
                  <a:gd name="T29" fmla="*/ 5 h 129"/>
                  <a:gd name="T30" fmla="*/ 69 w 150"/>
                  <a:gd name="T31" fmla="*/ 6 h 129"/>
                  <a:gd name="T32" fmla="*/ 68 w 150"/>
                  <a:gd name="T33" fmla="*/ 6 h 129"/>
                  <a:gd name="T34" fmla="*/ 49 w 150"/>
                  <a:gd name="T35" fmla="*/ 17 h 129"/>
                  <a:gd name="T36" fmla="*/ 43 w 150"/>
                  <a:gd name="T37" fmla="*/ 21 h 129"/>
                  <a:gd name="T38" fmla="*/ 38 w 150"/>
                  <a:gd name="T39" fmla="*/ 22 h 129"/>
                  <a:gd name="T40" fmla="*/ 33 w 150"/>
                  <a:gd name="T41" fmla="*/ 21 h 129"/>
                  <a:gd name="T42" fmla="*/ 13 w 150"/>
                  <a:gd name="T43" fmla="*/ 31 h 129"/>
                  <a:gd name="T44" fmla="*/ 13 w 150"/>
                  <a:gd name="T45" fmla="*/ 39 h 129"/>
                  <a:gd name="T46" fmla="*/ 8 w 150"/>
                  <a:gd name="T47" fmla="*/ 56 h 129"/>
                  <a:gd name="T48" fmla="*/ 0 w 150"/>
                  <a:gd name="T49" fmla="*/ 64 h 129"/>
                  <a:gd name="T50" fmla="*/ 15 w 150"/>
                  <a:gd name="T51" fmla="*/ 60 h 129"/>
                  <a:gd name="T52" fmla="*/ 21 w 150"/>
                  <a:gd name="T53" fmla="*/ 58 h 129"/>
                  <a:gd name="T54" fmla="*/ 43 w 150"/>
                  <a:gd name="T55" fmla="*/ 81 h 129"/>
                  <a:gd name="T56" fmla="*/ 48 w 150"/>
                  <a:gd name="T57" fmla="*/ 91 h 129"/>
                  <a:gd name="T58" fmla="*/ 49 w 150"/>
                  <a:gd name="T59" fmla="*/ 99 h 129"/>
                  <a:gd name="T60" fmla="*/ 60 w 150"/>
                  <a:gd name="T61" fmla="*/ 111 h 129"/>
                  <a:gd name="T62" fmla="*/ 64 w 150"/>
                  <a:gd name="T63" fmla="*/ 111 h 129"/>
                  <a:gd name="T64" fmla="*/ 65 w 150"/>
                  <a:gd name="T65" fmla="*/ 113 h 129"/>
                  <a:gd name="T66" fmla="*/ 74 w 150"/>
                  <a:gd name="T67" fmla="*/ 129 h 129"/>
                  <a:gd name="T68" fmla="*/ 83 w 150"/>
                  <a:gd name="T69" fmla="*/ 126 h 129"/>
                  <a:gd name="T70" fmla="*/ 88 w 150"/>
                  <a:gd name="T71" fmla="*/ 124 h 129"/>
                  <a:gd name="T72" fmla="*/ 92 w 150"/>
                  <a:gd name="T73" fmla="*/ 124 h 129"/>
                  <a:gd name="T74" fmla="*/ 97 w 150"/>
                  <a:gd name="T75" fmla="*/ 122 h 129"/>
                  <a:gd name="T76" fmla="*/ 101 w 150"/>
                  <a:gd name="T77" fmla="*/ 119 h 129"/>
                  <a:gd name="T78" fmla="*/ 124 w 150"/>
                  <a:gd name="T79" fmla="*/ 98 h 129"/>
                  <a:gd name="T80" fmla="*/ 129 w 150"/>
                  <a:gd name="T81" fmla="*/ 93 h 129"/>
                  <a:gd name="T82" fmla="*/ 133 w 150"/>
                  <a:gd name="T83" fmla="*/ 92 h 129"/>
                  <a:gd name="T84" fmla="*/ 144 w 150"/>
                  <a:gd name="T85" fmla="*/ 96 h 129"/>
                  <a:gd name="T86" fmla="*/ 144 w 150"/>
                  <a:gd name="T87" fmla="*/ 78 h 129"/>
                  <a:gd name="T88" fmla="*/ 150 w 150"/>
                  <a:gd name="T89" fmla="*/ 5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129">
                    <a:moveTo>
                      <a:pt x="150" y="57"/>
                    </a:moveTo>
                    <a:cubicBezTo>
                      <a:pt x="149" y="56"/>
                      <a:pt x="149" y="54"/>
                      <a:pt x="147" y="54"/>
                    </a:cubicBezTo>
                    <a:cubicBezTo>
                      <a:pt x="146" y="53"/>
                      <a:pt x="145" y="53"/>
                      <a:pt x="144" y="53"/>
                    </a:cubicBezTo>
                    <a:cubicBezTo>
                      <a:pt x="144" y="53"/>
                      <a:pt x="143" y="53"/>
                      <a:pt x="142" y="53"/>
                    </a:cubicBezTo>
                    <a:cubicBezTo>
                      <a:pt x="142" y="53"/>
                      <a:pt x="142" y="53"/>
                      <a:pt x="142" y="53"/>
                    </a:cubicBezTo>
                    <a:cubicBezTo>
                      <a:pt x="140" y="53"/>
                      <a:pt x="140" y="53"/>
                      <a:pt x="140" y="53"/>
                    </a:cubicBezTo>
                    <a:cubicBezTo>
                      <a:pt x="139" y="53"/>
                      <a:pt x="137" y="53"/>
                      <a:pt x="136" y="53"/>
                    </a:cubicBezTo>
                    <a:cubicBezTo>
                      <a:pt x="135" y="53"/>
                      <a:pt x="135" y="53"/>
                      <a:pt x="135" y="53"/>
                    </a:cubicBezTo>
                    <a:cubicBezTo>
                      <a:pt x="134" y="53"/>
                      <a:pt x="133" y="53"/>
                      <a:pt x="132" y="52"/>
                    </a:cubicBezTo>
                    <a:cubicBezTo>
                      <a:pt x="132" y="51"/>
                      <a:pt x="131" y="51"/>
                      <a:pt x="130" y="50"/>
                    </a:cubicBezTo>
                    <a:cubicBezTo>
                      <a:pt x="130" y="49"/>
                      <a:pt x="129" y="49"/>
                      <a:pt x="128" y="48"/>
                    </a:cubicBezTo>
                    <a:cubicBezTo>
                      <a:pt x="128" y="48"/>
                      <a:pt x="127" y="48"/>
                      <a:pt x="127" y="48"/>
                    </a:cubicBezTo>
                    <a:cubicBezTo>
                      <a:pt x="127" y="47"/>
                      <a:pt x="126" y="47"/>
                      <a:pt x="126" y="46"/>
                    </a:cubicBezTo>
                    <a:cubicBezTo>
                      <a:pt x="126" y="45"/>
                      <a:pt x="125" y="44"/>
                      <a:pt x="123" y="42"/>
                    </a:cubicBezTo>
                    <a:cubicBezTo>
                      <a:pt x="122" y="41"/>
                      <a:pt x="121" y="41"/>
                      <a:pt x="120" y="40"/>
                    </a:cubicBezTo>
                    <a:cubicBezTo>
                      <a:pt x="118" y="39"/>
                      <a:pt x="117" y="38"/>
                      <a:pt x="116" y="37"/>
                    </a:cubicBezTo>
                    <a:cubicBezTo>
                      <a:pt x="116" y="37"/>
                      <a:pt x="116" y="36"/>
                      <a:pt x="116" y="36"/>
                    </a:cubicBezTo>
                    <a:cubicBezTo>
                      <a:pt x="116" y="34"/>
                      <a:pt x="116" y="33"/>
                      <a:pt x="116" y="31"/>
                    </a:cubicBezTo>
                    <a:cubicBezTo>
                      <a:pt x="115" y="29"/>
                      <a:pt x="113" y="27"/>
                      <a:pt x="110" y="27"/>
                    </a:cubicBezTo>
                    <a:cubicBezTo>
                      <a:pt x="108" y="27"/>
                      <a:pt x="105" y="28"/>
                      <a:pt x="102" y="30"/>
                    </a:cubicBezTo>
                    <a:cubicBezTo>
                      <a:pt x="102" y="30"/>
                      <a:pt x="102" y="30"/>
                      <a:pt x="102" y="30"/>
                    </a:cubicBezTo>
                    <a:cubicBezTo>
                      <a:pt x="103" y="29"/>
                      <a:pt x="103" y="29"/>
                      <a:pt x="103" y="29"/>
                    </a:cubicBezTo>
                    <a:cubicBezTo>
                      <a:pt x="106" y="24"/>
                      <a:pt x="107" y="11"/>
                      <a:pt x="104" y="4"/>
                    </a:cubicBezTo>
                    <a:cubicBezTo>
                      <a:pt x="102" y="1"/>
                      <a:pt x="100" y="0"/>
                      <a:pt x="96" y="0"/>
                    </a:cubicBezTo>
                    <a:cubicBezTo>
                      <a:pt x="90" y="0"/>
                      <a:pt x="86" y="6"/>
                      <a:pt x="84" y="9"/>
                    </a:cubicBezTo>
                    <a:cubicBezTo>
                      <a:pt x="84" y="9"/>
                      <a:pt x="83" y="10"/>
                      <a:pt x="83" y="10"/>
                    </a:cubicBezTo>
                    <a:cubicBezTo>
                      <a:pt x="83" y="10"/>
                      <a:pt x="83" y="11"/>
                      <a:pt x="83" y="11"/>
                    </a:cubicBezTo>
                    <a:cubicBezTo>
                      <a:pt x="82" y="11"/>
                      <a:pt x="82" y="11"/>
                      <a:pt x="82" y="10"/>
                    </a:cubicBezTo>
                    <a:cubicBezTo>
                      <a:pt x="81" y="9"/>
                      <a:pt x="80" y="8"/>
                      <a:pt x="79" y="7"/>
                    </a:cubicBezTo>
                    <a:cubicBezTo>
                      <a:pt x="77" y="6"/>
                      <a:pt x="75" y="5"/>
                      <a:pt x="73" y="5"/>
                    </a:cubicBezTo>
                    <a:cubicBezTo>
                      <a:pt x="72" y="5"/>
                      <a:pt x="71" y="5"/>
                      <a:pt x="71" y="5"/>
                    </a:cubicBezTo>
                    <a:cubicBezTo>
                      <a:pt x="70" y="5"/>
                      <a:pt x="69" y="6"/>
                      <a:pt x="69" y="6"/>
                    </a:cubicBezTo>
                    <a:cubicBezTo>
                      <a:pt x="68" y="6"/>
                      <a:pt x="68" y="6"/>
                      <a:pt x="68" y="6"/>
                    </a:cubicBezTo>
                    <a:cubicBezTo>
                      <a:pt x="68" y="6"/>
                      <a:pt x="68" y="6"/>
                      <a:pt x="68" y="6"/>
                    </a:cubicBezTo>
                    <a:cubicBezTo>
                      <a:pt x="61" y="8"/>
                      <a:pt x="55" y="12"/>
                      <a:pt x="51" y="15"/>
                    </a:cubicBezTo>
                    <a:cubicBezTo>
                      <a:pt x="50" y="15"/>
                      <a:pt x="49" y="16"/>
                      <a:pt x="49" y="17"/>
                    </a:cubicBezTo>
                    <a:cubicBezTo>
                      <a:pt x="48" y="17"/>
                      <a:pt x="48" y="17"/>
                      <a:pt x="48" y="17"/>
                    </a:cubicBezTo>
                    <a:cubicBezTo>
                      <a:pt x="46" y="19"/>
                      <a:pt x="45" y="21"/>
                      <a:pt x="43" y="21"/>
                    </a:cubicBezTo>
                    <a:cubicBezTo>
                      <a:pt x="42" y="22"/>
                      <a:pt x="41" y="22"/>
                      <a:pt x="40" y="22"/>
                    </a:cubicBezTo>
                    <a:cubicBezTo>
                      <a:pt x="39" y="22"/>
                      <a:pt x="38" y="22"/>
                      <a:pt x="38" y="22"/>
                    </a:cubicBezTo>
                    <a:cubicBezTo>
                      <a:pt x="37" y="21"/>
                      <a:pt x="36" y="21"/>
                      <a:pt x="35" y="21"/>
                    </a:cubicBezTo>
                    <a:cubicBezTo>
                      <a:pt x="34" y="21"/>
                      <a:pt x="34" y="21"/>
                      <a:pt x="33" y="21"/>
                    </a:cubicBezTo>
                    <a:cubicBezTo>
                      <a:pt x="30" y="22"/>
                      <a:pt x="16" y="28"/>
                      <a:pt x="13" y="30"/>
                    </a:cubicBezTo>
                    <a:cubicBezTo>
                      <a:pt x="13" y="31"/>
                      <a:pt x="13" y="31"/>
                      <a:pt x="13" y="31"/>
                    </a:cubicBezTo>
                    <a:cubicBezTo>
                      <a:pt x="13" y="31"/>
                      <a:pt x="13" y="31"/>
                      <a:pt x="13" y="31"/>
                    </a:cubicBezTo>
                    <a:cubicBezTo>
                      <a:pt x="12" y="33"/>
                      <a:pt x="12" y="36"/>
                      <a:pt x="13" y="39"/>
                    </a:cubicBezTo>
                    <a:cubicBezTo>
                      <a:pt x="14" y="42"/>
                      <a:pt x="15" y="46"/>
                      <a:pt x="12" y="51"/>
                    </a:cubicBezTo>
                    <a:cubicBezTo>
                      <a:pt x="11" y="53"/>
                      <a:pt x="9" y="54"/>
                      <a:pt x="8" y="56"/>
                    </a:cubicBezTo>
                    <a:cubicBezTo>
                      <a:pt x="7" y="56"/>
                      <a:pt x="7" y="57"/>
                      <a:pt x="6" y="58"/>
                    </a:cubicBezTo>
                    <a:cubicBezTo>
                      <a:pt x="0" y="64"/>
                      <a:pt x="0" y="64"/>
                      <a:pt x="0" y="64"/>
                    </a:cubicBezTo>
                    <a:cubicBezTo>
                      <a:pt x="9" y="63"/>
                      <a:pt x="9" y="63"/>
                      <a:pt x="9" y="63"/>
                    </a:cubicBezTo>
                    <a:cubicBezTo>
                      <a:pt x="11" y="62"/>
                      <a:pt x="13" y="61"/>
                      <a:pt x="15" y="60"/>
                    </a:cubicBezTo>
                    <a:cubicBezTo>
                      <a:pt x="17" y="59"/>
                      <a:pt x="18" y="59"/>
                      <a:pt x="20" y="58"/>
                    </a:cubicBezTo>
                    <a:cubicBezTo>
                      <a:pt x="20" y="58"/>
                      <a:pt x="21" y="58"/>
                      <a:pt x="21" y="58"/>
                    </a:cubicBezTo>
                    <a:cubicBezTo>
                      <a:pt x="24" y="58"/>
                      <a:pt x="26" y="59"/>
                      <a:pt x="29" y="61"/>
                    </a:cubicBezTo>
                    <a:cubicBezTo>
                      <a:pt x="36" y="67"/>
                      <a:pt x="41" y="75"/>
                      <a:pt x="43" y="81"/>
                    </a:cubicBezTo>
                    <a:cubicBezTo>
                      <a:pt x="44" y="82"/>
                      <a:pt x="45" y="84"/>
                      <a:pt x="45" y="85"/>
                    </a:cubicBezTo>
                    <a:cubicBezTo>
                      <a:pt x="46" y="87"/>
                      <a:pt x="48" y="89"/>
                      <a:pt x="48" y="91"/>
                    </a:cubicBezTo>
                    <a:cubicBezTo>
                      <a:pt x="48" y="92"/>
                      <a:pt x="48" y="93"/>
                      <a:pt x="48" y="94"/>
                    </a:cubicBezTo>
                    <a:cubicBezTo>
                      <a:pt x="49" y="96"/>
                      <a:pt x="49" y="97"/>
                      <a:pt x="49" y="99"/>
                    </a:cubicBezTo>
                    <a:cubicBezTo>
                      <a:pt x="50" y="102"/>
                      <a:pt x="52" y="107"/>
                      <a:pt x="55" y="110"/>
                    </a:cubicBezTo>
                    <a:cubicBezTo>
                      <a:pt x="57" y="111"/>
                      <a:pt x="58" y="111"/>
                      <a:pt x="60" y="111"/>
                    </a:cubicBezTo>
                    <a:cubicBezTo>
                      <a:pt x="61" y="111"/>
                      <a:pt x="61" y="111"/>
                      <a:pt x="62" y="111"/>
                    </a:cubicBezTo>
                    <a:cubicBezTo>
                      <a:pt x="63" y="111"/>
                      <a:pt x="64" y="111"/>
                      <a:pt x="64" y="111"/>
                    </a:cubicBezTo>
                    <a:cubicBezTo>
                      <a:pt x="65" y="111"/>
                      <a:pt x="65" y="111"/>
                      <a:pt x="65" y="111"/>
                    </a:cubicBezTo>
                    <a:cubicBezTo>
                      <a:pt x="65" y="111"/>
                      <a:pt x="66" y="111"/>
                      <a:pt x="65" y="113"/>
                    </a:cubicBezTo>
                    <a:cubicBezTo>
                      <a:pt x="65" y="115"/>
                      <a:pt x="66" y="117"/>
                      <a:pt x="66" y="119"/>
                    </a:cubicBezTo>
                    <a:cubicBezTo>
                      <a:pt x="67" y="122"/>
                      <a:pt x="68" y="128"/>
                      <a:pt x="74" y="129"/>
                    </a:cubicBezTo>
                    <a:cubicBezTo>
                      <a:pt x="75" y="129"/>
                      <a:pt x="75" y="129"/>
                      <a:pt x="76" y="129"/>
                    </a:cubicBezTo>
                    <a:cubicBezTo>
                      <a:pt x="79" y="129"/>
                      <a:pt x="81" y="128"/>
                      <a:pt x="83" y="126"/>
                    </a:cubicBezTo>
                    <a:cubicBezTo>
                      <a:pt x="84" y="126"/>
                      <a:pt x="85" y="126"/>
                      <a:pt x="85" y="125"/>
                    </a:cubicBezTo>
                    <a:cubicBezTo>
                      <a:pt x="86" y="125"/>
                      <a:pt x="87" y="124"/>
                      <a:pt x="88" y="124"/>
                    </a:cubicBezTo>
                    <a:cubicBezTo>
                      <a:pt x="90" y="124"/>
                      <a:pt x="90" y="124"/>
                      <a:pt x="90" y="124"/>
                    </a:cubicBezTo>
                    <a:cubicBezTo>
                      <a:pt x="90" y="124"/>
                      <a:pt x="91" y="124"/>
                      <a:pt x="92" y="124"/>
                    </a:cubicBezTo>
                    <a:cubicBezTo>
                      <a:pt x="92" y="124"/>
                      <a:pt x="93" y="124"/>
                      <a:pt x="93" y="124"/>
                    </a:cubicBezTo>
                    <a:cubicBezTo>
                      <a:pt x="94" y="124"/>
                      <a:pt x="96" y="124"/>
                      <a:pt x="97" y="122"/>
                    </a:cubicBezTo>
                    <a:cubicBezTo>
                      <a:pt x="98" y="122"/>
                      <a:pt x="99" y="121"/>
                      <a:pt x="99" y="121"/>
                    </a:cubicBezTo>
                    <a:cubicBezTo>
                      <a:pt x="100" y="120"/>
                      <a:pt x="100" y="120"/>
                      <a:pt x="101" y="119"/>
                    </a:cubicBezTo>
                    <a:cubicBezTo>
                      <a:pt x="108" y="114"/>
                      <a:pt x="115" y="108"/>
                      <a:pt x="122" y="100"/>
                    </a:cubicBezTo>
                    <a:cubicBezTo>
                      <a:pt x="124" y="98"/>
                      <a:pt x="124" y="98"/>
                      <a:pt x="124" y="98"/>
                    </a:cubicBezTo>
                    <a:cubicBezTo>
                      <a:pt x="125" y="97"/>
                      <a:pt x="127" y="95"/>
                      <a:pt x="128" y="94"/>
                    </a:cubicBezTo>
                    <a:cubicBezTo>
                      <a:pt x="129" y="93"/>
                      <a:pt x="129" y="93"/>
                      <a:pt x="129" y="93"/>
                    </a:cubicBezTo>
                    <a:cubicBezTo>
                      <a:pt x="130" y="93"/>
                      <a:pt x="131" y="91"/>
                      <a:pt x="131" y="91"/>
                    </a:cubicBezTo>
                    <a:cubicBezTo>
                      <a:pt x="132" y="91"/>
                      <a:pt x="132" y="92"/>
                      <a:pt x="133" y="92"/>
                    </a:cubicBezTo>
                    <a:cubicBezTo>
                      <a:pt x="134" y="94"/>
                      <a:pt x="135" y="95"/>
                      <a:pt x="138" y="96"/>
                    </a:cubicBezTo>
                    <a:cubicBezTo>
                      <a:pt x="144" y="96"/>
                      <a:pt x="144" y="96"/>
                      <a:pt x="144" y="96"/>
                    </a:cubicBezTo>
                    <a:cubicBezTo>
                      <a:pt x="141" y="91"/>
                      <a:pt x="141" y="91"/>
                      <a:pt x="141" y="91"/>
                    </a:cubicBezTo>
                    <a:cubicBezTo>
                      <a:pt x="142" y="87"/>
                      <a:pt x="144" y="82"/>
                      <a:pt x="144" y="78"/>
                    </a:cubicBezTo>
                    <a:cubicBezTo>
                      <a:pt x="146" y="72"/>
                      <a:pt x="148" y="66"/>
                      <a:pt x="150" y="60"/>
                    </a:cubicBezTo>
                    <a:cubicBezTo>
                      <a:pt x="150" y="59"/>
                      <a:pt x="150" y="59"/>
                      <a:pt x="150" y="59"/>
                    </a:cubicBezTo>
                    <a:lnTo>
                      <a:pt x="150" y="57"/>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auto">
              <a:xfrm>
                <a:off x="4608" y="3481"/>
                <a:ext cx="327" cy="350"/>
              </a:xfrm>
              <a:custGeom>
                <a:avLst/>
                <a:gdLst>
                  <a:gd name="T0" fmla="*/ 117 w 123"/>
                  <a:gd name="T1" fmla="*/ 8 h 132"/>
                  <a:gd name="T2" fmla="*/ 110 w 123"/>
                  <a:gd name="T3" fmla="*/ 0 h 132"/>
                  <a:gd name="T4" fmla="*/ 102 w 123"/>
                  <a:gd name="T5" fmla="*/ 3 h 132"/>
                  <a:gd name="T6" fmla="*/ 96 w 123"/>
                  <a:gd name="T7" fmla="*/ 5 h 132"/>
                  <a:gd name="T8" fmla="*/ 91 w 123"/>
                  <a:gd name="T9" fmla="*/ 4 h 132"/>
                  <a:gd name="T10" fmla="*/ 79 w 123"/>
                  <a:gd name="T11" fmla="*/ 11 h 132"/>
                  <a:gd name="T12" fmla="*/ 72 w 123"/>
                  <a:gd name="T13" fmla="*/ 10 h 132"/>
                  <a:gd name="T14" fmla="*/ 64 w 123"/>
                  <a:gd name="T15" fmla="*/ 14 h 132"/>
                  <a:gd name="T16" fmla="*/ 61 w 123"/>
                  <a:gd name="T17" fmla="*/ 17 h 132"/>
                  <a:gd name="T18" fmla="*/ 59 w 123"/>
                  <a:gd name="T19" fmla="*/ 17 h 132"/>
                  <a:gd name="T20" fmla="*/ 54 w 123"/>
                  <a:gd name="T21" fmla="*/ 18 h 132"/>
                  <a:gd name="T22" fmla="*/ 47 w 123"/>
                  <a:gd name="T23" fmla="*/ 19 h 132"/>
                  <a:gd name="T24" fmla="*/ 40 w 123"/>
                  <a:gd name="T25" fmla="*/ 19 h 132"/>
                  <a:gd name="T26" fmla="*/ 37 w 123"/>
                  <a:gd name="T27" fmla="*/ 21 h 132"/>
                  <a:gd name="T28" fmla="*/ 29 w 123"/>
                  <a:gd name="T29" fmla="*/ 47 h 132"/>
                  <a:gd name="T30" fmla="*/ 34 w 123"/>
                  <a:gd name="T31" fmla="*/ 50 h 132"/>
                  <a:gd name="T32" fmla="*/ 43 w 123"/>
                  <a:gd name="T33" fmla="*/ 48 h 132"/>
                  <a:gd name="T34" fmla="*/ 44 w 123"/>
                  <a:gd name="T35" fmla="*/ 49 h 132"/>
                  <a:gd name="T36" fmla="*/ 40 w 123"/>
                  <a:gd name="T37" fmla="*/ 51 h 132"/>
                  <a:gd name="T38" fmla="*/ 35 w 123"/>
                  <a:gd name="T39" fmla="*/ 50 h 132"/>
                  <a:gd name="T40" fmla="*/ 24 w 123"/>
                  <a:gd name="T41" fmla="*/ 59 h 132"/>
                  <a:gd name="T42" fmla="*/ 3 w 123"/>
                  <a:gd name="T43" fmla="*/ 103 h 132"/>
                  <a:gd name="T44" fmla="*/ 12 w 123"/>
                  <a:gd name="T45" fmla="*/ 119 h 132"/>
                  <a:gd name="T46" fmla="*/ 14 w 123"/>
                  <a:gd name="T47" fmla="*/ 122 h 132"/>
                  <a:gd name="T48" fmla="*/ 23 w 123"/>
                  <a:gd name="T49" fmla="*/ 131 h 132"/>
                  <a:gd name="T50" fmla="*/ 36 w 123"/>
                  <a:gd name="T51" fmla="*/ 128 h 132"/>
                  <a:gd name="T52" fmla="*/ 40 w 123"/>
                  <a:gd name="T53" fmla="*/ 123 h 132"/>
                  <a:gd name="T54" fmla="*/ 43 w 123"/>
                  <a:gd name="T55" fmla="*/ 118 h 132"/>
                  <a:gd name="T56" fmla="*/ 49 w 123"/>
                  <a:gd name="T57" fmla="*/ 104 h 132"/>
                  <a:gd name="T58" fmla="*/ 52 w 123"/>
                  <a:gd name="T59" fmla="*/ 96 h 132"/>
                  <a:gd name="T60" fmla="*/ 55 w 123"/>
                  <a:gd name="T61" fmla="*/ 83 h 132"/>
                  <a:gd name="T62" fmla="*/ 56 w 123"/>
                  <a:gd name="T63" fmla="*/ 74 h 132"/>
                  <a:gd name="T64" fmla="*/ 69 w 123"/>
                  <a:gd name="T65" fmla="*/ 67 h 132"/>
                  <a:gd name="T66" fmla="*/ 76 w 123"/>
                  <a:gd name="T67" fmla="*/ 64 h 132"/>
                  <a:gd name="T68" fmla="*/ 88 w 123"/>
                  <a:gd name="T69" fmla="*/ 54 h 132"/>
                  <a:gd name="T70" fmla="*/ 100 w 123"/>
                  <a:gd name="T71" fmla="*/ 41 h 132"/>
                  <a:gd name="T72" fmla="*/ 114 w 123"/>
                  <a:gd name="T73" fmla="*/ 26 h 132"/>
                  <a:gd name="T74" fmla="*/ 119 w 123"/>
                  <a:gd name="T75"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2">
                    <a:moveTo>
                      <a:pt x="119" y="9"/>
                    </a:moveTo>
                    <a:cubicBezTo>
                      <a:pt x="118" y="8"/>
                      <a:pt x="117" y="8"/>
                      <a:pt x="117" y="8"/>
                    </a:cubicBezTo>
                    <a:cubicBezTo>
                      <a:pt x="116" y="7"/>
                      <a:pt x="116" y="6"/>
                      <a:pt x="116" y="5"/>
                    </a:cubicBezTo>
                    <a:cubicBezTo>
                      <a:pt x="115" y="3"/>
                      <a:pt x="114" y="0"/>
                      <a:pt x="110" y="0"/>
                    </a:cubicBezTo>
                    <a:cubicBezTo>
                      <a:pt x="109" y="0"/>
                      <a:pt x="109" y="0"/>
                      <a:pt x="108" y="0"/>
                    </a:cubicBezTo>
                    <a:cubicBezTo>
                      <a:pt x="105" y="0"/>
                      <a:pt x="104" y="2"/>
                      <a:pt x="102" y="3"/>
                    </a:cubicBezTo>
                    <a:cubicBezTo>
                      <a:pt x="100" y="4"/>
                      <a:pt x="99" y="5"/>
                      <a:pt x="97" y="5"/>
                    </a:cubicBezTo>
                    <a:cubicBezTo>
                      <a:pt x="97" y="5"/>
                      <a:pt x="96" y="5"/>
                      <a:pt x="96" y="5"/>
                    </a:cubicBezTo>
                    <a:cubicBezTo>
                      <a:pt x="94" y="4"/>
                      <a:pt x="94" y="4"/>
                      <a:pt x="94" y="4"/>
                    </a:cubicBezTo>
                    <a:cubicBezTo>
                      <a:pt x="93" y="4"/>
                      <a:pt x="92" y="4"/>
                      <a:pt x="91" y="4"/>
                    </a:cubicBezTo>
                    <a:cubicBezTo>
                      <a:pt x="88" y="4"/>
                      <a:pt x="85" y="5"/>
                      <a:pt x="83" y="8"/>
                    </a:cubicBezTo>
                    <a:cubicBezTo>
                      <a:pt x="80" y="11"/>
                      <a:pt x="80" y="11"/>
                      <a:pt x="79" y="11"/>
                    </a:cubicBezTo>
                    <a:cubicBezTo>
                      <a:pt x="78" y="11"/>
                      <a:pt x="77" y="11"/>
                      <a:pt x="76" y="10"/>
                    </a:cubicBezTo>
                    <a:cubicBezTo>
                      <a:pt x="74" y="10"/>
                      <a:pt x="73" y="10"/>
                      <a:pt x="72" y="10"/>
                    </a:cubicBezTo>
                    <a:cubicBezTo>
                      <a:pt x="69" y="10"/>
                      <a:pt x="67" y="10"/>
                      <a:pt x="66" y="12"/>
                    </a:cubicBezTo>
                    <a:cubicBezTo>
                      <a:pt x="65" y="13"/>
                      <a:pt x="64" y="14"/>
                      <a:pt x="64" y="14"/>
                    </a:cubicBezTo>
                    <a:cubicBezTo>
                      <a:pt x="64" y="15"/>
                      <a:pt x="64" y="15"/>
                      <a:pt x="63" y="15"/>
                    </a:cubicBezTo>
                    <a:cubicBezTo>
                      <a:pt x="63" y="16"/>
                      <a:pt x="62" y="17"/>
                      <a:pt x="61" y="17"/>
                    </a:cubicBezTo>
                    <a:cubicBezTo>
                      <a:pt x="60" y="17"/>
                      <a:pt x="60" y="17"/>
                      <a:pt x="60" y="17"/>
                    </a:cubicBezTo>
                    <a:cubicBezTo>
                      <a:pt x="59" y="17"/>
                      <a:pt x="59" y="17"/>
                      <a:pt x="59" y="17"/>
                    </a:cubicBezTo>
                    <a:cubicBezTo>
                      <a:pt x="58" y="17"/>
                      <a:pt x="57" y="17"/>
                      <a:pt x="57" y="18"/>
                    </a:cubicBezTo>
                    <a:cubicBezTo>
                      <a:pt x="56" y="18"/>
                      <a:pt x="55" y="18"/>
                      <a:pt x="54" y="18"/>
                    </a:cubicBezTo>
                    <a:cubicBezTo>
                      <a:pt x="53" y="19"/>
                      <a:pt x="52" y="19"/>
                      <a:pt x="52" y="19"/>
                    </a:cubicBezTo>
                    <a:cubicBezTo>
                      <a:pt x="50" y="19"/>
                      <a:pt x="48" y="19"/>
                      <a:pt x="47" y="19"/>
                    </a:cubicBezTo>
                    <a:cubicBezTo>
                      <a:pt x="45" y="19"/>
                      <a:pt x="43" y="19"/>
                      <a:pt x="42" y="19"/>
                    </a:cubicBezTo>
                    <a:cubicBezTo>
                      <a:pt x="41" y="19"/>
                      <a:pt x="40" y="19"/>
                      <a:pt x="40" y="19"/>
                    </a:cubicBezTo>
                    <a:cubicBezTo>
                      <a:pt x="38" y="19"/>
                      <a:pt x="38" y="19"/>
                      <a:pt x="38" y="19"/>
                    </a:cubicBezTo>
                    <a:cubicBezTo>
                      <a:pt x="37" y="21"/>
                      <a:pt x="37" y="21"/>
                      <a:pt x="37" y="21"/>
                    </a:cubicBezTo>
                    <a:cubicBezTo>
                      <a:pt x="34" y="27"/>
                      <a:pt x="33" y="33"/>
                      <a:pt x="32" y="38"/>
                    </a:cubicBezTo>
                    <a:cubicBezTo>
                      <a:pt x="31" y="41"/>
                      <a:pt x="30" y="44"/>
                      <a:pt x="29" y="47"/>
                    </a:cubicBezTo>
                    <a:cubicBezTo>
                      <a:pt x="27" y="54"/>
                      <a:pt x="27" y="54"/>
                      <a:pt x="27" y="54"/>
                    </a:cubicBezTo>
                    <a:cubicBezTo>
                      <a:pt x="34" y="50"/>
                      <a:pt x="34" y="50"/>
                      <a:pt x="34" y="50"/>
                    </a:cubicBezTo>
                    <a:cubicBezTo>
                      <a:pt x="35" y="49"/>
                      <a:pt x="37" y="49"/>
                      <a:pt x="38" y="49"/>
                    </a:cubicBezTo>
                    <a:cubicBezTo>
                      <a:pt x="40" y="48"/>
                      <a:pt x="41" y="48"/>
                      <a:pt x="43" y="48"/>
                    </a:cubicBezTo>
                    <a:cubicBezTo>
                      <a:pt x="44" y="47"/>
                      <a:pt x="44" y="47"/>
                      <a:pt x="45" y="46"/>
                    </a:cubicBezTo>
                    <a:cubicBezTo>
                      <a:pt x="45" y="47"/>
                      <a:pt x="44" y="48"/>
                      <a:pt x="44" y="49"/>
                    </a:cubicBezTo>
                    <a:cubicBezTo>
                      <a:pt x="43" y="50"/>
                      <a:pt x="43" y="51"/>
                      <a:pt x="42" y="52"/>
                    </a:cubicBezTo>
                    <a:cubicBezTo>
                      <a:pt x="42" y="52"/>
                      <a:pt x="41" y="52"/>
                      <a:pt x="40" y="51"/>
                    </a:cubicBezTo>
                    <a:cubicBezTo>
                      <a:pt x="39" y="51"/>
                      <a:pt x="37" y="50"/>
                      <a:pt x="36" y="50"/>
                    </a:cubicBezTo>
                    <a:cubicBezTo>
                      <a:pt x="35" y="50"/>
                      <a:pt x="35" y="50"/>
                      <a:pt x="35" y="50"/>
                    </a:cubicBezTo>
                    <a:cubicBezTo>
                      <a:pt x="30" y="51"/>
                      <a:pt x="28" y="55"/>
                      <a:pt x="26" y="57"/>
                    </a:cubicBezTo>
                    <a:cubicBezTo>
                      <a:pt x="25" y="58"/>
                      <a:pt x="25" y="59"/>
                      <a:pt x="24" y="59"/>
                    </a:cubicBezTo>
                    <a:cubicBezTo>
                      <a:pt x="23" y="60"/>
                      <a:pt x="22" y="62"/>
                      <a:pt x="21" y="63"/>
                    </a:cubicBezTo>
                    <a:cubicBezTo>
                      <a:pt x="12" y="74"/>
                      <a:pt x="0" y="88"/>
                      <a:pt x="3" y="103"/>
                    </a:cubicBezTo>
                    <a:cubicBezTo>
                      <a:pt x="4" y="107"/>
                      <a:pt x="6" y="111"/>
                      <a:pt x="9" y="116"/>
                    </a:cubicBezTo>
                    <a:cubicBezTo>
                      <a:pt x="10" y="117"/>
                      <a:pt x="11" y="118"/>
                      <a:pt x="12" y="119"/>
                    </a:cubicBezTo>
                    <a:cubicBezTo>
                      <a:pt x="12" y="120"/>
                      <a:pt x="13" y="120"/>
                      <a:pt x="13" y="121"/>
                    </a:cubicBezTo>
                    <a:cubicBezTo>
                      <a:pt x="13" y="121"/>
                      <a:pt x="14" y="121"/>
                      <a:pt x="14" y="122"/>
                    </a:cubicBezTo>
                    <a:cubicBezTo>
                      <a:pt x="14" y="123"/>
                      <a:pt x="14" y="124"/>
                      <a:pt x="15" y="125"/>
                    </a:cubicBezTo>
                    <a:cubicBezTo>
                      <a:pt x="17" y="128"/>
                      <a:pt x="21" y="130"/>
                      <a:pt x="23" y="131"/>
                    </a:cubicBezTo>
                    <a:cubicBezTo>
                      <a:pt x="25" y="132"/>
                      <a:pt x="26" y="132"/>
                      <a:pt x="28" y="132"/>
                    </a:cubicBezTo>
                    <a:cubicBezTo>
                      <a:pt x="31" y="132"/>
                      <a:pt x="34" y="131"/>
                      <a:pt x="36" y="128"/>
                    </a:cubicBezTo>
                    <a:cubicBezTo>
                      <a:pt x="37" y="127"/>
                      <a:pt x="38" y="126"/>
                      <a:pt x="39" y="125"/>
                    </a:cubicBezTo>
                    <a:cubicBezTo>
                      <a:pt x="39" y="124"/>
                      <a:pt x="39" y="123"/>
                      <a:pt x="40" y="123"/>
                    </a:cubicBezTo>
                    <a:cubicBezTo>
                      <a:pt x="40" y="122"/>
                      <a:pt x="41" y="122"/>
                      <a:pt x="41" y="121"/>
                    </a:cubicBezTo>
                    <a:cubicBezTo>
                      <a:pt x="42" y="120"/>
                      <a:pt x="43" y="119"/>
                      <a:pt x="43" y="118"/>
                    </a:cubicBezTo>
                    <a:cubicBezTo>
                      <a:pt x="45" y="115"/>
                      <a:pt x="47" y="111"/>
                      <a:pt x="49" y="106"/>
                    </a:cubicBezTo>
                    <a:cubicBezTo>
                      <a:pt x="49" y="105"/>
                      <a:pt x="49" y="105"/>
                      <a:pt x="49" y="104"/>
                    </a:cubicBezTo>
                    <a:cubicBezTo>
                      <a:pt x="50" y="102"/>
                      <a:pt x="50" y="100"/>
                      <a:pt x="51" y="98"/>
                    </a:cubicBezTo>
                    <a:cubicBezTo>
                      <a:pt x="52" y="97"/>
                      <a:pt x="52" y="97"/>
                      <a:pt x="52" y="96"/>
                    </a:cubicBezTo>
                    <a:cubicBezTo>
                      <a:pt x="54" y="94"/>
                      <a:pt x="55" y="91"/>
                      <a:pt x="55" y="88"/>
                    </a:cubicBezTo>
                    <a:cubicBezTo>
                      <a:pt x="55" y="86"/>
                      <a:pt x="55" y="84"/>
                      <a:pt x="55" y="83"/>
                    </a:cubicBezTo>
                    <a:cubicBezTo>
                      <a:pt x="54" y="82"/>
                      <a:pt x="54" y="82"/>
                      <a:pt x="54" y="81"/>
                    </a:cubicBezTo>
                    <a:cubicBezTo>
                      <a:pt x="54" y="77"/>
                      <a:pt x="54" y="75"/>
                      <a:pt x="56" y="74"/>
                    </a:cubicBezTo>
                    <a:cubicBezTo>
                      <a:pt x="60" y="72"/>
                      <a:pt x="63" y="70"/>
                      <a:pt x="66" y="68"/>
                    </a:cubicBezTo>
                    <a:cubicBezTo>
                      <a:pt x="69" y="67"/>
                      <a:pt x="69" y="67"/>
                      <a:pt x="69" y="67"/>
                    </a:cubicBezTo>
                    <a:cubicBezTo>
                      <a:pt x="70" y="66"/>
                      <a:pt x="71" y="66"/>
                      <a:pt x="72" y="65"/>
                    </a:cubicBezTo>
                    <a:cubicBezTo>
                      <a:pt x="74" y="65"/>
                      <a:pt x="75" y="65"/>
                      <a:pt x="76" y="64"/>
                    </a:cubicBezTo>
                    <a:cubicBezTo>
                      <a:pt x="79" y="63"/>
                      <a:pt x="82" y="60"/>
                      <a:pt x="84" y="58"/>
                    </a:cubicBezTo>
                    <a:cubicBezTo>
                      <a:pt x="85" y="56"/>
                      <a:pt x="87" y="55"/>
                      <a:pt x="88" y="54"/>
                    </a:cubicBezTo>
                    <a:cubicBezTo>
                      <a:pt x="92" y="51"/>
                      <a:pt x="94" y="48"/>
                      <a:pt x="97" y="44"/>
                    </a:cubicBezTo>
                    <a:cubicBezTo>
                      <a:pt x="98" y="43"/>
                      <a:pt x="99" y="42"/>
                      <a:pt x="100" y="41"/>
                    </a:cubicBezTo>
                    <a:cubicBezTo>
                      <a:pt x="104" y="36"/>
                      <a:pt x="108" y="31"/>
                      <a:pt x="113" y="27"/>
                    </a:cubicBezTo>
                    <a:cubicBezTo>
                      <a:pt x="113" y="27"/>
                      <a:pt x="114" y="26"/>
                      <a:pt x="114" y="26"/>
                    </a:cubicBezTo>
                    <a:cubicBezTo>
                      <a:pt x="119" y="21"/>
                      <a:pt x="123" y="18"/>
                      <a:pt x="123" y="14"/>
                    </a:cubicBezTo>
                    <a:cubicBezTo>
                      <a:pt x="123" y="11"/>
                      <a:pt x="120" y="10"/>
                      <a:pt x="119" y="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auto">
              <a:xfrm>
                <a:off x="4770" y="3292"/>
                <a:ext cx="40" cy="69"/>
              </a:xfrm>
              <a:custGeom>
                <a:avLst/>
                <a:gdLst>
                  <a:gd name="T0" fmla="*/ 14 w 15"/>
                  <a:gd name="T1" fmla="*/ 2 h 26"/>
                  <a:gd name="T2" fmla="*/ 10 w 15"/>
                  <a:gd name="T3" fmla="*/ 0 h 26"/>
                  <a:gd name="T4" fmla="*/ 9 w 15"/>
                  <a:gd name="T5" fmla="*/ 0 h 26"/>
                  <a:gd name="T6" fmla="*/ 0 w 15"/>
                  <a:gd name="T7" fmla="*/ 20 h 26"/>
                  <a:gd name="T8" fmla="*/ 5 w 15"/>
                  <a:gd name="T9" fmla="*/ 26 h 26"/>
                  <a:gd name="T10" fmla="*/ 6 w 15"/>
                  <a:gd name="T11" fmla="*/ 26 h 26"/>
                  <a:gd name="T12" fmla="*/ 6 w 15"/>
                  <a:gd name="T13" fmla="*/ 26 h 26"/>
                  <a:gd name="T14" fmla="*/ 9 w 15"/>
                  <a:gd name="T15" fmla="*/ 20 h 26"/>
                  <a:gd name="T16" fmla="*/ 9 w 15"/>
                  <a:gd name="T17" fmla="*/ 20 h 26"/>
                  <a:gd name="T18" fmla="*/ 12 w 15"/>
                  <a:gd name="T19" fmla="*/ 11 h 26"/>
                  <a:gd name="T20" fmla="*/ 12 w 15"/>
                  <a:gd name="T21" fmla="*/ 10 h 26"/>
                  <a:gd name="T22" fmla="*/ 14 w 15"/>
                  <a:gd name="T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6">
                    <a:moveTo>
                      <a:pt x="14" y="2"/>
                    </a:moveTo>
                    <a:cubicBezTo>
                      <a:pt x="14" y="2"/>
                      <a:pt x="13" y="0"/>
                      <a:pt x="10" y="0"/>
                    </a:cubicBezTo>
                    <a:cubicBezTo>
                      <a:pt x="9" y="0"/>
                      <a:pt x="9" y="0"/>
                      <a:pt x="9" y="0"/>
                    </a:cubicBezTo>
                    <a:cubicBezTo>
                      <a:pt x="3" y="1"/>
                      <a:pt x="0" y="15"/>
                      <a:pt x="0" y="20"/>
                    </a:cubicBezTo>
                    <a:cubicBezTo>
                      <a:pt x="1" y="26"/>
                      <a:pt x="4" y="26"/>
                      <a:pt x="5" y="26"/>
                    </a:cubicBezTo>
                    <a:cubicBezTo>
                      <a:pt x="6" y="26"/>
                      <a:pt x="6" y="26"/>
                      <a:pt x="6" y="26"/>
                    </a:cubicBezTo>
                    <a:cubicBezTo>
                      <a:pt x="6" y="26"/>
                      <a:pt x="6" y="26"/>
                      <a:pt x="6" y="26"/>
                    </a:cubicBezTo>
                    <a:cubicBezTo>
                      <a:pt x="10" y="26"/>
                      <a:pt x="10" y="22"/>
                      <a:pt x="9" y="20"/>
                    </a:cubicBezTo>
                    <a:cubicBezTo>
                      <a:pt x="9" y="20"/>
                      <a:pt x="9" y="20"/>
                      <a:pt x="9" y="20"/>
                    </a:cubicBezTo>
                    <a:cubicBezTo>
                      <a:pt x="10" y="16"/>
                      <a:pt x="10" y="14"/>
                      <a:pt x="12" y="11"/>
                    </a:cubicBezTo>
                    <a:cubicBezTo>
                      <a:pt x="12" y="11"/>
                      <a:pt x="12" y="11"/>
                      <a:pt x="12" y="10"/>
                    </a:cubicBezTo>
                    <a:cubicBezTo>
                      <a:pt x="13" y="8"/>
                      <a:pt x="15" y="5"/>
                      <a:pt x="14"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auto">
              <a:xfrm>
                <a:off x="4897" y="2737"/>
                <a:ext cx="489" cy="504"/>
              </a:xfrm>
              <a:custGeom>
                <a:avLst/>
                <a:gdLst>
                  <a:gd name="T0" fmla="*/ 177 w 184"/>
                  <a:gd name="T1" fmla="*/ 104 h 190"/>
                  <a:gd name="T2" fmla="*/ 165 w 184"/>
                  <a:gd name="T3" fmla="*/ 100 h 190"/>
                  <a:gd name="T4" fmla="*/ 161 w 184"/>
                  <a:gd name="T5" fmla="*/ 107 h 190"/>
                  <a:gd name="T6" fmla="*/ 157 w 184"/>
                  <a:gd name="T7" fmla="*/ 81 h 190"/>
                  <a:gd name="T8" fmla="*/ 146 w 184"/>
                  <a:gd name="T9" fmla="*/ 89 h 190"/>
                  <a:gd name="T10" fmla="*/ 143 w 184"/>
                  <a:gd name="T11" fmla="*/ 97 h 190"/>
                  <a:gd name="T12" fmla="*/ 141 w 184"/>
                  <a:gd name="T13" fmla="*/ 97 h 190"/>
                  <a:gd name="T14" fmla="*/ 142 w 184"/>
                  <a:gd name="T15" fmla="*/ 84 h 190"/>
                  <a:gd name="T16" fmla="*/ 131 w 184"/>
                  <a:gd name="T17" fmla="*/ 71 h 190"/>
                  <a:gd name="T18" fmla="*/ 128 w 184"/>
                  <a:gd name="T19" fmla="*/ 81 h 190"/>
                  <a:gd name="T20" fmla="*/ 128 w 184"/>
                  <a:gd name="T21" fmla="*/ 85 h 190"/>
                  <a:gd name="T22" fmla="*/ 120 w 184"/>
                  <a:gd name="T23" fmla="*/ 74 h 190"/>
                  <a:gd name="T24" fmla="*/ 116 w 184"/>
                  <a:gd name="T25" fmla="*/ 56 h 190"/>
                  <a:gd name="T26" fmla="*/ 91 w 184"/>
                  <a:gd name="T27" fmla="*/ 59 h 190"/>
                  <a:gd name="T28" fmla="*/ 81 w 184"/>
                  <a:gd name="T29" fmla="*/ 71 h 190"/>
                  <a:gd name="T30" fmla="*/ 73 w 184"/>
                  <a:gd name="T31" fmla="*/ 69 h 190"/>
                  <a:gd name="T32" fmla="*/ 63 w 184"/>
                  <a:gd name="T33" fmla="*/ 73 h 190"/>
                  <a:gd name="T34" fmla="*/ 56 w 184"/>
                  <a:gd name="T35" fmla="*/ 73 h 190"/>
                  <a:gd name="T36" fmla="*/ 58 w 184"/>
                  <a:gd name="T37" fmla="*/ 67 h 190"/>
                  <a:gd name="T38" fmla="*/ 48 w 184"/>
                  <a:gd name="T39" fmla="*/ 56 h 190"/>
                  <a:gd name="T40" fmla="*/ 40 w 184"/>
                  <a:gd name="T41" fmla="*/ 62 h 190"/>
                  <a:gd name="T42" fmla="*/ 34 w 184"/>
                  <a:gd name="T43" fmla="*/ 76 h 190"/>
                  <a:gd name="T44" fmla="*/ 31 w 184"/>
                  <a:gd name="T45" fmla="*/ 57 h 190"/>
                  <a:gd name="T46" fmla="*/ 30 w 184"/>
                  <a:gd name="T47" fmla="*/ 35 h 190"/>
                  <a:gd name="T48" fmla="*/ 31 w 184"/>
                  <a:gd name="T49" fmla="*/ 12 h 190"/>
                  <a:gd name="T50" fmla="*/ 30 w 184"/>
                  <a:gd name="T51" fmla="*/ 1 h 190"/>
                  <a:gd name="T52" fmla="*/ 17 w 184"/>
                  <a:gd name="T53" fmla="*/ 5 h 190"/>
                  <a:gd name="T54" fmla="*/ 12 w 184"/>
                  <a:gd name="T55" fmla="*/ 7 h 190"/>
                  <a:gd name="T56" fmla="*/ 5 w 184"/>
                  <a:gd name="T57" fmla="*/ 18 h 190"/>
                  <a:gd name="T58" fmla="*/ 0 w 184"/>
                  <a:gd name="T59" fmla="*/ 35 h 190"/>
                  <a:gd name="T60" fmla="*/ 3 w 184"/>
                  <a:gd name="T61" fmla="*/ 47 h 190"/>
                  <a:gd name="T62" fmla="*/ 2 w 184"/>
                  <a:gd name="T63" fmla="*/ 64 h 190"/>
                  <a:gd name="T64" fmla="*/ 3 w 184"/>
                  <a:gd name="T65" fmla="*/ 79 h 190"/>
                  <a:gd name="T66" fmla="*/ 7 w 184"/>
                  <a:gd name="T67" fmla="*/ 102 h 190"/>
                  <a:gd name="T68" fmla="*/ 15 w 184"/>
                  <a:gd name="T69" fmla="*/ 119 h 190"/>
                  <a:gd name="T70" fmla="*/ 8 w 184"/>
                  <a:gd name="T71" fmla="*/ 123 h 190"/>
                  <a:gd name="T72" fmla="*/ 13 w 184"/>
                  <a:gd name="T73" fmla="*/ 147 h 190"/>
                  <a:gd name="T74" fmla="*/ 11 w 184"/>
                  <a:gd name="T75" fmla="*/ 161 h 190"/>
                  <a:gd name="T76" fmla="*/ 21 w 184"/>
                  <a:gd name="T77" fmla="*/ 190 h 190"/>
                  <a:gd name="T78" fmla="*/ 52 w 184"/>
                  <a:gd name="T79" fmla="*/ 169 h 190"/>
                  <a:gd name="T80" fmla="*/ 83 w 184"/>
                  <a:gd name="T81" fmla="*/ 152 h 190"/>
                  <a:gd name="T82" fmla="*/ 87 w 184"/>
                  <a:gd name="T83" fmla="*/ 147 h 190"/>
                  <a:gd name="T84" fmla="*/ 93 w 184"/>
                  <a:gd name="T85" fmla="*/ 144 h 190"/>
                  <a:gd name="T86" fmla="*/ 100 w 184"/>
                  <a:gd name="T87" fmla="*/ 151 h 190"/>
                  <a:gd name="T88" fmla="*/ 111 w 184"/>
                  <a:gd name="T89" fmla="*/ 146 h 190"/>
                  <a:gd name="T90" fmla="*/ 105 w 184"/>
                  <a:gd name="T91" fmla="*/ 159 h 190"/>
                  <a:gd name="T92" fmla="*/ 105 w 184"/>
                  <a:gd name="T93" fmla="*/ 169 h 190"/>
                  <a:gd name="T94" fmla="*/ 119 w 184"/>
                  <a:gd name="T95" fmla="*/ 166 h 190"/>
                  <a:gd name="T96" fmla="*/ 128 w 184"/>
                  <a:gd name="T97" fmla="*/ 159 h 190"/>
                  <a:gd name="T98" fmla="*/ 129 w 184"/>
                  <a:gd name="T99" fmla="*/ 147 h 190"/>
                  <a:gd name="T100" fmla="*/ 135 w 184"/>
                  <a:gd name="T101" fmla="*/ 122 h 190"/>
                  <a:gd name="T102" fmla="*/ 145 w 184"/>
                  <a:gd name="T103" fmla="*/ 137 h 190"/>
                  <a:gd name="T104" fmla="*/ 160 w 184"/>
                  <a:gd name="T105" fmla="*/ 138 h 190"/>
                  <a:gd name="T106" fmla="*/ 168 w 184"/>
                  <a:gd name="T107" fmla="*/ 147 h 190"/>
                  <a:gd name="T108" fmla="*/ 176 w 184"/>
                  <a:gd name="T109" fmla="*/ 14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90">
                    <a:moveTo>
                      <a:pt x="181" y="128"/>
                    </a:moveTo>
                    <a:cubicBezTo>
                      <a:pt x="181" y="127"/>
                      <a:pt x="180" y="126"/>
                      <a:pt x="180" y="126"/>
                    </a:cubicBezTo>
                    <a:cubicBezTo>
                      <a:pt x="177" y="119"/>
                      <a:pt x="177" y="114"/>
                      <a:pt x="177" y="106"/>
                    </a:cubicBezTo>
                    <a:cubicBezTo>
                      <a:pt x="177" y="104"/>
                      <a:pt x="177" y="104"/>
                      <a:pt x="177" y="104"/>
                    </a:cubicBezTo>
                    <a:cubicBezTo>
                      <a:pt x="178" y="101"/>
                      <a:pt x="178" y="98"/>
                      <a:pt x="178" y="96"/>
                    </a:cubicBezTo>
                    <a:cubicBezTo>
                      <a:pt x="178" y="95"/>
                      <a:pt x="177" y="92"/>
                      <a:pt x="172" y="92"/>
                    </a:cubicBezTo>
                    <a:cubicBezTo>
                      <a:pt x="172" y="92"/>
                      <a:pt x="168" y="92"/>
                      <a:pt x="167" y="94"/>
                    </a:cubicBezTo>
                    <a:cubicBezTo>
                      <a:pt x="165" y="95"/>
                      <a:pt x="165" y="98"/>
                      <a:pt x="165" y="100"/>
                    </a:cubicBezTo>
                    <a:cubicBezTo>
                      <a:pt x="165" y="100"/>
                      <a:pt x="165" y="100"/>
                      <a:pt x="164" y="101"/>
                    </a:cubicBezTo>
                    <a:cubicBezTo>
                      <a:pt x="164" y="102"/>
                      <a:pt x="164" y="102"/>
                      <a:pt x="164" y="102"/>
                    </a:cubicBezTo>
                    <a:cubicBezTo>
                      <a:pt x="164" y="106"/>
                      <a:pt x="163" y="107"/>
                      <a:pt x="162" y="107"/>
                    </a:cubicBezTo>
                    <a:cubicBezTo>
                      <a:pt x="161" y="107"/>
                      <a:pt x="161" y="107"/>
                      <a:pt x="161" y="107"/>
                    </a:cubicBezTo>
                    <a:cubicBezTo>
                      <a:pt x="159" y="105"/>
                      <a:pt x="159" y="99"/>
                      <a:pt x="159" y="97"/>
                    </a:cubicBezTo>
                    <a:cubicBezTo>
                      <a:pt x="159" y="91"/>
                      <a:pt x="159" y="91"/>
                      <a:pt x="159" y="91"/>
                    </a:cubicBezTo>
                    <a:cubicBezTo>
                      <a:pt x="159" y="91"/>
                      <a:pt x="159" y="90"/>
                      <a:pt x="159" y="90"/>
                    </a:cubicBezTo>
                    <a:cubicBezTo>
                      <a:pt x="160" y="87"/>
                      <a:pt x="160" y="83"/>
                      <a:pt x="157" y="81"/>
                    </a:cubicBezTo>
                    <a:cubicBezTo>
                      <a:pt x="156" y="81"/>
                      <a:pt x="155" y="80"/>
                      <a:pt x="154" y="80"/>
                    </a:cubicBezTo>
                    <a:cubicBezTo>
                      <a:pt x="152" y="80"/>
                      <a:pt x="150" y="81"/>
                      <a:pt x="149" y="82"/>
                    </a:cubicBezTo>
                    <a:cubicBezTo>
                      <a:pt x="147" y="83"/>
                      <a:pt x="147" y="86"/>
                      <a:pt x="146" y="87"/>
                    </a:cubicBezTo>
                    <a:cubicBezTo>
                      <a:pt x="146" y="88"/>
                      <a:pt x="146" y="89"/>
                      <a:pt x="146" y="89"/>
                    </a:cubicBezTo>
                    <a:cubicBezTo>
                      <a:pt x="146" y="90"/>
                      <a:pt x="146" y="90"/>
                      <a:pt x="146" y="90"/>
                    </a:cubicBezTo>
                    <a:cubicBezTo>
                      <a:pt x="146" y="90"/>
                      <a:pt x="145" y="90"/>
                      <a:pt x="145" y="91"/>
                    </a:cubicBezTo>
                    <a:cubicBezTo>
                      <a:pt x="145" y="91"/>
                      <a:pt x="144" y="92"/>
                      <a:pt x="144" y="93"/>
                    </a:cubicBezTo>
                    <a:cubicBezTo>
                      <a:pt x="143" y="94"/>
                      <a:pt x="143" y="96"/>
                      <a:pt x="143" y="97"/>
                    </a:cubicBezTo>
                    <a:cubicBezTo>
                      <a:pt x="143" y="100"/>
                      <a:pt x="144" y="102"/>
                      <a:pt x="145" y="105"/>
                    </a:cubicBezTo>
                    <a:cubicBezTo>
                      <a:pt x="145" y="104"/>
                      <a:pt x="145" y="104"/>
                      <a:pt x="144" y="104"/>
                    </a:cubicBezTo>
                    <a:cubicBezTo>
                      <a:pt x="143" y="102"/>
                      <a:pt x="142" y="100"/>
                      <a:pt x="141" y="98"/>
                    </a:cubicBezTo>
                    <a:cubicBezTo>
                      <a:pt x="141" y="98"/>
                      <a:pt x="141" y="98"/>
                      <a:pt x="141" y="97"/>
                    </a:cubicBezTo>
                    <a:cubicBezTo>
                      <a:pt x="141" y="97"/>
                      <a:pt x="141" y="96"/>
                      <a:pt x="141" y="96"/>
                    </a:cubicBezTo>
                    <a:cubicBezTo>
                      <a:pt x="141" y="95"/>
                      <a:pt x="141" y="94"/>
                      <a:pt x="141" y="94"/>
                    </a:cubicBezTo>
                    <a:cubicBezTo>
                      <a:pt x="141" y="93"/>
                      <a:pt x="140" y="93"/>
                      <a:pt x="140" y="92"/>
                    </a:cubicBezTo>
                    <a:cubicBezTo>
                      <a:pt x="140" y="90"/>
                      <a:pt x="141" y="87"/>
                      <a:pt x="142" y="84"/>
                    </a:cubicBezTo>
                    <a:cubicBezTo>
                      <a:pt x="143" y="83"/>
                      <a:pt x="143" y="83"/>
                      <a:pt x="143" y="83"/>
                    </a:cubicBezTo>
                    <a:cubicBezTo>
                      <a:pt x="145" y="77"/>
                      <a:pt x="147" y="72"/>
                      <a:pt x="145" y="68"/>
                    </a:cubicBezTo>
                    <a:cubicBezTo>
                      <a:pt x="144" y="67"/>
                      <a:pt x="143" y="66"/>
                      <a:pt x="140" y="66"/>
                    </a:cubicBezTo>
                    <a:cubicBezTo>
                      <a:pt x="137" y="66"/>
                      <a:pt x="133" y="68"/>
                      <a:pt x="131" y="71"/>
                    </a:cubicBezTo>
                    <a:cubicBezTo>
                      <a:pt x="130" y="73"/>
                      <a:pt x="130" y="75"/>
                      <a:pt x="130" y="76"/>
                    </a:cubicBezTo>
                    <a:cubicBezTo>
                      <a:pt x="129" y="77"/>
                      <a:pt x="129" y="78"/>
                      <a:pt x="129" y="78"/>
                    </a:cubicBezTo>
                    <a:cubicBezTo>
                      <a:pt x="129" y="79"/>
                      <a:pt x="129" y="79"/>
                      <a:pt x="129" y="79"/>
                    </a:cubicBezTo>
                    <a:cubicBezTo>
                      <a:pt x="129" y="80"/>
                      <a:pt x="128" y="80"/>
                      <a:pt x="128" y="81"/>
                    </a:cubicBezTo>
                    <a:cubicBezTo>
                      <a:pt x="128" y="82"/>
                      <a:pt x="128" y="83"/>
                      <a:pt x="128" y="84"/>
                    </a:cubicBezTo>
                    <a:cubicBezTo>
                      <a:pt x="128" y="84"/>
                      <a:pt x="128" y="84"/>
                      <a:pt x="128" y="84"/>
                    </a:cubicBezTo>
                    <a:cubicBezTo>
                      <a:pt x="128" y="84"/>
                      <a:pt x="128" y="84"/>
                      <a:pt x="128" y="84"/>
                    </a:cubicBezTo>
                    <a:cubicBezTo>
                      <a:pt x="128" y="85"/>
                      <a:pt x="128" y="85"/>
                      <a:pt x="128" y="85"/>
                    </a:cubicBezTo>
                    <a:cubicBezTo>
                      <a:pt x="128" y="84"/>
                      <a:pt x="128" y="83"/>
                      <a:pt x="128" y="83"/>
                    </a:cubicBezTo>
                    <a:cubicBezTo>
                      <a:pt x="127" y="80"/>
                      <a:pt x="127" y="78"/>
                      <a:pt x="125" y="76"/>
                    </a:cubicBezTo>
                    <a:cubicBezTo>
                      <a:pt x="124" y="74"/>
                      <a:pt x="122" y="74"/>
                      <a:pt x="121" y="74"/>
                    </a:cubicBezTo>
                    <a:cubicBezTo>
                      <a:pt x="120" y="74"/>
                      <a:pt x="120" y="74"/>
                      <a:pt x="120" y="74"/>
                    </a:cubicBezTo>
                    <a:cubicBezTo>
                      <a:pt x="117" y="73"/>
                      <a:pt x="117" y="72"/>
                      <a:pt x="116" y="67"/>
                    </a:cubicBezTo>
                    <a:cubicBezTo>
                      <a:pt x="116" y="67"/>
                      <a:pt x="116" y="67"/>
                      <a:pt x="116" y="67"/>
                    </a:cubicBezTo>
                    <a:cubicBezTo>
                      <a:pt x="116" y="65"/>
                      <a:pt x="116" y="64"/>
                      <a:pt x="116" y="63"/>
                    </a:cubicBezTo>
                    <a:cubicBezTo>
                      <a:pt x="116" y="61"/>
                      <a:pt x="117" y="59"/>
                      <a:pt x="116" y="56"/>
                    </a:cubicBezTo>
                    <a:cubicBezTo>
                      <a:pt x="113" y="51"/>
                      <a:pt x="108" y="50"/>
                      <a:pt x="104" y="50"/>
                    </a:cubicBezTo>
                    <a:cubicBezTo>
                      <a:pt x="104" y="50"/>
                      <a:pt x="104" y="50"/>
                      <a:pt x="103" y="50"/>
                    </a:cubicBezTo>
                    <a:cubicBezTo>
                      <a:pt x="98" y="50"/>
                      <a:pt x="95" y="52"/>
                      <a:pt x="93" y="56"/>
                    </a:cubicBezTo>
                    <a:cubicBezTo>
                      <a:pt x="92" y="58"/>
                      <a:pt x="92" y="59"/>
                      <a:pt x="91" y="59"/>
                    </a:cubicBezTo>
                    <a:cubicBezTo>
                      <a:pt x="90" y="59"/>
                      <a:pt x="90" y="59"/>
                      <a:pt x="90" y="60"/>
                    </a:cubicBezTo>
                    <a:cubicBezTo>
                      <a:pt x="88" y="60"/>
                      <a:pt x="86" y="60"/>
                      <a:pt x="84" y="62"/>
                    </a:cubicBezTo>
                    <a:cubicBezTo>
                      <a:pt x="82" y="64"/>
                      <a:pt x="82" y="67"/>
                      <a:pt x="81" y="69"/>
                    </a:cubicBezTo>
                    <a:cubicBezTo>
                      <a:pt x="81" y="70"/>
                      <a:pt x="81" y="71"/>
                      <a:pt x="81" y="71"/>
                    </a:cubicBezTo>
                    <a:cubicBezTo>
                      <a:pt x="80" y="72"/>
                      <a:pt x="80" y="73"/>
                      <a:pt x="80" y="73"/>
                    </a:cubicBezTo>
                    <a:cubicBezTo>
                      <a:pt x="80" y="73"/>
                      <a:pt x="79" y="73"/>
                      <a:pt x="79" y="72"/>
                    </a:cubicBezTo>
                    <a:cubicBezTo>
                      <a:pt x="78" y="71"/>
                      <a:pt x="76" y="70"/>
                      <a:pt x="74" y="69"/>
                    </a:cubicBezTo>
                    <a:cubicBezTo>
                      <a:pt x="73" y="69"/>
                      <a:pt x="73" y="69"/>
                      <a:pt x="73" y="69"/>
                    </a:cubicBezTo>
                    <a:cubicBezTo>
                      <a:pt x="72" y="69"/>
                      <a:pt x="70" y="70"/>
                      <a:pt x="69" y="71"/>
                    </a:cubicBezTo>
                    <a:cubicBezTo>
                      <a:pt x="69" y="71"/>
                      <a:pt x="69" y="71"/>
                      <a:pt x="69" y="71"/>
                    </a:cubicBezTo>
                    <a:cubicBezTo>
                      <a:pt x="68" y="71"/>
                      <a:pt x="67" y="72"/>
                      <a:pt x="67" y="72"/>
                    </a:cubicBezTo>
                    <a:cubicBezTo>
                      <a:pt x="65" y="72"/>
                      <a:pt x="64" y="73"/>
                      <a:pt x="63" y="73"/>
                    </a:cubicBezTo>
                    <a:cubicBezTo>
                      <a:pt x="62" y="74"/>
                      <a:pt x="61" y="74"/>
                      <a:pt x="60" y="74"/>
                    </a:cubicBezTo>
                    <a:cubicBezTo>
                      <a:pt x="60" y="74"/>
                      <a:pt x="59" y="74"/>
                      <a:pt x="59" y="74"/>
                    </a:cubicBezTo>
                    <a:cubicBezTo>
                      <a:pt x="58" y="74"/>
                      <a:pt x="57" y="74"/>
                      <a:pt x="56" y="73"/>
                    </a:cubicBezTo>
                    <a:cubicBezTo>
                      <a:pt x="56" y="73"/>
                      <a:pt x="56" y="73"/>
                      <a:pt x="56" y="73"/>
                    </a:cubicBezTo>
                    <a:cubicBezTo>
                      <a:pt x="56" y="73"/>
                      <a:pt x="56" y="73"/>
                      <a:pt x="56" y="73"/>
                    </a:cubicBezTo>
                    <a:cubicBezTo>
                      <a:pt x="56" y="72"/>
                      <a:pt x="56" y="71"/>
                      <a:pt x="56" y="70"/>
                    </a:cubicBezTo>
                    <a:cubicBezTo>
                      <a:pt x="57" y="70"/>
                      <a:pt x="57" y="69"/>
                      <a:pt x="57" y="69"/>
                    </a:cubicBezTo>
                    <a:cubicBezTo>
                      <a:pt x="57" y="68"/>
                      <a:pt x="57" y="68"/>
                      <a:pt x="58" y="67"/>
                    </a:cubicBezTo>
                    <a:cubicBezTo>
                      <a:pt x="59" y="65"/>
                      <a:pt x="61" y="60"/>
                      <a:pt x="57" y="57"/>
                    </a:cubicBezTo>
                    <a:cubicBezTo>
                      <a:pt x="55" y="56"/>
                      <a:pt x="53" y="56"/>
                      <a:pt x="52" y="56"/>
                    </a:cubicBezTo>
                    <a:cubicBezTo>
                      <a:pt x="50" y="56"/>
                      <a:pt x="50" y="56"/>
                      <a:pt x="50" y="56"/>
                    </a:cubicBezTo>
                    <a:cubicBezTo>
                      <a:pt x="49" y="56"/>
                      <a:pt x="48" y="56"/>
                      <a:pt x="48" y="56"/>
                    </a:cubicBezTo>
                    <a:cubicBezTo>
                      <a:pt x="47" y="56"/>
                      <a:pt x="44" y="56"/>
                      <a:pt x="43" y="58"/>
                    </a:cubicBezTo>
                    <a:cubicBezTo>
                      <a:pt x="42" y="59"/>
                      <a:pt x="42" y="60"/>
                      <a:pt x="42" y="60"/>
                    </a:cubicBezTo>
                    <a:cubicBezTo>
                      <a:pt x="42" y="61"/>
                      <a:pt x="41" y="61"/>
                      <a:pt x="41" y="61"/>
                    </a:cubicBezTo>
                    <a:cubicBezTo>
                      <a:pt x="41" y="61"/>
                      <a:pt x="41" y="61"/>
                      <a:pt x="40" y="62"/>
                    </a:cubicBezTo>
                    <a:cubicBezTo>
                      <a:pt x="38" y="62"/>
                      <a:pt x="35" y="63"/>
                      <a:pt x="35" y="67"/>
                    </a:cubicBezTo>
                    <a:cubicBezTo>
                      <a:pt x="34" y="68"/>
                      <a:pt x="34" y="69"/>
                      <a:pt x="34" y="70"/>
                    </a:cubicBezTo>
                    <a:cubicBezTo>
                      <a:pt x="34" y="72"/>
                      <a:pt x="34" y="74"/>
                      <a:pt x="34" y="76"/>
                    </a:cubicBezTo>
                    <a:cubicBezTo>
                      <a:pt x="34" y="76"/>
                      <a:pt x="34" y="76"/>
                      <a:pt x="34" y="76"/>
                    </a:cubicBezTo>
                    <a:cubicBezTo>
                      <a:pt x="34" y="77"/>
                      <a:pt x="34" y="78"/>
                      <a:pt x="33" y="79"/>
                    </a:cubicBezTo>
                    <a:cubicBezTo>
                      <a:pt x="33" y="78"/>
                      <a:pt x="32" y="76"/>
                      <a:pt x="32" y="74"/>
                    </a:cubicBezTo>
                    <a:cubicBezTo>
                      <a:pt x="31" y="70"/>
                      <a:pt x="31" y="66"/>
                      <a:pt x="31" y="62"/>
                    </a:cubicBezTo>
                    <a:cubicBezTo>
                      <a:pt x="31" y="60"/>
                      <a:pt x="31" y="59"/>
                      <a:pt x="31" y="57"/>
                    </a:cubicBezTo>
                    <a:cubicBezTo>
                      <a:pt x="31" y="56"/>
                      <a:pt x="32" y="54"/>
                      <a:pt x="32" y="53"/>
                    </a:cubicBezTo>
                    <a:cubicBezTo>
                      <a:pt x="32" y="50"/>
                      <a:pt x="32" y="47"/>
                      <a:pt x="32" y="44"/>
                    </a:cubicBezTo>
                    <a:cubicBezTo>
                      <a:pt x="31" y="42"/>
                      <a:pt x="31" y="39"/>
                      <a:pt x="30" y="37"/>
                    </a:cubicBezTo>
                    <a:cubicBezTo>
                      <a:pt x="29" y="37"/>
                      <a:pt x="29" y="36"/>
                      <a:pt x="30" y="35"/>
                    </a:cubicBezTo>
                    <a:cubicBezTo>
                      <a:pt x="33" y="32"/>
                      <a:pt x="33" y="27"/>
                      <a:pt x="32" y="23"/>
                    </a:cubicBezTo>
                    <a:cubicBezTo>
                      <a:pt x="32" y="19"/>
                      <a:pt x="29" y="17"/>
                      <a:pt x="25" y="17"/>
                    </a:cubicBezTo>
                    <a:cubicBezTo>
                      <a:pt x="26" y="16"/>
                      <a:pt x="27" y="16"/>
                      <a:pt x="27" y="16"/>
                    </a:cubicBezTo>
                    <a:cubicBezTo>
                      <a:pt x="29" y="15"/>
                      <a:pt x="31" y="14"/>
                      <a:pt x="31" y="12"/>
                    </a:cubicBezTo>
                    <a:cubicBezTo>
                      <a:pt x="32" y="11"/>
                      <a:pt x="32" y="9"/>
                      <a:pt x="32" y="8"/>
                    </a:cubicBezTo>
                    <a:cubicBezTo>
                      <a:pt x="32" y="8"/>
                      <a:pt x="31" y="7"/>
                      <a:pt x="31" y="7"/>
                    </a:cubicBezTo>
                    <a:cubicBezTo>
                      <a:pt x="31" y="7"/>
                      <a:pt x="32" y="7"/>
                      <a:pt x="32" y="6"/>
                    </a:cubicBezTo>
                    <a:cubicBezTo>
                      <a:pt x="32" y="6"/>
                      <a:pt x="32" y="3"/>
                      <a:pt x="30" y="1"/>
                    </a:cubicBezTo>
                    <a:cubicBezTo>
                      <a:pt x="28" y="0"/>
                      <a:pt x="27" y="0"/>
                      <a:pt x="26" y="0"/>
                    </a:cubicBezTo>
                    <a:cubicBezTo>
                      <a:pt x="23" y="0"/>
                      <a:pt x="21" y="1"/>
                      <a:pt x="19" y="2"/>
                    </a:cubicBezTo>
                    <a:cubicBezTo>
                      <a:pt x="18" y="3"/>
                      <a:pt x="18" y="4"/>
                      <a:pt x="17" y="5"/>
                    </a:cubicBezTo>
                    <a:cubicBezTo>
                      <a:pt x="17" y="5"/>
                      <a:pt x="17" y="5"/>
                      <a:pt x="17" y="5"/>
                    </a:cubicBezTo>
                    <a:cubicBezTo>
                      <a:pt x="17" y="5"/>
                      <a:pt x="17" y="5"/>
                      <a:pt x="17" y="5"/>
                    </a:cubicBezTo>
                    <a:cubicBezTo>
                      <a:pt x="17" y="5"/>
                      <a:pt x="17" y="5"/>
                      <a:pt x="16" y="5"/>
                    </a:cubicBezTo>
                    <a:cubicBezTo>
                      <a:pt x="15" y="5"/>
                      <a:pt x="14" y="5"/>
                      <a:pt x="13" y="6"/>
                    </a:cubicBezTo>
                    <a:cubicBezTo>
                      <a:pt x="13" y="6"/>
                      <a:pt x="12" y="7"/>
                      <a:pt x="12" y="7"/>
                    </a:cubicBezTo>
                    <a:cubicBezTo>
                      <a:pt x="11" y="8"/>
                      <a:pt x="10" y="9"/>
                      <a:pt x="10" y="10"/>
                    </a:cubicBezTo>
                    <a:cubicBezTo>
                      <a:pt x="9" y="11"/>
                      <a:pt x="9" y="11"/>
                      <a:pt x="9" y="11"/>
                    </a:cubicBezTo>
                    <a:cubicBezTo>
                      <a:pt x="8" y="13"/>
                      <a:pt x="7" y="15"/>
                      <a:pt x="6" y="16"/>
                    </a:cubicBezTo>
                    <a:cubicBezTo>
                      <a:pt x="6" y="16"/>
                      <a:pt x="5" y="17"/>
                      <a:pt x="5" y="18"/>
                    </a:cubicBezTo>
                    <a:cubicBezTo>
                      <a:pt x="3" y="19"/>
                      <a:pt x="2" y="20"/>
                      <a:pt x="1" y="21"/>
                    </a:cubicBezTo>
                    <a:cubicBezTo>
                      <a:pt x="0" y="23"/>
                      <a:pt x="0" y="26"/>
                      <a:pt x="0" y="27"/>
                    </a:cubicBezTo>
                    <a:cubicBezTo>
                      <a:pt x="0" y="28"/>
                      <a:pt x="0" y="30"/>
                      <a:pt x="0" y="30"/>
                    </a:cubicBezTo>
                    <a:cubicBezTo>
                      <a:pt x="0" y="32"/>
                      <a:pt x="0" y="34"/>
                      <a:pt x="0" y="35"/>
                    </a:cubicBezTo>
                    <a:cubicBezTo>
                      <a:pt x="0" y="36"/>
                      <a:pt x="0" y="37"/>
                      <a:pt x="0" y="37"/>
                    </a:cubicBezTo>
                    <a:cubicBezTo>
                      <a:pt x="0" y="38"/>
                      <a:pt x="0" y="38"/>
                      <a:pt x="0" y="38"/>
                    </a:cubicBezTo>
                    <a:cubicBezTo>
                      <a:pt x="0" y="39"/>
                      <a:pt x="0" y="41"/>
                      <a:pt x="1" y="43"/>
                    </a:cubicBezTo>
                    <a:cubicBezTo>
                      <a:pt x="2" y="44"/>
                      <a:pt x="3" y="45"/>
                      <a:pt x="3" y="47"/>
                    </a:cubicBezTo>
                    <a:cubicBezTo>
                      <a:pt x="3" y="48"/>
                      <a:pt x="3" y="49"/>
                      <a:pt x="2" y="50"/>
                    </a:cubicBezTo>
                    <a:cubicBezTo>
                      <a:pt x="1" y="52"/>
                      <a:pt x="1" y="54"/>
                      <a:pt x="1" y="56"/>
                    </a:cubicBezTo>
                    <a:cubicBezTo>
                      <a:pt x="0" y="59"/>
                      <a:pt x="1" y="61"/>
                      <a:pt x="1" y="62"/>
                    </a:cubicBezTo>
                    <a:cubicBezTo>
                      <a:pt x="1" y="63"/>
                      <a:pt x="1" y="64"/>
                      <a:pt x="2" y="64"/>
                    </a:cubicBezTo>
                    <a:cubicBezTo>
                      <a:pt x="2" y="66"/>
                      <a:pt x="2" y="68"/>
                      <a:pt x="2" y="70"/>
                    </a:cubicBezTo>
                    <a:cubicBezTo>
                      <a:pt x="2" y="71"/>
                      <a:pt x="2" y="71"/>
                      <a:pt x="2" y="71"/>
                    </a:cubicBezTo>
                    <a:cubicBezTo>
                      <a:pt x="2" y="73"/>
                      <a:pt x="3" y="75"/>
                      <a:pt x="3" y="77"/>
                    </a:cubicBezTo>
                    <a:cubicBezTo>
                      <a:pt x="3" y="77"/>
                      <a:pt x="3" y="78"/>
                      <a:pt x="3" y="79"/>
                    </a:cubicBezTo>
                    <a:cubicBezTo>
                      <a:pt x="4" y="82"/>
                      <a:pt x="4" y="85"/>
                      <a:pt x="4" y="88"/>
                    </a:cubicBezTo>
                    <a:cubicBezTo>
                      <a:pt x="4" y="89"/>
                      <a:pt x="4" y="90"/>
                      <a:pt x="4" y="91"/>
                    </a:cubicBezTo>
                    <a:cubicBezTo>
                      <a:pt x="4" y="94"/>
                      <a:pt x="5" y="97"/>
                      <a:pt x="6" y="100"/>
                    </a:cubicBezTo>
                    <a:cubicBezTo>
                      <a:pt x="6" y="101"/>
                      <a:pt x="7" y="101"/>
                      <a:pt x="7" y="102"/>
                    </a:cubicBezTo>
                    <a:cubicBezTo>
                      <a:pt x="6" y="102"/>
                      <a:pt x="6" y="103"/>
                      <a:pt x="5" y="104"/>
                    </a:cubicBezTo>
                    <a:cubicBezTo>
                      <a:pt x="3" y="107"/>
                      <a:pt x="3" y="113"/>
                      <a:pt x="6" y="116"/>
                    </a:cubicBezTo>
                    <a:cubicBezTo>
                      <a:pt x="8" y="118"/>
                      <a:pt x="11" y="118"/>
                      <a:pt x="13" y="118"/>
                    </a:cubicBezTo>
                    <a:cubicBezTo>
                      <a:pt x="14" y="118"/>
                      <a:pt x="15" y="118"/>
                      <a:pt x="15" y="119"/>
                    </a:cubicBezTo>
                    <a:cubicBezTo>
                      <a:pt x="16" y="119"/>
                      <a:pt x="16" y="120"/>
                      <a:pt x="16" y="121"/>
                    </a:cubicBezTo>
                    <a:cubicBezTo>
                      <a:pt x="16" y="121"/>
                      <a:pt x="16" y="121"/>
                      <a:pt x="15" y="121"/>
                    </a:cubicBezTo>
                    <a:cubicBezTo>
                      <a:pt x="15" y="121"/>
                      <a:pt x="14" y="121"/>
                      <a:pt x="14" y="121"/>
                    </a:cubicBezTo>
                    <a:cubicBezTo>
                      <a:pt x="11" y="121"/>
                      <a:pt x="10" y="122"/>
                      <a:pt x="8" y="123"/>
                    </a:cubicBezTo>
                    <a:cubicBezTo>
                      <a:pt x="4" y="127"/>
                      <a:pt x="4" y="132"/>
                      <a:pt x="4" y="135"/>
                    </a:cubicBezTo>
                    <a:cubicBezTo>
                      <a:pt x="4" y="135"/>
                      <a:pt x="4" y="135"/>
                      <a:pt x="4" y="136"/>
                    </a:cubicBezTo>
                    <a:cubicBezTo>
                      <a:pt x="4" y="137"/>
                      <a:pt x="4" y="138"/>
                      <a:pt x="4" y="140"/>
                    </a:cubicBezTo>
                    <a:cubicBezTo>
                      <a:pt x="5" y="143"/>
                      <a:pt x="10" y="147"/>
                      <a:pt x="13" y="147"/>
                    </a:cubicBezTo>
                    <a:cubicBezTo>
                      <a:pt x="13" y="147"/>
                      <a:pt x="14" y="147"/>
                      <a:pt x="14" y="147"/>
                    </a:cubicBezTo>
                    <a:cubicBezTo>
                      <a:pt x="14" y="147"/>
                      <a:pt x="14" y="147"/>
                      <a:pt x="15" y="147"/>
                    </a:cubicBezTo>
                    <a:cubicBezTo>
                      <a:pt x="15" y="147"/>
                      <a:pt x="15" y="148"/>
                      <a:pt x="15" y="148"/>
                    </a:cubicBezTo>
                    <a:cubicBezTo>
                      <a:pt x="15" y="152"/>
                      <a:pt x="13" y="157"/>
                      <a:pt x="11" y="161"/>
                    </a:cubicBezTo>
                    <a:cubicBezTo>
                      <a:pt x="10" y="162"/>
                      <a:pt x="9" y="163"/>
                      <a:pt x="9" y="164"/>
                    </a:cubicBezTo>
                    <a:cubicBezTo>
                      <a:pt x="6" y="170"/>
                      <a:pt x="5" y="179"/>
                      <a:pt x="9" y="185"/>
                    </a:cubicBezTo>
                    <a:cubicBezTo>
                      <a:pt x="10" y="187"/>
                      <a:pt x="13" y="190"/>
                      <a:pt x="19" y="190"/>
                    </a:cubicBezTo>
                    <a:cubicBezTo>
                      <a:pt x="19" y="190"/>
                      <a:pt x="20" y="190"/>
                      <a:pt x="21" y="190"/>
                    </a:cubicBezTo>
                    <a:cubicBezTo>
                      <a:pt x="26" y="190"/>
                      <a:pt x="29" y="186"/>
                      <a:pt x="32" y="182"/>
                    </a:cubicBezTo>
                    <a:cubicBezTo>
                      <a:pt x="32" y="182"/>
                      <a:pt x="33" y="181"/>
                      <a:pt x="33" y="181"/>
                    </a:cubicBezTo>
                    <a:cubicBezTo>
                      <a:pt x="36" y="177"/>
                      <a:pt x="39" y="175"/>
                      <a:pt x="43" y="173"/>
                    </a:cubicBezTo>
                    <a:cubicBezTo>
                      <a:pt x="46" y="172"/>
                      <a:pt x="48" y="171"/>
                      <a:pt x="52" y="169"/>
                    </a:cubicBezTo>
                    <a:cubicBezTo>
                      <a:pt x="54" y="169"/>
                      <a:pt x="57" y="168"/>
                      <a:pt x="59" y="167"/>
                    </a:cubicBezTo>
                    <a:cubicBezTo>
                      <a:pt x="62" y="166"/>
                      <a:pt x="65" y="165"/>
                      <a:pt x="68" y="164"/>
                    </a:cubicBezTo>
                    <a:cubicBezTo>
                      <a:pt x="73" y="163"/>
                      <a:pt x="78" y="161"/>
                      <a:pt x="81" y="156"/>
                    </a:cubicBezTo>
                    <a:cubicBezTo>
                      <a:pt x="82" y="155"/>
                      <a:pt x="82" y="153"/>
                      <a:pt x="83" y="152"/>
                    </a:cubicBezTo>
                    <a:cubicBezTo>
                      <a:pt x="83" y="152"/>
                      <a:pt x="83" y="151"/>
                      <a:pt x="84" y="151"/>
                    </a:cubicBezTo>
                    <a:cubicBezTo>
                      <a:pt x="84" y="150"/>
                      <a:pt x="84" y="150"/>
                      <a:pt x="84" y="150"/>
                    </a:cubicBezTo>
                    <a:cubicBezTo>
                      <a:pt x="85" y="148"/>
                      <a:pt x="85" y="148"/>
                      <a:pt x="86" y="148"/>
                    </a:cubicBezTo>
                    <a:cubicBezTo>
                      <a:pt x="86" y="147"/>
                      <a:pt x="87" y="147"/>
                      <a:pt x="87" y="147"/>
                    </a:cubicBezTo>
                    <a:cubicBezTo>
                      <a:pt x="88" y="147"/>
                      <a:pt x="89" y="147"/>
                      <a:pt x="89" y="146"/>
                    </a:cubicBezTo>
                    <a:cubicBezTo>
                      <a:pt x="91" y="145"/>
                      <a:pt x="92" y="144"/>
                      <a:pt x="92" y="144"/>
                    </a:cubicBezTo>
                    <a:cubicBezTo>
                      <a:pt x="92" y="143"/>
                      <a:pt x="93" y="143"/>
                      <a:pt x="93" y="143"/>
                    </a:cubicBezTo>
                    <a:cubicBezTo>
                      <a:pt x="93" y="143"/>
                      <a:pt x="93" y="144"/>
                      <a:pt x="93" y="144"/>
                    </a:cubicBezTo>
                    <a:cubicBezTo>
                      <a:pt x="93" y="145"/>
                      <a:pt x="93" y="145"/>
                      <a:pt x="93" y="145"/>
                    </a:cubicBezTo>
                    <a:cubicBezTo>
                      <a:pt x="93" y="146"/>
                      <a:pt x="93" y="149"/>
                      <a:pt x="96" y="150"/>
                    </a:cubicBezTo>
                    <a:cubicBezTo>
                      <a:pt x="96" y="151"/>
                      <a:pt x="97" y="151"/>
                      <a:pt x="98" y="151"/>
                    </a:cubicBezTo>
                    <a:cubicBezTo>
                      <a:pt x="99" y="151"/>
                      <a:pt x="99" y="151"/>
                      <a:pt x="100" y="151"/>
                    </a:cubicBezTo>
                    <a:cubicBezTo>
                      <a:pt x="100" y="151"/>
                      <a:pt x="100" y="151"/>
                      <a:pt x="100" y="151"/>
                    </a:cubicBezTo>
                    <a:cubicBezTo>
                      <a:pt x="104" y="151"/>
                      <a:pt x="108" y="149"/>
                      <a:pt x="110" y="146"/>
                    </a:cubicBezTo>
                    <a:cubicBezTo>
                      <a:pt x="110" y="145"/>
                      <a:pt x="110" y="145"/>
                      <a:pt x="110" y="145"/>
                    </a:cubicBezTo>
                    <a:cubicBezTo>
                      <a:pt x="111" y="146"/>
                      <a:pt x="111" y="146"/>
                      <a:pt x="111" y="146"/>
                    </a:cubicBezTo>
                    <a:cubicBezTo>
                      <a:pt x="112" y="147"/>
                      <a:pt x="113" y="147"/>
                      <a:pt x="113" y="147"/>
                    </a:cubicBezTo>
                    <a:cubicBezTo>
                      <a:pt x="113" y="148"/>
                      <a:pt x="113" y="149"/>
                      <a:pt x="111" y="151"/>
                    </a:cubicBezTo>
                    <a:cubicBezTo>
                      <a:pt x="110" y="153"/>
                      <a:pt x="109" y="155"/>
                      <a:pt x="107" y="157"/>
                    </a:cubicBezTo>
                    <a:cubicBezTo>
                      <a:pt x="107" y="158"/>
                      <a:pt x="106" y="158"/>
                      <a:pt x="105" y="159"/>
                    </a:cubicBezTo>
                    <a:cubicBezTo>
                      <a:pt x="104" y="162"/>
                      <a:pt x="104" y="163"/>
                      <a:pt x="104" y="165"/>
                    </a:cubicBezTo>
                    <a:cubicBezTo>
                      <a:pt x="105" y="166"/>
                      <a:pt x="105" y="166"/>
                      <a:pt x="105" y="166"/>
                    </a:cubicBezTo>
                    <a:cubicBezTo>
                      <a:pt x="105" y="166"/>
                      <a:pt x="105" y="166"/>
                      <a:pt x="105" y="167"/>
                    </a:cubicBezTo>
                    <a:cubicBezTo>
                      <a:pt x="105" y="167"/>
                      <a:pt x="105" y="168"/>
                      <a:pt x="105" y="169"/>
                    </a:cubicBezTo>
                    <a:cubicBezTo>
                      <a:pt x="105" y="171"/>
                      <a:pt x="107" y="172"/>
                      <a:pt x="110" y="172"/>
                    </a:cubicBezTo>
                    <a:cubicBezTo>
                      <a:pt x="112" y="172"/>
                      <a:pt x="114" y="172"/>
                      <a:pt x="115" y="171"/>
                    </a:cubicBezTo>
                    <a:cubicBezTo>
                      <a:pt x="116" y="170"/>
                      <a:pt x="117" y="169"/>
                      <a:pt x="118" y="168"/>
                    </a:cubicBezTo>
                    <a:cubicBezTo>
                      <a:pt x="118" y="167"/>
                      <a:pt x="119" y="167"/>
                      <a:pt x="119" y="166"/>
                    </a:cubicBezTo>
                    <a:cubicBezTo>
                      <a:pt x="120" y="166"/>
                      <a:pt x="121" y="166"/>
                      <a:pt x="121" y="166"/>
                    </a:cubicBezTo>
                    <a:cubicBezTo>
                      <a:pt x="123" y="166"/>
                      <a:pt x="125" y="165"/>
                      <a:pt x="126" y="164"/>
                    </a:cubicBezTo>
                    <a:cubicBezTo>
                      <a:pt x="127" y="162"/>
                      <a:pt x="128" y="161"/>
                      <a:pt x="128" y="160"/>
                    </a:cubicBezTo>
                    <a:cubicBezTo>
                      <a:pt x="128" y="159"/>
                      <a:pt x="128" y="159"/>
                      <a:pt x="128" y="159"/>
                    </a:cubicBezTo>
                    <a:cubicBezTo>
                      <a:pt x="128" y="158"/>
                      <a:pt x="129" y="157"/>
                      <a:pt x="129" y="156"/>
                    </a:cubicBezTo>
                    <a:cubicBezTo>
                      <a:pt x="129" y="155"/>
                      <a:pt x="129" y="155"/>
                      <a:pt x="129" y="155"/>
                    </a:cubicBezTo>
                    <a:cubicBezTo>
                      <a:pt x="129" y="154"/>
                      <a:pt x="129" y="153"/>
                      <a:pt x="130" y="152"/>
                    </a:cubicBezTo>
                    <a:cubicBezTo>
                      <a:pt x="130" y="150"/>
                      <a:pt x="129" y="149"/>
                      <a:pt x="129" y="147"/>
                    </a:cubicBezTo>
                    <a:cubicBezTo>
                      <a:pt x="129" y="147"/>
                      <a:pt x="128" y="147"/>
                      <a:pt x="128" y="146"/>
                    </a:cubicBezTo>
                    <a:cubicBezTo>
                      <a:pt x="127" y="142"/>
                      <a:pt x="127" y="138"/>
                      <a:pt x="129" y="135"/>
                    </a:cubicBezTo>
                    <a:cubicBezTo>
                      <a:pt x="130" y="134"/>
                      <a:pt x="131" y="133"/>
                      <a:pt x="131" y="132"/>
                    </a:cubicBezTo>
                    <a:cubicBezTo>
                      <a:pt x="133" y="130"/>
                      <a:pt x="135" y="127"/>
                      <a:pt x="135" y="122"/>
                    </a:cubicBezTo>
                    <a:cubicBezTo>
                      <a:pt x="135" y="121"/>
                      <a:pt x="135" y="120"/>
                      <a:pt x="135" y="118"/>
                    </a:cubicBezTo>
                    <a:cubicBezTo>
                      <a:pt x="134" y="117"/>
                      <a:pt x="134" y="116"/>
                      <a:pt x="134" y="115"/>
                    </a:cubicBezTo>
                    <a:cubicBezTo>
                      <a:pt x="134" y="115"/>
                      <a:pt x="134" y="115"/>
                      <a:pt x="134" y="115"/>
                    </a:cubicBezTo>
                    <a:cubicBezTo>
                      <a:pt x="142" y="116"/>
                      <a:pt x="145" y="130"/>
                      <a:pt x="145" y="137"/>
                    </a:cubicBezTo>
                    <a:cubicBezTo>
                      <a:pt x="145" y="141"/>
                      <a:pt x="147" y="148"/>
                      <a:pt x="152" y="148"/>
                    </a:cubicBezTo>
                    <a:cubicBezTo>
                      <a:pt x="154" y="148"/>
                      <a:pt x="156" y="146"/>
                      <a:pt x="158" y="143"/>
                    </a:cubicBezTo>
                    <a:cubicBezTo>
                      <a:pt x="159" y="141"/>
                      <a:pt x="159" y="140"/>
                      <a:pt x="160" y="138"/>
                    </a:cubicBezTo>
                    <a:cubicBezTo>
                      <a:pt x="160" y="138"/>
                      <a:pt x="160" y="138"/>
                      <a:pt x="160" y="138"/>
                    </a:cubicBezTo>
                    <a:cubicBezTo>
                      <a:pt x="160" y="139"/>
                      <a:pt x="161" y="140"/>
                      <a:pt x="161" y="140"/>
                    </a:cubicBezTo>
                    <a:cubicBezTo>
                      <a:pt x="162" y="140"/>
                      <a:pt x="162" y="141"/>
                      <a:pt x="162" y="141"/>
                    </a:cubicBezTo>
                    <a:cubicBezTo>
                      <a:pt x="162" y="142"/>
                      <a:pt x="162" y="142"/>
                      <a:pt x="162" y="143"/>
                    </a:cubicBezTo>
                    <a:cubicBezTo>
                      <a:pt x="163" y="145"/>
                      <a:pt x="166" y="147"/>
                      <a:pt x="168" y="147"/>
                    </a:cubicBezTo>
                    <a:cubicBezTo>
                      <a:pt x="170" y="147"/>
                      <a:pt x="172" y="147"/>
                      <a:pt x="172" y="145"/>
                    </a:cubicBezTo>
                    <a:cubicBezTo>
                      <a:pt x="173" y="144"/>
                      <a:pt x="173" y="143"/>
                      <a:pt x="173" y="142"/>
                    </a:cubicBezTo>
                    <a:cubicBezTo>
                      <a:pt x="174" y="141"/>
                      <a:pt x="174" y="141"/>
                      <a:pt x="174" y="140"/>
                    </a:cubicBezTo>
                    <a:cubicBezTo>
                      <a:pt x="175" y="140"/>
                      <a:pt x="176" y="140"/>
                      <a:pt x="176" y="140"/>
                    </a:cubicBezTo>
                    <a:cubicBezTo>
                      <a:pt x="178" y="139"/>
                      <a:pt x="180" y="138"/>
                      <a:pt x="181" y="137"/>
                    </a:cubicBezTo>
                    <a:cubicBezTo>
                      <a:pt x="184" y="133"/>
                      <a:pt x="182" y="130"/>
                      <a:pt x="181" y="12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noEditPoints="1"/>
              </p:cNvSpPr>
              <p:nvPr/>
            </p:nvSpPr>
            <p:spPr bwMode="auto">
              <a:xfrm>
                <a:off x="2058" y="2394"/>
                <a:ext cx="842" cy="1190"/>
              </a:xfrm>
              <a:custGeom>
                <a:avLst/>
                <a:gdLst>
                  <a:gd name="T0" fmla="*/ 309 w 317"/>
                  <a:gd name="T1" fmla="*/ 141 h 448"/>
                  <a:gd name="T2" fmla="*/ 303 w 317"/>
                  <a:gd name="T3" fmla="*/ 138 h 448"/>
                  <a:gd name="T4" fmla="*/ 291 w 317"/>
                  <a:gd name="T5" fmla="*/ 135 h 448"/>
                  <a:gd name="T6" fmla="*/ 282 w 317"/>
                  <a:gd name="T7" fmla="*/ 129 h 448"/>
                  <a:gd name="T8" fmla="*/ 261 w 317"/>
                  <a:gd name="T9" fmla="*/ 129 h 448"/>
                  <a:gd name="T10" fmla="*/ 240 w 317"/>
                  <a:gd name="T11" fmla="*/ 136 h 448"/>
                  <a:gd name="T12" fmla="*/ 241 w 317"/>
                  <a:gd name="T13" fmla="*/ 131 h 448"/>
                  <a:gd name="T14" fmla="*/ 240 w 317"/>
                  <a:gd name="T15" fmla="*/ 107 h 448"/>
                  <a:gd name="T16" fmla="*/ 239 w 317"/>
                  <a:gd name="T17" fmla="*/ 104 h 448"/>
                  <a:gd name="T18" fmla="*/ 237 w 317"/>
                  <a:gd name="T19" fmla="*/ 93 h 448"/>
                  <a:gd name="T20" fmla="*/ 234 w 317"/>
                  <a:gd name="T21" fmla="*/ 84 h 448"/>
                  <a:gd name="T22" fmla="*/ 234 w 317"/>
                  <a:gd name="T23" fmla="*/ 76 h 448"/>
                  <a:gd name="T24" fmla="*/ 225 w 317"/>
                  <a:gd name="T25" fmla="*/ 66 h 448"/>
                  <a:gd name="T26" fmla="*/ 216 w 317"/>
                  <a:gd name="T27" fmla="*/ 67 h 448"/>
                  <a:gd name="T28" fmla="*/ 203 w 317"/>
                  <a:gd name="T29" fmla="*/ 63 h 448"/>
                  <a:gd name="T30" fmla="*/ 201 w 317"/>
                  <a:gd name="T31" fmla="*/ 52 h 448"/>
                  <a:gd name="T32" fmla="*/ 204 w 317"/>
                  <a:gd name="T33" fmla="*/ 28 h 448"/>
                  <a:gd name="T34" fmla="*/ 64 w 317"/>
                  <a:gd name="T35" fmla="*/ 0 h 448"/>
                  <a:gd name="T36" fmla="*/ 51 w 317"/>
                  <a:gd name="T37" fmla="*/ 86 h 448"/>
                  <a:gd name="T38" fmla="*/ 50 w 317"/>
                  <a:gd name="T39" fmla="*/ 89 h 448"/>
                  <a:gd name="T40" fmla="*/ 0 w 317"/>
                  <a:gd name="T41" fmla="*/ 426 h 448"/>
                  <a:gd name="T42" fmla="*/ 101 w 317"/>
                  <a:gd name="T43" fmla="*/ 442 h 448"/>
                  <a:gd name="T44" fmla="*/ 136 w 317"/>
                  <a:gd name="T45" fmla="*/ 447 h 448"/>
                  <a:gd name="T46" fmla="*/ 156 w 317"/>
                  <a:gd name="T47" fmla="*/ 447 h 448"/>
                  <a:gd name="T48" fmla="*/ 315 w 317"/>
                  <a:gd name="T49" fmla="*/ 147 h 448"/>
                  <a:gd name="T50" fmla="*/ 132 w 317"/>
                  <a:gd name="T51" fmla="*/ 369 h 448"/>
                  <a:gd name="T52" fmla="*/ 121 w 317"/>
                  <a:gd name="T53" fmla="*/ 382 h 448"/>
                  <a:gd name="T54" fmla="*/ 123 w 317"/>
                  <a:gd name="T55" fmla="*/ 364 h 448"/>
                  <a:gd name="T56" fmla="*/ 124 w 317"/>
                  <a:gd name="T57" fmla="*/ 355 h 448"/>
                  <a:gd name="T58" fmla="*/ 126 w 317"/>
                  <a:gd name="T59" fmla="*/ 349 h 448"/>
                  <a:gd name="T60" fmla="*/ 131 w 317"/>
                  <a:gd name="T61" fmla="*/ 351 h 448"/>
                  <a:gd name="T62" fmla="*/ 133 w 317"/>
                  <a:gd name="T63" fmla="*/ 360 h 448"/>
                  <a:gd name="T64" fmla="*/ 62 w 317"/>
                  <a:gd name="T65" fmla="*/ 245 h 448"/>
                  <a:gd name="T66" fmla="*/ 58 w 317"/>
                  <a:gd name="T67" fmla="*/ 247 h 448"/>
                  <a:gd name="T68" fmla="*/ 58 w 317"/>
                  <a:gd name="T69" fmla="*/ 238 h 448"/>
                  <a:gd name="T70" fmla="*/ 64 w 317"/>
                  <a:gd name="T71" fmla="*/ 244 h 448"/>
                  <a:gd name="T72" fmla="*/ 58 w 317"/>
                  <a:gd name="T73" fmla="*/ 257 h 448"/>
                  <a:gd name="T74" fmla="*/ 60 w 317"/>
                  <a:gd name="T75" fmla="*/ 267 h 448"/>
                  <a:gd name="T76" fmla="*/ 64 w 317"/>
                  <a:gd name="T77" fmla="*/ 270 h 448"/>
                  <a:gd name="T78" fmla="*/ 50 w 317"/>
                  <a:gd name="T79" fmla="*/ 261 h 448"/>
                  <a:gd name="T80" fmla="*/ 49 w 317"/>
                  <a:gd name="T81" fmla="*/ 255 h 448"/>
                  <a:gd name="T82" fmla="*/ 98 w 317"/>
                  <a:gd name="T83" fmla="*/ 306 h 448"/>
                  <a:gd name="T84" fmla="*/ 86 w 317"/>
                  <a:gd name="T85" fmla="*/ 284 h 448"/>
                  <a:gd name="T86" fmla="*/ 90 w 317"/>
                  <a:gd name="T87" fmla="*/ 284 h 448"/>
                  <a:gd name="T88" fmla="*/ 96 w 317"/>
                  <a:gd name="T89" fmla="*/ 274 h 448"/>
                  <a:gd name="T90" fmla="*/ 85 w 317"/>
                  <a:gd name="T91" fmla="*/ 273 h 448"/>
                  <a:gd name="T92" fmla="*/ 82 w 317"/>
                  <a:gd name="T93" fmla="*/ 267 h 448"/>
                  <a:gd name="T94" fmla="*/ 93 w 317"/>
                  <a:gd name="T95" fmla="*/ 249 h 448"/>
                  <a:gd name="T96" fmla="*/ 119 w 317"/>
                  <a:gd name="T97" fmla="*/ 305 h 448"/>
                  <a:gd name="T98" fmla="*/ 124 w 317"/>
                  <a:gd name="T99" fmla="*/ 325 h 448"/>
                  <a:gd name="T100" fmla="*/ 121 w 317"/>
                  <a:gd name="T101" fmla="*/ 333 h 448"/>
                  <a:gd name="T102" fmla="*/ 108 w 317"/>
                  <a:gd name="T103" fmla="*/ 314 h 448"/>
                  <a:gd name="T104" fmla="*/ 98 w 317"/>
                  <a:gd name="T105" fmla="*/ 30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7" h="448">
                    <a:moveTo>
                      <a:pt x="313" y="142"/>
                    </a:moveTo>
                    <a:cubicBezTo>
                      <a:pt x="313" y="141"/>
                      <a:pt x="313" y="141"/>
                      <a:pt x="312" y="141"/>
                    </a:cubicBezTo>
                    <a:cubicBezTo>
                      <a:pt x="311" y="141"/>
                      <a:pt x="310" y="141"/>
                      <a:pt x="309" y="141"/>
                    </a:cubicBezTo>
                    <a:cubicBezTo>
                      <a:pt x="309" y="141"/>
                      <a:pt x="308" y="141"/>
                      <a:pt x="308" y="140"/>
                    </a:cubicBezTo>
                    <a:cubicBezTo>
                      <a:pt x="306" y="140"/>
                      <a:pt x="305" y="139"/>
                      <a:pt x="304" y="139"/>
                    </a:cubicBezTo>
                    <a:cubicBezTo>
                      <a:pt x="303" y="138"/>
                      <a:pt x="303" y="138"/>
                      <a:pt x="303" y="138"/>
                    </a:cubicBezTo>
                    <a:cubicBezTo>
                      <a:pt x="301" y="137"/>
                      <a:pt x="299" y="136"/>
                      <a:pt x="297" y="136"/>
                    </a:cubicBezTo>
                    <a:cubicBezTo>
                      <a:pt x="296" y="136"/>
                      <a:pt x="295" y="136"/>
                      <a:pt x="294" y="136"/>
                    </a:cubicBezTo>
                    <a:cubicBezTo>
                      <a:pt x="292" y="136"/>
                      <a:pt x="292" y="136"/>
                      <a:pt x="291" y="135"/>
                    </a:cubicBezTo>
                    <a:cubicBezTo>
                      <a:pt x="291" y="135"/>
                      <a:pt x="290" y="134"/>
                      <a:pt x="290" y="134"/>
                    </a:cubicBezTo>
                    <a:cubicBezTo>
                      <a:pt x="289" y="133"/>
                      <a:pt x="288" y="132"/>
                      <a:pt x="286" y="131"/>
                    </a:cubicBezTo>
                    <a:cubicBezTo>
                      <a:pt x="285" y="130"/>
                      <a:pt x="284" y="130"/>
                      <a:pt x="282" y="129"/>
                    </a:cubicBezTo>
                    <a:cubicBezTo>
                      <a:pt x="281" y="129"/>
                      <a:pt x="280" y="128"/>
                      <a:pt x="279" y="128"/>
                    </a:cubicBezTo>
                    <a:cubicBezTo>
                      <a:pt x="277" y="127"/>
                      <a:pt x="274" y="127"/>
                      <a:pt x="272" y="127"/>
                    </a:cubicBezTo>
                    <a:cubicBezTo>
                      <a:pt x="268" y="127"/>
                      <a:pt x="265" y="127"/>
                      <a:pt x="261" y="129"/>
                    </a:cubicBezTo>
                    <a:cubicBezTo>
                      <a:pt x="260" y="129"/>
                      <a:pt x="258" y="130"/>
                      <a:pt x="256" y="131"/>
                    </a:cubicBezTo>
                    <a:cubicBezTo>
                      <a:pt x="251" y="134"/>
                      <a:pt x="245" y="137"/>
                      <a:pt x="242" y="137"/>
                    </a:cubicBezTo>
                    <a:cubicBezTo>
                      <a:pt x="241" y="137"/>
                      <a:pt x="240" y="137"/>
                      <a:pt x="240" y="136"/>
                    </a:cubicBezTo>
                    <a:cubicBezTo>
                      <a:pt x="239" y="136"/>
                      <a:pt x="239" y="136"/>
                      <a:pt x="239" y="136"/>
                    </a:cubicBezTo>
                    <a:cubicBezTo>
                      <a:pt x="239" y="136"/>
                      <a:pt x="240" y="134"/>
                      <a:pt x="240" y="133"/>
                    </a:cubicBezTo>
                    <a:cubicBezTo>
                      <a:pt x="241" y="132"/>
                      <a:pt x="241" y="132"/>
                      <a:pt x="241" y="131"/>
                    </a:cubicBezTo>
                    <a:cubicBezTo>
                      <a:pt x="244" y="126"/>
                      <a:pt x="244" y="122"/>
                      <a:pt x="243" y="117"/>
                    </a:cubicBezTo>
                    <a:cubicBezTo>
                      <a:pt x="243" y="114"/>
                      <a:pt x="242" y="111"/>
                      <a:pt x="240" y="108"/>
                    </a:cubicBezTo>
                    <a:cubicBezTo>
                      <a:pt x="240" y="108"/>
                      <a:pt x="240" y="108"/>
                      <a:pt x="240" y="107"/>
                    </a:cubicBezTo>
                    <a:cubicBezTo>
                      <a:pt x="239" y="107"/>
                      <a:pt x="239" y="107"/>
                      <a:pt x="239" y="107"/>
                    </a:cubicBezTo>
                    <a:cubicBezTo>
                      <a:pt x="239" y="107"/>
                      <a:pt x="239" y="106"/>
                      <a:pt x="239" y="105"/>
                    </a:cubicBezTo>
                    <a:cubicBezTo>
                      <a:pt x="239" y="105"/>
                      <a:pt x="239" y="104"/>
                      <a:pt x="239" y="104"/>
                    </a:cubicBezTo>
                    <a:cubicBezTo>
                      <a:pt x="239" y="103"/>
                      <a:pt x="239" y="102"/>
                      <a:pt x="239" y="102"/>
                    </a:cubicBezTo>
                    <a:cubicBezTo>
                      <a:pt x="238" y="100"/>
                      <a:pt x="238" y="99"/>
                      <a:pt x="238" y="97"/>
                    </a:cubicBezTo>
                    <a:cubicBezTo>
                      <a:pt x="237" y="96"/>
                      <a:pt x="237" y="95"/>
                      <a:pt x="237" y="93"/>
                    </a:cubicBezTo>
                    <a:cubicBezTo>
                      <a:pt x="237" y="92"/>
                      <a:pt x="236" y="91"/>
                      <a:pt x="236" y="90"/>
                    </a:cubicBezTo>
                    <a:cubicBezTo>
                      <a:pt x="236" y="89"/>
                      <a:pt x="236" y="88"/>
                      <a:pt x="235" y="87"/>
                    </a:cubicBezTo>
                    <a:cubicBezTo>
                      <a:pt x="235" y="86"/>
                      <a:pt x="234" y="85"/>
                      <a:pt x="234" y="84"/>
                    </a:cubicBezTo>
                    <a:cubicBezTo>
                      <a:pt x="234" y="83"/>
                      <a:pt x="234" y="81"/>
                      <a:pt x="234" y="80"/>
                    </a:cubicBezTo>
                    <a:cubicBezTo>
                      <a:pt x="234" y="79"/>
                      <a:pt x="234" y="78"/>
                      <a:pt x="234" y="77"/>
                    </a:cubicBezTo>
                    <a:cubicBezTo>
                      <a:pt x="234" y="76"/>
                      <a:pt x="234" y="76"/>
                      <a:pt x="234" y="76"/>
                    </a:cubicBezTo>
                    <a:cubicBezTo>
                      <a:pt x="234" y="74"/>
                      <a:pt x="234" y="72"/>
                      <a:pt x="233" y="70"/>
                    </a:cubicBezTo>
                    <a:cubicBezTo>
                      <a:pt x="231" y="68"/>
                      <a:pt x="229" y="66"/>
                      <a:pt x="226" y="66"/>
                    </a:cubicBezTo>
                    <a:cubicBezTo>
                      <a:pt x="225" y="66"/>
                      <a:pt x="225" y="66"/>
                      <a:pt x="225" y="66"/>
                    </a:cubicBezTo>
                    <a:cubicBezTo>
                      <a:pt x="224" y="66"/>
                      <a:pt x="223" y="66"/>
                      <a:pt x="222" y="66"/>
                    </a:cubicBezTo>
                    <a:cubicBezTo>
                      <a:pt x="222" y="66"/>
                      <a:pt x="221" y="66"/>
                      <a:pt x="220" y="66"/>
                    </a:cubicBezTo>
                    <a:cubicBezTo>
                      <a:pt x="219" y="66"/>
                      <a:pt x="217" y="66"/>
                      <a:pt x="216" y="67"/>
                    </a:cubicBezTo>
                    <a:cubicBezTo>
                      <a:pt x="214" y="67"/>
                      <a:pt x="212" y="67"/>
                      <a:pt x="211" y="67"/>
                    </a:cubicBezTo>
                    <a:cubicBezTo>
                      <a:pt x="210" y="67"/>
                      <a:pt x="209" y="67"/>
                      <a:pt x="208" y="67"/>
                    </a:cubicBezTo>
                    <a:cubicBezTo>
                      <a:pt x="206" y="66"/>
                      <a:pt x="204" y="65"/>
                      <a:pt x="203" y="63"/>
                    </a:cubicBezTo>
                    <a:cubicBezTo>
                      <a:pt x="202" y="63"/>
                      <a:pt x="202" y="62"/>
                      <a:pt x="202" y="61"/>
                    </a:cubicBezTo>
                    <a:cubicBezTo>
                      <a:pt x="202" y="60"/>
                      <a:pt x="202" y="60"/>
                      <a:pt x="202" y="59"/>
                    </a:cubicBezTo>
                    <a:cubicBezTo>
                      <a:pt x="201" y="57"/>
                      <a:pt x="201" y="54"/>
                      <a:pt x="201" y="52"/>
                    </a:cubicBezTo>
                    <a:cubicBezTo>
                      <a:pt x="202" y="51"/>
                      <a:pt x="202" y="50"/>
                      <a:pt x="202" y="49"/>
                    </a:cubicBezTo>
                    <a:cubicBezTo>
                      <a:pt x="203" y="47"/>
                      <a:pt x="203" y="45"/>
                      <a:pt x="203" y="43"/>
                    </a:cubicBezTo>
                    <a:cubicBezTo>
                      <a:pt x="204" y="38"/>
                      <a:pt x="204" y="33"/>
                      <a:pt x="204" y="28"/>
                    </a:cubicBezTo>
                    <a:cubicBezTo>
                      <a:pt x="204" y="26"/>
                      <a:pt x="204" y="23"/>
                      <a:pt x="204" y="21"/>
                    </a:cubicBezTo>
                    <a:cubicBezTo>
                      <a:pt x="204" y="19"/>
                      <a:pt x="204" y="19"/>
                      <a:pt x="204" y="19"/>
                    </a:cubicBezTo>
                    <a:cubicBezTo>
                      <a:pt x="64" y="0"/>
                      <a:pt x="64" y="0"/>
                      <a:pt x="64" y="0"/>
                    </a:cubicBezTo>
                    <a:cubicBezTo>
                      <a:pt x="64" y="3"/>
                      <a:pt x="64" y="3"/>
                      <a:pt x="64" y="3"/>
                    </a:cubicBezTo>
                    <a:cubicBezTo>
                      <a:pt x="60" y="28"/>
                      <a:pt x="56" y="55"/>
                      <a:pt x="51" y="82"/>
                    </a:cubicBezTo>
                    <a:cubicBezTo>
                      <a:pt x="51" y="86"/>
                      <a:pt x="51" y="86"/>
                      <a:pt x="51" y="86"/>
                    </a:cubicBezTo>
                    <a:cubicBezTo>
                      <a:pt x="53" y="86"/>
                      <a:pt x="53" y="86"/>
                      <a:pt x="53" y="86"/>
                    </a:cubicBezTo>
                    <a:cubicBezTo>
                      <a:pt x="52" y="87"/>
                      <a:pt x="52" y="87"/>
                      <a:pt x="51" y="88"/>
                    </a:cubicBezTo>
                    <a:cubicBezTo>
                      <a:pt x="50" y="89"/>
                      <a:pt x="50" y="89"/>
                      <a:pt x="50" y="89"/>
                    </a:cubicBezTo>
                    <a:cubicBezTo>
                      <a:pt x="50" y="90"/>
                      <a:pt x="50" y="90"/>
                      <a:pt x="50" y="90"/>
                    </a:cubicBezTo>
                    <a:cubicBezTo>
                      <a:pt x="31" y="213"/>
                      <a:pt x="10" y="357"/>
                      <a:pt x="1" y="423"/>
                    </a:cubicBezTo>
                    <a:cubicBezTo>
                      <a:pt x="0" y="426"/>
                      <a:pt x="0" y="426"/>
                      <a:pt x="0" y="426"/>
                    </a:cubicBezTo>
                    <a:cubicBezTo>
                      <a:pt x="3" y="426"/>
                      <a:pt x="3" y="426"/>
                      <a:pt x="3" y="426"/>
                    </a:cubicBezTo>
                    <a:cubicBezTo>
                      <a:pt x="36" y="432"/>
                      <a:pt x="68" y="437"/>
                      <a:pt x="100" y="442"/>
                    </a:cubicBezTo>
                    <a:cubicBezTo>
                      <a:pt x="101" y="442"/>
                      <a:pt x="101" y="442"/>
                      <a:pt x="101" y="442"/>
                    </a:cubicBezTo>
                    <a:cubicBezTo>
                      <a:pt x="104" y="442"/>
                      <a:pt x="107" y="443"/>
                      <a:pt x="111" y="443"/>
                    </a:cubicBezTo>
                    <a:cubicBezTo>
                      <a:pt x="118" y="445"/>
                      <a:pt x="125" y="446"/>
                      <a:pt x="133" y="447"/>
                    </a:cubicBezTo>
                    <a:cubicBezTo>
                      <a:pt x="134" y="447"/>
                      <a:pt x="135" y="447"/>
                      <a:pt x="136" y="447"/>
                    </a:cubicBezTo>
                    <a:cubicBezTo>
                      <a:pt x="139" y="447"/>
                      <a:pt x="144" y="448"/>
                      <a:pt x="148" y="448"/>
                    </a:cubicBezTo>
                    <a:cubicBezTo>
                      <a:pt x="148" y="448"/>
                      <a:pt x="148" y="448"/>
                      <a:pt x="148" y="448"/>
                    </a:cubicBezTo>
                    <a:cubicBezTo>
                      <a:pt x="151" y="448"/>
                      <a:pt x="154" y="447"/>
                      <a:pt x="156" y="447"/>
                    </a:cubicBezTo>
                    <a:cubicBezTo>
                      <a:pt x="158" y="446"/>
                      <a:pt x="158" y="446"/>
                      <a:pt x="158" y="446"/>
                    </a:cubicBezTo>
                    <a:cubicBezTo>
                      <a:pt x="170" y="296"/>
                      <a:pt x="170" y="296"/>
                      <a:pt x="170" y="296"/>
                    </a:cubicBezTo>
                    <a:cubicBezTo>
                      <a:pt x="192" y="282"/>
                      <a:pt x="286" y="178"/>
                      <a:pt x="315" y="147"/>
                    </a:cubicBezTo>
                    <a:cubicBezTo>
                      <a:pt x="317" y="143"/>
                      <a:pt x="317" y="143"/>
                      <a:pt x="317" y="143"/>
                    </a:cubicBezTo>
                    <a:lnTo>
                      <a:pt x="313" y="142"/>
                    </a:lnTo>
                    <a:close/>
                    <a:moveTo>
                      <a:pt x="132" y="369"/>
                    </a:moveTo>
                    <a:cubicBezTo>
                      <a:pt x="132" y="371"/>
                      <a:pt x="132" y="373"/>
                      <a:pt x="131" y="375"/>
                    </a:cubicBezTo>
                    <a:cubicBezTo>
                      <a:pt x="129" y="379"/>
                      <a:pt x="125" y="383"/>
                      <a:pt x="123" y="383"/>
                    </a:cubicBezTo>
                    <a:cubicBezTo>
                      <a:pt x="123" y="383"/>
                      <a:pt x="122" y="383"/>
                      <a:pt x="121" y="382"/>
                    </a:cubicBezTo>
                    <a:cubicBezTo>
                      <a:pt x="120" y="380"/>
                      <a:pt x="121" y="378"/>
                      <a:pt x="122" y="375"/>
                    </a:cubicBezTo>
                    <a:cubicBezTo>
                      <a:pt x="123" y="372"/>
                      <a:pt x="123" y="370"/>
                      <a:pt x="123" y="368"/>
                    </a:cubicBezTo>
                    <a:cubicBezTo>
                      <a:pt x="123" y="366"/>
                      <a:pt x="123" y="365"/>
                      <a:pt x="123" y="364"/>
                    </a:cubicBezTo>
                    <a:cubicBezTo>
                      <a:pt x="123" y="364"/>
                      <a:pt x="124" y="364"/>
                      <a:pt x="124" y="363"/>
                    </a:cubicBezTo>
                    <a:cubicBezTo>
                      <a:pt x="124" y="362"/>
                      <a:pt x="125" y="361"/>
                      <a:pt x="125" y="359"/>
                    </a:cubicBezTo>
                    <a:cubicBezTo>
                      <a:pt x="125" y="358"/>
                      <a:pt x="125" y="356"/>
                      <a:pt x="124" y="355"/>
                    </a:cubicBezTo>
                    <a:cubicBezTo>
                      <a:pt x="124" y="355"/>
                      <a:pt x="124" y="354"/>
                      <a:pt x="123" y="353"/>
                    </a:cubicBezTo>
                    <a:cubicBezTo>
                      <a:pt x="123" y="353"/>
                      <a:pt x="124" y="352"/>
                      <a:pt x="125" y="350"/>
                    </a:cubicBezTo>
                    <a:cubicBezTo>
                      <a:pt x="126" y="349"/>
                      <a:pt x="126" y="349"/>
                      <a:pt x="126" y="349"/>
                    </a:cubicBezTo>
                    <a:cubicBezTo>
                      <a:pt x="127" y="347"/>
                      <a:pt x="128" y="346"/>
                      <a:pt x="129" y="345"/>
                    </a:cubicBezTo>
                    <a:cubicBezTo>
                      <a:pt x="130" y="346"/>
                      <a:pt x="130" y="347"/>
                      <a:pt x="130" y="347"/>
                    </a:cubicBezTo>
                    <a:cubicBezTo>
                      <a:pt x="130" y="348"/>
                      <a:pt x="131" y="350"/>
                      <a:pt x="131" y="351"/>
                    </a:cubicBezTo>
                    <a:cubicBezTo>
                      <a:pt x="132" y="351"/>
                      <a:pt x="132" y="352"/>
                      <a:pt x="132" y="353"/>
                    </a:cubicBezTo>
                    <a:cubicBezTo>
                      <a:pt x="134" y="355"/>
                      <a:pt x="134" y="356"/>
                      <a:pt x="134" y="357"/>
                    </a:cubicBezTo>
                    <a:cubicBezTo>
                      <a:pt x="134" y="358"/>
                      <a:pt x="133" y="359"/>
                      <a:pt x="133" y="360"/>
                    </a:cubicBezTo>
                    <a:cubicBezTo>
                      <a:pt x="133" y="362"/>
                      <a:pt x="132" y="364"/>
                      <a:pt x="132" y="367"/>
                    </a:cubicBezTo>
                    <a:cubicBezTo>
                      <a:pt x="132" y="367"/>
                      <a:pt x="132" y="368"/>
                      <a:pt x="132" y="369"/>
                    </a:cubicBezTo>
                    <a:close/>
                    <a:moveTo>
                      <a:pt x="62" y="245"/>
                    </a:moveTo>
                    <a:cubicBezTo>
                      <a:pt x="61" y="246"/>
                      <a:pt x="59" y="246"/>
                      <a:pt x="58" y="248"/>
                    </a:cubicBezTo>
                    <a:cubicBezTo>
                      <a:pt x="57" y="248"/>
                      <a:pt x="57" y="249"/>
                      <a:pt x="57" y="249"/>
                    </a:cubicBezTo>
                    <a:cubicBezTo>
                      <a:pt x="57" y="248"/>
                      <a:pt x="58" y="248"/>
                      <a:pt x="58" y="247"/>
                    </a:cubicBezTo>
                    <a:cubicBezTo>
                      <a:pt x="59" y="245"/>
                      <a:pt x="58" y="242"/>
                      <a:pt x="58" y="241"/>
                    </a:cubicBezTo>
                    <a:cubicBezTo>
                      <a:pt x="57" y="240"/>
                      <a:pt x="57" y="239"/>
                      <a:pt x="57" y="239"/>
                    </a:cubicBezTo>
                    <a:cubicBezTo>
                      <a:pt x="58" y="239"/>
                      <a:pt x="58" y="238"/>
                      <a:pt x="58" y="238"/>
                    </a:cubicBezTo>
                    <a:cubicBezTo>
                      <a:pt x="58" y="239"/>
                      <a:pt x="58" y="241"/>
                      <a:pt x="59" y="242"/>
                    </a:cubicBezTo>
                    <a:cubicBezTo>
                      <a:pt x="60" y="244"/>
                      <a:pt x="62" y="244"/>
                      <a:pt x="64" y="244"/>
                    </a:cubicBezTo>
                    <a:cubicBezTo>
                      <a:pt x="64" y="244"/>
                      <a:pt x="64" y="244"/>
                      <a:pt x="64" y="244"/>
                    </a:cubicBezTo>
                    <a:cubicBezTo>
                      <a:pt x="64" y="244"/>
                      <a:pt x="63" y="245"/>
                      <a:pt x="62" y="245"/>
                    </a:cubicBezTo>
                    <a:close/>
                    <a:moveTo>
                      <a:pt x="57" y="249"/>
                    </a:moveTo>
                    <a:cubicBezTo>
                      <a:pt x="55" y="253"/>
                      <a:pt x="57" y="255"/>
                      <a:pt x="58" y="257"/>
                    </a:cubicBezTo>
                    <a:cubicBezTo>
                      <a:pt x="58" y="257"/>
                      <a:pt x="59" y="258"/>
                      <a:pt x="59" y="258"/>
                    </a:cubicBezTo>
                    <a:cubicBezTo>
                      <a:pt x="59" y="258"/>
                      <a:pt x="59" y="259"/>
                      <a:pt x="59" y="260"/>
                    </a:cubicBezTo>
                    <a:cubicBezTo>
                      <a:pt x="59" y="262"/>
                      <a:pt x="58" y="265"/>
                      <a:pt x="60" y="267"/>
                    </a:cubicBezTo>
                    <a:cubicBezTo>
                      <a:pt x="62" y="269"/>
                      <a:pt x="65" y="269"/>
                      <a:pt x="66" y="269"/>
                    </a:cubicBezTo>
                    <a:cubicBezTo>
                      <a:pt x="66" y="269"/>
                      <a:pt x="67" y="269"/>
                      <a:pt x="67" y="269"/>
                    </a:cubicBezTo>
                    <a:cubicBezTo>
                      <a:pt x="66" y="269"/>
                      <a:pt x="65" y="270"/>
                      <a:pt x="64" y="270"/>
                    </a:cubicBezTo>
                    <a:cubicBezTo>
                      <a:pt x="63" y="270"/>
                      <a:pt x="63" y="270"/>
                      <a:pt x="62" y="269"/>
                    </a:cubicBezTo>
                    <a:cubicBezTo>
                      <a:pt x="59" y="268"/>
                      <a:pt x="55" y="265"/>
                      <a:pt x="52" y="262"/>
                    </a:cubicBezTo>
                    <a:cubicBezTo>
                      <a:pt x="52" y="262"/>
                      <a:pt x="51" y="261"/>
                      <a:pt x="50" y="261"/>
                    </a:cubicBezTo>
                    <a:cubicBezTo>
                      <a:pt x="48" y="259"/>
                      <a:pt x="46" y="257"/>
                      <a:pt x="44" y="254"/>
                    </a:cubicBezTo>
                    <a:cubicBezTo>
                      <a:pt x="46" y="255"/>
                      <a:pt x="47" y="255"/>
                      <a:pt x="48" y="255"/>
                    </a:cubicBezTo>
                    <a:cubicBezTo>
                      <a:pt x="49" y="255"/>
                      <a:pt x="49" y="255"/>
                      <a:pt x="49" y="255"/>
                    </a:cubicBezTo>
                    <a:cubicBezTo>
                      <a:pt x="49" y="255"/>
                      <a:pt x="49" y="255"/>
                      <a:pt x="49" y="255"/>
                    </a:cubicBezTo>
                    <a:cubicBezTo>
                      <a:pt x="52" y="254"/>
                      <a:pt x="55" y="252"/>
                      <a:pt x="57" y="249"/>
                    </a:cubicBezTo>
                    <a:close/>
                    <a:moveTo>
                      <a:pt x="98" y="306"/>
                    </a:moveTo>
                    <a:cubicBezTo>
                      <a:pt x="97" y="304"/>
                      <a:pt x="96" y="303"/>
                      <a:pt x="95" y="301"/>
                    </a:cubicBezTo>
                    <a:cubicBezTo>
                      <a:pt x="93" y="297"/>
                      <a:pt x="91" y="293"/>
                      <a:pt x="88" y="289"/>
                    </a:cubicBezTo>
                    <a:cubicBezTo>
                      <a:pt x="86" y="286"/>
                      <a:pt x="86" y="284"/>
                      <a:pt x="86" y="284"/>
                    </a:cubicBezTo>
                    <a:cubicBezTo>
                      <a:pt x="86" y="284"/>
                      <a:pt x="87" y="283"/>
                      <a:pt x="87" y="283"/>
                    </a:cubicBezTo>
                    <a:cubicBezTo>
                      <a:pt x="88" y="283"/>
                      <a:pt x="88" y="284"/>
                      <a:pt x="89" y="284"/>
                    </a:cubicBezTo>
                    <a:cubicBezTo>
                      <a:pt x="89" y="284"/>
                      <a:pt x="90" y="284"/>
                      <a:pt x="90" y="284"/>
                    </a:cubicBezTo>
                    <a:cubicBezTo>
                      <a:pt x="91" y="284"/>
                      <a:pt x="93" y="284"/>
                      <a:pt x="94" y="282"/>
                    </a:cubicBezTo>
                    <a:cubicBezTo>
                      <a:pt x="96" y="280"/>
                      <a:pt x="96" y="278"/>
                      <a:pt x="96" y="277"/>
                    </a:cubicBezTo>
                    <a:cubicBezTo>
                      <a:pt x="96" y="274"/>
                      <a:pt x="96" y="274"/>
                      <a:pt x="96" y="274"/>
                    </a:cubicBezTo>
                    <a:cubicBezTo>
                      <a:pt x="93" y="274"/>
                      <a:pt x="93" y="274"/>
                      <a:pt x="93" y="274"/>
                    </a:cubicBezTo>
                    <a:cubicBezTo>
                      <a:pt x="92" y="274"/>
                      <a:pt x="91" y="274"/>
                      <a:pt x="90" y="274"/>
                    </a:cubicBezTo>
                    <a:cubicBezTo>
                      <a:pt x="88" y="274"/>
                      <a:pt x="86" y="274"/>
                      <a:pt x="85" y="273"/>
                    </a:cubicBezTo>
                    <a:cubicBezTo>
                      <a:pt x="84" y="273"/>
                      <a:pt x="83" y="272"/>
                      <a:pt x="82" y="271"/>
                    </a:cubicBezTo>
                    <a:cubicBezTo>
                      <a:pt x="81" y="271"/>
                      <a:pt x="81" y="270"/>
                      <a:pt x="80" y="269"/>
                    </a:cubicBezTo>
                    <a:cubicBezTo>
                      <a:pt x="81" y="269"/>
                      <a:pt x="82" y="268"/>
                      <a:pt x="82" y="267"/>
                    </a:cubicBezTo>
                    <a:cubicBezTo>
                      <a:pt x="85" y="264"/>
                      <a:pt x="86" y="260"/>
                      <a:pt x="88" y="256"/>
                    </a:cubicBezTo>
                    <a:cubicBezTo>
                      <a:pt x="88" y="254"/>
                      <a:pt x="88" y="254"/>
                      <a:pt x="88" y="254"/>
                    </a:cubicBezTo>
                    <a:cubicBezTo>
                      <a:pt x="90" y="251"/>
                      <a:pt x="91" y="249"/>
                      <a:pt x="93" y="249"/>
                    </a:cubicBezTo>
                    <a:cubicBezTo>
                      <a:pt x="93" y="249"/>
                      <a:pt x="93" y="249"/>
                      <a:pt x="94" y="249"/>
                    </a:cubicBezTo>
                    <a:cubicBezTo>
                      <a:pt x="99" y="249"/>
                      <a:pt x="107" y="255"/>
                      <a:pt x="109" y="259"/>
                    </a:cubicBezTo>
                    <a:cubicBezTo>
                      <a:pt x="115" y="273"/>
                      <a:pt x="118" y="290"/>
                      <a:pt x="119" y="305"/>
                    </a:cubicBezTo>
                    <a:cubicBezTo>
                      <a:pt x="120" y="309"/>
                      <a:pt x="120" y="309"/>
                      <a:pt x="120" y="309"/>
                    </a:cubicBezTo>
                    <a:cubicBezTo>
                      <a:pt x="121" y="314"/>
                      <a:pt x="122" y="318"/>
                      <a:pt x="123" y="321"/>
                    </a:cubicBezTo>
                    <a:cubicBezTo>
                      <a:pt x="123" y="322"/>
                      <a:pt x="123" y="323"/>
                      <a:pt x="124" y="325"/>
                    </a:cubicBezTo>
                    <a:cubicBezTo>
                      <a:pt x="124" y="326"/>
                      <a:pt x="125" y="330"/>
                      <a:pt x="125" y="331"/>
                    </a:cubicBezTo>
                    <a:cubicBezTo>
                      <a:pt x="125" y="331"/>
                      <a:pt x="124" y="331"/>
                      <a:pt x="124" y="332"/>
                    </a:cubicBezTo>
                    <a:cubicBezTo>
                      <a:pt x="123" y="332"/>
                      <a:pt x="122" y="332"/>
                      <a:pt x="121" y="333"/>
                    </a:cubicBezTo>
                    <a:cubicBezTo>
                      <a:pt x="121" y="330"/>
                      <a:pt x="120" y="324"/>
                      <a:pt x="119" y="321"/>
                    </a:cubicBezTo>
                    <a:cubicBezTo>
                      <a:pt x="117" y="317"/>
                      <a:pt x="114" y="315"/>
                      <a:pt x="110" y="314"/>
                    </a:cubicBezTo>
                    <a:cubicBezTo>
                      <a:pt x="109" y="314"/>
                      <a:pt x="108" y="314"/>
                      <a:pt x="108" y="314"/>
                    </a:cubicBezTo>
                    <a:cubicBezTo>
                      <a:pt x="103" y="314"/>
                      <a:pt x="102" y="317"/>
                      <a:pt x="102" y="319"/>
                    </a:cubicBezTo>
                    <a:cubicBezTo>
                      <a:pt x="101" y="316"/>
                      <a:pt x="100" y="313"/>
                      <a:pt x="100" y="311"/>
                    </a:cubicBezTo>
                    <a:cubicBezTo>
                      <a:pt x="99" y="308"/>
                      <a:pt x="98" y="307"/>
                      <a:pt x="98" y="306"/>
                    </a:cubicBezTo>
                    <a:close/>
                  </a:path>
                </a:pathLst>
              </a:custGeom>
              <a:solidFill>
                <a:schemeClr val="accent3"/>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auto">
              <a:xfrm>
                <a:off x="4858" y="3318"/>
                <a:ext cx="130" cy="168"/>
              </a:xfrm>
              <a:custGeom>
                <a:avLst/>
                <a:gdLst>
                  <a:gd name="T0" fmla="*/ 47 w 49"/>
                  <a:gd name="T1" fmla="*/ 27 h 63"/>
                  <a:gd name="T2" fmla="*/ 42 w 49"/>
                  <a:gd name="T3" fmla="*/ 24 h 63"/>
                  <a:gd name="T4" fmla="*/ 41 w 49"/>
                  <a:gd name="T5" fmla="*/ 24 h 63"/>
                  <a:gd name="T6" fmla="*/ 40 w 49"/>
                  <a:gd name="T7" fmla="*/ 23 h 63"/>
                  <a:gd name="T8" fmla="*/ 37 w 49"/>
                  <a:gd name="T9" fmla="*/ 22 h 63"/>
                  <a:gd name="T10" fmla="*/ 34 w 49"/>
                  <a:gd name="T11" fmla="*/ 21 h 63"/>
                  <a:gd name="T12" fmla="*/ 26 w 49"/>
                  <a:gd name="T13" fmla="*/ 23 h 63"/>
                  <a:gd name="T14" fmla="*/ 26 w 49"/>
                  <a:gd name="T15" fmla="*/ 19 h 63"/>
                  <a:gd name="T16" fmla="*/ 25 w 49"/>
                  <a:gd name="T17" fmla="*/ 15 h 63"/>
                  <a:gd name="T18" fmla="*/ 23 w 49"/>
                  <a:gd name="T19" fmla="*/ 8 h 63"/>
                  <a:gd name="T20" fmla="*/ 18 w 49"/>
                  <a:gd name="T21" fmla="*/ 6 h 63"/>
                  <a:gd name="T22" fmla="*/ 18 w 49"/>
                  <a:gd name="T23" fmla="*/ 5 h 63"/>
                  <a:gd name="T24" fmla="*/ 18 w 49"/>
                  <a:gd name="T25" fmla="*/ 6 h 63"/>
                  <a:gd name="T26" fmla="*/ 18 w 49"/>
                  <a:gd name="T27" fmla="*/ 5 h 63"/>
                  <a:gd name="T28" fmla="*/ 17 w 49"/>
                  <a:gd name="T29" fmla="*/ 4 h 63"/>
                  <a:gd name="T30" fmla="*/ 12 w 49"/>
                  <a:gd name="T31" fmla="*/ 0 h 63"/>
                  <a:gd name="T32" fmla="*/ 8 w 49"/>
                  <a:gd name="T33" fmla="*/ 2 h 63"/>
                  <a:gd name="T34" fmla="*/ 5 w 49"/>
                  <a:gd name="T35" fmla="*/ 12 h 63"/>
                  <a:gd name="T36" fmla="*/ 5 w 49"/>
                  <a:gd name="T37" fmla="*/ 15 h 63"/>
                  <a:gd name="T38" fmla="*/ 3 w 49"/>
                  <a:gd name="T39" fmla="*/ 30 h 63"/>
                  <a:gd name="T40" fmla="*/ 2 w 49"/>
                  <a:gd name="T41" fmla="*/ 44 h 63"/>
                  <a:gd name="T42" fmla="*/ 7 w 49"/>
                  <a:gd name="T43" fmla="*/ 60 h 63"/>
                  <a:gd name="T44" fmla="*/ 14 w 49"/>
                  <a:gd name="T45" fmla="*/ 63 h 63"/>
                  <a:gd name="T46" fmla="*/ 20 w 49"/>
                  <a:gd name="T47" fmla="*/ 61 h 63"/>
                  <a:gd name="T48" fmla="*/ 23 w 49"/>
                  <a:gd name="T49" fmla="*/ 55 h 63"/>
                  <a:gd name="T50" fmla="*/ 24 w 49"/>
                  <a:gd name="T51" fmla="*/ 54 h 63"/>
                  <a:gd name="T52" fmla="*/ 27 w 49"/>
                  <a:gd name="T53" fmla="*/ 61 h 63"/>
                  <a:gd name="T54" fmla="*/ 30 w 49"/>
                  <a:gd name="T55" fmla="*/ 62 h 63"/>
                  <a:gd name="T56" fmla="*/ 30 w 49"/>
                  <a:gd name="T57" fmla="*/ 62 h 63"/>
                  <a:gd name="T58" fmla="*/ 41 w 49"/>
                  <a:gd name="T59" fmla="*/ 53 h 63"/>
                  <a:gd name="T60" fmla="*/ 41 w 49"/>
                  <a:gd name="T61" fmla="*/ 53 h 63"/>
                  <a:gd name="T62" fmla="*/ 47 w 49"/>
                  <a:gd name="T63" fmla="*/ 39 h 63"/>
                  <a:gd name="T64" fmla="*/ 48 w 49"/>
                  <a:gd name="T65" fmla="*/ 37 h 63"/>
                  <a:gd name="T66" fmla="*/ 47 w 49"/>
                  <a:gd name="T6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 h="63">
                    <a:moveTo>
                      <a:pt x="47" y="27"/>
                    </a:moveTo>
                    <a:cubicBezTo>
                      <a:pt x="46" y="25"/>
                      <a:pt x="44" y="24"/>
                      <a:pt x="42" y="24"/>
                    </a:cubicBezTo>
                    <a:cubicBezTo>
                      <a:pt x="42" y="24"/>
                      <a:pt x="41" y="24"/>
                      <a:pt x="41" y="24"/>
                    </a:cubicBezTo>
                    <a:cubicBezTo>
                      <a:pt x="41" y="24"/>
                      <a:pt x="40" y="23"/>
                      <a:pt x="40" y="23"/>
                    </a:cubicBezTo>
                    <a:cubicBezTo>
                      <a:pt x="39" y="23"/>
                      <a:pt x="38" y="22"/>
                      <a:pt x="37" y="22"/>
                    </a:cubicBezTo>
                    <a:cubicBezTo>
                      <a:pt x="36" y="22"/>
                      <a:pt x="35" y="21"/>
                      <a:pt x="34" y="21"/>
                    </a:cubicBezTo>
                    <a:cubicBezTo>
                      <a:pt x="31" y="21"/>
                      <a:pt x="28" y="22"/>
                      <a:pt x="26" y="23"/>
                    </a:cubicBezTo>
                    <a:cubicBezTo>
                      <a:pt x="26" y="22"/>
                      <a:pt x="26" y="20"/>
                      <a:pt x="26" y="19"/>
                    </a:cubicBezTo>
                    <a:cubicBezTo>
                      <a:pt x="25" y="17"/>
                      <a:pt x="25" y="16"/>
                      <a:pt x="25" y="15"/>
                    </a:cubicBezTo>
                    <a:cubicBezTo>
                      <a:pt x="25" y="13"/>
                      <a:pt x="24" y="10"/>
                      <a:pt x="23" y="8"/>
                    </a:cubicBezTo>
                    <a:cubicBezTo>
                      <a:pt x="21" y="6"/>
                      <a:pt x="19" y="6"/>
                      <a:pt x="18" y="6"/>
                    </a:cubicBezTo>
                    <a:cubicBezTo>
                      <a:pt x="18" y="6"/>
                      <a:pt x="18" y="5"/>
                      <a:pt x="18" y="5"/>
                    </a:cubicBezTo>
                    <a:cubicBezTo>
                      <a:pt x="18" y="5"/>
                      <a:pt x="18" y="6"/>
                      <a:pt x="18" y="6"/>
                    </a:cubicBezTo>
                    <a:cubicBezTo>
                      <a:pt x="18" y="5"/>
                      <a:pt x="18" y="5"/>
                      <a:pt x="18" y="5"/>
                    </a:cubicBezTo>
                    <a:cubicBezTo>
                      <a:pt x="18" y="5"/>
                      <a:pt x="17" y="4"/>
                      <a:pt x="17" y="4"/>
                    </a:cubicBezTo>
                    <a:cubicBezTo>
                      <a:pt x="16" y="2"/>
                      <a:pt x="15" y="0"/>
                      <a:pt x="12" y="0"/>
                    </a:cubicBezTo>
                    <a:cubicBezTo>
                      <a:pt x="10" y="0"/>
                      <a:pt x="9" y="1"/>
                      <a:pt x="8" y="2"/>
                    </a:cubicBezTo>
                    <a:cubicBezTo>
                      <a:pt x="4" y="4"/>
                      <a:pt x="5" y="9"/>
                      <a:pt x="5" y="12"/>
                    </a:cubicBezTo>
                    <a:cubicBezTo>
                      <a:pt x="5" y="13"/>
                      <a:pt x="5" y="14"/>
                      <a:pt x="5" y="15"/>
                    </a:cubicBezTo>
                    <a:cubicBezTo>
                      <a:pt x="3" y="20"/>
                      <a:pt x="3" y="25"/>
                      <a:pt x="3" y="30"/>
                    </a:cubicBezTo>
                    <a:cubicBezTo>
                      <a:pt x="4" y="35"/>
                      <a:pt x="3" y="39"/>
                      <a:pt x="2" y="44"/>
                    </a:cubicBezTo>
                    <a:cubicBezTo>
                      <a:pt x="0" y="51"/>
                      <a:pt x="2" y="57"/>
                      <a:pt x="7" y="60"/>
                    </a:cubicBezTo>
                    <a:cubicBezTo>
                      <a:pt x="9" y="62"/>
                      <a:pt x="12" y="63"/>
                      <a:pt x="14" y="63"/>
                    </a:cubicBezTo>
                    <a:cubicBezTo>
                      <a:pt x="16" y="63"/>
                      <a:pt x="18" y="62"/>
                      <a:pt x="20" y="61"/>
                    </a:cubicBezTo>
                    <a:cubicBezTo>
                      <a:pt x="22" y="59"/>
                      <a:pt x="23" y="57"/>
                      <a:pt x="23" y="55"/>
                    </a:cubicBezTo>
                    <a:cubicBezTo>
                      <a:pt x="23" y="55"/>
                      <a:pt x="23" y="55"/>
                      <a:pt x="24" y="54"/>
                    </a:cubicBezTo>
                    <a:cubicBezTo>
                      <a:pt x="23" y="57"/>
                      <a:pt x="24" y="59"/>
                      <a:pt x="27" y="61"/>
                    </a:cubicBezTo>
                    <a:cubicBezTo>
                      <a:pt x="28" y="61"/>
                      <a:pt x="29" y="62"/>
                      <a:pt x="30" y="62"/>
                    </a:cubicBezTo>
                    <a:cubicBezTo>
                      <a:pt x="30" y="62"/>
                      <a:pt x="30" y="62"/>
                      <a:pt x="30" y="62"/>
                    </a:cubicBezTo>
                    <a:cubicBezTo>
                      <a:pt x="34" y="62"/>
                      <a:pt x="38" y="57"/>
                      <a:pt x="41" y="53"/>
                    </a:cubicBezTo>
                    <a:cubicBezTo>
                      <a:pt x="41" y="53"/>
                      <a:pt x="41" y="53"/>
                      <a:pt x="41" y="53"/>
                    </a:cubicBezTo>
                    <a:cubicBezTo>
                      <a:pt x="44" y="49"/>
                      <a:pt x="47" y="45"/>
                      <a:pt x="47" y="39"/>
                    </a:cubicBezTo>
                    <a:cubicBezTo>
                      <a:pt x="47" y="39"/>
                      <a:pt x="47" y="38"/>
                      <a:pt x="48" y="37"/>
                    </a:cubicBezTo>
                    <a:cubicBezTo>
                      <a:pt x="48" y="34"/>
                      <a:pt x="49" y="30"/>
                      <a:pt x="47" y="2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auto">
              <a:xfrm>
                <a:off x="4507" y="3132"/>
                <a:ext cx="220" cy="70"/>
              </a:xfrm>
              <a:custGeom>
                <a:avLst/>
                <a:gdLst>
                  <a:gd name="T0" fmla="*/ 82 w 83"/>
                  <a:gd name="T1" fmla="*/ 10 h 26"/>
                  <a:gd name="T2" fmla="*/ 71 w 83"/>
                  <a:gd name="T3" fmla="*/ 3 h 26"/>
                  <a:gd name="T4" fmla="*/ 66 w 83"/>
                  <a:gd name="T5" fmla="*/ 3 h 26"/>
                  <a:gd name="T6" fmla="*/ 61 w 83"/>
                  <a:gd name="T7" fmla="*/ 4 h 26"/>
                  <a:gd name="T8" fmla="*/ 59 w 83"/>
                  <a:gd name="T9" fmla="*/ 3 h 26"/>
                  <a:gd name="T10" fmla="*/ 52 w 83"/>
                  <a:gd name="T11" fmla="*/ 2 h 26"/>
                  <a:gd name="T12" fmla="*/ 39 w 83"/>
                  <a:gd name="T13" fmla="*/ 0 h 26"/>
                  <a:gd name="T14" fmla="*/ 33 w 83"/>
                  <a:gd name="T15" fmla="*/ 1 h 26"/>
                  <a:gd name="T16" fmla="*/ 30 w 83"/>
                  <a:gd name="T17" fmla="*/ 1 h 26"/>
                  <a:gd name="T18" fmla="*/ 15 w 83"/>
                  <a:gd name="T19" fmla="*/ 4 h 26"/>
                  <a:gd name="T20" fmla="*/ 1 w 83"/>
                  <a:gd name="T21" fmla="*/ 11 h 26"/>
                  <a:gd name="T22" fmla="*/ 2 w 83"/>
                  <a:gd name="T23" fmla="*/ 16 h 26"/>
                  <a:gd name="T24" fmla="*/ 11 w 83"/>
                  <a:gd name="T25" fmla="*/ 19 h 26"/>
                  <a:gd name="T26" fmla="*/ 13 w 83"/>
                  <a:gd name="T27" fmla="*/ 19 h 26"/>
                  <a:gd name="T28" fmla="*/ 16 w 83"/>
                  <a:gd name="T29" fmla="*/ 19 h 26"/>
                  <a:gd name="T30" fmla="*/ 23 w 83"/>
                  <a:gd name="T31" fmla="*/ 20 h 26"/>
                  <a:gd name="T32" fmla="*/ 24 w 83"/>
                  <a:gd name="T33" fmla="*/ 22 h 26"/>
                  <a:gd name="T34" fmla="*/ 28 w 83"/>
                  <a:gd name="T35" fmla="*/ 24 h 26"/>
                  <a:gd name="T36" fmla="*/ 35 w 83"/>
                  <a:gd name="T37" fmla="*/ 25 h 26"/>
                  <a:gd name="T38" fmla="*/ 37 w 83"/>
                  <a:gd name="T39" fmla="*/ 25 h 26"/>
                  <a:gd name="T40" fmla="*/ 40 w 83"/>
                  <a:gd name="T41" fmla="*/ 25 h 26"/>
                  <a:gd name="T42" fmla="*/ 42 w 83"/>
                  <a:gd name="T43" fmla="*/ 26 h 26"/>
                  <a:gd name="T44" fmla="*/ 46 w 83"/>
                  <a:gd name="T45" fmla="*/ 26 h 26"/>
                  <a:gd name="T46" fmla="*/ 48 w 83"/>
                  <a:gd name="T47" fmla="*/ 26 h 26"/>
                  <a:gd name="T48" fmla="*/ 55 w 83"/>
                  <a:gd name="T49" fmla="*/ 25 h 26"/>
                  <a:gd name="T50" fmla="*/ 64 w 83"/>
                  <a:gd name="T51" fmla="*/ 24 h 26"/>
                  <a:gd name="T52" fmla="*/ 76 w 83"/>
                  <a:gd name="T53" fmla="*/ 20 h 26"/>
                  <a:gd name="T54" fmla="*/ 77 w 83"/>
                  <a:gd name="T55" fmla="*/ 19 h 26"/>
                  <a:gd name="T56" fmla="*/ 82 w 83"/>
                  <a:gd name="T5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
                    <a:moveTo>
                      <a:pt x="82" y="10"/>
                    </a:moveTo>
                    <a:cubicBezTo>
                      <a:pt x="81" y="5"/>
                      <a:pt x="74" y="3"/>
                      <a:pt x="71" y="3"/>
                    </a:cubicBezTo>
                    <a:cubicBezTo>
                      <a:pt x="69" y="3"/>
                      <a:pt x="67" y="3"/>
                      <a:pt x="66" y="3"/>
                    </a:cubicBezTo>
                    <a:cubicBezTo>
                      <a:pt x="64" y="4"/>
                      <a:pt x="63" y="4"/>
                      <a:pt x="61" y="4"/>
                    </a:cubicBezTo>
                    <a:cubicBezTo>
                      <a:pt x="60" y="4"/>
                      <a:pt x="59" y="4"/>
                      <a:pt x="59" y="3"/>
                    </a:cubicBezTo>
                    <a:cubicBezTo>
                      <a:pt x="56" y="3"/>
                      <a:pt x="54" y="3"/>
                      <a:pt x="52" y="2"/>
                    </a:cubicBezTo>
                    <a:cubicBezTo>
                      <a:pt x="48" y="1"/>
                      <a:pt x="43" y="0"/>
                      <a:pt x="39" y="0"/>
                    </a:cubicBezTo>
                    <a:cubicBezTo>
                      <a:pt x="37" y="0"/>
                      <a:pt x="35" y="0"/>
                      <a:pt x="33" y="1"/>
                    </a:cubicBezTo>
                    <a:cubicBezTo>
                      <a:pt x="30" y="1"/>
                      <a:pt x="30" y="1"/>
                      <a:pt x="30" y="1"/>
                    </a:cubicBezTo>
                    <a:cubicBezTo>
                      <a:pt x="25" y="3"/>
                      <a:pt x="20" y="4"/>
                      <a:pt x="15" y="4"/>
                    </a:cubicBezTo>
                    <a:cubicBezTo>
                      <a:pt x="11" y="5"/>
                      <a:pt x="3" y="5"/>
                      <a:pt x="1" y="11"/>
                    </a:cubicBezTo>
                    <a:cubicBezTo>
                      <a:pt x="0" y="13"/>
                      <a:pt x="1" y="15"/>
                      <a:pt x="2" y="16"/>
                    </a:cubicBezTo>
                    <a:cubicBezTo>
                      <a:pt x="4" y="19"/>
                      <a:pt x="8" y="19"/>
                      <a:pt x="11" y="19"/>
                    </a:cubicBezTo>
                    <a:cubicBezTo>
                      <a:pt x="12" y="19"/>
                      <a:pt x="12" y="19"/>
                      <a:pt x="13" y="19"/>
                    </a:cubicBezTo>
                    <a:cubicBezTo>
                      <a:pt x="13" y="19"/>
                      <a:pt x="15" y="19"/>
                      <a:pt x="16" y="19"/>
                    </a:cubicBezTo>
                    <a:cubicBezTo>
                      <a:pt x="18" y="19"/>
                      <a:pt x="21" y="19"/>
                      <a:pt x="23" y="20"/>
                    </a:cubicBezTo>
                    <a:cubicBezTo>
                      <a:pt x="23" y="20"/>
                      <a:pt x="23" y="21"/>
                      <a:pt x="24" y="22"/>
                    </a:cubicBezTo>
                    <a:cubicBezTo>
                      <a:pt x="25" y="23"/>
                      <a:pt x="27" y="24"/>
                      <a:pt x="28" y="24"/>
                    </a:cubicBezTo>
                    <a:cubicBezTo>
                      <a:pt x="30" y="25"/>
                      <a:pt x="33" y="25"/>
                      <a:pt x="35" y="25"/>
                    </a:cubicBezTo>
                    <a:cubicBezTo>
                      <a:pt x="37" y="25"/>
                      <a:pt x="37" y="25"/>
                      <a:pt x="37" y="25"/>
                    </a:cubicBezTo>
                    <a:cubicBezTo>
                      <a:pt x="38" y="25"/>
                      <a:pt x="39" y="25"/>
                      <a:pt x="40" y="25"/>
                    </a:cubicBezTo>
                    <a:cubicBezTo>
                      <a:pt x="40" y="25"/>
                      <a:pt x="41" y="26"/>
                      <a:pt x="42" y="26"/>
                    </a:cubicBezTo>
                    <a:cubicBezTo>
                      <a:pt x="43" y="26"/>
                      <a:pt x="45" y="26"/>
                      <a:pt x="46" y="26"/>
                    </a:cubicBezTo>
                    <a:cubicBezTo>
                      <a:pt x="47" y="26"/>
                      <a:pt x="47" y="26"/>
                      <a:pt x="48" y="26"/>
                    </a:cubicBezTo>
                    <a:cubicBezTo>
                      <a:pt x="50" y="26"/>
                      <a:pt x="53" y="26"/>
                      <a:pt x="55" y="25"/>
                    </a:cubicBezTo>
                    <a:cubicBezTo>
                      <a:pt x="58" y="25"/>
                      <a:pt x="61" y="24"/>
                      <a:pt x="64" y="24"/>
                    </a:cubicBezTo>
                    <a:cubicBezTo>
                      <a:pt x="68" y="24"/>
                      <a:pt x="72" y="23"/>
                      <a:pt x="76" y="20"/>
                    </a:cubicBezTo>
                    <a:cubicBezTo>
                      <a:pt x="76" y="19"/>
                      <a:pt x="77" y="19"/>
                      <a:pt x="77" y="19"/>
                    </a:cubicBezTo>
                    <a:cubicBezTo>
                      <a:pt x="79" y="17"/>
                      <a:pt x="83" y="14"/>
                      <a:pt x="82" y="1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noEditPoints="1"/>
              </p:cNvSpPr>
              <p:nvPr/>
            </p:nvSpPr>
            <p:spPr bwMode="auto">
              <a:xfrm>
                <a:off x="1088" y="917"/>
                <a:ext cx="1217" cy="1477"/>
              </a:xfrm>
              <a:custGeom>
                <a:avLst/>
                <a:gdLst>
                  <a:gd name="T0" fmla="*/ 230 w 458"/>
                  <a:gd name="T1" fmla="*/ 169 h 556"/>
                  <a:gd name="T2" fmla="*/ 248 w 458"/>
                  <a:gd name="T3" fmla="*/ 90 h 556"/>
                  <a:gd name="T4" fmla="*/ 223 w 458"/>
                  <a:gd name="T5" fmla="*/ 97 h 556"/>
                  <a:gd name="T6" fmla="*/ 230 w 458"/>
                  <a:gd name="T7" fmla="*/ 67 h 556"/>
                  <a:gd name="T8" fmla="*/ 212 w 458"/>
                  <a:gd name="T9" fmla="*/ 74 h 556"/>
                  <a:gd name="T10" fmla="*/ 200 w 458"/>
                  <a:gd name="T11" fmla="*/ 71 h 556"/>
                  <a:gd name="T12" fmla="*/ 202 w 458"/>
                  <a:gd name="T13" fmla="*/ 59 h 556"/>
                  <a:gd name="T14" fmla="*/ 203 w 458"/>
                  <a:gd name="T15" fmla="*/ 29 h 556"/>
                  <a:gd name="T16" fmla="*/ 183 w 458"/>
                  <a:gd name="T17" fmla="*/ 42 h 556"/>
                  <a:gd name="T18" fmla="*/ 173 w 458"/>
                  <a:gd name="T19" fmla="*/ 44 h 556"/>
                  <a:gd name="T20" fmla="*/ 176 w 458"/>
                  <a:gd name="T21" fmla="*/ 30 h 556"/>
                  <a:gd name="T22" fmla="*/ 167 w 458"/>
                  <a:gd name="T23" fmla="*/ 23 h 556"/>
                  <a:gd name="T24" fmla="*/ 147 w 458"/>
                  <a:gd name="T25" fmla="*/ 21 h 556"/>
                  <a:gd name="T26" fmla="*/ 124 w 458"/>
                  <a:gd name="T27" fmla="*/ 20 h 556"/>
                  <a:gd name="T28" fmla="*/ 107 w 458"/>
                  <a:gd name="T29" fmla="*/ 5 h 556"/>
                  <a:gd name="T30" fmla="*/ 93 w 458"/>
                  <a:gd name="T31" fmla="*/ 5 h 556"/>
                  <a:gd name="T32" fmla="*/ 80 w 458"/>
                  <a:gd name="T33" fmla="*/ 7 h 556"/>
                  <a:gd name="T34" fmla="*/ 69 w 458"/>
                  <a:gd name="T35" fmla="*/ 13 h 556"/>
                  <a:gd name="T36" fmla="*/ 42 w 458"/>
                  <a:gd name="T37" fmla="*/ 49 h 556"/>
                  <a:gd name="T38" fmla="*/ 51 w 458"/>
                  <a:gd name="T39" fmla="*/ 86 h 556"/>
                  <a:gd name="T40" fmla="*/ 25 w 458"/>
                  <a:gd name="T41" fmla="*/ 155 h 556"/>
                  <a:gd name="T42" fmla="*/ 22 w 458"/>
                  <a:gd name="T43" fmla="*/ 203 h 556"/>
                  <a:gd name="T44" fmla="*/ 14 w 458"/>
                  <a:gd name="T45" fmla="*/ 243 h 556"/>
                  <a:gd name="T46" fmla="*/ 3 w 458"/>
                  <a:gd name="T47" fmla="*/ 288 h 556"/>
                  <a:gd name="T48" fmla="*/ 13 w 458"/>
                  <a:gd name="T49" fmla="*/ 341 h 556"/>
                  <a:gd name="T50" fmla="*/ 30 w 458"/>
                  <a:gd name="T51" fmla="*/ 367 h 556"/>
                  <a:gd name="T52" fmla="*/ 40 w 458"/>
                  <a:gd name="T53" fmla="*/ 382 h 556"/>
                  <a:gd name="T54" fmla="*/ 39 w 458"/>
                  <a:gd name="T55" fmla="*/ 407 h 556"/>
                  <a:gd name="T56" fmla="*/ 457 w 458"/>
                  <a:gd name="T57" fmla="*/ 403 h 556"/>
                  <a:gd name="T58" fmla="*/ 111 w 458"/>
                  <a:gd name="T59" fmla="*/ 37 h 556"/>
                  <a:gd name="T60" fmla="*/ 232 w 458"/>
                  <a:gd name="T61" fmla="*/ 212 h 556"/>
                  <a:gd name="T62" fmla="*/ 208 w 458"/>
                  <a:gd name="T63" fmla="*/ 222 h 556"/>
                  <a:gd name="T64" fmla="*/ 226 w 458"/>
                  <a:gd name="T65" fmla="*/ 238 h 556"/>
                  <a:gd name="T66" fmla="*/ 243 w 458"/>
                  <a:gd name="T67" fmla="*/ 243 h 556"/>
                  <a:gd name="T68" fmla="*/ 226 w 458"/>
                  <a:gd name="T69" fmla="*/ 258 h 556"/>
                  <a:gd name="T70" fmla="*/ 200 w 458"/>
                  <a:gd name="T71" fmla="*/ 259 h 556"/>
                  <a:gd name="T72" fmla="*/ 185 w 458"/>
                  <a:gd name="T73" fmla="*/ 265 h 556"/>
                  <a:gd name="T74" fmla="*/ 179 w 458"/>
                  <a:gd name="T75" fmla="*/ 245 h 556"/>
                  <a:gd name="T76" fmla="*/ 152 w 458"/>
                  <a:gd name="T77" fmla="*/ 246 h 556"/>
                  <a:gd name="T78" fmla="*/ 169 w 458"/>
                  <a:gd name="T79" fmla="*/ 236 h 556"/>
                  <a:gd name="T80" fmla="*/ 194 w 458"/>
                  <a:gd name="T81" fmla="*/ 233 h 556"/>
                  <a:gd name="T82" fmla="*/ 171 w 458"/>
                  <a:gd name="T83" fmla="*/ 207 h 556"/>
                  <a:gd name="T84" fmla="*/ 157 w 458"/>
                  <a:gd name="T85" fmla="*/ 199 h 556"/>
                  <a:gd name="T86" fmla="*/ 169 w 458"/>
                  <a:gd name="T87" fmla="*/ 199 h 556"/>
                  <a:gd name="T88" fmla="*/ 202 w 458"/>
                  <a:gd name="T89" fmla="*/ 208 h 556"/>
                  <a:gd name="T90" fmla="*/ 144 w 458"/>
                  <a:gd name="T91" fmla="*/ 195 h 556"/>
                  <a:gd name="T92" fmla="*/ 151 w 458"/>
                  <a:gd name="T93" fmla="*/ 197 h 556"/>
                  <a:gd name="T94" fmla="*/ 146 w 458"/>
                  <a:gd name="T95" fmla="*/ 42 h 556"/>
                  <a:gd name="T96" fmla="*/ 144 w 458"/>
                  <a:gd name="T97" fmla="*/ 36 h 556"/>
                  <a:gd name="T98" fmla="*/ 310 w 458"/>
                  <a:gd name="T99" fmla="*/ 417 h 556"/>
                  <a:gd name="T100" fmla="*/ 291 w 458"/>
                  <a:gd name="T101" fmla="*/ 423 h 556"/>
                  <a:gd name="T102" fmla="*/ 240 w 458"/>
                  <a:gd name="T103" fmla="*/ 442 h 556"/>
                  <a:gd name="T104" fmla="*/ 223 w 458"/>
                  <a:gd name="T105" fmla="*/ 452 h 556"/>
                  <a:gd name="T106" fmla="*/ 196 w 458"/>
                  <a:gd name="T107" fmla="*/ 448 h 556"/>
                  <a:gd name="T108" fmla="*/ 192 w 458"/>
                  <a:gd name="T109" fmla="*/ 435 h 556"/>
                  <a:gd name="T110" fmla="*/ 221 w 458"/>
                  <a:gd name="T111" fmla="*/ 425 h 556"/>
                  <a:gd name="T112" fmla="*/ 218 w 458"/>
                  <a:gd name="T113" fmla="*/ 383 h 556"/>
                  <a:gd name="T114" fmla="*/ 260 w 458"/>
                  <a:gd name="T115" fmla="*/ 431 h 556"/>
                  <a:gd name="T116" fmla="*/ 283 w 458"/>
                  <a:gd name="T117" fmla="*/ 421 h 556"/>
                  <a:gd name="T118" fmla="*/ 313 w 458"/>
                  <a:gd name="T119" fmla="*/ 412 h 556"/>
                  <a:gd name="T120" fmla="*/ 311 w 458"/>
                  <a:gd name="T121" fmla="*/ 41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556">
                    <a:moveTo>
                      <a:pt x="345" y="346"/>
                    </a:moveTo>
                    <a:cubicBezTo>
                      <a:pt x="332" y="315"/>
                      <a:pt x="332" y="315"/>
                      <a:pt x="332" y="315"/>
                    </a:cubicBezTo>
                    <a:cubicBezTo>
                      <a:pt x="331" y="315"/>
                      <a:pt x="331" y="315"/>
                      <a:pt x="331" y="315"/>
                    </a:cubicBezTo>
                    <a:cubicBezTo>
                      <a:pt x="324" y="314"/>
                      <a:pt x="303" y="310"/>
                      <a:pt x="293" y="284"/>
                    </a:cubicBezTo>
                    <a:cubicBezTo>
                      <a:pt x="293" y="284"/>
                      <a:pt x="293" y="284"/>
                      <a:pt x="293" y="284"/>
                    </a:cubicBezTo>
                    <a:cubicBezTo>
                      <a:pt x="230" y="169"/>
                      <a:pt x="230" y="169"/>
                      <a:pt x="230" y="169"/>
                    </a:cubicBezTo>
                    <a:cubicBezTo>
                      <a:pt x="261" y="108"/>
                      <a:pt x="261" y="108"/>
                      <a:pt x="261" y="108"/>
                    </a:cubicBezTo>
                    <a:cubicBezTo>
                      <a:pt x="262" y="106"/>
                      <a:pt x="262" y="106"/>
                      <a:pt x="262" y="106"/>
                    </a:cubicBezTo>
                    <a:cubicBezTo>
                      <a:pt x="262" y="105"/>
                      <a:pt x="262" y="105"/>
                      <a:pt x="262" y="105"/>
                    </a:cubicBezTo>
                    <a:cubicBezTo>
                      <a:pt x="262" y="104"/>
                      <a:pt x="261" y="103"/>
                      <a:pt x="261" y="101"/>
                    </a:cubicBezTo>
                    <a:cubicBezTo>
                      <a:pt x="259" y="97"/>
                      <a:pt x="256" y="95"/>
                      <a:pt x="253" y="93"/>
                    </a:cubicBezTo>
                    <a:cubicBezTo>
                      <a:pt x="251" y="92"/>
                      <a:pt x="250" y="91"/>
                      <a:pt x="248" y="90"/>
                    </a:cubicBezTo>
                    <a:cubicBezTo>
                      <a:pt x="247" y="88"/>
                      <a:pt x="244" y="86"/>
                      <a:pt x="241" y="86"/>
                    </a:cubicBezTo>
                    <a:cubicBezTo>
                      <a:pt x="238" y="86"/>
                      <a:pt x="236" y="89"/>
                      <a:pt x="234" y="90"/>
                    </a:cubicBezTo>
                    <a:cubicBezTo>
                      <a:pt x="234" y="90"/>
                      <a:pt x="234" y="91"/>
                      <a:pt x="233" y="91"/>
                    </a:cubicBezTo>
                    <a:cubicBezTo>
                      <a:pt x="233" y="92"/>
                      <a:pt x="232" y="92"/>
                      <a:pt x="231" y="93"/>
                    </a:cubicBezTo>
                    <a:cubicBezTo>
                      <a:pt x="229" y="94"/>
                      <a:pt x="229" y="94"/>
                      <a:pt x="229" y="94"/>
                    </a:cubicBezTo>
                    <a:cubicBezTo>
                      <a:pt x="228" y="95"/>
                      <a:pt x="225" y="97"/>
                      <a:pt x="223" y="97"/>
                    </a:cubicBezTo>
                    <a:cubicBezTo>
                      <a:pt x="223" y="95"/>
                      <a:pt x="224" y="90"/>
                      <a:pt x="224" y="88"/>
                    </a:cubicBezTo>
                    <a:cubicBezTo>
                      <a:pt x="225" y="86"/>
                      <a:pt x="225" y="85"/>
                      <a:pt x="225" y="84"/>
                    </a:cubicBezTo>
                    <a:cubicBezTo>
                      <a:pt x="225" y="82"/>
                      <a:pt x="226" y="80"/>
                      <a:pt x="227" y="78"/>
                    </a:cubicBezTo>
                    <a:cubicBezTo>
                      <a:pt x="227" y="77"/>
                      <a:pt x="227" y="77"/>
                      <a:pt x="227" y="76"/>
                    </a:cubicBezTo>
                    <a:cubicBezTo>
                      <a:pt x="227" y="76"/>
                      <a:pt x="228" y="75"/>
                      <a:pt x="228" y="75"/>
                    </a:cubicBezTo>
                    <a:cubicBezTo>
                      <a:pt x="230" y="73"/>
                      <a:pt x="232" y="70"/>
                      <a:pt x="230" y="67"/>
                    </a:cubicBezTo>
                    <a:cubicBezTo>
                      <a:pt x="229" y="65"/>
                      <a:pt x="228" y="64"/>
                      <a:pt x="226" y="64"/>
                    </a:cubicBezTo>
                    <a:cubicBezTo>
                      <a:pt x="224" y="64"/>
                      <a:pt x="222" y="65"/>
                      <a:pt x="221" y="66"/>
                    </a:cubicBezTo>
                    <a:cubicBezTo>
                      <a:pt x="221" y="67"/>
                      <a:pt x="221" y="67"/>
                      <a:pt x="221" y="67"/>
                    </a:cubicBezTo>
                    <a:cubicBezTo>
                      <a:pt x="220" y="67"/>
                      <a:pt x="219" y="68"/>
                      <a:pt x="219" y="68"/>
                    </a:cubicBezTo>
                    <a:cubicBezTo>
                      <a:pt x="218" y="69"/>
                      <a:pt x="217" y="69"/>
                      <a:pt x="215" y="70"/>
                    </a:cubicBezTo>
                    <a:cubicBezTo>
                      <a:pt x="214" y="71"/>
                      <a:pt x="213" y="72"/>
                      <a:pt x="212" y="74"/>
                    </a:cubicBezTo>
                    <a:cubicBezTo>
                      <a:pt x="211" y="75"/>
                      <a:pt x="211" y="75"/>
                      <a:pt x="211" y="75"/>
                    </a:cubicBezTo>
                    <a:cubicBezTo>
                      <a:pt x="208" y="77"/>
                      <a:pt x="205" y="80"/>
                      <a:pt x="201" y="80"/>
                    </a:cubicBezTo>
                    <a:cubicBezTo>
                      <a:pt x="201" y="80"/>
                      <a:pt x="201" y="80"/>
                      <a:pt x="201" y="80"/>
                    </a:cubicBezTo>
                    <a:cubicBezTo>
                      <a:pt x="201" y="80"/>
                      <a:pt x="200" y="78"/>
                      <a:pt x="200" y="78"/>
                    </a:cubicBezTo>
                    <a:cubicBezTo>
                      <a:pt x="200" y="77"/>
                      <a:pt x="200" y="76"/>
                      <a:pt x="200" y="75"/>
                    </a:cubicBezTo>
                    <a:cubicBezTo>
                      <a:pt x="200" y="74"/>
                      <a:pt x="200" y="73"/>
                      <a:pt x="200" y="71"/>
                    </a:cubicBezTo>
                    <a:cubicBezTo>
                      <a:pt x="200" y="70"/>
                      <a:pt x="200" y="69"/>
                      <a:pt x="200" y="67"/>
                    </a:cubicBezTo>
                    <a:cubicBezTo>
                      <a:pt x="200" y="66"/>
                      <a:pt x="200" y="65"/>
                      <a:pt x="200" y="64"/>
                    </a:cubicBezTo>
                    <a:cubicBezTo>
                      <a:pt x="200" y="64"/>
                      <a:pt x="200" y="64"/>
                      <a:pt x="200" y="64"/>
                    </a:cubicBezTo>
                    <a:cubicBezTo>
                      <a:pt x="200" y="64"/>
                      <a:pt x="200" y="64"/>
                      <a:pt x="200" y="64"/>
                    </a:cubicBezTo>
                    <a:cubicBezTo>
                      <a:pt x="200" y="63"/>
                      <a:pt x="201" y="63"/>
                      <a:pt x="201" y="62"/>
                    </a:cubicBezTo>
                    <a:cubicBezTo>
                      <a:pt x="201" y="61"/>
                      <a:pt x="202" y="60"/>
                      <a:pt x="202" y="59"/>
                    </a:cubicBezTo>
                    <a:cubicBezTo>
                      <a:pt x="202" y="58"/>
                      <a:pt x="202" y="58"/>
                      <a:pt x="203" y="57"/>
                    </a:cubicBezTo>
                    <a:cubicBezTo>
                      <a:pt x="203" y="56"/>
                      <a:pt x="203" y="54"/>
                      <a:pt x="203" y="53"/>
                    </a:cubicBezTo>
                    <a:cubicBezTo>
                      <a:pt x="203" y="53"/>
                      <a:pt x="204" y="52"/>
                      <a:pt x="204" y="52"/>
                    </a:cubicBezTo>
                    <a:cubicBezTo>
                      <a:pt x="204" y="50"/>
                      <a:pt x="204" y="49"/>
                      <a:pt x="205" y="48"/>
                    </a:cubicBezTo>
                    <a:cubicBezTo>
                      <a:pt x="206" y="44"/>
                      <a:pt x="207" y="41"/>
                      <a:pt x="206" y="37"/>
                    </a:cubicBezTo>
                    <a:cubicBezTo>
                      <a:pt x="206" y="34"/>
                      <a:pt x="205" y="31"/>
                      <a:pt x="203" y="29"/>
                    </a:cubicBezTo>
                    <a:cubicBezTo>
                      <a:pt x="201" y="27"/>
                      <a:pt x="200" y="26"/>
                      <a:pt x="198" y="26"/>
                    </a:cubicBezTo>
                    <a:cubicBezTo>
                      <a:pt x="197" y="26"/>
                      <a:pt x="195" y="26"/>
                      <a:pt x="193" y="29"/>
                    </a:cubicBezTo>
                    <a:cubicBezTo>
                      <a:pt x="192" y="31"/>
                      <a:pt x="191" y="35"/>
                      <a:pt x="191" y="39"/>
                    </a:cubicBezTo>
                    <a:cubicBezTo>
                      <a:pt x="191" y="39"/>
                      <a:pt x="191" y="39"/>
                      <a:pt x="191" y="39"/>
                    </a:cubicBezTo>
                    <a:cubicBezTo>
                      <a:pt x="190" y="39"/>
                      <a:pt x="189" y="39"/>
                      <a:pt x="188" y="39"/>
                    </a:cubicBezTo>
                    <a:cubicBezTo>
                      <a:pt x="187" y="39"/>
                      <a:pt x="185" y="40"/>
                      <a:pt x="183" y="42"/>
                    </a:cubicBezTo>
                    <a:cubicBezTo>
                      <a:pt x="182" y="42"/>
                      <a:pt x="182" y="43"/>
                      <a:pt x="181" y="43"/>
                    </a:cubicBezTo>
                    <a:cubicBezTo>
                      <a:pt x="179" y="44"/>
                      <a:pt x="179" y="44"/>
                      <a:pt x="179" y="44"/>
                    </a:cubicBezTo>
                    <a:cubicBezTo>
                      <a:pt x="179" y="44"/>
                      <a:pt x="179" y="44"/>
                      <a:pt x="178" y="45"/>
                    </a:cubicBezTo>
                    <a:cubicBezTo>
                      <a:pt x="177" y="45"/>
                      <a:pt x="175" y="46"/>
                      <a:pt x="175" y="46"/>
                    </a:cubicBezTo>
                    <a:cubicBezTo>
                      <a:pt x="174" y="46"/>
                      <a:pt x="174" y="46"/>
                      <a:pt x="174" y="45"/>
                    </a:cubicBezTo>
                    <a:cubicBezTo>
                      <a:pt x="173" y="45"/>
                      <a:pt x="173" y="44"/>
                      <a:pt x="173" y="44"/>
                    </a:cubicBezTo>
                    <a:cubicBezTo>
                      <a:pt x="173" y="43"/>
                      <a:pt x="172" y="41"/>
                      <a:pt x="171" y="40"/>
                    </a:cubicBezTo>
                    <a:cubicBezTo>
                      <a:pt x="169" y="39"/>
                      <a:pt x="167" y="38"/>
                      <a:pt x="165" y="38"/>
                    </a:cubicBezTo>
                    <a:cubicBezTo>
                      <a:pt x="166" y="38"/>
                      <a:pt x="167" y="38"/>
                      <a:pt x="168" y="37"/>
                    </a:cubicBezTo>
                    <a:cubicBezTo>
                      <a:pt x="168" y="37"/>
                      <a:pt x="169" y="37"/>
                      <a:pt x="169" y="37"/>
                    </a:cubicBezTo>
                    <a:cubicBezTo>
                      <a:pt x="170" y="37"/>
                      <a:pt x="171" y="37"/>
                      <a:pt x="172" y="37"/>
                    </a:cubicBezTo>
                    <a:cubicBezTo>
                      <a:pt x="176" y="36"/>
                      <a:pt x="176" y="31"/>
                      <a:pt x="176" y="30"/>
                    </a:cubicBezTo>
                    <a:cubicBezTo>
                      <a:pt x="176" y="28"/>
                      <a:pt x="175" y="25"/>
                      <a:pt x="170" y="25"/>
                    </a:cubicBezTo>
                    <a:cubicBezTo>
                      <a:pt x="170" y="25"/>
                      <a:pt x="170" y="25"/>
                      <a:pt x="170" y="25"/>
                    </a:cubicBezTo>
                    <a:cubicBezTo>
                      <a:pt x="169" y="25"/>
                      <a:pt x="169" y="25"/>
                      <a:pt x="168" y="26"/>
                    </a:cubicBezTo>
                    <a:cubicBezTo>
                      <a:pt x="168" y="26"/>
                      <a:pt x="168" y="26"/>
                      <a:pt x="168" y="26"/>
                    </a:cubicBezTo>
                    <a:cubicBezTo>
                      <a:pt x="168" y="26"/>
                      <a:pt x="168" y="26"/>
                      <a:pt x="168" y="26"/>
                    </a:cubicBezTo>
                    <a:cubicBezTo>
                      <a:pt x="168" y="25"/>
                      <a:pt x="167" y="24"/>
                      <a:pt x="167" y="23"/>
                    </a:cubicBezTo>
                    <a:cubicBezTo>
                      <a:pt x="165" y="21"/>
                      <a:pt x="162" y="20"/>
                      <a:pt x="158" y="20"/>
                    </a:cubicBezTo>
                    <a:cubicBezTo>
                      <a:pt x="157" y="20"/>
                      <a:pt x="156" y="20"/>
                      <a:pt x="155" y="21"/>
                    </a:cubicBezTo>
                    <a:cubicBezTo>
                      <a:pt x="153" y="21"/>
                      <a:pt x="153" y="22"/>
                      <a:pt x="152" y="22"/>
                    </a:cubicBezTo>
                    <a:cubicBezTo>
                      <a:pt x="151" y="23"/>
                      <a:pt x="151" y="23"/>
                      <a:pt x="151" y="23"/>
                    </a:cubicBezTo>
                    <a:cubicBezTo>
                      <a:pt x="151" y="23"/>
                      <a:pt x="151" y="23"/>
                      <a:pt x="150" y="23"/>
                    </a:cubicBezTo>
                    <a:cubicBezTo>
                      <a:pt x="150" y="22"/>
                      <a:pt x="149" y="21"/>
                      <a:pt x="147" y="21"/>
                    </a:cubicBezTo>
                    <a:cubicBezTo>
                      <a:pt x="146" y="20"/>
                      <a:pt x="144" y="20"/>
                      <a:pt x="143" y="20"/>
                    </a:cubicBezTo>
                    <a:cubicBezTo>
                      <a:pt x="141" y="20"/>
                      <a:pt x="140" y="20"/>
                      <a:pt x="139" y="20"/>
                    </a:cubicBezTo>
                    <a:cubicBezTo>
                      <a:pt x="138" y="20"/>
                      <a:pt x="137" y="20"/>
                      <a:pt x="137" y="20"/>
                    </a:cubicBezTo>
                    <a:cubicBezTo>
                      <a:pt x="135" y="20"/>
                      <a:pt x="134" y="20"/>
                      <a:pt x="133" y="20"/>
                    </a:cubicBezTo>
                    <a:cubicBezTo>
                      <a:pt x="126" y="20"/>
                      <a:pt x="126" y="20"/>
                      <a:pt x="126" y="20"/>
                    </a:cubicBezTo>
                    <a:cubicBezTo>
                      <a:pt x="125" y="20"/>
                      <a:pt x="125" y="20"/>
                      <a:pt x="124" y="20"/>
                    </a:cubicBezTo>
                    <a:cubicBezTo>
                      <a:pt x="123" y="20"/>
                      <a:pt x="122" y="21"/>
                      <a:pt x="121" y="21"/>
                    </a:cubicBezTo>
                    <a:cubicBezTo>
                      <a:pt x="117" y="21"/>
                      <a:pt x="115" y="20"/>
                      <a:pt x="114" y="19"/>
                    </a:cubicBezTo>
                    <a:cubicBezTo>
                      <a:pt x="114" y="18"/>
                      <a:pt x="114" y="18"/>
                      <a:pt x="115" y="17"/>
                    </a:cubicBezTo>
                    <a:cubicBezTo>
                      <a:pt x="115" y="16"/>
                      <a:pt x="116" y="14"/>
                      <a:pt x="116" y="12"/>
                    </a:cubicBezTo>
                    <a:cubicBezTo>
                      <a:pt x="116" y="8"/>
                      <a:pt x="113" y="5"/>
                      <a:pt x="108" y="5"/>
                    </a:cubicBezTo>
                    <a:cubicBezTo>
                      <a:pt x="108" y="5"/>
                      <a:pt x="108" y="5"/>
                      <a:pt x="107" y="5"/>
                    </a:cubicBezTo>
                    <a:cubicBezTo>
                      <a:pt x="107" y="5"/>
                      <a:pt x="106" y="5"/>
                      <a:pt x="106" y="6"/>
                    </a:cubicBezTo>
                    <a:cubicBezTo>
                      <a:pt x="106" y="5"/>
                      <a:pt x="106" y="5"/>
                      <a:pt x="105" y="5"/>
                    </a:cubicBezTo>
                    <a:cubicBezTo>
                      <a:pt x="105" y="5"/>
                      <a:pt x="105" y="5"/>
                      <a:pt x="104" y="4"/>
                    </a:cubicBezTo>
                    <a:cubicBezTo>
                      <a:pt x="103" y="3"/>
                      <a:pt x="102" y="2"/>
                      <a:pt x="99" y="2"/>
                    </a:cubicBezTo>
                    <a:cubicBezTo>
                      <a:pt x="99" y="2"/>
                      <a:pt x="98" y="2"/>
                      <a:pt x="97" y="2"/>
                    </a:cubicBezTo>
                    <a:cubicBezTo>
                      <a:pt x="95" y="3"/>
                      <a:pt x="94" y="4"/>
                      <a:pt x="93" y="5"/>
                    </a:cubicBezTo>
                    <a:cubicBezTo>
                      <a:pt x="93" y="5"/>
                      <a:pt x="93" y="5"/>
                      <a:pt x="93" y="5"/>
                    </a:cubicBezTo>
                    <a:cubicBezTo>
                      <a:pt x="93" y="5"/>
                      <a:pt x="93" y="5"/>
                      <a:pt x="93" y="5"/>
                    </a:cubicBezTo>
                    <a:cubicBezTo>
                      <a:pt x="92" y="3"/>
                      <a:pt x="91" y="0"/>
                      <a:pt x="87" y="0"/>
                    </a:cubicBezTo>
                    <a:cubicBezTo>
                      <a:pt x="87" y="0"/>
                      <a:pt x="86" y="1"/>
                      <a:pt x="85" y="1"/>
                    </a:cubicBezTo>
                    <a:cubicBezTo>
                      <a:pt x="82" y="2"/>
                      <a:pt x="81" y="4"/>
                      <a:pt x="81" y="6"/>
                    </a:cubicBezTo>
                    <a:cubicBezTo>
                      <a:pt x="80" y="6"/>
                      <a:pt x="80" y="7"/>
                      <a:pt x="80" y="7"/>
                    </a:cubicBezTo>
                    <a:cubicBezTo>
                      <a:pt x="80" y="8"/>
                      <a:pt x="80" y="8"/>
                      <a:pt x="79" y="8"/>
                    </a:cubicBezTo>
                    <a:cubicBezTo>
                      <a:pt x="78" y="9"/>
                      <a:pt x="77" y="11"/>
                      <a:pt x="77" y="14"/>
                    </a:cubicBezTo>
                    <a:cubicBezTo>
                      <a:pt x="77" y="14"/>
                      <a:pt x="77" y="14"/>
                      <a:pt x="77" y="14"/>
                    </a:cubicBezTo>
                    <a:cubicBezTo>
                      <a:pt x="76" y="14"/>
                      <a:pt x="73" y="7"/>
                      <a:pt x="73" y="7"/>
                    </a:cubicBezTo>
                    <a:cubicBezTo>
                      <a:pt x="70" y="11"/>
                      <a:pt x="70" y="11"/>
                      <a:pt x="70" y="11"/>
                    </a:cubicBezTo>
                    <a:cubicBezTo>
                      <a:pt x="70" y="12"/>
                      <a:pt x="70" y="13"/>
                      <a:pt x="69" y="13"/>
                    </a:cubicBezTo>
                    <a:cubicBezTo>
                      <a:pt x="68" y="15"/>
                      <a:pt x="67" y="17"/>
                      <a:pt x="65" y="19"/>
                    </a:cubicBezTo>
                    <a:cubicBezTo>
                      <a:pt x="64" y="22"/>
                      <a:pt x="62" y="25"/>
                      <a:pt x="59" y="27"/>
                    </a:cubicBezTo>
                    <a:cubicBezTo>
                      <a:pt x="58" y="28"/>
                      <a:pt x="56" y="29"/>
                      <a:pt x="54" y="30"/>
                    </a:cubicBezTo>
                    <a:cubicBezTo>
                      <a:pt x="51" y="32"/>
                      <a:pt x="48" y="33"/>
                      <a:pt x="47" y="36"/>
                    </a:cubicBezTo>
                    <a:cubicBezTo>
                      <a:pt x="45" y="38"/>
                      <a:pt x="45" y="40"/>
                      <a:pt x="44" y="43"/>
                    </a:cubicBezTo>
                    <a:cubicBezTo>
                      <a:pt x="44" y="45"/>
                      <a:pt x="43" y="47"/>
                      <a:pt x="42" y="49"/>
                    </a:cubicBezTo>
                    <a:cubicBezTo>
                      <a:pt x="39" y="54"/>
                      <a:pt x="36" y="57"/>
                      <a:pt x="31" y="61"/>
                    </a:cubicBezTo>
                    <a:cubicBezTo>
                      <a:pt x="30" y="62"/>
                      <a:pt x="30" y="62"/>
                      <a:pt x="30" y="62"/>
                    </a:cubicBezTo>
                    <a:cubicBezTo>
                      <a:pt x="29" y="63"/>
                      <a:pt x="27" y="66"/>
                      <a:pt x="27" y="68"/>
                    </a:cubicBezTo>
                    <a:cubicBezTo>
                      <a:pt x="27" y="70"/>
                      <a:pt x="28" y="73"/>
                      <a:pt x="31" y="75"/>
                    </a:cubicBezTo>
                    <a:cubicBezTo>
                      <a:pt x="33" y="77"/>
                      <a:pt x="37" y="78"/>
                      <a:pt x="41" y="80"/>
                    </a:cubicBezTo>
                    <a:cubicBezTo>
                      <a:pt x="45" y="81"/>
                      <a:pt x="50" y="83"/>
                      <a:pt x="51" y="86"/>
                    </a:cubicBezTo>
                    <a:cubicBezTo>
                      <a:pt x="52" y="89"/>
                      <a:pt x="52" y="92"/>
                      <a:pt x="50" y="96"/>
                    </a:cubicBezTo>
                    <a:cubicBezTo>
                      <a:pt x="49" y="99"/>
                      <a:pt x="45" y="102"/>
                      <a:pt x="41" y="105"/>
                    </a:cubicBezTo>
                    <a:cubicBezTo>
                      <a:pt x="35" y="111"/>
                      <a:pt x="28" y="117"/>
                      <a:pt x="31" y="123"/>
                    </a:cubicBezTo>
                    <a:cubicBezTo>
                      <a:pt x="32" y="125"/>
                      <a:pt x="34" y="127"/>
                      <a:pt x="36" y="129"/>
                    </a:cubicBezTo>
                    <a:cubicBezTo>
                      <a:pt x="41" y="132"/>
                      <a:pt x="44" y="135"/>
                      <a:pt x="41" y="140"/>
                    </a:cubicBezTo>
                    <a:cubicBezTo>
                      <a:pt x="38" y="146"/>
                      <a:pt x="31" y="151"/>
                      <a:pt x="25" y="155"/>
                    </a:cubicBezTo>
                    <a:cubicBezTo>
                      <a:pt x="23" y="157"/>
                      <a:pt x="23" y="157"/>
                      <a:pt x="23" y="157"/>
                    </a:cubicBezTo>
                    <a:cubicBezTo>
                      <a:pt x="15" y="162"/>
                      <a:pt x="16" y="170"/>
                      <a:pt x="16" y="178"/>
                    </a:cubicBezTo>
                    <a:cubicBezTo>
                      <a:pt x="17" y="180"/>
                      <a:pt x="17" y="180"/>
                      <a:pt x="17" y="180"/>
                    </a:cubicBezTo>
                    <a:cubicBezTo>
                      <a:pt x="17" y="184"/>
                      <a:pt x="18" y="186"/>
                      <a:pt x="20" y="189"/>
                    </a:cubicBezTo>
                    <a:cubicBezTo>
                      <a:pt x="20" y="190"/>
                      <a:pt x="21" y="191"/>
                      <a:pt x="22" y="192"/>
                    </a:cubicBezTo>
                    <a:cubicBezTo>
                      <a:pt x="23" y="195"/>
                      <a:pt x="23" y="199"/>
                      <a:pt x="22" y="203"/>
                    </a:cubicBezTo>
                    <a:cubicBezTo>
                      <a:pt x="22" y="204"/>
                      <a:pt x="22" y="205"/>
                      <a:pt x="22" y="206"/>
                    </a:cubicBezTo>
                    <a:cubicBezTo>
                      <a:pt x="22" y="208"/>
                      <a:pt x="22" y="208"/>
                      <a:pt x="22" y="208"/>
                    </a:cubicBezTo>
                    <a:cubicBezTo>
                      <a:pt x="21" y="212"/>
                      <a:pt x="21" y="217"/>
                      <a:pt x="21" y="222"/>
                    </a:cubicBezTo>
                    <a:cubicBezTo>
                      <a:pt x="21" y="222"/>
                      <a:pt x="22" y="223"/>
                      <a:pt x="22" y="224"/>
                    </a:cubicBezTo>
                    <a:cubicBezTo>
                      <a:pt x="22" y="227"/>
                      <a:pt x="23" y="230"/>
                      <a:pt x="21" y="234"/>
                    </a:cubicBezTo>
                    <a:cubicBezTo>
                      <a:pt x="20" y="238"/>
                      <a:pt x="17" y="240"/>
                      <a:pt x="14" y="243"/>
                    </a:cubicBezTo>
                    <a:cubicBezTo>
                      <a:pt x="12" y="245"/>
                      <a:pt x="10" y="246"/>
                      <a:pt x="9" y="249"/>
                    </a:cubicBezTo>
                    <a:cubicBezTo>
                      <a:pt x="7" y="252"/>
                      <a:pt x="7" y="256"/>
                      <a:pt x="8" y="261"/>
                    </a:cubicBezTo>
                    <a:cubicBezTo>
                      <a:pt x="8" y="262"/>
                      <a:pt x="8" y="264"/>
                      <a:pt x="8" y="265"/>
                    </a:cubicBezTo>
                    <a:cubicBezTo>
                      <a:pt x="9" y="270"/>
                      <a:pt x="7" y="273"/>
                      <a:pt x="4" y="276"/>
                    </a:cubicBezTo>
                    <a:cubicBezTo>
                      <a:pt x="4" y="277"/>
                      <a:pt x="3" y="278"/>
                      <a:pt x="2" y="280"/>
                    </a:cubicBezTo>
                    <a:cubicBezTo>
                      <a:pt x="0" y="284"/>
                      <a:pt x="1" y="285"/>
                      <a:pt x="3" y="288"/>
                    </a:cubicBezTo>
                    <a:cubicBezTo>
                      <a:pt x="4" y="289"/>
                      <a:pt x="5" y="290"/>
                      <a:pt x="6" y="291"/>
                    </a:cubicBezTo>
                    <a:cubicBezTo>
                      <a:pt x="8" y="296"/>
                      <a:pt x="8" y="301"/>
                      <a:pt x="8" y="307"/>
                    </a:cubicBezTo>
                    <a:cubicBezTo>
                      <a:pt x="8" y="311"/>
                      <a:pt x="8" y="315"/>
                      <a:pt x="9" y="319"/>
                    </a:cubicBezTo>
                    <a:cubicBezTo>
                      <a:pt x="10" y="321"/>
                      <a:pt x="11" y="322"/>
                      <a:pt x="12" y="324"/>
                    </a:cubicBezTo>
                    <a:cubicBezTo>
                      <a:pt x="14" y="326"/>
                      <a:pt x="15" y="328"/>
                      <a:pt x="15" y="330"/>
                    </a:cubicBezTo>
                    <a:cubicBezTo>
                      <a:pt x="16" y="335"/>
                      <a:pt x="14" y="338"/>
                      <a:pt x="13" y="341"/>
                    </a:cubicBezTo>
                    <a:cubicBezTo>
                      <a:pt x="11" y="343"/>
                      <a:pt x="10" y="345"/>
                      <a:pt x="10" y="348"/>
                    </a:cubicBezTo>
                    <a:cubicBezTo>
                      <a:pt x="9" y="352"/>
                      <a:pt x="11" y="356"/>
                      <a:pt x="14" y="358"/>
                    </a:cubicBezTo>
                    <a:cubicBezTo>
                      <a:pt x="16" y="359"/>
                      <a:pt x="18" y="360"/>
                      <a:pt x="20" y="360"/>
                    </a:cubicBezTo>
                    <a:cubicBezTo>
                      <a:pt x="22" y="360"/>
                      <a:pt x="24" y="361"/>
                      <a:pt x="26" y="362"/>
                    </a:cubicBezTo>
                    <a:cubicBezTo>
                      <a:pt x="27" y="363"/>
                      <a:pt x="27" y="363"/>
                      <a:pt x="28" y="364"/>
                    </a:cubicBezTo>
                    <a:cubicBezTo>
                      <a:pt x="29" y="365"/>
                      <a:pt x="29" y="366"/>
                      <a:pt x="30" y="367"/>
                    </a:cubicBezTo>
                    <a:cubicBezTo>
                      <a:pt x="32" y="368"/>
                      <a:pt x="33" y="368"/>
                      <a:pt x="35" y="368"/>
                    </a:cubicBezTo>
                    <a:cubicBezTo>
                      <a:pt x="35" y="368"/>
                      <a:pt x="36" y="368"/>
                      <a:pt x="37" y="368"/>
                    </a:cubicBezTo>
                    <a:cubicBezTo>
                      <a:pt x="38" y="368"/>
                      <a:pt x="38" y="368"/>
                      <a:pt x="39" y="368"/>
                    </a:cubicBezTo>
                    <a:cubicBezTo>
                      <a:pt x="42" y="368"/>
                      <a:pt x="44" y="368"/>
                      <a:pt x="45" y="370"/>
                    </a:cubicBezTo>
                    <a:cubicBezTo>
                      <a:pt x="47" y="373"/>
                      <a:pt x="46" y="375"/>
                      <a:pt x="42" y="379"/>
                    </a:cubicBezTo>
                    <a:cubicBezTo>
                      <a:pt x="41" y="380"/>
                      <a:pt x="41" y="381"/>
                      <a:pt x="40" y="382"/>
                    </a:cubicBezTo>
                    <a:cubicBezTo>
                      <a:pt x="38" y="385"/>
                      <a:pt x="39" y="388"/>
                      <a:pt x="39" y="392"/>
                    </a:cubicBezTo>
                    <a:cubicBezTo>
                      <a:pt x="40" y="394"/>
                      <a:pt x="40" y="396"/>
                      <a:pt x="40" y="399"/>
                    </a:cubicBezTo>
                    <a:cubicBezTo>
                      <a:pt x="39" y="401"/>
                      <a:pt x="39" y="402"/>
                      <a:pt x="39" y="402"/>
                    </a:cubicBezTo>
                    <a:cubicBezTo>
                      <a:pt x="38" y="403"/>
                      <a:pt x="38" y="403"/>
                      <a:pt x="38" y="404"/>
                    </a:cubicBezTo>
                    <a:cubicBezTo>
                      <a:pt x="37" y="406"/>
                      <a:pt x="37" y="406"/>
                      <a:pt x="37" y="406"/>
                    </a:cubicBezTo>
                    <a:cubicBezTo>
                      <a:pt x="39" y="407"/>
                      <a:pt x="39" y="407"/>
                      <a:pt x="39" y="407"/>
                    </a:cubicBezTo>
                    <a:cubicBezTo>
                      <a:pt x="60" y="420"/>
                      <a:pt x="82" y="432"/>
                      <a:pt x="103" y="444"/>
                    </a:cubicBezTo>
                    <a:cubicBezTo>
                      <a:pt x="103" y="444"/>
                      <a:pt x="103" y="444"/>
                      <a:pt x="103" y="444"/>
                    </a:cubicBezTo>
                    <a:cubicBezTo>
                      <a:pt x="268" y="530"/>
                      <a:pt x="401" y="552"/>
                      <a:pt x="426" y="556"/>
                    </a:cubicBezTo>
                    <a:cubicBezTo>
                      <a:pt x="429" y="556"/>
                      <a:pt x="429" y="556"/>
                      <a:pt x="429" y="556"/>
                    </a:cubicBezTo>
                    <a:cubicBezTo>
                      <a:pt x="430" y="553"/>
                      <a:pt x="430" y="553"/>
                      <a:pt x="430" y="553"/>
                    </a:cubicBezTo>
                    <a:cubicBezTo>
                      <a:pt x="443" y="468"/>
                      <a:pt x="453" y="418"/>
                      <a:pt x="457" y="403"/>
                    </a:cubicBezTo>
                    <a:cubicBezTo>
                      <a:pt x="458" y="401"/>
                      <a:pt x="458" y="401"/>
                      <a:pt x="458" y="401"/>
                    </a:cubicBezTo>
                    <a:lnTo>
                      <a:pt x="345" y="346"/>
                    </a:lnTo>
                    <a:close/>
                    <a:moveTo>
                      <a:pt x="106" y="44"/>
                    </a:moveTo>
                    <a:cubicBezTo>
                      <a:pt x="106" y="44"/>
                      <a:pt x="105" y="44"/>
                      <a:pt x="105" y="43"/>
                    </a:cubicBezTo>
                    <a:cubicBezTo>
                      <a:pt x="104" y="43"/>
                      <a:pt x="104" y="42"/>
                      <a:pt x="104" y="41"/>
                    </a:cubicBezTo>
                    <a:cubicBezTo>
                      <a:pt x="104" y="39"/>
                      <a:pt x="106" y="38"/>
                      <a:pt x="111" y="37"/>
                    </a:cubicBezTo>
                    <a:cubicBezTo>
                      <a:pt x="111" y="37"/>
                      <a:pt x="112" y="37"/>
                      <a:pt x="112" y="37"/>
                    </a:cubicBezTo>
                    <a:cubicBezTo>
                      <a:pt x="112" y="38"/>
                      <a:pt x="111" y="38"/>
                      <a:pt x="111" y="39"/>
                    </a:cubicBezTo>
                    <a:cubicBezTo>
                      <a:pt x="111" y="40"/>
                      <a:pt x="110" y="40"/>
                      <a:pt x="110" y="40"/>
                    </a:cubicBezTo>
                    <a:cubicBezTo>
                      <a:pt x="109" y="42"/>
                      <a:pt x="109" y="43"/>
                      <a:pt x="107" y="44"/>
                    </a:cubicBezTo>
                    <a:cubicBezTo>
                      <a:pt x="107" y="44"/>
                      <a:pt x="107" y="44"/>
                      <a:pt x="106" y="44"/>
                    </a:cubicBezTo>
                    <a:close/>
                    <a:moveTo>
                      <a:pt x="232" y="212"/>
                    </a:moveTo>
                    <a:cubicBezTo>
                      <a:pt x="231" y="212"/>
                      <a:pt x="230" y="212"/>
                      <a:pt x="229" y="212"/>
                    </a:cubicBezTo>
                    <a:cubicBezTo>
                      <a:pt x="229" y="212"/>
                      <a:pt x="229" y="212"/>
                      <a:pt x="229" y="212"/>
                    </a:cubicBezTo>
                    <a:cubicBezTo>
                      <a:pt x="228" y="212"/>
                      <a:pt x="227" y="212"/>
                      <a:pt x="226" y="212"/>
                    </a:cubicBezTo>
                    <a:cubicBezTo>
                      <a:pt x="225" y="212"/>
                      <a:pt x="224" y="212"/>
                      <a:pt x="222" y="212"/>
                    </a:cubicBezTo>
                    <a:cubicBezTo>
                      <a:pt x="220" y="212"/>
                      <a:pt x="217" y="212"/>
                      <a:pt x="214" y="214"/>
                    </a:cubicBezTo>
                    <a:cubicBezTo>
                      <a:pt x="212" y="216"/>
                      <a:pt x="208" y="218"/>
                      <a:pt x="208" y="222"/>
                    </a:cubicBezTo>
                    <a:cubicBezTo>
                      <a:pt x="208" y="225"/>
                      <a:pt x="211" y="227"/>
                      <a:pt x="213" y="228"/>
                    </a:cubicBezTo>
                    <a:cubicBezTo>
                      <a:pt x="213" y="228"/>
                      <a:pt x="213" y="228"/>
                      <a:pt x="213" y="228"/>
                    </a:cubicBezTo>
                    <a:cubicBezTo>
                      <a:pt x="217" y="230"/>
                      <a:pt x="220" y="232"/>
                      <a:pt x="222" y="235"/>
                    </a:cubicBezTo>
                    <a:cubicBezTo>
                      <a:pt x="222" y="236"/>
                      <a:pt x="222" y="236"/>
                      <a:pt x="222" y="236"/>
                    </a:cubicBezTo>
                    <a:cubicBezTo>
                      <a:pt x="223" y="236"/>
                      <a:pt x="223" y="236"/>
                      <a:pt x="223" y="236"/>
                    </a:cubicBezTo>
                    <a:cubicBezTo>
                      <a:pt x="224" y="237"/>
                      <a:pt x="225" y="237"/>
                      <a:pt x="226" y="238"/>
                    </a:cubicBezTo>
                    <a:cubicBezTo>
                      <a:pt x="228" y="239"/>
                      <a:pt x="230" y="240"/>
                      <a:pt x="233" y="240"/>
                    </a:cubicBezTo>
                    <a:cubicBezTo>
                      <a:pt x="233" y="240"/>
                      <a:pt x="234" y="240"/>
                      <a:pt x="234" y="240"/>
                    </a:cubicBezTo>
                    <a:cubicBezTo>
                      <a:pt x="237" y="240"/>
                      <a:pt x="239" y="239"/>
                      <a:pt x="241" y="238"/>
                    </a:cubicBezTo>
                    <a:cubicBezTo>
                      <a:pt x="242" y="237"/>
                      <a:pt x="243" y="237"/>
                      <a:pt x="244" y="236"/>
                    </a:cubicBezTo>
                    <a:cubicBezTo>
                      <a:pt x="244" y="236"/>
                      <a:pt x="245" y="236"/>
                      <a:pt x="244" y="236"/>
                    </a:cubicBezTo>
                    <a:cubicBezTo>
                      <a:pt x="245" y="237"/>
                      <a:pt x="244" y="241"/>
                      <a:pt x="243" y="243"/>
                    </a:cubicBezTo>
                    <a:cubicBezTo>
                      <a:pt x="242" y="244"/>
                      <a:pt x="240" y="245"/>
                      <a:pt x="238" y="246"/>
                    </a:cubicBezTo>
                    <a:cubicBezTo>
                      <a:pt x="235" y="248"/>
                      <a:pt x="231" y="250"/>
                      <a:pt x="230" y="255"/>
                    </a:cubicBezTo>
                    <a:cubicBezTo>
                      <a:pt x="230" y="255"/>
                      <a:pt x="230" y="256"/>
                      <a:pt x="230" y="257"/>
                    </a:cubicBezTo>
                    <a:cubicBezTo>
                      <a:pt x="230" y="258"/>
                      <a:pt x="230" y="259"/>
                      <a:pt x="230" y="259"/>
                    </a:cubicBezTo>
                    <a:cubicBezTo>
                      <a:pt x="230" y="259"/>
                      <a:pt x="229" y="259"/>
                      <a:pt x="229" y="259"/>
                    </a:cubicBezTo>
                    <a:cubicBezTo>
                      <a:pt x="228" y="259"/>
                      <a:pt x="226" y="259"/>
                      <a:pt x="226" y="258"/>
                    </a:cubicBezTo>
                    <a:cubicBezTo>
                      <a:pt x="225" y="258"/>
                      <a:pt x="225" y="257"/>
                      <a:pt x="224" y="256"/>
                    </a:cubicBezTo>
                    <a:cubicBezTo>
                      <a:pt x="223" y="254"/>
                      <a:pt x="223" y="253"/>
                      <a:pt x="221" y="252"/>
                    </a:cubicBezTo>
                    <a:cubicBezTo>
                      <a:pt x="219" y="249"/>
                      <a:pt x="214" y="248"/>
                      <a:pt x="212" y="247"/>
                    </a:cubicBezTo>
                    <a:cubicBezTo>
                      <a:pt x="211" y="247"/>
                      <a:pt x="211" y="247"/>
                      <a:pt x="210" y="247"/>
                    </a:cubicBezTo>
                    <a:cubicBezTo>
                      <a:pt x="207" y="247"/>
                      <a:pt x="202" y="249"/>
                      <a:pt x="200" y="252"/>
                    </a:cubicBezTo>
                    <a:cubicBezTo>
                      <a:pt x="199" y="254"/>
                      <a:pt x="199" y="257"/>
                      <a:pt x="200" y="259"/>
                    </a:cubicBezTo>
                    <a:cubicBezTo>
                      <a:pt x="200" y="260"/>
                      <a:pt x="201" y="261"/>
                      <a:pt x="201" y="261"/>
                    </a:cubicBezTo>
                    <a:cubicBezTo>
                      <a:pt x="201" y="261"/>
                      <a:pt x="200" y="261"/>
                      <a:pt x="199" y="261"/>
                    </a:cubicBezTo>
                    <a:cubicBezTo>
                      <a:pt x="198" y="261"/>
                      <a:pt x="197" y="261"/>
                      <a:pt x="196" y="262"/>
                    </a:cubicBezTo>
                    <a:cubicBezTo>
                      <a:pt x="195" y="262"/>
                      <a:pt x="194" y="262"/>
                      <a:pt x="193" y="263"/>
                    </a:cubicBezTo>
                    <a:cubicBezTo>
                      <a:pt x="192" y="263"/>
                      <a:pt x="191" y="263"/>
                      <a:pt x="190" y="263"/>
                    </a:cubicBezTo>
                    <a:cubicBezTo>
                      <a:pt x="189" y="264"/>
                      <a:pt x="187" y="264"/>
                      <a:pt x="185" y="265"/>
                    </a:cubicBezTo>
                    <a:cubicBezTo>
                      <a:pt x="186" y="264"/>
                      <a:pt x="187" y="264"/>
                      <a:pt x="188" y="264"/>
                    </a:cubicBezTo>
                    <a:cubicBezTo>
                      <a:pt x="192" y="262"/>
                      <a:pt x="195" y="259"/>
                      <a:pt x="197" y="256"/>
                    </a:cubicBezTo>
                    <a:cubicBezTo>
                      <a:pt x="198" y="252"/>
                      <a:pt x="198" y="249"/>
                      <a:pt x="196" y="245"/>
                    </a:cubicBezTo>
                    <a:cubicBezTo>
                      <a:pt x="195" y="243"/>
                      <a:pt x="195" y="243"/>
                      <a:pt x="195" y="243"/>
                    </a:cubicBezTo>
                    <a:cubicBezTo>
                      <a:pt x="193" y="243"/>
                      <a:pt x="193" y="243"/>
                      <a:pt x="193" y="243"/>
                    </a:cubicBezTo>
                    <a:cubicBezTo>
                      <a:pt x="189" y="243"/>
                      <a:pt x="184" y="244"/>
                      <a:pt x="179" y="245"/>
                    </a:cubicBezTo>
                    <a:cubicBezTo>
                      <a:pt x="175" y="246"/>
                      <a:pt x="173" y="249"/>
                      <a:pt x="170" y="251"/>
                    </a:cubicBezTo>
                    <a:cubicBezTo>
                      <a:pt x="169" y="252"/>
                      <a:pt x="167" y="253"/>
                      <a:pt x="166" y="254"/>
                    </a:cubicBezTo>
                    <a:cubicBezTo>
                      <a:pt x="165" y="255"/>
                      <a:pt x="164" y="255"/>
                      <a:pt x="163" y="255"/>
                    </a:cubicBezTo>
                    <a:cubicBezTo>
                      <a:pt x="161" y="255"/>
                      <a:pt x="159" y="252"/>
                      <a:pt x="156" y="250"/>
                    </a:cubicBezTo>
                    <a:cubicBezTo>
                      <a:pt x="155" y="249"/>
                      <a:pt x="154" y="248"/>
                      <a:pt x="154" y="247"/>
                    </a:cubicBezTo>
                    <a:cubicBezTo>
                      <a:pt x="153" y="247"/>
                      <a:pt x="152" y="246"/>
                      <a:pt x="152" y="246"/>
                    </a:cubicBezTo>
                    <a:cubicBezTo>
                      <a:pt x="151" y="246"/>
                      <a:pt x="151" y="245"/>
                      <a:pt x="151" y="245"/>
                    </a:cubicBezTo>
                    <a:cubicBezTo>
                      <a:pt x="152" y="245"/>
                      <a:pt x="153" y="246"/>
                      <a:pt x="154" y="246"/>
                    </a:cubicBezTo>
                    <a:cubicBezTo>
                      <a:pt x="155" y="246"/>
                      <a:pt x="156" y="245"/>
                      <a:pt x="157" y="245"/>
                    </a:cubicBezTo>
                    <a:cubicBezTo>
                      <a:pt x="161" y="243"/>
                      <a:pt x="163" y="239"/>
                      <a:pt x="164" y="236"/>
                    </a:cubicBezTo>
                    <a:cubicBezTo>
                      <a:pt x="165" y="236"/>
                      <a:pt x="165" y="236"/>
                      <a:pt x="166" y="236"/>
                    </a:cubicBezTo>
                    <a:cubicBezTo>
                      <a:pt x="167" y="236"/>
                      <a:pt x="168" y="236"/>
                      <a:pt x="169" y="236"/>
                    </a:cubicBezTo>
                    <a:cubicBezTo>
                      <a:pt x="170" y="236"/>
                      <a:pt x="173" y="236"/>
                      <a:pt x="176" y="233"/>
                    </a:cubicBezTo>
                    <a:cubicBezTo>
                      <a:pt x="177" y="231"/>
                      <a:pt x="178" y="230"/>
                      <a:pt x="178" y="228"/>
                    </a:cubicBezTo>
                    <a:cubicBezTo>
                      <a:pt x="178" y="228"/>
                      <a:pt x="178" y="229"/>
                      <a:pt x="178" y="229"/>
                    </a:cubicBezTo>
                    <a:cubicBezTo>
                      <a:pt x="182" y="232"/>
                      <a:pt x="184" y="234"/>
                      <a:pt x="189" y="234"/>
                    </a:cubicBezTo>
                    <a:cubicBezTo>
                      <a:pt x="189" y="234"/>
                      <a:pt x="190" y="234"/>
                      <a:pt x="191" y="234"/>
                    </a:cubicBezTo>
                    <a:cubicBezTo>
                      <a:pt x="194" y="233"/>
                      <a:pt x="194" y="233"/>
                      <a:pt x="194" y="233"/>
                    </a:cubicBezTo>
                    <a:cubicBezTo>
                      <a:pt x="194" y="231"/>
                      <a:pt x="194" y="231"/>
                      <a:pt x="194" y="231"/>
                    </a:cubicBezTo>
                    <a:cubicBezTo>
                      <a:pt x="194" y="221"/>
                      <a:pt x="190" y="217"/>
                      <a:pt x="184" y="211"/>
                    </a:cubicBezTo>
                    <a:cubicBezTo>
                      <a:pt x="183" y="211"/>
                      <a:pt x="183" y="211"/>
                      <a:pt x="182" y="210"/>
                    </a:cubicBezTo>
                    <a:cubicBezTo>
                      <a:pt x="181" y="209"/>
                      <a:pt x="178" y="207"/>
                      <a:pt x="175" y="206"/>
                    </a:cubicBezTo>
                    <a:cubicBezTo>
                      <a:pt x="174" y="206"/>
                      <a:pt x="174" y="206"/>
                      <a:pt x="174" y="206"/>
                    </a:cubicBezTo>
                    <a:cubicBezTo>
                      <a:pt x="173" y="206"/>
                      <a:pt x="172" y="207"/>
                      <a:pt x="171" y="207"/>
                    </a:cubicBezTo>
                    <a:cubicBezTo>
                      <a:pt x="171" y="207"/>
                      <a:pt x="171" y="207"/>
                      <a:pt x="171" y="207"/>
                    </a:cubicBezTo>
                    <a:cubicBezTo>
                      <a:pt x="170" y="207"/>
                      <a:pt x="169" y="206"/>
                      <a:pt x="168" y="205"/>
                    </a:cubicBezTo>
                    <a:cubicBezTo>
                      <a:pt x="168" y="205"/>
                      <a:pt x="168" y="205"/>
                      <a:pt x="168" y="205"/>
                    </a:cubicBezTo>
                    <a:cubicBezTo>
                      <a:pt x="166" y="203"/>
                      <a:pt x="165" y="203"/>
                      <a:pt x="162" y="202"/>
                    </a:cubicBezTo>
                    <a:cubicBezTo>
                      <a:pt x="161" y="201"/>
                      <a:pt x="161" y="201"/>
                      <a:pt x="160" y="200"/>
                    </a:cubicBezTo>
                    <a:cubicBezTo>
                      <a:pt x="159" y="200"/>
                      <a:pt x="158" y="199"/>
                      <a:pt x="157" y="199"/>
                    </a:cubicBezTo>
                    <a:cubicBezTo>
                      <a:pt x="157" y="199"/>
                      <a:pt x="157" y="199"/>
                      <a:pt x="156" y="198"/>
                    </a:cubicBezTo>
                    <a:cubicBezTo>
                      <a:pt x="157" y="199"/>
                      <a:pt x="157" y="199"/>
                      <a:pt x="158" y="199"/>
                    </a:cubicBezTo>
                    <a:cubicBezTo>
                      <a:pt x="159" y="200"/>
                      <a:pt x="161" y="200"/>
                      <a:pt x="163" y="200"/>
                    </a:cubicBezTo>
                    <a:cubicBezTo>
                      <a:pt x="163" y="200"/>
                      <a:pt x="163" y="200"/>
                      <a:pt x="164" y="200"/>
                    </a:cubicBezTo>
                    <a:cubicBezTo>
                      <a:pt x="165" y="200"/>
                      <a:pt x="166" y="200"/>
                      <a:pt x="167" y="199"/>
                    </a:cubicBezTo>
                    <a:cubicBezTo>
                      <a:pt x="167" y="199"/>
                      <a:pt x="168" y="199"/>
                      <a:pt x="169" y="199"/>
                    </a:cubicBezTo>
                    <a:cubicBezTo>
                      <a:pt x="169" y="199"/>
                      <a:pt x="169" y="199"/>
                      <a:pt x="170" y="199"/>
                    </a:cubicBezTo>
                    <a:cubicBezTo>
                      <a:pt x="171" y="199"/>
                      <a:pt x="171" y="200"/>
                      <a:pt x="172" y="200"/>
                    </a:cubicBezTo>
                    <a:cubicBezTo>
                      <a:pt x="174" y="201"/>
                      <a:pt x="175" y="201"/>
                      <a:pt x="176" y="201"/>
                    </a:cubicBezTo>
                    <a:cubicBezTo>
                      <a:pt x="179" y="202"/>
                      <a:pt x="182" y="203"/>
                      <a:pt x="185" y="204"/>
                    </a:cubicBezTo>
                    <a:cubicBezTo>
                      <a:pt x="190" y="206"/>
                      <a:pt x="194" y="208"/>
                      <a:pt x="200" y="208"/>
                    </a:cubicBezTo>
                    <a:cubicBezTo>
                      <a:pt x="201" y="208"/>
                      <a:pt x="201" y="208"/>
                      <a:pt x="202" y="208"/>
                    </a:cubicBezTo>
                    <a:cubicBezTo>
                      <a:pt x="205" y="207"/>
                      <a:pt x="207" y="207"/>
                      <a:pt x="209" y="206"/>
                    </a:cubicBezTo>
                    <a:cubicBezTo>
                      <a:pt x="212" y="206"/>
                      <a:pt x="214" y="205"/>
                      <a:pt x="217" y="205"/>
                    </a:cubicBezTo>
                    <a:cubicBezTo>
                      <a:pt x="217" y="205"/>
                      <a:pt x="218" y="205"/>
                      <a:pt x="218" y="205"/>
                    </a:cubicBezTo>
                    <a:cubicBezTo>
                      <a:pt x="222" y="205"/>
                      <a:pt x="227" y="208"/>
                      <a:pt x="231" y="211"/>
                    </a:cubicBezTo>
                    <a:cubicBezTo>
                      <a:pt x="231" y="211"/>
                      <a:pt x="232" y="212"/>
                      <a:pt x="232" y="212"/>
                    </a:cubicBezTo>
                    <a:close/>
                    <a:moveTo>
                      <a:pt x="144" y="195"/>
                    </a:moveTo>
                    <a:cubicBezTo>
                      <a:pt x="144" y="195"/>
                      <a:pt x="145" y="195"/>
                      <a:pt x="146" y="195"/>
                    </a:cubicBezTo>
                    <a:cubicBezTo>
                      <a:pt x="146" y="195"/>
                      <a:pt x="146" y="195"/>
                      <a:pt x="146" y="195"/>
                    </a:cubicBezTo>
                    <a:cubicBezTo>
                      <a:pt x="147" y="195"/>
                      <a:pt x="147" y="195"/>
                      <a:pt x="148" y="196"/>
                    </a:cubicBezTo>
                    <a:cubicBezTo>
                      <a:pt x="149" y="196"/>
                      <a:pt x="149" y="196"/>
                      <a:pt x="150" y="197"/>
                    </a:cubicBezTo>
                    <a:cubicBezTo>
                      <a:pt x="150" y="197"/>
                      <a:pt x="151" y="197"/>
                      <a:pt x="152" y="197"/>
                    </a:cubicBezTo>
                    <a:cubicBezTo>
                      <a:pt x="152" y="197"/>
                      <a:pt x="151" y="197"/>
                      <a:pt x="151" y="197"/>
                    </a:cubicBezTo>
                    <a:cubicBezTo>
                      <a:pt x="149" y="197"/>
                      <a:pt x="147" y="198"/>
                      <a:pt x="145" y="199"/>
                    </a:cubicBezTo>
                    <a:cubicBezTo>
                      <a:pt x="144" y="199"/>
                      <a:pt x="143" y="199"/>
                      <a:pt x="143" y="199"/>
                    </a:cubicBezTo>
                    <a:cubicBezTo>
                      <a:pt x="143" y="199"/>
                      <a:pt x="143" y="199"/>
                      <a:pt x="143" y="198"/>
                    </a:cubicBezTo>
                    <a:cubicBezTo>
                      <a:pt x="143" y="197"/>
                      <a:pt x="143" y="196"/>
                      <a:pt x="144" y="195"/>
                    </a:cubicBezTo>
                    <a:close/>
                    <a:moveTo>
                      <a:pt x="154" y="38"/>
                    </a:moveTo>
                    <a:cubicBezTo>
                      <a:pt x="151" y="38"/>
                      <a:pt x="148" y="41"/>
                      <a:pt x="146" y="42"/>
                    </a:cubicBezTo>
                    <a:cubicBezTo>
                      <a:pt x="146" y="43"/>
                      <a:pt x="145" y="43"/>
                      <a:pt x="144" y="44"/>
                    </a:cubicBezTo>
                    <a:cubicBezTo>
                      <a:pt x="144" y="44"/>
                      <a:pt x="144" y="44"/>
                      <a:pt x="144" y="44"/>
                    </a:cubicBezTo>
                    <a:cubicBezTo>
                      <a:pt x="143" y="41"/>
                      <a:pt x="141" y="40"/>
                      <a:pt x="138" y="38"/>
                    </a:cubicBezTo>
                    <a:cubicBezTo>
                      <a:pt x="135" y="36"/>
                      <a:pt x="131" y="34"/>
                      <a:pt x="126" y="34"/>
                    </a:cubicBezTo>
                    <a:cubicBezTo>
                      <a:pt x="128" y="33"/>
                      <a:pt x="129" y="33"/>
                      <a:pt x="131" y="33"/>
                    </a:cubicBezTo>
                    <a:cubicBezTo>
                      <a:pt x="135" y="33"/>
                      <a:pt x="140" y="34"/>
                      <a:pt x="144" y="36"/>
                    </a:cubicBezTo>
                    <a:cubicBezTo>
                      <a:pt x="147" y="36"/>
                      <a:pt x="150" y="37"/>
                      <a:pt x="153" y="38"/>
                    </a:cubicBezTo>
                    <a:cubicBezTo>
                      <a:pt x="154" y="38"/>
                      <a:pt x="154" y="38"/>
                      <a:pt x="155" y="38"/>
                    </a:cubicBezTo>
                    <a:cubicBezTo>
                      <a:pt x="155" y="38"/>
                      <a:pt x="155" y="38"/>
                      <a:pt x="154" y="38"/>
                    </a:cubicBezTo>
                    <a:close/>
                    <a:moveTo>
                      <a:pt x="311" y="415"/>
                    </a:moveTo>
                    <a:cubicBezTo>
                      <a:pt x="311" y="415"/>
                      <a:pt x="311" y="415"/>
                      <a:pt x="311" y="415"/>
                    </a:cubicBezTo>
                    <a:cubicBezTo>
                      <a:pt x="310" y="417"/>
                      <a:pt x="310" y="417"/>
                      <a:pt x="310" y="417"/>
                    </a:cubicBezTo>
                    <a:cubicBezTo>
                      <a:pt x="309" y="417"/>
                      <a:pt x="309" y="417"/>
                      <a:pt x="309" y="417"/>
                    </a:cubicBezTo>
                    <a:cubicBezTo>
                      <a:pt x="310" y="418"/>
                      <a:pt x="310" y="422"/>
                      <a:pt x="310" y="423"/>
                    </a:cubicBezTo>
                    <a:cubicBezTo>
                      <a:pt x="310" y="424"/>
                      <a:pt x="309" y="426"/>
                      <a:pt x="305" y="426"/>
                    </a:cubicBezTo>
                    <a:cubicBezTo>
                      <a:pt x="302" y="426"/>
                      <a:pt x="299" y="425"/>
                      <a:pt x="297" y="424"/>
                    </a:cubicBezTo>
                    <a:cubicBezTo>
                      <a:pt x="296" y="424"/>
                      <a:pt x="296" y="424"/>
                      <a:pt x="296" y="424"/>
                    </a:cubicBezTo>
                    <a:cubicBezTo>
                      <a:pt x="294" y="423"/>
                      <a:pt x="292" y="423"/>
                      <a:pt x="291" y="423"/>
                    </a:cubicBezTo>
                    <a:cubicBezTo>
                      <a:pt x="285" y="423"/>
                      <a:pt x="281" y="426"/>
                      <a:pt x="277" y="430"/>
                    </a:cubicBezTo>
                    <a:cubicBezTo>
                      <a:pt x="276" y="431"/>
                      <a:pt x="276" y="431"/>
                      <a:pt x="276" y="431"/>
                    </a:cubicBezTo>
                    <a:cubicBezTo>
                      <a:pt x="270" y="437"/>
                      <a:pt x="261" y="445"/>
                      <a:pt x="253" y="445"/>
                    </a:cubicBezTo>
                    <a:cubicBezTo>
                      <a:pt x="252" y="445"/>
                      <a:pt x="250" y="445"/>
                      <a:pt x="248" y="444"/>
                    </a:cubicBezTo>
                    <a:cubicBezTo>
                      <a:pt x="247" y="443"/>
                      <a:pt x="245" y="442"/>
                      <a:pt x="243" y="442"/>
                    </a:cubicBezTo>
                    <a:cubicBezTo>
                      <a:pt x="242" y="442"/>
                      <a:pt x="241" y="442"/>
                      <a:pt x="240" y="442"/>
                    </a:cubicBezTo>
                    <a:cubicBezTo>
                      <a:pt x="238" y="443"/>
                      <a:pt x="237" y="443"/>
                      <a:pt x="236" y="444"/>
                    </a:cubicBezTo>
                    <a:cubicBezTo>
                      <a:pt x="235" y="444"/>
                      <a:pt x="235" y="445"/>
                      <a:pt x="234" y="445"/>
                    </a:cubicBezTo>
                    <a:cubicBezTo>
                      <a:pt x="233" y="445"/>
                      <a:pt x="233" y="446"/>
                      <a:pt x="232" y="446"/>
                    </a:cubicBezTo>
                    <a:cubicBezTo>
                      <a:pt x="230" y="446"/>
                      <a:pt x="229" y="447"/>
                      <a:pt x="227" y="449"/>
                    </a:cubicBezTo>
                    <a:cubicBezTo>
                      <a:pt x="226" y="449"/>
                      <a:pt x="226" y="450"/>
                      <a:pt x="225" y="450"/>
                    </a:cubicBezTo>
                    <a:cubicBezTo>
                      <a:pt x="224" y="451"/>
                      <a:pt x="223" y="452"/>
                      <a:pt x="223" y="452"/>
                    </a:cubicBezTo>
                    <a:cubicBezTo>
                      <a:pt x="222" y="453"/>
                      <a:pt x="220" y="453"/>
                      <a:pt x="219" y="453"/>
                    </a:cubicBezTo>
                    <a:cubicBezTo>
                      <a:pt x="217" y="453"/>
                      <a:pt x="215" y="453"/>
                      <a:pt x="214" y="453"/>
                    </a:cubicBezTo>
                    <a:cubicBezTo>
                      <a:pt x="213" y="453"/>
                      <a:pt x="211" y="453"/>
                      <a:pt x="210" y="452"/>
                    </a:cubicBezTo>
                    <a:cubicBezTo>
                      <a:pt x="208" y="452"/>
                      <a:pt x="206" y="452"/>
                      <a:pt x="204" y="450"/>
                    </a:cubicBezTo>
                    <a:cubicBezTo>
                      <a:pt x="203" y="450"/>
                      <a:pt x="202" y="449"/>
                      <a:pt x="200" y="449"/>
                    </a:cubicBezTo>
                    <a:cubicBezTo>
                      <a:pt x="199" y="448"/>
                      <a:pt x="197" y="448"/>
                      <a:pt x="196" y="448"/>
                    </a:cubicBezTo>
                    <a:cubicBezTo>
                      <a:pt x="194" y="447"/>
                      <a:pt x="192" y="447"/>
                      <a:pt x="191" y="446"/>
                    </a:cubicBezTo>
                    <a:cubicBezTo>
                      <a:pt x="186" y="443"/>
                      <a:pt x="180" y="437"/>
                      <a:pt x="179" y="432"/>
                    </a:cubicBezTo>
                    <a:cubicBezTo>
                      <a:pt x="179" y="431"/>
                      <a:pt x="179" y="431"/>
                      <a:pt x="179" y="430"/>
                    </a:cubicBezTo>
                    <a:cubicBezTo>
                      <a:pt x="180" y="430"/>
                      <a:pt x="182" y="431"/>
                      <a:pt x="183" y="432"/>
                    </a:cubicBezTo>
                    <a:cubicBezTo>
                      <a:pt x="184" y="432"/>
                      <a:pt x="185" y="433"/>
                      <a:pt x="186" y="433"/>
                    </a:cubicBezTo>
                    <a:cubicBezTo>
                      <a:pt x="188" y="434"/>
                      <a:pt x="190" y="435"/>
                      <a:pt x="192" y="435"/>
                    </a:cubicBezTo>
                    <a:cubicBezTo>
                      <a:pt x="197" y="435"/>
                      <a:pt x="200" y="431"/>
                      <a:pt x="201" y="429"/>
                    </a:cubicBezTo>
                    <a:cubicBezTo>
                      <a:pt x="203" y="427"/>
                      <a:pt x="204" y="425"/>
                      <a:pt x="206" y="423"/>
                    </a:cubicBezTo>
                    <a:cubicBezTo>
                      <a:pt x="207" y="423"/>
                      <a:pt x="207" y="423"/>
                      <a:pt x="208" y="423"/>
                    </a:cubicBezTo>
                    <a:cubicBezTo>
                      <a:pt x="208" y="423"/>
                      <a:pt x="210" y="424"/>
                      <a:pt x="211" y="424"/>
                    </a:cubicBezTo>
                    <a:cubicBezTo>
                      <a:pt x="213" y="425"/>
                      <a:pt x="215" y="426"/>
                      <a:pt x="217" y="426"/>
                    </a:cubicBezTo>
                    <a:cubicBezTo>
                      <a:pt x="219" y="426"/>
                      <a:pt x="220" y="426"/>
                      <a:pt x="221" y="425"/>
                    </a:cubicBezTo>
                    <a:cubicBezTo>
                      <a:pt x="229" y="421"/>
                      <a:pt x="225" y="414"/>
                      <a:pt x="223" y="409"/>
                    </a:cubicBezTo>
                    <a:cubicBezTo>
                      <a:pt x="223" y="407"/>
                      <a:pt x="222" y="406"/>
                      <a:pt x="222" y="405"/>
                    </a:cubicBezTo>
                    <a:cubicBezTo>
                      <a:pt x="222" y="403"/>
                      <a:pt x="222" y="401"/>
                      <a:pt x="222" y="400"/>
                    </a:cubicBezTo>
                    <a:cubicBezTo>
                      <a:pt x="222" y="396"/>
                      <a:pt x="223" y="391"/>
                      <a:pt x="217" y="388"/>
                    </a:cubicBezTo>
                    <a:cubicBezTo>
                      <a:pt x="217" y="386"/>
                      <a:pt x="217" y="383"/>
                      <a:pt x="217" y="382"/>
                    </a:cubicBezTo>
                    <a:cubicBezTo>
                      <a:pt x="217" y="382"/>
                      <a:pt x="217" y="382"/>
                      <a:pt x="218" y="383"/>
                    </a:cubicBezTo>
                    <a:cubicBezTo>
                      <a:pt x="219" y="383"/>
                      <a:pt x="220" y="385"/>
                      <a:pt x="221" y="387"/>
                    </a:cubicBezTo>
                    <a:cubicBezTo>
                      <a:pt x="222" y="389"/>
                      <a:pt x="223" y="391"/>
                      <a:pt x="225" y="393"/>
                    </a:cubicBezTo>
                    <a:cubicBezTo>
                      <a:pt x="231" y="398"/>
                      <a:pt x="233" y="404"/>
                      <a:pt x="236" y="412"/>
                    </a:cubicBezTo>
                    <a:cubicBezTo>
                      <a:pt x="236" y="412"/>
                      <a:pt x="236" y="412"/>
                      <a:pt x="236" y="412"/>
                    </a:cubicBezTo>
                    <a:cubicBezTo>
                      <a:pt x="239" y="422"/>
                      <a:pt x="247" y="429"/>
                      <a:pt x="256" y="430"/>
                    </a:cubicBezTo>
                    <a:cubicBezTo>
                      <a:pt x="258" y="431"/>
                      <a:pt x="259" y="431"/>
                      <a:pt x="260" y="431"/>
                    </a:cubicBezTo>
                    <a:cubicBezTo>
                      <a:pt x="263" y="431"/>
                      <a:pt x="267" y="430"/>
                      <a:pt x="269" y="428"/>
                    </a:cubicBezTo>
                    <a:cubicBezTo>
                      <a:pt x="270" y="428"/>
                      <a:pt x="271" y="427"/>
                      <a:pt x="271" y="427"/>
                    </a:cubicBezTo>
                    <a:cubicBezTo>
                      <a:pt x="272" y="426"/>
                      <a:pt x="272" y="426"/>
                      <a:pt x="273" y="426"/>
                    </a:cubicBezTo>
                    <a:cubicBezTo>
                      <a:pt x="273" y="426"/>
                      <a:pt x="274" y="426"/>
                      <a:pt x="275" y="425"/>
                    </a:cubicBezTo>
                    <a:cubicBezTo>
                      <a:pt x="276" y="425"/>
                      <a:pt x="277" y="425"/>
                      <a:pt x="279" y="424"/>
                    </a:cubicBezTo>
                    <a:cubicBezTo>
                      <a:pt x="280" y="423"/>
                      <a:pt x="282" y="422"/>
                      <a:pt x="283" y="421"/>
                    </a:cubicBezTo>
                    <a:cubicBezTo>
                      <a:pt x="284" y="421"/>
                      <a:pt x="285" y="420"/>
                      <a:pt x="286" y="419"/>
                    </a:cubicBezTo>
                    <a:cubicBezTo>
                      <a:pt x="288" y="418"/>
                      <a:pt x="290" y="416"/>
                      <a:pt x="291" y="415"/>
                    </a:cubicBezTo>
                    <a:cubicBezTo>
                      <a:pt x="293" y="413"/>
                      <a:pt x="295" y="411"/>
                      <a:pt x="296" y="411"/>
                    </a:cubicBezTo>
                    <a:cubicBezTo>
                      <a:pt x="299" y="410"/>
                      <a:pt x="301" y="410"/>
                      <a:pt x="304" y="410"/>
                    </a:cubicBezTo>
                    <a:cubicBezTo>
                      <a:pt x="307" y="410"/>
                      <a:pt x="310" y="411"/>
                      <a:pt x="313" y="412"/>
                    </a:cubicBezTo>
                    <a:cubicBezTo>
                      <a:pt x="313" y="412"/>
                      <a:pt x="313" y="412"/>
                      <a:pt x="313" y="412"/>
                    </a:cubicBezTo>
                    <a:cubicBezTo>
                      <a:pt x="313" y="412"/>
                      <a:pt x="313" y="412"/>
                      <a:pt x="312" y="412"/>
                    </a:cubicBezTo>
                    <a:cubicBezTo>
                      <a:pt x="312" y="412"/>
                      <a:pt x="312" y="412"/>
                      <a:pt x="312" y="412"/>
                    </a:cubicBezTo>
                    <a:cubicBezTo>
                      <a:pt x="310" y="412"/>
                      <a:pt x="310" y="412"/>
                      <a:pt x="310" y="412"/>
                    </a:cubicBezTo>
                    <a:cubicBezTo>
                      <a:pt x="310" y="412"/>
                      <a:pt x="310" y="412"/>
                      <a:pt x="310" y="412"/>
                    </a:cubicBezTo>
                    <a:cubicBezTo>
                      <a:pt x="311" y="415"/>
                      <a:pt x="311" y="415"/>
                      <a:pt x="311" y="415"/>
                    </a:cubicBezTo>
                    <a:cubicBezTo>
                      <a:pt x="311" y="415"/>
                      <a:pt x="311" y="415"/>
                      <a:pt x="311" y="415"/>
                    </a:cubicBezTo>
                    <a:close/>
                    <a:moveTo>
                      <a:pt x="320" y="416"/>
                    </a:moveTo>
                    <a:cubicBezTo>
                      <a:pt x="319" y="416"/>
                      <a:pt x="319" y="416"/>
                      <a:pt x="319" y="416"/>
                    </a:cubicBezTo>
                    <a:cubicBezTo>
                      <a:pt x="318" y="416"/>
                      <a:pt x="318" y="415"/>
                      <a:pt x="317" y="415"/>
                    </a:cubicBezTo>
                    <a:cubicBezTo>
                      <a:pt x="316" y="414"/>
                      <a:pt x="314" y="413"/>
                      <a:pt x="313" y="412"/>
                    </a:cubicBezTo>
                    <a:cubicBezTo>
                      <a:pt x="315" y="413"/>
                      <a:pt x="318" y="415"/>
                      <a:pt x="320" y="41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auto">
              <a:xfrm>
                <a:off x="3330" y="3871"/>
                <a:ext cx="130" cy="61"/>
              </a:xfrm>
              <a:custGeom>
                <a:avLst/>
                <a:gdLst>
                  <a:gd name="T0" fmla="*/ 41 w 49"/>
                  <a:gd name="T1" fmla="*/ 4 h 23"/>
                  <a:gd name="T2" fmla="*/ 41 w 49"/>
                  <a:gd name="T3" fmla="*/ 4 h 23"/>
                  <a:gd name="T4" fmla="*/ 36 w 49"/>
                  <a:gd name="T5" fmla="*/ 0 h 23"/>
                  <a:gd name="T6" fmla="*/ 35 w 49"/>
                  <a:gd name="T7" fmla="*/ 0 h 23"/>
                  <a:gd name="T8" fmla="*/ 30 w 49"/>
                  <a:gd name="T9" fmla="*/ 2 h 23"/>
                  <a:gd name="T10" fmla="*/ 30 w 49"/>
                  <a:gd name="T11" fmla="*/ 2 h 23"/>
                  <a:gd name="T12" fmla="*/ 25 w 49"/>
                  <a:gd name="T13" fmla="*/ 0 h 23"/>
                  <a:gd name="T14" fmla="*/ 19 w 49"/>
                  <a:gd name="T15" fmla="*/ 3 h 23"/>
                  <a:gd name="T16" fmla="*/ 18 w 49"/>
                  <a:gd name="T17" fmla="*/ 6 h 23"/>
                  <a:gd name="T18" fmla="*/ 18 w 49"/>
                  <a:gd name="T19" fmla="*/ 7 h 23"/>
                  <a:gd name="T20" fmla="*/ 18 w 49"/>
                  <a:gd name="T21" fmla="*/ 7 h 23"/>
                  <a:gd name="T22" fmla="*/ 17 w 49"/>
                  <a:gd name="T23" fmla="*/ 7 h 23"/>
                  <a:gd name="T24" fmla="*/ 17 w 49"/>
                  <a:gd name="T25" fmla="*/ 7 h 23"/>
                  <a:gd name="T26" fmla="*/ 14 w 49"/>
                  <a:gd name="T27" fmla="*/ 3 h 23"/>
                  <a:gd name="T28" fmla="*/ 9 w 49"/>
                  <a:gd name="T29" fmla="*/ 2 h 23"/>
                  <a:gd name="T30" fmla="*/ 5 w 49"/>
                  <a:gd name="T31" fmla="*/ 3 h 23"/>
                  <a:gd name="T32" fmla="*/ 0 w 49"/>
                  <a:gd name="T33" fmla="*/ 8 h 23"/>
                  <a:gd name="T34" fmla="*/ 2 w 49"/>
                  <a:gd name="T35" fmla="*/ 13 h 23"/>
                  <a:gd name="T36" fmla="*/ 10 w 49"/>
                  <a:gd name="T37" fmla="*/ 15 h 23"/>
                  <a:gd name="T38" fmla="*/ 15 w 49"/>
                  <a:gd name="T39" fmla="*/ 14 h 23"/>
                  <a:gd name="T40" fmla="*/ 15 w 49"/>
                  <a:gd name="T41" fmla="*/ 14 h 23"/>
                  <a:gd name="T42" fmla="*/ 21 w 49"/>
                  <a:gd name="T43" fmla="*/ 18 h 23"/>
                  <a:gd name="T44" fmla="*/ 29 w 49"/>
                  <a:gd name="T45" fmla="*/ 21 h 23"/>
                  <a:gd name="T46" fmla="*/ 36 w 49"/>
                  <a:gd name="T47" fmla="*/ 23 h 23"/>
                  <a:gd name="T48" fmla="*/ 42 w 49"/>
                  <a:gd name="T49" fmla="*/ 21 h 23"/>
                  <a:gd name="T50" fmla="*/ 49 w 49"/>
                  <a:gd name="T51" fmla="*/ 10 h 23"/>
                  <a:gd name="T52" fmla="*/ 41 w 49"/>
                  <a:gd name="T5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23">
                    <a:moveTo>
                      <a:pt x="41" y="4"/>
                    </a:moveTo>
                    <a:cubicBezTo>
                      <a:pt x="41" y="4"/>
                      <a:pt x="41" y="4"/>
                      <a:pt x="41" y="4"/>
                    </a:cubicBezTo>
                    <a:cubicBezTo>
                      <a:pt x="41" y="2"/>
                      <a:pt x="40" y="0"/>
                      <a:pt x="36" y="0"/>
                    </a:cubicBezTo>
                    <a:cubicBezTo>
                      <a:pt x="36" y="0"/>
                      <a:pt x="35" y="0"/>
                      <a:pt x="35" y="0"/>
                    </a:cubicBezTo>
                    <a:cubicBezTo>
                      <a:pt x="32" y="0"/>
                      <a:pt x="31" y="1"/>
                      <a:pt x="30" y="2"/>
                    </a:cubicBezTo>
                    <a:cubicBezTo>
                      <a:pt x="30" y="2"/>
                      <a:pt x="30" y="2"/>
                      <a:pt x="30" y="2"/>
                    </a:cubicBezTo>
                    <a:cubicBezTo>
                      <a:pt x="28" y="1"/>
                      <a:pt x="27" y="0"/>
                      <a:pt x="25" y="0"/>
                    </a:cubicBezTo>
                    <a:cubicBezTo>
                      <a:pt x="23" y="0"/>
                      <a:pt x="21" y="1"/>
                      <a:pt x="19" y="3"/>
                    </a:cubicBezTo>
                    <a:cubicBezTo>
                      <a:pt x="18" y="4"/>
                      <a:pt x="18" y="5"/>
                      <a:pt x="18" y="6"/>
                    </a:cubicBezTo>
                    <a:cubicBezTo>
                      <a:pt x="18" y="6"/>
                      <a:pt x="18" y="7"/>
                      <a:pt x="18" y="7"/>
                    </a:cubicBezTo>
                    <a:cubicBezTo>
                      <a:pt x="18" y="7"/>
                      <a:pt x="18" y="7"/>
                      <a:pt x="18" y="7"/>
                    </a:cubicBezTo>
                    <a:cubicBezTo>
                      <a:pt x="18" y="7"/>
                      <a:pt x="17" y="7"/>
                      <a:pt x="17" y="7"/>
                    </a:cubicBezTo>
                    <a:cubicBezTo>
                      <a:pt x="17" y="7"/>
                      <a:pt x="17" y="7"/>
                      <a:pt x="17" y="7"/>
                    </a:cubicBezTo>
                    <a:cubicBezTo>
                      <a:pt x="16" y="6"/>
                      <a:pt x="15" y="4"/>
                      <a:pt x="14" y="3"/>
                    </a:cubicBezTo>
                    <a:cubicBezTo>
                      <a:pt x="12" y="2"/>
                      <a:pt x="11" y="2"/>
                      <a:pt x="9" y="2"/>
                    </a:cubicBezTo>
                    <a:cubicBezTo>
                      <a:pt x="8" y="2"/>
                      <a:pt x="7" y="2"/>
                      <a:pt x="5" y="3"/>
                    </a:cubicBezTo>
                    <a:cubicBezTo>
                      <a:pt x="3" y="3"/>
                      <a:pt x="1" y="5"/>
                      <a:pt x="0" y="8"/>
                    </a:cubicBezTo>
                    <a:cubicBezTo>
                      <a:pt x="0" y="10"/>
                      <a:pt x="1" y="11"/>
                      <a:pt x="2" y="13"/>
                    </a:cubicBezTo>
                    <a:cubicBezTo>
                      <a:pt x="4" y="14"/>
                      <a:pt x="8" y="15"/>
                      <a:pt x="10" y="15"/>
                    </a:cubicBezTo>
                    <a:cubicBezTo>
                      <a:pt x="12" y="15"/>
                      <a:pt x="14" y="14"/>
                      <a:pt x="15" y="14"/>
                    </a:cubicBezTo>
                    <a:cubicBezTo>
                      <a:pt x="15" y="14"/>
                      <a:pt x="15" y="14"/>
                      <a:pt x="15" y="14"/>
                    </a:cubicBezTo>
                    <a:cubicBezTo>
                      <a:pt x="16" y="17"/>
                      <a:pt x="19" y="18"/>
                      <a:pt x="21" y="18"/>
                    </a:cubicBezTo>
                    <a:cubicBezTo>
                      <a:pt x="24" y="19"/>
                      <a:pt x="26" y="20"/>
                      <a:pt x="29" y="21"/>
                    </a:cubicBezTo>
                    <a:cubicBezTo>
                      <a:pt x="32" y="22"/>
                      <a:pt x="34" y="23"/>
                      <a:pt x="36" y="23"/>
                    </a:cubicBezTo>
                    <a:cubicBezTo>
                      <a:pt x="38" y="23"/>
                      <a:pt x="40" y="22"/>
                      <a:pt x="42" y="21"/>
                    </a:cubicBezTo>
                    <a:cubicBezTo>
                      <a:pt x="45" y="19"/>
                      <a:pt x="49" y="15"/>
                      <a:pt x="49" y="10"/>
                    </a:cubicBezTo>
                    <a:cubicBezTo>
                      <a:pt x="49" y="9"/>
                      <a:pt x="48" y="4"/>
                      <a:pt x="41"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auto">
              <a:xfrm>
                <a:off x="4634" y="3422"/>
                <a:ext cx="189" cy="85"/>
              </a:xfrm>
              <a:custGeom>
                <a:avLst/>
                <a:gdLst>
                  <a:gd name="T0" fmla="*/ 71 w 71"/>
                  <a:gd name="T1" fmla="*/ 6 h 32"/>
                  <a:gd name="T2" fmla="*/ 70 w 71"/>
                  <a:gd name="T3" fmla="*/ 1 h 32"/>
                  <a:gd name="T4" fmla="*/ 66 w 71"/>
                  <a:gd name="T5" fmla="*/ 0 h 32"/>
                  <a:gd name="T6" fmla="*/ 56 w 71"/>
                  <a:gd name="T7" fmla="*/ 5 h 32"/>
                  <a:gd name="T8" fmla="*/ 46 w 71"/>
                  <a:gd name="T9" fmla="*/ 13 h 32"/>
                  <a:gd name="T10" fmla="*/ 41 w 71"/>
                  <a:gd name="T11" fmla="*/ 15 h 32"/>
                  <a:gd name="T12" fmla="*/ 36 w 71"/>
                  <a:gd name="T13" fmla="*/ 17 h 32"/>
                  <a:gd name="T14" fmla="*/ 34 w 71"/>
                  <a:gd name="T15" fmla="*/ 16 h 32"/>
                  <a:gd name="T16" fmla="*/ 33 w 71"/>
                  <a:gd name="T17" fmla="*/ 16 h 32"/>
                  <a:gd name="T18" fmla="*/ 29 w 71"/>
                  <a:gd name="T19" fmla="*/ 14 h 32"/>
                  <a:gd name="T20" fmla="*/ 24 w 71"/>
                  <a:gd name="T21" fmla="*/ 16 h 32"/>
                  <a:gd name="T22" fmla="*/ 23 w 71"/>
                  <a:gd name="T23" fmla="*/ 18 h 32"/>
                  <a:gd name="T24" fmla="*/ 23 w 71"/>
                  <a:gd name="T25" fmla="*/ 18 h 32"/>
                  <a:gd name="T26" fmla="*/ 19 w 71"/>
                  <a:gd name="T27" fmla="*/ 14 h 32"/>
                  <a:gd name="T28" fmla="*/ 16 w 71"/>
                  <a:gd name="T29" fmla="*/ 12 h 32"/>
                  <a:gd name="T30" fmla="*/ 14 w 71"/>
                  <a:gd name="T31" fmla="*/ 11 h 32"/>
                  <a:gd name="T32" fmla="*/ 15 w 71"/>
                  <a:gd name="T33" fmla="*/ 10 h 32"/>
                  <a:gd name="T34" fmla="*/ 14 w 71"/>
                  <a:gd name="T35" fmla="*/ 5 h 32"/>
                  <a:gd name="T36" fmla="*/ 10 w 71"/>
                  <a:gd name="T37" fmla="*/ 2 h 32"/>
                  <a:gd name="T38" fmla="*/ 5 w 71"/>
                  <a:gd name="T39" fmla="*/ 5 h 32"/>
                  <a:gd name="T40" fmla="*/ 2 w 71"/>
                  <a:gd name="T41" fmla="*/ 12 h 32"/>
                  <a:gd name="T42" fmla="*/ 3 w 71"/>
                  <a:gd name="T43" fmla="*/ 22 h 32"/>
                  <a:gd name="T44" fmla="*/ 8 w 71"/>
                  <a:gd name="T45" fmla="*/ 25 h 32"/>
                  <a:gd name="T46" fmla="*/ 10 w 71"/>
                  <a:gd name="T47" fmla="*/ 25 h 32"/>
                  <a:gd name="T48" fmla="*/ 11 w 71"/>
                  <a:gd name="T49" fmla="*/ 25 h 32"/>
                  <a:gd name="T50" fmla="*/ 11 w 71"/>
                  <a:gd name="T51" fmla="*/ 25 h 32"/>
                  <a:gd name="T52" fmla="*/ 12 w 71"/>
                  <a:gd name="T53" fmla="*/ 26 h 32"/>
                  <a:gd name="T54" fmla="*/ 15 w 71"/>
                  <a:gd name="T55" fmla="*/ 30 h 32"/>
                  <a:gd name="T56" fmla="*/ 18 w 71"/>
                  <a:gd name="T57" fmla="*/ 30 h 32"/>
                  <a:gd name="T58" fmla="*/ 22 w 71"/>
                  <a:gd name="T59" fmla="*/ 28 h 32"/>
                  <a:gd name="T60" fmla="*/ 25 w 71"/>
                  <a:gd name="T61" fmla="*/ 28 h 32"/>
                  <a:gd name="T62" fmla="*/ 27 w 71"/>
                  <a:gd name="T63" fmla="*/ 28 h 32"/>
                  <a:gd name="T64" fmla="*/ 31 w 71"/>
                  <a:gd name="T65" fmla="*/ 29 h 32"/>
                  <a:gd name="T66" fmla="*/ 33 w 71"/>
                  <a:gd name="T67" fmla="*/ 28 h 32"/>
                  <a:gd name="T68" fmla="*/ 34 w 71"/>
                  <a:gd name="T69" fmla="*/ 28 h 32"/>
                  <a:gd name="T70" fmla="*/ 37 w 71"/>
                  <a:gd name="T71" fmla="*/ 28 h 32"/>
                  <a:gd name="T72" fmla="*/ 38 w 71"/>
                  <a:gd name="T73" fmla="*/ 28 h 32"/>
                  <a:gd name="T74" fmla="*/ 40 w 71"/>
                  <a:gd name="T75" fmla="*/ 28 h 32"/>
                  <a:gd name="T76" fmla="*/ 44 w 71"/>
                  <a:gd name="T77" fmla="*/ 28 h 32"/>
                  <a:gd name="T78" fmla="*/ 47 w 71"/>
                  <a:gd name="T79" fmla="*/ 27 h 32"/>
                  <a:gd name="T80" fmla="*/ 51 w 71"/>
                  <a:gd name="T81" fmla="*/ 29 h 32"/>
                  <a:gd name="T82" fmla="*/ 58 w 71"/>
                  <a:gd name="T83" fmla="*/ 32 h 32"/>
                  <a:gd name="T84" fmla="*/ 63 w 71"/>
                  <a:gd name="T85" fmla="*/ 27 h 32"/>
                  <a:gd name="T86" fmla="*/ 66 w 71"/>
                  <a:gd name="T87" fmla="*/ 25 h 32"/>
                  <a:gd name="T88" fmla="*/ 66 w 71"/>
                  <a:gd name="T89" fmla="*/ 19 h 32"/>
                  <a:gd name="T90" fmla="*/ 63 w 71"/>
                  <a:gd name="T91" fmla="*/ 16 h 32"/>
                  <a:gd name="T92" fmla="*/ 71 w 71"/>
                  <a:gd name="T9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2">
                    <a:moveTo>
                      <a:pt x="71" y="6"/>
                    </a:moveTo>
                    <a:cubicBezTo>
                      <a:pt x="71" y="4"/>
                      <a:pt x="71" y="2"/>
                      <a:pt x="70" y="1"/>
                    </a:cubicBezTo>
                    <a:cubicBezTo>
                      <a:pt x="69" y="0"/>
                      <a:pt x="68" y="0"/>
                      <a:pt x="66" y="0"/>
                    </a:cubicBezTo>
                    <a:cubicBezTo>
                      <a:pt x="62" y="0"/>
                      <a:pt x="56" y="5"/>
                      <a:pt x="56" y="5"/>
                    </a:cubicBezTo>
                    <a:cubicBezTo>
                      <a:pt x="53" y="8"/>
                      <a:pt x="50" y="11"/>
                      <a:pt x="46" y="13"/>
                    </a:cubicBezTo>
                    <a:cubicBezTo>
                      <a:pt x="44" y="13"/>
                      <a:pt x="42" y="14"/>
                      <a:pt x="41" y="15"/>
                    </a:cubicBezTo>
                    <a:cubicBezTo>
                      <a:pt x="39" y="16"/>
                      <a:pt x="37" y="17"/>
                      <a:pt x="36" y="17"/>
                    </a:cubicBezTo>
                    <a:cubicBezTo>
                      <a:pt x="35" y="17"/>
                      <a:pt x="35" y="17"/>
                      <a:pt x="34" y="16"/>
                    </a:cubicBezTo>
                    <a:cubicBezTo>
                      <a:pt x="34" y="16"/>
                      <a:pt x="33" y="16"/>
                      <a:pt x="33" y="16"/>
                    </a:cubicBezTo>
                    <a:cubicBezTo>
                      <a:pt x="32" y="15"/>
                      <a:pt x="30" y="14"/>
                      <a:pt x="29" y="14"/>
                    </a:cubicBezTo>
                    <a:cubicBezTo>
                      <a:pt x="27" y="14"/>
                      <a:pt x="26" y="15"/>
                      <a:pt x="24" y="16"/>
                    </a:cubicBezTo>
                    <a:cubicBezTo>
                      <a:pt x="24" y="17"/>
                      <a:pt x="23" y="17"/>
                      <a:pt x="23" y="18"/>
                    </a:cubicBezTo>
                    <a:cubicBezTo>
                      <a:pt x="23" y="18"/>
                      <a:pt x="23" y="18"/>
                      <a:pt x="23" y="18"/>
                    </a:cubicBezTo>
                    <a:cubicBezTo>
                      <a:pt x="22" y="16"/>
                      <a:pt x="21" y="15"/>
                      <a:pt x="19" y="14"/>
                    </a:cubicBezTo>
                    <a:cubicBezTo>
                      <a:pt x="18" y="13"/>
                      <a:pt x="17" y="13"/>
                      <a:pt x="16" y="12"/>
                    </a:cubicBezTo>
                    <a:cubicBezTo>
                      <a:pt x="16" y="12"/>
                      <a:pt x="15" y="11"/>
                      <a:pt x="14" y="11"/>
                    </a:cubicBezTo>
                    <a:cubicBezTo>
                      <a:pt x="14" y="11"/>
                      <a:pt x="14" y="10"/>
                      <a:pt x="15" y="10"/>
                    </a:cubicBezTo>
                    <a:cubicBezTo>
                      <a:pt x="15" y="9"/>
                      <a:pt x="15" y="7"/>
                      <a:pt x="14" y="5"/>
                    </a:cubicBezTo>
                    <a:cubicBezTo>
                      <a:pt x="14" y="3"/>
                      <a:pt x="12" y="2"/>
                      <a:pt x="10" y="2"/>
                    </a:cubicBezTo>
                    <a:cubicBezTo>
                      <a:pt x="8" y="2"/>
                      <a:pt x="7" y="3"/>
                      <a:pt x="5" y="5"/>
                    </a:cubicBezTo>
                    <a:cubicBezTo>
                      <a:pt x="4" y="7"/>
                      <a:pt x="3" y="9"/>
                      <a:pt x="2" y="12"/>
                    </a:cubicBezTo>
                    <a:cubicBezTo>
                      <a:pt x="2" y="13"/>
                      <a:pt x="0" y="18"/>
                      <a:pt x="3" y="22"/>
                    </a:cubicBezTo>
                    <a:cubicBezTo>
                      <a:pt x="4" y="24"/>
                      <a:pt x="6" y="25"/>
                      <a:pt x="8" y="25"/>
                    </a:cubicBezTo>
                    <a:cubicBezTo>
                      <a:pt x="8" y="25"/>
                      <a:pt x="9" y="25"/>
                      <a:pt x="10" y="25"/>
                    </a:cubicBezTo>
                    <a:cubicBezTo>
                      <a:pt x="10" y="25"/>
                      <a:pt x="10" y="25"/>
                      <a:pt x="11" y="25"/>
                    </a:cubicBezTo>
                    <a:cubicBezTo>
                      <a:pt x="11" y="25"/>
                      <a:pt x="11" y="25"/>
                      <a:pt x="11" y="25"/>
                    </a:cubicBezTo>
                    <a:cubicBezTo>
                      <a:pt x="11" y="25"/>
                      <a:pt x="12" y="25"/>
                      <a:pt x="12" y="26"/>
                    </a:cubicBezTo>
                    <a:cubicBezTo>
                      <a:pt x="12" y="27"/>
                      <a:pt x="13" y="29"/>
                      <a:pt x="15" y="30"/>
                    </a:cubicBezTo>
                    <a:cubicBezTo>
                      <a:pt x="16" y="30"/>
                      <a:pt x="17" y="30"/>
                      <a:pt x="18" y="30"/>
                    </a:cubicBezTo>
                    <a:cubicBezTo>
                      <a:pt x="19" y="30"/>
                      <a:pt x="21" y="29"/>
                      <a:pt x="22" y="28"/>
                    </a:cubicBezTo>
                    <a:cubicBezTo>
                      <a:pt x="23" y="28"/>
                      <a:pt x="24" y="28"/>
                      <a:pt x="25" y="28"/>
                    </a:cubicBezTo>
                    <a:cubicBezTo>
                      <a:pt x="25" y="28"/>
                      <a:pt x="26" y="28"/>
                      <a:pt x="27" y="28"/>
                    </a:cubicBezTo>
                    <a:cubicBezTo>
                      <a:pt x="28" y="28"/>
                      <a:pt x="29" y="29"/>
                      <a:pt x="31" y="29"/>
                    </a:cubicBezTo>
                    <a:cubicBezTo>
                      <a:pt x="32" y="29"/>
                      <a:pt x="32" y="29"/>
                      <a:pt x="33" y="28"/>
                    </a:cubicBezTo>
                    <a:cubicBezTo>
                      <a:pt x="34" y="28"/>
                      <a:pt x="34" y="28"/>
                      <a:pt x="34" y="28"/>
                    </a:cubicBezTo>
                    <a:cubicBezTo>
                      <a:pt x="35" y="28"/>
                      <a:pt x="36" y="28"/>
                      <a:pt x="37" y="28"/>
                    </a:cubicBezTo>
                    <a:cubicBezTo>
                      <a:pt x="37" y="28"/>
                      <a:pt x="38" y="28"/>
                      <a:pt x="38" y="28"/>
                    </a:cubicBezTo>
                    <a:cubicBezTo>
                      <a:pt x="39" y="28"/>
                      <a:pt x="40" y="28"/>
                      <a:pt x="40" y="28"/>
                    </a:cubicBezTo>
                    <a:cubicBezTo>
                      <a:pt x="42" y="28"/>
                      <a:pt x="43" y="28"/>
                      <a:pt x="44" y="28"/>
                    </a:cubicBezTo>
                    <a:cubicBezTo>
                      <a:pt x="45" y="28"/>
                      <a:pt x="46" y="27"/>
                      <a:pt x="47" y="27"/>
                    </a:cubicBezTo>
                    <a:cubicBezTo>
                      <a:pt x="48" y="27"/>
                      <a:pt x="50" y="28"/>
                      <a:pt x="51" y="29"/>
                    </a:cubicBezTo>
                    <a:cubicBezTo>
                      <a:pt x="53" y="30"/>
                      <a:pt x="56" y="32"/>
                      <a:pt x="58" y="32"/>
                    </a:cubicBezTo>
                    <a:cubicBezTo>
                      <a:pt x="59" y="32"/>
                      <a:pt x="62" y="31"/>
                      <a:pt x="63" y="27"/>
                    </a:cubicBezTo>
                    <a:cubicBezTo>
                      <a:pt x="64" y="27"/>
                      <a:pt x="65" y="26"/>
                      <a:pt x="66" y="25"/>
                    </a:cubicBezTo>
                    <a:cubicBezTo>
                      <a:pt x="67" y="23"/>
                      <a:pt x="67" y="21"/>
                      <a:pt x="66" y="19"/>
                    </a:cubicBezTo>
                    <a:cubicBezTo>
                      <a:pt x="65" y="18"/>
                      <a:pt x="64" y="17"/>
                      <a:pt x="63" y="16"/>
                    </a:cubicBezTo>
                    <a:cubicBezTo>
                      <a:pt x="67" y="13"/>
                      <a:pt x="71" y="9"/>
                      <a:pt x="71" y="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auto">
              <a:xfrm>
                <a:off x="2480" y="2776"/>
                <a:ext cx="1514" cy="154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solidFill>
                <a:schemeClr val="accent5"/>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67"/>
              <p:cNvSpPr>
                <a:spLocks/>
              </p:cNvSpPr>
              <p:nvPr/>
            </p:nvSpPr>
            <p:spPr bwMode="auto">
              <a:xfrm>
                <a:off x="3389" y="2104"/>
                <a:ext cx="1492" cy="1778"/>
              </a:xfrm>
              <a:custGeom>
                <a:avLst/>
                <a:gdLst>
                  <a:gd name="T0" fmla="*/ 399 w 562"/>
                  <a:gd name="T1" fmla="*/ 295 h 669"/>
                  <a:gd name="T2" fmla="*/ 394 w 562"/>
                  <a:gd name="T3" fmla="*/ 338 h 669"/>
                  <a:gd name="T4" fmla="*/ 350 w 562"/>
                  <a:gd name="T5" fmla="*/ 333 h 669"/>
                  <a:gd name="T6" fmla="*/ 329 w 562"/>
                  <a:gd name="T7" fmla="*/ 314 h 669"/>
                  <a:gd name="T8" fmla="*/ 298 w 562"/>
                  <a:gd name="T9" fmla="*/ 289 h 669"/>
                  <a:gd name="T10" fmla="*/ 293 w 562"/>
                  <a:gd name="T11" fmla="*/ 248 h 669"/>
                  <a:gd name="T12" fmla="*/ 298 w 562"/>
                  <a:gd name="T13" fmla="*/ 228 h 669"/>
                  <a:gd name="T14" fmla="*/ 367 w 562"/>
                  <a:gd name="T15" fmla="*/ 209 h 669"/>
                  <a:gd name="T16" fmla="*/ 329 w 562"/>
                  <a:gd name="T17" fmla="*/ 167 h 669"/>
                  <a:gd name="T18" fmla="*/ 295 w 562"/>
                  <a:gd name="T19" fmla="*/ 75 h 669"/>
                  <a:gd name="T20" fmla="*/ 276 w 562"/>
                  <a:gd name="T21" fmla="*/ 60 h 669"/>
                  <a:gd name="T22" fmla="*/ 257 w 562"/>
                  <a:gd name="T23" fmla="*/ 33 h 669"/>
                  <a:gd name="T24" fmla="*/ 259 w 562"/>
                  <a:gd name="T25" fmla="*/ 65 h 669"/>
                  <a:gd name="T26" fmla="*/ 257 w 562"/>
                  <a:gd name="T27" fmla="*/ 90 h 669"/>
                  <a:gd name="T28" fmla="*/ 247 w 562"/>
                  <a:gd name="T29" fmla="*/ 109 h 669"/>
                  <a:gd name="T30" fmla="*/ 227 w 562"/>
                  <a:gd name="T31" fmla="*/ 113 h 669"/>
                  <a:gd name="T32" fmla="*/ 200 w 562"/>
                  <a:gd name="T33" fmla="*/ 106 h 669"/>
                  <a:gd name="T34" fmla="*/ 186 w 562"/>
                  <a:gd name="T35" fmla="*/ 87 h 669"/>
                  <a:gd name="T36" fmla="*/ 173 w 562"/>
                  <a:gd name="T37" fmla="*/ 53 h 669"/>
                  <a:gd name="T38" fmla="*/ 154 w 562"/>
                  <a:gd name="T39" fmla="*/ 32 h 669"/>
                  <a:gd name="T40" fmla="*/ 135 w 562"/>
                  <a:gd name="T41" fmla="*/ 35 h 669"/>
                  <a:gd name="T42" fmla="*/ 108 w 562"/>
                  <a:gd name="T43" fmla="*/ 14 h 669"/>
                  <a:gd name="T44" fmla="*/ 76 w 562"/>
                  <a:gd name="T45" fmla="*/ 1 h 669"/>
                  <a:gd name="T46" fmla="*/ 58 w 562"/>
                  <a:gd name="T47" fmla="*/ 15 h 669"/>
                  <a:gd name="T48" fmla="*/ 39 w 562"/>
                  <a:gd name="T49" fmla="*/ 13 h 669"/>
                  <a:gd name="T50" fmla="*/ 11 w 562"/>
                  <a:gd name="T51" fmla="*/ 49 h 669"/>
                  <a:gd name="T52" fmla="*/ 12 w 562"/>
                  <a:gd name="T53" fmla="*/ 79 h 669"/>
                  <a:gd name="T54" fmla="*/ 26 w 562"/>
                  <a:gd name="T55" fmla="*/ 102 h 669"/>
                  <a:gd name="T56" fmla="*/ 30 w 562"/>
                  <a:gd name="T57" fmla="*/ 119 h 669"/>
                  <a:gd name="T58" fmla="*/ 48 w 562"/>
                  <a:gd name="T59" fmla="*/ 184 h 669"/>
                  <a:gd name="T60" fmla="*/ 73 w 562"/>
                  <a:gd name="T61" fmla="*/ 231 h 669"/>
                  <a:gd name="T62" fmla="*/ 86 w 562"/>
                  <a:gd name="T63" fmla="*/ 250 h 669"/>
                  <a:gd name="T64" fmla="*/ 61 w 562"/>
                  <a:gd name="T65" fmla="*/ 283 h 669"/>
                  <a:gd name="T66" fmla="*/ 25 w 562"/>
                  <a:gd name="T67" fmla="*/ 329 h 669"/>
                  <a:gd name="T68" fmla="*/ 40 w 562"/>
                  <a:gd name="T69" fmla="*/ 347 h 669"/>
                  <a:gd name="T70" fmla="*/ 59 w 562"/>
                  <a:gd name="T71" fmla="*/ 403 h 669"/>
                  <a:gd name="T72" fmla="*/ 46 w 562"/>
                  <a:gd name="T73" fmla="*/ 432 h 669"/>
                  <a:gd name="T74" fmla="*/ 99 w 562"/>
                  <a:gd name="T75" fmla="*/ 639 h 669"/>
                  <a:gd name="T76" fmla="*/ 183 w 562"/>
                  <a:gd name="T77" fmla="*/ 658 h 669"/>
                  <a:gd name="T78" fmla="*/ 226 w 562"/>
                  <a:gd name="T79" fmla="*/ 661 h 669"/>
                  <a:gd name="T80" fmla="*/ 286 w 562"/>
                  <a:gd name="T81" fmla="*/ 655 h 669"/>
                  <a:gd name="T82" fmla="*/ 330 w 562"/>
                  <a:gd name="T83" fmla="*/ 613 h 669"/>
                  <a:gd name="T84" fmla="*/ 339 w 562"/>
                  <a:gd name="T85" fmla="*/ 546 h 669"/>
                  <a:gd name="T86" fmla="*/ 359 w 562"/>
                  <a:gd name="T87" fmla="*/ 509 h 669"/>
                  <a:gd name="T88" fmla="*/ 414 w 562"/>
                  <a:gd name="T89" fmla="*/ 484 h 669"/>
                  <a:gd name="T90" fmla="*/ 442 w 562"/>
                  <a:gd name="T91" fmla="*/ 468 h 669"/>
                  <a:gd name="T92" fmla="*/ 446 w 562"/>
                  <a:gd name="T93" fmla="*/ 436 h 669"/>
                  <a:gd name="T94" fmla="*/ 309 w 562"/>
                  <a:gd name="T95" fmla="*/ 562 h 669"/>
                  <a:gd name="T96" fmla="*/ 308 w 562"/>
                  <a:gd name="T97" fmla="*/ 554 h 669"/>
                  <a:gd name="T98" fmla="*/ 318 w 562"/>
                  <a:gd name="T99" fmla="*/ 532 h 669"/>
                  <a:gd name="T100" fmla="*/ 350 w 562"/>
                  <a:gd name="T101" fmla="*/ 457 h 669"/>
                  <a:gd name="T102" fmla="*/ 372 w 562"/>
                  <a:gd name="T103" fmla="*/ 411 h 669"/>
                  <a:gd name="T104" fmla="*/ 412 w 562"/>
                  <a:gd name="T105" fmla="*/ 390 h 669"/>
                  <a:gd name="T106" fmla="*/ 435 w 562"/>
                  <a:gd name="T107" fmla="*/ 383 h 669"/>
                  <a:gd name="T108" fmla="*/ 459 w 562"/>
                  <a:gd name="T109" fmla="*/ 373 h 669"/>
                  <a:gd name="T110" fmla="*/ 477 w 562"/>
                  <a:gd name="T111" fmla="*/ 365 h 669"/>
                  <a:gd name="T112" fmla="*/ 507 w 562"/>
                  <a:gd name="T113" fmla="*/ 351 h 669"/>
                  <a:gd name="T114" fmla="*/ 532 w 562"/>
                  <a:gd name="T115" fmla="*/ 311 h 669"/>
                  <a:gd name="T116" fmla="*/ 547 w 562"/>
                  <a:gd name="T117" fmla="*/ 28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69">
                    <a:moveTo>
                      <a:pt x="551" y="246"/>
                    </a:moveTo>
                    <a:cubicBezTo>
                      <a:pt x="549" y="248"/>
                      <a:pt x="549" y="248"/>
                      <a:pt x="549" y="248"/>
                    </a:cubicBezTo>
                    <a:cubicBezTo>
                      <a:pt x="538" y="253"/>
                      <a:pt x="526" y="259"/>
                      <a:pt x="515" y="265"/>
                    </a:cubicBezTo>
                    <a:cubicBezTo>
                      <a:pt x="513" y="266"/>
                      <a:pt x="513" y="266"/>
                      <a:pt x="513" y="266"/>
                    </a:cubicBezTo>
                    <a:cubicBezTo>
                      <a:pt x="488" y="279"/>
                      <a:pt x="461" y="292"/>
                      <a:pt x="435" y="306"/>
                    </a:cubicBezTo>
                    <a:cubicBezTo>
                      <a:pt x="430" y="308"/>
                      <a:pt x="425" y="310"/>
                      <a:pt x="421" y="313"/>
                    </a:cubicBezTo>
                    <a:cubicBezTo>
                      <a:pt x="418" y="314"/>
                      <a:pt x="416" y="314"/>
                      <a:pt x="414" y="314"/>
                    </a:cubicBezTo>
                    <a:cubicBezTo>
                      <a:pt x="409" y="314"/>
                      <a:pt x="406" y="312"/>
                      <a:pt x="401" y="308"/>
                    </a:cubicBezTo>
                    <a:cubicBezTo>
                      <a:pt x="397" y="303"/>
                      <a:pt x="398" y="299"/>
                      <a:pt x="399" y="295"/>
                    </a:cubicBezTo>
                    <a:cubicBezTo>
                      <a:pt x="399" y="291"/>
                      <a:pt x="400" y="288"/>
                      <a:pt x="397" y="284"/>
                    </a:cubicBezTo>
                    <a:cubicBezTo>
                      <a:pt x="395" y="281"/>
                      <a:pt x="393" y="280"/>
                      <a:pt x="391" y="280"/>
                    </a:cubicBezTo>
                    <a:cubicBezTo>
                      <a:pt x="390" y="280"/>
                      <a:pt x="390" y="280"/>
                      <a:pt x="389" y="280"/>
                    </a:cubicBezTo>
                    <a:cubicBezTo>
                      <a:pt x="386" y="281"/>
                      <a:pt x="383" y="287"/>
                      <a:pt x="383" y="292"/>
                    </a:cubicBezTo>
                    <a:cubicBezTo>
                      <a:pt x="383" y="297"/>
                      <a:pt x="386" y="300"/>
                      <a:pt x="389" y="303"/>
                    </a:cubicBezTo>
                    <a:cubicBezTo>
                      <a:pt x="391" y="306"/>
                      <a:pt x="392" y="308"/>
                      <a:pt x="394" y="311"/>
                    </a:cubicBezTo>
                    <a:cubicBezTo>
                      <a:pt x="396" y="317"/>
                      <a:pt x="396" y="325"/>
                      <a:pt x="395" y="333"/>
                    </a:cubicBezTo>
                    <a:cubicBezTo>
                      <a:pt x="395" y="334"/>
                      <a:pt x="395" y="336"/>
                      <a:pt x="395" y="337"/>
                    </a:cubicBezTo>
                    <a:cubicBezTo>
                      <a:pt x="395" y="338"/>
                      <a:pt x="395" y="338"/>
                      <a:pt x="394" y="338"/>
                    </a:cubicBezTo>
                    <a:cubicBezTo>
                      <a:pt x="394" y="338"/>
                      <a:pt x="394" y="338"/>
                      <a:pt x="394" y="338"/>
                    </a:cubicBezTo>
                    <a:cubicBezTo>
                      <a:pt x="392" y="338"/>
                      <a:pt x="387" y="335"/>
                      <a:pt x="379" y="329"/>
                    </a:cubicBezTo>
                    <a:cubicBezTo>
                      <a:pt x="378" y="328"/>
                      <a:pt x="378" y="328"/>
                      <a:pt x="378" y="328"/>
                    </a:cubicBezTo>
                    <a:cubicBezTo>
                      <a:pt x="376" y="327"/>
                      <a:pt x="375" y="326"/>
                      <a:pt x="373" y="326"/>
                    </a:cubicBezTo>
                    <a:cubicBezTo>
                      <a:pt x="371" y="326"/>
                      <a:pt x="369" y="327"/>
                      <a:pt x="367" y="329"/>
                    </a:cubicBezTo>
                    <a:cubicBezTo>
                      <a:pt x="365" y="330"/>
                      <a:pt x="365" y="330"/>
                      <a:pt x="365" y="330"/>
                    </a:cubicBezTo>
                    <a:cubicBezTo>
                      <a:pt x="360" y="333"/>
                      <a:pt x="358" y="333"/>
                      <a:pt x="355" y="333"/>
                    </a:cubicBezTo>
                    <a:cubicBezTo>
                      <a:pt x="354" y="333"/>
                      <a:pt x="353" y="333"/>
                      <a:pt x="352" y="333"/>
                    </a:cubicBezTo>
                    <a:cubicBezTo>
                      <a:pt x="350" y="333"/>
                      <a:pt x="350" y="333"/>
                      <a:pt x="350" y="333"/>
                    </a:cubicBezTo>
                    <a:cubicBezTo>
                      <a:pt x="344" y="333"/>
                      <a:pt x="344" y="333"/>
                      <a:pt x="341" y="328"/>
                    </a:cubicBezTo>
                    <a:cubicBezTo>
                      <a:pt x="341" y="327"/>
                      <a:pt x="341" y="327"/>
                      <a:pt x="341" y="327"/>
                    </a:cubicBezTo>
                    <a:cubicBezTo>
                      <a:pt x="340" y="325"/>
                      <a:pt x="339" y="323"/>
                      <a:pt x="339" y="320"/>
                    </a:cubicBezTo>
                    <a:cubicBezTo>
                      <a:pt x="338" y="315"/>
                      <a:pt x="337" y="313"/>
                      <a:pt x="336" y="311"/>
                    </a:cubicBezTo>
                    <a:cubicBezTo>
                      <a:pt x="335" y="311"/>
                      <a:pt x="335" y="310"/>
                      <a:pt x="335" y="310"/>
                    </a:cubicBezTo>
                    <a:cubicBezTo>
                      <a:pt x="332" y="308"/>
                      <a:pt x="332" y="308"/>
                      <a:pt x="332" y="308"/>
                    </a:cubicBezTo>
                    <a:cubicBezTo>
                      <a:pt x="330" y="312"/>
                      <a:pt x="330" y="312"/>
                      <a:pt x="330" y="312"/>
                    </a:cubicBezTo>
                    <a:cubicBezTo>
                      <a:pt x="330" y="312"/>
                      <a:pt x="330" y="313"/>
                      <a:pt x="330" y="313"/>
                    </a:cubicBezTo>
                    <a:cubicBezTo>
                      <a:pt x="329" y="314"/>
                      <a:pt x="329" y="314"/>
                      <a:pt x="329" y="314"/>
                    </a:cubicBezTo>
                    <a:cubicBezTo>
                      <a:pt x="329" y="316"/>
                      <a:pt x="328" y="318"/>
                      <a:pt x="327" y="318"/>
                    </a:cubicBezTo>
                    <a:cubicBezTo>
                      <a:pt x="327" y="318"/>
                      <a:pt x="326" y="318"/>
                      <a:pt x="326" y="318"/>
                    </a:cubicBezTo>
                    <a:cubicBezTo>
                      <a:pt x="325" y="318"/>
                      <a:pt x="325" y="318"/>
                      <a:pt x="324" y="318"/>
                    </a:cubicBezTo>
                    <a:cubicBezTo>
                      <a:pt x="321" y="316"/>
                      <a:pt x="320" y="310"/>
                      <a:pt x="319" y="307"/>
                    </a:cubicBezTo>
                    <a:cubicBezTo>
                      <a:pt x="319" y="307"/>
                      <a:pt x="319" y="307"/>
                      <a:pt x="319" y="307"/>
                    </a:cubicBezTo>
                    <a:cubicBezTo>
                      <a:pt x="319" y="305"/>
                      <a:pt x="318" y="304"/>
                      <a:pt x="318" y="303"/>
                    </a:cubicBezTo>
                    <a:cubicBezTo>
                      <a:pt x="317" y="299"/>
                      <a:pt x="317" y="296"/>
                      <a:pt x="313" y="294"/>
                    </a:cubicBezTo>
                    <a:cubicBezTo>
                      <a:pt x="311" y="293"/>
                      <a:pt x="309" y="293"/>
                      <a:pt x="307" y="292"/>
                    </a:cubicBezTo>
                    <a:cubicBezTo>
                      <a:pt x="304" y="292"/>
                      <a:pt x="301" y="292"/>
                      <a:pt x="298" y="289"/>
                    </a:cubicBezTo>
                    <a:cubicBezTo>
                      <a:pt x="297" y="288"/>
                      <a:pt x="297" y="286"/>
                      <a:pt x="297" y="285"/>
                    </a:cubicBezTo>
                    <a:cubicBezTo>
                      <a:pt x="297" y="283"/>
                      <a:pt x="297" y="282"/>
                      <a:pt x="296" y="281"/>
                    </a:cubicBezTo>
                    <a:cubicBezTo>
                      <a:pt x="295" y="279"/>
                      <a:pt x="294" y="279"/>
                      <a:pt x="292" y="278"/>
                    </a:cubicBezTo>
                    <a:cubicBezTo>
                      <a:pt x="291" y="278"/>
                      <a:pt x="289" y="277"/>
                      <a:pt x="288" y="276"/>
                    </a:cubicBezTo>
                    <a:cubicBezTo>
                      <a:pt x="287" y="274"/>
                      <a:pt x="285" y="266"/>
                      <a:pt x="284" y="258"/>
                    </a:cubicBezTo>
                    <a:cubicBezTo>
                      <a:pt x="284" y="258"/>
                      <a:pt x="284" y="258"/>
                      <a:pt x="284" y="258"/>
                    </a:cubicBezTo>
                    <a:cubicBezTo>
                      <a:pt x="286" y="255"/>
                      <a:pt x="288" y="253"/>
                      <a:pt x="292" y="252"/>
                    </a:cubicBezTo>
                    <a:cubicBezTo>
                      <a:pt x="294" y="251"/>
                      <a:pt x="294" y="251"/>
                      <a:pt x="294" y="251"/>
                    </a:cubicBezTo>
                    <a:cubicBezTo>
                      <a:pt x="293" y="248"/>
                      <a:pt x="293" y="248"/>
                      <a:pt x="293" y="248"/>
                    </a:cubicBezTo>
                    <a:cubicBezTo>
                      <a:pt x="293" y="247"/>
                      <a:pt x="292" y="246"/>
                      <a:pt x="290" y="244"/>
                    </a:cubicBezTo>
                    <a:cubicBezTo>
                      <a:pt x="287" y="242"/>
                      <a:pt x="285" y="240"/>
                      <a:pt x="286" y="237"/>
                    </a:cubicBezTo>
                    <a:cubicBezTo>
                      <a:pt x="286" y="237"/>
                      <a:pt x="287" y="237"/>
                      <a:pt x="287" y="237"/>
                    </a:cubicBezTo>
                    <a:cubicBezTo>
                      <a:pt x="289" y="237"/>
                      <a:pt x="290" y="238"/>
                      <a:pt x="292" y="239"/>
                    </a:cubicBezTo>
                    <a:cubicBezTo>
                      <a:pt x="294" y="240"/>
                      <a:pt x="295" y="240"/>
                      <a:pt x="296" y="240"/>
                    </a:cubicBezTo>
                    <a:cubicBezTo>
                      <a:pt x="297" y="240"/>
                      <a:pt x="297" y="240"/>
                      <a:pt x="297" y="240"/>
                    </a:cubicBezTo>
                    <a:cubicBezTo>
                      <a:pt x="299" y="240"/>
                      <a:pt x="299" y="240"/>
                      <a:pt x="299" y="240"/>
                    </a:cubicBezTo>
                    <a:cubicBezTo>
                      <a:pt x="299" y="238"/>
                      <a:pt x="299" y="238"/>
                      <a:pt x="299" y="238"/>
                    </a:cubicBezTo>
                    <a:cubicBezTo>
                      <a:pt x="300" y="236"/>
                      <a:pt x="299" y="233"/>
                      <a:pt x="298" y="228"/>
                    </a:cubicBezTo>
                    <a:cubicBezTo>
                      <a:pt x="298" y="227"/>
                      <a:pt x="298" y="226"/>
                      <a:pt x="298" y="225"/>
                    </a:cubicBezTo>
                    <a:cubicBezTo>
                      <a:pt x="301" y="226"/>
                      <a:pt x="304" y="227"/>
                      <a:pt x="307" y="228"/>
                    </a:cubicBezTo>
                    <a:cubicBezTo>
                      <a:pt x="312" y="230"/>
                      <a:pt x="316" y="233"/>
                      <a:pt x="322" y="233"/>
                    </a:cubicBezTo>
                    <a:cubicBezTo>
                      <a:pt x="328" y="233"/>
                      <a:pt x="333" y="230"/>
                      <a:pt x="338" y="228"/>
                    </a:cubicBezTo>
                    <a:cubicBezTo>
                      <a:pt x="342" y="227"/>
                      <a:pt x="345" y="225"/>
                      <a:pt x="348" y="225"/>
                    </a:cubicBezTo>
                    <a:cubicBezTo>
                      <a:pt x="350" y="224"/>
                      <a:pt x="352" y="224"/>
                      <a:pt x="354" y="224"/>
                    </a:cubicBezTo>
                    <a:cubicBezTo>
                      <a:pt x="358" y="224"/>
                      <a:pt x="358" y="224"/>
                      <a:pt x="358" y="224"/>
                    </a:cubicBezTo>
                    <a:cubicBezTo>
                      <a:pt x="363" y="224"/>
                      <a:pt x="369" y="224"/>
                      <a:pt x="370" y="216"/>
                    </a:cubicBezTo>
                    <a:cubicBezTo>
                      <a:pt x="370" y="213"/>
                      <a:pt x="368" y="211"/>
                      <a:pt x="367" y="209"/>
                    </a:cubicBezTo>
                    <a:cubicBezTo>
                      <a:pt x="366" y="208"/>
                      <a:pt x="365" y="207"/>
                      <a:pt x="364" y="205"/>
                    </a:cubicBezTo>
                    <a:cubicBezTo>
                      <a:pt x="363" y="202"/>
                      <a:pt x="363" y="200"/>
                      <a:pt x="364" y="198"/>
                    </a:cubicBezTo>
                    <a:cubicBezTo>
                      <a:pt x="364" y="196"/>
                      <a:pt x="364" y="195"/>
                      <a:pt x="364" y="193"/>
                    </a:cubicBezTo>
                    <a:cubicBezTo>
                      <a:pt x="364" y="187"/>
                      <a:pt x="360" y="186"/>
                      <a:pt x="356" y="184"/>
                    </a:cubicBezTo>
                    <a:cubicBezTo>
                      <a:pt x="354" y="183"/>
                      <a:pt x="352" y="182"/>
                      <a:pt x="350" y="181"/>
                    </a:cubicBezTo>
                    <a:cubicBezTo>
                      <a:pt x="349" y="179"/>
                      <a:pt x="348" y="178"/>
                      <a:pt x="347" y="177"/>
                    </a:cubicBezTo>
                    <a:cubicBezTo>
                      <a:pt x="346" y="175"/>
                      <a:pt x="345" y="174"/>
                      <a:pt x="343" y="173"/>
                    </a:cubicBezTo>
                    <a:cubicBezTo>
                      <a:pt x="341" y="172"/>
                      <a:pt x="339" y="172"/>
                      <a:pt x="338" y="172"/>
                    </a:cubicBezTo>
                    <a:cubicBezTo>
                      <a:pt x="335" y="171"/>
                      <a:pt x="332" y="171"/>
                      <a:pt x="329" y="167"/>
                    </a:cubicBezTo>
                    <a:cubicBezTo>
                      <a:pt x="328" y="163"/>
                      <a:pt x="327" y="158"/>
                      <a:pt x="327" y="153"/>
                    </a:cubicBezTo>
                    <a:cubicBezTo>
                      <a:pt x="327" y="149"/>
                      <a:pt x="327" y="146"/>
                      <a:pt x="326" y="144"/>
                    </a:cubicBezTo>
                    <a:cubicBezTo>
                      <a:pt x="325" y="139"/>
                      <a:pt x="325" y="135"/>
                      <a:pt x="325" y="131"/>
                    </a:cubicBezTo>
                    <a:cubicBezTo>
                      <a:pt x="325" y="128"/>
                      <a:pt x="325" y="125"/>
                      <a:pt x="324" y="122"/>
                    </a:cubicBezTo>
                    <a:cubicBezTo>
                      <a:pt x="323" y="115"/>
                      <a:pt x="322" y="114"/>
                      <a:pt x="316" y="113"/>
                    </a:cubicBezTo>
                    <a:cubicBezTo>
                      <a:pt x="314" y="112"/>
                      <a:pt x="312" y="112"/>
                      <a:pt x="309" y="110"/>
                    </a:cubicBezTo>
                    <a:cubicBezTo>
                      <a:pt x="303" y="107"/>
                      <a:pt x="303" y="101"/>
                      <a:pt x="304" y="93"/>
                    </a:cubicBezTo>
                    <a:cubicBezTo>
                      <a:pt x="305" y="85"/>
                      <a:pt x="306" y="78"/>
                      <a:pt x="298" y="76"/>
                    </a:cubicBezTo>
                    <a:cubicBezTo>
                      <a:pt x="297" y="75"/>
                      <a:pt x="296" y="75"/>
                      <a:pt x="295" y="75"/>
                    </a:cubicBezTo>
                    <a:cubicBezTo>
                      <a:pt x="293" y="75"/>
                      <a:pt x="291" y="76"/>
                      <a:pt x="289" y="76"/>
                    </a:cubicBezTo>
                    <a:cubicBezTo>
                      <a:pt x="288" y="76"/>
                      <a:pt x="287" y="77"/>
                      <a:pt x="285" y="77"/>
                    </a:cubicBezTo>
                    <a:cubicBezTo>
                      <a:pt x="284" y="77"/>
                      <a:pt x="282" y="76"/>
                      <a:pt x="280" y="72"/>
                    </a:cubicBezTo>
                    <a:cubicBezTo>
                      <a:pt x="280" y="71"/>
                      <a:pt x="280" y="69"/>
                      <a:pt x="281" y="67"/>
                    </a:cubicBezTo>
                    <a:cubicBezTo>
                      <a:pt x="282" y="65"/>
                      <a:pt x="282" y="64"/>
                      <a:pt x="282" y="63"/>
                    </a:cubicBezTo>
                    <a:cubicBezTo>
                      <a:pt x="281" y="63"/>
                      <a:pt x="281" y="63"/>
                      <a:pt x="281" y="63"/>
                    </a:cubicBezTo>
                    <a:cubicBezTo>
                      <a:pt x="281" y="62"/>
                      <a:pt x="281" y="62"/>
                      <a:pt x="281" y="62"/>
                    </a:cubicBezTo>
                    <a:cubicBezTo>
                      <a:pt x="281" y="61"/>
                      <a:pt x="280" y="60"/>
                      <a:pt x="277" y="60"/>
                    </a:cubicBezTo>
                    <a:cubicBezTo>
                      <a:pt x="277" y="60"/>
                      <a:pt x="276" y="60"/>
                      <a:pt x="276" y="60"/>
                    </a:cubicBezTo>
                    <a:cubicBezTo>
                      <a:pt x="275" y="60"/>
                      <a:pt x="275" y="60"/>
                      <a:pt x="274" y="60"/>
                    </a:cubicBezTo>
                    <a:cubicBezTo>
                      <a:pt x="273" y="60"/>
                      <a:pt x="272" y="60"/>
                      <a:pt x="271" y="59"/>
                    </a:cubicBezTo>
                    <a:cubicBezTo>
                      <a:pt x="269" y="57"/>
                      <a:pt x="268" y="50"/>
                      <a:pt x="267" y="45"/>
                    </a:cubicBezTo>
                    <a:cubicBezTo>
                      <a:pt x="266" y="42"/>
                      <a:pt x="266" y="39"/>
                      <a:pt x="265" y="37"/>
                    </a:cubicBezTo>
                    <a:cubicBezTo>
                      <a:pt x="264" y="34"/>
                      <a:pt x="263" y="31"/>
                      <a:pt x="263" y="28"/>
                    </a:cubicBezTo>
                    <a:cubicBezTo>
                      <a:pt x="262" y="24"/>
                      <a:pt x="262" y="24"/>
                      <a:pt x="262" y="24"/>
                    </a:cubicBezTo>
                    <a:cubicBezTo>
                      <a:pt x="256" y="25"/>
                      <a:pt x="256" y="25"/>
                      <a:pt x="256" y="25"/>
                    </a:cubicBezTo>
                    <a:cubicBezTo>
                      <a:pt x="256" y="25"/>
                      <a:pt x="256" y="25"/>
                      <a:pt x="256" y="26"/>
                    </a:cubicBezTo>
                    <a:cubicBezTo>
                      <a:pt x="255" y="28"/>
                      <a:pt x="256" y="30"/>
                      <a:pt x="257" y="33"/>
                    </a:cubicBezTo>
                    <a:cubicBezTo>
                      <a:pt x="257" y="33"/>
                      <a:pt x="257" y="34"/>
                      <a:pt x="258" y="36"/>
                    </a:cubicBezTo>
                    <a:cubicBezTo>
                      <a:pt x="258" y="36"/>
                      <a:pt x="258" y="37"/>
                      <a:pt x="258" y="38"/>
                    </a:cubicBezTo>
                    <a:cubicBezTo>
                      <a:pt x="258" y="39"/>
                      <a:pt x="259" y="40"/>
                      <a:pt x="259" y="41"/>
                    </a:cubicBezTo>
                    <a:cubicBezTo>
                      <a:pt x="259" y="43"/>
                      <a:pt x="259" y="44"/>
                      <a:pt x="259" y="46"/>
                    </a:cubicBezTo>
                    <a:cubicBezTo>
                      <a:pt x="259" y="47"/>
                      <a:pt x="258" y="47"/>
                      <a:pt x="257" y="48"/>
                    </a:cubicBezTo>
                    <a:cubicBezTo>
                      <a:pt x="257" y="49"/>
                      <a:pt x="256" y="49"/>
                      <a:pt x="256" y="50"/>
                    </a:cubicBezTo>
                    <a:cubicBezTo>
                      <a:pt x="254" y="52"/>
                      <a:pt x="253" y="55"/>
                      <a:pt x="254" y="59"/>
                    </a:cubicBezTo>
                    <a:cubicBezTo>
                      <a:pt x="254" y="62"/>
                      <a:pt x="257" y="63"/>
                      <a:pt x="258" y="65"/>
                    </a:cubicBezTo>
                    <a:cubicBezTo>
                      <a:pt x="259" y="65"/>
                      <a:pt x="259" y="65"/>
                      <a:pt x="259" y="65"/>
                    </a:cubicBezTo>
                    <a:cubicBezTo>
                      <a:pt x="260" y="66"/>
                      <a:pt x="260" y="67"/>
                      <a:pt x="260" y="70"/>
                    </a:cubicBezTo>
                    <a:cubicBezTo>
                      <a:pt x="260" y="71"/>
                      <a:pt x="260" y="72"/>
                      <a:pt x="260" y="73"/>
                    </a:cubicBezTo>
                    <a:cubicBezTo>
                      <a:pt x="260" y="74"/>
                      <a:pt x="260" y="74"/>
                      <a:pt x="260" y="74"/>
                    </a:cubicBezTo>
                    <a:cubicBezTo>
                      <a:pt x="260" y="76"/>
                      <a:pt x="260" y="78"/>
                      <a:pt x="262" y="80"/>
                    </a:cubicBezTo>
                    <a:cubicBezTo>
                      <a:pt x="262" y="80"/>
                      <a:pt x="262" y="80"/>
                      <a:pt x="262" y="80"/>
                    </a:cubicBezTo>
                    <a:cubicBezTo>
                      <a:pt x="262" y="81"/>
                      <a:pt x="262" y="82"/>
                      <a:pt x="261" y="83"/>
                    </a:cubicBezTo>
                    <a:cubicBezTo>
                      <a:pt x="260" y="84"/>
                      <a:pt x="259" y="85"/>
                      <a:pt x="259" y="86"/>
                    </a:cubicBezTo>
                    <a:cubicBezTo>
                      <a:pt x="259" y="86"/>
                      <a:pt x="259" y="87"/>
                      <a:pt x="258" y="87"/>
                    </a:cubicBezTo>
                    <a:cubicBezTo>
                      <a:pt x="258" y="88"/>
                      <a:pt x="257" y="89"/>
                      <a:pt x="257" y="90"/>
                    </a:cubicBezTo>
                    <a:cubicBezTo>
                      <a:pt x="257" y="90"/>
                      <a:pt x="257" y="91"/>
                      <a:pt x="257" y="91"/>
                    </a:cubicBezTo>
                    <a:cubicBezTo>
                      <a:pt x="257" y="91"/>
                      <a:pt x="256" y="91"/>
                      <a:pt x="256" y="91"/>
                    </a:cubicBezTo>
                    <a:cubicBezTo>
                      <a:pt x="256" y="91"/>
                      <a:pt x="255" y="91"/>
                      <a:pt x="255" y="91"/>
                    </a:cubicBezTo>
                    <a:cubicBezTo>
                      <a:pt x="253" y="91"/>
                      <a:pt x="251" y="91"/>
                      <a:pt x="250" y="92"/>
                    </a:cubicBezTo>
                    <a:cubicBezTo>
                      <a:pt x="248" y="95"/>
                      <a:pt x="248" y="100"/>
                      <a:pt x="248" y="103"/>
                    </a:cubicBezTo>
                    <a:cubicBezTo>
                      <a:pt x="248" y="104"/>
                      <a:pt x="248" y="104"/>
                      <a:pt x="248" y="104"/>
                    </a:cubicBezTo>
                    <a:cubicBezTo>
                      <a:pt x="249" y="105"/>
                      <a:pt x="249" y="106"/>
                      <a:pt x="249" y="108"/>
                    </a:cubicBezTo>
                    <a:cubicBezTo>
                      <a:pt x="248" y="108"/>
                      <a:pt x="248" y="108"/>
                      <a:pt x="248" y="108"/>
                    </a:cubicBezTo>
                    <a:cubicBezTo>
                      <a:pt x="248" y="108"/>
                      <a:pt x="248" y="109"/>
                      <a:pt x="247" y="109"/>
                    </a:cubicBezTo>
                    <a:cubicBezTo>
                      <a:pt x="245" y="109"/>
                      <a:pt x="244" y="110"/>
                      <a:pt x="243" y="111"/>
                    </a:cubicBezTo>
                    <a:cubicBezTo>
                      <a:pt x="241" y="113"/>
                      <a:pt x="240" y="115"/>
                      <a:pt x="239" y="117"/>
                    </a:cubicBezTo>
                    <a:cubicBezTo>
                      <a:pt x="239" y="118"/>
                      <a:pt x="239" y="118"/>
                      <a:pt x="239" y="119"/>
                    </a:cubicBezTo>
                    <a:cubicBezTo>
                      <a:pt x="239" y="119"/>
                      <a:pt x="239" y="120"/>
                      <a:pt x="239" y="120"/>
                    </a:cubicBezTo>
                    <a:cubicBezTo>
                      <a:pt x="238" y="120"/>
                      <a:pt x="238" y="120"/>
                      <a:pt x="237" y="120"/>
                    </a:cubicBezTo>
                    <a:cubicBezTo>
                      <a:pt x="237" y="120"/>
                      <a:pt x="237" y="120"/>
                      <a:pt x="236" y="120"/>
                    </a:cubicBezTo>
                    <a:cubicBezTo>
                      <a:pt x="236" y="120"/>
                      <a:pt x="235" y="119"/>
                      <a:pt x="234" y="118"/>
                    </a:cubicBezTo>
                    <a:cubicBezTo>
                      <a:pt x="234" y="117"/>
                      <a:pt x="234" y="117"/>
                      <a:pt x="234" y="117"/>
                    </a:cubicBezTo>
                    <a:cubicBezTo>
                      <a:pt x="232" y="115"/>
                      <a:pt x="230" y="113"/>
                      <a:pt x="227" y="113"/>
                    </a:cubicBezTo>
                    <a:cubicBezTo>
                      <a:pt x="226" y="112"/>
                      <a:pt x="225" y="112"/>
                      <a:pt x="224" y="112"/>
                    </a:cubicBezTo>
                    <a:cubicBezTo>
                      <a:pt x="223" y="112"/>
                      <a:pt x="223" y="112"/>
                      <a:pt x="223" y="112"/>
                    </a:cubicBezTo>
                    <a:cubicBezTo>
                      <a:pt x="222" y="112"/>
                      <a:pt x="221" y="112"/>
                      <a:pt x="220" y="111"/>
                    </a:cubicBezTo>
                    <a:cubicBezTo>
                      <a:pt x="220" y="111"/>
                      <a:pt x="220" y="110"/>
                      <a:pt x="219" y="110"/>
                    </a:cubicBezTo>
                    <a:cubicBezTo>
                      <a:pt x="219" y="108"/>
                      <a:pt x="218" y="107"/>
                      <a:pt x="216" y="106"/>
                    </a:cubicBezTo>
                    <a:cubicBezTo>
                      <a:pt x="214" y="104"/>
                      <a:pt x="212" y="104"/>
                      <a:pt x="210" y="104"/>
                    </a:cubicBezTo>
                    <a:cubicBezTo>
                      <a:pt x="210" y="104"/>
                      <a:pt x="209" y="104"/>
                      <a:pt x="208" y="104"/>
                    </a:cubicBezTo>
                    <a:cubicBezTo>
                      <a:pt x="208" y="104"/>
                      <a:pt x="207" y="104"/>
                      <a:pt x="206" y="104"/>
                    </a:cubicBezTo>
                    <a:cubicBezTo>
                      <a:pt x="204" y="104"/>
                      <a:pt x="202" y="104"/>
                      <a:pt x="200" y="106"/>
                    </a:cubicBezTo>
                    <a:cubicBezTo>
                      <a:pt x="199" y="106"/>
                      <a:pt x="197" y="107"/>
                      <a:pt x="196" y="108"/>
                    </a:cubicBezTo>
                    <a:cubicBezTo>
                      <a:pt x="197" y="106"/>
                      <a:pt x="197" y="105"/>
                      <a:pt x="197" y="103"/>
                    </a:cubicBezTo>
                    <a:cubicBezTo>
                      <a:pt x="197" y="103"/>
                      <a:pt x="197" y="102"/>
                      <a:pt x="198" y="101"/>
                    </a:cubicBezTo>
                    <a:cubicBezTo>
                      <a:pt x="198" y="101"/>
                      <a:pt x="198" y="101"/>
                      <a:pt x="198" y="101"/>
                    </a:cubicBezTo>
                    <a:cubicBezTo>
                      <a:pt x="198" y="99"/>
                      <a:pt x="199" y="95"/>
                      <a:pt x="196" y="93"/>
                    </a:cubicBezTo>
                    <a:cubicBezTo>
                      <a:pt x="195" y="92"/>
                      <a:pt x="194" y="91"/>
                      <a:pt x="192" y="91"/>
                    </a:cubicBezTo>
                    <a:cubicBezTo>
                      <a:pt x="191" y="91"/>
                      <a:pt x="190" y="92"/>
                      <a:pt x="189" y="92"/>
                    </a:cubicBezTo>
                    <a:cubicBezTo>
                      <a:pt x="188" y="92"/>
                      <a:pt x="187" y="93"/>
                      <a:pt x="187" y="93"/>
                    </a:cubicBezTo>
                    <a:cubicBezTo>
                      <a:pt x="187" y="92"/>
                      <a:pt x="186" y="91"/>
                      <a:pt x="186" y="87"/>
                    </a:cubicBezTo>
                    <a:cubicBezTo>
                      <a:pt x="186" y="81"/>
                      <a:pt x="184" y="79"/>
                      <a:pt x="182" y="75"/>
                    </a:cubicBezTo>
                    <a:cubicBezTo>
                      <a:pt x="181" y="73"/>
                      <a:pt x="181" y="72"/>
                      <a:pt x="181" y="70"/>
                    </a:cubicBezTo>
                    <a:cubicBezTo>
                      <a:pt x="181" y="66"/>
                      <a:pt x="180" y="63"/>
                      <a:pt x="177" y="61"/>
                    </a:cubicBezTo>
                    <a:cubicBezTo>
                      <a:pt x="176" y="59"/>
                      <a:pt x="176" y="59"/>
                      <a:pt x="176" y="59"/>
                    </a:cubicBezTo>
                    <a:cubicBezTo>
                      <a:pt x="175" y="59"/>
                      <a:pt x="175" y="58"/>
                      <a:pt x="174" y="57"/>
                    </a:cubicBezTo>
                    <a:cubicBezTo>
                      <a:pt x="173" y="57"/>
                      <a:pt x="173" y="57"/>
                      <a:pt x="173" y="57"/>
                    </a:cubicBezTo>
                    <a:cubicBezTo>
                      <a:pt x="173" y="56"/>
                      <a:pt x="172" y="56"/>
                      <a:pt x="172" y="56"/>
                    </a:cubicBezTo>
                    <a:cubicBezTo>
                      <a:pt x="172" y="55"/>
                      <a:pt x="172" y="55"/>
                      <a:pt x="172" y="55"/>
                    </a:cubicBezTo>
                    <a:cubicBezTo>
                      <a:pt x="172" y="54"/>
                      <a:pt x="173" y="54"/>
                      <a:pt x="173" y="53"/>
                    </a:cubicBezTo>
                    <a:cubicBezTo>
                      <a:pt x="173" y="53"/>
                      <a:pt x="172" y="52"/>
                      <a:pt x="172" y="51"/>
                    </a:cubicBezTo>
                    <a:cubicBezTo>
                      <a:pt x="172" y="49"/>
                      <a:pt x="172" y="48"/>
                      <a:pt x="173" y="46"/>
                    </a:cubicBezTo>
                    <a:cubicBezTo>
                      <a:pt x="173" y="45"/>
                      <a:pt x="173" y="45"/>
                      <a:pt x="174" y="44"/>
                    </a:cubicBezTo>
                    <a:cubicBezTo>
                      <a:pt x="175" y="41"/>
                      <a:pt x="177" y="35"/>
                      <a:pt x="172" y="33"/>
                    </a:cubicBezTo>
                    <a:cubicBezTo>
                      <a:pt x="170" y="32"/>
                      <a:pt x="169" y="32"/>
                      <a:pt x="168" y="32"/>
                    </a:cubicBezTo>
                    <a:cubicBezTo>
                      <a:pt x="165" y="32"/>
                      <a:pt x="164" y="35"/>
                      <a:pt x="163" y="36"/>
                    </a:cubicBezTo>
                    <a:cubicBezTo>
                      <a:pt x="163" y="37"/>
                      <a:pt x="162" y="38"/>
                      <a:pt x="162" y="38"/>
                    </a:cubicBezTo>
                    <a:cubicBezTo>
                      <a:pt x="162" y="38"/>
                      <a:pt x="161" y="37"/>
                      <a:pt x="160" y="36"/>
                    </a:cubicBezTo>
                    <a:cubicBezTo>
                      <a:pt x="159" y="34"/>
                      <a:pt x="157" y="32"/>
                      <a:pt x="154" y="32"/>
                    </a:cubicBezTo>
                    <a:cubicBezTo>
                      <a:pt x="153" y="32"/>
                      <a:pt x="153" y="32"/>
                      <a:pt x="152" y="32"/>
                    </a:cubicBezTo>
                    <a:cubicBezTo>
                      <a:pt x="150" y="32"/>
                      <a:pt x="149" y="34"/>
                      <a:pt x="148" y="34"/>
                    </a:cubicBezTo>
                    <a:cubicBezTo>
                      <a:pt x="148" y="35"/>
                      <a:pt x="148" y="35"/>
                      <a:pt x="148" y="35"/>
                    </a:cubicBezTo>
                    <a:cubicBezTo>
                      <a:pt x="147" y="35"/>
                      <a:pt x="147" y="35"/>
                      <a:pt x="145" y="35"/>
                    </a:cubicBezTo>
                    <a:cubicBezTo>
                      <a:pt x="145" y="35"/>
                      <a:pt x="144" y="35"/>
                      <a:pt x="144" y="35"/>
                    </a:cubicBezTo>
                    <a:cubicBezTo>
                      <a:pt x="143" y="35"/>
                      <a:pt x="142" y="35"/>
                      <a:pt x="142" y="35"/>
                    </a:cubicBezTo>
                    <a:cubicBezTo>
                      <a:pt x="138" y="35"/>
                      <a:pt x="138" y="35"/>
                      <a:pt x="138" y="35"/>
                    </a:cubicBezTo>
                    <a:cubicBezTo>
                      <a:pt x="137" y="35"/>
                      <a:pt x="137" y="35"/>
                      <a:pt x="136" y="35"/>
                    </a:cubicBezTo>
                    <a:cubicBezTo>
                      <a:pt x="135" y="35"/>
                      <a:pt x="135" y="35"/>
                      <a:pt x="135" y="35"/>
                    </a:cubicBezTo>
                    <a:cubicBezTo>
                      <a:pt x="133" y="35"/>
                      <a:pt x="132" y="35"/>
                      <a:pt x="131" y="34"/>
                    </a:cubicBezTo>
                    <a:cubicBezTo>
                      <a:pt x="129" y="34"/>
                      <a:pt x="126" y="31"/>
                      <a:pt x="126" y="28"/>
                    </a:cubicBezTo>
                    <a:cubicBezTo>
                      <a:pt x="126" y="27"/>
                      <a:pt x="126" y="27"/>
                      <a:pt x="126" y="27"/>
                    </a:cubicBezTo>
                    <a:cubicBezTo>
                      <a:pt x="126" y="25"/>
                      <a:pt x="126" y="23"/>
                      <a:pt x="124" y="21"/>
                    </a:cubicBezTo>
                    <a:cubicBezTo>
                      <a:pt x="122" y="19"/>
                      <a:pt x="119" y="18"/>
                      <a:pt x="116" y="18"/>
                    </a:cubicBezTo>
                    <a:cubicBezTo>
                      <a:pt x="116" y="17"/>
                      <a:pt x="116" y="17"/>
                      <a:pt x="116" y="17"/>
                    </a:cubicBezTo>
                    <a:cubicBezTo>
                      <a:pt x="115" y="17"/>
                      <a:pt x="115" y="17"/>
                      <a:pt x="114" y="17"/>
                    </a:cubicBezTo>
                    <a:cubicBezTo>
                      <a:pt x="114" y="16"/>
                      <a:pt x="114" y="16"/>
                      <a:pt x="114" y="16"/>
                    </a:cubicBezTo>
                    <a:cubicBezTo>
                      <a:pt x="112" y="14"/>
                      <a:pt x="110" y="14"/>
                      <a:pt x="108" y="14"/>
                    </a:cubicBezTo>
                    <a:cubicBezTo>
                      <a:pt x="108" y="14"/>
                      <a:pt x="107" y="14"/>
                      <a:pt x="107" y="14"/>
                    </a:cubicBezTo>
                    <a:cubicBezTo>
                      <a:pt x="107" y="14"/>
                      <a:pt x="106" y="14"/>
                      <a:pt x="106" y="13"/>
                    </a:cubicBezTo>
                    <a:cubicBezTo>
                      <a:pt x="105" y="12"/>
                      <a:pt x="104" y="11"/>
                      <a:pt x="103" y="10"/>
                    </a:cubicBezTo>
                    <a:cubicBezTo>
                      <a:pt x="101" y="9"/>
                      <a:pt x="100" y="9"/>
                      <a:pt x="98" y="8"/>
                    </a:cubicBezTo>
                    <a:cubicBezTo>
                      <a:pt x="98" y="8"/>
                      <a:pt x="97" y="8"/>
                      <a:pt x="96" y="7"/>
                    </a:cubicBezTo>
                    <a:cubicBezTo>
                      <a:pt x="96" y="7"/>
                      <a:pt x="95" y="6"/>
                      <a:pt x="94" y="6"/>
                    </a:cubicBezTo>
                    <a:cubicBezTo>
                      <a:pt x="94" y="5"/>
                      <a:pt x="93" y="5"/>
                      <a:pt x="93" y="5"/>
                    </a:cubicBezTo>
                    <a:cubicBezTo>
                      <a:pt x="88" y="2"/>
                      <a:pt x="85" y="0"/>
                      <a:pt x="81" y="0"/>
                    </a:cubicBezTo>
                    <a:cubicBezTo>
                      <a:pt x="80" y="0"/>
                      <a:pt x="78" y="1"/>
                      <a:pt x="76" y="1"/>
                    </a:cubicBezTo>
                    <a:cubicBezTo>
                      <a:pt x="74" y="3"/>
                      <a:pt x="72" y="4"/>
                      <a:pt x="70" y="6"/>
                    </a:cubicBezTo>
                    <a:cubicBezTo>
                      <a:pt x="69" y="7"/>
                      <a:pt x="68" y="8"/>
                      <a:pt x="67" y="9"/>
                    </a:cubicBezTo>
                    <a:cubicBezTo>
                      <a:pt x="66" y="9"/>
                      <a:pt x="66" y="9"/>
                      <a:pt x="66" y="9"/>
                    </a:cubicBezTo>
                    <a:cubicBezTo>
                      <a:pt x="65" y="10"/>
                      <a:pt x="64" y="10"/>
                      <a:pt x="63" y="12"/>
                    </a:cubicBezTo>
                    <a:cubicBezTo>
                      <a:pt x="63" y="12"/>
                      <a:pt x="62" y="13"/>
                      <a:pt x="62" y="13"/>
                    </a:cubicBezTo>
                    <a:cubicBezTo>
                      <a:pt x="62" y="14"/>
                      <a:pt x="61" y="15"/>
                      <a:pt x="61" y="15"/>
                    </a:cubicBezTo>
                    <a:cubicBezTo>
                      <a:pt x="61" y="15"/>
                      <a:pt x="60" y="15"/>
                      <a:pt x="60" y="15"/>
                    </a:cubicBezTo>
                    <a:cubicBezTo>
                      <a:pt x="59" y="15"/>
                      <a:pt x="59" y="15"/>
                      <a:pt x="58" y="15"/>
                    </a:cubicBezTo>
                    <a:cubicBezTo>
                      <a:pt x="58" y="15"/>
                      <a:pt x="58" y="15"/>
                      <a:pt x="58" y="15"/>
                    </a:cubicBezTo>
                    <a:cubicBezTo>
                      <a:pt x="57" y="15"/>
                      <a:pt x="57" y="15"/>
                      <a:pt x="56" y="16"/>
                    </a:cubicBezTo>
                    <a:cubicBezTo>
                      <a:pt x="56" y="15"/>
                      <a:pt x="56" y="15"/>
                      <a:pt x="56" y="15"/>
                    </a:cubicBezTo>
                    <a:cubicBezTo>
                      <a:pt x="55" y="15"/>
                      <a:pt x="55" y="15"/>
                      <a:pt x="54" y="15"/>
                    </a:cubicBezTo>
                    <a:cubicBezTo>
                      <a:pt x="53" y="14"/>
                      <a:pt x="51" y="14"/>
                      <a:pt x="49" y="14"/>
                    </a:cubicBezTo>
                    <a:cubicBezTo>
                      <a:pt x="49" y="14"/>
                      <a:pt x="49" y="14"/>
                      <a:pt x="49" y="14"/>
                    </a:cubicBezTo>
                    <a:cubicBezTo>
                      <a:pt x="48" y="14"/>
                      <a:pt x="48" y="14"/>
                      <a:pt x="47" y="14"/>
                    </a:cubicBezTo>
                    <a:cubicBezTo>
                      <a:pt x="46" y="14"/>
                      <a:pt x="45" y="14"/>
                      <a:pt x="45" y="14"/>
                    </a:cubicBezTo>
                    <a:cubicBezTo>
                      <a:pt x="44" y="14"/>
                      <a:pt x="43" y="14"/>
                      <a:pt x="42" y="14"/>
                    </a:cubicBezTo>
                    <a:cubicBezTo>
                      <a:pt x="41" y="14"/>
                      <a:pt x="40" y="13"/>
                      <a:pt x="39" y="13"/>
                    </a:cubicBezTo>
                    <a:cubicBezTo>
                      <a:pt x="38" y="12"/>
                      <a:pt x="36" y="12"/>
                      <a:pt x="35" y="11"/>
                    </a:cubicBezTo>
                    <a:cubicBezTo>
                      <a:pt x="31" y="10"/>
                      <a:pt x="27" y="9"/>
                      <a:pt x="22" y="9"/>
                    </a:cubicBezTo>
                    <a:cubicBezTo>
                      <a:pt x="20" y="9"/>
                      <a:pt x="19" y="9"/>
                      <a:pt x="17" y="9"/>
                    </a:cubicBezTo>
                    <a:cubicBezTo>
                      <a:pt x="12" y="10"/>
                      <a:pt x="8" y="12"/>
                      <a:pt x="5" y="16"/>
                    </a:cubicBezTo>
                    <a:cubicBezTo>
                      <a:pt x="3" y="18"/>
                      <a:pt x="2" y="20"/>
                      <a:pt x="2" y="23"/>
                    </a:cubicBezTo>
                    <a:cubicBezTo>
                      <a:pt x="2" y="23"/>
                      <a:pt x="1" y="24"/>
                      <a:pt x="1" y="24"/>
                    </a:cubicBezTo>
                    <a:cubicBezTo>
                      <a:pt x="1" y="26"/>
                      <a:pt x="0" y="28"/>
                      <a:pt x="0" y="30"/>
                    </a:cubicBezTo>
                    <a:cubicBezTo>
                      <a:pt x="1" y="34"/>
                      <a:pt x="3" y="39"/>
                      <a:pt x="4" y="42"/>
                    </a:cubicBezTo>
                    <a:cubicBezTo>
                      <a:pt x="6" y="45"/>
                      <a:pt x="9" y="48"/>
                      <a:pt x="11" y="49"/>
                    </a:cubicBezTo>
                    <a:cubicBezTo>
                      <a:pt x="12" y="49"/>
                      <a:pt x="12" y="49"/>
                      <a:pt x="12" y="49"/>
                    </a:cubicBezTo>
                    <a:cubicBezTo>
                      <a:pt x="14" y="51"/>
                      <a:pt x="15" y="52"/>
                      <a:pt x="15" y="53"/>
                    </a:cubicBezTo>
                    <a:cubicBezTo>
                      <a:pt x="15" y="54"/>
                      <a:pt x="14" y="54"/>
                      <a:pt x="14" y="55"/>
                    </a:cubicBezTo>
                    <a:cubicBezTo>
                      <a:pt x="14" y="56"/>
                      <a:pt x="13" y="57"/>
                      <a:pt x="13" y="58"/>
                    </a:cubicBezTo>
                    <a:cubicBezTo>
                      <a:pt x="13" y="60"/>
                      <a:pt x="14" y="63"/>
                      <a:pt x="15" y="65"/>
                    </a:cubicBezTo>
                    <a:cubicBezTo>
                      <a:pt x="16" y="65"/>
                      <a:pt x="16" y="65"/>
                      <a:pt x="16" y="65"/>
                    </a:cubicBezTo>
                    <a:cubicBezTo>
                      <a:pt x="16" y="66"/>
                      <a:pt x="15" y="66"/>
                      <a:pt x="15" y="67"/>
                    </a:cubicBezTo>
                    <a:cubicBezTo>
                      <a:pt x="15" y="67"/>
                      <a:pt x="14" y="68"/>
                      <a:pt x="14" y="69"/>
                    </a:cubicBezTo>
                    <a:cubicBezTo>
                      <a:pt x="12" y="71"/>
                      <a:pt x="9" y="75"/>
                      <a:pt x="12" y="79"/>
                    </a:cubicBezTo>
                    <a:cubicBezTo>
                      <a:pt x="13" y="81"/>
                      <a:pt x="14" y="83"/>
                      <a:pt x="17" y="84"/>
                    </a:cubicBezTo>
                    <a:cubicBezTo>
                      <a:pt x="18" y="84"/>
                      <a:pt x="18" y="84"/>
                      <a:pt x="19" y="84"/>
                    </a:cubicBezTo>
                    <a:cubicBezTo>
                      <a:pt x="19" y="84"/>
                      <a:pt x="19" y="84"/>
                      <a:pt x="19" y="84"/>
                    </a:cubicBezTo>
                    <a:cubicBezTo>
                      <a:pt x="19" y="85"/>
                      <a:pt x="19" y="85"/>
                      <a:pt x="19" y="85"/>
                    </a:cubicBezTo>
                    <a:cubicBezTo>
                      <a:pt x="19" y="86"/>
                      <a:pt x="19" y="87"/>
                      <a:pt x="20" y="88"/>
                    </a:cubicBezTo>
                    <a:cubicBezTo>
                      <a:pt x="20" y="89"/>
                      <a:pt x="20" y="90"/>
                      <a:pt x="20" y="92"/>
                    </a:cubicBezTo>
                    <a:cubicBezTo>
                      <a:pt x="20" y="93"/>
                      <a:pt x="20" y="95"/>
                      <a:pt x="21" y="97"/>
                    </a:cubicBezTo>
                    <a:cubicBezTo>
                      <a:pt x="22" y="99"/>
                      <a:pt x="23" y="100"/>
                      <a:pt x="25" y="101"/>
                    </a:cubicBezTo>
                    <a:cubicBezTo>
                      <a:pt x="25" y="101"/>
                      <a:pt x="26" y="102"/>
                      <a:pt x="26" y="102"/>
                    </a:cubicBezTo>
                    <a:cubicBezTo>
                      <a:pt x="26" y="102"/>
                      <a:pt x="26" y="103"/>
                      <a:pt x="26" y="104"/>
                    </a:cubicBezTo>
                    <a:cubicBezTo>
                      <a:pt x="26" y="105"/>
                      <a:pt x="26" y="105"/>
                      <a:pt x="26" y="105"/>
                    </a:cubicBezTo>
                    <a:cubicBezTo>
                      <a:pt x="26" y="106"/>
                      <a:pt x="27" y="109"/>
                      <a:pt x="29" y="110"/>
                    </a:cubicBezTo>
                    <a:cubicBezTo>
                      <a:pt x="29" y="110"/>
                      <a:pt x="30" y="111"/>
                      <a:pt x="30" y="111"/>
                    </a:cubicBezTo>
                    <a:cubicBezTo>
                      <a:pt x="30" y="111"/>
                      <a:pt x="31" y="111"/>
                      <a:pt x="31" y="111"/>
                    </a:cubicBezTo>
                    <a:cubicBezTo>
                      <a:pt x="31" y="111"/>
                      <a:pt x="31" y="111"/>
                      <a:pt x="31" y="111"/>
                    </a:cubicBezTo>
                    <a:cubicBezTo>
                      <a:pt x="31" y="112"/>
                      <a:pt x="31" y="113"/>
                      <a:pt x="31" y="114"/>
                    </a:cubicBezTo>
                    <a:cubicBezTo>
                      <a:pt x="31" y="115"/>
                      <a:pt x="31" y="115"/>
                      <a:pt x="31" y="115"/>
                    </a:cubicBezTo>
                    <a:cubicBezTo>
                      <a:pt x="32" y="116"/>
                      <a:pt x="31" y="117"/>
                      <a:pt x="30" y="119"/>
                    </a:cubicBezTo>
                    <a:cubicBezTo>
                      <a:pt x="28" y="122"/>
                      <a:pt x="27" y="125"/>
                      <a:pt x="27" y="128"/>
                    </a:cubicBezTo>
                    <a:cubicBezTo>
                      <a:pt x="27" y="130"/>
                      <a:pt x="27" y="131"/>
                      <a:pt x="26" y="132"/>
                    </a:cubicBezTo>
                    <a:cubicBezTo>
                      <a:pt x="26" y="135"/>
                      <a:pt x="26" y="135"/>
                      <a:pt x="26" y="135"/>
                    </a:cubicBezTo>
                    <a:cubicBezTo>
                      <a:pt x="26" y="136"/>
                      <a:pt x="25" y="138"/>
                      <a:pt x="24" y="139"/>
                    </a:cubicBezTo>
                    <a:cubicBezTo>
                      <a:pt x="24" y="140"/>
                      <a:pt x="24" y="140"/>
                      <a:pt x="24" y="140"/>
                    </a:cubicBezTo>
                    <a:cubicBezTo>
                      <a:pt x="21" y="146"/>
                      <a:pt x="12" y="160"/>
                      <a:pt x="23" y="168"/>
                    </a:cubicBezTo>
                    <a:cubicBezTo>
                      <a:pt x="27" y="171"/>
                      <a:pt x="31" y="173"/>
                      <a:pt x="35" y="176"/>
                    </a:cubicBezTo>
                    <a:cubicBezTo>
                      <a:pt x="38" y="178"/>
                      <a:pt x="42" y="180"/>
                      <a:pt x="45" y="182"/>
                    </a:cubicBezTo>
                    <a:cubicBezTo>
                      <a:pt x="46" y="183"/>
                      <a:pt x="47" y="184"/>
                      <a:pt x="48" y="184"/>
                    </a:cubicBezTo>
                    <a:cubicBezTo>
                      <a:pt x="49" y="185"/>
                      <a:pt x="50" y="185"/>
                      <a:pt x="51" y="186"/>
                    </a:cubicBezTo>
                    <a:cubicBezTo>
                      <a:pt x="53" y="187"/>
                      <a:pt x="54" y="189"/>
                      <a:pt x="55" y="190"/>
                    </a:cubicBezTo>
                    <a:cubicBezTo>
                      <a:pt x="56" y="191"/>
                      <a:pt x="57" y="192"/>
                      <a:pt x="58" y="194"/>
                    </a:cubicBezTo>
                    <a:cubicBezTo>
                      <a:pt x="59" y="195"/>
                      <a:pt x="59" y="195"/>
                      <a:pt x="59" y="195"/>
                    </a:cubicBezTo>
                    <a:cubicBezTo>
                      <a:pt x="62" y="199"/>
                      <a:pt x="64" y="202"/>
                      <a:pt x="65" y="206"/>
                    </a:cubicBezTo>
                    <a:cubicBezTo>
                      <a:pt x="66" y="211"/>
                      <a:pt x="68" y="214"/>
                      <a:pt x="70" y="217"/>
                    </a:cubicBezTo>
                    <a:cubicBezTo>
                      <a:pt x="71" y="219"/>
                      <a:pt x="71" y="219"/>
                      <a:pt x="71" y="219"/>
                    </a:cubicBezTo>
                    <a:cubicBezTo>
                      <a:pt x="72" y="221"/>
                      <a:pt x="72" y="224"/>
                      <a:pt x="73" y="227"/>
                    </a:cubicBezTo>
                    <a:cubicBezTo>
                      <a:pt x="73" y="229"/>
                      <a:pt x="73" y="230"/>
                      <a:pt x="73" y="231"/>
                    </a:cubicBezTo>
                    <a:cubicBezTo>
                      <a:pt x="74" y="233"/>
                      <a:pt x="74" y="235"/>
                      <a:pt x="75" y="237"/>
                    </a:cubicBezTo>
                    <a:cubicBezTo>
                      <a:pt x="75" y="238"/>
                      <a:pt x="76" y="239"/>
                      <a:pt x="76" y="240"/>
                    </a:cubicBezTo>
                    <a:cubicBezTo>
                      <a:pt x="76" y="241"/>
                      <a:pt x="76" y="241"/>
                      <a:pt x="76" y="242"/>
                    </a:cubicBezTo>
                    <a:cubicBezTo>
                      <a:pt x="77" y="243"/>
                      <a:pt x="77" y="248"/>
                      <a:pt x="82" y="248"/>
                    </a:cubicBezTo>
                    <a:cubicBezTo>
                      <a:pt x="82" y="248"/>
                      <a:pt x="83" y="247"/>
                      <a:pt x="84" y="247"/>
                    </a:cubicBezTo>
                    <a:cubicBezTo>
                      <a:pt x="85" y="247"/>
                      <a:pt x="86" y="246"/>
                      <a:pt x="87" y="246"/>
                    </a:cubicBezTo>
                    <a:cubicBezTo>
                      <a:pt x="89" y="246"/>
                      <a:pt x="90" y="248"/>
                      <a:pt x="90" y="248"/>
                    </a:cubicBezTo>
                    <a:cubicBezTo>
                      <a:pt x="90" y="249"/>
                      <a:pt x="90" y="249"/>
                      <a:pt x="90" y="249"/>
                    </a:cubicBezTo>
                    <a:cubicBezTo>
                      <a:pt x="89" y="250"/>
                      <a:pt x="87" y="250"/>
                      <a:pt x="86" y="250"/>
                    </a:cubicBezTo>
                    <a:cubicBezTo>
                      <a:pt x="84" y="250"/>
                      <a:pt x="83" y="250"/>
                      <a:pt x="82" y="250"/>
                    </a:cubicBezTo>
                    <a:cubicBezTo>
                      <a:pt x="76" y="251"/>
                      <a:pt x="74" y="256"/>
                      <a:pt x="73" y="260"/>
                    </a:cubicBezTo>
                    <a:cubicBezTo>
                      <a:pt x="72" y="261"/>
                      <a:pt x="72" y="261"/>
                      <a:pt x="72" y="261"/>
                    </a:cubicBezTo>
                    <a:cubicBezTo>
                      <a:pt x="72" y="262"/>
                      <a:pt x="72" y="262"/>
                      <a:pt x="71" y="263"/>
                    </a:cubicBezTo>
                    <a:cubicBezTo>
                      <a:pt x="71" y="264"/>
                      <a:pt x="70" y="265"/>
                      <a:pt x="70" y="266"/>
                    </a:cubicBezTo>
                    <a:cubicBezTo>
                      <a:pt x="69" y="269"/>
                      <a:pt x="68" y="271"/>
                      <a:pt x="67" y="273"/>
                    </a:cubicBezTo>
                    <a:cubicBezTo>
                      <a:pt x="66" y="274"/>
                      <a:pt x="66" y="274"/>
                      <a:pt x="66" y="274"/>
                    </a:cubicBezTo>
                    <a:cubicBezTo>
                      <a:pt x="66" y="276"/>
                      <a:pt x="65" y="278"/>
                      <a:pt x="63" y="280"/>
                    </a:cubicBezTo>
                    <a:cubicBezTo>
                      <a:pt x="63" y="282"/>
                      <a:pt x="62" y="282"/>
                      <a:pt x="61" y="283"/>
                    </a:cubicBezTo>
                    <a:cubicBezTo>
                      <a:pt x="61" y="284"/>
                      <a:pt x="60" y="284"/>
                      <a:pt x="60" y="285"/>
                    </a:cubicBezTo>
                    <a:cubicBezTo>
                      <a:pt x="59" y="286"/>
                      <a:pt x="58" y="287"/>
                      <a:pt x="57" y="288"/>
                    </a:cubicBezTo>
                    <a:cubicBezTo>
                      <a:pt x="57" y="289"/>
                      <a:pt x="56" y="290"/>
                      <a:pt x="55" y="291"/>
                    </a:cubicBezTo>
                    <a:cubicBezTo>
                      <a:pt x="52" y="294"/>
                      <a:pt x="49" y="298"/>
                      <a:pt x="45" y="301"/>
                    </a:cubicBezTo>
                    <a:cubicBezTo>
                      <a:pt x="44" y="302"/>
                      <a:pt x="43" y="303"/>
                      <a:pt x="42" y="304"/>
                    </a:cubicBezTo>
                    <a:cubicBezTo>
                      <a:pt x="39" y="307"/>
                      <a:pt x="36" y="310"/>
                      <a:pt x="33" y="311"/>
                    </a:cubicBezTo>
                    <a:cubicBezTo>
                      <a:pt x="32" y="312"/>
                      <a:pt x="32" y="312"/>
                      <a:pt x="31" y="312"/>
                    </a:cubicBezTo>
                    <a:cubicBezTo>
                      <a:pt x="27" y="314"/>
                      <a:pt x="21" y="316"/>
                      <a:pt x="21" y="322"/>
                    </a:cubicBezTo>
                    <a:cubicBezTo>
                      <a:pt x="22" y="325"/>
                      <a:pt x="24" y="327"/>
                      <a:pt x="25" y="329"/>
                    </a:cubicBezTo>
                    <a:cubicBezTo>
                      <a:pt x="25" y="329"/>
                      <a:pt x="26" y="329"/>
                      <a:pt x="26" y="330"/>
                    </a:cubicBezTo>
                    <a:cubicBezTo>
                      <a:pt x="27" y="330"/>
                      <a:pt x="27" y="331"/>
                      <a:pt x="28" y="332"/>
                    </a:cubicBezTo>
                    <a:cubicBezTo>
                      <a:pt x="28" y="333"/>
                      <a:pt x="28" y="333"/>
                      <a:pt x="28" y="333"/>
                    </a:cubicBezTo>
                    <a:cubicBezTo>
                      <a:pt x="29" y="335"/>
                      <a:pt x="30" y="336"/>
                      <a:pt x="30" y="337"/>
                    </a:cubicBezTo>
                    <a:cubicBezTo>
                      <a:pt x="31" y="337"/>
                      <a:pt x="31" y="337"/>
                      <a:pt x="31" y="337"/>
                    </a:cubicBezTo>
                    <a:cubicBezTo>
                      <a:pt x="34" y="340"/>
                      <a:pt x="36" y="342"/>
                      <a:pt x="39" y="344"/>
                    </a:cubicBezTo>
                    <a:cubicBezTo>
                      <a:pt x="40" y="345"/>
                      <a:pt x="40" y="345"/>
                      <a:pt x="40" y="345"/>
                    </a:cubicBezTo>
                    <a:cubicBezTo>
                      <a:pt x="40" y="345"/>
                      <a:pt x="40" y="346"/>
                      <a:pt x="40" y="346"/>
                    </a:cubicBezTo>
                    <a:cubicBezTo>
                      <a:pt x="40" y="347"/>
                      <a:pt x="40" y="347"/>
                      <a:pt x="40" y="347"/>
                    </a:cubicBezTo>
                    <a:cubicBezTo>
                      <a:pt x="40" y="348"/>
                      <a:pt x="40" y="348"/>
                      <a:pt x="40" y="349"/>
                    </a:cubicBezTo>
                    <a:cubicBezTo>
                      <a:pt x="39" y="351"/>
                      <a:pt x="38" y="352"/>
                      <a:pt x="38" y="354"/>
                    </a:cubicBezTo>
                    <a:cubicBezTo>
                      <a:pt x="38" y="359"/>
                      <a:pt x="40" y="362"/>
                      <a:pt x="41" y="366"/>
                    </a:cubicBezTo>
                    <a:cubicBezTo>
                      <a:pt x="41" y="367"/>
                      <a:pt x="41" y="367"/>
                      <a:pt x="41" y="367"/>
                    </a:cubicBezTo>
                    <a:cubicBezTo>
                      <a:pt x="42" y="369"/>
                      <a:pt x="44" y="372"/>
                      <a:pt x="45" y="374"/>
                    </a:cubicBezTo>
                    <a:cubicBezTo>
                      <a:pt x="46" y="377"/>
                      <a:pt x="48" y="381"/>
                      <a:pt x="49" y="384"/>
                    </a:cubicBezTo>
                    <a:cubicBezTo>
                      <a:pt x="49" y="385"/>
                      <a:pt x="49" y="386"/>
                      <a:pt x="50" y="387"/>
                    </a:cubicBezTo>
                    <a:cubicBezTo>
                      <a:pt x="51" y="392"/>
                      <a:pt x="52" y="396"/>
                      <a:pt x="56" y="401"/>
                    </a:cubicBezTo>
                    <a:cubicBezTo>
                      <a:pt x="57" y="401"/>
                      <a:pt x="58" y="402"/>
                      <a:pt x="59" y="403"/>
                    </a:cubicBezTo>
                    <a:cubicBezTo>
                      <a:pt x="61" y="405"/>
                      <a:pt x="64" y="408"/>
                      <a:pt x="64" y="410"/>
                    </a:cubicBezTo>
                    <a:cubicBezTo>
                      <a:pt x="64" y="412"/>
                      <a:pt x="63" y="413"/>
                      <a:pt x="61" y="416"/>
                    </a:cubicBezTo>
                    <a:cubicBezTo>
                      <a:pt x="60" y="416"/>
                      <a:pt x="60" y="417"/>
                      <a:pt x="59" y="417"/>
                    </a:cubicBezTo>
                    <a:cubicBezTo>
                      <a:pt x="56" y="421"/>
                      <a:pt x="54" y="428"/>
                      <a:pt x="56" y="433"/>
                    </a:cubicBezTo>
                    <a:cubicBezTo>
                      <a:pt x="56" y="435"/>
                      <a:pt x="58" y="437"/>
                      <a:pt x="59" y="438"/>
                    </a:cubicBezTo>
                    <a:cubicBezTo>
                      <a:pt x="60" y="438"/>
                      <a:pt x="60" y="439"/>
                      <a:pt x="60" y="439"/>
                    </a:cubicBezTo>
                    <a:cubicBezTo>
                      <a:pt x="61" y="440"/>
                      <a:pt x="61" y="442"/>
                      <a:pt x="61" y="443"/>
                    </a:cubicBezTo>
                    <a:cubicBezTo>
                      <a:pt x="58" y="438"/>
                      <a:pt x="54" y="433"/>
                      <a:pt x="50" y="433"/>
                    </a:cubicBezTo>
                    <a:cubicBezTo>
                      <a:pt x="46" y="432"/>
                      <a:pt x="46" y="432"/>
                      <a:pt x="46" y="432"/>
                    </a:cubicBezTo>
                    <a:cubicBezTo>
                      <a:pt x="47" y="436"/>
                      <a:pt x="47" y="436"/>
                      <a:pt x="47" y="436"/>
                    </a:cubicBezTo>
                    <a:cubicBezTo>
                      <a:pt x="52" y="478"/>
                      <a:pt x="59" y="528"/>
                      <a:pt x="66" y="577"/>
                    </a:cubicBezTo>
                    <a:cubicBezTo>
                      <a:pt x="67" y="578"/>
                      <a:pt x="67" y="580"/>
                      <a:pt x="67" y="581"/>
                    </a:cubicBezTo>
                    <a:cubicBezTo>
                      <a:pt x="68" y="585"/>
                      <a:pt x="68" y="589"/>
                      <a:pt x="69" y="593"/>
                    </a:cubicBezTo>
                    <a:cubicBezTo>
                      <a:pt x="69" y="604"/>
                      <a:pt x="73" y="608"/>
                      <a:pt x="78" y="616"/>
                    </a:cubicBezTo>
                    <a:cubicBezTo>
                      <a:pt x="81" y="619"/>
                      <a:pt x="81" y="619"/>
                      <a:pt x="81" y="619"/>
                    </a:cubicBezTo>
                    <a:cubicBezTo>
                      <a:pt x="83" y="622"/>
                      <a:pt x="85" y="624"/>
                      <a:pt x="88" y="626"/>
                    </a:cubicBezTo>
                    <a:cubicBezTo>
                      <a:pt x="90" y="628"/>
                      <a:pt x="92" y="630"/>
                      <a:pt x="94" y="633"/>
                    </a:cubicBezTo>
                    <a:cubicBezTo>
                      <a:pt x="96" y="635"/>
                      <a:pt x="97" y="637"/>
                      <a:pt x="99" y="639"/>
                    </a:cubicBezTo>
                    <a:cubicBezTo>
                      <a:pt x="105" y="647"/>
                      <a:pt x="109" y="653"/>
                      <a:pt x="120" y="653"/>
                    </a:cubicBezTo>
                    <a:cubicBezTo>
                      <a:pt x="122" y="653"/>
                      <a:pt x="124" y="653"/>
                      <a:pt x="126" y="652"/>
                    </a:cubicBezTo>
                    <a:cubicBezTo>
                      <a:pt x="128" y="652"/>
                      <a:pt x="131" y="651"/>
                      <a:pt x="134" y="651"/>
                    </a:cubicBezTo>
                    <a:cubicBezTo>
                      <a:pt x="138" y="650"/>
                      <a:pt x="145" y="648"/>
                      <a:pt x="149" y="648"/>
                    </a:cubicBezTo>
                    <a:cubicBezTo>
                      <a:pt x="150" y="648"/>
                      <a:pt x="150" y="648"/>
                      <a:pt x="150" y="648"/>
                    </a:cubicBezTo>
                    <a:cubicBezTo>
                      <a:pt x="154" y="648"/>
                      <a:pt x="158" y="651"/>
                      <a:pt x="162" y="654"/>
                    </a:cubicBezTo>
                    <a:cubicBezTo>
                      <a:pt x="164" y="656"/>
                      <a:pt x="166" y="658"/>
                      <a:pt x="169" y="659"/>
                    </a:cubicBezTo>
                    <a:cubicBezTo>
                      <a:pt x="172" y="660"/>
                      <a:pt x="174" y="661"/>
                      <a:pt x="176" y="661"/>
                    </a:cubicBezTo>
                    <a:cubicBezTo>
                      <a:pt x="179" y="661"/>
                      <a:pt x="181" y="660"/>
                      <a:pt x="183" y="658"/>
                    </a:cubicBezTo>
                    <a:cubicBezTo>
                      <a:pt x="184" y="658"/>
                      <a:pt x="184" y="658"/>
                      <a:pt x="184" y="658"/>
                    </a:cubicBezTo>
                    <a:cubicBezTo>
                      <a:pt x="185" y="657"/>
                      <a:pt x="186" y="657"/>
                      <a:pt x="187" y="656"/>
                    </a:cubicBezTo>
                    <a:cubicBezTo>
                      <a:pt x="191" y="654"/>
                      <a:pt x="195" y="653"/>
                      <a:pt x="200" y="652"/>
                    </a:cubicBezTo>
                    <a:cubicBezTo>
                      <a:pt x="200" y="652"/>
                      <a:pt x="200" y="652"/>
                      <a:pt x="200" y="652"/>
                    </a:cubicBezTo>
                    <a:cubicBezTo>
                      <a:pt x="203" y="651"/>
                      <a:pt x="205" y="650"/>
                      <a:pt x="208" y="649"/>
                    </a:cubicBezTo>
                    <a:cubicBezTo>
                      <a:pt x="211" y="648"/>
                      <a:pt x="214" y="647"/>
                      <a:pt x="217" y="647"/>
                    </a:cubicBezTo>
                    <a:cubicBezTo>
                      <a:pt x="218" y="647"/>
                      <a:pt x="218" y="647"/>
                      <a:pt x="219" y="648"/>
                    </a:cubicBezTo>
                    <a:cubicBezTo>
                      <a:pt x="222" y="649"/>
                      <a:pt x="223" y="652"/>
                      <a:pt x="224" y="657"/>
                    </a:cubicBezTo>
                    <a:cubicBezTo>
                      <a:pt x="226" y="661"/>
                      <a:pt x="226" y="661"/>
                      <a:pt x="226" y="661"/>
                    </a:cubicBezTo>
                    <a:cubicBezTo>
                      <a:pt x="226" y="663"/>
                      <a:pt x="227" y="664"/>
                      <a:pt x="227" y="666"/>
                    </a:cubicBezTo>
                    <a:cubicBezTo>
                      <a:pt x="228" y="669"/>
                      <a:pt x="228" y="669"/>
                      <a:pt x="228" y="669"/>
                    </a:cubicBezTo>
                    <a:cubicBezTo>
                      <a:pt x="231" y="668"/>
                      <a:pt x="231" y="668"/>
                      <a:pt x="231" y="668"/>
                    </a:cubicBezTo>
                    <a:cubicBezTo>
                      <a:pt x="234" y="668"/>
                      <a:pt x="238" y="667"/>
                      <a:pt x="241" y="667"/>
                    </a:cubicBezTo>
                    <a:cubicBezTo>
                      <a:pt x="246" y="666"/>
                      <a:pt x="252" y="665"/>
                      <a:pt x="257" y="664"/>
                    </a:cubicBezTo>
                    <a:cubicBezTo>
                      <a:pt x="260" y="663"/>
                      <a:pt x="262" y="662"/>
                      <a:pt x="264" y="661"/>
                    </a:cubicBezTo>
                    <a:cubicBezTo>
                      <a:pt x="267" y="660"/>
                      <a:pt x="269" y="659"/>
                      <a:pt x="271" y="658"/>
                    </a:cubicBezTo>
                    <a:cubicBezTo>
                      <a:pt x="272" y="658"/>
                      <a:pt x="274" y="657"/>
                      <a:pt x="275" y="657"/>
                    </a:cubicBezTo>
                    <a:cubicBezTo>
                      <a:pt x="279" y="656"/>
                      <a:pt x="282" y="655"/>
                      <a:pt x="286" y="655"/>
                    </a:cubicBezTo>
                    <a:cubicBezTo>
                      <a:pt x="291" y="655"/>
                      <a:pt x="296" y="653"/>
                      <a:pt x="301" y="651"/>
                    </a:cubicBezTo>
                    <a:cubicBezTo>
                      <a:pt x="302" y="650"/>
                      <a:pt x="302" y="650"/>
                      <a:pt x="302" y="650"/>
                    </a:cubicBezTo>
                    <a:cubicBezTo>
                      <a:pt x="306" y="648"/>
                      <a:pt x="310" y="646"/>
                      <a:pt x="312" y="640"/>
                    </a:cubicBezTo>
                    <a:cubicBezTo>
                      <a:pt x="312" y="640"/>
                      <a:pt x="312" y="639"/>
                      <a:pt x="313" y="638"/>
                    </a:cubicBezTo>
                    <a:cubicBezTo>
                      <a:pt x="313" y="637"/>
                      <a:pt x="313" y="636"/>
                      <a:pt x="314" y="635"/>
                    </a:cubicBezTo>
                    <a:cubicBezTo>
                      <a:pt x="316" y="633"/>
                      <a:pt x="317" y="632"/>
                      <a:pt x="319" y="631"/>
                    </a:cubicBezTo>
                    <a:cubicBezTo>
                      <a:pt x="322" y="631"/>
                      <a:pt x="325" y="629"/>
                      <a:pt x="327" y="626"/>
                    </a:cubicBezTo>
                    <a:cubicBezTo>
                      <a:pt x="328" y="623"/>
                      <a:pt x="328" y="621"/>
                      <a:pt x="329" y="619"/>
                    </a:cubicBezTo>
                    <a:cubicBezTo>
                      <a:pt x="329" y="617"/>
                      <a:pt x="329" y="615"/>
                      <a:pt x="330" y="613"/>
                    </a:cubicBezTo>
                    <a:cubicBezTo>
                      <a:pt x="332" y="609"/>
                      <a:pt x="333" y="605"/>
                      <a:pt x="333" y="599"/>
                    </a:cubicBezTo>
                    <a:cubicBezTo>
                      <a:pt x="333" y="596"/>
                      <a:pt x="333" y="593"/>
                      <a:pt x="332" y="591"/>
                    </a:cubicBezTo>
                    <a:cubicBezTo>
                      <a:pt x="332" y="589"/>
                      <a:pt x="332" y="587"/>
                      <a:pt x="331" y="585"/>
                    </a:cubicBezTo>
                    <a:cubicBezTo>
                      <a:pt x="331" y="582"/>
                      <a:pt x="332" y="579"/>
                      <a:pt x="333" y="575"/>
                    </a:cubicBezTo>
                    <a:cubicBezTo>
                      <a:pt x="334" y="574"/>
                      <a:pt x="334" y="571"/>
                      <a:pt x="335" y="569"/>
                    </a:cubicBezTo>
                    <a:cubicBezTo>
                      <a:pt x="335" y="567"/>
                      <a:pt x="335" y="565"/>
                      <a:pt x="335" y="562"/>
                    </a:cubicBezTo>
                    <a:cubicBezTo>
                      <a:pt x="334" y="560"/>
                      <a:pt x="334" y="558"/>
                      <a:pt x="335" y="556"/>
                    </a:cubicBezTo>
                    <a:cubicBezTo>
                      <a:pt x="335" y="554"/>
                      <a:pt x="336" y="553"/>
                      <a:pt x="337" y="552"/>
                    </a:cubicBezTo>
                    <a:cubicBezTo>
                      <a:pt x="338" y="550"/>
                      <a:pt x="338" y="548"/>
                      <a:pt x="339" y="546"/>
                    </a:cubicBezTo>
                    <a:cubicBezTo>
                      <a:pt x="339" y="545"/>
                      <a:pt x="340" y="544"/>
                      <a:pt x="340" y="543"/>
                    </a:cubicBezTo>
                    <a:cubicBezTo>
                      <a:pt x="340" y="542"/>
                      <a:pt x="341" y="537"/>
                      <a:pt x="342" y="537"/>
                    </a:cubicBezTo>
                    <a:cubicBezTo>
                      <a:pt x="343" y="537"/>
                      <a:pt x="344" y="538"/>
                      <a:pt x="346" y="538"/>
                    </a:cubicBezTo>
                    <a:cubicBezTo>
                      <a:pt x="348" y="540"/>
                      <a:pt x="348" y="540"/>
                      <a:pt x="348" y="540"/>
                    </a:cubicBezTo>
                    <a:cubicBezTo>
                      <a:pt x="350" y="538"/>
                      <a:pt x="350" y="538"/>
                      <a:pt x="350" y="538"/>
                    </a:cubicBezTo>
                    <a:cubicBezTo>
                      <a:pt x="351" y="536"/>
                      <a:pt x="352" y="535"/>
                      <a:pt x="354" y="534"/>
                    </a:cubicBezTo>
                    <a:cubicBezTo>
                      <a:pt x="355" y="532"/>
                      <a:pt x="357" y="530"/>
                      <a:pt x="358" y="528"/>
                    </a:cubicBezTo>
                    <a:cubicBezTo>
                      <a:pt x="361" y="524"/>
                      <a:pt x="360" y="520"/>
                      <a:pt x="359" y="517"/>
                    </a:cubicBezTo>
                    <a:cubicBezTo>
                      <a:pt x="358" y="514"/>
                      <a:pt x="357" y="511"/>
                      <a:pt x="359" y="509"/>
                    </a:cubicBezTo>
                    <a:cubicBezTo>
                      <a:pt x="361" y="506"/>
                      <a:pt x="376" y="499"/>
                      <a:pt x="379" y="499"/>
                    </a:cubicBezTo>
                    <a:cubicBezTo>
                      <a:pt x="380" y="499"/>
                      <a:pt x="380" y="499"/>
                      <a:pt x="381" y="499"/>
                    </a:cubicBezTo>
                    <a:cubicBezTo>
                      <a:pt x="382" y="499"/>
                      <a:pt x="383" y="499"/>
                      <a:pt x="384" y="500"/>
                    </a:cubicBezTo>
                    <a:cubicBezTo>
                      <a:pt x="384" y="500"/>
                      <a:pt x="385" y="500"/>
                      <a:pt x="386" y="500"/>
                    </a:cubicBezTo>
                    <a:cubicBezTo>
                      <a:pt x="387" y="500"/>
                      <a:pt x="388" y="500"/>
                      <a:pt x="389" y="499"/>
                    </a:cubicBezTo>
                    <a:cubicBezTo>
                      <a:pt x="390" y="499"/>
                      <a:pt x="391" y="498"/>
                      <a:pt x="394" y="495"/>
                    </a:cubicBezTo>
                    <a:cubicBezTo>
                      <a:pt x="395" y="494"/>
                      <a:pt x="396" y="493"/>
                      <a:pt x="397" y="493"/>
                    </a:cubicBezTo>
                    <a:cubicBezTo>
                      <a:pt x="402" y="489"/>
                      <a:pt x="407" y="486"/>
                      <a:pt x="412" y="484"/>
                    </a:cubicBezTo>
                    <a:cubicBezTo>
                      <a:pt x="414" y="484"/>
                      <a:pt x="414" y="484"/>
                      <a:pt x="414" y="484"/>
                    </a:cubicBezTo>
                    <a:cubicBezTo>
                      <a:pt x="414" y="482"/>
                      <a:pt x="414" y="482"/>
                      <a:pt x="414" y="482"/>
                    </a:cubicBezTo>
                    <a:cubicBezTo>
                      <a:pt x="414" y="482"/>
                      <a:pt x="414" y="481"/>
                      <a:pt x="414" y="481"/>
                    </a:cubicBezTo>
                    <a:cubicBezTo>
                      <a:pt x="414" y="481"/>
                      <a:pt x="415" y="481"/>
                      <a:pt x="415" y="481"/>
                    </a:cubicBezTo>
                    <a:cubicBezTo>
                      <a:pt x="416" y="481"/>
                      <a:pt x="417" y="481"/>
                      <a:pt x="417" y="482"/>
                    </a:cubicBezTo>
                    <a:cubicBezTo>
                      <a:pt x="418" y="482"/>
                      <a:pt x="419" y="482"/>
                      <a:pt x="420" y="482"/>
                    </a:cubicBezTo>
                    <a:cubicBezTo>
                      <a:pt x="424" y="482"/>
                      <a:pt x="428" y="481"/>
                      <a:pt x="431" y="480"/>
                    </a:cubicBezTo>
                    <a:cubicBezTo>
                      <a:pt x="436" y="478"/>
                      <a:pt x="438" y="474"/>
                      <a:pt x="440" y="471"/>
                    </a:cubicBezTo>
                    <a:cubicBezTo>
                      <a:pt x="441" y="470"/>
                      <a:pt x="441" y="470"/>
                      <a:pt x="441" y="470"/>
                    </a:cubicBezTo>
                    <a:cubicBezTo>
                      <a:pt x="441" y="469"/>
                      <a:pt x="441" y="469"/>
                      <a:pt x="442" y="468"/>
                    </a:cubicBezTo>
                    <a:cubicBezTo>
                      <a:pt x="442" y="467"/>
                      <a:pt x="443" y="466"/>
                      <a:pt x="444" y="465"/>
                    </a:cubicBezTo>
                    <a:cubicBezTo>
                      <a:pt x="444" y="464"/>
                      <a:pt x="444" y="464"/>
                      <a:pt x="444" y="464"/>
                    </a:cubicBezTo>
                    <a:cubicBezTo>
                      <a:pt x="445" y="463"/>
                      <a:pt x="445" y="462"/>
                      <a:pt x="445" y="461"/>
                    </a:cubicBezTo>
                    <a:cubicBezTo>
                      <a:pt x="446" y="461"/>
                      <a:pt x="446" y="460"/>
                      <a:pt x="447" y="459"/>
                    </a:cubicBezTo>
                    <a:cubicBezTo>
                      <a:pt x="447" y="459"/>
                      <a:pt x="447" y="458"/>
                      <a:pt x="448" y="457"/>
                    </a:cubicBezTo>
                    <a:cubicBezTo>
                      <a:pt x="448" y="457"/>
                      <a:pt x="448" y="457"/>
                      <a:pt x="449" y="456"/>
                    </a:cubicBezTo>
                    <a:cubicBezTo>
                      <a:pt x="449" y="456"/>
                      <a:pt x="450" y="455"/>
                      <a:pt x="450" y="454"/>
                    </a:cubicBezTo>
                    <a:cubicBezTo>
                      <a:pt x="452" y="452"/>
                      <a:pt x="452" y="449"/>
                      <a:pt x="451" y="445"/>
                    </a:cubicBezTo>
                    <a:cubicBezTo>
                      <a:pt x="451" y="442"/>
                      <a:pt x="449" y="439"/>
                      <a:pt x="446" y="436"/>
                    </a:cubicBezTo>
                    <a:cubicBezTo>
                      <a:pt x="442" y="430"/>
                      <a:pt x="435" y="427"/>
                      <a:pt x="427" y="427"/>
                    </a:cubicBezTo>
                    <a:cubicBezTo>
                      <a:pt x="416" y="427"/>
                      <a:pt x="403" y="433"/>
                      <a:pt x="397" y="437"/>
                    </a:cubicBezTo>
                    <a:cubicBezTo>
                      <a:pt x="380" y="446"/>
                      <a:pt x="367" y="460"/>
                      <a:pt x="357" y="471"/>
                    </a:cubicBezTo>
                    <a:cubicBezTo>
                      <a:pt x="347" y="482"/>
                      <a:pt x="339" y="493"/>
                      <a:pt x="333" y="504"/>
                    </a:cubicBezTo>
                    <a:cubicBezTo>
                      <a:pt x="332" y="506"/>
                      <a:pt x="332" y="506"/>
                      <a:pt x="332" y="506"/>
                    </a:cubicBezTo>
                    <a:cubicBezTo>
                      <a:pt x="330" y="510"/>
                      <a:pt x="327" y="515"/>
                      <a:pt x="326" y="520"/>
                    </a:cubicBezTo>
                    <a:cubicBezTo>
                      <a:pt x="324" y="527"/>
                      <a:pt x="322" y="533"/>
                      <a:pt x="319" y="540"/>
                    </a:cubicBezTo>
                    <a:cubicBezTo>
                      <a:pt x="317" y="543"/>
                      <a:pt x="316" y="546"/>
                      <a:pt x="315" y="549"/>
                    </a:cubicBezTo>
                    <a:cubicBezTo>
                      <a:pt x="314" y="554"/>
                      <a:pt x="312" y="558"/>
                      <a:pt x="309" y="562"/>
                    </a:cubicBezTo>
                    <a:cubicBezTo>
                      <a:pt x="309" y="562"/>
                      <a:pt x="309" y="562"/>
                      <a:pt x="309" y="562"/>
                    </a:cubicBezTo>
                    <a:cubicBezTo>
                      <a:pt x="308" y="563"/>
                      <a:pt x="307" y="565"/>
                      <a:pt x="306" y="565"/>
                    </a:cubicBezTo>
                    <a:cubicBezTo>
                      <a:pt x="306" y="566"/>
                      <a:pt x="305" y="566"/>
                      <a:pt x="305" y="566"/>
                    </a:cubicBezTo>
                    <a:cubicBezTo>
                      <a:pt x="303" y="567"/>
                      <a:pt x="302" y="567"/>
                      <a:pt x="301" y="568"/>
                    </a:cubicBezTo>
                    <a:cubicBezTo>
                      <a:pt x="301" y="568"/>
                      <a:pt x="301" y="568"/>
                      <a:pt x="302" y="567"/>
                    </a:cubicBezTo>
                    <a:cubicBezTo>
                      <a:pt x="302" y="567"/>
                      <a:pt x="302" y="566"/>
                      <a:pt x="303" y="566"/>
                    </a:cubicBezTo>
                    <a:cubicBezTo>
                      <a:pt x="303" y="565"/>
                      <a:pt x="303" y="564"/>
                      <a:pt x="304" y="564"/>
                    </a:cubicBezTo>
                    <a:cubicBezTo>
                      <a:pt x="305" y="563"/>
                      <a:pt x="308" y="562"/>
                      <a:pt x="308" y="558"/>
                    </a:cubicBezTo>
                    <a:cubicBezTo>
                      <a:pt x="308" y="557"/>
                      <a:pt x="308" y="556"/>
                      <a:pt x="308" y="554"/>
                    </a:cubicBezTo>
                    <a:cubicBezTo>
                      <a:pt x="308" y="553"/>
                      <a:pt x="308" y="551"/>
                      <a:pt x="308" y="550"/>
                    </a:cubicBezTo>
                    <a:cubicBezTo>
                      <a:pt x="308" y="549"/>
                      <a:pt x="309" y="548"/>
                      <a:pt x="309" y="547"/>
                    </a:cubicBezTo>
                    <a:cubicBezTo>
                      <a:pt x="310" y="545"/>
                      <a:pt x="310" y="543"/>
                      <a:pt x="311" y="541"/>
                    </a:cubicBezTo>
                    <a:cubicBezTo>
                      <a:pt x="312" y="540"/>
                      <a:pt x="312" y="539"/>
                      <a:pt x="312" y="539"/>
                    </a:cubicBezTo>
                    <a:cubicBezTo>
                      <a:pt x="313" y="538"/>
                      <a:pt x="313" y="537"/>
                      <a:pt x="314" y="536"/>
                    </a:cubicBezTo>
                    <a:cubicBezTo>
                      <a:pt x="314" y="536"/>
                      <a:pt x="314" y="536"/>
                      <a:pt x="314" y="536"/>
                    </a:cubicBezTo>
                    <a:cubicBezTo>
                      <a:pt x="315" y="536"/>
                      <a:pt x="316" y="535"/>
                      <a:pt x="316" y="535"/>
                    </a:cubicBezTo>
                    <a:cubicBezTo>
                      <a:pt x="317" y="534"/>
                      <a:pt x="317" y="533"/>
                      <a:pt x="318" y="532"/>
                    </a:cubicBezTo>
                    <a:cubicBezTo>
                      <a:pt x="318" y="532"/>
                      <a:pt x="318" y="532"/>
                      <a:pt x="318" y="532"/>
                    </a:cubicBezTo>
                    <a:cubicBezTo>
                      <a:pt x="320" y="527"/>
                      <a:pt x="320" y="523"/>
                      <a:pt x="321" y="519"/>
                    </a:cubicBezTo>
                    <a:cubicBezTo>
                      <a:pt x="321" y="517"/>
                      <a:pt x="321" y="514"/>
                      <a:pt x="322" y="512"/>
                    </a:cubicBezTo>
                    <a:cubicBezTo>
                      <a:pt x="322" y="510"/>
                      <a:pt x="323" y="509"/>
                      <a:pt x="324" y="507"/>
                    </a:cubicBezTo>
                    <a:cubicBezTo>
                      <a:pt x="325" y="507"/>
                      <a:pt x="325" y="506"/>
                      <a:pt x="325" y="505"/>
                    </a:cubicBezTo>
                    <a:cubicBezTo>
                      <a:pt x="328" y="502"/>
                      <a:pt x="328" y="497"/>
                      <a:pt x="328" y="493"/>
                    </a:cubicBezTo>
                    <a:cubicBezTo>
                      <a:pt x="328" y="491"/>
                      <a:pt x="328" y="489"/>
                      <a:pt x="329" y="486"/>
                    </a:cubicBezTo>
                    <a:cubicBezTo>
                      <a:pt x="331" y="479"/>
                      <a:pt x="335" y="473"/>
                      <a:pt x="339" y="468"/>
                    </a:cubicBezTo>
                    <a:cubicBezTo>
                      <a:pt x="340" y="466"/>
                      <a:pt x="342" y="464"/>
                      <a:pt x="344" y="462"/>
                    </a:cubicBezTo>
                    <a:cubicBezTo>
                      <a:pt x="346" y="460"/>
                      <a:pt x="348" y="458"/>
                      <a:pt x="350" y="457"/>
                    </a:cubicBezTo>
                    <a:cubicBezTo>
                      <a:pt x="352" y="455"/>
                      <a:pt x="354" y="453"/>
                      <a:pt x="356" y="452"/>
                    </a:cubicBezTo>
                    <a:cubicBezTo>
                      <a:pt x="357" y="451"/>
                      <a:pt x="358" y="450"/>
                      <a:pt x="360" y="449"/>
                    </a:cubicBezTo>
                    <a:cubicBezTo>
                      <a:pt x="361" y="449"/>
                      <a:pt x="364" y="447"/>
                      <a:pt x="365" y="444"/>
                    </a:cubicBezTo>
                    <a:cubicBezTo>
                      <a:pt x="365" y="443"/>
                      <a:pt x="365" y="442"/>
                      <a:pt x="365" y="441"/>
                    </a:cubicBezTo>
                    <a:cubicBezTo>
                      <a:pt x="365" y="441"/>
                      <a:pt x="365" y="441"/>
                      <a:pt x="365" y="440"/>
                    </a:cubicBezTo>
                    <a:cubicBezTo>
                      <a:pt x="365" y="439"/>
                      <a:pt x="365" y="437"/>
                      <a:pt x="365" y="435"/>
                    </a:cubicBezTo>
                    <a:cubicBezTo>
                      <a:pt x="365" y="433"/>
                      <a:pt x="365" y="431"/>
                      <a:pt x="365" y="429"/>
                    </a:cubicBezTo>
                    <a:cubicBezTo>
                      <a:pt x="365" y="426"/>
                      <a:pt x="365" y="423"/>
                      <a:pt x="366" y="420"/>
                    </a:cubicBezTo>
                    <a:cubicBezTo>
                      <a:pt x="367" y="416"/>
                      <a:pt x="369" y="413"/>
                      <a:pt x="372" y="411"/>
                    </a:cubicBezTo>
                    <a:cubicBezTo>
                      <a:pt x="373" y="410"/>
                      <a:pt x="373" y="410"/>
                      <a:pt x="373" y="410"/>
                    </a:cubicBezTo>
                    <a:cubicBezTo>
                      <a:pt x="373" y="409"/>
                      <a:pt x="374" y="408"/>
                      <a:pt x="375" y="408"/>
                    </a:cubicBezTo>
                    <a:cubicBezTo>
                      <a:pt x="377" y="407"/>
                      <a:pt x="379" y="407"/>
                      <a:pt x="381" y="406"/>
                    </a:cubicBezTo>
                    <a:cubicBezTo>
                      <a:pt x="383" y="404"/>
                      <a:pt x="385" y="403"/>
                      <a:pt x="388" y="401"/>
                    </a:cubicBezTo>
                    <a:cubicBezTo>
                      <a:pt x="389" y="400"/>
                      <a:pt x="389" y="400"/>
                      <a:pt x="389" y="400"/>
                    </a:cubicBezTo>
                    <a:cubicBezTo>
                      <a:pt x="391" y="399"/>
                      <a:pt x="393" y="398"/>
                      <a:pt x="395" y="397"/>
                    </a:cubicBezTo>
                    <a:cubicBezTo>
                      <a:pt x="396" y="395"/>
                      <a:pt x="396" y="395"/>
                      <a:pt x="397" y="395"/>
                    </a:cubicBezTo>
                    <a:cubicBezTo>
                      <a:pt x="401" y="394"/>
                      <a:pt x="405" y="393"/>
                      <a:pt x="409" y="392"/>
                    </a:cubicBezTo>
                    <a:cubicBezTo>
                      <a:pt x="410" y="391"/>
                      <a:pt x="411" y="391"/>
                      <a:pt x="412" y="390"/>
                    </a:cubicBezTo>
                    <a:cubicBezTo>
                      <a:pt x="413" y="390"/>
                      <a:pt x="413" y="390"/>
                      <a:pt x="414" y="389"/>
                    </a:cubicBezTo>
                    <a:cubicBezTo>
                      <a:pt x="415" y="389"/>
                      <a:pt x="415" y="389"/>
                      <a:pt x="416" y="388"/>
                    </a:cubicBezTo>
                    <a:cubicBezTo>
                      <a:pt x="417" y="388"/>
                      <a:pt x="418" y="388"/>
                      <a:pt x="418" y="387"/>
                    </a:cubicBezTo>
                    <a:cubicBezTo>
                      <a:pt x="419" y="387"/>
                      <a:pt x="420" y="387"/>
                      <a:pt x="421" y="387"/>
                    </a:cubicBezTo>
                    <a:cubicBezTo>
                      <a:pt x="422" y="387"/>
                      <a:pt x="422" y="387"/>
                      <a:pt x="422" y="387"/>
                    </a:cubicBezTo>
                    <a:cubicBezTo>
                      <a:pt x="423" y="386"/>
                      <a:pt x="424" y="386"/>
                      <a:pt x="426" y="386"/>
                    </a:cubicBezTo>
                    <a:cubicBezTo>
                      <a:pt x="428" y="385"/>
                      <a:pt x="429" y="384"/>
                      <a:pt x="431" y="383"/>
                    </a:cubicBezTo>
                    <a:cubicBezTo>
                      <a:pt x="431" y="383"/>
                      <a:pt x="432" y="383"/>
                      <a:pt x="432" y="382"/>
                    </a:cubicBezTo>
                    <a:cubicBezTo>
                      <a:pt x="433" y="382"/>
                      <a:pt x="434" y="383"/>
                      <a:pt x="435" y="383"/>
                    </a:cubicBezTo>
                    <a:cubicBezTo>
                      <a:pt x="435" y="383"/>
                      <a:pt x="436" y="383"/>
                      <a:pt x="436" y="383"/>
                    </a:cubicBezTo>
                    <a:cubicBezTo>
                      <a:pt x="439" y="383"/>
                      <a:pt x="442" y="381"/>
                      <a:pt x="444" y="380"/>
                    </a:cubicBezTo>
                    <a:cubicBezTo>
                      <a:pt x="445" y="380"/>
                      <a:pt x="447" y="379"/>
                      <a:pt x="449" y="377"/>
                    </a:cubicBezTo>
                    <a:cubicBezTo>
                      <a:pt x="449" y="377"/>
                      <a:pt x="450" y="376"/>
                      <a:pt x="450" y="376"/>
                    </a:cubicBezTo>
                    <a:cubicBezTo>
                      <a:pt x="450" y="376"/>
                      <a:pt x="450" y="375"/>
                      <a:pt x="451" y="375"/>
                    </a:cubicBezTo>
                    <a:cubicBezTo>
                      <a:pt x="451" y="375"/>
                      <a:pt x="451" y="375"/>
                      <a:pt x="452" y="375"/>
                    </a:cubicBezTo>
                    <a:cubicBezTo>
                      <a:pt x="453" y="375"/>
                      <a:pt x="453" y="375"/>
                      <a:pt x="454" y="375"/>
                    </a:cubicBezTo>
                    <a:cubicBezTo>
                      <a:pt x="455" y="374"/>
                      <a:pt x="455" y="374"/>
                      <a:pt x="456" y="374"/>
                    </a:cubicBezTo>
                    <a:cubicBezTo>
                      <a:pt x="457" y="373"/>
                      <a:pt x="458" y="373"/>
                      <a:pt x="459" y="373"/>
                    </a:cubicBezTo>
                    <a:cubicBezTo>
                      <a:pt x="460" y="372"/>
                      <a:pt x="461" y="372"/>
                      <a:pt x="463" y="371"/>
                    </a:cubicBezTo>
                    <a:cubicBezTo>
                      <a:pt x="463" y="371"/>
                      <a:pt x="464" y="371"/>
                      <a:pt x="464" y="370"/>
                    </a:cubicBezTo>
                    <a:cubicBezTo>
                      <a:pt x="465" y="370"/>
                      <a:pt x="465" y="370"/>
                      <a:pt x="466" y="370"/>
                    </a:cubicBezTo>
                    <a:cubicBezTo>
                      <a:pt x="467" y="370"/>
                      <a:pt x="468" y="369"/>
                      <a:pt x="469" y="369"/>
                    </a:cubicBezTo>
                    <a:cubicBezTo>
                      <a:pt x="469" y="369"/>
                      <a:pt x="470" y="368"/>
                      <a:pt x="471" y="368"/>
                    </a:cubicBezTo>
                    <a:cubicBezTo>
                      <a:pt x="472" y="368"/>
                      <a:pt x="472" y="368"/>
                      <a:pt x="472" y="368"/>
                    </a:cubicBezTo>
                    <a:cubicBezTo>
                      <a:pt x="473" y="367"/>
                      <a:pt x="474" y="367"/>
                      <a:pt x="475" y="366"/>
                    </a:cubicBezTo>
                    <a:cubicBezTo>
                      <a:pt x="476" y="366"/>
                      <a:pt x="476" y="365"/>
                      <a:pt x="477" y="365"/>
                    </a:cubicBezTo>
                    <a:cubicBezTo>
                      <a:pt x="477" y="365"/>
                      <a:pt x="477" y="365"/>
                      <a:pt x="477" y="365"/>
                    </a:cubicBezTo>
                    <a:cubicBezTo>
                      <a:pt x="478" y="365"/>
                      <a:pt x="479" y="365"/>
                      <a:pt x="480" y="366"/>
                    </a:cubicBezTo>
                    <a:cubicBezTo>
                      <a:pt x="481" y="366"/>
                      <a:pt x="482" y="366"/>
                      <a:pt x="484" y="366"/>
                    </a:cubicBezTo>
                    <a:cubicBezTo>
                      <a:pt x="485" y="366"/>
                      <a:pt x="486" y="366"/>
                      <a:pt x="486" y="366"/>
                    </a:cubicBezTo>
                    <a:cubicBezTo>
                      <a:pt x="489" y="365"/>
                      <a:pt x="491" y="363"/>
                      <a:pt x="492" y="361"/>
                    </a:cubicBezTo>
                    <a:cubicBezTo>
                      <a:pt x="493" y="361"/>
                      <a:pt x="493" y="361"/>
                      <a:pt x="493" y="361"/>
                    </a:cubicBezTo>
                    <a:cubicBezTo>
                      <a:pt x="495" y="359"/>
                      <a:pt x="497" y="357"/>
                      <a:pt x="499" y="356"/>
                    </a:cubicBezTo>
                    <a:cubicBezTo>
                      <a:pt x="499" y="356"/>
                      <a:pt x="500" y="356"/>
                      <a:pt x="501" y="355"/>
                    </a:cubicBezTo>
                    <a:cubicBezTo>
                      <a:pt x="502" y="355"/>
                      <a:pt x="503" y="355"/>
                      <a:pt x="504" y="354"/>
                    </a:cubicBezTo>
                    <a:cubicBezTo>
                      <a:pt x="505" y="353"/>
                      <a:pt x="506" y="352"/>
                      <a:pt x="507" y="351"/>
                    </a:cubicBezTo>
                    <a:cubicBezTo>
                      <a:pt x="508" y="350"/>
                      <a:pt x="510" y="349"/>
                      <a:pt x="511" y="349"/>
                    </a:cubicBezTo>
                    <a:cubicBezTo>
                      <a:pt x="512" y="348"/>
                      <a:pt x="513" y="348"/>
                      <a:pt x="514" y="348"/>
                    </a:cubicBezTo>
                    <a:cubicBezTo>
                      <a:pt x="516" y="348"/>
                      <a:pt x="517" y="348"/>
                      <a:pt x="519" y="348"/>
                    </a:cubicBezTo>
                    <a:cubicBezTo>
                      <a:pt x="523" y="346"/>
                      <a:pt x="523" y="343"/>
                      <a:pt x="524" y="341"/>
                    </a:cubicBezTo>
                    <a:cubicBezTo>
                      <a:pt x="524" y="341"/>
                      <a:pt x="524" y="339"/>
                      <a:pt x="524" y="338"/>
                    </a:cubicBezTo>
                    <a:cubicBezTo>
                      <a:pt x="524" y="337"/>
                      <a:pt x="524" y="336"/>
                      <a:pt x="524" y="335"/>
                    </a:cubicBezTo>
                    <a:cubicBezTo>
                      <a:pt x="525" y="332"/>
                      <a:pt x="526" y="329"/>
                      <a:pt x="527" y="326"/>
                    </a:cubicBezTo>
                    <a:cubicBezTo>
                      <a:pt x="528" y="323"/>
                      <a:pt x="529" y="321"/>
                      <a:pt x="530" y="318"/>
                    </a:cubicBezTo>
                    <a:cubicBezTo>
                      <a:pt x="531" y="315"/>
                      <a:pt x="532" y="313"/>
                      <a:pt x="532" y="311"/>
                    </a:cubicBezTo>
                    <a:cubicBezTo>
                      <a:pt x="532" y="309"/>
                      <a:pt x="532" y="309"/>
                      <a:pt x="532" y="309"/>
                    </a:cubicBezTo>
                    <a:cubicBezTo>
                      <a:pt x="533" y="308"/>
                      <a:pt x="533" y="307"/>
                      <a:pt x="533" y="306"/>
                    </a:cubicBezTo>
                    <a:cubicBezTo>
                      <a:pt x="534" y="305"/>
                      <a:pt x="534" y="304"/>
                      <a:pt x="534" y="303"/>
                    </a:cubicBezTo>
                    <a:cubicBezTo>
                      <a:pt x="535" y="301"/>
                      <a:pt x="535" y="300"/>
                      <a:pt x="535" y="298"/>
                    </a:cubicBezTo>
                    <a:cubicBezTo>
                      <a:pt x="535" y="297"/>
                      <a:pt x="536" y="296"/>
                      <a:pt x="536" y="295"/>
                    </a:cubicBezTo>
                    <a:cubicBezTo>
                      <a:pt x="536" y="295"/>
                      <a:pt x="536" y="294"/>
                      <a:pt x="536" y="293"/>
                    </a:cubicBezTo>
                    <a:cubicBezTo>
                      <a:pt x="536" y="291"/>
                      <a:pt x="537" y="290"/>
                      <a:pt x="538" y="289"/>
                    </a:cubicBezTo>
                    <a:cubicBezTo>
                      <a:pt x="539" y="288"/>
                      <a:pt x="540" y="287"/>
                      <a:pt x="541" y="287"/>
                    </a:cubicBezTo>
                    <a:cubicBezTo>
                      <a:pt x="544" y="286"/>
                      <a:pt x="545" y="283"/>
                      <a:pt x="547" y="281"/>
                    </a:cubicBezTo>
                    <a:cubicBezTo>
                      <a:pt x="547" y="281"/>
                      <a:pt x="547" y="280"/>
                      <a:pt x="547" y="280"/>
                    </a:cubicBezTo>
                    <a:cubicBezTo>
                      <a:pt x="549" y="277"/>
                      <a:pt x="551" y="274"/>
                      <a:pt x="553" y="272"/>
                    </a:cubicBezTo>
                    <a:cubicBezTo>
                      <a:pt x="555" y="270"/>
                      <a:pt x="557" y="269"/>
                      <a:pt x="559" y="267"/>
                    </a:cubicBezTo>
                    <a:cubicBezTo>
                      <a:pt x="562" y="266"/>
                      <a:pt x="562" y="266"/>
                      <a:pt x="562" y="266"/>
                    </a:cubicBezTo>
                    <a:lnTo>
                      <a:pt x="551" y="246"/>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auto">
              <a:xfrm>
                <a:off x="3484" y="3210"/>
                <a:ext cx="40" cy="42"/>
              </a:xfrm>
              <a:custGeom>
                <a:avLst/>
                <a:gdLst>
                  <a:gd name="T0" fmla="*/ 13 w 15"/>
                  <a:gd name="T1" fmla="*/ 2 h 16"/>
                  <a:gd name="T2" fmla="*/ 9 w 15"/>
                  <a:gd name="T3" fmla="*/ 0 h 16"/>
                  <a:gd name="T4" fmla="*/ 5 w 15"/>
                  <a:gd name="T5" fmla="*/ 0 h 16"/>
                  <a:gd name="T6" fmla="*/ 0 w 15"/>
                  <a:gd name="T7" fmla="*/ 8 h 16"/>
                  <a:gd name="T8" fmla="*/ 5 w 15"/>
                  <a:gd name="T9" fmla="*/ 15 h 16"/>
                  <a:gd name="T10" fmla="*/ 8 w 15"/>
                  <a:gd name="T11" fmla="*/ 16 h 16"/>
                  <a:gd name="T12" fmla="*/ 15 w 15"/>
                  <a:gd name="T13" fmla="*/ 8 h 16"/>
                  <a:gd name="T14" fmla="*/ 13 w 1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13" y="2"/>
                    </a:moveTo>
                    <a:cubicBezTo>
                      <a:pt x="12" y="0"/>
                      <a:pt x="10" y="0"/>
                      <a:pt x="9" y="0"/>
                    </a:cubicBezTo>
                    <a:cubicBezTo>
                      <a:pt x="8" y="0"/>
                      <a:pt x="7" y="0"/>
                      <a:pt x="5" y="0"/>
                    </a:cubicBezTo>
                    <a:cubicBezTo>
                      <a:pt x="2" y="2"/>
                      <a:pt x="0" y="5"/>
                      <a:pt x="0" y="8"/>
                    </a:cubicBezTo>
                    <a:cubicBezTo>
                      <a:pt x="0" y="11"/>
                      <a:pt x="2" y="14"/>
                      <a:pt x="5" y="15"/>
                    </a:cubicBezTo>
                    <a:cubicBezTo>
                      <a:pt x="6" y="16"/>
                      <a:pt x="7" y="16"/>
                      <a:pt x="8" y="16"/>
                    </a:cubicBezTo>
                    <a:cubicBezTo>
                      <a:pt x="11" y="16"/>
                      <a:pt x="14" y="14"/>
                      <a:pt x="15" y="8"/>
                    </a:cubicBezTo>
                    <a:cubicBezTo>
                      <a:pt x="15" y="6"/>
                      <a:pt x="15" y="3"/>
                      <a:pt x="13"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3"/>
              <p:cNvSpPr>
                <a:spLocks/>
              </p:cNvSpPr>
              <p:nvPr/>
            </p:nvSpPr>
            <p:spPr bwMode="auto">
              <a:xfrm>
                <a:off x="3136" y="1411"/>
                <a:ext cx="38" cy="32"/>
              </a:xfrm>
              <a:custGeom>
                <a:avLst/>
                <a:gdLst>
                  <a:gd name="T0" fmla="*/ 7 w 14"/>
                  <a:gd name="T1" fmla="*/ 0 h 12"/>
                  <a:gd name="T2" fmla="*/ 1 w 14"/>
                  <a:gd name="T3" fmla="*/ 3 h 12"/>
                  <a:gd name="T4" fmla="*/ 3 w 14"/>
                  <a:gd name="T5" fmla="*/ 9 h 12"/>
                  <a:gd name="T6" fmla="*/ 7 w 14"/>
                  <a:gd name="T7" fmla="*/ 11 h 12"/>
                  <a:gd name="T8" fmla="*/ 9 w 14"/>
                  <a:gd name="T9" fmla="*/ 12 h 12"/>
                  <a:gd name="T10" fmla="*/ 9 w 14"/>
                  <a:gd name="T11" fmla="*/ 12 h 12"/>
                  <a:gd name="T12" fmla="*/ 13 w 14"/>
                  <a:gd name="T13" fmla="*/ 10 h 12"/>
                  <a:gd name="T14" fmla="*/ 14 w 14"/>
                  <a:gd name="T15" fmla="*/ 6 h 12"/>
                  <a:gd name="T16" fmla="*/ 7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7" y="0"/>
                    </a:moveTo>
                    <a:cubicBezTo>
                      <a:pt x="4" y="0"/>
                      <a:pt x="2" y="1"/>
                      <a:pt x="1" y="3"/>
                    </a:cubicBezTo>
                    <a:cubicBezTo>
                      <a:pt x="1" y="4"/>
                      <a:pt x="0" y="6"/>
                      <a:pt x="3" y="9"/>
                    </a:cubicBezTo>
                    <a:cubicBezTo>
                      <a:pt x="4" y="10"/>
                      <a:pt x="5" y="10"/>
                      <a:pt x="7" y="11"/>
                    </a:cubicBezTo>
                    <a:cubicBezTo>
                      <a:pt x="8" y="11"/>
                      <a:pt x="9" y="12"/>
                      <a:pt x="9" y="12"/>
                    </a:cubicBezTo>
                    <a:cubicBezTo>
                      <a:pt x="9" y="12"/>
                      <a:pt x="9" y="12"/>
                      <a:pt x="9" y="12"/>
                    </a:cubicBezTo>
                    <a:cubicBezTo>
                      <a:pt x="11" y="12"/>
                      <a:pt x="12" y="11"/>
                      <a:pt x="13" y="10"/>
                    </a:cubicBezTo>
                    <a:cubicBezTo>
                      <a:pt x="14" y="9"/>
                      <a:pt x="14" y="8"/>
                      <a:pt x="14" y="6"/>
                    </a:cubicBezTo>
                    <a:cubicBezTo>
                      <a:pt x="14" y="2"/>
                      <a:pt x="11" y="0"/>
                      <a:pt x="7"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4"/>
              <p:cNvSpPr>
                <a:spLocks/>
              </p:cNvSpPr>
              <p:nvPr/>
            </p:nvSpPr>
            <p:spPr bwMode="auto">
              <a:xfrm>
                <a:off x="2948" y="1597"/>
                <a:ext cx="40" cy="72"/>
              </a:xfrm>
              <a:custGeom>
                <a:avLst/>
                <a:gdLst>
                  <a:gd name="T0" fmla="*/ 15 w 15"/>
                  <a:gd name="T1" fmla="*/ 7 h 27"/>
                  <a:gd name="T2" fmla="*/ 8 w 15"/>
                  <a:gd name="T3" fmla="*/ 0 h 27"/>
                  <a:gd name="T4" fmla="*/ 7 w 15"/>
                  <a:gd name="T5" fmla="*/ 0 h 27"/>
                  <a:gd name="T6" fmla="*/ 2 w 15"/>
                  <a:gd name="T7" fmla="*/ 6 h 27"/>
                  <a:gd name="T8" fmla="*/ 1 w 15"/>
                  <a:gd name="T9" fmla="*/ 7 h 27"/>
                  <a:gd name="T10" fmla="*/ 1 w 15"/>
                  <a:gd name="T11" fmla="*/ 8 h 27"/>
                  <a:gd name="T12" fmla="*/ 0 w 15"/>
                  <a:gd name="T13" fmla="*/ 13 h 27"/>
                  <a:gd name="T14" fmla="*/ 0 w 15"/>
                  <a:gd name="T15" fmla="*/ 15 h 27"/>
                  <a:gd name="T16" fmla="*/ 3 w 15"/>
                  <a:gd name="T17" fmla="*/ 25 h 27"/>
                  <a:gd name="T18" fmla="*/ 7 w 15"/>
                  <a:gd name="T19" fmla="*/ 27 h 27"/>
                  <a:gd name="T20" fmla="*/ 10 w 15"/>
                  <a:gd name="T21" fmla="*/ 25 h 27"/>
                  <a:gd name="T22" fmla="*/ 15 w 15"/>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7">
                    <a:moveTo>
                      <a:pt x="15" y="7"/>
                    </a:moveTo>
                    <a:cubicBezTo>
                      <a:pt x="14" y="4"/>
                      <a:pt x="12" y="0"/>
                      <a:pt x="8" y="0"/>
                    </a:cubicBezTo>
                    <a:cubicBezTo>
                      <a:pt x="7" y="0"/>
                      <a:pt x="7" y="0"/>
                      <a:pt x="7" y="0"/>
                    </a:cubicBezTo>
                    <a:cubicBezTo>
                      <a:pt x="3" y="0"/>
                      <a:pt x="2" y="4"/>
                      <a:pt x="2" y="6"/>
                    </a:cubicBezTo>
                    <a:cubicBezTo>
                      <a:pt x="2" y="6"/>
                      <a:pt x="2" y="7"/>
                      <a:pt x="1" y="7"/>
                    </a:cubicBezTo>
                    <a:cubicBezTo>
                      <a:pt x="1" y="7"/>
                      <a:pt x="1" y="8"/>
                      <a:pt x="1" y="8"/>
                    </a:cubicBezTo>
                    <a:cubicBezTo>
                      <a:pt x="1" y="9"/>
                      <a:pt x="0" y="11"/>
                      <a:pt x="0" y="13"/>
                    </a:cubicBezTo>
                    <a:cubicBezTo>
                      <a:pt x="0" y="14"/>
                      <a:pt x="0" y="14"/>
                      <a:pt x="0" y="15"/>
                    </a:cubicBezTo>
                    <a:cubicBezTo>
                      <a:pt x="1" y="20"/>
                      <a:pt x="1" y="23"/>
                      <a:pt x="3" y="25"/>
                    </a:cubicBezTo>
                    <a:cubicBezTo>
                      <a:pt x="4" y="26"/>
                      <a:pt x="5" y="27"/>
                      <a:pt x="7" y="27"/>
                    </a:cubicBezTo>
                    <a:cubicBezTo>
                      <a:pt x="8" y="27"/>
                      <a:pt x="9" y="26"/>
                      <a:pt x="10" y="25"/>
                    </a:cubicBezTo>
                    <a:cubicBezTo>
                      <a:pt x="14" y="21"/>
                      <a:pt x="15" y="9"/>
                      <a:pt x="15"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5"/>
              <p:cNvSpPr>
                <a:spLocks/>
              </p:cNvSpPr>
              <p:nvPr/>
            </p:nvSpPr>
            <p:spPr bwMode="auto">
              <a:xfrm>
                <a:off x="1755" y="712"/>
                <a:ext cx="375" cy="335"/>
              </a:xfrm>
              <a:custGeom>
                <a:avLst/>
                <a:gdLst>
                  <a:gd name="T0" fmla="*/ 136 w 141"/>
                  <a:gd name="T1" fmla="*/ 61 h 126"/>
                  <a:gd name="T2" fmla="*/ 132 w 141"/>
                  <a:gd name="T3" fmla="*/ 44 h 126"/>
                  <a:gd name="T4" fmla="*/ 115 w 141"/>
                  <a:gd name="T5" fmla="*/ 36 h 126"/>
                  <a:gd name="T6" fmla="*/ 106 w 141"/>
                  <a:gd name="T7" fmla="*/ 30 h 126"/>
                  <a:gd name="T8" fmla="*/ 99 w 141"/>
                  <a:gd name="T9" fmla="*/ 14 h 126"/>
                  <a:gd name="T10" fmla="*/ 84 w 141"/>
                  <a:gd name="T11" fmla="*/ 8 h 126"/>
                  <a:gd name="T12" fmla="*/ 70 w 141"/>
                  <a:gd name="T13" fmla="*/ 2 h 126"/>
                  <a:gd name="T14" fmla="*/ 61 w 141"/>
                  <a:gd name="T15" fmla="*/ 1 h 126"/>
                  <a:gd name="T16" fmla="*/ 56 w 141"/>
                  <a:gd name="T17" fmla="*/ 8 h 126"/>
                  <a:gd name="T18" fmla="*/ 55 w 141"/>
                  <a:gd name="T19" fmla="*/ 20 h 126"/>
                  <a:gd name="T20" fmla="*/ 49 w 141"/>
                  <a:gd name="T21" fmla="*/ 33 h 126"/>
                  <a:gd name="T22" fmla="*/ 38 w 141"/>
                  <a:gd name="T23" fmla="*/ 40 h 126"/>
                  <a:gd name="T24" fmla="*/ 33 w 141"/>
                  <a:gd name="T25" fmla="*/ 45 h 126"/>
                  <a:gd name="T26" fmla="*/ 32 w 141"/>
                  <a:gd name="T27" fmla="*/ 48 h 126"/>
                  <a:gd name="T28" fmla="*/ 25 w 141"/>
                  <a:gd name="T29" fmla="*/ 50 h 126"/>
                  <a:gd name="T30" fmla="*/ 21 w 141"/>
                  <a:gd name="T31" fmla="*/ 57 h 126"/>
                  <a:gd name="T32" fmla="*/ 14 w 141"/>
                  <a:gd name="T33" fmla="*/ 60 h 126"/>
                  <a:gd name="T34" fmla="*/ 9 w 141"/>
                  <a:gd name="T35" fmla="*/ 64 h 126"/>
                  <a:gd name="T36" fmla="*/ 4 w 141"/>
                  <a:gd name="T37" fmla="*/ 81 h 126"/>
                  <a:gd name="T38" fmla="*/ 6 w 141"/>
                  <a:gd name="T39" fmla="*/ 85 h 126"/>
                  <a:gd name="T40" fmla="*/ 10 w 141"/>
                  <a:gd name="T41" fmla="*/ 92 h 126"/>
                  <a:gd name="T42" fmla="*/ 13 w 141"/>
                  <a:gd name="T43" fmla="*/ 103 h 126"/>
                  <a:gd name="T44" fmla="*/ 8 w 141"/>
                  <a:gd name="T45" fmla="*/ 121 h 126"/>
                  <a:gd name="T46" fmla="*/ 17 w 141"/>
                  <a:gd name="T47" fmla="*/ 126 h 126"/>
                  <a:gd name="T48" fmla="*/ 23 w 141"/>
                  <a:gd name="T49" fmla="*/ 125 h 126"/>
                  <a:gd name="T50" fmla="*/ 28 w 141"/>
                  <a:gd name="T51" fmla="*/ 124 h 126"/>
                  <a:gd name="T52" fmla="*/ 36 w 141"/>
                  <a:gd name="T53" fmla="*/ 123 h 126"/>
                  <a:gd name="T54" fmla="*/ 44 w 141"/>
                  <a:gd name="T55" fmla="*/ 126 h 126"/>
                  <a:gd name="T56" fmla="*/ 54 w 141"/>
                  <a:gd name="T57" fmla="*/ 119 h 126"/>
                  <a:gd name="T58" fmla="*/ 59 w 141"/>
                  <a:gd name="T59" fmla="*/ 112 h 126"/>
                  <a:gd name="T60" fmla="*/ 67 w 141"/>
                  <a:gd name="T61" fmla="*/ 104 h 126"/>
                  <a:gd name="T62" fmla="*/ 73 w 141"/>
                  <a:gd name="T63" fmla="*/ 105 h 126"/>
                  <a:gd name="T64" fmla="*/ 85 w 141"/>
                  <a:gd name="T65" fmla="*/ 95 h 126"/>
                  <a:gd name="T66" fmla="*/ 94 w 141"/>
                  <a:gd name="T67" fmla="*/ 93 h 126"/>
                  <a:gd name="T68" fmla="*/ 102 w 141"/>
                  <a:gd name="T69" fmla="*/ 91 h 126"/>
                  <a:gd name="T70" fmla="*/ 111 w 141"/>
                  <a:gd name="T71" fmla="*/ 88 h 126"/>
                  <a:gd name="T72" fmla="*/ 118 w 141"/>
                  <a:gd name="T73" fmla="*/ 86 h 126"/>
                  <a:gd name="T74" fmla="*/ 123 w 141"/>
                  <a:gd name="T75" fmla="*/ 86 h 126"/>
                  <a:gd name="T76" fmla="*/ 140 w 141"/>
                  <a:gd name="T77" fmla="*/ 7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26">
                    <a:moveTo>
                      <a:pt x="137" y="64"/>
                    </a:moveTo>
                    <a:cubicBezTo>
                      <a:pt x="137" y="63"/>
                      <a:pt x="136" y="62"/>
                      <a:pt x="136" y="61"/>
                    </a:cubicBezTo>
                    <a:cubicBezTo>
                      <a:pt x="135" y="59"/>
                      <a:pt x="135" y="56"/>
                      <a:pt x="135" y="54"/>
                    </a:cubicBezTo>
                    <a:cubicBezTo>
                      <a:pt x="134" y="51"/>
                      <a:pt x="134" y="47"/>
                      <a:pt x="132" y="44"/>
                    </a:cubicBezTo>
                    <a:cubicBezTo>
                      <a:pt x="129" y="37"/>
                      <a:pt x="122" y="36"/>
                      <a:pt x="117" y="36"/>
                    </a:cubicBezTo>
                    <a:cubicBezTo>
                      <a:pt x="116" y="36"/>
                      <a:pt x="116" y="36"/>
                      <a:pt x="115" y="36"/>
                    </a:cubicBezTo>
                    <a:cubicBezTo>
                      <a:pt x="114" y="36"/>
                      <a:pt x="114" y="36"/>
                      <a:pt x="113" y="36"/>
                    </a:cubicBezTo>
                    <a:cubicBezTo>
                      <a:pt x="110" y="36"/>
                      <a:pt x="108" y="35"/>
                      <a:pt x="106" y="30"/>
                    </a:cubicBezTo>
                    <a:cubicBezTo>
                      <a:pt x="105" y="28"/>
                      <a:pt x="104" y="27"/>
                      <a:pt x="103" y="25"/>
                    </a:cubicBezTo>
                    <a:cubicBezTo>
                      <a:pt x="102" y="21"/>
                      <a:pt x="100" y="18"/>
                      <a:pt x="99" y="14"/>
                    </a:cubicBezTo>
                    <a:cubicBezTo>
                      <a:pt x="97" y="11"/>
                      <a:pt x="92" y="10"/>
                      <a:pt x="88" y="9"/>
                    </a:cubicBezTo>
                    <a:cubicBezTo>
                      <a:pt x="87" y="8"/>
                      <a:pt x="85" y="8"/>
                      <a:pt x="84" y="8"/>
                    </a:cubicBezTo>
                    <a:cubicBezTo>
                      <a:pt x="82" y="7"/>
                      <a:pt x="80" y="6"/>
                      <a:pt x="78" y="5"/>
                    </a:cubicBezTo>
                    <a:cubicBezTo>
                      <a:pt x="76" y="4"/>
                      <a:pt x="73" y="3"/>
                      <a:pt x="70" y="2"/>
                    </a:cubicBezTo>
                    <a:cubicBezTo>
                      <a:pt x="68" y="1"/>
                      <a:pt x="66" y="0"/>
                      <a:pt x="63" y="0"/>
                    </a:cubicBezTo>
                    <a:cubicBezTo>
                      <a:pt x="62" y="0"/>
                      <a:pt x="61" y="1"/>
                      <a:pt x="61" y="1"/>
                    </a:cubicBezTo>
                    <a:cubicBezTo>
                      <a:pt x="57" y="2"/>
                      <a:pt x="56" y="5"/>
                      <a:pt x="56" y="7"/>
                    </a:cubicBezTo>
                    <a:cubicBezTo>
                      <a:pt x="56" y="7"/>
                      <a:pt x="56" y="8"/>
                      <a:pt x="56" y="8"/>
                    </a:cubicBezTo>
                    <a:cubicBezTo>
                      <a:pt x="55" y="11"/>
                      <a:pt x="55" y="14"/>
                      <a:pt x="56" y="16"/>
                    </a:cubicBezTo>
                    <a:cubicBezTo>
                      <a:pt x="56" y="18"/>
                      <a:pt x="55" y="19"/>
                      <a:pt x="55" y="20"/>
                    </a:cubicBezTo>
                    <a:cubicBezTo>
                      <a:pt x="55" y="22"/>
                      <a:pt x="55" y="23"/>
                      <a:pt x="54" y="24"/>
                    </a:cubicBezTo>
                    <a:cubicBezTo>
                      <a:pt x="54" y="27"/>
                      <a:pt x="51" y="31"/>
                      <a:pt x="49" y="33"/>
                    </a:cubicBezTo>
                    <a:cubicBezTo>
                      <a:pt x="47" y="34"/>
                      <a:pt x="45" y="35"/>
                      <a:pt x="44" y="36"/>
                    </a:cubicBezTo>
                    <a:cubicBezTo>
                      <a:pt x="42" y="37"/>
                      <a:pt x="40" y="39"/>
                      <a:pt x="38" y="40"/>
                    </a:cubicBezTo>
                    <a:cubicBezTo>
                      <a:pt x="38" y="40"/>
                      <a:pt x="38" y="40"/>
                      <a:pt x="38" y="40"/>
                    </a:cubicBezTo>
                    <a:cubicBezTo>
                      <a:pt x="36" y="42"/>
                      <a:pt x="34" y="43"/>
                      <a:pt x="33" y="45"/>
                    </a:cubicBezTo>
                    <a:cubicBezTo>
                      <a:pt x="33" y="46"/>
                      <a:pt x="33" y="46"/>
                      <a:pt x="32" y="47"/>
                    </a:cubicBezTo>
                    <a:cubicBezTo>
                      <a:pt x="32" y="48"/>
                      <a:pt x="32" y="48"/>
                      <a:pt x="32" y="48"/>
                    </a:cubicBezTo>
                    <a:cubicBezTo>
                      <a:pt x="32" y="49"/>
                      <a:pt x="31" y="49"/>
                      <a:pt x="30" y="49"/>
                    </a:cubicBezTo>
                    <a:cubicBezTo>
                      <a:pt x="29" y="49"/>
                      <a:pt x="27" y="49"/>
                      <a:pt x="25" y="50"/>
                    </a:cubicBezTo>
                    <a:cubicBezTo>
                      <a:pt x="24" y="51"/>
                      <a:pt x="23" y="53"/>
                      <a:pt x="22" y="55"/>
                    </a:cubicBezTo>
                    <a:cubicBezTo>
                      <a:pt x="21" y="55"/>
                      <a:pt x="21" y="56"/>
                      <a:pt x="21" y="57"/>
                    </a:cubicBezTo>
                    <a:cubicBezTo>
                      <a:pt x="20" y="57"/>
                      <a:pt x="19" y="58"/>
                      <a:pt x="18" y="58"/>
                    </a:cubicBezTo>
                    <a:cubicBezTo>
                      <a:pt x="17" y="59"/>
                      <a:pt x="16" y="59"/>
                      <a:pt x="14" y="60"/>
                    </a:cubicBezTo>
                    <a:cubicBezTo>
                      <a:pt x="13" y="61"/>
                      <a:pt x="12" y="61"/>
                      <a:pt x="11" y="62"/>
                    </a:cubicBezTo>
                    <a:cubicBezTo>
                      <a:pt x="10" y="63"/>
                      <a:pt x="9" y="63"/>
                      <a:pt x="9" y="64"/>
                    </a:cubicBezTo>
                    <a:cubicBezTo>
                      <a:pt x="5" y="66"/>
                      <a:pt x="1" y="69"/>
                      <a:pt x="0" y="75"/>
                    </a:cubicBezTo>
                    <a:cubicBezTo>
                      <a:pt x="0" y="79"/>
                      <a:pt x="2" y="81"/>
                      <a:pt x="4" y="81"/>
                    </a:cubicBezTo>
                    <a:cubicBezTo>
                      <a:pt x="5" y="82"/>
                      <a:pt x="5" y="82"/>
                      <a:pt x="5" y="83"/>
                    </a:cubicBezTo>
                    <a:cubicBezTo>
                      <a:pt x="6" y="83"/>
                      <a:pt x="6" y="84"/>
                      <a:pt x="6" y="85"/>
                    </a:cubicBezTo>
                    <a:cubicBezTo>
                      <a:pt x="6" y="86"/>
                      <a:pt x="6" y="87"/>
                      <a:pt x="7" y="89"/>
                    </a:cubicBezTo>
                    <a:cubicBezTo>
                      <a:pt x="8" y="90"/>
                      <a:pt x="9" y="91"/>
                      <a:pt x="10" y="92"/>
                    </a:cubicBezTo>
                    <a:cubicBezTo>
                      <a:pt x="10" y="93"/>
                      <a:pt x="10" y="93"/>
                      <a:pt x="11" y="93"/>
                    </a:cubicBezTo>
                    <a:cubicBezTo>
                      <a:pt x="13" y="97"/>
                      <a:pt x="14" y="100"/>
                      <a:pt x="13" y="103"/>
                    </a:cubicBezTo>
                    <a:cubicBezTo>
                      <a:pt x="13" y="106"/>
                      <a:pt x="12" y="110"/>
                      <a:pt x="10" y="113"/>
                    </a:cubicBezTo>
                    <a:cubicBezTo>
                      <a:pt x="9" y="115"/>
                      <a:pt x="7" y="118"/>
                      <a:pt x="8" y="121"/>
                    </a:cubicBezTo>
                    <a:cubicBezTo>
                      <a:pt x="9" y="122"/>
                      <a:pt x="10" y="124"/>
                      <a:pt x="12" y="125"/>
                    </a:cubicBezTo>
                    <a:cubicBezTo>
                      <a:pt x="13" y="126"/>
                      <a:pt x="15" y="126"/>
                      <a:pt x="17" y="126"/>
                    </a:cubicBezTo>
                    <a:cubicBezTo>
                      <a:pt x="17" y="126"/>
                      <a:pt x="17" y="126"/>
                      <a:pt x="17" y="126"/>
                    </a:cubicBezTo>
                    <a:cubicBezTo>
                      <a:pt x="19" y="126"/>
                      <a:pt x="21" y="126"/>
                      <a:pt x="23" y="125"/>
                    </a:cubicBezTo>
                    <a:cubicBezTo>
                      <a:pt x="24" y="125"/>
                      <a:pt x="26" y="124"/>
                      <a:pt x="27" y="124"/>
                    </a:cubicBezTo>
                    <a:cubicBezTo>
                      <a:pt x="28" y="124"/>
                      <a:pt x="28" y="124"/>
                      <a:pt x="28" y="124"/>
                    </a:cubicBezTo>
                    <a:cubicBezTo>
                      <a:pt x="30" y="124"/>
                      <a:pt x="32" y="123"/>
                      <a:pt x="34" y="123"/>
                    </a:cubicBezTo>
                    <a:cubicBezTo>
                      <a:pt x="34" y="123"/>
                      <a:pt x="35" y="123"/>
                      <a:pt x="36" y="123"/>
                    </a:cubicBezTo>
                    <a:cubicBezTo>
                      <a:pt x="36" y="124"/>
                      <a:pt x="37" y="124"/>
                      <a:pt x="38" y="124"/>
                    </a:cubicBezTo>
                    <a:cubicBezTo>
                      <a:pt x="40" y="125"/>
                      <a:pt x="42" y="126"/>
                      <a:pt x="44" y="126"/>
                    </a:cubicBezTo>
                    <a:cubicBezTo>
                      <a:pt x="44" y="126"/>
                      <a:pt x="45" y="126"/>
                      <a:pt x="45" y="126"/>
                    </a:cubicBezTo>
                    <a:cubicBezTo>
                      <a:pt x="50" y="126"/>
                      <a:pt x="52" y="122"/>
                      <a:pt x="54" y="119"/>
                    </a:cubicBezTo>
                    <a:cubicBezTo>
                      <a:pt x="55" y="118"/>
                      <a:pt x="56" y="117"/>
                      <a:pt x="56" y="116"/>
                    </a:cubicBezTo>
                    <a:cubicBezTo>
                      <a:pt x="57" y="114"/>
                      <a:pt x="58" y="113"/>
                      <a:pt x="59" y="112"/>
                    </a:cubicBezTo>
                    <a:cubicBezTo>
                      <a:pt x="61" y="109"/>
                      <a:pt x="63" y="106"/>
                      <a:pt x="66" y="104"/>
                    </a:cubicBezTo>
                    <a:cubicBezTo>
                      <a:pt x="66" y="104"/>
                      <a:pt x="67" y="104"/>
                      <a:pt x="67" y="104"/>
                    </a:cubicBezTo>
                    <a:cubicBezTo>
                      <a:pt x="68" y="105"/>
                      <a:pt x="70" y="105"/>
                      <a:pt x="71" y="105"/>
                    </a:cubicBezTo>
                    <a:cubicBezTo>
                      <a:pt x="72" y="105"/>
                      <a:pt x="72" y="105"/>
                      <a:pt x="73" y="105"/>
                    </a:cubicBezTo>
                    <a:cubicBezTo>
                      <a:pt x="77" y="104"/>
                      <a:pt x="80" y="101"/>
                      <a:pt x="82" y="98"/>
                    </a:cubicBezTo>
                    <a:cubicBezTo>
                      <a:pt x="83" y="97"/>
                      <a:pt x="84" y="96"/>
                      <a:pt x="85" y="95"/>
                    </a:cubicBezTo>
                    <a:cubicBezTo>
                      <a:pt x="86" y="94"/>
                      <a:pt x="87" y="94"/>
                      <a:pt x="89" y="94"/>
                    </a:cubicBezTo>
                    <a:cubicBezTo>
                      <a:pt x="91" y="93"/>
                      <a:pt x="92" y="93"/>
                      <a:pt x="94" y="93"/>
                    </a:cubicBezTo>
                    <a:cubicBezTo>
                      <a:pt x="94" y="93"/>
                      <a:pt x="95" y="92"/>
                      <a:pt x="96" y="92"/>
                    </a:cubicBezTo>
                    <a:cubicBezTo>
                      <a:pt x="98" y="92"/>
                      <a:pt x="100" y="92"/>
                      <a:pt x="102" y="91"/>
                    </a:cubicBezTo>
                    <a:cubicBezTo>
                      <a:pt x="103" y="91"/>
                      <a:pt x="103" y="91"/>
                      <a:pt x="103" y="91"/>
                    </a:cubicBezTo>
                    <a:cubicBezTo>
                      <a:pt x="106" y="90"/>
                      <a:pt x="109" y="89"/>
                      <a:pt x="111" y="88"/>
                    </a:cubicBezTo>
                    <a:cubicBezTo>
                      <a:pt x="113" y="87"/>
                      <a:pt x="114" y="87"/>
                      <a:pt x="115" y="86"/>
                    </a:cubicBezTo>
                    <a:cubicBezTo>
                      <a:pt x="116" y="86"/>
                      <a:pt x="117" y="86"/>
                      <a:pt x="118" y="86"/>
                    </a:cubicBezTo>
                    <a:cubicBezTo>
                      <a:pt x="118" y="86"/>
                      <a:pt x="119" y="86"/>
                      <a:pt x="120" y="86"/>
                    </a:cubicBezTo>
                    <a:cubicBezTo>
                      <a:pt x="121" y="86"/>
                      <a:pt x="122" y="86"/>
                      <a:pt x="123" y="86"/>
                    </a:cubicBezTo>
                    <a:cubicBezTo>
                      <a:pt x="125" y="86"/>
                      <a:pt x="125" y="86"/>
                      <a:pt x="125" y="86"/>
                    </a:cubicBezTo>
                    <a:cubicBezTo>
                      <a:pt x="130" y="86"/>
                      <a:pt x="138" y="86"/>
                      <a:pt x="140" y="79"/>
                    </a:cubicBezTo>
                    <a:cubicBezTo>
                      <a:pt x="141" y="74"/>
                      <a:pt x="139" y="69"/>
                      <a:pt x="137" y="6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6"/>
              <p:cNvSpPr>
                <a:spLocks/>
              </p:cNvSpPr>
              <p:nvPr/>
            </p:nvSpPr>
            <p:spPr bwMode="auto">
              <a:xfrm>
                <a:off x="2956" y="1825"/>
                <a:ext cx="329" cy="311"/>
              </a:xfrm>
              <a:custGeom>
                <a:avLst/>
                <a:gdLst>
                  <a:gd name="T0" fmla="*/ 116 w 124"/>
                  <a:gd name="T1" fmla="*/ 72 h 117"/>
                  <a:gd name="T2" fmla="*/ 107 w 124"/>
                  <a:gd name="T3" fmla="*/ 67 h 117"/>
                  <a:gd name="T4" fmla="*/ 101 w 124"/>
                  <a:gd name="T5" fmla="*/ 68 h 117"/>
                  <a:gd name="T6" fmla="*/ 98 w 124"/>
                  <a:gd name="T7" fmla="*/ 66 h 117"/>
                  <a:gd name="T8" fmla="*/ 95 w 124"/>
                  <a:gd name="T9" fmla="*/ 60 h 117"/>
                  <a:gd name="T10" fmla="*/ 82 w 124"/>
                  <a:gd name="T11" fmla="*/ 46 h 117"/>
                  <a:gd name="T12" fmla="*/ 78 w 124"/>
                  <a:gd name="T13" fmla="*/ 45 h 117"/>
                  <a:gd name="T14" fmla="*/ 75 w 124"/>
                  <a:gd name="T15" fmla="*/ 44 h 117"/>
                  <a:gd name="T16" fmla="*/ 72 w 124"/>
                  <a:gd name="T17" fmla="*/ 41 h 117"/>
                  <a:gd name="T18" fmla="*/ 58 w 124"/>
                  <a:gd name="T19" fmla="*/ 31 h 117"/>
                  <a:gd name="T20" fmla="*/ 52 w 124"/>
                  <a:gd name="T21" fmla="*/ 28 h 117"/>
                  <a:gd name="T22" fmla="*/ 44 w 124"/>
                  <a:gd name="T23" fmla="*/ 22 h 117"/>
                  <a:gd name="T24" fmla="*/ 39 w 124"/>
                  <a:gd name="T25" fmla="*/ 25 h 117"/>
                  <a:gd name="T26" fmla="*/ 37 w 124"/>
                  <a:gd name="T27" fmla="*/ 20 h 117"/>
                  <a:gd name="T28" fmla="*/ 40 w 124"/>
                  <a:gd name="T29" fmla="*/ 21 h 117"/>
                  <a:gd name="T30" fmla="*/ 42 w 124"/>
                  <a:gd name="T31" fmla="*/ 8 h 117"/>
                  <a:gd name="T32" fmla="*/ 41 w 124"/>
                  <a:gd name="T33" fmla="*/ 6 h 117"/>
                  <a:gd name="T34" fmla="*/ 29 w 124"/>
                  <a:gd name="T35" fmla="*/ 6 h 117"/>
                  <a:gd name="T36" fmla="*/ 27 w 124"/>
                  <a:gd name="T37" fmla="*/ 6 h 117"/>
                  <a:gd name="T38" fmla="*/ 16 w 124"/>
                  <a:gd name="T39" fmla="*/ 23 h 117"/>
                  <a:gd name="T40" fmla="*/ 15 w 124"/>
                  <a:gd name="T41" fmla="*/ 39 h 117"/>
                  <a:gd name="T42" fmla="*/ 15 w 124"/>
                  <a:gd name="T43" fmla="*/ 71 h 117"/>
                  <a:gd name="T44" fmla="*/ 10 w 124"/>
                  <a:gd name="T45" fmla="*/ 81 h 117"/>
                  <a:gd name="T46" fmla="*/ 2 w 124"/>
                  <a:gd name="T47" fmla="*/ 100 h 117"/>
                  <a:gd name="T48" fmla="*/ 21 w 124"/>
                  <a:gd name="T49" fmla="*/ 98 h 117"/>
                  <a:gd name="T50" fmla="*/ 27 w 124"/>
                  <a:gd name="T51" fmla="*/ 95 h 117"/>
                  <a:gd name="T52" fmla="*/ 29 w 124"/>
                  <a:gd name="T53" fmla="*/ 103 h 117"/>
                  <a:gd name="T54" fmla="*/ 30 w 124"/>
                  <a:gd name="T55" fmla="*/ 113 h 117"/>
                  <a:gd name="T56" fmla="*/ 46 w 124"/>
                  <a:gd name="T57" fmla="*/ 112 h 117"/>
                  <a:gd name="T58" fmla="*/ 52 w 124"/>
                  <a:gd name="T59" fmla="*/ 106 h 117"/>
                  <a:gd name="T60" fmla="*/ 56 w 124"/>
                  <a:gd name="T61" fmla="*/ 98 h 117"/>
                  <a:gd name="T62" fmla="*/ 66 w 124"/>
                  <a:gd name="T63" fmla="*/ 83 h 117"/>
                  <a:gd name="T64" fmla="*/ 67 w 124"/>
                  <a:gd name="T65" fmla="*/ 77 h 117"/>
                  <a:gd name="T66" fmla="*/ 71 w 124"/>
                  <a:gd name="T67" fmla="*/ 76 h 117"/>
                  <a:gd name="T68" fmla="*/ 72 w 124"/>
                  <a:gd name="T69" fmla="*/ 79 h 117"/>
                  <a:gd name="T70" fmla="*/ 76 w 124"/>
                  <a:gd name="T71" fmla="*/ 82 h 117"/>
                  <a:gd name="T72" fmla="*/ 81 w 124"/>
                  <a:gd name="T73" fmla="*/ 81 h 117"/>
                  <a:gd name="T74" fmla="*/ 82 w 124"/>
                  <a:gd name="T75" fmla="*/ 81 h 117"/>
                  <a:gd name="T76" fmla="*/ 80 w 124"/>
                  <a:gd name="T77" fmla="*/ 88 h 117"/>
                  <a:gd name="T78" fmla="*/ 90 w 124"/>
                  <a:gd name="T79" fmla="*/ 91 h 117"/>
                  <a:gd name="T80" fmla="*/ 96 w 124"/>
                  <a:gd name="T81" fmla="*/ 93 h 117"/>
                  <a:gd name="T82" fmla="*/ 105 w 124"/>
                  <a:gd name="T83" fmla="*/ 96 h 117"/>
                  <a:gd name="T84" fmla="*/ 124 w 124"/>
                  <a:gd name="T85" fmla="*/ 8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17">
                    <a:moveTo>
                      <a:pt x="120" y="75"/>
                    </a:moveTo>
                    <a:cubicBezTo>
                      <a:pt x="119" y="74"/>
                      <a:pt x="118" y="73"/>
                      <a:pt x="116" y="72"/>
                    </a:cubicBezTo>
                    <a:cubicBezTo>
                      <a:pt x="115" y="71"/>
                      <a:pt x="114" y="70"/>
                      <a:pt x="113" y="69"/>
                    </a:cubicBezTo>
                    <a:cubicBezTo>
                      <a:pt x="111" y="67"/>
                      <a:pt x="110" y="67"/>
                      <a:pt x="107" y="67"/>
                    </a:cubicBezTo>
                    <a:cubicBezTo>
                      <a:pt x="106" y="67"/>
                      <a:pt x="104" y="67"/>
                      <a:pt x="103" y="67"/>
                    </a:cubicBezTo>
                    <a:cubicBezTo>
                      <a:pt x="101" y="68"/>
                      <a:pt x="101" y="68"/>
                      <a:pt x="101" y="68"/>
                    </a:cubicBezTo>
                    <a:cubicBezTo>
                      <a:pt x="100" y="68"/>
                      <a:pt x="99" y="68"/>
                      <a:pt x="98" y="68"/>
                    </a:cubicBezTo>
                    <a:cubicBezTo>
                      <a:pt x="98" y="68"/>
                      <a:pt x="98" y="67"/>
                      <a:pt x="98" y="66"/>
                    </a:cubicBezTo>
                    <a:cubicBezTo>
                      <a:pt x="97" y="65"/>
                      <a:pt x="97" y="63"/>
                      <a:pt x="96" y="62"/>
                    </a:cubicBezTo>
                    <a:cubicBezTo>
                      <a:pt x="95" y="61"/>
                      <a:pt x="95" y="60"/>
                      <a:pt x="95" y="60"/>
                    </a:cubicBezTo>
                    <a:cubicBezTo>
                      <a:pt x="94" y="52"/>
                      <a:pt x="90" y="47"/>
                      <a:pt x="83" y="46"/>
                    </a:cubicBezTo>
                    <a:cubicBezTo>
                      <a:pt x="83" y="46"/>
                      <a:pt x="82" y="46"/>
                      <a:pt x="82" y="46"/>
                    </a:cubicBezTo>
                    <a:cubicBezTo>
                      <a:pt x="81" y="46"/>
                      <a:pt x="80" y="46"/>
                      <a:pt x="79" y="46"/>
                    </a:cubicBezTo>
                    <a:cubicBezTo>
                      <a:pt x="79" y="46"/>
                      <a:pt x="79" y="46"/>
                      <a:pt x="78" y="45"/>
                    </a:cubicBezTo>
                    <a:cubicBezTo>
                      <a:pt x="77" y="45"/>
                      <a:pt x="77" y="45"/>
                      <a:pt x="76" y="44"/>
                    </a:cubicBezTo>
                    <a:cubicBezTo>
                      <a:pt x="75" y="44"/>
                      <a:pt x="75" y="44"/>
                      <a:pt x="75" y="44"/>
                    </a:cubicBezTo>
                    <a:cubicBezTo>
                      <a:pt x="73" y="44"/>
                      <a:pt x="73" y="44"/>
                      <a:pt x="73" y="43"/>
                    </a:cubicBezTo>
                    <a:cubicBezTo>
                      <a:pt x="72" y="43"/>
                      <a:pt x="72" y="42"/>
                      <a:pt x="72" y="41"/>
                    </a:cubicBezTo>
                    <a:cubicBezTo>
                      <a:pt x="71" y="40"/>
                      <a:pt x="71" y="38"/>
                      <a:pt x="69" y="37"/>
                    </a:cubicBezTo>
                    <a:cubicBezTo>
                      <a:pt x="68" y="36"/>
                      <a:pt x="64" y="32"/>
                      <a:pt x="58" y="31"/>
                    </a:cubicBezTo>
                    <a:cubicBezTo>
                      <a:pt x="56" y="31"/>
                      <a:pt x="55" y="31"/>
                      <a:pt x="53" y="29"/>
                    </a:cubicBezTo>
                    <a:cubicBezTo>
                      <a:pt x="53" y="28"/>
                      <a:pt x="53" y="28"/>
                      <a:pt x="52" y="28"/>
                    </a:cubicBezTo>
                    <a:cubicBezTo>
                      <a:pt x="51" y="25"/>
                      <a:pt x="49" y="22"/>
                      <a:pt x="45" y="22"/>
                    </a:cubicBezTo>
                    <a:cubicBezTo>
                      <a:pt x="44" y="22"/>
                      <a:pt x="44" y="22"/>
                      <a:pt x="44" y="22"/>
                    </a:cubicBezTo>
                    <a:cubicBezTo>
                      <a:pt x="42" y="22"/>
                      <a:pt x="40" y="24"/>
                      <a:pt x="40" y="24"/>
                    </a:cubicBezTo>
                    <a:cubicBezTo>
                      <a:pt x="39" y="25"/>
                      <a:pt x="39" y="25"/>
                      <a:pt x="39" y="25"/>
                    </a:cubicBezTo>
                    <a:cubicBezTo>
                      <a:pt x="39" y="25"/>
                      <a:pt x="38" y="25"/>
                      <a:pt x="38" y="25"/>
                    </a:cubicBezTo>
                    <a:cubicBezTo>
                      <a:pt x="38" y="25"/>
                      <a:pt x="37" y="22"/>
                      <a:pt x="37" y="20"/>
                    </a:cubicBezTo>
                    <a:cubicBezTo>
                      <a:pt x="38" y="20"/>
                      <a:pt x="39" y="21"/>
                      <a:pt x="40" y="21"/>
                    </a:cubicBezTo>
                    <a:cubicBezTo>
                      <a:pt x="40" y="21"/>
                      <a:pt x="40" y="21"/>
                      <a:pt x="40" y="21"/>
                    </a:cubicBezTo>
                    <a:cubicBezTo>
                      <a:pt x="42" y="21"/>
                      <a:pt x="43" y="20"/>
                      <a:pt x="44" y="19"/>
                    </a:cubicBezTo>
                    <a:cubicBezTo>
                      <a:pt x="48" y="15"/>
                      <a:pt x="43" y="10"/>
                      <a:pt x="42" y="8"/>
                    </a:cubicBezTo>
                    <a:cubicBezTo>
                      <a:pt x="41" y="7"/>
                      <a:pt x="41" y="7"/>
                      <a:pt x="41" y="7"/>
                    </a:cubicBezTo>
                    <a:cubicBezTo>
                      <a:pt x="41" y="7"/>
                      <a:pt x="41" y="6"/>
                      <a:pt x="41" y="6"/>
                    </a:cubicBezTo>
                    <a:cubicBezTo>
                      <a:pt x="40" y="4"/>
                      <a:pt x="39" y="0"/>
                      <a:pt x="35" y="0"/>
                    </a:cubicBezTo>
                    <a:cubicBezTo>
                      <a:pt x="31" y="0"/>
                      <a:pt x="29" y="3"/>
                      <a:pt x="29" y="6"/>
                    </a:cubicBezTo>
                    <a:cubicBezTo>
                      <a:pt x="29" y="6"/>
                      <a:pt x="29" y="6"/>
                      <a:pt x="29" y="6"/>
                    </a:cubicBezTo>
                    <a:cubicBezTo>
                      <a:pt x="28" y="6"/>
                      <a:pt x="28" y="6"/>
                      <a:pt x="27" y="6"/>
                    </a:cubicBezTo>
                    <a:cubicBezTo>
                      <a:pt x="26" y="6"/>
                      <a:pt x="24" y="7"/>
                      <a:pt x="23" y="7"/>
                    </a:cubicBezTo>
                    <a:cubicBezTo>
                      <a:pt x="16" y="11"/>
                      <a:pt x="16" y="19"/>
                      <a:pt x="16" y="23"/>
                    </a:cubicBezTo>
                    <a:cubicBezTo>
                      <a:pt x="16" y="25"/>
                      <a:pt x="16" y="28"/>
                      <a:pt x="16" y="30"/>
                    </a:cubicBezTo>
                    <a:cubicBezTo>
                      <a:pt x="16" y="33"/>
                      <a:pt x="16" y="36"/>
                      <a:pt x="15" y="39"/>
                    </a:cubicBezTo>
                    <a:cubicBezTo>
                      <a:pt x="15" y="45"/>
                      <a:pt x="15" y="49"/>
                      <a:pt x="14" y="54"/>
                    </a:cubicBezTo>
                    <a:cubicBezTo>
                      <a:pt x="13" y="60"/>
                      <a:pt x="13" y="66"/>
                      <a:pt x="15" y="71"/>
                    </a:cubicBezTo>
                    <a:cubicBezTo>
                      <a:pt x="16" y="76"/>
                      <a:pt x="16" y="78"/>
                      <a:pt x="13" y="80"/>
                    </a:cubicBezTo>
                    <a:cubicBezTo>
                      <a:pt x="12" y="80"/>
                      <a:pt x="11" y="81"/>
                      <a:pt x="10" y="81"/>
                    </a:cubicBezTo>
                    <a:cubicBezTo>
                      <a:pt x="6" y="84"/>
                      <a:pt x="1" y="87"/>
                      <a:pt x="0" y="94"/>
                    </a:cubicBezTo>
                    <a:cubicBezTo>
                      <a:pt x="0" y="96"/>
                      <a:pt x="1" y="99"/>
                      <a:pt x="2" y="100"/>
                    </a:cubicBezTo>
                    <a:cubicBezTo>
                      <a:pt x="3" y="101"/>
                      <a:pt x="5" y="102"/>
                      <a:pt x="7" y="102"/>
                    </a:cubicBezTo>
                    <a:cubicBezTo>
                      <a:pt x="12" y="102"/>
                      <a:pt x="17" y="100"/>
                      <a:pt x="21" y="98"/>
                    </a:cubicBezTo>
                    <a:cubicBezTo>
                      <a:pt x="23" y="97"/>
                      <a:pt x="25" y="96"/>
                      <a:pt x="26" y="95"/>
                    </a:cubicBezTo>
                    <a:cubicBezTo>
                      <a:pt x="27" y="95"/>
                      <a:pt x="27" y="95"/>
                      <a:pt x="27" y="95"/>
                    </a:cubicBezTo>
                    <a:cubicBezTo>
                      <a:pt x="27" y="95"/>
                      <a:pt x="27" y="95"/>
                      <a:pt x="27" y="96"/>
                    </a:cubicBezTo>
                    <a:cubicBezTo>
                      <a:pt x="29" y="98"/>
                      <a:pt x="29" y="101"/>
                      <a:pt x="29" y="103"/>
                    </a:cubicBezTo>
                    <a:cubicBezTo>
                      <a:pt x="29" y="104"/>
                      <a:pt x="29" y="105"/>
                      <a:pt x="29" y="105"/>
                    </a:cubicBezTo>
                    <a:cubicBezTo>
                      <a:pt x="29" y="108"/>
                      <a:pt x="29" y="110"/>
                      <a:pt x="30" y="113"/>
                    </a:cubicBezTo>
                    <a:cubicBezTo>
                      <a:pt x="32" y="117"/>
                      <a:pt x="35" y="117"/>
                      <a:pt x="36" y="117"/>
                    </a:cubicBezTo>
                    <a:cubicBezTo>
                      <a:pt x="40" y="117"/>
                      <a:pt x="43" y="114"/>
                      <a:pt x="46" y="112"/>
                    </a:cubicBezTo>
                    <a:cubicBezTo>
                      <a:pt x="47" y="111"/>
                      <a:pt x="47" y="111"/>
                      <a:pt x="47" y="111"/>
                    </a:cubicBezTo>
                    <a:cubicBezTo>
                      <a:pt x="49" y="109"/>
                      <a:pt x="51" y="108"/>
                      <a:pt x="52" y="106"/>
                    </a:cubicBezTo>
                    <a:cubicBezTo>
                      <a:pt x="53" y="104"/>
                      <a:pt x="54" y="102"/>
                      <a:pt x="54" y="101"/>
                    </a:cubicBezTo>
                    <a:cubicBezTo>
                      <a:pt x="55" y="100"/>
                      <a:pt x="55" y="99"/>
                      <a:pt x="56" y="98"/>
                    </a:cubicBezTo>
                    <a:cubicBezTo>
                      <a:pt x="56" y="96"/>
                      <a:pt x="58" y="95"/>
                      <a:pt x="60" y="93"/>
                    </a:cubicBezTo>
                    <a:cubicBezTo>
                      <a:pt x="62" y="91"/>
                      <a:pt x="65" y="88"/>
                      <a:pt x="66" y="83"/>
                    </a:cubicBezTo>
                    <a:cubicBezTo>
                      <a:pt x="66" y="82"/>
                      <a:pt x="66" y="82"/>
                      <a:pt x="66" y="81"/>
                    </a:cubicBezTo>
                    <a:cubicBezTo>
                      <a:pt x="66" y="79"/>
                      <a:pt x="66" y="78"/>
                      <a:pt x="67" y="77"/>
                    </a:cubicBezTo>
                    <a:cubicBezTo>
                      <a:pt x="68" y="76"/>
                      <a:pt x="69" y="75"/>
                      <a:pt x="71" y="75"/>
                    </a:cubicBezTo>
                    <a:cubicBezTo>
                      <a:pt x="71" y="75"/>
                      <a:pt x="71" y="76"/>
                      <a:pt x="71" y="76"/>
                    </a:cubicBezTo>
                    <a:cubicBezTo>
                      <a:pt x="71" y="77"/>
                      <a:pt x="72" y="78"/>
                      <a:pt x="72" y="78"/>
                    </a:cubicBezTo>
                    <a:cubicBezTo>
                      <a:pt x="72" y="78"/>
                      <a:pt x="72" y="79"/>
                      <a:pt x="72" y="79"/>
                    </a:cubicBezTo>
                    <a:cubicBezTo>
                      <a:pt x="72" y="82"/>
                      <a:pt x="72" y="82"/>
                      <a:pt x="72" y="82"/>
                    </a:cubicBezTo>
                    <a:cubicBezTo>
                      <a:pt x="76" y="82"/>
                      <a:pt x="76" y="82"/>
                      <a:pt x="76" y="82"/>
                    </a:cubicBezTo>
                    <a:cubicBezTo>
                      <a:pt x="77" y="82"/>
                      <a:pt x="77" y="82"/>
                      <a:pt x="77" y="82"/>
                    </a:cubicBezTo>
                    <a:cubicBezTo>
                      <a:pt x="78" y="81"/>
                      <a:pt x="80" y="81"/>
                      <a:pt x="81" y="81"/>
                    </a:cubicBezTo>
                    <a:cubicBezTo>
                      <a:pt x="82" y="81"/>
                      <a:pt x="82" y="81"/>
                      <a:pt x="82" y="81"/>
                    </a:cubicBezTo>
                    <a:cubicBezTo>
                      <a:pt x="82" y="81"/>
                      <a:pt x="82" y="81"/>
                      <a:pt x="82" y="81"/>
                    </a:cubicBezTo>
                    <a:cubicBezTo>
                      <a:pt x="82" y="81"/>
                      <a:pt x="82" y="82"/>
                      <a:pt x="81" y="83"/>
                    </a:cubicBezTo>
                    <a:cubicBezTo>
                      <a:pt x="81" y="84"/>
                      <a:pt x="80" y="86"/>
                      <a:pt x="80" y="88"/>
                    </a:cubicBezTo>
                    <a:cubicBezTo>
                      <a:pt x="81" y="90"/>
                      <a:pt x="82" y="92"/>
                      <a:pt x="86" y="92"/>
                    </a:cubicBezTo>
                    <a:cubicBezTo>
                      <a:pt x="87" y="92"/>
                      <a:pt x="89" y="92"/>
                      <a:pt x="90" y="91"/>
                    </a:cubicBezTo>
                    <a:cubicBezTo>
                      <a:pt x="90" y="91"/>
                      <a:pt x="91" y="91"/>
                      <a:pt x="91" y="91"/>
                    </a:cubicBezTo>
                    <a:cubicBezTo>
                      <a:pt x="93" y="91"/>
                      <a:pt x="94" y="92"/>
                      <a:pt x="96" y="93"/>
                    </a:cubicBezTo>
                    <a:cubicBezTo>
                      <a:pt x="97" y="93"/>
                      <a:pt x="98" y="94"/>
                      <a:pt x="99" y="94"/>
                    </a:cubicBezTo>
                    <a:cubicBezTo>
                      <a:pt x="101" y="95"/>
                      <a:pt x="103" y="96"/>
                      <a:pt x="105" y="96"/>
                    </a:cubicBezTo>
                    <a:cubicBezTo>
                      <a:pt x="112" y="96"/>
                      <a:pt x="117" y="90"/>
                      <a:pt x="121" y="86"/>
                    </a:cubicBezTo>
                    <a:cubicBezTo>
                      <a:pt x="122" y="84"/>
                      <a:pt x="124" y="82"/>
                      <a:pt x="124" y="80"/>
                    </a:cubicBezTo>
                    <a:cubicBezTo>
                      <a:pt x="123" y="78"/>
                      <a:pt x="122" y="76"/>
                      <a:pt x="120" y="7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7"/>
              <p:cNvSpPr>
                <a:spLocks/>
              </p:cNvSpPr>
              <p:nvPr/>
            </p:nvSpPr>
            <p:spPr bwMode="auto">
              <a:xfrm>
                <a:off x="3062" y="1812"/>
                <a:ext cx="72" cy="61"/>
              </a:xfrm>
              <a:custGeom>
                <a:avLst/>
                <a:gdLst>
                  <a:gd name="T0" fmla="*/ 6 w 27"/>
                  <a:gd name="T1" fmla="*/ 14 h 23"/>
                  <a:gd name="T2" fmla="*/ 6 w 27"/>
                  <a:gd name="T3" fmla="*/ 15 h 23"/>
                  <a:gd name="T4" fmla="*/ 10 w 27"/>
                  <a:gd name="T5" fmla="*/ 20 h 23"/>
                  <a:gd name="T6" fmla="*/ 11 w 27"/>
                  <a:gd name="T7" fmla="*/ 21 h 23"/>
                  <a:gd name="T8" fmla="*/ 17 w 27"/>
                  <a:gd name="T9" fmla="*/ 23 h 23"/>
                  <a:gd name="T10" fmla="*/ 18 w 27"/>
                  <a:gd name="T11" fmla="*/ 23 h 23"/>
                  <a:gd name="T12" fmla="*/ 19 w 27"/>
                  <a:gd name="T13" fmla="*/ 23 h 23"/>
                  <a:gd name="T14" fmla="*/ 27 w 27"/>
                  <a:gd name="T15" fmla="*/ 18 h 23"/>
                  <a:gd name="T16" fmla="*/ 27 w 27"/>
                  <a:gd name="T17" fmla="*/ 15 h 23"/>
                  <a:gd name="T18" fmla="*/ 24 w 27"/>
                  <a:gd name="T19" fmla="*/ 15 h 23"/>
                  <a:gd name="T20" fmla="*/ 23 w 27"/>
                  <a:gd name="T21" fmla="*/ 14 h 23"/>
                  <a:gd name="T22" fmla="*/ 21 w 27"/>
                  <a:gd name="T23" fmla="*/ 13 h 23"/>
                  <a:gd name="T24" fmla="*/ 19 w 27"/>
                  <a:gd name="T25" fmla="*/ 13 h 23"/>
                  <a:gd name="T26" fmla="*/ 19 w 27"/>
                  <a:gd name="T27" fmla="*/ 13 h 23"/>
                  <a:gd name="T28" fmla="*/ 18 w 27"/>
                  <a:gd name="T29" fmla="*/ 12 h 23"/>
                  <a:gd name="T30" fmla="*/ 18 w 27"/>
                  <a:gd name="T31" fmla="*/ 10 h 23"/>
                  <a:gd name="T32" fmla="*/ 15 w 27"/>
                  <a:gd name="T33" fmla="*/ 6 h 23"/>
                  <a:gd name="T34" fmla="*/ 14 w 27"/>
                  <a:gd name="T35" fmla="*/ 6 h 23"/>
                  <a:gd name="T36" fmla="*/ 13 w 27"/>
                  <a:gd name="T37" fmla="*/ 4 h 23"/>
                  <a:gd name="T38" fmla="*/ 6 w 27"/>
                  <a:gd name="T39" fmla="*/ 0 h 23"/>
                  <a:gd name="T40" fmla="*/ 4 w 27"/>
                  <a:gd name="T41" fmla="*/ 0 h 23"/>
                  <a:gd name="T42" fmla="*/ 1 w 27"/>
                  <a:gd name="T43" fmla="*/ 3 h 23"/>
                  <a:gd name="T44" fmla="*/ 5 w 27"/>
                  <a:gd name="T45" fmla="*/ 13 h 23"/>
                  <a:gd name="T46" fmla="*/ 6 w 27"/>
                  <a:gd name="T4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3">
                    <a:moveTo>
                      <a:pt x="6" y="14"/>
                    </a:moveTo>
                    <a:cubicBezTo>
                      <a:pt x="6" y="14"/>
                      <a:pt x="6" y="15"/>
                      <a:pt x="6" y="15"/>
                    </a:cubicBezTo>
                    <a:cubicBezTo>
                      <a:pt x="6" y="17"/>
                      <a:pt x="7" y="19"/>
                      <a:pt x="10" y="20"/>
                    </a:cubicBezTo>
                    <a:cubicBezTo>
                      <a:pt x="11" y="21"/>
                      <a:pt x="11" y="21"/>
                      <a:pt x="11" y="21"/>
                    </a:cubicBezTo>
                    <a:cubicBezTo>
                      <a:pt x="12" y="22"/>
                      <a:pt x="14" y="23"/>
                      <a:pt x="17" y="23"/>
                    </a:cubicBezTo>
                    <a:cubicBezTo>
                      <a:pt x="17" y="23"/>
                      <a:pt x="18" y="23"/>
                      <a:pt x="18" y="23"/>
                    </a:cubicBezTo>
                    <a:cubicBezTo>
                      <a:pt x="18" y="23"/>
                      <a:pt x="19" y="23"/>
                      <a:pt x="19" y="23"/>
                    </a:cubicBezTo>
                    <a:cubicBezTo>
                      <a:pt x="21" y="23"/>
                      <a:pt x="27" y="22"/>
                      <a:pt x="27" y="18"/>
                    </a:cubicBezTo>
                    <a:cubicBezTo>
                      <a:pt x="27" y="15"/>
                      <a:pt x="27" y="15"/>
                      <a:pt x="27" y="15"/>
                    </a:cubicBezTo>
                    <a:cubicBezTo>
                      <a:pt x="24" y="15"/>
                      <a:pt x="24" y="15"/>
                      <a:pt x="24" y="15"/>
                    </a:cubicBezTo>
                    <a:cubicBezTo>
                      <a:pt x="24" y="15"/>
                      <a:pt x="23" y="14"/>
                      <a:pt x="23" y="14"/>
                    </a:cubicBezTo>
                    <a:cubicBezTo>
                      <a:pt x="22" y="14"/>
                      <a:pt x="22" y="13"/>
                      <a:pt x="21" y="13"/>
                    </a:cubicBezTo>
                    <a:cubicBezTo>
                      <a:pt x="20" y="13"/>
                      <a:pt x="19" y="13"/>
                      <a:pt x="19" y="13"/>
                    </a:cubicBezTo>
                    <a:cubicBezTo>
                      <a:pt x="19" y="13"/>
                      <a:pt x="19" y="13"/>
                      <a:pt x="19" y="13"/>
                    </a:cubicBezTo>
                    <a:cubicBezTo>
                      <a:pt x="19" y="12"/>
                      <a:pt x="18" y="12"/>
                      <a:pt x="18" y="12"/>
                    </a:cubicBezTo>
                    <a:cubicBezTo>
                      <a:pt x="18" y="11"/>
                      <a:pt x="18" y="10"/>
                      <a:pt x="18" y="10"/>
                    </a:cubicBezTo>
                    <a:cubicBezTo>
                      <a:pt x="17" y="8"/>
                      <a:pt x="16" y="7"/>
                      <a:pt x="15" y="6"/>
                    </a:cubicBezTo>
                    <a:cubicBezTo>
                      <a:pt x="14" y="6"/>
                      <a:pt x="14" y="6"/>
                      <a:pt x="14" y="6"/>
                    </a:cubicBezTo>
                    <a:cubicBezTo>
                      <a:pt x="14" y="6"/>
                      <a:pt x="13" y="5"/>
                      <a:pt x="13" y="4"/>
                    </a:cubicBezTo>
                    <a:cubicBezTo>
                      <a:pt x="11" y="2"/>
                      <a:pt x="9" y="0"/>
                      <a:pt x="6" y="0"/>
                    </a:cubicBezTo>
                    <a:cubicBezTo>
                      <a:pt x="5" y="0"/>
                      <a:pt x="5" y="0"/>
                      <a:pt x="4" y="0"/>
                    </a:cubicBezTo>
                    <a:cubicBezTo>
                      <a:pt x="3" y="1"/>
                      <a:pt x="1" y="2"/>
                      <a:pt x="1" y="3"/>
                    </a:cubicBezTo>
                    <a:cubicBezTo>
                      <a:pt x="0" y="7"/>
                      <a:pt x="3" y="10"/>
                      <a:pt x="5" y="13"/>
                    </a:cubicBezTo>
                    <a:cubicBezTo>
                      <a:pt x="5" y="13"/>
                      <a:pt x="5" y="13"/>
                      <a:pt x="6" y="1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8"/>
              <p:cNvSpPr>
                <a:spLocks/>
              </p:cNvSpPr>
              <p:nvPr/>
            </p:nvSpPr>
            <p:spPr bwMode="auto">
              <a:xfrm>
                <a:off x="3288" y="1435"/>
                <a:ext cx="42" cy="48"/>
              </a:xfrm>
              <a:custGeom>
                <a:avLst/>
                <a:gdLst>
                  <a:gd name="T0" fmla="*/ 16 w 16"/>
                  <a:gd name="T1" fmla="*/ 6 h 18"/>
                  <a:gd name="T2" fmla="*/ 11 w 16"/>
                  <a:gd name="T3" fmla="*/ 1 h 18"/>
                  <a:gd name="T4" fmla="*/ 7 w 16"/>
                  <a:gd name="T5" fmla="*/ 0 h 18"/>
                  <a:gd name="T6" fmla="*/ 1 w 16"/>
                  <a:gd name="T7" fmla="*/ 5 h 18"/>
                  <a:gd name="T8" fmla="*/ 2 w 16"/>
                  <a:gd name="T9" fmla="*/ 13 h 18"/>
                  <a:gd name="T10" fmla="*/ 3 w 16"/>
                  <a:gd name="T11" fmla="*/ 14 h 18"/>
                  <a:gd name="T12" fmla="*/ 8 w 16"/>
                  <a:gd name="T13" fmla="*/ 18 h 18"/>
                  <a:gd name="T14" fmla="*/ 10 w 16"/>
                  <a:gd name="T15" fmla="*/ 18 h 18"/>
                  <a:gd name="T16" fmla="*/ 14 w 16"/>
                  <a:gd name="T17" fmla="*/ 12 h 18"/>
                  <a:gd name="T18" fmla="*/ 15 w 16"/>
                  <a:gd name="T19" fmla="*/ 11 h 18"/>
                  <a:gd name="T20" fmla="*/ 16 w 16"/>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6" y="6"/>
                    </a:moveTo>
                    <a:cubicBezTo>
                      <a:pt x="15" y="4"/>
                      <a:pt x="13" y="2"/>
                      <a:pt x="11" y="1"/>
                    </a:cubicBezTo>
                    <a:cubicBezTo>
                      <a:pt x="10" y="1"/>
                      <a:pt x="9" y="0"/>
                      <a:pt x="7" y="0"/>
                    </a:cubicBezTo>
                    <a:cubicBezTo>
                      <a:pt x="6" y="0"/>
                      <a:pt x="3" y="1"/>
                      <a:pt x="1" y="5"/>
                    </a:cubicBezTo>
                    <a:cubicBezTo>
                      <a:pt x="0" y="8"/>
                      <a:pt x="0" y="10"/>
                      <a:pt x="2" y="13"/>
                    </a:cubicBezTo>
                    <a:cubicBezTo>
                      <a:pt x="3" y="13"/>
                      <a:pt x="3" y="14"/>
                      <a:pt x="3" y="14"/>
                    </a:cubicBezTo>
                    <a:cubicBezTo>
                      <a:pt x="3" y="15"/>
                      <a:pt x="5" y="18"/>
                      <a:pt x="8" y="18"/>
                    </a:cubicBezTo>
                    <a:cubicBezTo>
                      <a:pt x="8" y="18"/>
                      <a:pt x="9" y="18"/>
                      <a:pt x="10" y="18"/>
                    </a:cubicBezTo>
                    <a:cubicBezTo>
                      <a:pt x="12" y="17"/>
                      <a:pt x="13" y="14"/>
                      <a:pt x="14" y="12"/>
                    </a:cubicBezTo>
                    <a:cubicBezTo>
                      <a:pt x="14" y="12"/>
                      <a:pt x="14" y="11"/>
                      <a:pt x="15" y="11"/>
                    </a:cubicBezTo>
                    <a:cubicBezTo>
                      <a:pt x="16" y="9"/>
                      <a:pt x="16" y="8"/>
                      <a:pt x="16" y="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9"/>
              <p:cNvSpPr>
                <a:spLocks/>
              </p:cNvSpPr>
              <p:nvPr/>
            </p:nvSpPr>
            <p:spPr bwMode="auto">
              <a:xfrm>
                <a:off x="3221" y="1416"/>
                <a:ext cx="59" cy="109"/>
              </a:xfrm>
              <a:custGeom>
                <a:avLst/>
                <a:gdLst>
                  <a:gd name="T0" fmla="*/ 18 w 22"/>
                  <a:gd name="T1" fmla="*/ 25 h 41"/>
                  <a:gd name="T2" fmla="*/ 19 w 22"/>
                  <a:gd name="T3" fmla="*/ 24 h 41"/>
                  <a:gd name="T4" fmla="*/ 19 w 22"/>
                  <a:gd name="T5" fmla="*/ 18 h 41"/>
                  <a:gd name="T6" fmla="*/ 14 w 22"/>
                  <a:gd name="T7" fmla="*/ 15 h 41"/>
                  <a:gd name="T8" fmla="*/ 15 w 22"/>
                  <a:gd name="T9" fmla="*/ 14 h 41"/>
                  <a:gd name="T10" fmla="*/ 16 w 22"/>
                  <a:gd name="T11" fmla="*/ 13 h 41"/>
                  <a:gd name="T12" fmla="*/ 20 w 22"/>
                  <a:gd name="T13" fmla="*/ 9 h 41"/>
                  <a:gd name="T14" fmla="*/ 21 w 22"/>
                  <a:gd name="T15" fmla="*/ 4 h 41"/>
                  <a:gd name="T16" fmla="*/ 16 w 22"/>
                  <a:gd name="T17" fmla="*/ 0 h 41"/>
                  <a:gd name="T18" fmla="*/ 15 w 22"/>
                  <a:gd name="T19" fmla="*/ 0 h 41"/>
                  <a:gd name="T20" fmla="*/ 8 w 22"/>
                  <a:gd name="T21" fmla="*/ 5 h 41"/>
                  <a:gd name="T22" fmla="*/ 8 w 22"/>
                  <a:gd name="T23" fmla="*/ 5 h 41"/>
                  <a:gd name="T24" fmla="*/ 6 w 22"/>
                  <a:gd name="T25" fmla="*/ 13 h 41"/>
                  <a:gd name="T26" fmla="*/ 9 w 22"/>
                  <a:gd name="T27" fmla="*/ 16 h 41"/>
                  <a:gd name="T28" fmla="*/ 7 w 22"/>
                  <a:gd name="T29" fmla="*/ 20 h 41"/>
                  <a:gd name="T30" fmla="*/ 7 w 22"/>
                  <a:gd name="T31" fmla="*/ 22 h 41"/>
                  <a:gd name="T32" fmla="*/ 7 w 22"/>
                  <a:gd name="T33" fmla="*/ 22 h 41"/>
                  <a:gd name="T34" fmla="*/ 5 w 22"/>
                  <a:gd name="T35" fmla="*/ 27 h 41"/>
                  <a:gd name="T36" fmla="*/ 5 w 22"/>
                  <a:gd name="T37" fmla="*/ 27 h 41"/>
                  <a:gd name="T38" fmla="*/ 0 w 22"/>
                  <a:gd name="T39" fmla="*/ 37 h 41"/>
                  <a:gd name="T40" fmla="*/ 3 w 22"/>
                  <a:gd name="T41" fmla="*/ 41 h 41"/>
                  <a:gd name="T42" fmla="*/ 6 w 22"/>
                  <a:gd name="T43" fmla="*/ 41 h 41"/>
                  <a:gd name="T44" fmla="*/ 6 w 22"/>
                  <a:gd name="T45" fmla="*/ 41 h 41"/>
                  <a:gd name="T46" fmla="*/ 18 w 22"/>
                  <a:gd name="T4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1">
                    <a:moveTo>
                      <a:pt x="18" y="25"/>
                    </a:moveTo>
                    <a:cubicBezTo>
                      <a:pt x="19" y="24"/>
                      <a:pt x="19" y="24"/>
                      <a:pt x="19" y="24"/>
                    </a:cubicBezTo>
                    <a:cubicBezTo>
                      <a:pt x="20" y="21"/>
                      <a:pt x="20" y="19"/>
                      <a:pt x="19" y="18"/>
                    </a:cubicBezTo>
                    <a:cubicBezTo>
                      <a:pt x="18" y="16"/>
                      <a:pt x="16" y="15"/>
                      <a:pt x="14" y="15"/>
                    </a:cubicBezTo>
                    <a:cubicBezTo>
                      <a:pt x="14" y="14"/>
                      <a:pt x="15" y="14"/>
                      <a:pt x="15" y="14"/>
                    </a:cubicBezTo>
                    <a:cubicBezTo>
                      <a:pt x="15" y="14"/>
                      <a:pt x="16" y="13"/>
                      <a:pt x="16" y="13"/>
                    </a:cubicBezTo>
                    <a:cubicBezTo>
                      <a:pt x="18" y="12"/>
                      <a:pt x="19" y="11"/>
                      <a:pt x="20" y="9"/>
                    </a:cubicBezTo>
                    <a:cubicBezTo>
                      <a:pt x="21" y="8"/>
                      <a:pt x="22" y="5"/>
                      <a:pt x="21" y="4"/>
                    </a:cubicBezTo>
                    <a:cubicBezTo>
                      <a:pt x="20" y="2"/>
                      <a:pt x="18" y="0"/>
                      <a:pt x="16" y="0"/>
                    </a:cubicBezTo>
                    <a:cubicBezTo>
                      <a:pt x="16" y="0"/>
                      <a:pt x="16" y="0"/>
                      <a:pt x="15" y="0"/>
                    </a:cubicBezTo>
                    <a:cubicBezTo>
                      <a:pt x="12" y="0"/>
                      <a:pt x="9" y="3"/>
                      <a:pt x="8" y="5"/>
                    </a:cubicBezTo>
                    <a:cubicBezTo>
                      <a:pt x="8" y="5"/>
                      <a:pt x="8" y="5"/>
                      <a:pt x="8" y="5"/>
                    </a:cubicBezTo>
                    <a:cubicBezTo>
                      <a:pt x="6" y="7"/>
                      <a:pt x="4" y="10"/>
                      <a:pt x="6" y="13"/>
                    </a:cubicBezTo>
                    <a:cubicBezTo>
                      <a:pt x="6" y="15"/>
                      <a:pt x="8" y="16"/>
                      <a:pt x="9" y="16"/>
                    </a:cubicBezTo>
                    <a:cubicBezTo>
                      <a:pt x="8" y="17"/>
                      <a:pt x="7" y="18"/>
                      <a:pt x="7" y="20"/>
                    </a:cubicBezTo>
                    <a:cubicBezTo>
                      <a:pt x="7" y="21"/>
                      <a:pt x="7" y="21"/>
                      <a:pt x="7" y="22"/>
                    </a:cubicBezTo>
                    <a:cubicBezTo>
                      <a:pt x="7" y="22"/>
                      <a:pt x="7" y="22"/>
                      <a:pt x="7" y="22"/>
                    </a:cubicBezTo>
                    <a:cubicBezTo>
                      <a:pt x="7" y="24"/>
                      <a:pt x="7" y="25"/>
                      <a:pt x="5" y="27"/>
                    </a:cubicBezTo>
                    <a:cubicBezTo>
                      <a:pt x="5" y="27"/>
                      <a:pt x="5" y="27"/>
                      <a:pt x="5" y="27"/>
                    </a:cubicBezTo>
                    <a:cubicBezTo>
                      <a:pt x="2" y="30"/>
                      <a:pt x="0" y="33"/>
                      <a:pt x="0" y="37"/>
                    </a:cubicBezTo>
                    <a:cubicBezTo>
                      <a:pt x="1" y="38"/>
                      <a:pt x="2" y="40"/>
                      <a:pt x="3" y="41"/>
                    </a:cubicBezTo>
                    <a:cubicBezTo>
                      <a:pt x="4" y="41"/>
                      <a:pt x="5" y="41"/>
                      <a:pt x="6" y="41"/>
                    </a:cubicBezTo>
                    <a:cubicBezTo>
                      <a:pt x="6" y="41"/>
                      <a:pt x="6" y="41"/>
                      <a:pt x="6" y="41"/>
                    </a:cubicBezTo>
                    <a:cubicBezTo>
                      <a:pt x="9" y="41"/>
                      <a:pt x="13" y="37"/>
                      <a:pt x="18" y="2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
              <p:cNvSpPr>
                <a:spLocks/>
              </p:cNvSpPr>
              <p:nvPr/>
            </p:nvSpPr>
            <p:spPr bwMode="auto">
              <a:xfrm>
                <a:off x="3240" y="1525"/>
                <a:ext cx="40" cy="66"/>
              </a:xfrm>
              <a:custGeom>
                <a:avLst/>
                <a:gdLst>
                  <a:gd name="T0" fmla="*/ 8 w 15"/>
                  <a:gd name="T1" fmla="*/ 0 h 25"/>
                  <a:gd name="T2" fmla="*/ 5 w 15"/>
                  <a:gd name="T3" fmla="*/ 1 h 25"/>
                  <a:gd name="T4" fmla="*/ 4 w 15"/>
                  <a:gd name="T5" fmla="*/ 7 h 25"/>
                  <a:gd name="T6" fmla="*/ 4 w 15"/>
                  <a:gd name="T7" fmla="*/ 7 h 25"/>
                  <a:gd name="T8" fmla="*/ 4 w 15"/>
                  <a:gd name="T9" fmla="*/ 7 h 25"/>
                  <a:gd name="T10" fmla="*/ 3 w 15"/>
                  <a:gd name="T11" fmla="*/ 12 h 25"/>
                  <a:gd name="T12" fmla="*/ 3 w 15"/>
                  <a:gd name="T13" fmla="*/ 14 h 25"/>
                  <a:gd name="T14" fmla="*/ 1 w 15"/>
                  <a:gd name="T15" fmla="*/ 15 h 25"/>
                  <a:gd name="T16" fmla="*/ 0 w 15"/>
                  <a:gd name="T17" fmla="*/ 19 h 25"/>
                  <a:gd name="T18" fmla="*/ 6 w 15"/>
                  <a:gd name="T19" fmla="*/ 25 h 25"/>
                  <a:gd name="T20" fmla="*/ 11 w 15"/>
                  <a:gd name="T21" fmla="*/ 20 h 25"/>
                  <a:gd name="T22" fmla="*/ 9 w 15"/>
                  <a:gd name="T23" fmla="*/ 15 h 25"/>
                  <a:gd name="T24" fmla="*/ 9 w 15"/>
                  <a:gd name="T25" fmla="*/ 15 h 25"/>
                  <a:gd name="T26" fmla="*/ 11 w 15"/>
                  <a:gd name="T27" fmla="*/ 12 h 25"/>
                  <a:gd name="T28" fmla="*/ 12 w 15"/>
                  <a:gd name="T29" fmla="*/ 11 h 25"/>
                  <a:gd name="T30" fmla="*/ 12 w 15"/>
                  <a:gd name="T31" fmla="*/ 11 h 25"/>
                  <a:gd name="T32" fmla="*/ 15 w 15"/>
                  <a:gd name="T33" fmla="*/ 6 h 25"/>
                  <a:gd name="T34" fmla="*/ 8 w 15"/>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5">
                    <a:moveTo>
                      <a:pt x="8" y="0"/>
                    </a:moveTo>
                    <a:cubicBezTo>
                      <a:pt x="7" y="0"/>
                      <a:pt x="6" y="0"/>
                      <a:pt x="5" y="1"/>
                    </a:cubicBezTo>
                    <a:cubicBezTo>
                      <a:pt x="2" y="3"/>
                      <a:pt x="4" y="6"/>
                      <a:pt x="4" y="7"/>
                    </a:cubicBezTo>
                    <a:cubicBezTo>
                      <a:pt x="4" y="7"/>
                      <a:pt x="4" y="7"/>
                      <a:pt x="4" y="7"/>
                    </a:cubicBezTo>
                    <a:cubicBezTo>
                      <a:pt x="4" y="7"/>
                      <a:pt x="4" y="7"/>
                      <a:pt x="4" y="7"/>
                    </a:cubicBezTo>
                    <a:cubicBezTo>
                      <a:pt x="3" y="8"/>
                      <a:pt x="2" y="10"/>
                      <a:pt x="3" y="12"/>
                    </a:cubicBezTo>
                    <a:cubicBezTo>
                      <a:pt x="3" y="14"/>
                      <a:pt x="3" y="14"/>
                      <a:pt x="3" y="14"/>
                    </a:cubicBezTo>
                    <a:cubicBezTo>
                      <a:pt x="2" y="14"/>
                      <a:pt x="2" y="14"/>
                      <a:pt x="1" y="15"/>
                    </a:cubicBezTo>
                    <a:cubicBezTo>
                      <a:pt x="1" y="16"/>
                      <a:pt x="0" y="17"/>
                      <a:pt x="0" y="19"/>
                    </a:cubicBezTo>
                    <a:cubicBezTo>
                      <a:pt x="1" y="22"/>
                      <a:pt x="3" y="25"/>
                      <a:pt x="6" y="25"/>
                    </a:cubicBezTo>
                    <a:cubicBezTo>
                      <a:pt x="8" y="25"/>
                      <a:pt x="11" y="23"/>
                      <a:pt x="11" y="20"/>
                    </a:cubicBezTo>
                    <a:cubicBezTo>
                      <a:pt x="11" y="18"/>
                      <a:pt x="11" y="16"/>
                      <a:pt x="9" y="15"/>
                    </a:cubicBezTo>
                    <a:cubicBezTo>
                      <a:pt x="9" y="15"/>
                      <a:pt x="9" y="15"/>
                      <a:pt x="9" y="15"/>
                    </a:cubicBezTo>
                    <a:cubicBezTo>
                      <a:pt x="10" y="14"/>
                      <a:pt x="11" y="13"/>
                      <a:pt x="11" y="12"/>
                    </a:cubicBezTo>
                    <a:cubicBezTo>
                      <a:pt x="12" y="12"/>
                      <a:pt x="12" y="11"/>
                      <a:pt x="12" y="11"/>
                    </a:cubicBezTo>
                    <a:cubicBezTo>
                      <a:pt x="12" y="11"/>
                      <a:pt x="12" y="11"/>
                      <a:pt x="12" y="11"/>
                    </a:cubicBezTo>
                    <a:cubicBezTo>
                      <a:pt x="13" y="10"/>
                      <a:pt x="15" y="9"/>
                      <a:pt x="15" y="6"/>
                    </a:cubicBezTo>
                    <a:cubicBezTo>
                      <a:pt x="15" y="3"/>
                      <a:pt x="11" y="0"/>
                      <a:pt x="8"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1"/>
              <p:cNvSpPr>
                <a:spLocks/>
              </p:cNvSpPr>
              <p:nvPr/>
            </p:nvSpPr>
            <p:spPr bwMode="auto">
              <a:xfrm>
                <a:off x="3168" y="1416"/>
                <a:ext cx="53" cy="45"/>
              </a:xfrm>
              <a:custGeom>
                <a:avLst/>
                <a:gdLst>
                  <a:gd name="T0" fmla="*/ 14 w 20"/>
                  <a:gd name="T1" fmla="*/ 2 h 17"/>
                  <a:gd name="T2" fmla="*/ 12 w 20"/>
                  <a:gd name="T3" fmla="*/ 1 h 17"/>
                  <a:gd name="T4" fmla="*/ 8 w 20"/>
                  <a:gd name="T5" fmla="*/ 0 h 17"/>
                  <a:gd name="T6" fmla="*/ 4 w 20"/>
                  <a:gd name="T7" fmla="*/ 1 h 17"/>
                  <a:gd name="T8" fmla="*/ 1 w 20"/>
                  <a:gd name="T9" fmla="*/ 6 h 17"/>
                  <a:gd name="T10" fmla="*/ 4 w 20"/>
                  <a:gd name="T11" fmla="*/ 12 h 17"/>
                  <a:gd name="T12" fmla="*/ 5 w 20"/>
                  <a:gd name="T13" fmla="*/ 13 h 17"/>
                  <a:gd name="T14" fmla="*/ 5 w 20"/>
                  <a:gd name="T15" fmla="*/ 14 h 17"/>
                  <a:gd name="T16" fmla="*/ 10 w 20"/>
                  <a:gd name="T17" fmla="*/ 17 h 17"/>
                  <a:gd name="T18" fmla="*/ 12 w 20"/>
                  <a:gd name="T19" fmla="*/ 17 h 17"/>
                  <a:gd name="T20" fmla="*/ 14 w 20"/>
                  <a:gd name="T21" fmla="*/ 17 h 17"/>
                  <a:gd name="T22" fmla="*/ 14 w 20"/>
                  <a:gd name="T23" fmla="*/ 15 h 17"/>
                  <a:gd name="T24" fmla="*/ 14 w 20"/>
                  <a:gd name="T25" fmla="*/ 14 h 17"/>
                  <a:gd name="T26" fmla="*/ 14 w 20"/>
                  <a:gd name="T27" fmla="*/ 14 h 17"/>
                  <a:gd name="T28" fmla="*/ 18 w 20"/>
                  <a:gd name="T29" fmla="*/ 12 h 17"/>
                  <a:gd name="T30" fmla="*/ 20 w 20"/>
                  <a:gd name="T31" fmla="*/ 7 h 17"/>
                  <a:gd name="T32" fmla="*/ 14 w 20"/>
                  <a:gd name="T3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7">
                    <a:moveTo>
                      <a:pt x="14" y="2"/>
                    </a:moveTo>
                    <a:cubicBezTo>
                      <a:pt x="14" y="2"/>
                      <a:pt x="13" y="2"/>
                      <a:pt x="12" y="1"/>
                    </a:cubicBezTo>
                    <a:cubicBezTo>
                      <a:pt x="11" y="1"/>
                      <a:pt x="10" y="0"/>
                      <a:pt x="8" y="0"/>
                    </a:cubicBezTo>
                    <a:cubicBezTo>
                      <a:pt x="7" y="0"/>
                      <a:pt x="5" y="1"/>
                      <a:pt x="4" y="1"/>
                    </a:cubicBezTo>
                    <a:cubicBezTo>
                      <a:pt x="3" y="2"/>
                      <a:pt x="1" y="3"/>
                      <a:pt x="1" y="6"/>
                    </a:cubicBezTo>
                    <a:cubicBezTo>
                      <a:pt x="0" y="9"/>
                      <a:pt x="2" y="10"/>
                      <a:pt x="4" y="12"/>
                    </a:cubicBezTo>
                    <a:cubicBezTo>
                      <a:pt x="4" y="12"/>
                      <a:pt x="4" y="13"/>
                      <a:pt x="5" y="13"/>
                    </a:cubicBezTo>
                    <a:cubicBezTo>
                      <a:pt x="5" y="13"/>
                      <a:pt x="5" y="13"/>
                      <a:pt x="5" y="14"/>
                    </a:cubicBezTo>
                    <a:cubicBezTo>
                      <a:pt x="6" y="15"/>
                      <a:pt x="7" y="17"/>
                      <a:pt x="10" y="17"/>
                    </a:cubicBezTo>
                    <a:cubicBezTo>
                      <a:pt x="10" y="17"/>
                      <a:pt x="11" y="17"/>
                      <a:pt x="12" y="17"/>
                    </a:cubicBezTo>
                    <a:cubicBezTo>
                      <a:pt x="14" y="17"/>
                      <a:pt x="14" y="17"/>
                      <a:pt x="14" y="17"/>
                    </a:cubicBezTo>
                    <a:cubicBezTo>
                      <a:pt x="14" y="15"/>
                      <a:pt x="14" y="15"/>
                      <a:pt x="14" y="15"/>
                    </a:cubicBezTo>
                    <a:cubicBezTo>
                      <a:pt x="14" y="14"/>
                      <a:pt x="14" y="14"/>
                      <a:pt x="14" y="14"/>
                    </a:cubicBezTo>
                    <a:cubicBezTo>
                      <a:pt x="14" y="14"/>
                      <a:pt x="14" y="14"/>
                      <a:pt x="14" y="14"/>
                    </a:cubicBezTo>
                    <a:cubicBezTo>
                      <a:pt x="15" y="13"/>
                      <a:pt x="16" y="13"/>
                      <a:pt x="18" y="12"/>
                    </a:cubicBezTo>
                    <a:cubicBezTo>
                      <a:pt x="20" y="10"/>
                      <a:pt x="20" y="8"/>
                      <a:pt x="20" y="7"/>
                    </a:cubicBezTo>
                    <a:cubicBezTo>
                      <a:pt x="19" y="4"/>
                      <a:pt x="17" y="3"/>
                      <a:pt x="14"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2124" y="632"/>
                <a:ext cx="205" cy="242"/>
              </a:xfrm>
              <a:custGeom>
                <a:avLst/>
                <a:gdLst>
                  <a:gd name="T0" fmla="*/ 68 w 77"/>
                  <a:gd name="T1" fmla="*/ 49 h 91"/>
                  <a:gd name="T2" fmla="*/ 67 w 77"/>
                  <a:gd name="T3" fmla="*/ 43 h 91"/>
                  <a:gd name="T4" fmla="*/ 67 w 77"/>
                  <a:gd name="T5" fmla="*/ 34 h 91"/>
                  <a:gd name="T6" fmla="*/ 65 w 77"/>
                  <a:gd name="T7" fmla="*/ 21 h 91"/>
                  <a:gd name="T8" fmla="*/ 55 w 77"/>
                  <a:gd name="T9" fmla="*/ 15 h 91"/>
                  <a:gd name="T10" fmla="*/ 55 w 77"/>
                  <a:gd name="T11" fmla="*/ 12 h 91"/>
                  <a:gd name="T12" fmla="*/ 41 w 77"/>
                  <a:gd name="T13" fmla="*/ 0 h 91"/>
                  <a:gd name="T14" fmla="*/ 33 w 77"/>
                  <a:gd name="T15" fmla="*/ 8 h 91"/>
                  <a:gd name="T16" fmla="*/ 28 w 77"/>
                  <a:gd name="T17" fmla="*/ 7 h 91"/>
                  <a:gd name="T18" fmla="*/ 22 w 77"/>
                  <a:gd name="T19" fmla="*/ 19 h 91"/>
                  <a:gd name="T20" fmla="*/ 18 w 77"/>
                  <a:gd name="T21" fmla="*/ 19 h 91"/>
                  <a:gd name="T22" fmla="*/ 9 w 77"/>
                  <a:gd name="T23" fmla="*/ 30 h 91"/>
                  <a:gd name="T24" fmla="*/ 2 w 77"/>
                  <a:gd name="T25" fmla="*/ 32 h 91"/>
                  <a:gd name="T26" fmla="*/ 4 w 77"/>
                  <a:gd name="T27" fmla="*/ 44 h 91"/>
                  <a:gd name="T28" fmla="*/ 10 w 77"/>
                  <a:gd name="T29" fmla="*/ 46 h 91"/>
                  <a:gd name="T30" fmla="*/ 11 w 77"/>
                  <a:gd name="T31" fmla="*/ 54 h 91"/>
                  <a:gd name="T32" fmla="*/ 19 w 77"/>
                  <a:gd name="T33" fmla="*/ 56 h 91"/>
                  <a:gd name="T34" fmla="*/ 21 w 77"/>
                  <a:gd name="T35" fmla="*/ 57 h 91"/>
                  <a:gd name="T36" fmla="*/ 27 w 77"/>
                  <a:gd name="T37" fmla="*/ 61 h 91"/>
                  <a:gd name="T38" fmla="*/ 32 w 77"/>
                  <a:gd name="T39" fmla="*/ 61 h 91"/>
                  <a:gd name="T40" fmla="*/ 40 w 77"/>
                  <a:gd name="T41" fmla="*/ 63 h 91"/>
                  <a:gd name="T42" fmla="*/ 38 w 77"/>
                  <a:gd name="T43" fmla="*/ 66 h 91"/>
                  <a:gd name="T44" fmla="*/ 35 w 77"/>
                  <a:gd name="T45" fmla="*/ 67 h 91"/>
                  <a:gd name="T46" fmla="*/ 30 w 77"/>
                  <a:gd name="T47" fmla="*/ 66 h 91"/>
                  <a:gd name="T48" fmla="*/ 22 w 77"/>
                  <a:gd name="T49" fmla="*/ 68 h 91"/>
                  <a:gd name="T50" fmla="*/ 24 w 77"/>
                  <a:gd name="T51" fmla="*/ 78 h 91"/>
                  <a:gd name="T52" fmla="*/ 43 w 77"/>
                  <a:gd name="T53" fmla="*/ 91 h 91"/>
                  <a:gd name="T54" fmla="*/ 66 w 77"/>
                  <a:gd name="T55" fmla="*/ 85 h 91"/>
                  <a:gd name="T56" fmla="*/ 77 w 77"/>
                  <a:gd name="T57" fmla="*/ 53 h 91"/>
                  <a:gd name="T58" fmla="*/ 50 w 77"/>
                  <a:gd name="T59" fmla="*/ 65 h 91"/>
                  <a:gd name="T60" fmla="*/ 47 w 77"/>
                  <a:gd name="T61" fmla="*/ 61 h 91"/>
                  <a:gd name="T62" fmla="*/ 49 w 77"/>
                  <a:gd name="T63" fmla="*/ 61 h 91"/>
                  <a:gd name="T64" fmla="*/ 56 w 77"/>
                  <a:gd name="T65" fmla="*/ 65 h 91"/>
                  <a:gd name="T66" fmla="*/ 52 w 77"/>
                  <a:gd name="T67" fmla="*/ 67 h 91"/>
                  <a:gd name="T68" fmla="*/ 39 w 77"/>
                  <a:gd name="T69" fmla="*/ 48 h 91"/>
                  <a:gd name="T70" fmla="*/ 37 w 77"/>
                  <a:gd name="T71"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91">
                    <a:moveTo>
                      <a:pt x="73" y="51"/>
                    </a:moveTo>
                    <a:cubicBezTo>
                      <a:pt x="71" y="51"/>
                      <a:pt x="70" y="50"/>
                      <a:pt x="68" y="49"/>
                    </a:cubicBezTo>
                    <a:cubicBezTo>
                      <a:pt x="68" y="49"/>
                      <a:pt x="68" y="48"/>
                      <a:pt x="68" y="46"/>
                    </a:cubicBezTo>
                    <a:cubicBezTo>
                      <a:pt x="68" y="45"/>
                      <a:pt x="68" y="44"/>
                      <a:pt x="67" y="43"/>
                    </a:cubicBezTo>
                    <a:cubicBezTo>
                      <a:pt x="67" y="41"/>
                      <a:pt x="67" y="40"/>
                      <a:pt x="67" y="38"/>
                    </a:cubicBezTo>
                    <a:cubicBezTo>
                      <a:pt x="67" y="37"/>
                      <a:pt x="67" y="35"/>
                      <a:pt x="67" y="34"/>
                    </a:cubicBezTo>
                    <a:cubicBezTo>
                      <a:pt x="67" y="33"/>
                      <a:pt x="67" y="32"/>
                      <a:pt x="67" y="31"/>
                    </a:cubicBezTo>
                    <a:cubicBezTo>
                      <a:pt x="66" y="28"/>
                      <a:pt x="66" y="24"/>
                      <a:pt x="65" y="21"/>
                    </a:cubicBezTo>
                    <a:cubicBezTo>
                      <a:pt x="63" y="17"/>
                      <a:pt x="59" y="16"/>
                      <a:pt x="56" y="15"/>
                    </a:cubicBezTo>
                    <a:cubicBezTo>
                      <a:pt x="56" y="15"/>
                      <a:pt x="55" y="15"/>
                      <a:pt x="55" y="15"/>
                    </a:cubicBezTo>
                    <a:cubicBezTo>
                      <a:pt x="55" y="14"/>
                      <a:pt x="55" y="14"/>
                      <a:pt x="55" y="13"/>
                    </a:cubicBezTo>
                    <a:cubicBezTo>
                      <a:pt x="55" y="12"/>
                      <a:pt x="55" y="12"/>
                      <a:pt x="55" y="12"/>
                    </a:cubicBezTo>
                    <a:cubicBezTo>
                      <a:pt x="56" y="7"/>
                      <a:pt x="55" y="5"/>
                      <a:pt x="54" y="4"/>
                    </a:cubicBezTo>
                    <a:cubicBezTo>
                      <a:pt x="51" y="2"/>
                      <a:pt x="46" y="0"/>
                      <a:pt x="41" y="0"/>
                    </a:cubicBezTo>
                    <a:cubicBezTo>
                      <a:pt x="35" y="0"/>
                      <a:pt x="34" y="4"/>
                      <a:pt x="33" y="5"/>
                    </a:cubicBezTo>
                    <a:cubicBezTo>
                      <a:pt x="33" y="6"/>
                      <a:pt x="33" y="7"/>
                      <a:pt x="33" y="8"/>
                    </a:cubicBezTo>
                    <a:cubicBezTo>
                      <a:pt x="33" y="8"/>
                      <a:pt x="33" y="8"/>
                      <a:pt x="32" y="8"/>
                    </a:cubicBezTo>
                    <a:cubicBezTo>
                      <a:pt x="31" y="8"/>
                      <a:pt x="30" y="7"/>
                      <a:pt x="28" y="7"/>
                    </a:cubicBezTo>
                    <a:cubicBezTo>
                      <a:pt x="26" y="7"/>
                      <a:pt x="25" y="8"/>
                      <a:pt x="23" y="9"/>
                    </a:cubicBezTo>
                    <a:cubicBezTo>
                      <a:pt x="21" y="12"/>
                      <a:pt x="20" y="16"/>
                      <a:pt x="22" y="19"/>
                    </a:cubicBezTo>
                    <a:cubicBezTo>
                      <a:pt x="21" y="19"/>
                      <a:pt x="21" y="19"/>
                      <a:pt x="21" y="19"/>
                    </a:cubicBezTo>
                    <a:cubicBezTo>
                      <a:pt x="20" y="19"/>
                      <a:pt x="19" y="19"/>
                      <a:pt x="18" y="19"/>
                    </a:cubicBezTo>
                    <a:cubicBezTo>
                      <a:pt x="11" y="19"/>
                      <a:pt x="11" y="24"/>
                      <a:pt x="10" y="27"/>
                    </a:cubicBezTo>
                    <a:cubicBezTo>
                      <a:pt x="10" y="30"/>
                      <a:pt x="9" y="30"/>
                      <a:pt x="9" y="30"/>
                    </a:cubicBezTo>
                    <a:cubicBezTo>
                      <a:pt x="8" y="30"/>
                      <a:pt x="8" y="30"/>
                      <a:pt x="8" y="30"/>
                    </a:cubicBezTo>
                    <a:cubicBezTo>
                      <a:pt x="6" y="30"/>
                      <a:pt x="4" y="30"/>
                      <a:pt x="2" y="32"/>
                    </a:cubicBezTo>
                    <a:cubicBezTo>
                      <a:pt x="1" y="34"/>
                      <a:pt x="0" y="36"/>
                      <a:pt x="1" y="38"/>
                    </a:cubicBezTo>
                    <a:cubicBezTo>
                      <a:pt x="1" y="41"/>
                      <a:pt x="2" y="43"/>
                      <a:pt x="4" y="44"/>
                    </a:cubicBezTo>
                    <a:cubicBezTo>
                      <a:pt x="6" y="45"/>
                      <a:pt x="7" y="45"/>
                      <a:pt x="9" y="46"/>
                    </a:cubicBezTo>
                    <a:cubicBezTo>
                      <a:pt x="10" y="46"/>
                      <a:pt x="10" y="46"/>
                      <a:pt x="10" y="46"/>
                    </a:cubicBezTo>
                    <a:cubicBezTo>
                      <a:pt x="10" y="46"/>
                      <a:pt x="10" y="47"/>
                      <a:pt x="10" y="47"/>
                    </a:cubicBezTo>
                    <a:cubicBezTo>
                      <a:pt x="10" y="49"/>
                      <a:pt x="9" y="51"/>
                      <a:pt x="11" y="54"/>
                    </a:cubicBezTo>
                    <a:cubicBezTo>
                      <a:pt x="12" y="56"/>
                      <a:pt x="14" y="56"/>
                      <a:pt x="16" y="56"/>
                    </a:cubicBezTo>
                    <a:cubicBezTo>
                      <a:pt x="17" y="56"/>
                      <a:pt x="18" y="56"/>
                      <a:pt x="19" y="56"/>
                    </a:cubicBezTo>
                    <a:cubicBezTo>
                      <a:pt x="19" y="56"/>
                      <a:pt x="20" y="56"/>
                      <a:pt x="20" y="56"/>
                    </a:cubicBezTo>
                    <a:cubicBezTo>
                      <a:pt x="20" y="56"/>
                      <a:pt x="21" y="57"/>
                      <a:pt x="21" y="57"/>
                    </a:cubicBezTo>
                    <a:cubicBezTo>
                      <a:pt x="22" y="58"/>
                      <a:pt x="23" y="60"/>
                      <a:pt x="26" y="61"/>
                    </a:cubicBezTo>
                    <a:cubicBezTo>
                      <a:pt x="27" y="61"/>
                      <a:pt x="27" y="61"/>
                      <a:pt x="27" y="61"/>
                    </a:cubicBezTo>
                    <a:cubicBezTo>
                      <a:pt x="29" y="61"/>
                      <a:pt x="31" y="60"/>
                      <a:pt x="32" y="59"/>
                    </a:cubicBezTo>
                    <a:cubicBezTo>
                      <a:pt x="32" y="61"/>
                      <a:pt x="32" y="61"/>
                      <a:pt x="32" y="61"/>
                    </a:cubicBezTo>
                    <a:cubicBezTo>
                      <a:pt x="34" y="62"/>
                      <a:pt x="34" y="62"/>
                      <a:pt x="34" y="62"/>
                    </a:cubicBezTo>
                    <a:cubicBezTo>
                      <a:pt x="36" y="63"/>
                      <a:pt x="38" y="63"/>
                      <a:pt x="40" y="63"/>
                    </a:cubicBezTo>
                    <a:cubicBezTo>
                      <a:pt x="40" y="63"/>
                      <a:pt x="40" y="63"/>
                      <a:pt x="40" y="63"/>
                    </a:cubicBezTo>
                    <a:cubicBezTo>
                      <a:pt x="39" y="64"/>
                      <a:pt x="39" y="65"/>
                      <a:pt x="38" y="66"/>
                    </a:cubicBezTo>
                    <a:cubicBezTo>
                      <a:pt x="38" y="66"/>
                      <a:pt x="38" y="66"/>
                      <a:pt x="37" y="66"/>
                    </a:cubicBezTo>
                    <a:cubicBezTo>
                      <a:pt x="36" y="67"/>
                      <a:pt x="36" y="67"/>
                      <a:pt x="35" y="67"/>
                    </a:cubicBezTo>
                    <a:cubicBezTo>
                      <a:pt x="34" y="67"/>
                      <a:pt x="32" y="67"/>
                      <a:pt x="31" y="66"/>
                    </a:cubicBezTo>
                    <a:cubicBezTo>
                      <a:pt x="31" y="66"/>
                      <a:pt x="30" y="66"/>
                      <a:pt x="30" y="66"/>
                    </a:cubicBezTo>
                    <a:cubicBezTo>
                      <a:pt x="29" y="66"/>
                      <a:pt x="28" y="65"/>
                      <a:pt x="27" y="65"/>
                    </a:cubicBezTo>
                    <a:cubicBezTo>
                      <a:pt x="25" y="65"/>
                      <a:pt x="23" y="66"/>
                      <a:pt x="22" y="68"/>
                    </a:cubicBezTo>
                    <a:cubicBezTo>
                      <a:pt x="20" y="71"/>
                      <a:pt x="22" y="75"/>
                      <a:pt x="23" y="77"/>
                    </a:cubicBezTo>
                    <a:cubicBezTo>
                      <a:pt x="23" y="78"/>
                      <a:pt x="24" y="78"/>
                      <a:pt x="24" y="78"/>
                    </a:cubicBezTo>
                    <a:cubicBezTo>
                      <a:pt x="28" y="90"/>
                      <a:pt x="36" y="91"/>
                      <a:pt x="43" y="91"/>
                    </a:cubicBezTo>
                    <a:cubicBezTo>
                      <a:pt x="43" y="91"/>
                      <a:pt x="43" y="91"/>
                      <a:pt x="43" y="91"/>
                    </a:cubicBezTo>
                    <a:cubicBezTo>
                      <a:pt x="46" y="91"/>
                      <a:pt x="49" y="91"/>
                      <a:pt x="53" y="90"/>
                    </a:cubicBezTo>
                    <a:cubicBezTo>
                      <a:pt x="57" y="90"/>
                      <a:pt x="61" y="88"/>
                      <a:pt x="66" y="85"/>
                    </a:cubicBezTo>
                    <a:cubicBezTo>
                      <a:pt x="67" y="84"/>
                      <a:pt x="67" y="84"/>
                      <a:pt x="67" y="84"/>
                    </a:cubicBezTo>
                    <a:cubicBezTo>
                      <a:pt x="77" y="53"/>
                      <a:pt x="77" y="53"/>
                      <a:pt x="77" y="53"/>
                    </a:cubicBezTo>
                    <a:lnTo>
                      <a:pt x="73" y="51"/>
                    </a:lnTo>
                    <a:close/>
                    <a:moveTo>
                      <a:pt x="50" y="65"/>
                    </a:moveTo>
                    <a:cubicBezTo>
                      <a:pt x="49" y="64"/>
                      <a:pt x="48" y="62"/>
                      <a:pt x="46" y="62"/>
                    </a:cubicBezTo>
                    <a:cubicBezTo>
                      <a:pt x="46" y="62"/>
                      <a:pt x="47" y="61"/>
                      <a:pt x="47" y="61"/>
                    </a:cubicBezTo>
                    <a:cubicBezTo>
                      <a:pt x="47" y="61"/>
                      <a:pt x="48" y="60"/>
                      <a:pt x="48" y="60"/>
                    </a:cubicBezTo>
                    <a:cubicBezTo>
                      <a:pt x="49" y="61"/>
                      <a:pt x="49" y="61"/>
                      <a:pt x="49" y="61"/>
                    </a:cubicBezTo>
                    <a:cubicBezTo>
                      <a:pt x="50" y="63"/>
                      <a:pt x="51" y="64"/>
                      <a:pt x="54" y="64"/>
                    </a:cubicBezTo>
                    <a:cubicBezTo>
                      <a:pt x="55" y="64"/>
                      <a:pt x="56" y="64"/>
                      <a:pt x="56" y="65"/>
                    </a:cubicBezTo>
                    <a:cubicBezTo>
                      <a:pt x="57" y="65"/>
                      <a:pt x="57" y="65"/>
                      <a:pt x="58" y="65"/>
                    </a:cubicBezTo>
                    <a:cubicBezTo>
                      <a:pt x="56" y="66"/>
                      <a:pt x="54" y="67"/>
                      <a:pt x="52" y="67"/>
                    </a:cubicBezTo>
                    <a:cubicBezTo>
                      <a:pt x="52" y="67"/>
                      <a:pt x="50" y="66"/>
                      <a:pt x="50" y="65"/>
                    </a:cubicBezTo>
                    <a:close/>
                    <a:moveTo>
                      <a:pt x="39" y="48"/>
                    </a:moveTo>
                    <a:cubicBezTo>
                      <a:pt x="39" y="49"/>
                      <a:pt x="39" y="49"/>
                      <a:pt x="38" y="49"/>
                    </a:cubicBezTo>
                    <a:cubicBezTo>
                      <a:pt x="38" y="49"/>
                      <a:pt x="37" y="50"/>
                      <a:pt x="37" y="50"/>
                    </a:cubicBezTo>
                    <a:cubicBezTo>
                      <a:pt x="37" y="49"/>
                      <a:pt x="38" y="49"/>
                      <a:pt x="39" y="4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6"/>
              <p:cNvSpPr>
                <a:spLocks/>
              </p:cNvSpPr>
              <p:nvPr/>
            </p:nvSpPr>
            <p:spPr bwMode="auto">
              <a:xfrm>
                <a:off x="2252" y="598"/>
                <a:ext cx="48" cy="37"/>
              </a:xfrm>
              <a:custGeom>
                <a:avLst/>
                <a:gdLst>
                  <a:gd name="T0" fmla="*/ 17 w 18"/>
                  <a:gd name="T1" fmla="*/ 6 h 14"/>
                  <a:gd name="T2" fmla="*/ 7 w 18"/>
                  <a:gd name="T3" fmla="*/ 0 h 14"/>
                  <a:gd name="T4" fmla="*/ 6 w 18"/>
                  <a:gd name="T5" fmla="*/ 0 h 14"/>
                  <a:gd name="T6" fmla="*/ 1 w 18"/>
                  <a:gd name="T7" fmla="*/ 3 h 14"/>
                  <a:gd name="T8" fmla="*/ 2 w 18"/>
                  <a:gd name="T9" fmla="*/ 8 h 14"/>
                  <a:gd name="T10" fmla="*/ 10 w 18"/>
                  <a:gd name="T11" fmla="*/ 14 h 14"/>
                  <a:gd name="T12" fmla="*/ 11 w 18"/>
                  <a:gd name="T13" fmla="*/ 14 h 14"/>
                  <a:gd name="T14" fmla="*/ 17 w 18"/>
                  <a:gd name="T15" fmla="*/ 11 h 14"/>
                  <a:gd name="T16" fmla="*/ 17 w 18"/>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7" y="6"/>
                    </a:moveTo>
                    <a:cubicBezTo>
                      <a:pt x="15" y="3"/>
                      <a:pt x="9" y="1"/>
                      <a:pt x="7" y="0"/>
                    </a:cubicBezTo>
                    <a:cubicBezTo>
                      <a:pt x="6" y="0"/>
                      <a:pt x="6" y="0"/>
                      <a:pt x="6" y="0"/>
                    </a:cubicBezTo>
                    <a:cubicBezTo>
                      <a:pt x="3" y="0"/>
                      <a:pt x="2" y="2"/>
                      <a:pt x="1" y="3"/>
                    </a:cubicBezTo>
                    <a:cubicBezTo>
                      <a:pt x="1" y="4"/>
                      <a:pt x="0" y="6"/>
                      <a:pt x="2" y="8"/>
                    </a:cubicBezTo>
                    <a:cubicBezTo>
                      <a:pt x="3" y="11"/>
                      <a:pt x="7" y="14"/>
                      <a:pt x="10" y="14"/>
                    </a:cubicBezTo>
                    <a:cubicBezTo>
                      <a:pt x="11" y="14"/>
                      <a:pt x="11" y="14"/>
                      <a:pt x="11" y="14"/>
                    </a:cubicBezTo>
                    <a:cubicBezTo>
                      <a:pt x="13" y="14"/>
                      <a:pt x="16" y="13"/>
                      <a:pt x="17" y="11"/>
                    </a:cubicBezTo>
                    <a:cubicBezTo>
                      <a:pt x="18" y="9"/>
                      <a:pt x="18" y="7"/>
                      <a:pt x="17" y="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8"/>
              <p:cNvSpPr>
                <a:spLocks/>
              </p:cNvSpPr>
              <p:nvPr/>
            </p:nvSpPr>
            <p:spPr bwMode="auto">
              <a:xfrm>
                <a:off x="2927" y="1408"/>
                <a:ext cx="47" cy="37"/>
              </a:xfrm>
              <a:custGeom>
                <a:avLst/>
                <a:gdLst>
                  <a:gd name="T0" fmla="*/ 17 w 18"/>
                  <a:gd name="T1" fmla="*/ 7 h 14"/>
                  <a:gd name="T2" fmla="*/ 6 w 18"/>
                  <a:gd name="T3" fmla="*/ 0 h 14"/>
                  <a:gd name="T4" fmla="*/ 2 w 18"/>
                  <a:gd name="T5" fmla="*/ 2 h 14"/>
                  <a:gd name="T6" fmla="*/ 0 w 18"/>
                  <a:gd name="T7" fmla="*/ 7 h 14"/>
                  <a:gd name="T8" fmla="*/ 3 w 18"/>
                  <a:gd name="T9" fmla="*/ 11 h 14"/>
                  <a:gd name="T10" fmla="*/ 5 w 18"/>
                  <a:gd name="T11" fmla="*/ 11 h 14"/>
                  <a:gd name="T12" fmla="*/ 7 w 18"/>
                  <a:gd name="T13" fmla="*/ 11 h 14"/>
                  <a:gd name="T14" fmla="*/ 8 w 18"/>
                  <a:gd name="T15" fmla="*/ 12 h 14"/>
                  <a:gd name="T16" fmla="*/ 13 w 18"/>
                  <a:gd name="T17" fmla="*/ 14 h 14"/>
                  <a:gd name="T18" fmla="*/ 16 w 18"/>
                  <a:gd name="T19" fmla="*/ 13 h 14"/>
                  <a:gd name="T20" fmla="*/ 17 w 18"/>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4">
                    <a:moveTo>
                      <a:pt x="17" y="7"/>
                    </a:moveTo>
                    <a:cubicBezTo>
                      <a:pt x="16" y="4"/>
                      <a:pt x="11" y="0"/>
                      <a:pt x="6" y="0"/>
                    </a:cubicBezTo>
                    <a:cubicBezTo>
                      <a:pt x="5" y="0"/>
                      <a:pt x="3" y="1"/>
                      <a:pt x="2" y="2"/>
                    </a:cubicBezTo>
                    <a:cubicBezTo>
                      <a:pt x="1" y="3"/>
                      <a:pt x="0" y="5"/>
                      <a:pt x="0" y="7"/>
                    </a:cubicBezTo>
                    <a:cubicBezTo>
                      <a:pt x="0" y="9"/>
                      <a:pt x="1" y="10"/>
                      <a:pt x="3" y="11"/>
                    </a:cubicBezTo>
                    <a:cubicBezTo>
                      <a:pt x="4" y="11"/>
                      <a:pt x="4" y="11"/>
                      <a:pt x="5" y="11"/>
                    </a:cubicBezTo>
                    <a:cubicBezTo>
                      <a:pt x="6" y="11"/>
                      <a:pt x="7" y="11"/>
                      <a:pt x="7" y="11"/>
                    </a:cubicBezTo>
                    <a:cubicBezTo>
                      <a:pt x="8" y="11"/>
                      <a:pt x="8" y="12"/>
                      <a:pt x="8" y="12"/>
                    </a:cubicBezTo>
                    <a:cubicBezTo>
                      <a:pt x="9" y="13"/>
                      <a:pt x="11" y="14"/>
                      <a:pt x="13" y="14"/>
                    </a:cubicBezTo>
                    <a:cubicBezTo>
                      <a:pt x="14" y="14"/>
                      <a:pt x="15" y="13"/>
                      <a:pt x="16" y="13"/>
                    </a:cubicBezTo>
                    <a:cubicBezTo>
                      <a:pt x="18" y="11"/>
                      <a:pt x="18" y="9"/>
                      <a:pt x="17"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90"/>
              <p:cNvSpPr>
                <a:spLocks/>
              </p:cNvSpPr>
              <p:nvPr/>
            </p:nvSpPr>
            <p:spPr bwMode="auto">
              <a:xfrm>
                <a:off x="2440" y="824"/>
                <a:ext cx="54" cy="53"/>
              </a:xfrm>
              <a:custGeom>
                <a:avLst/>
                <a:gdLst>
                  <a:gd name="T0" fmla="*/ 19 w 20"/>
                  <a:gd name="T1" fmla="*/ 4 h 20"/>
                  <a:gd name="T2" fmla="*/ 12 w 20"/>
                  <a:gd name="T3" fmla="*/ 0 h 20"/>
                  <a:gd name="T4" fmla="*/ 1 w 20"/>
                  <a:gd name="T5" fmla="*/ 10 h 20"/>
                  <a:gd name="T6" fmla="*/ 8 w 20"/>
                  <a:gd name="T7" fmla="*/ 20 h 20"/>
                  <a:gd name="T8" fmla="*/ 11 w 20"/>
                  <a:gd name="T9" fmla="*/ 20 h 20"/>
                  <a:gd name="T10" fmla="*/ 11 w 20"/>
                  <a:gd name="T11" fmla="*/ 20 h 20"/>
                  <a:gd name="T12" fmla="*/ 18 w 20"/>
                  <a:gd name="T13" fmla="*/ 16 h 20"/>
                  <a:gd name="T14" fmla="*/ 19 w 20"/>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4"/>
                    </a:moveTo>
                    <a:cubicBezTo>
                      <a:pt x="17" y="0"/>
                      <a:pt x="14" y="0"/>
                      <a:pt x="12" y="0"/>
                    </a:cubicBezTo>
                    <a:cubicBezTo>
                      <a:pt x="7" y="0"/>
                      <a:pt x="2" y="6"/>
                      <a:pt x="1" y="10"/>
                    </a:cubicBezTo>
                    <a:cubicBezTo>
                      <a:pt x="0" y="15"/>
                      <a:pt x="2" y="18"/>
                      <a:pt x="8" y="20"/>
                    </a:cubicBezTo>
                    <a:cubicBezTo>
                      <a:pt x="9" y="20"/>
                      <a:pt x="10" y="20"/>
                      <a:pt x="11" y="20"/>
                    </a:cubicBezTo>
                    <a:cubicBezTo>
                      <a:pt x="11" y="20"/>
                      <a:pt x="11" y="20"/>
                      <a:pt x="11" y="20"/>
                    </a:cubicBezTo>
                    <a:cubicBezTo>
                      <a:pt x="14" y="20"/>
                      <a:pt x="16" y="19"/>
                      <a:pt x="18" y="16"/>
                    </a:cubicBezTo>
                    <a:cubicBezTo>
                      <a:pt x="20" y="13"/>
                      <a:pt x="20" y="8"/>
                      <a:pt x="19"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92"/>
              <p:cNvSpPr>
                <a:spLocks noEditPoints="1"/>
              </p:cNvSpPr>
              <p:nvPr/>
            </p:nvSpPr>
            <p:spPr bwMode="auto">
              <a:xfrm>
                <a:off x="2478" y="693"/>
                <a:ext cx="188" cy="210"/>
              </a:xfrm>
              <a:custGeom>
                <a:avLst/>
                <a:gdLst>
                  <a:gd name="T0" fmla="*/ 69 w 71"/>
                  <a:gd name="T1" fmla="*/ 23 h 79"/>
                  <a:gd name="T2" fmla="*/ 60 w 71"/>
                  <a:gd name="T3" fmla="*/ 11 h 79"/>
                  <a:gd name="T4" fmla="*/ 54 w 71"/>
                  <a:gd name="T5" fmla="*/ 12 h 79"/>
                  <a:gd name="T6" fmla="*/ 46 w 71"/>
                  <a:gd name="T7" fmla="*/ 9 h 79"/>
                  <a:gd name="T8" fmla="*/ 41 w 71"/>
                  <a:gd name="T9" fmla="*/ 3 h 79"/>
                  <a:gd name="T10" fmla="*/ 35 w 71"/>
                  <a:gd name="T11" fmla="*/ 5 h 79"/>
                  <a:gd name="T12" fmla="*/ 34 w 71"/>
                  <a:gd name="T13" fmla="*/ 6 h 79"/>
                  <a:gd name="T14" fmla="*/ 31 w 71"/>
                  <a:gd name="T15" fmla="*/ 13 h 79"/>
                  <a:gd name="T16" fmla="*/ 29 w 71"/>
                  <a:gd name="T17" fmla="*/ 13 h 79"/>
                  <a:gd name="T18" fmla="*/ 23 w 71"/>
                  <a:gd name="T19" fmla="*/ 21 h 79"/>
                  <a:gd name="T20" fmla="*/ 19 w 71"/>
                  <a:gd name="T21" fmla="*/ 17 h 79"/>
                  <a:gd name="T22" fmla="*/ 19 w 71"/>
                  <a:gd name="T23" fmla="*/ 9 h 79"/>
                  <a:gd name="T24" fmla="*/ 15 w 71"/>
                  <a:gd name="T25" fmla="*/ 5 h 79"/>
                  <a:gd name="T26" fmla="*/ 11 w 71"/>
                  <a:gd name="T27" fmla="*/ 1 h 79"/>
                  <a:gd name="T28" fmla="*/ 2 w 71"/>
                  <a:gd name="T29" fmla="*/ 3 h 79"/>
                  <a:gd name="T30" fmla="*/ 2 w 71"/>
                  <a:gd name="T31" fmla="*/ 11 h 79"/>
                  <a:gd name="T32" fmla="*/ 2 w 71"/>
                  <a:gd name="T33" fmla="*/ 16 h 79"/>
                  <a:gd name="T34" fmla="*/ 2 w 71"/>
                  <a:gd name="T35" fmla="*/ 23 h 79"/>
                  <a:gd name="T36" fmla="*/ 6 w 71"/>
                  <a:gd name="T37" fmla="*/ 31 h 79"/>
                  <a:gd name="T38" fmla="*/ 10 w 71"/>
                  <a:gd name="T39" fmla="*/ 40 h 79"/>
                  <a:gd name="T40" fmla="*/ 11 w 71"/>
                  <a:gd name="T41" fmla="*/ 41 h 79"/>
                  <a:gd name="T42" fmla="*/ 13 w 71"/>
                  <a:gd name="T43" fmla="*/ 47 h 79"/>
                  <a:gd name="T44" fmla="*/ 19 w 71"/>
                  <a:gd name="T45" fmla="*/ 52 h 79"/>
                  <a:gd name="T46" fmla="*/ 26 w 71"/>
                  <a:gd name="T47" fmla="*/ 51 h 79"/>
                  <a:gd name="T48" fmla="*/ 33 w 71"/>
                  <a:gd name="T49" fmla="*/ 52 h 79"/>
                  <a:gd name="T50" fmla="*/ 39 w 71"/>
                  <a:gd name="T51" fmla="*/ 51 h 79"/>
                  <a:gd name="T52" fmla="*/ 40 w 71"/>
                  <a:gd name="T53" fmla="*/ 51 h 79"/>
                  <a:gd name="T54" fmla="*/ 31 w 71"/>
                  <a:gd name="T55" fmla="*/ 58 h 79"/>
                  <a:gd name="T56" fmla="*/ 31 w 71"/>
                  <a:gd name="T57" fmla="*/ 65 h 79"/>
                  <a:gd name="T58" fmla="*/ 31 w 71"/>
                  <a:gd name="T59" fmla="*/ 71 h 79"/>
                  <a:gd name="T60" fmla="*/ 37 w 71"/>
                  <a:gd name="T61" fmla="*/ 78 h 79"/>
                  <a:gd name="T62" fmla="*/ 41 w 71"/>
                  <a:gd name="T63" fmla="*/ 77 h 79"/>
                  <a:gd name="T64" fmla="*/ 42 w 71"/>
                  <a:gd name="T65" fmla="*/ 77 h 79"/>
                  <a:gd name="T66" fmla="*/ 47 w 71"/>
                  <a:gd name="T67" fmla="*/ 79 h 79"/>
                  <a:gd name="T68" fmla="*/ 53 w 71"/>
                  <a:gd name="T69" fmla="*/ 79 h 79"/>
                  <a:gd name="T70" fmla="*/ 58 w 71"/>
                  <a:gd name="T71" fmla="*/ 78 h 79"/>
                  <a:gd name="T72" fmla="*/ 62 w 71"/>
                  <a:gd name="T73" fmla="*/ 67 h 79"/>
                  <a:gd name="T74" fmla="*/ 63 w 71"/>
                  <a:gd name="T75" fmla="*/ 62 h 79"/>
                  <a:gd name="T76" fmla="*/ 67 w 71"/>
                  <a:gd name="T77" fmla="*/ 51 h 79"/>
                  <a:gd name="T78" fmla="*/ 66 w 71"/>
                  <a:gd name="T79" fmla="*/ 46 h 79"/>
                  <a:gd name="T80" fmla="*/ 69 w 71"/>
                  <a:gd name="T81" fmla="*/ 39 h 79"/>
                  <a:gd name="T82" fmla="*/ 23 w 71"/>
                  <a:gd name="T83" fmla="*/ 25 h 79"/>
                  <a:gd name="T84" fmla="*/ 23 w 71"/>
                  <a:gd name="T85" fmla="*/ 26 h 79"/>
                  <a:gd name="T86" fmla="*/ 23 w 71"/>
                  <a:gd name="T87" fmla="*/ 25 h 79"/>
                  <a:gd name="T88" fmla="*/ 35 w 71"/>
                  <a:gd name="T89" fmla="*/ 16 h 79"/>
                  <a:gd name="T90" fmla="*/ 35 w 71"/>
                  <a:gd name="T91" fmla="*/ 16 h 79"/>
                  <a:gd name="T92" fmla="*/ 40 w 71"/>
                  <a:gd name="T93" fmla="*/ 28 h 79"/>
                  <a:gd name="T94" fmla="*/ 37 w 71"/>
                  <a:gd name="T95" fmla="*/ 22 h 79"/>
                  <a:gd name="T96" fmla="*/ 36 w 71"/>
                  <a:gd name="T97" fmla="*/ 18 h 79"/>
                  <a:gd name="T98" fmla="*/ 40 w 71"/>
                  <a:gd name="T99" fmla="*/ 22 h 79"/>
                  <a:gd name="T100" fmla="*/ 43 w 71"/>
                  <a:gd name="T101"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9">
                    <a:moveTo>
                      <a:pt x="69" y="26"/>
                    </a:moveTo>
                    <a:cubicBezTo>
                      <a:pt x="69" y="25"/>
                      <a:pt x="69" y="24"/>
                      <a:pt x="69" y="23"/>
                    </a:cubicBezTo>
                    <a:cubicBezTo>
                      <a:pt x="68" y="20"/>
                      <a:pt x="68" y="18"/>
                      <a:pt x="67" y="16"/>
                    </a:cubicBezTo>
                    <a:cubicBezTo>
                      <a:pt x="66" y="13"/>
                      <a:pt x="63" y="11"/>
                      <a:pt x="60" y="11"/>
                    </a:cubicBezTo>
                    <a:cubicBezTo>
                      <a:pt x="58" y="11"/>
                      <a:pt x="57" y="11"/>
                      <a:pt x="55" y="12"/>
                    </a:cubicBezTo>
                    <a:cubicBezTo>
                      <a:pt x="55" y="12"/>
                      <a:pt x="54" y="12"/>
                      <a:pt x="54" y="12"/>
                    </a:cubicBezTo>
                    <a:cubicBezTo>
                      <a:pt x="52" y="10"/>
                      <a:pt x="51" y="9"/>
                      <a:pt x="47" y="8"/>
                    </a:cubicBezTo>
                    <a:cubicBezTo>
                      <a:pt x="47" y="8"/>
                      <a:pt x="47" y="9"/>
                      <a:pt x="46" y="9"/>
                    </a:cubicBezTo>
                    <a:cubicBezTo>
                      <a:pt x="47" y="7"/>
                      <a:pt x="46" y="6"/>
                      <a:pt x="46" y="5"/>
                    </a:cubicBezTo>
                    <a:cubicBezTo>
                      <a:pt x="45" y="3"/>
                      <a:pt x="43" y="3"/>
                      <a:pt x="41" y="3"/>
                    </a:cubicBezTo>
                    <a:cubicBezTo>
                      <a:pt x="39" y="3"/>
                      <a:pt x="38" y="3"/>
                      <a:pt x="36" y="4"/>
                    </a:cubicBezTo>
                    <a:cubicBezTo>
                      <a:pt x="36" y="4"/>
                      <a:pt x="36" y="5"/>
                      <a:pt x="35" y="5"/>
                    </a:cubicBezTo>
                    <a:cubicBezTo>
                      <a:pt x="35" y="5"/>
                      <a:pt x="35" y="5"/>
                      <a:pt x="35" y="6"/>
                    </a:cubicBezTo>
                    <a:cubicBezTo>
                      <a:pt x="34" y="6"/>
                      <a:pt x="34" y="6"/>
                      <a:pt x="34" y="6"/>
                    </a:cubicBezTo>
                    <a:cubicBezTo>
                      <a:pt x="33" y="6"/>
                      <a:pt x="32" y="7"/>
                      <a:pt x="31" y="8"/>
                    </a:cubicBezTo>
                    <a:cubicBezTo>
                      <a:pt x="30" y="9"/>
                      <a:pt x="30" y="11"/>
                      <a:pt x="31" y="13"/>
                    </a:cubicBezTo>
                    <a:cubicBezTo>
                      <a:pt x="31" y="13"/>
                      <a:pt x="31" y="13"/>
                      <a:pt x="31" y="13"/>
                    </a:cubicBezTo>
                    <a:cubicBezTo>
                      <a:pt x="31" y="13"/>
                      <a:pt x="30" y="13"/>
                      <a:pt x="29" y="13"/>
                    </a:cubicBezTo>
                    <a:cubicBezTo>
                      <a:pt x="28" y="13"/>
                      <a:pt x="26" y="14"/>
                      <a:pt x="25" y="15"/>
                    </a:cubicBezTo>
                    <a:cubicBezTo>
                      <a:pt x="24" y="16"/>
                      <a:pt x="23" y="19"/>
                      <a:pt x="23" y="21"/>
                    </a:cubicBezTo>
                    <a:cubicBezTo>
                      <a:pt x="23" y="20"/>
                      <a:pt x="23" y="19"/>
                      <a:pt x="22" y="19"/>
                    </a:cubicBezTo>
                    <a:cubicBezTo>
                      <a:pt x="22" y="18"/>
                      <a:pt x="20" y="17"/>
                      <a:pt x="19" y="17"/>
                    </a:cubicBezTo>
                    <a:cubicBezTo>
                      <a:pt x="19" y="17"/>
                      <a:pt x="19" y="16"/>
                      <a:pt x="20" y="16"/>
                    </a:cubicBezTo>
                    <a:cubicBezTo>
                      <a:pt x="20" y="14"/>
                      <a:pt x="20" y="11"/>
                      <a:pt x="19" y="9"/>
                    </a:cubicBezTo>
                    <a:cubicBezTo>
                      <a:pt x="18" y="8"/>
                      <a:pt x="17" y="7"/>
                      <a:pt x="16" y="7"/>
                    </a:cubicBezTo>
                    <a:cubicBezTo>
                      <a:pt x="16" y="6"/>
                      <a:pt x="16" y="6"/>
                      <a:pt x="15" y="5"/>
                    </a:cubicBezTo>
                    <a:cubicBezTo>
                      <a:pt x="15" y="5"/>
                      <a:pt x="15" y="5"/>
                      <a:pt x="15" y="5"/>
                    </a:cubicBezTo>
                    <a:cubicBezTo>
                      <a:pt x="14" y="3"/>
                      <a:pt x="13" y="2"/>
                      <a:pt x="11" y="1"/>
                    </a:cubicBezTo>
                    <a:cubicBezTo>
                      <a:pt x="10" y="1"/>
                      <a:pt x="9" y="0"/>
                      <a:pt x="8" y="0"/>
                    </a:cubicBezTo>
                    <a:cubicBezTo>
                      <a:pt x="5" y="0"/>
                      <a:pt x="3" y="1"/>
                      <a:pt x="2" y="3"/>
                    </a:cubicBezTo>
                    <a:cubicBezTo>
                      <a:pt x="0" y="5"/>
                      <a:pt x="0" y="8"/>
                      <a:pt x="1" y="10"/>
                    </a:cubicBezTo>
                    <a:cubicBezTo>
                      <a:pt x="1" y="11"/>
                      <a:pt x="2" y="11"/>
                      <a:pt x="2" y="11"/>
                    </a:cubicBezTo>
                    <a:cubicBezTo>
                      <a:pt x="2" y="12"/>
                      <a:pt x="2" y="12"/>
                      <a:pt x="2" y="12"/>
                    </a:cubicBezTo>
                    <a:cubicBezTo>
                      <a:pt x="2" y="13"/>
                      <a:pt x="2" y="15"/>
                      <a:pt x="2" y="16"/>
                    </a:cubicBezTo>
                    <a:cubicBezTo>
                      <a:pt x="3" y="17"/>
                      <a:pt x="4" y="18"/>
                      <a:pt x="5" y="19"/>
                    </a:cubicBezTo>
                    <a:cubicBezTo>
                      <a:pt x="3" y="20"/>
                      <a:pt x="2" y="22"/>
                      <a:pt x="2" y="23"/>
                    </a:cubicBezTo>
                    <a:cubicBezTo>
                      <a:pt x="1" y="26"/>
                      <a:pt x="2" y="28"/>
                      <a:pt x="3" y="29"/>
                    </a:cubicBezTo>
                    <a:cubicBezTo>
                      <a:pt x="4" y="30"/>
                      <a:pt x="5" y="31"/>
                      <a:pt x="6" y="31"/>
                    </a:cubicBezTo>
                    <a:cubicBezTo>
                      <a:pt x="6" y="32"/>
                      <a:pt x="5" y="33"/>
                      <a:pt x="6" y="35"/>
                    </a:cubicBezTo>
                    <a:cubicBezTo>
                      <a:pt x="6" y="37"/>
                      <a:pt x="8" y="39"/>
                      <a:pt x="10" y="40"/>
                    </a:cubicBezTo>
                    <a:cubicBezTo>
                      <a:pt x="11" y="40"/>
                      <a:pt x="11" y="40"/>
                      <a:pt x="11" y="40"/>
                    </a:cubicBezTo>
                    <a:cubicBezTo>
                      <a:pt x="11" y="40"/>
                      <a:pt x="11" y="41"/>
                      <a:pt x="11" y="41"/>
                    </a:cubicBezTo>
                    <a:cubicBezTo>
                      <a:pt x="12" y="42"/>
                      <a:pt x="13" y="42"/>
                      <a:pt x="14" y="43"/>
                    </a:cubicBezTo>
                    <a:cubicBezTo>
                      <a:pt x="13" y="44"/>
                      <a:pt x="13" y="45"/>
                      <a:pt x="13" y="47"/>
                    </a:cubicBezTo>
                    <a:cubicBezTo>
                      <a:pt x="14" y="48"/>
                      <a:pt x="15" y="51"/>
                      <a:pt x="18" y="52"/>
                    </a:cubicBezTo>
                    <a:cubicBezTo>
                      <a:pt x="18" y="52"/>
                      <a:pt x="19" y="52"/>
                      <a:pt x="19" y="52"/>
                    </a:cubicBezTo>
                    <a:cubicBezTo>
                      <a:pt x="20" y="52"/>
                      <a:pt x="22" y="52"/>
                      <a:pt x="23" y="52"/>
                    </a:cubicBezTo>
                    <a:cubicBezTo>
                      <a:pt x="24" y="51"/>
                      <a:pt x="25" y="51"/>
                      <a:pt x="26" y="51"/>
                    </a:cubicBezTo>
                    <a:cubicBezTo>
                      <a:pt x="27" y="51"/>
                      <a:pt x="28" y="51"/>
                      <a:pt x="29" y="52"/>
                    </a:cubicBezTo>
                    <a:cubicBezTo>
                      <a:pt x="30" y="52"/>
                      <a:pt x="31" y="52"/>
                      <a:pt x="33" y="52"/>
                    </a:cubicBezTo>
                    <a:cubicBezTo>
                      <a:pt x="34" y="52"/>
                      <a:pt x="35" y="51"/>
                      <a:pt x="37" y="51"/>
                    </a:cubicBezTo>
                    <a:cubicBezTo>
                      <a:pt x="38" y="51"/>
                      <a:pt x="38" y="51"/>
                      <a:pt x="39" y="51"/>
                    </a:cubicBezTo>
                    <a:cubicBezTo>
                      <a:pt x="39" y="51"/>
                      <a:pt x="39" y="51"/>
                      <a:pt x="39" y="51"/>
                    </a:cubicBezTo>
                    <a:cubicBezTo>
                      <a:pt x="40" y="51"/>
                      <a:pt x="40" y="51"/>
                      <a:pt x="40" y="51"/>
                    </a:cubicBezTo>
                    <a:cubicBezTo>
                      <a:pt x="40" y="52"/>
                      <a:pt x="38" y="52"/>
                      <a:pt x="37" y="53"/>
                    </a:cubicBezTo>
                    <a:cubicBezTo>
                      <a:pt x="35" y="54"/>
                      <a:pt x="33" y="55"/>
                      <a:pt x="31" y="58"/>
                    </a:cubicBezTo>
                    <a:cubicBezTo>
                      <a:pt x="30" y="60"/>
                      <a:pt x="31" y="62"/>
                      <a:pt x="31" y="63"/>
                    </a:cubicBezTo>
                    <a:cubicBezTo>
                      <a:pt x="31" y="64"/>
                      <a:pt x="31" y="64"/>
                      <a:pt x="31" y="65"/>
                    </a:cubicBezTo>
                    <a:cubicBezTo>
                      <a:pt x="31" y="66"/>
                      <a:pt x="31" y="67"/>
                      <a:pt x="31" y="68"/>
                    </a:cubicBezTo>
                    <a:cubicBezTo>
                      <a:pt x="31" y="69"/>
                      <a:pt x="31" y="70"/>
                      <a:pt x="31" y="71"/>
                    </a:cubicBezTo>
                    <a:cubicBezTo>
                      <a:pt x="31" y="73"/>
                      <a:pt x="31" y="75"/>
                      <a:pt x="32" y="76"/>
                    </a:cubicBezTo>
                    <a:cubicBezTo>
                      <a:pt x="33" y="77"/>
                      <a:pt x="35" y="78"/>
                      <a:pt x="37" y="78"/>
                    </a:cubicBezTo>
                    <a:cubicBezTo>
                      <a:pt x="38" y="78"/>
                      <a:pt x="39" y="77"/>
                      <a:pt x="40" y="77"/>
                    </a:cubicBezTo>
                    <a:cubicBezTo>
                      <a:pt x="41" y="77"/>
                      <a:pt x="41" y="77"/>
                      <a:pt x="41" y="77"/>
                    </a:cubicBezTo>
                    <a:cubicBezTo>
                      <a:pt x="41" y="77"/>
                      <a:pt x="41" y="77"/>
                      <a:pt x="41" y="77"/>
                    </a:cubicBezTo>
                    <a:cubicBezTo>
                      <a:pt x="41" y="77"/>
                      <a:pt x="42" y="77"/>
                      <a:pt x="42" y="77"/>
                    </a:cubicBezTo>
                    <a:cubicBezTo>
                      <a:pt x="43" y="78"/>
                      <a:pt x="44" y="79"/>
                      <a:pt x="46" y="79"/>
                    </a:cubicBezTo>
                    <a:cubicBezTo>
                      <a:pt x="47" y="79"/>
                      <a:pt x="47" y="79"/>
                      <a:pt x="47" y="79"/>
                    </a:cubicBezTo>
                    <a:cubicBezTo>
                      <a:pt x="48" y="79"/>
                      <a:pt x="49" y="79"/>
                      <a:pt x="50" y="79"/>
                    </a:cubicBezTo>
                    <a:cubicBezTo>
                      <a:pt x="51" y="79"/>
                      <a:pt x="52" y="79"/>
                      <a:pt x="53" y="79"/>
                    </a:cubicBezTo>
                    <a:cubicBezTo>
                      <a:pt x="53" y="79"/>
                      <a:pt x="53" y="79"/>
                      <a:pt x="53" y="79"/>
                    </a:cubicBezTo>
                    <a:cubicBezTo>
                      <a:pt x="55" y="79"/>
                      <a:pt x="57" y="79"/>
                      <a:pt x="58" y="78"/>
                    </a:cubicBezTo>
                    <a:cubicBezTo>
                      <a:pt x="61" y="76"/>
                      <a:pt x="62" y="72"/>
                      <a:pt x="62" y="70"/>
                    </a:cubicBezTo>
                    <a:cubicBezTo>
                      <a:pt x="62" y="69"/>
                      <a:pt x="62" y="68"/>
                      <a:pt x="62" y="67"/>
                    </a:cubicBezTo>
                    <a:cubicBezTo>
                      <a:pt x="62" y="65"/>
                      <a:pt x="62" y="64"/>
                      <a:pt x="62" y="64"/>
                    </a:cubicBezTo>
                    <a:cubicBezTo>
                      <a:pt x="62" y="63"/>
                      <a:pt x="63" y="63"/>
                      <a:pt x="63" y="62"/>
                    </a:cubicBezTo>
                    <a:cubicBezTo>
                      <a:pt x="64" y="62"/>
                      <a:pt x="65" y="61"/>
                      <a:pt x="65" y="60"/>
                    </a:cubicBezTo>
                    <a:cubicBezTo>
                      <a:pt x="68" y="57"/>
                      <a:pt x="67" y="54"/>
                      <a:pt x="67" y="51"/>
                    </a:cubicBezTo>
                    <a:cubicBezTo>
                      <a:pt x="67" y="51"/>
                      <a:pt x="67" y="50"/>
                      <a:pt x="67" y="50"/>
                    </a:cubicBezTo>
                    <a:cubicBezTo>
                      <a:pt x="66" y="48"/>
                      <a:pt x="66" y="47"/>
                      <a:pt x="66" y="46"/>
                    </a:cubicBezTo>
                    <a:cubicBezTo>
                      <a:pt x="67" y="45"/>
                      <a:pt x="67" y="44"/>
                      <a:pt x="68" y="42"/>
                    </a:cubicBezTo>
                    <a:cubicBezTo>
                      <a:pt x="68" y="41"/>
                      <a:pt x="69" y="40"/>
                      <a:pt x="69" y="39"/>
                    </a:cubicBezTo>
                    <a:cubicBezTo>
                      <a:pt x="71" y="34"/>
                      <a:pt x="70" y="30"/>
                      <a:pt x="69" y="26"/>
                    </a:cubicBezTo>
                    <a:close/>
                    <a:moveTo>
                      <a:pt x="23" y="25"/>
                    </a:moveTo>
                    <a:cubicBezTo>
                      <a:pt x="23" y="26"/>
                      <a:pt x="23" y="26"/>
                      <a:pt x="23" y="27"/>
                    </a:cubicBezTo>
                    <a:cubicBezTo>
                      <a:pt x="23" y="27"/>
                      <a:pt x="23" y="26"/>
                      <a:pt x="23" y="26"/>
                    </a:cubicBezTo>
                    <a:cubicBezTo>
                      <a:pt x="23" y="26"/>
                      <a:pt x="23" y="25"/>
                      <a:pt x="23" y="25"/>
                    </a:cubicBezTo>
                    <a:cubicBezTo>
                      <a:pt x="23" y="25"/>
                      <a:pt x="23" y="25"/>
                      <a:pt x="23" y="25"/>
                    </a:cubicBezTo>
                    <a:close/>
                    <a:moveTo>
                      <a:pt x="35" y="16"/>
                    </a:moveTo>
                    <a:cubicBezTo>
                      <a:pt x="35" y="16"/>
                      <a:pt x="35" y="16"/>
                      <a:pt x="35" y="16"/>
                    </a:cubicBezTo>
                    <a:cubicBezTo>
                      <a:pt x="35" y="16"/>
                      <a:pt x="35" y="17"/>
                      <a:pt x="35" y="17"/>
                    </a:cubicBezTo>
                    <a:cubicBezTo>
                      <a:pt x="35" y="17"/>
                      <a:pt x="35" y="16"/>
                      <a:pt x="35" y="16"/>
                    </a:cubicBezTo>
                    <a:close/>
                    <a:moveTo>
                      <a:pt x="43" y="30"/>
                    </a:moveTo>
                    <a:cubicBezTo>
                      <a:pt x="42" y="29"/>
                      <a:pt x="41" y="29"/>
                      <a:pt x="40" y="28"/>
                    </a:cubicBezTo>
                    <a:cubicBezTo>
                      <a:pt x="40" y="27"/>
                      <a:pt x="40" y="27"/>
                      <a:pt x="39" y="26"/>
                    </a:cubicBezTo>
                    <a:cubicBezTo>
                      <a:pt x="38" y="25"/>
                      <a:pt x="37" y="23"/>
                      <a:pt x="37" y="22"/>
                    </a:cubicBezTo>
                    <a:cubicBezTo>
                      <a:pt x="36" y="21"/>
                      <a:pt x="36" y="21"/>
                      <a:pt x="36" y="20"/>
                    </a:cubicBezTo>
                    <a:cubicBezTo>
                      <a:pt x="36" y="20"/>
                      <a:pt x="36" y="19"/>
                      <a:pt x="36" y="18"/>
                    </a:cubicBezTo>
                    <a:cubicBezTo>
                      <a:pt x="36" y="19"/>
                      <a:pt x="36" y="19"/>
                      <a:pt x="36" y="20"/>
                    </a:cubicBezTo>
                    <a:cubicBezTo>
                      <a:pt x="37" y="21"/>
                      <a:pt x="39" y="22"/>
                      <a:pt x="40" y="22"/>
                    </a:cubicBezTo>
                    <a:cubicBezTo>
                      <a:pt x="40" y="23"/>
                      <a:pt x="40" y="23"/>
                      <a:pt x="40" y="23"/>
                    </a:cubicBezTo>
                    <a:cubicBezTo>
                      <a:pt x="43" y="23"/>
                      <a:pt x="43" y="27"/>
                      <a:pt x="43" y="3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8" name="Freeform 27"/>
            <p:cNvSpPr>
              <a:spLocks noEditPoints="1"/>
            </p:cNvSpPr>
            <p:nvPr/>
          </p:nvSpPr>
          <p:spPr bwMode="auto">
            <a:xfrm>
              <a:off x="5313196" y="3558177"/>
              <a:ext cx="6792847" cy="3918611"/>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vert="horz" wrap="square" lIns="243797" tIns="121899" rIns="243797" bIns="121899" numCol="1" anchor="t" anchorCtr="0" compatLnSpc="1">
              <a:prstTxWarp prst="textNoShape">
                <a:avLst/>
              </a:prstTxWarp>
            </a:bodyPr>
            <a:lstStyle/>
            <a:p>
              <a:endParaRPr lang="en-US"/>
            </a:p>
          </p:txBody>
        </p:sp>
        <p:sp>
          <p:nvSpPr>
            <p:cNvPr id="219" name="Freeform 66"/>
            <p:cNvSpPr>
              <a:spLocks/>
            </p:cNvSpPr>
            <p:nvPr/>
          </p:nvSpPr>
          <p:spPr bwMode="auto">
            <a:xfrm>
              <a:off x="7635739" y="8376935"/>
              <a:ext cx="4485114" cy="4161165"/>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grpFill/>
            <a:ln w="4763" cap="rnd">
              <a:solidFill>
                <a:schemeClr val="bg1"/>
              </a:solidFill>
              <a:prstDash val="solid"/>
              <a:round/>
              <a:headEnd/>
              <a:tailEnd/>
            </a:ln>
          </p:spPr>
          <p:txBody>
            <a:bodyPr vert="horz" wrap="square" lIns="243797" tIns="121899" rIns="243797" bIns="121899" numCol="1" anchor="t" anchorCtr="0" compatLnSpc="1">
              <a:prstTxWarp prst="textNoShape">
                <a:avLst/>
              </a:prstTxWarp>
            </a:bodyPr>
            <a:lstStyle/>
            <a:p>
              <a:endParaRPr lang="en-US" dirty="0"/>
            </a:p>
          </p:txBody>
        </p:sp>
      </p:grpSp>
      <p:grpSp>
        <p:nvGrpSpPr>
          <p:cNvPr id="3" name="Group 2"/>
          <p:cNvGrpSpPr/>
          <p:nvPr/>
        </p:nvGrpSpPr>
        <p:grpSpPr>
          <a:xfrm>
            <a:off x="1888422" y="4184177"/>
            <a:ext cx="4046223" cy="2486936"/>
            <a:chOff x="1888422" y="4184177"/>
            <a:chExt cx="4046223" cy="2486936"/>
          </a:xfrm>
        </p:grpSpPr>
        <p:sp>
          <p:nvSpPr>
            <p:cNvPr id="222" name="Rectangle 221"/>
            <p:cNvSpPr/>
            <p:nvPr/>
          </p:nvSpPr>
          <p:spPr>
            <a:xfrm>
              <a:off x="2149487" y="4184177"/>
              <a:ext cx="2477058" cy="606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400" b="1" dirty="0">
                  <a:latin typeface="Lato Regular"/>
                  <a:cs typeface="Lato Regular"/>
                </a:rPr>
                <a:t>Web Design</a:t>
              </a:r>
            </a:p>
          </p:txBody>
        </p:sp>
        <p:sp>
          <p:nvSpPr>
            <p:cNvPr id="223" name="Subtitle 2"/>
            <p:cNvSpPr txBox="1">
              <a:spLocks/>
            </p:cNvSpPr>
            <p:nvPr/>
          </p:nvSpPr>
          <p:spPr>
            <a:xfrm>
              <a:off x="1888422" y="4760238"/>
              <a:ext cx="404622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grpSp>
        <p:nvGrpSpPr>
          <p:cNvPr id="4" name="Group 3"/>
          <p:cNvGrpSpPr/>
          <p:nvPr/>
        </p:nvGrpSpPr>
        <p:grpSpPr>
          <a:xfrm>
            <a:off x="2159673" y="10391948"/>
            <a:ext cx="4222150" cy="2071722"/>
            <a:chOff x="4467045" y="8446813"/>
            <a:chExt cx="4222150" cy="2071722"/>
          </a:xfrm>
        </p:grpSpPr>
        <p:sp>
          <p:nvSpPr>
            <p:cNvPr id="225" name="Rectangle 224"/>
            <p:cNvSpPr/>
            <p:nvPr/>
          </p:nvSpPr>
          <p:spPr>
            <a:xfrm>
              <a:off x="4722833" y="8446813"/>
              <a:ext cx="2639558" cy="60673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400" b="1" dirty="0">
                  <a:latin typeface="Lato Regular"/>
                  <a:cs typeface="Lato Regular"/>
                </a:rPr>
                <a:t>Multimedia</a:t>
              </a:r>
            </a:p>
          </p:txBody>
        </p:sp>
        <p:sp>
          <p:nvSpPr>
            <p:cNvPr id="226" name="Subtitle 2"/>
            <p:cNvSpPr txBox="1">
              <a:spLocks/>
            </p:cNvSpPr>
            <p:nvPr/>
          </p:nvSpPr>
          <p:spPr>
            <a:xfrm>
              <a:off x="4467045" y="9014859"/>
              <a:ext cx="4222150" cy="1503676"/>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a:t>
              </a:r>
              <a:r>
                <a:rPr lang="en-US" sz="2100" dirty="0" smtClean="0">
                  <a:latin typeface="Lato Light"/>
                  <a:cs typeface="Lato Light"/>
                </a:rPr>
                <a:t>Integer</a:t>
              </a:r>
              <a:endParaRPr lang="en-US" sz="2100" dirty="0">
                <a:latin typeface="Lato Light"/>
                <a:cs typeface="Lato Light"/>
              </a:endParaRPr>
            </a:p>
          </p:txBody>
        </p:sp>
      </p:grpSp>
      <p:grpSp>
        <p:nvGrpSpPr>
          <p:cNvPr id="6" name="Group 5"/>
          <p:cNvGrpSpPr/>
          <p:nvPr/>
        </p:nvGrpSpPr>
        <p:grpSpPr>
          <a:xfrm>
            <a:off x="19176001" y="9169239"/>
            <a:ext cx="4101122" cy="2550530"/>
            <a:chOff x="19176001" y="9169239"/>
            <a:chExt cx="4101122" cy="2550530"/>
          </a:xfrm>
        </p:grpSpPr>
        <p:sp>
          <p:nvSpPr>
            <p:cNvPr id="227" name="Rectangle 226"/>
            <p:cNvSpPr/>
            <p:nvPr/>
          </p:nvSpPr>
          <p:spPr>
            <a:xfrm>
              <a:off x="19418774" y="9169239"/>
              <a:ext cx="2561362" cy="60673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700" b="1" dirty="0">
                  <a:latin typeface="Lato Regular"/>
                  <a:cs typeface="Lato Regular"/>
                </a:rPr>
                <a:t>Investments</a:t>
              </a:r>
            </a:p>
          </p:txBody>
        </p:sp>
        <p:sp>
          <p:nvSpPr>
            <p:cNvPr id="228" name="Subtitle 2"/>
            <p:cNvSpPr txBox="1">
              <a:spLocks/>
            </p:cNvSpPr>
            <p:nvPr/>
          </p:nvSpPr>
          <p:spPr>
            <a:xfrm>
              <a:off x="19176001" y="9808894"/>
              <a:ext cx="4101122"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grpSp>
        <p:nvGrpSpPr>
          <p:cNvPr id="7" name="Group 6"/>
          <p:cNvGrpSpPr/>
          <p:nvPr/>
        </p:nvGrpSpPr>
        <p:grpSpPr>
          <a:xfrm>
            <a:off x="19181178" y="5420309"/>
            <a:ext cx="4092200" cy="2504916"/>
            <a:chOff x="19181178" y="5420309"/>
            <a:chExt cx="4092200" cy="2504916"/>
          </a:xfrm>
        </p:grpSpPr>
        <p:sp>
          <p:nvSpPr>
            <p:cNvPr id="230" name="Rectangle 229"/>
            <p:cNvSpPr/>
            <p:nvPr/>
          </p:nvSpPr>
          <p:spPr>
            <a:xfrm>
              <a:off x="19413304" y="5420309"/>
              <a:ext cx="2388975" cy="6067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121869" rtlCol="0" anchor="ctr"/>
            <a:lstStyle/>
            <a:p>
              <a:pPr algn="ctr"/>
              <a:r>
                <a:rPr lang="en-US" sz="2700" b="1" dirty="0">
                  <a:latin typeface="Lato Regular"/>
                  <a:cs typeface="Lato Regular"/>
                </a:rPr>
                <a:t>Photography</a:t>
              </a:r>
            </a:p>
          </p:txBody>
        </p:sp>
        <p:sp>
          <p:nvSpPr>
            <p:cNvPr id="231" name="Subtitle 2"/>
            <p:cNvSpPr txBox="1">
              <a:spLocks/>
            </p:cNvSpPr>
            <p:nvPr/>
          </p:nvSpPr>
          <p:spPr>
            <a:xfrm>
              <a:off x="19181178" y="6014350"/>
              <a:ext cx="4092200"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grpSp>
        <p:nvGrpSpPr>
          <p:cNvPr id="5" name="Group 4"/>
          <p:cNvGrpSpPr/>
          <p:nvPr/>
        </p:nvGrpSpPr>
        <p:grpSpPr>
          <a:xfrm>
            <a:off x="10380130" y="10367513"/>
            <a:ext cx="4418243" cy="2492208"/>
            <a:chOff x="10380130" y="10367513"/>
            <a:chExt cx="4418243" cy="2492208"/>
          </a:xfrm>
        </p:grpSpPr>
        <p:sp>
          <p:nvSpPr>
            <p:cNvPr id="233" name="Rectangle 232"/>
            <p:cNvSpPr/>
            <p:nvPr/>
          </p:nvSpPr>
          <p:spPr>
            <a:xfrm>
              <a:off x="10632382" y="10367513"/>
              <a:ext cx="2500524" cy="60673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121869" rtlCol="0" anchor="ctr"/>
            <a:lstStyle/>
            <a:p>
              <a:pPr algn="ctr"/>
              <a:r>
                <a:rPr lang="en-US" sz="2400" b="1" dirty="0">
                  <a:latin typeface="Lato Regular"/>
                  <a:cs typeface="Lato Regular"/>
                </a:rPr>
                <a:t>Graphic Design</a:t>
              </a:r>
            </a:p>
          </p:txBody>
        </p:sp>
        <p:sp>
          <p:nvSpPr>
            <p:cNvPr id="234" name="Subtitle 2"/>
            <p:cNvSpPr txBox="1">
              <a:spLocks/>
            </p:cNvSpPr>
            <p:nvPr/>
          </p:nvSpPr>
          <p:spPr>
            <a:xfrm>
              <a:off x="10380130" y="10948846"/>
              <a:ext cx="441824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cxnSp>
        <p:nvCxnSpPr>
          <p:cNvPr id="224" name="Elbow Connector 223"/>
          <p:cNvCxnSpPr>
            <a:endCxn id="225" idx="0"/>
          </p:cNvCxnSpPr>
          <p:nvPr/>
        </p:nvCxnSpPr>
        <p:spPr>
          <a:xfrm rot="10800000" flipV="1">
            <a:off x="3735240" y="7017200"/>
            <a:ext cx="5353994" cy="3374748"/>
          </a:xfrm>
          <a:prstGeom prst="bentConnector2">
            <a:avLst/>
          </a:prstGeom>
          <a:ln w="3175" cmpd="sng">
            <a:solidFill>
              <a:schemeClr val="bg1">
                <a:lumMod val="85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5" name="Elbow Connector 234"/>
          <p:cNvCxnSpPr>
            <a:endCxn id="233" idx="0"/>
          </p:cNvCxnSpPr>
          <p:nvPr/>
        </p:nvCxnSpPr>
        <p:spPr>
          <a:xfrm rot="16200000" flipH="1">
            <a:off x="9893081" y="8377949"/>
            <a:ext cx="3350313" cy="628813"/>
          </a:xfrm>
          <a:prstGeom prst="bentConnector3">
            <a:avLst>
              <a:gd name="adj1" fmla="val 50000"/>
            </a:avLst>
          </a:prstGeom>
          <a:ln w="3175" cmpd="sng">
            <a:solidFill>
              <a:schemeClr val="bg1">
                <a:lumMod val="85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1" name="Elbow Connector 220"/>
          <p:cNvCxnSpPr>
            <a:endCxn id="222" idx="3"/>
          </p:cNvCxnSpPr>
          <p:nvPr/>
        </p:nvCxnSpPr>
        <p:spPr>
          <a:xfrm rot="10800000" flipV="1">
            <a:off x="4626546" y="4120281"/>
            <a:ext cx="3824595" cy="367263"/>
          </a:xfrm>
          <a:prstGeom prst="bentConnector3">
            <a:avLst>
              <a:gd name="adj1" fmla="val 50000"/>
            </a:avLst>
          </a:prstGeom>
          <a:ln w="3175" cmpd="sng">
            <a:solidFill>
              <a:schemeClr val="bg1">
                <a:lumMod val="85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2" name="Elbow Connector 231"/>
          <p:cNvCxnSpPr>
            <a:endCxn id="230" idx="1"/>
          </p:cNvCxnSpPr>
          <p:nvPr/>
        </p:nvCxnSpPr>
        <p:spPr>
          <a:xfrm flipV="1">
            <a:off x="15541985" y="5723677"/>
            <a:ext cx="3871319" cy="1293523"/>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9" name="Elbow Connector 228"/>
          <p:cNvCxnSpPr>
            <a:endCxn id="227" idx="1"/>
          </p:cNvCxnSpPr>
          <p:nvPr/>
        </p:nvCxnSpPr>
        <p:spPr>
          <a:xfrm>
            <a:off x="12858898" y="8310731"/>
            <a:ext cx="6559876" cy="1161876"/>
          </a:xfrm>
          <a:prstGeom prst="bentConnector3">
            <a:avLst>
              <a:gd name="adj1" fmla="val 22828"/>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136" name="Group 135"/>
          <p:cNvGrpSpPr/>
          <p:nvPr/>
        </p:nvGrpSpPr>
        <p:grpSpPr>
          <a:xfrm>
            <a:off x="6008975" y="483017"/>
            <a:ext cx="12359700" cy="2079087"/>
            <a:chOff x="5988388" y="483017"/>
            <a:chExt cx="12359700" cy="2079087"/>
          </a:xfrm>
        </p:grpSpPr>
        <p:sp>
          <p:nvSpPr>
            <p:cNvPr id="137" name="TextBox 136"/>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Canada Map</a:t>
              </a:r>
              <a:endParaRPr lang="id-ID" sz="8800" b="1" dirty="0" smtClean="0">
                <a:solidFill>
                  <a:schemeClr val="tx2"/>
                </a:solidFill>
                <a:latin typeface="Lato Regular"/>
                <a:cs typeface="Lato Regular"/>
              </a:endParaRPr>
            </a:p>
          </p:txBody>
        </p:sp>
        <p:sp>
          <p:nvSpPr>
            <p:cNvPr id="138" name="Rectangle 137"/>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39"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726525267"/>
      </p:ext>
    </p:ext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anim calcmode="lin" valueType="num">
                                      <p:cBhvr>
                                        <p:cTn id="8" dur="1000" fill="hold"/>
                                        <p:tgtEl>
                                          <p:spTgt spid="136"/>
                                        </p:tgtEl>
                                        <p:attrNameLst>
                                          <p:attrName>ppt_x</p:attrName>
                                        </p:attrNameLst>
                                      </p:cBhvr>
                                      <p:tavLst>
                                        <p:tav tm="0">
                                          <p:val>
                                            <p:strVal val="#ppt_x"/>
                                          </p:val>
                                        </p:tav>
                                        <p:tav tm="100000">
                                          <p:val>
                                            <p:strVal val="#ppt_x"/>
                                          </p:val>
                                        </p:tav>
                                      </p:tavLst>
                                    </p:anim>
                                    <p:anim calcmode="lin" valueType="num">
                                      <p:cBhvr>
                                        <p:cTn id="9" dur="1000" fill="hold"/>
                                        <p:tgtEl>
                                          <p:spTgt spid="1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wipe(left)">
                                      <p:cBhvr>
                                        <p:cTn id="13" dur="500"/>
                                        <p:tgtEl>
                                          <p:spTgt spid="22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224"/>
                                        </p:tgtEl>
                                        <p:attrNameLst>
                                          <p:attrName>style.visibility</p:attrName>
                                        </p:attrNameLst>
                                      </p:cBhvr>
                                      <p:to>
                                        <p:strVal val="visible"/>
                                      </p:to>
                                    </p:set>
                                    <p:animEffect transition="in" filter="wipe(down)">
                                      <p:cBhvr>
                                        <p:cTn id="21" dur="500"/>
                                        <p:tgtEl>
                                          <p:spTgt spid="224"/>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235"/>
                                        </p:tgtEl>
                                        <p:attrNameLst>
                                          <p:attrName>style.visibility</p:attrName>
                                        </p:attrNameLst>
                                      </p:cBhvr>
                                      <p:to>
                                        <p:strVal val="visible"/>
                                      </p:to>
                                    </p:set>
                                    <p:animEffect transition="in" filter="wipe(down)">
                                      <p:cBhvr>
                                        <p:cTn id="29" dur="500"/>
                                        <p:tgtEl>
                                          <p:spTgt spid="235"/>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4000"/>
                            </p:stCondLst>
                            <p:childTnLst>
                              <p:par>
                                <p:cTn id="35" presetID="22" presetClass="entr" presetSubtype="2" fill="hold" nodeType="afterEffect">
                                  <p:stCondLst>
                                    <p:cond delay="0"/>
                                  </p:stCondLst>
                                  <p:childTnLst>
                                    <p:set>
                                      <p:cBhvr>
                                        <p:cTn id="36" dur="1" fill="hold">
                                          <p:stCondLst>
                                            <p:cond delay="0"/>
                                          </p:stCondLst>
                                        </p:cTn>
                                        <p:tgtEl>
                                          <p:spTgt spid="229"/>
                                        </p:tgtEl>
                                        <p:attrNameLst>
                                          <p:attrName>style.visibility</p:attrName>
                                        </p:attrNameLst>
                                      </p:cBhvr>
                                      <p:to>
                                        <p:strVal val="visible"/>
                                      </p:to>
                                    </p:set>
                                    <p:animEffect transition="in" filter="wipe(right)">
                                      <p:cBhvr>
                                        <p:cTn id="37" dur="500"/>
                                        <p:tgtEl>
                                          <p:spTgt spid="229"/>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5000"/>
                            </p:stCondLst>
                            <p:childTnLst>
                              <p:par>
                                <p:cTn id="43" presetID="22" presetClass="entr" presetSubtype="2" fill="hold" nodeType="afterEffect">
                                  <p:stCondLst>
                                    <p:cond delay="0"/>
                                  </p:stCondLst>
                                  <p:childTnLst>
                                    <p:set>
                                      <p:cBhvr>
                                        <p:cTn id="44" dur="1" fill="hold">
                                          <p:stCondLst>
                                            <p:cond delay="0"/>
                                          </p:stCondLst>
                                        </p:cTn>
                                        <p:tgtEl>
                                          <p:spTgt spid="232"/>
                                        </p:tgtEl>
                                        <p:attrNameLst>
                                          <p:attrName>style.visibility</p:attrName>
                                        </p:attrNameLst>
                                      </p:cBhvr>
                                      <p:to>
                                        <p:strVal val="visible"/>
                                      </p:to>
                                    </p:set>
                                    <p:animEffect transition="in" filter="wipe(right)">
                                      <p:cBhvr>
                                        <p:cTn id="45" dur="500"/>
                                        <p:tgtEl>
                                          <p:spTgt spid="232"/>
                                        </p:tgtEl>
                                      </p:cBhvr>
                                    </p:animEffect>
                                  </p:childTnLst>
                                </p:cTn>
                              </p:par>
                            </p:childTnLst>
                          </p:cTn>
                        </p:par>
                        <p:par>
                          <p:cTn id="46" fill="hold">
                            <p:stCondLst>
                              <p:cond delay="55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33503" y="3555024"/>
            <a:ext cx="7623522" cy="1299133"/>
            <a:chOff x="2366663" y="4178864"/>
            <a:chExt cx="7623522" cy="1299133"/>
          </a:xfrm>
        </p:grpSpPr>
        <p:grpSp>
          <p:nvGrpSpPr>
            <p:cNvPr id="47" name="Group 46"/>
            <p:cNvGrpSpPr/>
            <p:nvPr/>
          </p:nvGrpSpPr>
          <p:grpSpPr>
            <a:xfrm>
              <a:off x="3599459" y="4178864"/>
              <a:ext cx="6390726" cy="1299133"/>
              <a:chOff x="4224467" y="4470338"/>
              <a:chExt cx="6390726" cy="1299133"/>
            </a:xfrm>
          </p:grpSpPr>
          <p:sp>
            <p:nvSpPr>
              <p:cNvPr id="48" name="Title 20"/>
              <p:cNvSpPr txBox="1">
                <a:spLocks/>
              </p:cNvSpPr>
              <p:nvPr/>
            </p:nvSpPr>
            <p:spPr>
              <a:xfrm>
                <a:off x="4224467" y="4470338"/>
                <a:ext cx="4888258" cy="430887"/>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2800" b="1" dirty="0" smtClean="0">
                    <a:solidFill>
                      <a:schemeClr val="tx2"/>
                    </a:solidFill>
                    <a:latin typeface="Lato Regular"/>
                    <a:cs typeface="Lato Regular"/>
                  </a:rPr>
                  <a:t>Texas</a:t>
                </a:r>
                <a:endParaRPr lang="en-US" sz="2800" b="1" dirty="0">
                  <a:solidFill>
                    <a:schemeClr val="tx2"/>
                  </a:solidFill>
                  <a:latin typeface="Lato Regular"/>
                  <a:cs typeface="Lato Regular"/>
                </a:endParaRPr>
              </a:p>
            </p:txBody>
          </p:sp>
          <p:sp>
            <p:nvSpPr>
              <p:cNvPr id="49" name="Title 20"/>
              <p:cNvSpPr txBox="1">
                <a:spLocks/>
              </p:cNvSpPr>
              <p:nvPr/>
            </p:nvSpPr>
            <p:spPr>
              <a:xfrm>
                <a:off x="4246746" y="4816959"/>
                <a:ext cx="6368447" cy="952512"/>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Lato Light"/>
                    <a:cs typeface="Lato Light"/>
                  </a:rPr>
                  <a:t>Lorem ipsum dolor sit amet, consectetur adipiscing elit. Aliquam tincidunt ante nec sem congue convallis. </a:t>
                </a:r>
                <a:endParaRPr lang="en-US" sz="1800" dirty="0">
                  <a:solidFill>
                    <a:schemeClr val="tx1"/>
                  </a:solidFill>
                  <a:latin typeface="Lato Light"/>
                  <a:cs typeface="Lato Light"/>
                </a:endParaRPr>
              </a:p>
            </p:txBody>
          </p:sp>
        </p:grpSp>
        <p:sp>
          <p:nvSpPr>
            <p:cNvPr id="79" name="Rectangle 78"/>
            <p:cNvSpPr/>
            <p:nvPr/>
          </p:nvSpPr>
          <p:spPr>
            <a:xfrm>
              <a:off x="2366663" y="4244581"/>
              <a:ext cx="1070738" cy="1071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83" name="AutoShape 124"/>
            <p:cNvSpPr>
              <a:spLocks/>
            </p:cNvSpPr>
            <p:nvPr/>
          </p:nvSpPr>
          <p:spPr bwMode="auto">
            <a:xfrm>
              <a:off x="2567897" y="4512038"/>
              <a:ext cx="666162" cy="5324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5" name="Group 4"/>
          <p:cNvGrpSpPr/>
          <p:nvPr/>
        </p:nvGrpSpPr>
        <p:grpSpPr>
          <a:xfrm>
            <a:off x="2433503" y="8296154"/>
            <a:ext cx="7622743" cy="1299133"/>
            <a:chOff x="2366663" y="8897714"/>
            <a:chExt cx="7622743" cy="1299133"/>
          </a:xfrm>
        </p:grpSpPr>
        <p:grpSp>
          <p:nvGrpSpPr>
            <p:cNvPr id="56" name="Group 55"/>
            <p:cNvGrpSpPr/>
            <p:nvPr/>
          </p:nvGrpSpPr>
          <p:grpSpPr>
            <a:xfrm>
              <a:off x="3598680" y="8897714"/>
              <a:ext cx="6390726" cy="1299133"/>
              <a:chOff x="4224467" y="4470338"/>
              <a:chExt cx="6390726" cy="1299133"/>
            </a:xfrm>
          </p:grpSpPr>
          <p:sp>
            <p:nvSpPr>
              <p:cNvPr id="57" name="Title 20"/>
              <p:cNvSpPr txBox="1">
                <a:spLocks/>
              </p:cNvSpPr>
              <p:nvPr/>
            </p:nvSpPr>
            <p:spPr>
              <a:xfrm>
                <a:off x="4224467" y="4470338"/>
                <a:ext cx="4888258" cy="430887"/>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2800" b="1" dirty="0" smtClean="0">
                    <a:solidFill>
                      <a:schemeClr val="tx2"/>
                    </a:solidFill>
                    <a:latin typeface="Lato Regular"/>
                    <a:cs typeface="Lato Regular"/>
                  </a:rPr>
                  <a:t>Colorado</a:t>
                </a:r>
                <a:endParaRPr lang="en-US" sz="2800" b="1" dirty="0">
                  <a:solidFill>
                    <a:schemeClr val="tx2"/>
                  </a:solidFill>
                  <a:latin typeface="Lato Regular"/>
                  <a:cs typeface="Lato Regular"/>
                </a:endParaRPr>
              </a:p>
            </p:txBody>
          </p:sp>
          <p:sp>
            <p:nvSpPr>
              <p:cNvPr id="58" name="Title 20"/>
              <p:cNvSpPr txBox="1">
                <a:spLocks/>
              </p:cNvSpPr>
              <p:nvPr/>
            </p:nvSpPr>
            <p:spPr>
              <a:xfrm>
                <a:off x="4246746" y="4816959"/>
                <a:ext cx="6368447" cy="952512"/>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Lato Light"/>
                    <a:cs typeface="Lato Light"/>
                  </a:rPr>
                  <a:t>Lorem ipsum dolor sit amet, consectetur adipiscing elit. Aliquam tincidunt ante nec sem congue convallis. </a:t>
                </a:r>
                <a:endParaRPr lang="en-US" sz="1800" dirty="0">
                  <a:solidFill>
                    <a:schemeClr val="tx1"/>
                  </a:solidFill>
                  <a:latin typeface="Lato Light"/>
                  <a:cs typeface="Lato Light"/>
                </a:endParaRPr>
              </a:p>
            </p:txBody>
          </p:sp>
        </p:grpSp>
        <p:sp>
          <p:nvSpPr>
            <p:cNvPr id="82" name="Rectangle 81"/>
            <p:cNvSpPr/>
            <p:nvPr/>
          </p:nvSpPr>
          <p:spPr>
            <a:xfrm>
              <a:off x="2366663" y="9023088"/>
              <a:ext cx="1070738" cy="1071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84" name="AutoShape 14"/>
            <p:cNvSpPr>
              <a:spLocks/>
            </p:cNvSpPr>
            <p:nvPr/>
          </p:nvSpPr>
          <p:spPr bwMode="auto">
            <a:xfrm>
              <a:off x="2650408" y="9327366"/>
              <a:ext cx="481001" cy="527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561" y="5503"/>
                  </a:moveTo>
                  <a:cubicBezTo>
                    <a:pt x="20836" y="5503"/>
                    <a:pt x="21078" y="5553"/>
                    <a:pt x="21285" y="5656"/>
                  </a:cubicBezTo>
                  <a:cubicBezTo>
                    <a:pt x="21498" y="5760"/>
                    <a:pt x="21599" y="5889"/>
                    <a:pt x="21599" y="6045"/>
                  </a:cubicBezTo>
                  <a:cubicBezTo>
                    <a:pt x="21599" y="6136"/>
                    <a:pt x="21585" y="6208"/>
                    <a:pt x="21556" y="6261"/>
                  </a:cubicBezTo>
                  <a:lnTo>
                    <a:pt x="8488" y="21266"/>
                  </a:lnTo>
                  <a:cubicBezTo>
                    <a:pt x="8333" y="21489"/>
                    <a:pt x="8000" y="21599"/>
                    <a:pt x="7493" y="21599"/>
                  </a:cubicBezTo>
                  <a:cubicBezTo>
                    <a:pt x="7217" y="21599"/>
                    <a:pt x="6961" y="21549"/>
                    <a:pt x="6729" y="21446"/>
                  </a:cubicBezTo>
                  <a:cubicBezTo>
                    <a:pt x="6497" y="21343"/>
                    <a:pt x="6381" y="21213"/>
                    <a:pt x="6381" y="21057"/>
                  </a:cubicBezTo>
                  <a:cubicBezTo>
                    <a:pt x="6381" y="21014"/>
                    <a:pt x="6406" y="20973"/>
                    <a:pt x="6454" y="20947"/>
                  </a:cubicBezTo>
                  <a:lnTo>
                    <a:pt x="11169" y="10444"/>
                  </a:lnTo>
                  <a:cubicBezTo>
                    <a:pt x="10985" y="10473"/>
                    <a:pt x="10613" y="10531"/>
                    <a:pt x="10058" y="10610"/>
                  </a:cubicBezTo>
                  <a:cubicBezTo>
                    <a:pt x="9502" y="10689"/>
                    <a:pt x="8874" y="10776"/>
                    <a:pt x="8164" y="10867"/>
                  </a:cubicBezTo>
                  <a:cubicBezTo>
                    <a:pt x="7454" y="10960"/>
                    <a:pt x="6705" y="11061"/>
                    <a:pt x="5922" y="11171"/>
                  </a:cubicBezTo>
                  <a:cubicBezTo>
                    <a:pt x="5135" y="11284"/>
                    <a:pt x="4401" y="11387"/>
                    <a:pt x="3724" y="11483"/>
                  </a:cubicBezTo>
                  <a:cubicBezTo>
                    <a:pt x="3043" y="11579"/>
                    <a:pt x="2459" y="11654"/>
                    <a:pt x="1966" y="11707"/>
                  </a:cubicBezTo>
                  <a:cubicBezTo>
                    <a:pt x="1473" y="11760"/>
                    <a:pt x="1178" y="11786"/>
                    <a:pt x="1087" y="11786"/>
                  </a:cubicBezTo>
                  <a:cubicBezTo>
                    <a:pt x="777" y="11786"/>
                    <a:pt x="521" y="11733"/>
                    <a:pt x="314" y="11623"/>
                  </a:cubicBezTo>
                  <a:cubicBezTo>
                    <a:pt x="106" y="11510"/>
                    <a:pt x="0" y="11385"/>
                    <a:pt x="0" y="11248"/>
                  </a:cubicBezTo>
                  <a:cubicBezTo>
                    <a:pt x="0" y="11186"/>
                    <a:pt x="14" y="11150"/>
                    <a:pt x="43" y="11133"/>
                  </a:cubicBezTo>
                  <a:lnTo>
                    <a:pt x="4879" y="424"/>
                  </a:lnTo>
                  <a:cubicBezTo>
                    <a:pt x="4942" y="302"/>
                    <a:pt x="5067" y="201"/>
                    <a:pt x="5261" y="120"/>
                  </a:cubicBezTo>
                  <a:cubicBezTo>
                    <a:pt x="5454" y="40"/>
                    <a:pt x="5671" y="0"/>
                    <a:pt x="5922" y="0"/>
                  </a:cubicBezTo>
                  <a:lnTo>
                    <a:pt x="13874" y="0"/>
                  </a:lnTo>
                  <a:cubicBezTo>
                    <a:pt x="14155" y="0"/>
                    <a:pt x="14396" y="52"/>
                    <a:pt x="14604" y="153"/>
                  </a:cubicBezTo>
                  <a:cubicBezTo>
                    <a:pt x="14812" y="256"/>
                    <a:pt x="14918" y="386"/>
                    <a:pt x="14918" y="539"/>
                  </a:cubicBezTo>
                  <a:cubicBezTo>
                    <a:pt x="14918" y="585"/>
                    <a:pt x="14908" y="623"/>
                    <a:pt x="14894" y="652"/>
                  </a:cubicBezTo>
                  <a:cubicBezTo>
                    <a:pt x="14879" y="686"/>
                    <a:pt x="14855" y="729"/>
                    <a:pt x="14821" y="779"/>
                  </a:cubicBezTo>
                  <a:lnTo>
                    <a:pt x="10662" y="6801"/>
                  </a:lnTo>
                  <a:cubicBezTo>
                    <a:pt x="10845" y="6770"/>
                    <a:pt x="11208" y="6719"/>
                    <a:pt x="11749" y="6647"/>
                  </a:cubicBezTo>
                  <a:cubicBezTo>
                    <a:pt x="12290" y="6573"/>
                    <a:pt x="12913" y="6491"/>
                    <a:pt x="13618" y="6398"/>
                  </a:cubicBezTo>
                  <a:cubicBezTo>
                    <a:pt x="14329" y="6307"/>
                    <a:pt x="15063" y="6206"/>
                    <a:pt x="15821" y="6095"/>
                  </a:cubicBezTo>
                  <a:cubicBezTo>
                    <a:pt x="16575" y="5983"/>
                    <a:pt x="17290" y="5884"/>
                    <a:pt x="17971" y="5800"/>
                  </a:cubicBezTo>
                  <a:cubicBezTo>
                    <a:pt x="18648" y="5719"/>
                    <a:pt x="19227" y="5647"/>
                    <a:pt x="19706" y="5589"/>
                  </a:cubicBezTo>
                  <a:cubicBezTo>
                    <a:pt x="20179" y="5534"/>
                    <a:pt x="20464" y="5503"/>
                    <a:pt x="20561" y="5503"/>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 name="Group 2"/>
          <p:cNvGrpSpPr/>
          <p:nvPr/>
        </p:nvGrpSpPr>
        <p:grpSpPr>
          <a:xfrm>
            <a:off x="2433503" y="5167237"/>
            <a:ext cx="7621379" cy="1299133"/>
            <a:chOff x="2366663" y="5791077"/>
            <a:chExt cx="7621379" cy="1299133"/>
          </a:xfrm>
        </p:grpSpPr>
        <p:grpSp>
          <p:nvGrpSpPr>
            <p:cNvPr id="50" name="Group 49"/>
            <p:cNvGrpSpPr/>
            <p:nvPr/>
          </p:nvGrpSpPr>
          <p:grpSpPr>
            <a:xfrm>
              <a:off x="3597316" y="5791077"/>
              <a:ext cx="6390726" cy="1299133"/>
              <a:chOff x="4224467" y="4470338"/>
              <a:chExt cx="6390726" cy="1299133"/>
            </a:xfrm>
          </p:grpSpPr>
          <p:sp>
            <p:nvSpPr>
              <p:cNvPr id="51" name="Title 20"/>
              <p:cNvSpPr txBox="1">
                <a:spLocks/>
              </p:cNvSpPr>
              <p:nvPr/>
            </p:nvSpPr>
            <p:spPr>
              <a:xfrm>
                <a:off x="4224467" y="4470338"/>
                <a:ext cx="4888258" cy="430887"/>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2800" b="1" dirty="0" smtClean="0">
                    <a:solidFill>
                      <a:schemeClr val="tx2"/>
                    </a:solidFill>
                    <a:latin typeface="Lato Regular"/>
                    <a:cs typeface="Lato Regular"/>
                  </a:rPr>
                  <a:t>California</a:t>
                </a:r>
                <a:endParaRPr lang="en-US" sz="2800" b="1" dirty="0">
                  <a:solidFill>
                    <a:schemeClr val="tx2"/>
                  </a:solidFill>
                  <a:latin typeface="Lato Regular"/>
                  <a:cs typeface="Lato Regular"/>
                </a:endParaRPr>
              </a:p>
            </p:txBody>
          </p:sp>
          <p:sp>
            <p:nvSpPr>
              <p:cNvPr id="52" name="Title 20"/>
              <p:cNvSpPr txBox="1">
                <a:spLocks/>
              </p:cNvSpPr>
              <p:nvPr/>
            </p:nvSpPr>
            <p:spPr>
              <a:xfrm>
                <a:off x="4246746" y="4816959"/>
                <a:ext cx="6368447" cy="952512"/>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Lato Light"/>
                    <a:cs typeface="Lato Light"/>
                  </a:rPr>
                  <a:t>Lorem ipsum dolor sit amet, consectetur adipiscing elit. Aliquam tincidunt ante nec sem congue convallis. </a:t>
                </a:r>
                <a:endParaRPr lang="en-US" sz="1800" dirty="0">
                  <a:solidFill>
                    <a:schemeClr val="tx1"/>
                  </a:solidFill>
                  <a:latin typeface="Lato Light"/>
                  <a:cs typeface="Lato Light"/>
                </a:endParaRPr>
              </a:p>
            </p:txBody>
          </p:sp>
        </p:grpSp>
        <p:sp>
          <p:nvSpPr>
            <p:cNvPr id="80" name="Rectangle 79"/>
            <p:cNvSpPr/>
            <p:nvPr/>
          </p:nvSpPr>
          <p:spPr>
            <a:xfrm>
              <a:off x="2366663" y="5879292"/>
              <a:ext cx="1070738" cy="1071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85" name="AutoShape 38"/>
            <p:cNvSpPr>
              <a:spLocks/>
            </p:cNvSpPr>
            <p:nvPr/>
          </p:nvSpPr>
          <p:spPr bwMode="auto">
            <a:xfrm>
              <a:off x="2650408" y="6183269"/>
              <a:ext cx="479080" cy="4811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4" name="Group 3"/>
          <p:cNvGrpSpPr/>
          <p:nvPr/>
        </p:nvGrpSpPr>
        <p:grpSpPr>
          <a:xfrm>
            <a:off x="2433503" y="6756441"/>
            <a:ext cx="7622838" cy="1299133"/>
            <a:chOff x="2366663" y="7380281"/>
            <a:chExt cx="7622838" cy="1299133"/>
          </a:xfrm>
        </p:grpSpPr>
        <p:grpSp>
          <p:nvGrpSpPr>
            <p:cNvPr id="53" name="Group 52"/>
            <p:cNvGrpSpPr/>
            <p:nvPr/>
          </p:nvGrpSpPr>
          <p:grpSpPr>
            <a:xfrm>
              <a:off x="3598775" y="7380281"/>
              <a:ext cx="6390726" cy="1299133"/>
              <a:chOff x="4224467" y="4470338"/>
              <a:chExt cx="6390726" cy="1299133"/>
            </a:xfrm>
          </p:grpSpPr>
          <p:sp>
            <p:nvSpPr>
              <p:cNvPr id="54" name="Title 20"/>
              <p:cNvSpPr txBox="1">
                <a:spLocks/>
              </p:cNvSpPr>
              <p:nvPr/>
            </p:nvSpPr>
            <p:spPr>
              <a:xfrm>
                <a:off x="4224467" y="4470338"/>
                <a:ext cx="4888258" cy="430887"/>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2800" b="1" dirty="0" smtClean="0">
                    <a:solidFill>
                      <a:schemeClr val="tx2"/>
                    </a:solidFill>
                    <a:latin typeface="Lato Regular"/>
                    <a:cs typeface="Lato Regular"/>
                  </a:rPr>
                  <a:t>Washington</a:t>
                </a:r>
                <a:endParaRPr lang="en-US" sz="2800" b="1" dirty="0">
                  <a:solidFill>
                    <a:schemeClr val="tx2"/>
                  </a:solidFill>
                  <a:latin typeface="Lato Regular"/>
                  <a:cs typeface="Lato Regular"/>
                </a:endParaRPr>
              </a:p>
            </p:txBody>
          </p:sp>
          <p:sp>
            <p:nvSpPr>
              <p:cNvPr id="55" name="Title 20"/>
              <p:cNvSpPr txBox="1">
                <a:spLocks/>
              </p:cNvSpPr>
              <p:nvPr/>
            </p:nvSpPr>
            <p:spPr>
              <a:xfrm>
                <a:off x="4246746" y="4816959"/>
                <a:ext cx="6368447" cy="952512"/>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Lato Light"/>
                    <a:cs typeface="Lato Light"/>
                  </a:rPr>
                  <a:t>Lorem ipsum dolor sit amet, consectetur adipiscing elit. Aliquam tincidunt ante nec sem congue convallis. </a:t>
                </a:r>
                <a:endParaRPr lang="en-US" sz="1800" dirty="0">
                  <a:solidFill>
                    <a:schemeClr val="tx1"/>
                  </a:solidFill>
                  <a:latin typeface="Lato Light"/>
                  <a:cs typeface="Lato Light"/>
                </a:endParaRPr>
              </a:p>
            </p:txBody>
          </p:sp>
        </p:grpSp>
        <p:sp>
          <p:nvSpPr>
            <p:cNvPr id="81" name="Rectangle 80"/>
            <p:cNvSpPr/>
            <p:nvPr/>
          </p:nvSpPr>
          <p:spPr>
            <a:xfrm>
              <a:off x="2366663" y="7478254"/>
              <a:ext cx="1070738" cy="1071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86" name="AutoShape 84"/>
            <p:cNvSpPr>
              <a:spLocks/>
            </p:cNvSpPr>
            <p:nvPr/>
          </p:nvSpPr>
          <p:spPr bwMode="auto">
            <a:xfrm>
              <a:off x="2633701" y="7745984"/>
              <a:ext cx="479080" cy="4811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439" name="Group 438"/>
          <p:cNvGrpSpPr/>
          <p:nvPr/>
        </p:nvGrpSpPr>
        <p:grpSpPr>
          <a:xfrm>
            <a:off x="2731661" y="10681401"/>
            <a:ext cx="4581937" cy="609651"/>
            <a:chOff x="991211" y="4381500"/>
            <a:chExt cx="1718674" cy="228619"/>
          </a:xfrm>
        </p:grpSpPr>
        <p:sp>
          <p:nvSpPr>
            <p:cNvPr id="440" name="Rounded Rectangle 439"/>
            <p:cNvSpPr/>
            <p:nvPr/>
          </p:nvSpPr>
          <p:spPr>
            <a:xfrm>
              <a:off x="991211" y="4381500"/>
              <a:ext cx="1718674" cy="228600"/>
            </a:xfrm>
            <a:prstGeom prst="round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Lato Light"/>
                <a:cs typeface="Lato Light"/>
              </a:endParaRPr>
            </a:p>
          </p:txBody>
        </p:sp>
        <p:sp>
          <p:nvSpPr>
            <p:cNvPr id="441" name="Rectangle 129"/>
            <p:cNvSpPr>
              <a:spLocks/>
            </p:cNvSpPr>
            <p:nvPr/>
          </p:nvSpPr>
          <p:spPr bwMode="auto">
            <a:xfrm>
              <a:off x="1040523" y="4415136"/>
              <a:ext cx="1631350" cy="19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48101" algn="l"/>
                  <a:tab pos="1896201" algn="l"/>
                  <a:tab pos="2844302" algn="l"/>
                  <a:tab pos="3792403" algn="l"/>
                  <a:tab pos="4740504" algn="l"/>
                  <a:tab pos="5688604" algn="l"/>
                  <a:tab pos="6636705" algn="l"/>
                  <a:tab pos="7584806" algn="l"/>
                  <a:tab pos="8532906" algn="l"/>
                  <a:tab pos="9481007" algn="l"/>
                  <a:tab pos="10429108" algn="l"/>
                  <a:tab pos="11377209" algn="l"/>
                </a:tabLst>
              </a:pPr>
              <a:r>
                <a:rPr lang="en-US" sz="2400" b="1" dirty="0" smtClean="0">
                  <a:solidFill>
                    <a:srgbClr val="FFFFFF"/>
                  </a:solidFill>
                  <a:latin typeface="Lato Regular"/>
                  <a:ea typeface="ＭＳ Ｐゴシック" charset="0"/>
                  <a:cs typeface="Lato Regular"/>
                  <a:sym typeface="Helvetica" charset="0"/>
                </a:rPr>
                <a:t>TEXAS</a:t>
              </a:r>
              <a:endParaRPr lang="en-US" sz="2400" b="1" dirty="0">
                <a:solidFill>
                  <a:srgbClr val="FFFFFF"/>
                </a:solidFill>
                <a:latin typeface="Lato Regular"/>
                <a:ea typeface="ＭＳ Ｐゴシック" charset="0"/>
                <a:cs typeface="Lato Regular"/>
                <a:sym typeface="Helvetica" charset="0"/>
              </a:endParaRPr>
            </a:p>
          </p:txBody>
        </p:sp>
      </p:grpSp>
      <p:grpSp>
        <p:nvGrpSpPr>
          <p:cNvPr id="442" name="Group 441"/>
          <p:cNvGrpSpPr/>
          <p:nvPr/>
        </p:nvGrpSpPr>
        <p:grpSpPr>
          <a:xfrm>
            <a:off x="7556913" y="10681401"/>
            <a:ext cx="4581937" cy="609651"/>
            <a:chOff x="2801152" y="4381500"/>
            <a:chExt cx="1718674" cy="228619"/>
          </a:xfrm>
        </p:grpSpPr>
        <p:sp>
          <p:nvSpPr>
            <p:cNvPr id="443" name="Rounded Rectangle 442"/>
            <p:cNvSpPr/>
            <p:nvPr/>
          </p:nvSpPr>
          <p:spPr>
            <a:xfrm>
              <a:off x="2801152" y="4381500"/>
              <a:ext cx="1718674" cy="228600"/>
            </a:xfrm>
            <a:prstGeom prst="round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Lato Light"/>
                <a:cs typeface="Lato Light"/>
              </a:endParaRPr>
            </a:p>
          </p:txBody>
        </p:sp>
        <p:sp>
          <p:nvSpPr>
            <p:cNvPr id="444" name="Rectangle 129"/>
            <p:cNvSpPr>
              <a:spLocks/>
            </p:cNvSpPr>
            <p:nvPr/>
          </p:nvSpPr>
          <p:spPr bwMode="auto">
            <a:xfrm>
              <a:off x="2850025" y="4415136"/>
              <a:ext cx="1631350" cy="19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48101" algn="l"/>
                  <a:tab pos="1896201" algn="l"/>
                  <a:tab pos="2844302" algn="l"/>
                  <a:tab pos="3792403" algn="l"/>
                  <a:tab pos="4740504" algn="l"/>
                  <a:tab pos="5688604" algn="l"/>
                  <a:tab pos="6636705" algn="l"/>
                  <a:tab pos="7584806" algn="l"/>
                  <a:tab pos="8532906" algn="l"/>
                  <a:tab pos="9481007" algn="l"/>
                  <a:tab pos="10429108" algn="l"/>
                  <a:tab pos="11377209" algn="l"/>
                </a:tabLst>
              </a:pPr>
              <a:r>
                <a:rPr lang="en-US" sz="2400" b="1" dirty="0" smtClean="0">
                  <a:solidFill>
                    <a:srgbClr val="FFFFFF"/>
                  </a:solidFill>
                  <a:latin typeface="Lato Regular"/>
                  <a:ea typeface="ＭＳ Ｐゴシック" charset="0"/>
                  <a:cs typeface="Lato Regular"/>
                  <a:sym typeface="Helvetica" charset="0"/>
                </a:rPr>
                <a:t>CALIFORNIA</a:t>
              </a:r>
              <a:endParaRPr lang="en-US" sz="2400" b="1" dirty="0">
                <a:solidFill>
                  <a:srgbClr val="FFFFFF"/>
                </a:solidFill>
                <a:latin typeface="Lato Regular"/>
                <a:ea typeface="ＭＳ Ｐゴシック" charset="0"/>
                <a:cs typeface="Lato Regular"/>
                <a:sym typeface="Helvetica" charset="0"/>
              </a:endParaRPr>
            </a:p>
          </p:txBody>
        </p:sp>
      </p:grpSp>
      <p:grpSp>
        <p:nvGrpSpPr>
          <p:cNvPr id="445" name="Group 444"/>
          <p:cNvGrpSpPr/>
          <p:nvPr/>
        </p:nvGrpSpPr>
        <p:grpSpPr>
          <a:xfrm>
            <a:off x="12382166" y="10681401"/>
            <a:ext cx="4581937" cy="609651"/>
            <a:chOff x="4611093" y="4381500"/>
            <a:chExt cx="1718674" cy="228619"/>
          </a:xfrm>
          <a:solidFill>
            <a:schemeClr val="accent3"/>
          </a:solidFill>
        </p:grpSpPr>
        <p:sp>
          <p:nvSpPr>
            <p:cNvPr id="446" name="Rounded Rectangle 445"/>
            <p:cNvSpPr/>
            <p:nvPr/>
          </p:nvSpPr>
          <p:spPr>
            <a:xfrm>
              <a:off x="4611093"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Lato Light"/>
                <a:cs typeface="Lato Light"/>
              </a:endParaRPr>
            </a:p>
          </p:txBody>
        </p:sp>
        <p:sp>
          <p:nvSpPr>
            <p:cNvPr id="447" name="Rectangle 129"/>
            <p:cNvSpPr>
              <a:spLocks/>
            </p:cNvSpPr>
            <p:nvPr/>
          </p:nvSpPr>
          <p:spPr bwMode="auto">
            <a:xfrm>
              <a:off x="4661479" y="4415136"/>
              <a:ext cx="1631350" cy="194983"/>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48101" algn="l"/>
                  <a:tab pos="1896201" algn="l"/>
                  <a:tab pos="2844302" algn="l"/>
                  <a:tab pos="3792403" algn="l"/>
                  <a:tab pos="4740504" algn="l"/>
                  <a:tab pos="5688604" algn="l"/>
                  <a:tab pos="6636705" algn="l"/>
                  <a:tab pos="7584806" algn="l"/>
                  <a:tab pos="8532906" algn="l"/>
                  <a:tab pos="9481007" algn="l"/>
                  <a:tab pos="10429108" algn="l"/>
                  <a:tab pos="11377209" algn="l"/>
                </a:tabLst>
              </a:pPr>
              <a:r>
                <a:rPr lang="en-US" sz="2400" b="1" dirty="0" smtClean="0">
                  <a:solidFill>
                    <a:srgbClr val="FFFFFF"/>
                  </a:solidFill>
                  <a:latin typeface="Lato Regular"/>
                  <a:ea typeface="ＭＳ Ｐゴシック" charset="0"/>
                  <a:cs typeface="Lato Regular"/>
                  <a:sym typeface="Helvetica" charset="0"/>
                </a:rPr>
                <a:t>FLORIDA</a:t>
              </a:r>
              <a:endParaRPr lang="en-US" sz="2400" b="1" dirty="0">
                <a:solidFill>
                  <a:srgbClr val="FFFFFF"/>
                </a:solidFill>
                <a:latin typeface="Lato Regular"/>
                <a:ea typeface="ＭＳ Ｐゴシック" charset="0"/>
                <a:cs typeface="Lato Regular"/>
                <a:sym typeface="Helvetica" charset="0"/>
              </a:endParaRPr>
            </a:p>
          </p:txBody>
        </p:sp>
      </p:grpSp>
      <p:grpSp>
        <p:nvGrpSpPr>
          <p:cNvPr id="448" name="Group 447"/>
          <p:cNvGrpSpPr/>
          <p:nvPr/>
        </p:nvGrpSpPr>
        <p:grpSpPr>
          <a:xfrm>
            <a:off x="17207418" y="10681401"/>
            <a:ext cx="4581937" cy="609651"/>
            <a:chOff x="6421034" y="4381500"/>
            <a:chExt cx="1718674" cy="228619"/>
          </a:xfrm>
          <a:solidFill>
            <a:schemeClr val="accent4"/>
          </a:solidFill>
        </p:grpSpPr>
        <p:sp>
          <p:nvSpPr>
            <p:cNvPr id="449" name="Rounded Rectangle 448"/>
            <p:cNvSpPr/>
            <p:nvPr/>
          </p:nvSpPr>
          <p:spPr>
            <a:xfrm>
              <a:off x="6421034" y="4381500"/>
              <a:ext cx="1718674" cy="228600"/>
            </a:xfrm>
            <a:prstGeom prst="round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Lato Light"/>
                <a:cs typeface="Lato Light"/>
              </a:endParaRPr>
            </a:p>
          </p:txBody>
        </p:sp>
        <p:sp>
          <p:nvSpPr>
            <p:cNvPr id="450" name="Rectangle 129"/>
            <p:cNvSpPr>
              <a:spLocks/>
            </p:cNvSpPr>
            <p:nvPr/>
          </p:nvSpPr>
          <p:spPr bwMode="auto">
            <a:xfrm>
              <a:off x="6463908" y="4415136"/>
              <a:ext cx="1631350" cy="194983"/>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tabLst>
                  <a:tab pos="948101" algn="l"/>
                  <a:tab pos="1896201" algn="l"/>
                  <a:tab pos="2844302" algn="l"/>
                  <a:tab pos="3792403" algn="l"/>
                  <a:tab pos="4740504" algn="l"/>
                  <a:tab pos="5688604" algn="l"/>
                  <a:tab pos="6636705" algn="l"/>
                  <a:tab pos="7584806" algn="l"/>
                  <a:tab pos="8532906" algn="l"/>
                  <a:tab pos="9481007" algn="l"/>
                  <a:tab pos="10429108" algn="l"/>
                  <a:tab pos="11377209" algn="l"/>
                </a:tabLst>
              </a:pPr>
              <a:r>
                <a:rPr lang="en-US" sz="2400" b="1" dirty="0" smtClean="0">
                  <a:solidFill>
                    <a:srgbClr val="FFFFFF"/>
                  </a:solidFill>
                  <a:latin typeface="Lato Regular"/>
                  <a:ea typeface="ＭＳ Ｐゴシック" charset="0"/>
                  <a:cs typeface="Lato Regular"/>
                  <a:sym typeface="Helvetica" charset="0"/>
                </a:rPr>
                <a:t>NEW MEXICO</a:t>
              </a:r>
              <a:endParaRPr lang="en-US" sz="2400" b="1" dirty="0">
                <a:solidFill>
                  <a:srgbClr val="FFFFFF"/>
                </a:solidFill>
                <a:latin typeface="Lato Regular"/>
                <a:ea typeface="ＭＳ Ｐゴシック" charset="0"/>
                <a:cs typeface="Lato Regular"/>
                <a:sym typeface="Helvetica" charset="0"/>
              </a:endParaRPr>
            </a:p>
          </p:txBody>
        </p:sp>
      </p:grpSp>
      <p:grpSp>
        <p:nvGrpSpPr>
          <p:cNvPr id="9" name="Group 8"/>
          <p:cNvGrpSpPr/>
          <p:nvPr/>
        </p:nvGrpSpPr>
        <p:grpSpPr>
          <a:xfrm>
            <a:off x="12306059" y="3350449"/>
            <a:ext cx="10311633" cy="6334025"/>
            <a:chOff x="12239219" y="3974289"/>
            <a:chExt cx="10311633" cy="6334025"/>
          </a:xfrm>
        </p:grpSpPr>
        <p:sp>
          <p:nvSpPr>
            <p:cNvPr id="455" name="Freeform 1"/>
            <p:cNvSpPr>
              <a:spLocks noChangeArrowheads="1"/>
            </p:cNvSpPr>
            <p:nvPr/>
          </p:nvSpPr>
          <p:spPr bwMode="auto">
            <a:xfrm>
              <a:off x="20625828" y="10060148"/>
              <a:ext cx="16234" cy="25513"/>
            </a:xfrm>
            <a:custGeom>
              <a:avLst/>
              <a:gdLst>
                <a:gd name="T0" fmla="*/ 15 w 32"/>
                <a:gd name="T1" fmla="*/ 0 h 49"/>
                <a:gd name="T2" fmla="*/ 15 w 32"/>
                <a:gd name="T3" fmla="*/ 0 h 49"/>
                <a:gd name="T4" fmla="*/ 0 w 32"/>
                <a:gd name="T5" fmla="*/ 16 h 49"/>
                <a:gd name="T6" fmla="*/ 15 w 32"/>
                <a:gd name="T7" fmla="*/ 32 h 49"/>
                <a:gd name="T8" fmla="*/ 15 w 32"/>
                <a:gd name="T9" fmla="*/ 0 h 49"/>
              </a:gdLst>
              <a:ahLst/>
              <a:cxnLst>
                <a:cxn ang="0">
                  <a:pos x="T0" y="T1"/>
                </a:cxn>
                <a:cxn ang="0">
                  <a:pos x="T2" y="T3"/>
                </a:cxn>
                <a:cxn ang="0">
                  <a:pos x="T4" y="T5"/>
                </a:cxn>
                <a:cxn ang="0">
                  <a:pos x="T6" y="T7"/>
                </a:cxn>
                <a:cxn ang="0">
                  <a:pos x="T8" y="T9"/>
                </a:cxn>
              </a:cxnLst>
              <a:rect l="0" t="0" r="r" b="b"/>
              <a:pathLst>
                <a:path w="32" h="49">
                  <a:moveTo>
                    <a:pt x="15" y="0"/>
                  </a:moveTo>
                  <a:lnTo>
                    <a:pt x="15" y="0"/>
                  </a:lnTo>
                  <a:cubicBezTo>
                    <a:pt x="15" y="0"/>
                    <a:pt x="0" y="8"/>
                    <a:pt x="0" y="16"/>
                  </a:cubicBezTo>
                  <a:cubicBezTo>
                    <a:pt x="0" y="32"/>
                    <a:pt x="7" y="48"/>
                    <a:pt x="15" y="32"/>
                  </a:cubicBezTo>
                  <a:cubicBezTo>
                    <a:pt x="23" y="24"/>
                    <a:pt x="31" y="0"/>
                    <a:pt x="15" y="0"/>
                  </a:cubicBezTo>
                </a:path>
              </a:pathLst>
            </a:custGeom>
            <a:solidFill>
              <a:schemeClr val="accent6"/>
            </a:solidFill>
            <a:ln>
              <a:solidFill>
                <a:schemeClr val="bg2"/>
              </a:solidFill>
            </a:ln>
            <a:effectLst/>
          </p:spPr>
          <p:txBody>
            <a:bodyPr wrap="none" anchor="ctr"/>
            <a:lstStyle/>
            <a:p>
              <a:endParaRPr lang="en-US"/>
            </a:p>
          </p:txBody>
        </p:sp>
        <p:sp>
          <p:nvSpPr>
            <p:cNvPr id="456" name="Freeform 2"/>
            <p:cNvSpPr>
              <a:spLocks noChangeArrowheads="1"/>
            </p:cNvSpPr>
            <p:nvPr/>
          </p:nvSpPr>
          <p:spPr bwMode="auto">
            <a:xfrm>
              <a:off x="20625828" y="10060148"/>
              <a:ext cx="16234" cy="20874"/>
            </a:xfrm>
            <a:custGeom>
              <a:avLst/>
              <a:gdLst>
                <a:gd name="T0" fmla="*/ 7 w 32"/>
                <a:gd name="T1" fmla="*/ 40 h 41"/>
                <a:gd name="T2" fmla="*/ 7 w 32"/>
                <a:gd name="T3" fmla="*/ 40 h 41"/>
                <a:gd name="T4" fmla="*/ 7 w 32"/>
                <a:gd name="T5" fmla="*/ 40 h 41"/>
                <a:gd name="T6" fmla="*/ 0 w 32"/>
                <a:gd name="T7" fmla="*/ 16 h 41"/>
                <a:gd name="T8" fmla="*/ 15 w 32"/>
                <a:gd name="T9" fmla="*/ 0 h 41"/>
                <a:gd name="T10" fmla="*/ 15 w 32"/>
                <a:gd name="T11" fmla="*/ 0 h 41"/>
                <a:gd name="T12" fmla="*/ 23 w 32"/>
                <a:gd name="T13" fmla="*/ 0 h 41"/>
                <a:gd name="T14" fmla="*/ 15 w 32"/>
                <a:gd name="T15" fmla="*/ 32 h 41"/>
                <a:gd name="T16" fmla="*/ 7 w 32"/>
                <a:gd name="T17" fmla="*/ 40 h 41"/>
                <a:gd name="T18" fmla="*/ 15 w 32"/>
                <a:gd name="T19" fmla="*/ 8 h 41"/>
                <a:gd name="T20" fmla="*/ 15 w 32"/>
                <a:gd name="T21" fmla="*/ 8 h 41"/>
                <a:gd name="T22" fmla="*/ 7 w 32"/>
                <a:gd name="T23" fmla="*/ 16 h 41"/>
                <a:gd name="T24" fmla="*/ 7 w 32"/>
                <a:gd name="T25" fmla="*/ 32 h 41"/>
                <a:gd name="T26" fmla="*/ 15 w 32"/>
                <a:gd name="T27" fmla="*/ 32 h 41"/>
                <a:gd name="T28" fmla="*/ 15 w 32"/>
                <a:gd name="T2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1">
                  <a:moveTo>
                    <a:pt x="7" y="40"/>
                  </a:moveTo>
                  <a:lnTo>
                    <a:pt x="7" y="40"/>
                  </a:lnTo>
                  <a:lnTo>
                    <a:pt x="7" y="40"/>
                  </a:lnTo>
                  <a:cubicBezTo>
                    <a:pt x="0" y="40"/>
                    <a:pt x="0" y="24"/>
                    <a:pt x="0" y="16"/>
                  </a:cubicBezTo>
                  <a:cubicBezTo>
                    <a:pt x="0" y="0"/>
                    <a:pt x="15" y="0"/>
                    <a:pt x="15" y="0"/>
                  </a:cubicBezTo>
                  <a:lnTo>
                    <a:pt x="15" y="0"/>
                  </a:lnTo>
                  <a:cubicBezTo>
                    <a:pt x="23" y="0"/>
                    <a:pt x="23" y="0"/>
                    <a:pt x="23" y="0"/>
                  </a:cubicBezTo>
                  <a:cubicBezTo>
                    <a:pt x="31" y="8"/>
                    <a:pt x="23" y="24"/>
                    <a:pt x="15" y="32"/>
                  </a:cubicBezTo>
                  <a:cubicBezTo>
                    <a:pt x="15" y="40"/>
                    <a:pt x="15" y="40"/>
                    <a:pt x="7" y="40"/>
                  </a:cubicBezTo>
                  <a:close/>
                  <a:moveTo>
                    <a:pt x="15" y="8"/>
                  </a:moveTo>
                  <a:lnTo>
                    <a:pt x="15" y="8"/>
                  </a:lnTo>
                  <a:cubicBezTo>
                    <a:pt x="15" y="8"/>
                    <a:pt x="7" y="8"/>
                    <a:pt x="7" y="16"/>
                  </a:cubicBezTo>
                  <a:cubicBezTo>
                    <a:pt x="7" y="24"/>
                    <a:pt x="7" y="32"/>
                    <a:pt x="7" y="32"/>
                  </a:cubicBezTo>
                  <a:lnTo>
                    <a:pt x="15" y="32"/>
                  </a:lnTo>
                  <a:cubicBezTo>
                    <a:pt x="15" y="16"/>
                    <a:pt x="15" y="8"/>
                    <a:pt x="15" y="8"/>
                  </a:cubicBezTo>
                  <a:close/>
                </a:path>
              </a:pathLst>
            </a:custGeom>
            <a:solidFill>
              <a:schemeClr val="accent6"/>
            </a:solidFill>
            <a:ln>
              <a:solidFill>
                <a:schemeClr val="bg2"/>
              </a:solidFill>
            </a:ln>
            <a:effectLst/>
          </p:spPr>
          <p:txBody>
            <a:bodyPr wrap="none" anchor="ctr"/>
            <a:lstStyle/>
            <a:p>
              <a:endParaRPr lang="en-US"/>
            </a:p>
          </p:txBody>
        </p:sp>
        <p:sp>
          <p:nvSpPr>
            <p:cNvPr id="457" name="Freeform 3"/>
            <p:cNvSpPr>
              <a:spLocks noChangeArrowheads="1"/>
            </p:cNvSpPr>
            <p:nvPr/>
          </p:nvSpPr>
          <p:spPr bwMode="auto">
            <a:xfrm>
              <a:off x="20604954" y="10074063"/>
              <a:ext cx="16236" cy="13916"/>
            </a:xfrm>
            <a:custGeom>
              <a:avLst/>
              <a:gdLst>
                <a:gd name="T0" fmla="*/ 8 w 33"/>
                <a:gd name="T1" fmla="*/ 0 h 25"/>
                <a:gd name="T2" fmla="*/ 8 w 33"/>
                <a:gd name="T3" fmla="*/ 0 h 25"/>
                <a:gd name="T4" fmla="*/ 8 w 33"/>
                <a:gd name="T5" fmla="*/ 16 h 25"/>
                <a:gd name="T6" fmla="*/ 24 w 33"/>
                <a:gd name="T7" fmla="*/ 8 h 25"/>
                <a:gd name="T8" fmla="*/ 8 w 33"/>
                <a:gd name="T9" fmla="*/ 0 h 25"/>
              </a:gdLst>
              <a:ahLst/>
              <a:cxnLst>
                <a:cxn ang="0">
                  <a:pos x="T0" y="T1"/>
                </a:cxn>
                <a:cxn ang="0">
                  <a:pos x="T2" y="T3"/>
                </a:cxn>
                <a:cxn ang="0">
                  <a:pos x="T4" y="T5"/>
                </a:cxn>
                <a:cxn ang="0">
                  <a:pos x="T6" y="T7"/>
                </a:cxn>
                <a:cxn ang="0">
                  <a:pos x="T8" y="T9"/>
                </a:cxn>
              </a:cxnLst>
              <a:rect l="0" t="0" r="r" b="b"/>
              <a:pathLst>
                <a:path w="33" h="25">
                  <a:moveTo>
                    <a:pt x="8" y="0"/>
                  </a:moveTo>
                  <a:lnTo>
                    <a:pt x="8" y="0"/>
                  </a:lnTo>
                  <a:cubicBezTo>
                    <a:pt x="8" y="0"/>
                    <a:pt x="0" y="16"/>
                    <a:pt x="8" y="16"/>
                  </a:cubicBezTo>
                  <a:cubicBezTo>
                    <a:pt x="24" y="16"/>
                    <a:pt x="32" y="24"/>
                    <a:pt x="24" y="8"/>
                  </a:cubicBezTo>
                  <a:cubicBezTo>
                    <a:pt x="16" y="0"/>
                    <a:pt x="16" y="0"/>
                    <a:pt x="8" y="0"/>
                  </a:cubicBezTo>
                </a:path>
              </a:pathLst>
            </a:custGeom>
            <a:solidFill>
              <a:schemeClr val="accent6"/>
            </a:solidFill>
            <a:ln>
              <a:solidFill>
                <a:schemeClr val="bg2"/>
              </a:solidFill>
            </a:ln>
            <a:effectLst/>
          </p:spPr>
          <p:txBody>
            <a:bodyPr wrap="none" anchor="ctr"/>
            <a:lstStyle/>
            <a:p>
              <a:endParaRPr lang="en-US"/>
            </a:p>
          </p:txBody>
        </p:sp>
        <p:sp>
          <p:nvSpPr>
            <p:cNvPr id="458" name="Freeform 4"/>
            <p:cNvSpPr>
              <a:spLocks noChangeArrowheads="1"/>
            </p:cNvSpPr>
            <p:nvPr/>
          </p:nvSpPr>
          <p:spPr bwMode="auto">
            <a:xfrm>
              <a:off x="20604954" y="10069425"/>
              <a:ext cx="16236" cy="16236"/>
            </a:xfrm>
            <a:custGeom>
              <a:avLst/>
              <a:gdLst>
                <a:gd name="T0" fmla="*/ 24 w 33"/>
                <a:gd name="T1" fmla="*/ 32 h 33"/>
                <a:gd name="T2" fmla="*/ 24 w 33"/>
                <a:gd name="T3" fmla="*/ 32 h 33"/>
                <a:gd name="T4" fmla="*/ 24 w 33"/>
                <a:gd name="T5" fmla="*/ 32 h 33"/>
                <a:gd name="T6" fmla="*/ 8 w 33"/>
                <a:gd name="T7" fmla="*/ 24 h 33"/>
                <a:gd name="T8" fmla="*/ 0 w 33"/>
                <a:gd name="T9" fmla="*/ 24 h 33"/>
                <a:gd name="T10" fmla="*/ 0 w 33"/>
                <a:gd name="T11" fmla="*/ 8 h 33"/>
                <a:gd name="T12" fmla="*/ 0 w 33"/>
                <a:gd name="T13" fmla="*/ 0 h 33"/>
                <a:gd name="T14" fmla="*/ 8 w 33"/>
                <a:gd name="T15" fmla="*/ 0 h 33"/>
                <a:gd name="T16" fmla="*/ 32 w 33"/>
                <a:gd name="T17" fmla="*/ 16 h 33"/>
                <a:gd name="T18" fmla="*/ 32 w 33"/>
                <a:gd name="T19" fmla="*/ 16 h 33"/>
                <a:gd name="T20" fmla="*/ 32 w 33"/>
                <a:gd name="T21" fmla="*/ 24 h 33"/>
                <a:gd name="T22" fmla="*/ 24 w 33"/>
                <a:gd name="T23" fmla="*/ 32 h 33"/>
                <a:gd name="T24" fmla="*/ 8 w 33"/>
                <a:gd name="T25" fmla="*/ 8 h 33"/>
                <a:gd name="T26" fmla="*/ 8 w 33"/>
                <a:gd name="T27" fmla="*/ 8 h 33"/>
                <a:gd name="T28" fmla="*/ 8 w 33"/>
                <a:gd name="T29" fmla="*/ 16 h 33"/>
                <a:gd name="T30" fmla="*/ 8 w 33"/>
                <a:gd name="T31" fmla="*/ 24 h 33"/>
                <a:gd name="T32" fmla="*/ 24 w 33"/>
                <a:gd name="T33" fmla="*/ 24 h 33"/>
                <a:gd name="T34" fmla="*/ 24 w 33"/>
                <a:gd name="T35" fmla="*/ 24 h 33"/>
                <a:gd name="T36" fmla="*/ 24 w 33"/>
                <a:gd name="T37" fmla="*/ 24 h 33"/>
                <a:gd name="T38" fmla="*/ 8 w 33"/>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32"/>
                  </a:moveTo>
                  <a:lnTo>
                    <a:pt x="24" y="32"/>
                  </a:lnTo>
                  <a:lnTo>
                    <a:pt x="24" y="32"/>
                  </a:lnTo>
                  <a:cubicBezTo>
                    <a:pt x="24" y="32"/>
                    <a:pt x="16" y="32"/>
                    <a:pt x="8" y="24"/>
                  </a:cubicBezTo>
                  <a:cubicBezTo>
                    <a:pt x="0" y="24"/>
                    <a:pt x="0" y="24"/>
                    <a:pt x="0" y="24"/>
                  </a:cubicBezTo>
                  <a:cubicBezTo>
                    <a:pt x="0" y="16"/>
                    <a:pt x="0" y="8"/>
                    <a:pt x="0" y="8"/>
                  </a:cubicBezTo>
                  <a:cubicBezTo>
                    <a:pt x="0" y="0"/>
                    <a:pt x="0" y="0"/>
                    <a:pt x="0" y="0"/>
                  </a:cubicBezTo>
                  <a:cubicBezTo>
                    <a:pt x="8" y="0"/>
                    <a:pt x="8" y="0"/>
                    <a:pt x="8" y="0"/>
                  </a:cubicBezTo>
                  <a:cubicBezTo>
                    <a:pt x="16" y="0"/>
                    <a:pt x="24" y="8"/>
                    <a:pt x="32" y="16"/>
                  </a:cubicBezTo>
                  <a:lnTo>
                    <a:pt x="32" y="16"/>
                  </a:lnTo>
                  <a:lnTo>
                    <a:pt x="32" y="24"/>
                  </a:lnTo>
                  <a:cubicBezTo>
                    <a:pt x="32" y="32"/>
                    <a:pt x="24" y="32"/>
                    <a:pt x="24" y="32"/>
                  </a:cubicBezTo>
                  <a:close/>
                  <a:moveTo>
                    <a:pt x="8" y="8"/>
                  </a:moveTo>
                  <a:lnTo>
                    <a:pt x="8" y="8"/>
                  </a:lnTo>
                  <a:cubicBezTo>
                    <a:pt x="8" y="16"/>
                    <a:pt x="8" y="16"/>
                    <a:pt x="8" y="16"/>
                  </a:cubicBezTo>
                  <a:cubicBezTo>
                    <a:pt x="8" y="16"/>
                    <a:pt x="8" y="16"/>
                    <a:pt x="8" y="24"/>
                  </a:cubicBezTo>
                  <a:cubicBezTo>
                    <a:pt x="16" y="24"/>
                    <a:pt x="24" y="24"/>
                    <a:pt x="24" y="24"/>
                  </a:cubicBezTo>
                  <a:lnTo>
                    <a:pt x="24" y="24"/>
                  </a:lnTo>
                  <a:lnTo>
                    <a:pt x="24" y="24"/>
                  </a:lnTo>
                  <a:cubicBezTo>
                    <a:pt x="16" y="16"/>
                    <a:pt x="16" y="8"/>
                    <a:pt x="8" y="8"/>
                  </a:cubicBezTo>
                  <a:close/>
                </a:path>
              </a:pathLst>
            </a:custGeom>
            <a:solidFill>
              <a:schemeClr val="accent6"/>
            </a:solidFill>
            <a:ln>
              <a:solidFill>
                <a:schemeClr val="bg2"/>
              </a:solidFill>
            </a:ln>
            <a:effectLst/>
          </p:spPr>
          <p:txBody>
            <a:bodyPr wrap="none" anchor="ctr"/>
            <a:lstStyle/>
            <a:p>
              <a:endParaRPr lang="en-US"/>
            </a:p>
          </p:txBody>
        </p:sp>
        <p:sp>
          <p:nvSpPr>
            <p:cNvPr id="459" name="Freeform 5"/>
            <p:cNvSpPr>
              <a:spLocks noChangeArrowheads="1"/>
            </p:cNvSpPr>
            <p:nvPr/>
          </p:nvSpPr>
          <p:spPr bwMode="auto">
            <a:xfrm>
              <a:off x="20546972" y="10099576"/>
              <a:ext cx="46386" cy="16234"/>
            </a:xfrm>
            <a:custGeom>
              <a:avLst/>
              <a:gdLst>
                <a:gd name="T0" fmla="*/ 71 w 88"/>
                <a:gd name="T1" fmla="*/ 0 h 32"/>
                <a:gd name="T2" fmla="*/ 71 w 88"/>
                <a:gd name="T3" fmla="*/ 0 h 32"/>
                <a:gd name="T4" fmla="*/ 56 w 88"/>
                <a:gd name="T5" fmla="*/ 7 h 32"/>
                <a:gd name="T6" fmla="*/ 24 w 88"/>
                <a:gd name="T7" fmla="*/ 31 h 32"/>
                <a:gd name="T8" fmla="*/ 71 w 88"/>
                <a:gd name="T9" fmla="*/ 15 h 32"/>
                <a:gd name="T10" fmla="*/ 71 w 88"/>
                <a:gd name="T11" fmla="*/ 0 h 32"/>
              </a:gdLst>
              <a:ahLst/>
              <a:cxnLst>
                <a:cxn ang="0">
                  <a:pos x="T0" y="T1"/>
                </a:cxn>
                <a:cxn ang="0">
                  <a:pos x="T2" y="T3"/>
                </a:cxn>
                <a:cxn ang="0">
                  <a:pos x="T4" y="T5"/>
                </a:cxn>
                <a:cxn ang="0">
                  <a:pos x="T6" y="T7"/>
                </a:cxn>
                <a:cxn ang="0">
                  <a:pos x="T8" y="T9"/>
                </a:cxn>
                <a:cxn ang="0">
                  <a:pos x="T10" y="T11"/>
                </a:cxn>
              </a:cxnLst>
              <a:rect l="0" t="0" r="r" b="b"/>
              <a:pathLst>
                <a:path w="88" h="32">
                  <a:moveTo>
                    <a:pt x="71" y="0"/>
                  </a:moveTo>
                  <a:lnTo>
                    <a:pt x="71" y="0"/>
                  </a:lnTo>
                  <a:cubicBezTo>
                    <a:pt x="71" y="0"/>
                    <a:pt x="64" y="15"/>
                    <a:pt x="56" y="7"/>
                  </a:cubicBezTo>
                  <a:cubicBezTo>
                    <a:pt x="40" y="0"/>
                    <a:pt x="0" y="23"/>
                    <a:pt x="24" y="31"/>
                  </a:cubicBezTo>
                  <a:cubicBezTo>
                    <a:pt x="56" y="31"/>
                    <a:pt x="71" y="15"/>
                    <a:pt x="71" y="15"/>
                  </a:cubicBezTo>
                  <a:cubicBezTo>
                    <a:pt x="71" y="15"/>
                    <a:pt x="87" y="7"/>
                    <a:pt x="71" y="0"/>
                  </a:cubicBezTo>
                </a:path>
              </a:pathLst>
            </a:custGeom>
            <a:solidFill>
              <a:schemeClr val="accent6"/>
            </a:solidFill>
            <a:ln>
              <a:solidFill>
                <a:schemeClr val="bg2"/>
              </a:solidFill>
            </a:ln>
            <a:effectLst/>
          </p:spPr>
          <p:txBody>
            <a:bodyPr wrap="none" anchor="ctr"/>
            <a:lstStyle/>
            <a:p>
              <a:endParaRPr lang="en-US"/>
            </a:p>
          </p:txBody>
        </p:sp>
        <p:sp>
          <p:nvSpPr>
            <p:cNvPr id="460" name="Freeform 6"/>
            <p:cNvSpPr>
              <a:spLocks noChangeArrowheads="1"/>
            </p:cNvSpPr>
            <p:nvPr/>
          </p:nvSpPr>
          <p:spPr bwMode="auto">
            <a:xfrm>
              <a:off x="20556249" y="10094938"/>
              <a:ext cx="37109" cy="20873"/>
            </a:xfrm>
            <a:custGeom>
              <a:avLst/>
              <a:gdLst>
                <a:gd name="T0" fmla="*/ 24 w 72"/>
                <a:gd name="T1" fmla="*/ 39 h 40"/>
                <a:gd name="T2" fmla="*/ 24 w 72"/>
                <a:gd name="T3" fmla="*/ 39 h 40"/>
                <a:gd name="T4" fmla="*/ 24 w 72"/>
                <a:gd name="T5" fmla="*/ 39 h 40"/>
                <a:gd name="T6" fmla="*/ 8 w 72"/>
                <a:gd name="T7" fmla="*/ 39 h 40"/>
                <a:gd name="T8" fmla="*/ 0 w 72"/>
                <a:gd name="T9" fmla="*/ 31 h 40"/>
                <a:gd name="T10" fmla="*/ 32 w 72"/>
                <a:gd name="T11" fmla="*/ 8 h 40"/>
                <a:gd name="T12" fmla="*/ 40 w 72"/>
                <a:gd name="T13" fmla="*/ 15 h 40"/>
                <a:gd name="T14" fmla="*/ 55 w 72"/>
                <a:gd name="T15" fmla="*/ 8 h 40"/>
                <a:gd name="T16" fmla="*/ 55 w 72"/>
                <a:gd name="T17" fmla="*/ 0 h 40"/>
                <a:gd name="T18" fmla="*/ 55 w 72"/>
                <a:gd name="T19" fmla="*/ 0 h 40"/>
                <a:gd name="T20" fmla="*/ 71 w 72"/>
                <a:gd name="T21" fmla="*/ 15 h 40"/>
                <a:gd name="T22" fmla="*/ 55 w 72"/>
                <a:gd name="T23" fmla="*/ 23 h 40"/>
                <a:gd name="T24" fmla="*/ 24 w 72"/>
                <a:gd name="T25" fmla="*/ 39 h 40"/>
                <a:gd name="T26" fmla="*/ 8 w 72"/>
                <a:gd name="T27" fmla="*/ 31 h 40"/>
                <a:gd name="T28" fmla="*/ 8 w 72"/>
                <a:gd name="T29" fmla="*/ 31 h 40"/>
                <a:gd name="T30" fmla="*/ 8 w 72"/>
                <a:gd name="T31" fmla="*/ 31 h 40"/>
                <a:gd name="T32" fmla="*/ 24 w 72"/>
                <a:gd name="T33" fmla="*/ 31 h 40"/>
                <a:gd name="T34" fmla="*/ 55 w 72"/>
                <a:gd name="T35" fmla="*/ 23 h 40"/>
                <a:gd name="T36" fmla="*/ 55 w 72"/>
                <a:gd name="T37" fmla="*/ 15 h 40"/>
                <a:gd name="T38" fmla="*/ 63 w 72"/>
                <a:gd name="T39" fmla="*/ 15 h 40"/>
                <a:gd name="T40" fmla="*/ 55 w 72"/>
                <a:gd name="T41" fmla="*/ 8 h 40"/>
                <a:gd name="T42" fmla="*/ 40 w 72"/>
                <a:gd name="T43" fmla="*/ 23 h 40"/>
                <a:gd name="T44" fmla="*/ 32 w 72"/>
                <a:gd name="T45" fmla="*/ 23 h 40"/>
                <a:gd name="T46" fmla="*/ 32 w 72"/>
                <a:gd name="T47" fmla="*/ 15 h 40"/>
                <a:gd name="T48" fmla="*/ 8 w 72"/>
                <a:gd name="T4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0">
                  <a:moveTo>
                    <a:pt x="24" y="39"/>
                  </a:moveTo>
                  <a:lnTo>
                    <a:pt x="24" y="39"/>
                  </a:lnTo>
                  <a:lnTo>
                    <a:pt x="24" y="39"/>
                  </a:lnTo>
                  <a:cubicBezTo>
                    <a:pt x="16" y="39"/>
                    <a:pt x="16" y="39"/>
                    <a:pt x="8" y="39"/>
                  </a:cubicBezTo>
                  <a:cubicBezTo>
                    <a:pt x="0" y="39"/>
                    <a:pt x="0" y="31"/>
                    <a:pt x="0" y="31"/>
                  </a:cubicBezTo>
                  <a:cubicBezTo>
                    <a:pt x="0" y="23"/>
                    <a:pt x="24" y="8"/>
                    <a:pt x="32" y="8"/>
                  </a:cubicBezTo>
                  <a:lnTo>
                    <a:pt x="40" y="15"/>
                  </a:lnTo>
                  <a:cubicBezTo>
                    <a:pt x="48" y="15"/>
                    <a:pt x="48" y="8"/>
                    <a:pt x="55" y="8"/>
                  </a:cubicBezTo>
                  <a:cubicBezTo>
                    <a:pt x="55" y="0"/>
                    <a:pt x="55" y="0"/>
                    <a:pt x="55" y="0"/>
                  </a:cubicBezTo>
                  <a:lnTo>
                    <a:pt x="55" y="0"/>
                  </a:lnTo>
                  <a:cubicBezTo>
                    <a:pt x="63" y="8"/>
                    <a:pt x="63" y="8"/>
                    <a:pt x="71" y="15"/>
                  </a:cubicBezTo>
                  <a:cubicBezTo>
                    <a:pt x="71" y="15"/>
                    <a:pt x="63" y="23"/>
                    <a:pt x="55" y="23"/>
                  </a:cubicBezTo>
                  <a:cubicBezTo>
                    <a:pt x="55" y="31"/>
                    <a:pt x="40" y="39"/>
                    <a:pt x="24" y="39"/>
                  </a:cubicBezTo>
                  <a:close/>
                  <a:moveTo>
                    <a:pt x="8" y="31"/>
                  </a:moveTo>
                  <a:lnTo>
                    <a:pt x="8" y="31"/>
                  </a:lnTo>
                  <a:lnTo>
                    <a:pt x="8" y="31"/>
                  </a:lnTo>
                  <a:cubicBezTo>
                    <a:pt x="16" y="31"/>
                    <a:pt x="16" y="31"/>
                    <a:pt x="24" y="31"/>
                  </a:cubicBezTo>
                  <a:cubicBezTo>
                    <a:pt x="40" y="31"/>
                    <a:pt x="55" y="23"/>
                    <a:pt x="55" y="23"/>
                  </a:cubicBezTo>
                  <a:cubicBezTo>
                    <a:pt x="55" y="15"/>
                    <a:pt x="55" y="15"/>
                    <a:pt x="55" y="15"/>
                  </a:cubicBezTo>
                  <a:lnTo>
                    <a:pt x="63" y="15"/>
                  </a:lnTo>
                  <a:lnTo>
                    <a:pt x="55" y="8"/>
                  </a:lnTo>
                  <a:cubicBezTo>
                    <a:pt x="55" y="15"/>
                    <a:pt x="48" y="23"/>
                    <a:pt x="40" y="23"/>
                  </a:cubicBezTo>
                  <a:cubicBezTo>
                    <a:pt x="40" y="23"/>
                    <a:pt x="40" y="23"/>
                    <a:pt x="32" y="23"/>
                  </a:cubicBezTo>
                  <a:lnTo>
                    <a:pt x="32" y="15"/>
                  </a:lnTo>
                  <a:cubicBezTo>
                    <a:pt x="24" y="15"/>
                    <a:pt x="8" y="23"/>
                    <a:pt x="8" y="31"/>
                  </a:cubicBezTo>
                  <a:close/>
                </a:path>
              </a:pathLst>
            </a:custGeom>
            <a:solidFill>
              <a:schemeClr val="accent6"/>
            </a:solidFill>
            <a:ln>
              <a:solidFill>
                <a:schemeClr val="bg2"/>
              </a:solidFill>
            </a:ln>
            <a:effectLst/>
          </p:spPr>
          <p:txBody>
            <a:bodyPr wrap="none" anchor="ctr"/>
            <a:lstStyle/>
            <a:p>
              <a:endParaRPr lang="en-US"/>
            </a:p>
          </p:txBody>
        </p:sp>
        <p:sp>
          <p:nvSpPr>
            <p:cNvPr id="461" name="Freeform 7"/>
            <p:cNvSpPr>
              <a:spLocks noChangeArrowheads="1"/>
            </p:cNvSpPr>
            <p:nvPr/>
          </p:nvSpPr>
          <p:spPr bwMode="auto">
            <a:xfrm>
              <a:off x="20468116" y="10120449"/>
              <a:ext cx="25512" cy="37109"/>
            </a:xfrm>
            <a:custGeom>
              <a:avLst/>
              <a:gdLst>
                <a:gd name="T0" fmla="*/ 16 w 49"/>
                <a:gd name="T1" fmla="*/ 8 h 72"/>
                <a:gd name="T2" fmla="*/ 16 w 49"/>
                <a:gd name="T3" fmla="*/ 8 h 72"/>
                <a:gd name="T4" fmla="*/ 8 w 49"/>
                <a:gd name="T5" fmla="*/ 16 h 72"/>
                <a:gd name="T6" fmla="*/ 32 w 49"/>
                <a:gd name="T7" fmla="*/ 47 h 72"/>
                <a:gd name="T8" fmla="*/ 48 w 49"/>
                <a:gd name="T9" fmla="*/ 55 h 72"/>
                <a:gd name="T10" fmla="*/ 32 w 49"/>
                <a:gd name="T11" fmla="*/ 24 h 72"/>
                <a:gd name="T12" fmla="*/ 16 w 49"/>
                <a:gd name="T13" fmla="*/ 8 h 72"/>
              </a:gdLst>
              <a:ahLst/>
              <a:cxnLst>
                <a:cxn ang="0">
                  <a:pos x="T0" y="T1"/>
                </a:cxn>
                <a:cxn ang="0">
                  <a:pos x="T2" y="T3"/>
                </a:cxn>
                <a:cxn ang="0">
                  <a:pos x="T4" y="T5"/>
                </a:cxn>
                <a:cxn ang="0">
                  <a:pos x="T6" y="T7"/>
                </a:cxn>
                <a:cxn ang="0">
                  <a:pos x="T8" y="T9"/>
                </a:cxn>
                <a:cxn ang="0">
                  <a:pos x="T10" y="T11"/>
                </a:cxn>
                <a:cxn ang="0">
                  <a:pos x="T12" y="T13"/>
                </a:cxn>
              </a:cxnLst>
              <a:rect l="0" t="0" r="r" b="b"/>
              <a:pathLst>
                <a:path w="49" h="72">
                  <a:moveTo>
                    <a:pt x="16" y="8"/>
                  </a:moveTo>
                  <a:lnTo>
                    <a:pt x="16" y="8"/>
                  </a:lnTo>
                  <a:cubicBezTo>
                    <a:pt x="16" y="8"/>
                    <a:pt x="0" y="8"/>
                    <a:pt x="8" y="16"/>
                  </a:cubicBezTo>
                  <a:cubicBezTo>
                    <a:pt x="8" y="24"/>
                    <a:pt x="24" y="32"/>
                    <a:pt x="32" y="47"/>
                  </a:cubicBezTo>
                  <a:cubicBezTo>
                    <a:pt x="32" y="63"/>
                    <a:pt x="48" y="71"/>
                    <a:pt x="48" y="55"/>
                  </a:cubicBezTo>
                  <a:cubicBezTo>
                    <a:pt x="48" y="40"/>
                    <a:pt x="40" y="32"/>
                    <a:pt x="32" y="24"/>
                  </a:cubicBezTo>
                  <a:cubicBezTo>
                    <a:pt x="32" y="8"/>
                    <a:pt x="32" y="0"/>
                    <a:pt x="16" y="8"/>
                  </a:cubicBezTo>
                </a:path>
              </a:pathLst>
            </a:custGeom>
            <a:solidFill>
              <a:schemeClr val="accent6"/>
            </a:solidFill>
            <a:ln>
              <a:solidFill>
                <a:schemeClr val="bg2"/>
              </a:solidFill>
            </a:ln>
            <a:effectLst/>
          </p:spPr>
          <p:txBody>
            <a:bodyPr wrap="none" anchor="ctr"/>
            <a:lstStyle/>
            <a:p>
              <a:endParaRPr lang="en-US"/>
            </a:p>
          </p:txBody>
        </p:sp>
        <p:sp>
          <p:nvSpPr>
            <p:cNvPr id="462" name="Freeform 8"/>
            <p:cNvSpPr>
              <a:spLocks noChangeArrowheads="1"/>
            </p:cNvSpPr>
            <p:nvPr/>
          </p:nvSpPr>
          <p:spPr bwMode="auto">
            <a:xfrm>
              <a:off x="20468116" y="10120449"/>
              <a:ext cx="30150" cy="37109"/>
            </a:xfrm>
            <a:custGeom>
              <a:avLst/>
              <a:gdLst>
                <a:gd name="T0" fmla="*/ 48 w 56"/>
                <a:gd name="T1" fmla="*/ 71 h 72"/>
                <a:gd name="T2" fmla="*/ 48 w 56"/>
                <a:gd name="T3" fmla="*/ 71 h 72"/>
                <a:gd name="T4" fmla="*/ 48 w 56"/>
                <a:gd name="T5" fmla="*/ 71 h 72"/>
                <a:gd name="T6" fmla="*/ 24 w 56"/>
                <a:gd name="T7" fmla="*/ 47 h 72"/>
                <a:gd name="T8" fmla="*/ 8 w 56"/>
                <a:gd name="T9" fmla="*/ 32 h 72"/>
                <a:gd name="T10" fmla="*/ 0 w 56"/>
                <a:gd name="T11" fmla="*/ 16 h 72"/>
                <a:gd name="T12" fmla="*/ 0 w 56"/>
                <a:gd name="T13" fmla="*/ 8 h 72"/>
                <a:gd name="T14" fmla="*/ 16 w 56"/>
                <a:gd name="T15" fmla="*/ 0 h 72"/>
                <a:gd name="T16" fmla="*/ 32 w 56"/>
                <a:gd name="T17" fmla="*/ 16 h 72"/>
                <a:gd name="T18" fmla="*/ 40 w 56"/>
                <a:gd name="T19" fmla="*/ 24 h 72"/>
                <a:gd name="T20" fmla="*/ 48 w 56"/>
                <a:gd name="T21" fmla="*/ 32 h 72"/>
                <a:gd name="T22" fmla="*/ 55 w 56"/>
                <a:gd name="T23" fmla="*/ 55 h 72"/>
                <a:gd name="T24" fmla="*/ 55 w 56"/>
                <a:gd name="T25" fmla="*/ 63 h 72"/>
                <a:gd name="T26" fmla="*/ 48 w 56"/>
                <a:gd name="T27" fmla="*/ 71 h 72"/>
                <a:gd name="T28" fmla="*/ 24 w 56"/>
                <a:gd name="T29" fmla="*/ 8 h 72"/>
                <a:gd name="T30" fmla="*/ 24 w 56"/>
                <a:gd name="T31" fmla="*/ 8 h 72"/>
                <a:gd name="T32" fmla="*/ 16 w 56"/>
                <a:gd name="T33" fmla="*/ 8 h 72"/>
                <a:gd name="T34" fmla="*/ 16 w 56"/>
                <a:gd name="T35" fmla="*/ 8 h 72"/>
                <a:gd name="T36" fmla="*/ 8 w 56"/>
                <a:gd name="T37" fmla="*/ 16 h 72"/>
                <a:gd name="T38" fmla="*/ 8 w 56"/>
                <a:gd name="T39" fmla="*/ 16 h 72"/>
                <a:gd name="T40" fmla="*/ 16 w 56"/>
                <a:gd name="T41" fmla="*/ 24 h 72"/>
                <a:gd name="T42" fmla="*/ 32 w 56"/>
                <a:gd name="T43" fmla="*/ 47 h 72"/>
                <a:gd name="T44" fmla="*/ 48 w 56"/>
                <a:gd name="T45" fmla="*/ 63 h 72"/>
                <a:gd name="T46" fmla="*/ 48 w 56"/>
                <a:gd name="T47" fmla="*/ 63 h 72"/>
                <a:gd name="T48" fmla="*/ 48 w 56"/>
                <a:gd name="T49" fmla="*/ 55 h 72"/>
                <a:gd name="T50" fmla="*/ 40 w 56"/>
                <a:gd name="T51" fmla="*/ 40 h 72"/>
                <a:gd name="T52" fmla="*/ 32 w 56"/>
                <a:gd name="T53" fmla="*/ 24 h 72"/>
                <a:gd name="T54" fmla="*/ 24 w 56"/>
                <a:gd name="T55" fmla="*/ 16 h 72"/>
                <a:gd name="T56" fmla="*/ 24 w 56"/>
                <a:gd name="T5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72">
                  <a:moveTo>
                    <a:pt x="48" y="71"/>
                  </a:moveTo>
                  <a:lnTo>
                    <a:pt x="48" y="71"/>
                  </a:lnTo>
                  <a:lnTo>
                    <a:pt x="48" y="71"/>
                  </a:lnTo>
                  <a:cubicBezTo>
                    <a:pt x="40" y="71"/>
                    <a:pt x="32" y="63"/>
                    <a:pt x="24" y="47"/>
                  </a:cubicBezTo>
                  <a:cubicBezTo>
                    <a:pt x="24" y="40"/>
                    <a:pt x="16" y="32"/>
                    <a:pt x="8" y="32"/>
                  </a:cubicBezTo>
                  <a:cubicBezTo>
                    <a:pt x="8" y="24"/>
                    <a:pt x="0" y="24"/>
                    <a:pt x="0" y="16"/>
                  </a:cubicBezTo>
                  <a:lnTo>
                    <a:pt x="0" y="8"/>
                  </a:lnTo>
                  <a:cubicBezTo>
                    <a:pt x="0" y="0"/>
                    <a:pt x="16" y="0"/>
                    <a:pt x="16" y="0"/>
                  </a:cubicBezTo>
                  <a:cubicBezTo>
                    <a:pt x="32" y="0"/>
                    <a:pt x="32" y="8"/>
                    <a:pt x="32" y="16"/>
                  </a:cubicBezTo>
                  <a:cubicBezTo>
                    <a:pt x="32" y="16"/>
                    <a:pt x="40" y="16"/>
                    <a:pt x="40" y="24"/>
                  </a:cubicBezTo>
                  <a:cubicBezTo>
                    <a:pt x="40" y="24"/>
                    <a:pt x="40" y="24"/>
                    <a:pt x="48" y="32"/>
                  </a:cubicBezTo>
                  <a:cubicBezTo>
                    <a:pt x="48" y="32"/>
                    <a:pt x="55" y="40"/>
                    <a:pt x="55" y="55"/>
                  </a:cubicBezTo>
                  <a:lnTo>
                    <a:pt x="55" y="63"/>
                  </a:lnTo>
                  <a:cubicBezTo>
                    <a:pt x="48" y="63"/>
                    <a:pt x="48" y="71"/>
                    <a:pt x="48" y="71"/>
                  </a:cubicBezTo>
                  <a:close/>
                  <a:moveTo>
                    <a:pt x="24" y="8"/>
                  </a:moveTo>
                  <a:lnTo>
                    <a:pt x="24" y="8"/>
                  </a:lnTo>
                  <a:cubicBezTo>
                    <a:pt x="24" y="8"/>
                    <a:pt x="24" y="8"/>
                    <a:pt x="16" y="8"/>
                  </a:cubicBezTo>
                  <a:lnTo>
                    <a:pt x="16" y="8"/>
                  </a:lnTo>
                  <a:cubicBezTo>
                    <a:pt x="16" y="8"/>
                    <a:pt x="8" y="8"/>
                    <a:pt x="8" y="16"/>
                  </a:cubicBezTo>
                  <a:lnTo>
                    <a:pt x="8" y="16"/>
                  </a:lnTo>
                  <a:lnTo>
                    <a:pt x="16" y="24"/>
                  </a:lnTo>
                  <a:cubicBezTo>
                    <a:pt x="24" y="32"/>
                    <a:pt x="32" y="40"/>
                    <a:pt x="32" y="47"/>
                  </a:cubicBezTo>
                  <a:cubicBezTo>
                    <a:pt x="32" y="55"/>
                    <a:pt x="40" y="63"/>
                    <a:pt x="48" y="63"/>
                  </a:cubicBezTo>
                  <a:lnTo>
                    <a:pt x="48" y="63"/>
                  </a:lnTo>
                  <a:cubicBezTo>
                    <a:pt x="48" y="55"/>
                    <a:pt x="48" y="55"/>
                    <a:pt x="48" y="55"/>
                  </a:cubicBezTo>
                  <a:cubicBezTo>
                    <a:pt x="48" y="47"/>
                    <a:pt x="40" y="40"/>
                    <a:pt x="40" y="40"/>
                  </a:cubicBezTo>
                  <a:cubicBezTo>
                    <a:pt x="32" y="32"/>
                    <a:pt x="32" y="32"/>
                    <a:pt x="32" y="24"/>
                  </a:cubicBezTo>
                  <a:cubicBezTo>
                    <a:pt x="32" y="24"/>
                    <a:pt x="32" y="16"/>
                    <a:pt x="24" y="16"/>
                  </a:cubicBezTo>
                  <a:cubicBezTo>
                    <a:pt x="24" y="8"/>
                    <a:pt x="24" y="8"/>
                    <a:pt x="24" y="8"/>
                  </a:cubicBezTo>
                  <a:close/>
                </a:path>
              </a:pathLst>
            </a:custGeom>
            <a:solidFill>
              <a:schemeClr val="accent6"/>
            </a:solidFill>
            <a:ln>
              <a:solidFill>
                <a:schemeClr val="bg2"/>
              </a:solidFill>
            </a:ln>
            <a:effectLst/>
          </p:spPr>
          <p:txBody>
            <a:bodyPr wrap="none" anchor="ctr"/>
            <a:lstStyle/>
            <a:p>
              <a:endParaRPr lang="en-US"/>
            </a:p>
          </p:txBody>
        </p:sp>
        <p:sp>
          <p:nvSpPr>
            <p:cNvPr id="463" name="Freeform 9"/>
            <p:cNvSpPr>
              <a:spLocks noChangeArrowheads="1"/>
            </p:cNvSpPr>
            <p:nvPr/>
          </p:nvSpPr>
          <p:spPr bwMode="auto">
            <a:xfrm>
              <a:off x="20375343" y="10143643"/>
              <a:ext cx="78856" cy="55663"/>
            </a:xfrm>
            <a:custGeom>
              <a:avLst/>
              <a:gdLst>
                <a:gd name="T0" fmla="*/ 135 w 151"/>
                <a:gd name="T1" fmla="*/ 16 h 104"/>
                <a:gd name="T2" fmla="*/ 135 w 151"/>
                <a:gd name="T3" fmla="*/ 16 h 104"/>
                <a:gd name="T4" fmla="*/ 135 w 151"/>
                <a:gd name="T5" fmla="*/ 32 h 104"/>
                <a:gd name="T6" fmla="*/ 111 w 151"/>
                <a:gd name="T7" fmla="*/ 40 h 104"/>
                <a:gd name="T8" fmla="*/ 63 w 151"/>
                <a:gd name="T9" fmla="*/ 56 h 104"/>
                <a:gd name="T10" fmla="*/ 8 w 151"/>
                <a:gd name="T11" fmla="*/ 80 h 104"/>
                <a:gd name="T12" fmla="*/ 32 w 151"/>
                <a:gd name="T13" fmla="*/ 95 h 104"/>
                <a:gd name="T14" fmla="*/ 79 w 151"/>
                <a:gd name="T15" fmla="*/ 72 h 104"/>
                <a:gd name="T16" fmla="*/ 119 w 151"/>
                <a:gd name="T17" fmla="*/ 56 h 104"/>
                <a:gd name="T18" fmla="*/ 127 w 151"/>
                <a:gd name="T19" fmla="*/ 48 h 104"/>
                <a:gd name="T20" fmla="*/ 142 w 151"/>
                <a:gd name="T21" fmla="*/ 32 h 104"/>
                <a:gd name="T22" fmla="*/ 150 w 151"/>
                <a:gd name="T23" fmla="*/ 24 h 104"/>
                <a:gd name="T24" fmla="*/ 135 w 151"/>
                <a:gd name="T2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4">
                  <a:moveTo>
                    <a:pt x="135" y="16"/>
                  </a:moveTo>
                  <a:lnTo>
                    <a:pt x="135" y="16"/>
                  </a:lnTo>
                  <a:cubicBezTo>
                    <a:pt x="135" y="16"/>
                    <a:pt x="135" y="24"/>
                    <a:pt x="135" y="32"/>
                  </a:cubicBezTo>
                  <a:cubicBezTo>
                    <a:pt x="135" y="40"/>
                    <a:pt x="127" y="40"/>
                    <a:pt x="111" y="40"/>
                  </a:cubicBezTo>
                  <a:cubicBezTo>
                    <a:pt x="95" y="40"/>
                    <a:pt x="71" y="48"/>
                    <a:pt x="63" y="56"/>
                  </a:cubicBezTo>
                  <a:cubicBezTo>
                    <a:pt x="47" y="72"/>
                    <a:pt x="8" y="72"/>
                    <a:pt x="8" y="80"/>
                  </a:cubicBezTo>
                  <a:cubicBezTo>
                    <a:pt x="16" y="87"/>
                    <a:pt x="0" y="95"/>
                    <a:pt x="32" y="95"/>
                  </a:cubicBezTo>
                  <a:cubicBezTo>
                    <a:pt x="63" y="103"/>
                    <a:pt x="63" y="72"/>
                    <a:pt x="79" y="72"/>
                  </a:cubicBezTo>
                  <a:cubicBezTo>
                    <a:pt x="103" y="72"/>
                    <a:pt x="119" y="64"/>
                    <a:pt x="119" y="56"/>
                  </a:cubicBezTo>
                  <a:cubicBezTo>
                    <a:pt x="119" y="48"/>
                    <a:pt x="119" y="48"/>
                    <a:pt x="127" y="48"/>
                  </a:cubicBezTo>
                  <a:cubicBezTo>
                    <a:pt x="135" y="48"/>
                    <a:pt x="142" y="32"/>
                    <a:pt x="142" y="32"/>
                  </a:cubicBezTo>
                  <a:cubicBezTo>
                    <a:pt x="150" y="32"/>
                    <a:pt x="150" y="32"/>
                    <a:pt x="150" y="24"/>
                  </a:cubicBezTo>
                  <a:cubicBezTo>
                    <a:pt x="150" y="16"/>
                    <a:pt x="142" y="0"/>
                    <a:pt x="135" y="16"/>
                  </a:cubicBezTo>
                </a:path>
              </a:pathLst>
            </a:custGeom>
            <a:solidFill>
              <a:schemeClr val="accent6"/>
            </a:solidFill>
            <a:ln>
              <a:solidFill>
                <a:schemeClr val="bg2"/>
              </a:solidFill>
            </a:ln>
            <a:effectLst/>
          </p:spPr>
          <p:txBody>
            <a:bodyPr wrap="none" anchor="ctr"/>
            <a:lstStyle/>
            <a:p>
              <a:endParaRPr lang="en-US"/>
            </a:p>
          </p:txBody>
        </p:sp>
        <p:sp>
          <p:nvSpPr>
            <p:cNvPr id="464" name="Freeform 10"/>
            <p:cNvSpPr>
              <a:spLocks noChangeArrowheads="1"/>
            </p:cNvSpPr>
            <p:nvPr/>
          </p:nvSpPr>
          <p:spPr bwMode="auto">
            <a:xfrm>
              <a:off x="20379982" y="10148281"/>
              <a:ext cx="78856" cy="51025"/>
            </a:xfrm>
            <a:custGeom>
              <a:avLst/>
              <a:gdLst>
                <a:gd name="T0" fmla="*/ 24 w 151"/>
                <a:gd name="T1" fmla="*/ 95 h 96"/>
                <a:gd name="T2" fmla="*/ 24 w 151"/>
                <a:gd name="T3" fmla="*/ 95 h 96"/>
                <a:gd name="T4" fmla="*/ 24 w 151"/>
                <a:gd name="T5" fmla="*/ 95 h 96"/>
                <a:gd name="T6" fmla="*/ 24 w 151"/>
                <a:gd name="T7" fmla="*/ 95 h 96"/>
                <a:gd name="T8" fmla="*/ 0 w 151"/>
                <a:gd name="T9" fmla="*/ 87 h 96"/>
                <a:gd name="T10" fmla="*/ 0 w 151"/>
                <a:gd name="T11" fmla="*/ 79 h 96"/>
                <a:gd name="T12" fmla="*/ 0 w 151"/>
                <a:gd name="T13" fmla="*/ 72 h 96"/>
                <a:gd name="T14" fmla="*/ 24 w 151"/>
                <a:gd name="T15" fmla="*/ 56 h 96"/>
                <a:gd name="T16" fmla="*/ 48 w 151"/>
                <a:gd name="T17" fmla="*/ 48 h 96"/>
                <a:gd name="T18" fmla="*/ 103 w 151"/>
                <a:gd name="T19" fmla="*/ 32 h 96"/>
                <a:gd name="T20" fmla="*/ 127 w 151"/>
                <a:gd name="T21" fmla="*/ 24 h 96"/>
                <a:gd name="T22" fmla="*/ 127 w 151"/>
                <a:gd name="T23" fmla="*/ 8 h 96"/>
                <a:gd name="T24" fmla="*/ 127 w 151"/>
                <a:gd name="T25" fmla="*/ 0 h 96"/>
                <a:gd name="T26" fmla="*/ 134 w 151"/>
                <a:gd name="T27" fmla="*/ 0 h 96"/>
                <a:gd name="T28" fmla="*/ 142 w 151"/>
                <a:gd name="T29" fmla="*/ 16 h 96"/>
                <a:gd name="T30" fmla="*/ 142 w 151"/>
                <a:gd name="T31" fmla="*/ 24 h 96"/>
                <a:gd name="T32" fmla="*/ 134 w 151"/>
                <a:gd name="T33" fmla="*/ 32 h 96"/>
                <a:gd name="T34" fmla="*/ 134 w 151"/>
                <a:gd name="T35" fmla="*/ 32 h 96"/>
                <a:gd name="T36" fmla="*/ 119 w 151"/>
                <a:gd name="T37" fmla="*/ 40 h 96"/>
                <a:gd name="T38" fmla="*/ 111 w 151"/>
                <a:gd name="T39" fmla="*/ 40 h 96"/>
                <a:gd name="T40" fmla="*/ 111 w 151"/>
                <a:gd name="T41" fmla="*/ 48 h 96"/>
                <a:gd name="T42" fmla="*/ 71 w 151"/>
                <a:gd name="T43" fmla="*/ 72 h 96"/>
                <a:gd name="T44" fmla="*/ 55 w 151"/>
                <a:gd name="T45" fmla="*/ 79 h 96"/>
                <a:gd name="T46" fmla="*/ 24 w 151"/>
                <a:gd name="T47" fmla="*/ 95 h 96"/>
                <a:gd name="T48" fmla="*/ 8 w 151"/>
                <a:gd name="T49" fmla="*/ 72 h 96"/>
                <a:gd name="T50" fmla="*/ 8 w 151"/>
                <a:gd name="T51" fmla="*/ 72 h 96"/>
                <a:gd name="T52" fmla="*/ 8 w 151"/>
                <a:gd name="T53" fmla="*/ 79 h 96"/>
                <a:gd name="T54" fmla="*/ 8 w 151"/>
                <a:gd name="T55" fmla="*/ 87 h 96"/>
                <a:gd name="T56" fmla="*/ 24 w 151"/>
                <a:gd name="T57" fmla="*/ 87 h 96"/>
                <a:gd name="T58" fmla="*/ 24 w 151"/>
                <a:gd name="T59" fmla="*/ 87 h 96"/>
                <a:gd name="T60" fmla="*/ 48 w 151"/>
                <a:gd name="T61" fmla="*/ 72 h 96"/>
                <a:gd name="T62" fmla="*/ 71 w 151"/>
                <a:gd name="T63" fmla="*/ 64 h 96"/>
                <a:gd name="T64" fmla="*/ 103 w 151"/>
                <a:gd name="T65" fmla="*/ 48 h 96"/>
                <a:gd name="T66" fmla="*/ 111 w 151"/>
                <a:gd name="T67" fmla="*/ 32 h 96"/>
                <a:gd name="T68" fmla="*/ 103 w 151"/>
                <a:gd name="T69" fmla="*/ 32 h 96"/>
                <a:gd name="T70" fmla="*/ 55 w 151"/>
                <a:gd name="T71" fmla="*/ 48 h 96"/>
                <a:gd name="T72" fmla="*/ 24 w 151"/>
                <a:gd name="T73" fmla="*/ 64 h 96"/>
                <a:gd name="T74" fmla="*/ 8 w 151"/>
                <a:gd name="T75" fmla="*/ 72 h 96"/>
                <a:gd name="T76" fmla="*/ 134 w 151"/>
                <a:gd name="T77" fmla="*/ 8 h 96"/>
                <a:gd name="T78" fmla="*/ 134 w 151"/>
                <a:gd name="T79" fmla="*/ 8 h 96"/>
                <a:gd name="T80" fmla="*/ 134 w 151"/>
                <a:gd name="T81" fmla="*/ 24 h 96"/>
                <a:gd name="T82" fmla="*/ 134 w 151"/>
                <a:gd name="T83" fmla="*/ 24 h 96"/>
                <a:gd name="T84" fmla="*/ 134 w 151"/>
                <a:gd name="T85" fmla="*/ 24 h 96"/>
                <a:gd name="T86" fmla="*/ 134 w 151"/>
                <a:gd name="T87" fmla="*/ 16 h 96"/>
                <a:gd name="T88" fmla="*/ 134 w 151"/>
                <a:gd name="T8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96">
                  <a:moveTo>
                    <a:pt x="24" y="95"/>
                  </a:moveTo>
                  <a:lnTo>
                    <a:pt x="24" y="95"/>
                  </a:lnTo>
                  <a:lnTo>
                    <a:pt x="24" y="95"/>
                  </a:lnTo>
                  <a:lnTo>
                    <a:pt x="24" y="95"/>
                  </a:lnTo>
                  <a:cubicBezTo>
                    <a:pt x="8" y="95"/>
                    <a:pt x="8" y="95"/>
                    <a:pt x="0" y="87"/>
                  </a:cubicBezTo>
                  <a:lnTo>
                    <a:pt x="0" y="79"/>
                  </a:lnTo>
                  <a:cubicBezTo>
                    <a:pt x="0" y="79"/>
                    <a:pt x="0" y="79"/>
                    <a:pt x="0" y="72"/>
                  </a:cubicBezTo>
                  <a:cubicBezTo>
                    <a:pt x="0" y="72"/>
                    <a:pt x="8" y="64"/>
                    <a:pt x="24" y="56"/>
                  </a:cubicBezTo>
                  <a:cubicBezTo>
                    <a:pt x="32" y="56"/>
                    <a:pt x="48" y="48"/>
                    <a:pt x="48" y="48"/>
                  </a:cubicBezTo>
                  <a:cubicBezTo>
                    <a:pt x="63" y="32"/>
                    <a:pt x="79" y="32"/>
                    <a:pt x="103" y="32"/>
                  </a:cubicBezTo>
                  <a:cubicBezTo>
                    <a:pt x="111" y="24"/>
                    <a:pt x="127" y="24"/>
                    <a:pt x="127" y="24"/>
                  </a:cubicBezTo>
                  <a:lnTo>
                    <a:pt x="127" y="8"/>
                  </a:lnTo>
                  <a:cubicBezTo>
                    <a:pt x="127" y="0"/>
                    <a:pt x="127" y="0"/>
                    <a:pt x="127" y="0"/>
                  </a:cubicBezTo>
                  <a:cubicBezTo>
                    <a:pt x="127" y="0"/>
                    <a:pt x="127" y="0"/>
                    <a:pt x="134" y="0"/>
                  </a:cubicBezTo>
                  <a:cubicBezTo>
                    <a:pt x="142" y="0"/>
                    <a:pt x="142" y="8"/>
                    <a:pt x="142" y="16"/>
                  </a:cubicBezTo>
                  <a:cubicBezTo>
                    <a:pt x="150" y="24"/>
                    <a:pt x="142" y="24"/>
                    <a:pt x="142" y="24"/>
                  </a:cubicBezTo>
                  <a:cubicBezTo>
                    <a:pt x="142" y="32"/>
                    <a:pt x="134" y="32"/>
                    <a:pt x="134" y="32"/>
                  </a:cubicBezTo>
                  <a:lnTo>
                    <a:pt x="134" y="32"/>
                  </a:lnTo>
                  <a:cubicBezTo>
                    <a:pt x="127" y="40"/>
                    <a:pt x="119" y="40"/>
                    <a:pt x="119" y="40"/>
                  </a:cubicBezTo>
                  <a:lnTo>
                    <a:pt x="111" y="40"/>
                  </a:lnTo>
                  <a:lnTo>
                    <a:pt x="111" y="48"/>
                  </a:lnTo>
                  <a:cubicBezTo>
                    <a:pt x="111" y="56"/>
                    <a:pt x="95" y="72"/>
                    <a:pt x="71" y="72"/>
                  </a:cubicBezTo>
                  <a:cubicBezTo>
                    <a:pt x="63" y="72"/>
                    <a:pt x="63" y="72"/>
                    <a:pt x="55" y="79"/>
                  </a:cubicBezTo>
                  <a:cubicBezTo>
                    <a:pt x="48" y="87"/>
                    <a:pt x="39" y="95"/>
                    <a:pt x="24" y="95"/>
                  </a:cubicBezTo>
                  <a:close/>
                  <a:moveTo>
                    <a:pt x="8" y="72"/>
                  </a:moveTo>
                  <a:lnTo>
                    <a:pt x="8" y="72"/>
                  </a:lnTo>
                  <a:cubicBezTo>
                    <a:pt x="8" y="79"/>
                    <a:pt x="8" y="79"/>
                    <a:pt x="8" y="79"/>
                  </a:cubicBezTo>
                  <a:cubicBezTo>
                    <a:pt x="8" y="79"/>
                    <a:pt x="8" y="79"/>
                    <a:pt x="8" y="87"/>
                  </a:cubicBezTo>
                  <a:cubicBezTo>
                    <a:pt x="8" y="87"/>
                    <a:pt x="8" y="87"/>
                    <a:pt x="24" y="87"/>
                  </a:cubicBezTo>
                  <a:lnTo>
                    <a:pt x="24" y="87"/>
                  </a:lnTo>
                  <a:cubicBezTo>
                    <a:pt x="39" y="87"/>
                    <a:pt x="48" y="79"/>
                    <a:pt x="48" y="72"/>
                  </a:cubicBezTo>
                  <a:cubicBezTo>
                    <a:pt x="55" y="64"/>
                    <a:pt x="63" y="64"/>
                    <a:pt x="71" y="64"/>
                  </a:cubicBezTo>
                  <a:cubicBezTo>
                    <a:pt x="95" y="64"/>
                    <a:pt x="103" y="48"/>
                    <a:pt x="103" y="48"/>
                  </a:cubicBezTo>
                  <a:cubicBezTo>
                    <a:pt x="103" y="40"/>
                    <a:pt x="103" y="40"/>
                    <a:pt x="111" y="32"/>
                  </a:cubicBezTo>
                  <a:cubicBezTo>
                    <a:pt x="103" y="32"/>
                    <a:pt x="103" y="32"/>
                    <a:pt x="103" y="32"/>
                  </a:cubicBezTo>
                  <a:cubicBezTo>
                    <a:pt x="87" y="40"/>
                    <a:pt x="63" y="40"/>
                    <a:pt x="55" y="48"/>
                  </a:cubicBezTo>
                  <a:cubicBezTo>
                    <a:pt x="48" y="56"/>
                    <a:pt x="39" y="64"/>
                    <a:pt x="24" y="64"/>
                  </a:cubicBezTo>
                  <a:cubicBezTo>
                    <a:pt x="16" y="72"/>
                    <a:pt x="8" y="72"/>
                    <a:pt x="8" y="72"/>
                  </a:cubicBezTo>
                  <a:close/>
                  <a:moveTo>
                    <a:pt x="134" y="8"/>
                  </a:moveTo>
                  <a:lnTo>
                    <a:pt x="134" y="8"/>
                  </a:lnTo>
                  <a:cubicBezTo>
                    <a:pt x="134" y="8"/>
                    <a:pt x="134" y="16"/>
                    <a:pt x="134" y="24"/>
                  </a:cubicBezTo>
                  <a:lnTo>
                    <a:pt x="134" y="24"/>
                  </a:lnTo>
                  <a:lnTo>
                    <a:pt x="134" y="24"/>
                  </a:lnTo>
                  <a:cubicBezTo>
                    <a:pt x="134" y="24"/>
                    <a:pt x="142" y="16"/>
                    <a:pt x="134" y="16"/>
                  </a:cubicBezTo>
                  <a:cubicBezTo>
                    <a:pt x="134" y="8"/>
                    <a:pt x="134" y="8"/>
                    <a:pt x="134" y="8"/>
                  </a:cubicBezTo>
                  <a:close/>
                </a:path>
              </a:pathLst>
            </a:custGeom>
            <a:solidFill>
              <a:schemeClr val="accent6"/>
            </a:solidFill>
            <a:ln>
              <a:solidFill>
                <a:schemeClr val="bg2"/>
              </a:solidFill>
            </a:ln>
            <a:effectLst/>
          </p:spPr>
          <p:txBody>
            <a:bodyPr wrap="none" anchor="ctr"/>
            <a:lstStyle/>
            <a:p>
              <a:endParaRPr lang="en-US"/>
            </a:p>
          </p:txBody>
        </p:sp>
        <p:sp>
          <p:nvSpPr>
            <p:cNvPr id="465" name="Freeform 11"/>
            <p:cNvSpPr>
              <a:spLocks noChangeArrowheads="1"/>
            </p:cNvSpPr>
            <p:nvPr/>
          </p:nvSpPr>
          <p:spPr bwMode="auto">
            <a:xfrm>
              <a:off x="15284467" y="7615599"/>
              <a:ext cx="2785487" cy="2690395"/>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a:p>
          </p:txBody>
        </p:sp>
        <p:sp>
          <p:nvSpPr>
            <p:cNvPr id="466" name="Freeform 12"/>
            <p:cNvSpPr>
              <a:spLocks noChangeArrowheads="1"/>
            </p:cNvSpPr>
            <p:nvPr/>
          </p:nvSpPr>
          <p:spPr bwMode="auto">
            <a:xfrm>
              <a:off x="15291425" y="7613281"/>
              <a:ext cx="2778528" cy="2695033"/>
            </a:xfrm>
            <a:custGeom>
              <a:avLst/>
              <a:gdLst>
                <a:gd name="T0" fmla="*/ 3170 w 5281"/>
                <a:gd name="T1" fmla="*/ 4901 h 5124"/>
                <a:gd name="T2" fmla="*/ 2822 w 5281"/>
                <a:gd name="T3" fmla="*/ 4301 h 5124"/>
                <a:gd name="T4" fmla="*/ 2016 w 5281"/>
                <a:gd name="T5" fmla="*/ 3202 h 5124"/>
                <a:gd name="T6" fmla="*/ 1525 w 5281"/>
                <a:gd name="T7" fmla="*/ 3273 h 5124"/>
                <a:gd name="T8" fmla="*/ 893 w 5281"/>
                <a:gd name="T9" fmla="*/ 3281 h 5124"/>
                <a:gd name="T10" fmla="*/ 482 w 5281"/>
                <a:gd name="T11" fmla="*/ 2593 h 5124"/>
                <a:gd name="T12" fmla="*/ 1454 w 5281"/>
                <a:gd name="T13" fmla="*/ 2103 h 5124"/>
                <a:gd name="T14" fmla="*/ 2972 w 5281"/>
                <a:gd name="T15" fmla="*/ 1028 h 5124"/>
                <a:gd name="T16" fmla="*/ 3320 w 5281"/>
                <a:gd name="T17" fmla="*/ 1241 h 5124"/>
                <a:gd name="T18" fmla="*/ 3510 w 5281"/>
                <a:gd name="T19" fmla="*/ 1328 h 5124"/>
                <a:gd name="T20" fmla="*/ 3842 w 5281"/>
                <a:gd name="T21" fmla="*/ 1399 h 5124"/>
                <a:gd name="T22" fmla="*/ 4125 w 5281"/>
                <a:gd name="T23" fmla="*/ 1407 h 5124"/>
                <a:gd name="T24" fmla="*/ 4537 w 5281"/>
                <a:gd name="T25" fmla="*/ 1313 h 5124"/>
                <a:gd name="T26" fmla="*/ 5003 w 5281"/>
                <a:gd name="T27" fmla="*/ 1439 h 5124"/>
                <a:gd name="T28" fmla="*/ 5280 w 5281"/>
                <a:gd name="T29" fmla="*/ 2656 h 5124"/>
                <a:gd name="T30" fmla="*/ 5232 w 5281"/>
                <a:gd name="T31" fmla="*/ 3075 h 5124"/>
                <a:gd name="T32" fmla="*/ 4924 w 5281"/>
                <a:gd name="T33" fmla="*/ 3368 h 5124"/>
                <a:gd name="T34" fmla="*/ 4813 w 5281"/>
                <a:gd name="T35" fmla="*/ 3384 h 5124"/>
                <a:gd name="T36" fmla="*/ 4734 w 5281"/>
                <a:gd name="T37" fmla="*/ 3320 h 5124"/>
                <a:gd name="T38" fmla="*/ 4457 w 5281"/>
                <a:gd name="T39" fmla="*/ 3739 h 5124"/>
                <a:gd name="T40" fmla="*/ 4204 w 5281"/>
                <a:gd name="T41" fmla="*/ 3811 h 5124"/>
                <a:gd name="T42" fmla="*/ 4125 w 5281"/>
                <a:gd name="T43" fmla="*/ 3913 h 5124"/>
                <a:gd name="T44" fmla="*/ 3960 w 5281"/>
                <a:gd name="T45" fmla="*/ 3897 h 5124"/>
                <a:gd name="T46" fmla="*/ 3826 w 5281"/>
                <a:gd name="T47" fmla="*/ 4064 h 5124"/>
                <a:gd name="T48" fmla="*/ 3684 w 5281"/>
                <a:gd name="T49" fmla="*/ 4158 h 5124"/>
                <a:gd name="T50" fmla="*/ 3826 w 5281"/>
                <a:gd name="T51" fmla="*/ 4230 h 5124"/>
                <a:gd name="T52" fmla="*/ 3581 w 5281"/>
                <a:gd name="T53" fmla="*/ 4411 h 5124"/>
                <a:gd name="T54" fmla="*/ 3802 w 5281"/>
                <a:gd name="T55" fmla="*/ 4949 h 5124"/>
                <a:gd name="T56" fmla="*/ 3699 w 5281"/>
                <a:gd name="T57" fmla="*/ 4822 h 5124"/>
                <a:gd name="T58" fmla="*/ 3810 w 5281"/>
                <a:gd name="T59" fmla="*/ 5052 h 5124"/>
                <a:gd name="T60" fmla="*/ 3723 w 5281"/>
                <a:gd name="T61" fmla="*/ 5115 h 5124"/>
                <a:gd name="T62" fmla="*/ 3763 w 5281"/>
                <a:gd name="T63" fmla="*/ 4981 h 5124"/>
                <a:gd name="T64" fmla="*/ 3707 w 5281"/>
                <a:gd name="T65" fmla="*/ 4561 h 5124"/>
                <a:gd name="T66" fmla="*/ 3652 w 5281"/>
                <a:gd name="T67" fmla="*/ 4443 h 5124"/>
                <a:gd name="T68" fmla="*/ 3723 w 5281"/>
                <a:gd name="T69" fmla="*/ 4435 h 5124"/>
                <a:gd name="T70" fmla="*/ 3731 w 5281"/>
                <a:gd name="T71" fmla="*/ 4222 h 5124"/>
                <a:gd name="T72" fmla="*/ 3802 w 5281"/>
                <a:gd name="T73" fmla="*/ 4150 h 5124"/>
                <a:gd name="T74" fmla="*/ 3976 w 5281"/>
                <a:gd name="T75" fmla="*/ 3953 h 5124"/>
                <a:gd name="T76" fmla="*/ 3984 w 5281"/>
                <a:gd name="T77" fmla="*/ 4024 h 5124"/>
                <a:gd name="T78" fmla="*/ 4117 w 5281"/>
                <a:gd name="T79" fmla="*/ 3818 h 5124"/>
                <a:gd name="T80" fmla="*/ 4363 w 5281"/>
                <a:gd name="T81" fmla="*/ 3763 h 5124"/>
                <a:gd name="T82" fmla="*/ 4687 w 5281"/>
                <a:gd name="T83" fmla="*/ 3289 h 5124"/>
                <a:gd name="T84" fmla="*/ 4790 w 5281"/>
                <a:gd name="T85" fmla="*/ 3360 h 5124"/>
                <a:gd name="T86" fmla="*/ 4781 w 5281"/>
                <a:gd name="T87" fmla="*/ 3478 h 5124"/>
                <a:gd name="T88" fmla="*/ 5224 w 5281"/>
                <a:gd name="T89" fmla="*/ 3075 h 5124"/>
                <a:gd name="T90" fmla="*/ 5272 w 5281"/>
                <a:gd name="T91" fmla="*/ 2656 h 5124"/>
                <a:gd name="T92" fmla="*/ 5003 w 5281"/>
                <a:gd name="T93" fmla="*/ 1447 h 5124"/>
                <a:gd name="T94" fmla="*/ 4544 w 5281"/>
                <a:gd name="T95" fmla="*/ 1313 h 5124"/>
                <a:gd name="T96" fmla="*/ 4117 w 5281"/>
                <a:gd name="T97" fmla="*/ 1415 h 5124"/>
                <a:gd name="T98" fmla="*/ 3842 w 5281"/>
                <a:gd name="T99" fmla="*/ 1399 h 5124"/>
                <a:gd name="T100" fmla="*/ 3502 w 5281"/>
                <a:gd name="T101" fmla="*/ 1336 h 5124"/>
                <a:gd name="T102" fmla="*/ 3320 w 5281"/>
                <a:gd name="T103" fmla="*/ 1249 h 5124"/>
                <a:gd name="T104" fmla="*/ 3004 w 5281"/>
                <a:gd name="T105" fmla="*/ 1083 h 5124"/>
                <a:gd name="T106" fmla="*/ 1423 w 5281"/>
                <a:gd name="T107" fmla="*/ 2150 h 5124"/>
                <a:gd name="T108" fmla="*/ 569 w 5281"/>
                <a:gd name="T109" fmla="*/ 2648 h 5124"/>
                <a:gd name="T110" fmla="*/ 1028 w 5281"/>
                <a:gd name="T111" fmla="*/ 3368 h 5124"/>
                <a:gd name="T112" fmla="*/ 1597 w 5281"/>
                <a:gd name="T113" fmla="*/ 3186 h 5124"/>
                <a:gd name="T114" fmla="*/ 2150 w 5281"/>
                <a:gd name="T115" fmla="*/ 3336 h 5124"/>
                <a:gd name="T116" fmla="*/ 2822 w 5281"/>
                <a:gd name="T117" fmla="*/ 4348 h 5124"/>
                <a:gd name="T118" fmla="*/ 3265 w 5281"/>
                <a:gd name="T119" fmla="*/ 4917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1" h="5124">
                  <a:moveTo>
                    <a:pt x="3715" y="5123"/>
                  </a:moveTo>
                  <a:lnTo>
                    <a:pt x="3715" y="5123"/>
                  </a:lnTo>
                  <a:cubicBezTo>
                    <a:pt x="3699" y="5123"/>
                    <a:pt x="3699" y="5115"/>
                    <a:pt x="3699" y="5115"/>
                  </a:cubicBezTo>
                  <a:cubicBezTo>
                    <a:pt x="3699" y="5107"/>
                    <a:pt x="3692" y="5107"/>
                    <a:pt x="3684" y="5099"/>
                  </a:cubicBezTo>
                  <a:cubicBezTo>
                    <a:pt x="3684" y="5091"/>
                    <a:pt x="3676" y="5083"/>
                    <a:pt x="3668" y="5075"/>
                  </a:cubicBezTo>
                  <a:cubicBezTo>
                    <a:pt x="3660" y="5060"/>
                    <a:pt x="3644" y="5044"/>
                    <a:pt x="3621" y="5028"/>
                  </a:cubicBezTo>
                  <a:cubicBezTo>
                    <a:pt x="3605" y="5028"/>
                    <a:pt x="3597" y="5020"/>
                    <a:pt x="3589" y="5012"/>
                  </a:cubicBezTo>
                  <a:cubicBezTo>
                    <a:pt x="3565" y="4996"/>
                    <a:pt x="3534" y="4981"/>
                    <a:pt x="3518" y="4981"/>
                  </a:cubicBezTo>
                  <a:cubicBezTo>
                    <a:pt x="3510" y="4981"/>
                    <a:pt x="3502" y="4981"/>
                    <a:pt x="3494" y="4988"/>
                  </a:cubicBezTo>
                  <a:cubicBezTo>
                    <a:pt x="3462" y="5012"/>
                    <a:pt x="3454" y="5012"/>
                    <a:pt x="3407" y="5004"/>
                  </a:cubicBezTo>
                  <a:cubicBezTo>
                    <a:pt x="3367" y="4996"/>
                    <a:pt x="3352" y="4988"/>
                    <a:pt x="3312" y="4965"/>
                  </a:cubicBezTo>
                  <a:cubicBezTo>
                    <a:pt x="3304" y="4957"/>
                    <a:pt x="3296" y="4957"/>
                    <a:pt x="3288" y="4949"/>
                  </a:cubicBezTo>
                  <a:cubicBezTo>
                    <a:pt x="3281" y="4941"/>
                    <a:pt x="3265" y="4933"/>
                    <a:pt x="3257" y="4925"/>
                  </a:cubicBezTo>
                  <a:cubicBezTo>
                    <a:pt x="3233" y="4909"/>
                    <a:pt x="3217" y="4894"/>
                    <a:pt x="3186" y="4901"/>
                  </a:cubicBezTo>
                  <a:cubicBezTo>
                    <a:pt x="3178" y="4901"/>
                    <a:pt x="3170" y="4901"/>
                    <a:pt x="3170" y="4901"/>
                  </a:cubicBezTo>
                  <a:cubicBezTo>
                    <a:pt x="3154" y="4901"/>
                    <a:pt x="3146" y="4894"/>
                    <a:pt x="3138" y="4886"/>
                  </a:cubicBezTo>
                  <a:cubicBezTo>
                    <a:pt x="3130" y="4886"/>
                    <a:pt x="3122" y="4878"/>
                    <a:pt x="3099" y="4862"/>
                  </a:cubicBezTo>
                  <a:cubicBezTo>
                    <a:pt x="3035" y="4830"/>
                    <a:pt x="3004" y="4822"/>
                    <a:pt x="2988" y="4822"/>
                  </a:cubicBezTo>
                  <a:cubicBezTo>
                    <a:pt x="2980" y="4822"/>
                    <a:pt x="2980" y="4807"/>
                    <a:pt x="2972" y="4799"/>
                  </a:cubicBezTo>
                  <a:cubicBezTo>
                    <a:pt x="2972" y="4791"/>
                    <a:pt x="2972" y="4775"/>
                    <a:pt x="2956" y="4767"/>
                  </a:cubicBezTo>
                  <a:cubicBezTo>
                    <a:pt x="2941" y="4759"/>
                    <a:pt x="2948" y="4743"/>
                    <a:pt x="2948" y="4728"/>
                  </a:cubicBezTo>
                  <a:cubicBezTo>
                    <a:pt x="2956" y="4712"/>
                    <a:pt x="2956" y="4696"/>
                    <a:pt x="2948" y="4688"/>
                  </a:cubicBezTo>
                  <a:cubicBezTo>
                    <a:pt x="2933" y="4672"/>
                    <a:pt x="2917" y="4641"/>
                    <a:pt x="2901" y="4617"/>
                  </a:cubicBezTo>
                  <a:cubicBezTo>
                    <a:pt x="2877" y="4577"/>
                    <a:pt x="2862" y="4546"/>
                    <a:pt x="2846" y="4530"/>
                  </a:cubicBezTo>
                  <a:cubicBezTo>
                    <a:pt x="2830" y="4506"/>
                    <a:pt x="2838" y="4482"/>
                    <a:pt x="2854" y="4467"/>
                  </a:cubicBezTo>
                  <a:cubicBezTo>
                    <a:pt x="2862" y="4459"/>
                    <a:pt x="2862" y="4443"/>
                    <a:pt x="2862" y="4435"/>
                  </a:cubicBezTo>
                  <a:cubicBezTo>
                    <a:pt x="2862" y="4435"/>
                    <a:pt x="2854" y="4427"/>
                    <a:pt x="2846" y="4419"/>
                  </a:cubicBezTo>
                  <a:cubicBezTo>
                    <a:pt x="2798" y="4395"/>
                    <a:pt x="2806" y="4372"/>
                    <a:pt x="2814" y="4348"/>
                  </a:cubicBezTo>
                  <a:cubicBezTo>
                    <a:pt x="2814" y="4340"/>
                    <a:pt x="2814" y="4332"/>
                    <a:pt x="2814" y="4332"/>
                  </a:cubicBezTo>
                  <a:cubicBezTo>
                    <a:pt x="2814" y="4317"/>
                    <a:pt x="2822" y="4308"/>
                    <a:pt x="2822" y="4301"/>
                  </a:cubicBezTo>
                  <a:cubicBezTo>
                    <a:pt x="2830" y="4293"/>
                    <a:pt x="2830" y="4293"/>
                    <a:pt x="2822" y="4285"/>
                  </a:cubicBezTo>
                  <a:cubicBezTo>
                    <a:pt x="2814" y="4277"/>
                    <a:pt x="2806" y="4269"/>
                    <a:pt x="2798" y="4261"/>
                  </a:cubicBezTo>
                  <a:cubicBezTo>
                    <a:pt x="2790" y="4245"/>
                    <a:pt x="2775" y="4230"/>
                    <a:pt x="2751" y="4222"/>
                  </a:cubicBezTo>
                  <a:cubicBezTo>
                    <a:pt x="2719" y="4222"/>
                    <a:pt x="2711" y="4206"/>
                    <a:pt x="2703" y="4182"/>
                  </a:cubicBezTo>
                  <a:cubicBezTo>
                    <a:pt x="2703" y="4166"/>
                    <a:pt x="2695" y="4158"/>
                    <a:pt x="2688" y="4142"/>
                  </a:cubicBezTo>
                  <a:cubicBezTo>
                    <a:pt x="2664" y="4111"/>
                    <a:pt x="2569" y="3977"/>
                    <a:pt x="2522" y="3953"/>
                  </a:cubicBezTo>
                  <a:cubicBezTo>
                    <a:pt x="2498" y="3945"/>
                    <a:pt x="2498" y="3929"/>
                    <a:pt x="2506" y="3921"/>
                  </a:cubicBezTo>
                  <a:cubicBezTo>
                    <a:pt x="2506" y="3905"/>
                    <a:pt x="2514" y="3897"/>
                    <a:pt x="2498" y="3882"/>
                  </a:cubicBezTo>
                  <a:cubicBezTo>
                    <a:pt x="2490" y="3866"/>
                    <a:pt x="2482" y="3858"/>
                    <a:pt x="2482" y="3842"/>
                  </a:cubicBezTo>
                  <a:cubicBezTo>
                    <a:pt x="2474" y="3811"/>
                    <a:pt x="2466" y="3763"/>
                    <a:pt x="2395" y="3668"/>
                  </a:cubicBezTo>
                  <a:cubicBezTo>
                    <a:pt x="2340" y="3581"/>
                    <a:pt x="2332" y="3534"/>
                    <a:pt x="2332" y="3510"/>
                  </a:cubicBezTo>
                  <a:cubicBezTo>
                    <a:pt x="2332" y="3494"/>
                    <a:pt x="2324" y="3486"/>
                    <a:pt x="2308" y="3471"/>
                  </a:cubicBezTo>
                  <a:cubicBezTo>
                    <a:pt x="2261" y="3439"/>
                    <a:pt x="2182" y="3376"/>
                    <a:pt x="2150" y="3336"/>
                  </a:cubicBezTo>
                  <a:cubicBezTo>
                    <a:pt x="2134" y="3328"/>
                    <a:pt x="2118" y="3313"/>
                    <a:pt x="2103" y="3289"/>
                  </a:cubicBezTo>
                  <a:cubicBezTo>
                    <a:pt x="2071" y="3249"/>
                    <a:pt x="2031" y="3202"/>
                    <a:pt x="2016" y="3202"/>
                  </a:cubicBezTo>
                  <a:lnTo>
                    <a:pt x="2016" y="3202"/>
                  </a:lnTo>
                  <a:cubicBezTo>
                    <a:pt x="2000" y="3218"/>
                    <a:pt x="1976" y="3225"/>
                    <a:pt x="1960" y="3225"/>
                  </a:cubicBezTo>
                  <a:cubicBezTo>
                    <a:pt x="1952" y="3225"/>
                    <a:pt x="1945" y="3218"/>
                    <a:pt x="1936" y="3210"/>
                  </a:cubicBezTo>
                  <a:cubicBezTo>
                    <a:pt x="1929" y="3210"/>
                    <a:pt x="1929" y="3202"/>
                    <a:pt x="1921" y="3202"/>
                  </a:cubicBezTo>
                  <a:cubicBezTo>
                    <a:pt x="1913" y="3186"/>
                    <a:pt x="1905" y="3186"/>
                    <a:pt x="1897" y="3186"/>
                  </a:cubicBezTo>
                  <a:cubicBezTo>
                    <a:pt x="1889" y="3186"/>
                    <a:pt x="1881" y="3186"/>
                    <a:pt x="1873" y="3186"/>
                  </a:cubicBezTo>
                  <a:cubicBezTo>
                    <a:pt x="1865" y="3186"/>
                    <a:pt x="1858" y="3194"/>
                    <a:pt x="1850" y="3194"/>
                  </a:cubicBezTo>
                  <a:cubicBezTo>
                    <a:pt x="1834" y="3202"/>
                    <a:pt x="1826" y="3202"/>
                    <a:pt x="1810" y="3202"/>
                  </a:cubicBezTo>
                  <a:cubicBezTo>
                    <a:pt x="1794" y="3202"/>
                    <a:pt x="1786" y="3186"/>
                    <a:pt x="1778" y="3178"/>
                  </a:cubicBezTo>
                  <a:cubicBezTo>
                    <a:pt x="1763" y="3170"/>
                    <a:pt x="1755" y="3154"/>
                    <a:pt x="1723" y="3154"/>
                  </a:cubicBezTo>
                  <a:cubicBezTo>
                    <a:pt x="1723" y="3154"/>
                    <a:pt x="1723" y="3154"/>
                    <a:pt x="1715" y="3154"/>
                  </a:cubicBezTo>
                  <a:cubicBezTo>
                    <a:pt x="1699" y="3154"/>
                    <a:pt x="1692" y="3154"/>
                    <a:pt x="1676" y="3162"/>
                  </a:cubicBezTo>
                  <a:cubicBezTo>
                    <a:pt x="1660" y="3178"/>
                    <a:pt x="1644" y="3186"/>
                    <a:pt x="1597" y="3194"/>
                  </a:cubicBezTo>
                  <a:cubicBezTo>
                    <a:pt x="1533" y="3202"/>
                    <a:pt x="1533" y="3225"/>
                    <a:pt x="1533" y="3249"/>
                  </a:cubicBezTo>
                  <a:cubicBezTo>
                    <a:pt x="1533" y="3257"/>
                    <a:pt x="1525" y="3265"/>
                    <a:pt x="1525" y="3273"/>
                  </a:cubicBezTo>
                  <a:cubicBezTo>
                    <a:pt x="1525" y="3281"/>
                    <a:pt x="1518" y="3289"/>
                    <a:pt x="1510" y="3297"/>
                  </a:cubicBezTo>
                  <a:cubicBezTo>
                    <a:pt x="1502" y="3320"/>
                    <a:pt x="1486" y="3344"/>
                    <a:pt x="1478" y="3376"/>
                  </a:cubicBezTo>
                  <a:cubicBezTo>
                    <a:pt x="1470" y="3384"/>
                    <a:pt x="1470" y="3391"/>
                    <a:pt x="1470" y="3400"/>
                  </a:cubicBezTo>
                  <a:cubicBezTo>
                    <a:pt x="1462" y="3439"/>
                    <a:pt x="1454" y="3478"/>
                    <a:pt x="1415" y="3494"/>
                  </a:cubicBezTo>
                  <a:cubicBezTo>
                    <a:pt x="1399" y="3502"/>
                    <a:pt x="1391" y="3526"/>
                    <a:pt x="1383" y="3542"/>
                  </a:cubicBezTo>
                  <a:cubicBezTo>
                    <a:pt x="1375" y="3550"/>
                    <a:pt x="1375" y="3565"/>
                    <a:pt x="1359" y="3565"/>
                  </a:cubicBezTo>
                  <a:cubicBezTo>
                    <a:pt x="1352" y="3565"/>
                    <a:pt x="1336" y="3565"/>
                    <a:pt x="1328" y="3557"/>
                  </a:cubicBezTo>
                  <a:cubicBezTo>
                    <a:pt x="1312" y="3550"/>
                    <a:pt x="1304" y="3534"/>
                    <a:pt x="1288" y="3526"/>
                  </a:cubicBezTo>
                  <a:cubicBezTo>
                    <a:pt x="1233" y="3494"/>
                    <a:pt x="1162" y="3439"/>
                    <a:pt x="1146" y="3439"/>
                  </a:cubicBezTo>
                  <a:cubicBezTo>
                    <a:pt x="1138" y="3439"/>
                    <a:pt x="1138" y="3439"/>
                    <a:pt x="1138" y="3439"/>
                  </a:cubicBezTo>
                  <a:cubicBezTo>
                    <a:pt x="1138" y="3447"/>
                    <a:pt x="1138" y="3447"/>
                    <a:pt x="1138" y="3447"/>
                  </a:cubicBezTo>
                  <a:cubicBezTo>
                    <a:pt x="1122" y="3447"/>
                    <a:pt x="1106" y="3431"/>
                    <a:pt x="1091" y="3415"/>
                  </a:cubicBezTo>
                  <a:cubicBezTo>
                    <a:pt x="1067" y="3391"/>
                    <a:pt x="1051" y="3376"/>
                    <a:pt x="1028" y="3376"/>
                  </a:cubicBezTo>
                  <a:cubicBezTo>
                    <a:pt x="996" y="3376"/>
                    <a:pt x="933" y="3344"/>
                    <a:pt x="909" y="3304"/>
                  </a:cubicBezTo>
                  <a:cubicBezTo>
                    <a:pt x="901" y="3297"/>
                    <a:pt x="901" y="3289"/>
                    <a:pt x="893" y="3281"/>
                  </a:cubicBezTo>
                  <a:cubicBezTo>
                    <a:pt x="893" y="3265"/>
                    <a:pt x="893" y="3265"/>
                    <a:pt x="869" y="3257"/>
                  </a:cubicBezTo>
                  <a:cubicBezTo>
                    <a:pt x="861" y="3249"/>
                    <a:pt x="861" y="3249"/>
                    <a:pt x="861" y="3249"/>
                  </a:cubicBezTo>
                  <a:cubicBezTo>
                    <a:pt x="822" y="3241"/>
                    <a:pt x="798" y="3233"/>
                    <a:pt x="782" y="3186"/>
                  </a:cubicBezTo>
                  <a:cubicBezTo>
                    <a:pt x="775" y="3170"/>
                    <a:pt x="766" y="3147"/>
                    <a:pt x="751" y="3131"/>
                  </a:cubicBezTo>
                  <a:cubicBezTo>
                    <a:pt x="735" y="3091"/>
                    <a:pt x="711" y="3051"/>
                    <a:pt x="719" y="3020"/>
                  </a:cubicBezTo>
                  <a:cubicBezTo>
                    <a:pt x="727" y="2996"/>
                    <a:pt x="743" y="2988"/>
                    <a:pt x="759" y="2980"/>
                  </a:cubicBezTo>
                  <a:cubicBezTo>
                    <a:pt x="766" y="2980"/>
                    <a:pt x="766" y="2973"/>
                    <a:pt x="775" y="2965"/>
                  </a:cubicBezTo>
                  <a:cubicBezTo>
                    <a:pt x="775" y="2957"/>
                    <a:pt x="766" y="2941"/>
                    <a:pt x="743" y="2917"/>
                  </a:cubicBezTo>
                  <a:cubicBezTo>
                    <a:pt x="695" y="2854"/>
                    <a:pt x="695" y="2854"/>
                    <a:pt x="695" y="2830"/>
                  </a:cubicBezTo>
                  <a:cubicBezTo>
                    <a:pt x="695" y="2830"/>
                    <a:pt x="695" y="2822"/>
                    <a:pt x="695" y="2814"/>
                  </a:cubicBezTo>
                  <a:cubicBezTo>
                    <a:pt x="695" y="2807"/>
                    <a:pt x="695" y="2799"/>
                    <a:pt x="695" y="2791"/>
                  </a:cubicBezTo>
                  <a:cubicBezTo>
                    <a:pt x="703" y="2775"/>
                    <a:pt x="703" y="2767"/>
                    <a:pt x="656" y="2727"/>
                  </a:cubicBezTo>
                  <a:cubicBezTo>
                    <a:pt x="608" y="2696"/>
                    <a:pt x="585" y="2672"/>
                    <a:pt x="561" y="2648"/>
                  </a:cubicBezTo>
                  <a:cubicBezTo>
                    <a:pt x="553" y="2641"/>
                    <a:pt x="545" y="2633"/>
                    <a:pt x="529" y="2617"/>
                  </a:cubicBezTo>
                  <a:cubicBezTo>
                    <a:pt x="513" y="2601"/>
                    <a:pt x="498" y="2593"/>
                    <a:pt x="482" y="2593"/>
                  </a:cubicBezTo>
                  <a:cubicBezTo>
                    <a:pt x="458" y="2585"/>
                    <a:pt x="435" y="2577"/>
                    <a:pt x="427" y="2538"/>
                  </a:cubicBezTo>
                  <a:cubicBezTo>
                    <a:pt x="411" y="2490"/>
                    <a:pt x="403" y="2474"/>
                    <a:pt x="371" y="2451"/>
                  </a:cubicBezTo>
                  <a:cubicBezTo>
                    <a:pt x="371" y="2443"/>
                    <a:pt x="363" y="2435"/>
                    <a:pt x="355" y="2427"/>
                  </a:cubicBezTo>
                  <a:cubicBezTo>
                    <a:pt x="308" y="2380"/>
                    <a:pt x="292" y="2364"/>
                    <a:pt x="229" y="2324"/>
                  </a:cubicBezTo>
                  <a:cubicBezTo>
                    <a:pt x="213" y="2308"/>
                    <a:pt x="197" y="2308"/>
                    <a:pt x="189" y="2308"/>
                  </a:cubicBezTo>
                  <a:cubicBezTo>
                    <a:pt x="166" y="2301"/>
                    <a:pt x="166" y="2301"/>
                    <a:pt x="166" y="2261"/>
                  </a:cubicBezTo>
                  <a:cubicBezTo>
                    <a:pt x="166" y="2190"/>
                    <a:pt x="95" y="2143"/>
                    <a:pt x="87" y="2143"/>
                  </a:cubicBezTo>
                  <a:cubicBezTo>
                    <a:pt x="87" y="2143"/>
                    <a:pt x="87" y="2143"/>
                    <a:pt x="55" y="2143"/>
                  </a:cubicBezTo>
                  <a:cubicBezTo>
                    <a:pt x="47" y="2143"/>
                    <a:pt x="47" y="2143"/>
                    <a:pt x="47" y="2143"/>
                  </a:cubicBezTo>
                  <a:cubicBezTo>
                    <a:pt x="47" y="2135"/>
                    <a:pt x="47" y="2135"/>
                    <a:pt x="47" y="2135"/>
                  </a:cubicBezTo>
                  <a:cubicBezTo>
                    <a:pt x="0" y="2040"/>
                    <a:pt x="8" y="2032"/>
                    <a:pt x="8" y="2024"/>
                  </a:cubicBezTo>
                  <a:lnTo>
                    <a:pt x="16" y="2024"/>
                  </a:lnTo>
                  <a:lnTo>
                    <a:pt x="23" y="2024"/>
                  </a:lnTo>
                  <a:cubicBezTo>
                    <a:pt x="71" y="2032"/>
                    <a:pt x="1399" y="2143"/>
                    <a:pt x="1423" y="2143"/>
                  </a:cubicBezTo>
                  <a:cubicBezTo>
                    <a:pt x="1454" y="2143"/>
                    <a:pt x="1454" y="2103"/>
                    <a:pt x="1454" y="2103"/>
                  </a:cubicBezTo>
                  <a:cubicBezTo>
                    <a:pt x="1597" y="0"/>
                    <a:pt x="1597" y="0"/>
                    <a:pt x="1597" y="0"/>
                  </a:cubicBezTo>
                  <a:lnTo>
                    <a:pt x="1597" y="0"/>
                  </a:lnTo>
                  <a:cubicBezTo>
                    <a:pt x="2743" y="63"/>
                    <a:pt x="2743" y="63"/>
                    <a:pt x="2743" y="63"/>
                  </a:cubicBezTo>
                  <a:lnTo>
                    <a:pt x="2743" y="63"/>
                  </a:lnTo>
                  <a:cubicBezTo>
                    <a:pt x="2735" y="419"/>
                    <a:pt x="2735" y="949"/>
                    <a:pt x="2759" y="965"/>
                  </a:cubicBezTo>
                  <a:cubicBezTo>
                    <a:pt x="2775" y="980"/>
                    <a:pt x="2790" y="996"/>
                    <a:pt x="2798" y="1012"/>
                  </a:cubicBezTo>
                  <a:cubicBezTo>
                    <a:pt x="2806" y="1028"/>
                    <a:pt x="2822" y="1044"/>
                    <a:pt x="2838" y="1060"/>
                  </a:cubicBezTo>
                  <a:cubicBezTo>
                    <a:pt x="2846" y="1067"/>
                    <a:pt x="2854" y="1067"/>
                    <a:pt x="2862" y="1067"/>
                  </a:cubicBezTo>
                  <a:cubicBezTo>
                    <a:pt x="2869" y="1067"/>
                    <a:pt x="2869" y="1067"/>
                    <a:pt x="2877" y="1067"/>
                  </a:cubicBezTo>
                  <a:cubicBezTo>
                    <a:pt x="2885" y="1067"/>
                    <a:pt x="2885" y="1060"/>
                    <a:pt x="2893" y="1060"/>
                  </a:cubicBezTo>
                  <a:cubicBezTo>
                    <a:pt x="2901" y="1060"/>
                    <a:pt x="2909" y="1060"/>
                    <a:pt x="2917" y="1067"/>
                  </a:cubicBezTo>
                  <a:cubicBezTo>
                    <a:pt x="2925" y="1067"/>
                    <a:pt x="2925" y="1067"/>
                    <a:pt x="2933" y="1067"/>
                  </a:cubicBezTo>
                  <a:cubicBezTo>
                    <a:pt x="2941" y="1067"/>
                    <a:pt x="2941" y="1060"/>
                    <a:pt x="2948" y="1051"/>
                  </a:cubicBezTo>
                  <a:cubicBezTo>
                    <a:pt x="2948" y="1044"/>
                    <a:pt x="2948" y="1036"/>
                    <a:pt x="2964" y="1028"/>
                  </a:cubicBezTo>
                  <a:cubicBezTo>
                    <a:pt x="2964" y="1028"/>
                    <a:pt x="2964" y="1028"/>
                    <a:pt x="2972" y="1028"/>
                  </a:cubicBezTo>
                  <a:cubicBezTo>
                    <a:pt x="2988" y="1028"/>
                    <a:pt x="2996" y="1051"/>
                    <a:pt x="3012" y="1075"/>
                  </a:cubicBezTo>
                  <a:cubicBezTo>
                    <a:pt x="3012" y="1083"/>
                    <a:pt x="3012" y="1083"/>
                    <a:pt x="3012" y="1083"/>
                  </a:cubicBezTo>
                  <a:cubicBezTo>
                    <a:pt x="3020" y="1091"/>
                    <a:pt x="3020" y="1099"/>
                    <a:pt x="3020" y="1107"/>
                  </a:cubicBezTo>
                  <a:cubicBezTo>
                    <a:pt x="3020" y="1131"/>
                    <a:pt x="3028" y="1146"/>
                    <a:pt x="3043" y="1146"/>
                  </a:cubicBezTo>
                  <a:cubicBezTo>
                    <a:pt x="3051" y="1154"/>
                    <a:pt x="3067" y="1154"/>
                    <a:pt x="3067" y="1162"/>
                  </a:cubicBezTo>
                  <a:cubicBezTo>
                    <a:pt x="3083" y="1162"/>
                    <a:pt x="3091" y="1170"/>
                    <a:pt x="3115" y="1170"/>
                  </a:cubicBezTo>
                  <a:cubicBezTo>
                    <a:pt x="3115" y="1170"/>
                    <a:pt x="3122" y="1170"/>
                    <a:pt x="3130" y="1170"/>
                  </a:cubicBezTo>
                  <a:cubicBezTo>
                    <a:pt x="3170" y="1162"/>
                    <a:pt x="3186" y="1194"/>
                    <a:pt x="3186" y="1194"/>
                  </a:cubicBezTo>
                  <a:cubicBezTo>
                    <a:pt x="3194" y="1202"/>
                    <a:pt x="3201" y="1202"/>
                    <a:pt x="3209" y="1202"/>
                  </a:cubicBezTo>
                  <a:cubicBezTo>
                    <a:pt x="3217" y="1202"/>
                    <a:pt x="3225" y="1202"/>
                    <a:pt x="3233" y="1202"/>
                  </a:cubicBezTo>
                  <a:cubicBezTo>
                    <a:pt x="3241" y="1194"/>
                    <a:pt x="3249" y="1194"/>
                    <a:pt x="3265" y="1194"/>
                  </a:cubicBezTo>
                  <a:lnTo>
                    <a:pt x="3273" y="1194"/>
                  </a:lnTo>
                  <a:cubicBezTo>
                    <a:pt x="3304" y="1194"/>
                    <a:pt x="3304" y="1210"/>
                    <a:pt x="3312" y="1226"/>
                  </a:cubicBezTo>
                  <a:cubicBezTo>
                    <a:pt x="3312" y="1233"/>
                    <a:pt x="3312" y="1233"/>
                    <a:pt x="3312" y="1233"/>
                  </a:cubicBezTo>
                  <a:cubicBezTo>
                    <a:pt x="3312" y="1241"/>
                    <a:pt x="3312" y="1241"/>
                    <a:pt x="3320" y="1241"/>
                  </a:cubicBezTo>
                  <a:cubicBezTo>
                    <a:pt x="3328" y="1241"/>
                    <a:pt x="3344" y="1233"/>
                    <a:pt x="3352" y="1218"/>
                  </a:cubicBezTo>
                  <a:cubicBezTo>
                    <a:pt x="3352" y="1202"/>
                    <a:pt x="3359" y="1194"/>
                    <a:pt x="3367" y="1194"/>
                  </a:cubicBezTo>
                  <a:cubicBezTo>
                    <a:pt x="3367" y="1194"/>
                    <a:pt x="3375" y="1194"/>
                    <a:pt x="3375" y="1202"/>
                  </a:cubicBezTo>
                  <a:lnTo>
                    <a:pt x="3383" y="1202"/>
                  </a:lnTo>
                  <a:lnTo>
                    <a:pt x="3383" y="1202"/>
                  </a:lnTo>
                  <a:cubicBezTo>
                    <a:pt x="3383" y="1186"/>
                    <a:pt x="3399" y="1186"/>
                    <a:pt x="3399" y="1186"/>
                  </a:cubicBezTo>
                  <a:cubicBezTo>
                    <a:pt x="3407" y="1186"/>
                    <a:pt x="3415" y="1186"/>
                    <a:pt x="3423" y="1186"/>
                  </a:cubicBezTo>
                  <a:cubicBezTo>
                    <a:pt x="3423" y="1186"/>
                    <a:pt x="3439" y="1186"/>
                    <a:pt x="3446" y="1186"/>
                  </a:cubicBezTo>
                  <a:cubicBezTo>
                    <a:pt x="3454" y="1186"/>
                    <a:pt x="3462" y="1194"/>
                    <a:pt x="3462" y="1194"/>
                  </a:cubicBezTo>
                  <a:cubicBezTo>
                    <a:pt x="3470" y="1202"/>
                    <a:pt x="3470" y="1210"/>
                    <a:pt x="3470" y="1226"/>
                  </a:cubicBezTo>
                  <a:lnTo>
                    <a:pt x="3470" y="1233"/>
                  </a:lnTo>
                  <a:cubicBezTo>
                    <a:pt x="3470" y="1249"/>
                    <a:pt x="3470" y="1249"/>
                    <a:pt x="3478" y="1249"/>
                  </a:cubicBezTo>
                  <a:cubicBezTo>
                    <a:pt x="3486" y="1257"/>
                    <a:pt x="3486" y="1257"/>
                    <a:pt x="3494" y="1257"/>
                  </a:cubicBezTo>
                  <a:cubicBezTo>
                    <a:pt x="3510" y="1265"/>
                    <a:pt x="3510" y="1281"/>
                    <a:pt x="3510" y="1297"/>
                  </a:cubicBezTo>
                  <a:cubicBezTo>
                    <a:pt x="3510" y="1304"/>
                    <a:pt x="3502" y="1320"/>
                    <a:pt x="3510" y="1328"/>
                  </a:cubicBezTo>
                  <a:cubicBezTo>
                    <a:pt x="3510" y="1336"/>
                    <a:pt x="3518" y="1336"/>
                    <a:pt x="3518" y="1336"/>
                  </a:cubicBezTo>
                  <a:cubicBezTo>
                    <a:pt x="3526" y="1336"/>
                    <a:pt x="3549" y="1320"/>
                    <a:pt x="3557" y="1304"/>
                  </a:cubicBezTo>
                  <a:cubicBezTo>
                    <a:pt x="3573" y="1281"/>
                    <a:pt x="3597" y="1273"/>
                    <a:pt x="3628" y="1281"/>
                  </a:cubicBezTo>
                  <a:cubicBezTo>
                    <a:pt x="3660" y="1289"/>
                    <a:pt x="3668" y="1304"/>
                    <a:pt x="3676" y="1320"/>
                  </a:cubicBezTo>
                  <a:cubicBezTo>
                    <a:pt x="3684" y="1328"/>
                    <a:pt x="3684" y="1328"/>
                    <a:pt x="3684" y="1328"/>
                  </a:cubicBezTo>
                  <a:cubicBezTo>
                    <a:pt x="3684" y="1336"/>
                    <a:pt x="3692" y="1336"/>
                    <a:pt x="3699" y="1336"/>
                  </a:cubicBezTo>
                  <a:cubicBezTo>
                    <a:pt x="3707" y="1336"/>
                    <a:pt x="3715" y="1336"/>
                    <a:pt x="3715" y="1320"/>
                  </a:cubicBezTo>
                  <a:cubicBezTo>
                    <a:pt x="3715" y="1313"/>
                    <a:pt x="3739" y="1304"/>
                    <a:pt x="3778" y="1304"/>
                  </a:cubicBezTo>
                  <a:cubicBezTo>
                    <a:pt x="3786" y="1304"/>
                    <a:pt x="3794" y="1304"/>
                    <a:pt x="3802" y="1304"/>
                  </a:cubicBezTo>
                  <a:cubicBezTo>
                    <a:pt x="3810" y="1304"/>
                    <a:pt x="3810" y="1304"/>
                    <a:pt x="3810" y="1304"/>
                  </a:cubicBezTo>
                  <a:cubicBezTo>
                    <a:pt x="3818" y="1304"/>
                    <a:pt x="3818" y="1304"/>
                    <a:pt x="3818" y="1313"/>
                  </a:cubicBezTo>
                  <a:cubicBezTo>
                    <a:pt x="3826" y="1313"/>
                    <a:pt x="3818" y="1320"/>
                    <a:pt x="3818" y="1336"/>
                  </a:cubicBezTo>
                  <a:cubicBezTo>
                    <a:pt x="3818" y="1344"/>
                    <a:pt x="3818" y="1352"/>
                    <a:pt x="3810" y="1360"/>
                  </a:cubicBezTo>
                  <a:cubicBezTo>
                    <a:pt x="3810" y="1384"/>
                    <a:pt x="3818" y="1391"/>
                    <a:pt x="3834" y="1391"/>
                  </a:cubicBezTo>
                  <a:cubicBezTo>
                    <a:pt x="3834" y="1391"/>
                    <a:pt x="3842" y="1391"/>
                    <a:pt x="3842" y="1399"/>
                  </a:cubicBezTo>
                  <a:lnTo>
                    <a:pt x="3842" y="1399"/>
                  </a:lnTo>
                  <a:cubicBezTo>
                    <a:pt x="3850" y="1399"/>
                    <a:pt x="3858" y="1368"/>
                    <a:pt x="3858" y="1344"/>
                  </a:cubicBezTo>
                  <a:cubicBezTo>
                    <a:pt x="3858" y="1320"/>
                    <a:pt x="3865" y="1320"/>
                    <a:pt x="3865" y="1304"/>
                  </a:cubicBezTo>
                  <a:cubicBezTo>
                    <a:pt x="3874" y="1297"/>
                    <a:pt x="3874" y="1297"/>
                    <a:pt x="3881" y="1281"/>
                  </a:cubicBezTo>
                  <a:cubicBezTo>
                    <a:pt x="3881" y="1273"/>
                    <a:pt x="3889" y="1265"/>
                    <a:pt x="3897" y="1265"/>
                  </a:cubicBezTo>
                  <a:lnTo>
                    <a:pt x="3905" y="1273"/>
                  </a:lnTo>
                  <a:cubicBezTo>
                    <a:pt x="3913" y="1281"/>
                    <a:pt x="3913" y="1289"/>
                    <a:pt x="3913" y="1289"/>
                  </a:cubicBezTo>
                  <a:cubicBezTo>
                    <a:pt x="3929" y="1304"/>
                    <a:pt x="3945" y="1313"/>
                    <a:pt x="3960" y="1336"/>
                  </a:cubicBezTo>
                  <a:cubicBezTo>
                    <a:pt x="3960" y="1344"/>
                    <a:pt x="3968" y="1344"/>
                    <a:pt x="3968" y="1344"/>
                  </a:cubicBezTo>
                  <a:cubicBezTo>
                    <a:pt x="3976" y="1344"/>
                    <a:pt x="3984" y="1328"/>
                    <a:pt x="3984" y="1313"/>
                  </a:cubicBezTo>
                  <a:lnTo>
                    <a:pt x="3984" y="1313"/>
                  </a:lnTo>
                  <a:cubicBezTo>
                    <a:pt x="3992" y="1304"/>
                    <a:pt x="3992" y="1297"/>
                    <a:pt x="4000" y="1297"/>
                  </a:cubicBezTo>
                  <a:cubicBezTo>
                    <a:pt x="4007" y="1297"/>
                    <a:pt x="4023" y="1313"/>
                    <a:pt x="4038" y="1328"/>
                  </a:cubicBezTo>
                  <a:cubicBezTo>
                    <a:pt x="4046" y="1336"/>
                    <a:pt x="4046" y="1336"/>
                    <a:pt x="4054" y="1344"/>
                  </a:cubicBezTo>
                  <a:cubicBezTo>
                    <a:pt x="4078" y="1368"/>
                    <a:pt x="4094" y="1391"/>
                    <a:pt x="4125" y="1407"/>
                  </a:cubicBezTo>
                  <a:cubicBezTo>
                    <a:pt x="4133" y="1415"/>
                    <a:pt x="4133" y="1415"/>
                    <a:pt x="4141" y="1415"/>
                  </a:cubicBezTo>
                  <a:cubicBezTo>
                    <a:pt x="4157" y="1415"/>
                    <a:pt x="4165" y="1399"/>
                    <a:pt x="4181" y="1384"/>
                  </a:cubicBezTo>
                  <a:cubicBezTo>
                    <a:pt x="4181" y="1376"/>
                    <a:pt x="4181" y="1376"/>
                    <a:pt x="4188" y="1376"/>
                  </a:cubicBezTo>
                  <a:cubicBezTo>
                    <a:pt x="4204" y="1352"/>
                    <a:pt x="4236" y="1328"/>
                    <a:pt x="4276" y="1320"/>
                  </a:cubicBezTo>
                  <a:cubicBezTo>
                    <a:pt x="4276" y="1313"/>
                    <a:pt x="4284" y="1313"/>
                    <a:pt x="4291" y="1313"/>
                  </a:cubicBezTo>
                  <a:cubicBezTo>
                    <a:pt x="4299" y="1313"/>
                    <a:pt x="4299" y="1320"/>
                    <a:pt x="4307" y="1328"/>
                  </a:cubicBezTo>
                  <a:cubicBezTo>
                    <a:pt x="4307" y="1328"/>
                    <a:pt x="4315" y="1336"/>
                    <a:pt x="4323" y="1344"/>
                  </a:cubicBezTo>
                  <a:cubicBezTo>
                    <a:pt x="4323" y="1352"/>
                    <a:pt x="4331" y="1352"/>
                    <a:pt x="4339" y="1352"/>
                  </a:cubicBezTo>
                  <a:cubicBezTo>
                    <a:pt x="4347" y="1352"/>
                    <a:pt x="4363" y="1328"/>
                    <a:pt x="4363" y="1313"/>
                  </a:cubicBezTo>
                  <a:cubicBezTo>
                    <a:pt x="4370" y="1281"/>
                    <a:pt x="4410" y="1281"/>
                    <a:pt x="4434" y="1281"/>
                  </a:cubicBezTo>
                  <a:cubicBezTo>
                    <a:pt x="4450" y="1281"/>
                    <a:pt x="4450" y="1289"/>
                    <a:pt x="4457" y="1297"/>
                  </a:cubicBezTo>
                  <a:cubicBezTo>
                    <a:pt x="4465" y="1304"/>
                    <a:pt x="4465" y="1313"/>
                    <a:pt x="4481" y="1328"/>
                  </a:cubicBezTo>
                  <a:cubicBezTo>
                    <a:pt x="4489" y="1336"/>
                    <a:pt x="4497" y="1336"/>
                    <a:pt x="4505" y="1336"/>
                  </a:cubicBezTo>
                  <a:cubicBezTo>
                    <a:pt x="4521" y="1336"/>
                    <a:pt x="4528" y="1320"/>
                    <a:pt x="4537" y="1313"/>
                  </a:cubicBezTo>
                  <a:lnTo>
                    <a:pt x="4537" y="1313"/>
                  </a:lnTo>
                  <a:cubicBezTo>
                    <a:pt x="4537" y="1304"/>
                    <a:pt x="4544" y="1304"/>
                    <a:pt x="4544" y="1304"/>
                  </a:cubicBezTo>
                  <a:cubicBezTo>
                    <a:pt x="4552" y="1289"/>
                    <a:pt x="4568" y="1273"/>
                    <a:pt x="4584" y="1265"/>
                  </a:cubicBezTo>
                  <a:cubicBezTo>
                    <a:pt x="4608" y="1265"/>
                    <a:pt x="4631" y="1281"/>
                    <a:pt x="4671" y="1328"/>
                  </a:cubicBezTo>
                  <a:cubicBezTo>
                    <a:pt x="4703" y="1368"/>
                    <a:pt x="4718" y="1368"/>
                    <a:pt x="4734" y="1376"/>
                  </a:cubicBezTo>
                  <a:cubicBezTo>
                    <a:pt x="4742" y="1376"/>
                    <a:pt x="4750" y="1376"/>
                    <a:pt x="4750" y="1384"/>
                  </a:cubicBezTo>
                  <a:cubicBezTo>
                    <a:pt x="4766" y="1391"/>
                    <a:pt x="4781" y="1415"/>
                    <a:pt x="4813" y="1415"/>
                  </a:cubicBezTo>
                  <a:cubicBezTo>
                    <a:pt x="4829" y="1415"/>
                    <a:pt x="4837" y="1407"/>
                    <a:pt x="4845" y="1407"/>
                  </a:cubicBezTo>
                  <a:cubicBezTo>
                    <a:pt x="4845" y="1399"/>
                    <a:pt x="4853" y="1399"/>
                    <a:pt x="4868" y="1399"/>
                  </a:cubicBezTo>
                  <a:cubicBezTo>
                    <a:pt x="4884" y="1399"/>
                    <a:pt x="4892" y="1415"/>
                    <a:pt x="4892" y="1431"/>
                  </a:cubicBezTo>
                  <a:cubicBezTo>
                    <a:pt x="4900" y="1447"/>
                    <a:pt x="4900" y="1455"/>
                    <a:pt x="4908" y="1463"/>
                  </a:cubicBezTo>
                  <a:cubicBezTo>
                    <a:pt x="4916" y="1471"/>
                    <a:pt x="4916" y="1471"/>
                    <a:pt x="4916" y="1471"/>
                  </a:cubicBezTo>
                  <a:cubicBezTo>
                    <a:pt x="4916" y="1471"/>
                    <a:pt x="4924" y="1463"/>
                    <a:pt x="4924" y="1455"/>
                  </a:cubicBezTo>
                  <a:cubicBezTo>
                    <a:pt x="4924" y="1439"/>
                    <a:pt x="4932" y="1431"/>
                    <a:pt x="4940" y="1431"/>
                  </a:cubicBezTo>
                  <a:cubicBezTo>
                    <a:pt x="4940" y="1431"/>
                    <a:pt x="4956" y="1431"/>
                    <a:pt x="4963" y="1431"/>
                  </a:cubicBezTo>
                  <a:cubicBezTo>
                    <a:pt x="4971" y="1439"/>
                    <a:pt x="4987" y="1439"/>
                    <a:pt x="5003" y="1439"/>
                  </a:cubicBezTo>
                  <a:cubicBezTo>
                    <a:pt x="5027" y="1439"/>
                    <a:pt x="5043" y="1463"/>
                    <a:pt x="5043" y="1463"/>
                  </a:cubicBezTo>
                  <a:lnTo>
                    <a:pt x="5043" y="1463"/>
                  </a:lnTo>
                  <a:lnTo>
                    <a:pt x="5043" y="1463"/>
                  </a:lnTo>
                  <a:cubicBezTo>
                    <a:pt x="5058" y="2206"/>
                    <a:pt x="5058" y="2206"/>
                    <a:pt x="5058" y="2206"/>
                  </a:cubicBezTo>
                  <a:cubicBezTo>
                    <a:pt x="5066" y="2206"/>
                    <a:pt x="5090" y="2221"/>
                    <a:pt x="5106" y="2245"/>
                  </a:cubicBezTo>
                  <a:cubicBezTo>
                    <a:pt x="5106" y="2253"/>
                    <a:pt x="5114" y="2261"/>
                    <a:pt x="5121" y="2269"/>
                  </a:cubicBezTo>
                  <a:cubicBezTo>
                    <a:pt x="5137" y="2277"/>
                    <a:pt x="5153" y="2293"/>
                    <a:pt x="5161" y="2316"/>
                  </a:cubicBezTo>
                  <a:cubicBezTo>
                    <a:pt x="5169" y="2348"/>
                    <a:pt x="5169" y="2356"/>
                    <a:pt x="5161" y="2372"/>
                  </a:cubicBezTo>
                  <a:cubicBezTo>
                    <a:pt x="5161" y="2372"/>
                    <a:pt x="5161" y="2380"/>
                    <a:pt x="5153" y="2388"/>
                  </a:cubicBezTo>
                  <a:cubicBezTo>
                    <a:pt x="5153" y="2403"/>
                    <a:pt x="5161" y="2403"/>
                    <a:pt x="5169" y="2411"/>
                  </a:cubicBezTo>
                  <a:cubicBezTo>
                    <a:pt x="5177" y="2411"/>
                    <a:pt x="5177" y="2419"/>
                    <a:pt x="5185" y="2419"/>
                  </a:cubicBezTo>
                  <a:cubicBezTo>
                    <a:pt x="5201" y="2435"/>
                    <a:pt x="5224" y="2459"/>
                    <a:pt x="5216" y="2506"/>
                  </a:cubicBezTo>
                  <a:cubicBezTo>
                    <a:pt x="5216" y="2530"/>
                    <a:pt x="5224" y="2530"/>
                    <a:pt x="5232" y="2538"/>
                  </a:cubicBezTo>
                  <a:cubicBezTo>
                    <a:pt x="5240" y="2538"/>
                    <a:pt x="5256" y="2546"/>
                    <a:pt x="5264" y="2561"/>
                  </a:cubicBezTo>
                  <a:cubicBezTo>
                    <a:pt x="5280" y="2593"/>
                    <a:pt x="5280" y="2625"/>
                    <a:pt x="5280" y="2656"/>
                  </a:cubicBezTo>
                  <a:cubicBezTo>
                    <a:pt x="5272" y="2672"/>
                    <a:pt x="5272" y="2696"/>
                    <a:pt x="5272" y="2712"/>
                  </a:cubicBezTo>
                  <a:cubicBezTo>
                    <a:pt x="5272" y="2712"/>
                    <a:pt x="5272" y="2712"/>
                    <a:pt x="5280" y="2720"/>
                  </a:cubicBezTo>
                  <a:cubicBezTo>
                    <a:pt x="5280" y="2727"/>
                    <a:pt x="5280" y="2759"/>
                    <a:pt x="5256" y="2807"/>
                  </a:cubicBezTo>
                  <a:cubicBezTo>
                    <a:pt x="5248" y="2830"/>
                    <a:pt x="5240" y="2838"/>
                    <a:pt x="5224" y="2846"/>
                  </a:cubicBezTo>
                  <a:cubicBezTo>
                    <a:pt x="5224" y="2846"/>
                    <a:pt x="5216" y="2854"/>
                    <a:pt x="5208" y="2862"/>
                  </a:cubicBezTo>
                  <a:cubicBezTo>
                    <a:pt x="5201" y="2870"/>
                    <a:pt x="5201" y="2878"/>
                    <a:pt x="5201" y="2878"/>
                  </a:cubicBezTo>
                  <a:cubicBezTo>
                    <a:pt x="5201" y="2878"/>
                    <a:pt x="5201" y="2878"/>
                    <a:pt x="5208" y="2878"/>
                  </a:cubicBezTo>
                  <a:cubicBezTo>
                    <a:pt x="5216" y="2886"/>
                    <a:pt x="5224" y="2886"/>
                    <a:pt x="5224" y="2894"/>
                  </a:cubicBezTo>
                  <a:cubicBezTo>
                    <a:pt x="5232" y="2909"/>
                    <a:pt x="5232" y="2925"/>
                    <a:pt x="5232" y="2933"/>
                  </a:cubicBezTo>
                  <a:cubicBezTo>
                    <a:pt x="5224" y="2933"/>
                    <a:pt x="5224" y="2933"/>
                    <a:pt x="5216" y="2933"/>
                  </a:cubicBezTo>
                  <a:cubicBezTo>
                    <a:pt x="5216" y="2933"/>
                    <a:pt x="5208" y="2957"/>
                    <a:pt x="5201" y="2973"/>
                  </a:cubicBezTo>
                  <a:cubicBezTo>
                    <a:pt x="5201" y="2973"/>
                    <a:pt x="5201" y="2973"/>
                    <a:pt x="5201" y="2980"/>
                  </a:cubicBezTo>
                  <a:cubicBezTo>
                    <a:pt x="5201" y="2988"/>
                    <a:pt x="5208" y="2996"/>
                    <a:pt x="5216" y="3012"/>
                  </a:cubicBezTo>
                  <a:cubicBezTo>
                    <a:pt x="5216" y="3020"/>
                    <a:pt x="5216" y="3020"/>
                    <a:pt x="5224" y="3028"/>
                  </a:cubicBezTo>
                  <a:cubicBezTo>
                    <a:pt x="5232" y="3044"/>
                    <a:pt x="5232" y="3060"/>
                    <a:pt x="5232" y="3075"/>
                  </a:cubicBezTo>
                  <a:cubicBezTo>
                    <a:pt x="5232" y="3083"/>
                    <a:pt x="5232" y="3083"/>
                    <a:pt x="5232" y="3091"/>
                  </a:cubicBezTo>
                  <a:cubicBezTo>
                    <a:pt x="5232" y="3099"/>
                    <a:pt x="5224" y="3107"/>
                    <a:pt x="5216" y="3107"/>
                  </a:cubicBezTo>
                  <a:lnTo>
                    <a:pt x="5208" y="3115"/>
                  </a:lnTo>
                  <a:cubicBezTo>
                    <a:pt x="5201" y="3123"/>
                    <a:pt x="5201" y="3131"/>
                    <a:pt x="5201" y="3138"/>
                  </a:cubicBezTo>
                  <a:cubicBezTo>
                    <a:pt x="5201" y="3154"/>
                    <a:pt x="5193" y="3170"/>
                    <a:pt x="5185" y="3178"/>
                  </a:cubicBezTo>
                  <a:cubicBezTo>
                    <a:pt x="5161" y="3202"/>
                    <a:pt x="5153" y="3210"/>
                    <a:pt x="5145" y="3225"/>
                  </a:cubicBezTo>
                  <a:cubicBezTo>
                    <a:pt x="5137" y="3241"/>
                    <a:pt x="5145" y="3241"/>
                    <a:pt x="5153" y="3249"/>
                  </a:cubicBezTo>
                  <a:lnTo>
                    <a:pt x="5153" y="3249"/>
                  </a:lnTo>
                  <a:cubicBezTo>
                    <a:pt x="5169" y="3257"/>
                    <a:pt x="5177" y="3273"/>
                    <a:pt x="5177" y="3273"/>
                  </a:cubicBezTo>
                  <a:cubicBezTo>
                    <a:pt x="5177" y="3281"/>
                    <a:pt x="5177" y="3281"/>
                    <a:pt x="5177" y="3281"/>
                  </a:cubicBezTo>
                  <a:cubicBezTo>
                    <a:pt x="5169" y="3281"/>
                    <a:pt x="5169" y="3281"/>
                    <a:pt x="5169" y="3281"/>
                  </a:cubicBezTo>
                  <a:cubicBezTo>
                    <a:pt x="5169" y="3281"/>
                    <a:pt x="5169" y="3281"/>
                    <a:pt x="5161" y="3281"/>
                  </a:cubicBezTo>
                  <a:cubicBezTo>
                    <a:pt x="5145" y="3281"/>
                    <a:pt x="5114" y="3297"/>
                    <a:pt x="5074" y="3313"/>
                  </a:cubicBezTo>
                  <a:cubicBezTo>
                    <a:pt x="5034" y="3328"/>
                    <a:pt x="5003" y="3336"/>
                    <a:pt x="4979" y="3344"/>
                  </a:cubicBezTo>
                  <a:cubicBezTo>
                    <a:pt x="4963" y="3344"/>
                    <a:pt x="4948" y="3360"/>
                    <a:pt x="4924" y="3368"/>
                  </a:cubicBezTo>
                  <a:cubicBezTo>
                    <a:pt x="4908" y="3384"/>
                    <a:pt x="4892" y="3391"/>
                    <a:pt x="4868" y="3407"/>
                  </a:cubicBezTo>
                  <a:cubicBezTo>
                    <a:pt x="4813" y="3431"/>
                    <a:pt x="4797" y="3463"/>
                    <a:pt x="4790" y="3486"/>
                  </a:cubicBezTo>
                  <a:lnTo>
                    <a:pt x="4790" y="3486"/>
                  </a:lnTo>
                  <a:cubicBezTo>
                    <a:pt x="4781" y="3502"/>
                    <a:pt x="4742" y="3534"/>
                    <a:pt x="4703" y="3550"/>
                  </a:cubicBezTo>
                  <a:cubicBezTo>
                    <a:pt x="4695" y="3557"/>
                    <a:pt x="4687" y="3557"/>
                    <a:pt x="4679" y="3557"/>
                  </a:cubicBezTo>
                  <a:lnTo>
                    <a:pt x="4679" y="3557"/>
                  </a:lnTo>
                  <a:cubicBezTo>
                    <a:pt x="4671" y="3550"/>
                    <a:pt x="4671" y="3550"/>
                    <a:pt x="4679" y="3542"/>
                  </a:cubicBezTo>
                  <a:lnTo>
                    <a:pt x="4679" y="3534"/>
                  </a:lnTo>
                  <a:cubicBezTo>
                    <a:pt x="4679" y="3526"/>
                    <a:pt x="4695" y="3518"/>
                    <a:pt x="4710" y="3510"/>
                  </a:cubicBezTo>
                  <a:cubicBezTo>
                    <a:pt x="4718" y="3502"/>
                    <a:pt x="4726" y="3494"/>
                    <a:pt x="4734" y="3494"/>
                  </a:cubicBezTo>
                  <a:cubicBezTo>
                    <a:pt x="4758" y="3478"/>
                    <a:pt x="4766" y="3463"/>
                    <a:pt x="4774" y="3455"/>
                  </a:cubicBezTo>
                  <a:cubicBezTo>
                    <a:pt x="4781" y="3439"/>
                    <a:pt x="4813" y="3391"/>
                    <a:pt x="4837" y="3384"/>
                  </a:cubicBezTo>
                  <a:lnTo>
                    <a:pt x="4837" y="3384"/>
                  </a:lnTo>
                  <a:lnTo>
                    <a:pt x="4829" y="3384"/>
                  </a:lnTo>
                  <a:cubicBezTo>
                    <a:pt x="4821" y="3384"/>
                    <a:pt x="4821" y="3384"/>
                    <a:pt x="4813" y="3384"/>
                  </a:cubicBezTo>
                  <a:cubicBezTo>
                    <a:pt x="4805" y="3384"/>
                    <a:pt x="4805" y="3384"/>
                    <a:pt x="4797" y="3384"/>
                  </a:cubicBezTo>
                  <a:cubicBezTo>
                    <a:pt x="4790" y="3384"/>
                    <a:pt x="4790" y="3384"/>
                    <a:pt x="4790" y="3376"/>
                  </a:cubicBezTo>
                  <a:cubicBezTo>
                    <a:pt x="4790" y="3368"/>
                    <a:pt x="4781" y="3368"/>
                    <a:pt x="4781" y="3360"/>
                  </a:cubicBezTo>
                  <a:cubicBezTo>
                    <a:pt x="4774" y="3352"/>
                    <a:pt x="4790" y="3344"/>
                    <a:pt x="4790" y="3344"/>
                  </a:cubicBezTo>
                  <a:cubicBezTo>
                    <a:pt x="4790" y="3336"/>
                    <a:pt x="4797" y="3336"/>
                    <a:pt x="4797" y="3336"/>
                  </a:cubicBezTo>
                  <a:cubicBezTo>
                    <a:pt x="4790" y="3336"/>
                    <a:pt x="4790" y="3328"/>
                    <a:pt x="4797" y="3320"/>
                  </a:cubicBezTo>
                  <a:cubicBezTo>
                    <a:pt x="4797" y="3313"/>
                    <a:pt x="4805" y="3304"/>
                    <a:pt x="4813" y="3297"/>
                  </a:cubicBezTo>
                  <a:cubicBezTo>
                    <a:pt x="4821" y="3297"/>
                    <a:pt x="4821" y="3297"/>
                    <a:pt x="4821" y="3289"/>
                  </a:cubicBezTo>
                  <a:cubicBezTo>
                    <a:pt x="4821" y="3289"/>
                    <a:pt x="4813" y="3281"/>
                    <a:pt x="4805" y="3273"/>
                  </a:cubicBezTo>
                  <a:lnTo>
                    <a:pt x="4797" y="3265"/>
                  </a:lnTo>
                  <a:lnTo>
                    <a:pt x="4797" y="3265"/>
                  </a:lnTo>
                  <a:cubicBezTo>
                    <a:pt x="4790" y="3265"/>
                    <a:pt x="4781" y="3265"/>
                    <a:pt x="4774" y="3273"/>
                  </a:cubicBezTo>
                  <a:cubicBezTo>
                    <a:pt x="4766" y="3281"/>
                    <a:pt x="4766" y="3289"/>
                    <a:pt x="4766" y="3297"/>
                  </a:cubicBezTo>
                  <a:cubicBezTo>
                    <a:pt x="4758" y="3297"/>
                    <a:pt x="4758" y="3304"/>
                    <a:pt x="4750" y="3313"/>
                  </a:cubicBezTo>
                  <a:cubicBezTo>
                    <a:pt x="4742" y="3320"/>
                    <a:pt x="4742" y="3320"/>
                    <a:pt x="4734" y="3320"/>
                  </a:cubicBezTo>
                  <a:cubicBezTo>
                    <a:pt x="4726" y="3320"/>
                    <a:pt x="4718" y="3313"/>
                    <a:pt x="4710" y="3304"/>
                  </a:cubicBezTo>
                  <a:cubicBezTo>
                    <a:pt x="4703" y="3304"/>
                    <a:pt x="4695" y="3297"/>
                    <a:pt x="4695" y="3297"/>
                  </a:cubicBezTo>
                  <a:lnTo>
                    <a:pt x="4687" y="3297"/>
                  </a:lnTo>
                  <a:lnTo>
                    <a:pt x="4687" y="3304"/>
                  </a:lnTo>
                  <a:cubicBezTo>
                    <a:pt x="4687" y="3313"/>
                    <a:pt x="4695" y="3320"/>
                    <a:pt x="4687" y="3328"/>
                  </a:cubicBezTo>
                  <a:cubicBezTo>
                    <a:pt x="4687" y="3336"/>
                    <a:pt x="4695" y="3344"/>
                    <a:pt x="4695" y="3344"/>
                  </a:cubicBezTo>
                  <a:cubicBezTo>
                    <a:pt x="4703" y="3352"/>
                    <a:pt x="4703" y="3352"/>
                    <a:pt x="4710" y="3368"/>
                  </a:cubicBezTo>
                  <a:cubicBezTo>
                    <a:pt x="4718" y="3376"/>
                    <a:pt x="4718" y="3384"/>
                    <a:pt x="4718" y="3384"/>
                  </a:cubicBezTo>
                  <a:cubicBezTo>
                    <a:pt x="4726" y="3391"/>
                    <a:pt x="4726" y="3400"/>
                    <a:pt x="4734" y="3407"/>
                  </a:cubicBezTo>
                  <a:cubicBezTo>
                    <a:pt x="4758" y="3431"/>
                    <a:pt x="4742" y="3471"/>
                    <a:pt x="4734" y="3478"/>
                  </a:cubicBezTo>
                  <a:cubicBezTo>
                    <a:pt x="4726" y="3486"/>
                    <a:pt x="4695" y="3518"/>
                    <a:pt x="4663" y="3534"/>
                  </a:cubicBezTo>
                  <a:cubicBezTo>
                    <a:pt x="4647" y="3534"/>
                    <a:pt x="4647" y="3542"/>
                    <a:pt x="4647" y="3557"/>
                  </a:cubicBezTo>
                  <a:cubicBezTo>
                    <a:pt x="4639" y="3565"/>
                    <a:pt x="4639" y="3581"/>
                    <a:pt x="4631" y="3605"/>
                  </a:cubicBezTo>
                  <a:cubicBezTo>
                    <a:pt x="4608" y="3637"/>
                    <a:pt x="4537" y="3684"/>
                    <a:pt x="4489" y="3716"/>
                  </a:cubicBezTo>
                  <a:cubicBezTo>
                    <a:pt x="4473" y="3724"/>
                    <a:pt x="4465" y="3731"/>
                    <a:pt x="4457" y="3739"/>
                  </a:cubicBezTo>
                  <a:cubicBezTo>
                    <a:pt x="4442" y="3755"/>
                    <a:pt x="4410" y="3755"/>
                    <a:pt x="4386" y="3763"/>
                  </a:cubicBezTo>
                  <a:lnTo>
                    <a:pt x="4386" y="3763"/>
                  </a:lnTo>
                  <a:cubicBezTo>
                    <a:pt x="4370" y="3763"/>
                    <a:pt x="4370" y="3763"/>
                    <a:pt x="4370" y="3763"/>
                  </a:cubicBezTo>
                  <a:cubicBezTo>
                    <a:pt x="4370" y="3771"/>
                    <a:pt x="4370" y="3771"/>
                    <a:pt x="4378" y="3779"/>
                  </a:cubicBezTo>
                  <a:cubicBezTo>
                    <a:pt x="4378" y="3779"/>
                    <a:pt x="4378" y="3779"/>
                    <a:pt x="4378" y="3787"/>
                  </a:cubicBezTo>
                  <a:cubicBezTo>
                    <a:pt x="4378" y="3803"/>
                    <a:pt x="4355" y="3811"/>
                    <a:pt x="4315" y="3834"/>
                  </a:cubicBezTo>
                  <a:cubicBezTo>
                    <a:pt x="4291" y="3842"/>
                    <a:pt x="4268" y="3858"/>
                    <a:pt x="4252" y="3866"/>
                  </a:cubicBezTo>
                  <a:cubicBezTo>
                    <a:pt x="4228" y="3882"/>
                    <a:pt x="4212" y="3890"/>
                    <a:pt x="4204" y="3890"/>
                  </a:cubicBezTo>
                  <a:lnTo>
                    <a:pt x="4204" y="3882"/>
                  </a:lnTo>
                  <a:cubicBezTo>
                    <a:pt x="4204" y="3874"/>
                    <a:pt x="4212" y="3842"/>
                    <a:pt x="4236" y="3834"/>
                  </a:cubicBezTo>
                  <a:cubicBezTo>
                    <a:pt x="4252" y="3834"/>
                    <a:pt x="4260" y="3826"/>
                    <a:pt x="4260" y="3818"/>
                  </a:cubicBezTo>
                  <a:cubicBezTo>
                    <a:pt x="4260" y="3826"/>
                    <a:pt x="4260" y="3818"/>
                    <a:pt x="4252" y="3818"/>
                  </a:cubicBezTo>
                  <a:lnTo>
                    <a:pt x="4252" y="3826"/>
                  </a:lnTo>
                  <a:cubicBezTo>
                    <a:pt x="4244" y="3826"/>
                    <a:pt x="4244" y="3826"/>
                    <a:pt x="4244" y="3826"/>
                  </a:cubicBezTo>
                  <a:cubicBezTo>
                    <a:pt x="4228" y="3826"/>
                    <a:pt x="4220" y="3818"/>
                    <a:pt x="4204" y="3811"/>
                  </a:cubicBezTo>
                  <a:cubicBezTo>
                    <a:pt x="4197" y="3803"/>
                    <a:pt x="4188" y="3803"/>
                    <a:pt x="4188" y="3795"/>
                  </a:cubicBezTo>
                  <a:cubicBezTo>
                    <a:pt x="4181" y="3795"/>
                    <a:pt x="4173" y="3795"/>
                    <a:pt x="4165" y="3795"/>
                  </a:cubicBezTo>
                  <a:cubicBezTo>
                    <a:pt x="4157" y="3795"/>
                    <a:pt x="4149" y="3795"/>
                    <a:pt x="4141" y="3811"/>
                  </a:cubicBezTo>
                  <a:cubicBezTo>
                    <a:pt x="4133" y="3818"/>
                    <a:pt x="4133" y="3826"/>
                    <a:pt x="4117" y="3826"/>
                  </a:cubicBezTo>
                  <a:cubicBezTo>
                    <a:pt x="4110" y="3826"/>
                    <a:pt x="4102" y="3818"/>
                    <a:pt x="4086" y="3811"/>
                  </a:cubicBezTo>
                  <a:lnTo>
                    <a:pt x="4078" y="3811"/>
                  </a:lnTo>
                  <a:cubicBezTo>
                    <a:pt x="4054" y="3803"/>
                    <a:pt x="4054" y="3787"/>
                    <a:pt x="4054" y="3779"/>
                  </a:cubicBezTo>
                  <a:cubicBezTo>
                    <a:pt x="4054" y="3771"/>
                    <a:pt x="4046" y="3771"/>
                    <a:pt x="4046" y="3771"/>
                  </a:cubicBezTo>
                  <a:lnTo>
                    <a:pt x="4046" y="3771"/>
                  </a:lnTo>
                  <a:cubicBezTo>
                    <a:pt x="4038" y="3779"/>
                    <a:pt x="4038" y="3779"/>
                    <a:pt x="4038" y="3779"/>
                  </a:cubicBezTo>
                  <a:cubicBezTo>
                    <a:pt x="4031" y="3787"/>
                    <a:pt x="4046" y="3811"/>
                    <a:pt x="4062" y="3826"/>
                  </a:cubicBezTo>
                  <a:cubicBezTo>
                    <a:pt x="4070" y="3834"/>
                    <a:pt x="4070" y="3834"/>
                    <a:pt x="4070" y="3842"/>
                  </a:cubicBezTo>
                  <a:cubicBezTo>
                    <a:pt x="4070" y="3850"/>
                    <a:pt x="4078" y="3858"/>
                    <a:pt x="4094" y="3866"/>
                  </a:cubicBezTo>
                  <a:cubicBezTo>
                    <a:pt x="4117" y="3874"/>
                    <a:pt x="4117" y="3890"/>
                    <a:pt x="4117" y="3897"/>
                  </a:cubicBezTo>
                  <a:cubicBezTo>
                    <a:pt x="4117" y="3905"/>
                    <a:pt x="4117" y="3913"/>
                    <a:pt x="4125" y="3913"/>
                  </a:cubicBezTo>
                  <a:cubicBezTo>
                    <a:pt x="4133" y="3913"/>
                    <a:pt x="4133" y="3921"/>
                    <a:pt x="4133" y="3921"/>
                  </a:cubicBezTo>
                  <a:cubicBezTo>
                    <a:pt x="4133" y="3937"/>
                    <a:pt x="4094" y="3961"/>
                    <a:pt x="4046" y="3992"/>
                  </a:cubicBezTo>
                  <a:cubicBezTo>
                    <a:pt x="4038" y="4000"/>
                    <a:pt x="4023" y="4008"/>
                    <a:pt x="4023" y="4008"/>
                  </a:cubicBezTo>
                  <a:cubicBezTo>
                    <a:pt x="4015" y="4016"/>
                    <a:pt x="4015" y="4016"/>
                    <a:pt x="4015" y="4016"/>
                  </a:cubicBezTo>
                  <a:cubicBezTo>
                    <a:pt x="4007" y="4024"/>
                    <a:pt x="3992" y="4032"/>
                    <a:pt x="3984" y="4032"/>
                  </a:cubicBezTo>
                  <a:cubicBezTo>
                    <a:pt x="3976" y="4032"/>
                    <a:pt x="3976" y="4032"/>
                    <a:pt x="3968" y="4024"/>
                  </a:cubicBezTo>
                  <a:cubicBezTo>
                    <a:pt x="3968" y="4016"/>
                    <a:pt x="3992" y="4000"/>
                    <a:pt x="4023" y="3969"/>
                  </a:cubicBezTo>
                  <a:cubicBezTo>
                    <a:pt x="4046" y="3953"/>
                    <a:pt x="4070" y="3937"/>
                    <a:pt x="4070" y="3929"/>
                  </a:cubicBezTo>
                  <a:cubicBezTo>
                    <a:pt x="4070" y="3921"/>
                    <a:pt x="4070" y="3921"/>
                    <a:pt x="4070" y="3921"/>
                  </a:cubicBezTo>
                  <a:cubicBezTo>
                    <a:pt x="4070" y="3929"/>
                    <a:pt x="4070" y="3929"/>
                    <a:pt x="4062" y="3929"/>
                  </a:cubicBezTo>
                  <a:cubicBezTo>
                    <a:pt x="4054" y="3937"/>
                    <a:pt x="4038" y="3953"/>
                    <a:pt x="4023" y="3953"/>
                  </a:cubicBezTo>
                  <a:cubicBezTo>
                    <a:pt x="4015" y="3953"/>
                    <a:pt x="4015" y="3953"/>
                    <a:pt x="4015" y="3953"/>
                  </a:cubicBezTo>
                  <a:cubicBezTo>
                    <a:pt x="4000" y="3953"/>
                    <a:pt x="4000" y="3945"/>
                    <a:pt x="3992" y="3937"/>
                  </a:cubicBezTo>
                  <a:cubicBezTo>
                    <a:pt x="3992" y="3929"/>
                    <a:pt x="3992" y="3921"/>
                    <a:pt x="3976" y="3905"/>
                  </a:cubicBezTo>
                  <a:cubicBezTo>
                    <a:pt x="3968" y="3897"/>
                    <a:pt x="3960" y="3897"/>
                    <a:pt x="3960" y="3897"/>
                  </a:cubicBezTo>
                  <a:cubicBezTo>
                    <a:pt x="3952" y="3897"/>
                    <a:pt x="3952" y="3905"/>
                    <a:pt x="3952" y="3913"/>
                  </a:cubicBezTo>
                  <a:cubicBezTo>
                    <a:pt x="3952" y="3921"/>
                    <a:pt x="3952" y="3921"/>
                    <a:pt x="3952" y="3921"/>
                  </a:cubicBezTo>
                  <a:cubicBezTo>
                    <a:pt x="3945" y="3937"/>
                    <a:pt x="3945" y="3937"/>
                    <a:pt x="3976" y="3945"/>
                  </a:cubicBezTo>
                  <a:lnTo>
                    <a:pt x="3984" y="3953"/>
                  </a:lnTo>
                  <a:cubicBezTo>
                    <a:pt x="3992" y="3977"/>
                    <a:pt x="3929" y="4032"/>
                    <a:pt x="3929" y="4032"/>
                  </a:cubicBezTo>
                  <a:cubicBezTo>
                    <a:pt x="3921" y="4032"/>
                    <a:pt x="3913" y="4040"/>
                    <a:pt x="3913" y="4040"/>
                  </a:cubicBezTo>
                  <a:cubicBezTo>
                    <a:pt x="3905" y="4040"/>
                    <a:pt x="3905" y="4032"/>
                    <a:pt x="3897" y="4024"/>
                  </a:cubicBezTo>
                  <a:cubicBezTo>
                    <a:pt x="3889" y="4024"/>
                    <a:pt x="3889" y="4024"/>
                    <a:pt x="3889" y="4016"/>
                  </a:cubicBezTo>
                  <a:cubicBezTo>
                    <a:pt x="3881" y="4016"/>
                    <a:pt x="3874" y="4016"/>
                    <a:pt x="3874" y="4016"/>
                  </a:cubicBezTo>
                  <a:cubicBezTo>
                    <a:pt x="3865" y="4016"/>
                    <a:pt x="3858" y="4016"/>
                    <a:pt x="3850" y="4016"/>
                  </a:cubicBezTo>
                  <a:cubicBezTo>
                    <a:pt x="3842" y="4024"/>
                    <a:pt x="3834" y="4024"/>
                    <a:pt x="3826" y="4024"/>
                  </a:cubicBezTo>
                  <a:cubicBezTo>
                    <a:pt x="3818" y="4024"/>
                    <a:pt x="3818" y="4024"/>
                    <a:pt x="3810" y="4032"/>
                  </a:cubicBezTo>
                  <a:cubicBezTo>
                    <a:pt x="3810" y="4040"/>
                    <a:pt x="3810" y="4048"/>
                    <a:pt x="3810" y="4064"/>
                  </a:cubicBezTo>
                  <a:cubicBezTo>
                    <a:pt x="3810" y="4071"/>
                    <a:pt x="3810" y="4071"/>
                    <a:pt x="3810" y="4071"/>
                  </a:cubicBezTo>
                  <a:cubicBezTo>
                    <a:pt x="3818" y="4071"/>
                    <a:pt x="3818" y="4064"/>
                    <a:pt x="3826" y="4064"/>
                  </a:cubicBezTo>
                  <a:cubicBezTo>
                    <a:pt x="3834" y="4055"/>
                    <a:pt x="3842" y="4048"/>
                    <a:pt x="3858" y="4048"/>
                  </a:cubicBezTo>
                  <a:cubicBezTo>
                    <a:pt x="3858" y="4048"/>
                    <a:pt x="3865" y="4048"/>
                    <a:pt x="3865" y="4055"/>
                  </a:cubicBezTo>
                  <a:cubicBezTo>
                    <a:pt x="3874" y="4064"/>
                    <a:pt x="3850" y="4087"/>
                    <a:pt x="3826" y="4127"/>
                  </a:cubicBezTo>
                  <a:cubicBezTo>
                    <a:pt x="3818" y="4142"/>
                    <a:pt x="3818" y="4150"/>
                    <a:pt x="3810" y="4158"/>
                  </a:cubicBezTo>
                  <a:lnTo>
                    <a:pt x="3802" y="4166"/>
                  </a:lnTo>
                  <a:cubicBezTo>
                    <a:pt x="3794" y="4182"/>
                    <a:pt x="3794" y="4182"/>
                    <a:pt x="3786" y="4182"/>
                  </a:cubicBezTo>
                  <a:lnTo>
                    <a:pt x="3778" y="4182"/>
                  </a:lnTo>
                  <a:lnTo>
                    <a:pt x="3778" y="4182"/>
                  </a:lnTo>
                  <a:cubicBezTo>
                    <a:pt x="3763" y="4182"/>
                    <a:pt x="3763" y="4174"/>
                    <a:pt x="3755" y="4166"/>
                  </a:cubicBezTo>
                  <a:cubicBezTo>
                    <a:pt x="3755" y="4158"/>
                    <a:pt x="3755" y="4158"/>
                    <a:pt x="3747" y="4150"/>
                  </a:cubicBezTo>
                  <a:lnTo>
                    <a:pt x="3739" y="4150"/>
                  </a:lnTo>
                  <a:cubicBezTo>
                    <a:pt x="3731" y="4150"/>
                    <a:pt x="3723" y="4150"/>
                    <a:pt x="3715" y="4150"/>
                  </a:cubicBezTo>
                  <a:cubicBezTo>
                    <a:pt x="3707" y="4150"/>
                    <a:pt x="3699" y="4150"/>
                    <a:pt x="3692" y="4150"/>
                  </a:cubicBezTo>
                  <a:cubicBezTo>
                    <a:pt x="3684" y="4150"/>
                    <a:pt x="3684" y="4158"/>
                    <a:pt x="3684" y="4158"/>
                  </a:cubicBezTo>
                  <a:lnTo>
                    <a:pt x="3684" y="4158"/>
                  </a:lnTo>
                  <a:cubicBezTo>
                    <a:pt x="3684" y="4166"/>
                    <a:pt x="3684" y="4174"/>
                    <a:pt x="3684" y="4182"/>
                  </a:cubicBezTo>
                  <a:cubicBezTo>
                    <a:pt x="3684" y="4190"/>
                    <a:pt x="3692" y="4190"/>
                    <a:pt x="3699" y="4198"/>
                  </a:cubicBezTo>
                  <a:cubicBezTo>
                    <a:pt x="3715" y="4198"/>
                    <a:pt x="3723" y="4206"/>
                    <a:pt x="3731" y="4214"/>
                  </a:cubicBezTo>
                  <a:cubicBezTo>
                    <a:pt x="3739" y="4214"/>
                    <a:pt x="3739" y="4214"/>
                    <a:pt x="3739" y="4214"/>
                  </a:cubicBezTo>
                  <a:cubicBezTo>
                    <a:pt x="3755" y="4230"/>
                    <a:pt x="3755" y="4230"/>
                    <a:pt x="3755" y="4245"/>
                  </a:cubicBezTo>
                  <a:cubicBezTo>
                    <a:pt x="3755" y="4253"/>
                    <a:pt x="3755" y="4261"/>
                    <a:pt x="3755" y="4261"/>
                  </a:cubicBezTo>
                  <a:cubicBezTo>
                    <a:pt x="3755" y="4277"/>
                    <a:pt x="3755" y="4285"/>
                    <a:pt x="3755" y="4285"/>
                  </a:cubicBezTo>
                  <a:cubicBezTo>
                    <a:pt x="3755" y="4293"/>
                    <a:pt x="3755" y="4293"/>
                    <a:pt x="3763" y="4293"/>
                  </a:cubicBezTo>
                  <a:lnTo>
                    <a:pt x="3763" y="4285"/>
                  </a:lnTo>
                  <a:cubicBezTo>
                    <a:pt x="3771" y="4285"/>
                    <a:pt x="3778" y="4261"/>
                    <a:pt x="3778" y="4237"/>
                  </a:cubicBezTo>
                  <a:cubicBezTo>
                    <a:pt x="3778" y="4222"/>
                    <a:pt x="3786" y="4214"/>
                    <a:pt x="3802" y="4198"/>
                  </a:cubicBezTo>
                  <a:lnTo>
                    <a:pt x="3810" y="4190"/>
                  </a:lnTo>
                  <a:cubicBezTo>
                    <a:pt x="3818" y="4182"/>
                    <a:pt x="3818" y="4182"/>
                    <a:pt x="3826" y="4182"/>
                  </a:cubicBezTo>
                  <a:lnTo>
                    <a:pt x="3834" y="4182"/>
                  </a:lnTo>
                  <a:cubicBezTo>
                    <a:pt x="3834" y="4190"/>
                    <a:pt x="3834" y="4214"/>
                    <a:pt x="3826" y="4230"/>
                  </a:cubicBezTo>
                  <a:cubicBezTo>
                    <a:pt x="3810" y="4253"/>
                    <a:pt x="3747" y="4372"/>
                    <a:pt x="3747" y="4395"/>
                  </a:cubicBezTo>
                  <a:cubicBezTo>
                    <a:pt x="3747" y="4403"/>
                    <a:pt x="3747" y="4411"/>
                    <a:pt x="3747" y="4411"/>
                  </a:cubicBezTo>
                  <a:cubicBezTo>
                    <a:pt x="3747" y="4427"/>
                    <a:pt x="3739" y="4435"/>
                    <a:pt x="3723" y="4443"/>
                  </a:cubicBezTo>
                  <a:lnTo>
                    <a:pt x="3715" y="4435"/>
                  </a:lnTo>
                  <a:cubicBezTo>
                    <a:pt x="3715" y="4435"/>
                    <a:pt x="3715" y="4427"/>
                    <a:pt x="3715" y="4411"/>
                  </a:cubicBezTo>
                  <a:cubicBezTo>
                    <a:pt x="3715" y="4403"/>
                    <a:pt x="3723" y="4395"/>
                    <a:pt x="3715" y="4395"/>
                  </a:cubicBezTo>
                  <a:lnTo>
                    <a:pt x="3715" y="4395"/>
                  </a:lnTo>
                  <a:lnTo>
                    <a:pt x="3715" y="4395"/>
                  </a:lnTo>
                  <a:cubicBezTo>
                    <a:pt x="3715" y="4403"/>
                    <a:pt x="3707" y="4411"/>
                    <a:pt x="3699" y="4419"/>
                  </a:cubicBezTo>
                  <a:cubicBezTo>
                    <a:pt x="3692" y="4419"/>
                    <a:pt x="3692" y="4427"/>
                    <a:pt x="3684" y="4427"/>
                  </a:cubicBezTo>
                  <a:cubicBezTo>
                    <a:pt x="3676" y="4427"/>
                    <a:pt x="3676" y="4419"/>
                    <a:pt x="3668" y="4419"/>
                  </a:cubicBezTo>
                  <a:cubicBezTo>
                    <a:pt x="3660" y="4419"/>
                    <a:pt x="3660" y="4419"/>
                    <a:pt x="3660" y="4411"/>
                  </a:cubicBezTo>
                  <a:cubicBezTo>
                    <a:pt x="3644" y="4411"/>
                    <a:pt x="3628" y="4403"/>
                    <a:pt x="3605" y="4403"/>
                  </a:cubicBezTo>
                  <a:cubicBezTo>
                    <a:pt x="3597" y="4403"/>
                    <a:pt x="3589" y="4403"/>
                    <a:pt x="3581" y="4411"/>
                  </a:cubicBezTo>
                  <a:lnTo>
                    <a:pt x="3581" y="4411"/>
                  </a:lnTo>
                  <a:cubicBezTo>
                    <a:pt x="3581" y="4419"/>
                    <a:pt x="3581" y="4419"/>
                    <a:pt x="3589" y="4427"/>
                  </a:cubicBezTo>
                  <a:cubicBezTo>
                    <a:pt x="3597" y="4427"/>
                    <a:pt x="3597" y="4435"/>
                    <a:pt x="3605" y="4435"/>
                  </a:cubicBezTo>
                  <a:cubicBezTo>
                    <a:pt x="3612" y="4443"/>
                    <a:pt x="3612" y="4443"/>
                    <a:pt x="3621" y="4443"/>
                  </a:cubicBezTo>
                  <a:cubicBezTo>
                    <a:pt x="3621" y="4443"/>
                    <a:pt x="3628" y="4443"/>
                    <a:pt x="3636" y="4443"/>
                  </a:cubicBezTo>
                  <a:cubicBezTo>
                    <a:pt x="3636" y="4443"/>
                    <a:pt x="3644" y="4435"/>
                    <a:pt x="3652" y="4435"/>
                  </a:cubicBezTo>
                  <a:cubicBezTo>
                    <a:pt x="3684" y="4435"/>
                    <a:pt x="3692" y="4443"/>
                    <a:pt x="3699" y="4459"/>
                  </a:cubicBezTo>
                  <a:cubicBezTo>
                    <a:pt x="3707" y="4475"/>
                    <a:pt x="3715" y="4475"/>
                    <a:pt x="3715" y="4490"/>
                  </a:cubicBezTo>
                  <a:cubicBezTo>
                    <a:pt x="3715" y="4490"/>
                    <a:pt x="3715" y="4498"/>
                    <a:pt x="3715" y="4506"/>
                  </a:cubicBezTo>
                  <a:cubicBezTo>
                    <a:pt x="3715" y="4514"/>
                    <a:pt x="3723" y="4514"/>
                    <a:pt x="3723" y="4522"/>
                  </a:cubicBezTo>
                  <a:cubicBezTo>
                    <a:pt x="3723" y="4538"/>
                    <a:pt x="3731" y="4554"/>
                    <a:pt x="3731" y="4585"/>
                  </a:cubicBezTo>
                  <a:cubicBezTo>
                    <a:pt x="3731" y="4617"/>
                    <a:pt x="3739" y="4633"/>
                    <a:pt x="3747" y="4672"/>
                  </a:cubicBezTo>
                  <a:cubicBezTo>
                    <a:pt x="3755" y="4680"/>
                    <a:pt x="3755" y="4696"/>
                    <a:pt x="3763" y="4720"/>
                  </a:cubicBezTo>
                  <a:cubicBezTo>
                    <a:pt x="3778" y="4759"/>
                    <a:pt x="3786" y="4807"/>
                    <a:pt x="3794" y="4838"/>
                  </a:cubicBezTo>
                  <a:cubicBezTo>
                    <a:pt x="3794" y="4862"/>
                    <a:pt x="3802" y="4878"/>
                    <a:pt x="3802" y="4894"/>
                  </a:cubicBezTo>
                  <a:cubicBezTo>
                    <a:pt x="3810" y="4925"/>
                    <a:pt x="3810" y="4933"/>
                    <a:pt x="3802" y="4949"/>
                  </a:cubicBezTo>
                  <a:lnTo>
                    <a:pt x="3802" y="4949"/>
                  </a:lnTo>
                  <a:cubicBezTo>
                    <a:pt x="3802" y="4957"/>
                    <a:pt x="3794" y="4957"/>
                    <a:pt x="3794" y="4957"/>
                  </a:cubicBezTo>
                  <a:lnTo>
                    <a:pt x="3794" y="4957"/>
                  </a:lnTo>
                  <a:cubicBezTo>
                    <a:pt x="3786" y="4949"/>
                    <a:pt x="3778" y="4909"/>
                    <a:pt x="3778" y="4886"/>
                  </a:cubicBezTo>
                  <a:cubicBezTo>
                    <a:pt x="3778" y="4870"/>
                    <a:pt x="3747" y="4775"/>
                    <a:pt x="3731" y="4759"/>
                  </a:cubicBezTo>
                  <a:cubicBezTo>
                    <a:pt x="3715" y="4735"/>
                    <a:pt x="3699" y="4601"/>
                    <a:pt x="3699" y="4561"/>
                  </a:cubicBezTo>
                  <a:cubicBezTo>
                    <a:pt x="3699" y="4538"/>
                    <a:pt x="3699" y="4522"/>
                    <a:pt x="3692" y="4514"/>
                  </a:cubicBezTo>
                  <a:cubicBezTo>
                    <a:pt x="3692" y="4530"/>
                    <a:pt x="3684" y="4554"/>
                    <a:pt x="3660" y="4561"/>
                  </a:cubicBezTo>
                  <a:cubicBezTo>
                    <a:pt x="3636" y="4570"/>
                    <a:pt x="3636" y="4577"/>
                    <a:pt x="3644" y="4601"/>
                  </a:cubicBezTo>
                  <a:cubicBezTo>
                    <a:pt x="3644" y="4609"/>
                    <a:pt x="3652" y="4609"/>
                    <a:pt x="3652" y="4617"/>
                  </a:cubicBezTo>
                  <a:cubicBezTo>
                    <a:pt x="3660" y="4625"/>
                    <a:pt x="3668" y="4625"/>
                    <a:pt x="3660" y="4641"/>
                  </a:cubicBezTo>
                  <a:cubicBezTo>
                    <a:pt x="3660" y="4656"/>
                    <a:pt x="3668" y="4664"/>
                    <a:pt x="3684" y="4680"/>
                  </a:cubicBezTo>
                  <a:cubicBezTo>
                    <a:pt x="3684" y="4688"/>
                    <a:pt x="3692" y="4696"/>
                    <a:pt x="3692" y="4704"/>
                  </a:cubicBezTo>
                  <a:cubicBezTo>
                    <a:pt x="3707" y="4720"/>
                    <a:pt x="3707" y="4743"/>
                    <a:pt x="3699" y="4767"/>
                  </a:cubicBezTo>
                  <a:cubicBezTo>
                    <a:pt x="3699" y="4783"/>
                    <a:pt x="3699" y="4799"/>
                    <a:pt x="3699" y="4822"/>
                  </a:cubicBezTo>
                  <a:cubicBezTo>
                    <a:pt x="3699" y="4846"/>
                    <a:pt x="3707" y="4854"/>
                    <a:pt x="3715" y="4862"/>
                  </a:cubicBezTo>
                  <a:cubicBezTo>
                    <a:pt x="3723" y="4878"/>
                    <a:pt x="3731" y="4886"/>
                    <a:pt x="3739" y="4909"/>
                  </a:cubicBezTo>
                  <a:cubicBezTo>
                    <a:pt x="3739" y="4941"/>
                    <a:pt x="3747" y="4949"/>
                    <a:pt x="3755" y="4957"/>
                  </a:cubicBezTo>
                  <a:cubicBezTo>
                    <a:pt x="3755" y="4965"/>
                    <a:pt x="3763" y="4972"/>
                    <a:pt x="3771" y="4981"/>
                  </a:cubicBezTo>
                  <a:cubicBezTo>
                    <a:pt x="3778" y="5004"/>
                    <a:pt x="3778" y="5012"/>
                    <a:pt x="3771" y="5020"/>
                  </a:cubicBezTo>
                  <a:cubicBezTo>
                    <a:pt x="3771" y="5028"/>
                    <a:pt x="3763" y="5028"/>
                    <a:pt x="3771" y="5036"/>
                  </a:cubicBezTo>
                  <a:lnTo>
                    <a:pt x="3771" y="5036"/>
                  </a:lnTo>
                  <a:cubicBezTo>
                    <a:pt x="3771" y="5036"/>
                    <a:pt x="3771" y="5036"/>
                    <a:pt x="3778" y="5028"/>
                  </a:cubicBezTo>
                  <a:cubicBezTo>
                    <a:pt x="3778" y="5028"/>
                    <a:pt x="3778" y="5020"/>
                    <a:pt x="3786" y="5012"/>
                  </a:cubicBezTo>
                  <a:lnTo>
                    <a:pt x="3786" y="5012"/>
                  </a:lnTo>
                  <a:cubicBezTo>
                    <a:pt x="3786" y="5004"/>
                    <a:pt x="3794" y="5004"/>
                    <a:pt x="3794" y="5004"/>
                  </a:cubicBezTo>
                  <a:cubicBezTo>
                    <a:pt x="3802" y="5004"/>
                    <a:pt x="3810" y="5012"/>
                    <a:pt x="3818" y="5044"/>
                  </a:cubicBezTo>
                  <a:cubicBezTo>
                    <a:pt x="3818" y="5044"/>
                    <a:pt x="3818" y="5044"/>
                    <a:pt x="3818" y="5052"/>
                  </a:cubicBezTo>
                  <a:cubicBezTo>
                    <a:pt x="3818" y="5060"/>
                    <a:pt x="3818" y="5060"/>
                    <a:pt x="3818" y="5060"/>
                  </a:cubicBezTo>
                  <a:cubicBezTo>
                    <a:pt x="3810" y="5052"/>
                    <a:pt x="3810" y="5052"/>
                    <a:pt x="3810" y="5052"/>
                  </a:cubicBezTo>
                  <a:cubicBezTo>
                    <a:pt x="3810" y="5052"/>
                    <a:pt x="3802" y="5052"/>
                    <a:pt x="3794" y="5052"/>
                  </a:cubicBezTo>
                  <a:lnTo>
                    <a:pt x="3794" y="5052"/>
                  </a:lnTo>
                  <a:cubicBezTo>
                    <a:pt x="3786" y="5060"/>
                    <a:pt x="3763" y="5075"/>
                    <a:pt x="3755" y="5083"/>
                  </a:cubicBezTo>
                  <a:cubicBezTo>
                    <a:pt x="3755" y="5083"/>
                    <a:pt x="3755" y="5091"/>
                    <a:pt x="3755" y="5099"/>
                  </a:cubicBezTo>
                  <a:cubicBezTo>
                    <a:pt x="3747" y="5107"/>
                    <a:pt x="3739" y="5115"/>
                    <a:pt x="3731" y="5123"/>
                  </a:cubicBezTo>
                  <a:cubicBezTo>
                    <a:pt x="3723" y="5123"/>
                    <a:pt x="3715" y="5123"/>
                    <a:pt x="3715" y="5123"/>
                  </a:cubicBezTo>
                  <a:close/>
                  <a:moveTo>
                    <a:pt x="3518" y="4972"/>
                  </a:moveTo>
                  <a:lnTo>
                    <a:pt x="3518" y="4972"/>
                  </a:lnTo>
                  <a:cubicBezTo>
                    <a:pt x="3541" y="4972"/>
                    <a:pt x="3565" y="4988"/>
                    <a:pt x="3589" y="5004"/>
                  </a:cubicBezTo>
                  <a:cubicBezTo>
                    <a:pt x="3597" y="5012"/>
                    <a:pt x="3612" y="5020"/>
                    <a:pt x="3621" y="5020"/>
                  </a:cubicBezTo>
                  <a:cubicBezTo>
                    <a:pt x="3644" y="5036"/>
                    <a:pt x="3660" y="5060"/>
                    <a:pt x="3676" y="5075"/>
                  </a:cubicBezTo>
                  <a:cubicBezTo>
                    <a:pt x="3684" y="5083"/>
                    <a:pt x="3684" y="5083"/>
                    <a:pt x="3692" y="5091"/>
                  </a:cubicBezTo>
                  <a:cubicBezTo>
                    <a:pt x="3699" y="5099"/>
                    <a:pt x="3699" y="5107"/>
                    <a:pt x="3707" y="5107"/>
                  </a:cubicBezTo>
                  <a:cubicBezTo>
                    <a:pt x="3707" y="5115"/>
                    <a:pt x="3707" y="5115"/>
                    <a:pt x="3715" y="5115"/>
                  </a:cubicBezTo>
                  <a:lnTo>
                    <a:pt x="3723" y="5115"/>
                  </a:lnTo>
                  <a:cubicBezTo>
                    <a:pt x="3739" y="5107"/>
                    <a:pt x="3739" y="5107"/>
                    <a:pt x="3747" y="5099"/>
                  </a:cubicBezTo>
                  <a:cubicBezTo>
                    <a:pt x="3747" y="5091"/>
                    <a:pt x="3747" y="5083"/>
                    <a:pt x="3747" y="5083"/>
                  </a:cubicBezTo>
                  <a:cubicBezTo>
                    <a:pt x="3747" y="5075"/>
                    <a:pt x="3747" y="5075"/>
                    <a:pt x="3747" y="5075"/>
                  </a:cubicBezTo>
                  <a:lnTo>
                    <a:pt x="3747" y="5075"/>
                  </a:lnTo>
                  <a:cubicBezTo>
                    <a:pt x="3755" y="5075"/>
                    <a:pt x="3778" y="5060"/>
                    <a:pt x="3786" y="5052"/>
                  </a:cubicBezTo>
                  <a:cubicBezTo>
                    <a:pt x="3786" y="5044"/>
                    <a:pt x="3794" y="5044"/>
                    <a:pt x="3794" y="5044"/>
                  </a:cubicBezTo>
                  <a:cubicBezTo>
                    <a:pt x="3802" y="5044"/>
                    <a:pt x="3802" y="5044"/>
                    <a:pt x="3810" y="5044"/>
                  </a:cubicBezTo>
                  <a:cubicBezTo>
                    <a:pt x="3802" y="5012"/>
                    <a:pt x="3794" y="5012"/>
                    <a:pt x="3794" y="5012"/>
                  </a:cubicBezTo>
                  <a:lnTo>
                    <a:pt x="3794" y="5012"/>
                  </a:lnTo>
                  <a:cubicBezTo>
                    <a:pt x="3786" y="5020"/>
                    <a:pt x="3786" y="5020"/>
                    <a:pt x="3786" y="5020"/>
                  </a:cubicBezTo>
                  <a:cubicBezTo>
                    <a:pt x="3786" y="5020"/>
                    <a:pt x="3786" y="5028"/>
                    <a:pt x="3778" y="5036"/>
                  </a:cubicBezTo>
                  <a:cubicBezTo>
                    <a:pt x="3778" y="5044"/>
                    <a:pt x="3778" y="5044"/>
                    <a:pt x="3771" y="5044"/>
                  </a:cubicBezTo>
                  <a:cubicBezTo>
                    <a:pt x="3771" y="5044"/>
                    <a:pt x="3763" y="5044"/>
                    <a:pt x="3763" y="5036"/>
                  </a:cubicBezTo>
                  <a:cubicBezTo>
                    <a:pt x="3755" y="5028"/>
                    <a:pt x="3763" y="5028"/>
                    <a:pt x="3763" y="5020"/>
                  </a:cubicBezTo>
                  <a:cubicBezTo>
                    <a:pt x="3771" y="5012"/>
                    <a:pt x="3771" y="5004"/>
                    <a:pt x="3763" y="4981"/>
                  </a:cubicBezTo>
                  <a:cubicBezTo>
                    <a:pt x="3755" y="4972"/>
                    <a:pt x="3755" y="4972"/>
                    <a:pt x="3747" y="4965"/>
                  </a:cubicBezTo>
                  <a:cubicBezTo>
                    <a:pt x="3739" y="4949"/>
                    <a:pt x="3731" y="4949"/>
                    <a:pt x="3731" y="4909"/>
                  </a:cubicBezTo>
                  <a:cubicBezTo>
                    <a:pt x="3723" y="4886"/>
                    <a:pt x="3715" y="4878"/>
                    <a:pt x="3707" y="4870"/>
                  </a:cubicBezTo>
                  <a:cubicBezTo>
                    <a:pt x="3699" y="4862"/>
                    <a:pt x="3692" y="4854"/>
                    <a:pt x="3692" y="4822"/>
                  </a:cubicBezTo>
                  <a:cubicBezTo>
                    <a:pt x="3692" y="4799"/>
                    <a:pt x="3692" y="4783"/>
                    <a:pt x="3692" y="4767"/>
                  </a:cubicBezTo>
                  <a:cubicBezTo>
                    <a:pt x="3699" y="4743"/>
                    <a:pt x="3699" y="4728"/>
                    <a:pt x="3692" y="4704"/>
                  </a:cubicBezTo>
                  <a:cubicBezTo>
                    <a:pt x="3684" y="4704"/>
                    <a:pt x="3676" y="4696"/>
                    <a:pt x="3676" y="4688"/>
                  </a:cubicBezTo>
                  <a:cubicBezTo>
                    <a:pt x="3660" y="4672"/>
                    <a:pt x="3652" y="4656"/>
                    <a:pt x="3652" y="4641"/>
                  </a:cubicBezTo>
                  <a:cubicBezTo>
                    <a:pt x="3660" y="4625"/>
                    <a:pt x="3652" y="4625"/>
                    <a:pt x="3652" y="4617"/>
                  </a:cubicBezTo>
                  <a:cubicBezTo>
                    <a:pt x="3644" y="4617"/>
                    <a:pt x="3644" y="4609"/>
                    <a:pt x="3636" y="4601"/>
                  </a:cubicBezTo>
                  <a:cubicBezTo>
                    <a:pt x="3628" y="4577"/>
                    <a:pt x="3628" y="4570"/>
                    <a:pt x="3660" y="4554"/>
                  </a:cubicBezTo>
                  <a:cubicBezTo>
                    <a:pt x="3684" y="4546"/>
                    <a:pt x="3684" y="4530"/>
                    <a:pt x="3684" y="4514"/>
                  </a:cubicBezTo>
                  <a:lnTo>
                    <a:pt x="3684" y="4506"/>
                  </a:lnTo>
                  <a:cubicBezTo>
                    <a:pt x="3684" y="4506"/>
                    <a:pt x="3684" y="4506"/>
                    <a:pt x="3692" y="4506"/>
                  </a:cubicBezTo>
                  <a:cubicBezTo>
                    <a:pt x="3699" y="4506"/>
                    <a:pt x="3707" y="4530"/>
                    <a:pt x="3707" y="4561"/>
                  </a:cubicBezTo>
                  <a:cubicBezTo>
                    <a:pt x="3707" y="4601"/>
                    <a:pt x="3723" y="4735"/>
                    <a:pt x="3739" y="4751"/>
                  </a:cubicBezTo>
                  <a:cubicBezTo>
                    <a:pt x="3755" y="4775"/>
                    <a:pt x="3786" y="4862"/>
                    <a:pt x="3786" y="4886"/>
                  </a:cubicBezTo>
                  <a:cubicBezTo>
                    <a:pt x="3786" y="4909"/>
                    <a:pt x="3794" y="4941"/>
                    <a:pt x="3794" y="4949"/>
                  </a:cubicBezTo>
                  <a:lnTo>
                    <a:pt x="3794" y="4949"/>
                  </a:lnTo>
                  <a:cubicBezTo>
                    <a:pt x="3794" y="4949"/>
                    <a:pt x="3794" y="4941"/>
                    <a:pt x="3802" y="4941"/>
                  </a:cubicBezTo>
                  <a:cubicBezTo>
                    <a:pt x="3802" y="4933"/>
                    <a:pt x="3802" y="4933"/>
                    <a:pt x="3794" y="4894"/>
                  </a:cubicBezTo>
                  <a:cubicBezTo>
                    <a:pt x="3794" y="4878"/>
                    <a:pt x="3786" y="4862"/>
                    <a:pt x="3786" y="4846"/>
                  </a:cubicBezTo>
                  <a:cubicBezTo>
                    <a:pt x="3778" y="4807"/>
                    <a:pt x="3771" y="4759"/>
                    <a:pt x="3755" y="4720"/>
                  </a:cubicBezTo>
                  <a:cubicBezTo>
                    <a:pt x="3755" y="4704"/>
                    <a:pt x="3747" y="4688"/>
                    <a:pt x="3739" y="4672"/>
                  </a:cubicBezTo>
                  <a:cubicBezTo>
                    <a:pt x="3731" y="4641"/>
                    <a:pt x="3723" y="4617"/>
                    <a:pt x="3723" y="4585"/>
                  </a:cubicBezTo>
                  <a:cubicBezTo>
                    <a:pt x="3723" y="4561"/>
                    <a:pt x="3715" y="4538"/>
                    <a:pt x="3715" y="4522"/>
                  </a:cubicBezTo>
                  <a:cubicBezTo>
                    <a:pt x="3715" y="4514"/>
                    <a:pt x="3707" y="4514"/>
                    <a:pt x="3707" y="4506"/>
                  </a:cubicBezTo>
                  <a:cubicBezTo>
                    <a:pt x="3707" y="4498"/>
                    <a:pt x="3707" y="4498"/>
                    <a:pt x="3707" y="4490"/>
                  </a:cubicBezTo>
                  <a:cubicBezTo>
                    <a:pt x="3707" y="4482"/>
                    <a:pt x="3699" y="4475"/>
                    <a:pt x="3699" y="4467"/>
                  </a:cubicBezTo>
                  <a:cubicBezTo>
                    <a:pt x="3684" y="4451"/>
                    <a:pt x="3676" y="4443"/>
                    <a:pt x="3652" y="4443"/>
                  </a:cubicBezTo>
                  <a:cubicBezTo>
                    <a:pt x="3644" y="4443"/>
                    <a:pt x="3644" y="4443"/>
                    <a:pt x="3636" y="4451"/>
                  </a:cubicBezTo>
                  <a:cubicBezTo>
                    <a:pt x="3628" y="4451"/>
                    <a:pt x="3628" y="4451"/>
                    <a:pt x="3621" y="4451"/>
                  </a:cubicBezTo>
                  <a:cubicBezTo>
                    <a:pt x="3612" y="4451"/>
                    <a:pt x="3605" y="4451"/>
                    <a:pt x="3597" y="4443"/>
                  </a:cubicBezTo>
                  <a:cubicBezTo>
                    <a:pt x="3597" y="4435"/>
                    <a:pt x="3589" y="4435"/>
                    <a:pt x="3581" y="4427"/>
                  </a:cubicBezTo>
                  <a:cubicBezTo>
                    <a:pt x="3581" y="4427"/>
                    <a:pt x="3573" y="4419"/>
                    <a:pt x="3573" y="4411"/>
                  </a:cubicBezTo>
                  <a:cubicBezTo>
                    <a:pt x="3573" y="4411"/>
                    <a:pt x="3573" y="4403"/>
                    <a:pt x="3581" y="4403"/>
                  </a:cubicBezTo>
                  <a:cubicBezTo>
                    <a:pt x="3589" y="4395"/>
                    <a:pt x="3597" y="4395"/>
                    <a:pt x="3605" y="4395"/>
                  </a:cubicBezTo>
                  <a:cubicBezTo>
                    <a:pt x="3621" y="4395"/>
                    <a:pt x="3644" y="4403"/>
                    <a:pt x="3660" y="4403"/>
                  </a:cubicBezTo>
                  <a:cubicBezTo>
                    <a:pt x="3660" y="4411"/>
                    <a:pt x="3668" y="4411"/>
                    <a:pt x="3668" y="4411"/>
                  </a:cubicBezTo>
                  <a:cubicBezTo>
                    <a:pt x="3684" y="4419"/>
                    <a:pt x="3684" y="4419"/>
                    <a:pt x="3699" y="4411"/>
                  </a:cubicBezTo>
                  <a:cubicBezTo>
                    <a:pt x="3699" y="4403"/>
                    <a:pt x="3707" y="4395"/>
                    <a:pt x="3707" y="4395"/>
                  </a:cubicBezTo>
                  <a:cubicBezTo>
                    <a:pt x="3715" y="4388"/>
                    <a:pt x="3715" y="4380"/>
                    <a:pt x="3715" y="4380"/>
                  </a:cubicBezTo>
                  <a:cubicBezTo>
                    <a:pt x="3723" y="4380"/>
                    <a:pt x="3723" y="4388"/>
                    <a:pt x="3723" y="4388"/>
                  </a:cubicBezTo>
                  <a:cubicBezTo>
                    <a:pt x="3731" y="4395"/>
                    <a:pt x="3723" y="4411"/>
                    <a:pt x="3723" y="4419"/>
                  </a:cubicBezTo>
                  <a:cubicBezTo>
                    <a:pt x="3723" y="4419"/>
                    <a:pt x="3723" y="4427"/>
                    <a:pt x="3723" y="4435"/>
                  </a:cubicBezTo>
                  <a:lnTo>
                    <a:pt x="3723" y="4435"/>
                  </a:lnTo>
                  <a:cubicBezTo>
                    <a:pt x="3739" y="4427"/>
                    <a:pt x="3739" y="4427"/>
                    <a:pt x="3739" y="4411"/>
                  </a:cubicBezTo>
                  <a:cubicBezTo>
                    <a:pt x="3739" y="4411"/>
                    <a:pt x="3739" y="4403"/>
                    <a:pt x="3739" y="4395"/>
                  </a:cubicBezTo>
                  <a:cubicBezTo>
                    <a:pt x="3747" y="4372"/>
                    <a:pt x="3802" y="4253"/>
                    <a:pt x="3818" y="4222"/>
                  </a:cubicBezTo>
                  <a:cubicBezTo>
                    <a:pt x="3826" y="4206"/>
                    <a:pt x="3826" y="4190"/>
                    <a:pt x="3826" y="4190"/>
                  </a:cubicBezTo>
                  <a:lnTo>
                    <a:pt x="3826" y="4190"/>
                  </a:lnTo>
                  <a:cubicBezTo>
                    <a:pt x="3826" y="4190"/>
                    <a:pt x="3826" y="4190"/>
                    <a:pt x="3818" y="4190"/>
                  </a:cubicBezTo>
                  <a:cubicBezTo>
                    <a:pt x="3818" y="4198"/>
                    <a:pt x="3810" y="4198"/>
                    <a:pt x="3810" y="4206"/>
                  </a:cubicBezTo>
                  <a:cubicBezTo>
                    <a:pt x="3794" y="4214"/>
                    <a:pt x="3786" y="4222"/>
                    <a:pt x="3786" y="4237"/>
                  </a:cubicBezTo>
                  <a:cubicBezTo>
                    <a:pt x="3786" y="4261"/>
                    <a:pt x="3778" y="4285"/>
                    <a:pt x="3771" y="4293"/>
                  </a:cubicBezTo>
                  <a:cubicBezTo>
                    <a:pt x="3763" y="4293"/>
                    <a:pt x="3763" y="4301"/>
                    <a:pt x="3763" y="4301"/>
                  </a:cubicBezTo>
                  <a:cubicBezTo>
                    <a:pt x="3755" y="4301"/>
                    <a:pt x="3755" y="4293"/>
                    <a:pt x="3747" y="4285"/>
                  </a:cubicBezTo>
                  <a:cubicBezTo>
                    <a:pt x="3747" y="4285"/>
                    <a:pt x="3747" y="4277"/>
                    <a:pt x="3747" y="4261"/>
                  </a:cubicBezTo>
                  <a:cubicBezTo>
                    <a:pt x="3747" y="4261"/>
                    <a:pt x="3747" y="4253"/>
                    <a:pt x="3747" y="4245"/>
                  </a:cubicBezTo>
                  <a:cubicBezTo>
                    <a:pt x="3747" y="4237"/>
                    <a:pt x="3747" y="4237"/>
                    <a:pt x="3731" y="4222"/>
                  </a:cubicBezTo>
                  <a:lnTo>
                    <a:pt x="3731" y="4222"/>
                  </a:lnTo>
                  <a:cubicBezTo>
                    <a:pt x="3723" y="4206"/>
                    <a:pt x="3707" y="4206"/>
                    <a:pt x="3699" y="4206"/>
                  </a:cubicBezTo>
                  <a:cubicBezTo>
                    <a:pt x="3692" y="4198"/>
                    <a:pt x="3684" y="4198"/>
                    <a:pt x="3684" y="4182"/>
                  </a:cubicBezTo>
                  <a:cubicBezTo>
                    <a:pt x="3684" y="4174"/>
                    <a:pt x="3676" y="4166"/>
                    <a:pt x="3676" y="4166"/>
                  </a:cubicBezTo>
                  <a:cubicBezTo>
                    <a:pt x="3676" y="4158"/>
                    <a:pt x="3676" y="4158"/>
                    <a:pt x="3676" y="4150"/>
                  </a:cubicBezTo>
                  <a:cubicBezTo>
                    <a:pt x="3676" y="4150"/>
                    <a:pt x="3684" y="4142"/>
                    <a:pt x="3692" y="4142"/>
                  </a:cubicBezTo>
                  <a:cubicBezTo>
                    <a:pt x="3699" y="4142"/>
                    <a:pt x="3707" y="4142"/>
                    <a:pt x="3715" y="4142"/>
                  </a:cubicBezTo>
                  <a:cubicBezTo>
                    <a:pt x="3723" y="4142"/>
                    <a:pt x="3731" y="4142"/>
                    <a:pt x="3739" y="4142"/>
                  </a:cubicBezTo>
                  <a:cubicBezTo>
                    <a:pt x="3747" y="4142"/>
                    <a:pt x="3747" y="4142"/>
                    <a:pt x="3755" y="4150"/>
                  </a:cubicBezTo>
                  <a:cubicBezTo>
                    <a:pt x="3763" y="4150"/>
                    <a:pt x="3763" y="4158"/>
                    <a:pt x="3763" y="4166"/>
                  </a:cubicBezTo>
                  <a:cubicBezTo>
                    <a:pt x="3771" y="4174"/>
                    <a:pt x="3771" y="4174"/>
                    <a:pt x="3778" y="4174"/>
                  </a:cubicBezTo>
                  <a:lnTo>
                    <a:pt x="3778" y="4174"/>
                  </a:lnTo>
                  <a:cubicBezTo>
                    <a:pt x="3778" y="4182"/>
                    <a:pt x="3786" y="4182"/>
                    <a:pt x="3786" y="4182"/>
                  </a:cubicBezTo>
                  <a:cubicBezTo>
                    <a:pt x="3786" y="4182"/>
                    <a:pt x="3786" y="4174"/>
                    <a:pt x="3794" y="4166"/>
                  </a:cubicBezTo>
                  <a:cubicBezTo>
                    <a:pt x="3794" y="4166"/>
                    <a:pt x="3802" y="4158"/>
                    <a:pt x="3802" y="4150"/>
                  </a:cubicBezTo>
                  <a:cubicBezTo>
                    <a:pt x="3810" y="4142"/>
                    <a:pt x="3818" y="4135"/>
                    <a:pt x="3818" y="4127"/>
                  </a:cubicBezTo>
                  <a:cubicBezTo>
                    <a:pt x="3834" y="4103"/>
                    <a:pt x="3865" y="4064"/>
                    <a:pt x="3858" y="4055"/>
                  </a:cubicBezTo>
                  <a:lnTo>
                    <a:pt x="3858" y="4055"/>
                  </a:lnTo>
                  <a:cubicBezTo>
                    <a:pt x="3850" y="4055"/>
                    <a:pt x="3842" y="4064"/>
                    <a:pt x="3826" y="4071"/>
                  </a:cubicBezTo>
                  <a:cubicBezTo>
                    <a:pt x="3826" y="4071"/>
                    <a:pt x="3818" y="4079"/>
                    <a:pt x="3810" y="4079"/>
                  </a:cubicBezTo>
                  <a:cubicBezTo>
                    <a:pt x="3810" y="4079"/>
                    <a:pt x="3802" y="4079"/>
                    <a:pt x="3802" y="4071"/>
                  </a:cubicBezTo>
                  <a:cubicBezTo>
                    <a:pt x="3802" y="4055"/>
                    <a:pt x="3802" y="4040"/>
                    <a:pt x="3810" y="4024"/>
                  </a:cubicBezTo>
                  <a:cubicBezTo>
                    <a:pt x="3810" y="4024"/>
                    <a:pt x="3818" y="4016"/>
                    <a:pt x="3826" y="4016"/>
                  </a:cubicBezTo>
                  <a:cubicBezTo>
                    <a:pt x="3834" y="4016"/>
                    <a:pt x="3834" y="4016"/>
                    <a:pt x="3842" y="4016"/>
                  </a:cubicBezTo>
                  <a:cubicBezTo>
                    <a:pt x="3850" y="4008"/>
                    <a:pt x="3858" y="4008"/>
                    <a:pt x="3874" y="4008"/>
                  </a:cubicBezTo>
                  <a:cubicBezTo>
                    <a:pt x="3881" y="4008"/>
                    <a:pt x="3881" y="4008"/>
                    <a:pt x="3889" y="4016"/>
                  </a:cubicBezTo>
                  <a:cubicBezTo>
                    <a:pt x="3897" y="4016"/>
                    <a:pt x="3897" y="4016"/>
                    <a:pt x="3897" y="4024"/>
                  </a:cubicBezTo>
                  <a:cubicBezTo>
                    <a:pt x="3905" y="4024"/>
                    <a:pt x="3913" y="4032"/>
                    <a:pt x="3913" y="4032"/>
                  </a:cubicBezTo>
                  <a:cubicBezTo>
                    <a:pt x="3913" y="4032"/>
                    <a:pt x="3913" y="4032"/>
                    <a:pt x="3921" y="4024"/>
                  </a:cubicBezTo>
                  <a:cubicBezTo>
                    <a:pt x="3937" y="4008"/>
                    <a:pt x="3976" y="3969"/>
                    <a:pt x="3976" y="3953"/>
                  </a:cubicBezTo>
                  <a:lnTo>
                    <a:pt x="3976" y="3953"/>
                  </a:lnTo>
                  <a:cubicBezTo>
                    <a:pt x="3945" y="3945"/>
                    <a:pt x="3937" y="3945"/>
                    <a:pt x="3945" y="3921"/>
                  </a:cubicBezTo>
                  <a:cubicBezTo>
                    <a:pt x="3945" y="3913"/>
                    <a:pt x="3945" y="3913"/>
                    <a:pt x="3945" y="3913"/>
                  </a:cubicBezTo>
                  <a:cubicBezTo>
                    <a:pt x="3945" y="3905"/>
                    <a:pt x="3945" y="3890"/>
                    <a:pt x="3960" y="3890"/>
                  </a:cubicBezTo>
                  <a:cubicBezTo>
                    <a:pt x="3960" y="3890"/>
                    <a:pt x="3968" y="3890"/>
                    <a:pt x="3984" y="3905"/>
                  </a:cubicBezTo>
                  <a:cubicBezTo>
                    <a:pt x="3999" y="3921"/>
                    <a:pt x="4000" y="3929"/>
                    <a:pt x="4000" y="3937"/>
                  </a:cubicBezTo>
                  <a:cubicBezTo>
                    <a:pt x="4007" y="3945"/>
                    <a:pt x="4007" y="3945"/>
                    <a:pt x="4015" y="3945"/>
                  </a:cubicBezTo>
                  <a:lnTo>
                    <a:pt x="4015" y="3945"/>
                  </a:lnTo>
                  <a:cubicBezTo>
                    <a:pt x="4031" y="3945"/>
                    <a:pt x="4046" y="3929"/>
                    <a:pt x="4062" y="3921"/>
                  </a:cubicBezTo>
                  <a:cubicBezTo>
                    <a:pt x="4070" y="3921"/>
                    <a:pt x="4070" y="3921"/>
                    <a:pt x="4078" y="3921"/>
                  </a:cubicBezTo>
                  <a:lnTo>
                    <a:pt x="4078" y="3921"/>
                  </a:lnTo>
                  <a:cubicBezTo>
                    <a:pt x="4078" y="3921"/>
                    <a:pt x="4078" y="3921"/>
                    <a:pt x="4078" y="3929"/>
                  </a:cubicBezTo>
                  <a:cubicBezTo>
                    <a:pt x="4078" y="3937"/>
                    <a:pt x="4062" y="3953"/>
                    <a:pt x="4031" y="3977"/>
                  </a:cubicBezTo>
                  <a:cubicBezTo>
                    <a:pt x="4007" y="3992"/>
                    <a:pt x="3976" y="4016"/>
                    <a:pt x="3976" y="4024"/>
                  </a:cubicBezTo>
                  <a:cubicBezTo>
                    <a:pt x="3984" y="4024"/>
                    <a:pt x="3984" y="4024"/>
                    <a:pt x="3984" y="4024"/>
                  </a:cubicBezTo>
                  <a:cubicBezTo>
                    <a:pt x="3992" y="4024"/>
                    <a:pt x="4000" y="4016"/>
                    <a:pt x="4015" y="4008"/>
                  </a:cubicBezTo>
                  <a:lnTo>
                    <a:pt x="4015" y="4008"/>
                  </a:lnTo>
                  <a:cubicBezTo>
                    <a:pt x="4023" y="4000"/>
                    <a:pt x="4031" y="3992"/>
                    <a:pt x="4046" y="3984"/>
                  </a:cubicBezTo>
                  <a:cubicBezTo>
                    <a:pt x="4070" y="3969"/>
                    <a:pt x="4125" y="3929"/>
                    <a:pt x="4125" y="3921"/>
                  </a:cubicBezTo>
                  <a:lnTo>
                    <a:pt x="4125" y="3921"/>
                  </a:lnTo>
                  <a:cubicBezTo>
                    <a:pt x="4110" y="3913"/>
                    <a:pt x="4110" y="3905"/>
                    <a:pt x="4110" y="3897"/>
                  </a:cubicBezTo>
                  <a:cubicBezTo>
                    <a:pt x="4110" y="3890"/>
                    <a:pt x="4110" y="3882"/>
                    <a:pt x="4094" y="3874"/>
                  </a:cubicBezTo>
                  <a:cubicBezTo>
                    <a:pt x="4070" y="3866"/>
                    <a:pt x="4070" y="3858"/>
                    <a:pt x="4062" y="3842"/>
                  </a:cubicBezTo>
                  <a:cubicBezTo>
                    <a:pt x="4062" y="3842"/>
                    <a:pt x="4062" y="3834"/>
                    <a:pt x="4054" y="3826"/>
                  </a:cubicBezTo>
                  <a:cubicBezTo>
                    <a:pt x="4046" y="3818"/>
                    <a:pt x="4023" y="3795"/>
                    <a:pt x="4031" y="3779"/>
                  </a:cubicBezTo>
                  <a:cubicBezTo>
                    <a:pt x="4031" y="3779"/>
                    <a:pt x="4031" y="3771"/>
                    <a:pt x="4038" y="3771"/>
                  </a:cubicBezTo>
                  <a:cubicBezTo>
                    <a:pt x="4054" y="3763"/>
                    <a:pt x="4054" y="3771"/>
                    <a:pt x="4062" y="3779"/>
                  </a:cubicBezTo>
                  <a:cubicBezTo>
                    <a:pt x="4062" y="3787"/>
                    <a:pt x="4062" y="3795"/>
                    <a:pt x="4078" y="3803"/>
                  </a:cubicBezTo>
                  <a:cubicBezTo>
                    <a:pt x="4086" y="3803"/>
                    <a:pt x="4086" y="3803"/>
                    <a:pt x="4094" y="3811"/>
                  </a:cubicBezTo>
                  <a:cubicBezTo>
                    <a:pt x="4102" y="3811"/>
                    <a:pt x="4110" y="3818"/>
                    <a:pt x="4117" y="3818"/>
                  </a:cubicBezTo>
                  <a:cubicBezTo>
                    <a:pt x="4125" y="3818"/>
                    <a:pt x="4133" y="3811"/>
                    <a:pt x="4133" y="3811"/>
                  </a:cubicBezTo>
                  <a:cubicBezTo>
                    <a:pt x="4149" y="3795"/>
                    <a:pt x="4157" y="3787"/>
                    <a:pt x="4165" y="3787"/>
                  </a:cubicBezTo>
                  <a:cubicBezTo>
                    <a:pt x="4173" y="3787"/>
                    <a:pt x="4181" y="3787"/>
                    <a:pt x="4188" y="3787"/>
                  </a:cubicBezTo>
                  <a:cubicBezTo>
                    <a:pt x="4197" y="3795"/>
                    <a:pt x="4204" y="3795"/>
                    <a:pt x="4212" y="3803"/>
                  </a:cubicBezTo>
                  <a:cubicBezTo>
                    <a:pt x="4220" y="3811"/>
                    <a:pt x="4236" y="3818"/>
                    <a:pt x="4252" y="3818"/>
                  </a:cubicBezTo>
                  <a:lnTo>
                    <a:pt x="4252" y="3818"/>
                  </a:lnTo>
                  <a:cubicBezTo>
                    <a:pt x="4260" y="3818"/>
                    <a:pt x="4268" y="3818"/>
                    <a:pt x="4268" y="3818"/>
                  </a:cubicBezTo>
                  <a:cubicBezTo>
                    <a:pt x="4268" y="3826"/>
                    <a:pt x="4252" y="3842"/>
                    <a:pt x="4236" y="3842"/>
                  </a:cubicBezTo>
                  <a:cubicBezTo>
                    <a:pt x="4228" y="3850"/>
                    <a:pt x="4220" y="3858"/>
                    <a:pt x="4212" y="3866"/>
                  </a:cubicBezTo>
                  <a:cubicBezTo>
                    <a:pt x="4212" y="3874"/>
                    <a:pt x="4212" y="3874"/>
                    <a:pt x="4212" y="3882"/>
                  </a:cubicBezTo>
                  <a:cubicBezTo>
                    <a:pt x="4212" y="3874"/>
                    <a:pt x="4228" y="3866"/>
                    <a:pt x="4252" y="3858"/>
                  </a:cubicBezTo>
                  <a:cubicBezTo>
                    <a:pt x="4268" y="3850"/>
                    <a:pt x="4284" y="3834"/>
                    <a:pt x="4307" y="3826"/>
                  </a:cubicBezTo>
                  <a:cubicBezTo>
                    <a:pt x="4339" y="3811"/>
                    <a:pt x="4370" y="3795"/>
                    <a:pt x="4370" y="3787"/>
                  </a:cubicBezTo>
                  <a:lnTo>
                    <a:pt x="4370" y="3779"/>
                  </a:lnTo>
                  <a:cubicBezTo>
                    <a:pt x="4363" y="3771"/>
                    <a:pt x="4363" y="3771"/>
                    <a:pt x="4363" y="3763"/>
                  </a:cubicBezTo>
                  <a:cubicBezTo>
                    <a:pt x="4363" y="3763"/>
                    <a:pt x="4370" y="3755"/>
                    <a:pt x="4386" y="3755"/>
                  </a:cubicBezTo>
                  <a:lnTo>
                    <a:pt x="4386" y="3755"/>
                  </a:lnTo>
                  <a:cubicBezTo>
                    <a:pt x="4410" y="3747"/>
                    <a:pt x="4434" y="3747"/>
                    <a:pt x="4450" y="3731"/>
                  </a:cubicBezTo>
                  <a:cubicBezTo>
                    <a:pt x="4457" y="3724"/>
                    <a:pt x="4473" y="3716"/>
                    <a:pt x="4489" y="3708"/>
                  </a:cubicBezTo>
                  <a:cubicBezTo>
                    <a:pt x="4528" y="3684"/>
                    <a:pt x="4608" y="3637"/>
                    <a:pt x="4623" y="3605"/>
                  </a:cubicBezTo>
                  <a:cubicBezTo>
                    <a:pt x="4631" y="3581"/>
                    <a:pt x="4631" y="3565"/>
                    <a:pt x="4639" y="3557"/>
                  </a:cubicBezTo>
                  <a:cubicBezTo>
                    <a:pt x="4639" y="3542"/>
                    <a:pt x="4639" y="3534"/>
                    <a:pt x="4655" y="3526"/>
                  </a:cubicBezTo>
                  <a:cubicBezTo>
                    <a:pt x="4687" y="3510"/>
                    <a:pt x="4718" y="3486"/>
                    <a:pt x="4726" y="3478"/>
                  </a:cubicBezTo>
                  <a:cubicBezTo>
                    <a:pt x="4734" y="3463"/>
                    <a:pt x="4750" y="3431"/>
                    <a:pt x="4734" y="3415"/>
                  </a:cubicBezTo>
                  <a:cubicBezTo>
                    <a:pt x="4718" y="3407"/>
                    <a:pt x="4718" y="3400"/>
                    <a:pt x="4710" y="3391"/>
                  </a:cubicBezTo>
                  <a:cubicBezTo>
                    <a:pt x="4710" y="3384"/>
                    <a:pt x="4710" y="3376"/>
                    <a:pt x="4703" y="3368"/>
                  </a:cubicBezTo>
                  <a:cubicBezTo>
                    <a:pt x="4703" y="3360"/>
                    <a:pt x="4695" y="3352"/>
                    <a:pt x="4695" y="3352"/>
                  </a:cubicBezTo>
                  <a:cubicBezTo>
                    <a:pt x="4687" y="3344"/>
                    <a:pt x="4679" y="3344"/>
                    <a:pt x="4687" y="3328"/>
                  </a:cubicBezTo>
                  <a:cubicBezTo>
                    <a:pt x="4687" y="3320"/>
                    <a:pt x="4687" y="3313"/>
                    <a:pt x="4679" y="3304"/>
                  </a:cubicBezTo>
                  <a:cubicBezTo>
                    <a:pt x="4679" y="3297"/>
                    <a:pt x="4679" y="3297"/>
                    <a:pt x="4687" y="3289"/>
                  </a:cubicBezTo>
                  <a:cubicBezTo>
                    <a:pt x="4687" y="3289"/>
                    <a:pt x="4687" y="3289"/>
                    <a:pt x="4695" y="3289"/>
                  </a:cubicBezTo>
                  <a:cubicBezTo>
                    <a:pt x="4703" y="3297"/>
                    <a:pt x="4710" y="3297"/>
                    <a:pt x="4710" y="3304"/>
                  </a:cubicBezTo>
                  <a:cubicBezTo>
                    <a:pt x="4718" y="3304"/>
                    <a:pt x="4726" y="3313"/>
                    <a:pt x="4734" y="3313"/>
                  </a:cubicBezTo>
                  <a:cubicBezTo>
                    <a:pt x="4742" y="3313"/>
                    <a:pt x="4742" y="3313"/>
                    <a:pt x="4742" y="3304"/>
                  </a:cubicBezTo>
                  <a:cubicBezTo>
                    <a:pt x="4750" y="3297"/>
                    <a:pt x="4750" y="3297"/>
                    <a:pt x="4758" y="3289"/>
                  </a:cubicBezTo>
                  <a:cubicBezTo>
                    <a:pt x="4758" y="3281"/>
                    <a:pt x="4766" y="3281"/>
                    <a:pt x="4766" y="3273"/>
                  </a:cubicBezTo>
                  <a:cubicBezTo>
                    <a:pt x="4781" y="3257"/>
                    <a:pt x="4790" y="3257"/>
                    <a:pt x="4797" y="3257"/>
                  </a:cubicBezTo>
                  <a:lnTo>
                    <a:pt x="4805" y="3257"/>
                  </a:lnTo>
                  <a:cubicBezTo>
                    <a:pt x="4805" y="3265"/>
                    <a:pt x="4805" y="3265"/>
                    <a:pt x="4813" y="3265"/>
                  </a:cubicBezTo>
                  <a:cubicBezTo>
                    <a:pt x="4821" y="3273"/>
                    <a:pt x="4829" y="3289"/>
                    <a:pt x="4829" y="3297"/>
                  </a:cubicBezTo>
                  <a:lnTo>
                    <a:pt x="4821" y="3304"/>
                  </a:lnTo>
                  <a:cubicBezTo>
                    <a:pt x="4805" y="3304"/>
                    <a:pt x="4805" y="3313"/>
                    <a:pt x="4805" y="3320"/>
                  </a:cubicBezTo>
                  <a:cubicBezTo>
                    <a:pt x="4797" y="3328"/>
                    <a:pt x="4797" y="3336"/>
                    <a:pt x="4805" y="3336"/>
                  </a:cubicBezTo>
                  <a:cubicBezTo>
                    <a:pt x="4805" y="3344"/>
                    <a:pt x="4797" y="3344"/>
                    <a:pt x="4797" y="3344"/>
                  </a:cubicBezTo>
                  <a:cubicBezTo>
                    <a:pt x="4790" y="3352"/>
                    <a:pt x="4790" y="3352"/>
                    <a:pt x="4790" y="3360"/>
                  </a:cubicBezTo>
                  <a:cubicBezTo>
                    <a:pt x="4790" y="3368"/>
                    <a:pt x="4790" y="3368"/>
                    <a:pt x="4797" y="3368"/>
                  </a:cubicBezTo>
                  <a:cubicBezTo>
                    <a:pt x="4797" y="3376"/>
                    <a:pt x="4797" y="3376"/>
                    <a:pt x="4797" y="3376"/>
                  </a:cubicBezTo>
                  <a:cubicBezTo>
                    <a:pt x="4805" y="3376"/>
                    <a:pt x="4805" y="3376"/>
                    <a:pt x="4813" y="3376"/>
                  </a:cubicBezTo>
                  <a:cubicBezTo>
                    <a:pt x="4821" y="3376"/>
                    <a:pt x="4821" y="3376"/>
                    <a:pt x="4829" y="3376"/>
                  </a:cubicBezTo>
                  <a:cubicBezTo>
                    <a:pt x="4837" y="3376"/>
                    <a:pt x="4845" y="3376"/>
                    <a:pt x="4845" y="3384"/>
                  </a:cubicBezTo>
                  <a:cubicBezTo>
                    <a:pt x="4845" y="3384"/>
                    <a:pt x="4845" y="3391"/>
                    <a:pt x="4837" y="3391"/>
                  </a:cubicBezTo>
                  <a:cubicBezTo>
                    <a:pt x="4821" y="3400"/>
                    <a:pt x="4790" y="3439"/>
                    <a:pt x="4781" y="3455"/>
                  </a:cubicBezTo>
                  <a:cubicBezTo>
                    <a:pt x="4774" y="3471"/>
                    <a:pt x="4758" y="3486"/>
                    <a:pt x="4742" y="3502"/>
                  </a:cubicBezTo>
                  <a:cubicBezTo>
                    <a:pt x="4734" y="3502"/>
                    <a:pt x="4726" y="3510"/>
                    <a:pt x="4718" y="3510"/>
                  </a:cubicBezTo>
                  <a:cubicBezTo>
                    <a:pt x="4703" y="3518"/>
                    <a:pt x="4687" y="3526"/>
                    <a:pt x="4687" y="3534"/>
                  </a:cubicBezTo>
                  <a:cubicBezTo>
                    <a:pt x="4687" y="3542"/>
                    <a:pt x="4687" y="3542"/>
                    <a:pt x="4687" y="3542"/>
                  </a:cubicBezTo>
                  <a:cubicBezTo>
                    <a:pt x="4687" y="3550"/>
                    <a:pt x="4679" y="3550"/>
                    <a:pt x="4679" y="3550"/>
                  </a:cubicBezTo>
                  <a:cubicBezTo>
                    <a:pt x="4687" y="3550"/>
                    <a:pt x="4687" y="3550"/>
                    <a:pt x="4703" y="3542"/>
                  </a:cubicBezTo>
                  <a:cubicBezTo>
                    <a:pt x="4742" y="3526"/>
                    <a:pt x="4774" y="3502"/>
                    <a:pt x="4781" y="3486"/>
                  </a:cubicBezTo>
                  <a:cubicBezTo>
                    <a:pt x="4781" y="3478"/>
                    <a:pt x="4781" y="3478"/>
                    <a:pt x="4781" y="3478"/>
                  </a:cubicBezTo>
                  <a:cubicBezTo>
                    <a:pt x="4790" y="3463"/>
                    <a:pt x="4805" y="3423"/>
                    <a:pt x="4861" y="3400"/>
                  </a:cubicBezTo>
                  <a:cubicBezTo>
                    <a:pt x="4884" y="3391"/>
                    <a:pt x="4908" y="3376"/>
                    <a:pt x="4924" y="3368"/>
                  </a:cubicBezTo>
                  <a:cubicBezTo>
                    <a:pt x="4940" y="3352"/>
                    <a:pt x="4963" y="3344"/>
                    <a:pt x="4979" y="3336"/>
                  </a:cubicBezTo>
                  <a:cubicBezTo>
                    <a:pt x="4995" y="3336"/>
                    <a:pt x="5034" y="3320"/>
                    <a:pt x="5074" y="3304"/>
                  </a:cubicBezTo>
                  <a:cubicBezTo>
                    <a:pt x="5114" y="3289"/>
                    <a:pt x="5145" y="3273"/>
                    <a:pt x="5161" y="3273"/>
                  </a:cubicBezTo>
                  <a:cubicBezTo>
                    <a:pt x="5161" y="3273"/>
                    <a:pt x="5161" y="3273"/>
                    <a:pt x="5169" y="3273"/>
                  </a:cubicBezTo>
                  <a:cubicBezTo>
                    <a:pt x="5169" y="3273"/>
                    <a:pt x="5161" y="3265"/>
                    <a:pt x="5153" y="3257"/>
                  </a:cubicBezTo>
                  <a:lnTo>
                    <a:pt x="5153" y="3257"/>
                  </a:lnTo>
                  <a:cubicBezTo>
                    <a:pt x="5137" y="3249"/>
                    <a:pt x="5129" y="3241"/>
                    <a:pt x="5137" y="3225"/>
                  </a:cubicBezTo>
                  <a:cubicBezTo>
                    <a:pt x="5145" y="3210"/>
                    <a:pt x="5153" y="3194"/>
                    <a:pt x="5177" y="3178"/>
                  </a:cubicBezTo>
                  <a:cubicBezTo>
                    <a:pt x="5185" y="3162"/>
                    <a:pt x="5193" y="3154"/>
                    <a:pt x="5193" y="3138"/>
                  </a:cubicBezTo>
                  <a:cubicBezTo>
                    <a:pt x="5193" y="3131"/>
                    <a:pt x="5193" y="3123"/>
                    <a:pt x="5201" y="3115"/>
                  </a:cubicBezTo>
                  <a:cubicBezTo>
                    <a:pt x="5208" y="3107"/>
                    <a:pt x="5208" y="3107"/>
                    <a:pt x="5216" y="3099"/>
                  </a:cubicBezTo>
                  <a:cubicBezTo>
                    <a:pt x="5224" y="3099"/>
                    <a:pt x="5224" y="3099"/>
                    <a:pt x="5224" y="3091"/>
                  </a:cubicBezTo>
                  <a:cubicBezTo>
                    <a:pt x="5224" y="3083"/>
                    <a:pt x="5224" y="3083"/>
                    <a:pt x="5224" y="3075"/>
                  </a:cubicBezTo>
                  <a:cubicBezTo>
                    <a:pt x="5224" y="3060"/>
                    <a:pt x="5224" y="3044"/>
                    <a:pt x="5216" y="3028"/>
                  </a:cubicBezTo>
                  <a:lnTo>
                    <a:pt x="5208" y="3020"/>
                  </a:lnTo>
                  <a:cubicBezTo>
                    <a:pt x="5201" y="3004"/>
                    <a:pt x="5193" y="2988"/>
                    <a:pt x="5193" y="2973"/>
                  </a:cubicBezTo>
                  <a:cubicBezTo>
                    <a:pt x="5193" y="2973"/>
                    <a:pt x="5193" y="2973"/>
                    <a:pt x="5193" y="2965"/>
                  </a:cubicBezTo>
                  <a:cubicBezTo>
                    <a:pt x="5201" y="2949"/>
                    <a:pt x="5208" y="2925"/>
                    <a:pt x="5216" y="2925"/>
                  </a:cubicBezTo>
                  <a:cubicBezTo>
                    <a:pt x="5224" y="2925"/>
                    <a:pt x="5224" y="2925"/>
                    <a:pt x="5224" y="2925"/>
                  </a:cubicBezTo>
                  <a:cubicBezTo>
                    <a:pt x="5224" y="2925"/>
                    <a:pt x="5224" y="2909"/>
                    <a:pt x="5216" y="2894"/>
                  </a:cubicBezTo>
                  <a:cubicBezTo>
                    <a:pt x="5216" y="2894"/>
                    <a:pt x="5208" y="2886"/>
                    <a:pt x="5201" y="2886"/>
                  </a:cubicBezTo>
                  <a:cubicBezTo>
                    <a:pt x="5201" y="2886"/>
                    <a:pt x="5193" y="2886"/>
                    <a:pt x="5193" y="2878"/>
                  </a:cubicBezTo>
                  <a:cubicBezTo>
                    <a:pt x="5193" y="2870"/>
                    <a:pt x="5193" y="2862"/>
                    <a:pt x="5201" y="2854"/>
                  </a:cubicBezTo>
                  <a:cubicBezTo>
                    <a:pt x="5208" y="2846"/>
                    <a:pt x="5216" y="2838"/>
                    <a:pt x="5224" y="2838"/>
                  </a:cubicBezTo>
                  <a:cubicBezTo>
                    <a:pt x="5232" y="2830"/>
                    <a:pt x="5240" y="2830"/>
                    <a:pt x="5248" y="2807"/>
                  </a:cubicBezTo>
                  <a:cubicBezTo>
                    <a:pt x="5272" y="2759"/>
                    <a:pt x="5272" y="2727"/>
                    <a:pt x="5272" y="2720"/>
                  </a:cubicBezTo>
                  <a:cubicBezTo>
                    <a:pt x="5272" y="2712"/>
                    <a:pt x="5272" y="2712"/>
                    <a:pt x="5264" y="2712"/>
                  </a:cubicBezTo>
                  <a:cubicBezTo>
                    <a:pt x="5264" y="2696"/>
                    <a:pt x="5264" y="2672"/>
                    <a:pt x="5272" y="2656"/>
                  </a:cubicBezTo>
                  <a:cubicBezTo>
                    <a:pt x="5272" y="2625"/>
                    <a:pt x="5272" y="2593"/>
                    <a:pt x="5256" y="2561"/>
                  </a:cubicBezTo>
                  <a:cubicBezTo>
                    <a:pt x="5248" y="2554"/>
                    <a:pt x="5240" y="2546"/>
                    <a:pt x="5232" y="2546"/>
                  </a:cubicBezTo>
                  <a:cubicBezTo>
                    <a:pt x="5224" y="2538"/>
                    <a:pt x="5208" y="2538"/>
                    <a:pt x="5208" y="2506"/>
                  </a:cubicBezTo>
                  <a:cubicBezTo>
                    <a:pt x="5216" y="2459"/>
                    <a:pt x="5193" y="2443"/>
                    <a:pt x="5177" y="2427"/>
                  </a:cubicBezTo>
                  <a:lnTo>
                    <a:pt x="5169" y="2419"/>
                  </a:lnTo>
                  <a:cubicBezTo>
                    <a:pt x="5153" y="2411"/>
                    <a:pt x="5145" y="2403"/>
                    <a:pt x="5153" y="2388"/>
                  </a:cubicBezTo>
                  <a:cubicBezTo>
                    <a:pt x="5153" y="2380"/>
                    <a:pt x="5153" y="2372"/>
                    <a:pt x="5153" y="2364"/>
                  </a:cubicBezTo>
                  <a:cubicBezTo>
                    <a:pt x="5161" y="2356"/>
                    <a:pt x="5161" y="2348"/>
                    <a:pt x="5153" y="2324"/>
                  </a:cubicBezTo>
                  <a:cubicBezTo>
                    <a:pt x="5145" y="2301"/>
                    <a:pt x="5129" y="2285"/>
                    <a:pt x="5121" y="2269"/>
                  </a:cubicBezTo>
                  <a:cubicBezTo>
                    <a:pt x="5114" y="2261"/>
                    <a:pt x="5106" y="2253"/>
                    <a:pt x="5098" y="2245"/>
                  </a:cubicBezTo>
                  <a:cubicBezTo>
                    <a:pt x="5082" y="2221"/>
                    <a:pt x="5050" y="2214"/>
                    <a:pt x="5050" y="2214"/>
                  </a:cubicBezTo>
                  <a:cubicBezTo>
                    <a:pt x="5050" y="2206"/>
                    <a:pt x="5050" y="2206"/>
                    <a:pt x="5050" y="2206"/>
                  </a:cubicBezTo>
                  <a:lnTo>
                    <a:pt x="5050" y="2206"/>
                  </a:lnTo>
                  <a:cubicBezTo>
                    <a:pt x="5034" y="1463"/>
                    <a:pt x="5034" y="1463"/>
                    <a:pt x="5034" y="1463"/>
                  </a:cubicBezTo>
                  <a:cubicBezTo>
                    <a:pt x="5034" y="1463"/>
                    <a:pt x="5027" y="1447"/>
                    <a:pt x="5003" y="1447"/>
                  </a:cubicBezTo>
                  <a:cubicBezTo>
                    <a:pt x="4987" y="1447"/>
                    <a:pt x="4971" y="1447"/>
                    <a:pt x="4963" y="1439"/>
                  </a:cubicBezTo>
                  <a:cubicBezTo>
                    <a:pt x="4948" y="1439"/>
                    <a:pt x="4940" y="1439"/>
                    <a:pt x="4940" y="1439"/>
                  </a:cubicBezTo>
                  <a:cubicBezTo>
                    <a:pt x="4940" y="1439"/>
                    <a:pt x="4932" y="1447"/>
                    <a:pt x="4932" y="1455"/>
                  </a:cubicBezTo>
                  <a:cubicBezTo>
                    <a:pt x="4932" y="1463"/>
                    <a:pt x="4924" y="1478"/>
                    <a:pt x="4916" y="1478"/>
                  </a:cubicBezTo>
                  <a:cubicBezTo>
                    <a:pt x="4916" y="1478"/>
                    <a:pt x="4908" y="1471"/>
                    <a:pt x="4900" y="1471"/>
                  </a:cubicBezTo>
                  <a:cubicBezTo>
                    <a:pt x="4892" y="1463"/>
                    <a:pt x="4892" y="1447"/>
                    <a:pt x="4884" y="1431"/>
                  </a:cubicBezTo>
                  <a:cubicBezTo>
                    <a:pt x="4884" y="1415"/>
                    <a:pt x="4884" y="1407"/>
                    <a:pt x="4868" y="1407"/>
                  </a:cubicBezTo>
                  <a:cubicBezTo>
                    <a:pt x="4853" y="1407"/>
                    <a:pt x="4853" y="1407"/>
                    <a:pt x="4845" y="1415"/>
                  </a:cubicBezTo>
                  <a:cubicBezTo>
                    <a:pt x="4837" y="1415"/>
                    <a:pt x="4837" y="1423"/>
                    <a:pt x="4813" y="1423"/>
                  </a:cubicBezTo>
                  <a:cubicBezTo>
                    <a:pt x="4781" y="1423"/>
                    <a:pt x="4758" y="1399"/>
                    <a:pt x="4750" y="1391"/>
                  </a:cubicBezTo>
                  <a:cubicBezTo>
                    <a:pt x="4742" y="1384"/>
                    <a:pt x="4742" y="1384"/>
                    <a:pt x="4734" y="1384"/>
                  </a:cubicBezTo>
                  <a:cubicBezTo>
                    <a:pt x="4718" y="1376"/>
                    <a:pt x="4695" y="1368"/>
                    <a:pt x="4671" y="1336"/>
                  </a:cubicBezTo>
                  <a:cubicBezTo>
                    <a:pt x="4631" y="1289"/>
                    <a:pt x="4608" y="1273"/>
                    <a:pt x="4584" y="1273"/>
                  </a:cubicBezTo>
                  <a:cubicBezTo>
                    <a:pt x="4568" y="1281"/>
                    <a:pt x="4560" y="1289"/>
                    <a:pt x="4552" y="1304"/>
                  </a:cubicBezTo>
                  <a:cubicBezTo>
                    <a:pt x="4544" y="1304"/>
                    <a:pt x="4544" y="1313"/>
                    <a:pt x="4544" y="1313"/>
                  </a:cubicBezTo>
                  <a:cubicBezTo>
                    <a:pt x="4544" y="1313"/>
                    <a:pt x="4544" y="1320"/>
                    <a:pt x="4537" y="1320"/>
                  </a:cubicBezTo>
                  <a:cubicBezTo>
                    <a:pt x="4528" y="1328"/>
                    <a:pt x="4521" y="1344"/>
                    <a:pt x="4505" y="1344"/>
                  </a:cubicBezTo>
                  <a:cubicBezTo>
                    <a:pt x="4497" y="1344"/>
                    <a:pt x="4489" y="1336"/>
                    <a:pt x="4481" y="1328"/>
                  </a:cubicBezTo>
                  <a:cubicBezTo>
                    <a:pt x="4465" y="1320"/>
                    <a:pt x="4457" y="1313"/>
                    <a:pt x="4450" y="1304"/>
                  </a:cubicBezTo>
                  <a:cubicBezTo>
                    <a:pt x="4450" y="1297"/>
                    <a:pt x="4442" y="1289"/>
                    <a:pt x="4434" y="1289"/>
                  </a:cubicBezTo>
                  <a:cubicBezTo>
                    <a:pt x="4418" y="1289"/>
                    <a:pt x="4378" y="1289"/>
                    <a:pt x="4370" y="1313"/>
                  </a:cubicBezTo>
                  <a:cubicBezTo>
                    <a:pt x="4363" y="1336"/>
                    <a:pt x="4355" y="1360"/>
                    <a:pt x="4339" y="1360"/>
                  </a:cubicBezTo>
                  <a:cubicBezTo>
                    <a:pt x="4331" y="1360"/>
                    <a:pt x="4323" y="1360"/>
                    <a:pt x="4315" y="1352"/>
                  </a:cubicBezTo>
                  <a:cubicBezTo>
                    <a:pt x="4307" y="1344"/>
                    <a:pt x="4299" y="1336"/>
                    <a:pt x="4299" y="1328"/>
                  </a:cubicBezTo>
                  <a:cubicBezTo>
                    <a:pt x="4299" y="1320"/>
                    <a:pt x="4291" y="1320"/>
                    <a:pt x="4291" y="1320"/>
                  </a:cubicBezTo>
                  <a:cubicBezTo>
                    <a:pt x="4284" y="1320"/>
                    <a:pt x="4284" y="1320"/>
                    <a:pt x="4276" y="1320"/>
                  </a:cubicBezTo>
                  <a:cubicBezTo>
                    <a:pt x="4236" y="1336"/>
                    <a:pt x="4212" y="1352"/>
                    <a:pt x="4188" y="1376"/>
                  </a:cubicBezTo>
                  <a:cubicBezTo>
                    <a:pt x="4188" y="1384"/>
                    <a:pt x="4188" y="1384"/>
                    <a:pt x="4188" y="1384"/>
                  </a:cubicBezTo>
                  <a:cubicBezTo>
                    <a:pt x="4173" y="1407"/>
                    <a:pt x="4157" y="1423"/>
                    <a:pt x="4141" y="1423"/>
                  </a:cubicBezTo>
                  <a:cubicBezTo>
                    <a:pt x="4133" y="1423"/>
                    <a:pt x="4125" y="1415"/>
                    <a:pt x="4117" y="1415"/>
                  </a:cubicBezTo>
                  <a:cubicBezTo>
                    <a:pt x="4094" y="1391"/>
                    <a:pt x="4078" y="1376"/>
                    <a:pt x="4046" y="1352"/>
                  </a:cubicBezTo>
                  <a:cubicBezTo>
                    <a:pt x="4046" y="1344"/>
                    <a:pt x="4038" y="1344"/>
                    <a:pt x="4038" y="1336"/>
                  </a:cubicBezTo>
                  <a:cubicBezTo>
                    <a:pt x="4023" y="1320"/>
                    <a:pt x="4007" y="1304"/>
                    <a:pt x="4000" y="1304"/>
                  </a:cubicBezTo>
                  <a:cubicBezTo>
                    <a:pt x="4000" y="1304"/>
                    <a:pt x="4000" y="1304"/>
                    <a:pt x="3992" y="1313"/>
                  </a:cubicBezTo>
                  <a:cubicBezTo>
                    <a:pt x="3992" y="1320"/>
                    <a:pt x="3992" y="1320"/>
                    <a:pt x="3992" y="1320"/>
                  </a:cubicBezTo>
                  <a:cubicBezTo>
                    <a:pt x="3984" y="1336"/>
                    <a:pt x="3976" y="1352"/>
                    <a:pt x="3968" y="1352"/>
                  </a:cubicBezTo>
                  <a:cubicBezTo>
                    <a:pt x="3960" y="1352"/>
                    <a:pt x="3960" y="1352"/>
                    <a:pt x="3952" y="1344"/>
                  </a:cubicBezTo>
                  <a:cubicBezTo>
                    <a:pt x="3937" y="1320"/>
                    <a:pt x="3929" y="1313"/>
                    <a:pt x="3913" y="1297"/>
                  </a:cubicBezTo>
                  <a:cubicBezTo>
                    <a:pt x="3905" y="1289"/>
                    <a:pt x="3905" y="1289"/>
                    <a:pt x="3897" y="1281"/>
                  </a:cubicBezTo>
                  <a:cubicBezTo>
                    <a:pt x="3897" y="1273"/>
                    <a:pt x="3897" y="1273"/>
                    <a:pt x="3897" y="1273"/>
                  </a:cubicBezTo>
                  <a:cubicBezTo>
                    <a:pt x="3897" y="1273"/>
                    <a:pt x="3889" y="1273"/>
                    <a:pt x="3889" y="1289"/>
                  </a:cubicBezTo>
                  <a:cubicBezTo>
                    <a:pt x="3881" y="1297"/>
                    <a:pt x="3881" y="1304"/>
                    <a:pt x="3874" y="1313"/>
                  </a:cubicBezTo>
                  <a:cubicBezTo>
                    <a:pt x="3865" y="1320"/>
                    <a:pt x="3865" y="1328"/>
                    <a:pt x="3865" y="1344"/>
                  </a:cubicBezTo>
                  <a:cubicBezTo>
                    <a:pt x="3865" y="1368"/>
                    <a:pt x="3858" y="1407"/>
                    <a:pt x="3842" y="1407"/>
                  </a:cubicBezTo>
                  <a:cubicBezTo>
                    <a:pt x="3842" y="1407"/>
                    <a:pt x="3842" y="1407"/>
                    <a:pt x="3842" y="1399"/>
                  </a:cubicBezTo>
                  <a:cubicBezTo>
                    <a:pt x="3834" y="1399"/>
                    <a:pt x="3834" y="1399"/>
                    <a:pt x="3834" y="1399"/>
                  </a:cubicBezTo>
                  <a:cubicBezTo>
                    <a:pt x="3818" y="1399"/>
                    <a:pt x="3802" y="1391"/>
                    <a:pt x="3802" y="1360"/>
                  </a:cubicBezTo>
                  <a:cubicBezTo>
                    <a:pt x="3810" y="1352"/>
                    <a:pt x="3810" y="1344"/>
                    <a:pt x="3810" y="1336"/>
                  </a:cubicBezTo>
                  <a:cubicBezTo>
                    <a:pt x="3810" y="1328"/>
                    <a:pt x="3818" y="1313"/>
                    <a:pt x="3818" y="1313"/>
                  </a:cubicBezTo>
                  <a:cubicBezTo>
                    <a:pt x="3810" y="1313"/>
                    <a:pt x="3810" y="1313"/>
                    <a:pt x="3810" y="1313"/>
                  </a:cubicBezTo>
                  <a:cubicBezTo>
                    <a:pt x="3810" y="1313"/>
                    <a:pt x="3810" y="1313"/>
                    <a:pt x="3802" y="1313"/>
                  </a:cubicBezTo>
                  <a:cubicBezTo>
                    <a:pt x="3794" y="1313"/>
                    <a:pt x="3786" y="1313"/>
                    <a:pt x="3778" y="1313"/>
                  </a:cubicBezTo>
                  <a:cubicBezTo>
                    <a:pt x="3731" y="1313"/>
                    <a:pt x="3723" y="1320"/>
                    <a:pt x="3723" y="1320"/>
                  </a:cubicBezTo>
                  <a:cubicBezTo>
                    <a:pt x="3723" y="1336"/>
                    <a:pt x="3715" y="1344"/>
                    <a:pt x="3699" y="1344"/>
                  </a:cubicBezTo>
                  <a:cubicBezTo>
                    <a:pt x="3692" y="1344"/>
                    <a:pt x="3684" y="1336"/>
                    <a:pt x="3676" y="1328"/>
                  </a:cubicBezTo>
                  <a:lnTo>
                    <a:pt x="3676" y="1328"/>
                  </a:lnTo>
                  <a:cubicBezTo>
                    <a:pt x="3660" y="1313"/>
                    <a:pt x="3652" y="1297"/>
                    <a:pt x="3628" y="1289"/>
                  </a:cubicBezTo>
                  <a:cubicBezTo>
                    <a:pt x="3597" y="1281"/>
                    <a:pt x="3573" y="1289"/>
                    <a:pt x="3565" y="1304"/>
                  </a:cubicBezTo>
                  <a:cubicBezTo>
                    <a:pt x="3557" y="1320"/>
                    <a:pt x="3534" y="1344"/>
                    <a:pt x="3518" y="1344"/>
                  </a:cubicBezTo>
                  <a:cubicBezTo>
                    <a:pt x="3510" y="1344"/>
                    <a:pt x="3502" y="1344"/>
                    <a:pt x="3502" y="1336"/>
                  </a:cubicBezTo>
                  <a:cubicBezTo>
                    <a:pt x="3502" y="1320"/>
                    <a:pt x="3502" y="1304"/>
                    <a:pt x="3502" y="1297"/>
                  </a:cubicBezTo>
                  <a:cubicBezTo>
                    <a:pt x="3502" y="1281"/>
                    <a:pt x="3502" y="1265"/>
                    <a:pt x="3486" y="1265"/>
                  </a:cubicBezTo>
                  <a:lnTo>
                    <a:pt x="3478" y="1257"/>
                  </a:lnTo>
                  <a:cubicBezTo>
                    <a:pt x="3462" y="1257"/>
                    <a:pt x="3462" y="1257"/>
                    <a:pt x="3462" y="1233"/>
                  </a:cubicBezTo>
                  <a:lnTo>
                    <a:pt x="3462" y="1226"/>
                  </a:lnTo>
                  <a:cubicBezTo>
                    <a:pt x="3462" y="1210"/>
                    <a:pt x="3462" y="1202"/>
                    <a:pt x="3454" y="1202"/>
                  </a:cubicBezTo>
                  <a:lnTo>
                    <a:pt x="3446" y="1194"/>
                  </a:lnTo>
                  <a:cubicBezTo>
                    <a:pt x="3431" y="1194"/>
                    <a:pt x="3423" y="1194"/>
                    <a:pt x="3415" y="1194"/>
                  </a:cubicBezTo>
                  <a:cubicBezTo>
                    <a:pt x="3415" y="1194"/>
                    <a:pt x="3407" y="1194"/>
                    <a:pt x="3399" y="1194"/>
                  </a:cubicBezTo>
                  <a:cubicBezTo>
                    <a:pt x="3391" y="1194"/>
                    <a:pt x="3391" y="1194"/>
                    <a:pt x="3391" y="1202"/>
                  </a:cubicBezTo>
                  <a:lnTo>
                    <a:pt x="3383" y="1210"/>
                  </a:lnTo>
                  <a:cubicBezTo>
                    <a:pt x="3383" y="1210"/>
                    <a:pt x="3375" y="1210"/>
                    <a:pt x="3375" y="1202"/>
                  </a:cubicBezTo>
                  <a:lnTo>
                    <a:pt x="3367" y="1202"/>
                  </a:lnTo>
                  <a:cubicBezTo>
                    <a:pt x="3367" y="1202"/>
                    <a:pt x="3359" y="1202"/>
                    <a:pt x="3359" y="1218"/>
                  </a:cubicBezTo>
                  <a:cubicBezTo>
                    <a:pt x="3352" y="1241"/>
                    <a:pt x="3336" y="1249"/>
                    <a:pt x="3320" y="1249"/>
                  </a:cubicBezTo>
                  <a:cubicBezTo>
                    <a:pt x="3312" y="1249"/>
                    <a:pt x="3304" y="1249"/>
                    <a:pt x="3304" y="1233"/>
                  </a:cubicBezTo>
                  <a:cubicBezTo>
                    <a:pt x="3304" y="1233"/>
                    <a:pt x="3304" y="1233"/>
                    <a:pt x="3304" y="1226"/>
                  </a:cubicBezTo>
                  <a:cubicBezTo>
                    <a:pt x="3304" y="1210"/>
                    <a:pt x="3296" y="1202"/>
                    <a:pt x="3273" y="1202"/>
                  </a:cubicBezTo>
                  <a:lnTo>
                    <a:pt x="3265" y="1202"/>
                  </a:lnTo>
                  <a:cubicBezTo>
                    <a:pt x="3257" y="1202"/>
                    <a:pt x="3241" y="1202"/>
                    <a:pt x="3233" y="1202"/>
                  </a:cubicBezTo>
                  <a:cubicBezTo>
                    <a:pt x="3225" y="1210"/>
                    <a:pt x="3217" y="1210"/>
                    <a:pt x="3209" y="1210"/>
                  </a:cubicBezTo>
                  <a:cubicBezTo>
                    <a:pt x="3194" y="1210"/>
                    <a:pt x="3186" y="1210"/>
                    <a:pt x="3178" y="1202"/>
                  </a:cubicBezTo>
                  <a:lnTo>
                    <a:pt x="3178" y="1202"/>
                  </a:lnTo>
                  <a:lnTo>
                    <a:pt x="3178" y="1202"/>
                  </a:lnTo>
                  <a:cubicBezTo>
                    <a:pt x="3178" y="1202"/>
                    <a:pt x="3170" y="1170"/>
                    <a:pt x="3130" y="1178"/>
                  </a:cubicBezTo>
                  <a:cubicBezTo>
                    <a:pt x="3122" y="1178"/>
                    <a:pt x="3115" y="1178"/>
                    <a:pt x="3115" y="1178"/>
                  </a:cubicBezTo>
                  <a:cubicBezTo>
                    <a:pt x="3091" y="1178"/>
                    <a:pt x="3083" y="1170"/>
                    <a:pt x="3067" y="1162"/>
                  </a:cubicBezTo>
                  <a:cubicBezTo>
                    <a:pt x="3059" y="1162"/>
                    <a:pt x="3051" y="1162"/>
                    <a:pt x="3043" y="1154"/>
                  </a:cubicBezTo>
                  <a:cubicBezTo>
                    <a:pt x="3020" y="1154"/>
                    <a:pt x="3012" y="1131"/>
                    <a:pt x="3012" y="1115"/>
                  </a:cubicBezTo>
                  <a:cubicBezTo>
                    <a:pt x="3012" y="1099"/>
                    <a:pt x="3012" y="1091"/>
                    <a:pt x="3004" y="1083"/>
                  </a:cubicBezTo>
                  <a:cubicBezTo>
                    <a:pt x="3004" y="1075"/>
                    <a:pt x="3004" y="1075"/>
                    <a:pt x="3004" y="1075"/>
                  </a:cubicBezTo>
                  <a:cubicBezTo>
                    <a:pt x="2988" y="1051"/>
                    <a:pt x="2980" y="1028"/>
                    <a:pt x="2964" y="1036"/>
                  </a:cubicBezTo>
                  <a:cubicBezTo>
                    <a:pt x="2956" y="1044"/>
                    <a:pt x="2956" y="1044"/>
                    <a:pt x="2956" y="1051"/>
                  </a:cubicBezTo>
                  <a:cubicBezTo>
                    <a:pt x="2948" y="1067"/>
                    <a:pt x="2948" y="1075"/>
                    <a:pt x="2933" y="1075"/>
                  </a:cubicBezTo>
                  <a:cubicBezTo>
                    <a:pt x="2925" y="1075"/>
                    <a:pt x="2917" y="1075"/>
                    <a:pt x="2917" y="1075"/>
                  </a:cubicBezTo>
                  <a:cubicBezTo>
                    <a:pt x="2909" y="1067"/>
                    <a:pt x="2901" y="1067"/>
                    <a:pt x="2893" y="1067"/>
                  </a:cubicBezTo>
                  <a:cubicBezTo>
                    <a:pt x="2885" y="1067"/>
                    <a:pt x="2885" y="1075"/>
                    <a:pt x="2877" y="1075"/>
                  </a:cubicBezTo>
                  <a:cubicBezTo>
                    <a:pt x="2869" y="1075"/>
                    <a:pt x="2869" y="1075"/>
                    <a:pt x="2862" y="1075"/>
                  </a:cubicBezTo>
                  <a:cubicBezTo>
                    <a:pt x="2854" y="1075"/>
                    <a:pt x="2846" y="1075"/>
                    <a:pt x="2830" y="1060"/>
                  </a:cubicBezTo>
                  <a:cubicBezTo>
                    <a:pt x="2814" y="1051"/>
                    <a:pt x="2798" y="1028"/>
                    <a:pt x="2790" y="1012"/>
                  </a:cubicBezTo>
                  <a:cubicBezTo>
                    <a:pt x="2782" y="996"/>
                    <a:pt x="2775" y="988"/>
                    <a:pt x="2759" y="973"/>
                  </a:cubicBezTo>
                  <a:cubicBezTo>
                    <a:pt x="2719" y="957"/>
                    <a:pt x="2735" y="174"/>
                    <a:pt x="2735" y="71"/>
                  </a:cubicBezTo>
                  <a:cubicBezTo>
                    <a:pt x="1605" y="8"/>
                    <a:pt x="1605" y="8"/>
                    <a:pt x="1605" y="8"/>
                  </a:cubicBezTo>
                  <a:cubicBezTo>
                    <a:pt x="1462" y="2103"/>
                    <a:pt x="1462" y="2103"/>
                    <a:pt x="1462" y="2103"/>
                  </a:cubicBezTo>
                  <a:cubicBezTo>
                    <a:pt x="1462" y="2103"/>
                    <a:pt x="1454" y="2150"/>
                    <a:pt x="1423" y="2150"/>
                  </a:cubicBezTo>
                  <a:cubicBezTo>
                    <a:pt x="1399" y="2150"/>
                    <a:pt x="79" y="2040"/>
                    <a:pt x="23" y="2032"/>
                  </a:cubicBezTo>
                  <a:lnTo>
                    <a:pt x="23" y="2032"/>
                  </a:lnTo>
                  <a:lnTo>
                    <a:pt x="23" y="2032"/>
                  </a:lnTo>
                  <a:lnTo>
                    <a:pt x="16" y="2032"/>
                  </a:lnTo>
                  <a:cubicBezTo>
                    <a:pt x="16" y="2032"/>
                    <a:pt x="8" y="2040"/>
                    <a:pt x="55" y="2135"/>
                  </a:cubicBezTo>
                  <a:cubicBezTo>
                    <a:pt x="79" y="2135"/>
                    <a:pt x="87" y="2135"/>
                    <a:pt x="87" y="2135"/>
                  </a:cubicBezTo>
                  <a:cubicBezTo>
                    <a:pt x="95" y="2135"/>
                    <a:pt x="166" y="2190"/>
                    <a:pt x="166" y="2261"/>
                  </a:cubicBezTo>
                  <a:cubicBezTo>
                    <a:pt x="166" y="2293"/>
                    <a:pt x="174" y="2301"/>
                    <a:pt x="189" y="2301"/>
                  </a:cubicBezTo>
                  <a:cubicBezTo>
                    <a:pt x="197" y="2301"/>
                    <a:pt x="213" y="2301"/>
                    <a:pt x="237" y="2316"/>
                  </a:cubicBezTo>
                  <a:cubicBezTo>
                    <a:pt x="292" y="2356"/>
                    <a:pt x="316" y="2380"/>
                    <a:pt x="355" y="2419"/>
                  </a:cubicBezTo>
                  <a:cubicBezTo>
                    <a:pt x="363" y="2435"/>
                    <a:pt x="371" y="2435"/>
                    <a:pt x="379" y="2443"/>
                  </a:cubicBezTo>
                  <a:cubicBezTo>
                    <a:pt x="403" y="2474"/>
                    <a:pt x="419" y="2482"/>
                    <a:pt x="427" y="2538"/>
                  </a:cubicBezTo>
                  <a:cubicBezTo>
                    <a:pt x="442" y="2569"/>
                    <a:pt x="458" y="2577"/>
                    <a:pt x="482" y="2585"/>
                  </a:cubicBezTo>
                  <a:cubicBezTo>
                    <a:pt x="498" y="2593"/>
                    <a:pt x="513" y="2593"/>
                    <a:pt x="537" y="2609"/>
                  </a:cubicBezTo>
                  <a:cubicBezTo>
                    <a:pt x="545" y="2625"/>
                    <a:pt x="561" y="2633"/>
                    <a:pt x="569" y="2648"/>
                  </a:cubicBezTo>
                  <a:cubicBezTo>
                    <a:pt x="593" y="2672"/>
                    <a:pt x="616" y="2696"/>
                    <a:pt x="656" y="2727"/>
                  </a:cubicBezTo>
                  <a:cubicBezTo>
                    <a:pt x="711" y="2759"/>
                    <a:pt x="711" y="2775"/>
                    <a:pt x="703" y="2791"/>
                  </a:cubicBezTo>
                  <a:cubicBezTo>
                    <a:pt x="703" y="2799"/>
                    <a:pt x="703" y="2807"/>
                    <a:pt x="703" y="2814"/>
                  </a:cubicBezTo>
                  <a:cubicBezTo>
                    <a:pt x="703" y="2822"/>
                    <a:pt x="703" y="2830"/>
                    <a:pt x="703" y="2830"/>
                  </a:cubicBezTo>
                  <a:cubicBezTo>
                    <a:pt x="703" y="2846"/>
                    <a:pt x="695" y="2854"/>
                    <a:pt x="751" y="2917"/>
                  </a:cubicBezTo>
                  <a:cubicBezTo>
                    <a:pt x="775" y="2941"/>
                    <a:pt x="782" y="2957"/>
                    <a:pt x="782" y="2965"/>
                  </a:cubicBezTo>
                  <a:cubicBezTo>
                    <a:pt x="775" y="2980"/>
                    <a:pt x="766" y="2980"/>
                    <a:pt x="759" y="2988"/>
                  </a:cubicBezTo>
                  <a:cubicBezTo>
                    <a:pt x="751" y="2996"/>
                    <a:pt x="735" y="3004"/>
                    <a:pt x="727" y="3020"/>
                  </a:cubicBezTo>
                  <a:cubicBezTo>
                    <a:pt x="719" y="3051"/>
                    <a:pt x="735" y="3091"/>
                    <a:pt x="759" y="3123"/>
                  </a:cubicBezTo>
                  <a:cubicBezTo>
                    <a:pt x="775" y="3147"/>
                    <a:pt x="782" y="3162"/>
                    <a:pt x="790" y="3178"/>
                  </a:cubicBezTo>
                  <a:cubicBezTo>
                    <a:pt x="798" y="3225"/>
                    <a:pt x="822" y="3233"/>
                    <a:pt x="861" y="3241"/>
                  </a:cubicBezTo>
                  <a:cubicBezTo>
                    <a:pt x="869" y="3249"/>
                    <a:pt x="869" y="3249"/>
                    <a:pt x="869" y="3249"/>
                  </a:cubicBezTo>
                  <a:cubicBezTo>
                    <a:pt x="893" y="3257"/>
                    <a:pt x="901" y="3265"/>
                    <a:pt x="901" y="3281"/>
                  </a:cubicBezTo>
                  <a:cubicBezTo>
                    <a:pt x="901" y="3281"/>
                    <a:pt x="909" y="3289"/>
                    <a:pt x="917" y="3304"/>
                  </a:cubicBezTo>
                  <a:cubicBezTo>
                    <a:pt x="941" y="3336"/>
                    <a:pt x="996" y="3368"/>
                    <a:pt x="1028" y="3368"/>
                  </a:cubicBezTo>
                  <a:cubicBezTo>
                    <a:pt x="1051" y="3368"/>
                    <a:pt x="1075" y="3384"/>
                    <a:pt x="1099" y="3407"/>
                  </a:cubicBezTo>
                  <a:cubicBezTo>
                    <a:pt x="1114" y="3423"/>
                    <a:pt x="1130" y="3439"/>
                    <a:pt x="1138" y="3439"/>
                  </a:cubicBezTo>
                  <a:lnTo>
                    <a:pt x="1138" y="3439"/>
                  </a:lnTo>
                  <a:cubicBezTo>
                    <a:pt x="1138" y="3439"/>
                    <a:pt x="1138" y="3431"/>
                    <a:pt x="1146" y="3431"/>
                  </a:cubicBezTo>
                  <a:cubicBezTo>
                    <a:pt x="1162" y="3431"/>
                    <a:pt x="1233" y="3478"/>
                    <a:pt x="1288" y="3518"/>
                  </a:cubicBezTo>
                  <a:cubicBezTo>
                    <a:pt x="1304" y="3534"/>
                    <a:pt x="1320" y="3542"/>
                    <a:pt x="1328" y="3550"/>
                  </a:cubicBezTo>
                  <a:cubicBezTo>
                    <a:pt x="1344" y="3557"/>
                    <a:pt x="1352" y="3557"/>
                    <a:pt x="1359" y="3557"/>
                  </a:cubicBezTo>
                  <a:cubicBezTo>
                    <a:pt x="1367" y="3557"/>
                    <a:pt x="1367" y="3550"/>
                    <a:pt x="1375" y="3534"/>
                  </a:cubicBezTo>
                  <a:cubicBezTo>
                    <a:pt x="1383" y="3518"/>
                    <a:pt x="1391" y="3502"/>
                    <a:pt x="1415" y="3486"/>
                  </a:cubicBezTo>
                  <a:cubicBezTo>
                    <a:pt x="1446" y="3471"/>
                    <a:pt x="1454" y="3439"/>
                    <a:pt x="1462" y="3400"/>
                  </a:cubicBezTo>
                  <a:cubicBezTo>
                    <a:pt x="1462" y="3391"/>
                    <a:pt x="1462" y="3384"/>
                    <a:pt x="1470" y="3368"/>
                  </a:cubicBezTo>
                  <a:cubicBezTo>
                    <a:pt x="1478" y="3344"/>
                    <a:pt x="1494" y="3313"/>
                    <a:pt x="1502" y="3297"/>
                  </a:cubicBezTo>
                  <a:cubicBezTo>
                    <a:pt x="1510" y="3289"/>
                    <a:pt x="1518" y="3281"/>
                    <a:pt x="1518" y="3273"/>
                  </a:cubicBezTo>
                  <a:cubicBezTo>
                    <a:pt x="1518" y="3265"/>
                    <a:pt x="1525" y="3257"/>
                    <a:pt x="1525" y="3249"/>
                  </a:cubicBezTo>
                  <a:cubicBezTo>
                    <a:pt x="1525" y="3225"/>
                    <a:pt x="1533" y="3194"/>
                    <a:pt x="1597" y="3186"/>
                  </a:cubicBezTo>
                  <a:cubicBezTo>
                    <a:pt x="1636" y="3186"/>
                    <a:pt x="1660" y="3170"/>
                    <a:pt x="1676" y="3162"/>
                  </a:cubicBezTo>
                  <a:cubicBezTo>
                    <a:pt x="1692" y="3154"/>
                    <a:pt x="1699" y="3147"/>
                    <a:pt x="1715" y="3147"/>
                  </a:cubicBezTo>
                  <a:cubicBezTo>
                    <a:pt x="1723" y="3147"/>
                    <a:pt x="1723" y="3147"/>
                    <a:pt x="1723" y="3147"/>
                  </a:cubicBezTo>
                  <a:cubicBezTo>
                    <a:pt x="1755" y="3147"/>
                    <a:pt x="1771" y="3162"/>
                    <a:pt x="1778" y="3178"/>
                  </a:cubicBezTo>
                  <a:cubicBezTo>
                    <a:pt x="1794" y="3186"/>
                    <a:pt x="1794" y="3194"/>
                    <a:pt x="1810" y="3194"/>
                  </a:cubicBezTo>
                  <a:cubicBezTo>
                    <a:pt x="1826" y="3194"/>
                    <a:pt x="1834" y="3194"/>
                    <a:pt x="1850" y="3186"/>
                  </a:cubicBezTo>
                  <a:cubicBezTo>
                    <a:pt x="1858" y="3186"/>
                    <a:pt x="1865" y="3186"/>
                    <a:pt x="1873" y="3178"/>
                  </a:cubicBezTo>
                  <a:cubicBezTo>
                    <a:pt x="1881" y="3178"/>
                    <a:pt x="1889" y="3178"/>
                    <a:pt x="1897" y="3178"/>
                  </a:cubicBezTo>
                  <a:cubicBezTo>
                    <a:pt x="1913" y="3178"/>
                    <a:pt x="1921" y="3186"/>
                    <a:pt x="1929" y="3194"/>
                  </a:cubicBezTo>
                  <a:cubicBezTo>
                    <a:pt x="1936" y="3202"/>
                    <a:pt x="1936" y="3202"/>
                    <a:pt x="1936" y="3202"/>
                  </a:cubicBezTo>
                  <a:cubicBezTo>
                    <a:pt x="1945" y="3210"/>
                    <a:pt x="1952" y="3218"/>
                    <a:pt x="1960" y="3218"/>
                  </a:cubicBezTo>
                  <a:cubicBezTo>
                    <a:pt x="1976" y="3218"/>
                    <a:pt x="1992" y="3210"/>
                    <a:pt x="2008" y="3194"/>
                  </a:cubicBezTo>
                  <a:lnTo>
                    <a:pt x="2016" y="3194"/>
                  </a:lnTo>
                  <a:cubicBezTo>
                    <a:pt x="2031" y="3194"/>
                    <a:pt x="2063" y="3233"/>
                    <a:pt x="2111" y="3281"/>
                  </a:cubicBezTo>
                  <a:cubicBezTo>
                    <a:pt x="2126" y="3304"/>
                    <a:pt x="2142" y="3320"/>
                    <a:pt x="2150" y="3336"/>
                  </a:cubicBezTo>
                  <a:cubicBezTo>
                    <a:pt x="2189" y="3376"/>
                    <a:pt x="2269" y="3439"/>
                    <a:pt x="2316" y="3471"/>
                  </a:cubicBezTo>
                  <a:cubicBezTo>
                    <a:pt x="2332" y="3478"/>
                    <a:pt x="2332" y="3494"/>
                    <a:pt x="2340" y="3510"/>
                  </a:cubicBezTo>
                  <a:cubicBezTo>
                    <a:pt x="2340" y="3534"/>
                    <a:pt x="2348" y="3581"/>
                    <a:pt x="2403" y="3668"/>
                  </a:cubicBezTo>
                  <a:cubicBezTo>
                    <a:pt x="2474" y="3763"/>
                    <a:pt x="2482" y="3811"/>
                    <a:pt x="2490" y="3834"/>
                  </a:cubicBezTo>
                  <a:cubicBezTo>
                    <a:pt x="2490" y="3858"/>
                    <a:pt x="2490" y="3866"/>
                    <a:pt x="2506" y="3874"/>
                  </a:cubicBezTo>
                  <a:cubicBezTo>
                    <a:pt x="2522" y="3897"/>
                    <a:pt x="2514" y="3913"/>
                    <a:pt x="2514" y="3921"/>
                  </a:cubicBezTo>
                  <a:cubicBezTo>
                    <a:pt x="2506" y="3929"/>
                    <a:pt x="2506" y="3937"/>
                    <a:pt x="2522" y="3945"/>
                  </a:cubicBezTo>
                  <a:cubicBezTo>
                    <a:pt x="2569" y="3969"/>
                    <a:pt x="2672" y="4103"/>
                    <a:pt x="2695" y="4142"/>
                  </a:cubicBezTo>
                  <a:cubicBezTo>
                    <a:pt x="2703" y="4150"/>
                    <a:pt x="2703" y="4166"/>
                    <a:pt x="2711" y="4174"/>
                  </a:cubicBezTo>
                  <a:cubicBezTo>
                    <a:pt x="2719" y="4198"/>
                    <a:pt x="2727" y="4214"/>
                    <a:pt x="2751" y="4222"/>
                  </a:cubicBezTo>
                  <a:cubicBezTo>
                    <a:pt x="2775" y="4222"/>
                    <a:pt x="2790" y="4237"/>
                    <a:pt x="2806" y="4253"/>
                  </a:cubicBezTo>
                  <a:cubicBezTo>
                    <a:pt x="2814" y="4261"/>
                    <a:pt x="2814" y="4269"/>
                    <a:pt x="2822" y="4277"/>
                  </a:cubicBezTo>
                  <a:cubicBezTo>
                    <a:pt x="2838" y="4293"/>
                    <a:pt x="2838" y="4293"/>
                    <a:pt x="2830" y="4308"/>
                  </a:cubicBezTo>
                  <a:cubicBezTo>
                    <a:pt x="2830" y="4317"/>
                    <a:pt x="2822" y="4324"/>
                    <a:pt x="2822" y="4332"/>
                  </a:cubicBezTo>
                  <a:cubicBezTo>
                    <a:pt x="2822" y="4340"/>
                    <a:pt x="2822" y="4340"/>
                    <a:pt x="2822" y="4348"/>
                  </a:cubicBezTo>
                  <a:cubicBezTo>
                    <a:pt x="2814" y="4372"/>
                    <a:pt x="2806" y="4395"/>
                    <a:pt x="2854" y="4419"/>
                  </a:cubicBezTo>
                  <a:cubicBezTo>
                    <a:pt x="2862" y="4419"/>
                    <a:pt x="2869" y="4427"/>
                    <a:pt x="2869" y="4435"/>
                  </a:cubicBezTo>
                  <a:cubicBezTo>
                    <a:pt x="2869" y="4451"/>
                    <a:pt x="2862" y="4459"/>
                    <a:pt x="2854" y="4475"/>
                  </a:cubicBezTo>
                  <a:cubicBezTo>
                    <a:pt x="2846" y="4490"/>
                    <a:pt x="2838" y="4506"/>
                    <a:pt x="2854" y="4522"/>
                  </a:cubicBezTo>
                  <a:cubicBezTo>
                    <a:pt x="2869" y="4546"/>
                    <a:pt x="2885" y="4577"/>
                    <a:pt x="2909" y="4609"/>
                  </a:cubicBezTo>
                  <a:cubicBezTo>
                    <a:pt x="2925" y="4641"/>
                    <a:pt x="2941" y="4672"/>
                    <a:pt x="2948" y="4680"/>
                  </a:cubicBezTo>
                  <a:cubicBezTo>
                    <a:pt x="2964" y="4696"/>
                    <a:pt x="2956" y="4712"/>
                    <a:pt x="2956" y="4728"/>
                  </a:cubicBezTo>
                  <a:cubicBezTo>
                    <a:pt x="2956" y="4743"/>
                    <a:pt x="2948" y="4759"/>
                    <a:pt x="2964" y="4767"/>
                  </a:cubicBezTo>
                  <a:cubicBezTo>
                    <a:pt x="2972" y="4775"/>
                    <a:pt x="2980" y="4783"/>
                    <a:pt x="2980" y="4799"/>
                  </a:cubicBezTo>
                  <a:cubicBezTo>
                    <a:pt x="2988" y="4807"/>
                    <a:pt x="2988" y="4814"/>
                    <a:pt x="2996" y="4814"/>
                  </a:cubicBezTo>
                  <a:cubicBezTo>
                    <a:pt x="3004" y="4814"/>
                    <a:pt x="3043" y="4822"/>
                    <a:pt x="3106" y="4854"/>
                  </a:cubicBezTo>
                  <a:cubicBezTo>
                    <a:pt x="3122" y="4870"/>
                    <a:pt x="3138" y="4878"/>
                    <a:pt x="3146" y="4886"/>
                  </a:cubicBezTo>
                  <a:cubicBezTo>
                    <a:pt x="3154" y="4894"/>
                    <a:pt x="3154" y="4894"/>
                    <a:pt x="3186" y="4894"/>
                  </a:cubicBezTo>
                  <a:lnTo>
                    <a:pt x="3194" y="4894"/>
                  </a:lnTo>
                  <a:cubicBezTo>
                    <a:pt x="3225" y="4894"/>
                    <a:pt x="3241" y="4901"/>
                    <a:pt x="3265" y="4917"/>
                  </a:cubicBezTo>
                  <a:cubicBezTo>
                    <a:pt x="3273" y="4925"/>
                    <a:pt x="3281" y="4933"/>
                    <a:pt x="3296" y="4941"/>
                  </a:cubicBezTo>
                  <a:cubicBezTo>
                    <a:pt x="3304" y="4949"/>
                    <a:pt x="3312" y="4949"/>
                    <a:pt x="3312" y="4957"/>
                  </a:cubicBezTo>
                  <a:cubicBezTo>
                    <a:pt x="3352" y="4981"/>
                    <a:pt x="3367" y="4988"/>
                    <a:pt x="3407" y="4996"/>
                  </a:cubicBezTo>
                  <a:cubicBezTo>
                    <a:pt x="3423" y="4996"/>
                    <a:pt x="3431" y="4996"/>
                    <a:pt x="3446" y="4996"/>
                  </a:cubicBezTo>
                  <a:cubicBezTo>
                    <a:pt x="3462" y="4996"/>
                    <a:pt x="3470" y="4996"/>
                    <a:pt x="3494" y="4981"/>
                  </a:cubicBezTo>
                  <a:cubicBezTo>
                    <a:pt x="3502" y="4972"/>
                    <a:pt x="3510" y="4972"/>
                    <a:pt x="3518" y="4972"/>
                  </a:cubicBezTo>
                  <a:close/>
                </a:path>
              </a:pathLst>
            </a:custGeom>
            <a:solidFill>
              <a:schemeClr val="accent6"/>
            </a:solidFill>
            <a:ln>
              <a:solidFill>
                <a:schemeClr val="bg2"/>
              </a:solidFill>
            </a:ln>
            <a:effectLst/>
          </p:spPr>
          <p:txBody>
            <a:bodyPr wrap="none" anchor="ctr"/>
            <a:lstStyle/>
            <a:p>
              <a:endParaRPr lang="en-US"/>
            </a:p>
          </p:txBody>
        </p:sp>
        <p:sp>
          <p:nvSpPr>
            <p:cNvPr id="478" name="Freeform 24"/>
            <p:cNvSpPr>
              <a:spLocks noChangeArrowheads="1"/>
            </p:cNvSpPr>
            <p:nvPr/>
          </p:nvSpPr>
          <p:spPr bwMode="auto">
            <a:xfrm>
              <a:off x="16144930" y="7488038"/>
              <a:ext cx="1704689" cy="876698"/>
            </a:xfrm>
            <a:custGeom>
              <a:avLst/>
              <a:gdLst>
                <a:gd name="T0" fmla="*/ 3233 w 3242"/>
                <a:gd name="T1" fmla="*/ 751 h 1669"/>
                <a:gd name="T2" fmla="*/ 3233 w 3242"/>
                <a:gd name="T3" fmla="*/ 751 h 1669"/>
                <a:gd name="T4" fmla="*/ 3130 w 3242"/>
                <a:gd name="T5" fmla="*/ 71 h 1669"/>
                <a:gd name="T6" fmla="*/ 0 w 3242"/>
                <a:gd name="T7" fmla="*/ 0 h 1669"/>
                <a:gd name="T8" fmla="*/ 0 w 3242"/>
                <a:gd name="T9" fmla="*/ 245 h 1669"/>
                <a:gd name="T10" fmla="*/ 1123 w 3242"/>
                <a:gd name="T11" fmla="*/ 300 h 1669"/>
                <a:gd name="T12" fmla="*/ 1139 w 3242"/>
                <a:gd name="T13" fmla="*/ 1210 h 1669"/>
                <a:gd name="T14" fmla="*/ 1218 w 3242"/>
                <a:gd name="T15" fmla="*/ 1297 h 1669"/>
                <a:gd name="T16" fmla="*/ 1297 w 3242"/>
                <a:gd name="T17" fmla="*/ 1304 h 1669"/>
                <a:gd name="T18" fmla="*/ 1344 w 3242"/>
                <a:gd name="T19" fmla="*/ 1273 h 1669"/>
                <a:gd name="T20" fmla="*/ 1392 w 3242"/>
                <a:gd name="T21" fmla="*/ 1320 h 1669"/>
                <a:gd name="T22" fmla="*/ 1423 w 3242"/>
                <a:gd name="T23" fmla="*/ 1391 h 1669"/>
                <a:gd name="T24" fmla="*/ 1510 w 3242"/>
                <a:gd name="T25" fmla="*/ 1407 h 1669"/>
                <a:gd name="T26" fmla="*/ 1566 w 3242"/>
                <a:gd name="T27" fmla="*/ 1439 h 1669"/>
                <a:gd name="T28" fmla="*/ 1653 w 3242"/>
                <a:gd name="T29" fmla="*/ 1431 h 1669"/>
                <a:gd name="T30" fmla="*/ 1684 w 3242"/>
                <a:gd name="T31" fmla="*/ 1470 h 1669"/>
                <a:gd name="T32" fmla="*/ 1732 w 3242"/>
                <a:gd name="T33" fmla="*/ 1455 h 1669"/>
                <a:gd name="T34" fmla="*/ 1763 w 3242"/>
                <a:gd name="T35" fmla="*/ 1439 h 1669"/>
                <a:gd name="T36" fmla="*/ 1826 w 3242"/>
                <a:gd name="T37" fmla="*/ 1431 h 1669"/>
                <a:gd name="T38" fmla="*/ 1842 w 3242"/>
                <a:gd name="T39" fmla="*/ 1470 h 1669"/>
                <a:gd name="T40" fmla="*/ 1874 w 3242"/>
                <a:gd name="T41" fmla="*/ 1494 h 1669"/>
                <a:gd name="T42" fmla="*/ 1882 w 3242"/>
                <a:gd name="T43" fmla="*/ 1565 h 1669"/>
                <a:gd name="T44" fmla="*/ 1945 w 3242"/>
                <a:gd name="T45" fmla="*/ 1541 h 1669"/>
                <a:gd name="T46" fmla="*/ 2008 w 3242"/>
                <a:gd name="T47" fmla="*/ 1526 h 1669"/>
                <a:gd name="T48" fmla="*/ 2056 w 3242"/>
                <a:gd name="T49" fmla="*/ 1565 h 1669"/>
                <a:gd name="T50" fmla="*/ 2103 w 3242"/>
                <a:gd name="T51" fmla="*/ 1557 h 1669"/>
                <a:gd name="T52" fmla="*/ 2190 w 3242"/>
                <a:gd name="T53" fmla="*/ 1550 h 1669"/>
                <a:gd name="T54" fmla="*/ 2190 w 3242"/>
                <a:gd name="T55" fmla="*/ 1597 h 1669"/>
                <a:gd name="T56" fmla="*/ 2222 w 3242"/>
                <a:gd name="T57" fmla="*/ 1636 h 1669"/>
                <a:gd name="T58" fmla="*/ 2245 w 3242"/>
                <a:gd name="T59" fmla="*/ 1581 h 1669"/>
                <a:gd name="T60" fmla="*/ 2261 w 3242"/>
                <a:gd name="T61" fmla="*/ 1518 h 1669"/>
                <a:gd name="T62" fmla="*/ 2293 w 3242"/>
                <a:gd name="T63" fmla="*/ 1526 h 1669"/>
                <a:gd name="T64" fmla="*/ 2340 w 3242"/>
                <a:gd name="T65" fmla="*/ 1581 h 1669"/>
                <a:gd name="T66" fmla="*/ 2372 w 3242"/>
                <a:gd name="T67" fmla="*/ 1550 h 1669"/>
                <a:gd name="T68" fmla="*/ 2426 w 3242"/>
                <a:gd name="T69" fmla="*/ 1581 h 1669"/>
                <a:gd name="T70" fmla="*/ 2505 w 3242"/>
                <a:gd name="T71" fmla="*/ 1644 h 1669"/>
                <a:gd name="T72" fmla="*/ 2568 w 3242"/>
                <a:gd name="T73" fmla="*/ 1613 h 1669"/>
                <a:gd name="T74" fmla="*/ 2656 w 3242"/>
                <a:gd name="T75" fmla="*/ 1557 h 1669"/>
                <a:gd name="T76" fmla="*/ 2695 w 3242"/>
                <a:gd name="T77" fmla="*/ 1589 h 1669"/>
                <a:gd name="T78" fmla="*/ 2750 w 3242"/>
                <a:gd name="T79" fmla="*/ 1550 h 1669"/>
                <a:gd name="T80" fmla="*/ 2814 w 3242"/>
                <a:gd name="T81" fmla="*/ 1526 h 1669"/>
                <a:gd name="T82" fmla="*/ 2861 w 3242"/>
                <a:gd name="T83" fmla="*/ 1565 h 1669"/>
                <a:gd name="T84" fmla="*/ 2917 w 3242"/>
                <a:gd name="T85" fmla="*/ 1550 h 1669"/>
                <a:gd name="T86" fmla="*/ 2964 w 3242"/>
                <a:gd name="T87" fmla="*/ 1510 h 1669"/>
                <a:gd name="T88" fmla="*/ 3051 w 3242"/>
                <a:gd name="T89" fmla="*/ 1573 h 1669"/>
                <a:gd name="T90" fmla="*/ 3130 w 3242"/>
                <a:gd name="T91" fmla="*/ 1621 h 1669"/>
                <a:gd name="T92" fmla="*/ 3193 w 3242"/>
                <a:gd name="T93" fmla="*/ 1652 h 1669"/>
                <a:gd name="T94" fmla="*/ 3241 w 3242"/>
                <a:gd name="T95" fmla="*/ 1644 h 1669"/>
                <a:gd name="T96" fmla="*/ 3233 w 3242"/>
                <a:gd name="T97" fmla="*/ 751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2" h="1669">
                  <a:moveTo>
                    <a:pt x="3233" y="751"/>
                  </a:moveTo>
                  <a:lnTo>
                    <a:pt x="3233" y="751"/>
                  </a:lnTo>
                  <a:cubicBezTo>
                    <a:pt x="3138" y="380"/>
                    <a:pt x="3130" y="71"/>
                    <a:pt x="3130" y="71"/>
                  </a:cubicBezTo>
                  <a:cubicBezTo>
                    <a:pt x="1953" y="87"/>
                    <a:pt x="909" y="55"/>
                    <a:pt x="0" y="0"/>
                  </a:cubicBezTo>
                  <a:cubicBezTo>
                    <a:pt x="0" y="245"/>
                    <a:pt x="0" y="245"/>
                    <a:pt x="0" y="245"/>
                  </a:cubicBezTo>
                  <a:cubicBezTo>
                    <a:pt x="1123" y="300"/>
                    <a:pt x="1123" y="300"/>
                    <a:pt x="1123" y="300"/>
                  </a:cubicBezTo>
                  <a:cubicBezTo>
                    <a:pt x="1123" y="300"/>
                    <a:pt x="1107" y="1186"/>
                    <a:pt x="1139" y="1210"/>
                  </a:cubicBezTo>
                  <a:cubicBezTo>
                    <a:pt x="1170" y="1233"/>
                    <a:pt x="1178" y="1265"/>
                    <a:pt x="1218" y="1297"/>
                  </a:cubicBezTo>
                  <a:cubicBezTo>
                    <a:pt x="1249" y="1328"/>
                    <a:pt x="1249" y="1297"/>
                    <a:pt x="1297" y="1304"/>
                  </a:cubicBezTo>
                  <a:cubicBezTo>
                    <a:pt x="1336" y="1320"/>
                    <a:pt x="1321" y="1281"/>
                    <a:pt x="1344" y="1273"/>
                  </a:cubicBezTo>
                  <a:cubicBezTo>
                    <a:pt x="1360" y="1265"/>
                    <a:pt x="1376" y="1297"/>
                    <a:pt x="1392" y="1320"/>
                  </a:cubicBezTo>
                  <a:cubicBezTo>
                    <a:pt x="1400" y="1344"/>
                    <a:pt x="1392" y="1383"/>
                    <a:pt x="1423" y="1391"/>
                  </a:cubicBezTo>
                  <a:cubicBezTo>
                    <a:pt x="1455" y="1399"/>
                    <a:pt x="1463" y="1415"/>
                    <a:pt x="1510" y="1407"/>
                  </a:cubicBezTo>
                  <a:cubicBezTo>
                    <a:pt x="1550" y="1407"/>
                    <a:pt x="1566" y="1439"/>
                    <a:pt x="1566" y="1439"/>
                  </a:cubicBezTo>
                  <a:cubicBezTo>
                    <a:pt x="1589" y="1455"/>
                    <a:pt x="1621" y="1431"/>
                    <a:pt x="1653" y="1431"/>
                  </a:cubicBezTo>
                  <a:cubicBezTo>
                    <a:pt x="1684" y="1439"/>
                    <a:pt x="1684" y="1447"/>
                    <a:pt x="1684" y="1470"/>
                  </a:cubicBezTo>
                  <a:cubicBezTo>
                    <a:pt x="1692" y="1494"/>
                    <a:pt x="1724" y="1486"/>
                    <a:pt x="1732" y="1455"/>
                  </a:cubicBezTo>
                  <a:cubicBezTo>
                    <a:pt x="1739" y="1423"/>
                    <a:pt x="1763" y="1447"/>
                    <a:pt x="1763" y="1439"/>
                  </a:cubicBezTo>
                  <a:cubicBezTo>
                    <a:pt x="1771" y="1423"/>
                    <a:pt x="1795" y="1431"/>
                    <a:pt x="1826" y="1431"/>
                  </a:cubicBezTo>
                  <a:cubicBezTo>
                    <a:pt x="1850" y="1431"/>
                    <a:pt x="1842" y="1447"/>
                    <a:pt x="1842" y="1470"/>
                  </a:cubicBezTo>
                  <a:cubicBezTo>
                    <a:pt x="1842" y="1494"/>
                    <a:pt x="1850" y="1486"/>
                    <a:pt x="1874" y="1494"/>
                  </a:cubicBezTo>
                  <a:cubicBezTo>
                    <a:pt x="1890" y="1510"/>
                    <a:pt x="1874" y="1541"/>
                    <a:pt x="1882" y="1565"/>
                  </a:cubicBezTo>
                  <a:cubicBezTo>
                    <a:pt x="1898" y="1597"/>
                    <a:pt x="1929" y="1557"/>
                    <a:pt x="1945" y="1541"/>
                  </a:cubicBezTo>
                  <a:cubicBezTo>
                    <a:pt x="1953" y="1518"/>
                    <a:pt x="1977" y="1518"/>
                    <a:pt x="2008" y="1526"/>
                  </a:cubicBezTo>
                  <a:cubicBezTo>
                    <a:pt x="2040" y="1534"/>
                    <a:pt x="2048" y="1550"/>
                    <a:pt x="2056" y="1565"/>
                  </a:cubicBezTo>
                  <a:cubicBezTo>
                    <a:pt x="2072" y="1581"/>
                    <a:pt x="2103" y="1581"/>
                    <a:pt x="2103" y="1557"/>
                  </a:cubicBezTo>
                  <a:cubicBezTo>
                    <a:pt x="2103" y="1541"/>
                    <a:pt x="2174" y="1550"/>
                    <a:pt x="2190" y="1550"/>
                  </a:cubicBezTo>
                  <a:cubicBezTo>
                    <a:pt x="2206" y="1550"/>
                    <a:pt x="2198" y="1565"/>
                    <a:pt x="2190" y="1597"/>
                  </a:cubicBezTo>
                  <a:cubicBezTo>
                    <a:pt x="2182" y="1628"/>
                    <a:pt x="2206" y="1628"/>
                    <a:pt x="2222" y="1636"/>
                  </a:cubicBezTo>
                  <a:cubicBezTo>
                    <a:pt x="2238" y="1644"/>
                    <a:pt x="2245" y="1605"/>
                    <a:pt x="2245" y="1581"/>
                  </a:cubicBezTo>
                  <a:cubicBezTo>
                    <a:pt x="2245" y="1550"/>
                    <a:pt x="2245" y="1557"/>
                    <a:pt x="2261" y="1518"/>
                  </a:cubicBezTo>
                  <a:cubicBezTo>
                    <a:pt x="2277" y="1486"/>
                    <a:pt x="2277" y="1518"/>
                    <a:pt x="2293" y="1526"/>
                  </a:cubicBezTo>
                  <a:cubicBezTo>
                    <a:pt x="2309" y="1541"/>
                    <a:pt x="2317" y="1557"/>
                    <a:pt x="2340" y="1581"/>
                  </a:cubicBezTo>
                  <a:cubicBezTo>
                    <a:pt x="2356" y="1597"/>
                    <a:pt x="2364" y="1573"/>
                    <a:pt x="2372" y="1550"/>
                  </a:cubicBezTo>
                  <a:cubicBezTo>
                    <a:pt x="2380" y="1526"/>
                    <a:pt x="2403" y="1557"/>
                    <a:pt x="2426" y="1581"/>
                  </a:cubicBezTo>
                  <a:cubicBezTo>
                    <a:pt x="2458" y="1613"/>
                    <a:pt x="2474" y="1628"/>
                    <a:pt x="2505" y="1644"/>
                  </a:cubicBezTo>
                  <a:cubicBezTo>
                    <a:pt x="2529" y="1668"/>
                    <a:pt x="2545" y="1636"/>
                    <a:pt x="2568" y="1613"/>
                  </a:cubicBezTo>
                  <a:cubicBezTo>
                    <a:pt x="2584" y="1589"/>
                    <a:pt x="2616" y="1565"/>
                    <a:pt x="2656" y="1557"/>
                  </a:cubicBezTo>
                  <a:cubicBezTo>
                    <a:pt x="2687" y="1550"/>
                    <a:pt x="2671" y="1565"/>
                    <a:pt x="2695" y="1589"/>
                  </a:cubicBezTo>
                  <a:cubicBezTo>
                    <a:pt x="2727" y="1605"/>
                    <a:pt x="2743" y="1581"/>
                    <a:pt x="2750" y="1550"/>
                  </a:cubicBezTo>
                  <a:cubicBezTo>
                    <a:pt x="2750" y="1526"/>
                    <a:pt x="2798" y="1526"/>
                    <a:pt x="2814" y="1526"/>
                  </a:cubicBezTo>
                  <a:cubicBezTo>
                    <a:pt x="2837" y="1526"/>
                    <a:pt x="2830" y="1541"/>
                    <a:pt x="2861" y="1565"/>
                  </a:cubicBezTo>
                  <a:cubicBezTo>
                    <a:pt x="2893" y="1589"/>
                    <a:pt x="2908" y="1565"/>
                    <a:pt x="2917" y="1550"/>
                  </a:cubicBezTo>
                  <a:cubicBezTo>
                    <a:pt x="2932" y="1534"/>
                    <a:pt x="2940" y="1510"/>
                    <a:pt x="2964" y="1510"/>
                  </a:cubicBezTo>
                  <a:cubicBezTo>
                    <a:pt x="2988" y="1510"/>
                    <a:pt x="3011" y="1526"/>
                    <a:pt x="3051" y="1573"/>
                  </a:cubicBezTo>
                  <a:cubicBezTo>
                    <a:pt x="3090" y="1621"/>
                    <a:pt x="3122" y="1613"/>
                    <a:pt x="3130" y="1621"/>
                  </a:cubicBezTo>
                  <a:cubicBezTo>
                    <a:pt x="3138" y="1636"/>
                    <a:pt x="3161" y="1652"/>
                    <a:pt x="3193" y="1652"/>
                  </a:cubicBezTo>
                  <a:cubicBezTo>
                    <a:pt x="3225" y="1652"/>
                    <a:pt x="3225" y="1644"/>
                    <a:pt x="3241" y="1644"/>
                  </a:cubicBezTo>
                  <a:lnTo>
                    <a:pt x="3233" y="751"/>
                  </a:lnTo>
                </a:path>
              </a:pathLst>
            </a:custGeom>
            <a:solidFill>
              <a:schemeClr val="accent6"/>
            </a:solidFill>
            <a:ln>
              <a:solidFill>
                <a:schemeClr val="bg2"/>
              </a:solidFill>
            </a:ln>
            <a:effectLst/>
          </p:spPr>
          <p:txBody>
            <a:bodyPr wrap="none" anchor="ctr"/>
            <a:lstStyle/>
            <a:p>
              <a:endParaRPr lang="en-US"/>
            </a:p>
          </p:txBody>
        </p:sp>
        <p:sp>
          <p:nvSpPr>
            <p:cNvPr id="479" name="Freeform 25"/>
            <p:cNvSpPr>
              <a:spLocks noChangeArrowheads="1"/>
            </p:cNvSpPr>
            <p:nvPr/>
          </p:nvSpPr>
          <p:spPr bwMode="auto">
            <a:xfrm>
              <a:off x="16140291" y="7488038"/>
              <a:ext cx="1709328" cy="874378"/>
            </a:xfrm>
            <a:custGeom>
              <a:avLst/>
              <a:gdLst>
                <a:gd name="T0" fmla="*/ 2434 w 3250"/>
                <a:gd name="T1" fmla="*/ 1589 h 1661"/>
                <a:gd name="T2" fmla="*/ 2380 w 3250"/>
                <a:gd name="T3" fmla="*/ 1557 h 1661"/>
                <a:gd name="T4" fmla="*/ 2285 w 3250"/>
                <a:gd name="T5" fmla="*/ 1518 h 1661"/>
                <a:gd name="T6" fmla="*/ 2253 w 3250"/>
                <a:gd name="T7" fmla="*/ 1581 h 1661"/>
                <a:gd name="T8" fmla="*/ 2190 w 3250"/>
                <a:gd name="T9" fmla="*/ 1597 h 1661"/>
                <a:gd name="T10" fmla="*/ 2190 w 3250"/>
                <a:gd name="T11" fmla="*/ 1550 h 1661"/>
                <a:gd name="T12" fmla="*/ 2064 w 3250"/>
                <a:gd name="T13" fmla="*/ 1565 h 1661"/>
                <a:gd name="T14" fmla="*/ 1906 w 3250"/>
                <a:gd name="T15" fmla="*/ 1581 h 1661"/>
                <a:gd name="T16" fmla="*/ 1866 w 3250"/>
                <a:gd name="T17" fmla="*/ 1494 h 1661"/>
                <a:gd name="T18" fmla="*/ 1834 w 3250"/>
                <a:gd name="T19" fmla="*/ 1431 h 1661"/>
                <a:gd name="T20" fmla="*/ 1771 w 3250"/>
                <a:gd name="T21" fmla="*/ 1447 h 1661"/>
                <a:gd name="T22" fmla="*/ 1708 w 3250"/>
                <a:gd name="T23" fmla="*/ 1486 h 1661"/>
                <a:gd name="T24" fmla="*/ 1621 w 3250"/>
                <a:gd name="T25" fmla="*/ 1439 h 1661"/>
                <a:gd name="T26" fmla="*/ 1566 w 3250"/>
                <a:gd name="T27" fmla="*/ 1439 h 1661"/>
                <a:gd name="T28" fmla="*/ 1431 w 3250"/>
                <a:gd name="T29" fmla="*/ 1391 h 1661"/>
                <a:gd name="T30" fmla="*/ 1360 w 3250"/>
                <a:gd name="T31" fmla="*/ 1273 h 1661"/>
                <a:gd name="T32" fmla="*/ 1305 w 3250"/>
                <a:gd name="T33" fmla="*/ 1312 h 1661"/>
                <a:gd name="T34" fmla="*/ 1218 w 3250"/>
                <a:gd name="T35" fmla="*/ 1297 h 1661"/>
                <a:gd name="T36" fmla="*/ 0 w 3250"/>
                <a:gd name="T37" fmla="*/ 245 h 1661"/>
                <a:gd name="T38" fmla="*/ 3138 w 3250"/>
                <a:gd name="T39" fmla="*/ 71 h 1661"/>
                <a:gd name="T40" fmla="*/ 3249 w 3250"/>
                <a:gd name="T41" fmla="*/ 751 h 1661"/>
                <a:gd name="T42" fmla="*/ 3201 w 3250"/>
                <a:gd name="T43" fmla="*/ 1660 h 1661"/>
                <a:gd name="T44" fmla="*/ 2972 w 3250"/>
                <a:gd name="T45" fmla="*/ 1510 h 1661"/>
                <a:gd name="T46" fmla="*/ 2893 w 3250"/>
                <a:gd name="T47" fmla="*/ 1581 h 1661"/>
                <a:gd name="T48" fmla="*/ 2758 w 3250"/>
                <a:gd name="T49" fmla="*/ 1550 h 1661"/>
                <a:gd name="T50" fmla="*/ 2679 w 3250"/>
                <a:gd name="T51" fmla="*/ 1557 h 1661"/>
                <a:gd name="T52" fmla="*/ 2529 w 3250"/>
                <a:gd name="T53" fmla="*/ 1660 h 1661"/>
                <a:gd name="T54" fmla="*/ 2442 w 3250"/>
                <a:gd name="T55" fmla="*/ 1581 h 1661"/>
                <a:gd name="T56" fmla="*/ 2576 w 3250"/>
                <a:gd name="T57" fmla="*/ 1613 h 1661"/>
                <a:gd name="T58" fmla="*/ 2711 w 3250"/>
                <a:gd name="T59" fmla="*/ 1581 h 1661"/>
                <a:gd name="T60" fmla="*/ 2845 w 3250"/>
                <a:gd name="T61" fmla="*/ 1534 h 1661"/>
                <a:gd name="T62" fmla="*/ 2925 w 3250"/>
                <a:gd name="T63" fmla="*/ 1550 h 1661"/>
                <a:gd name="T64" fmla="*/ 3122 w 3250"/>
                <a:gd name="T65" fmla="*/ 1613 h 1661"/>
                <a:gd name="T66" fmla="*/ 3241 w 3250"/>
                <a:gd name="T67" fmla="*/ 1636 h 1661"/>
                <a:gd name="T68" fmla="*/ 16 w 3250"/>
                <a:gd name="T69" fmla="*/ 8 h 1661"/>
                <a:gd name="T70" fmla="*/ 1147 w 3250"/>
                <a:gd name="T71" fmla="*/ 1202 h 1661"/>
                <a:gd name="T72" fmla="*/ 1265 w 3250"/>
                <a:gd name="T73" fmla="*/ 1304 h 1661"/>
                <a:gd name="T74" fmla="*/ 1336 w 3250"/>
                <a:gd name="T75" fmla="*/ 1288 h 1661"/>
                <a:gd name="T76" fmla="*/ 1400 w 3250"/>
                <a:gd name="T77" fmla="*/ 1320 h 1661"/>
                <a:gd name="T78" fmla="*/ 1503 w 3250"/>
                <a:gd name="T79" fmla="*/ 1407 h 1661"/>
                <a:gd name="T80" fmla="*/ 1621 w 3250"/>
                <a:gd name="T81" fmla="*/ 1439 h 1661"/>
                <a:gd name="T82" fmla="*/ 1700 w 3250"/>
                <a:gd name="T83" fmla="*/ 1470 h 1661"/>
                <a:gd name="T84" fmla="*/ 1763 w 3250"/>
                <a:gd name="T85" fmla="*/ 1439 h 1661"/>
                <a:gd name="T86" fmla="*/ 1811 w 3250"/>
                <a:gd name="T87" fmla="*/ 1423 h 1661"/>
                <a:gd name="T88" fmla="*/ 1858 w 3250"/>
                <a:gd name="T89" fmla="*/ 1470 h 1661"/>
                <a:gd name="T90" fmla="*/ 1898 w 3250"/>
                <a:gd name="T91" fmla="*/ 1565 h 1661"/>
                <a:gd name="T92" fmla="*/ 2064 w 3250"/>
                <a:gd name="T93" fmla="*/ 1557 h 1661"/>
                <a:gd name="T94" fmla="*/ 2166 w 3250"/>
                <a:gd name="T95" fmla="*/ 1541 h 1661"/>
                <a:gd name="T96" fmla="*/ 2206 w 3250"/>
                <a:gd name="T97" fmla="*/ 1573 h 1661"/>
                <a:gd name="T98" fmla="*/ 2230 w 3250"/>
                <a:gd name="T99" fmla="*/ 1636 h 1661"/>
                <a:gd name="T100" fmla="*/ 2285 w 3250"/>
                <a:gd name="T101" fmla="*/ 1502 h 1661"/>
                <a:gd name="T102" fmla="*/ 2356 w 3250"/>
                <a:gd name="T103" fmla="*/ 1581 h 1661"/>
                <a:gd name="T104" fmla="*/ 2529 w 3250"/>
                <a:gd name="T105"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0" h="1661">
                  <a:moveTo>
                    <a:pt x="2529" y="1660"/>
                  </a:moveTo>
                  <a:lnTo>
                    <a:pt x="2529" y="1660"/>
                  </a:lnTo>
                  <a:cubicBezTo>
                    <a:pt x="2521" y="1660"/>
                    <a:pt x="2513" y="1652"/>
                    <a:pt x="2505" y="1652"/>
                  </a:cubicBezTo>
                  <a:cubicBezTo>
                    <a:pt x="2482" y="1628"/>
                    <a:pt x="2466" y="1613"/>
                    <a:pt x="2434" y="1589"/>
                  </a:cubicBezTo>
                  <a:cubicBezTo>
                    <a:pt x="2434" y="1581"/>
                    <a:pt x="2426" y="1581"/>
                    <a:pt x="2426" y="1573"/>
                  </a:cubicBezTo>
                  <a:cubicBezTo>
                    <a:pt x="2411" y="1557"/>
                    <a:pt x="2395" y="1541"/>
                    <a:pt x="2388" y="1541"/>
                  </a:cubicBezTo>
                  <a:cubicBezTo>
                    <a:pt x="2388" y="1541"/>
                    <a:pt x="2388" y="1541"/>
                    <a:pt x="2380" y="1550"/>
                  </a:cubicBezTo>
                  <a:cubicBezTo>
                    <a:pt x="2380" y="1557"/>
                    <a:pt x="2380" y="1557"/>
                    <a:pt x="2380" y="1557"/>
                  </a:cubicBezTo>
                  <a:cubicBezTo>
                    <a:pt x="2372" y="1573"/>
                    <a:pt x="2364" y="1589"/>
                    <a:pt x="2356" y="1589"/>
                  </a:cubicBezTo>
                  <a:cubicBezTo>
                    <a:pt x="2348" y="1589"/>
                    <a:pt x="2348" y="1589"/>
                    <a:pt x="2340" y="1581"/>
                  </a:cubicBezTo>
                  <a:cubicBezTo>
                    <a:pt x="2325" y="1557"/>
                    <a:pt x="2317" y="1550"/>
                    <a:pt x="2301" y="1534"/>
                  </a:cubicBezTo>
                  <a:cubicBezTo>
                    <a:pt x="2293" y="1526"/>
                    <a:pt x="2293" y="1526"/>
                    <a:pt x="2285" y="1518"/>
                  </a:cubicBezTo>
                  <a:cubicBezTo>
                    <a:pt x="2285" y="1510"/>
                    <a:pt x="2285" y="1510"/>
                    <a:pt x="2285" y="1510"/>
                  </a:cubicBezTo>
                  <a:cubicBezTo>
                    <a:pt x="2285" y="1510"/>
                    <a:pt x="2277" y="1510"/>
                    <a:pt x="2277" y="1526"/>
                  </a:cubicBezTo>
                  <a:cubicBezTo>
                    <a:pt x="2269" y="1534"/>
                    <a:pt x="2269" y="1541"/>
                    <a:pt x="2262" y="1550"/>
                  </a:cubicBezTo>
                  <a:cubicBezTo>
                    <a:pt x="2253" y="1557"/>
                    <a:pt x="2253" y="1565"/>
                    <a:pt x="2253" y="1581"/>
                  </a:cubicBezTo>
                  <a:cubicBezTo>
                    <a:pt x="2253" y="1605"/>
                    <a:pt x="2246" y="1644"/>
                    <a:pt x="2230" y="1644"/>
                  </a:cubicBezTo>
                  <a:cubicBezTo>
                    <a:pt x="2230" y="1644"/>
                    <a:pt x="2230" y="1644"/>
                    <a:pt x="2230" y="1636"/>
                  </a:cubicBezTo>
                  <a:cubicBezTo>
                    <a:pt x="2222" y="1636"/>
                    <a:pt x="2222" y="1636"/>
                    <a:pt x="2222" y="1636"/>
                  </a:cubicBezTo>
                  <a:cubicBezTo>
                    <a:pt x="2206" y="1636"/>
                    <a:pt x="2190" y="1628"/>
                    <a:pt x="2190" y="1597"/>
                  </a:cubicBezTo>
                  <a:cubicBezTo>
                    <a:pt x="2198" y="1589"/>
                    <a:pt x="2198" y="1581"/>
                    <a:pt x="2198" y="1573"/>
                  </a:cubicBezTo>
                  <a:cubicBezTo>
                    <a:pt x="2198" y="1565"/>
                    <a:pt x="2206" y="1550"/>
                    <a:pt x="2206" y="1550"/>
                  </a:cubicBezTo>
                  <a:cubicBezTo>
                    <a:pt x="2198" y="1550"/>
                    <a:pt x="2198" y="1550"/>
                    <a:pt x="2198" y="1550"/>
                  </a:cubicBezTo>
                  <a:cubicBezTo>
                    <a:pt x="2198" y="1550"/>
                    <a:pt x="2198" y="1550"/>
                    <a:pt x="2190" y="1550"/>
                  </a:cubicBezTo>
                  <a:cubicBezTo>
                    <a:pt x="2182" y="1550"/>
                    <a:pt x="2174" y="1550"/>
                    <a:pt x="2166" y="1550"/>
                  </a:cubicBezTo>
                  <a:cubicBezTo>
                    <a:pt x="2119" y="1550"/>
                    <a:pt x="2111" y="1557"/>
                    <a:pt x="2111" y="1557"/>
                  </a:cubicBezTo>
                  <a:cubicBezTo>
                    <a:pt x="2111" y="1573"/>
                    <a:pt x="2103" y="1581"/>
                    <a:pt x="2087" y="1581"/>
                  </a:cubicBezTo>
                  <a:cubicBezTo>
                    <a:pt x="2080" y="1581"/>
                    <a:pt x="2072" y="1573"/>
                    <a:pt x="2064" y="1565"/>
                  </a:cubicBezTo>
                  <a:lnTo>
                    <a:pt x="2064" y="1565"/>
                  </a:lnTo>
                  <a:cubicBezTo>
                    <a:pt x="2048" y="1550"/>
                    <a:pt x="2040" y="1534"/>
                    <a:pt x="2016" y="1526"/>
                  </a:cubicBezTo>
                  <a:cubicBezTo>
                    <a:pt x="1985" y="1518"/>
                    <a:pt x="1961" y="1526"/>
                    <a:pt x="1953" y="1541"/>
                  </a:cubicBezTo>
                  <a:cubicBezTo>
                    <a:pt x="1945" y="1557"/>
                    <a:pt x="1922" y="1581"/>
                    <a:pt x="1906" y="1581"/>
                  </a:cubicBezTo>
                  <a:cubicBezTo>
                    <a:pt x="1898" y="1581"/>
                    <a:pt x="1890" y="1581"/>
                    <a:pt x="1890" y="1573"/>
                  </a:cubicBezTo>
                  <a:cubicBezTo>
                    <a:pt x="1890" y="1557"/>
                    <a:pt x="1890" y="1541"/>
                    <a:pt x="1890" y="1534"/>
                  </a:cubicBezTo>
                  <a:cubicBezTo>
                    <a:pt x="1890" y="1518"/>
                    <a:pt x="1890" y="1502"/>
                    <a:pt x="1874" y="1502"/>
                  </a:cubicBezTo>
                  <a:lnTo>
                    <a:pt x="1866" y="1494"/>
                  </a:lnTo>
                  <a:cubicBezTo>
                    <a:pt x="1850" y="1494"/>
                    <a:pt x="1850" y="1494"/>
                    <a:pt x="1850" y="1470"/>
                  </a:cubicBezTo>
                  <a:lnTo>
                    <a:pt x="1850" y="1463"/>
                  </a:lnTo>
                  <a:cubicBezTo>
                    <a:pt x="1850" y="1447"/>
                    <a:pt x="1850" y="1439"/>
                    <a:pt x="1842" y="1439"/>
                  </a:cubicBezTo>
                  <a:lnTo>
                    <a:pt x="1834" y="1431"/>
                  </a:lnTo>
                  <a:cubicBezTo>
                    <a:pt x="1819" y="1431"/>
                    <a:pt x="1811" y="1431"/>
                    <a:pt x="1803" y="1431"/>
                  </a:cubicBezTo>
                  <a:cubicBezTo>
                    <a:pt x="1803" y="1431"/>
                    <a:pt x="1795" y="1431"/>
                    <a:pt x="1787" y="1431"/>
                  </a:cubicBezTo>
                  <a:cubicBezTo>
                    <a:pt x="1779" y="1431"/>
                    <a:pt x="1779" y="1431"/>
                    <a:pt x="1779" y="1439"/>
                  </a:cubicBezTo>
                  <a:lnTo>
                    <a:pt x="1771" y="1447"/>
                  </a:lnTo>
                  <a:cubicBezTo>
                    <a:pt x="1771" y="1447"/>
                    <a:pt x="1763" y="1447"/>
                    <a:pt x="1763" y="1439"/>
                  </a:cubicBezTo>
                  <a:lnTo>
                    <a:pt x="1755" y="1439"/>
                  </a:lnTo>
                  <a:cubicBezTo>
                    <a:pt x="1755" y="1439"/>
                    <a:pt x="1747" y="1439"/>
                    <a:pt x="1747" y="1455"/>
                  </a:cubicBezTo>
                  <a:cubicBezTo>
                    <a:pt x="1740" y="1478"/>
                    <a:pt x="1724" y="1486"/>
                    <a:pt x="1708" y="1486"/>
                  </a:cubicBezTo>
                  <a:cubicBezTo>
                    <a:pt x="1700" y="1486"/>
                    <a:pt x="1692" y="1486"/>
                    <a:pt x="1692" y="1470"/>
                  </a:cubicBezTo>
                  <a:cubicBezTo>
                    <a:pt x="1692" y="1470"/>
                    <a:pt x="1692" y="1470"/>
                    <a:pt x="1692" y="1463"/>
                  </a:cubicBezTo>
                  <a:cubicBezTo>
                    <a:pt x="1692" y="1447"/>
                    <a:pt x="1684" y="1439"/>
                    <a:pt x="1661" y="1439"/>
                  </a:cubicBezTo>
                  <a:cubicBezTo>
                    <a:pt x="1645" y="1431"/>
                    <a:pt x="1637" y="1439"/>
                    <a:pt x="1621" y="1439"/>
                  </a:cubicBezTo>
                  <a:cubicBezTo>
                    <a:pt x="1613" y="1447"/>
                    <a:pt x="1605" y="1447"/>
                    <a:pt x="1597" y="1447"/>
                  </a:cubicBezTo>
                  <a:cubicBezTo>
                    <a:pt x="1582" y="1447"/>
                    <a:pt x="1574" y="1447"/>
                    <a:pt x="1566" y="1439"/>
                  </a:cubicBezTo>
                  <a:lnTo>
                    <a:pt x="1566" y="1439"/>
                  </a:lnTo>
                  <a:lnTo>
                    <a:pt x="1566" y="1439"/>
                  </a:lnTo>
                  <a:cubicBezTo>
                    <a:pt x="1566" y="1439"/>
                    <a:pt x="1558" y="1407"/>
                    <a:pt x="1518" y="1415"/>
                  </a:cubicBezTo>
                  <a:cubicBezTo>
                    <a:pt x="1510" y="1415"/>
                    <a:pt x="1503" y="1415"/>
                    <a:pt x="1503" y="1415"/>
                  </a:cubicBezTo>
                  <a:cubicBezTo>
                    <a:pt x="1479" y="1415"/>
                    <a:pt x="1471" y="1407"/>
                    <a:pt x="1455" y="1399"/>
                  </a:cubicBezTo>
                  <a:cubicBezTo>
                    <a:pt x="1447" y="1399"/>
                    <a:pt x="1439" y="1399"/>
                    <a:pt x="1431" y="1391"/>
                  </a:cubicBezTo>
                  <a:cubicBezTo>
                    <a:pt x="1408" y="1391"/>
                    <a:pt x="1400" y="1368"/>
                    <a:pt x="1400" y="1352"/>
                  </a:cubicBezTo>
                  <a:cubicBezTo>
                    <a:pt x="1400" y="1336"/>
                    <a:pt x="1400" y="1328"/>
                    <a:pt x="1392" y="1320"/>
                  </a:cubicBezTo>
                  <a:cubicBezTo>
                    <a:pt x="1392" y="1312"/>
                    <a:pt x="1392" y="1312"/>
                    <a:pt x="1392" y="1312"/>
                  </a:cubicBezTo>
                  <a:cubicBezTo>
                    <a:pt x="1384" y="1297"/>
                    <a:pt x="1368" y="1273"/>
                    <a:pt x="1360" y="1273"/>
                  </a:cubicBezTo>
                  <a:cubicBezTo>
                    <a:pt x="1352" y="1273"/>
                    <a:pt x="1352" y="1273"/>
                    <a:pt x="1352" y="1273"/>
                  </a:cubicBezTo>
                  <a:cubicBezTo>
                    <a:pt x="1344" y="1281"/>
                    <a:pt x="1344" y="1281"/>
                    <a:pt x="1344" y="1288"/>
                  </a:cubicBezTo>
                  <a:cubicBezTo>
                    <a:pt x="1336" y="1304"/>
                    <a:pt x="1336" y="1312"/>
                    <a:pt x="1321" y="1312"/>
                  </a:cubicBezTo>
                  <a:cubicBezTo>
                    <a:pt x="1313" y="1312"/>
                    <a:pt x="1305" y="1312"/>
                    <a:pt x="1305" y="1312"/>
                  </a:cubicBezTo>
                  <a:cubicBezTo>
                    <a:pt x="1297" y="1304"/>
                    <a:pt x="1289" y="1304"/>
                    <a:pt x="1281" y="1304"/>
                  </a:cubicBezTo>
                  <a:cubicBezTo>
                    <a:pt x="1273" y="1304"/>
                    <a:pt x="1273" y="1312"/>
                    <a:pt x="1265" y="1312"/>
                  </a:cubicBezTo>
                  <a:cubicBezTo>
                    <a:pt x="1257" y="1312"/>
                    <a:pt x="1257" y="1312"/>
                    <a:pt x="1250" y="1312"/>
                  </a:cubicBezTo>
                  <a:cubicBezTo>
                    <a:pt x="1242" y="1312"/>
                    <a:pt x="1234" y="1312"/>
                    <a:pt x="1218" y="1297"/>
                  </a:cubicBezTo>
                  <a:cubicBezTo>
                    <a:pt x="1202" y="1288"/>
                    <a:pt x="1186" y="1265"/>
                    <a:pt x="1178" y="1249"/>
                  </a:cubicBezTo>
                  <a:cubicBezTo>
                    <a:pt x="1170" y="1233"/>
                    <a:pt x="1163" y="1225"/>
                    <a:pt x="1147" y="1210"/>
                  </a:cubicBezTo>
                  <a:cubicBezTo>
                    <a:pt x="1107" y="1194"/>
                    <a:pt x="1123" y="411"/>
                    <a:pt x="1123" y="308"/>
                  </a:cubicBezTo>
                  <a:cubicBezTo>
                    <a:pt x="0" y="245"/>
                    <a:pt x="0" y="245"/>
                    <a:pt x="0" y="245"/>
                  </a:cubicBezTo>
                  <a:cubicBezTo>
                    <a:pt x="8" y="0"/>
                    <a:pt x="8" y="0"/>
                    <a:pt x="8" y="0"/>
                  </a:cubicBezTo>
                  <a:lnTo>
                    <a:pt x="8" y="0"/>
                  </a:lnTo>
                  <a:cubicBezTo>
                    <a:pt x="839" y="47"/>
                    <a:pt x="1692" y="71"/>
                    <a:pt x="2569" y="71"/>
                  </a:cubicBezTo>
                  <a:cubicBezTo>
                    <a:pt x="2758" y="71"/>
                    <a:pt x="2948" y="71"/>
                    <a:pt x="3138" y="71"/>
                  </a:cubicBezTo>
                  <a:cubicBezTo>
                    <a:pt x="3146" y="71"/>
                    <a:pt x="3146" y="71"/>
                    <a:pt x="3146" y="71"/>
                  </a:cubicBezTo>
                  <a:lnTo>
                    <a:pt x="3146" y="71"/>
                  </a:lnTo>
                  <a:cubicBezTo>
                    <a:pt x="3146" y="71"/>
                    <a:pt x="3154" y="380"/>
                    <a:pt x="3249" y="751"/>
                  </a:cubicBezTo>
                  <a:lnTo>
                    <a:pt x="3249" y="751"/>
                  </a:lnTo>
                  <a:cubicBezTo>
                    <a:pt x="3249" y="1644"/>
                    <a:pt x="3249" y="1644"/>
                    <a:pt x="3249" y="1644"/>
                  </a:cubicBezTo>
                  <a:lnTo>
                    <a:pt x="3249" y="1644"/>
                  </a:lnTo>
                  <a:cubicBezTo>
                    <a:pt x="3241" y="1644"/>
                    <a:pt x="3241" y="1644"/>
                    <a:pt x="3233" y="1652"/>
                  </a:cubicBezTo>
                  <a:cubicBezTo>
                    <a:pt x="3225" y="1652"/>
                    <a:pt x="3225" y="1660"/>
                    <a:pt x="3201" y="1660"/>
                  </a:cubicBezTo>
                  <a:cubicBezTo>
                    <a:pt x="3169" y="1660"/>
                    <a:pt x="3146" y="1636"/>
                    <a:pt x="3138" y="1628"/>
                  </a:cubicBezTo>
                  <a:cubicBezTo>
                    <a:pt x="3130" y="1621"/>
                    <a:pt x="3130" y="1621"/>
                    <a:pt x="3122" y="1621"/>
                  </a:cubicBezTo>
                  <a:cubicBezTo>
                    <a:pt x="3106" y="1613"/>
                    <a:pt x="3083" y="1605"/>
                    <a:pt x="3059" y="1573"/>
                  </a:cubicBezTo>
                  <a:cubicBezTo>
                    <a:pt x="3019" y="1526"/>
                    <a:pt x="2996" y="1510"/>
                    <a:pt x="2972" y="1510"/>
                  </a:cubicBezTo>
                  <a:cubicBezTo>
                    <a:pt x="2956" y="1518"/>
                    <a:pt x="2948" y="1526"/>
                    <a:pt x="2940" y="1541"/>
                  </a:cubicBezTo>
                  <a:cubicBezTo>
                    <a:pt x="2932" y="1541"/>
                    <a:pt x="2932" y="1550"/>
                    <a:pt x="2932" y="1550"/>
                  </a:cubicBezTo>
                  <a:cubicBezTo>
                    <a:pt x="2932" y="1550"/>
                    <a:pt x="2932" y="1557"/>
                    <a:pt x="2925" y="1557"/>
                  </a:cubicBezTo>
                  <a:cubicBezTo>
                    <a:pt x="2916" y="1565"/>
                    <a:pt x="2909" y="1581"/>
                    <a:pt x="2893" y="1581"/>
                  </a:cubicBezTo>
                  <a:cubicBezTo>
                    <a:pt x="2885" y="1581"/>
                    <a:pt x="2877" y="1573"/>
                    <a:pt x="2869" y="1565"/>
                  </a:cubicBezTo>
                  <a:cubicBezTo>
                    <a:pt x="2853" y="1557"/>
                    <a:pt x="2845" y="1550"/>
                    <a:pt x="2838" y="1541"/>
                  </a:cubicBezTo>
                  <a:cubicBezTo>
                    <a:pt x="2838" y="1534"/>
                    <a:pt x="2830" y="1526"/>
                    <a:pt x="2822" y="1526"/>
                  </a:cubicBezTo>
                  <a:cubicBezTo>
                    <a:pt x="2806" y="1526"/>
                    <a:pt x="2766" y="1526"/>
                    <a:pt x="2758" y="1550"/>
                  </a:cubicBezTo>
                  <a:cubicBezTo>
                    <a:pt x="2751" y="1573"/>
                    <a:pt x="2743" y="1597"/>
                    <a:pt x="2727" y="1597"/>
                  </a:cubicBezTo>
                  <a:cubicBezTo>
                    <a:pt x="2719" y="1597"/>
                    <a:pt x="2711" y="1597"/>
                    <a:pt x="2703" y="1589"/>
                  </a:cubicBezTo>
                  <a:cubicBezTo>
                    <a:pt x="2695" y="1581"/>
                    <a:pt x="2687" y="1573"/>
                    <a:pt x="2687" y="1565"/>
                  </a:cubicBezTo>
                  <a:cubicBezTo>
                    <a:pt x="2687" y="1557"/>
                    <a:pt x="2679" y="1557"/>
                    <a:pt x="2679" y="1557"/>
                  </a:cubicBezTo>
                  <a:cubicBezTo>
                    <a:pt x="2672" y="1557"/>
                    <a:pt x="2672" y="1557"/>
                    <a:pt x="2664" y="1557"/>
                  </a:cubicBezTo>
                  <a:cubicBezTo>
                    <a:pt x="2624" y="1573"/>
                    <a:pt x="2600" y="1589"/>
                    <a:pt x="2576" y="1613"/>
                  </a:cubicBezTo>
                  <a:cubicBezTo>
                    <a:pt x="2576" y="1621"/>
                    <a:pt x="2576" y="1621"/>
                    <a:pt x="2576" y="1621"/>
                  </a:cubicBezTo>
                  <a:cubicBezTo>
                    <a:pt x="2561" y="1644"/>
                    <a:pt x="2545" y="1660"/>
                    <a:pt x="2529" y="1660"/>
                  </a:cubicBezTo>
                  <a:lnTo>
                    <a:pt x="2388" y="1534"/>
                  </a:lnTo>
                  <a:lnTo>
                    <a:pt x="2388" y="1534"/>
                  </a:lnTo>
                  <a:cubicBezTo>
                    <a:pt x="2395" y="1534"/>
                    <a:pt x="2411" y="1550"/>
                    <a:pt x="2426" y="1565"/>
                  </a:cubicBezTo>
                  <a:cubicBezTo>
                    <a:pt x="2434" y="1573"/>
                    <a:pt x="2434" y="1573"/>
                    <a:pt x="2442" y="1581"/>
                  </a:cubicBezTo>
                  <a:cubicBezTo>
                    <a:pt x="2466" y="1605"/>
                    <a:pt x="2482" y="1628"/>
                    <a:pt x="2513" y="1644"/>
                  </a:cubicBezTo>
                  <a:cubicBezTo>
                    <a:pt x="2521" y="1652"/>
                    <a:pt x="2521" y="1652"/>
                    <a:pt x="2529" y="1652"/>
                  </a:cubicBezTo>
                  <a:cubicBezTo>
                    <a:pt x="2545" y="1652"/>
                    <a:pt x="2553" y="1636"/>
                    <a:pt x="2569" y="1621"/>
                  </a:cubicBezTo>
                  <a:cubicBezTo>
                    <a:pt x="2569" y="1613"/>
                    <a:pt x="2569" y="1613"/>
                    <a:pt x="2576" y="1613"/>
                  </a:cubicBezTo>
                  <a:cubicBezTo>
                    <a:pt x="2592" y="1589"/>
                    <a:pt x="2624" y="1565"/>
                    <a:pt x="2664" y="1557"/>
                  </a:cubicBezTo>
                  <a:cubicBezTo>
                    <a:pt x="2664" y="1550"/>
                    <a:pt x="2672" y="1550"/>
                    <a:pt x="2679" y="1550"/>
                  </a:cubicBezTo>
                  <a:cubicBezTo>
                    <a:pt x="2687" y="1550"/>
                    <a:pt x="2687" y="1557"/>
                    <a:pt x="2695" y="1565"/>
                  </a:cubicBezTo>
                  <a:cubicBezTo>
                    <a:pt x="2695" y="1565"/>
                    <a:pt x="2703" y="1573"/>
                    <a:pt x="2711" y="1581"/>
                  </a:cubicBezTo>
                  <a:cubicBezTo>
                    <a:pt x="2711" y="1589"/>
                    <a:pt x="2719" y="1589"/>
                    <a:pt x="2727" y="1589"/>
                  </a:cubicBezTo>
                  <a:cubicBezTo>
                    <a:pt x="2735" y="1589"/>
                    <a:pt x="2751" y="1565"/>
                    <a:pt x="2751" y="1550"/>
                  </a:cubicBezTo>
                  <a:cubicBezTo>
                    <a:pt x="2758" y="1518"/>
                    <a:pt x="2798" y="1518"/>
                    <a:pt x="2822" y="1518"/>
                  </a:cubicBezTo>
                  <a:cubicBezTo>
                    <a:pt x="2838" y="1518"/>
                    <a:pt x="2838" y="1526"/>
                    <a:pt x="2845" y="1534"/>
                  </a:cubicBezTo>
                  <a:cubicBezTo>
                    <a:pt x="2853" y="1541"/>
                    <a:pt x="2853" y="1550"/>
                    <a:pt x="2869" y="1565"/>
                  </a:cubicBezTo>
                  <a:cubicBezTo>
                    <a:pt x="2877" y="1573"/>
                    <a:pt x="2885" y="1573"/>
                    <a:pt x="2893" y="1573"/>
                  </a:cubicBezTo>
                  <a:cubicBezTo>
                    <a:pt x="2909" y="1573"/>
                    <a:pt x="2916" y="1557"/>
                    <a:pt x="2925" y="1550"/>
                  </a:cubicBezTo>
                  <a:lnTo>
                    <a:pt x="2925" y="1550"/>
                  </a:lnTo>
                  <a:cubicBezTo>
                    <a:pt x="2925" y="1541"/>
                    <a:pt x="2932" y="1541"/>
                    <a:pt x="2932" y="1541"/>
                  </a:cubicBezTo>
                  <a:cubicBezTo>
                    <a:pt x="2940" y="1526"/>
                    <a:pt x="2956" y="1510"/>
                    <a:pt x="2972" y="1502"/>
                  </a:cubicBezTo>
                  <a:cubicBezTo>
                    <a:pt x="2996" y="1502"/>
                    <a:pt x="3019" y="1518"/>
                    <a:pt x="3059" y="1565"/>
                  </a:cubicBezTo>
                  <a:cubicBezTo>
                    <a:pt x="3091" y="1605"/>
                    <a:pt x="3106" y="1605"/>
                    <a:pt x="3122" y="1613"/>
                  </a:cubicBezTo>
                  <a:cubicBezTo>
                    <a:pt x="3130" y="1613"/>
                    <a:pt x="3138" y="1613"/>
                    <a:pt x="3138" y="1621"/>
                  </a:cubicBezTo>
                  <a:cubicBezTo>
                    <a:pt x="3154" y="1628"/>
                    <a:pt x="3169" y="1652"/>
                    <a:pt x="3201" y="1652"/>
                  </a:cubicBezTo>
                  <a:cubicBezTo>
                    <a:pt x="3217" y="1652"/>
                    <a:pt x="3225" y="1644"/>
                    <a:pt x="3233" y="1644"/>
                  </a:cubicBezTo>
                  <a:lnTo>
                    <a:pt x="3241" y="1636"/>
                  </a:lnTo>
                  <a:cubicBezTo>
                    <a:pt x="3241" y="751"/>
                    <a:pt x="3241" y="751"/>
                    <a:pt x="3241" y="751"/>
                  </a:cubicBezTo>
                  <a:cubicBezTo>
                    <a:pt x="3154" y="403"/>
                    <a:pt x="3138" y="111"/>
                    <a:pt x="3138" y="71"/>
                  </a:cubicBezTo>
                  <a:cubicBezTo>
                    <a:pt x="2948" y="79"/>
                    <a:pt x="2751" y="79"/>
                    <a:pt x="2569" y="79"/>
                  </a:cubicBezTo>
                  <a:cubicBezTo>
                    <a:pt x="1700" y="79"/>
                    <a:pt x="839" y="55"/>
                    <a:pt x="16" y="8"/>
                  </a:cubicBezTo>
                  <a:cubicBezTo>
                    <a:pt x="8" y="245"/>
                    <a:pt x="8" y="245"/>
                    <a:pt x="8" y="245"/>
                  </a:cubicBezTo>
                  <a:cubicBezTo>
                    <a:pt x="1131" y="300"/>
                    <a:pt x="1131" y="300"/>
                    <a:pt x="1131" y="300"/>
                  </a:cubicBezTo>
                  <a:lnTo>
                    <a:pt x="1131" y="300"/>
                  </a:lnTo>
                  <a:cubicBezTo>
                    <a:pt x="1123" y="656"/>
                    <a:pt x="1123" y="1186"/>
                    <a:pt x="1147" y="1202"/>
                  </a:cubicBezTo>
                  <a:cubicBezTo>
                    <a:pt x="1163" y="1217"/>
                    <a:pt x="1178" y="1233"/>
                    <a:pt x="1186" y="1249"/>
                  </a:cubicBezTo>
                  <a:cubicBezTo>
                    <a:pt x="1194" y="1265"/>
                    <a:pt x="1210" y="1281"/>
                    <a:pt x="1226" y="1297"/>
                  </a:cubicBezTo>
                  <a:cubicBezTo>
                    <a:pt x="1234" y="1304"/>
                    <a:pt x="1242" y="1304"/>
                    <a:pt x="1250" y="1304"/>
                  </a:cubicBezTo>
                  <a:cubicBezTo>
                    <a:pt x="1257" y="1304"/>
                    <a:pt x="1257" y="1304"/>
                    <a:pt x="1265" y="1304"/>
                  </a:cubicBezTo>
                  <a:cubicBezTo>
                    <a:pt x="1273" y="1304"/>
                    <a:pt x="1273" y="1297"/>
                    <a:pt x="1281" y="1297"/>
                  </a:cubicBezTo>
                  <a:cubicBezTo>
                    <a:pt x="1289" y="1297"/>
                    <a:pt x="1297" y="1297"/>
                    <a:pt x="1305" y="1304"/>
                  </a:cubicBezTo>
                  <a:cubicBezTo>
                    <a:pt x="1313" y="1304"/>
                    <a:pt x="1313" y="1304"/>
                    <a:pt x="1321" y="1304"/>
                  </a:cubicBezTo>
                  <a:cubicBezTo>
                    <a:pt x="1329" y="1304"/>
                    <a:pt x="1329" y="1297"/>
                    <a:pt x="1336" y="1288"/>
                  </a:cubicBezTo>
                  <a:cubicBezTo>
                    <a:pt x="1336" y="1281"/>
                    <a:pt x="1336" y="1273"/>
                    <a:pt x="1352" y="1265"/>
                  </a:cubicBezTo>
                  <a:cubicBezTo>
                    <a:pt x="1352" y="1265"/>
                    <a:pt x="1352" y="1265"/>
                    <a:pt x="1360" y="1265"/>
                  </a:cubicBezTo>
                  <a:cubicBezTo>
                    <a:pt x="1376" y="1265"/>
                    <a:pt x="1384" y="1288"/>
                    <a:pt x="1400" y="1312"/>
                  </a:cubicBezTo>
                  <a:cubicBezTo>
                    <a:pt x="1400" y="1320"/>
                    <a:pt x="1400" y="1320"/>
                    <a:pt x="1400" y="1320"/>
                  </a:cubicBezTo>
                  <a:cubicBezTo>
                    <a:pt x="1408" y="1328"/>
                    <a:pt x="1408" y="1336"/>
                    <a:pt x="1408" y="1344"/>
                  </a:cubicBezTo>
                  <a:cubicBezTo>
                    <a:pt x="1408" y="1368"/>
                    <a:pt x="1416" y="1383"/>
                    <a:pt x="1431" y="1383"/>
                  </a:cubicBezTo>
                  <a:cubicBezTo>
                    <a:pt x="1439" y="1391"/>
                    <a:pt x="1455" y="1391"/>
                    <a:pt x="1455" y="1399"/>
                  </a:cubicBezTo>
                  <a:cubicBezTo>
                    <a:pt x="1471" y="1399"/>
                    <a:pt x="1479" y="1407"/>
                    <a:pt x="1503" y="1407"/>
                  </a:cubicBezTo>
                  <a:cubicBezTo>
                    <a:pt x="1503" y="1407"/>
                    <a:pt x="1510" y="1407"/>
                    <a:pt x="1518" y="1407"/>
                  </a:cubicBezTo>
                  <a:cubicBezTo>
                    <a:pt x="1558" y="1399"/>
                    <a:pt x="1574" y="1431"/>
                    <a:pt x="1574" y="1431"/>
                  </a:cubicBezTo>
                  <a:cubicBezTo>
                    <a:pt x="1582" y="1439"/>
                    <a:pt x="1589" y="1439"/>
                    <a:pt x="1597" y="1439"/>
                  </a:cubicBezTo>
                  <a:cubicBezTo>
                    <a:pt x="1605" y="1439"/>
                    <a:pt x="1613" y="1439"/>
                    <a:pt x="1621" y="1439"/>
                  </a:cubicBezTo>
                  <a:cubicBezTo>
                    <a:pt x="1629" y="1431"/>
                    <a:pt x="1637" y="1431"/>
                    <a:pt x="1653" y="1431"/>
                  </a:cubicBezTo>
                  <a:lnTo>
                    <a:pt x="1661" y="1431"/>
                  </a:lnTo>
                  <a:cubicBezTo>
                    <a:pt x="1692" y="1431"/>
                    <a:pt x="1692" y="1447"/>
                    <a:pt x="1700" y="1463"/>
                  </a:cubicBezTo>
                  <a:cubicBezTo>
                    <a:pt x="1700" y="1470"/>
                    <a:pt x="1700" y="1470"/>
                    <a:pt x="1700" y="1470"/>
                  </a:cubicBezTo>
                  <a:cubicBezTo>
                    <a:pt x="1700" y="1478"/>
                    <a:pt x="1700" y="1478"/>
                    <a:pt x="1708" y="1478"/>
                  </a:cubicBezTo>
                  <a:cubicBezTo>
                    <a:pt x="1716" y="1478"/>
                    <a:pt x="1732" y="1470"/>
                    <a:pt x="1740" y="1455"/>
                  </a:cubicBezTo>
                  <a:cubicBezTo>
                    <a:pt x="1740" y="1439"/>
                    <a:pt x="1747" y="1431"/>
                    <a:pt x="1755" y="1431"/>
                  </a:cubicBezTo>
                  <a:cubicBezTo>
                    <a:pt x="1755" y="1431"/>
                    <a:pt x="1763" y="1431"/>
                    <a:pt x="1763" y="1439"/>
                  </a:cubicBezTo>
                  <a:lnTo>
                    <a:pt x="1771" y="1439"/>
                  </a:lnTo>
                  <a:lnTo>
                    <a:pt x="1771" y="1439"/>
                  </a:lnTo>
                  <a:cubicBezTo>
                    <a:pt x="1771" y="1423"/>
                    <a:pt x="1787" y="1423"/>
                    <a:pt x="1787" y="1423"/>
                  </a:cubicBezTo>
                  <a:cubicBezTo>
                    <a:pt x="1795" y="1423"/>
                    <a:pt x="1803" y="1423"/>
                    <a:pt x="1811" y="1423"/>
                  </a:cubicBezTo>
                  <a:cubicBezTo>
                    <a:pt x="1811" y="1423"/>
                    <a:pt x="1827" y="1423"/>
                    <a:pt x="1834" y="1423"/>
                  </a:cubicBezTo>
                  <a:cubicBezTo>
                    <a:pt x="1842" y="1423"/>
                    <a:pt x="1850" y="1431"/>
                    <a:pt x="1850" y="1431"/>
                  </a:cubicBezTo>
                  <a:cubicBezTo>
                    <a:pt x="1858" y="1439"/>
                    <a:pt x="1858" y="1447"/>
                    <a:pt x="1858" y="1463"/>
                  </a:cubicBezTo>
                  <a:lnTo>
                    <a:pt x="1858" y="1470"/>
                  </a:lnTo>
                  <a:cubicBezTo>
                    <a:pt x="1858" y="1486"/>
                    <a:pt x="1858" y="1486"/>
                    <a:pt x="1866" y="1486"/>
                  </a:cubicBezTo>
                  <a:cubicBezTo>
                    <a:pt x="1874" y="1494"/>
                    <a:pt x="1874" y="1494"/>
                    <a:pt x="1882" y="1494"/>
                  </a:cubicBezTo>
                  <a:cubicBezTo>
                    <a:pt x="1898" y="1502"/>
                    <a:pt x="1898" y="1518"/>
                    <a:pt x="1898" y="1534"/>
                  </a:cubicBezTo>
                  <a:cubicBezTo>
                    <a:pt x="1898" y="1541"/>
                    <a:pt x="1890" y="1557"/>
                    <a:pt x="1898" y="1565"/>
                  </a:cubicBezTo>
                  <a:cubicBezTo>
                    <a:pt x="1898" y="1573"/>
                    <a:pt x="1906" y="1573"/>
                    <a:pt x="1906" y="1573"/>
                  </a:cubicBezTo>
                  <a:cubicBezTo>
                    <a:pt x="1914" y="1573"/>
                    <a:pt x="1937" y="1557"/>
                    <a:pt x="1945" y="1541"/>
                  </a:cubicBezTo>
                  <a:cubicBezTo>
                    <a:pt x="1961" y="1518"/>
                    <a:pt x="1985" y="1510"/>
                    <a:pt x="2016" y="1518"/>
                  </a:cubicBezTo>
                  <a:cubicBezTo>
                    <a:pt x="2048" y="1526"/>
                    <a:pt x="2056" y="1541"/>
                    <a:pt x="2064" y="1557"/>
                  </a:cubicBezTo>
                  <a:cubicBezTo>
                    <a:pt x="2072" y="1565"/>
                    <a:pt x="2072" y="1565"/>
                    <a:pt x="2072" y="1565"/>
                  </a:cubicBezTo>
                  <a:cubicBezTo>
                    <a:pt x="2072" y="1573"/>
                    <a:pt x="2080" y="1573"/>
                    <a:pt x="2087" y="1573"/>
                  </a:cubicBezTo>
                  <a:cubicBezTo>
                    <a:pt x="2095" y="1573"/>
                    <a:pt x="2103" y="1573"/>
                    <a:pt x="2103" y="1557"/>
                  </a:cubicBezTo>
                  <a:cubicBezTo>
                    <a:pt x="2103" y="1550"/>
                    <a:pt x="2127" y="1541"/>
                    <a:pt x="2166" y="1541"/>
                  </a:cubicBezTo>
                  <a:cubicBezTo>
                    <a:pt x="2174" y="1541"/>
                    <a:pt x="2182" y="1541"/>
                    <a:pt x="2190" y="1541"/>
                  </a:cubicBezTo>
                  <a:cubicBezTo>
                    <a:pt x="2198" y="1541"/>
                    <a:pt x="2198" y="1541"/>
                    <a:pt x="2198" y="1541"/>
                  </a:cubicBezTo>
                  <a:cubicBezTo>
                    <a:pt x="2206" y="1541"/>
                    <a:pt x="2206" y="1541"/>
                    <a:pt x="2206" y="1550"/>
                  </a:cubicBezTo>
                  <a:cubicBezTo>
                    <a:pt x="2214" y="1550"/>
                    <a:pt x="2206" y="1557"/>
                    <a:pt x="2206" y="1573"/>
                  </a:cubicBezTo>
                  <a:cubicBezTo>
                    <a:pt x="2206" y="1581"/>
                    <a:pt x="2206" y="1589"/>
                    <a:pt x="2198" y="1597"/>
                  </a:cubicBezTo>
                  <a:cubicBezTo>
                    <a:pt x="2198" y="1621"/>
                    <a:pt x="2206" y="1628"/>
                    <a:pt x="2222" y="1628"/>
                  </a:cubicBezTo>
                  <a:cubicBezTo>
                    <a:pt x="2222" y="1628"/>
                    <a:pt x="2230" y="1628"/>
                    <a:pt x="2230" y="1636"/>
                  </a:cubicBezTo>
                  <a:lnTo>
                    <a:pt x="2230" y="1636"/>
                  </a:lnTo>
                  <a:cubicBezTo>
                    <a:pt x="2238" y="1636"/>
                    <a:pt x="2246" y="1605"/>
                    <a:pt x="2246" y="1581"/>
                  </a:cubicBezTo>
                  <a:cubicBezTo>
                    <a:pt x="2246" y="1557"/>
                    <a:pt x="2253" y="1557"/>
                    <a:pt x="2253" y="1541"/>
                  </a:cubicBezTo>
                  <a:cubicBezTo>
                    <a:pt x="2262" y="1534"/>
                    <a:pt x="2262" y="1534"/>
                    <a:pt x="2269" y="1518"/>
                  </a:cubicBezTo>
                  <a:cubicBezTo>
                    <a:pt x="2269" y="1510"/>
                    <a:pt x="2277" y="1502"/>
                    <a:pt x="2285" y="1502"/>
                  </a:cubicBezTo>
                  <a:lnTo>
                    <a:pt x="2293" y="1510"/>
                  </a:lnTo>
                  <a:cubicBezTo>
                    <a:pt x="2301" y="1518"/>
                    <a:pt x="2301" y="1526"/>
                    <a:pt x="2301" y="1526"/>
                  </a:cubicBezTo>
                  <a:cubicBezTo>
                    <a:pt x="2317" y="1541"/>
                    <a:pt x="2333" y="1550"/>
                    <a:pt x="2348" y="1573"/>
                  </a:cubicBezTo>
                  <a:cubicBezTo>
                    <a:pt x="2348" y="1581"/>
                    <a:pt x="2356" y="1581"/>
                    <a:pt x="2356" y="1581"/>
                  </a:cubicBezTo>
                  <a:cubicBezTo>
                    <a:pt x="2364" y="1581"/>
                    <a:pt x="2372" y="1565"/>
                    <a:pt x="2372" y="1550"/>
                  </a:cubicBezTo>
                  <a:lnTo>
                    <a:pt x="2372" y="1550"/>
                  </a:lnTo>
                  <a:cubicBezTo>
                    <a:pt x="2380" y="1541"/>
                    <a:pt x="2380" y="1534"/>
                    <a:pt x="2388" y="1534"/>
                  </a:cubicBezTo>
                  <a:lnTo>
                    <a:pt x="2529" y="1660"/>
                  </a:lnTo>
                </a:path>
              </a:pathLst>
            </a:custGeom>
            <a:solidFill>
              <a:schemeClr val="accent6"/>
            </a:solidFill>
            <a:ln>
              <a:solidFill>
                <a:schemeClr val="bg2"/>
              </a:solidFill>
            </a:ln>
            <a:effectLst/>
          </p:spPr>
          <p:txBody>
            <a:bodyPr wrap="none" anchor="ctr"/>
            <a:lstStyle/>
            <a:p>
              <a:endParaRPr lang="en-US"/>
            </a:p>
          </p:txBody>
        </p:sp>
        <p:sp>
          <p:nvSpPr>
            <p:cNvPr id="501" name="Freeform 47"/>
            <p:cNvSpPr>
              <a:spLocks noChangeArrowheads="1"/>
            </p:cNvSpPr>
            <p:nvPr/>
          </p:nvSpPr>
          <p:spPr bwMode="auto">
            <a:xfrm>
              <a:off x="14781178" y="7379030"/>
              <a:ext cx="1363752" cy="1435651"/>
            </a:xfrm>
            <a:custGeom>
              <a:avLst/>
              <a:gdLst>
                <a:gd name="T0" fmla="*/ 2230 w 2594"/>
                <a:gd name="T1" fmla="*/ 182 h 2729"/>
                <a:gd name="T2" fmla="*/ 2230 w 2594"/>
                <a:gd name="T3" fmla="*/ 182 h 2729"/>
                <a:gd name="T4" fmla="*/ 340 w 2594"/>
                <a:gd name="T5" fmla="*/ 0 h 2729"/>
                <a:gd name="T6" fmla="*/ 0 w 2594"/>
                <a:gd name="T7" fmla="*/ 2664 h 2729"/>
                <a:gd name="T8" fmla="*/ 293 w 2594"/>
                <a:gd name="T9" fmla="*/ 2704 h 2729"/>
                <a:gd name="T10" fmla="*/ 356 w 2594"/>
                <a:gd name="T11" fmla="*/ 2672 h 2729"/>
                <a:gd name="T12" fmla="*/ 372 w 2594"/>
                <a:gd name="T13" fmla="*/ 2546 h 2729"/>
                <a:gd name="T14" fmla="*/ 443 w 2594"/>
                <a:gd name="T15" fmla="*/ 2506 h 2729"/>
                <a:gd name="T16" fmla="*/ 1028 w 2594"/>
                <a:gd name="T17" fmla="*/ 2578 h 2729"/>
                <a:gd name="T18" fmla="*/ 996 w 2594"/>
                <a:gd name="T19" fmla="*/ 2475 h 2729"/>
                <a:gd name="T20" fmla="*/ 2396 w 2594"/>
                <a:gd name="T21" fmla="*/ 2593 h 2729"/>
                <a:gd name="T22" fmla="*/ 2427 w 2594"/>
                <a:gd name="T23" fmla="*/ 2546 h 2729"/>
                <a:gd name="T24" fmla="*/ 2570 w 2594"/>
                <a:gd name="T25" fmla="*/ 451 h 2729"/>
                <a:gd name="T26" fmla="*/ 2593 w 2594"/>
                <a:gd name="T27" fmla="*/ 451 h 2729"/>
                <a:gd name="T28" fmla="*/ 2593 w 2594"/>
                <a:gd name="T29" fmla="*/ 206 h 2729"/>
                <a:gd name="T30" fmla="*/ 2238 w 2594"/>
                <a:gd name="T31" fmla="*/ 182 h 2729"/>
                <a:gd name="T32" fmla="*/ 2230 w 2594"/>
                <a:gd name="T33" fmla="*/ 182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4" h="2729">
                  <a:moveTo>
                    <a:pt x="2230" y="182"/>
                  </a:moveTo>
                  <a:lnTo>
                    <a:pt x="2230" y="182"/>
                  </a:lnTo>
                  <a:cubicBezTo>
                    <a:pt x="1495" y="135"/>
                    <a:pt x="862" y="72"/>
                    <a:pt x="340" y="0"/>
                  </a:cubicBezTo>
                  <a:cubicBezTo>
                    <a:pt x="0" y="2664"/>
                    <a:pt x="0" y="2664"/>
                    <a:pt x="0" y="2664"/>
                  </a:cubicBezTo>
                  <a:cubicBezTo>
                    <a:pt x="143" y="2672"/>
                    <a:pt x="277" y="2688"/>
                    <a:pt x="293" y="2704"/>
                  </a:cubicBezTo>
                  <a:cubicBezTo>
                    <a:pt x="348" y="2728"/>
                    <a:pt x="356" y="2672"/>
                    <a:pt x="356" y="2672"/>
                  </a:cubicBezTo>
                  <a:cubicBezTo>
                    <a:pt x="356" y="2672"/>
                    <a:pt x="364" y="2601"/>
                    <a:pt x="372" y="2546"/>
                  </a:cubicBezTo>
                  <a:cubicBezTo>
                    <a:pt x="388" y="2483"/>
                    <a:pt x="443" y="2506"/>
                    <a:pt x="443" y="2506"/>
                  </a:cubicBezTo>
                  <a:cubicBezTo>
                    <a:pt x="443" y="2506"/>
                    <a:pt x="894" y="2562"/>
                    <a:pt x="1028" y="2578"/>
                  </a:cubicBezTo>
                  <a:cubicBezTo>
                    <a:pt x="957" y="2435"/>
                    <a:pt x="996" y="2475"/>
                    <a:pt x="996" y="2475"/>
                  </a:cubicBezTo>
                  <a:cubicBezTo>
                    <a:pt x="996" y="2475"/>
                    <a:pt x="2372" y="2593"/>
                    <a:pt x="2396" y="2593"/>
                  </a:cubicBezTo>
                  <a:cubicBezTo>
                    <a:pt x="2427" y="2593"/>
                    <a:pt x="2427" y="2546"/>
                    <a:pt x="2427" y="2546"/>
                  </a:cubicBezTo>
                  <a:cubicBezTo>
                    <a:pt x="2570" y="451"/>
                    <a:pt x="2570" y="451"/>
                    <a:pt x="2570" y="451"/>
                  </a:cubicBezTo>
                  <a:cubicBezTo>
                    <a:pt x="2593" y="451"/>
                    <a:pt x="2593" y="451"/>
                    <a:pt x="2593" y="451"/>
                  </a:cubicBezTo>
                  <a:cubicBezTo>
                    <a:pt x="2593" y="206"/>
                    <a:pt x="2593" y="206"/>
                    <a:pt x="2593" y="206"/>
                  </a:cubicBezTo>
                  <a:cubicBezTo>
                    <a:pt x="2475" y="198"/>
                    <a:pt x="2356" y="190"/>
                    <a:pt x="2238" y="182"/>
                  </a:cubicBezTo>
                  <a:lnTo>
                    <a:pt x="2230" y="182"/>
                  </a:lnTo>
                </a:path>
              </a:pathLst>
            </a:custGeom>
            <a:solidFill>
              <a:schemeClr val="accent6"/>
            </a:solidFill>
            <a:ln>
              <a:solidFill>
                <a:schemeClr val="bg2"/>
              </a:solidFill>
            </a:ln>
            <a:effectLst/>
          </p:spPr>
          <p:txBody>
            <a:bodyPr wrap="none" anchor="ctr"/>
            <a:lstStyle/>
            <a:p>
              <a:endParaRPr lang="en-US"/>
            </a:p>
          </p:txBody>
        </p:sp>
        <p:sp>
          <p:nvSpPr>
            <p:cNvPr id="502" name="Freeform 48"/>
            <p:cNvSpPr>
              <a:spLocks noChangeArrowheads="1"/>
            </p:cNvSpPr>
            <p:nvPr/>
          </p:nvSpPr>
          <p:spPr bwMode="auto">
            <a:xfrm>
              <a:off x="12239219" y="5583887"/>
              <a:ext cx="1618875" cy="2681118"/>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4"/>
            </a:solidFill>
            <a:ln>
              <a:solidFill>
                <a:schemeClr val="bg2"/>
              </a:solidFill>
            </a:ln>
            <a:effectLst/>
          </p:spPr>
          <p:txBody>
            <a:bodyPr wrap="none" anchor="ctr"/>
            <a:lstStyle/>
            <a:p>
              <a:endParaRPr lang="en-US"/>
            </a:p>
          </p:txBody>
        </p:sp>
        <p:sp>
          <p:nvSpPr>
            <p:cNvPr id="503" name="Freeform 49"/>
            <p:cNvSpPr>
              <a:spLocks noChangeArrowheads="1"/>
            </p:cNvSpPr>
            <p:nvPr/>
          </p:nvSpPr>
          <p:spPr bwMode="auto">
            <a:xfrm>
              <a:off x="12243858" y="5583887"/>
              <a:ext cx="1614237" cy="2685756"/>
            </a:xfrm>
            <a:custGeom>
              <a:avLst/>
              <a:gdLst>
                <a:gd name="T0" fmla="*/ 1723 w 3068"/>
                <a:gd name="T1" fmla="*/ 4988 h 5107"/>
                <a:gd name="T2" fmla="*/ 1431 w 3068"/>
                <a:gd name="T3" fmla="*/ 4355 h 5107"/>
                <a:gd name="T4" fmla="*/ 1312 w 3068"/>
                <a:gd name="T5" fmla="*/ 4181 h 5107"/>
                <a:gd name="T6" fmla="*/ 988 w 3068"/>
                <a:gd name="T7" fmla="*/ 3913 h 5107"/>
                <a:gd name="T8" fmla="*/ 632 w 3068"/>
                <a:gd name="T9" fmla="*/ 3731 h 5107"/>
                <a:gd name="T10" fmla="*/ 648 w 3068"/>
                <a:gd name="T11" fmla="*/ 3454 h 5107"/>
                <a:gd name="T12" fmla="*/ 553 w 3068"/>
                <a:gd name="T13" fmla="*/ 3193 h 5107"/>
                <a:gd name="T14" fmla="*/ 443 w 3068"/>
                <a:gd name="T15" fmla="*/ 2933 h 5107"/>
                <a:gd name="T16" fmla="*/ 466 w 3068"/>
                <a:gd name="T17" fmla="*/ 2601 h 5107"/>
                <a:gd name="T18" fmla="*/ 403 w 3068"/>
                <a:gd name="T19" fmla="*/ 2530 h 5107"/>
                <a:gd name="T20" fmla="*/ 324 w 3068"/>
                <a:gd name="T21" fmla="*/ 2253 h 5107"/>
                <a:gd name="T22" fmla="*/ 427 w 3068"/>
                <a:gd name="T23" fmla="*/ 2269 h 5107"/>
                <a:gd name="T24" fmla="*/ 419 w 3068"/>
                <a:gd name="T25" fmla="*/ 2087 h 5107"/>
                <a:gd name="T26" fmla="*/ 395 w 3068"/>
                <a:gd name="T27" fmla="*/ 1929 h 5107"/>
                <a:gd name="T28" fmla="*/ 269 w 3068"/>
                <a:gd name="T29" fmla="*/ 1977 h 5107"/>
                <a:gd name="T30" fmla="*/ 229 w 3068"/>
                <a:gd name="T31" fmla="*/ 1819 h 5107"/>
                <a:gd name="T32" fmla="*/ 126 w 3068"/>
                <a:gd name="T33" fmla="*/ 1597 h 5107"/>
                <a:gd name="T34" fmla="*/ 55 w 3068"/>
                <a:gd name="T35" fmla="*/ 1408 h 5107"/>
                <a:gd name="T36" fmla="*/ 119 w 3068"/>
                <a:gd name="T37" fmla="*/ 1123 h 5107"/>
                <a:gd name="T38" fmla="*/ 24 w 3068"/>
                <a:gd name="T39" fmla="*/ 799 h 5107"/>
                <a:gd name="T40" fmla="*/ 150 w 3068"/>
                <a:gd name="T41" fmla="*/ 514 h 5107"/>
                <a:gd name="T42" fmla="*/ 245 w 3068"/>
                <a:gd name="T43" fmla="*/ 301 h 5107"/>
                <a:gd name="T44" fmla="*/ 237 w 3068"/>
                <a:gd name="T45" fmla="*/ 71 h 5107"/>
                <a:gd name="T46" fmla="*/ 1684 w 3068"/>
                <a:gd name="T47" fmla="*/ 364 h 5107"/>
                <a:gd name="T48" fmla="*/ 2965 w 3068"/>
                <a:gd name="T49" fmla="*/ 4158 h 5107"/>
                <a:gd name="T50" fmla="*/ 2996 w 3068"/>
                <a:gd name="T51" fmla="*/ 4450 h 5107"/>
                <a:gd name="T52" fmla="*/ 2783 w 3068"/>
                <a:gd name="T53" fmla="*/ 4782 h 5107"/>
                <a:gd name="T54" fmla="*/ 2798 w 3068"/>
                <a:gd name="T55" fmla="*/ 4956 h 5107"/>
                <a:gd name="T56" fmla="*/ 1723 w 3068"/>
                <a:gd name="T57" fmla="*/ 4980 h 5107"/>
                <a:gd name="T58" fmla="*/ 2822 w 3068"/>
                <a:gd name="T59" fmla="*/ 5011 h 5107"/>
                <a:gd name="T60" fmla="*/ 2751 w 3068"/>
                <a:gd name="T61" fmla="*/ 4845 h 5107"/>
                <a:gd name="T62" fmla="*/ 2901 w 3068"/>
                <a:gd name="T63" fmla="*/ 4521 h 5107"/>
                <a:gd name="T64" fmla="*/ 2988 w 3068"/>
                <a:gd name="T65" fmla="*/ 4237 h 5107"/>
                <a:gd name="T66" fmla="*/ 1684 w 3068"/>
                <a:gd name="T67" fmla="*/ 372 h 5107"/>
                <a:gd name="T68" fmla="*/ 292 w 3068"/>
                <a:gd name="T69" fmla="*/ 182 h 5107"/>
                <a:gd name="T70" fmla="*/ 198 w 3068"/>
                <a:gd name="T71" fmla="*/ 396 h 5107"/>
                <a:gd name="T72" fmla="*/ 63 w 3068"/>
                <a:gd name="T73" fmla="*/ 633 h 5107"/>
                <a:gd name="T74" fmla="*/ 95 w 3068"/>
                <a:gd name="T75" fmla="*/ 917 h 5107"/>
                <a:gd name="T76" fmla="*/ 79 w 3068"/>
                <a:gd name="T77" fmla="*/ 1234 h 5107"/>
                <a:gd name="T78" fmla="*/ 47 w 3068"/>
                <a:gd name="T79" fmla="*/ 1423 h 5107"/>
                <a:gd name="T80" fmla="*/ 198 w 3068"/>
                <a:gd name="T81" fmla="*/ 1700 h 5107"/>
                <a:gd name="T82" fmla="*/ 190 w 3068"/>
                <a:gd name="T83" fmla="*/ 1937 h 5107"/>
                <a:gd name="T84" fmla="*/ 364 w 3068"/>
                <a:gd name="T85" fmla="*/ 2040 h 5107"/>
                <a:gd name="T86" fmla="*/ 458 w 3068"/>
                <a:gd name="T87" fmla="*/ 1985 h 5107"/>
                <a:gd name="T88" fmla="*/ 451 w 3068"/>
                <a:gd name="T89" fmla="*/ 2198 h 5107"/>
                <a:gd name="T90" fmla="*/ 379 w 3068"/>
                <a:gd name="T91" fmla="*/ 2182 h 5107"/>
                <a:gd name="T92" fmla="*/ 308 w 3068"/>
                <a:gd name="T93" fmla="*/ 2325 h 5107"/>
                <a:gd name="T94" fmla="*/ 419 w 3068"/>
                <a:gd name="T95" fmla="*/ 2522 h 5107"/>
                <a:gd name="T96" fmla="*/ 403 w 3068"/>
                <a:gd name="T97" fmla="*/ 2680 h 5107"/>
                <a:gd name="T98" fmla="*/ 506 w 3068"/>
                <a:gd name="T99" fmla="*/ 3043 h 5107"/>
                <a:gd name="T100" fmla="*/ 577 w 3068"/>
                <a:gd name="T101" fmla="*/ 3241 h 5107"/>
                <a:gd name="T102" fmla="*/ 672 w 3068"/>
                <a:gd name="T103" fmla="*/ 3549 h 5107"/>
                <a:gd name="T104" fmla="*/ 680 w 3068"/>
                <a:gd name="T105" fmla="*/ 3778 h 5107"/>
                <a:gd name="T106" fmla="*/ 1051 w 3068"/>
                <a:gd name="T107" fmla="*/ 3944 h 5107"/>
                <a:gd name="T108" fmla="*/ 1391 w 3068"/>
                <a:gd name="T109" fmla="*/ 4173 h 5107"/>
                <a:gd name="T110" fmla="*/ 1486 w 3068"/>
                <a:gd name="T111" fmla="*/ 4339 h 5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8" h="5107">
                  <a:moveTo>
                    <a:pt x="2688" y="5106"/>
                  </a:moveTo>
                  <a:lnTo>
                    <a:pt x="2688" y="5106"/>
                  </a:lnTo>
                  <a:lnTo>
                    <a:pt x="2688" y="5106"/>
                  </a:lnTo>
                  <a:cubicBezTo>
                    <a:pt x="2688" y="5098"/>
                    <a:pt x="2680" y="5098"/>
                    <a:pt x="2664" y="5090"/>
                  </a:cubicBezTo>
                  <a:cubicBezTo>
                    <a:pt x="2632" y="5083"/>
                    <a:pt x="1874" y="5003"/>
                    <a:pt x="1723" y="4988"/>
                  </a:cubicBezTo>
                  <a:lnTo>
                    <a:pt x="1723" y="4988"/>
                  </a:lnTo>
                  <a:lnTo>
                    <a:pt x="1723" y="4988"/>
                  </a:lnTo>
                  <a:cubicBezTo>
                    <a:pt x="1708" y="4964"/>
                    <a:pt x="1715" y="4956"/>
                    <a:pt x="1723" y="4940"/>
                  </a:cubicBezTo>
                  <a:cubicBezTo>
                    <a:pt x="1723" y="4924"/>
                    <a:pt x="1731" y="4908"/>
                    <a:pt x="1731" y="4877"/>
                  </a:cubicBezTo>
                  <a:cubicBezTo>
                    <a:pt x="1739" y="4814"/>
                    <a:pt x="1723" y="4600"/>
                    <a:pt x="1668" y="4569"/>
                  </a:cubicBezTo>
                  <a:cubicBezTo>
                    <a:pt x="1613" y="4529"/>
                    <a:pt x="1534" y="4434"/>
                    <a:pt x="1518" y="4379"/>
                  </a:cubicBezTo>
                  <a:cubicBezTo>
                    <a:pt x="1510" y="4355"/>
                    <a:pt x="1502" y="4347"/>
                    <a:pt x="1486" y="4347"/>
                  </a:cubicBezTo>
                  <a:cubicBezTo>
                    <a:pt x="1478" y="4347"/>
                    <a:pt x="1470" y="4347"/>
                    <a:pt x="1462" y="4347"/>
                  </a:cubicBezTo>
                  <a:cubicBezTo>
                    <a:pt x="1455" y="4355"/>
                    <a:pt x="1439" y="4355"/>
                    <a:pt x="1431" y="4355"/>
                  </a:cubicBezTo>
                  <a:cubicBezTo>
                    <a:pt x="1415" y="4355"/>
                    <a:pt x="1407" y="4355"/>
                    <a:pt x="1399" y="4347"/>
                  </a:cubicBezTo>
                  <a:cubicBezTo>
                    <a:pt x="1375" y="4324"/>
                    <a:pt x="1384" y="4276"/>
                    <a:pt x="1384" y="4253"/>
                  </a:cubicBezTo>
                  <a:cubicBezTo>
                    <a:pt x="1384" y="4237"/>
                    <a:pt x="1384" y="4229"/>
                    <a:pt x="1384" y="4229"/>
                  </a:cubicBezTo>
                  <a:cubicBezTo>
                    <a:pt x="1384" y="4221"/>
                    <a:pt x="1384" y="4213"/>
                    <a:pt x="1384" y="4205"/>
                  </a:cubicBezTo>
                  <a:cubicBezTo>
                    <a:pt x="1384" y="4197"/>
                    <a:pt x="1391" y="4181"/>
                    <a:pt x="1384" y="4181"/>
                  </a:cubicBezTo>
                  <a:cubicBezTo>
                    <a:pt x="1375" y="4173"/>
                    <a:pt x="1368" y="4173"/>
                    <a:pt x="1344" y="4173"/>
                  </a:cubicBezTo>
                  <a:cubicBezTo>
                    <a:pt x="1336" y="4181"/>
                    <a:pt x="1320" y="4181"/>
                    <a:pt x="1312" y="4181"/>
                  </a:cubicBezTo>
                  <a:cubicBezTo>
                    <a:pt x="1265" y="4181"/>
                    <a:pt x="1233" y="4158"/>
                    <a:pt x="1217" y="4142"/>
                  </a:cubicBezTo>
                  <a:cubicBezTo>
                    <a:pt x="1209" y="4142"/>
                    <a:pt x="1209" y="4134"/>
                    <a:pt x="1202" y="4134"/>
                  </a:cubicBezTo>
                  <a:cubicBezTo>
                    <a:pt x="1202" y="4126"/>
                    <a:pt x="1194" y="4126"/>
                    <a:pt x="1186" y="4126"/>
                  </a:cubicBezTo>
                  <a:cubicBezTo>
                    <a:pt x="1162" y="4118"/>
                    <a:pt x="1138" y="4110"/>
                    <a:pt x="1122" y="4063"/>
                  </a:cubicBezTo>
                  <a:cubicBezTo>
                    <a:pt x="1099" y="4015"/>
                    <a:pt x="1059" y="3960"/>
                    <a:pt x="1051" y="3952"/>
                  </a:cubicBezTo>
                  <a:cubicBezTo>
                    <a:pt x="1044" y="3952"/>
                    <a:pt x="1044" y="3944"/>
                    <a:pt x="1035" y="3944"/>
                  </a:cubicBezTo>
                  <a:cubicBezTo>
                    <a:pt x="1028" y="3928"/>
                    <a:pt x="1012" y="3913"/>
                    <a:pt x="988" y="3913"/>
                  </a:cubicBezTo>
                  <a:cubicBezTo>
                    <a:pt x="980" y="3913"/>
                    <a:pt x="972" y="3913"/>
                    <a:pt x="972" y="3913"/>
                  </a:cubicBezTo>
                  <a:cubicBezTo>
                    <a:pt x="964" y="3920"/>
                    <a:pt x="957" y="3920"/>
                    <a:pt x="949" y="3920"/>
                  </a:cubicBezTo>
                  <a:cubicBezTo>
                    <a:pt x="901" y="3920"/>
                    <a:pt x="854" y="3881"/>
                    <a:pt x="838" y="3849"/>
                  </a:cubicBezTo>
                  <a:cubicBezTo>
                    <a:pt x="822" y="3826"/>
                    <a:pt x="783" y="3826"/>
                    <a:pt x="735" y="3826"/>
                  </a:cubicBezTo>
                  <a:cubicBezTo>
                    <a:pt x="696" y="3826"/>
                    <a:pt x="672" y="3818"/>
                    <a:pt x="672" y="3778"/>
                  </a:cubicBezTo>
                  <a:cubicBezTo>
                    <a:pt x="664" y="3762"/>
                    <a:pt x="664" y="3754"/>
                    <a:pt x="648" y="3747"/>
                  </a:cubicBezTo>
                  <a:cubicBezTo>
                    <a:pt x="648" y="3739"/>
                    <a:pt x="640" y="3739"/>
                    <a:pt x="632" y="3731"/>
                  </a:cubicBezTo>
                  <a:cubicBezTo>
                    <a:pt x="617" y="3715"/>
                    <a:pt x="625" y="3707"/>
                    <a:pt x="632" y="3691"/>
                  </a:cubicBezTo>
                  <a:cubicBezTo>
                    <a:pt x="632" y="3683"/>
                    <a:pt x="640" y="3667"/>
                    <a:pt x="640" y="3660"/>
                  </a:cubicBezTo>
                  <a:cubicBezTo>
                    <a:pt x="640" y="3644"/>
                    <a:pt x="648" y="3628"/>
                    <a:pt x="648" y="3620"/>
                  </a:cubicBezTo>
                  <a:cubicBezTo>
                    <a:pt x="656" y="3612"/>
                    <a:pt x="664" y="3596"/>
                    <a:pt x="656" y="3580"/>
                  </a:cubicBezTo>
                  <a:cubicBezTo>
                    <a:pt x="656" y="3557"/>
                    <a:pt x="664" y="3549"/>
                    <a:pt x="672" y="3549"/>
                  </a:cubicBezTo>
                  <a:cubicBezTo>
                    <a:pt x="672" y="3541"/>
                    <a:pt x="680" y="3533"/>
                    <a:pt x="680" y="3509"/>
                  </a:cubicBezTo>
                  <a:cubicBezTo>
                    <a:pt x="688" y="3470"/>
                    <a:pt x="664" y="3462"/>
                    <a:pt x="648" y="3454"/>
                  </a:cubicBezTo>
                  <a:cubicBezTo>
                    <a:pt x="640" y="3454"/>
                    <a:pt x="632" y="3446"/>
                    <a:pt x="625" y="3446"/>
                  </a:cubicBezTo>
                  <a:cubicBezTo>
                    <a:pt x="601" y="3422"/>
                    <a:pt x="625" y="3391"/>
                    <a:pt x="648" y="3359"/>
                  </a:cubicBezTo>
                  <a:cubicBezTo>
                    <a:pt x="648" y="3351"/>
                    <a:pt x="648" y="3343"/>
                    <a:pt x="648" y="3343"/>
                  </a:cubicBezTo>
                  <a:cubicBezTo>
                    <a:pt x="648" y="3320"/>
                    <a:pt x="617" y="3304"/>
                    <a:pt x="601" y="3296"/>
                  </a:cubicBezTo>
                  <a:cubicBezTo>
                    <a:pt x="585" y="3288"/>
                    <a:pt x="577" y="3272"/>
                    <a:pt x="569" y="3249"/>
                  </a:cubicBezTo>
                  <a:cubicBezTo>
                    <a:pt x="569" y="3233"/>
                    <a:pt x="569" y="3225"/>
                    <a:pt x="561" y="3217"/>
                  </a:cubicBezTo>
                  <a:cubicBezTo>
                    <a:pt x="553" y="3201"/>
                    <a:pt x="553" y="3193"/>
                    <a:pt x="553" y="3193"/>
                  </a:cubicBezTo>
                  <a:cubicBezTo>
                    <a:pt x="545" y="3193"/>
                    <a:pt x="545" y="3185"/>
                    <a:pt x="538" y="3169"/>
                  </a:cubicBezTo>
                  <a:cubicBezTo>
                    <a:pt x="538" y="3154"/>
                    <a:pt x="530" y="3146"/>
                    <a:pt x="530" y="3138"/>
                  </a:cubicBezTo>
                  <a:cubicBezTo>
                    <a:pt x="530" y="3130"/>
                    <a:pt x="530" y="3130"/>
                    <a:pt x="522" y="3122"/>
                  </a:cubicBezTo>
                  <a:cubicBezTo>
                    <a:pt x="506" y="3106"/>
                    <a:pt x="506" y="3106"/>
                    <a:pt x="498" y="3067"/>
                  </a:cubicBezTo>
                  <a:cubicBezTo>
                    <a:pt x="498" y="3059"/>
                    <a:pt x="498" y="3051"/>
                    <a:pt x="498" y="3043"/>
                  </a:cubicBezTo>
                  <a:cubicBezTo>
                    <a:pt x="498" y="3019"/>
                    <a:pt x="498" y="3011"/>
                    <a:pt x="490" y="3003"/>
                  </a:cubicBezTo>
                  <a:cubicBezTo>
                    <a:pt x="474" y="3003"/>
                    <a:pt x="458" y="2980"/>
                    <a:pt x="443" y="2933"/>
                  </a:cubicBezTo>
                  <a:cubicBezTo>
                    <a:pt x="435" y="2902"/>
                    <a:pt x="427" y="2894"/>
                    <a:pt x="403" y="2870"/>
                  </a:cubicBezTo>
                  <a:cubicBezTo>
                    <a:pt x="372" y="2846"/>
                    <a:pt x="387" y="2744"/>
                    <a:pt x="387" y="2712"/>
                  </a:cubicBezTo>
                  <a:cubicBezTo>
                    <a:pt x="387" y="2696"/>
                    <a:pt x="387" y="2688"/>
                    <a:pt x="387" y="2680"/>
                  </a:cubicBezTo>
                  <a:cubicBezTo>
                    <a:pt x="387" y="2680"/>
                    <a:pt x="379" y="2680"/>
                    <a:pt x="387" y="2672"/>
                  </a:cubicBezTo>
                  <a:cubicBezTo>
                    <a:pt x="387" y="2672"/>
                    <a:pt x="387" y="2672"/>
                    <a:pt x="403" y="2672"/>
                  </a:cubicBezTo>
                  <a:cubicBezTo>
                    <a:pt x="403" y="2672"/>
                    <a:pt x="411" y="2672"/>
                    <a:pt x="419" y="2672"/>
                  </a:cubicBezTo>
                  <a:cubicBezTo>
                    <a:pt x="458" y="2664"/>
                    <a:pt x="458" y="2641"/>
                    <a:pt x="466" y="2601"/>
                  </a:cubicBezTo>
                  <a:cubicBezTo>
                    <a:pt x="466" y="2593"/>
                    <a:pt x="474" y="2585"/>
                    <a:pt x="474" y="2578"/>
                  </a:cubicBezTo>
                  <a:cubicBezTo>
                    <a:pt x="482" y="2554"/>
                    <a:pt x="482" y="2546"/>
                    <a:pt x="474" y="2538"/>
                  </a:cubicBezTo>
                  <a:cubicBezTo>
                    <a:pt x="474" y="2538"/>
                    <a:pt x="466" y="2530"/>
                    <a:pt x="451" y="2530"/>
                  </a:cubicBezTo>
                  <a:cubicBezTo>
                    <a:pt x="451" y="2530"/>
                    <a:pt x="443" y="2530"/>
                    <a:pt x="435" y="2530"/>
                  </a:cubicBezTo>
                  <a:cubicBezTo>
                    <a:pt x="427" y="2530"/>
                    <a:pt x="419" y="2530"/>
                    <a:pt x="419" y="2530"/>
                  </a:cubicBezTo>
                  <a:cubicBezTo>
                    <a:pt x="411" y="2530"/>
                    <a:pt x="411" y="2530"/>
                    <a:pt x="411" y="2530"/>
                  </a:cubicBezTo>
                  <a:cubicBezTo>
                    <a:pt x="403" y="2530"/>
                    <a:pt x="403" y="2530"/>
                    <a:pt x="403" y="2530"/>
                  </a:cubicBezTo>
                  <a:cubicBezTo>
                    <a:pt x="395" y="2530"/>
                    <a:pt x="387" y="2522"/>
                    <a:pt x="372" y="2498"/>
                  </a:cubicBezTo>
                  <a:cubicBezTo>
                    <a:pt x="356" y="2475"/>
                    <a:pt x="348" y="2475"/>
                    <a:pt x="340" y="2467"/>
                  </a:cubicBezTo>
                  <a:cubicBezTo>
                    <a:pt x="332" y="2459"/>
                    <a:pt x="332" y="2459"/>
                    <a:pt x="316" y="2443"/>
                  </a:cubicBezTo>
                  <a:cubicBezTo>
                    <a:pt x="292" y="2420"/>
                    <a:pt x="300" y="2388"/>
                    <a:pt x="300" y="2356"/>
                  </a:cubicBezTo>
                  <a:cubicBezTo>
                    <a:pt x="300" y="2348"/>
                    <a:pt x="300" y="2340"/>
                    <a:pt x="300" y="2325"/>
                  </a:cubicBezTo>
                  <a:cubicBezTo>
                    <a:pt x="300" y="2301"/>
                    <a:pt x="300" y="2293"/>
                    <a:pt x="308" y="2285"/>
                  </a:cubicBezTo>
                  <a:cubicBezTo>
                    <a:pt x="316" y="2277"/>
                    <a:pt x="316" y="2269"/>
                    <a:pt x="324" y="2253"/>
                  </a:cubicBezTo>
                  <a:cubicBezTo>
                    <a:pt x="332" y="2230"/>
                    <a:pt x="332" y="2214"/>
                    <a:pt x="324" y="2198"/>
                  </a:cubicBezTo>
                  <a:cubicBezTo>
                    <a:pt x="324" y="2190"/>
                    <a:pt x="324" y="2182"/>
                    <a:pt x="324" y="2167"/>
                  </a:cubicBezTo>
                  <a:cubicBezTo>
                    <a:pt x="324" y="2151"/>
                    <a:pt x="324" y="2135"/>
                    <a:pt x="332" y="2135"/>
                  </a:cubicBezTo>
                  <a:cubicBezTo>
                    <a:pt x="340" y="2135"/>
                    <a:pt x="348" y="2135"/>
                    <a:pt x="356" y="2143"/>
                  </a:cubicBezTo>
                  <a:cubicBezTo>
                    <a:pt x="372" y="2151"/>
                    <a:pt x="372" y="2158"/>
                    <a:pt x="387" y="2182"/>
                  </a:cubicBezTo>
                  <a:cubicBezTo>
                    <a:pt x="387" y="2190"/>
                    <a:pt x="395" y="2206"/>
                    <a:pt x="403" y="2222"/>
                  </a:cubicBezTo>
                  <a:cubicBezTo>
                    <a:pt x="419" y="2245"/>
                    <a:pt x="427" y="2269"/>
                    <a:pt x="427" y="2269"/>
                  </a:cubicBezTo>
                  <a:cubicBezTo>
                    <a:pt x="427" y="2269"/>
                    <a:pt x="427" y="2269"/>
                    <a:pt x="435" y="2269"/>
                  </a:cubicBezTo>
                  <a:cubicBezTo>
                    <a:pt x="435" y="2261"/>
                    <a:pt x="443" y="2261"/>
                    <a:pt x="451" y="2261"/>
                  </a:cubicBezTo>
                  <a:cubicBezTo>
                    <a:pt x="458" y="2261"/>
                    <a:pt x="458" y="2261"/>
                    <a:pt x="458" y="2261"/>
                  </a:cubicBezTo>
                  <a:cubicBezTo>
                    <a:pt x="458" y="2253"/>
                    <a:pt x="458" y="2245"/>
                    <a:pt x="451" y="2230"/>
                  </a:cubicBezTo>
                  <a:cubicBezTo>
                    <a:pt x="451" y="2222"/>
                    <a:pt x="451" y="2206"/>
                    <a:pt x="443" y="2198"/>
                  </a:cubicBezTo>
                  <a:cubicBezTo>
                    <a:pt x="443" y="2174"/>
                    <a:pt x="435" y="2151"/>
                    <a:pt x="435" y="2127"/>
                  </a:cubicBezTo>
                  <a:cubicBezTo>
                    <a:pt x="427" y="2111"/>
                    <a:pt x="427" y="2095"/>
                    <a:pt x="419" y="2087"/>
                  </a:cubicBezTo>
                  <a:cubicBezTo>
                    <a:pt x="419" y="2072"/>
                    <a:pt x="411" y="2064"/>
                    <a:pt x="411" y="2064"/>
                  </a:cubicBezTo>
                  <a:cubicBezTo>
                    <a:pt x="403" y="2056"/>
                    <a:pt x="395" y="2056"/>
                    <a:pt x="395" y="2048"/>
                  </a:cubicBezTo>
                  <a:cubicBezTo>
                    <a:pt x="387" y="2032"/>
                    <a:pt x="395" y="2024"/>
                    <a:pt x="403" y="2016"/>
                  </a:cubicBezTo>
                  <a:cubicBezTo>
                    <a:pt x="403" y="2008"/>
                    <a:pt x="419" y="2000"/>
                    <a:pt x="427" y="2000"/>
                  </a:cubicBezTo>
                  <a:cubicBezTo>
                    <a:pt x="435" y="2000"/>
                    <a:pt x="451" y="1993"/>
                    <a:pt x="451" y="1985"/>
                  </a:cubicBezTo>
                  <a:cubicBezTo>
                    <a:pt x="451" y="1977"/>
                    <a:pt x="451" y="1969"/>
                    <a:pt x="443" y="1961"/>
                  </a:cubicBezTo>
                  <a:cubicBezTo>
                    <a:pt x="427" y="1945"/>
                    <a:pt x="419" y="1937"/>
                    <a:pt x="395" y="1929"/>
                  </a:cubicBezTo>
                  <a:cubicBezTo>
                    <a:pt x="387" y="1929"/>
                    <a:pt x="387" y="1929"/>
                    <a:pt x="387" y="1945"/>
                  </a:cubicBezTo>
                  <a:cubicBezTo>
                    <a:pt x="387" y="1953"/>
                    <a:pt x="387" y="1969"/>
                    <a:pt x="379" y="1985"/>
                  </a:cubicBezTo>
                  <a:cubicBezTo>
                    <a:pt x="364" y="2000"/>
                    <a:pt x="372" y="2008"/>
                    <a:pt x="372" y="2016"/>
                  </a:cubicBezTo>
                  <a:cubicBezTo>
                    <a:pt x="372" y="2024"/>
                    <a:pt x="372" y="2032"/>
                    <a:pt x="372" y="2040"/>
                  </a:cubicBezTo>
                  <a:cubicBezTo>
                    <a:pt x="372" y="2064"/>
                    <a:pt x="356" y="2072"/>
                    <a:pt x="348" y="2072"/>
                  </a:cubicBezTo>
                  <a:cubicBezTo>
                    <a:pt x="340" y="2072"/>
                    <a:pt x="332" y="2072"/>
                    <a:pt x="332" y="2064"/>
                  </a:cubicBezTo>
                  <a:cubicBezTo>
                    <a:pt x="308" y="2056"/>
                    <a:pt x="292" y="2032"/>
                    <a:pt x="269" y="1977"/>
                  </a:cubicBezTo>
                  <a:cubicBezTo>
                    <a:pt x="261" y="1945"/>
                    <a:pt x="253" y="1945"/>
                    <a:pt x="245" y="1945"/>
                  </a:cubicBezTo>
                  <a:cubicBezTo>
                    <a:pt x="237" y="1945"/>
                    <a:pt x="237" y="1945"/>
                    <a:pt x="229" y="1945"/>
                  </a:cubicBezTo>
                  <a:cubicBezTo>
                    <a:pt x="221" y="1945"/>
                    <a:pt x="214" y="1945"/>
                    <a:pt x="198" y="1945"/>
                  </a:cubicBezTo>
                  <a:cubicBezTo>
                    <a:pt x="198" y="1945"/>
                    <a:pt x="182" y="1945"/>
                    <a:pt x="182" y="1937"/>
                  </a:cubicBezTo>
                  <a:cubicBezTo>
                    <a:pt x="182" y="1929"/>
                    <a:pt x="190" y="1921"/>
                    <a:pt x="214" y="1905"/>
                  </a:cubicBezTo>
                  <a:lnTo>
                    <a:pt x="214" y="1898"/>
                  </a:lnTo>
                  <a:cubicBezTo>
                    <a:pt x="229" y="1890"/>
                    <a:pt x="237" y="1850"/>
                    <a:pt x="229" y="1819"/>
                  </a:cubicBezTo>
                  <a:cubicBezTo>
                    <a:pt x="229" y="1803"/>
                    <a:pt x="229" y="1803"/>
                    <a:pt x="221" y="1795"/>
                  </a:cubicBezTo>
                  <a:cubicBezTo>
                    <a:pt x="221" y="1795"/>
                    <a:pt x="214" y="1787"/>
                    <a:pt x="214" y="1763"/>
                  </a:cubicBezTo>
                  <a:cubicBezTo>
                    <a:pt x="205" y="1755"/>
                    <a:pt x="205" y="1740"/>
                    <a:pt x="205" y="1740"/>
                  </a:cubicBezTo>
                  <a:cubicBezTo>
                    <a:pt x="205" y="1724"/>
                    <a:pt x="205" y="1724"/>
                    <a:pt x="190" y="1708"/>
                  </a:cubicBezTo>
                  <a:cubicBezTo>
                    <a:pt x="182" y="1708"/>
                    <a:pt x="182" y="1700"/>
                    <a:pt x="174" y="1700"/>
                  </a:cubicBezTo>
                  <a:cubicBezTo>
                    <a:pt x="166" y="1692"/>
                    <a:pt x="158" y="1684"/>
                    <a:pt x="150" y="1653"/>
                  </a:cubicBezTo>
                  <a:cubicBezTo>
                    <a:pt x="150" y="1621"/>
                    <a:pt x="142" y="1613"/>
                    <a:pt x="126" y="1597"/>
                  </a:cubicBezTo>
                  <a:cubicBezTo>
                    <a:pt x="119" y="1597"/>
                    <a:pt x="111" y="1589"/>
                    <a:pt x="111" y="1581"/>
                  </a:cubicBezTo>
                  <a:cubicBezTo>
                    <a:pt x="95" y="1574"/>
                    <a:pt x="95" y="1566"/>
                    <a:pt x="95" y="1550"/>
                  </a:cubicBezTo>
                  <a:cubicBezTo>
                    <a:pt x="95" y="1534"/>
                    <a:pt x="95" y="1510"/>
                    <a:pt x="63" y="1471"/>
                  </a:cubicBezTo>
                  <a:cubicBezTo>
                    <a:pt x="39" y="1439"/>
                    <a:pt x="39" y="1423"/>
                    <a:pt x="39" y="1423"/>
                  </a:cubicBezTo>
                  <a:cubicBezTo>
                    <a:pt x="39" y="1415"/>
                    <a:pt x="47" y="1415"/>
                    <a:pt x="47" y="1415"/>
                  </a:cubicBezTo>
                  <a:lnTo>
                    <a:pt x="55" y="1415"/>
                  </a:lnTo>
                  <a:lnTo>
                    <a:pt x="55" y="1408"/>
                  </a:lnTo>
                  <a:cubicBezTo>
                    <a:pt x="47" y="1384"/>
                    <a:pt x="55" y="1360"/>
                    <a:pt x="71" y="1328"/>
                  </a:cubicBezTo>
                  <a:cubicBezTo>
                    <a:pt x="71" y="1313"/>
                    <a:pt x="71" y="1313"/>
                    <a:pt x="71" y="1313"/>
                  </a:cubicBezTo>
                  <a:cubicBezTo>
                    <a:pt x="87" y="1281"/>
                    <a:pt x="87" y="1273"/>
                    <a:pt x="79" y="1241"/>
                  </a:cubicBezTo>
                  <a:cubicBezTo>
                    <a:pt x="71" y="1234"/>
                    <a:pt x="71" y="1234"/>
                    <a:pt x="71" y="1234"/>
                  </a:cubicBezTo>
                  <a:cubicBezTo>
                    <a:pt x="63" y="1202"/>
                    <a:pt x="71" y="1202"/>
                    <a:pt x="87" y="1186"/>
                  </a:cubicBezTo>
                  <a:cubicBezTo>
                    <a:pt x="95" y="1186"/>
                    <a:pt x="103" y="1178"/>
                    <a:pt x="111" y="1170"/>
                  </a:cubicBezTo>
                  <a:cubicBezTo>
                    <a:pt x="126" y="1155"/>
                    <a:pt x="126" y="1147"/>
                    <a:pt x="119" y="1123"/>
                  </a:cubicBezTo>
                  <a:cubicBezTo>
                    <a:pt x="119" y="1115"/>
                    <a:pt x="119" y="1099"/>
                    <a:pt x="119" y="1083"/>
                  </a:cubicBezTo>
                  <a:cubicBezTo>
                    <a:pt x="119" y="1076"/>
                    <a:pt x="119" y="1068"/>
                    <a:pt x="119" y="1060"/>
                  </a:cubicBezTo>
                  <a:cubicBezTo>
                    <a:pt x="119" y="1036"/>
                    <a:pt x="119" y="1028"/>
                    <a:pt x="111" y="981"/>
                  </a:cubicBezTo>
                  <a:cubicBezTo>
                    <a:pt x="103" y="949"/>
                    <a:pt x="95" y="933"/>
                    <a:pt x="87" y="925"/>
                  </a:cubicBezTo>
                  <a:cubicBezTo>
                    <a:pt x="87" y="910"/>
                    <a:pt x="79" y="902"/>
                    <a:pt x="71" y="878"/>
                  </a:cubicBezTo>
                  <a:cubicBezTo>
                    <a:pt x="63" y="846"/>
                    <a:pt x="55" y="846"/>
                    <a:pt x="47" y="838"/>
                  </a:cubicBezTo>
                  <a:cubicBezTo>
                    <a:pt x="39" y="830"/>
                    <a:pt x="32" y="823"/>
                    <a:pt x="24" y="799"/>
                  </a:cubicBezTo>
                  <a:cubicBezTo>
                    <a:pt x="0" y="767"/>
                    <a:pt x="0" y="759"/>
                    <a:pt x="8" y="736"/>
                  </a:cubicBezTo>
                  <a:cubicBezTo>
                    <a:pt x="8" y="728"/>
                    <a:pt x="16" y="712"/>
                    <a:pt x="16" y="696"/>
                  </a:cubicBezTo>
                  <a:cubicBezTo>
                    <a:pt x="16" y="657"/>
                    <a:pt x="24" y="649"/>
                    <a:pt x="39" y="641"/>
                  </a:cubicBezTo>
                  <a:cubicBezTo>
                    <a:pt x="47" y="633"/>
                    <a:pt x="55" y="633"/>
                    <a:pt x="55" y="625"/>
                  </a:cubicBezTo>
                  <a:cubicBezTo>
                    <a:pt x="71" y="609"/>
                    <a:pt x="95" y="577"/>
                    <a:pt x="119" y="562"/>
                  </a:cubicBezTo>
                  <a:cubicBezTo>
                    <a:pt x="126" y="554"/>
                    <a:pt x="126" y="546"/>
                    <a:pt x="134" y="546"/>
                  </a:cubicBezTo>
                  <a:cubicBezTo>
                    <a:pt x="142" y="538"/>
                    <a:pt x="142" y="530"/>
                    <a:pt x="150" y="514"/>
                  </a:cubicBezTo>
                  <a:cubicBezTo>
                    <a:pt x="150" y="506"/>
                    <a:pt x="150" y="498"/>
                    <a:pt x="158" y="491"/>
                  </a:cubicBezTo>
                  <a:cubicBezTo>
                    <a:pt x="158" y="467"/>
                    <a:pt x="166" y="467"/>
                    <a:pt x="174" y="459"/>
                  </a:cubicBezTo>
                  <a:cubicBezTo>
                    <a:pt x="174" y="459"/>
                    <a:pt x="182" y="451"/>
                    <a:pt x="190" y="435"/>
                  </a:cubicBezTo>
                  <a:cubicBezTo>
                    <a:pt x="198" y="419"/>
                    <a:pt x="198" y="404"/>
                    <a:pt x="190" y="396"/>
                  </a:cubicBezTo>
                  <a:cubicBezTo>
                    <a:pt x="190" y="388"/>
                    <a:pt x="190" y="372"/>
                    <a:pt x="190" y="364"/>
                  </a:cubicBezTo>
                  <a:cubicBezTo>
                    <a:pt x="198" y="340"/>
                    <a:pt x="221" y="324"/>
                    <a:pt x="237" y="309"/>
                  </a:cubicBezTo>
                  <a:cubicBezTo>
                    <a:pt x="237" y="301"/>
                    <a:pt x="245" y="301"/>
                    <a:pt x="245" y="301"/>
                  </a:cubicBezTo>
                  <a:cubicBezTo>
                    <a:pt x="253" y="293"/>
                    <a:pt x="253" y="285"/>
                    <a:pt x="253" y="277"/>
                  </a:cubicBezTo>
                  <a:cubicBezTo>
                    <a:pt x="253" y="277"/>
                    <a:pt x="253" y="261"/>
                    <a:pt x="253" y="246"/>
                  </a:cubicBezTo>
                  <a:cubicBezTo>
                    <a:pt x="253" y="222"/>
                    <a:pt x="261" y="214"/>
                    <a:pt x="269" y="206"/>
                  </a:cubicBezTo>
                  <a:cubicBezTo>
                    <a:pt x="277" y="198"/>
                    <a:pt x="277" y="190"/>
                    <a:pt x="285" y="182"/>
                  </a:cubicBezTo>
                  <a:cubicBezTo>
                    <a:pt x="292" y="158"/>
                    <a:pt x="285" y="151"/>
                    <a:pt x="269" y="143"/>
                  </a:cubicBezTo>
                  <a:cubicBezTo>
                    <a:pt x="261" y="135"/>
                    <a:pt x="253" y="119"/>
                    <a:pt x="245" y="103"/>
                  </a:cubicBezTo>
                  <a:cubicBezTo>
                    <a:pt x="237" y="95"/>
                    <a:pt x="229" y="80"/>
                    <a:pt x="237" y="71"/>
                  </a:cubicBezTo>
                  <a:cubicBezTo>
                    <a:pt x="245" y="48"/>
                    <a:pt x="269" y="32"/>
                    <a:pt x="269" y="32"/>
                  </a:cubicBezTo>
                  <a:lnTo>
                    <a:pt x="269" y="32"/>
                  </a:lnTo>
                  <a:cubicBezTo>
                    <a:pt x="269" y="32"/>
                    <a:pt x="285" y="32"/>
                    <a:pt x="292" y="24"/>
                  </a:cubicBezTo>
                  <a:cubicBezTo>
                    <a:pt x="300" y="16"/>
                    <a:pt x="300" y="8"/>
                    <a:pt x="300" y="8"/>
                  </a:cubicBezTo>
                  <a:cubicBezTo>
                    <a:pt x="292" y="0"/>
                    <a:pt x="292" y="0"/>
                    <a:pt x="292" y="0"/>
                  </a:cubicBezTo>
                  <a:cubicBezTo>
                    <a:pt x="300" y="0"/>
                    <a:pt x="300" y="0"/>
                    <a:pt x="300" y="0"/>
                  </a:cubicBezTo>
                  <a:cubicBezTo>
                    <a:pt x="538" y="71"/>
                    <a:pt x="1035" y="206"/>
                    <a:pt x="1684" y="364"/>
                  </a:cubicBezTo>
                  <a:cubicBezTo>
                    <a:pt x="1692" y="364"/>
                    <a:pt x="1692" y="364"/>
                    <a:pt x="1692" y="364"/>
                  </a:cubicBezTo>
                  <a:cubicBezTo>
                    <a:pt x="1336" y="1755"/>
                    <a:pt x="1336" y="1755"/>
                    <a:pt x="1336" y="1755"/>
                  </a:cubicBezTo>
                  <a:cubicBezTo>
                    <a:pt x="2933" y="4039"/>
                    <a:pt x="2933" y="4039"/>
                    <a:pt x="2933" y="4039"/>
                  </a:cubicBezTo>
                  <a:lnTo>
                    <a:pt x="2933" y="4039"/>
                  </a:lnTo>
                  <a:cubicBezTo>
                    <a:pt x="2933" y="4055"/>
                    <a:pt x="2933" y="4063"/>
                    <a:pt x="2925" y="4086"/>
                  </a:cubicBezTo>
                  <a:cubicBezTo>
                    <a:pt x="2925" y="4110"/>
                    <a:pt x="2933" y="4118"/>
                    <a:pt x="2941" y="4134"/>
                  </a:cubicBezTo>
                  <a:cubicBezTo>
                    <a:pt x="2949" y="4142"/>
                    <a:pt x="2957" y="4150"/>
                    <a:pt x="2965" y="4158"/>
                  </a:cubicBezTo>
                  <a:cubicBezTo>
                    <a:pt x="2965" y="4166"/>
                    <a:pt x="2972" y="4173"/>
                    <a:pt x="2972" y="4181"/>
                  </a:cubicBezTo>
                  <a:cubicBezTo>
                    <a:pt x="2980" y="4197"/>
                    <a:pt x="2988" y="4213"/>
                    <a:pt x="2996" y="4237"/>
                  </a:cubicBezTo>
                  <a:cubicBezTo>
                    <a:pt x="2996" y="4260"/>
                    <a:pt x="3020" y="4324"/>
                    <a:pt x="3044" y="4339"/>
                  </a:cubicBezTo>
                  <a:cubicBezTo>
                    <a:pt x="3051" y="4339"/>
                    <a:pt x="3059" y="4355"/>
                    <a:pt x="3067" y="4371"/>
                  </a:cubicBezTo>
                  <a:cubicBezTo>
                    <a:pt x="3067" y="4387"/>
                    <a:pt x="3067" y="4403"/>
                    <a:pt x="3059" y="4411"/>
                  </a:cubicBezTo>
                  <a:cubicBezTo>
                    <a:pt x="3051" y="4426"/>
                    <a:pt x="3044" y="4426"/>
                    <a:pt x="3036" y="4434"/>
                  </a:cubicBezTo>
                  <a:cubicBezTo>
                    <a:pt x="3028" y="4434"/>
                    <a:pt x="3012" y="4442"/>
                    <a:pt x="2996" y="4450"/>
                  </a:cubicBezTo>
                  <a:cubicBezTo>
                    <a:pt x="2980" y="4458"/>
                    <a:pt x="2965" y="4474"/>
                    <a:pt x="2957" y="4490"/>
                  </a:cubicBezTo>
                  <a:cubicBezTo>
                    <a:pt x="2941" y="4506"/>
                    <a:pt x="2925" y="4521"/>
                    <a:pt x="2901" y="4529"/>
                  </a:cubicBezTo>
                  <a:cubicBezTo>
                    <a:pt x="2878" y="4545"/>
                    <a:pt x="2885" y="4561"/>
                    <a:pt x="2885" y="4584"/>
                  </a:cubicBezTo>
                  <a:cubicBezTo>
                    <a:pt x="2885" y="4592"/>
                    <a:pt x="2893" y="4608"/>
                    <a:pt x="2885" y="4632"/>
                  </a:cubicBezTo>
                  <a:cubicBezTo>
                    <a:pt x="2878" y="4671"/>
                    <a:pt x="2846" y="4719"/>
                    <a:pt x="2830" y="4750"/>
                  </a:cubicBezTo>
                  <a:cubicBezTo>
                    <a:pt x="2822" y="4758"/>
                    <a:pt x="2822" y="4758"/>
                    <a:pt x="2814" y="4766"/>
                  </a:cubicBezTo>
                  <a:cubicBezTo>
                    <a:pt x="2807" y="4774"/>
                    <a:pt x="2798" y="4782"/>
                    <a:pt x="2783" y="4782"/>
                  </a:cubicBezTo>
                  <a:cubicBezTo>
                    <a:pt x="2775" y="4790"/>
                    <a:pt x="2759" y="4790"/>
                    <a:pt x="2751" y="4806"/>
                  </a:cubicBezTo>
                  <a:cubicBezTo>
                    <a:pt x="2743" y="4822"/>
                    <a:pt x="2751" y="4830"/>
                    <a:pt x="2751" y="4845"/>
                  </a:cubicBezTo>
                  <a:cubicBezTo>
                    <a:pt x="2759" y="4853"/>
                    <a:pt x="2767" y="4869"/>
                    <a:pt x="2767" y="4885"/>
                  </a:cubicBezTo>
                  <a:cubicBezTo>
                    <a:pt x="2767" y="4908"/>
                    <a:pt x="2759" y="4908"/>
                    <a:pt x="2751" y="4917"/>
                  </a:cubicBezTo>
                  <a:cubicBezTo>
                    <a:pt x="2751" y="4917"/>
                    <a:pt x="2751" y="4917"/>
                    <a:pt x="2751" y="4932"/>
                  </a:cubicBezTo>
                  <a:cubicBezTo>
                    <a:pt x="2751" y="4940"/>
                    <a:pt x="2751" y="4948"/>
                    <a:pt x="2767" y="4948"/>
                  </a:cubicBezTo>
                  <a:cubicBezTo>
                    <a:pt x="2775" y="4948"/>
                    <a:pt x="2783" y="4948"/>
                    <a:pt x="2798" y="4956"/>
                  </a:cubicBezTo>
                  <a:cubicBezTo>
                    <a:pt x="2822" y="4964"/>
                    <a:pt x="2822" y="4972"/>
                    <a:pt x="2830" y="5011"/>
                  </a:cubicBezTo>
                  <a:lnTo>
                    <a:pt x="2830" y="5011"/>
                  </a:lnTo>
                  <a:cubicBezTo>
                    <a:pt x="2830" y="5035"/>
                    <a:pt x="2822" y="5043"/>
                    <a:pt x="2807" y="5043"/>
                  </a:cubicBezTo>
                  <a:cubicBezTo>
                    <a:pt x="2798" y="5051"/>
                    <a:pt x="2798" y="5051"/>
                    <a:pt x="2791" y="5067"/>
                  </a:cubicBezTo>
                  <a:cubicBezTo>
                    <a:pt x="2791" y="5098"/>
                    <a:pt x="2743" y="5098"/>
                    <a:pt x="2727" y="5098"/>
                  </a:cubicBezTo>
                  <a:cubicBezTo>
                    <a:pt x="2719" y="5098"/>
                    <a:pt x="2704" y="5106"/>
                    <a:pt x="2688" y="5106"/>
                  </a:cubicBezTo>
                  <a:close/>
                  <a:moveTo>
                    <a:pt x="1723" y="4980"/>
                  </a:moveTo>
                  <a:lnTo>
                    <a:pt x="1723" y="4980"/>
                  </a:lnTo>
                  <a:cubicBezTo>
                    <a:pt x="1881" y="4996"/>
                    <a:pt x="2632" y="5083"/>
                    <a:pt x="2672" y="5083"/>
                  </a:cubicBezTo>
                  <a:cubicBezTo>
                    <a:pt x="2680" y="5090"/>
                    <a:pt x="2688" y="5090"/>
                    <a:pt x="2696" y="5098"/>
                  </a:cubicBezTo>
                  <a:cubicBezTo>
                    <a:pt x="2704" y="5098"/>
                    <a:pt x="2719" y="5090"/>
                    <a:pt x="2727" y="5090"/>
                  </a:cubicBezTo>
                  <a:cubicBezTo>
                    <a:pt x="2743" y="5090"/>
                    <a:pt x="2783" y="5090"/>
                    <a:pt x="2783" y="5067"/>
                  </a:cubicBezTo>
                  <a:cubicBezTo>
                    <a:pt x="2791" y="5051"/>
                    <a:pt x="2798" y="5043"/>
                    <a:pt x="2807" y="5043"/>
                  </a:cubicBezTo>
                  <a:cubicBezTo>
                    <a:pt x="2814" y="5035"/>
                    <a:pt x="2822" y="5035"/>
                    <a:pt x="2822" y="5011"/>
                  </a:cubicBezTo>
                  <a:lnTo>
                    <a:pt x="2822" y="5011"/>
                  </a:lnTo>
                  <a:cubicBezTo>
                    <a:pt x="2814" y="4972"/>
                    <a:pt x="2814" y="4972"/>
                    <a:pt x="2791" y="4956"/>
                  </a:cubicBezTo>
                  <a:cubicBezTo>
                    <a:pt x="2783" y="4956"/>
                    <a:pt x="2775" y="4956"/>
                    <a:pt x="2767" y="4956"/>
                  </a:cubicBezTo>
                  <a:cubicBezTo>
                    <a:pt x="2751" y="4948"/>
                    <a:pt x="2743" y="4948"/>
                    <a:pt x="2743" y="4932"/>
                  </a:cubicBezTo>
                  <a:cubicBezTo>
                    <a:pt x="2743" y="4917"/>
                    <a:pt x="2743" y="4917"/>
                    <a:pt x="2751" y="4908"/>
                  </a:cubicBezTo>
                  <a:cubicBezTo>
                    <a:pt x="2751" y="4908"/>
                    <a:pt x="2759" y="4901"/>
                    <a:pt x="2759" y="4885"/>
                  </a:cubicBezTo>
                  <a:cubicBezTo>
                    <a:pt x="2759" y="4869"/>
                    <a:pt x="2751" y="4861"/>
                    <a:pt x="2751" y="4845"/>
                  </a:cubicBezTo>
                  <a:cubicBezTo>
                    <a:pt x="2743" y="4830"/>
                    <a:pt x="2735" y="4822"/>
                    <a:pt x="2743" y="4806"/>
                  </a:cubicBezTo>
                  <a:cubicBezTo>
                    <a:pt x="2751" y="4782"/>
                    <a:pt x="2767" y="4782"/>
                    <a:pt x="2783" y="4774"/>
                  </a:cubicBezTo>
                  <a:cubicBezTo>
                    <a:pt x="2798" y="4774"/>
                    <a:pt x="2807" y="4766"/>
                    <a:pt x="2814" y="4758"/>
                  </a:cubicBezTo>
                  <a:cubicBezTo>
                    <a:pt x="2814" y="4758"/>
                    <a:pt x="2814" y="4750"/>
                    <a:pt x="2822" y="4743"/>
                  </a:cubicBezTo>
                  <a:cubicBezTo>
                    <a:pt x="2838" y="4711"/>
                    <a:pt x="2870" y="4664"/>
                    <a:pt x="2878" y="4632"/>
                  </a:cubicBezTo>
                  <a:cubicBezTo>
                    <a:pt x="2885" y="4608"/>
                    <a:pt x="2878" y="4600"/>
                    <a:pt x="2878" y="4584"/>
                  </a:cubicBezTo>
                  <a:cubicBezTo>
                    <a:pt x="2878" y="4561"/>
                    <a:pt x="2870" y="4537"/>
                    <a:pt x="2901" y="4521"/>
                  </a:cubicBezTo>
                  <a:cubicBezTo>
                    <a:pt x="2917" y="4513"/>
                    <a:pt x="2933" y="4497"/>
                    <a:pt x="2949" y="4482"/>
                  </a:cubicBezTo>
                  <a:cubicBezTo>
                    <a:pt x="2965" y="4466"/>
                    <a:pt x="2980" y="4450"/>
                    <a:pt x="2996" y="4442"/>
                  </a:cubicBezTo>
                  <a:cubicBezTo>
                    <a:pt x="3012" y="4434"/>
                    <a:pt x="3020" y="4426"/>
                    <a:pt x="3028" y="4426"/>
                  </a:cubicBezTo>
                  <a:cubicBezTo>
                    <a:pt x="3044" y="4418"/>
                    <a:pt x="3051" y="4418"/>
                    <a:pt x="3051" y="4411"/>
                  </a:cubicBezTo>
                  <a:cubicBezTo>
                    <a:pt x="3059" y="4403"/>
                    <a:pt x="3059" y="4387"/>
                    <a:pt x="3059" y="4371"/>
                  </a:cubicBezTo>
                  <a:cubicBezTo>
                    <a:pt x="3051" y="4355"/>
                    <a:pt x="3044" y="4347"/>
                    <a:pt x="3036" y="4339"/>
                  </a:cubicBezTo>
                  <a:cubicBezTo>
                    <a:pt x="3012" y="4331"/>
                    <a:pt x="2988" y="4260"/>
                    <a:pt x="2988" y="4237"/>
                  </a:cubicBezTo>
                  <a:cubicBezTo>
                    <a:pt x="2980" y="4213"/>
                    <a:pt x="2980" y="4205"/>
                    <a:pt x="2965" y="4181"/>
                  </a:cubicBezTo>
                  <a:cubicBezTo>
                    <a:pt x="2965" y="4181"/>
                    <a:pt x="2957" y="4173"/>
                    <a:pt x="2957" y="4166"/>
                  </a:cubicBezTo>
                  <a:cubicBezTo>
                    <a:pt x="2949" y="4150"/>
                    <a:pt x="2941" y="4142"/>
                    <a:pt x="2933" y="4134"/>
                  </a:cubicBezTo>
                  <a:cubicBezTo>
                    <a:pt x="2925" y="4126"/>
                    <a:pt x="2917" y="4110"/>
                    <a:pt x="2917" y="4078"/>
                  </a:cubicBezTo>
                  <a:cubicBezTo>
                    <a:pt x="2925" y="4063"/>
                    <a:pt x="2925" y="4055"/>
                    <a:pt x="2925" y="4039"/>
                  </a:cubicBezTo>
                  <a:cubicBezTo>
                    <a:pt x="1328" y="1763"/>
                    <a:pt x="1328" y="1763"/>
                    <a:pt x="1328" y="1763"/>
                  </a:cubicBezTo>
                  <a:cubicBezTo>
                    <a:pt x="1684" y="372"/>
                    <a:pt x="1684" y="372"/>
                    <a:pt x="1684" y="372"/>
                  </a:cubicBezTo>
                  <a:cubicBezTo>
                    <a:pt x="1035" y="214"/>
                    <a:pt x="545" y="80"/>
                    <a:pt x="308" y="8"/>
                  </a:cubicBezTo>
                  <a:cubicBezTo>
                    <a:pt x="308" y="16"/>
                    <a:pt x="300" y="24"/>
                    <a:pt x="300" y="24"/>
                  </a:cubicBezTo>
                  <a:cubicBezTo>
                    <a:pt x="292" y="40"/>
                    <a:pt x="277" y="40"/>
                    <a:pt x="269" y="40"/>
                  </a:cubicBezTo>
                  <a:cubicBezTo>
                    <a:pt x="269" y="40"/>
                    <a:pt x="245" y="56"/>
                    <a:pt x="245" y="71"/>
                  </a:cubicBezTo>
                  <a:cubicBezTo>
                    <a:pt x="237" y="80"/>
                    <a:pt x="245" y="95"/>
                    <a:pt x="245" y="103"/>
                  </a:cubicBezTo>
                  <a:cubicBezTo>
                    <a:pt x="261" y="119"/>
                    <a:pt x="269" y="127"/>
                    <a:pt x="277" y="135"/>
                  </a:cubicBezTo>
                  <a:cubicBezTo>
                    <a:pt x="292" y="151"/>
                    <a:pt x="300" y="158"/>
                    <a:pt x="292" y="182"/>
                  </a:cubicBezTo>
                  <a:cubicBezTo>
                    <a:pt x="285" y="198"/>
                    <a:pt x="277" y="206"/>
                    <a:pt x="277" y="214"/>
                  </a:cubicBezTo>
                  <a:cubicBezTo>
                    <a:pt x="269" y="222"/>
                    <a:pt x="261" y="230"/>
                    <a:pt x="261" y="246"/>
                  </a:cubicBezTo>
                  <a:cubicBezTo>
                    <a:pt x="261" y="261"/>
                    <a:pt x="261" y="269"/>
                    <a:pt x="261" y="277"/>
                  </a:cubicBezTo>
                  <a:cubicBezTo>
                    <a:pt x="261" y="285"/>
                    <a:pt x="261" y="293"/>
                    <a:pt x="253" y="309"/>
                  </a:cubicBezTo>
                  <a:cubicBezTo>
                    <a:pt x="245" y="309"/>
                    <a:pt x="245" y="309"/>
                    <a:pt x="237" y="309"/>
                  </a:cubicBezTo>
                  <a:cubicBezTo>
                    <a:pt x="221" y="324"/>
                    <a:pt x="205" y="340"/>
                    <a:pt x="198" y="364"/>
                  </a:cubicBezTo>
                  <a:cubicBezTo>
                    <a:pt x="198" y="372"/>
                    <a:pt x="198" y="380"/>
                    <a:pt x="198" y="396"/>
                  </a:cubicBezTo>
                  <a:cubicBezTo>
                    <a:pt x="205" y="404"/>
                    <a:pt x="205" y="419"/>
                    <a:pt x="198" y="443"/>
                  </a:cubicBezTo>
                  <a:cubicBezTo>
                    <a:pt x="182" y="459"/>
                    <a:pt x="182" y="459"/>
                    <a:pt x="174" y="467"/>
                  </a:cubicBezTo>
                  <a:cubicBezTo>
                    <a:pt x="174" y="467"/>
                    <a:pt x="166" y="475"/>
                    <a:pt x="166" y="491"/>
                  </a:cubicBezTo>
                  <a:cubicBezTo>
                    <a:pt x="158" y="498"/>
                    <a:pt x="158" y="506"/>
                    <a:pt x="158" y="514"/>
                  </a:cubicBezTo>
                  <a:cubicBezTo>
                    <a:pt x="150" y="530"/>
                    <a:pt x="150" y="538"/>
                    <a:pt x="142" y="554"/>
                  </a:cubicBezTo>
                  <a:cubicBezTo>
                    <a:pt x="134" y="554"/>
                    <a:pt x="126" y="562"/>
                    <a:pt x="119" y="570"/>
                  </a:cubicBezTo>
                  <a:cubicBezTo>
                    <a:pt x="103" y="586"/>
                    <a:pt x="71" y="609"/>
                    <a:pt x="63" y="633"/>
                  </a:cubicBezTo>
                  <a:cubicBezTo>
                    <a:pt x="55" y="641"/>
                    <a:pt x="47" y="641"/>
                    <a:pt x="47" y="649"/>
                  </a:cubicBezTo>
                  <a:cubicBezTo>
                    <a:pt x="32" y="657"/>
                    <a:pt x="24" y="664"/>
                    <a:pt x="24" y="696"/>
                  </a:cubicBezTo>
                  <a:cubicBezTo>
                    <a:pt x="24" y="712"/>
                    <a:pt x="16" y="728"/>
                    <a:pt x="16" y="736"/>
                  </a:cubicBezTo>
                  <a:cubicBezTo>
                    <a:pt x="8" y="759"/>
                    <a:pt x="8" y="767"/>
                    <a:pt x="24" y="799"/>
                  </a:cubicBezTo>
                  <a:cubicBezTo>
                    <a:pt x="39" y="815"/>
                    <a:pt x="47" y="823"/>
                    <a:pt x="55" y="830"/>
                  </a:cubicBezTo>
                  <a:cubicBezTo>
                    <a:pt x="63" y="838"/>
                    <a:pt x="71" y="846"/>
                    <a:pt x="79" y="878"/>
                  </a:cubicBezTo>
                  <a:cubicBezTo>
                    <a:pt x="87" y="894"/>
                    <a:pt x="87" y="910"/>
                    <a:pt x="95" y="917"/>
                  </a:cubicBezTo>
                  <a:cubicBezTo>
                    <a:pt x="103" y="933"/>
                    <a:pt x="111" y="941"/>
                    <a:pt x="119" y="973"/>
                  </a:cubicBezTo>
                  <a:cubicBezTo>
                    <a:pt x="126" y="1028"/>
                    <a:pt x="126" y="1036"/>
                    <a:pt x="126" y="1060"/>
                  </a:cubicBezTo>
                  <a:cubicBezTo>
                    <a:pt x="126" y="1068"/>
                    <a:pt x="126" y="1076"/>
                    <a:pt x="126" y="1083"/>
                  </a:cubicBezTo>
                  <a:cubicBezTo>
                    <a:pt x="119" y="1099"/>
                    <a:pt x="126" y="1115"/>
                    <a:pt x="126" y="1123"/>
                  </a:cubicBezTo>
                  <a:cubicBezTo>
                    <a:pt x="134" y="1147"/>
                    <a:pt x="134" y="1163"/>
                    <a:pt x="111" y="1178"/>
                  </a:cubicBezTo>
                  <a:cubicBezTo>
                    <a:pt x="103" y="1186"/>
                    <a:pt x="95" y="1186"/>
                    <a:pt x="95" y="1194"/>
                  </a:cubicBezTo>
                  <a:cubicBezTo>
                    <a:pt x="79" y="1202"/>
                    <a:pt x="71" y="1210"/>
                    <a:pt x="79" y="1234"/>
                  </a:cubicBezTo>
                  <a:cubicBezTo>
                    <a:pt x="87" y="1241"/>
                    <a:pt x="87" y="1241"/>
                    <a:pt x="87" y="1241"/>
                  </a:cubicBezTo>
                  <a:cubicBezTo>
                    <a:pt x="95" y="1273"/>
                    <a:pt x="95" y="1281"/>
                    <a:pt x="79" y="1321"/>
                  </a:cubicBezTo>
                  <a:cubicBezTo>
                    <a:pt x="79" y="1328"/>
                    <a:pt x="79" y="1328"/>
                    <a:pt x="79" y="1328"/>
                  </a:cubicBezTo>
                  <a:cubicBezTo>
                    <a:pt x="63" y="1360"/>
                    <a:pt x="55" y="1384"/>
                    <a:pt x="63" y="1408"/>
                  </a:cubicBezTo>
                  <a:lnTo>
                    <a:pt x="63" y="1415"/>
                  </a:lnTo>
                  <a:cubicBezTo>
                    <a:pt x="55" y="1423"/>
                    <a:pt x="55" y="1423"/>
                    <a:pt x="47" y="1423"/>
                  </a:cubicBezTo>
                  <a:lnTo>
                    <a:pt x="47" y="1423"/>
                  </a:lnTo>
                  <a:cubicBezTo>
                    <a:pt x="47" y="1423"/>
                    <a:pt x="47" y="1439"/>
                    <a:pt x="71" y="1463"/>
                  </a:cubicBezTo>
                  <a:cubicBezTo>
                    <a:pt x="103" y="1510"/>
                    <a:pt x="103" y="1534"/>
                    <a:pt x="103" y="1550"/>
                  </a:cubicBezTo>
                  <a:cubicBezTo>
                    <a:pt x="103" y="1558"/>
                    <a:pt x="103" y="1566"/>
                    <a:pt x="111" y="1581"/>
                  </a:cubicBezTo>
                  <a:cubicBezTo>
                    <a:pt x="119" y="1589"/>
                    <a:pt x="126" y="1589"/>
                    <a:pt x="126" y="1597"/>
                  </a:cubicBezTo>
                  <a:cubicBezTo>
                    <a:pt x="142" y="1613"/>
                    <a:pt x="150" y="1621"/>
                    <a:pt x="158" y="1653"/>
                  </a:cubicBezTo>
                  <a:cubicBezTo>
                    <a:pt x="166" y="1684"/>
                    <a:pt x="174" y="1684"/>
                    <a:pt x="182" y="1692"/>
                  </a:cubicBezTo>
                  <a:cubicBezTo>
                    <a:pt x="182" y="1692"/>
                    <a:pt x="190" y="1700"/>
                    <a:pt x="198" y="1700"/>
                  </a:cubicBezTo>
                  <a:cubicBezTo>
                    <a:pt x="214" y="1716"/>
                    <a:pt x="214" y="1724"/>
                    <a:pt x="214" y="1740"/>
                  </a:cubicBezTo>
                  <a:cubicBezTo>
                    <a:pt x="214" y="1740"/>
                    <a:pt x="214" y="1747"/>
                    <a:pt x="214" y="1763"/>
                  </a:cubicBezTo>
                  <a:cubicBezTo>
                    <a:pt x="221" y="1787"/>
                    <a:pt x="221" y="1787"/>
                    <a:pt x="229" y="1787"/>
                  </a:cubicBezTo>
                  <a:cubicBezTo>
                    <a:pt x="237" y="1795"/>
                    <a:pt x="237" y="1803"/>
                    <a:pt x="237" y="1819"/>
                  </a:cubicBezTo>
                  <a:cubicBezTo>
                    <a:pt x="245" y="1850"/>
                    <a:pt x="237" y="1890"/>
                    <a:pt x="221" y="1905"/>
                  </a:cubicBezTo>
                  <a:lnTo>
                    <a:pt x="214" y="1905"/>
                  </a:lnTo>
                  <a:cubicBezTo>
                    <a:pt x="205" y="1914"/>
                    <a:pt x="190" y="1929"/>
                    <a:pt x="190" y="1937"/>
                  </a:cubicBezTo>
                  <a:cubicBezTo>
                    <a:pt x="190" y="1937"/>
                    <a:pt x="190" y="1937"/>
                    <a:pt x="205" y="1937"/>
                  </a:cubicBezTo>
                  <a:cubicBezTo>
                    <a:pt x="214" y="1937"/>
                    <a:pt x="221" y="1937"/>
                    <a:pt x="229" y="1937"/>
                  </a:cubicBezTo>
                  <a:cubicBezTo>
                    <a:pt x="237" y="1937"/>
                    <a:pt x="237" y="1937"/>
                    <a:pt x="245" y="1937"/>
                  </a:cubicBezTo>
                  <a:cubicBezTo>
                    <a:pt x="261" y="1937"/>
                    <a:pt x="269" y="1945"/>
                    <a:pt x="277" y="1977"/>
                  </a:cubicBezTo>
                  <a:cubicBezTo>
                    <a:pt x="300" y="2024"/>
                    <a:pt x="316" y="2056"/>
                    <a:pt x="332" y="2056"/>
                  </a:cubicBezTo>
                  <a:cubicBezTo>
                    <a:pt x="332" y="2064"/>
                    <a:pt x="340" y="2064"/>
                    <a:pt x="348" y="2064"/>
                  </a:cubicBezTo>
                  <a:cubicBezTo>
                    <a:pt x="356" y="2064"/>
                    <a:pt x="364" y="2064"/>
                    <a:pt x="364" y="2040"/>
                  </a:cubicBezTo>
                  <a:cubicBezTo>
                    <a:pt x="364" y="2032"/>
                    <a:pt x="364" y="2024"/>
                    <a:pt x="364" y="2024"/>
                  </a:cubicBezTo>
                  <a:cubicBezTo>
                    <a:pt x="364" y="2008"/>
                    <a:pt x="364" y="2000"/>
                    <a:pt x="372" y="1985"/>
                  </a:cubicBezTo>
                  <a:cubicBezTo>
                    <a:pt x="379" y="1969"/>
                    <a:pt x="379" y="1953"/>
                    <a:pt x="379" y="1945"/>
                  </a:cubicBezTo>
                  <a:cubicBezTo>
                    <a:pt x="379" y="1937"/>
                    <a:pt x="379" y="1921"/>
                    <a:pt x="395" y="1921"/>
                  </a:cubicBezTo>
                  <a:cubicBezTo>
                    <a:pt x="395" y="1921"/>
                    <a:pt x="395" y="1921"/>
                    <a:pt x="395" y="1929"/>
                  </a:cubicBezTo>
                  <a:cubicBezTo>
                    <a:pt x="419" y="1929"/>
                    <a:pt x="427" y="1937"/>
                    <a:pt x="451" y="1961"/>
                  </a:cubicBezTo>
                  <a:cubicBezTo>
                    <a:pt x="458" y="1969"/>
                    <a:pt x="458" y="1977"/>
                    <a:pt x="458" y="1985"/>
                  </a:cubicBezTo>
                  <a:cubicBezTo>
                    <a:pt x="451" y="2000"/>
                    <a:pt x="443" y="2008"/>
                    <a:pt x="427" y="2008"/>
                  </a:cubicBezTo>
                  <a:cubicBezTo>
                    <a:pt x="419" y="2008"/>
                    <a:pt x="411" y="2016"/>
                    <a:pt x="403" y="2016"/>
                  </a:cubicBezTo>
                  <a:cubicBezTo>
                    <a:pt x="403" y="2024"/>
                    <a:pt x="395" y="2032"/>
                    <a:pt x="403" y="2048"/>
                  </a:cubicBezTo>
                  <a:cubicBezTo>
                    <a:pt x="403" y="2048"/>
                    <a:pt x="403" y="2056"/>
                    <a:pt x="411" y="2056"/>
                  </a:cubicBezTo>
                  <a:cubicBezTo>
                    <a:pt x="419" y="2064"/>
                    <a:pt x="427" y="2064"/>
                    <a:pt x="427" y="2087"/>
                  </a:cubicBezTo>
                  <a:cubicBezTo>
                    <a:pt x="435" y="2095"/>
                    <a:pt x="435" y="2111"/>
                    <a:pt x="435" y="2127"/>
                  </a:cubicBezTo>
                  <a:cubicBezTo>
                    <a:pt x="443" y="2151"/>
                    <a:pt x="451" y="2174"/>
                    <a:pt x="451" y="2198"/>
                  </a:cubicBezTo>
                  <a:cubicBezTo>
                    <a:pt x="451" y="2206"/>
                    <a:pt x="458" y="2222"/>
                    <a:pt x="458" y="2230"/>
                  </a:cubicBezTo>
                  <a:cubicBezTo>
                    <a:pt x="466" y="2245"/>
                    <a:pt x="466" y="2253"/>
                    <a:pt x="458" y="2261"/>
                  </a:cubicBezTo>
                  <a:cubicBezTo>
                    <a:pt x="458" y="2269"/>
                    <a:pt x="458" y="2269"/>
                    <a:pt x="451" y="2269"/>
                  </a:cubicBezTo>
                  <a:cubicBezTo>
                    <a:pt x="443" y="2269"/>
                    <a:pt x="435" y="2269"/>
                    <a:pt x="435" y="2269"/>
                  </a:cubicBezTo>
                  <a:cubicBezTo>
                    <a:pt x="435" y="2277"/>
                    <a:pt x="435" y="2277"/>
                    <a:pt x="427" y="2277"/>
                  </a:cubicBezTo>
                  <a:cubicBezTo>
                    <a:pt x="419" y="2277"/>
                    <a:pt x="419" y="2269"/>
                    <a:pt x="395" y="2230"/>
                  </a:cubicBezTo>
                  <a:cubicBezTo>
                    <a:pt x="387" y="2206"/>
                    <a:pt x="379" y="2198"/>
                    <a:pt x="379" y="2182"/>
                  </a:cubicBezTo>
                  <a:cubicBezTo>
                    <a:pt x="364" y="2158"/>
                    <a:pt x="364" y="2158"/>
                    <a:pt x="348" y="2151"/>
                  </a:cubicBezTo>
                  <a:cubicBezTo>
                    <a:pt x="340" y="2143"/>
                    <a:pt x="340" y="2143"/>
                    <a:pt x="332" y="2143"/>
                  </a:cubicBezTo>
                  <a:cubicBezTo>
                    <a:pt x="332" y="2143"/>
                    <a:pt x="324" y="2143"/>
                    <a:pt x="324" y="2167"/>
                  </a:cubicBezTo>
                  <a:cubicBezTo>
                    <a:pt x="324" y="2182"/>
                    <a:pt x="332" y="2190"/>
                    <a:pt x="332" y="2198"/>
                  </a:cubicBezTo>
                  <a:cubicBezTo>
                    <a:pt x="332" y="2214"/>
                    <a:pt x="340" y="2230"/>
                    <a:pt x="332" y="2253"/>
                  </a:cubicBezTo>
                  <a:cubicBezTo>
                    <a:pt x="324" y="2269"/>
                    <a:pt x="316" y="2277"/>
                    <a:pt x="316" y="2285"/>
                  </a:cubicBezTo>
                  <a:cubicBezTo>
                    <a:pt x="308" y="2301"/>
                    <a:pt x="308" y="2301"/>
                    <a:pt x="308" y="2325"/>
                  </a:cubicBezTo>
                  <a:cubicBezTo>
                    <a:pt x="308" y="2340"/>
                    <a:pt x="308" y="2348"/>
                    <a:pt x="308" y="2356"/>
                  </a:cubicBezTo>
                  <a:cubicBezTo>
                    <a:pt x="308" y="2388"/>
                    <a:pt x="300" y="2411"/>
                    <a:pt x="324" y="2435"/>
                  </a:cubicBezTo>
                  <a:cubicBezTo>
                    <a:pt x="332" y="2451"/>
                    <a:pt x="340" y="2459"/>
                    <a:pt x="348" y="2459"/>
                  </a:cubicBezTo>
                  <a:cubicBezTo>
                    <a:pt x="356" y="2467"/>
                    <a:pt x="356" y="2467"/>
                    <a:pt x="379" y="2498"/>
                  </a:cubicBezTo>
                  <a:cubicBezTo>
                    <a:pt x="395" y="2514"/>
                    <a:pt x="395" y="2522"/>
                    <a:pt x="403" y="2522"/>
                  </a:cubicBezTo>
                  <a:cubicBezTo>
                    <a:pt x="403" y="2522"/>
                    <a:pt x="403" y="2522"/>
                    <a:pt x="411" y="2522"/>
                  </a:cubicBezTo>
                  <a:cubicBezTo>
                    <a:pt x="411" y="2522"/>
                    <a:pt x="411" y="2522"/>
                    <a:pt x="419" y="2522"/>
                  </a:cubicBezTo>
                  <a:cubicBezTo>
                    <a:pt x="427" y="2522"/>
                    <a:pt x="427" y="2522"/>
                    <a:pt x="435" y="2522"/>
                  </a:cubicBezTo>
                  <a:cubicBezTo>
                    <a:pt x="443" y="2522"/>
                    <a:pt x="451" y="2522"/>
                    <a:pt x="458" y="2522"/>
                  </a:cubicBezTo>
                  <a:cubicBezTo>
                    <a:pt x="466" y="2530"/>
                    <a:pt x="474" y="2530"/>
                    <a:pt x="482" y="2538"/>
                  </a:cubicBezTo>
                  <a:cubicBezTo>
                    <a:pt x="490" y="2546"/>
                    <a:pt x="482" y="2554"/>
                    <a:pt x="482" y="2578"/>
                  </a:cubicBezTo>
                  <a:cubicBezTo>
                    <a:pt x="482" y="2585"/>
                    <a:pt x="474" y="2593"/>
                    <a:pt x="474" y="2601"/>
                  </a:cubicBezTo>
                  <a:cubicBezTo>
                    <a:pt x="466" y="2641"/>
                    <a:pt x="466" y="2672"/>
                    <a:pt x="419" y="2672"/>
                  </a:cubicBezTo>
                  <a:cubicBezTo>
                    <a:pt x="411" y="2680"/>
                    <a:pt x="411" y="2680"/>
                    <a:pt x="403" y="2680"/>
                  </a:cubicBezTo>
                  <a:cubicBezTo>
                    <a:pt x="395" y="2680"/>
                    <a:pt x="395" y="2680"/>
                    <a:pt x="395" y="2680"/>
                  </a:cubicBezTo>
                  <a:lnTo>
                    <a:pt x="395" y="2680"/>
                  </a:lnTo>
                  <a:cubicBezTo>
                    <a:pt x="395" y="2688"/>
                    <a:pt x="395" y="2696"/>
                    <a:pt x="395" y="2712"/>
                  </a:cubicBezTo>
                  <a:cubicBezTo>
                    <a:pt x="387" y="2775"/>
                    <a:pt x="387" y="2846"/>
                    <a:pt x="403" y="2862"/>
                  </a:cubicBezTo>
                  <a:cubicBezTo>
                    <a:pt x="427" y="2886"/>
                    <a:pt x="435" y="2902"/>
                    <a:pt x="451" y="2933"/>
                  </a:cubicBezTo>
                  <a:cubicBezTo>
                    <a:pt x="466" y="2972"/>
                    <a:pt x="474" y="2996"/>
                    <a:pt x="490" y="2996"/>
                  </a:cubicBezTo>
                  <a:cubicBezTo>
                    <a:pt x="506" y="3003"/>
                    <a:pt x="506" y="3019"/>
                    <a:pt x="506" y="3043"/>
                  </a:cubicBezTo>
                  <a:cubicBezTo>
                    <a:pt x="506" y="3051"/>
                    <a:pt x="506" y="3059"/>
                    <a:pt x="506" y="3067"/>
                  </a:cubicBezTo>
                  <a:cubicBezTo>
                    <a:pt x="506" y="3098"/>
                    <a:pt x="514" y="3106"/>
                    <a:pt x="530" y="3114"/>
                  </a:cubicBezTo>
                  <a:cubicBezTo>
                    <a:pt x="538" y="3122"/>
                    <a:pt x="538" y="3130"/>
                    <a:pt x="538" y="3138"/>
                  </a:cubicBezTo>
                  <a:cubicBezTo>
                    <a:pt x="538" y="3146"/>
                    <a:pt x="538" y="3154"/>
                    <a:pt x="545" y="3169"/>
                  </a:cubicBezTo>
                  <a:cubicBezTo>
                    <a:pt x="553" y="3185"/>
                    <a:pt x="553" y="3185"/>
                    <a:pt x="553" y="3185"/>
                  </a:cubicBezTo>
                  <a:cubicBezTo>
                    <a:pt x="561" y="3193"/>
                    <a:pt x="561" y="3193"/>
                    <a:pt x="569" y="3209"/>
                  </a:cubicBezTo>
                  <a:cubicBezTo>
                    <a:pt x="569" y="3225"/>
                    <a:pt x="577" y="3233"/>
                    <a:pt x="577" y="3241"/>
                  </a:cubicBezTo>
                  <a:cubicBezTo>
                    <a:pt x="585" y="3264"/>
                    <a:pt x="593" y="3280"/>
                    <a:pt x="609" y="3296"/>
                  </a:cubicBezTo>
                  <a:cubicBezTo>
                    <a:pt x="632" y="3304"/>
                    <a:pt x="648" y="3320"/>
                    <a:pt x="656" y="3336"/>
                  </a:cubicBezTo>
                  <a:cubicBezTo>
                    <a:pt x="656" y="3343"/>
                    <a:pt x="656" y="3351"/>
                    <a:pt x="648" y="3359"/>
                  </a:cubicBezTo>
                  <a:cubicBezTo>
                    <a:pt x="632" y="3391"/>
                    <a:pt x="609" y="3422"/>
                    <a:pt x="632" y="3438"/>
                  </a:cubicBezTo>
                  <a:cubicBezTo>
                    <a:pt x="640" y="3438"/>
                    <a:pt x="648" y="3446"/>
                    <a:pt x="648" y="3446"/>
                  </a:cubicBezTo>
                  <a:cubicBezTo>
                    <a:pt x="672" y="3454"/>
                    <a:pt x="696" y="3470"/>
                    <a:pt x="688" y="3509"/>
                  </a:cubicBezTo>
                  <a:cubicBezTo>
                    <a:pt x="688" y="3533"/>
                    <a:pt x="680" y="3541"/>
                    <a:pt x="672" y="3549"/>
                  </a:cubicBezTo>
                  <a:cubicBezTo>
                    <a:pt x="664" y="3557"/>
                    <a:pt x="664" y="3557"/>
                    <a:pt x="664" y="3580"/>
                  </a:cubicBezTo>
                  <a:cubicBezTo>
                    <a:pt x="672" y="3604"/>
                    <a:pt x="664" y="3612"/>
                    <a:pt x="656" y="3628"/>
                  </a:cubicBezTo>
                  <a:cubicBezTo>
                    <a:pt x="648" y="3636"/>
                    <a:pt x="648" y="3644"/>
                    <a:pt x="648" y="3660"/>
                  </a:cubicBezTo>
                  <a:cubicBezTo>
                    <a:pt x="640" y="3675"/>
                    <a:pt x="640" y="3683"/>
                    <a:pt x="632" y="3691"/>
                  </a:cubicBezTo>
                  <a:cubicBezTo>
                    <a:pt x="632" y="3707"/>
                    <a:pt x="625" y="3715"/>
                    <a:pt x="640" y="3723"/>
                  </a:cubicBezTo>
                  <a:cubicBezTo>
                    <a:pt x="648" y="3731"/>
                    <a:pt x="648" y="3739"/>
                    <a:pt x="656" y="3739"/>
                  </a:cubicBezTo>
                  <a:cubicBezTo>
                    <a:pt x="664" y="3747"/>
                    <a:pt x="672" y="3754"/>
                    <a:pt x="680" y="3778"/>
                  </a:cubicBezTo>
                  <a:cubicBezTo>
                    <a:pt x="680" y="3810"/>
                    <a:pt x="696" y="3818"/>
                    <a:pt x="735" y="3818"/>
                  </a:cubicBezTo>
                  <a:cubicBezTo>
                    <a:pt x="783" y="3818"/>
                    <a:pt x="822" y="3818"/>
                    <a:pt x="846" y="3849"/>
                  </a:cubicBezTo>
                  <a:cubicBezTo>
                    <a:pt x="854" y="3873"/>
                    <a:pt x="909" y="3913"/>
                    <a:pt x="949" y="3913"/>
                  </a:cubicBezTo>
                  <a:cubicBezTo>
                    <a:pt x="957" y="3913"/>
                    <a:pt x="964" y="3913"/>
                    <a:pt x="964" y="3905"/>
                  </a:cubicBezTo>
                  <a:cubicBezTo>
                    <a:pt x="972" y="3905"/>
                    <a:pt x="980" y="3905"/>
                    <a:pt x="988" y="3905"/>
                  </a:cubicBezTo>
                  <a:cubicBezTo>
                    <a:pt x="1020" y="3905"/>
                    <a:pt x="1035" y="3920"/>
                    <a:pt x="1044" y="3936"/>
                  </a:cubicBezTo>
                  <a:cubicBezTo>
                    <a:pt x="1044" y="3944"/>
                    <a:pt x="1051" y="3944"/>
                    <a:pt x="1051" y="3944"/>
                  </a:cubicBezTo>
                  <a:cubicBezTo>
                    <a:pt x="1067" y="3960"/>
                    <a:pt x="1107" y="4007"/>
                    <a:pt x="1131" y="4063"/>
                  </a:cubicBezTo>
                  <a:cubicBezTo>
                    <a:pt x="1146" y="4102"/>
                    <a:pt x="1170" y="4110"/>
                    <a:pt x="1186" y="4118"/>
                  </a:cubicBezTo>
                  <a:cubicBezTo>
                    <a:pt x="1194" y="4118"/>
                    <a:pt x="1202" y="4126"/>
                    <a:pt x="1209" y="4126"/>
                  </a:cubicBezTo>
                  <a:cubicBezTo>
                    <a:pt x="1209" y="4126"/>
                    <a:pt x="1217" y="4134"/>
                    <a:pt x="1225" y="4134"/>
                  </a:cubicBezTo>
                  <a:cubicBezTo>
                    <a:pt x="1241" y="4150"/>
                    <a:pt x="1273" y="4173"/>
                    <a:pt x="1312" y="4173"/>
                  </a:cubicBezTo>
                  <a:cubicBezTo>
                    <a:pt x="1320" y="4173"/>
                    <a:pt x="1328" y="4173"/>
                    <a:pt x="1344" y="4166"/>
                  </a:cubicBezTo>
                  <a:cubicBezTo>
                    <a:pt x="1368" y="4166"/>
                    <a:pt x="1384" y="4166"/>
                    <a:pt x="1391" y="4173"/>
                  </a:cubicBezTo>
                  <a:cubicBezTo>
                    <a:pt x="1399" y="4181"/>
                    <a:pt x="1391" y="4197"/>
                    <a:pt x="1391" y="4213"/>
                  </a:cubicBezTo>
                  <a:cubicBezTo>
                    <a:pt x="1391" y="4221"/>
                    <a:pt x="1391" y="4221"/>
                    <a:pt x="1391" y="4229"/>
                  </a:cubicBezTo>
                  <a:cubicBezTo>
                    <a:pt x="1391" y="4229"/>
                    <a:pt x="1391" y="4237"/>
                    <a:pt x="1391" y="4253"/>
                  </a:cubicBezTo>
                  <a:cubicBezTo>
                    <a:pt x="1391" y="4276"/>
                    <a:pt x="1384" y="4324"/>
                    <a:pt x="1407" y="4339"/>
                  </a:cubicBezTo>
                  <a:cubicBezTo>
                    <a:pt x="1407" y="4347"/>
                    <a:pt x="1415" y="4347"/>
                    <a:pt x="1431" y="4347"/>
                  </a:cubicBezTo>
                  <a:cubicBezTo>
                    <a:pt x="1439" y="4347"/>
                    <a:pt x="1447" y="4347"/>
                    <a:pt x="1462" y="4347"/>
                  </a:cubicBezTo>
                  <a:cubicBezTo>
                    <a:pt x="1470" y="4339"/>
                    <a:pt x="1478" y="4339"/>
                    <a:pt x="1486" y="4339"/>
                  </a:cubicBezTo>
                  <a:cubicBezTo>
                    <a:pt x="1502" y="4339"/>
                    <a:pt x="1518" y="4347"/>
                    <a:pt x="1526" y="4379"/>
                  </a:cubicBezTo>
                  <a:cubicBezTo>
                    <a:pt x="1542" y="4426"/>
                    <a:pt x="1613" y="4521"/>
                    <a:pt x="1676" y="4561"/>
                  </a:cubicBezTo>
                  <a:cubicBezTo>
                    <a:pt x="1731" y="4600"/>
                    <a:pt x="1747" y="4814"/>
                    <a:pt x="1739" y="4885"/>
                  </a:cubicBezTo>
                  <a:cubicBezTo>
                    <a:pt x="1739" y="4908"/>
                    <a:pt x="1731" y="4924"/>
                    <a:pt x="1723" y="4940"/>
                  </a:cubicBezTo>
                  <a:cubicBezTo>
                    <a:pt x="1723" y="4956"/>
                    <a:pt x="1715" y="4964"/>
                    <a:pt x="1723" y="4980"/>
                  </a:cubicBezTo>
                  <a:close/>
                </a:path>
              </a:pathLst>
            </a:custGeom>
            <a:solidFill>
              <a:schemeClr val="accent6"/>
            </a:solidFill>
            <a:ln>
              <a:solidFill>
                <a:schemeClr val="bg2"/>
              </a:solidFill>
            </a:ln>
            <a:effectLst/>
          </p:spPr>
          <p:txBody>
            <a:bodyPr wrap="none" anchor="ctr"/>
            <a:lstStyle/>
            <a:p>
              <a:endParaRPr lang="en-US"/>
            </a:p>
          </p:txBody>
        </p:sp>
        <p:sp>
          <p:nvSpPr>
            <p:cNvPr id="504" name="Freeform 50"/>
            <p:cNvSpPr>
              <a:spLocks noChangeArrowheads="1"/>
            </p:cNvSpPr>
            <p:nvPr/>
          </p:nvSpPr>
          <p:spPr bwMode="auto">
            <a:xfrm>
              <a:off x="13628482" y="7230594"/>
              <a:ext cx="1331281" cy="1551616"/>
            </a:xfrm>
            <a:custGeom>
              <a:avLst/>
              <a:gdLst>
                <a:gd name="T0" fmla="*/ 752 w 2531"/>
                <a:gd name="T1" fmla="*/ 8 h 2949"/>
                <a:gd name="T2" fmla="*/ 752 w 2531"/>
                <a:gd name="T3" fmla="*/ 8 h 2949"/>
                <a:gd name="T4" fmla="*/ 752 w 2531"/>
                <a:gd name="T5" fmla="*/ 0 h 2949"/>
                <a:gd name="T6" fmla="*/ 736 w 2531"/>
                <a:gd name="T7" fmla="*/ 0 h 2949"/>
                <a:gd name="T8" fmla="*/ 736 w 2531"/>
                <a:gd name="T9" fmla="*/ 0 h 2949"/>
                <a:gd name="T10" fmla="*/ 712 w 2531"/>
                <a:gd name="T11" fmla="*/ 0 h 2949"/>
                <a:gd name="T12" fmla="*/ 712 w 2531"/>
                <a:gd name="T13" fmla="*/ 0 h 2949"/>
                <a:gd name="T14" fmla="*/ 704 w 2531"/>
                <a:gd name="T15" fmla="*/ 0 h 2949"/>
                <a:gd name="T16" fmla="*/ 704 w 2531"/>
                <a:gd name="T17" fmla="*/ 0 h 2949"/>
                <a:gd name="T18" fmla="*/ 704 w 2531"/>
                <a:gd name="T19" fmla="*/ 0 h 2949"/>
                <a:gd name="T20" fmla="*/ 601 w 2531"/>
                <a:gd name="T21" fmla="*/ 403 h 2949"/>
                <a:gd name="T22" fmla="*/ 546 w 2531"/>
                <a:gd name="T23" fmla="*/ 458 h 2949"/>
                <a:gd name="T24" fmla="*/ 506 w 2531"/>
                <a:gd name="T25" fmla="*/ 411 h 2949"/>
                <a:gd name="T26" fmla="*/ 396 w 2531"/>
                <a:gd name="T27" fmla="*/ 379 h 2949"/>
                <a:gd name="T28" fmla="*/ 372 w 2531"/>
                <a:gd name="T29" fmla="*/ 443 h 2949"/>
                <a:gd name="T30" fmla="*/ 372 w 2531"/>
                <a:gd name="T31" fmla="*/ 506 h 2949"/>
                <a:gd name="T32" fmla="*/ 364 w 2531"/>
                <a:gd name="T33" fmla="*/ 593 h 2949"/>
                <a:gd name="T34" fmla="*/ 333 w 2531"/>
                <a:gd name="T35" fmla="*/ 680 h 2949"/>
                <a:gd name="T36" fmla="*/ 356 w 2531"/>
                <a:gd name="T37" fmla="*/ 798 h 2949"/>
                <a:gd name="T38" fmla="*/ 309 w 2531"/>
                <a:gd name="T39" fmla="*/ 861 h 2949"/>
                <a:gd name="T40" fmla="*/ 293 w 2531"/>
                <a:gd name="T41" fmla="*/ 956 h 2949"/>
                <a:gd name="T42" fmla="*/ 325 w 2531"/>
                <a:gd name="T43" fmla="*/ 1028 h 2949"/>
                <a:gd name="T44" fmla="*/ 364 w 2531"/>
                <a:gd name="T45" fmla="*/ 1107 h 2949"/>
                <a:gd name="T46" fmla="*/ 412 w 2531"/>
                <a:gd name="T47" fmla="*/ 1209 h 2949"/>
                <a:gd name="T48" fmla="*/ 427 w 2531"/>
                <a:gd name="T49" fmla="*/ 1281 h 2949"/>
                <a:gd name="T50" fmla="*/ 364 w 2531"/>
                <a:gd name="T51" fmla="*/ 1312 h 2949"/>
                <a:gd name="T52" fmla="*/ 269 w 2531"/>
                <a:gd name="T53" fmla="*/ 1399 h 2949"/>
                <a:gd name="T54" fmla="*/ 253 w 2531"/>
                <a:gd name="T55" fmla="*/ 1502 h 2949"/>
                <a:gd name="T56" fmla="*/ 182 w 2531"/>
                <a:gd name="T57" fmla="*/ 1636 h 2949"/>
                <a:gd name="T58" fmla="*/ 119 w 2531"/>
                <a:gd name="T59" fmla="*/ 1676 h 2949"/>
                <a:gd name="T60" fmla="*/ 135 w 2531"/>
                <a:gd name="T61" fmla="*/ 1755 h 2949"/>
                <a:gd name="T62" fmla="*/ 119 w 2531"/>
                <a:gd name="T63" fmla="*/ 1802 h 2949"/>
                <a:gd name="T64" fmla="*/ 166 w 2531"/>
                <a:gd name="T65" fmla="*/ 1826 h 2949"/>
                <a:gd name="T66" fmla="*/ 198 w 2531"/>
                <a:gd name="T67" fmla="*/ 1881 h 2949"/>
                <a:gd name="T68" fmla="*/ 159 w 2531"/>
                <a:gd name="T69" fmla="*/ 1937 h 2949"/>
                <a:gd name="T70" fmla="*/ 103 w 2531"/>
                <a:gd name="T71" fmla="*/ 1968 h 2949"/>
                <a:gd name="T72" fmla="*/ 64 w 2531"/>
                <a:gd name="T73" fmla="*/ 1968 h 2949"/>
                <a:gd name="T74" fmla="*/ 32 w 2531"/>
                <a:gd name="T75" fmla="*/ 2016 h 2949"/>
                <a:gd name="T76" fmla="*/ 48 w 2531"/>
                <a:gd name="T77" fmla="*/ 2071 h 2949"/>
                <a:gd name="T78" fmla="*/ 1423 w 2531"/>
                <a:gd name="T79" fmla="*/ 2854 h 2949"/>
                <a:gd name="T80" fmla="*/ 1684 w 2531"/>
                <a:gd name="T81" fmla="*/ 2885 h 2949"/>
                <a:gd name="T82" fmla="*/ 2190 w 2531"/>
                <a:gd name="T83" fmla="*/ 2948 h 2949"/>
                <a:gd name="T84" fmla="*/ 2530 w 2531"/>
                <a:gd name="T85" fmla="*/ 284 h 2949"/>
                <a:gd name="T86" fmla="*/ 752 w 2531"/>
                <a:gd name="T87" fmla="*/ 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1" h="2949">
                  <a:moveTo>
                    <a:pt x="752" y="8"/>
                  </a:moveTo>
                  <a:lnTo>
                    <a:pt x="752" y="8"/>
                  </a:lnTo>
                  <a:cubicBezTo>
                    <a:pt x="752" y="0"/>
                    <a:pt x="752" y="0"/>
                    <a:pt x="752" y="0"/>
                  </a:cubicBezTo>
                  <a:cubicBezTo>
                    <a:pt x="744" y="0"/>
                    <a:pt x="736" y="0"/>
                    <a:pt x="736" y="0"/>
                  </a:cubicBezTo>
                  <a:lnTo>
                    <a:pt x="736" y="0"/>
                  </a:lnTo>
                  <a:cubicBezTo>
                    <a:pt x="720" y="0"/>
                    <a:pt x="720" y="0"/>
                    <a:pt x="712" y="0"/>
                  </a:cubicBezTo>
                  <a:lnTo>
                    <a:pt x="712" y="0"/>
                  </a:lnTo>
                  <a:cubicBezTo>
                    <a:pt x="704" y="0"/>
                    <a:pt x="704" y="0"/>
                    <a:pt x="704" y="0"/>
                  </a:cubicBezTo>
                  <a:lnTo>
                    <a:pt x="704" y="0"/>
                  </a:lnTo>
                  <a:lnTo>
                    <a:pt x="704" y="0"/>
                  </a:lnTo>
                  <a:cubicBezTo>
                    <a:pt x="704" y="16"/>
                    <a:pt x="617" y="371"/>
                    <a:pt x="601" y="403"/>
                  </a:cubicBezTo>
                  <a:cubicBezTo>
                    <a:pt x="593" y="435"/>
                    <a:pt x="586" y="435"/>
                    <a:pt x="546" y="458"/>
                  </a:cubicBezTo>
                  <a:cubicBezTo>
                    <a:pt x="506" y="482"/>
                    <a:pt x="522" y="443"/>
                    <a:pt x="506" y="411"/>
                  </a:cubicBezTo>
                  <a:cubicBezTo>
                    <a:pt x="483" y="371"/>
                    <a:pt x="459" y="371"/>
                    <a:pt x="396" y="379"/>
                  </a:cubicBezTo>
                  <a:cubicBezTo>
                    <a:pt x="340" y="379"/>
                    <a:pt x="364" y="411"/>
                    <a:pt x="372" y="443"/>
                  </a:cubicBezTo>
                  <a:cubicBezTo>
                    <a:pt x="380" y="474"/>
                    <a:pt x="380" y="490"/>
                    <a:pt x="372" y="506"/>
                  </a:cubicBezTo>
                  <a:cubicBezTo>
                    <a:pt x="356" y="522"/>
                    <a:pt x="356" y="545"/>
                    <a:pt x="364" y="593"/>
                  </a:cubicBezTo>
                  <a:cubicBezTo>
                    <a:pt x="372" y="640"/>
                    <a:pt x="333" y="632"/>
                    <a:pt x="333" y="680"/>
                  </a:cubicBezTo>
                  <a:cubicBezTo>
                    <a:pt x="333" y="735"/>
                    <a:pt x="348" y="743"/>
                    <a:pt x="356" y="798"/>
                  </a:cubicBezTo>
                  <a:cubicBezTo>
                    <a:pt x="356" y="854"/>
                    <a:pt x="333" y="838"/>
                    <a:pt x="309" y="861"/>
                  </a:cubicBezTo>
                  <a:cubicBezTo>
                    <a:pt x="285" y="885"/>
                    <a:pt x="309" y="909"/>
                    <a:pt x="293" y="956"/>
                  </a:cubicBezTo>
                  <a:cubicBezTo>
                    <a:pt x="285" y="996"/>
                    <a:pt x="309" y="996"/>
                    <a:pt x="325" y="1028"/>
                  </a:cubicBezTo>
                  <a:cubicBezTo>
                    <a:pt x="348" y="1067"/>
                    <a:pt x="356" y="1083"/>
                    <a:pt x="364" y="1107"/>
                  </a:cubicBezTo>
                  <a:cubicBezTo>
                    <a:pt x="364" y="1130"/>
                    <a:pt x="388" y="1194"/>
                    <a:pt x="412" y="1209"/>
                  </a:cubicBezTo>
                  <a:cubicBezTo>
                    <a:pt x="435" y="1225"/>
                    <a:pt x="443" y="1257"/>
                    <a:pt x="427" y="1281"/>
                  </a:cubicBezTo>
                  <a:cubicBezTo>
                    <a:pt x="419" y="1304"/>
                    <a:pt x="404" y="1296"/>
                    <a:pt x="364" y="1312"/>
                  </a:cubicBezTo>
                  <a:cubicBezTo>
                    <a:pt x="333" y="1336"/>
                    <a:pt x="309" y="1376"/>
                    <a:pt x="269" y="1399"/>
                  </a:cubicBezTo>
                  <a:cubicBezTo>
                    <a:pt x="230" y="1423"/>
                    <a:pt x="261" y="1454"/>
                    <a:pt x="253" y="1502"/>
                  </a:cubicBezTo>
                  <a:cubicBezTo>
                    <a:pt x="246" y="1549"/>
                    <a:pt x="198" y="1613"/>
                    <a:pt x="182" y="1636"/>
                  </a:cubicBezTo>
                  <a:cubicBezTo>
                    <a:pt x="175" y="1652"/>
                    <a:pt x="135" y="1644"/>
                    <a:pt x="119" y="1676"/>
                  </a:cubicBezTo>
                  <a:cubicBezTo>
                    <a:pt x="103" y="1707"/>
                    <a:pt x="135" y="1715"/>
                    <a:pt x="135" y="1755"/>
                  </a:cubicBezTo>
                  <a:cubicBezTo>
                    <a:pt x="127" y="1794"/>
                    <a:pt x="119" y="1771"/>
                    <a:pt x="119" y="1802"/>
                  </a:cubicBezTo>
                  <a:cubicBezTo>
                    <a:pt x="111" y="1826"/>
                    <a:pt x="143" y="1810"/>
                    <a:pt x="166" y="1826"/>
                  </a:cubicBezTo>
                  <a:cubicBezTo>
                    <a:pt x="190" y="1842"/>
                    <a:pt x="190" y="1842"/>
                    <a:pt x="198" y="1881"/>
                  </a:cubicBezTo>
                  <a:cubicBezTo>
                    <a:pt x="198" y="1921"/>
                    <a:pt x="159" y="1905"/>
                    <a:pt x="159" y="1937"/>
                  </a:cubicBezTo>
                  <a:cubicBezTo>
                    <a:pt x="159" y="1960"/>
                    <a:pt x="119" y="1968"/>
                    <a:pt x="103" y="1968"/>
                  </a:cubicBezTo>
                  <a:cubicBezTo>
                    <a:pt x="87" y="1968"/>
                    <a:pt x="72" y="1968"/>
                    <a:pt x="64" y="1968"/>
                  </a:cubicBezTo>
                  <a:cubicBezTo>
                    <a:pt x="64" y="1984"/>
                    <a:pt x="48" y="2000"/>
                    <a:pt x="32" y="2016"/>
                  </a:cubicBezTo>
                  <a:cubicBezTo>
                    <a:pt x="0" y="2031"/>
                    <a:pt x="48" y="2071"/>
                    <a:pt x="48" y="2071"/>
                  </a:cubicBezTo>
                  <a:cubicBezTo>
                    <a:pt x="1423" y="2854"/>
                    <a:pt x="1423" y="2854"/>
                    <a:pt x="1423" y="2854"/>
                  </a:cubicBezTo>
                  <a:cubicBezTo>
                    <a:pt x="1423" y="2854"/>
                    <a:pt x="1629" y="2870"/>
                    <a:pt x="1684" y="2885"/>
                  </a:cubicBezTo>
                  <a:cubicBezTo>
                    <a:pt x="1716" y="2901"/>
                    <a:pt x="1969" y="2925"/>
                    <a:pt x="2190" y="2948"/>
                  </a:cubicBezTo>
                  <a:cubicBezTo>
                    <a:pt x="2530" y="284"/>
                    <a:pt x="2530" y="284"/>
                    <a:pt x="2530" y="284"/>
                  </a:cubicBezTo>
                  <a:cubicBezTo>
                    <a:pt x="1526" y="166"/>
                    <a:pt x="918" y="39"/>
                    <a:pt x="752" y="8"/>
                  </a:cubicBezTo>
                </a:path>
              </a:pathLst>
            </a:custGeom>
            <a:solidFill>
              <a:schemeClr val="accent6"/>
            </a:solidFill>
            <a:ln>
              <a:solidFill>
                <a:schemeClr val="bg2"/>
              </a:solidFill>
            </a:ln>
            <a:effectLst/>
          </p:spPr>
          <p:txBody>
            <a:bodyPr wrap="none" anchor="ctr"/>
            <a:lstStyle/>
            <a:p>
              <a:endParaRPr lang="en-US"/>
            </a:p>
          </p:txBody>
        </p:sp>
        <p:sp>
          <p:nvSpPr>
            <p:cNvPr id="505" name="Freeform 51"/>
            <p:cNvSpPr>
              <a:spLocks noChangeArrowheads="1"/>
            </p:cNvSpPr>
            <p:nvPr/>
          </p:nvSpPr>
          <p:spPr bwMode="auto">
            <a:xfrm>
              <a:off x="13637760" y="7225956"/>
              <a:ext cx="1326643" cy="1556255"/>
            </a:xfrm>
            <a:custGeom>
              <a:avLst/>
              <a:gdLst>
                <a:gd name="T0" fmla="*/ 2174 w 2523"/>
                <a:gd name="T1" fmla="*/ 2956 h 2957"/>
                <a:gd name="T2" fmla="*/ 1407 w 2523"/>
                <a:gd name="T3" fmla="*/ 2862 h 2957"/>
                <a:gd name="T4" fmla="*/ 0 w 2523"/>
                <a:gd name="T5" fmla="*/ 2039 h 2957"/>
                <a:gd name="T6" fmla="*/ 40 w 2523"/>
                <a:gd name="T7" fmla="*/ 1976 h 2957"/>
                <a:gd name="T8" fmla="*/ 143 w 2523"/>
                <a:gd name="T9" fmla="*/ 1945 h 2957"/>
                <a:gd name="T10" fmla="*/ 174 w 2523"/>
                <a:gd name="T11" fmla="*/ 1889 h 2957"/>
                <a:gd name="T12" fmla="*/ 95 w 2523"/>
                <a:gd name="T13" fmla="*/ 1810 h 2957"/>
                <a:gd name="T14" fmla="*/ 103 w 2523"/>
                <a:gd name="T15" fmla="*/ 1723 h 2957"/>
                <a:gd name="T16" fmla="*/ 166 w 2523"/>
                <a:gd name="T17" fmla="*/ 1636 h 2957"/>
                <a:gd name="T18" fmla="*/ 230 w 2523"/>
                <a:gd name="T19" fmla="*/ 1462 h 2957"/>
                <a:gd name="T20" fmla="*/ 348 w 2523"/>
                <a:gd name="T21" fmla="*/ 1320 h 2957"/>
                <a:gd name="T22" fmla="*/ 411 w 2523"/>
                <a:gd name="T23" fmla="*/ 1249 h 2957"/>
                <a:gd name="T24" fmla="*/ 317 w 2523"/>
                <a:gd name="T25" fmla="*/ 1059 h 2957"/>
                <a:gd name="T26" fmla="*/ 277 w 2523"/>
                <a:gd name="T27" fmla="*/ 956 h 2957"/>
                <a:gd name="T28" fmla="*/ 317 w 2523"/>
                <a:gd name="T29" fmla="*/ 854 h 2957"/>
                <a:gd name="T30" fmla="*/ 309 w 2523"/>
                <a:gd name="T31" fmla="*/ 688 h 2957"/>
                <a:gd name="T32" fmla="*/ 356 w 2523"/>
                <a:gd name="T33" fmla="*/ 514 h 2957"/>
                <a:gd name="T34" fmla="*/ 348 w 2523"/>
                <a:gd name="T35" fmla="*/ 435 h 2957"/>
                <a:gd name="T36" fmla="*/ 419 w 2523"/>
                <a:gd name="T37" fmla="*/ 379 h 2957"/>
                <a:gd name="T38" fmla="*/ 514 w 2523"/>
                <a:gd name="T39" fmla="*/ 466 h 2957"/>
                <a:gd name="T40" fmla="*/ 585 w 2523"/>
                <a:gd name="T41" fmla="*/ 411 h 2957"/>
                <a:gd name="T42" fmla="*/ 688 w 2523"/>
                <a:gd name="T43" fmla="*/ 0 h 2957"/>
                <a:gd name="T44" fmla="*/ 720 w 2523"/>
                <a:gd name="T45" fmla="*/ 8 h 2957"/>
                <a:gd name="T46" fmla="*/ 736 w 2523"/>
                <a:gd name="T47" fmla="*/ 8 h 2957"/>
                <a:gd name="T48" fmla="*/ 2522 w 2523"/>
                <a:gd name="T49" fmla="*/ 292 h 2957"/>
                <a:gd name="T50" fmla="*/ 1407 w 2523"/>
                <a:gd name="T51" fmla="*/ 2854 h 2957"/>
                <a:gd name="T52" fmla="*/ 1993 w 2523"/>
                <a:gd name="T53" fmla="*/ 2933 h 2957"/>
                <a:gd name="T54" fmla="*/ 807 w 2523"/>
                <a:gd name="T55" fmla="*/ 32 h 2957"/>
                <a:gd name="T56" fmla="*/ 712 w 2523"/>
                <a:gd name="T57" fmla="*/ 16 h 2957"/>
                <a:gd name="T58" fmla="*/ 688 w 2523"/>
                <a:gd name="T59" fmla="*/ 8 h 2957"/>
                <a:gd name="T60" fmla="*/ 530 w 2523"/>
                <a:gd name="T61" fmla="*/ 466 h 2957"/>
                <a:gd name="T62" fmla="*/ 483 w 2523"/>
                <a:gd name="T63" fmla="*/ 419 h 2957"/>
                <a:gd name="T64" fmla="*/ 348 w 2523"/>
                <a:gd name="T65" fmla="*/ 403 h 2957"/>
                <a:gd name="T66" fmla="*/ 356 w 2523"/>
                <a:gd name="T67" fmla="*/ 458 h 2957"/>
                <a:gd name="T68" fmla="*/ 332 w 2523"/>
                <a:gd name="T69" fmla="*/ 648 h 2957"/>
                <a:gd name="T70" fmla="*/ 340 w 2523"/>
                <a:gd name="T71" fmla="*/ 806 h 2957"/>
                <a:gd name="T72" fmla="*/ 285 w 2523"/>
                <a:gd name="T73" fmla="*/ 917 h 2957"/>
                <a:gd name="T74" fmla="*/ 317 w 2523"/>
                <a:gd name="T75" fmla="*/ 1036 h 2957"/>
                <a:gd name="T76" fmla="*/ 396 w 2523"/>
                <a:gd name="T77" fmla="*/ 1217 h 2957"/>
                <a:gd name="T78" fmla="*/ 388 w 2523"/>
                <a:gd name="T79" fmla="*/ 1312 h 2957"/>
                <a:gd name="T80" fmla="*/ 253 w 2523"/>
                <a:gd name="T81" fmla="*/ 1407 h 2957"/>
                <a:gd name="T82" fmla="*/ 182 w 2523"/>
                <a:gd name="T83" fmla="*/ 1628 h 2957"/>
                <a:gd name="T84" fmla="*/ 103 w 2523"/>
                <a:gd name="T85" fmla="*/ 1684 h 2957"/>
                <a:gd name="T86" fmla="*/ 111 w 2523"/>
                <a:gd name="T87" fmla="*/ 1795 h 2957"/>
                <a:gd name="T88" fmla="*/ 150 w 2523"/>
                <a:gd name="T89" fmla="*/ 1834 h 2957"/>
                <a:gd name="T90" fmla="*/ 166 w 2523"/>
                <a:gd name="T91" fmla="*/ 1921 h 2957"/>
                <a:gd name="T92" fmla="*/ 48 w 2523"/>
                <a:gd name="T93" fmla="*/ 1984 h 2957"/>
                <a:gd name="T94" fmla="*/ 32 w 2523"/>
                <a:gd name="T95" fmla="*/ 2071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3" h="2957">
                  <a:moveTo>
                    <a:pt x="2174" y="2956"/>
                  </a:moveTo>
                  <a:lnTo>
                    <a:pt x="2174" y="2956"/>
                  </a:lnTo>
                  <a:lnTo>
                    <a:pt x="2174" y="2956"/>
                  </a:lnTo>
                  <a:cubicBezTo>
                    <a:pt x="2111" y="2949"/>
                    <a:pt x="2056" y="2941"/>
                    <a:pt x="1993" y="2941"/>
                  </a:cubicBezTo>
                  <a:cubicBezTo>
                    <a:pt x="1826" y="2925"/>
                    <a:pt x="1692" y="2909"/>
                    <a:pt x="1668" y="2901"/>
                  </a:cubicBezTo>
                  <a:cubicBezTo>
                    <a:pt x="1613" y="2885"/>
                    <a:pt x="1407" y="2862"/>
                    <a:pt x="1407" y="2862"/>
                  </a:cubicBezTo>
                  <a:lnTo>
                    <a:pt x="1407" y="2862"/>
                  </a:lnTo>
                  <a:cubicBezTo>
                    <a:pt x="32" y="2079"/>
                    <a:pt x="32" y="2079"/>
                    <a:pt x="32" y="2079"/>
                  </a:cubicBezTo>
                  <a:cubicBezTo>
                    <a:pt x="24" y="2079"/>
                    <a:pt x="0" y="2055"/>
                    <a:pt x="0" y="2039"/>
                  </a:cubicBezTo>
                  <a:cubicBezTo>
                    <a:pt x="0" y="2032"/>
                    <a:pt x="8" y="2024"/>
                    <a:pt x="16" y="2016"/>
                  </a:cubicBezTo>
                  <a:cubicBezTo>
                    <a:pt x="32" y="2000"/>
                    <a:pt x="48" y="1992"/>
                    <a:pt x="40" y="1984"/>
                  </a:cubicBezTo>
                  <a:cubicBezTo>
                    <a:pt x="40" y="1976"/>
                    <a:pt x="40" y="1976"/>
                    <a:pt x="40" y="1976"/>
                  </a:cubicBezTo>
                  <a:lnTo>
                    <a:pt x="40" y="1976"/>
                  </a:lnTo>
                  <a:cubicBezTo>
                    <a:pt x="56" y="1976"/>
                    <a:pt x="71" y="1968"/>
                    <a:pt x="87" y="1968"/>
                  </a:cubicBezTo>
                  <a:cubicBezTo>
                    <a:pt x="95" y="1968"/>
                    <a:pt x="135" y="1968"/>
                    <a:pt x="143" y="1945"/>
                  </a:cubicBezTo>
                  <a:cubicBezTo>
                    <a:pt x="143" y="1929"/>
                    <a:pt x="150" y="1921"/>
                    <a:pt x="159" y="1921"/>
                  </a:cubicBezTo>
                  <a:cubicBezTo>
                    <a:pt x="166" y="1913"/>
                    <a:pt x="174" y="1913"/>
                    <a:pt x="174" y="1889"/>
                  </a:cubicBezTo>
                  <a:lnTo>
                    <a:pt x="174" y="1889"/>
                  </a:lnTo>
                  <a:cubicBezTo>
                    <a:pt x="174" y="1850"/>
                    <a:pt x="166" y="1850"/>
                    <a:pt x="150" y="1834"/>
                  </a:cubicBezTo>
                  <a:cubicBezTo>
                    <a:pt x="135" y="1834"/>
                    <a:pt x="127" y="1834"/>
                    <a:pt x="119" y="1834"/>
                  </a:cubicBezTo>
                  <a:cubicBezTo>
                    <a:pt x="111" y="1826"/>
                    <a:pt x="95" y="1826"/>
                    <a:pt x="95" y="1810"/>
                  </a:cubicBezTo>
                  <a:cubicBezTo>
                    <a:pt x="95" y="1795"/>
                    <a:pt x="103" y="1795"/>
                    <a:pt x="103" y="1786"/>
                  </a:cubicBezTo>
                  <a:cubicBezTo>
                    <a:pt x="111" y="1786"/>
                    <a:pt x="111" y="1779"/>
                    <a:pt x="111" y="1763"/>
                  </a:cubicBezTo>
                  <a:cubicBezTo>
                    <a:pt x="111" y="1747"/>
                    <a:pt x="111" y="1739"/>
                    <a:pt x="103" y="1723"/>
                  </a:cubicBezTo>
                  <a:cubicBezTo>
                    <a:pt x="95" y="1708"/>
                    <a:pt x="87" y="1700"/>
                    <a:pt x="95" y="1684"/>
                  </a:cubicBezTo>
                  <a:cubicBezTo>
                    <a:pt x="111" y="1660"/>
                    <a:pt x="127" y="1660"/>
                    <a:pt x="135" y="1652"/>
                  </a:cubicBezTo>
                  <a:cubicBezTo>
                    <a:pt x="150" y="1652"/>
                    <a:pt x="159" y="1644"/>
                    <a:pt x="166" y="1636"/>
                  </a:cubicBezTo>
                  <a:cubicBezTo>
                    <a:pt x="166" y="1636"/>
                    <a:pt x="174" y="1628"/>
                    <a:pt x="174" y="1621"/>
                  </a:cubicBezTo>
                  <a:cubicBezTo>
                    <a:pt x="198" y="1589"/>
                    <a:pt x="230" y="1542"/>
                    <a:pt x="237" y="1510"/>
                  </a:cubicBezTo>
                  <a:cubicBezTo>
                    <a:pt x="237" y="1486"/>
                    <a:pt x="237" y="1478"/>
                    <a:pt x="230" y="1462"/>
                  </a:cubicBezTo>
                  <a:cubicBezTo>
                    <a:pt x="230" y="1439"/>
                    <a:pt x="230" y="1415"/>
                    <a:pt x="253" y="1399"/>
                  </a:cubicBezTo>
                  <a:cubicBezTo>
                    <a:pt x="277" y="1391"/>
                    <a:pt x="285" y="1375"/>
                    <a:pt x="301" y="1360"/>
                  </a:cubicBezTo>
                  <a:cubicBezTo>
                    <a:pt x="317" y="1344"/>
                    <a:pt x="332" y="1328"/>
                    <a:pt x="348" y="1320"/>
                  </a:cubicBezTo>
                  <a:cubicBezTo>
                    <a:pt x="364" y="1312"/>
                    <a:pt x="380" y="1304"/>
                    <a:pt x="388" y="1304"/>
                  </a:cubicBezTo>
                  <a:cubicBezTo>
                    <a:pt x="396" y="1296"/>
                    <a:pt x="403" y="1296"/>
                    <a:pt x="411" y="1289"/>
                  </a:cubicBezTo>
                  <a:cubicBezTo>
                    <a:pt x="411" y="1281"/>
                    <a:pt x="419" y="1265"/>
                    <a:pt x="411" y="1249"/>
                  </a:cubicBezTo>
                  <a:cubicBezTo>
                    <a:pt x="411" y="1233"/>
                    <a:pt x="403" y="1225"/>
                    <a:pt x="388" y="1217"/>
                  </a:cubicBezTo>
                  <a:cubicBezTo>
                    <a:pt x="364" y="1209"/>
                    <a:pt x="348" y="1138"/>
                    <a:pt x="340" y="1115"/>
                  </a:cubicBezTo>
                  <a:cubicBezTo>
                    <a:pt x="340" y="1091"/>
                    <a:pt x="332" y="1083"/>
                    <a:pt x="317" y="1059"/>
                  </a:cubicBezTo>
                  <a:cubicBezTo>
                    <a:pt x="317" y="1059"/>
                    <a:pt x="317" y="1051"/>
                    <a:pt x="309" y="1044"/>
                  </a:cubicBezTo>
                  <a:cubicBezTo>
                    <a:pt x="301" y="1028"/>
                    <a:pt x="293" y="1020"/>
                    <a:pt x="293" y="1012"/>
                  </a:cubicBezTo>
                  <a:cubicBezTo>
                    <a:pt x="277" y="1004"/>
                    <a:pt x="269" y="988"/>
                    <a:pt x="277" y="956"/>
                  </a:cubicBezTo>
                  <a:cubicBezTo>
                    <a:pt x="277" y="941"/>
                    <a:pt x="277" y="925"/>
                    <a:pt x="277" y="917"/>
                  </a:cubicBezTo>
                  <a:cubicBezTo>
                    <a:pt x="277" y="893"/>
                    <a:pt x="277" y="885"/>
                    <a:pt x="293" y="869"/>
                  </a:cubicBezTo>
                  <a:cubicBezTo>
                    <a:pt x="301" y="862"/>
                    <a:pt x="309" y="854"/>
                    <a:pt x="317" y="854"/>
                  </a:cubicBezTo>
                  <a:cubicBezTo>
                    <a:pt x="332" y="846"/>
                    <a:pt x="340" y="838"/>
                    <a:pt x="332" y="806"/>
                  </a:cubicBezTo>
                  <a:cubicBezTo>
                    <a:pt x="332" y="783"/>
                    <a:pt x="324" y="767"/>
                    <a:pt x="324" y="751"/>
                  </a:cubicBezTo>
                  <a:cubicBezTo>
                    <a:pt x="317" y="735"/>
                    <a:pt x="309" y="719"/>
                    <a:pt x="309" y="688"/>
                  </a:cubicBezTo>
                  <a:cubicBezTo>
                    <a:pt x="309" y="664"/>
                    <a:pt x="324" y="656"/>
                    <a:pt x="332" y="648"/>
                  </a:cubicBezTo>
                  <a:cubicBezTo>
                    <a:pt x="340" y="632"/>
                    <a:pt x="348" y="625"/>
                    <a:pt x="340" y="601"/>
                  </a:cubicBezTo>
                  <a:cubicBezTo>
                    <a:pt x="332" y="553"/>
                    <a:pt x="340" y="530"/>
                    <a:pt x="356" y="514"/>
                  </a:cubicBezTo>
                  <a:cubicBezTo>
                    <a:pt x="364" y="498"/>
                    <a:pt x="356" y="490"/>
                    <a:pt x="348" y="458"/>
                  </a:cubicBezTo>
                  <a:cubicBezTo>
                    <a:pt x="348" y="451"/>
                    <a:pt x="348" y="451"/>
                    <a:pt x="348" y="451"/>
                  </a:cubicBezTo>
                  <a:cubicBezTo>
                    <a:pt x="348" y="443"/>
                    <a:pt x="348" y="443"/>
                    <a:pt x="348" y="435"/>
                  </a:cubicBezTo>
                  <a:cubicBezTo>
                    <a:pt x="340" y="419"/>
                    <a:pt x="332" y="403"/>
                    <a:pt x="340" y="395"/>
                  </a:cubicBezTo>
                  <a:cubicBezTo>
                    <a:pt x="348" y="387"/>
                    <a:pt x="364" y="379"/>
                    <a:pt x="380" y="379"/>
                  </a:cubicBezTo>
                  <a:cubicBezTo>
                    <a:pt x="396" y="379"/>
                    <a:pt x="411" y="379"/>
                    <a:pt x="419" y="379"/>
                  </a:cubicBezTo>
                  <a:cubicBezTo>
                    <a:pt x="451" y="379"/>
                    <a:pt x="475" y="387"/>
                    <a:pt x="490" y="411"/>
                  </a:cubicBezTo>
                  <a:cubicBezTo>
                    <a:pt x="498" y="427"/>
                    <a:pt x="498" y="443"/>
                    <a:pt x="506" y="451"/>
                  </a:cubicBezTo>
                  <a:cubicBezTo>
                    <a:pt x="506" y="466"/>
                    <a:pt x="506" y="466"/>
                    <a:pt x="514" y="466"/>
                  </a:cubicBezTo>
                  <a:cubicBezTo>
                    <a:pt x="514" y="466"/>
                    <a:pt x="522" y="466"/>
                    <a:pt x="530" y="458"/>
                  </a:cubicBezTo>
                  <a:cubicBezTo>
                    <a:pt x="538" y="458"/>
                    <a:pt x="538" y="458"/>
                    <a:pt x="538" y="458"/>
                  </a:cubicBezTo>
                  <a:cubicBezTo>
                    <a:pt x="570" y="435"/>
                    <a:pt x="577" y="435"/>
                    <a:pt x="585" y="411"/>
                  </a:cubicBezTo>
                  <a:cubicBezTo>
                    <a:pt x="601" y="379"/>
                    <a:pt x="680" y="24"/>
                    <a:pt x="680" y="8"/>
                  </a:cubicBezTo>
                  <a:cubicBezTo>
                    <a:pt x="680" y="0"/>
                    <a:pt x="680" y="0"/>
                    <a:pt x="688" y="0"/>
                  </a:cubicBezTo>
                  <a:lnTo>
                    <a:pt x="688" y="0"/>
                  </a:lnTo>
                  <a:lnTo>
                    <a:pt x="696" y="0"/>
                  </a:lnTo>
                  <a:lnTo>
                    <a:pt x="696" y="0"/>
                  </a:lnTo>
                  <a:cubicBezTo>
                    <a:pt x="704" y="0"/>
                    <a:pt x="704" y="0"/>
                    <a:pt x="720" y="8"/>
                  </a:cubicBezTo>
                  <a:lnTo>
                    <a:pt x="720" y="8"/>
                  </a:lnTo>
                  <a:cubicBezTo>
                    <a:pt x="728" y="8"/>
                    <a:pt x="728" y="8"/>
                    <a:pt x="736" y="8"/>
                  </a:cubicBezTo>
                  <a:lnTo>
                    <a:pt x="736" y="8"/>
                  </a:lnTo>
                  <a:cubicBezTo>
                    <a:pt x="751" y="16"/>
                    <a:pt x="775" y="16"/>
                    <a:pt x="807" y="24"/>
                  </a:cubicBezTo>
                  <a:cubicBezTo>
                    <a:pt x="1052" y="71"/>
                    <a:pt x="1621" y="182"/>
                    <a:pt x="2514" y="292"/>
                  </a:cubicBezTo>
                  <a:cubicBezTo>
                    <a:pt x="2522" y="292"/>
                    <a:pt x="2522" y="292"/>
                    <a:pt x="2522" y="292"/>
                  </a:cubicBezTo>
                  <a:lnTo>
                    <a:pt x="2522" y="292"/>
                  </a:lnTo>
                  <a:cubicBezTo>
                    <a:pt x="2174" y="2956"/>
                    <a:pt x="2174" y="2956"/>
                    <a:pt x="2174" y="2956"/>
                  </a:cubicBezTo>
                  <a:lnTo>
                    <a:pt x="1407" y="2854"/>
                  </a:lnTo>
                  <a:lnTo>
                    <a:pt x="1407" y="2854"/>
                  </a:lnTo>
                  <a:cubicBezTo>
                    <a:pt x="1423" y="2862"/>
                    <a:pt x="1621" y="2878"/>
                    <a:pt x="1668" y="2893"/>
                  </a:cubicBezTo>
                  <a:cubicBezTo>
                    <a:pt x="1692" y="2901"/>
                    <a:pt x="1834" y="2917"/>
                    <a:pt x="1993" y="2933"/>
                  </a:cubicBezTo>
                  <a:cubicBezTo>
                    <a:pt x="2056" y="2941"/>
                    <a:pt x="2111" y="2941"/>
                    <a:pt x="2166" y="2949"/>
                  </a:cubicBezTo>
                  <a:cubicBezTo>
                    <a:pt x="2514" y="300"/>
                    <a:pt x="2514" y="300"/>
                    <a:pt x="2514" y="300"/>
                  </a:cubicBezTo>
                  <a:cubicBezTo>
                    <a:pt x="1613" y="190"/>
                    <a:pt x="1044" y="79"/>
                    <a:pt x="807" y="32"/>
                  </a:cubicBezTo>
                  <a:cubicBezTo>
                    <a:pt x="775" y="24"/>
                    <a:pt x="751" y="16"/>
                    <a:pt x="736" y="16"/>
                  </a:cubicBezTo>
                  <a:lnTo>
                    <a:pt x="736" y="16"/>
                  </a:lnTo>
                  <a:cubicBezTo>
                    <a:pt x="712" y="16"/>
                    <a:pt x="712" y="16"/>
                    <a:pt x="712" y="16"/>
                  </a:cubicBezTo>
                  <a:cubicBezTo>
                    <a:pt x="704" y="8"/>
                    <a:pt x="696" y="8"/>
                    <a:pt x="696" y="8"/>
                  </a:cubicBezTo>
                  <a:lnTo>
                    <a:pt x="696" y="8"/>
                  </a:lnTo>
                  <a:lnTo>
                    <a:pt x="688" y="8"/>
                  </a:lnTo>
                  <a:cubicBezTo>
                    <a:pt x="688" y="47"/>
                    <a:pt x="601" y="387"/>
                    <a:pt x="593" y="411"/>
                  </a:cubicBezTo>
                  <a:cubicBezTo>
                    <a:pt x="577" y="443"/>
                    <a:pt x="570" y="443"/>
                    <a:pt x="538" y="466"/>
                  </a:cubicBezTo>
                  <a:cubicBezTo>
                    <a:pt x="530" y="466"/>
                    <a:pt x="530" y="466"/>
                    <a:pt x="530" y="466"/>
                  </a:cubicBezTo>
                  <a:cubicBezTo>
                    <a:pt x="522" y="474"/>
                    <a:pt x="522" y="474"/>
                    <a:pt x="514" y="474"/>
                  </a:cubicBezTo>
                  <a:cubicBezTo>
                    <a:pt x="498" y="474"/>
                    <a:pt x="498" y="466"/>
                    <a:pt x="498" y="451"/>
                  </a:cubicBezTo>
                  <a:cubicBezTo>
                    <a:pt x="490" y="443"/>
                    <a:pt x="490" y="427"/>
                    <a:pt x="483" y="419"/>
                  </a:cubicBezTo>
                  <a:cubicBezTo>
                    <a:pt x="467" y="395"/>
                    <a:pt x="451" y="387"/>
                    <a:pt x="419" y="387"/>
                  </a:cubicBezTo>
                  <a:cubicBezTo>
                    <a:pt x="411" y="387"/>
                    <a:pt x="396" y="387"/>
                    <a:pt x="380" y="387"/>
                  </a:cubicBezTo>
                  <a:cubicBezTo>
                    <a:pt x="364" y="387"/>
                    <a:pt x="356" y="395"/>
                    <a:pt x="348" y="403"/>
                  </a:cubicBezTo>
                  <a:cubicBezTo>
                    <a:pt x="340" y="411"/>
                    <a:pt x="348" y="419"/>
                    <a:pt x="348" y="435"/>
                  </a:cubicBezTo>
                  <a:cubicBezTo>
                    <a:pt x="356" y="435"/>
                    <a:pt x="356" y="443"/>
                    <a:pt x="356" y="451"/>
                  </a:cubicBezTo>
                  <a:cubicBezTo>
                    <a:pt x="356" y="458"/>
                    <a:pt x="356" y="458"/>
                    <a:pt x="356" y="458"/>
                  </a:cubicBezTo>
                  <a:cubicBezTo>
                    <a:pt x="364" y="490"/>
                    <a:pt x="372" y="506"/>
                    <a:pt x="356" y="522"/>
                  </a:cubicBezTo>
                  <a:cubicBezTo>
                    <a:pt x="348" y="530"/>
                    <a:pt x="340" y="553"/>
                    <a:pt x="348" y="601"/>
                  </a:cubicBezTo>
                  <a:cubicBezTo>
                    <a:pt x="356" y="632"/>
                    <a:pt x="340" y="640"/>
                    <a:pt x="332" y="648"/>
                  </a:cubicBezTo>
                  <a:cubicBezTo>
                    <a:pt x="324" y="664"/>
                    <a:pt x="317" y="672"/>
                    <a:pt x="317" y="688"/>
                  </a:cubicBezTo>
                  <a:cubicBezTo>
                    <a:pt x="317" y="719"/>
                    <a:pt x="324" y="735"/>
                    <a:pt x="332" y="751"/>
                  </a:cubicBezTo>
                  <a:cubicBezTo>
                    <a:pt x="332" y="767"/>
                    <a:pt x="340" y="783"/>
                    <a:pt x="340" y="806"/>
                  </a:cubicBezTo>
                  <a:cubicBezTo>
                    <a:pt x="348" y="838"/>
                    <a:pt x="332" y="846"/>
                    <a:pt x="317" y="854"/>
                  </a:cubicBezTo>
                  <a:cubicBezTo>
                    <a:pt x="317" y="862"/>
                    <a:pt x="309" y="862"/>
                    <a:pt x="301" y="869"/>
                  </a:cubicBezTo>
                  <a:cubicBezTo>
                    <a:pt x="285" y="885"/>
                    <a:pt x="285" y="901"/>
                    <a:pt x="285" y="917"/>
                  </a:cubicBezTo>
                  <a:cubicBezTo>
                    <a:pt x="285" y="925"/>
                    <a:pt x="285" y="941"/>
                    <a:pt x="285" y="964"/>
                  </a:cubicBezTo>
                  <a:cubicBezTo>
                    <a:pt x="277" y="988"/>
                    <a:pt x="285" y="996"/>
                    <a:pt x="293" y="1012"/>
                  </a:cubicBezTo>
                  <a:cubicBezTo>
                    <a:pt x="301" y="1020"/>
                    <a:pt x="309" y="1028"/>
                    <a:pt x="317" y="1036"/>
                  </a:cubicBezTo>
                  <a:cubicBezTo>
                    <a:pt x="317" y="1044"/>
                    <a:pt x="324" y="1051"/>
                    <a:pt x="324" y="1059"/>
                  </a:cubicBezTo>
                  <a:cubicBezTo>
                    <a:pt x="340" y="1075"/>
                    <a:pt x="348" y="1091"/>
                    <a:pt x="348" y="1115"/>
                  </a:cubicBezTo>
                  <a:cubicBezTo>
                    <a:pt x="348" y="1138"/>
                    <a:pt x="372" y="1202"/>
                    <a:pt x="396" y="1217"/>
                  </a:cubicBezTo>
                  <a:cubicBezTo>
                    <a:pt x="403" y="1217"/>
                    <a:pt x="419" y="1233"/>
                    <a:pt x="419" y="1249"/>
                  </a:cubicBezTo>
                  <a:cubicBezTo>
                    <a:pt x="427" y="1265"/>
                    <a:pt x="419" y="1281"/>
                    <a:pt x="419" y="1289"/>
                  </a:cubicBezTo>
                  <a:cubicBezTo>
                    <a:pt x="411" y="1304"/>
                    <a:pt x="396" y="1304"/>
                    <a:pt x="388" y="1312"/>
                  </a:cubicBezTo>
                  <a:cubicBezTo>
                    <a:pt x="380" y="1312"/>
                    <a:pt x="364" y="1320"/>
                    <a:pt x="356" y="1328"/>
                  </a:cubicBezTo>
                  <a:cubicBezTo>
                    <a:pt x="332" y="1336"/>
                    <a:pt x="324" y="1352"/>
                    <a:pt x="309" y="1368"/>
                  </a:cubicBezTo>
                  <a:cubicBezTo>
                    <a:pt x="293" y="1384"/>
                    <a:pt x="277" y="1399"/>
                    <a:pt x="253" y="1407"/>
                  </a:cubicBezTo>
                  <a:cubicBezTo>
                    <a:pt x="237" y="1423"/>
                    <a:pt x="237" y="1439"/>
                    <a:pt x="237" y="1462"/>
                  </a:cubicBezTo>
                  <a:cubicBezTo>
                    <a:pt x="245" y="1470"/>
                    <a:pt x="245" y="1486"/>
                    <a:pt x="245" y="1510"/>
                  </a:cubicBezTo>
                  <a:cubicBezTo>
                    <a:pt x="237" y="1549"/>
                    <a:pt x="198" y="1597"/>
                    <a:pt x="182" y="1628"/>
                  </a:cubicBezTo>
                  <a:cubicBezTo>
                    <a:pt x="174" y="1636"/>
                    <a:pt x="174" y="1636"/>
                    <a:pt x="174" y="1644"/>
                  </a:cubicBezTo>
                  <a:cubicBezTo>
                    <a:pt x="166" y="1652"/>
                    <a:pt x="150" y="1660"/>
                    <a:pt x="143" y="1660"/>
                  </a:cubicBezTo>
                  <a:cubicBezTo>
                    <a:pt x="127" y="1668"/>
                    <a:pt x="111" y="1668"/>
                    <a:pt x="103" y="1684"/>
                  </a:cubicBezTo>
                  <a:cubicBezTo>
                    <a:pt x="95" y="1700"/>
                    <a:pt x="103" y="1708"/>
                    <a:pt x="111" y="1723"/>
                  </a:cubicBezTo>
                  <a:cubicBezTo>
                    <a:pt x="119" y="1731"/>
                    <a:pt x="119" y="1747"/>
                    <a:pt x="119" y="1763"/>
                  </a:cubicBezTo>
                  <a:cubicBezTo>
                    <a:pt x="119" y="1786"/>
                    <a:pt x="111" y="1786"/>
                    <a:pt x="111" y="1795"/>
                  </a:cubicBezTo>
                  <a:cubicBezTo>
                    <a:pt x="103" y="1795"/>
                    <a:pt x="103" y="1795"/>
                    <a:pt x="103" y="1810"/>
                  </a:cubicBezTo>
                  <a:cubicBezTo>
                    <a:pt x="103" y="1818"/>
                    <a:pt x="111" y="1826"/>
                    <a:pt x="119" y="1826"/>
                  </a:cubicBezTo>
                  <a:cubicBezTo>
                    <a:pt x="127" y="1826"/>
                    <a:pt x="143" y="1826"/>
                    <a:pt x="150" y="1834"/>
                  </a:cubicBezTo>
                  <a:cubicBezTo>
                    <a:pt x="174" y="1842"/>
                    <a:pt x="174" y="1850"/>
                    <a:pt x="182" y="1889"/>
                  </a:cubicBezTo>
                  <a:lnTo>
                    <a:pt x="182" y="1889"/>
                  </a:lnTo>
                  <a:cubicBezTo>
                    <a:pt x="182" y="1913"/>
                    <a:pt x="174" y="1921"/>
                    <a:pt x="166" y="1921"/>
                  </a:cubicBezTo>
                  <a:cubicBezTo>
                    <a:pt x="159" y="1929"/>
                    <a:pt x="150" y="1929"/>
                    <a:pt x="150" y="1945"/>
                  </a:cubicBezTo>
                  <a:cubicBezTo>
                    <a:pt x="143" y="1976"/>
                    <a:pt x="95" y="1976"/>
                    <a:pt x="87" y="1976"/>
                  </a:cubicBezTo>
                  <a:cubicBezTo>
                    <a:pt x="71" y="1976"/>
                    <a:pt x="64" y="1976"/>
                    <a:pt x="48" y="1984"/>
                  </a:cubicBezTo>
                  <a:cubicBezTo>
                    <a:pt x="56" y="1992"/>
                    <a:pt x="40" y="2008"/>
                    <a:pt x="16" y="2024"/>
                  </a:cubicBezTo>
                  <a:cubicBezTo>
                    <a:pt x="16" y="2032"/>
                    <a:pt x="8" y="2032"/>
                    <a:pt x="8" y="2039"/>
                  </a:cubicBezTo>
                  <a:cubicBezTo>
                    <a:pt x="8" y="2055"/>
                    <a:pt x="32" y="2071"/>
                    <a:pt x="32" y="2071"/>
                  </a:cubicBezTo>
                  <a:cubicBezTo>
                    <a:pt x="1407" y="2854"/>
                    <a:pt x="1407" y="2854"/>
                    <a:pt x="1407" y="2854"/>
                  </a:cubicBezTo>
                  <a:lnTo>
                    <a:pt x="2174" y="2956"/>
                  </a:lnTo>
                </a:path>
              </a:pathLst>
            </a:custGeom>
            <a:solidFill>
              <a:schemeClr val="accent6"/>
            </a:solidFill>
            <a:ln>
              <a:solidFill>
                <a:schemeClr val="bg2"/>
              </a:solidFill>
            </a:ln>
            <a:effectLst/>
          </p:spPr>
          <p:txBody>
            <a:bodyPr wrap="none" anchor="ctr"/>
            <a:lstStyle/>
            <a:p>
              <a:endParaRPr lang="en-US"/>
            </a:p>
          </p:txBody>
        </p:sp>
        <p:sp>
          <p:nvSpPr>
            <p:cNvPr id="506" name="Freeform 52"/>
            <p:cNvSpPr>
              <a:spLocks noChangeArrowheads="1"/>
            </p:cNvSpPr>
            <p:nvPr/>
          </p:nvSpPr>
          <p:spPr bwMode="auto">
            <a:xfrm>
              <a:off x="14959764" y="6381728"/>
              <a:ext cx="1435651" cy="1117905"/>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solidFill>
              <a:schemeClr val="accent6"/>
            </a:solidFill>
            <a:ln>
              <a:solidFill>
                <a:schemeClr val="bg2"/>
              </a:solidFill>
            </a:ln>
            <a:effectLst/>
          </p:spPr>
          <p:txBody>
            <a:bodyPr wrap="none" anchor="ctr"/>
            <a:lstStyle/>
            <a:p>
              <a:endParaRPr lang="en-US"/>
            </a:p>
          </p:txBody>
        </p:sp>
        <p:sp>
          <p:nvSpPr>
            <p:cNvPr id="507" name="Freeform 53"/>
            <p:cNvSpPr>
              <a:spLocks noChangeArrowheads="1"/>
            </p:cNvSpPr>
            <p:nvPr/>
          </p:nvSpPr>
          <p:spPr bwMode="auto">
            <a:xfrm>
              <a:off x="14959764" y="6381728"/>
              <a:ext cx="1440290" cy="1117905"/>
            </a:xfrm>
            <a:custGeom>
              <a:avLst/>
              <a:gdLst>
                <a:gd name="T0" fmla="*/ 2633 w 2737"/>
                <a:gd name="T1" fmla="*/ 2126 h 2127"/>
                <a:gd name="T2" fmla="*/ 2633 w 2737"/>
                <a:gd name="T3" fmla="*/ 2126 h 2127"/>
                <a:gd name="T4" fmla="*/ 2625 w 2737"/>
                <a:gd name="T5" fmla="*/ 2126 h 2127"/>
                <a:gd name="T6" fmla="*/ 2253 w 2737"/>
                <a:gd name="T7" fmla="*/ 2110 h 2127"/>
                <a:gd name="T8" fmla="*/ 1898 w 2737"/>
                <a:gd name="T9" fmla="*/ 2086 h 2127"/>
                <a:gd name="T10" fmla="*/ 1890 w 2737"/>
                <a:gd name="T11" fmla="*/ 2086 h 2127"/>
                <a:gd name="T12" fmla="*/ 0 w 2737"/>
                <a:gd name="T13" fmla="*/ 1904 h 2127"/>
                <a:gd name="T14" fmla="*/ 0 w 2737"/>
                <a:gd name="T15" fmla="*/ 1904 h 2127"/>
                <a:gd name="T16" fmla="*/ 0 w 2737"/>
                <a:gd name="T17" fmla="*/ 1896 h 2127"/>
                <a:gd name="T18" fmla="*/ 245 w 2737"/>
                <a:gd name="T19" fmla="*/ 0 h 2127"/>
                <a:gd name="T20" fmla="*/ 245 w 2737"/>
                <a:gd name="T21" fmla="*/ 0 h 2127"/>
                <a:gd name="T22" fmla="*/ 2514 w 2737"/>
                <a:gd name="T23" fmla="*/ 222 h 2127"/>
                <a:gd name="T24" fmla="*/ 2649 w 2737"/>
                <a:gd name="T25" fmla="*/ 222 h 2127"/>
                <a:gd name="T26" fmla="*/ 2664 w 2737"/>
                <a:gd name="T27" fmla="*/ 214 h 2127"/>
                <a:gd name="T28" fmla="*/ 2728 w 2737"/>
                <a:gd name="T29" fmla="*/ 269 h 2127"/>
                <a:gd name="T30" fmla="*/ 2633 w 2737"/>
                <a:gd name="T31" fmla="*/ 2126 h 2127"/>
                <a:gd name="T32" fmla="*/ 2633 w 2737"/>
                <a:gd name="T33" fmla="*/ 2126 h 2127"/>
                <a:gd name="T34" fmla="*/ 8 w 2737"/>
                <a:gd name="T35" fmla="*/ 1896 h 2127"/>
                <a:gd name="T36" fmla="*/ 8 w 2737"/>
                <a:gd name="T37" fmla="*/ 1896 h 2127"/>
                <a:gd name="T38" fmla="*/ 1890 w 2737"/>
                <a:gd name="T39" fmla="*/ 2078 h 2127"/>
                <a:gd name="T40" fmla="*/ 1898 w 2737"/>
                <a:gd name="T41" fmla="*/ 2078 h 2127"/>
                <a:gd name="T42" fmla="*/ 2253 w 2737"/>
                <a:gd name="T43" fmla="*/ 2102 h 2127"/>
                <a:gd name="T44" fmla="*/ 2625 w 2737"/>
                <a:gd name="T45" fmla="*/ 2118 h 2127"/>
                <a:gd name="T46" fmla="*/ 2720 w 2737"/>
                <a:gd name="T47" fmla="*/ 277 h 2127"/>
                <a:gd name="T48" fmla="*/ 2664 w 2737"/>
                <a:gd name="T49" fmla="*/ 222 h 2127"/>
                <a:gd name="T50" fmla="*/ 2649 w 2737"/>
                <a:gd name="T51" fmla="*/ 229 h 2127"/>
                <a:gd name="T52" fmla="*/ 2514 w 2737"/>
                <a:gd name="T53" fmla="*/ 229 h 2127"/>
                <a:gd name="T54" fmla="*/ 245 w 2737"/>
                <a:gd name="T55" fmla="*/ 8 h 2127"/>
                <a:gd name="T56" fmla="*/ 8 w 2737"/>
                <a:gd name="T57" fmla="*/ 1896 h 2127"/>
                <a:gd name="T58" fmla="*/ 2633 w 2737"/>
                <a:gd name="T59" fmla="*/ 2126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7" h="2127">
                  <a:moveTo>
                    <a:pt x="2633" y="2126"/>
                  </a:moveTo>
                  <a:lnTo>
                    <a:pt x="2633" y="2126"/>
                  </a:lnTo>
                  <a:cubicBezTo>
                    <a:pt x="2625" y="2126"/>
                    <a:pt x="2625" y="2126"/>
                    <a:pt x="2625" y="2126"/>
                  </a:cubicBezTo>
                  <a:cubicBezTo>
                    <a:pt x="2506" y="2118"/>
                    <a:pt x="2380" y="2118"/>
                    <a:pt x="2253" y="2110"/>
                  </a:cubicBezTo>
                  <a:cubicBezTo>
                    <a:pt x="2135" y="2102"/>
                    <a:pt x="2016" y="2094"/>
                    <a:pt x="1898" y="2086"/>
                  </a:cubicBezTo>
                  <a:cubicBezTo>
                    <a:pt x="1890" y="2086"/>
                    <a:pt x="1890" y="2086"/>
                    <a:pt x="1890" y="2086"/>
                  </a:cubicBezTo>
                  <a:cubicBezTo>
                    <a:pt x="1234" y="2039"/>
                    <a:pt x="601" y="1976"/>
                    <a:pt x="0" y="1904"/>
                  </a:cubicBezTo>
                  <a:lnTo>
                    <a:pt x="0" y="1904"/>
                  </a:lnTo>
                  <a:cubicBezTo>
                    <a:pt x="0" y="1896"/>
                    <a:pt x="0" y="1896"/>
                    <a:pt x="0" y="1896"/>
                  </a:cubicBezTo>
                  <a:cubicBezTo>
                    <a:pt x="245" y="0"/>
                    <a:pt x="245" y="0"/>
                    <a:pt x="245" y="0"/>
                  </a:cubicBezTo>
                  <a:lnTo>
                    <a:pt x="245" y="0"/>
                  </a:lnTo>
                  <a:cubicBezTo>
                    <a:pt x="261" y="0"/>
                    <a:pt x="1945" y="222"/>
                    <a:pt x="2514" y="222"/>
                  </a:cubicBezTo>
                  <a:cubicBezTo>
                    <a:pt x="2569" y="222"/>
                    <a:pt x="2617" y="222"/>
                    <a:pt x="2649" y="222"/>
                  </a:cubicBezTo>
                  <a:cubicBezTo>
                    <a:pt x="2649" y="222"/>
                    <a:pt x="2656" y="214"/>
                    <a:pt x="2664" y="214"/>
                  </a:cubicBezTo>
                  <a:cubicBezTo>
                    <a:pt x="2688" y="214"/>
                    <a:pt x="2720" y="222"/>
                    <a:pt x="2728" y="269"/>
                  </a:cubicBezTo>
                  <a:cubicBezTo>
                    <a:pt x="2736" y="324"/>
                    <a:pt x="2664" y="1454"/>
                    <a:pt x="2633" y="2126"/>
                  </a:cubicBezTo>
                  <a:lnTo>
                    <a:pt x="2633" y="2126"/>
                  </a:lnTo>
                  <a:lnTo>
                    <a:pt x="8" y="1896"/>
                  </a:lnTo>
                  <a:lnTo>
                    <a:pt x="8" y="1896"/>
                  </a:lnTo>
                  <a:cubicBezTo>
                    <a:pt x="601" y="1968"/>
                    <a:pt x="1241" y="2031"/>
                    <a:pt x="1890" y="2078"/>
                  </a:cubicBezTo>
                  <a:cubicBezTo>
                    <a:pt x="1898" y="2078"/>
                    <a:pt x="1898" y="2078"/>
                    <a:pt x="1898" y="2078"/>
                  </a:cubicBezTo>
                  <a:cubicBezTo>
                    <a:pt x="2016" y="2086"/>
                    <a:pt x="2143" y="2094"/>
                    <a:pt x="2253" y="2102"/>
                  </a:cubicBezTo>
                  <a:cubicBezTo>
                    <a:pt x="2380" y="2110"/>
                    <a:pt x="2498" y="2110"/>
                    <a:pt x="2625" y="2118"/>
                  </a:cubicBezTo>
                  <a:cubicBezTo>
                    <a:pt x="2664" y="1446"/>
                    <a:pt x="2728" y="324"/>
                    <a:pt x="2720" y="277"/>
                  </a:cubicBezTo>
                  <a:cubicBezTo>
                    <a:pt x="2712" y="229"/>
                    <a:pt x="2688" y="222"/>
                    <a:pt x="2664" y="222"/>
                  </a:cubicBezTo>
                  <a:cubicBezTo>
                    <a:pt x="2656" y="222"/>
                    <a:pt x="2649" y="229"/>
                    <a:pt x="2649" y="229"/>
                  </a:cubicBezTo>
                  <a:cubicBezTo>
                    <a:pt x="2617" y="229"/>
                    <a:pt x="2569" y="229"/>
                    <a:pt x="2514" y="229"/>
                  </a:cubicBezTo>
                  <a:cubicBezTo>
                    <a:pt x="1961" y="229"/>
                    <a:pt x="340" y="16"/>
                    <a:pt x="245" y="8"/>
                  </a:cubicBezTo>
                  <a:cubicBezTo>
                    <a:pt x="8" y="1896"/>
                    <a:pt x="8" y="1896"/>
                    <a:pt x="8" y="1896"/>
                  </a:cubicBezTo>
                  <a:lnTo>
                    <a:pt x="2633" y="2126"/>
                  </a:lnTo>
                </a:path>
              </a:pathLst>
            </a:custGeom>
            <a:solidFill>
              <a:schemeClr val="accent6"/>
            </a:solidFill>
            <a:ln>
              <a:solidFill>
                <a:schemeClr val="bg2"/>
              </a:solidFill>
            </a:ln>
            <a:effectLst/>
          </p:spPr>
          <p:txBody>
            <a:bodyPr wrap="none" anchor="ctr"/>
            <a:lstStyle/>
            <a:p>
              <a:endParaRPr lang="en-US"/>
            </a:p>
          </p:txBody>
        </p:sp>
        <p:sp>
          <p:nvSpPr>
            <p:cNvPr id="583" name="Freeform 129"/>
            <p:cNvSpPr>
              <a:spLocks noChangeArrowheads="1"/>
            </p:cNvSpPr>
            <p:nvPr/>
          </p:nvSpPr>
          <p:spPr bwMode="auto">
            <a:xfrm>
              <a:off x="12946606" y="5774070"/>
              <a:ext cx="1268661" cy="1934301"/>
            </a:xfrm>
            <a:custGeom>
              <a:avLst/>
              <a:gdLst>
                <a:gd name="T0" fmla="*/ 356 w 2412"/>
                <a:gd name="T1" fmla="*/ 0 h 3676"/>
                <a:gd name="T2" fmla="*/ 356 w 2412"/>
                <a:gd name="T3" fmla="*/ 0 h 3676"/>
                <a:gd name="T4" fmla="*/ 0 w 2412"/>
                <a:gd name="T5" fmla="*/ 1391 h 3676"/>
                <a:gd name="T6" fmla="*/ 1597 w 2412"/>
                <a:gd name="T7" fmla="*/ 3675 h 3676"/>
                <a:gd name="T8" fmla="*/ 1605 w 2412"/>
                <a:gd name="T9" fmla="*/ 3627 h 3676"/>
                <a:gd name="T10" fmla="*/ 1652 w 2412"/>
                <a:gd name="T11" fmla="*/ 3564 h 3676"/>
                <a:gd name="T12" fmla="*/ 1629 w 2412"/>
                <a:gd name="T13" fmla="*/ 3446 h 3676"/>
                <a:gd name="T14" fmla="*/ 1660 w 2412"/>
                <a:gd name="T15" fmla="*/ 3359 h 3676"/>
                <a:gd name="T16" fmla="*/ 1668 w 2412"/>
                <a:gd name="T17" fmla="*/ 3272 h 3676"/>
                <a:gd name="T18" fmla="*/ 1668 w 2412"/>
                <a:gd name="T19" fmla="*/ 3209 h 3676"/>
                <a:gd name="T20" fmla="*/ 1692 w 2412"/>
                <a:gd name="T21" fmla="*/ 3137 h 3676"/>
                <a:gd name="T22" fmla="*/ 1802 w 2412"/>
                <a:gd name="T23" fmla="*/ 3169 h 3676"/>
                <a:gd name="T24" fmla="*/ 1842 w 2412"/>
                <a:gd name="T25" fmla="*/ 3224 h 3676"/>
                <a:gd name="T26" fmla="*/ 1897 w 2412"/>
                <a:gd name="T27" fmla="*/ 3169 h 3676"/>
                <a:gd name="T28" fmla="*/ 2000 w 2412"/>
                <a:gd name="T29" fmla="*/ 2758 h 3676"/>
                <a:gd name="T30" fmla="*/ 2000 w 2412"/>
                <a:gd name="T31" fmla="*/ 2758 h 3676"/>
                <a:gd name="T32" fmla="*/ 2000 w 2412"/>
                <a:gd name="T33" fmla="*/ 2758 h 3676"/>
                <a:gd name="T34" fmla="*/ 2008 w 2412"/>
                <a:gd name="T35" fmla="*/ 2758 h 3676"/>
                <a:gd name="T36" fmla="*/ 2411 w 2412"/>
                <a:gd name="T37" fmla="*/ 443 h 3676"/>
                <a:gd name="T38" fmla="*/ 356 w 2412"/>
                <a:gd name="T39" fmla="*/ 0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2" h="3676">
                  <a:moveTo>
                    <a:pt x="356" y="0"/>
                  </a:moveTo>
                  <a:lnTo>
                    <a:pt x="356" y="0"/>
                  </a:lnTo>
                  <a:cubicBezTo>
                    <a:pt x="0" y="1391"/>
                    <a:pt x="0" y="1391"/>
                    <a:pt x="0" y="1391"/>
                  </a:cubicBezTo>
                  <a:cubicBezTo>
                    <a:pt x="1597" y="3675"/>
                    <a:pt x="1597" y="3675"/>
                    <a:pt x="1597" y="3675"/>
                  </a:cubicBezTo>
                  <a:cubicBezTo>
                    <a:pt x="1597" y="3651"/>
                    <a:pt x="1589" y="3643"/>
                    <a:pt x="1605" y="3627"/>
                  </a:cubicBezTo>
                  <a:cubicBezTo>
                    <a:pt x="1629" y="3604"/>
                    <a:pt x="1652" y="3612"/>
                    <a:pt x="1652" y="3564"/>
                  </a:cubicBezTo>
                  <a:cubicBezTo>
                    <a:pt x="1644" y="3509"/>
                    <a:pt x="1629" y="3493"/>
                    <a:pt x="1629" y="3446"/>
                  </a:cubicBezTo>
                  <a:cubicBezTo>
                    <a:pt x="1629" y="3398"/>
                    <a:pt x="1668" y="3406"/>
                    <a:pt x="1660" y="3359"/>
                  </a:cubicBezTo>
                  <a:cubicBezTo>
                    <a:pt x="1652" y="3311"/>
                    <a:pt x="1652" y="3288"/>
                    <a:pt x="1668" y="3272"/>
                  </a:cubicBezTo>
                  <a:cubicBezTo>
                    <a:pt x="1676" y="3256"/>
                    <a:pt x="1676" y="3240"/>
                    <a:pt x="1668" y="3209"/>
                  </a:cubicBezTo>
                  <a:cubicBezTo>
                    <a:pt x="1660" y="3169"/>
                    <a:pt x="1636" y="3145"/>
                    <a:pt x="1692" y="3137"/>
                  </a:cubicBezTo>
                  <a:cubicBezTo>
                    <a:pt x="1755" y="3137"/>
                    <a:pt x="1779" y="3137"/>
                    <a:pt x="1802" y="3169"/>
                  </a:cubicBezTo>
                  <a:cubicBezTo>
                    <a:pt x="1818" y="3209"/>
                    <a:pt x="1802" y="3240"/>
                    <a:pt x="1842" y="3224"/>
                  </a:cubicBezTo>
                  <a:cubicBezTo>
                    <a:pt x="1882" y="3201"/>
                    <a:pt x="1889" y="3193"/>
                    <a:pt x="1897" y="3169"/>
                  </a:cubicBezTo>
                  <a:cubicBezTo>
                    <a:pt x="1913" y="3137"/>
                    <a:pt x="2000" y="2782"/>
                    <a:pt x="2000" y="2758"/>
                  </a:cubicBezTo>
                  <a:lnTo>
                    <a:pt x="2000" y="2758"/>
                  </a:lnTo>
                  <a:lnTo>
                    <a:pt x="2000" y="2758"/>
                  </a:lnTo>
                  <a:cubicBezTo>
                    <a:pt x="2000" y="2758"/>
                    <a:pt x="2000" y="2758"/>
                    <a:pt x="2008" y="2758"/>
                  </a:cubicBezTo>
                  <a:cubicBezTo>
                    <a:pt x="2411" y="443"/>
                    <a:pt x="2411" y="443"/>
                    <a:pt x="2411" y="443"/>
                  </a:cubicBezTo>
                  <a:cubicBezTo>
                    <a:pt x="1652" y="300"/>
                    <a:pt x="941" y="142"/>
                    <a:pt x="356" y="0"/>
                  </a:cubicBezTo>
                </a:path>
              </a:pathLst>
            </a:custGeom>
            <a:solidFill>
              <a:schemeClr val="accent6"/>
            </a:solidFill>
            <a:ln>
              <a:solidFill>
                <a:schemeClr val="bg2"/>
              </a:solidFill>
            </a:ln>
            <a:effectLst/>
          </p:spPr>
          <p:txBody>
            <a:bodyPr wrap="none" anchor="ctr"/>
            <a:lstStyle/>
            <a:p>
              <a:endParaRPr lang="en-US"/>
            </a:p>
          </p:txBody>
        </p:sp>
        <p:sp>
          <p:nvSpPr>
            <p:cNvPr id="584" name="Freeform 130"/>
            <p:cNvSpPr>
              <a:spLocks noChangeArrowheads="1"/>
            </p:cNvSpPr>
            <p:nvPr/>
          </p:nvSpPr>
          <p:spPr bwMode="auto">
            <a:xfrm>
              <a:off x="12946606" y="5771752"/>
              <a:ext cx="1268661" cy="1941258"/>
            </a:xfrm>
            <a:custGeom>
              <a:avLst/>
              <a:gdLst>
                <a:gd name="T0" fmla="*/ 1597 w 2412"/>
                <a:gd name="T1" fmla="*/ 3691 h 3692"/>
                <a:gd name="T2" fmla="*/ 348 w 2412"/>
                <a:gd name="T3" fmla="*/ 0 h 3692"/>
                <a:gd name="T4" fmla="*/ 2411 w 2412"/>
                <a:gd name="T5" fmla="*/ 451 h 3692"/>
                <a:gd name="T6" fmla="*/ 2411 w 2412"/>
                <a:gd name="T7" fmla="*/ 451 h 3692"/>
                <a:gd name="T8" fmla="*/ 2008 w 2412"/>
                <a:gd name="T9" fmla="*/ 2774 h 3692"/>
                <a:gd name="T10" fmla="*/ 1905 w 2412"/>
                <a:gd name="T11" fmla="*/ 3177 h 3692"/>
                <a:gd name="T12" fmla="*/ 1842 w 2412"/>
                <a:gd name="T13" fmla="*/ 3232 h 3692"/>
                <a:gd name="T14" fmla="*/ 1810 w 2412"/>
                <a:gd name="T15" fmla="*/ 3217 h 3692"/>
                <a:gd name="T16" fmla="*/ 1731 w 2412"/>
                <a:gd name="T17" fmla="*/ 3153 h 3692"/>
                <a:gd name="T18" fmla="*/ 1660 w 2412"/>
                <a:gd name="T19" fmla="*/ 3161 h 3692"/>
                <a:gd name="T20" fmla="*/ 1668 w 2412"/>
                <a:gd name="T21" fmla="*/ 3217 h 3692"/>
                <a:gd name="T22" fmla="*/ 1668 w 2412"/>
                <a:gd name="T23" fmla="*/ 3280 h 3692"/>
                <a:gd name="T24" fmla="*/ 1644 w 2412"/>
                <a:gd name="T25" fmla="*/ 3414 h 3692"/>
                <a:gd name="T26" fmla="*/ 1644 w 2412"/>
                <a:gd name="T27" fmla="*/ 3509 h 3692"/>
                <a:gd name="T28" fmla="*/ 1629 w 2412"/>
                <a:gd name="T29" fmla="*/ 3620 h 3692"/>
                <a:gd name="T30" fmla="*/ 1597 w 2412"/>
                <a:gd name="T31" fmla="*/ 3675 h 3692"/>
                <a:gd name="T32" fmla="*/ 8 w 2412"/>
                <a:gd name="T33" fmla="*/ 1399 h 3692"/>
                <a:gd name="T34" fmla="*/ 1589 w 2412"/>
                <a:gd name="T35" fmla="*/ 3675 h 3692"/>
                <a:gd name="T36" fmla="*/ 1629 w 2412"/>
                <a:gd name="T37" fmla="*/ 3612 h 3692"/>
                <a:gd name="T38" fmla="*/ 1636 w 2412"/>
                <a:gd name="T39" fmla="*/ 3517 h 3692"/>
                <a:gd name="T40" fmla="*/ 1644 w 2412"/>
                <a:gd name="T41" fmla="*/ 3406 h 3692"/>
                <a:gd name="T42" fmla="*/ 1668 w 2412"/>
                <a:gd name="T43" fmla="*/ 3280 h 3692"/>
                <a:gd name="T44" fmla="*/ 1660 w 2412"/>
                <a:gd name="T45" fmla="*/ 3217 h 3692"/>
                <a:gd name="T46" fmla="*/ 1652 w 2412"/>
                <a:gd name="T47" fmla="*/ 3161 h 3692"/>
                <a:gd name="T48" fmla="*/ 1731 w 2412"/>
                <a:gd name="T49" fmla="*/ 3145 h 3692"/>
                <a:gd name="T50" fmla="*/ 1818 w 2412"/>
                <a:gd name="T51" fmla="*/ 3217 h 3692"/>
                <a:gd name="T52" fmla="*/ 1842 w 2412"/>
                <a:gd name="T53" fmla="*/ 3224 h 3692"/>
                <a:gd name="T54" fmla="*/ 1897 w 2412"/>
                <a:gd name="T55" fmla="*/ 3169 h 3692"/>
                <a:gd name="T56" fmla="*/ 2000 w 2412"/>
                <a:gd name="T57" fmla="*/ 2766 h 3692"/>
                <a:gd name="T58" fmla="*/ 2000 w 2412"/>
                <a:gd name="T59" fmla="*/ 2766 h 3692"/>
                <a:gd name="T60" fmla="*/ 356 w 2412"/>
                <a:gd name="T61" fmla="*/ 16 h 3692"/>
                <a:gd name="T62" fmla="*/ 1597 w 2412"/>
                <a:gd name="T63" fmla="*/ 3691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2" h="3692">
                  <a:moveTo>
                    <a:pt x="1597" y="3691"/>
                  </a:moveTo>
                  <a:lnTo>
                    <a:pt x="1597" y="3691"/>
                  </a:lnTo>
                  <a:cubicBezTo>
                    <a:pt x="0" y="1399"/>
                    <a:pt x="0" y="1399"/>
                    <a:pt x="0" y="1399"/>
                  </a:cubicBezTo>
                  <a:cubicBezTo>
                    <a:pt x="348" y="0"/>
                    <a:pt x="348" y="0"/>
                    <a:pt x="348" y="0"/>
                  </a:cubicBezTo>
                  <a:cubicBezTo>
                    <a:pt x="356" y="8"/>
                    <a:pt x="356" y="8"/>
                    <a:pt x="356" y="8"/>
                  </a:cubicBezTo>
                  <a:cubicBezTo>
                    <a:pt x="1067" y="174"/>
                    <a:pt x="1755" y="324"/>
                    <a:pt x="2411" y="451"/>
                  </a:cubicBezTo>
                  <a:lnTo>
                    <a:pt x="2411" y="451"/>
                  </a:lnTo>
                  <a:lnTo>
                    <a:pt x="2411" y="451"/>
                  </a:lnTo>
                  <a:cubicBezTo>
                    <a:pt x="2008" y="2774"/>
                    <a:pt x="2008" y="2774"/>
                    <a:pt x="2008" y="2774"/>
                  </a:cubicBezTo>
                  <a:lnTo>
                    <a:pt x="2008" y="2774"/>
                  </a:lnTo>
                  <a:lnTo>
                    <a:pt x="2000" y="2774"/>
                  </a:lnTo>
                  <a:cubicBezTo>
                    <a:pt x="2000" y="2813"/>
                    <a:pt x="1913" y="3145"/>
                    <a:pt x="1905" y="3177"/>
                  </a:cubicBezTo>
                  <a:cubicBezTo>
                    <a:pt x="1889" y="3201"/>
                    <a:pt x="1882" y="3209"/>
                    <a:pt x="1850" y="3224"/>
                  </a:cubicBezTo>
                  <a:cubicBezTo>
                    <a:pt x="1842" y="3232"/>
                    <a:pt x="1842" y="3232"/>
                    <a:pt x="1842" y="3232"/>
                  </a:cubicBezTo>
                  <a:cubicBezTo>
                    <a:pt x="1834" y="3240"/>
                    <a:pt x="1834" y="3240"/>
                    <a:pt x="1826" y="3240"/>
                  </a:cubicBezTo>
                  <a:cubicBezTo>
                    <a:pt x="1810" y="3240"/>
                    <a:pt x="1810" y="3232"/>
                    <a:pt x="1810" y="3217"/>
                  </a:cubicBezTo>
                  <a:cubicBezTo>
                    <a:pt x="1802" y="3209"/>
                    <a:pt x="1802" y="3193"/>
                    <a:pt x="1795" y="3185"/>
                  </a:cubicBezTo>
                  <a:cubicBezTo>
                    <a:pt x="1779" y="3161"/>
                    <a:pt x="1763" y="3153"/>
                    <a:pt x="1731" y="3153"/>
                  </a:cubicBezTo>
                  <a:cubicBezTo>
                    <a:pt x="1723" y="3153"/>
                    <a:pt x="1708" y="3153"/>
                    <a:pt x="1692" y="3153"/>
                  </a:cubicBezTo>
                  <a:cubicBezTo>
                    <a:pt x="1676" y="3153"/>
                    <a:pt x="1668" y="3153"/>
                    <a:pt x="1660" y="3161"/>
                  </a:cubicBezTo>
                  <a:cubicBezTo>
                    <a:pt x="1652" y="3169"/>
                    <a:pt x="1660" y="3185"/>
                    <a:pt x="1660" y="3201"/>
                  </a:cubicBezTo>
                  <a:cubicBezTo>
                    <a:pt x="1668" y="3201"/>
                    <a:pt x="1668" y="3209"/>
                    <a:pt x="1668" y="3217"/>
                  </a:cubicBezTo>
                  <a:cubicBezTo>
                    <a:pt x="1668" y="3224"/>
                    <a:pt x="1668" y="3224"/>
                    <a:pt x="1668" y="3224"/>
                  </a:cubicBezTo>
                  <a:cubicBezTo>
                    <a:pt x="1676" y="3248"/>
                    <a:pt x="1684" y="3264"/>
                    <a:pt x="1668" y="3280"/>
                  </a:cubicBezTo>
                  <a:cubicBezTo>
                    <a:pt x="1660" y="3296"/>
                    <a:pt x="1652" y="3319"/>
                    <a:pt x="1660" y="3367"/>
                  </a:cubicBezTo>
                  <a:cubicBezTo>
                    <a:pt x="1668" y="3391"/>
                    <a:pt x="1652" y="3406"/>
                    <a:pt x="1644" y="3414"/>
                  </a:cubicBezTo>
                  <a:cubicBezTo>
                    <a:pt x="1636" y="3422"/>
                    <a:pt x="1629" y="3430"/>
                    <a:pt x="1629" y="3454"/>
                  </a:cubicBezTo>
                  <a:cubicBezTo>
                    <a:pt x="1629" y="3477"/>
                    <a:pt x="1636" y="3493"/>
                    <a:pt x="1644" y="3509"/>
                  </a:cubicBezTo>
                  <a:cubicBezTo>
                    <a:pt x="1644" y="3525"/>
                    <a:pt x="1652" y="3541"/>
                    <a:pt x="1652" y="3572"/>
                  </a:cubicBezTo>
                  <a:cubicBezTo>
                    <a:pt x="1660" y="3604"/>
                    <a:pt x="1644" y="3612"/>
                    <a:pt x="1629" y="3620"/>
                  </a:cubicBezTo>
                  <a:cubicBezTo>
                    <a:pt x="1629" y="3628"/>
                    <a:pt x="1621" y="3628"/>
                    <a:pt x="1613" y="3635"/>
                  </a:cubicBezTo>
                  <a:cubicBezTo>
                    <a:pt x="1597" y="3651"/>
                    <a:pt x="1597" y="3659"/>
                    <a:pt x="1597" y="3675"/>
                  </a:cubicBezTo>
                  <a:cubicBezTo>
                    <a:pt x="1597" y="3691"/>
                    <a:pt x="1597" y="3691"/>
                    <a:pt x="1597" y="3691"/>
                  </a:cubicBezTo>
                  <a:lnTo>
                    <a:pt x="8" y="1399"/>
                  </a:lnTo>
                  <a:lnTo>
                    <a:pt x="8" y="1399"/>
                  </a:lnTo>
                  <a:cubicBezTo>
                    <a:pt x="1589" y="3675"/>
                    <a:pt x="1589" y="3675"/>
                    <a:pt x="1589" y="3675"/>
                  </a:cubicBezTo>
                  <a:cubicBezTo>
                    <a:pt x="1589" y="3659"/>
                    <a:pt x="1589" y="3644"/>
                    <a:pt x="1605" y="3628"/>
                  </a:cubicBezTo>
                  <a:cubicBezTo>
                    <a:pt x="1613" y="3620"/>
                    <a:pt x="1621" y="3620"/>
                    <a:pt x="1629" y="3612"/>
                  </a:cubicBezTo>
                  <a:cubicBezTo>
                    <a:pt x="1644" y="3604"/>
                    <a:pt x="1652" y="3604"/>
                    <a:pt x="1644" y="3572"/>
                  </a:cubicBezTo>
                  <a:cubicBezTo>
                    <a:pt x="1644" y="3549"/>
                    <a:pt x="1636" y="3533"/>
                    <a:pt x="1636" y="3517"/>
                  </a:cubicBezTo>
                  <a:cubicBezTo>
                    <a:pt x="1629" y="3501"/>
                    <a:pt x="1621" y="3485"/>
                    <a:pt x="1621" y="3454"/>
                  </a:cubicBezTo>
                  <a:cubicBezTo>
                    <a:pt x="1621" y="3430"/>
                    <a:pt x="1636" y="3422"/>
                    <a:pt x="1644" y="3406"/>
                  </a:cubicBezTo>
                  <a:cubicBezTo>
                    <a:pt x="1652" y="3398"/>
                    <a:pt x="1660" y="3391"/>
                    <a:pt x="1652" y="3367"/>
                  </a:cubicBezTo>
                  <a:cubicBezTo>
                    <a:pt x="1644" y="3319"/>
                    <a:pt x="1652" y="3296"/>
                    <a:pt x="1668" y="3280"/>
                  </a:cubicBezTo>
                  <a:cubicBezTo>
                    <a:pt x="1676" y="3264"/>
                    <a:pt x="1668" y="3248"/>
                    <a:pt x="1660" y="3224"/>
                  </a:cubicBezTo>
                  <a:cubicBezTo>
                    <a:pt x="1660" y="3217"/>
                    <a:pt x="1660" y="3217"/>
                    <a:pt x="1660" y="3217"/>
                  </a:cubicBezTo>
                  <a:cubicBezTo>
                    <a:pt x="1660" y="3209"/>
                    <a:pt x="1660" y="3201"/>
                    <a:pt x="1660" y="3201"/>
                  </a:cubicBezTo>
                  <a:cubicBezTo>
                    <a:pt x="1652" y="3185"/>
                    <a:pt x="1644" y="3169"/>
                    <a:pt x="1652" y="3161"/>
                  </a:cubicBezTo>
                  <a:cubicBezTo>
                    <a:pt x="1660" y="3153"/>
                    <a:pt x="1676" y="3145"/>
                    <a:pt x="1692" y="3145"/>
                  </a:cubicBezTo>
                  <a:cubicBezTo>
                    <a:pt x="1708" y="3145"/>
                    <a:pt x="1723" y="3145"/>
                    <a:pt x="1731" y="3145"/>
                  </a:cubicBezTo>
                  <a:cubicBezTo>
                    <a:pt x="1763" y="3145"/>
                    <a:pt x="1787" y="3145"/>
                    <a:pt x="1802" y="3177"/>
                  </a:cubicBezTo>
                  <a:cubicBezTo>
                    <a:pt x="1810" y="3193"/>
                    <a:pt x="1810" y="3201"/>
                    <a:pt x="1818" y="3217"/>
                  </a:cubicBezTo>
                  <a:cubicBezTo>
                    <a:pt x="1818" y="3224"/>
                    <a:pt x="1818" y="3232"/>
                    <a:pt x="1826" y="3232"/>
                  </a:cubicBezTo>
                  <a:cubicBezTo>
                    <a:pt x="1826" y="3232"/>
                    <a:pt x="1834" y="3232"/>
                    <a:pt x="1842" y="3224"/>
                  </a:cubicBezTo>
                  <a:cubicBezTo>
                    <a:pt x="1850" y="3224"/>
                    <a:pt x="1850" y="3224"/>
                    <a:pt x="1850" y="3224"/>
                  </a:cubicBezTo>
                  <a:cubicBezTo>
                    <a:pt x="1882" y="3201"/>
                    <a:pt x="1889" y="3201"/>
                    <a:pt x="1897" y="3169"/>
                  </a:cubicBezTo>
                  <a:cubicBezTo>
                    <a:pt x="1913" y="3145"/>
                    <a:pt x="1992" y="2790"/>
                    <a:pt x="1992" y="2766"/>
                  </a:cubicBezTo>
                  <a:cubicBezTo>
                    <a:pt x="1992" y="2766"/>
                    <a:pt x="1992" y="2766"/>
                    <a:pt x="2000" y="2766"/>
                  </a:cubicBezTo>
                  <a:lnTo>
                    <a:pt x="2000" y="2766"/>
                  </a:lnTo>
                  <a:lnTo>
                    <a:pt x="2000" y="2766"/>
                  </a:lnTo>
                  <a:cubicBezTo>
                    <a:pt x="2403" y="451"/>
                    <a:pt x="2403" y="451"/>
                    <a:pt x="2403" y="451"/>
                  </a:cubicBezTo>
                  <a:cubicBezTo>
                    <a:pt x="1755" y="332"/>
                    <a:pt x="1067" y="182"/>
                    <a:pt x="356" y="16"/>
                  </a:cubicBezTo>
                  <a:cubicBezTo>
                    <a:pt x="8" y="1399"/>
                    <a:pt x="8" y="1399"/>
                    <a:pt x="8" y="1399"/>
                  </a:cubicBezTo>
                  <a:lnTo>
                    <a:pt x="1597" y="3691"/>
                  </a:lnTo>
                </a:path>
              </a:pathLst>
            </a:custGeom>
            <a:solidFill>
              <a:schemeClr val="accent6"/>
            </a:solidFill>
            <a:ln>
              <a:solidFill>
                <a:schemeClr val="bg2"/>
              </a:solidFill>
            </a:ln>
            <a:effectLst/>
          </p:spPr>
          <p:txBody>
            <a:bodyPr wrap="none" anchor="ctr"/>
            <a:lstStyle/>
            <a:p>
              <a:endParaRPr lang="en-US"/>
            </a:p>
          </p:txBody>
        </p:sp>
        <p:sp>
          <p:nvSpPr>
            <p:cNvPr id="586" name="Freeform 132"/>
            <p:cNvSpPr>
              <a:spLocks noChangeArrowheads="1"/>
            </p:cNvSpPr>
            <p:nvPr/>
          </p:nvSpPr>
          <p:spPr bwMode="auto">
            <a:xfrm>
              <a:off x="13999571" y="6008321"/>
              <a:ext cx="1090074" cy="1375348"/>
            </a:xfrm>
            <a:custGeom>
              <a:avLst/>
              <a:gdLst>
                <a:gd name="T0" fmla="*/ 1826 w 2072"/>
                <a:gd name="T1" fmla="*/ 2615 h 2616"/>
                <a:gd name="T2" fmla="*/ 1826 w 2072"/>
                <a:gd name="T3" fmla="*/ 2615 h 2616"/>
                <a:gd name="T4" fmla="*/ 1826 w 2072"/>
                <a:gd name="T5" fmla="*/ 2615 h 2616"/>
                <a:gd name="T6" fmla="*/ 119 w 2072"/>
                <a:gd name="T7" fmla="*/ 2339 h 2616"/>
                <a:gd name="T8" fmla="*/ 48 w 2072"/>
                <a:gd name="T9" fmla="*/ 2331 h 2616"/>
                <a:gd name="T10" fmla="*/ 48 w 2072"/>
                <a:gd name="T11" fmla="*/ 2331 h 2616"/>
                <a:gd name="T12" fmla="*/ 32 w 2072"/>
                <a:gd name="T13" fmla="*/ 2323 h 2616"/>
                <a:gd name="T14" fmla="*/ 24 w 2072"/>
                <a:gd name="T15" fmla="*/ 2323 h 2616"/>
                <a:gd name="T16" fmla="*/ 8 w 2072"/>
                <a:gd name="T17" fmla="*/ 2323 h 2616"/>
                <a:gd name="T18" fmla="*/ 0 w 2072"/>
                <a:gd name="T19" fmla="*/ 2323 h 2616"/>
                <a:gd name="T20" fmla="*/ 403 w 2072"/>
                <a:gd name="T21" fmla="*/ 0 h 2616"/>
                <a:gd name="T22" fmla="*/ 411 w 2072"/>
                <a:gd name="T23" fmla="*/ 0 h 2616"/>
                <a:gd name="T24" fmla="*/ 1423 w 2072"/>
                <a:gd name="T25" fmla="*/ 166 h 2616"/>
                <a:gd name="T26" fmla="*/ 1423 w 2072"/>
                <a:gd name="T27" fmla="*/ 166 h 2616"/>
                <a:gd name="T28" fmla="*/ 1360 w 2072"/>
                <a:gd name="T29" fmla="*/ 624 h 2616"/>
                <a:gd name="T30" fmla="*/ 2048 w 2072"/>
                <a:gd name="T31" fmla="*/ 703 h 2616"/>
                <a:gd name="T32" fmla="*/ 2071 w 2072"/>
                <a:gd name="T33" fmla="*/ 735 h 2616"/>
                <a:gd name="T34" fmla="*/ 1826 w 2072"/>
                <a:gd name="T35" fmla="*/ 2615 h 2616"/>
                <a:gd name="T36" fmla="*/ 8 w 2072"/>
                <a:gd name="T37" fmla="*/ 2315 h 2616"/>
                <a:gd name="T38" fmla="*/ 8 w 2072"/>
                <a:gd name="T39" fmla="*/ 2315 h 2616"/>
                <a:gd name="T40" fmla="*/ 32 w 2072"/>
                <a:gd name="T41" fmla="*/ 2315 h 2616"/>
                <a:gd name="T42" fmla="*/ 32 w 2072"/>
                <a:gd name="T43" fmla="*/ 2315 h 2616"/>
                <a:gd name="T44" fmla="*/ 48 w 2072"/>
                <a:gd name="T45" fmla="*/ 2323 h 2616"/>
                <a:gd name="T46" fmla="*/ 48 w 2072"/>
                <a:gd name="T47" fmla="*/ 2323 h 2616"/>
                <a:gd name="T48" fmla="*/ 119 w 2072"/>
                <a:gd name="T49" fmla="*/ 2339 h 2616"/>
                <a:gd name="T50" fmla="*/ 1826 w 2072"/>
                <a:gd name="T51" fmla="*/ 2607 h 2616"/>
                <a:gd name="T52" fmla="*/ 2064 w 2072"/>
                <a:gd name="T53" fmla="*/ 735 h 2616"/>
                <a:gd name="T54" fmla="*/ 2048 w 2072"/>
                <a:gd name="T55" fmla="*/ 711 h 2616"/>
                <a:gd name="T56" fmla="*/ 1352 w 2072"/>
                <a:gd name="T57" fmla="*/ 632 h 2616"/>
                <a:gd name="T58" fmla="*/ 1415 w 2072"/>
                <a:gd name="T59" fmla="*/ 174 h 2616"/>
                <a:gd name="T60" fmla="*/ 411 w 2072"/>
                <a:gd name="T61" fmla="*/ 8 h 2616"/>
                <a:gd name="T62" fmla="*/ 8 w 2072"/>
                <a:gd name="T63" fmla="*/ 2315 h 2616"/>
                <a:gd name="T64" fmla="*/ 1826 w 2072"/>
                <a:gd name="T65" fmla="*/ 2615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2" h="2616">
                  <a:moveTo>
                    <a:pt x="1826" y="2615"/>
                  </a:moveTo>
                  <a:lnTo>
                    <a:pt x="1826" y="2615"/>
                  </a:lnTo>
                  <a:lnTo>
                    <a:pt x="1826" y="2615"/>
                  </a:lnTo>
                  <a:cubicBezTo>
                    <a:pt x="925" y="2497"/>
                    <a:pt x="356" y="2386"/>
                    <a:pt x="119" y="2339"/>
                  </a:cubicBezTo>
                  <a:cubicBezTo>
                    <a:pt x="87" y="2339"/>
                    <a:pt x="63" y="2331"/>
                    <a:pt x="48" y="2331"/>
                  </a:cubicBezTo>
                  <a:lnTo>
                    <a:pt x="48" y="2331"/>
                  </a:lnTo>
                  <a:cubicBezTo>
                    <a:pt x="40" y="2331"/>
                    <a:pt x="40" y="2323"/>
                    <a:pt x="32" y="2323"/>
                  </a:cubicBezTo>
                  <a:cubicBezTo>
                    <a:pt x="24" y="2323"/>
                    <a:pt x="24" y="2323"/>
                    <a:pt x="24" y="2323"/>
                  </a:cubicBezTo>
                  <a:cubicBezTo>
                    <a:pt x="16" y="2323"/>
                    <a:pt x="8" y="2323"/>
                    <a:pt x="8" y="2323"/>
                  </a:cubicBezTo>
                  <a:cubicBezTo>
                    <a:pt x="0" y="2323"/>
                    <a:pt x="0" y="2323"/>
                    <a:pt x="0" y="2323"/>
                  </a:cubicBezTo>
                  <a:cubicBezTo>
                    <a:pt x="403" y="0"/>
                    <a:pt x="403" y="0"/>
                    <a:pt x="403" y="0"/>
                  </a:cubicBezTo>
                  <a:cubicBezTo>
                    <a:pt x="411" y="0"/>
                    <a:pt x="411" y="0"/>
                    <a:pt x="411" y="0"/>
                  </a:cubicBezTo>
                  <a:cubicBezTo>
                    <a:pt x="759" y="63"/>
                    <a:pt x="1099" y="118"/>
                    <a:pt x="1423" y="166"/>
                  </a:cubicBezTo>
                  <a:lnTo>
                    <a:pt x="1423" y="166"/>
                  </a:lnTo>
                  <a:cubicBezTo>
                    <a:pt x="1360" y="624"/>
                    <a:pt x="1360" y="624"/>
                    <a:pt x="1360" y="624"/>
                  </a:cubicBezTo>
                  <a:cubicBezTo>
                    <a:pt x="2048" y="703"/>
                    <a:pt x="2048" y="703"/>
                    <a:pt x="2048" y="703"/>
                  </a:cubicBezTo>
                  <a:cubicBezTo>
                    <a:pt x="2071" y="735"/>
                    <a:pt x="2071" y="735"/>
                    <a:pt x="2071" y="735"/>
                  </a:cubicBezTo>
                  <a:cubicBezTo>
                    <a:pt x="1826" y="2615"/>
                    <a:pt x="1826" y="2615"/>
                    <a:pt x="1826" y="2615"/>
                  </a:cubicBezTo>
                  <a:lnTo>
                    <a:pt x="8" y="2315"/>
                  </a:lnTo>
                  <a:lnTo>
                    <a:pt x="8" y="2315"/>
                  </a:lnTo>
                  <a:cubicBezTo>
                    <a:pt x="16" y="2315"/>
                    <a:pt x="24" y="2315"/>
                    <a:pt x="32" y="2315"/>
                  </a:cubicBezTo>
                  <a:lnTo>
                    <a:pt x="32" y="2315"/>
                  </a:lnTo>
                  <a:cubicBezTo>
                    <a:pt x="40" y="2323"/>
                    <a:pt x="40" y="2323"/>
                    <a:pt x="48" y="2323"/>
                  </a:cubicBezTo>
                  <a:lnTo>
                    <a:pt x="48" y="2323"/>
                  </a:lnTo>
                  <a:cubicBezTo>
                    <a:pt x="63" y="2323"/>
                    <a:pt x="87" y="2331"/>
                    <a:pt x="119" y="2339"/>
                  </a:cubicBezTo>
                  <a:cubicBezTo>
                    <a:pt x="356" y="2386"/>
                    <a:pt x="925" y="2497"/>
                    <a:pt x="1826" y="2607"/>
                  </a:cubicBezTo>
                  <a:cubicBezTo>
                    <a:pt x="2064" y="735"/>
                    <a:pt x="2064" y="735"/>
                    <a:pt x="2064" y="735"/>
                  </a:cubicBezTo>
                  <a:cubicBezTo>
                    <a:pt x="2048" y="711"/>
                    <a:pt x="2048" y="711"/>
                    <a:pt x="2048" y="711"/>
                  </a:cubicBezTo>
                  <a:cubicBezTo>
                    <a:pt x="1352" y="632"/>
                    <a:pt x="1352" y="632"/>
                    <a:pt x="1352" y="632"/>
                  </a:cubicBezTo>
                  <a:cubicBezTo>
                    <a:pt x="1415" y="174"/>
                    <a:pt x="1415" y="174"/>
                    <a:pt x="1415" y="174"/>
                  </a:cubicBezTo>
                  <a:cubicBezTo>
                    <a:pt x="1099" y="126"/>
                    <a:pt x="759" y="71"/>
                    <a:pt x="411" y="8"/>
                  </a:cubicBezTo>
                  <a:cubicBezTo>
                    <a:pt x="8" y="2315"/>
                    <a:pt x="8" y="2315"/>
                    <a:pt x="8" y="2315"/>
                  </a:cubicBezTo>
                  <a:lnTo>
                    <a:pt x="1826" y="2615"/>
                  </a:lnTo>
                </a:path>
              </a:pathLst>
            </a:custGeom>
            <a:solidFill>
              <a:schemeClr val="accent6"/>
            </a:solidFill>
            <a:ln>
              <a:solidFill>
                <a:schemeClr val="bg2"/>
              </a:solidFill>
            </a:ln>
            <a:effectLst/>
          </p:spPr>
          <p:txBody>
            <a:bodyPr wrap="none" anchor="ctr"/>
            <a:lstStyle/>
            <a:p>
              <a:endParaRPr lang="en-US"/>
            </a:p>
          </p:txBody>
        </p:sp>
        <p:sp>
          <p:nvSpPr>
            <p:cNvPr id="592" name="Freeform 138"/>
            <p:cNvSpPr>
              <a:spLocks noChangeArrowheads="1"/>
            </p:cNvSpPr>
            <p:nvPr/>
          </p:nvSpPr>
          <p:spPr bwMode="auto">
            <a:xfrm>
              <a:off x="14022764" y="7232914"/>
              <a:ext cx="934681" cy="146116"/>
            </a:xfrm>
            <a:custGeom>
              <a:avLst/>
              <a:gdLst>
                <a:gd name="T0" fmla="*/ 0 w 1779"/>
                <a:gd name="T1" fmla="*/ 0 h 277"/>
                <a:gd name="T2" fmla="*/ 0 w 1779"/>
                <a:gd name="T3" fmla="*/ 0 h 277"/>
                <a:gd name="T4" fmla="*/ 1778 w 1779"/>
                <a:gd name="T5" fmla="*/ 276 h 277"/>
                <a:gd name="T6" fmla="*/ 1778 w 1779"/>
                <a:gd name="T7" fmla="*/ 276 h 277"/>
                <a:gd name="T8" fmla="*/ 0 w 1779"/>
                <a:gd name="T9" fmla="*/ 0 h 277"/>
              </a:gdLst>
              <a:ahLst/>
              <a:cxnLst>
                <a:cxn ang="0">
                  <a:pos x="T0" y="T1"/>
                </a:cxn>
                <a:cxn ang="0">
                  <a:pos x="T2" y="T3"/>
                </a:cxn>
                <a:cxn ang="0">
                  <a:pos x="T4" y="T5"/>
                </a:cxn>
                <a:cxn ang="0">
                  <a:pos x="T6" y="T7"/>
                </a:cxn>
                <a:cxn ang="0">
                  <a:pos x="T8" y="T9"/>
                </a:cxn>
              </a:cxnLst>
              <a:rect l="0" t="0" r="r" b="b"/>
              <a:pathLst>
                <a:path w="1779" h="277">
                  <a:moveTo>
                    <a:pt x="0" y="0"/>
                  </a:moveTo>
                  <a:lnTo>
                    <a:pt x="0" y="0"/>
                  </a:lnTo>
                  <a:cubicBezTo>
                    <a:pt x="166" y="31"/>
                    <a:pt x="774" y="158"/>
                    <a:pt x="1778" y="276"/>
                  </a:cubicBezTo>
                  <a:lnTo>
                    <a:pt x="1778" y="276"/>
                  </a:lnTo>
                  <a:cubicBezTo>
                    <a:pt x="774" y="158"/>
                    <a:pt x="166" y="31"/>
                    <a:pt x="0" y="0"/>
                  </a:cubicBezTo>
                </a:path>
              </a:pathLst>
            </a:custGeom>
            <a:solidFill>
              <a:schemeClr val="accent6"/>
            </a:solidFill>
            <a:ln>
              <a:solidFill>
                <a:schemeClr val="bg2"/>
              </a:solidFill>
            </a:ln>
            <a:effectLst/>
          </p:spPr>
          <p:txBody>
            <a:bodyPr wrap="none" anchor="ctr"/>
            <a:lstStyle/>
            <a:p>
              <a:endParaRPr lang="en-US"/>
            </a:p>
          </p:txBody>
        </p:sp>
        <p:sp>
          <p:nvSpPr>
            <p:cNvPr id="673" name="Freeform 219"/>
            <p:cNvSpPr>
              <a:spLocks noChangeArrowheads="1"/>
            </p:cNvSpPr>
            <p:nvPr/>
          </p:nvSpPr>
          <p:spPr bwMode="auto">
            <a:xfrm>
              <a:off x="12389973" y="4577309"/>
              <a:ext cx="1572489" cy="1322004"/>
            </a:xfrm>
            <a:custGeom>
              <a:avLst/>
              <a:gdLst>
                <a:gd name="T0" fmla="*/ 2450 w 2989"/>
                <a:gd name="T1" fmla="*/ 601 h 2515"/>
                <a:gd name="T2" fmla="*/ 2450 w 2989"/>
                <a:gd name="T3" fmla="*/ 601 h 2515"/>
                <a:gd name="T4" fmla="*/ 2213 w 2989"/>
                <a:gd name="T5" fmla="*/ 538 h 2515"/>
                <a:gd name="T6" fmla="*/ 2102 w 2989"/>
                <a:gd name="T7" fmla="*/ 546 h 2515"/>
                <a:gd name="T8" fmla="*/ 2015 w 2989"/>
                <a:gd name="T9" fmla="*/ 538 h 2515"/>
                <a:gd name="T10" fmla="*/ 1968 w 2989"/>
                <a:gd name="T11" fmla="*/ 554 h 2515"/>
                <a:gd name="T12" fmla="*/ 1818 w 2989"/>
                <a:gd name="T13" fmla="*/ 554 h 2515"/>
                <a:gd name="T14" fmla="*/ 1707 w 2989"/>
                <a:gd name="T15" fmla="*/ 554 h 2515"/>
                <a:gd name="T16" fmla="*/ 1620 w 2989"/>
                <a:gd name="T17" fmla="*/ 522 h 2515"/>
                <a:gd name="T18" fmla="*/ 1533 w 2989"/>
                <a:gd name="T19" fmla="*/ 538 h 2515"/>
                <a:gd name="T20" fmla="*/ 1454 w 2989"/>
                <a:gd name="T21" fmla="*/ 522 h 2515"/>
                <a:gd name="T22" fmla="*/ 1415 w 2989"/>
                <a:gd name="T23" fmla="*/ 490 h 2515"/>
                <a:gd name="T24" fmla="*/ 1360 w 2989"/>
                <a:gd name="T25" fmla="*/ 459 h 2515"/>
                <a:gd name="T26" fmla="*/ 1272 w 2989"/>
                <a:gd name="T27" fmla="*/ 451 h 2515"/>
                <a:gd name="T28" fmla="*/ 1185 w 2989"/>
                <a:gd name="T29" fmla="*/ 467 h 2515"/>
                <a:gd name="T30" fmla="*/ 1059 w 2989"/>
                <a:gd name="T31" fmla="*/ 451 h 2515"/>
                <a:gd name="T32" fmla="*/ 956 w 2989"/>
                <a:gd name="T33" fmla="*/ 419 h 2515"/>
                <a:gd name="T34" fmla="*/ 948 w 2989"/>
                <a:gd name="T35" fmla="*/ 348 h 2515"/>
                <a:gd name="T36" fmla="*/ 964 w 2989"/>
                <a:gd name="T37" fmla="*/ 190 h 2515"/>
                <a:gd name="T38" fmla="*/ 877 w 2989"/>
                <a:gd name="T39" fmla="*/ 103 h 2515"/>
                <a:gd name="T40" fmla="*/ 822 w 2989"/>
                <a:gd name="T41" fmla="*/ 87 h 2515"/>
                <a:gd name="T42" fmla="*/ 790 w 2989"/>
                <a:gd name="T43" fmla="*/ 40 h 2515"/>
                <a:gd name="T44" fmla="*/ 687 w 2989"/>
                <a:gd name="T45" fmla="*/ 0 h 2515"/>
                <a:gd name="T46" fmla="*/ 687 w 2989"/>
                <a:gd name="T47" fmla="*/ 16 h 2515"/>
                <a:gd name="T48" fmla="*/ 672 w 2989"/>
                <a:gd name="T49" fmla="*/ 79 h 2515"/>
                <a:gd name="T50" fmla="*/ 664 w 2989"/>
                <a:gd name="T51" fmla="*/ 95 h 2515"/>
                <a:gd name="T52" fmla="*/ 608 w 2989"/>
                <a:gd name="T53" fmla="*/ 277 h 2515"/>
                <a:gd name="T54" fmla="*/ 545 w 2989"/>
                <a:gd name="T55" fmla="*/ 459 h 2515"/>
                <a:gd name="T56" fmla="*/ 474 w 2989"/>
                <a:gd name="T57" fmla="*/ 593 h 2515"/>
                <a:gd name="T58" fmla="*/ 442 w 2989"/>
                <a:gd name="T59" fmla="*/ 672 h 2515"/>
                <a:gd name="T60" fmla="*/ 434 w 2989"/>
                <a:gd name="T61" fmla="*/ 743 h 2515"/>
                <a:gd name="T62" fmla="*/ 419 w 2989"/>
                <a:gd name="T63" fmla="*/ 799 h 2515"/>
                <a:gd name="T64" fmla="*/ 387 w 2989"/>
                <a:gd name="T65" fmla="*/ 862 h 2515"/>
                <a:gd name="T66" fmla="*/ 300 w 2989"/>
                <a:gd name="T67" fmla="*/ 1067 h 2515"/>
                <a:gd name="T68" fmla="*/ 253 w 2989"/>
                <a:gd name="T69" fmla="*/ 1178 h 2515"/>
                <a:gd name="T70" fmla="*/ 197 w 2989"/>
                <a:gd name="T71" fmla="*/ 1249 h 2515"/>
                <a:gd name="T72" fmla="*/ 166 w 2989"/>
                <a:gd name="T73" fmla="*/ 1289 h 2515"/>
                <a:gd name="T74" fmla="*/ 102 w 2989"/>
                <a:gd name="T75" fmla="*/ 1392 h 2515"/>
                <a:gd name="T76" fmla="*/ 55 w 2989"/>
                <a:gd name="T77" fmla="*/ 1494 h 2515"/>
                <a:gd name="T78" fmla="*/ 63 w 2989"/>
                <a:gd name="T79" fmla="*/ 1605 h 2515"/>
                <a:gd name="T80" fmla="*/ 15 w 2989"/>
                <a:gd name="T81" fmla="*/ 1692 h 2515"/>
                <a:gd name="T82" fmla="*/ 39 w 2989"/>
                <a:gd name="T83" fmla="*/ 1890 h 2515"/>
                <a:gd name="T84" fmla="*/ 55 w 2989"/>
                <a:gd name="T85" fmla="*/ 1913 h 2515"/>
                <a:gd name="T86" fmla="*/ 2442 w 2989"/>
                <a:gd name="T87" fmla="*/ 2514 h 2515"/>
                <a:gd name="T88" fmla="*/ 2616 w 2989"/>
                <a:gd name="T89" fmla="*/ 1724 h 2515"/>
                <a:gd name="T90" fmla="*/ 2672 w 2989"/>
                <a:gd name="T91" fmla="*/ 1629 h 2515"/>
                <a:gd name="T92" fmla="*/ 2680 w 2989"/>
                <a:gd name="T93" fmla="*/ 1566 h 2515"/>
                <a:gd name="T94" fmla="*/ 2672 w 2989"/>
                <a:gd name="T95" fmla="*/ 1479 h 2515"/>
                <a:gd name="T96" fmla="*/ 2616 w 2989"/>
                <a:gd name="T97" fmla="*/ 1376 h 2515"/>
                <a:gd name="T98" fmla="*/ 2798 w 2989"/>
                <a:gd name="T99" fmla="*/ 1178 h 2515"/>
                <a:gd name="T100" fmla="*/ 2814 w 2989"/>
                <a:gd name="T101" fmla="*/ 1115 h 2515"/>
                <a:gd name="T102" fmla="*/ 2885 w 2989"/>
                <a:gd name="T103" fmla="*/ 1036 h 2515"/>
                <a:gd name="T104" fmla="*/ 2972 w 2989"/>
                <a:gd name="T105" fmla="*/ 917 h 2515"/>
                <a:gd name="T106" fmla="*/ 2925 w 2989"/>
                <a:gd name="T107" fmla="*/ 783 h 2515"/>
                <a:gd name="T108" fmla="*/ 2877 w 2989"/>
                <a:gd name="T109" fmla="*/ 680 h 2515"/>
                <a:gd name="T110" fmla="*/ 2869 w 2989"/>
                <a:gd name="T111" fmla="*/ 672 h 2515"/>
                <a:gd name="T112" fmla="*/ 2450 w 2989"/>
                <a:gd name="T113" fmla="*/ 601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9" h="2515">
                  <a:moveTo>
                    <a:pt x="2450" y="601"/>
                  </a:moveTo>
                  <a:lnTo>
                    <a:pt x="2450" y="601"/>
                  </a:lnTo>
                  <a:cubicBezTo>
                    <a:pt x="2395" y="570"/>
                    <a:pt x="2237" y="530"/>
                    <a:pt x="2213" y="538"/>
                  </a:cubicBezTo>
                  <a:cubicBezTo>
                    <a:pt x="2190" y="554"/>
                    <a:pt x="2126" y="554"/>
                    <a:pt x="2102" y="546"/>
                  </a:cubicBezTo>
                  <a:cubicBezTo>
                    <a:pt x="2071" y="538"/>
                    <a:pt x="2031" y="522"/>
                    <a:pt x="2015" y="538"/>
                  </a:cubicBezTo>
                  <a:cubicBezTo>
                    <a:pt x="2000" y="546"/>
                    <a:pt x="2047" y="554"/>
                    <a:pt x="1968" y="554"/>
                  </a:cubicBezTo>
                  <a:cubicBezTo>
                    <a:pt x="1897" y="546"/>
                    <a:pt x="1834" y="546"/>
                    <a:pt x="1818" y="554"/>
                  </a:cubicBezTo>
                  <a:cubicBezTo>
                    <a:pt x="1802" y="570"/>
                    <a:pt x="1731" y="585"/>
                    <a:pt x="1707" y="554"/>
                  </a:cubicBezTo>
                  <a:cubicBezTo>
                    <a:pt x="1684" y="522"/>
                    <a:pt x="1636" y="506"/>
                    <a:pt x="1620" y="522"/>
                  </a:cubicBezTo>
                  <a:cubicBezTo>
                    <a:pt x="1604" y="530"/>
                    <a:pt x="1549" y="554"/>
                    <a:pt x="1533" y="538"/>
                  </a:cubicBezTo>
                  <a:cubicBezTo>
                    <a:pt x="1518" y="514"/>
                    <a:pt x="1470" y="522"/>
                    <a:pt x="1454" y="522"/>
                  </a:cubicBezTo>
                  <a:cubicBezTo>
                    <a:pt x="1438" y="522"/>
                    <a:pt x="1438" y="514"/>
                    <a:pt x="1415" y="490"/>
                  </a:cubicBezTo>
                  <a:cubicBezTo>
                    <a:pt x="1399" y="467"/>
                    <a:pt x="1391" y="459"/>
                    <a:pt x="1360" y="459"/>
                  </a:cubicBezTo>
                  <a:cubicBezTo>
                    <a:pt x="1320" y="459"/>
                    <a:pt x="1312" y="467"/>
                    <a:pt x="1272" y="451"/>
                  </a:cubicBezTo>
                  <a:cubicBezTo>
                    <a:pt x="1233" y="427"/>
                    <a:pt x="1225" y="451"/>
                    <a:pt x="1185" y="467"/>
                  </a:cubicBezTo>
                  <a:cubicBezTo>
                    <a:pt x="1146" y="475"/>
                    <a:pt x="1083" y="475"/>
                    <a:pt x="1059" y="451"/>
                  </a:cubicBezTo>
                  <a:cubicBezTo>
                    <a:pt x="1027" y="427"/>
                    <a:pt x="972" y="427"/>
                    <a:pt x="956" y="419"/>
                  </a:cubicBezTo>
                  <a:cubicBezTo>
                    <a:pt x="940" y="403"/>
                    <a:pt x="940" y="380"/>
                    <a:pt x="948" y="348"/>
                  </a:cubicBezTo>
                  <a:cubicBezTo>
                    <a:pt x="948" y="309"/>
                    <a:pt x="996" y="230"/>
                    <a:pt x="964" y="190"/>
                  </a:cubicBezTo>
                  <a:cubicBezTo>
                    <a:pt x="940" y="143"/>
                    <a:pt x="917" y="103"/>
                    <a:pt x="877" y="103"/>
                  </a:cubicBezTo>
                  <a:cubicBezTo>
                    <a:pt x="845" y="103"/>
                    <a:pt x="830" y="127"/>
                    <a:pt x="822" y="87"/>
                  </a:cubicBezTo>
                  <a:cubicBezTo>
                    <a:pt x="814" y="48"/>
                    <a:pt x="822" y="48"/>
                    <a:pt x="790" y="40"/>
                  </a:cubicBezTo>
                  <a:cubicBezTo>
                    <a:pt x="774" y="32"/>
                    <a:pt x="727" y="16"/>
                    <a:pt x="687" y="0"/>
                  </a:cubicBezTo>
                  <a:cubicBezTo>
                    <a:pt x="687" y="0"/>
                    <a:pt x="687" y="8"/>
                    <a:pt x="687" y="16"/>
                  </a:cubicBezTo>
                  <a:cubicBezTo>
                    <a:pt x="680" y="40"/>
                    <a:pt x="680" y="56"/>
                    <a:pt x="672" y="79"/>
                  </a:cubicBezTo>
                  <a:cubicBezTo>
                    <a:pt x="664" y="95"/>
                    <a:pt x="672" y="64"/>
                    <a:pt x="664" y="95"/>
                  </a:cubicBezTo>
                  <a:cubicBezTo>
                    <a:pt x="656" y="135"/>
                    <a:pt x="616" y="222"/>
                    <a:pt x="608" y="277"/>
                  </a:cubicBezTo>
                  <a:cubicBezTo>
                    <a:pt x="592" y="325"/>
                    <a:pt x="569" y="403"/>
                    <a:pt x="545" y="459"/>
                  </a:cubicBezTo>
                  <a:cubicBezTo>
                    <a:pt x="521" y="514"/>
                    <a:pt x="490" y="538"/>
                    <a:pt x="474" y="593"/>
                  </a:cubicBezTo>
                  <a:cubicBezTo>
                    <a:pt x="458" y="649"/>
                    <a:pt x="442" y="633"/>
                    <a:pt x="442" y="672"/>
                  </a:cubicBezTo>
                  <a:cubicBezTo>
                    <a:pt x="442" y="712"/>
                    <a:pt x="450" y="720"/>
                    <a:pt x="434" y="743"/>
                  </a:cubicBezTo>
                  <a:cubicBezTo>
                    <a:pt x="419" y="759"/>
                    <a:pt x="427" y="767"/>
                    <a:pt x="419" y="799"/>
                  </a:cubicBezTo>
                  <a:cubicBezTo>
                    <a:pt x="411" y="838"/>
                    <a:pt x="403" y="799"/>
                    <a:pt x="387" y="862"/>
                  </a:cubicBezTo>
                  <a:cubicBezTo>
                    <a:pt x="363" y="925"/>
                    <a:pt x="308" y="1028"/>
                    <a:pt x="300" y="1067"/>
                  </a:cubicBezTo>
                  <a:cubicBezTo>
                    <a:pt x="284" y="1099"/>
                    <a:pt x="276" y="1162"/>
                    <a:pt x="253" y="1178"/>
                  </a:cubicBezTo>
                  <a:cubicBezTo>
                    <a:pt x="229" y="1202"/>
                    <a:pt x="205" y="1218"/>
                    <a:pt x="197" y="1249"/>
                  </a:cubicBezTo>
                  <a:cubicBezTo>
                    <a:pt x="189" y="1289"/>
                    <a:pt x="158" y="1242"/>
                    <a:pt x="166" y="1289"/>
                  </a:cubicBezTo>
                  <a:cubicBezTo>
                    <a:pt x="174" y="1329"/>
                    <a:pt x="110" y="1376"/>
                    <a:pt x="102" y="1392"/>
                  </a:cubicBezTo>
                  <a:cubicBezTo>
                    <a:pt x="87" y="1407"/>
                    <a:pt x="63" y="1439"/>
                    <a:pt x="55" y="1494"/>
                  </a:cubicBezTo>
                  <a:cubicBezTo>
                    <a:pt x="47" y="1550"/>
                    <a:pt x="87" y="1581"/>
                    <a:pt x="63" y="1605"/>
                  </a:cubicBezTo>
                  <a:cubicBezTo>
                    <a:pt x="39" y="1629"/>
                    <a:pt x="15" y="1660"/>
                    <a:pt x="15" y="1692"/>
                  </a:cubicBezTo>
                  <a:cubicBezTo>
                    <a:pt x="15" y="1716"/>
                    <a:pt x="0" y="1826"/>
                    <a:pt x="39" y="1890"/>
                  </a:cubicBezTo>
                  <a:cubicBezTo>
                    <a:pt x="47" y="1898"/>
                    <a:pt x="47" y="1906"/>
                    <a:pt x="55" y="1913"/>
                  </a:cubicBezTo>
                  <a:cubicBezTo>
                    <a:pt x="371" y="2008"/>
                    <a:pt x="1296" y="2261"/>
                    <a:pt x="2442" y="2514"/>
                  </a:cubicBezTo>
                  <a:cubicBezTo>
                    <a:pt x="2474" y="2364"/>
                    <a:pt x="2616" y="1747"/>
                    <a:pt x="2616" y="1724"/>
                  </a:cubicBezTo>
                  <a:cubicBezTo>
                    <a:pt x="2616" y="1700"/>
                    <a:pt x="2656" y="1653"/>
                    <a:pt x="2672" y="1629"/>
                  </a:cubicBezTo>
                  <a:cubicBezTo>
                    <a:pt x="2680" y="1605"/>
                    <a:pt x="2664" y="1589"/>
                    <a:pt x="2680" y="1566"/>
                  </a:cubicBezTo>
                  <a:cubicBezTo>
                    <a:pt x="2688" y="1550"/>
                    <a:pt x="2727" y="1502"/>
                    <a:pt x="2672" y="1479"/>
                  </a:cubicBezTo>
                  <a:cubicBezTo>
                    <a:pt x="2616" y="1447"/>
                    <a:pt x="2624" y="1415"/>
                    <a:pt x="2616" y="1376"/>
                  </a:cubicBezTo>
                  <a:cubicBezTo>
                    <a:pt x="2616" y="1329"/>
                    <a:pt x="2798" y="1194"/>
                    <a:pt x="2798" y="1178"/>
                  </a:cubicBezTo>
                  <a:cubicBezTo>
                    <a:pt x="2798" y="1162"/>
                    <a:pt x="2790" y="1139"/>
                    <a:pt x="2814" y="1115"/>
                  </a:cubicBezTo>
                  <a:cubicBezTo>
                    <a:pt x="2838" y="1091"/>
                    <a:pt x="2885" y="1060"/>
                    <a:pt x="2885" y="1036"/>
                  </a:cubicBezTo>
                  <a:cubicBezTo>
                    <a:pt x="2885" y="1020"/>
                    <a:pt x="2948" y="933"/>
                    <a:pt x="2972" y="917"/>
                  </a:cubicBezTo>
                  <a:cubicBezTo>
                    <a:pt x="2988" y="902"/>
                    <a:pt x="2972" y="815"/>
                    <a:pt x="2925" y="783"/>
                  </a:cubicBezTo>
                  <a:cubicBezTo>
                    <a:pt x="2901" y="759"/>
                    <a:pt x="2885" y="712"/>
                    <a:pt x="2877" y="680"/>
                  </a:cubicBezTo>
                  <a:cubicBezTo>
                    <a:pt x="2869" y="672"/>
                    <a:pt x="2869" y="672"/>
                    <a:pt x="2869" y="672"/>
                  </a:cubicBezTo>
                  <a:cubicBezTo>
                    <a:pt x="2869" y="672"/>
                    <a:pt x="2506" y="625"/>
                    <a:pt x="2450" y="601"/>
                  </a:cubicBezTo>
                </a:path>
              </a:pathLst>
            </a:custGeom>
            <a:solidFill>
              <a:schemeClr val="accent6"/>
            </a:solidFill>
            <a:ln>
              <a:solidFill>
                <a:schemeClr val="bg2"/>
              </a:solidFill>
            </a:ln>
            <a:effectLst/>
          </p:spPr>
          <p:txBody>
            <a:bodyPr wrap="none" anchor="ctr"/>
            <a:lstStyle/>
            <a:p>
              <a:endParaRPr lang="en-US"/>
            </a:p>
          </p:txBody>
        </p:sp>
        <p:sp>
          <p:nvSpPr>
            <p:cNvPr id="674" name="Freeform 220"/>
            <p:cNvSpPr>
              <a:spLocks noChangeArrowheads="1"/>
            </p:cNvSpPr>
            <p:nvPr/>
          </p:nvSpPr>
          <p:spPr bwMode="auto">
            <a:xfrm>
              <a:off x="12389973" y="4572670"/>
              <a:ext cx="1567851" cy="1326643"/>
            </a:xfrm>
            <a:custGeom>
              <a:avLst/>
              <a:gdLst>
                <a:gd name="T0" fmla="*/ 47 w 2981"/>
                <a:gd name="T1" fmla="*/ 1929 h 2523"/>
                <a:gd name="T2" fmla="*/ 15 w 2981"/>
                <a:gd name="T3" fmla="*/ 1724 h 2523"/>
                <a:gd name="T4" fmla="*/ 47 w 2981"/>
                <a:gd name="T5" fmla="*/ 1502 h 2523"/>
                <a:gd name="T6" fmla="*/ 166 w 2981"/>
                <a:gd name="T7" fmla="*/ 1273 h 2523"/>
                <a:gd name="T8" fmla="*/ 253 w 2981"/>
                <a:gd name="T9" fmla="*/ 1186 h 2523"/>
                <a:gd name="T10" fmla="*/ 379 w 2981"/>
                <a:gd name="T11" fmla="*/ 870 h 2523"/>
                <a:gd name="T12" fmla="*/ 434 w 2981"/>
                <a:gd name="T13" fmla="*/ 744 h 2523"/>
                <a:gd name="T14" fmla="*/ 474 w 2981"/>
                <a:gd name="T15" fmla="*/ 601 h 2523"/>
                <a:gd name="T16" fmla="*/ 632 w 2981"/>
                <a:gd name="T17" fmla="*/ 182 h 2523"/>
                <a:gd name="T18" fmla="*/ 672 w 2981"/>
                <a:gd name="T19" fmla="*/ 87 h 2523"/>
                <a:gd name="T20" fmla="*/ 687 w 2981"/>
                <a:gd name="T21" fmla="*/ 0 h 2523"/>
                <a:gd name="T22" fmla="*/ 830 w 2981"/>
                <a:gd name="T23" fmla="*/ 95 h 2523"/>
                <a:gd name="T24" fmla="*/ 956 w 2981"/>
                <a:gd name="T25" fmla="*/ 182 h 2523"/>
                <a:gd name="T26" fmla="*/ 956 w 2981"/>
                <a:gd name="T27" fmla="*/ 420 h 2523"/>
                <a:gd name="T28" fmla="*/ 1185 w 2981"/>
                <a:gd name="T29" fmla="*/ 467 h 2523"/>
                <a:gd name="T30" fmla="*/ 1312 w 2981"/>
                <a:gd name="T31" fmla="*/ 467 h 2523"/>
                <a:gd name="T32" fmla="*/ 1423 w 2981"/>
                <a:gd name="T33" fmla="*/ 498 h 2523"/>
                <a:gd name="T34" fmla="*/ 1533 w 2981"/>
                <a:gd name="T35" fmla="*/ 538 h 2523"/>
                <a:gd name="T36" fmla="*/ 1715 w 2981"/>
                <a:gd name="T37" fmla="*/ 562 h 2523"/>
                <a:gd name="T38" fmla="*/ 1968 w 2981"/>
                <a:gd name="T39" fmla="*/ 554 h 2523"/>
                <a:gd name="T40" fmla="*/ 2039 w 2981"/>
                <a:gd name="T41" fmla="*/ 530 h 2523"/>
                <a:gd name="T42" fmla="*/ 2221 w 2981"/>
                <a:gd name="T43" fmla="*/ 546 h 2523"/>
                <a:gd name="T44" fmla="*/ 2885 w 2981"/>
                <a:gd name="T45" fmla="*/ 688 h 2523"/>
                <a:gd name="T46" fmla="*/ 2893 w 2981"/>
                <a:gd name="T47" fmla="*/ 1044 h 2523"/>
                <a:gd name="T48" fmla="*/ 2798 w 2981"/>
                <a:gd name="T49" fmla="*/ 1186 h 2523"/>
                <a:gd name="T50" fmla="*/ 2672 w 2981"/>
                <a:gd name="T51" fmla="*/ 1479 h 2523"/>
                <a:gd name="T52" fmla="*/ 2680 w 2981"/>
                <a:gd name="T53" fmla="*/ 1605 h 2523"/>
                <a:gd name="T54" fmla="*/ 2442 w 2981"/>
                <a:gd name="T55" fmla="*/ 2522 h 2523"/>
                <a:gd name="T56" fmla="*/ 2616 w 2981"/>
                <a:gd name="T57" fmla="*/ 1732 h 2523"/>
                <a:gd name="T58" fmla="*/ 2672 w 2981"/>
                <a:gd name="T59" fmla="*/ 1574 h 2523"/>
                <a:gd name="T60" fmla="*/ 2616 w 2981"/>
                <a:gd name="T61" fmla="*/ 1408 h 2523"/>
                <a:gd name="T62" fmla="*/ 2798 w 2981"/>
                <a:gd name="T63" fmla="*/ 1186 h 2523"/>
                <a:gd name="T64" fmla="*/ 2964 w 2981"/>
                <a:gd name="T65" fmla="*/ 925 h 2523"/>
                <a:gd name="T66" fmla="*/ 2869 w 2981"/>
                <a:gd name="T67" fmla="*/ 688 h 2523"/>
                <a:gd name="T68" fmla="*/ 2150 w 2981"/>
                <a:gd name="T69" fmla="*/ 562 h 2523"/>
                <a:gd name="T70" fmla="*/ 2015 w 2981"/>
                <a:gd name="T71" fmla="*/ 554 h 2523"/>
                <a:gd name="T72" fmla="*/ 1881 w 2981"/>
                <a:gd name="T73" fmla="*/ 562 h 2523"/>
                <a:gd name="T74" fmla="*/ 1636 w 2981"/>
                <a:gd name="T75" fmla="*/ 530 h 2523"/>
                <a:gd name="T76" fmla="*/ 1486 w 2981"/>
                <a:gd name="T77" fmla="*/ 530 h 2523"/>
                <a:gd name="T78" fmla="*/ 1407 w 2981"/>
                <a:gd name="T79" fmla="*/ 498 h 2523"/>
                <a:gd name="T80" fmla="*/ 1272 w 2981"/>
                <a:gd name="T81" fmla="*/ 459 h 2523"/>
                <a:gd name="T82" fmla="*/ 1130 w 2981"/>
                <a:gd name="T83" fmla="*/ 483 h 2523"/>
                <a:gd name="T84" fmla="*/ 940 w 2981"/>
                <a:gd name="T85" fmla="*/ 356 h 2523"/>
                <a:gd name="T86" fmla="*/ 877 w 2981"/>
                <a:gd name="T87" fmla="*/ 111 h 2523"/>
                <a:gd name="T88" fmla="*/ 814 w 2981"/>
                <a:gd name="T89" fmla="*/ 87 h 2523"/>
                <a:gd name="T90" fmla="*/ 680 w 2981"/>
                <a:gd name="T91" fmla="*/ 56 h 2523"/>
                <a:gd name="T92" fmla="*/ 640 w 2981"/>
                <a:gd name="T93" fmla="*/ 190 h 2523"/>
                <a:gd name="T94" fmla="*/ 482 w 2981"/>
                <a:gd name="T95" fmla="*/ 601 h 2523"/>
                <a:gd name="T96" fmla="*/ 434 w 2981"/>
                <a:gd name="T97" fmla="*/ 751 h 2523"/>
                <a:gd name="T98" fmla="*/ 387 w 2981"/>
                <a:gd name="T99" fmla="*/ 870 h 2523"/>
                <a:gd name="T100" fmla="*/ 253 w 2981"/>
                <a:gd name="T101" fmla="*/ 1186 h 2523"/>
                <a:gd name="T102" fmla="*/ 174 w 2981"/>
                <a:gd name="T103" fmla="*/ 1281 h 2523"/>
                <a:gd name="T104" fmla="*/ 102 w 2981"/>
                <a:gd name="T105" fmla="*/ 1400 h 2523"/>
                <a:gd name="T106" fmla="*/ 23 w 2981"/>
                <a:gd name="T107" fmla="*/ 170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1" h="2523">
                  <a:moveTo>
                    <a:pt x="2442" y="2522"/>
                  </a:moveTo>
                  <a:lnTo>
                    <a:pt x="2442" y="2522"/>
                  </a:lnTo>
                  <a:lnTo>
                    <a:pt x="2442" y="2522"/>
                  </a:lnTo>
                  <a:cubicBezTo>
                    <a:pt x="1304" y="2277"/>
                    <a:pt x="387" y="2024"/>
                    <a:pt x="47" y="1929"/>
                  </a:cubicBezTo>
                  <a:lnTo>
                    <a:pt x="47" y="1929"/>
                  </a:lnTo>
                  <a:lnTo>
                    <a:pt x="47" y="1929"/>
                  </a:lnTo>
                  <a:cubicBezTo>
                    <a:pt x="47" y="1921"/>
                    <a:pt x="39" y="1906"/>
                    <a:pt x="31" y="1898"/>
                  </a:cubicBezTo>
                  <a:cubicBezTo>
                    <a:pt x="0" y="1850"/>
                    <a:pt x="8" y="1763"/>
                    <a:pt x="15" y="1724"/>
                  </a:cubicBezTo>
                  <a:cubicBezTo>
                    <a:pt x="15" y="1708"/>
                    <a:pt x="15" y="1700"/>
                    <a:pt x="15" y="1700"/>
                  </a:cubicBezTo>
                  <a:cubicBezTo>
                    <a:pt x="15" y="1668"/>
                    <a:pt x="31" y="1637"/>
                    <a:pt x="63" y="1613"/>
                  </a:cubicBezTo>
                  <a:cubicBezTo>
                    <a:pt x="71" y="1605"/>
                    <a:pt x="71" y="1589"/>
                    <a:pt x="63" y="1566"/>
                  </a:cubicBezTo>
                  <a:cubicBezTo>
                    <a:pt x="55" y="1550"/>
                    <a:pt x="47" y="1526"/>
                    <a:pt x="47" y="1502"/>
                  </a:cubicBezTo>
                  <a:cubicBezTo>
                    <a:pt x="55" y="1463"/>
                    <a:pt x="71" y="1423"/>
                    <a:pt x="95" y="1400"/>
                  </a:cubicBezTo>
                  <a:cubicBezTo>
                    <a:pt x="102" y="1400"/>
                    <a:pt x="102" y="1400"/>
                    <a:pt x="102" y="1392"/>
                  </a:cubicBezTo>
                  <a:cubicBezTo>
                    <a:pt x="118" y="1376"/>
                    <a:pt x="166" y="1328"/>
                    <a:pt x="158" y="1297"/>
                  </a:cubicBezTo>
                  <a:cubicBezTo>
                    <a:pt x="158" y="1281"/>
                    <a:pt x="158" y="1273"/>
                    <a:pt x="166" y="1273"/>
                  </a:cubicBezTo>
                  <a:cubicBezTo>
                    <a:pt x="166" y="1273"/>
                    <a:pt x="174" y="1273"/>
                    <a:pt x="181" y="1273"/>
                  </a:cubicBezTo>
                  <a:lnTo>
                    <a:pt x="181" y="1273"/>
                  </a:lnTo>
                  <a:cubicBezTo>
                    <a:pt x="189" y="1273"/>
                    <a:pt x="189" y="1273"/>
                    <a:pt x="197" y="1257"/>
                  </a:cubicBezTo>
                  <a:cubicBezTo>
                    <a:pt x="205" y="1226"/>
                    <a:pt x="221" y="1202"/>
                    <a:pt x="253" y="1186"/>
                  </a:cubicBezTo>
                  <a:cubicBezTo>
                    <a:pt x="268" y="1170"/>
                    <a:pt x="276" y="1131"/>
                    <a:pt x="284" y="1099"/>
                  </a:cubicBezTo>
                  <a:cubicBezTo>
                    <a:pt x="292" y="1091"/>
                    <a:pt x="292" y="1084"/>
                    <a:pt x="292" y="1075"/>
                  </a:cubicBezTo>
                  <a:cubicBezTo>
                    <a:pt x="300" y="1060"/>
                    <a:pt x="316" y="1028"/>
                    <a:pt x="324" y="997"/>
                  </a:cubicBezTo>
                  <a:cubicBezTo>
                    <a:pt x="348" y="957"/>
                    <a:pt x="371" y="902"/>
                    <a:pt x="379" y="870"/>
                  </a:cubicBezTo>
                  <a:cubicBezTo>
                    <a:pt x="387" y="838"/>
                    <a:pt x="395" y="831"/>
                    <a:pt x="403" y="823"/>
                  </a:cubicBezTo>
                  <a:cubicBezTo>
                    <a:pt x="411" y="823"/>
                    <a:pt x="411" y="823"/>
                    <a:pt x="411" y="807"/>
                  </a:cubicBezTo>
                  <a:cubicBezTo>
                    <a:pt x="419" y="799"/>
                    <a:pt x="419" y="791"/>
                    <a:pt x="419" y="783"/>
                  </a:cubicBezTo>
                  <a:cubicBezTo>
                    <a:pt x="419" y="767"/>
                    <a:pt x="419" y="759"/>
                    <a:pt x="434" y="744"/>
                  </a:cubicBezTo>
                  <a:cubicBezTo>
                    <a:pt x="442" y="736"/>
                    <a:pt x="442" y="728"/>
                    <a:pt x="442" y="704"/>
                  </a:cubicBezTo>
                  <a:cubicBezTo>
                    <a:pt x="442" y="696"/>
                    <a:pt x="442" y="688"/>
                    <a:pt x="442" y="680"/>
                  </a:cubicBezTo>
                  <a:cubicBezTo>
                    <a:pt x="442" y="657"/>
                    <a:pt x="442" y="649"/>
                    <a:pt x="450" y="641"/>
                  </a:cubicBezTo>
                  <a:cubicBezTo>
                    <a:pt x="458" y="633"/>
                    <a:pt x="466" y="625"/>
                    <a:pt x="474" y="601"/>
                  </a:cubicBezTo>
                  <a:cubicBezTo>
                    <a:pt x="482" y="570"/>
                    <a:pt x="490" y="546"/>
                    <a:pt x="506" y="522"/>
                  </a:cubicBezTo>
                  <a:cubicBezTo>
                    <a:pt x="521" y="506"/>
                    <a:pt x="529" y="491"/>
                    <a:pt x="537" y="467"/>
                  </a:cubicBezTo>
                  <a:cubicBezTo>
                    <a:pt x="561" y="411"/>
                    <a:pt x="585" y="340"/>
                    <a:pt x="600" y="285"/>
                  </a:cubicBezTo>
                  <a:cubicBezTo>
                    <a:pt x="608" y="253"/>
                    <a:pt x="624" y="222"/>
                    <a:pt x="632" y="182"/>
                  </a:cubicBezTo>
                  <a:cubicBezTo>
                    <a:pt x="640" y="151"/>
                    <a:pt x="656" y="127"/>
                    <a:pt x="656" y="103"/>
                  </a:cubicBezTo>
                  <a:cubicBezTo>
                    <a:pt x="664" y="87"/>
                    <a:pt x="664" y="87"/>
                    <a:pt x="664" y="87"/>
                  </a:cubicBezTo>
                  <a:lnTo>
                    <a:pt x="664" y="87"/>
                  </a:lnTo>
                  <a:cubicBezTo>
                    <a:pt x="672" y="87"/>
                    <a:pt x="672" y="87"/>
                    <a:pt x="672" y="87"/>
                  </a:cubicBezTo>
                  <a:cubicBezTo>
                    <a:pt x="672" y="72"/>
                    <a:pt x="672" y="64"/>
                    <a:pt x="672" y="56"/>
                  </a:cubicBezTo>
                  <a:cubicBezTo>
                    <a:pt x="680" y="48"/>
                    <a:pt x="680" y="32"/>
                    <a:pt x="680" y="24"/>
                  </a:cubicBezTo>
                  <a:cubicBezTo>
                    <a:pt x="680" y="16"/>
                    <a:pt x="687" y="8"/>
                    <a:pt x="687" y="8"/>
                  </a:cubicBezTo>
                  <a:cubicBezTo>
                    <a:pt x="687" y="0"/>
                    <a:pt x="687" y="0"/>
                    <a:pt x="687" y="0"/>
                  </a:cubicBezTo>
                  <a:lnTo>
                    <a:pt x="687" y="0"/>
                  </a:lnTo>
                  <a:cubicBezTo>
                    <a:pt x="743" y="24"/>
                    <a:pt x="782" y="40"/>
                    <a:pt x="790" y="40"/>
                  </a:cubicBezTo>
                  <a:cubicBezTo>
                    <a:pt x="822" y="48"/>
                    <a:pt x="822" y="56"/>
                    <a:pt x="822" y="87"/>
                  </a:cubicBezTo>
                  <a:cubicBezTo>
                    <a:pt x="822" y="87"/>
                    <a:pt x="830" y="87"/>
                    <a:pt x="830" y="95"/>
                  </a:cubicBezTo>
                  <a:cubicBezTo>
                    <a:pt x="830" y="119"/>
                    <a:pt x="838" y="119"/>
                    <a:pt x="838" y="119"/>
                  </a:cubicBezTo>
                  <a:lnTo>
                    <a:pt x="845" y="111"/>
                  </a:lnTo>
                  <a:cubicBezTo>
                    <a:pt x="854" y="111"/>
                    <a:pt x="869" y="103"/>
                    <a:pt x="877" y="103"/>
                  </a:cubicBezTo>
                  <a:cubicBezTo>
                    <a:pt x="917" y="103"/>
                    <a:pt x="932" y="143"/>
                    <a:pt x="956" y="182"/>
                  </a:cubicBezTo>
                  <a:cubicBezTo>
                    <a:pt x="964" y="182"/>
                    <a:pt x="964" y="190"/>
                    <a:pt x="972" y="190"/>
                  </a:cubicBezTo>
                  <a:cubicBezTo>
                    <a:pt x="988" y="230"/>
                    <a:pt x="972" y="277"/>
                    <a:pt x="956" y="317"/>
                  </a:cubicBezTo>
                  <a:cubicBezTo>
                    <a:pt x="956" y="333"/>
                    <a:pt x="948" y="340"/>
                    <a:pt x="948" y="356"/>
                  </a:cubicBezTo>
                  <a:cubicBezTo>
                    <a:pt x="940" y="388"/>
                    <a:pt x="948" y="411"/>
                    <a:pt x="956" y="420"/>
                  </a:cubicBezTo>
                  <a:cubicBezTo>
                    <a:pt x="964" y="427"/>
                    <a:pt x="980" y="427"/>
                    <a:pt x="988" y="427"/>
                  </a:cubicBezTo>
                  <a:cubicBezTo>
                    <a:pt x="1012" y="435"/>
                    <a:pt x="1043" y="435"/>
                    <a:pt x="1059" y="451"/>
                  </a:cubicBezTo>
                  <a:cubicBezTo>
                    <a:pt x="1075" y="467"/>
                    <a:pt x="1098" y="475"/>
                    <a:pt x="1130" y="475"/>
                  </a:cubicBezTo>
                  <a:cubicBezTo>
                    <a:pt x="1154" y="475"/>
                    <a:pt x="1170" y="475"/>
                    <a:pt x="1185" y="467"/>
                  </a:cubicBezTo>
                  <a:cubicBezTo>
                    <a:pt x="1193" y="467"/>
                    <a:pt x="1209" y="459"/>
                    <a:pt x="1209" y="459"/>
                  </a:cubicBezTo>
                  <a:cubicBezTo>
                    <a:pt x="1225" y="451"/>
                    <a:pt x="1233" y="443"/>
                    <a:pt x="1241" y="443"/>
                  </a:cubicBezTo>
                  <a:cubicBezTo>
                    <a:pt x="1249" y="443"/>
                    <a:pt x="1265" y="451"/>
                    <a:pt x="1272" y="451"/>
                  </a:cubicBezTo>
                  <a:cubicBezTo>
                    <a:pt x="1288" y="459"/>
                    <a:pt x="1304" y="467"/>
                    <a:pt x="1312" y="467"/>
                  </a:cubicBezTo>
                  <a:cubicBezTo>
                    <a:pt x="1320" y="467"/>
                    <a:pt x="1320" y="467"/>
                    <a:pt x="1328" y="459"/>
                  </a:cubicBezTo>
                  <a:cubicBezTo>
                    <a:pt x="1336" y="459"/>
                    <a:pt x="1344" y="459"/>
                    <a:pt x="1360" y="459"/>
                  </a:cubicBezTo>
                  <a:cubicBezTo>
                    <a:pt x="1391" y="459"/>
                    <a:pt x="1399" y="467"/>
                    <a:pt x="1415" y="491"/>
                  </a:cubicBezTo>
                  <a:cubicBezTo>
                    <a:pt x="1423" y="498"/>
                    <a:pt x="1423" y="498"/>
                    <a:pt x="1423" y="498"/>
                  </a:cubicBezTo>
                  <a:cubicBezTo>
                    <a:pt x="1423" y="498"/>
                    <a:pt x="1423" y="506"/>
                    <a:pt x="1431" y="506"/>
                  </a:cubicBezTo>
                  <a:cubicBezTo>
                    <a:pt x="1438" y="530"/>
                    <a:pt x="1446" y="530"/>
                    <a:pt x="1454" y="530"/>
                  </a:cubicBezTo>
                  <a:cubicBezTo>
                    <a:pt x="1462" y="530"/>
                    <a:pt x="1470" y="522"/>
                    <a:pt x="1486" y="522"/>
                  </a:cubicBezTo>
                  <a:cubicBezTo>
                    <a:pt x="1502" y="522"/>
                    <a:pt x="1525" y="530"/>
                    <a:pt x="1533" y="538"/>
                  </a:cubicBezTo>
                  <a:cubicBezTo>
                    <a:pt x="1541" y="546"/>
                    <a:pt x="1549" y="546"/>
                    <a:pt x="1557" y="546"/>
                  </a:cubicBezTo>
                  <a:cubicBezTo>
                    <a:pt x="1573" y="546"/>
                    <a:pt x="1604" y="530"/>
                    <a:pt x="1620" y="522"/>
                  </a:cubicBezTo>
                  <a:cubicBezTo>
                    <a:pt x="1620" y="522"/>
                    <a:pt x="1628" y="522"/>
                    <a:pt x="1636" y="522"/>
                  </a:cubicBezTo>
                  <a:cubicBezTo>
                    <a:pt x="1660" y="522"/>
                    <a:pt x="1691" y="530"/>
                    <a:pt x="1715" y="562"/>
                  </a:cubicBezTo>
                  <a:cubicBezTo>
                    <a:pt x="1723" y="570"/>
                    <a:pt x="1739" y="578"/>
                    <a:pt x="1755" y="578"/>
                  </a:cubicBezTo>
                  <a:cubicBezTo>
                    <a:pt x="1778" y="578"/>
                    <a:pt x="1810" y="570"/>
                    <a:pt x="1818" y="562"/>
                  </a:cubicBezTo>
                  <a:cubicBezTo>
                    <a:pt x="1826" y="554"/>
                    <a:pt x="1850" y="554"/>
                    <a:pt x="1881" y="554"/>
                  </a:cubicBezTo>
                  <a:cubicBezTo>
                    <a:pt x="1905" y="554"/>
                    <a:pt x="1937" y="554"/>
                    <a:pt x="1968" y="554"/>
                  </a:cubicBezTo>
                  <a:cubicBezTo>
                    <a:pt x="2000" y="554"/>
                    <a:pt x="2008" y="554"/>
                    <a:pt x="2008" y="554"/>
                  </a:cubicBezTo>
                  <a:lnTo>
                    <a:pt x="2008" y="554"/>
                  </a:lnTo>
                  <a:cubicBezTo>
                    <a:pt x="2008" y="554"/>
                    <a:pt x="2008" y="546"/>
                    <a:pt x="2015" y="538"/>
                  </a:cubicBezTo>
                  <a:cubicBezTo>
                    <a:pt x="2015" y="538"/>
                    <a:pt x="2023" y="530"/>
                    <a:pt x="2039" y="530"/>
                  </a:cubicBezTo>
                  <a:cubicBezTo>
                    <a:pt x="2055" y="530"/>
                    <a:pt x="2079" y="538"/>
                    <a:pt x="2102" y="546"/>
                  </a:cubicBezTo>
                  <a:cubicBezTo>
                    <a:pt x="2110" y="554"/>
                    <a:pt x="2134" y="554"/>
                    <a:pt x="2150" y="554"/>
                  </a:cubicBezTo>
                  <a:cubicBezTo>
                    <a:pt x="2174" y="554"/>
                    <a:pt x="2197" y="546"/>
                    <a:pt x="2213" y="546"/>
                  </a:cubicBezTo>
                  <a:cubicBezTo>
                    <a:pt x="2213" y="546"/>
                    <a:pt x="2213" y="546"/>
                    <a:pt x="2221" y="546"/>
                  </a:cubicBezTo>
                  <a:cubicBezTo>
                    <a:pt x="2268" y="546"/>
                    <a:pt x="2403" y="578"/>
                    <a:pt x="2450" y="601"/>
                  </a:cubicBezTo>
                  <a:cubicBezTo>
                    <a:pt x="2506" y="633"/>
                    <a:pt x="2861" y="680"/>
                    <a:pt x="2869" y="680"/>
                  </a:cubicBezTo>
                  <a:cubicBezTo>
                    <a:pt x="2885" y="680"/>
                    <a:pt x="2885" y="680"/>
                    <a:pt x="2885" y="680"/>
                  </a:cubicBezTo>
                  <a:cubicBezTo>
                    <a:pt x="2885" y="688"/>
                    <a:pt x="2885" y="688"/>
                    <a:pt x="2885" y="688"/>
                  </a:cubicBezTo>
                  <a:cubicBezTo>
                    <a:pt x="2885" y="712"/>
                    <a:pt x="2901" y="759"/>
                    <a:pt x="2925" y="783"/>
                  </a:cubicBezTo>
                  <a:cubicBezTo>
                    <a:pt x="2964" y="815"/>
                    <a:pt x="2980" y="862"/>
                    <a:pt x="2980" y="902"/>
                  </a:cubicBezTo>
                  <a:cubicBezTo>
                    <a:pt x="2980" y="910"/>
                    <a:pt x="2980" y="925"/>
                    <a:pt x="2972" y="925"/>
                  </a:cubicBezTo>
                  <a:cubicBezTo>
                    <a:pt x="2948" y="949"/>
                    <a:pt x="2893" y="1028"/>
                    <a:pt x="2893" y="1044"/>
                  </a:cubicBezTo>
                  <a:cubicBezTo>
                    <a:pt x="2893" y="1060"/>
                    <a:pt x="2869" y="1084"/>
                    <a:pt x="2846" y="1099"/>
                  </a:cubicBezTo>
                  <a:cubicBezTo>
                    <a:pt x="2838" y="1107"/>
                    <a:pt x="2830" y="1115"/>
                    <a:pt x="2814" y="1123"/>
                  </a:cubicBezTo>
                  <a:cubicBezTo>
                    <a:pt x="2790" y="1147"/>
                    <a:pt x="2798" y="1170"/>
                    <a:pt x="2798" y="1186"/>
                  </a:cubicBezTo>
                  <a:lnTo>
                    <a:pt x="2798" y="1186"/>
                  </a:lnTo>
                  <a:cubicBezTo>
                    <a:pt x="2806" y="1194"/>
                    <a:pt x="2790" y="1202"/>
                    <a:pt x="2743" y="1241"/>
                  </a:cubicBezTo>
                  <a:cubicBezTo>
                    <a:pt x="2695" y="1289"/>
                    <a:pt x="2616" y="1352"/>
                    <a:pt x="2624" y="1384"/>
                  </a:cubicBezTo>
                  <a:cubicBezTo>
                    <a:pt x="2624" y="1392"/>
                    <a:pt x="2624" y="1400"/>
                    <a:pt x="2624" y="1408"/>
                  </a:cubicBezTo>
                  <a:cubicBezTo>
                    <a:pt x="2624" y="1439"/>
                    <a:pt x="2624" y="1455"/>
                    <a:pt x="2672" y="1479"/>
                  </a:cubicBezTo>
                  <a:cubicBezTo>
                    <a:pt x="2688" y="1487"/>
                    <a:pt x="2703" y="1502"/>
                    <a:pt x="2703" y="1510"/>
                  </a:cubicBezTo>
                  <a:cubicBezTo>
                    <a:pt x="2711" y="1534"/>
                    <a:pt x="2695" y="1558"/>
                    <a:pt x="2680" y="1574"/>
                  </a:cubicBezTo>
                  <a:cubicBezTo>
                    <a:pt x="2680" y="1581"/>
                    <a:pt x="2680" y="1581"/>
                    <a:pt x="2680" y="1581"/>
                  </a:cubicBezTo>
                  <a:cubicBezTo>
                    <a:pt x="2672" y="1589"/>
                    <a:pt x="2672" y="1597"/>
                    <a:pt x="2680" y="1605"/>
                  </a:cubicBezTo>
                  <a:cubicBezTo>
                    <a:pt x="2680" y="1613"/>
                    <a:pt x="2680" y="1629"/>
                    <a:pt x="2672" y="1637"/>
                  </a:cubicBezTo>
                  <a:cubicBezTo>
                    <a:pt x="2664" y="1645"/>
                    <a:pt x="2664" y="1645"/>
                    <a:pt x="2664" y="1645"/>
                  </a:cubicBezTo>
                  <a:cubicBezTo>
                    <a:pt x="2648" y="1668"/>
                    <a:pt x="2624" y="1716"/>
                    <a:pt x="2624" y="1732"/>
                  </a:cubicBezTo>
                  <a:cubicBezTo>
                    <a:pt x="2624" y="1755"/>
                    <a:pt x="2490" y="2340"/>
                    <a:pt x="2442" y="2522"/>
                  </a:cubicBezTo>
                  <a:close/>
                  <a:moveTo>
                    <a:pt x="55" y="1921"/>
                  </a:moveTo>
                  <a:lnTo>
                    <a:pt x="55" y="1921"/>
                  </a:lnTo>
                  <a:cubicBezTo>
                    <a:pt x="395" y="2016"/>
                    <a:pt x="1304" y="2269"/>
                    <a:pt x="2442" y="2514"/>
                  </a:cubicBezTo>
                  <a:cubicBezTo>
                    <a:pt x="2521" y="2143"/>
                    <a:pt x="2616" y="1748"/>
                    <a:pt x="2616" y="1732"/>
                  </a:cubicBezTo>
                  <a:cubicBezTo>
                    <a:pt x="2616" y="1716"/>
                    <a:pt x="2640" y="1668"/>
                    <a:pt x="2656" y="1645"/>
                  </a:cubicBezTo>
                  <a:cubicBezTo>
                    <a:pt x="2664" y="1637"/>
                    <a:pt x="2664" y="1637"/>
                    <a:pt x="2664" y="1637"/>
                  </a:cubicBezTo>
                  <a:cubicBezTo>
                    <a:pt x="2672" y="1629"/>
                    <a:pt x="2672" y="1613"/>
                    <a:pt x="2672" y="1605"/>
                  </a:cubicBezTo>
                  <a:cubicBezTo>
                    <a:pt x="2664" y="1597"/>
                    <a:pt x="2664" y="1581"/>
                    <a:pt x="2672" y="1574"/>
                  </a:cubicBezTo>
                  <a:lnTo>
                    <a:pt x="2672" y="1574"/>
                  </a:lnTo>
                  <a:cubicBezTo>
                    <a:pt x="2688" y="1558"/>
                    <a:pt x="2703" y="1534"/>
                    <a:pt x="2695" y="1518"/>
                  </a:cubicBezTo>
                  <a:cubicBezTo>
                    <a:pt x="2695" y="1502"/>
                    <a:pt x="2688" y="1495"/>
                    <a:pt x="2672" y="1487"/>
                  </a:cubicBezTo>
                  <a:cubicBezTo>
                    <a:pt x="2624" y="1463"/>
                    <a:pt x="2616" y="1439"/>
                    <a:pt x="2616" y="1408"/>
                  </a:cubicBezTo>
                  <a:cubicBezTo>
                    <a:pt x="2616" y="1400"/>
                    <a:pt x="2616" y="1392"/>
                    <a:pt x="2616" y="1384"/>
                  </a:cubicBezTo>
                  <a:cubicBezTo>
                    <a:pt x="2608" y="1352"/>
                    <a:pt x="2672" y="1297"/>
                    <a:pt x="2743" y="1234"/>
                  </a:cubicBezTo>
                  <a:cubicBezTo>
                    <a:pt x="2767" y="1218"/>
                    <a:pt x="2790" y="1194"/>
                    <a:pt x="2798" y="1186"/>
                  </a:cubicBezTo>
                  <a:lnTo>
                    <a:pt x="2798" y="1186"/>
                  </a:lnTo>
                  <a:cubicBezTo>
                    <a:pt x="2790" y="1170"/>
                    <a:pt x="2782" y="1147"/>
                    <a:pt x="2814" y="1115"/>
                  </a:cubicBezTo>
                  <a:cubicBezTo>
                    <a:pt x="2822" y="1107"/>
                    <a:pt x="2830" y="1099"/>
                    <a:pt x="2838" y="1091"/>
                  </a:cubicBezTo>
                  <a:cubicBezTo>
                    <a:pt x="2861" y="1075"/>
                    <a:pt x="2885" y="1060"/>
                    <a:pt x="2885" y="1044"/>
                  </a:cubicBezTo>
                  <a:cubicBezTo>
                    <a:pt x="2885" y="1028"/>
                    <a:pt x="2948" y="941"/>
                    <a:pt x="2964" y="925"/>
                  </a:cubicBezTo>
                  <a:cubicBezTo>
                    <a:pt x="2972" y="917"/>
                    <a:pt x="2972" y="910"/>
                    <a:pt x="2972" y="902"/>
                  </a:cubicBezTo>
                  <a:cubicBezTo>
                    <a:pt x="2972" y="862"/>
                    <a:pt x="2956" y="815"/>
                    <a:pt x="2925" y="791"/>
                  </a:cubicBezTo>
                  <a:cubicBezTo>
                    <a:pt x="2893" y="767"/>
                    <a:pt x="2885" y="728"/>
                    <a:pt x="2877" y="688"/>
                  </a:cubicBezTo>
                  <a:cubicBezTo>
                    <a:pt x="2869" y="688"/>
                    <a:pt x="2869" y="688"/>
                    <a:pt x="2869" y="688"/>
                  </a:cubicBezTo>
                  <a:cubicBezTo>
                    <a:pt x="2854" y="688"/>
                    <a:pt x="2506" y="641"/>
                    <a:pt x="2450" y="609"/>
                  </a:cubicBezTo>
                  <a:cubicBezTo>
                    <a:pt x="2403" y="585"/>
                    <a:pt x="2268" y="546"/>
                    <a:pt x="2221" y="546"/>
                  </a:cubicBezTo>
                  <a:cubicBezTo>
                    <a:pt x="2213" y="546"/>
                    <a:pt x="2213" y="554"/>
                    <a:pt x="2213" y="554"/>
                  </a:cubicBezTo>
                  <a:cubicBezTo>
                    <a:pt x="2197" y="554"/>
                    <a:pt x="2182" y="562"/>
                    <a:pt x="2150" y="562"/>
                  </a:cubicBezTo>
                  <a:cubicBezTo>
                    <a:pt x="2134" y="562"/>
                    <a:pt x="2110" y="562"/>
                    <a:pt x="2102" y="554"/>
                  </a:cubicBezTo>
                  <a:cubicBezTo>
                    <a:pt x="2087" y="546"/>
                    <a:pt x="2055" y="538"/>
                    <a:pt x="2039" y="538"/>
                  </a:cubicBezTo>
                  <a:cubicBezTo>
                    <a:pt x="2023" y="538"/>
                    <a:pt x="2023" y="538"/>
                    <a:pt x="2015" y="546"/>
                  </a:cubicBezTo>
                  <a:cubicBezTo>
                    <a:pt x="2015" y="546"/>
                    <a:pt x="2015" y="546"/>
                    <a:pt x="2015" y="554"/>
                  </a:cubicBezTo>
                  <a:cubicBezTo>
                    <a:pt x="2015" y="554"/>
                    <a:pt x="2023" y="562"/>
                    <a:pt x="2015" y="562"/>
                  </a:cubicBezTo>
                  <a:cubicBezTo>
                    <a:pt x="2015" y="562"/>
                    <a:pt x="2015" y="562"/>
                    <a:pt x="2008" y="562"/>
                  </a:cubicBezTo>
                  <a:cubicBezTo>
                    <a:pt x="2000" y="562"/>
                    <a:pt x="1984" y="562"/>
                    <a:pt x="1968" y="562"/>
                  </a:cubicBezTo>
                  <a:cubicBezTo>
                    <a:pt x="1937" y="562"/>
                    <a:pt x="1905" y="562"/>
                    <a:pt x="1881" y="562"/>
                  </a:cubicBezTo>
                  <a:cubicBezTo>
                    <a:pt x="1842" y="562"/>
                    <a:pt x="1826" y="562"/>
                    <a:pt x="1818" y="570"/>
                  </a:cubicBezTo>
                  <a:cubicBezTo>
                    <a:pt x="1810" y="578"/>
                    <a:pt x="1778" y="585"/>
                    <a:pt x="1755" y="585"/>
                  </a:cubicBezTo>
                  <a:cubicBezTo>
                    <a:pt x="1731" y="585"/>
                    <a:pt x="1715" y="578"/>
                    <a:pt x="1707" y="562"/>
                  </a:cubicBezTo>
                  <a:cubicBezTo>
                    <a:pt x="1684" y="538"/>
                    <a:pt x="1652" y="530"/>
                    <a:pt x="1636" y="530"/>
                  </a:cubicBezTo>
                  <a:cubicBezTo>
                    <a:pt x="1628" y="530"/>
                    <a:pt x="1628" y="530"/>
                    <a:pt x="1620" y="530"/>
                  </a:cubicBezTo>
                  <a:cubicBezTo>
                    <a:pt x="1612" y="538"/>
                    <a:pt x="1581" y="554"/>
                    <a:pt x="1557" y="554"/>
                  </a:cubicBezTo>
                  <a:cubicBezTo>
                    <a:pt x="1541" y="554"/>
                    <a:pt x="1533" y="546"/>
                    <a:pt x="1533" y="546"/>
                  </a:cubicBezTo>
                  <a:cubicBezTo>
                    <a:pt x="1525" y="538"/>
                    <a:pt x="1510" y="530"/>
                    <a:pt x="1486" y="530"/>
                  </a:cubicBezTo>
                  <a:cubicBezTo>
                    <a:pt x="1478" y="530"/>
                    <a:pt x="1462" y="530"/>
                    <a:pt x="1454" y="538"/>
                  </a:cubicBezTo>
                  <a:cubicBezTo>
                    <a:pt x="1438" y="538"/>
                    <a:pt x="1438" y="530"/>
                    <a:pt x="1423" y="514"/>
                  </a:cubicBezTo>
                  <a:cubicBezTo>
                    <a:pt x="1423" y="506"/>
                    <a:pt x="1415" y="506"/>
                    <a:pt x="1415" y="498"/>
                  </a:cubicBezTo>
                  <a:cubicBezTo>
                    <a:pt x="1407" y="498"/>
                    <a:pt x="1407" y="498"/>
                    <a:pt x="1407" y="498"/>
                  </a:cubicBezTo>
                  <a:cubicBezTo>
                    <a:pt x="1391" y="475"/>
                    <a:pt x="1383" y="467"/>
                    <a:pt x="1360" y="467"/>
                  </a:cubicBezTo>
                  <a:cubicBezTo>
                    <a:pt x="1344" y="467"/>
                    <a:pt x="1336" y="467"/>
                    <a:pt x="1328" y="467"/>
                  </a:cubicBezTo>
                  <a:cubicBezTo>
                    <a:pt x="1328" y="467"/>
                    <a:pt x="1320" y="475"/>
                    <a:pt x="1312" y="475"/>
                  </a:cubicBezTo>
                  <a:cubicBezTo>
                    <a:pt x="1296" y="475"/>
                    <a:pt x="1288" y="467"/>
                    <a:pt x="1272" y="459"/>
                  </a:cubicBezTo>
                  <a:cubicBezTo>
                    <a:pt x="1257" y="459"/>
                    <a:pt x="1249" y="451"/>
                    <a:pt x="1241" y="451"/>
                  </a:cubicBezTo>
                  <a:cubicBezTo>
                    <a:pt x="1233" y="451"/>
                    <a:pt x="1225" y="459"/>
                    <a:pt x="1217" y="459"/>
                  </a:cubicBezTo>
                  <a:cubicBezTo>
                    <a:pt x="1209" y="467"/>
                    <a:pt x="1201" y="467"/>
                    <a:pt x="1185" y="475"/>
                  </a:cubicBezTo>
                  <a:cubicBezTo>
                    <a:pt x="1170" y="483"/>
                    <a:pt x="1154" y="483"/>
                    <a:pt x="1130" y="483"/>
                  </a:cubicBezTo>
                  <a:cubicBezTo>
                    <a:pt x="1098" y="483"/>
                    <a:pt x="1067" y="475"/>
                    <a:pt x="1051" y="459"/>
                  </a:cubicBezTo>
                  <a:cubicBezTo>
                    <a:pt x="1035" y="443"/>
                    <a:pt x="1012" y="443"/>
                    <a:pt x="988" y="435"/>
                  </a:cubicBezTo>
                  <a:cubicBezTo>
                    <a:pt x="972" y="435"/>
                    <a:pt x="964" y="435"/>
                    <a:pt x="956" y="427"/>
                  </a:cubicBezTo>
                  <a:cubicBezTo>
                    <a:pt x="940" y="411"/>
                    <a:pt x="932" y="388"/>
                    <a:pt x="940" y="356"/>
                  </a:cubicBezTo>
                  <a:cubicBezTo>
                    <a:pt x="940" y="340"/>
                    <a:pt x="948" y="325"/>
                    <a:pt x="956" y="317"/>
                  </a:cubicBezTo>
                  <a:cubicBezTo>
                    <a:pt x="964" y="277"/>
                    <a:pt x="980" y="230"/>
                    <a:pt x="964" y="198"/>
                  </a:cubicBezTo>
                  <a:cubicBezTo>
                    <a:pt x="956" y="190"/>
                    <a:pt x="956" y="190"/>
                    <a:pt x="956" y="182"/>
                  </a:cubicBezTo>
                  <a:cubicBezTo>
                    <a:pt x="932" y="143"/>
                    <a:pt x="909" y="111"/>
                    <a:pt x="877" y="111"/>
                  </a:cubicBezTo>
                  <a:cubicBezTo>
                    <a:pt x="869" y="111"/>
                    <a:pt x="861" y="119"/>
                    <a:pt x="854" y="119"/>
                  </a:cubicBezTo>
                  <a:cubicBezTo>
                    <a:pt x="845" y="119"/>
                    <a:pt x="845" y="119"/>
                    <a:pt x="838" y="119"/>
                  </a:cubicBezTo>
                  <a:cubicBezTo>
                    <a:pt x="830" y="119"/>
                    <a:pt x="822" y="111"/>
                    <a:pt x="822" y="95"/>
                  </a:cubicBezTo>
                  <a:cubicBezTo>
                    <a:pt x="822" y="95"/>
                    <a:pt x="822" y="87"/>
                    <a:pt x="814" y="87"/>
                  </a:cubicBezTo>
                  <a:cubicBezTo>
                    <a:pt x="814" y="56"/>
                    <a:pt x="814" y="56"/>
                    <a:pt x="790" y="48"/>
                  </a:cubicBezTo>
                  <a:cubicBezTo>
                    <a:pt x="774" y="40"/>
                    <a:pt x="727" y="24"/>
                    <a:pt x="687" y="8"/>
                  </a:cubicBezTo>
                  <a:cubicBezTo>
                    <a:pt x="687" y="16"/>
                    <a:pt x="687" y="16"/>
                    <a:pt x="687" y="24"/>
                  </a:cubicBezTo>
                  <a:cubicBezTo>
                    <a:pt x="687" y="40"/>
                    <a:pt x="680" y="48"/>
                    <a:pt x="680" y="56"/>
                  </a:cubicBezTo>
                  <a:cubicBezTo>
                    <a:pt x="680" y="64"/>
                    <a:pt x="680" y="72"/>
                    <a:pt x="672" y="87"/>
                  </a:cubicBezTo>
                  <a:cubicBezTo>
                    <a:pt x="672" y="95"/>
                    <a:pt x="672" y="95"/>
                    <a:pt x="672" y="95"/>
                  </a:cubicBezTo>
                  <a:cubicBezTo>
                    <a:pt x="664" y="95"/>
                    <a:pt x="664" y="103"/>
                    <a:pt x="664" y="111"/>
                  </a:cubicBezTo>
                  <a:cubicBezTo>
                    <a:pt x="664" y="127"/>
                    <a:pt x="648" y="158"/>
                    <a:pt x="640" y="190"/>
                  </a:cubicBezTo>
                  <a:cubicBezTo>
                    <a:pt x="624" y="222"/>
                    <a:pt x="616" y="253"/>
                    <a:pt x="608" y="285"/>
                  </a:cubicBezTo>
                  <a:cubicBezTo>
                    <a:pt x="592" y="340"/>
                    <a:pt x="569" y="420"/>
                    <a:pt x="545" y="467"/>
                  </a:cubicBezTo>
                  <a:cubicBezTo>
                    <a:pt x="537" y="491"/>
                    <a:pt x="521" y="506"/>
                    <a:pt x="514" y="522"/>
                  </a:cubicBezTo>
                  <a:cubicBezTo>
                    <a:pt x="498" y="546"/>
                    <a:pt x="490" y="570"/>
                    <a:pt x="482" y="601"/>
                  </a:cubicBezTo>
                  <a:cubicBezTo>
                    <a:pt x="474" y="633"/>
                    <a:pt x="466" y="641"/>
                    <a:pt x="458" y="649"/>
                  </a:cubicBezTo>
                  <a:cubicBezTo>
                    <a:pt x="450" y="657"/>
                    <a:pt x="450" y="657"/>
                    <a:pt x="450" y="680"/>
                  </a:cubicBezTo>
                  <a:cubicBezTo>
                    <a:pt x="450" y="688"/>
                    <a:pt x="450" y="696"/>
                    <a:pt x="450" y="704"/>
                  </a:cubicBezTo>
                  <a:cubicBezTo>
                    <a:pt x="450" y="728"/>
                    <a:pt x="450" y="736"/>
                    <a:pt x="434" y="751"/>
                  </a:cubicBezTo>
                  <a:cubicBezTo>
                    <a:pt x="427" y="759"/>
                    <a:pt x="427" y="767"/>
                    <a:pt x="427" y="783"/>
                  </a:cubicBezTo>
                  <a:cubicBezTo>
                    <a:pt x="427" y="791"/>
                    <a:pt x="427" y="799"/>
                    <a:pt x="419" y="815"/>
                  </a:cubicBezTo>
                  <a:cubicBezTo>
                    <a:pt x="419" y="823"/>
                    <a:pt x="411" y="831"/>
                    <a:pt x="411" y="831"/>
                  </a:cubicBezTo>
                  <a:cubicBezTo>
                    <a:pt x="403" y="831"/>
                    <a:pt x="395" y="838"/>
                    <a:pt x="387" y="870"/>
                  </a:cubicBezTo>
                  <a:cubicBezTo>
                    <a:pt x="379" y="910"/>
                    <a:pt x="355" y="957"/>
                    <a:pt x="332" y="1004"/>
                  </a:cubicBezTo>
                  <a:cubicBezTo>
                    <a:pt x="316" y="1036"/>
                    <a:pt x="308" y="1060"/>
                    <a:pt x="300" y="1075"/>
                  </a:cubicBezTo>
                  <a:cubicBezTo>
                    <a:pt x="300" y="1084"/>
                    <a:pt x="300" y="1091"/>
                    <a:pt x="292" y="1099"/>
                  </a:cubicBezTo>
                  <a:cubicBezTo>
                    <a:pt x="284" y="1139"/>
                    <a:pt x="276" y="1170"/>
                    <a:pt x="253" y="1186"/>
                  </a:cubicBezTo>
                  <a:cubicBezTo>
                    <a:pt x="229" y="1210"/>
                    <a:pt x="213" y="1226"/>
                    <a:pt x="205" y="1257"/>
                  </a:cubicBezTo>
                  <a:cubicBezTo>
                    <a:pt x="197" y="1273"/>
                    <a:pt x="197" y="1281"/>
                    <a:pt x="181" y="1281"/>
                  </a:cubicBezTo>
                  <a:cubicBezTo>
                    <a:pt x="181" y="1281"/>
                    <a:pt x="181" y="1281"/>
                    <a:pt x="174" y="1281"/>
                  </a:cubicBezTo>
                  <a:lnTo>
                    <a:pt x="174" y="1281"/>
                  </a:lnTo>
                  <a:cubicBezTo>
                    <a:pt x="174" y="1281"/>
                    <a:pt x="174" y="1281"/>
                    <a:pt x="166" y="1281"/>
                  </a:cubicBezTo>
                  <a:cubicBezTo>
                    <a:pt x="166" y="1281"/>
                    <a:pt x="166" y="1281"/>
                    <a:pt x="166" y="1297"/>
                  </a:cubicBezTo>
                  <a:cubicBezTo>
                    <a:pt x="174" y="1337"/>
                    <a:pt x="126" y="1376"/>
                    <a:pt x="110" y="1400"/>
                  </a:cubicBezTo>
                  <a:cubicBezTo>
                    <a:pt x="102" y="1400"/>
                    <a:pt x="102" y="1400"/>
                    <a:pt x="102" y="1400"/>
                  </a:cubicBezTo>
                  <a:cubicBezTo>
                    <a:pt x="79" y="1431"/>
                    <a:pt x="63" y="1463"/>
                    <a:pt x="55" y="1502"/>
                  </a:cubicBezTo>
                  <a:cubicBezTo>
                    <a:pt x="55" y="1526"/>
                    <a:pt x="63" y="1550"/>
                    <a:pt x="71" y="1566"/>
                  </a:cubicBezTo>
                  <a:cubicBezTo>
                    <a:pt x="79" y="1589"/>
                    <a:pt x="79" y="1605"/>
                    <a:pt x="63" y="1621"/>
                  </a:cubicBezTo>
                  <a:cubicBezTo>
                    <a:pt x="39" y="1645"/>
                    <a:pt x="23" y="1676"/>
                    <a:pt x="23" y="1700"/>
                  </a:cubicBezTo>
                  <a:cubicBezTo>
                    <a:pt x="23" y="1700"/>
                    <a:pt x="23" y="1708"/>
                    <a:pt x="23" y="1724"/>
                  </a:cubicBezTo>
                  <a:cubicBezTo>
                    <a:pt x="15" y="1763"/>
                    <a:pt x="8" y="1842"/>
                    <a:pt x="39" y="1890"/>
                  </a:cubicBezTo>
                  <a:cubicBezTo>
                    <a:pt x="47" y="1906"/>
                    <a:pt x="55" y="1914"/>
                    <a:pt x="55" y="1921"/>
                  </a:cubicBezTo>
                  <a:close/>
                </a:path>
              </a:pathLst>
            </a:custGeom>
            <a:solidFill>
              <a:schemeClr val="accent6"/>
            </a:solidFill>
            <a:ln>
              <a:solidFill>
                <a:schemeClr val="bg2"/>
              </a:solidFill>
            </a:ln>
            <a:effectLst/>
          </p:spPr>
          <p:txBody>
            <a:bodyPr wrap="none" anchor="ctr"/>
            <a:lstStyle/>
            <a:p>
              <a:endParaRPr lang="en-US"/>
            </a:p>
          </p:txBody>
        </p:sp>
        <p:sp>
          <p:nvSpPr>
            <p:cNvPr id="675" name="Freeform 221"/>
            <p:cNvSpPr>
              <a:spLocks noChangeArrowheads="1"/>
            </p:cNvSpPr>
            <p:nvPr/>
          </p:nvSpPr>
          <p:spPr bwMode="auto">
            <a:xfrm>
              <a:off x="12737869" y="3978928"/>
              <a:ext cx="1289534" cy="955554"/>
            </a:xfrm>
            <a:custGeom>
              <a:avLst/>
              <a:gdLst>
                <a:gd name="T0" fmla="*/ 2332 w 2451"/>
                <a:gd name="T1" fmla="*/ 1020 h 1819"/>
                <a:gd name="T2" fmla="*/ 656 w 2451"/>
                <a:gd name="T3" fmla="*/ 0 h 1819"/>
                <a:gd name="T4" fmla="*/ 719 w 2451"/>
                <a:gd name="T5" fmla="*/ 95 h 1819"/>
                <a:gd name="T6" fmla="*/ 767 w 2451"/>
                <a:gd name="T7" fmla="*/ 174 h 1819"/>
                <a:gd name="T8" fmla="*/ 743 w 2451"/>
                <a:gd name="T9" fmla="*/ 261 h 1819"/>
                <a:gd name="T10" fmla="*/ 703 w 2451"/>
                <a:gd name="T11" fmla="*/ 293 h 1819"/>
                <a:gd name="T12" fmla="*/ 759 w 2451"/>
                <a:gd name="T13" fmla="*/ 364 h 1819"/>
                <a:gd name="T14" fmla="*/ 759 w 2451"/>
                <a:gd name="T15" fmla="*/ 458 h 1819"/>
                <a:gd name="T16" fmla="*/ 727 w 2451"/>
                <a:gd name="T17" fmla="*/ 553 h 1819"/>
                <a:gd name="T18" fmla="*/ 672 w 2451"/>
                <a:gd name="T19" fmla="*/ 648 h 1819"/>
                <a:gd name="T20" fmla="*/ 664 w 2451"/>
                <a:gd name="T21" fmla="*/ 743 h 1819"/>
                <a:gd name="T22" fmla="*/ 577 w 2451"/>
                <a:gd name="T23" fmla="*/ 830 h 1819"/>
                <a:gd name="T24" fmla="*/ 443 w 2451"/>
                <a:gd name="T25" fmla="*/ 814 h 1819"/>
                <a:gd name="T26" fmla="*/ 506 w 2451"/>
                <a:gd name="T27" fmla="*/ 751 h 1819"/>
                <a:gd name="T28" fmla="*/ 529 w 2451"/>
                <a:gd name="T29" fmla="*/ 767 h 1819"/>
                <a:gd name="T30" fmla="*/ 569 w 2451"/>
                <a:gd name="T31" fmla="*/ 791 h 1819"/>
                <a:gd name="T32" fmla="*/ 616 w 2451"/>
                <a:gd name="T33" fmla="*/ 664 h 1819"/>
                <a:gd name="T34" fmla="*/ 624 w 2451"/>
                <a:gd name="T35" fmla="*/ 593 h 1819"/>
                <a:gd name="T36" fmla="*/ 640 w 2451"/>
                <a:gd name="T37" fmla="*/ 522 h 1819"/>
                <a:gd name="T38" fmla="*/ 616 w 2451"/>
                <a:gd name="T39" fmla="*/ 427 h 1819"/>
                <a:gd name="T40" fmla="*/ 545 w 2451"/>
                <a:gd name="T41" fmla="*/ 387 h 1819"/>
                <a:gd name="T42" fmla="*/ 419 w 2451"/>
                <a:gd name="T43" fmla="*/ 324 h 1819"/>
                <a:gd name="T44" fmla="*/ 71 w 2451"/>
                <a:gd name="T45" fmla="*/ 127 h 1819"/>
                <a:gd name="T46" fmla="*/ 23 w 2451"/>
                <a:gd name="T47" fmla="*/ 277 h 1819"/>
                <a:gd name="T48" fmla="*/ 63 w 2451"/>
                <a:gd name="T49" fmla="*/ 451 h 1819"/>
                <a:gd name="T50" fmla="*/ 79 w 2451"/>
                <a:gd name="T51" fmla="*/ 648 h 1819"/>
                <a:gd name="T52" fmla="*/ 47 w 2451"/>
                <a:gd name="T53" fmla="*/ 775 h 1819"/>
                <a:gd name="T54" fmla="*/ 110 w 2451"/>
                <a:gd name="T55" fmla="*/ 798 h 1819"/>
                <a:gd name="T56" fmla="*/ 94 w 2451"/>
                <a:gd name="T57" fmla="*/ 846 h 1819"/>
                <a:gd name="T58" fmla="*/ 55 w 2451"/>
                <a:gd name="T59" fmla="*/ 885 h 1819"/>
                <a:gd name="T60" fmla="*/ 110 w 2451"/>
                <a:gd name="T61" fmla="*/ 941 h 1819"/>
                <a:gd name="T62" fmla="*/ 71 w 2451"/>
                <a:gd name="T63" fmla="*/ 964 h 1819"/>
                <a:gd name="T64" fmla="*/ 47 w 2451"/>
                <a:gd name="T65" fmla="*/ 1035 h 1819"/>
                <a:gd name="T66" fmla="*/ 23 w 2451"/>
                <a:gd name="T67" fmla="*/ 1012 h 1819"/>
                <a:gd name="T68" fmla="*/ 8 w 2451"/>
                <a:gd name="T69" fmla="*/ 1028 h 1819"/>
                <a:gd name="T70" fmla="*/ 23 w 2451"/>
                <a:gd name="T71" fmla="*/ 1138 h 1819"/>
                <a:gd name="T72" fmla="*/ 158 w 2451"/>
                <a:gd name="T73" fmla="*/ 1225 h 1819"/>
                <a:gd name="T74" fmla="*/ 300 w 2451"/>
                <a:gd name="T75" fmla="*/ 1328 h 1819"/>
                <a:gd name="T76" fmla="*/ 292 w 2451"/>
                <a:gd name="T77" fmla="*/ 1557 h 1819"/>
                <a:gd name="T78" fmla="*/ 521 w 2451"/>
                <a:gd name="T79" fmla="*/ 1605 h 1819"/>
                <a:gd name="T80" fmla="*/ 696 w 2451"/>
                <a:gd name="T81" fmla="*/ 1597 h 1819"/>
                <a:gd name="T82" fmla="*/ 790 w 2451"/>
                <a:gd name="T83" fmla="*/ 1660 h 1819"/>
                <a:gd name="T84" fmla="*/ 956 w 2451"/>
                <a:gd name="T85" fmla="*/ 1660 h 1819"/>
                <a:gd name="T86" fmla="*/ 1154 w 2451"/>
                <a:gd name="T87" fmla="*/ 1692 h 1819"/>
                <a:gd name="T88" fmla="*/ 1351 w 2451"/>
                <a:gd name="T89" fmla="*/ 1676 h 1819"/>
                <a:gd name="T90" fmla="*/ 1549 w 2451"/>
                <a:gd name="T91" fmla="*/ 1676 h 1819"/>
                <a:gd name="T92" fmla="*/ 2205 w 2451"/>
                <a:gd name="T93" fmla="*/ 1810 h 1819"/>
                <a:gd name="T94" fmla="*/ 2213 w 2451"/>
                <a:gd name="T95" fmla="*/ 1763 h 1819"/>
                <a:gd name="T96" fmla="*/ 2229 w 2451"/>
                <a:gd name="T97" fmla="*/ 148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1" h="1819">
                  <a:moveTo>
                    <a:pt x="2332" y="1020"/>
                  </a:moveTo>
                  <a:lnTo>
                    <a:pt x="2332" y="1020"/>
                  </a:lnTo>
                  <a:cubicBezTo>
                    <a:pt x="2340" y="996"/>
                    <a:pt x="2427" y="538"/>
                    <a:pt x="2450" y="427"/>
                  </a:cubicBezTo>
                  <a:cubicBezTo>
                    <a:pt x="1351" y="198"/>
                    <a:pt x="656" y="0"/>
                    <a:pt x="656" y="0"/>
                  </a:cubicBezTo>
                  <a:cubicBezTo>
                    <a:pt x="672" y="8"/>
                    <a:pt x="687" y="0"/>
                    <a:pt x="696" y="24"/>
                  </a:cubicBezTo>
                  <a:cubicBezTo>
                    <a:pt x="703" y="40"/>
                    <a:pt x="696" y="71"/>
                    <a:pt x="719" y="95"/>
                  </a:cubicBezTo>
                  <a:cubicBezTo>
                    <a:pt x="735" y="111"/>
                    <a:pt x="751" y="111"/>
                    <a:pt x="759" y="127"/>
                  </a:cubicBezTo>
                  <a:cubicBezTo>
                    <a:pt x="767" y="142"/>
                    <a:pt x="774" y="150"/>
                    <a:pt x="767" y="174"/>
                  </a:cubicBezTo>
                  <a:cubicBezTo>
                    <a:pt x="767" y="206"/>
                    <a:pt x="759" y="221"/>
                    <a:pt x="751" y="229"/>
                  </a:cubicBezTo>
                  <a:cubicBezTo>
                    <a:pt x="743" y="237"/>
                    <a:pt x="735" y="245"/>
                    <a:pt x="743" y="261"/>
                  </a:cubicBezTo>
                  <a:cubicBezTo>
                    <a:pt x="743" y="277"/>
                    <a:pt x="743" y="277"/>
                    <a:pt x="727" y="277"/>
                  </a:cubicBezTo>
                  <a:cubicBezTo>
                    <a:pt x="703" y="277"/>
                    <a:pt x="687" y="269"/>
                    <a:pt x="703" y="293"/>
                  </a:cubicBezTo>
                  <a:cubicBezTo>
                    <a:pt x="727" y="308"/>
                    <a:pt x="727" y="316"/>
                    <a:pt x="735" y="332"/>
                  </a:cubicBezTo>
                  <a:cubicBezTo>
                    <a:pt x="743" y="340"/>
                    <a:pt x="767" y="340"/>
                    <a:pt x="759" y="364"/>
                  </a:cubicBezTo>
                  <a:cubicBezTo>
                    <a:pt x="751" y="387"/>
                    <a:pt x="735" y="380"/>
                    <a:pt x="743" y="403"/>
                  </a:cubicBezTo>
                  <a:cubicBezTo>
                    <a:pt x="743" y="427"/>
                    <a:pt x="751" y="443"/>
                    <a:pt x="759" y="458"/>
                  </a:cubicBezTo>
                  <a:cubicBezTo>
                    <a:pt x="767" y="466"/>
                    <a:pt x="767" y="498"/>
                    <a:pt x="759" y="514"/>
                  </a:cubicBezTo>
                  <a:cubicBezTo>
                    <a:pt x="751" y="538"/>
                    <a:pt x="743" y="545"/>
                    <a:pt x="727" y="553"/>
                  </a:cubicBezTo>
                  <a:cubicBezTo>
                    <a:pt x="711" y="569"/>
                    <a:pt x="703" y="585"/>
                    <a:pt x="687" y="601"/>
                  </a:cubicBezTo>
                  <a:cubicBezTo>
                    <a:pt x="672" y="617"/>
                    <a:pt x="664" y="624"/>
                    <a:pt x="672" y="648"/>
                  </a:cubicBezTo>
                  <a:cubicBezTo>
                    <a:pt x="680" y="672"/>
                    <a:pt x="680" y="680"/>
                    <a:pt x="672" y="696"/>
                  </a:cubicBezTo>
                  <a:cubicBezTo>
                    <a:pt x="664" y="711"/>
                    <a:pt x="664" y="719"/>
                    <a:pt x="664" y="743"/>
                  </a:cubicBezTo>
                  <a:cubicBezTo>
                    <a:pt x="656" y="767"/>
                    <a:pt x="656" y="767"/>
                    <a:pt x="640" y="791"/>
                  </a:cubicBezTo>
                  <a:cubicBezTo>
                    <a:pt x="616" y="814"/>
                    <a:pt x="624" y="814"/>
                    <a:pt x="577" y="830"/>
                  </a:cubicBezTo>
                  <a:cubicBezTo>
                    <a:pt x="537" y="846"/>
                    <a:pt x="553" y="870"/>
                    <a:pt x="506" y="854"/>
                  </a:cubicBezTo>
                  <a:cubicBezTo>
                    <a:pt x="458" y="838"/>
                    <a:pt x="427" y="838"/>
                    <a:pt x="443" y="814"/>
                  </a:cubicBezTo>
                  <a:cubicBezTo>
                    <a:pt x="450" y="791"/>
                    <a:pt x="474" y="783"/>
                    <a:pt x="482" y="759"/>
                  </a:cubicBezTo>
                  <a:cubicBezTo>
                    <a:pt x="498" y="735"/>
                    <a:pt x="506" y="727"/>
                    <a:pt x="506" y="751"/>
                  </a:cubicBezTo>
                  <a:cubicBezTo>
                    <a:pt x="506" y="775"/>
                    <a:pt x="482" y="798"/>
                    <a:pt x="506" y="798"/>
                  </a:cubicBezTo>
                  <a:cubicBezTo>
                    <a:pt x="529" y="798"/>
                    <a:pt x="514" y="783"/>
                    <a:pt x="529" y="767"/>
                  </a:cubicBezTo>
                  <a:cubicBezTo>
                    <a:pt x="545" y="759"/>
                    <a:pt x="537" y="735"/>
                    <a:pt x="553" y="759"/>
                  </a:cubicBezTo>
                  <a:cubicBezTo>
                    <a:pt x="561" y="775"/>
                    <a:pt x="545" y="783"/>
                    <a:pt x="569" y="791"/>
                  </a:cubicBezTo>
                  <a:cubicBezTo>
                    <a:pt x="593" y="791"/>
                    <a:pt x="608" y="759"/>
                    <a:pt x="616" y="735"/>
                  </a:cubicBezTo>
                  <a:cubicBezTo>
                    <a:pt x="616" y="704"/>
                    <a:pt x="632" y="672"/>
                    <a:pt x="616" y="664"/>
                  </a:cubicBezTo>
                  <a:cubicBezTo>
                    <a:pt x="593" y="664"/>
                    <a:pt x="577" y="656"/>
                    <a:pt x="593" y="640"/>
                  </a:cubicBezTo>
                  <a:cubicBezTo>
                    <a:pt x="616" y="624"/>
                    <a:pt x="608" y="609"/>
                    <a:pt x="624" y="593"/>
                  </a:cubicBezTo>
                  <a:cubicBezTo>
                    <a:pt x="632" y="577"/>
                    <a:pt x="664" y="585"/>
                    <a:pt x="664" y="569"/>
                  </a:cubicBezTo>
                  <a:cubicBezTo>
                    <a:pt x="664" y="545"/>
                    <a:pt x="656" y="522"/>
                    <a:pt x="640" y="522"/>
                  </a:cubicBezTo>
                  <a:cubicBezTo>
                    <a:pt x="624" y="522"/>
                    <a:pt x="624" y="530"/>
                    <a:pt x="624" y="498"/>
                  </a:cubicBezTo>
                  <a:cubicBezTo>
                    <a:pt x="616" y="466"/>
                    <a:pt x="624" y="451"/>
                    <a:pt x="616" y="427"/>
                  </a:cubicBezTo>
                  <a:cubicBezTo>
                    <a:pt x="608" y="395"/>
                    <a:pt x="593" y="380"/>
                    <a:pt x="585" y="395"/>
                  </a:cubicBezTo>
                  <a:cubicBezTo>
                    <a:pt x="569" y="411"/>
                    <a:pt x="561" y="411"/>
                    <a:pt x="545" y="387"/>
                  </a:cubicBezTo>
                  <a:cubicBezTo>
                    <a:pt x="537" y="364"/>
                    <a:pt x="521" y="348"/>
                    <a:pt x="498" y="348"/>
                  </a:cubicBezTo>
                  <a:cubicBezTo>
                    <a:pt x="474" y="348"/>
                    <a:pt x="474" y="348"/>
                    <a:pt x="419" y="324"/>
                  </a:cubicBezTo>
                  <a:cubicBezTo>
                    <a:pt x="363" y="300"/>
                    <a:pt x="174" y="269"/>
                    <a:pt x="87" y="134"/>
                  </a:cubicBezTo>
                  <a:cubicBezTo>
                    <a:pt x="87" y="134"/>
                    <a:pt x="71" y="111"/>
                    <a:pt x="71" y="127"/>
                  </a:cubicBezTo>
                  <a:cubicBezTo>
                    <a:pt x="71" y="150"/>
                    <a:pt x="79" y="142"/>
                    <a:pt x="71" y="158"/>
                  </a:cubicBezTo>
                  <a:cubicBezTo>
                    <a:pt x="63" y="174"/>
                    <a:pt x="16" y="229"/>
                    <a:pt x="23" y="277"/>
                  </a:cubicBezTo>
                  <a:cubicBezTo>
                    <a:pt x="31" y="316"/>
                    <a:pt x="55" y="332"/>
                    <a:pt x="63" y="371"/>
                  </a:cubicBezTo>
                  <a:cubicBezTo>
                    <a:pt x="71" y="411"/>
                    <a:pt x="71" y="411"/>
                    <a:pt x="63" y="451"/>
                  </a:cubicBezTo>
                  <a:cubicBezTo>
                    <a:pt x="55" y="498"/>
                    <a:pt x="63" y="561"/>
                    <a:pt x="71" y="601"/>
                  </a:cubicBezTo>
                  <a:cubicBezTo>
                    <a:pt x="79" y="640"/>
                    <a:pt x="87" y="609"/>
                    <a:pt x="79" y="648"/>
                  </a:cubicBezTo>
                  <a:cubicBezTo>
                    <a:pt x="71" y="680"/>
                    <a:pt x="71" y="704"/>
                    <a:pt x="63" y="727"/>
                  </a:cubicBezTo>
                  <a:cubicBezTo>
                    <a:pt x="55" y="751"/>
                    <a:pt x="39" y="759"/>
                    <a:pt x="47" y="775"/>
                  </a:cubicBezTo>
                  <a:cubicBezTo>
                    <a:pt x="63" y="798"/>
                    <a:pt x="63" y="775"/>
                    <a:pt x="79" y="775"/>
                  </a:cubicBezTo>
                  <a:cubicBezTo>
                    <a:pt x="87" y="783"/>
                    <a:pt x="103" y="791"/>
                    <a:pt x="110" y="798"/>
                  </a:cubicBezTo>
                  <a:cubicBezTo>
                    <a:pt x="126" y="814"/>
                    <a:pt x="142" y="814"/>
                    <a:pt x="134" y="822"/>
                  </a:cubicBezTo>
                  <a:cubicBezTo>
                    <a:pt x="118" y="830"/>
                    <a:pt x="126" y="846"/>
                    <a:pt x="94" y="846"/>
                  </a:cubicBezTo>
                  <a:cubicBezTo>
                    <a:pt x="71" y="846"/>
                    <a:pt x="55" y="814"/>
                    <a:pt x="55" y="822"/>
                  </a:cubicBezTo>
                  <a:cubicBezTo>
                    <a:pt x="55" y="838"/>
                    <a:pt x="47" y="854"/>
                    <a:pt x="55" y="885"/>
                  </a:cubicBezTo>
                  <a:cubicBezTo>
                    <a:pt x="55" y="917"/>
                    <a:pt x="23" y="933"/>
                    <a:pt x="63" y="941"/>
                  </a:cubicBezTo>
                  <a:cubicBezTo>
                    <a:pt x="103" y="941"/>
                    <a:pt x="103" y="925"/>
                    <a:pt x="110" y="941"/>
                  </a:cubicBezTo>
                  <a:cubicBezTo>
                    <a:pt x="126" y="949"/>
                    <a:pt x="126" y="957"/>
                    <a:pt x="110" y="957"/>
                  </a:cubicBezTo>
                  <a:cubicBezTo>
                    <a:pt x="94" y="957"/>
                    <a:pt x="71" y="949"/>
                    <a:pt x="71" y="964"/>
                  </a:cubicBezTo>
                  <a:cubicBezTo>
                    <a:pt x="63" y="980"/>
                    <a:pt x="63" y="988"/>
                    <a:pt x="63" y="1004"/>
                  </a:cubicBezTo>
                  <a:cubicBezTo>
                    <a:pt x="71" y="1020"/>
                    <a:pt x="55" y="1020"/>
                    <a:pt x="47" y="1035"/>
                  </a:cubicBezTo>
                  <a:cubicBezTo>
                    <a:pt x="39" y="1059"/>
                    <a:pt x="47" y="1091"/>
                    <a:pt x="31" y="1067"/>
                  </a:cubicBezTo>
                  <a:cubicBezTo>
                    <a:pt x="23" y="1044"/>
                    <a:pt x="16" y="1044"/>
                    <a:pt x="23" y="1012"/>
                  </a:cubicBezTo>
                  <a:cubicBezTo>
                    <a:pt x="31" y="972"/>
                    <a:pt x="39" y="957"/>
                    <a:pt x="23" y="972"/>
                  </a:cubicBezTo>
                  <a:cubicBezTo>
                    <a:pt x="8" y="988"/>
                    <a:pt x="0" y="1004"/>
                    <a:pt x="8" y="1028"/>
                  </a:cubicBezTo>
                  <a:cubicBezTo>
                    <a:pt x="16" y="1051"/>
                    <a:pt x="8" y="1083"/>
                    <a:pt x="16" y="1107"/>
                  </a:cubicBezTo>
                  <a:cubicBezTo>
                    <a:pt x="23" y="1123"/>
                    <a:pt x="23" y="1130"/>
                    <a:pt x="23" y="1138"/>
                  </a:cubicBezTo>
                  <a:cubicBezTo>
                    <a:pt x="63" y="1154"/>
                    <a:pt x="110" y="1170"/>
                    <a:pt x="126" y="1178"/>
                  </a:cubicBezTo>
                  <a:cubicBezTo>
                    <a:pt x="158" y="1186"/>
                    <a:pt x="150" y="1186"/>
                    <a:pt x="158" y="1225"/>
                  </a:cubicBezTo>
                  <a:cubicBezTo>
                    <a:pt x="166" y="1265"/>
                    <a:pt x="181" y="1241"/>
                    <a:pt x="213" y="1241"/>
                  </a:cubicBezTo>
                  <a:cubicBezTo>
                    <a:pt x="253" y="1241"/>
                    <a:pt x="276" y="1281"/>
                    <a:pt x="300" y="1328"/>
                  </a:cubicBezTo>
                  <a:cubicBezTo>
                    <a:pt x="332" y="1368"/>
                    <a:pt x="284" y="1447"/>
                    <a:pt x="284" y="1486"/>
                  </a:cubicBezTo>
                  <a:cubicBezTo>
                    <a:pt x="276" y="1518"/>
                    <a:pt x="276" y="1541"/>
                    <a:pt x="292" y="1557"/>
                  </a:cubicBezTo>
                  <a:cubicBezTo>
                    <a:pt x="308" y="1565"/>
                    <a:pt x="363" y="1565"/>
                    <a:pt x="395" y="1589"/>
                  </a:cubicBezTo>
                  <a:cubicBezTo>
                    <a:pt x="419" y="1613"/>
                    <a:pt x="482" y="1613"/>
                    <a:pt x="521" y="1605"/>
                  </a:cubicBezTo>
                  <a:cubicBezTo>
                    <a:pt x="561" y="1589"/>
                    <a:pt x="569" y="1565"/>
                    <a:pt x="608" y="1589"/>
                  </a:cubicBezTo>
                  <a:cubicBezTo>
                    <a:pt x="648" y="1605"/>
                    <a:pt x="656" y="1597"/>
                    <a:pt x="696" y="1597"/>
                  </a:cubicBezTo>
                  <a:cubicBezTo>
                    <a:pt x="727" y="1597"/>
                    <a:pt x="735" y="1605"/>
                    <a:pt x="751" y="1628"/>
                  </a:cubicBezTo>
                  <a:cubicBezTo>
                    <a:pt x="774" y="1652"/>
                    <a:pt x="774" y="1660"/>
                    <a:pt x="790" y="1660"/>
                  </a:cubicBezTo>
                  <a:cubicBezTo>
                    <a:pt x="806" y="1660"/>
                    <a:pt x="854" y="1652"/>
                    <a:pt x="869" y="1676"/>
                  </a:cubicBezTo>
                  <a:cubicBezTo>
                    <a:pt x="885" y="1692"/>
                    <a:pt x="940" y="1668"/>
                    <a:pt x="956" y="1660"/>
                  </a:cubicBezTo>
                  <a:cubicBezTo>
                    <a:pt x="972" y="1644"/>
                    <a:pt x="1020" y="1660"/>
                    <a:pt x="1043" y="1692"/>
                  </a:cubicBezTo>
                  <a:cubicBezTo>
                    <a:pt x="1067" y="1723"/>
                    <a:pt x="1138" y="1708"/>
                    <a:pt x="1154" y="1692"/>
                  </a:cubicBezTo>
                  <a:cubicBezTo>
                    <a:pt x="1170" y="1684"/>
                    <a:pt x="1233" y="1684"/>
                    <a:pt x="1304" y="1692"/>
                  </a:cubicBezTo>
                  <a:cubicBezTo>
                    <a:pt x="1383" y="1692"/>
                    <a:pt x="1336" y="1684"/>
                    <a:pt x="1351" y="1676"/>
                  </a:cubicBezTo>
                  <a:cubicBezTo>
                    <a:pt x="1367" y="1660"/>
                    <a:pt x="1407" y="1676"/>
                    <a:pt x="1438" y="1684"/>
                  </a:cubicBezTo>
                  <a:cubicBezTo>
                    <a:pt x="1462" y="1692"/>
                    <a:pt x="1526" y="1692"/>
                    <a:pt x="1549" y="1676"/>
                  </a:cubicBezTo>
                  <a:cubicBezTo>
                    <a:pt x="1573" y="1668"/>
                    <a:pt x="1731" y="1708"/>
                    <a:pt x="1786" y="1739"/>
                  </a:cubicBezTo>
                  <a:cubicBezTo>
                    <a:pt x="1842" y="1763"/>
                    <a:pt x="2205" y="1810"/>
                    <a:pt x="2205" y="1810"/>
                  </a:cubicBezTo>
                  <a:cubicBezTo>
                    <a:pt x="2213" y="1818"/>
                    <a:pt x="2213" y="1818"/>
                    <a:pt x="2213" y="1818"/>
                  </a:cubicBezTo>
                  <a:cubicBezTo>
                    <a:pt x="2213" y="1794"/>
                    <a:pt x="2213" y="1771"/>
                    <a:pt x="2213" y="1763"/>
                  </a:cubicBezTo>
                  <a:cubicBezTo>
                    <a:pt x="2213" y="1739"/>
                    <a:pt x="2237" y="1700"/>
                    <a:pt x="2221" y="1676"/>
                  </a:cubicBezTo>
                  <a:cubicBezTo>
                    <a:pt x="2213" y="1660"/>
                    <a:pt x="2205" y="1518"/>
                    <a:pt x="2229" y="1486"/>
                  </a:cubicBezTo>
                  <a:cubicBezTo>
                    <a:pt x="2245" y="1455"/>
                    <a:pt x="2324" y="1051"/>
                    <a:pt x="2332" y="1020"/>
                  </a:cubicBezTo>
                </a:path>
              </a:pathLst>
            </a:custGeom>
            <a:solidFill>
              <a:schemeClr val="accent6"/>
            </a:solidFill>
            <a:ln>
              <a:solidFill>
                <a:schemeClr val="bg2"/>
              </a:solidFill>
            </a:ln>
            <a:effectLst/>
          </p:spPr>
          <p:txBody>
            <a:bodyPr wrap="none" anchor="ctr"/>
            <a:lstStyle/>
            <a:p>
              <a:endParaRPr lang="en-US"/>
            </a:p>
          </p:txBody>
        </p:sp>
        <p:sp>
          <p:nvSpPr>
            <p:cNvPr id="676" name="Freeform 222"/>
            <p:cNvSpPr>
              <a:spLocks noChangeArrowheads="1"/>
            </p:cNvSpPr>
            <p:nvPr/>
          </p:nvSpPr>
          <p:spPr bwMode="auto">
            <a:xfrm>
              <a:off x="12737869" y="3974289"/>
              <a:ext cx="1294173" cy="960193"/>
            </a:xfrm>
            <a:custGeom>
              <a:avLst/>
              <a:gdLst>
                <a:gd name="T0" fmla="*/ 1486 w 2459"/>
                <a:gd name="T1" fmla="*/ 1700 h 1827"/>
                <a:gd name="T2" fmla="*/ 1304 w 2459"/>
                <a:gd name="T3" fmla="*/ 1700 h 1827"/>
                <a:gd name="T4" fmla="*/ 893 w 2459"/>
                <a:gd name="T5" fmla="*/ 1692 h 1827"/>
                <a:gd name="T6" fmla="*/ 696 w 2459"/>
                <a:gd name="T7" fmla="*/ 1605 h 1827"/>
                <a:gd name="T8" fmla="*/ 466 w 2459"/>
                <a:gd name="T9" fmla="*/ 1621 h 1827"/>
                <a:gd name="T10" fmla="*/ 292 w 2459"/>
                <a:gd name="T11" fmla="*/ 1320 h 1827"/>
                <a:gd name="T12" fmla="*/ 23 w 2459"/>
                <a:gd name="T13" fmla="*/ 1146 h 1827"/>
                <a:gd name="T14" fmla="*/ 23 w 2459"/>
                <a:gd name="T15" fmla="*/ 972 h 1827"/>
                <a:gd name="T16" fmla="*/ 39 w 2459"/>
                <a:gd name="T17" fmla="*/ 1075 h 1827"/>
                <a:gd name="T18" fmla="*/ 87 w 2459"/>
                <a:gd name="T19" fmla="*/ 957 h 1827"/>
                <a:gd name="T20" fmla="*/ 39 w 2459"/>
                <a:gd name="T21" fmla="*/ 941 h 1827"/>
                <a:gd name="T22" fmla="*/ 94 w 2459"/>
                <a:gd name="T23" fmla="*/ 846 h 1827"/>
                <a:gd name="T24" fmla="*/ 79 w 2459"/>
                <a:gd name="T25" fmla="*/ 791 h 1827"/>
                <a:gd name="T26" fmla="*/ 71 w 2459"/>
                <a:gd name="T27" fmla="*/ 656 h 1827"/>
                <a:gd name="T28" fmla="*/ 63 w 2459"/>
                <a:gd name="T29" fmla="*/ 379 h 1827"/>
                <a:gd name="T30" fmla="*/ 71 w 2459"/>
                <a:gd name="T31" fmla="*/ 126 h 1827"/>
                <a:gd name="T32" fmla="*/ 553 w 2459"/>
                <a:gd name="T33" fmla="*/ 395 h 1827"/>
                <a:gd name="T34" fmla="*/ 632 w 2459"/>
                <a:gd name="T35" fmla="*/ 522 h 1827"/>
                <a:gd name="T36" fmla="*/ 616 w 2459"/>
                <a:gd name="T37" fmla="*/ 625 h 1827"/>
                <a:gd name="T38" fmla="*/ 545 w 2459"/>
                <a:gd name="T39" fmla="*/ 783 h 1827"/>
                <a:gd name="T40" fmla="*/ 498 w 2459"/>
                <a:gd name="T41" fmla="*/ 806 h 1827"/>
                <a:gd name="T42" fmla="*/ 443 w 2459"/>
                <a:gd name="T43" fmla="*/ 830 h 1827"/>
                <a:gd name="T44" fmla="*/ 632 w 2459"/>
                <a:gd name="T45" fmla="*/ 791 h 1827"/>
                <a:gd name="T46" fmla="*/ 687 w 2459"/>
                <a:gd name="T47" fmla="*/ 609 h 1827"/>
                <a:gd name="T48" fmla="*/ 743 w 2459"/>
                <a:gd name="T49" fmla="*/ 388 h 1827"/>
                <a:gd name="T50" fmla="*/ 719 w 2459"/>
                <a:gd name="T51" fmla="*/ 277 h 1827"/>
                <a:gd name="T52" fmla="*/ 767 w 2459"/>
                <a:gd name="T53" fmla="*/ 182 h 1827"/>
                <a:gd name="T54" fmla="*/ 672 w 2459"/>
                <a:gd name="T55" fmla="*/ 16 h 1827"/>
                <a:gd name="T56" fmla="*/ 2340 w 2459"/>
                <a:gd name="T57" fmla="*/ 1028 h 1827"/>
                <a:gd name="T58" fmla="*/ 1557 w 2459"/>
                <a:gd name="T59" fmla="*/ 1684 h 1827"/>
                <a:gd name="T60" fmla="*/ 2221 w 2459"/>
                <a:gd name="T61" fmla="*/ 1684 h 1827"/>
                <a:gd name="T62" fmla="*/ 703 w 2459"/>
                <a:gd name="T63" fmla="*/ 55 h 1827"/>
                <a:gd name="T64" fmla="*/ 743 w 2459"/>
                <a:gd name="T65" fmla="*/ 269 h 1827"/>
                <a:gd name="T66" fmla="*/ 703 w 2459"/>
                <a:gd name="T67" fmla="*/ 293 h 1827"/>
                <a:gd name="T68" fmla="*/ 767 w 2459"/>
                <a:gd name="T69" fmla="*/ 459 h 1827"/>
                <a:gd name="T70" fmla="*/ 680 w 2459"/>
                <a:gd name="T71" fmla="*/ 656 h 1827"/>
                <a:gd name="T72" fmla="*/ 577 w 2459"/>
                <a:gd name="T73" fmla="*/ 846 h 1827"/>
                <a:gd name="T74" fmla="*/ 482 w 2459"/>
                <a:gd name="T75" fmla="*/ 767 h 1827"/>
                <a:gd name="T76" fmla="*/ 529 w 2459"/>
                <a:gd name="T77" fmla="*/ 775 h 1827"/>
                <a:gd name="T78" fmla="*/ 616 w 2459"/>
                <a:gd name="T79" fmla="*/ 712 h 1827"/>
                <a:gd name="T80" fmla="*/ 656 w 2459"/>
                <a:gd name="T81" fmla="*/ 577 h 1827"/>
                <a:gd name="T82" fmla="*/ 616 w 2459"/>
                <a:gd name="T83" fmla="*/ 435 h 1827"/>
                <a:gd name="T84" fmla="*/ 419 w 2459"/>
                <a:gd name="T85" fmla="*/ 340 h 1827"/>
                <a:gd name="T86" fmla="*/ 63 w 2459"/>
                <a:gd name="T87" fmla="*/ 182 h 1827"/>
                <a:gd name="T88" fmla="*/ 79 w 2459"/>
                <a:gd name="T89" fmla="*/ 609 h 1827"/>
                <a:gd name="T90" fmla="*/ 55 w 2459"/>
                <a:gd name="T91" fmla="*/ 783 h 1827"/>
                <a:gd name="T92" fmla="*/ 126 w 2459"/>
                <a:gd name="T93" fmla="*/ 814 h 1827"/>
                <a:gd name="T94" fmla="*/ 55 w 2459"/>
                <a:gd name="T95" fmla="*/ 838 h 1827"/>
                <a:gd name="T96" fmla="*/ 118 w 2459"/>
                <a:gd name="T97" fmla="*/ 941 h 1827"/>
                <a:gd name="T98" fmla="*/ 63 w 2459"/>
                <a:gd name="T99" fmla="*/ 1036 h 1827"/>
                <a:gd name="T100" fmla="*/ 23 w 2459"/>
                <a:gd name="T101" fmla="*/ 996 h 1827"/>
                <a:gd name="T102" fmla="*/ 31 w 2459"/>
                <a:gd name="T103" fmla="*/ 1138 h 1827"/>
                <a:gd name="T104" fmla="*/ 292 w 2459"/>
                <a:gd name="T105" fmla="*/ 1320 h 1827"/>
                <a:gd name="T106" fmla="*/ 466 w 2459"/>
                <a:gd name="T107" fmla="*/ 1613 h 1827"/>
                <a:gd name="T108" fmla="*/ 696 w 2459"/>
                <a:gd name="T109" fmla="*/ 1597 h 1827"/>
                <a:gd name="T110" fmla="*/ 893 w 2459"/>
                <a:gd name="T111" fmla="*/ 1684 h 1827"/>
                <a:gd name="T112" fmla="*/ 1304 w 2459"/>
                <a:gd name="T113" fmla="*/ 1692 h 1827"/>
                <a:gd name="T114" fmla="*/ 1549 w 2459"/>
                <a:gd name="T115" fmla="*/ 168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9" h="1827">
                  <a:moveTo>
                    <a:pt x="2221" y="1826"/>
                  </a:moveTo>
                  <a:lnTo>
                    <a:pt x="2221" y="1826"/>
                  </a:lnTo>
                  <a:cubicBezTo>
                    <a:pt x="2205" y="1826"/>
                    <a:pt x="2205" y="1826"/>
                    <a:pt x="2205" y="1826"/>
                  </a:cubicBezTo>
                  <a:cubicBezTo>
                    <a:pt x="2190" y="1826"/>
                    <a:pt x="1842" y="1779"/>
                    <a:pt x="1786" y="1747"/>
                  </a:cubicBezTo>
                  <a:cubicBezTo>
                    <a:pt x="1739" y="1723"/>
                    <a:pt x="1604" y="1684"/>
                    <a:pt x="1557" y="1684"/>
                  </a:cubicBezTo>
                  <a:cubicBezTo>
                    <a:pt x="1549" y="1684"/>
                    <a:pt x="1549" y="1692"/>
                    <a:pt x="1549" y="1692"/>
                  </a:cubicBezTo>
                  <a:cubicBezTo>
                    <a:pt x="1533" y="1692"/>
                    <a:pt x="1518" y="1700"/>
                    <a:pt x="1486" y="1700"/>
                  </a:cubicBezTo>
                  <a:cubicBezTo>
                    <a:pt x="1470" y="1700"/>
                    <a:pt x="1446" y="1700"/>
                    <a:pt x="1438" y="1692"/>
                  </a:cubicBezTo>
                  <a:cubicBezTo>
                    <a:pt x="1423" y="1684"/>
                    <a:pt x="1391" y="1676"/>
                    <a:pt x="1375" y="1676"/>
                  </a:cubicBezTo>
                  <a:cubicBezTo>
                    <a:pt x="1359" y="1676"/>
                    <a:pt x="1359" y="1676"/>
                    <a:pt x="1351" y="1684"/>
                  </a:cubicBezTo>
                  <a:cubicBezTo>
                    <a:pt x="1351" y="1684"/>
                    <a:pt x="1351" y="1684"/>
                    <a:pt x="1351" y="1692"/>
                  </a:cubicBezTo>
                  <a:cubicBezTo>
                    <a:pt x="1351" y="1692"/>
                    <a:pt x="1359" y="1700"/>
                    <a:pt x="1351" y="1700"/>
                  </a:cubicBezTo>
                  <a:cubicBezTo>
                    <a:pt x="1351" y="1700"/>
                    <a:pt x="1351" y="1700"/>
                    <a:pt x="1344" y="1700"/>
                  </a:cubicBezTo>
                  <a:cubicBezTo>
                    <a:pt x="1336" y="1700"/>
                    <a:pt x="1320" y="1700"/>
                    <a:pt x="1304" y="1700"/>
                  </a:cubicBezTo>
                  <a:cubicBezTo>
                    <a:pt x="1273" y="1700"/>
                    <a:pt x="1241" y="1700"/>
                    <a:pt x="1217" y="1700"/>
                  </a:cubicBezTo>
                  <a:cubicBezTo>
                    <a:pt x="1178" y="1700"/>
                    <a:pt x="1162" y="1700"/>
                    <a:pt x="1154" y="1708"/>
                  </a:cubicBezTo>
                  <a:cubicBezTo>
                    <a:pt x="1146" y="1716"/>
                    <a:pt x="1114" y="1723"/>
                    <a:pt x="1091" y="1723"/>
                  </a:cubicBezTo>
                  <a:cubicBezTo>
                    <a:pt x="1067" y="1723"/>
                    <a:pt x="1051" y="1716"/>
                    <a:pt x="1043" y="1700"/>
                  </a:cubicBezTo>
                  <a:cubicBezTo>
                    <a:pt x="1020" y="1676"/>
                    <a:pt x="988" y="1668"/>
                    <a:pt x="972" y="1668"/>
                  </a:cubicBezTo>
                  <a:cubicBezTo>
                    <a:pt x="964" y="1668"/>
                    <a:pt x="964" y="1668"/>
                    <a:pt x="956" y="1668"/>
                  </a:cubicBezTo>
                  <a:cubicBezTo>
                    <a:pt x="948" y="1676"/>
                    <a:pt x="917" y="1692"/>
                    <a:pt x="893" y="1692"/>
                  </a:cubicBezTo>
                  <a:cubicBezTo>
                    <a:pt x="877" y="1692"/>
                    <a:pt x="869" y="1684"/>
                    <a:pt x="869" y="1684"/>
                  </a:cubicBezTo>
                  <a:cubicBezTo>
                    <a:pt x="861" y="1676"/>
                    <a:pt x="846" y="1668"/>
                    <a:pt x="822" y="1668"/>
                  </a:cubicBezTo>
                  <a:cubicBezTo>
                    <a:pt x="814" y="1668"/>
                    <a:pt x="798" y="1668"/>
                    <a:pt x="790" y="1676"/>
                  </a:cubicBezTo>
                  <a:cubicBezTo>
                    <a:pt x="774" y="1676"/>
                    <a:pt x="774" y="1668"/>
                    <a:pt x="759" y="1652"/>
                  </a:cubicBezTo>
                  <a:cubicBezTo>
                    <a:pt x="759" y="1644"/>
                    <a:pt x="751" y="1644"/>
                    <a:pt x="751" y="1636"/>
                  </a:cubicBezTo>
                  <a:cubicBezTo>
                    <a:pt x="743" y="1636"/>
                    <a:pt x="743" y="1636"/>
                    <a:pt x="743" y="1636"/>
                  </a:cubicBezTo>
                  <a:cubicBezTo>
                    <a:pt x="727" y="1613"/>
                    <a:pt x="719" y="1605"/>
                    <a:pt x="696" y="1605"/>
                  </a:cubicBezTo>
                  <a:cubicBezTo>
                    <a:pt x="680" y="1605"/>
                    <a:pt x="672" y="1605"/>
                    <a:pt x="664" y="1605"/>
                  </a:cubicBezTo>
                  <a:cubicBezTo>
                    <a:pt x="664" y="1605"/>
                    <a:pt x="656" y="1613"/>
                    <a:pt x="648" y="1613"/>
                  </a:cubicBezTo>
                  <a:cubicBezTo>
                    <a:pt x="632" y="1613"/>
                    <a:pt x="624" y="1605"/>
                    <a:pt x="608" y="1597"/>
                  </a:cubicBezTo>
                  <a:cubicBezTo>
                    <a:pt x="593" y="1597"/>
                    <a:pt x="585" y="1589"/>
                    <a:pt x="577" y="1589"/>
                  </a:cubicBezTo>
                  <a:cubicBezTo>
                    <a:pt x="569" y="1589"/>
                    <a:pt x="561" y="1597"/>
                    <a:pt x="553" y="1597"/>
                  </a:cubicBezTo>
                  <a:cubicBezTo>
                    <a:pt x="545" y="1605"/>
                    <a:pt x="537" y="1605"/>
                    <a:pt x="521" y="1613"/>
                  </a:cubicBezTo>
                  <a:cubicBezTo>
                    <a:pt x="506" y="1621"/>
                    <a:pt x="490" y="1621"/>
                    <a:pt x="466" y="1621"/>
                  </a:cubicBezTo>
                  <a:cubicBezTo>
                    <a:pt x="434" y="1621"/>
                    <a:pt x="403" y="1613"/>
                    <a:pt x="387" y="1597"/>
                  </a:cubicBezTo>
                  <a:cubicBezTo>
                    <a:pt x="371" y="1581"/>
                    <a:pt x="348" y="1581"/>
                    <a:pt x="324" y="1573"/>
                  </a:cubicBezTo>
                  <a:cubicBezTo>
                    <a:pt x="308" y="1573"/>
                    <a:pt x="300" y="1573"/>
                    <a:pt x="292" y="1565"/>
                  </a:cubicBezTo>
                  <a:cubicBezTo>
                    <a:pt x="276" y="1549"/>
                    <a:pt x="268" y="1526"/>
                    <a:pt x="276" y="1494"/>
                  </a:cubicBezTo>
                  <a:cubicBezTo>
                    <a:pt x="276" y="1478"/>
                    <a:pt x="284" y="1463"/>
                    <a:pt x="292" y="1455"/>
                  </a:cubicBezTo>
                  <a:cubicBezTo>
                    <a:pt x="300" y="1415"/>
                    <a:pt x="316" y="1368"/>
                    <a:pt x="300" y="1336"/>
                  </a:cubicBezTo>
                  <a:cubicBezTo>
                    <a:pt x="292" y="1328"/>
                    <a:pt x="292" y="1328"/>
                    <a:pt x="292" y="1320"/>
                  </a:cubicBezTo>
                  <a:cubicBezTo>
                    <a:pt x="268" y="1281"/>
                    <a:pt x="245" y="1249"/>
                    <a:pt x="213" y="1249"/>
                  </a:cubicBezTo>
                  <a:cubicBezTo>
                    <a:pt x="205" y="1249"/>
                    <a:pt x="197" y="1257"/>
                    <a:pt x="190" y="1257"/>
                  </a:cubicBezTo>
                  <a:cubicBezTo>
                    <a:pt x="181" y="1257"/>
                    <a:pt x="181" y="1257"/>
                    <a:pt x="174" y="1257"/>
                  </a:cubicBezTo>
                  <a:cubicBezTo>
                    <a:pt x="166" y="1257"/>
                    <a:pt x="158" y="1249"/>
                    <a:pt x="158" y="1233"/>
                  </a:cubicBezTo>
                  <a:cubicBezTo>
                    <a:pt x="158" y="1233"/>
                    <a:pt x="158" y="1225"/>
                    <a:pt x="150" y="1225"/>
                  </a:cubicBezTo>
                  <a:cubicBezTo>
                    <a:pt x="150" y="1194"/>
                    <a:pt x="150" y="1194"/>
                    <a:pt x="126" y="1186"/>
                  </a:cubicBezTo>
                  <a:cubicBezTo>
                    <a:pt x="110" y="1178"/>
                    <a:pt x="63" y="1162"/>
                    <a:pt x="23" y="1146"/>
                  </a:cubicBezTo>
                  <a:lnTo>
                    <a:pt x="23" y="1146"/>
                  </a:lnTo>
                  <a:lnTo>
                    <a:pt x="23" y="1146"/>
                  </a:lnTo>
                  <a:cubicBezTo>
                    <a:pt x="23" y="1138"/>
                    <a:pt x="23" y="1138"/>
                    <a:pt x="16" y="1131"/>
                  </a:cubicBezTo>
                  <a:cubicBezTo>
                    <a:pt x="16" y="1131"/>
                    <a:pt x="16" y="1123"/>
                    <a:pt x="16" y="1115"/>
                  </a:cubicBezTo>
                  <a:cubicBezTo>
                    <a:pt x="8" y="1099"/>
                    <a:pt x="8" y="1083"/>
                    <a:pt x="8" y="1067"/>
                  </a:cubicBezTo>
                  <a:cubicBezTo>
                    <a:pt x="8" y="1059"/>
                    <a:pt x="8" y="1043"/>
                    <a:pt x="8" y="1036"/>
                  </a:cubicBezTo>
                  <a:cubicBezTo>
                    <a:pt x="0" y="1012"/>
                    <a:pt x="8" y="988"/>
                    <a:pt x="23" y="972"/>
                  </a:cubicBezTo>
                  <a:cubicBezTo>
                    <a:pt x="23" y="972"/>
                    <a:pt x="23" y="965"/>
                    <a:pt x="31" y="965"/>
                  </a:cubicBezTo>
                  <a:lnTo>
                    <a:pt x="31" y="972"/>
                  </a:lnTo>
                  <a:cubicBezTo>
                    <a:pt x="39" y="972"/>
                    <a:pt x="31" y="980"/>
                    <a:pt x="31" y="996"/>
                  </a:cubicBezTo>
                  <a:cubicBezTo>
                    <a:pt x="31" y="1004"/>
                    <a:pt x="31" y="1012"/>
                    <a:pt x="23" y="1020"/>
                  </a:cubicBezTo>
                  <a:cubicBezTo>
                    <a:pt x="23" y="1052"/>
                    <a:pt x="23" y="1052"/>
                    <a:pt x="31" y="1067"/>
                  </a:cubicBezTo>
                  <a:cubicBezTo>
                    <a:pt x="39" y="1075"/>
                    <a:pt x="39" y="1075"/>
                    <a:pt x="39" y="1075"/>
                  </a:cubicBezTo>
                  <a:lnTo>
                    <a:pt x="39" y="1075"/>
                  </a:lnTo>
                  <a:cubicBezTo>
                    <a:pt x="39" y="1075"/>
                    <a:pt x="39" y="1075"/>
                    <a:pt x="39" y="1067"/>
                  </a:cubicBezTo>
                  <a:cubicBezTo>
                    <a:pt x="39" y="1059"/>
                    <a:pt x="39" y="1052"/>
                    <a:pt x="39" y="1043"/>
                  </a:cubicBezTo>
                  <a:cubicBezTo>
                    <a:pt x="47" y="1036"/>
                    <a:pt x="47" y="1036"/>
                    <a:pt x="55" y="1028"/>
                  </a:cubicBezTo>
                  <a:cubicBezTo>
                    <a:pt x="63" y="1028"/>
                    <a:pt x="63" y="1020"/>
                    <a:pt x="63" y="1012"/>
                  </a:cubicBezTo>
                  <a:cubicBezTo>
                    <a:pt x="63" y="996"/>
                    <a:pt x="63" y="988"/>
                    <a:pt x="63" y="972"/>
                  </a:cubicBezTo>
                  <a:cubicBezTo>
                    <a:pt x="63" y="965"/>
                    <a:pt x="71" y="957"/>
                    <a:pt x="79" y="957"/>
                  </a:cubicBezTo>
                  <a:lnTo>
                    <a:pt x="87" y="957"/>
                  </a:lnTo>
                  <a:cubicBezTo>
                    <a:pt x="94" y="965"/>
                    <a:pt x="103" y="965"/>
                    <a:pt x="103" y="965"/>
                  </a:cubicBezTo>
                  <a:cubicBezTo>
                    <a:pt x="118" y="957"/>
                    <a:pt x="118" y="957"/>
                    <a:pt x="118" y="957"/>
                  </a:cubicBezTo>
                  <a:cubicBezTo>
                    <a:pt x="118" y="957"/>
                    <a:pt x="118" y="957"/>
                    <a:pt x="110" y="949"/>
                  </a:cubicBezTo>
                  <a:cubicBezTo>
                    <a:pt x="110" y="941"/>
                    <a:pt x="110" y="941"/>
                    <a:pt x="103" y="941"/>
                  </a:cubicBezTo>
                  <a:lnTo>
                    <a:pt x="103" y="949"/>
                  </a:lnTo>
                  <a:cubicBezTo>
                    <a:pt x="94" y="949"/>
                    <a:pt x="79" y="949"/>
                    <a:pt x="63" y="949"/>
                  </a:cubicBezTo>
                  <a:cubicBezTo>
                    <a:pt x="55" y="949"/>
                    <a:pt x="47" y="949"/>
                    <a:pt x="39" y="941"/>
                  </a:cubicBezTo>
                  <a:cubicBezTo>
                    <a:pt x="39" y="933"/>
                    <a:pt x="39" y="933"/>
                    <a:pt x="47" y="925"/>
                  </a:cubicBezTo>
                  <a:cubicBezTo>
                    <a:pt x="47" y="917"/>
                    <a:pt x="47" y="901"/>
                    <a:pt x="47" y="893"/>
                  </a:cubicBezTo>
                  <a:cubicBezTo>
                    <a:pt x="47" y="862"/>
                    <a:pt x="47" y="854"/>
                    <a:pt x="47" y="838"/>
                  </a:cubicBezTo>
                  <a:cubicBezTo>
                    <a:pt x="47" y="830"/>
                    <a:pt x="47" y="830"/>
                    <a:pt x="47" y="830"/>
                  </a:cubicBezTo>
                  <a:cubicBezTo>
                    <a:pt x="55" y="830"/>
                    <a:pt x="55" y="830"/>
                    <a:pt x="55" y="830"/>
                  </a:cubicBezTo>
                  <a:cubicBezTo>
                    <a:pt x="63" y="830"/>
                    <a:pt x="63" y="830"/>
                    <a:pt x="63" y="830"/>
                  </a:cubicBezTo>
                  <a:cubicBezTo>
                    <a:pt x="71" y="838"/>
                    <a:pt x="79" y="846"/>
                    <a:pt x="94" y="846"/>
                  </a:cubicBezTo>
                  <a:cubicBezTo>
                    <a:pt x="110" y="846"/>
                    <a:pt x="110" y="846"/>
                    <a:pt x="118" y="838"/>
                  </a:cubicBezTo>
                  <a:lnTo>
                    <a:pt x="126" y="830"/>
                  </a:lnTo>
                  <a:cubicBezTo>
                    <a:pt x="134" y="830"/>
                    <a:pt x="134" y="830"/>
                    <a:pt x="134" y="830"/>
                  </a:cubicBezTo>
                  <a:cubicBezTo>
                    <a:pt x="134" y="822"/>
                    <a:pt x="126" y="822"/>
                    <a:pt x="126" y="822"/>
                  </a:cubicBezTo>
                  <a:cubicBezTo>
                    <a:pt x="118" y="822"/>
                    <a:pt x="110" y="814"/>
                    <a:pt x="110" y="814"/>
                  </a:cubicBezTo>
                  <a:cubicBezTo>
                    <a:pt x="103" y="806"/>
                    <a:pt x="94" y="799"/>
                    <a:pt x="87" y="791"/>
                  </a:cubicBezTo>
                  <a:cubicBezTo>
                    <a:pt x="79" y="791"/>
                    <a:pt x="79" y="791"/>
                    <a:pt x="79" y="791"/>
                  </a:cubicBezTo>
                  <a:cubicBezTo>
                    <a:pt x="71" y="791"/>
                    <a:pt x="71" y="791"/>
                    <a:pt x="63" y="791"/>
                  </a:cubicBezTo>
                  <a:cubicBezTo>
                    <a:pt x="63" y="791"/>
                    <a:pt x="63" y="799"/>
                    <a:pt x="55" y="799"/>
                  </a:cubicBezTo>
                  <a:lnTo>
                    <a:pt x="47" y="791"/>
                  </a:lnTo>
                  <a:cubicBezTo>
                    <a:pt x="39" y="775"/>
                    <a:pt x="39" y="767"/>
                    <a:pt x="47" y="751"/>
                  </a:cubicBezTo>
                  <a:cubicBezTo>
                    <a:pt x="55" y="751"/>
                    <a:pt x="55" y="743"/>
                    <a:pt x="55" y="735"/>
                  </a:cubicBezTo>
                  <a:cubicBezTo>
                    <a:pt x="63" y="719"/>
                    <a:pt x="63" y="704"/>
                    <a:pt x="63" y="696"/>
                  </a:cubicBezTo>
                  <a:cubicBezTo>
                    <a:pt x="71" y="680"/>
                    <a:pt x="71" y="672"/>
                    <a:pt x="71" y="656"/>
                  </a:cubicBezTo>
                  <a:cubicBezTo>
                    <a:pt x="71" y="648"/>
                    <a:pt x="71" y="648"/>
                    <a:pt x="71" y="648"/>
                  </a:cubicBezTo>
                  <a:cubicBezTo>
                    <a:pt x="79" y="632"/>
                    <a:pt x="79" y="632"/>
                    <a:pt x="79" y="632"/>
                  </a:cubicBezTo>
                  <a:cubicBezTo>
                    <a:pt x="71" y="632"/>
                    <a:pt x="71" y="625"/>
                    <a:pt x="71" y="609"/>
                  </a:cubicBezTo>
                  <a:cubicBezTo>
                    <a:pt x="71" y="601"/>
                    <a:pt x="71" y="601"/>
                    <a:pt x="71" y="601"/>
                  </a:cubicBezTo>
                  <a:cubicBezTo>
                    <a:pt x="63" y="561"/>
                    <a:pt x="55" y="506"/>
                    <a:pt x="63" y="459"/>
                  </a:cubicBezTo>
                  <a:cubicBezTo>
                    <a:pt x="63" y="451"/>
                    <a:pt x="63" y="443"/>
                    <a:pt x="63" y="443"/>
                  </a:cubicBezTo>
                  <a:cubicBezTo>
                    <a:pt x="63" y="411"/>
                    <a:pt x="63" y="411"/>
                    <a:pt x="63" y="379"/>
                  </a:cubicBezTo>
                  <a:cubicBezTo>
                    <a:pt x="55" y="364"/>
                    <a:pt x="47" y="348"/>
                    <a:pt x="39" y="340"/>
                  </a:cubicBezTo>
                  <a:cubicBezTo>
                    <a:pt x="31" y="324"/>
                    <a:pt x="23" y="308"/>
                    <a:pt x="23" y="285"/>
                  </a:cubicBezTo>
                  <a:cubicBezTo>
                    <a:pt x="16" y="245"/>
                    <a:pt x="47" y="198"/>
                    <a:pt x="55" y="174"/>
                  </a:cubicBezTo>
                  <a:cubicBezTo>
                    <a:pt x="63" y="174"/>
                    <a:pt x="63" y="166"/>
                    <a:pt x="63" y="166"/>
                  </a:cubicBezTo>
                  <a:cubicBezTo>
                    <a:pt x="71" y="158"/>
                    <a:pt x="71" y="158"/>
                    <a:pt x="71" y="150"/>
                  </a:cubicBezTo>
                  <a:cubicBezTo>
                    <a:pt x="71" y="150"/>
                    <a:pt x="71" y="150"/>
                    <a:pt x="63" y="135"/>
                  </a:cubicBezTo>
                  <a:lnTo>
                    <a:pt x="71" y="126"/>
                  </a:lnTo>
                  <a:lnTo>
                    <a:pt x="71" y="126"/>
                  </a:lnTo>
                  <a:cubicBezTo>
                    <a:pt x="79" y="126"/>
                    <a:pt x="87" y="135"/>
                    <a:pt x="87" y="135"/>
                  </a:cubicBezTo>
                  <a:cubicBezTo>
                    <a:pt x="158" y="245"/>
                    <a:pt x="300" y="293"/>
                    <a:pt x="379" y="316"/>
                  </a:cubicBezTo>
                  <a:cubicBezTo>
                    <a:pt x="395" y="324"/>
                    <a:pt x="411" y="324"/>
                    <a:pt x="419" y="332"/>
                  </a:cubicBezTo>
                  <a:cubicBezTo>
                    <a:pt x="434" y="332"/>
                    <a:pt x="443" y="340"/>
                    <a:pt x="450" y="340"/>
                  </a:cubicBezTo>
                  <a:cubicBezTo>
                    <a:pt x="474" y="356"/>
                    <a:pt x="474" y="356"/>
                    <a:pt x="498" y="356"/>
                  </a:cubicBezTo>
                  <a:cubicBezTo>
                    <a:pt x="529" y="356"/>
                    <a:pt x="537" y="372"/>
                    <a:pt x="553" y="395"/>
                  </a:cubicBezTo>
                  <a:cubicBezTo>
                    <a:pt x="553" y="403"/>
                    <a:pt x="561" y="411"/>
                    <a:pt x="569" y="411"/>
                  </a:cubicBezTo>
                  <a:lnTo>
                    <a:pt x="577" y="403"/>
                  </a:lnTo>
                  <a:cubicBezTo>
                    <a:pt x="577" y="395"/>
                    <a:pt x="585" y="395"/>
                    <a:pt x="593" y="395"/>
                  </a:cubicBezTo>
                  <a:cubicBezTo>
                    <a:pt x="601" y="395"/>
                    <a:pt x="616" y="411"/>
                    <a:pt x="616" y="435"/>
                  </a:cubicBezTo>
                  <a:cubicBezTo>
                    <a:pt x="624" y="443"/>
                    <a:pt x="624" y="451"/>
                    <a:pt x="624" y="466"/>
                  </a:cubicBezTo>
                  <a:cubicBezTo>
                    <a:pt x="624" y="474"/>
                    <a:pt x="624" y="490"/>
                    <a:pt x="624" y="506"/>
                  </a:cubicBezTo>
                  <a:cubicBezTo>
                    <a:pt x="624" y="514"/>
                    <a:pt x="624" y="522"/>
                    <a:pt x="632" y="522"/>
                  </a:cubicBezTo>
                  <a:lnTo>
                    <a:pt x="632" y="522"/>
                  </a:lnTo>
                  <a:cubicBezTo>
                    <a:pt x="632" y="522"/>
                    <a:pt x="632" y="522"/>
                    <a:pt x="640" y="522"/>
                  </a:cubicBezTo>
                  <a:cubicBezTo>
                    <a:pt x="648" y="522"/>
                    <a:pt x="648" y="522"/>
                    <a:pt x="656" y="530"/>
                  </a:cubicBezTo>
                  <a:cubicBezTo>
                    <a:pt x="664" y="538"/>
                    <a:pt x="664" y="561"/>
                    <a:pt x="664" y="577"/>
                  </a:cubicBezTo>
                  <a:cubicBezTo>
                    <a:pt x="664" y="585"/>
                    <a:pt x="656" y="593"/>
                    <a:pt x="640" y="593"/>
                  </a:cubicBezTo>
                  <a:cubicBezTo>
                    <a:pt x="640" y="593"/>
                    <a:pt x="632" y="601"/>
                    <a:pt x="624" y="601"/>
                  </a:cubicBezTo>
                  <a:cubicBezTo>
                    <a:pt x="616" y="609"/>
                    <a:pt x="616" y="617"/>
                    <a:pt x="616" y="625"/>
                  </a:cubicBezTo>
                  <a:cubicBezTo>
                    <a:pt x="608" y="632"/>
                    <a:pt x="608" y="641"/>
                    <a:pt x="593" y="648"/>
                  </a:cubicBezTo>
                  <a:cubicBezTo>
                    <a:pt x="593" y="656"/>
                    <a:pt x="593" y="656"/>
                    <a:pt x="593" y="656"/>
                  </a:cubicBezTo>
                  <a:cubicBezTo>
                    <a:pt x="593" y="664"/>
                    <a:pt x="608" y="672"/>
                    <a:pt x="616" y="672"/>
                  </a:cubicBezTo>
                  <a:cubicBezTo>
                    <a:pt x="632" y="680"/>
                    <a:pt x="624" y="696"/>
                    <a:pt x="624" y="712"/>
                  </a:cubicBezTo>
                  <a:cubicBezTo>
                    <a:pt x="616" y="719"/>
                    <a:pt x="616" y="735"/>
                    <a:pt x="616" y="743"/>
                  </a:cubicBezTo>
                  <a:cubicBezTo>
                    <a:pt x="616" y="767"/>
                    <a:pt x="593" y="806"/>
                    <a:pt x="569" y="799"/>
                  </a:cubicBezTo>
                  <a:cubicBezTo>
                    <a:pt x="553" y="799"/>
                    <a:pt x="545" y="791"/>
                    <a:pt x="545" y="783"/>
                  </a:cubicBezTo>
                  <a:cubicBezTo>
                    <a:pt x="545" y="775"/>
                    <a:pt x="553" y="775"/>
                    <a:pt x="545" y="767"/>
                  </a:cubicBezTo>
                  <a:lnTo>
                    <a:pt x="545" y="759"/>
                  </a:lnTo>
                  <a:cubicBezTo>
                    <a:pt x="545" y="767"/>
                    <a:pt x="545" y="767"/>
                    <a:pt x="545" y="767"/>
                  </a:cubicBezTo>
                  <a:cubicBezTo>
                    <a:pt x="537" y="767"/>
                    <a:pt x="537" y="775"/>
                    <a:pt x="529" y="783"/>
                  </a:cubicBezTo>
                  <a:lnTo>
                    <a:pt x="521" y="791"/>
                  </a:lnTo>
                  <a:cubicBezTo>
                    <a:pt x="521" y="799"/>
                    <a:pt x="521" y="814"/>
                    <a:pt x="506" y="814"/>
                  </a:cubicBezTo>
                  <a:cubicBezTo>
                    <a:pt x="498" y="814"/>
                    <a:pt x="498" y="806"/>
                    <a:pt x="498" y="806"/>
                  </a:cubicBezTo>
                  <a:cubicBezTo>
                    <a:pt x="490" y="799"/>
                    <a:pt x="498" y="791"/>
                    <a:pt x="498" y="783"/>
                  </a:cubicBezTo>
                  <a:cubicBezTo>
                    <a:pt x="498" y="775"/>
                    <a:pt x="506" y="767"/>
                    <a:pt x="506" y="759"/>
                  </a:cubicBezTo>
                  <a:cubicBezTo>
                    <a:pt x="506" y="751"/>
                    <a:pt x="506" y="751"/>
                    <a:pt x="506" y="751"/>
                  </a:cubicBezTo>
                  <a:cubicBezTo>
                    <a:pt x="498" y="751"/>
                    <a:pt x="498" y="751"/>
                    <a:pt x="490" y="767"/>
                  </a:cubicBezTo>
                  <a:cubicBezTo>
                    <a:pt x="482" y="783"/>
                    <a:pt x="474" y="791"/>
                    <a:pt x="466" y="799"/>
                  </a:cubicBezTo>
                  <a:cubicBezTo>
                    <a:pt x="458" y="806"/>
                    <a:pt x="450" y="814"/>
                    <a:pt x="443" y="822"/>
                  </a:cubicBezTo>
                  <a:lnTo>
                    <a:pt x="443" y="830"/>
                  </a:lnTo>
                  <a:cubicBezTo>
                    <a:pt x="443" y="838"/>
                    <a:pt x="458" y="846"/>
                    <a:pt x="482" y="854"/>
                  </a:cubicBezTo>
                  <a:cubicBezTo>
                    <a:pt x="490" y="854"/>
                    <a:pt x="498" y="854"/>
                    <a:pt x="506" y="862"/>
                  </a:cubicBezTo>
                  <a:cubicBezTo>
                    <a:pt x="521" y="862"/>
                    <a:pt x="529" y="862"/>
                    <a:pt x="537" y="862"/>
                  </a:cubicBezTo>
                  <a:cubicBezTo>
                    <a:pt x="537" y="862"/>
                    <a:pt x="545" y="862"/>
                    <a:pt x="545" y="854"/>
                  </a:cubicBezTo>
                  <a:cubicBezTo>
                    <a:pt x="553" y="854"/>
                    <a:pt x="561" y="846"/>
                    <a:pt x="577" y="838"/>
                  </a:cubicBezTo>
                  <a:cubicBezTo>
                    <a:pt x="608" y="830"/>
                    <a:pt x="616" y="822"/>
                    <a:pt x="624" y="806"/>
                  </a:cubicBezTo>
                  <a:cubicBezTo>
                    <a:pt x="624" y="806"/>
                    <a:pt x="632" y="799"/>
                    <a:pt x="632" y="791"/>
                  </a:cubicBezTo>
                  <a:cubicBezTo>
                    <a:pt x="656" y="775"/>
                    <a:pt x="656" y="775"/>
                    <a:pt x="656" y="759"/>
                  </a:cubicBezTo>
                  <a:lnTo>
                    <a:pt x="656" y="751"/>
                  </a:lnTo>
                  <a:lnTo>
                    <a:pt x="656" y="743"/>
                  </a:lnTo>
                  <a:cubicBezTo>
                    <a:pt x="664" y="727"/>
                    <a:pt x="664" y="719"/>
                    <a:pt x="672" y="704"/>
                  </a:cubicBezTo>
                  <a:cubicBezTo>
                    <a:pt x="680" y="688"/>
                    <a:pt x="680" y="688"/>
                    <a:pt x="672" y="656"/>
                  </a:cubicBezTo>
                  <a:cubicBezTo>
                    <a:pt x="664" y="632"/>
                    <a:pt x="672" y="625"/>
                    <a:pt x="680" y="617"/>
                  </a:cubicBezTo>
                  <a:cubicBezTo>
                    <a:pt x="680" y="609"/>
                    <a:pt x="680" y="609"/>
                    <a:pt x="687" y="609"/>
                  </a:cubicBezTo>
                  <a:cubicBezTo>
                    <a:pt x="687" y="601"/>
                    <a:pt x="687" y="601"/>
                    <a:pt x="696" y="593"/>
                  </a:cubicBezTo>
                  <a:cubicBezTo>
                    <a:pt x="703" y="585"/>
                    <a:pt x="711" y="569"/>
                    <a:pt x="727" y="561"/>
                  </a:cubicBezTo>
                  <a:cubicBezTo>
                    <a:pt x="743" y="553"/>
                    <a:pt x="743" y="546"/>
                    <a:pt x="751" y="530"/>
                  </a:cubicBezTo>
                  <a:cubicBezTo>
                    <a:pt x="751" y="522"/>
                    <a:pt x="751" y="522"/>
                    <a:pt x="751" y="522"/>
                  </a:cubicBezTo>
                  <a:cubicBezTo>
                    <a:pt x="767" y="498"/>
                    <a:pt x="767" y="474"/>
                    <a:pt x="759" y="466"/>
                  </a:cubicBezTo>
                  <a:cubicBezTo>
                    <a:pt x="751" y="459"/>
                    <a:pt x="743" y="435"/>
                    <a:pt x="735" y="411"/>
                  </a:cubicBezTo>
                  <a:cubicBezTo>
                    <a:pt x="735" y="395"/>
                    <a:pt x="743" y="395"/>
                    <a:pt x="743" y="388"/>
                  </a:cubicBezTo>
                  <a:cubicBezTo>
                    <a:pt x="751" y="388"/>
                    <a:pt x="751" y="379"/>
                    <a:pt x="759" y="372"/>
                  </a:cubicBezTo>
                  <a:cubicBezTo>
                    <a:pt x="759" y="364"/>
                    <a:pt x="751" y="356"/>
                    <a:pt x="743" y="348"/>
                  </a:cubicBezTo>
                  <a:cubicBezTo>
                    <a:pt x="735" y="348"/>
                    <a:pt x="735" y="348"/>
                    <a:pt x="727" y="340"/>
                  </a:cubicBezTo>
                  <a:lnTo>
                    <a:pt x="727" y="332"/>
                  </a:lnTo>
                  <a:cubicBezTo>
                    <a:pt x="719" y="324"/>
                    <a:pt x="719" y="316"/>
                    <a:pt x="703" y="301"/>
                  </a:cubicBezTo>
                  <a:cubicBezTo>
                    <a:pt x="696" y="301"/>
                    <a:pt x="687" y="293"/>
                    <a:pt x="696" y="285"/>
                  </a:cubicBezTo>
                  <a:cubicBezTo>
                    <a:pt x="696" y="277"/>
                    <a:pt x="703" y="277"/>
                    <a:pt x="719" y="277"/>
                  </a:cubicBezTo>
                  <a:cubicBezTo>
                    <a:pt x="727" y="277"/>
                    <a:pt x="727" y="277"/>
                    <a:pt x="727" y="277"/>
                  </a:cubicBezTo>
                  <a:cubicBezTo>
                    <a:pt x="727" y="277"/>
                    <a:pt x="727" y="277"/>
                    <a:pt x="735" y="277"/>
                  </a:cubicBezTo>
                  <a:lnTo>
                    <a:pt x="735" y="277"/>
                  </a:lnTo>
                  <a:lnTo>
                    <a:pt x="735" y="277"/>
                  </a:lnTo>
                  <a:cubicBezTo>
                    <a:pt x="735" y="277"/>
                    <a:pt x="735" y="277"/>
                    <a:pt x="735" y="269"/>
                  </a:cubicBezTo>
                  <a:cubicBezTo>
                    <a:pt x="735" y="253"/>
                    <a:pt x="743" y="245"/>
                    <a:pt x="743" y="237"/>
                  </a:cubicBezTo>
                  <a:cubicBezTo>
                    <a:pt x="759" y="221"/>
                    <a:pt x="759" y="206"/>
                    <a:pt x="767" y="182"/>
                  </a:cubicBezTo>
                  <a:cubicBezTo>
                    <a:pt x="767" y="166"/>
                    <a:pt x="767" y="158"/>
                    <a:pt x="759" y="150"/>
                  </a:cubicBezTo>
                  <a:cubicBezTo>
                    <a:pt x="759" y="142"/>
                    <a:pt x="759" y="142"/>
                    <a:pt x="759" y="135"/>
                  </a:cubicBezTo>
                  <a:cubicBezTo>
                    <a:pt x="751" y="126"/>
                    <a:pt x="743" y="126"/>
                    <a:pt x="735" y="119"/>
                  </a:cubicBezTo>
                  <a:cubicBezTo>
                    <a:pt x="727" y="119"/>
                    <a:pt x="719" y="111"/>
                    <a:pt x="711" y="103"/>
                  </a:cubicBezTo>
                  <a:cubicBezTo>
                    <a:pt x="696" y="87"/>
                    <a:pt x="696" y="71"/>
                    <a:pt x="696" y="55"/>
                  </a:cubicBezTo>
                  <a:cubicBezTo>
                    <a:pt x="696" y="48"/>
                    <a:pt x="696" y="39"/>
                    <a:pt x="696" y="32"/>
                  </a:cubicBezTo>
                  <a:cubicBezTo>
                    <a:pt x="687" y="16"/>
                    <a:pt x="680" y="16"/>
                    <a:pt x="672" y="16"/>
                  </a:cubicBezTo>
                  <a:cubicBezTo>
                    <a:pt x="672" y="16"/>
                    <a:pt x="664" y="16"/>
                    <a:pt x="656" y="8"/>
                  </a:cubicBezTo>
                  <a:cubicBezTo>
                    <a:pt x="640" y="0"/>
                    <a:pt x="640" y="0"/>
                    <a:pt x="640" y="0"/>
                  </a:cubicBezTo>
                  <a:cubicBezTo>
                    <a:pt x="656" y="0"/>
                    <a:pt x="656" y="0"/>
                    <a:pt x="656" y="0"/>
                  </a:cubicBezTo>
                  <a:cubicBezTo>
                    <a:pt x="664" y="8"/>
                    <a:pt x="1367" y="206"/>
                    <a:pt x="2450" y="427"/>
                  </a:cubicBezTo>
                  <a:cubicBezTo>
                    <a:pt x="2458" y="435"/>
                    <a:pt x="2458" y="435"/>
                    <a:pt x="2458" y="435"/>
                  </a:cubicBezTo>
                  <a:cubicBezTo>
                    <a:pt x="2450" y="435"/>
                    <a:pt x="2450" y="435"/>
                    <a:pt x="2450" y="435"/>
                  </a:cubicBezTo>
                  <a:cubicBezTo>
                    <a:pt x="2427" y="569"/>
                    <a:pt x="2348" y="1004"/>
                    <a:pt x="2340" y="1028"/>
                  </a:cubicBezTo>
                  <a:cubicBezTo>
                    <a:pt x="2340" y="1036"/>
                    <a:pt x="2324" y="1083"/>
                    <a:pt x="2316" y="1138"/>
                  </a:cubicBezTo>
                  <a:cubicBezTo>
                    <a:pt x="2284" y="1273"/>
                    <a:pt x="2245" y="1471"/>
                    <a:pt x="2229" y="1494"/>
                  </a:cubicBezTo>
                  <a:cubicBezTo>
                    <a:pt x="2213" y="1526"/>
                    <a:pt x="2213" y="1660"/>
                    <a:pt x="2229" y="1684"/>
                  </a:cubicBezTo>
                  <a:cubicBezTo>
                    <a:pt x="2237" y="1700"/>
                    <a:pt x="2229" y="1723"/>
                    <a:pt x="2221" y="1747"/>
                  </a:cubicBezTo>
                  <a:cubicBezTo>
                    <a:pt x="2221" y="1755"/>
                    <a:pt x="2221" y="1763"/>
                    <a:pt x="2221" y="1771"/>
                  </a:cubicBezTo>
                  <a:cubicBezTo>
                    <a:pt x="2213" y="1779"/>
                    <a:pt x="2213" y="1795"/>
                    <a:pt x="2221" y="1826"/>
                  </a:cubicBezTo>
                  <a:close/>
                  <a:moveTo>
                    <a:pt x="1557" y="1684"/>
                  </a:moveTo>
                  <a:lnTo>
                    <a:pt x="1557" y="1684"/>
                  </a:lnTo>
                  <a:cubicBezTo>
                    <a:pt x="1604" y="1684"/>
                    <a:pt x="1739" y="1716"/>
                    <a:pt x="1786" y="1739"/>
                  </a:cubicBezTo>
                  <a:cubicBezTo>
                    <a:pt x="1842" y="1771"/>
                    <a:pt x="2197" y="1818"/>
                    <a:pt x="2205" y="1818"/>
                  </a:cubicBezTo>
                  <a:cubicBezTo>
                    <a:pt x="2213" y="1818"/>
                    <a:pt x="2213" y="1818"/>
                    <a:pt x="2213" y="1818"/>
                  </a:cubicBezTo>
                  <a:cubicBezTo>
                    <a:pt x="2213" y="1795"/>
                    <a:pt x="2205" y="1779"/>
                    <a:pt x="2213" y="1771"/>
                  </a:cubicBezTo>
                  <a:cubicBezTo>
                    <a:pt x="2213" y="1763"/>
                    <a:pt x="2213" y="1755"/>
                    <a:pt x="2213" y="1747"/>
                  </a:cubicBezTo>
                  <a:cubicBezTo>
                    <a:pt x="2221" y="1723"/>
                    <a:pt x="2229" y="1700"/>
                    <a:pt x="2221" y="1684"/>
                  </a:cubicBezTo>
                  <a:cubicBezTo>
                    <a:pt x="2205" y="1668"/>
                    <a:pt x="2205" y="1518"/>
                    <a:pt x="2221" y="1486"/>
                  </a:cubicBezTo>
                  <a:cubicBezTo>
                    <a:pt x="2237" y="1471"/>
                    <a:pt x="2284" y="1257"/>
                    <a:pt x="2308" y="1138"/>
                  </a:cubicBezTo>
                  <a:cubicBezTo>
                    <a:pt x="2324" y="1075"/>
                    <a:pt x="2332" y="1036"/>
                    <a:pt x="2332" y="1028"/>
                  </a:cubicBezTo>
                  <a:cubicBezTo>
                    <a:pt x="2340" y="1004"/>
                    <a:pt x="2419" y="577"/>
                    <a:pt x="2443" y="435"/>
                  </a:cubicBezTo>
                  <a:cubicBezTo>
                    <a:pt x="1518" y="245"/>
                    <a:pt x="861" y="63"/>
                    <a:pt x="696" y="24"/>
                  </a:cubicBezTo>
                  <a:lnTo>
                    <a:pt x="696" y="24"/>
                  </a:lnTo>
                  <a:cubicBezTo>
                    <a:pt x="703" y="39"/>
                    <a:pt x="703" y="48"/>
                    <a:pt x="703" y="55"/>
                  </a:cubicBezTo>
                  <a:cubicBezTo>
                    <a:pt x="703" y="71"/>
                    <a:pt x="703" y="87"/>
                    <a:pt x="719" y="95"/>
                  </a:cubicBezTo>
                  <a:cubicBezTo>
                    <a:pt x="727" y="103"/>
                    <a:pt x="735" y="111"/>
                    <a:pt x="743" y="111"/>
                  </a:cubicBezTo>
                  <a:cubicBezTo>
                    <a:pt x="751" y="119"/>
                    <a:pt x="759" y="126"/>
                    <a:pt x="759" y="135"/>
                  </a:cubicBezTo>
                  <a:cubicBezTo>
                    <a:pt x="767" y="142"/>
                    <a:pt x="767" y="142"/>
                    <a:pt x="767" y="142"/>
                  </a:cubicBezTo>
                  <a:cubicBezTo>
                    <a:pt x="767" y="150"/>
                    <a:pt x="774" y="158"/>
                    <a:pt x="774" y="182"/>
                  </a:cubicBezTo>
                  <a:cubicBezTo>
                    <a:pt x="767" y="206"/>
                    <a:pt x="767" y="221"/>
                    <a:pt x="751" y="237"/>
                  </a:cubicBezTo>
                  <a:cubicBezTo>
                    <a:pt x="751" y="245"/>
                    <a:pt x="743" y="253"/>
                    <a:pt x="743" y="269"/>
                  </a:cubicBezTo>
                  <a:cubicBezTo>
                    <a:pt x="743" y="277"/>
                    <a:pt x="743" y="277"/>
                    <a:pt x="743" y="285"/>
                  </a:cubicBezTo>
                  <a:lnTo>
                    <a:pt x="735" y="285"/>
                  </a:lnTo>
                  <a:cubicBezTo>
                    <a:pt x="735" y="285"/>
                    <a:pt x="735" y="285"/>
                    <a:pt x="727" y="285"/>
                  </a:cubicBezTo>
                  <a:lnTo>
                    <a:pt x="727" y="285"/>
                  </a:lnTo>
                  <a:cubicBezTo>
                    <a:pt x="719" y="285"/>
                    <a:pt x="719" y="285"/>
                    <a:pt x="719" y="285"/>
                  </a:cubicBezTo>
                  <a:cubicBezTo>
                    <a:pt x="703" y="285"/>
                    <a:pt x="703" y="285"/>
                    <a:pt x="703" y="285"/>
                  </a:cubicBezTo>
                  <a:lnTo>
                    <a:pt x="703" y="293"/>
                  </a:lnTo>
                  <a:cubicBezTo>
                    <a:pt x="719" y="308"/>
                    <a:pt x="727" y="316"/>
                    <a:pt x="727" y="324"/>
                  </a:cubicBezTo>
                  <a:cubicBezTo>
                    <a:pt x="735" y="332"/>
                    <a:pt x="735" y="332"/>
                    <a:pt x="735" y="340"/>
                  </a:cubicBezTo>
                  <a:cubicBezTo>
                    <a:pt x="735" y="340"/>
                    <a:pt x="743" y="340"/>
                    <a:pt x="751" y="348"/>
                  </a:cubicBezTo>
                  <a:cubicBezTo>
                    <a:pt x="759" y="348"/>
                    <a:pt x="767" y="356"/>
                    <a:pt x="759" y="372"/>
                  </a:cubicBezTo>
                  <a:cubicBezTo>
                    <a:pt x="759" y="379"/>
                    <a:pt x="751" y="388"/>
                    <a:pt x="751" y="395"/>
                  </a:cubicBezTo>
                  <a:cubicBezTo>
                    <a:pt x="743" y="395"/>
                    <a:pt x="743" y="403"/>
                    <a:pt x="743" y="411"/>
                  </a:cubicBezTo>
                  <a:cubicBezTo>
                    <a:pt x="751" y="435"/>
                    <a:pt x="759" y="451"/>
                    <a:pt x="767" y="459"/>
                  </a:cubicBezTo>
                  <a:cubicBezTo>
                    <a:pt x="774" y="474"/>
                    <a:pt x="767" y="506"/>
                    <a:pt x="759" y="522"/>
                  </a:cubicBezTo>
                  <a:cubicBezTo>
                    <a:pt x="759" y="530"/>
                    <a:pt x="759" y="530"/>
                    <a:pt x="759" y="530"/>
                  </a:cubicBezTo>
                  <a:cubicBezTo>
                    <a:pt x="751" y="546"/>
                    <a:pt x="743" y="553"/>
                    <a:pt x="727" y="569"/>
                  </a:cubicBezTo>
                  <a:cubicBezTo>
                    <a:pt x="719" y="577"/>
                    <a:pt x="711" y="585"/>
                    <a:pt x="703" y="601"/>
                  </a:cubicBezTo>
                  <a:cubicBezTo>
                    <a:pt x="696" y="601"/>
                    <a:pt x="696" y="609"/>
                    <a:pt x="687" y="609"/>
                  </a:cubicBezTo>
                  <a:cubicBezTo>
                    <a:pt x="687" y="617"/>
                    <a:pt x="687" y="617"/>
                    <a:pt x="687" y="617"/>
                  </a:cubicBezTo>
                  <a:cubicBezTo>
                    <a:pt x="672" y="632"/>
                    <a:pt x="672" y="632"/>
                    <a:pt x="680" y="656"/>
                  </a:cubicBezTo>
                  <a:cubicBezTo>
                    <a:pt x="687" y="680"/>
                    <a:pt x="687" y="688"/>
                    <a:pt x="680" y="712"/>
                  </a:cubicBezTo>
                  <a:cubicBezTo>
                    <a:pt x="672" y="719"/>
                    <a:pt x="672" y="727"/>
                    <a:pt x="664" y="743"/>
                  </a:cubicBezTo>
                  <a:lnTo>
                    <a:pt x="664" y="751"/>
                  </a:lnTo>
                  <a:cubicBezTo>
                    <a:pt x="664" y="759"/>
                    <a:pt x="664" y="759"/>
                    <a:pt x="664" y="759"/>
                  </a:cubicBezTo>
                  <a:cubicBezTo>
                    <a:pt x="664" y="775"/>
                    <a:pt x="656" y="775"/>
                    <a:pt x="640" y="799"/>
                  </a:cubicBezTo>
                  <a:cubicBezTo>
                    <a:pt x="632" y="806"/>
                    <a:pt x="632" y="806"/>
                    <a:pt x="632" y="814"/>
                  </a:cubicBezTo>
                  <a:cubicBezTo>
                    <a:pt x="616" y="822"/>
                    <a:pt x="616" y="830"/>
                    <a:pt x="577" y="846"/>
                  </a:cubicBezTo>
                  <a:cubicBezTo>
                    <a:pt x="561" y="854"/>
                    <a:pt x="553" y="854"/>
                    <a:pt x="553" y="862"/>
                  </a:cubicBezTo>
                  <a:cubicBezTo>
                    <a:pt x="545" y="870"/>
                    <a:pt x="537" y="878"/>
                    <a:pt x="506" y="862"/>
                  </a:cubicBezTo>
                  <a:cubicBezTo>
                    <a:pt x="498" y="862"/>
                    <a:pt x="490" y="862"/>
                    <a:pt x="482" y="862"/>
                  </a:cubicBezTo>
                  <a:cubicBezTo>
                    <a:pt x="458" y="854"/>
                    <a:pt x="443" y="846"/>
                    <a:pt x="434" y="838"/>
                  </a:cubicBezTo>
                  <a:cubicBezTo>
                    <a:pt x="434" y="830"/>
                    <a:pt x="434" y="822"/>
                    <a:pt x="434" y="822"/>
                  </a:cubicBezTo>
                  <a:cubicBezTo>
                    <a:pt x="443" y="806"/>
                    <a:pt x="450" y="799"/>
                    <a:pt x="458" y="791"/>
                  </a:cubicBezTo>
                  <a:cubicBezTo>
                    <a:pt x="466" y="783"/>
                    <a:pt x="474" y="783"/>
                    <a:pt x="482" y="767"/>
                  </a:cubicBezTo>
                  <a:cubicBezTo>
                    <a:pt x="482" y="759"/>
                    <a:pt x="490" y="743"/>
                    <a:pt x="506" y="743"/>
                  </a:cubicBezTo>
                  <a:cubicBezTo>
                    <a:pt x="506" y="743"/>
                    <a:pt x="514" y="743"/>
                    <a:pt x="514" y="759"/>
                  </a:cubicBezTo>
                  <a:cubicBezTo>
                    <a:pt x="514" y="767"/>
                    <a:pt x="506" y="775"/>
                    <a:pt x="506" y="783"/>
                  </a:cubicBezTo>
                  <a:cubicBezTo>
                    <a:pt x="506" y="791"/>
                    <a:pt x="498" y="799"/>
                    <a:pt x="498" y="799"/>
                  </a:cubicBezTo>
                  <a:cubicBezTo>
                    <a:pt x="506" y="806"/>
                    <a:pt x="506" y="806"/>
                    <a:pt x="506" y="806"/>
                  </a:cubicBezTo>
                  <a:cubicBezTo>
                    <a:pt x="514" y="806"/>
                    <a:pt x="514" y="799"/>
                    <a:pt x="514" y="791"/>
                  </a:cubicBezTo>
                  <a:cubicBezTo>
                    <a:pt x="514" y="791"/>
                    <a:pt x="521" y="783"/>
                    <a:pt x="529" y="775"/>
                  </a:cubicBezTo>
                  <a:cubicBezTo>
                    <a:pt x="529" y="767"/>
                    <a:pt x="537" y="767"/>
                    <a:pt x="537" y="759"/>
                  </a:cubicBezTo>
                  <a:cubicBezTo>
                    <a:pt x="537" y="759"/>
                    <a:pt x="537" y="751"/>
                    <a:pt x="545" y="751"/>
                  </a:cubicBezTo>
                  <a:cubicBezTo>
                    <a:pt x="545" y="751"/>
                    <a:pt x="553" y="759"/>
                    <a:pt x="553" y="767"/>
                  </a:cubicBezTo>
                  <a:cubicBezTo>
                    <a:pt x="553" y="775"/>
                    <a:pt x="553" y="775"/>
                    <a:pt x="553" y="783"/>
                  </a:cubicBezTo>
                  <a:cubicBezTo>
                    <a:pt x="553" y="791"/>
                    <a:pt x="553" y="791"/>
                    <a:pt x="569" y="791"/>
                  </a:cubicBezTo>
                  <a:cubicBezTo>
                    <a:pt x="593" y="799"/>
                    <a:pt x="608" y="767"/>
                    <a:pt x="608" y="743"/>
                  </a:cubicBezTo>
                  <a:cubicBezTo>
                    <a:pt x="608" y="727"/>
                    <a:pt x="616" y="719"/>
                    <a:pt x="616" y="712"/>
                  </a:cubicBezTo>
                  <a:cubicBezTo>
                    <a:pt x="624" y="688"/>
                    <a:pt x="624" y="680"/>
                    <a:pt x="616" y="680"/>
                  </a:cubicBezTo>
                  <a:cubicBezTo>
                    <a:pt x="601" y="672"/>
                    <a:pt x="585" y="672"/>
                    <a:pt x="585" y="664"/>
                  </a:cubicBezTo>
                  <a:cubicBezTo>
                    <a:pt x="585" y="656"/>
                    <a:pt x="585" y="648"/>
                    <a:pt x="593" y="648"/>
                  </a:cubicBezTo>
                  <a:cubicBezTo>
                    <a:pt x="601" y="632"/>
                    <a:pt x="608" y="625"/>
                    <a:pt x="608" y="617"/>
                  </a:cubicBezTo>
                  <a:cubicBezTo>
                    <a:pt x="608" y="609"/>
                    <a:pt x="616" y="609"/>
                    <a:pt x="616" y="601"/>
                  </a:cubicBezTo>
                  <a:cubicBezTo>
                    <a:pt x="624" y="593"/>
                    <a:pt x="632" y="593"/>
                    <a:pt x="640" y="585"/>
                  </a:cubicBezTo>
                  <a:cubicBezTo>
                    <a:pt x="656" y="585"/>
                    <a:pt x="656" y="585"/>
                    <a:pt x="656" y="577"/>
                  </a:cubicBezTo>
                  <a:cubicBezTo>
                    <a:pt x="656" y="561"/>
                    <a:pt x="656" y="538"/>
                    <a:pt x="648" y="530"/>
                  </a:cubicBezTo>
                  <a:lnTo>
                    <a:pt x="640" y="530"/>
                  </a:lnTo>
                  <a:lnTo>
                    <a:pt x="632" y="530"/>
                  </a:lnTo>
                  <a:cubicBezTo>
                    <a:pt x="632" y="530"/>
                    <a:pt x="632" y="530"/>
                    <a:pt x="624" y="530"/>
                  </a:cubicBezTo>
                  <a:cubicBezTo>
                    <a:pt x="624" y="530"/>
                    <a:pt x="616" y="522"/>
                    <a:pt x="616" y="506"/>
                  </a:cubicBezTo>
                  <a:cubicBezTo>
                    <a:pt x="616" y="490"/>
                    <a:pt x="616" y="474"/>
                    <a:pt x="616" y="466"/>
                  </a:cubicBezTo>
                  <a:cubicBezTo>
                    <a:pt x="616" y="459"/>
                    <a:pt x="616" y="443"/>
                    <a:pt x="616" y="435"/>
                  </a:cubicBezTo>
                  <a:cubicBezTo>
                    <a:pt x="608" y="411"/>
                    <a:pt x="601" y="403"/>
                    <a:pt x="593" y="403"/>
                  </a:cubicBezTo>
                  <a:cubicBezTo>
                    <a:pt x="585" y="403"/>
                    <a:pt x="585" y="403"/>
                    <a:pt x="585" y="403"/>
                  </a:cubicBezTo>
                  <a:cubicBezTo>
                    <a:pt x="577" y="419"/>
                    <a:pt x="569" y="419"/>
                    <a:pt x="569" y="419"/>
                  </a:cubicBezTo>
                  <a:cubicBezTo>
                    <a:pt x="561" y="419"/>
                    <a:pt x="553" y="411"/>
                    <a:pt x="545" y="395"/>
                  </a:cubicBezTo>
                  <a:cubicBezTo>
                    <a:pt x="529" y="372"/>
                    <a:pt x="521" y="364"/>
                    <a:pt x="498" y="364"/>
                  </a:cubicBezTo>
                  <a:cubicBezTo>
                    <a:pt x="474" y="364"/>
                    <a:pt x="474" y="364"/>
                    <a:pt x="443" y="348"/>
                  </a:cubicBezTo>
                  <a:cubicBezTo>
                    <a:pt x="434" y="348"/>
                    <a:pt x="427" y="340"/>
                    <a:pt x="419" y="340"/>
                  </a:cubicBezTo>
                  <a:cubicBezTo>
                    <a:pt x="411" y="332"/>
                    <a:pt x="395" y="332"/>
                    <a:pt x="379" y="324"/>
                  </a:cubicBezTo>
                  <a:cubicBezTo>
                    <a:pt x="300" y="301"/>
                    <a:pt x="158" y="253"/>
                    <a:pt x="87" y="142"/>
                  </a:cubicBezTo>
                  <a:cubicBezTo>
                    <a:pt x="79" y="135"/>
                    <a:pt x="79" y="135"/>
                    <a:pt x="71" y="135"/>
                  </a:cubicBezTo>
                  <a:lnTo>
                    <a:pt x="71" y="135"/>
                  </a:lnTo>
                  <a:cubicBezTo>
                    <a:pt x="71" y="142"/>
                    <a:pt x="79" y="150"/>
                    <a:pt x="79" y="150"/>
                  </a:cubicBezTo>
                  <a:cubicBezTo>
                    <a:pt x="79" y="158"/>
                    <a:pt x="79" y="158"/>
                    <a:pt x="71" y="166"/>
                  </a:cubicBezTo>
                  <a:cubicBezTo>
                    <a:pt x="71" y="174"/>
                    <a:pt x="71" y="174"/>
                    <a:pt x="63" y="182"/>
                  </a:cubicBezTo>
                  <a:cubicBezTo>
                    <a:pt x="47" y="206"/>
                    <a:pt x="23" y="245"/>
                    <a:pt x="31" y="285"/>
                  </a:cubicBezTo>
                  <a:cubicBezTo>
                    <a:pt x="31" y="301"/>
                    <a:pt x="39" y="316"/>
                    <a:pt x="47" y="332"/>
                  </a:cubicBezTo>
                  <a:cubicBezTo>
                    <a:pt x="55" y="348"/>
                    <a:pt x="63" y="356"/>
                    <a:pt x="71" y="379"/>
                  </a:cubicBezTo>
                  <a:cubicBezTo>
                    <a:pt x="71" y="411"/>
                    <a:pt x="71" y="411"/>
                    <a:pt x="71" y="443"/>
                  </a:cubicBezTo>
                  <a:cubicBezTo>
                    <a:pt x="71" y="451"/>
                    <a:pt x="71" y="451"/>
                    <a:pt x="63" y="466"/>
                  </a:cubicBezTo>
                  <a:cubicBezTo>
                    <a:pt x="63" y="506"/>
                    <a:pt x="71" y="561"/>
                    <a:pt x="71" y="601"/>
                  </a:cubicBezTo>
                  <a:cubicBezTo>
                    <a:pt x="79" y="609"/>
                    <a:pt x="79" y="609"/>
                    <a:pt x="79" y="609"/>
                  </a:cubicBezTo>
                  <a:cubicBezTo>
                    <a:pt x="79" y="625"/>
                    <a:pt x="79" y="632"/>
                    <a:pt x="79" y="632"/>
                  </a:cubicBezTo>
                  <a:cubicBezTo>
                    <a:pt x="87" y="632"/>
                    <a:pt x="87" y="632"/>
                    <a:pt x="79" y="656"/>
                  </a:cubicBezTo>
                  <a:lnTo>
                    <a:pt x="79" y="656"/>
                  </a:lnTo>
                  <a:cubicBezTo>
                    <a:pt x="79" y="672"/>
                    <a:pt x="79" y="680"/>
                    <a:pt x="71" y="696"/>
                  </a:cubicBezTo>
                  <a:cubicBezTo>
                    <a:pt x="71" y="712"/>
                    <a:pt x="71" y="719"/>
                    <a:pt x="63" y="735"/>
                  </a:cubicBezTo>
                  <a:cubicBezTo>
                    <a:pt x="63" y="743"/>
                    <a:pt x="55" y="751"/>
                    <a:pt x="55" y="759"/>
                  </a:cubicBezTo>
                  <a:cubicBezTo>
                    <a:pt x="47" y="767"/>
                    <a:pt x="47" y="775"/>
                    <a:pt x="55" y="783"/>
                  </a:cubicBezTo>
                  <a:cubicBezTo>
                    <a:pt x="55" y="791"/>
                    <a:pt x="55" y="791"/>
                    <a:pt x="55" y="791"/>
                  </a:cubicBezTo>
                  <a:cubicBezTo>
                    <a:pt x="55" y="791"/>
                    <a:pt x="63" y="791"/>
                    <a:pt x="63" y="783"/>
                  </a:cubicBezTo>
                  <a:lnTo>
                    <a:pt x="71" y="783"/>
                  </a:lnTo>
                  <a:lnTo>
                    <a:pt x="79" y="783"/>
                  </a:lnTo>
                  <a:cubicBezTo>
                    <a:pt x="79" y="783"/>
                    <a:pt x="87" y="783"/>
                    <a:pt x="87" y="791"/>
                  </a:cubicBezTo>
                  <a:cubicBezTo>
                    <a:pt x="94" y="791"/>
                    <a:pt x="110" y="799"/>
                    <a:pt x="118" y="806"/>
                  </a:cubicBezTo>
                  <a:lnTo>
                    <a:pt x="126" y="814"/>
                  </a:lnTo>
                  <a:cubicBezTo>
                    <a:pt x="134" y="822"/>
                    <a:pt x="142" y="822"/>
                    <a:pt x="142" y="830"/>
                  </a:cubicBezTo>
                  <a:cubicBezTo>
                    <a:pt x="142" y="830"/>
                    <a:pt x="134" y="830"/>
                    <a:pt x="134" y="838"/>
                  </a:cubicBezTo>
                  <a:cubicBezTo>
                    <a:pt x="126" y="838"/>
                    <a:pt x="126" y="838"/>
                    <a:pt x="126" y="846"/>
                  </a:cubicBezTo>
                  <a:cubicBezTo>
                    <a:pt x="118" y="846"/>
                    <a:pt x="118" y="854"/>
                    <a:pt x="94" y="854"/>
                  </a:cubicBezTo>
                  <a:cubicBezTo>
                    <a:pt x="79" y="854"/>
                    <a:pt x="71" y="846"/>
                    <a:pt x="63" y="838"/>
                  </a:cubicBezTo>
                  <a:cubicBezTo>
                    <a:pt x="63" y="838"/>
                    <a:pt x="63" y="838"/>
                    <a:pt x="55" y="838"/>
                  </a:cubicBezTo>
                  <a:lnTo>
                    <a:pt x="55" y="838"/>
                  </a:lnTo>
                  <a:lnTo>
                    <a:pt x="55" y="838"/>
                  </a:lnTo>
                  <a:cubicBezTo>
                    <a:pt x="55" y="854"/>
                    <a:pt x="55" y="862"/>
                    <a:pt x="55" y="893"/>
                  </a:cubicBezTo>
                  <a:cubicBezTo>
                    <a:pt x="55" y="909"/>
                    <a:pt x="55" y="917"/>
                    <a:pt x="47" y="925"/>
                  </a:cubicBezTo>
                  <a:cubicBezTo>
                    <a:pt x="47" y="933"/>
                    <a:pt x="47" y="933"/>
                    <a:pt x="47" y="941"/>
                  </a:cubicBezTo>
                  <a:cubicBezTo>
                    <a:pt x="47" y="941"/>
                    <a:pt x="55" y="941"/>
                    <a:pt x="63" y="941"/>
                  </a:cubicBezTo>
                  <a:cubicBezTo>
                    <a:pt x="79" y="941"/>
                    <a:pt x="87" y="941"/>
                    <a:pt x="94" y="941"/>
                  </a:cubicBezTo>
                  <a:cubicBezTo>
                    <a:pt x="110" y="933"/>
                    <a:pt x="110" y="933"/>
                    <a:pt x="118" y="941"/>
                  </a:cubicBezTo>
                  <a:cubicBezTo>
                    <a:pt x="126" y="949"/>
                    <a:pt x="126" y="957"/>
                    <a:pt x="126" y="965"/>
                  </a:cubicBezTo>
                  <a:cubicBezTo>
                    <a:pt x="118" y="965"/>
                    <a:pt x="110" y="965"/>
                    <a:pt x="110" y="972"/>
                  </a:cubicBezTo>
                  <a:cubicBezTo>
                    <a:pt x="103" y="972"/>
                    <a:pt x="94" y="972"/>
                    <a:pt x="87" y="965"/>
                  </a:cubicBezTo>
                  <a:lnTo>
                    <a:pt x="79" y="965"/>
                  </a:lnTo>
                  <a:cubicBezTo>
                    <a:pt x="71" y="965"/>
                    <a:pt x="71" y="965"/>
                    <a:pt x="71" y="972"/>
                  </a:cubicBezTo>
                  <a:cubicBezTo>
                    <a:pt x="71" y="988"/>
                    <a:pt x="71" y="996"/>
                    <a:pt x="71" y="1012"/>
                  </a:cubicBezTo>
                  <a:cubicBezTo>
                    <a:pt x="71" y="1028"/>
                    <a:pt x="63" y="1028"/>
                    <a:pt x="63" y="1036"/>
                  </a:cubicBezTo>
                  <a:cubicBezTo>
                    <a:pt x="55" y="1036"/>
                    <a:pt x="47" y="1043"/>
                    <a:pt x="47" y="1052"/>
                  </a:cubicBezTo>
                  <a:cubicBezTo>
                    <a:pt x="47" y="1052"/>
                    <a:pt x="47" y="1067"/>
                    <a:pt x="47" y="1075"/>
                  </a:cubicBezTo>
                  <a:cubicBezTo>
                    <a:pt x="47" y="1083"/>
                    <a:pt x="47" y="1083"/>
                    <a:pt x="39" y="1083"/>
                  </a:cubicBezTo>
                  <a:cubicBezTo>
                    <a:pt x="39" y="1083"/>
                    <a:pt x="31" y="1083"/>
                    <a:pt x="31" y="1075"/>
                  </a:cubicBezTo>
                  <a:cubicBezTo>
                    <a:pt x="23" y="1075"/>
                    <a:pt x="23" y="1075"/>
                    <a:pt x="23" y="1075"/>
                  </a:cubicBezTo>
                  <a:cubicBezTo>
                    <a:pt x="16" y="1052"/>
                    <a:pt x="16" y="1052"/>
                    <a:pt x="23" y="1020"/>
                  </a:cubicBezTo>
                  <a:cubicBezTo>
                    <a:pt x="23" y="1012"/>
                    <a:pt x="23" y="1004"/>
                    <a:pt x="23" y="996"/>
                  </a:cubicBezTo>
                  <a:cubicBezTo>
                    <a:pt x="23" y="988"/>
                    <a:pt x="23" y="980"/>
                    <a:pt x="23" y="980"/>
                  </a:cubicBezTo>
                  <a:lnTo>
                    <a:pt x="23" y="980"/>
                  </a:lnTo>
                  <a:cubicBezTo>
                    <a:pt x="16" y="996"/>
                    <a:pt x="8" y="1012"/>
                    <a:pt x="8" y="1036"/>
                  </a:cubicBezTo>
                  <a:cubicBezTo>
                    <a:pt x="16" y="1043"/>
                    <a:pt x="16" y="1059"/>
                    <a:pt x="16" y="1067"/>
                  </a:cubicBezTo>
                  <a:cubicBezTo>
                    <a:pt x="16" y="1083"/>
                    <a:pt x="16" y="1099"/>
                    <a:pt x="23" y="1115"/>
                  </a:cubicBezTo>
                  <a:cubicBezTo>
                    <a:pt x="23" y="1123"/>
                    <a:pt x="23" y="1131"/>
                    <a:pt x="23" y="1131"/>
                  </a:cubicBezTo>
                  <a:cubicBezTo>
                    <a:pt x="23" y="1138"/>
                    <a:pt x="31" y="1138"/>
                    <a:pt x="31" y="1138"/>
                  </a:cubicBezTo>
                  <a:cubicBezTo>
                    <a:pt x="79" y="1162"/>
                    <a:pt x="118" y="1178"/>
                    <a:pt x="126" y="1178"/>
                  </a:cubicBezTo>
                  <a:cubicBezTo>
                    <a:pt x="158" y="1186"/>
                    <a:pt x="158" y="1194"/>
                    <a:pt x="158" y="1225"/>
                  </a:cubicBezTo>
                  <a:cubicBezTo>
                    <a:pt x="158" y="1225"/>
                    <a:pt x="166" y="1225"/>
                    <a:pt x="166" y="1233"/>
                  </a:cubicBezTo>
                  <a:cubicBezTo>
                    <a:pt x="166" y="1257"/>
                    <a:pt x="174" y="1257"/>
                    <a:pt x="174" y="1257"/>
                  </a:cubicBezTo>
                  <a:lnTo>
                    <a:pt x="181" y="1249"/>
                  </a:lnTo>
                  <a:cubicBezTo>
                    <a:pt x="190" y="1249"/>
                    <a:pt x="205" y="1241"/>
                    <a:pt x="213" y="1241"/>
                  </a:cubicBezTo>
                  <a:cubicBezTo>
                    <a:pt x="253" y="1241"/>
                    <a:pt x="268" y="1281"/>
                    <a:pt x="292" y="1320"/>
                  </a:cubicBezTo>
                  <a:cubicBezTo>
                    <a:pt x="300" y="1320"/>
                    <a:pt x="300" y="1328"/>
                    <a:pt x="308" y="1328"/>
                  </a:cubicBezTo>
                  <a:cubicBezTo>
                    <a:pt x="324" y="1368"/>
                    <a:pt x="308" y="1415"/>
                    <a:pt x="292" y="1455"/>
                  </a:cubicBezTo>
                  <a:cubicBezTo>
                    <a:pt x="292" y="1471"/>
                    <a:pt x="284" y="1478"/>
                    <a:pt x="284" y="1494"/>
                  </a:cubicBezTo>
                  <a:cubicBezTo>
                    <a:pt x="276" y="1526"/>
                    <a:pt x="284" y="1549"/>
                    <a:pt x="292" y="1558"/>
                  </a:cubicBezTo>
                  <a:cubicBezTo>
                    <a:pt x="300" y="1565"/>
                    <a:pt x="316" y="1565"/>
                    <a:pt x="324" y="1565"/>
                  </a:cubicBezTo>
                  <a:cubicBezTo>
                    <a:pt x="348" y="1573"/>
                    <a:pt x="379" y="1573"/>
                    <a:pt x="395" y="1589"/>
                  </a:cubicBezTo>
                  <a:cubicBezTo>
                    <a:pt x="411" y="1605"/>
                    <a:pt x="434" y="1613"/>
                    <a:pt x="466" y="1613"/>
                  </a:cubicBezTo>
                  <a:cubicBezTo>
                    <a:pt x="490" y="1613"/>
                    <a:pt x="506" y="1613"/>
                    <a:pt x="521" y="1605"/>
                  </a:cubicBezTo>
                  <a:cubicBezTo>
                    <a:pt x="529" y="1605"/>
                    <a:pt x="545" y="1597"/>
                    <a:pt x="545" y="1597"/>
                  </a:cubicBezTo>
                  <a:cubicBezTo>
                    <a:pt x="561" y="1589"/>
                    <a:pt x="569" y="1581"/>
                    <a:pt x="577" y="1581"/>
                  </a:cubicBezTo>
                  <a:cubicBezTo>
                    <a:pt x="585" y="1581"/>
                    <a:pt x="601" y="1589"/>
                    <a:pt x="608" y="1589"/>
                  </a:cubicBezTo>
                  <a:cubicBezTo>
                    <a:pt x="624" y="1597"/>
                    <a:pt x="640" y="1605"/>
                    <a:pt x="648" y="1605"/>
                  </a:cubicBezTo>
                  <a:cubicBezTo>
                    <a:pt x="656" y="1605"/>
                    <a:pt x="656" y="1605"/>
                    <a:pt x="664" y="1597"/>
                  </a:cubicBezTo>
                  <a:cubicBezTo>
                    <a:pt x="672" y="1597"/>
                    <a:pt x="680" y="1597"/>
                    <a:pt x="696" y="1597"/>
                  </a:cubicBezTo>
                  <a:cubicBezTo>
                    <a:pt x="727" y="1597"/>
                    <a:pt x="735" y="1605"/>
                    <a:pt x="751" y="1629"/>
                  </a:cubicBezTo>
                  <a:cubicBezTo>
                    <a:pt x="759" y="1636"/>
                    <a:pt x="759" y="1636"/>
                    <a:pt x="759" y="1636"/>
                  </a:cubicBezTo>
                  <a:cubicBezTo>
                    <a:pt x="759" y="1636"/>
                    <a:pt x="759" y="1644"/>
                    <a:pt x="767" y="1644"/>
                  </a:cubicBezTo>
                  <a:cubicBezTo>
                    <a:pt x="774" y="1668"/>
                    <a:pt x="782" y="1668"/>
                    <a:pt x="790" y="1668"/>
                  </a:cubicBezTo>
                  <a:cubicBezTo>
                    <a:pt x="798" y="1668"/>
                    <a:pt x="806" y="1660"/>
                    <a:pt x="822" y="1660"/>
                  </a:cubicBezTo>
                  <a:cubicBezTo>
                    <a:pt x="838" y="1660"/>
                    <a:pt x="861" y="1668"/>
                    <a:pt x="869" y="1676"/>
                  </a:cubicBezTo>
                  <a:cubicBezTo>
                    <a:pt x="877" y="1684"/>
                    <a:pt x="885" y="1684"/>
                    <a:pt x="893" y="1684"/>
                  </a:cubicBezTo>
                  <a:cubicBezTo>
                    <a:pt x="909" y="1684"/>
                    <a:pt x="940" y="1668"/>
                    <a:pt x="956" y="1660"/>
                  </a:cubicBezTo>
                  <a:cubicBezTo>
                    <a:pt x="956" y="1660"/>
                    <a:pt x="964" y="1660"/>
                    <a:pt x="972" y="1660"/>
                  </a:cubicBezTo>
                  <a:cubicBezTo>
                    <a:pt x="996" y="1660"/>
                    <a:pt x="1027" y="1668"/>
                    <a:pt x="1051" y="1700"/>
                  </a:cubicBezTo>
                  <a:cubicBezTo>
                    <a:pt x="1059" y="1708"/>
                    <a:pt x="1075" y="1716"/>
                    <a:pt x="1091" y="1716"/>
                  </a:cubicBezTo>
                  <a:cubicBezTo>
                    <a:pt x="1114" y="1716"/>
                    <a:pt x="1146" y="1708"/>
                    <a:pt x="1154" y="1700"/>
                  </a:cubicBezTo>
                  <a:cubicBezTo>
                    <a:pt x="1162" y="1692"/>
                    <a:pt x="1186" y="1692"/>
                    <a:pt x="1217" y="1692"/>
                  </a:cubicBezTo>
                  <a:cubicBezTo>
                    <a:pt x="1241" y="1692"/>
                    <a:pt x="1273" y="1692"/>
                    <a:pt x="1304" y="1692"/>
                  </a:cubicBezTo>
                  <a:cubicBezTo>
                    <a:pt x="1336" y="1692"/>
                    <a:pt x="1344" y="1692"/>
                    <a:pt x="1344" y="1692"/>
                  </a:cubicBezTo>
                  <a:lnTo>
                    <a:pt x="1344" y="1692"/>
                  </a:lnTo>
                  <a:cubicBezTo>
                    <a:pt x="1344" y="1692"/>
                    <a:pt x="1344" y="1684"/>
                    <a:pt x="1351" y="1676"/>
                  </a:cubicBezTo>
                  <a:cubicBezTo>
                    <a:pt x="1351" y="1676"/>
                    <a:pt x="1359" y="1668"/>
                    <a:pt x="1375" y="1668"/>
                  </a:cubicBezTo>
                  <a:cubicBezTo>
                    <a:pt x="1391" y="1668"/>
                    <a:pt x="1415" y="1676"/>
                    <a:pt x="1438" y="1684"/>
                  </a:cubicBezTo>
                  <a:cubicBezTo>
                    <a:pt x="1446" y="1692"/>
                    <a:pt x="1470" y="1692"/>
                    <a:pt x="1486" y="1692"/>
                  </a:cubicBezTo>
                  <a:cubicBezTo>
                    <a:pt x="1510" y="1692"/>
                    <a:pt x="1533" y="1684"/>
                    <a:pt x="1549" y="1684"/>
                  </a:cubicBezTo>
                  <a:cubicBezTo>
                    <a:pt x="1549" y="1684"/>
                    <a:pt x="1549" y="1684"/>
                    <a:pt x="1557" y="1684"/>
                  </a:cubicBezTo>
                  <a:close/>
                </a:path>
              </a:pathLst>
            </a:custGeom>
            <a:solidFill>
              <a:schemeClr val="accent6"/>
            </a:solidFill>
            <a:ln>
              <a:solidFill>
                <a:schemeClr val="bg2"/>
              </a:solidFill>
            </a:ln>
            <a:effectLst/>
          </p:spPr>
          <p:txBody>
            <a:bodyPr wrap="none" anchor="ctr"/>
            <a:lstStyle/>
            <a:p>
              <a:endParaRPr lang="en-US"/>
            </a:p>
          </p:txBody>
        </p:sp>
        <p:sp>
          <p:nvSpPr>
            <p:cNvPr id="715" name="Freeform 261"/>
            <p:cNvSpPr>
              <a:spLocks noChangeArrowheads="1"/>
            </p:cNvSpPr>
            <p:nvPr/>
          </p:nvSpPr>
          <p:spPr bwMode="auto">
            <a:xfrm>
              <a:off x="13660953" y="4203901"/>
              <a:ext cx="1185166" cy="1897192"/>
            </a:xfrm>
            <a:custGeom>
              <a:avLst/>
              <a:gdLst>
                <a:gd name="T0" fmla="*/ 2213 w 2254"/>
                <a:gd name="T1" fmla="*/ 2364 h 3606"/>
                <a:gd name="T2" fmla="*/ 2213 w 2254"/>
                <a:gd name="T3" fmla="*/ 2364 h 3606"/>
                <a:gd name="T4" fmla="*/ 2142 w 2254"/>
                <a:gd name="T5" fmla="*/ 2292 h 3606"/>
                <a:gd name="T6" fmla="*/ 2079 w 2254"/>
                <a:gd name="T7" fmla="*/ 2395 h 3606"/>
                <a:gd name="T8" fmla="*/ 2039 w 2254"/>
                <a:gd name="T9" fmla="*/ 2371 h 3606"/>
                <a:gd name="T10" fmla="*/ 1992 w 2254"/>
                <a:gd name="T11" fmla="*/ 2371 h 3606"/>
                <a:gd name="T12" fmla="*/ 1897 w 2254"/>
                <a:gd name="T13" fmla="*/ 2348 h 3606"/>
                <a:gd name="T14" fmla="*/ 1834 w 2254"/>
                <a:gd name="T15" fmla="*/ 2340 h 3606"/>
                <a:gd name="T16" fmla="*/ 1778 w 2254"/>
                <a:gd name="T17" fmla="*/ 2371 h 3606"/>
                <a:gd name="T18" fmla="*/ 1707 w 2254"/>
                <a:gd name="T19" fmla="*/ 2348 h 3606"/>
                <a:gd name="T20" fmla="*/ 1652 w 2254"/>
                <a:gd name="T21" fmla="*/ 2387 h 3606"/>
                <a:gd name="T22" fmla="*/ 1620 w 2254"/>
                <a:gd name="T23" fmla="*/ 2355 h 3606"/>
                <a:gd name="T24" fmla="*/ 1589 w 2254"/>
                <a:gd name="T25" fmla="*/ 2229 h 3606"/>
                <a:gd name="T26" fmla="*/ 1518 w 2254"/>
                <a:gd name="T27" fmla="*/ 2158 h 3606"/>
                <a:gd name="T28" fmla="*/ 1494 w 2254"/>
                <a:gd name="T29" fmla="*/ 2079 h 3606"/>
                <a:gd name="T30" fmla="*/ 1478 w 2254"/>
                <a:gd name="T31" fmla="*/ 1960 h 3606"/>
                <a:gd name="T32" fmla="*/ 1423 w 2254"/>
                <a:gd name="T33" fmla="*/ 1850 h 3606"/>
                <a:gd name="T34" fmla="*/ 1439 w 2254"/>
                <a:gd name="T35" fmla="*/ 1739 h 3606"/>
                <a:gd name="T36" fmla="*/ 1352 w 2254"/>
                <a:gd name="T37" fmla="*/ 1747 h 3606"/>
                <a:gd name="T38" fmla="*/ 1257 w 2254"/>
                <a:gd name="T39" fmla="*/ 1794 h 3606"/>
                <a:gd name="T40" fmla="*/ 1225 w 2254"/>
                <a:gd name="T41" fmla="*/ 1771 h 3606"/>
                <a:gd name="T42" fmla="*/ 1186 w 2254"/>
                <a:gd name="T43" fmla="*/ 1739 h 3606"/>
                <a:gd name="T44" fmla="*/ 1194 w 2254"/>
                <a:gd name="T45" fmla="*/ 1668 h 3606"/>
                <a:gd name="T46" fmla="*/ 1241 w 2254"/>
                <a:gd name="T47" fmla="*/ 1644 h 3606"/>
                <a:gd name="T48" fmla="*/ 1257 w 2254"/>
                <a:gd name="T49" fmla="*/ 1565 h 3606"/>
                <a:gd name="T50" fmla="*/ 1257 w 2254"/>
                <a:gd name="T51" fmla="*/ 1454 h 3606"/>
                <a:gd name="T52" fmla="*/ 1304 w 2254"/>
                <a:gd name="T53" fmla="*/ 1367 h 3606"/>
                <a:gd name="T54" fmla="*/ 1336 w 2254"/>
                <a:gd name="T55" fmla="*/ 1249 h 3606"/>
                <a:gd name="T56" fmla="*/ 1272 w 2254"/>
                <a:gd name="T57" fmla="*/ 1249 h 3606"/>
                <a:gd name="T58" fmla="*/ 1194 w 2254"/>
                <a:gd name="T59" fmla="*/ 1162 h 3606"/>
                <a:gd name="T60" fmla="*/ 1170 w 2254"/>
                <a:gd name="T61" fmla="*/ 1083 h 3606"/>
                <a:gd name="T62" fmla="*/ 1114 w 2254"/>
                <a:gd name="T63" fmla="*/ 1012 h 3606"/>
                <a:gd name="T64" fmla="*/ 1091 w 2254"/>
                <a:gd name="T65" fmla="*/ 917 h 3606"/>
                <a:gd name="T66" fmla="*/ 1035 w 2254"/>
                <a:gd name="T67" fmla="*/ 870 h 3606"/>
                <a:gd name="T68" fmla="*/ 980 w 2254"/>
                <a:gd name="T69" fmla="*/ 798 h 3606"/>
                <a:gd name="T70" fmla="*/ 1004 w 2254"/>
                <a:gd name="T71" fmla="*/ 696 h 3606"/>
                <a:gd name="T72" fmla="*/ 925 w 2254"/>
                <a:gd name="T73" fmla="*/ 545 h 3606"/>
                <a:gd name="T74" fmla="*/ 941 w 2254"/>
                <a:gd name="T75" fmla="*/ 450 h 3606"/>
                <a:gd name="T76" fmla="*/ 972 w 2254"/>
                <a:gd name="T77" fmla="*/ 292 h 3606"/>
                <a:gd name="T78" fmla="*/ 996 w 2254"/>
                <a:gd name="T79" fmla="*/ 126 h 3606"/>
                <a:gd name="T80" fmla="*/ 1004 w 2254"/>
                <a:gd name="T81" fmla="*/ 63 h 3606"/>
                <a:gd name="T82" fmla="*/ 672 w 2254"/>
                <a:gd name="T83" fmla="*/ 0 h 3606"/>
                <a:gd name="T84" fmla="*/ 553 w 2254"/>
                <a:gd name="T85" fmla="*/ 593 h 3606"/>
                <a:gd name="T86" fmla="*/ 450 w 2254"/>
                <a:gd name="T87" fmla="*/ 1051 h 3606"/>
                <a:gd name="T88" fmla="*/ 442 w 2254"/>
                <a:gd name="T89" fmla="*/ 1249 h 3606"/>
                <a:gd name="T90" fmla="*/ 435 w 2254"/>
                <a:gd name="T91" fmla="*/ 1328 h 3606"/>
                <a:gd name="T92" fmla="*/ 482 w 2254"/>
                <a:gd name="T93" fmla="*/ 1486 h 3606"/>
                <a:gd name="T94" fmla="*/ 522 w 2254"/>
                <a:gd name="T95" fmla="*/ 1628 h 3606"/>
                <a:gd name="T96" fmla="*/ 442 w 2254"/>
                <a:gd name="T97" fmla="*/ 1747 h 3606"/>
                <a:gd name="T98" fmla="*/ 371 w 2254"/>
                <a:gd name="T99" fmla="*/ 1818 h 3606"/>
                <a:gd name="T100" fmla="*/ 355 w 2254"/>
                <a:gd name="T101" fmla="*/ 1889 h 3606"/>
                <a:gd name="T102" fmla="*/ 174 w 2254"/>
                <a:gd name="T103" fmla="*/ 2079 h 3606"/>
                <a:gd name="T104" fmla="*/ 229 w 2254"/>
                <a:gd name="T105" fmla="*/ 2182 h 3606"/>
                <a:gd name="T106" fmla="*/ 229 w 2254"/>
                <a:gd name="T107" fmla="*/ 2277 h 3606"/>
                <a:gd name="T108" fmla="*/ 221 w 2254"/>
                <a:gd name="T109" fmla="*/ 2340 h 3606"/>
                <a:gd name="T110" fmla="*/ 174 w 2254"/>
                <a:gd name="T111" fmla="*/ 2435 h 3606"/>
                <a:gd name="T112" fmla="*/ 0 w 2254"/>
                <a:gd name="T113" fmla="*/ 3217 h 3606"/>
                <a:gd name="T114" fmla="*/ 2063 w 2254"/>
                <a:gd name="T115" fmla="*/ 3605 h 3606"/>
                <a:gd name="T116" fmla="*/ 2253 w 2254"/>
                <a:gd name="T117" fmla="*/ 2427 h 3606"/>
                <a:gd name="T118" fmla="*/ 2213 w 2254"/>
                <a:gd name="T119" fmla="*/ 2364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3606">
                  <a:moveTo>
                    <a:pt x="2213" y="2364"/>
                  </a:moveTo>
                  <a:lnTo>
                    <a:pt x="2213" y="2364"/>
                  </a:lnTo>
                  <a:cubicBezTo>
                    <a:pt x="2205" y="2316"/>
                    <a:pt x="2174" y="2316"/>
                    <a:pt x="2142" y="2292"/>
                  </a:cubicBezTo>
                  <a:cubicBezTo>
                    <a:pt x="2111" y="2277"/>
                    <a:pt x="2126" y="2348"/>
                    <a:pt x="2079" y="2395"/>
                  </a:cubicBezTo>
                  <a:cubicBezTo>
                    <a:pt x="2031" y="2435"/>
                    <a:pt x="2079" y="2395"/>
                    <a:pt x="2039" y="2371"/>
                  </a:cubicBezTo>
                  <a:cubicBezTo>
                    <a:pt x="2000" y="2348"/>
                    <a:pt x="2024" y="2364"/>
                    <a:pt x="1992" y="2371"/>
                  </a:cubicBezTo>
                  <a:cubicBezTo>
                    <a:pt x="1952" y="2379"/>
                    <a:pt x="1929" y="2371"/>
                    <a:pt x="1897" y="2348"/>
                  </a:cubicBezTo>
                  <a:cubicBezTo>
                    <a:pt x="1865" y="2324"/>
                    <a:pt x="1850" y="2332"/>
                    <a:pt x="1834" y="2340"/>
                  </a:cubicBezTo>
                  <a:cubicBezTo>
                    <a:pt x="1818" y="2348"/>
                    <a:pt x="1802" y="2371"/>
                    <a:pt x="1778" y="2371"/>
                  </a:cubicBezTo>
                  <a:cubicBezTo>
                    <a:pt x="1747" y="2364"/>
                    <a:pt x="1739" y="2355"/>
                    <a:pt x="1707" y="2348"/>
                  </a:cubicBezTo>
                  <a:cubicBezTo>
                    <a:pt x="1676" y="2332"/>
                    <a:pt x="1676" y="2355"/>
                    <a:pt x="1652" y="2387"/>
                  </a:cubicBezTo>
                  <a:cubicBezTo>
                    <a:pt x="1628" y="2411"/>
                    <a:pt x="1628" y="2371"/>
                    <a:pt x="1620" y="2355"/>
                  </a:cubicBezTo>
                  <a:cubicBezTo>
                    <a:pt x="1605" y="2332"/>
                    <a:pt x="1589" y="2269"/>
                    <a:pt x="1589" y="2229"/>
                  </a:cubicBezTo>
                  <a:cubicBezTo>
                    <a:pt x="1589" y="2190"/>
                    <a:pt x="1573" y="2166"/>
                    <a:pt x="1518" y="2158"/>
                  </a:cubicBezTo>
                  <a:cubicBezTo>
                    <a:pt x="1454" y="2142"/>
                    <a:pt x="1478" y="2126"/>
                    <a:pt x="1494" y="2079"/>
                  </a:cubicBezTo>
                  <a:cubicBezTo>
                    <a:pt x="1510" y="2031"/>
                    <a:pt x="1502" y="2000"/>
                    <a:pt x="1478" y="1960"/>
                  </a:cubicBezTo>
                  <a:cubicBezTo>
                    <a:pt x="1446" y="1921"/>
                    <a:pt x="1439" y="1889"/>
                    <a:pt x="1423" y="1850"/>
                  </a:cubicBezTo>
                  <a:cubicBezTo>
                    <a:pt x="1407" y="1818"/>
                    <a:pt x="1439" y="1787"/>
                    <a:pt x="1439" y="1739"/>
                  </a:cubicBezTo>
                  <a:cubicBezTo>
                    <a:pt x="1431" y="1700"/>
                    <a:pt x="1383" y="1723"/>
                    <a:pt x="1352" y="1747"/>
                  </a:cubicBezTo>
                  <a:cubicBezTo>
                    <a:pt x="1328" y="1778"/>
                    <a:pt x="1312" y="1778"/>
                    <a:pt x="1257" y="1794"/>
                  </a:cubicBezTo>
                  <a:cubicBezTo>
                    <a:pt x="1194" y="1802"/>
                    <a:pt x="1257" y="1794"/>
                    <a:pt x="1225" y="1771"/>
                  </a:cubicBezTo>
                  <a:cubicBezTo>
                    <a:pt x="1194" y="1747"/>
                    <a:pt x="1178" y="1747"/>
                    <a:pt x="1186" y="1739"/>
                  </a:cubicBezTo>
                  <a:cubicBezTo>
                    <a:pt x="1194" y="1723"/>
                    <a:pt x="1201" y="1700"/>
                    <a:pt x="1194" y="1668"/>
                  </a:cubicBezTo>
                  <a:cubicBezTo>
                    <a:pt x="1194" y="1636"/>
                    <a:pt x="1217" y="1644"/>
                    <a:pt x="1241" y="1644"/>
                  </a:cubicBezTo>
                  <a:cubicBezTo>
                    <a:pt x="1257" y="1644"/>
                    <a:pt x="1265" y="1581"/>
                    <a:pt x="1257" y="1565"/>
                  </a:cubicBezTo>
                  <a:cubicBezTo>
                    <a:pt x="1257" y="1541"/>
                    <a:pt x="1241" y="1502"/>
                    <a:pt x="1257" y="1454"/>
                  </a:cubicBezTo>
                  <a:cubicBezTo>
                    <a:pt x="1265" y="1415"/>
                    <a:pt x="1296" y="1383"/>
                    <a:pt x="1304" y="1367"/>
                  </a:cubicBezTo>
                  <a:cubicBezTo>
                    <a:pt x="1320" y="1344"/>
                    <a:pt x="1344" y="1296"/>
                    <a:pt x="1336" y="1249"/>
                  </a:cubicBezTo>
                  <a:cubicBezTo>
                    <a:pt x="1328" y="1201"/>
                    <a:pt x="1304" y="1257"/>
                    <a:pt x="1272" y="1249"/>
                  </a:cubicBezTo>
                  <a:cubicBezTo>
                    <a:pt x="1233" y="1241"/>
                    <a:pt x="1233" y="1194"/>
                    <a:pt x="1194" y="1162"/>
                  </a:cubicBezTo>
                  <a:cubicBezTo>
                    <a:pt x="1146" y="1130"/>
                    <a:pt x="1178" y="1130"/>
                    <a:pt x="1170" y="1083"/>
                  </a:cubicBezTo>
                  <a:cubicBezTo>
                    <a:pt x="1162" y="1036"/>
                    <a:pt x="1154" y="1036"/>
                    <a:pt x="1114" y="1012"/>
                  </a:cubicBezTo>
                  <a:cubicBezTo>
                    <a:pt x="1075" y="988"/>
                    <a:pt x="1099" y="956"/>
                    <a:pt x="1091" y="917"/>
                  </a:cubicBezTo>
                  <a:cubicBezTo>
                    <a:pt x="1083" y="877"/>
                    <a:pt x="1051" y="893"/>
                    <a:pt x="1035" y="870"/>
                  </a:cubicBezTo>
                  <a:cubicBezTo>
                    <a:pt x="1012" y="838"/>
                    <a:pt x="980" y="838"/>
                    <a:pt x="980" y="798"/>
                  </a:cubicBezTo>
                  <a:cubicBezTo>
                    <a:pt x="980" y="767"/>
                    <a:pt x="1004" y="735"/>
                    <a:pt x="1004" y="696"/>
                  </a:cubicBezTo>
                  <a:cubicBezTo>
                    <a:pt x="996" y="656"/>
                    <a:pt x="941" y="577"/>
                    <a:pt x="925" y="545"/>
                  </a:cubicBezTo>
                  <a:cubicBezTo>
                    <a:pt x="917" y="514"/>
                    <a:pt x="933" y="482"/>
                    <a:pt x="941" y="450"/>
                  </a:cubicBezTo>
                  <a:cubicBezTo>
                    <a:pt x="941" y="419"/>
                    <a:pt x="964" y="332"/>
                    <a:pt x="972" y="292"/>
                  </a:cubicBezTo>
                  <a:cubicBezTo>
                    <a:pt x="988" y="253"/>
                    <a:pt x="996" y="158"/>
                    <a:pt x="996" y="126"/>
                  </a:cubicBezTo>
                  <a:cubicBezTo>
                    <a:pt x="996" y="111"/>
                    <a:pt x="996" y="79"/>
                    <a:pt x="1004" y="63"/>
                  </a:cubicBezTo>
                  <a:cubicBezTo>
                    <a:pt x="885" y="39"/>
                    <a:pt x="775" y="16"/>
                    <a:pt x="672" y="0"/>
                  </a:cubicBezTo>
                  <a:cubicBezTo>
                    <a:pt x="648" y="111"/>
                    <a:pt x="561" y="561"/>
                    <a:pt x="553" y="593"/>
                  </a:cubicBezTo>
                  <a:cubicBezTo>
                    <a:pt x="545" y="617"/>
                    <a:pt x="466" y="1020"/>
                    <a:pt x="450" y="1051"/>
                  </a:cubicBezTo>
                  <a:cubicBezTo>
                    <a:pt x="427" y="1083"/>
                    <a:pt x="427" y="1225"/>
                    <a:pt x="442" y="1249"/>
                  </a:cubicBezTo>
                  <a:cubicBezTo>
                    <a:pt x="450" y="1265"/>
                    <a:pt x="435" y="1312"/>
                    <a:pt x="435" y="1328"/>
                  </a:cubicBezTo>
                  <a:cubicBezTo>
                    <a:pt x="427" y="1352"/>
                    <a:pt x="435" y="1454"/>
                    <a:pt x="482" y="1486"/>
                  </a:cubicBezTo>
                  <a:cubicBezTo>
                    <a:pt x="529" y="1526"/>
                    <a:pt x="545" y="1613"/>
                    <a:pt x="522" y="1628"/>
                  </a:cubicBezTo>
                  <a:cubicBezTo>
                    <a:pt x="506" y="1644"/>
                    <a:pt x="442" y="1731"/>
                    <a:pt x="442" y="1747"/>
                  </a:cubicBezTo>
                  <a:cubicBezTo>
                    <a:pt x="442" y="1771"/>
                    <a:pt x="395" y="1794"/>
                    <a:pt x="371" y="1818"/>
                  </a:cubicBezTo>
                  <a:cubicBezTo>
                    <a:pt x="348" y="1850"/>
                    <a:pt x="348" y="1873"/>
                    <a:pt x="355" y="1889"/>
                  </a:cubicBezTo>
                  <a:cubicBezTo>
                    <a:pt x="355" y="1897"/>
                    <a:pt x="166" y="2040"/>
                    <a:pt x="174" y="2079"/>
                  </a:cubicBezTo>
                  <a:cubicBezTo>
                    <a:pt x="182" y="2126"/>
                    <a:pt x="166" y="2158"/>
                    <a:pt x="229" y="2182"/>
                  </a:cubicBezTo>
                  <a:cubicBezTo>
                    <a:pt x="284" y="2213"/>
                    <a:pt x="245" y="2253"/>
                    <a:pt x="229" y="2277"/>
                  </a:cubicBezTo>
                  <a:cubicBezTo>
                    <a:pt x="221" y="2292"/>
                    <a:pt x="237" y="2316"/>
                    <a:pt x="221" y="2340"/>
                  </a:cubicBezTo>
                  <a:cubicBezTo>
                    <a:pt x="205" y="2364"/>
                    <a:pt x="174" y="2411"/>
                    <a:pt x="174" y="2435"/>
                  </a:cubicBezTo>
                  <a:cubicBezTo>
                    <a:pt x="174" y="2458"/>
                    <a:pt x="31" y="3075"/>
                    <a:pt x="0" y="3217"/>
                  </a:cubicBezTo>
                  <a:cubicBezTo>
                    <a:pt x="640" y="3360"/>
                    <a:pt x="1352" y="3494"/>
                    <a:pt x="2063" y="3605"/>
                  </a:cubicBezTo>
                  <a:cubicBezTo>
                    <a:pt x="2253" y="2427"/>
                    <a:pt x="2253" y="2427"/>
                    <a:pt x="2253" y="2427"/>
                  </a:cubicBezTo>
                  <a:cubicBezTo>
                    <a:pt x="2229" y="2411"/>
                    <a:pt x="2221" y="2395"/>
                    <a:pt x="2213" y="2364"/>
                  </a:cubicBezTo>
                </a:path>
              </a:pathLst>
            </a:custGeom>
            <a:solidFill>
              <a:schemeClr val="accent6"/>
            </a:solidFill>
            <a:ln>
              <a:solidFill>
                <a:schemeClr val="bg2"/>
              </a:solidFill>
            </a:ln>
            <a:effectLst/>
          </p:spPr>
          <p:txBody>
            <a:bodyPr wrap="none" anchor="ctr"/>
            <a:lstStyle/>
            <a:p>
              <a:endParaRPr lang="en-US"/>
            </a:p>
          </p:txBody>
        </p:sp>
        <p:sp>
          <p:nvSpPr>
            <p:cNvPr id="716" name="Freeform 262"/>
            <p:cNvSpPr>
              <a:spLocks noChangeArrowheads="1"/>
            </p:cNvSpPr>
            <p:nvPr/>
          </p:nvSpPr>
          <p:spPr bwMode="auto">
            <a:xfrm>
              <a:off x="13658634" y="4199262"/>
              <a:ext cx="1194442" cy="1901831"/>
            </a:xfrm>
            <a:custGeom>
              <a:avLst/>
              <a:gdLst>
                <a:gd name="T0" fmla="*/ 8 w 2270"/>
                <a:gd name="T1" fmla="*/ 3233 h 3614"/>
                <a:gd name="T2" fmla="*/ 221 w 2270"/>
                <a:gd name="T3" fmla="*/ 2356 h 3614"/>
                <a:gd name="T4" fmla="*/ 237 w 2270"/>
                <a:gd name="T5" fmla="*/ 2277 h 3614"/>
                <a:gd name="T6" fmla="*/ 182 w 2270"/>
                <a:gd name="T7" fmla="*/ 2087 h 3614"/>
                <a:gd name="T8" fmla="*/ 379 w 2270"/>
                <a:gd name="T9" fmla="*/ 1826 h 3614"/>
                <a:gd name="T10" fmla="*/ 537 w 2270"/>
                <a:gd name="T11" fmla="*/ 1605 h 3614"/>
                <a:gd name="T12" fmla="*/ 450 w 2270"/>
                <a:gd name="T13" fmla="*/ 1257 h 3614"/>
                <a:gd name="T14" fmla="*/ 672 w 2270"/>
                <a:gd name="T15" fmla="*/ 0 h 3614"/>
                <a:gd name="T16" fmla="*/ 1012 w 2270"/>
                <a:gd name="T17" fmla="*/ 71 h 3614"/>
                <a:gd name="T18" fmla="*/ 949 w 2270"/>
                <a:gd name="T19" fmla="*/ 458 h 3614"/>
                <a:gd name="T20" fmla="*/ 1012 w 2270"/>
                <a:gd name="T21" fmla="*/ 704 h 3614"/>
                <a:gd name="T22" fmla="*/ 1043 w 2270"/>
                <a:gd name="T23" fmla="*/ 869 h 3614"/>
                <a:gd name="T24" fmla="*/ 1122 w 2270"/>
                <a:gd name="T25" fmla="*/ 1012 h 3614"/>
                <a:gd name="T26" fmla="*/ 1202 w 2270"/>
                <a:gd name="T27" fmla="*/ 1170 h 3614"/>
                <a:gd name="T28" fmla="*/ 1312 w 2270"/>
                <a:gd name="T29" fmla="*/ 1241 h 3614"/>
                <a:gd name="T30" fmla="*/ 1312 w 2270"/>
                <a:gd name="T31" fmla="*/ 1375 h 3614"/>
                <a:gd name="T32" fmla="*/ 1249 w 2270"/>
                <a:gd name="T33" fmla="*/ 1652 h 3614"/>
                <a:gd name="T34" fmla="*/ 1209 w 2270"/>
                <a:gd name="T35" fmla="*/ 1676 h 3614"/>
                <a:gd name="T36" fmla="*/ 1233 w 2270"/>
                <a:gd name="T37" fmla="*/ 1771 h 3614"/>
                <a:gd name="T38" fmla="*/ 1360 w 2270"/>
                <a:gd name="T39" fmla="*/ 1755 h 3614"/>
                <a:gd name="T40" fmla="*/ 1439 w 2270"/>
                <a:gd name="T41" fmla="*/ 1858 h 3614"/>
                <a:gd name="T42" fmla="*/ 1494 w 2270"/>
                <a:gd name="T43" fmla="*/ 2111 h 3614"/>
                <a:gd name="T44" fmla="*/ 1628 w 2270"/>
                <a:gd name="T45" fmla="*/ 2356 h 3614"/>
                <a:gd name="T46" fmla="*/ 1668 w 2270"/>
                <a:gd name="T47" fmla="*/ 2372 h 3614"/>
                <a:gd name="T48" fmla="*/ 1826 w 2270"/>
                <a:gd name="T49" fmla="*/ 2356 h 3614"/>
                <a:gd name="T50" fmla="*/ 1913 w 2270"/>
                <a:gd name="T51" fmla="*/ 2356 h 3614"/>
                <a:gd name="T52" fmla="*/ 2024 w 2270"/>
                <a:gd name="T53" fmla="*/ 2363 h 3614"/>
                <a:gd name="T54" fmla="*/ 2119 w 2270"/>
                <a:gd name="T55" fmla="*/ 2332 h 3614"/>
                <a:gd name="T56" fmla="*/ 2221 w 2270"/>
                <a:gd name="T57" fmla="*/ 2372 h 3614"/>
                <a:gd name="T58" fmla="*/ 8 w 2270"/>
                <a:gd name="T59" fmla="*/ 3225 h 3614"/>
                <a:gd name="T60" fmla="*/ 2213 w 2270"/>
                <a:gd name="T61" fmla="*/ 2372 h 3614"/>
                <a:gd name="T62" fmla="*/ 2126 w 2270"/>
                <a:gd name="T63" fmla="*/ 2332 h 3614"/>
                <a:gd name="T64" fmla="*/ 2055 w 2270"/>
                <a:gd name="T65" fmla="*/ 2419 h 3614"/>
                <a:gd name="T66" fmla="*/ 2024 w 2270"/>
                <a:gd name="T67" fmla="*/ 2372 h 3614"/>
                <a:gd name="T68" fmla="*/ 1873 w 2270"/>
                <a:gd name="T69" fmla="*/ 2348 h 3614"/>
                <a:gd name="T70" fmla="*/ 1786 w 2270"/>
                <a:gd name="T71" fmla="*/ 2379 h 3614"/>
                <a:gd name="T72" fmla="*/ 1676 w 2270"/>
                <a:gd name="T73" fmla="*/ 2372 h 3614"/>
                <a:gd name="T74" fmla="*/ 1620 w 2270"/>
                <a:gd name="T75" fmla="*/ 2363 h 3614"/>
                <a:gd name="T76" fmla="*/ 1486 w 2270"/>
                <a:gd name="T77" fmla="*/ 2111 h 3614"/>
                <a:gd name="T78" fmla="*/ 1431 w 2270"/>
                <a:gd name="T79" fmla="*/ 1866 h 3614"/>
                <a:gd name="T80" fmla="*/ 1367 w 2270"/>
                <a:gd name="T81" fmla="*/ 1763 h 3614"/>
                <a:gd name="T82" fmla="*/ 1233 w 2270"/>
                <a:gd name="T83" fmla="*/ 1795 h 3614"/>
                <a:gd name="T84" fmla="*/ 1194 w 2270"/>
                <a:gd name="T85" fmla="*/ 1747 h 3614"/>
                <a:gd name="T86" fmla="*/ 1233 w 2270"/>
                <a:gd name="T87" fmla="*/ 1644 h 3614"/>
                <a:gd name="T88" fmla="*/ 1257 w 2270"/>
                <a:gd name="T89" fmla="*/ 1462 h 3614"/>
                <a:gd name="T90" fmla="*/ 1336 w 2270"/>
                <a:gd name="T91" fmla="*/ 1241 h 3614"/>
                <a:gd name="T92" fmla="*/ 1241 w 2270"/>
                <a:gd name="T93" fmla="*/ 1225 h 3614"/>
                <a:gd name="T94" fmla="*/ 1138 w 2270"/>
                <a:gd name="T95" fmla="*/ 1036 h 3614"/>
                <a:gd name="T96" fmla="*/ 1067 w 2270"/>
                <a:gd name="T97" fmla="*/ 893 h 3614"/>
                <a:gd name="T98" fmla="*/ 996 w 2270"/>
                <a:gd name="T99" fmla="*/ 767 h 3614"/>
                <a:gd name="T100" fmla="*/ 933 w 2270"/>
                <a:gd name="T101" fmla="*/ 490 h 3614"/>
                <a:gd name="T102" fmla="*/ 1004 w 2270"/>
                <a:gd name="T103" fmla="*/ 71 h 3614"/>
                <a:gd name="T104" fmla="*/ 458 w 2270"/>
                <a:gd name="T105" fmla="*/ 1059 h 3614"/>
                <a:gd name="T106" fmla="*/ 490 w 2270"/>
                <a:gd name="T107" fmla="*/ 1494 h 3614"/>
                <a:gd name="T108" fmla="*/ 411 w 2270"/>
                <a:gd name="T109" fmla="*/ 1810 h 3614"/>
                <a:gd name="T110" fmla="*/ 308 w 2270"/>
                <a:gd name="T111" fmla="*/ 1952 h 3614"/>
                <a:gd name="T112" fmla="*/ 269 w 2270"/>
                <a:gd name="T113" fmla="*/ 2221 h 3614"/>
                <a:gd name="T114" fmla="*/ 237 w 2270"/>
                <a:gd name="T115" fmla="*/ 2348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3614">
                  <a:moveTo>
                    <a:pt x="2071" y="3613"/>
                  </a:moveTo>
                  <a:lnTo>
                    <a:pt x="2071" y="3613"/>
                  </a:lnTo>
                  <a:lnTo>
                    <a:pt x="2071" y="3613"/>
                  </a:lnTo>
                  <a:cubicBezTo>
                    <a:pt x="1431" y="3518"/>
                    <a:pt x="735" y="3391"/>
                    <a:pt x="8" y="3233"/>
                  </a:cubicBezTo>
                  <a:cubicBezTo>
                    <a:pt x="0" y="3233"/>
                    <a:pt x="0" y="3233"/>
                    <a:pt x="0" y="3233"/>
                  </a:cubicBezTo>
                  <a:cubicBezTo>
                    <a:pt x="0" y="3225"/>
                    <a:pt x="0" y="3225"/>
                    <a:pt x="0" y="3225"/>
                  </a:cubicBezTo>
                  <a:cubicBezTo>
                    <a:pt x="87" y="2854"/>
                    <a:pt x="182" y="2459"/>
                    <a:pt x="182" y="2443"/>
                  </a:cubicBezTo>
                  <a:cubicBezTo>
                    <a:pt x="182" y="2419"/>
                    <a:pt x="205" y="2379"/>
                    <a:pt x="221" y="2356"/>
                  </a:cubicBezTo>
                  <a:cubicBezTo>
                    <a:pt x="229" y="2348"/>
                    <a:pt x="229" y="2348"/>
                    <a:pt x="229" y="2348"/>
                  </a:cubicBezTo>
                  <a:cubicBezTo>
                    <a:pt x="237" y="2332"/>
                    <a:pt x="237" y="2324"/>
                    <a:pt x="229" y="2316"/>
                  </a:cubicBezTo>
                  <a:cubicBezTo>
                    <a:pt x="229" y="2300"/>
                    <a:pt x="229" y="2292"/>
                    <a:pt x="237" y="2285"/>
                  </a:cubicBezTo>
                  <a:cubicBezTo>
                    <a:pt x="237" y="2277"/>
                    <a:pt x="237" y="2277"/>
                    <a:pt x="237" y="2277"/>
                  </a:cubicBezTo>
                  <a:cubicBezTo>
                    <a:pt x="245" y="2269"/>
                    <a:pt x="269" y="2245"/>
                    <a:pt x="261" y="2221"/>
                  </a:cubicBezTo>
                  <a:cubicBezTo>
                    <a:pt x="261" y="2213"/>
                    <a:pt x="245" y="2206"/>
                    <a:pt x="229" y="2198"/>
                  </a:cubicBezTo>
                  <a:cubicBezTo>
                    <a:pt x="182" y="2174"/>
                    <a:pt x="182" y="2142"/>
                    <a:pt x="182" y="2111"/>
                  </a:cubicBezTo>
                  <a:cubicBezTo>
                    <a:pt x="182" y="2103"/>
                    <a:pt x="182" y="2095"/>
                    <a:pt x="182" y="2087"/>
                  </a:cubicBezTo>
                  <a:cubicBezTo>
                    <a:pt x="174" y="2063"/>
                    <a:pt x="237" y="2008"/>
                    <a:pt x="308" y="1945"/>
                  </a:cubicBezTo>
                  <a:cubicBezTo>
                    <a:pt x="332" y="1921"/>
                    <a:pt x="356" y="1897"/>
                    <a:pt x="356" y="1897"/>
                  </a:cubicBezTo>
                  <a:lnTo>
                    <a:pt x="356" y="1897"/>
                  </a:lnTo>
                  <a:cubicBezTo>
                    <a:pt x="356" y="1881"/>
                    <a:pt x="348" y="1850"/>
                    <a:pt x="379" y="1826"/>
                  </a:cubicBezTo>
                  <a:cubicBezTo>
                    <a:pt x="387" y="1818"/>
                    <a:pt x="395" y="1810"/>
                    <a:pt x="403" y="1802"/>
                  </a:cubicBezTo>
                  <a:cubicBezTo>
                    <a:pt x="427" y="1786"/>
                    <a:pt x="443" y="1771"/>
                    <a:pt x="443" y="1755"/>
                  </a:cubicBezTo>
                  <a:cubicBezTo>
                    <a:pt x="443" y="1731"/>
                    <a:pt x="506" y="1652"/>
                    <a:pt x="530" y="1628"/>
                  </a:cubicBezTo>
                  <a:cubicBezTo>
                    <a:pt x="537" y="1628"/>
                    <a:pt x="537" y="1621"/>
                    <a:pt x="537" y="1605"/>
                  </a:cubicBezTo>
                  <a:cubicBezTo>
                    <a:pt x="537" y="1573"/>
                    <a:pt x="514" y="1526"/>
                    <a:pt x="490" y="1502"/>
                  </a:cubicBezTo>
                  <a:cubicBezTo>
                    <a:pt x="443" y="1462"/>
                    <a:pt x="435" y="1360"/>
                    <a:pt x="435" y="1336"/>
                  </a:cubicBezTo>
                  <a:cubicBezTo>
                    <a:pt x="435" y="1328"/>
                    <a:pt x="443" y="1328"/>
                    <a:pt x="443" y="1320"/>
                  </a:cubicBezTo>
                  <a:cubicBezTo>
                    <a:pt x="450" y="1296"/>
                    <a:pt x="450" y="1273"/>
                    <a:pt x="450" y="1257"/>
                  </a:cubicBezTo>
                  <a:cubicBezTo>
                    <a:pt x="435" y="1233"/>
                    <a:pt x="435" y="1091"/>
                    <a:pt x="450" y="1059"/>
                  </a:cubicBezTo>
                  <a:cubicBezTo>
                    <a:pt x="466" y="1036"/>
                    <a:pt x="506" y="830"/>
                    <a:pt x="537" y="704"/>
                  </a:cubicBezTo>
                  <a:cubicBezTo>
                    <a:pt x="545" y="648"/>
                    <a:pt x="561" y="609"/>
                    <a:pt x="561" y="593"/>
                  </a:cubicBezTo>
                  <a:cubicBezTo>
                    <a:pt x="569" y="577"/>
                    <a:pt x="624" y="277"/>
                    <a:pt x="672" y="0"/>
                  </a:cubicBezTo>
                  <a:lnTo>
                    <a:pt x="672" y="0"/>
                  </a:lnTo>
                  <a:cubicBezTo>
                    <a:pt x="680" y="0"/>
                    <a:pt x="680" y="0"/>
                    <a:pt x="680" y="0"/>
                  </a:cubicBezTo>
                  <a:cubicBezTo>
                    <a:pt x="783" y="24"/>
                    <a:pt x="893" y="47"/>
                    <a:pt x="1012" y="71"/>
                  </a:cubicBezTo>
                  <a:lnTo>
                    <a:pt x="1012" y="71"/>
                  </a:lnTo>
                  <a:lnTo>
                    <a:pt x="1012" y="71"/>
                  </a:lnTo>
                  <a:cubicBezTo>
                    <a:pt x="1012" y="95"/>
                    <a:pt x="1004" y="119"/>
                    <a:pt x="1004" y="134"/>
                  </a:cubicBezTo>
                  <a:cubicBezTo>
                    <a:pt x="1004" y="166"/>
                    <a:pt x="1004" y="261"/>
                    <a:pt x="988" y="300"/>
                  </a:cubicBezTo>
                  <a:cubicBezTo>
                    <a:pt x="972" y="340"/>
                    <a:pt x="956" y="427"/>
                    <a:pt x="949" y="458"/>
                  </a:cubicBezTo>
                  <a:cubicBezTo>
                    <a:pt x="949" y="466"/>
                    <a:pt x="949" y="482"/>
                    <a:pt x="941" y="490"/>
                  </a:cubicBezTo>
                  <a:cubicBezTo>
                    <a:pt x="933" y="514"/>
                    <a:pt x="933" y="530"/>
                    <a:pt x="941" y="553"/>
                  </a:cubicBezTo>
                  <a:cubicBezTo>
                    <a:pt x="941" y="569"/>
                    <a:pt x="956" y="585"/>
                    <a:pt x="964" y="601"/>
                  </a:cubicBezTo>
                  <a:cubicBezTo>
                    <a:pt x="988" y="640"/>
                    <a:pt x="1012" y="680"/>
                    <a:pt x="1012" y="704"/>
                  </a:cubicBezTo>
                  <a:cubicBezTo>
                    <a:pt x="1012" y="727"/>
                    <a:pt x="1012" y="743"/>
                    <a:pt x="1004" y="767"/>
                  </a:cubicBezTo>
                  <a:cubicBezTo>
                    <a:pt x="996" y="783"/>
                    <a:pt x="996" y="798"/>
                    <a:pt x="996" y="806"/>
                  </a:cubicBezTo>
                  <a:cubicBezTo>
                    <a:pt x="996" y="830"/>
                    <a:pt x="1004" y="838"/>
                    <a:pt x="1020" y="854"/>
                  </a:cubicBezTo>
                  <a:cubicBezTo>
                    <a:pt x="1027" y="854"/>
                    <a:pt x="1036" y="862"/>
                    <a:pt x="1043" y="869"/>
                  </a:cubicBezTo>
                  <a:cubicBezTo>
                    <a:pt x="1051" y="885"/>
                    <a:pt x="1059" y="885"/>
                    <a:pt x="1067" y="885"/>
                  </a:cubicBezTo>
                  <a:cubicBezTo>
                    <a:pt x="1083" y="893"/>
                    <a:pt x="1099" y="893"/>
                    <a:pt x="1107" y="925"/>
                  </a:cubicBezTo>
                  <a:cubicBezTo>
                    <a:pt x="1107" y="933"/>
                    <a:pt x="1107" y="949"/>
                    <a:pt x="1107" y="964"/>
                  </a:cubicBezTo>
                  <a:cubicBezTo>
                    <a:pt x="1099" y="980"/>
                    <a:pt x="1099" y="1004"/>
                    <a:pt x="1122" y="1012"/>
                  </a:cubicBezTo>
                  <a:cubicBezTo>
                    <a:pt x="1130" y="1020"/>
                    <a:pt x="1138" y="1020"/>
                    <a:pt x="1146" y="1028"/>
                  </a:cubicBezTo>
                  <a:cubicBezTo>
                    <a:pt x="1170" y="1044"/>
                    <a:pt x="1178" y="1051"/>
                    <a:pt x="1186" y="1091"/>
                  </a:cubicBezTo>
                  <a:cubicBezTo>
                    <a:pt x="1186" y="1107"/>
                    <a:pt x="1186" y="1122"/>
                    <a:pt x="1178" y="1131"/>
                  </a:cubicBezTo>
                  <a:cubicBezTo>
                    <a:pt x="1178" y="1146"/>
                    <a:pt x="1178" y="1146"/>
                    <a:pt x="1202" y="1170"/>
                  </a:cubicBezTo>
                  <a:cubicBezTo>
                    <a:pt x="1225" y="1186"/>
                    <a:pt x="1233" y="1202"/>
                    <a:pt x="1249" y="1217"/>
                  </a:cubicBezTo>
                  <a:cubicBezTo>
                    <a:pt x="1257" y="1233"/>
                    <a:pt x="1265" y="1249"/>
                    <a:pt x="1280" y="1249"/>
                  </a:cubicBezTo>
                  <a:cubicBezTo>
                    <a:pt x="1280" y="1257"/>
                    <a:pt x="1280" y="1257"/>
                    <a:pt x="1289" y="1257"/>
                  </a:cubicBezTo>
                  <a:cubicBezTo>
                    <a:pt x="1296" y="1257"/>
                    <a:pt x="1304" y="1249"/>
                    <a:pt x="1312" y="1241"/>
                  </a:cubicBezTo>
                  <a:cubicBezTo>
                    <a:pt x="1320" y="1241"/>
                    <a:pt x="1328" y="1233"/>
                    <a:pt x="1336" y="1233"/>
                  </a:cubicBezTo>
                  <a:cubicBezTo>
                    <a:pt x="1344" y="1233"/>
                    <a:pt x="1344" y="1249"/>
                    <a:pt x="1344" y="1257"/>
                  </a:cubicBezTo>
                  <a:cubicBezTo>
                    <a:pt x="1352" y="1296"/>
                    <a:pt x="1336" y="1352"/>
                    <a:pt x="1320" y="1375"/>
                  </a:cubicBezTo>
                  <a:cubicBezTo>
                    <a:pt x="1312" y="1375"/>
                    <a:pt x="1312" y="1375"/>
                    <a:pt x="1312" y="1375"/>
                  </a:cubicBezTo>
                  <a:cubicBezTo>
                    <a:pt x="1296" y="1399"/>
                    <a:pt x="1273" y="1431"/>
                    <a:pt x="1265" y="1462"/>
                  </a:cubicBezTo>
                  <a:cubicBezTo>
                    <a:pt x="1257" y="1502"/>
                    <a:pt x="1265" y="1542"/>
                    <a:pt x="1273" y="1565"/>
                  </a:cubicBezTo>
                  <a:cubicBezTo>
                    <a:pt x="1273" y="1589"/>
                    <a:pt x="1273" y="1628"/>
                    <a:pt x="1257" y="1644"/>
                  </a:cubicBezTo>
                  <a:cubicBezTo>
                    <a:pt x="1257" y="1652"/>
                    <a:pt x="1249" y="1652"/>
                    <a:pt x="1249" y="1652"/>
                  </a:cubicBezTo>
                  <a:cubicBezTo>
                    <a:pt x="1241" y="1652"/>
                    <a:pt x="1241" y="1652"/>
                    <a:pt x="1241" y="1652"/>
                  </a:cubicBezTo>
                  <a:cubicBezTo>
                    <a:pt x="1233" y="1652"/>
                    <a:pt x="1233" y="1652"/>
                    <a:pt x="1233" y="1652"/>
                  </a:cubicBezTo>
                  <a:cubicBezTo>
                    <a:pt x="1225" y="1652"/>
                    <a:pt x="1217" y="1652"/>
                    <a:pt x="1209" y="1660"/>
                  </a:cubicBezTo>
                  <a:cubicBezTo>
                    <a:pt x="1209" y="1660"/>
                    <a:pt x="1209" y="1668"/>
                    <a:pt x="1209" y="1676"/>
                  </a:cubicBezTo>
                  <a:cubicBezTo>
                    <a:pt x="1209" y="1708"/>
                    <a:pt x="1202" y="1731"/>
                    <a:pt x="1194" y="1747"/>
                  </a:cubicBezTo>
                  <a:lnTo>
                    <a:pt x="1194" y="1747"/>
                  </a:lnTo>
                  <a:cubicBezTo>
                    <a:pt x="1194" y="1755"/>
                    <a:pt x="1194" y="1755"/>
                    <a:pt x="1202" y="1755"/>
                  </a:cubicBezTo>
                  <a:cubicBezTo>
                    <a:pt x="1209" y="1763"/>
                    <a:pt x="1217" y="1763"/>
                    <a:pt x="1233" y="1771"/>
                  </a:cubicBezTo>
                  <a:cubicBezTo>
                    <a:pt x="1241" y="1779"/>
                    <a:pt x="1241" y="1786"/>
                    <a:pt x="1241" y="1786"/>
                  </a:cubicBezTo>
                  <a:cubicBezTo>
                    <a:pt x="1241" y="1795"/>
                    <a:pt x="1241" y="1795"/>
                    <a:pt x="1241" y="1802"/>
                  </a:cubicBezTo>
                  <a:cubicBezTo>
                    <a:pt x="1241" y="1795"/>
                    <a:pt x="1249" y="1795"/>
                    <a:pt x="1257" y="1795"/>
                  </a:cubicBezTo>
                  <a:cubicBezTo>
                    <a:pt x="1320" y="1786"/>
                    <a:pt x="1336" y="1779"/>
                    <a:pt x="1360" y="1755"/>
                  </a:cubicBezTo>
                  <a:cubicBezTo>
                    <a:pt x="1375" y="1739"/>
                    <a:pt x="1407" y="1723"/>
                    <a:pt x="1423" y="1723"/>
                  </a:cubicBezTo>
                  <a:cubicBezTo>
                    <a:pt x="1431" y="1723"/>
                    <a:pt x="1447" y="1731"/>
                    <a:pt x="1447" y="1747"/>
                  </a:cubicBezTo>
                  <a:cubicBezTo>
                    <a:pt x="1447" y="1771"/>
                    <a:pt x="1447" y="1786"/>
                    <a:pt x="1439" y="1802"/>
                  </a:cubicBezTo>
                  <a:cubicBezTo>
                    <a:pt x="1431" y="1818"/>
                    <a:pt x="1431" y="1842"/>
                    <a:pt x="1439" y="1858"/>
                  </a:cubicBezTo>
                  <a:cubicBezTo>
                    <a:pt x="1439" y="1866"/>
                    <a:pt x="1439" y="1866"/>
                    <a:pt x="1439" y="1873"/>
                  </a:cubicBezTo>
                  <a:cubicBezTo>
                    <a:pt x="1454" y="1905"/>
                    <a:pt x="1462" y="1929"/>
                    <a:pt x="1486" y="1961"/>
                  </a:cubicBezTo>
                  <a:cubicBezTo>
                    <a:pt x="1518" y="2000"/>
                    <a:pt x="1518" y="2039"/>
                    <a:pt x="1510" y="2087"/>
                  </a:cubicBezTo>
                  <a:cubicBezTo>
                    <a:pt x="1502" y="2095"/>
                    <a:pt x="1502" y="2103"/>
                    <a:pt x="1494" y="2111"/>
                  </a:cubicBezTo>
                  <a:cubicBezTo>
                    <a:pt x="1494" y="2126"/>
                    <a:pt x="1486" y="2134"/>
                    <a:pt x="1486" y="2142"/>
                  </a:cubicBezTo>
                  <a:cubicBezTo>
                    <a:pt x="1494" y="2150"/>
                    <a:pt x="1502" y="2158"/>
                    <a:pt x="1526" y="2158"/>
                  </a:cubicBezTo>
                  <a:cubicBezTo>
                    <a:pt x="1581" y="2174"/>
                    <a:pt x="1597" y="2190"/>
                    <a:pt x="1597" y="2237"/>
                  </a:cubicBezTo>
                  <a:cubicBezTo>
                    <a:pt x="1597" y="2277"/>
                    <a:pt x="1620" y="2340"/>
                    <a:pt x="1628" y="2356"/>
                  </a:cubicBezTo>
                  <a:cubicBezTo>
                    <a:pt x="1636" y="2363"/>
                    <a:pt x="1636" y="2372"/>
                    <a:pt x="1636" y="2379"/>
                  </a:cubicBezTo>
                  <a:cubicBezTo>
                    <a:pt x="1644" y="2387"/>
                    <a:pt x="1644" y="2395"/>
                    <a:pt x="1652" y="2395"/>
                  </a:cubicBezTo>
                  <a:cubicBezTo>
                    <a:pt x="1652" y="2395"/>
                    <a:pt x="1652" y="2395"/>
                    <a:pt x="1660" y="2387"/>
                  </a:cubicBezTo>
                  <a:cubicBezTo>
                    <a:pt x="1668" y="2379"/>
                    <a:pt x="1668" y="2372"/>
                    <a:pt x="1668" y="2372"/>
                  </a:cubicBezTo>
                  <a:cubicBezTo>
                    <a:pt x="1684" y="2348"/>
                    <a:pt x="1692" y="2340"/>
                    <a:pt x="1715" y="2348"/>
                  </a:cubicBezTo>
                  <a:cubicBezTo>
                    <a:pt x="1731" y="2356"/>
                    <a:pt x="1739" y="2356"/>
                    <a:pt x="1747" y="2363"/>
                  </a:cubicBezTo>
                  <a:cubicBezTo>
                    <a:pt x="1763" y="2372"/>
                    <a:pt x="1771" y="2372"/>
                    <a:pt x="1786" y="2372"/>
                  </a:cubicBezTo>
                  <a:cubicBezTo>
                    <a:pt x="1802" y="2379"/>
                    <a:pt x="1810" y="2363"/>
                    <a:pt x="1826" y="2356"/>
                  </a:cubicBezTo>
                  <a:cubicBezTo>
                    <a:pt x="1826" y="2356"/>
                    <a:pt x="1834" y="2348"/>
                    <a:pt x="1842" y="2348"/>
                  </a:cubicBezTo>
                  <a:lnTo>
                    <a:pt x="1842" y="2348"/>
                  </a:lnTo>
                  <a:cubicBezTo>
                    <a:pt x="1850" y="2340"/>
                    <a:pt x="1858" y="2340"/>
                    <a:pt x="1873" y="2340"/>
                  </a:cubicBezTo>
                  <a:cubicBezTo>
                    <a:pt x="1881" y="2340"/>
                    <a:pt x="1897" y="2340"/>
                    <a:pt x="1913" y="2356"/>
                  </a:cubicBezTo>
                  <a:cubicBezTo>
                    <a:pt x="1937" y="2372"/>
                    <a:pt x="1953" y="2379"/>
                    <a:pt x="1976" y="2379"/>
                  </a:cubicBezTo>
                  <a:cubicBezTo>
                    <a:pt x="1984" y="2379"/>
                    <a:pt x="1984" y="2379"/>
                    <a:pt x="1992" y="2379"/>
                  </a:cubicBezTo>
                  <a:cubicBezTo>
                    <a:pt x="2008" y="2372"/>
                    <a:pt x="2016" y="2372"/>
                    <a:pt x="2016" y="2372"/>
                  </a:cubicBezTo>
                  <a:cubicBezTo>
                    <a:pt x="2016" y="2363"/>
                    <a:pt x="2024" y="2363"/>
                    <a:pt x="2024" y="2363"/>
                  </a:cubicBezTo>
                  <a:cubicBezTo>
                    <a:pt x="2032" y="2363"/>
                    <a:pt x="2039" y="2363"/>
                    <a:pt x="2047" y="2372"/>
                  </a:cubicBezTo>
                  <a:cubicBezTo>
                    <a:pt x="2071" y="2387"/>
                    <a:pt x="2063" y="2403"/>
                    <a:pt x="2063" y="2411"/>
                  </a:cubicBezTo>
                  <a:cubicBezTo>
                    <a:pt x="2071" y="2411"/>
                    <a:pt x="2071" y="2403"/>
                    <a:pt x="2079" y="2395"/>
                  </a:cubicBezTo>
                  <a:cubicBezTo>
                    <a:pt x="2103" y="2379"/>
                    <a:pt x="2111" y="2348"/>
                    <a:pt x="2119" y="2332"/>
                  </a:cubicBezTo>
                  <a:cubicBezTo>
                    <a:pt x="2126" y="2308"/>
                    <a:pt x="2134" y="2300"/>
                    <a:pt x="2142" y="2300"/>
                  </a:cubicBezTo>
                  <a:cubicBezTo>
                    <a:pt x="2150" y="2300"/>
                    <a:pt x="2150" y="2300"/>
                    <a:pt x="2150" y="2300"/>
                  </a:cubicBezTo>
                  <a:cubicBezTo>
                    <a:pt x="2158" y="2300"/>
                    <a:pt x="2166" y="2308"/>
                    <a:pt x="2166" y="2308"/>
                  </a:cubicBezTo>
                  <a:cubicBezTo>
                    <a:pt x="2197" y="2324"/>
                    <a:pt x="2213" y="2332"/>
                    <a:pt x="2221" y="2372"/>
                  </a:cubicBezTo>
                  <a:cubicBezTo>
                    <a:pt x="2229" y="2403"/>
                    <a:pt x="2237" y="2419"/>
                    <a:pt x="2261" y="2427"/>
                  </a:cubicBezTo>
                  <a:cubicBezTo>
                    <a:pt x="2269" y="2427"/>
                    <a:pt x="2269" y="2427"/>
                    <a:pt x="2269" y="2427"/>
                  </a:cubicBezTo>
                  <a:lnTo>
                    <a:pt x="2071" y="3613"/>
                  </a:lnTo>
                  <a:close/>
                  <a:moveTo>
                    <a:pt x="8" y="3225"/>
                  </a:moveTo>
                  <a:lnTo>
                    <a:pt x="8" y="3225"/>
                  </a:lnTo>
                  <a:cubicBezTo>
                    <a:pt x="743" y="3383"/>
                    <a:pt x="1431" y="3510"/>
                    <a:pt x="2063" y="3605"/>
                  </a:cubicBezTo>
                  <a:cubicBezTo>
                    <a:pt x="2261" y="2435"/>
                    <a:pt x="2261" y="2435"/>
                    <a:pt x="2261" y="2435"/>
                  </a:cubicBezTo>
                  <a:cubicBezTo>
                    <a:pt x="2237" y="2419"/>
                    <a:pt x="2221" y="2403"/>
                    <a:pt x="2213" y="2372"/>
                  </a:cubicBezTo>
                  <a:cubicBezTo>
                    <a:pt x="2213" y="2340"/>
                    <a:pt x="2190" y="2324"/>
                    <a:pt x="2166" y="2316"/>
                  </a:cubicBezTo>
                  <a:cubicBezTo>
                    <a:pt x="2158" y="2316"/>
                    <a:pt x="2158" y="2308"/>
                    <a:pt x="2150" y="2308"/>
                  </a:cubicBezTo>
                  <a:lnTo>
                    <a:pt x="2142" y="2308"/>
                  </a:lnTo>
                  <a:cubicBezTo>
                    <a:pt x="2134" y="2308"/>
                    <a:pt x="2134" y="2316"/>
                    <a:pt x="2126" y="2332"/>
                  </a:cubicBezTo>
                  <a:cubicBezTo>
                    <a:pt x="2119" y="2356"/>
                    <a:pt x="2111" y="2379"/>
                    <a:pt x="2087" y="2403"/>
                  </a:cubicBezTo>
                  <a:cubicBezTo>
                    <a:pt x="2071" y="2419"/>
                    <a:pt x="2063" y="2427"/>
                    <a:pt x="2063" y="2427"/>
                  </a:cubicBezTo>
                  <a:lnTo>
                    <a:pt x="2063" y="2427"/>
                  </a:lnTo>
                  <a:cubicBezTo>
                    <a:pt x="2055" y="2419"/>
                    <a:pt x="2055" y="2419"/>
                    <a:pt x="2055" y="2419"/>
                  </a:cubicBezTo>
                  <a:cubicBezTo>
                    <a:pt x="2055" y="2419"/>
                    <a:pt x="2055" y="2419"/>
                    <a:pt x="2055" y="2411"/>
                  </a:cubicBezTo>
                  <a:cubicBezTo>
                    <a:pt x="2063" y="2403"/>
                    <a:pt x="2063" y="2387"/>
                    <a:pt x="2047" y="2379"/>
                  </a:cubicBezTo>
                  <a:cubicBezTo>
                    <a:pt x="2032" y="2372"/>
                    <a:pt x="2024" y="2372"/>
                    <a:pt x="2024" y="2372"/>
                  </a:cubicBezTo>
                  <a:lnTo>
                    <a:pt x="2024" y="2372"/>
                  </a:lnTo>
                  <a:cubicBezTo>
                    <a:pt x="2016" y="2379"/>
                    <a:pt x="2008" y="2379"/>
                    <a:pt x="2000" y="2387"/>
                  </a:cubicBezTo>
                  <a:cubicBezTo>
                    <a:pt x="1992" y="2387"/>
                    <a:pt x="1984" y="2387"/>
                    <a:pt x="1976" y="2387"/>
                  </a:cubicBezTo>
                  <a:cubicBezTo>
                    <a:pt x="1953" y="2387"/>
                    <a:pt x="1929" y="2379"/>
                    <a:pt x="1905" y="2356"/>
                  </a:cubicBezTo>
                  <a:cubicBezTo>
                    <a:pt x="1897" y="2348"/>
                    <a:pt x="1881" y="2348"/>
                    <a:pt x="1873" y="2348"/>
                  </a:cubicBezTo>
                  <a:cubicBezTo>
                    <a:pt x="1866" y="2348"/>
                    <a:pt x="1850" y="2348"/>
                    <a:pt x="1850" y="2348"/>
                  </a:cubicBezTo>
                  <a:cubicBezTo>
                    <a:pt x="1842" y="2348"/>
                    <a:pt x="1842" y="2356"/>
                    <a:pt x="1842" y="2356"/>
                  </a:cubicBezTo>
                  <a:cubicBezTo>
                    <a:pt x="1834" y="2356"/>
                    <a:pt x="1834" y="2356"/>
                    <a:pt x="1826" y="2363"/>
                  </a:cubicBezTo>
                  <a:cubicBezTo>
                    <a:pt x="1818" y="2372"/>
                    <a:pt x="1802" y="2379"/>
                    <a:pt x="1786" y="2379"/>
                  </a:cubicBezTo>
                  <a:cubicBezTo>
                    <a:pt x="1763" y="2379"/>
                    <a:pt x="1755" y="2372"/>
                    <a:pt x="1747" y="2372"/>
                  </a:cubicBezTo>
                  <a:cubicBezTo>
                    <a:pt x="1739" y="2363"/>
                    <a:pt x="1731" y="2363"/>
                    <a:pt x="1715" y="2356"/>
                  </a:cubicBezTo>
                  <a:cubicBezTo>
                    <a:pt x="1707" y="2356"/>
                    <a:pt x="1700" y="2356"/>
                    <a:pt x="1700" y="2356"/>
                  </a:cubicBezTo>
                  <a:cubicBezTo>
                    <a:pt x="1692" y="2356"/>
                    <a:pt x="1684" y="2356"/>
                    <a:pt x="1676" y="2372"/>
                  </a:cubicBezTo>
                  <a:cubicBezTo>
                    <a:pt x="1676" y="2379"/>
                    <a:pt x="1668" y="2387"/>
                    <a:pt x="1668" y="2395"/>
                  </a:cubicBezTo>
                  <a:cubicBezTo>
                    <a:pt x="1660" y="2403"/>
                    <a:pt x="1652" y="2403"/>
                    <a:pt x="1652" y="2403"/>
                  </a:cubicBezTo>
                  <a:cubicBezTo>
                    <a:pt x="1636" y="2403"/>
                    <a:pt x="1636" y="2395"/>
                    <a:pt x="1628" y="2379"/>
                  </a:cubicBezTo>
                  <a:cubicBezTo>
                    <a:pt x="1628" y="2372"/>
                    <a:pt x="1628" y="2363"/>
                    <a:pt x="1620" y="2363"/>
                  </a:cubicBezTo>
                  <a:cubicBezTo>
                    <a:pt x="1613" y="2348"/>
                    <a:pt x="1589" y="2277"/>
                    <a:pt x="1589" y="2237"/>
                  </a:cubicBezTo>
                  <a:cubicBezTo>
                    <a:pt x="1589" y="2198"/>
                    <a:pt x="1581" y="2174"/>
                    <a:pt x="1518" y="2166"/>
                  </a:cubicBezTo>
                  <a:cubicBezTo>
                    <a:pt x="1502" y="2166"/>
                    <a:pt x="1486" y="2158"/>
                    <a:pt x="1486" y="2150"/>
                  </a:cubicBezTo>
                  <a:cubicBezTo>
                    <a:pt x="1478" y="2134"/>
                    <a:pt x="1486" y="2126"/>
                    <a:pt x="1486" y="2111"/>
                  </a:cubicBezTo>
                  <a:cubicBezTo>
                    <a:pt x="1494" y="2103"/>
                    <a:pt x="1494" y="2095"/>
                    <a:pt x="1502" y="2087"/>
                  </a:cubicBezTo>
                  <a:cubicBezTo>
                    <a:pt x="1510" y="2039"/>
                    <a:pt x="1510" y="2008"/>
                    <a:pt x="1478" y="1968"/>
                  </a:cubicBezTo>
                  <a:cubicBezTo>
                    <a:pt x="1454" y="1929"/>
                    <a:pt x="1447" y="1905"/>
                    <a:pt x="1431" y="1873"/>
                  </a:cubicBezTo>
                  <a:lnTo>
                    <a:pt x="1431" y="1866"/>
                  </a:lnTo>
                  <a:cubicBezTo>
                    <a:pt x="1423" y="1842"/>
                    <a:pt x="1423" y="1818"/>
                    <a:pt x="1431" y="1802"/>
                  </a:cubicBezTo>
                  <a:cubicBezTo>
                    <a:pt x="1439" y="1786"/>
                    <a:pt x="1439" y="1771"/>
                    <a:pt x="1439" y="1747"/>
                  </a:cubicBezTo>
                  <a:cubicBezTo>
                    <a:pt x="1439" y="1739"/>
                    <a:pt x="1431" y="1731"/>
                    <a:pt x="1423" y="1731"/>
                  </a:cubicBezTo>
                  <a:cubicBezTo>
                    <a:pt x="1407" y="1731"/>
                    <a:pt x="1383" y="1747"/>
                    <a:pt x="1367" y="1763"/>
                  </a:cubicBezTo>
                  <a:cubicBezTo>
                    <a:pt x="1336" y="1786"/>
                    <a:pt x="1320" y="1795"/>
                    <a:pt x="1265" y="1802"/>
                  </a:cubicBezTo>
                  <a:cubicBezTo>
                    <a:pt x="1249" y="1802"/>
                    <a:pt x="1241" y="1810"/>
                    <a:pt x="1233" y="1810"/>
                  </a:cubicBezTo>
                  <a:lnTo>
                    <a:pt x="1233" y="1802"/>
                  </a:lnTo>
                  <a:cubicBezTo>
                    <a:pt x="1225" y="1802"/>
                    <a:pt x="1233" y="1802"/>
                    <a:pt x="1233" y="1795"/>
                  </a:cubicBezTo>
                  <a:cubicBezTo>
                    <a:pt x="1233" y="1795"/>
                    <a:pt x="1233" y="1795"/>
                    <a:pt x="1233" y="1786"/>
                  </a:cubicBezTo>
                  <a:cubicBezTo>
                    <a:pt x="1233" y="1786"/>
                    <a:pt x="1233" y="1779"/>
                    <a:pt x="1225" y="1779"/>
                  </a:cubicBezTo>
                  <a:cubicBezTo>
                    <a:pt x="1217" y="1771"/>
                    <a:pt x="1209" y="1763"/>
                    <a:pt x="1202" y="1763"/>
                  </a:cubicBezTo>
                  <a:cubicBezTo>
                    <a:pt x="1194" y="1755"/>
                    <a:pt x="1186" y="1755"/>
                    <a:pt x="1194" y="1747"/>
                  </a:cubicBezTo>
                  <a:cubicBezTo>
                    <a:pt x="1194" y="1739"/>
                    <a:pt x="1194" y="1739"/>
                    <a:pt x="1194" y="1739"/>
                  </a:cubicBezTo>
                  <a:cubicBezTo>
                    <a:pt x="1194" y="1731"/>
                    <a:pt x="1202" y="1708"/>
                    <a:pt x="1202" y="1676"/>
                  </a:cubicBezTo>
                  <a:cubicBezTo>
                    <a:pt x="1202" y="1668"/>
                    <a:pt x="1202" y="1660"/>
                    <a:pt x="1209" y="1652"/>
                  </a:cubicBezTo>
                  <a:cubicBezTo>
                    <a:pt x="1209" y="1644"/>
                    <a:pt x="1225" y="1644"/>
                    <a:pt x="1233" y="1644"/>
                  </a:cubicBezTo>
                  <a:cubicBezTo>
                    <a:pt x="1233" y="1644"/>
                    <a:pt x="1233" y="1644"/>
                    <a:pt x="1241" y="1644"/>
                  </a:cubicBezTo>
                  <a:cubicBezTo>
                    <a:pt x="1241" y="1644"/>
                    <a:pt x="1249" y="1644"/>
                    <a:pt x="1257" y="1644"/>
                  </a:cubicBezTo>
                  <a:cubicBezTo>
                    <a:pt x="1265" y="1628"/>
                    <a:pt x="1265" y="1589"/>
                    <a:pt x="1265" y="1573"/>
                  </a:cubicBezTo>
                  <a:cubicBezTo>
                    <a:pt x="1257" y="1542"/>
                    <a:pt x="1249" y="1502"/>
                    <a:pt x="1257" y="1462"/>
                  </a:cubicBezTo>
                  <a:cubicBezTo>
                    <a:pt x="1265" y="1423"/>
                    <a:pt x="1296" y="1391"/>
                    <a:pt x="1312" y="1375"/>
                  </a:cubicBezTo>
                  <a:cubicBezTo>
                    <a:pt x="1312" y="1368"/>
                    <a:pt x="1312" y="1368"/>
                    <a:pt x="1312" y="1368"/>
                  </a:cubicBezTo>
                  <a:cubicBezTo>
                    <a:pt x="1328" y="1352"/>
                    <a:pt x="1344" y="1304"/>
                    <a:pt x="1344" y="1257"/>
                  </a:cubicBezTo>
                  <a:cubicBezTo>
                    <a:pt x="1336" y="1249"/>
                    <a:pt x="1336" y="1241"/>
                    <a:pt x="1336" y="1241"/>
                  </a:cubicBezTo>
                  <a:cubicBezTo>
                    <a:pt x="1328" y="1241"/>
                    <a:pt x="1328" y="1241"/>
                    <a:pt x="1320" y="1249"/>
                  </a:cubicBezTo>
                  <a:cubicBezTo>
                    <a:pt x="1312" y="1257"/>
                    <a:pt x="1296" y="1257"/>
                    <a:pt x="1289" y="1257"/>
                  </a:cubicBezTo>
                  <a:cubicBezTo>
                    <a:pt x="1280" y="1257"/>
                    <a:pt x="1280" y="1257"/>
                    <a:pt x="1280" y="1257"/>
                  </a:cubicBezTo>
                  <a:cubicBezTo>
                    <a:pt x="1257" y="1257"/>
                    <a:pt x="1249" y="1241"/>
                    <a:pt x="1241" y="1225"/>
                  </a:cubicBezTo>
                  <a:cubicBezTo>
                    <a:pt x="1233" y="1209"/>
                    <a:pt x="1217" y="1186"/>
                    <a:pt x="1194" y="1178"/>
                  </a:cubicBezTo>
                  <a:cubicBezTo>
                    <a:pt x="1170" y="1154"/>
                    <a:pt x="1170" y="1146"/>
                    <a:pt x="1170" y="1131"/>
                  </a:cubicBezTo>
                  <a:cubicBezTo>
                    <a:pt x="1178" y="1115"/>
                    <a:pt x="1178" y="1107"/>
                    <a:pt x="1178" y="1091"/>
                  </a:cubicBezTo>
                  <a:cubicBezTo>
                    <a:pt x="1170" y="1051"/>
                    <a:pt x="1162" y="1051"/>
                    <a:pt x="1138" y="1036"/>
                  </a:cubicBezTo>
                  <a:cubicBezTo>
                    <a:pt x="1130" y="1028"/>
                    <a:pt x="1130" y="1028"/>
                    <a:pt x="1122" y="1020"/>
                  </a:cubicBezTo>
                  <a:cubicBezTo>
                    <a:pt x="1091" y="1004"/>
                    <a:pt x="1091" y="980"/>
                    <a:pt x="1099" y="964"/>
                  </a:cubicBezTo>
                  <a:cubicBezTo>
                    <a:pt x="1099" y="949"/>
                    <a:pt x="1099" y="933"/>
                    <a:pt x="1099" y="925"/>
                  </a:cubicBezTo>
                  <a:cubicBezTo>
                    <a:pt x="1091" y="901"/>
                    <a:pt x="1083" y="901"/>
                    <a:pt x="1067" y="893"/>
                  </a:cubicBezTo>
                  <a:cubicBezTo>
                    <a:pt x="1059" y="893"/>
                    <a:pt x="1043" y="885"/>
                    <a:pt x="1036" y="878"/>
                  </a:cubicBezTo>
                  <a:cubicBezTo>
                    <a:pt x="1027" y="869"/>
                    <a:pt x="1020" y="862"/>
                    <a:pt x="1020" y="854"/>
                  </a:cubicBezTo>
                  <a:cubicBezTo>
                    <a:pt x="1004" y="846"/>
                    <a:pt x="988" y="830"/>
                    <a:pt x="988" y="806"/>
                  </a:cubicBezTo>
                  <a:cubicBezTo>
                    <a:pt x="988" y="791"/>
                    <a:pt x="996" y="783"/>
                    <a:pt x="996" y="767"/>
                  </a:cubicBezTo>
                  <a:cubicBezTo>
                    <a:pt x="1004" y="743"/>
                    <a:pt x="1004" y="727"/>
                    <a:pt x="1004" y="704"/>
                  </a:cubicBezTo>
                  <a:cubicBezTo>
                    <a:pt x="1004" y="680"/>
                    <a:pt x="980" y="640"/>
                    <a:pt x="956" y="609"/>
                  </a:cubicBezTo>
                  <a:cubicBezTo>
                    <a:pt x="949" y="585"/>
                    <a:pt x="933" y="569"/>
                    <a:pt x="933" y="553"/>
                  </a:cubicBezTo>
                  <a:cubicBezTo>
                    <a:pt x="925" y="538"/>
                    <a:pt x="933" y="514"/>
                    <a:pt x="933" y="490"/>
                  </a:cubicBezTo>
                  <a:cubicBezTo>
                    <a:pt x="941" y="482"/>
                    <a:pt x="941" y="466"/>
                    <a:pt x="941" y="458"/>
                  </a:cubicBezTo>
                  <a:cubicBezTo>
                    <a:pt x="949" y="427"/>
                    <a:pt x="964" y="340"/>
                    <a:pt x="980" y="300"/>
                  </a:cubicBezTo>
                  <a:cubicBezTo>
                    <a:pt x="996" y="261"/>
                    <a:pt x="996" y="158"/>
                    <a:pt x="996" y="134"/>
                  </a:cubicBezTo>
                  <a:cubicBezTo>
                    <a:pt x="996" y="119"/>
                    <a:pt x="1004" y="95"/>
                    <a:pt x="1004" y="71"/>
                  </a:cubicBezTo>
                  <a:cubicBezTo>
                    <a:pt x="893" y="55"/>
                    <a:pt x="783" y="32"/>
                    <a:pt x="680" y="8"/>
                  </a:cubicBezTo>
                  <a:cubicBezTo>
                    <a:pt x="656" y="142"/>
                    <a:pt x="577" y="577"/>
                    <a:pt x="569" y="601"/>
                  </a:cubicBezTo>
                  <a:cubicBezTo>
                    <a:pt x="561" y="609"/>
                    <a:pt x="553" y="648"/>
                    <a:pt x="545" y="711"/>
                  </a:cubicBezTo>
                  <a:cubicBezTo>
                    <a:pt x="514" y="838"/>
                    <a:pt x="474" y="1044"/>
                    <a:pt x="458" y="1059"/>
                  </a:cubicBezTo>
                  <a:cubicBezTo>
                    <a:pt x="443" y="1091"/>
                    <a:pt x="443" y="1233"/>
                    <a:pt x="450" y="1257"/>
                  </a:cubicBezTo>
                  <a:cubicBezTo>
                    <a:pt x="458" y="1273"/>
                    <a:pt x="458" y="1296"/>
                    <a:pt x="450" y="1320"/>
                  </a:cubicBezTo>
                  <a:cubicBezTo>
                    <a:pt x="450" y="1328"/>
                    <a:pt x="443" y="1336"/>
                    <a:pt x="443" y="1336"/>
                  </a:cubicBezTo>
                  <a:cubicBezTo>
                    <a:pt x="443" y="1360"/>
                    <a:pt x="450" y="1462"/>
                    <a:pt x="490" y="1494"/>
                  </a:cubicBezTo>
                  <a:cubicBezTo>
                    <a:pt x="522" y="1518"/>
                    <a:pt x="545" y="1573"/>
                    <a:pt x="545" y="1605"/>
                  </a:cubicBezTo>
                  <a:cubicBezTo>
                    <a:pt x="545" y="1621"/>
                    <a:pt x="537" y="1628"/>
                    <a:pt x="537" y="1636"/>
                  </a:cubicBezTo>
                  <a:cubicBezTo>
                    <a:pt x="514" y="1652"/>
                    <a:pt x="450" y="1739"/>
                    <a:pt x="450" y="1755"/>
                  </a:cubicBezTo>
                  <a:cubicBezTo>
                    <a:pt x="450" y="1771"/>
                    <a:pt x="435" y="1786"/>
                    <a:pt x="411" y="1810"/>
                  </a:cubicBezTo>
                  <a:cubicBezTo>
                    <a:pt x="403" y="1818"/>
                    <a:pt x="387" y="1826"/>
                    <a:pt x="379" y="1834"/>
                  </a:cubicBezTo>
                  <a:cubicBezTo>
                    <a:pt x="356" y="1858"/>
                    <a:pt x="363" y="1881"/>
                    <a:pt x="363" y="1889"/>
                  </a:cubicBezTo>
                  <a:cubicBezTo>
                    <a:pt x="363" y="1897"/>
                    <a:pt x="363" y="1897"/>
                    <a:pt x="363" y="1897"/>
                  </a:cubicBezTo>
                  <a:cubicBezTo>
                    <a:pt x="363" y="1897"/>
                    <a:pt x="356" y="1913"/>
                    <a:pt x="308" y="1952"/>
                  </a:cubicBezTo>
                  <a:cubicBezTo>
                    <a:pt x="261" y="1992"/>
                    <a:pt x="182" y="2063"/>
                    <a:pt x="190" y="2087"/>
                  </a:cubicBezTo>
                  <a:cubicBezTo>
                    <a:pt x="190" y="2095"/>
                    <a:pt x="190" y="2103"/>
                    <a:pt x="190" y="2111"/>
                  </a:cubicBezTo>
                  <a:cubicBezTo>
                    <a:pt x="190" y="2142"/>
                    <a:pt x="190" y="2166"/>
                    <a:pt x="237" y="2190"/>
                  </a:cubicBezTo>
                  <a:cubicBezTo>
                    <a:pt x="253" y="2198"/>
                    <a:pt x="261" y="2206"/>
                    <a:pt x="269" y="2221"/>
                  </a:cubicBezTo>
                  <a:cubicBezTo>
                    <a:pt x="277" y="2245"/>
                    <a:pt x="253" y="2269"/>
                    <a:pt x="245" y="2285"/>
                  </a:cubicBezTo>
                  <a:lnTo>
                    <a:pt x="245" y="2285"/>
                  </a:lnTo>
                  <a:cubicBezTo>
                    <a:pt x="237" y="2292"/>
                    <a:pt x="237" y="2300"/>
                    <a:pt x="237" y="2316"/>
                  </a:cubicBezTo>
                  <a:cubicBezTo>
                    <a:pt x="237" y="2324"/>
                    <a:pt x="245" y="2332"/>
                    <a:pt x="237" y="2348"/>
                  </a:cubicBezTo>
                  <a:cubicBezTo>
                    <a:pt x="229" y="2356"/>
                    <a:pt x="229" y="2356"/>
                    <a:pt x="229" y="2356"/>
                  </a:cubicBezTo>
                  <a:cubicBezTo>
                    <a:pt x="213" y="2379"/>
                    <a:pt x="190" y="2427"/>
                    <a:pt x="190" y="2443"/>
                  </a:cubicBezTo>
                  <a:cubicBezTo>
                    <a:pt x="190" y="2459"/>
                    <a:pt x="55" y="3043"/>
                    <a:pt x="8" y="3225"/>
                  </a:cubicBezTo>
                  <a:close/>
                </a:path>
              </a:pathLst>
            </a:custGeom>
            <a:solidFill>
              <a:schemeClr val="accent6"/>
            </a:solidFill>
            <a:ln>
              <a:solidFill>
                <a:schemeClr val="bg2"/>
              </a:solidFill>
            </a:ln>
            <a:effectLst/>
          </p:spPr>
          <p:txBody>
            <a:bodyPr wrap="none" anchor="ctr"/>
            <a:lstStyle/>
            <a:p>
              <a:endParaRPr lang="en-US"/>
            </a:p>
          </p:txBody>
        </p:sp>
        <p:sp>
          <p:nvSpPr>
            <p:cNvPr id="717" name="Freeform 263"/>
            <p:cNvSpPr>
              <a:spLocks noChangeArrowheads="1"/>
            </p:cNvSpPr>
            <p:nvPr/>
          </p:nvSpPr>
          <p:spPr bwMode="auto">
            <a:xfrm>
              <a:off x="14143368" y="4236371"/>
              <a:ext cx="2020116" cy="1268660"/>
            </a:xfrm>
            <a:custGeom>
              <a:avLst/>
              <a:gdLst>
                <a:gd name="T0" fmla="*/ 87 w 3843"/>
                <a:gd name="T1" fmla="*/ 0 h 2412"/>
                <a:gd name="T2" fmla="*/ 87 w 3843"/>
                <a:gd name="T3" fmla="*/ 0 h 2412"/>
                <a:gd name="T4" fmla="*/ 79 w 3843"/>
                <a:gd name="T5" fmla="*/ 63 h 2412"/>
                <a:gd name="T6" fmla="*/ 55 w 3843"/>
                <a:gd name="T7" fmla="*/ 229 h 2412"/>
                <a:gd name="T8" fmla="*/ 24 w 3843"/>
                <a:gd name="T9" fmla="*/ 387 h 2412"/>
                <a:gd name="T10" fmla="*/ 8 w 3843"/>
                <a:gd name="T11" fmla="*/ 482 h 2412"/>
                <a:gd name="T12" fmla="*/ 87 w 3843"/>
                <a:gd name="T13" fmla="*/ 633 h 2412"/>
                <a:gd name="T14" fmla="*/ 63 w 3843"/>
                <a:gd name="T15" fmla="*/ 735 h 2412"/>
                <a:gd name="T16" fmla="*/ 118 w 3843"/>
                <a:gd name="T17" fmla="*/ 807 h 2412"/>
                <a:gd name="T18" fmla="*/ 174 w 3843"/>
                <a:gd name="T19" fmla="*/ 854 h 2412"/>
                <a:gd name="T20" fmla="*/ 197 w 3843"/>
                <a:gd name="T21" fmla="*/ 949 h 2412"/>
                <a:gd name="T22" fmla="*/ 253 w 3843"/>
                <a:gd name="T23" fmla="*/ 1020 h 2412"/>
                <a:gd name="T24" fmla="*/ 277 w 3843"/>
                <a:gd name="T25" fmla="*/ 1099 h 2412"/>
                <a:gd name="T26" fmla="*/ 355 w 3843"/>
                <a:gd name="T27" fmla="*/ 1186 h 2412"/>
                <a:gd name="T28" fmla="*/ 419 w 3843"/>
                <a:gd name="T29" fmla="*/ 1186 h 2412"/>
                <a:gd name="T30" fmla="*/ 387 w 3843"/>
                <a:gd name="T31" fmla="*/ 1304 h 2412"/>
                <a:gd name="T32" fmla="*/ 340 w 3843"/>
                <a:gd name="T33" fmla="*/ 1391 h 2412"/>
                <a:gd name="T34" fmla="*/ 340 w 3843"/>
                <a:gd name="T35" fmla="*/ 1502 h 2412"/>
                <a:gd name="T36" fmla="*/ 324 w 3843"/>
                <a:gd name="T37" fmla="*/ 1581 h 2412"/>
                <a:gd name="T38" fmla="*/ 277 w 3843"/>
                <a:gd name="T39" fmla="*/ 1605 h 2412"/>
                <a:gd name="T40" fmla="*/ 269 w 3843"/>
                <a:gd name="T41" fmla="*/ 1676 h 2412"/>
                <a:gd name="T42" fmla="*/ 308 w 3843"/>
                <a:gd name="T43" fmla="*/ 1708 h 2412"/>
                <a:gd name="T44" fmla="*/ 340 w 3843"/>
                <a:gd name="T45" fmla="*/ 1731 h 2412"/>
                <a:gd name="T46" fmla="*/ 435 w 3843"/>
                <a:gd name="T47" fmla="*/ 1684 h 2412"/>
                <a:gd name="T48" fmla="*/ 522 w 3843"/>
                <a:gd name="T49" fmla="*/ 1676 h 2412"/>
                <a:gd name="T50" fmla="*/ 506 w 3843"/>
                <a:gd name="T51" fmla="*/ 1787 h 2412"/>
                <a:gd name="T52" fmla="*/ 561 w 3843"/>
                <a:gd name="T53" fmla="*/ 1897 h 2412"/>
                <a:gd name="T54" fmla="*/ 577 w 3843"/>
                <a:gd name="T55" fmla="*/ 2016 h 2412"/>
                <a:gd name="T56" fmla="*/ 601 w 3843"/>
                <a:gd name="T57" fmla="*/ 2095 h 2412"/>
                <a:gd name="T58" fmla="*/ 672 w 3843"/>
                <a:gd name="T59" fmla="*/ 2166 h 2412"/>
                <a:gd name="T60" fmla="*/ 703 w 3843"/>
                <a:gd name="T61" fmla="*/ 2292 h 2412"/>
                <a:gd name="T62" fmla="*/ 735 w 3843"/>
                <a:gd name="T63" fmla="*/ 2324 h 2412"/>
                <a:gd name="T64" fmla="*/ 790 w 3843"/>
                <a:gd name="T65" fmla="*/ 2285 h 2412"/>
                <a:gd name="T66" fmla="*/ 861 w 3843"/>
                <a:gd name="T67" fmla="*/ 2308 h 2412"/>
                <a:gd name="T68" fmla="*/ 917 w 3843"/>
                <a:gd name="T69" fmla="*/ 2277 h 2412"/>
                <a:gd name="T70" fmla="*/ 980 w 3843"/>
                <a:gd name="T71" fmla="*/ 2285 h 2412"/>
                <a:gd name="T72" fmla="*/ 1075 w 3843"/>
                <a:gd name="T73" fmla="*/ 2308 h 2412"/>
                <a:gd name="T74" fmla="*/ 1122 w 3843"/>
                <a:gd name="T75" fmla="*/ 2308 h 2412"/>
                <a:gd name="T76" fmla="*/ 1162 w 3843"/>
                <a:gd name="T77" fmla="*/ 2332 h 2412"/>
                <a:gd name="T78" fmla="*/ 1225 w 3843"/>
                <a:gd name="T79" fmla="*/ 2229 h 2412"/>
                <a:gd name="T80" fmla="*/ 1296 w 3843"/>
                <a:gd name="T81" fmla="*/ 2301 h 2412"/>
                <a:gd name="T82" fmla="*/ 1336 w 3843"/>
                <a:gd name="T83" fmla="*/ 2364 h 2412"/>
                <a:gd name="T84" fmla="*/ 1367 w 3843"/>
                <a:gd name="T85" fmla="*/ 2182 h 2412"/>
                <a:gd name="T86" fmla="*/ 1391 w 3843"/>
                <a:gd name="T87" fmla="*/ 2135 h 2412"/>
                <a:gd name="T88" fmla="*/ 3700 w 3843"/>
                <a:gd name="T89" fmla="*/ 2380 h 2412"/>
                <a:gd name="T90" fmla="*/ 3842 w 3843"/>
                <a:gd name="T91" fmla="*/ 522 h 2412"/>
                <a:gd name="T92" fmla="*/ 87 w 3843"/>
                <a:gd name="T93" fmla="*/ 0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3" h="2412">
                  <a:moveTo>
                    <a:pt x="87" y="0"/>
                  </a:moveTo>
                  <a:lnTo>
                    <a:pt x="87" y="0"/>
                  </a:lnTo>
                  <a:cubicBezTo>
                    <a:pt x="79" y="16"/>
                    <a:pt x="79" y="48"/>
                    <a:pt x="79" y="63"/>
                  </a:cubicBezTo>
                  <a:cubicBezTo>
                    <a:pt x="79" y="95"/>
                    <a:pt x="71" y="190"/>
                    <a:pt x="55" y="229"/>
                  </a:cubicBezTo>
                  <a:cubicBezTo>
                    <a:pt x="47" y="269"/>
                    <a:pt x="24" y="356"/>
                    <a:pt x="24" y="387"/>
                  </a:cubicBezTo>
                  <a:cubicBezTo>
                    <a:pt x="16" y="419"/>
                    <a:pt x="0" y="451"/>
                    <a:pt x="8" y="482"/>
                  </a:cubicBezTo>
                  <a:cubicBezTo>
                    <a:pt x="24" y="514"/>
                    <a:pt x="79" y="593"/>
                    <a:pt x="87" y="633"/>
                  </a:cubicBezTo>
                  <a:cubicBezTo>
                    <a:pt x="87" y="672"/>
                    <a:pt x="63" y="704"/>
                    <a:pt x="63" y="735"/>
                  </a:cubicBezTo>
                  <a:cubicBezTo>
                    <a:pt x="63" y="775"/>
                    <a:pt x="95" y="775"/>
                    <a:pt x="118" y="807"/>
                  </a:cubicBezTo>
                  <a:cubicBezTo>
                    <a:pt x="134" y="830"/>
                    <a:pt x="166" y="814"/>
                    <a:pt x="174" y="854"/>
                  </a:cubicBezTo>
                  <a:cubicBezTo>
                    <a:pt x="182" y="893"/>
                    <a:pt x="158" y="925"/>
                    <a:pt x="197" y="949"/>
                  </a:cubicBezTo>
                  <a:cubicBezTo>
                    <a:pt x="237" y="973"/>
                    <a:pt x="245" y="973"/>
                    <a:pt x="253" y="1020"/>
                  </a:cubicBezTo>
                  <a:cubicBezTo>
                    <a:pt x="261" y="1067"/>
                    <a:pt x="229" y="1067"/>
                    <a:pt x="277" y="1099"/>
                  </a:cubicBezTo>
                  <a:cubicBezTo>
                    <a:pt x="316" y="1131"/>
                    <a:pt x="316" y="1178"/>
                    <a:pt x="355" y="1186"/>
                  </a:cubicBezTo>
                  <a:cubicBezTo>
                    <a:pt x="387" y="1194"/>
                    <a:pt x="411" y="1138"/>
                    <a:pt x="419" y="1186"/>
                  </a:cubicBezTo>
                  <a:cubicBezTo>
                    <a:pt x="427" y="1233"/>
                    <a:pt x="403" y="1281"/>
                    <a:pt x="387" y="1304"/>
                  </a:cubicBezTo>
                  <a:cubicBezTo>
                    <a:pt x="379" y="1320"/>
                    <a:pt x="348" y="1352"/>
                    <a:pt x="340" y="1391"/>
                  </a:cubicBezTo>
                  <a:cubicBezTo>
                    <a:pt x="324" y="1439"/>
                    <a:pt x="340" y="1478"/>
                    <a:pt x="340" y="1502"/>
                  </a:cubicBezTo>
                  <a:cubicBezTo>
                    <a:pt x="348" y="1518"/>
                    <a:pt x="340" y="1581"/>
                    <a:pt x="324" y="1581"/>
                  </a:cubicBezTo>
                  <a:cubicBezTo>
                    <a:pt x="300" y="1581"/>
                    <a:pt x="277" y="1573"/>
                    <a:pt x="277" y="1605"/>
                  </a:cubicBezTo>
                  <a:cubicBezTo>
                    <a:pt x="284" y="1637"/>
                    <a:pt x="277" y="1660"/>
                    <a:pt x="269" y="1676"/>
                  </a:cubicBezTo>
                  <a:cubicBezTo>
                    <a:pt x="261" y="1684"/>
                    <a:pt x="277" y="1684"/>
                    <a:pt x="308" y="1708"/>
                  </a:cubicBezTo>
                  <a:cubicBezTo>
                    <a:pt x="340" y="1731"/>
                    <a:pt x="277" y="1739"/>
                    <a:pt x="340" y="1731"/>
                  </a:cubicBezTo>
                  <a:cubicBezTo>
                    <a:pt x="395" y="1715"/>
                    <a:pt x="411" y="1715"/>
                    <a:pt x="435" y="1684"/>
                  </a:cubicBezTo>
                  <a:cubicBezTo>
                    <a:pt x="466" y="1660"/>
                    <a:pt x="514" y="1637"/>
                    <a:pt x="522" y="1676"/>
                  </a:cubicBezTo>
                  <a:cubicBezTo>
                    <a:pt x="522" y="1724"/>
                    <a:pt x="490" y="1755"/>
                    <a:pt x="506" y="1787"/>
                  </a:cubicBezTo>
                  <a:cubicBezTo>
                    <a:pt x="522" y="1826"/>
                    <a:pt x="529" y="1858"/>
                    <a:pt x="561" y="1897"/>
                  </a:cubicBezTo>
                  <a:cubicBezTo>
                    <a:pt x="585" y="1937"/>
                    <a:pt x="593" y="1968"/>
                    <a:pt x="577" y="2016"/>
                  </a:cubicBezTo>
                  <a:cubicBezTo>
                    <a:pt x="561" y="2063"/>
                    <a:pt x="537" y="2079"/>
                    <a:pt x="601" y="2095"/>
                  </a:cubicBezTo>
                  <a:cubicBezTo>
                    <a:pt x="656" y="2103"/>
                    <a:pt x="672" y="2127"/>
                    <a:pt x="672" y="2166"/>
                  </a:cubicBezTo>
                  <a:cubicBezTo>
                    <a:pt x="672" y="2206"/>
                    <a:pt x="688" y="2269"/>
                    <a:pt x="703" y="2292"/>
                  </a:cubicBezTo>
                  <a:cubicBezTo>
                    <a:pt x="711" y="2308"/>
                    <a:pt x="711" y="2348"/>
                    <a:pt x="735" y="2324"/>
                  </a:cubicBezTo>
                  <a:cubicBezTo>
                    <a:pt x="759" y="2292"/>
                    <a:pt x="759" y="2269"/>
                    <a:pt x="790" y="2285"/>
                  </a:cubicBezTo>
                  <a:cubicBezTo>
                    <a:pt x="822" y="2292"/>
                    <a:pt x="830" y="2301"/>
                    <a:pt x="861" y="2308"/>
                  </a:cubicBezTo>
                  <a:cubicBezTo>
                    <a:pt x="885" y="2308"/>
                    <a:pt x="901" y="2285"/>
                    <a:pt x="917" y="2277"/>
                  </a:cubicBezTo>
                  <a:cubicBezTo>
                    <a:pt x="933" y="2269"/>
                    <a:pt x="948" y="2261"/>
                    <a:pt x="980" y="2285"/>
                  </a:cubicBezTo>
                  <a:cubicBezTo>
                    <a:pt x="1012" y="2308"/>
                    <a:pt x="1035" y="2316"/>
                    <a:pt x="1075" y="2308"/>
                  </a:cubicBezTo>
                  <a:cubicBezTo>
                    <a:pt x="1107" y="2301"/>
                    <a:pt x="1083" y="2285"/>
                    <a:pt x="1122" y="2308"/>
                  </a:cubicBezTo>
                  <a:cubicBezTo>
                    <a:pt x="1162" y="2332"/>
                    <a:pt x="1114" y="2372"/>
                    <a:pt x="1162" y="2332"/>
                  </a:cubicBezTo>
                  <a:cubicBezTo>
                    <a:pt x="1209" y="2285"/>
                    <a:pt x="1194" y="2214"/>
                    <a:pt x="1225" y="2229"/>
                  </a:cubicBezTo>
                  <a:cubicBezTo>
                    <a:pt x="1257" y="2253"/>
                    <a:pt x="1288" y="2253"/>
                    <a:pt x="1296" y="2301"/>
                  </a:cubicBezTo>
                  <a:cubicBezTo>
                    <a:pt x="1304" y="2332"/>
                    <a:pt x="1312" y="2348"/>
                    <a:pt x="1336" y="2364"/>
                  </a:cubicBezTo>
                  <a:cubicBezTo>
                    <a:pt x="1367" y="2182"/>
                    <a:pt x="1367" y="2182"/>
                    <a:pt x="1367" y="2182"/>
                  </a:cubicBezTo>
                  <a:cubicBezTo>
                    <a:pt x="1367" y="2182"/>
                    <a:pt x="1367" y="2135"/>
                    <a:pt x="1391" y="2135"/>
                  </a:cubicBezTo>
                  <a:cubicBezTo>
                    <a:pt x="1415" y="2135"/>
                    <a:pt x="3486" y="2411"/>
                    <a:pt x="3700" y="2380"/>
                  </a:cubicBezTo>
                  <a:cubicBezTo>
                    <a:pt x="3842" y="522"/>
                    <a:pt x="3842" y="522"/>
                    <a:pt x="3842" y="522"/>
                  </a:cubicBezTo>
                  <a:cubicBezTo>
                    <a:pt x="2443" y="419"/>
                    <a:pt x="1122" y="206"/>
                    <a:pt x="87" y="0"/>
                  </a:cubicBezTo>
                </a:path>
              </a:pathLst>
            </a:custGeom>
            <a:solidFill>
              <a:schemeClr val="accent6"/>
            </a:solidFill>
            <a:ln>
              <a:solidFill>
                <a:schemeClr val="bg2"/>
              </a:solidFill>
            </a:ln>
            <a:effectLst/>
          </p:spPr>
          <p:txBody>
            <a:bodyPr wrap="none" anchor="ctr"/>
            <a:lstStyle/>
            <a:p>
              <a:endParaRPr lang="en-US"/>
            </a:p>
          </p:txBody>
        </p:sp>
        <p:sp>
          <p:nvSpPr>
            <p:cNvPr id="718" name="Freeform 264"/>
            <p:cNvSpPr>
              <a:spLocks noChangeArrowheads="1"/>
            </p:cNvSpPr>
            <p:nvPr/>
          </p:nvSpPr>
          <p:spPr bwMode="auto">
            <a:xfrm>
              <a:off x="14143368" y="4231733"/>
              <a:ext cx="2024755" cy="1261702"/>
            </a:xfrm>
            <a:custGeom>
              <a:avLst/>
              <a:gdLst>
                <a:gd name="T0" fmla="*/ 3644 w 3851"/>
                <a:gd name="T1" fmla="*/ 2396 h 2397"/>
                <a:gd name="T2" fmla="*/ 1367 w 3851"/>
                <a:gd name="T3" fmla="*/ 2190 h 2397"/>
                <a:gd name="T4" fmla="*/ 1288 w 3851"/>
                <a:gd name="T5" fmla="*/ 2309 h 2397"/>
                <a:gd name="T6" fmla="*/ 1217 w 3851"/>
                <a:gd name="T7" fmla="*/ 2245 h 2397"/>
                <a:gd name="T8" fmla="*/ 1138 w 3851"/>
                <a:gd name="T9" fmla="*/ 2364 h 2397"/>
                <a:gd name="T10" fmla="*/ 1130 w 3851"/>
                <a:gd name="T11" fmla="*/ 2348 h 2397"/>
                <a:gd name="T12" fmla="*/ 1099 w 3851"/>
                <a:gd name="T13" fmla="*/ 2309 h 2397"/>
                <a:gd name="T14" fmla="*/ 980 w 3851"/>
                <a:gd name="T15" fmla="*/ 2293 h 2397"/>
                <a:gd name="T16" fmla="*/ 917 w 3851"/>
                <a:gd name="T17" fmla="*/ 2293 h 2397"/>
                <a:gd name="T18" fmla="*/ 822 w 3851"/>
                <a:gd name="T19" fmla="*/ 2309 h 2397"/>
                <a:gd name="T20" fmla="*/ 751 w 3851"/>
                <a:gd name="T21" fmla="*/ 2309 h 2397"/>
                <a:gd name="T22" fmla="*/ 703 w 3851"/>
                <a:gd name="T23" fmla="*/ 2316 h 2397"/>
                <a:gd name="T24" fmla="*/ 593 w 3851"/>
                <a:gd name="T25" fmla="*/ 2103 h 2397"/>
                <a:gd name="T26" fmla="*/ 577 w 3851"/>
                <a:gd name="T27" fmla="*/ 2024 h 2397"/>
                <a:gd name="T28" fmla="*/ 506 w 3851"/>
                <a:gd name="T29" fmla="*/ 1803 h 2397"/>
                <a:gd name="T30" fmla="*/ 498 w 3851"/>
                <a:gd name="T31" fmla="*/ 1668 h 2397"/>
                <a:gd name="T32" fmla="*/ 308 w 3851"/>
                <a:gd name="T33" fmla="*/ 1747 h 2397"/>
                <a:gd name="T34" fmla="*/ 308 w 3851"/>
                <a:gd name="T35" fmla="*/ 1723 h 2397"/>
                <a:gd name="T36" fmla="*/ 269 w 3851"/>
                <a:gd name="T37" fmla="*/ 1684 h 2397"/>
                <a:gd name="T38" fmla="*/ 284 w 3851"/>
                <a:gd name="T39" fmla="*/ 1589 h 2397"/>
                <a:gd name="T40" fmla="*/ 332 w 3851"/>
                <a:gd name="T41" fmla="*/ 1581 h 2397"/>
                <a:gd name="T42" fmla="*/ 387 w 3851"/>
                <a:gd name="T43" fmla="*/ 1312 h 2397"/>
                <a:gd name="T44" fmla="*/ 411 w 3851"/>
                <a:gd name="T45" fmla="*/ 1178 h 2397"/>
                <a:gd name="T46" fmla="*/ 355 w 3851"/>
                <a:gd name="T47" fmla="*/ 1194 h 2397"/>
                <a:gd name="T48" fmla="*/ 245 w 3851"/>
                <a:gd name="T49" fmla="*/ 1068 h 2397"/>
                <a:gd name="T50" fmla="*/ 197 w 3851"/>
                <a:gd name="T51" fmla="*/ 957 h 2397"/>
                <a:gd name="T52" fmla="*/ 142 w 3851"/>
                <a:gd name="T53" fmla="*/ 830 h 2397"/>
                <a:gd name="T54" fmla="*/ 63 w 3851"/>
                <a:gd name="T55" fmla="*/ 743 h 2397"/>
                <a:gd name="T56" fmla="*/ 31 w 3851"/>
                <a:gd name="T57" fmla="*/ 546 h 2397"/>
                <a:gd name="T58" fmla="*/ 16 w 3851"/>
                <a:gd name="T59" fmla="*/ 395 h 2397"/>
                <a:gd name="T60" fmla="*/ 79 w 3851"/>
                <a:gd name="T61" fmla="*/ 8 h 2397"/>
                <a:gd name="T62" fmla="*/ 3842 w 3851"/>
                <a:gd name="T63" fmla="*/ 530 h 2397"/>
                <a:gd name="T64" fmla="*/ 3700 w 3851"/>
                <a:gd name="T65" fmla="*/ 2388 h 2397"/>
                <a:gd name="T66" fmla="*/ 1391 w 3851"/>
                <a:gd name="T67" fmla="*/ 2143 h 2397"/>
                <a:gd name="T68" fmla="*/ 3700 w 3851"/>
                <a:gd name="T69" fmla="*/ 2380 h 2397"/>
                <a:gd name="T70" fmla="*/ 79 w 3851"/>
                <a:gd name="T71" fmla="*/ 71 h 2397"/>
                <a:gd name="T72" fmla="*/ 16 w 3851"/>
                <a:gd name="T73" fmla="*/ 427 h 2397"/>
                <a:gd name="T74" fmla="*/ 87 w 3851"/>
                <a:gd name="T75" fmla="*/ 641 h 2397"/>
                <a:gd name="T76" fmla="*/ 95 w 3851"/>
                <a:gd name="T77" fmla="*/ 791 h 2397"/>
                <a:gd name="T78" fmla="*/ 182 w 3851"/>
                <a:gd name="T79" fmla="*/ 862 h 2397"/>
                <a:gd name="T80" fmla="*/ 221 w 3851"/>
                <a:gd name="T81" fmla="*/ 965 h 2397"/>
                <a:gd name="T82" fmla="*/ 277 w 3851"/>
                <a:gd name="T83" fmla="*/ 1107 h 2397"/>
                <a:gd name="T84" fmla="*/ 364 w 3851"/>
                <a:gd name="T85" fmla="*/ 1194 h 2397"/>
                <a:gd name="T86" fmla="*/ 419 w 3851"/>
                <a:gd name="T87" fmla="*/ 1194 h 2397"/>
                <a:gd name="T88" fmla="*/ 340 w 3851"/>
                <a:gd name="T89" fmla="*/ 1399 h 2397"/>
                <a:gd name="T90" fmla="*/ 324 w 3851"/>
                <a:gd name="T91" fmla="*/ 1589 h 2397"/>
                <a:gd name="T92" fmla="*/ 284 w 3851"/>
                <a:gd name="T93" fmla="*/ 1597 h 2397"/>
                <a:gd name="T94" fmla="*/ 269 w 3851"/>
                <a:gd name="T95" fmla="*/ 1684 h 2397"/>
                <a:gd name="T96" fmla="*/ 316 w 3851"/>
                <a:gd name="T97" fmla="*/ 1723 h 2397"/>
                <a:gd name="T98" fmla="*/ 435 w 3851"/>
                <a:gd name="T99" fmla="*/ 1692 h 2397"/>
                <a:gd name="T100" fmla="*/ 514 w 3851"/>
                <a:gd name="T101" fmla="*/ 1739 h 2397"/>
                <a:gd name="T102" fmla="*/ 561 w 3851"/>
                <a:gd name="T103" fmla="*/ 1898 h 2397"/>
                <a:gd name="T104" fmla="*/ 561 w 3851"/>
                <a:gd name="T105" fmla="*/ 2079 h 2397"/>
                <a:gd name="T106" fmla="*/ 703 w 3851"/>
                <a:gd name="T107" fmla="*/ 2293 h 2397"/>
                <a:gd name="T108" fmla="*/ 735 w 3851"/>
                <a:gd name="T109" fmla="*/ 2324 h 2397"/>
                <a:gd name="T110" fmla="*/ 822 w 3851"/>
                <a:gd name="T111" fmla="*/ 2300 h 2397"/>
                <a:gd name="T112" fmla="*/ 917 w 3851"/>
                <a:gd name="T113" fmla="*/ 2285 h 2397"/>
                <a:gd name="T114" fmla="*/ 988 w 3851"/>
                <a:gd name="T115" fmla="*/ 2293 h 2397"/>
                <a:gd name="T116" fmla="*/ 1091 w 3851"/>
                <a:gd name="T117" fmla="*/ 2309 h 2397"/>
                <a:gd name="T118" fmla="*/ 1138 w 3851"/>
                <a:gd name="T119" fmla="*/ 2348 h 2397"/>
                <a:gd name="T120" fmla="*/ 1217 w 3851"/>
                <a:gd name="T121" fmla="*/ 2237 h 2397"/>
                <a:gd name="T122" fmla="*/ 1296 w 3851"/>
                <a:gd name="T123" fmla="*/ 2309 h 2397"/>
                <a:gd name="T124" fmla="*/ 1391 w 3851"/>
                <a:gd name="T125" fmla="*/ 2143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1" h="2397">
                  <a:moveTo>
                    <a:pt x="3644" y="2396"/>
                  </a:moveTo>
                  <a:lnTo>
                    <a:pt x="3644" y="2396"/>
                  </a:lnTo>
                  <a:lnTo>
                    <a:pt x="3644" y="2396"/>
                  </a:lnTo>
                  <a:cubicBezTo>
                    <a:pt x="3328" y="2396"/>
                    <a:pt x="2047" y="2229"/>
                    <a:pt x="1565" y="2166"/>
                  </a:cubicBezTo>
                  <a:cubicBezTo>
                    <a:pt x="1462" y="2158"/>
                    <a:pt x="1391" y="2150"/>
                    <a:pt x="1391" y="2150"/>
                  </a:cubicBezTo>
                  <a:cubicBezTo>
                    <a:pt x="1375" y="2150"/>
                    <a:pt x="1367" y="2182"/>
                    <a:pt x="1367" y="2190"/>
                  </a:cubicBezTo>
                  <a:cubicBezTo>
                    <a:pt x="1336" y="2372"/>
                    <a:pt x="1336" y="2372"/>
                    <a:pt x="1336" y="2372"/>
                  </a:cubicBezTo>
                  <a:lnTo>
                    <a:pt x="1336" y="2372"/>
                  </a:lnTo>
                  <a:cubicBezTo>
                    <a:pt x="1312" y="2364"/>
                    <a:pt x="1296" y="2340"/>
                    <a:pt x="1288" y="2309"/>
                  </a:cubicBezTo>
                  <a:cubicBezTo>
                    <a:pt x="1288" y="2277"/>
                    <a:pt x="1265" y="2261"/>
                    <a:pt x="1241" y="2253"/>
                  </a:cubicBezTo>
                  <a:cubicBezTo>
                    <a:pt x="1233" y="2253"/>
                    <a:pt x="1233" y="2245"/>
                    <a:pt x="1225" y="2245"/>
                  </a:cubicBezTo>
                  <a:lnTo>
                    <a:pt x="1217" y="2245"/>
                  </a:lnTo>
                  <a:cubicBezTo>
                    <a:pt x="1209" y="2245"/>
                    <a:pt x="1209" y="2253"/>
                    <a:pt x="1201" y="2269"/>
                  </a:cubicBezTo>
                  <a:cubicBezTo>
                    <a:pt x="1194" y="2293"/>
                    <a:pt x="1186" y="2316"/>
                    <a:pt x="1162" y="2340"/>
                  </a:cubicBezTo>
                  <a:cubicBezTo>
                    <a:pt x="1146" y="2356"/>
                    <a:pt x="1138" y="2364"/>
                    <a:pt x="1138" y="2364"/>
                  </a:cubicBezTo>
                  <a:lnTo>
                    <a:pt x="1138" y="2364"/>
                  </a:lnTo>
                  <a:cubicBezTo>
                    <a:pt x="1130" y="2356"/>
                    <a:pt x="1130" y="2356"/>
                    <a:pt x="1130" y="2356"/>
                  </a:cubicBezTo>
                  <a:cubicBezTo>
                    <a:pt x="1130" y="2356"/>
                    <a:pt x="1130" y="2356"/>
                    <a:pt x="1130" y="2348"/>
                  </a:cubicBezTo>
                  <a:cubicBezTo>
                    <a:pt x="1138" y="2340"/>
                    <a:pt x="1138" y="2324"/>
                    <a:pt x="1122" y="2316"/>
                  </a:cubicBezTo>
                  <a:cubicBezTo>
                    <a:pt x="1107" y="2309"/>
                    <a:pt x="1099" y="2309"/>
                    <a:pt x="1099" y="2309"/>
                  </a:cubicBezTo>
                  <a:lnTo>
                    <a:pt x="1099" y="2309"/>
                  </a:lnTo>
                  <a:cubicBezTo>
                    <a:pt x="1091" y="2316"/>
                    <a:pt x="1083" y="2316"/>
                    <a:pt x="1075" y="2324"/>
                  </a:cubicBezTo>
                  <a:cubicBezTo>
                    <a:pt x="1067" y="2324"/>
                    <a:pt x="1059" y="2324"/>
                    <a:pt x="1051" y="2324"/>
                  </a:cubicBezTo>
                  <a:cubicBezTo>
                    <a:pt x="1028" y="2324"/>
                    <a:pt x="1004" y="2316"/>
                    <a:pt x="980" y="2293"/>
                  </a:cubicBezTo>
                  <a:cubicBezTo>
                    <a:pt x="972" y="2285"/>
                    <a:pt x="956" y="2285"/>
                    <a:pt x="948" y="2285"/>
                  </a:cubicBezTo>
                  <a:cubicBezTo>
                    <a:pt x="941" y="2285"/>
                    <a:pt x="925" y="2285"/>
                    <a:pt x="925" y="2285"/>
                  </a:cubicBezTo>
                  <a:cubicBezTo>
                    <a:pt x="917" y="2285"/>
                    <a:pt x="917" y="2293"/>
                    <a:pt x="917" y="2293"/>
                  </a:cubicBezTo>
                  <a:cubicBezTo>
                    <a:pt x="909" y="2293"/>
                    <a:pt x="909" y="2293"/>
                    <a:pt x="901" y="2300"/>
                  </a:cubicBezTo>
                  <a:cubicBezTo>
                    <a:pt x="893" y="2309"/>
                    <a:pt x="877" y="2316"/>
                    <a:pt x="861" y="2316"/>
                  </a:cubicBezTo>
                  <a:cubicBezTo>
                    <a:pt x="838" y="2316"/>
                    <a:pt x="830" y="2309"/>
                    <a:pt x="822" y="2309"/>
                  </a:cubicBezTo>
                  <a:cubicBezTo>
                    <a:pt x="814" y="2300"/>
                    <a:pt x="806" y="2300"/>
                    <a:pt x="790" y="2293"/>
                  </a:cubicBezTo>
                  <a:cubicBezTo>
                    <a:pt x="782" y="2293"/>
                    <a:pt x="775" y="2293"/>
                    <a:pt x="775" y="2293"/>
                  </a:cubicBezTo>
                  <a:cubicBezTo>
                    <a:pt x="767" y="2293"/>
                    <a:pt x="759" y="2293"/>
                    <a:pt x="751" y="2309"/>
                  </a:cubicBezTo>
                  <a:cubicBezTo>
                    <a:pt x="751" y="2316"/>
                    <a:pt x="743" y="2324"/>
                    <a:pt x="743" y="2332"/>
                  </a:cubicBezTo>
                  <a:cubicBezTo>
                    <a:pt x="735" y="2340"/>
                    <a:pt x="727" y="2340"/>
                    <a:pt x="727" y="2340"/>
                  </a:cubicBezTo>
                  <a:cubicBezTo>
                    <a:pt x="711" y="2340"/>
                    <a:pt x="711" y="2332"/>
                    <a:pt x="703" y="2316"/>
                  </a:cubicBezTo>
                  <a:cubicBezTo>
                    <a:pt x="703" y="2309"/>
                    <a:pt x="703" y="2300"/>
                    <a:pt x="695" y="2300"/>
                  </a:cubicBezTo>
                  <a:cubicBezTo>
                    <a:pt x="688" y="2285"/>
                    <a:pt x="664" y="2214"/>
                    <a:pt x="664" y="2174"/>
                  </a:cubicBezTo>
                  <a:cubicBezTo>
                    <a:pt x="664" y="2135"/>
                    <a:pt x="656" y="2111"/>
                    <a:pt x="593" y="2103"/>
                  </a:cubicBezTo>
                  <a:cubicBezTo>
                    <a:pt x="577" y="2103"/>
                    <a:pt x="561" y="2095"/>
                    <a:pt x="561" y="2087"/>
                  </a:cubicBezTo>
                  <a:cubicBezTo>
                    <a:pt x="553" y="2071"/>
                    <a:pt x="561" y="2063"/>
                    <a:pt x="561" y="2048"/>
                  </a:cubicBezTo>
                  <a:cubicBezTo>
                    <a:pt x="569" y="2040"/>
                    <a:pt x="569" y="2032"/>
                    <a:pt x="577" y="2024"/>
                  </a:cubicBezTo>
                  <a:cubicBezTo>
                    <a:pt x="585" y="1976"/>
                    <a:pt x="585" y="1945"/>
                    <a:pt x="553" y="1905"/>
                  </a:cubicBezTo>
                  <a:cubicBezTo>
                    <a:pt x="529" y="1866"/>
                    <a:pt x="522" y="1842"/>
                    <a:pt x="506" y="1810"/>
                  </a:cubicBezTo>
                  <a:lnTo>
                    <a:pt x="506" y="1803"/>
                  </a:lnTo>
                  <a:cubicBezTo>
                    <a:pt x="498" y="1779"/>
                    <a:pt x="498" y="1755"/>
                    <a:pt x="506" y="1739"/>
                  </a:cubicBezTo>
                  <a:cubicBezTo>
                    <a:pt x="514" y="1723"/>
                    <a:pt x="514" y="1708"/>
                    <a:pt x="514" y="1684"/>
                  </a:cubicBezTo>
                  <a:cubicBezTo>
                    <a:pt x="514" y="1668"/>
                    <a:pt x="506" y="1668"/>
                    <a:pt x="498" y="1668"/>
                  </a:cubicBezTo>
                  <a:cubicBezTo>
                    <a:pt x="482" y="1668"/>
                    <a:pt x="458" y="1684"/>
                    <a:pt x="442" y="1700"/>
                  </a:cubicBezTo>
                  <a:cubicBezTo>
                    <a:pt x="411" y="1723"/>
                    <a:pt x="395" y="1732"/>
                    <a:pt x="340" y="1739"/>
                  </a:cubicBezTo>
                  <a:cubicBezTo>
                    <a:pt x="324" y="1739"/>
                    <a:pt x="316" y="1747"/>
                    <a:pt x="308" y="1747"/>
                  </a:cubicBezTo>
                  <a:lnTo>
                    <a:pt x="308" y="1739"/>
                  </a:lnTo>
                  <a:cubicBezTo>
                    <a:pt x="300" y="1739"/>
                    <a:pt x="308" y="1739"/>
                    <a:pt x="308" y="1732"/>
                  </a:cubicBezTo>
                  <a:cubicBezTo>
                    <a:pt x="308" y="1732"/>
                    <a:pt x="308" y="1732"/>
                    <a:pt x="308" y="1723"/>
                  </a:cubicBezTo>
                  <a:cubicBezTo>
                    <a:pt x="308" y="1723"/>
                    <a:pt x="308" y="1716"/>
                    <a:pt x="300" y="1716"/>
                  </a:cubicBezTo>
                  <a:cubicBezTo>
                    <a:pt x="292" y="1708"/>
                    <a:pt x="284" y="1700"/>
                    <a:pt x="277" y="1700"/>
                  </a:cubicBezTo>
                  <a:cubicBezTo>
                    <a:pt x="269" y="1692"/>
                    <a:pt x="261" y="1692"/>
                    <a:pt x="269" y="1684"/>
                  </a:cubicBezTo>
                  <a:cubicBezTo>
                    <a:pt x="269" y="1676"/>
                    <a:pt x="269" y="1676"/>
                    <a:pt x="269" y="1676"/>
                  </a:cubicBezTo>
                  <a:cubicBezTo>
                    <a:pt x="269" y="1668"/>
                    <a:pt x="277" y="1645"/>
                    <a:pt x="277" y="1613"/>
                  </a:cubicBezTo>
                  <a:cubicBezTo>
                    <a:pt x="277" y="1605"/>
                    <a:pt x="277" y="1597"/>
                    <a:pt x="284" y="1589"/>
                  </a:cubicBezTo>
                  <a:cubicBezTo>
                    <a:pt x="284" y="1581"/>
                    <a:pt x="300" y="1581"/>
                    <a:pt x="308" y="1581"/>
                  </a:cubicBezTo>
                  <a:cubicBezTo>
                    <a:pt x="308" y="1581"/>
                    <a:pt x="308" y="1581"/>
                    <a:pt x="316" y="1581"/>
                  </a:cubicBezTo>
                  <a:cubicBezTo>
                    <a:pt x="316" y="1581"/>
                    <a:pt x="324" y="1581"/>
                    <a:pt x="332" y="1581"/>
                  </a:cubicBezTo>
                  <a:cubicBezTo>
                    <a:pt x="340" y="1565"/>
                    <a:pt x="340" y="1526"/>
                    <a:pt x="340" y="1510"/>
                  </a:cubicBezTo>
                  <a:cubicBezTo>
                    <a:pt x="332" y="1479"/>
                    <a:pt x="324" y="1439"/>
                    <a:pt x="332" y="1399"/>
                  </a:cubicBezTo>
                  <a:cubicBezTo>
                    <a:pt x="340" y="1360"/>
                    <a:pt x="371" y="1328"/>
                    <a:pt x="387" y="1312"/>
                  </a:cubicBezTo>
                  <a:cubicBezTo>
                    <a:pt x="387" y="1305"/>
                    <a:pt x="387" y="1305"/>
                    <a:pt x="387" y="1305"/>
                  </a:cubicBezTo>
                  <a:cubicBezTo>
                    <a:pt x="403" y="1289"/>
                    <a:pt x="419" y="1241"/>
                    <a:pt x="419" y="1194"/>
                  </a:cubicBezTo>
                  <a:cubicBezTo>
                    <a:pt x="411" y="1186"/>
                    <a:pt x="411" y="1178"/>
                    <a:pt x="411" y="1178"/>
                  </a:cubicBezTo>
                  <a:cubicBezTo>
                    <a:pt x="403" y="1178"/>
                    <a:pt x="403" y="1178"/>
                    <a:pt x="395" y="1186"/>
                  </a:cubicBezTo>
                  <a:cubicBezTo>
                    <a:pt x="387" y="1194"/>
                    <a:pt x="371" y="1194"/>
                    <a:pt x="364" y="1194"/>
                  </a:cubicBezTo>
                  <a:cubicBezTo>
                    <a:pt x="355" y="1194"/>
                    <a:pt x="355" y="1194"/>
                    <a:pt x="355" y="1194"/>
                  </a:cubicBezTo>
                  <a:cubicBezTo>
                    <a:pt x="332" y="1194"/>
                    <a:pt x="324" y="1178"/>
                    <a:pt x="316" y="1162"/>
                  </a:cubicBezTo>
                  <a:cubicBezTo>
                    <a:pt x="308" y="1146"/>
                    <a:pt x="292" y="1123"/>
                    <a:pt x="269" y="1115"/>
                  </a:cubicBezTo>
                  <a:cubicBezTo>
                    <a:pt x="245" y="1091"/>
                    <a:pt x="245" y="1083"/>
                    <a:pt x="245" y="1068"/>
                  </a:cubicBezTo>
                  <a:cubicBezTo>
                    <a:pt x="253" y="1052"/>
                    <a:pt x="253" y="1044"/>
                    <a:pt x="253" y="1028"/>
                  </a:cubicBezTo>
                  <a:cubicBezTo>
                    <a:pt x="245" y="988"/>
                    <a:pt x="237" y="988"/>
                    <a:pt x="213" y="973"/>
                  </a:cubicBezTo>
                  <a:cubicBezTo>
                    <a:pt x="205" y="965"/>
                    <a:pt x="205" y="965"/>
                    <a:pt x="197" y="957"/>
                  </a:cubicBezTo>
                  <a:cubicBezTo>
                    <a:pt x="166" y="941"/>
                    <a:pt x="166" y="917"/>
                    <a:pt x="174" y="901"/>
                  </a:cubicBezTo>
                  <a:cubicBezTo>
                    <a:pt x="174" y="886"/>
                    <a:pt x="174" y="870"/>
                    <a:pt x="174" y="862"/>
                  </a:cubicBezTo>
                  <a:cubicBezTo>
                    <a:pt x="166" y="838"/>
                    <a:pt x="158" y="838"/>
                    <a:pt x="142" y="830"/>
                  </a:cubicBezTo>
                  <a:cubicBezTo>
                    <a:pt x="134" y="830"/>
                    <a:pt x="118" y="822"/>
                    <a:pt x="111" y="815"/>
                  </a:cubicBezTo>
                  <a:cubicBezTo>
                    <a:pt x="102" y="806"/>
                    <a:pt x="95" y="799"/>
                    <a:pt x="95" y="791"/>
                  </a:cubicBezTo>
                  <a:cubicBezTo>
                    <a:pt x="79" y="783"/>
                    <a:pt x="63" y="767"/>
                    <a:pt x="63" y="743"/>
                  </a:cubicBezTo>
                  <a:cubicBezTo>
                    <a:pt x="63" y="728"/>
                    <a:pt x="71" y="720"/>
                    <a:pt x="71" y="704"/>
                  </a:cubicBezTo>
                  <a:cubicBezTo>
                    <a:pt x="79" y="680"/>
                    <a:pt x="79" y="664"/>
                    <a:pt x="79" y="641"/>
                  </a:cubicBezTo>
                  <a:cubicBezTo>
                    <a:pt x="79" y="617"/>
                    <a:pt x="55" y="577"/>
                    <a:pt x="31" y="546"/>
                  </a:cubicBezTo>
                  <a:cubicBezTo>
                    <a:pt x="24" y="522"/>
                    <a:pt x="8" y="506"/>
                    <a:pt x="8" y="490"/>
                  </a:cubicBezTo>
                  <a:cubicBezTo>
                    <a:pt x="0" y="475"/>
                    <a:pt x="8" y="451"/>
                    <a:pt x="8" y="427"/>
                  </a:cubicBezTo>
                  <a:cubicBezTo>
                    <a:pt x="16" y="419"/>
                    <a:pt x="16" y="403"/>
                    <a:pt x="16" y="395"/>
                  </a:cubicBezTo>
                  <a:cubicBezTo>
                    <a:pt x="24" y="364"/>
                    <a:pt x="39" y="277"/>
                    <a:pt x="55" y="237"/>
                  </a:cubicBezTo>
                  <a:cubicBezTo>
                    <a:pt x="71" y="198"/>
                    <a:pt x="71" y="95"/>
                    <a:pt x="71" y="71"/>
                  </a:cubicBezTo>
                  <a:cubicBezTo>
                    <a:pt x="71" y="56"/>
                    <a:pt x="79" y="32"/>
                    <a:pt x="79" y="8"/>
                  </a:cubicBezTo>
                  <a:cubicBezTo>
                    <a:pt x="79" y="0"/>
                    <a:pt x="79" y="0"/>
                    <a:pt x="79" y="0"/>
                  </a:cubicBezTo>
                  <a:cubicBezTo>
                    <a:pt x="87" y="8"/>
                    <a:pt x="87" y="8"/>
                    <a:pt x="87" y="8"/>
                  </a:cubicBezTo>
                  <a:cubicBezTo>
                    <a:pt x="1391" y="261"/>
                    <a:pt x="2656" y="443"/>
                    <a:pt x="3842" y="530"/>
                  </a:cubicBezTo>
                  <a:cubicBezTo>
                    <a:pt x="3850" y="530"/>
                    <a:pt x="3850" y="530"/>
                    <a:pt x="3850" y="530"/>
                  </a:cubicBezTo>
                  <a:cubicBezTo>
                    <a:pt x="3707" y="2388"/>
                    <a:pt x="3707" y="2388"/>
                    <a:pt x="3707" y="2388"/>
                  </a:cubicBezTo>
                  <a:cubicBezTo>
                    <a:pt x="3700" y="2388"/>
                    <a:pt x="3700" y="2388"/>
                    <a:pt x="3700" y="2388"/>
                  </a:cubicBezTo>
                  <a:cubicBezTo>
                    <a:pt x="3692" y="2388"/>
                    <a:pt x="3668" y="2396"/>
                    <a:pt x="3644" y="2396"/>
                  </a:cubicBezTo>
                  <a:close/>
                  <a:moveTo>
                    <a:pt x="1391" y="2143"/>
                  </a:moveTo>
                  <a:lnTo>
                    <a:pt x="1391" y="2143"/>
                  </a:lnTo>
                  <a:cubicBezTo>
                    <a:pt x="1391" y="2143"/>
                    <a:pt x="1447" y="2150"/>
                    <a:pt x="1565" y="2158"/>
                  </a:cubicBezTo>
                  <a:cubicBezTo>
                    <a:pt x="2047" y="2222"/>
                    <a:pt x="3328" y="2388"/>
                    <a:pt x="3644" y="2388"/>
                  </a:cubicBezTo>
                  <a:cubicBezTo>
                    <a:pt x="3668" y="2388"/>
                    <a:pt x="3684" y="2380"/>
                    <a:pt x="3700" y="2380"/>
                  </a:cubicBezTo>
                  <a:cubicBezTo>
                    <a:pt x="3842" y="538"/>
                    <a:pt x="3842" y="538"/>
                    <a:pt x="3842" y="538"/>
                  </a:cubicBezTo>
                  <a:cubicBezTo>
                    <a:pt x="2656" y="451"/>
                    <a:pt x="1391" y="269"/>
                    <a:pt x="87" y="16"/>
                  </a:cubicBezTo>
                  <a:cubicBezTo>
                    <a:pt x="79" y="32"/>
                    <a:pt x="79" y="63"/>
                    <a:pt x="79" y="71"/>
                  </a:cubicBezTo>
                  <a:cubicBezTo>
                    <a:pt x="79" y="103"/>
                    <a:pt x="79" y="198"/>
                    <a:pt x="63" y="237"/>
                  </a:cubicBezTo>
                  <a:cubicBezTo>
                    <a:pt x="47" y="277"/>
                    <a:pt x="31" y="364"/>
                    <a:pt x="24" y="395"/>
                  </a:cubicBezTo>
                  <a:cubicBezTo>
                    <a:pt x="24" y="403"/>
                    <a:pt x="24" y="419"/>
                    <a:pt x="16" y="427"/>
                  </a:cubicBezTo>
                  <a:cubicBezTo>
                    <a:pt x="8" y="451"/>
                    <a:pt x="8" y="467"/>
                    <a:pt x="16" y="490"/>
                  </a:cubicBezTo>
                  <a:cubicBezTo>
                    <a:pt x="16" y="506"/>
                    <a:pt x="31" y="522"/>
                    <a:pt x="39" y="538"/>
                  </a:cubicBezTo>
                  <a:cubicBezTo>
                    <a:pt x="63" y="577"/>
                    <a:pt x="87" y="617"/>
                    <a:pt x="87" y="641"/>
                  </a:cubicBezTo>
                  <a:cubicBezTo>
                    <a:pt x="87" y="664"/>
                    <a:pt x="87" y="680"/>
                    <a:pt x="79" y="704"/>
                  </a:cubicBezTo>
                  <a:cubicBezTo>
                    <a:pt x="71" y="720"/>
                    <a:pt x="71" y="735"/>
                    <a:pt x="71" y="743"/>
                  </a:cubicBezTo>
                  <a:cubicBezTo>
                    <a:pt x="71" y="767"/>
                    <a:pt x="79" y="775"/>
                    <a:pt x="95" y="791"/>
                  </a:cubicBezTo>
                  <a:cubicBezTo>
                    <a:pt x="102" y="791"/>
                    <a:pt x="111" y="799"/>
                    <a:pt x="118" y="806"/>
                  </a:cubicBezTo>
                  <a:cubicBezTo>
                    <a:pt x="126" y="822"/>
                    <a:pt x="134" y="822"/>
                    <a:pt x="142" y="822"/>
                  </a:cubicBezTo>
                  <a:cubicBezTo>
                    <a:pt x="158" y="830"/>
                    <a:pt x="174" y="830"/>
                    <a:pt x="182" y="862"/>
                  </a:cubicBezTo>
                  <a:cubicBezTo>
                    <a:pt x="182" y="870"/>
                    <a:pt x="182" y="886"/>
                    <a:pt x="182" y="901"/>
                  </a:cubicBezTo>
                  <a:cubicBezTo>
                    <a:pt x="174" y="917"/>
                    <a:pt x="174" y="941"/>
                    <a:pt x="197" y="949"/>
                  </a:cubicBezTo>
                  <a:cubicBezTo>
                    <a:pt x="205" y="957"/>
                    <a:pt x="213" y="957"/>
                    <a:pt x="221" y="965"/>
                  </a:cubicBezTo>
                  <a:cubicBezTo>
                    <a:pt x="245" y="981"/>
                    <a:pt x="253" y="988"/>
                    <a:pt x="261" y="1028"/>
                  </a:cubicBezTo>
                  <a:cubicBezTo>
                    <a:pt x="261" y="1044"/>
                    <a:pt x="261" y="1059"/>
                    <a:pt x="253" y="1068"/>
                  </a:cubicBezTo>
                  <a:cubicBezTo>
                    <a:pt x="253" y="1083"/>
                    <a:pt x="253" y="1083"/>
                    <a:pt x="277" y="1107"/>
                  </a:cubicBezTo>
                  <a:cubicBezTo>
                    <a:pt x="300" y="1123"/>
                    <a:pt x="308" y="1139"/>
                    <a:pt x="324" y="1154"/>
                  </a:cubicBezTo>
                  <a:cubicBezTo>
                    <a:pt x="332" y="1170"/>
                    <a:pt x="340" y="1186"/>
                    <a:pt x="355" y="1186"/>
                  </a:cubicBezTo>
                  <a:cubicBezTo>
                    <a:pt x="355" y="1194"/>
                    <a:pt x="355" y="1194"/>
                    <a:pt x="364" y="1194"/>
                  </a:cubicBezTo>
                  <a:cubicBezTo>
                    <a:pt x="371" y="1194"/>
                    <a:pt x="379" y="1186"/>
                    <a:pt x="387" y="1178"/>
                  </a:cubicBezTo>
                  <a:cubicBezTo>
                    <a:pt x="395" y="1178"/>
                    <a:pt x="403" y="1170"/>
                    <a:pt x="411" y="1170"/>
                  </a:cubicBezTo>
                  <a:cubicBezTo>
                    <a:pt x="419" y="1170"/>
                    <a:pt x="419" y="1186"/>
                    <a:pt x="419" y="1194"/>
                  </a:cubicBezTo>
                  <a:cubicBezTo>
                    <a:pt x="427" y="1233"/>
                    <a:pt x="411" y="1289"/>
                    <a:pt x="395" y="1312"/>
                  </a:cubicBezTo>
                  <a:cubicBezTo>
                    <a:pt x="387" y="1312"/>
                    <a:pt x="387" y="1312"/>
                    <a:pt x="387" y="1312"/>
                  </a:cubicBezTo>
                  <a:cubicBezTo>
                    <a:pt x="371" y="1336"/>
                    <a:pt x="348" y="1368"/>
                    <a:pt x="340" y="1399"/>
                  </a:cubicBezTo>
                  <a:cubicBezTo>
                    <a:pt x="332" y="1439"/>
                    <a:pt x="340" y="1479"/>
                    <a:pt x="348" y="1502"/>
                  </a:cubicBezTo>
                  <a:cubicBezTo>
                    <a:pt x="348" y="1526"/>
                    <a:pt x="348" y="1565"/>
                    <a:pt x="332" y="1581"/>
                  </a:cubicBezTo>
                  <a:cubicBezTo>
                    <a:pt x="332" y="1589"/>
                    <a:pt x="324" y="1589"/>
                    <a:pt x="324" y="1589"/>
                  </a:cubicBezTo>
                  <a:cubicBezTo>
                    <a:pt x="316" y="1589"/>
                    <a:pt x="316" y="1589"/>
                    <a:pt x="316" y="1589"/>
                  </a:cubicBezTo>
                  <a:cubicBezTo>
                    <a:pt x="308" y="1589"/>
                    <a:pt x="308" y="1589"/>
                    <a:pt x="308" y="1589"/>
                  </a:cubicBezTo>
                  <a:cubicBezTo>
                    <a:pt x="300" y="1589"/>
                    <a:pt x="292" y="1589"/>
                    <a:pt x="284" y="1597"/>
                  </a:cubicBezTo>
                  <a:cubicBezTo>
                    <a:pt x="284" y="1597"/>
                    <a:pt x="284" y="1605"/>
                    <a:pt x="284" y="1613"/>
                  </a:cubicBezTo>
                  <a:cubicBezTo>
                    <a:pt x="284" y="1645"/>
                    <a:pt x="277" y="1668"/>
                    <a:pt x="269" y="1684"/>
                  </a:cubicBezTo>
                  <a:lnTo>
                    <a:pt x="269" y="1684"/>
                  </a:lnTo>
                  <a:cubicBezTo>
                    <a:pt x="269" y="1692"/>
                    <a:pt x="269" y="1692"/>
                    <a:pt x="277" y="1692"/>
                  </a:cubicBezTo>
                  <a:cubicBezTo>
                    <a:pt x="284" y="1700"/>
                    <a:pt x="292" y="1700"/>
                    <a:pt x="308" y="1708"/>
                  </a:cubicBezTo>
                  <a:cubicBezTo>
                    <a:pt x="316" y="1716"/>
                    <a:pt x="316" y="1723"/>
                    <a:pt x="316" y="1723"/>
                  </a:cubicBezTo>
                  <a:cubicBezTo>
                    <a:pt x="316" y="1732"/>
                    <a:pt x="316" y="1732"/>
                    <a:pt x="316" y="1739"/>
                  </a:cubicBezTo>
                  <a:cubicBezTo>
                    <a:pt x="316" y="1732"/>
                    <a:pt x="324" y="1732"/>
                    <a:pt x="332" y="1732"/>
                  </a:cubicBezTo>
                  <a:cubicBezTo>
                    <a:pt x="395" y="1723"/>
                    <a:pt x="411" y="1716"/>
                    <a:pt x="435" y="1692"/>
                  </a:cubicBezTo>
                  <a:cubicBezTo>
                    <a:pt x="450" y="1676"/>
                    <a:pt x="482" y="1660"/>
                    <a:pt x="498" y="1660"/>
                  </a:cubicBezTo>
                  <a:cubicBezTo>
                    <a:pt x="506" y="1660"/>
                    <a:pt x="522" y="1668"/>
                    <a:pt x="522" y="1684"/>
                  </a:cubicBezTo>
                  <a:cubicBezTo>
                    <a:pt x="522" y="1708"/>
                    <a:pt x="522" y="1723"/>
                    <a:pt x="514" y="1739"/>
                  </a:cubicBezTo>
                  <a:cubicBezTo>
                    <a:pt x="506" y="1755"/>
                    <a:pt x="506" y="1779"/>
                    <a:pt x="514" y="1795"/>
                  </a:cubicBezTo>
                  <a:cubicBezTo>
                    <a:pt x="514" y="1803"/>
                    <a:pt x="514" y="1803"/>
                    <a:pt x="514" y="1810"/>
                  </a:cubicBezTo>
                  <a:cubicBezTo>
                    <a:pt x="529" y="1842"/>
                    <a:pt x="537" y="1866"/>
                    <a:pt x="561" y="1898"/>
                  </a:cubicBezTo>
                  <a:cubicBezTo>
                    <a:pt x="593" y="1937"/>
                    <a:pt x="593" y="1976"/>
                    <a:pt x="585" y="2024"/>
                  </a:cubicBezTo>
                  <a:cubicBezTo>
                    <a:pt x="577" y="2032"/>
                    <a:pt x="577" y="2040"/>
                    <a:pt x="569" y="2048"/>
                  </a:cubicBezTo>
                  <a:cubicBezTo>
                    <a:pt x="569" y="2063"/>
                    <a:pt x="561" y="2071"/>
                    <a:pt x="561" y="2079"/>
                  </a:cubicBezTo>
                  <a:cubicBezTo>
                    <a:pt x="569" y="2087"/>
                    <a:pt x="577" y="2095"/>
                    <a:pt x="601" y="2095"/>
                  </a:cubicBezTo>
                  <a:cubicBezTo>
                    <a:pt x="656" y="2111"/>
                    <a:pt x="672" y="2127"/>
                    <a:pt x="672" y="2174"/>
                  </a:cubicBezTo>
                  <a:cubicBezTo>
                    <a:pt x="672" y="2214"/>
                    <a:pt x="695" y="2277"/>
                    <a:pt x="703" y="2293"/>
                  </a:cubicBezTo>
                  <a:cubicBezTo>
                    <a:pt x="711" y="2300"/>
                    <a:pt x="711" y="2309"/>
                    <a:pt x="711" y="2316"/>
                  </a:cubicBezTo>
                  <a:cubicBezTo>
                    <a:pt x="719" y="2324"/>
                    <a:pt x="719" y="2332"/>
                    <a:pt x="727" y="2332"/>
                  </a:cubicBezTo>
                  <a:cubicBezTo>
                    <a:pt x="727" y="2332"/>
                    <a:pt x="727" y="2332"/>
                    <a:pt x="735" y="2324"/>
                  </a:cubicBezTo>
                  <a:cubicBezTo>
                    <a:pt x="743" y="2316"/>
                    <a:pt x="743" y="2309"/>
                    <a:pt x="743" y="2309"/>
                  </a:cubicBezTo>
                  <a:cubicBezTo>
                    <a:pt x="759" y="2285"/>
                    <a:pt x="767" y="2277"/>
                    <a:pt x="790" y="2285"/>
                  </a:cubicBezTo>
                  <a:cubicBezTo>
                    <a:pt x="806" y="2293"/>
                    <a:pt x="814" y="2293"/>
                    <a:pt x="822" y="2300"/>
                  </a:cubicBezTo>
                  <a:cubicBezTo>
                    <a:pt x="838" y="2309"/>
                    <a:pt x="846" y="2309"/>
                    <a:pt x="861" y="2309"/>
                  </a:cubicBezTo>
                  <a:cubicBezTo>
                    <a:pt x="877" y="2316"/>
                    <a:pt x="885" y="2300"/>
                    <a:pt x="901" y="2293"/>
                  </a:cubicBezTo>
                  <a:cubicBezTo>
                    <a:pt x="901" y="2293"/>
                    <a:pt x="909" y="2285"/>
                    <a:pt x="917" y="2285"/>
                  </a:cubicBezTo>
                  <a:lnTo>
                    <a:pt x="917" y="2285"/>
                  </a:lnTo>
                  <a:cubicBezTo>
                    <a:pt x="925" y="2277"/>
                    <a:pt x="933" y="2277"/>
                    <a:pt x="948" y="2277"/>
                  </a:cubicBezTo>
                  <a:cubicBezTo>
                    <a:pt x="956" y="2277"/>
                    <a:pt x="972" y="2277"/>
                    <a:pt x="988" y="2293"/>
                  </a:cubicBezTo>
                  <a:cubicBezTo>
                    <a:pt x="1012" y="2309"/>
                    <a:pt x="1028" y="2316"/>
                    <a:pt x="1051" y="2316"/>
                  </a:cubicBezTo>
                  <a:cubicBezTo>
                    <a:pt x="1059" y="2316"/>
                    <a:pt x="1059" y="2316"/>
                    <a:pt x="1067" y="2316"/>
                  </a:cubicBezTo>
                  <a:cubicBezTo>
                    <a:pt x="1083" y="2309"/>
                    <a:pt x="1091" y="2309"/>
                    <a:pt x="1091" y="2309"/>
                  </a:cubicBezTo>
                  <a:cubicBezTo>
                    <a:pt x="1091" y="2300"/>
                    <a:pt x="1099" y="2300"/>
                    <a:pt x="1099" y="2300"/>
                  </a:cubicBezTo>
                  <a:cubicBezTo>
                    <a:pt x="1107" y="2300"/>
                    <a:pt x="1114" y="2300"/>
                    <a:pt x="1122" y="2309"/>
                  </a:cubicBezTo>
                  <a:cubicBezTo>
                    <a:pt x="1146" y="2324"/>
                    <a:pt x="1138" y="2340"/>
                    <a:pt x="1138" y="2348"/>
                  </a:cubicBezTo>
                  <a:cubicBezTo>
                    <a:pt x="1146" y="2348"/>
                    <a:pt x="1146" y="2340"/>
                    <a:pt x="1154" y="2332"/>
                  </a:cubicBezTo>
                  <a:cubicBezTo>
                    <a:pt x="1178" y="2316"/>
                    <a:pt x="1186" y="2285"/>
                    <a:pt x="1194" y="2269"/>
                  </a:cubicBezTo>
                  <a:cubicBezTo>
                    <a:pt x="1201" y="2245"/>
                    <a:pt x="1209" y="2237"/>
                    <a:pt x="1217" y="2237"/>
                  </a:cubicBezTo>
                  <a:cubicBezTo>
                    <a:pt x="1225" y="2237"/>
                    <a:pt x="1225" y="2237"/>
                    <a:pt x="1225" y="2237"/>
                  </a:cubicBezTo>
                  <a:cubicBezTo>
                    <a:pt x="1233" y="2237"/>
                    <a:pt x="1241" y="2245"/>
                    <a:pt x="1241" y="2245"/>
                  </a:cubicBezTo>
                  <a:cubicBezTo>
                    <a:pt x="1272" y="2261"/>
                    <a:pt x="1288" y="2269"/>
                    <a:pt x="1296" y="2309"/>
                  </a:cubicBezTo>
                  <a:cubicBezTo>
                    <a:pt x="1304" y="2340"/>
                    <a:pt x="1312" y="2356"/>
                    <a:pt x="1336" y="2364"/>
                  </a:cubicBezTo>
                  <a:cubicBezTo>
                    <a:pt x="1360" y="2190"/>
                    <a:pt x="1360" y="2190"/>
                    <a:pt x="1360" y="2190"/>
                  </a:cubicBezTo>
                  <a:cubicBezTo>
                    <a:pt x="1360" y="2182"/>
                    <a:pt x="1367" y="2143"/>
                    <a:pt x="1391" y="2143"/>
                  </a:cubicBezTo>
                  <a:close/>
                </a:path>
              </a:pathLst>
            </a:custGeom>
            <a:solidFill>
              <a:schemeClr val="accent6"/>
            </a:solidFill>
            <a:ln>
              <a:solidFill>
                <a:schemeClr val="bg2"/>
              </a:solidFill>
            </a:ln>
            <a:effectLst/>
          </p:spPr>
          <p:txBody>
            <a:bodyPr wrap="none" anchor="ctr"/>
            <a:lstStyle/>
            <a:p>
              <a:endParaRPr lang="en-US"/>
            </a:p>
          </p:txBody>
        </p:sp>
        <p:sp>
          <p:nvSpPr>
            <p:cNvPr id="743" name="Freeform 289"/>
            <p:cNvSpPr>
              <a:spLocks noChangeArrowheads="1"/>
            </p:cNvSpPr>
            <p:nvPr/>
          </p:nvSpPr>
          <p:spPr bwMode="auto">
            <a:xfrm>
              <a:off x="14709279" y="5358915"/>
              <a:ext cx="1382306" cy="1127183"/>
            </a:xfrm>
            <a:custGeom>
              <a:avLst/>
              <a:gdLst>
                <a:gd name="T0" fmla="*/ 316 w 2626"/>
                <a:gd name="T1" fmla="*/ 0 h 2143"/>
                <a:gd name="T2" fmla="*/ 316 w 2626"/>
                <a:gd name="T3" fmla="*/ 0 h 2143"/>
                <a:gd name="T4" fmla="*/ 292 w 2626"/>
                <a:gd name="T5" fmla="*/ 47 h 2143"/>
                <a:gd name="T6" fmla="*/ 71 w 2626"/>
                <a:gd name="T7" fmla="*/ 1407 h 2143"/>
                <a:gd name="T8" fmla="*/ 0 w 2626"/>
                <a:gd name="T9" fmla="*/ 1857 h 2143"/>
                <a:gd name="T10" fmla="*/ 696 w 2626"/>
                <a:gd name="T11" fmla="*/ 1944 h 2143"/>
                <a:gd name="T12" fmla="*/ 719 w 2626"/>
                <a:gd name="T13" fmla="*/ 1968 h 2143"/>
                <a:gd name="T14" fmla="*/ 719 w 2626"/>
                <a:gd name="T15" fmla="*/ 1944 h 2143"/>
                <a:gd name="T16" fmla="*/ 2498 w 2626"/>
                <a:gd name="T17" fmla="*/ 2142 h 2143"/>
                <a:gd name="T18" fmla="*/ 2625 w 2626"/>
                <a:gd name="T19" fmla="*/ 245 h 2143"/>
                <a:gd name="T20" fmla="*/ 316 w 2626"/>
                <a:gd name="T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6" h="2143">
                  <a:moveTo>
                    <a:pt x="316" y="0"/>
                  </a:moveTo>
                  <a:lnTo>
                    <a:pt x="316" y="0"/>
                  </a:lnTo>
                  <a:cubicBezTo>
                    <a:pt x="292" y="0"/>
                    <a:pt x="292" y="47"/>
                    <a:pt x="292" y="47"/>
                  </a:cubicBezTo>
                  <a:cubicBezTo>
                    <a:pt x="71" y="1407"/>
                    <a:pt x="71" y="1407"/>
                    <a:pt x="71" y="1407"/>
                  </a:cubicBezTo>
                  <a:cubicBezTo>
                    <a:pt x="0" y="1857"/>
                    <a:pt x="0" y="1857"/>
                    <a:pt x="0" y="1857"/>
                  </a:cubicBezTo>
                  <a:cubicBezTo>
                    <a:pt x="696" y="1944"/>
                    <a:pt x="696" y="1944"/>
                    <a:pt x="696" y="1944"/>
                  </a:cubicBezTo>
                  <a:cubicBezTo>
                    <a:pt x="719" y="1968"/>
                    <a:pt x="719" y="1968"/>
                    <a:pt x="719" y="1968"/>
                  </a:cubicBezTo>
                  <a:cubicBezTo>
                    <a:pt x="719" y="1944"/>
                    <a:pt x="719" y="1944"/>
                    <a:pt x="719" y="1944"/>
                  </a:cubicBezTo>
                  <a:cubicBezTo>
                    <a:pt x="719" y="1944"/>
                    <a:pt x="1771" y="2087"/>
                    <a:pt x="2498" y="2142"/>
                  </a:cubicBezTo>
                  <a:cubicBezTo>
                    <a:pt x="2625" y="245"/>
                    <a:pt x="2625" y="245"/>
                    <a:pt x="2625" y="245"/>
                  </a:cubicBezTo>
                  <a:cubicBezTo>
                    <a:pt x="2411" y="276"/>
                    <a:pt x="340" y="0"/>
                    <a:pt x="316" y="0"/>
                  </a:cubicBezTo>
                </a:path>
              </a:pathLst>
            </a:custGeom>
            <a:solidFill>
              <a:schemeClr val="accent2"/>
            </a:solidFill>
            <a:ln>
              <a:solidFill>
                <a:schemeClr val="bg2"/>
              </a:solidFill>
            </a:ln>
            <a:effectLst/>
          </p:spPr>
          <p:txBody>
            <a:bodyPr wrap="none" anchor="ctr"/>
            <a:lstStyle/>
            <a:p>
              <a:endParaRPr lang="en-US"/>
            </a:p>
          </p:txBody>
        </p:sp>
        <p:sp>
          <p:nvSpPr>
            <p:cNvPr id="744" name="Freeform 290"/>
            <p:cNvSpPr>
              <a:spLocks noChangeArrowheads="1"/>
            </p:cNvSpPr>
            <p:nvPr/>
          </p:nvSpPr>
          <p:spPr bwMode="auto">
            <a:xfrm>
              <a:off x="14709279" y="5358915"/>
              <a:ext cx="1384626" cy="1131821"/>
            </a:xfrm>
            <a:custGeom>
              <a:avLst/>
              <a:gdLst>
                <a:gd name="T0" fmla="*/ 2498 w 2633"/>
                <a:gd name="T1" fmla="*/ 2150 h 2151"/>
                <a:gd name="T2" fmla="*/ 2498 w 2633"/>
                <a:gd name="T3" fmla="*/ 2150 h 2151"/>
                <a:gd name="T4" fmla="*/ 2498 w 2633"/>
                <a:gd name="T5" fmla="*/ 2150 h 2151"/>
                <a:gd name="T6" fmla="*/ 719 w 2633"/>
                <a:gd name="T7" fmla="*/ 1944 h 2151"/>
                <a:gd name="T8" fmla="*/ 719 w 2633"/>
                <a:gd name="T9" fmla="*/ 1976 h 2151"/>
                <a:gd name="T10" fmla="*/ 696 w 2633"/>
                <a:gd name="T11" fmla="*/ 1944 h 2151"/>
                <a:gd name="T12" fmla="*/ 0 w 2633"/>
                <a:gd name="T13" fmla="*/ 1865 h 2151"/>
                <a:gd name="T14" fmla="*/ 63 w 2633"/>
                <a:gd name="T15" fmla="*/ 1407 h 2151"/>
                <a:gd name="T16" fmla="*/ 285 w 2633"/>
                <a:gd name="T17" fmla="*/ 47 h 2151"/>
                <a:gd name="T18" fmla="*/ 316 w 2633"/>
                <a:gd name="T19" fmla="*/ 0 h 2151"/>
                <a:gd name="T20" fmla="*/ 490 w 2633"/>
                <a:gd name="T21" fmla="*/ 15 h 2151"/>
                <a:gd name="T22" fmla="*/ 2569 w 2633"/>
                <a:gd name="T23" fmla="*/ 245 h 2151"/>
                <a:gd name="T24" fmla="*/ 2625 w 2633"/>
                <a:gd name="T25" fmla="*/ 237 h 2151"/>
                <a:gd name="T26" fmla="*/ 2632 w 2633"/>
                <a:gd name="T27" fmla="*/ 237 h 2151"/>
                <a:gd name="T28" fmla="*/ 2632 w 2633"/>
                <a:gd name="T29" fmla="*/ 245 h 2151"/>
                <a:gd name="T30" fmla="*/ 2498 w 2633"/>
                <a:gd name="T31" fmla="*/ 2150 h 2151"/>
                <a:gd name="T32" fmla="*/ 719 w 2633"/>
                <a:gd name="T33" fmla="*/ 1936 h 2151"/>
                <a:gd name="T34" fmla="*/ 719 w 2633"/>
                <a:gd name="T35" fmla="*/ 1936 h 2151"/>
                <a:gd name="T36" fmla="*/ 719 w 2633"/>
                <a:gd name="T37" fmla="*/ 1936 h 2151"/>
                <a:gd name="T38" fmla="*/ 2490 w 2633"/>
                <a:gd name="T39" fmla="*/ 2142 h 2151"/>
                <a:gd name="T40" fmla="*/ 2625 w 2633"/>
                <a:gd name="T41" fmla="*/ 245 h 2151"/>
                <a:gd name="T42" fmla="*/ 2569 w 2633"/>
                <a:gd name="T43" fmla="*/ 253 h 2151"/>
                <a:gd name="T44" fmla="*/ 490 w 2633"/>
                <a:gd name="T45" fmla="*/ 23 h 2151"/>
                <a:gd name="T46" fmla="*/ 316 w 2633"/>
                <a:gd name="T47" fmla="*/ 7 h 2151"/>
                <a:gd name="T48" fmla="*/ 292 w 2633"/>
                <a:gd name="T49" fmla="*/ 47 h 2151"/>
                <a:gd name="T50" fmla="*/ 71 w 2633"/>
                <a:gd name="T51" fmla="*/ 1407 h 2151"/>
                <a:gd name="T52" fmla="*/ 8 w 2633"/>
                <a:gd name="T53" fmla="*/ 1857 h 2151"/>
                <a:gd name="T54" fmla="*/ 696 w 2633"/>
                <a:gd name="T55" fmla="*/ 1936 h 2151"/>
                <a:gd name="T56" fmla="*/ 712 w 2633"/>
                <a:gd name="T57" fmla="*/ 1960 h 2151"/>
                <a:gd name="T58" fmla="*/ 719 w 2633"/>
                <a:gd name="T59" fmla="*/ 193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3" h="2151">
                  <a:moveTo>
                    <a:pt x="2498" y="2150"/>
                  </a:moveTo>
                  <a:lnTo>
                    <a:pt x="2498" y="2150"/>
                  </a:lnTo>
                  <a:lnTo>
                    <a:pt x="2498" y="2150"/>
                  </a:lnTo>
                  <a:cubicBezTo>
                    <a:pt x="1795" y="2087"/>
                    <a:pt x="790" y="1960"/>
                    <a:pt x="719" y="1944"/>
                  </a:cubicBezTo>
                  <a:cubicBezTo>
                    <a:pt x="719" y="1976"/>
                    <a:pt x="719" y="1976"/>
                    <a:pt x="719" y="1976"/>
                  </a:cubicBezTo>
                  <a:cubicBezTo>
                    <a:pt x="696" y="1944"/>
                    <a:pt x="696" y="1944"/>
                    <a:pt x="696" y="1944"/>
                  </a:cubicBezTo>
                  <a:cubicBezTo>
                    <a:pt x="0" y="1865"/>
                    <a:pt x="0" y="1865"/>
                    <a:pt x="0" y="1865"/>
                  </a:cubicBezTo>
                  <a:cubicBezTo>
                    <a:pt x="63" y="1407"/>
                    <a:pt x="63" y="1407"/>
                    <a:pt x="63" y="1407"/>
                  </a:cubicBezTo>
                  <a:cubicBezTo>
                    <a:pt x="285" y="47"/>
                    <a:pt x="285" y="47"/>
                    <a:pt x="285" y="47"/>
                  </a:cubicBezTo>
                  <a:cubicBezTo>
                    <a:pt x="285" y="39"/>
                    <a:pt x="292" y="0"/>
                    <a:pt x="316" y="0"/>
                  </a:cubicBezTo>
                  <a:cubicBezTo>
                    <a:pt x="316" y="0"/>
                    <a:pt x="372" y="7"/>
                    <a:pt x="490" y="15"/>
                  </a:cubicBezTo>
                  <a:cubicBezTo>
                    <a:pt x="972" y="79"/>
                    <a:pt x="2253" y="245"/>
                    <a:pt x="2569" y="245"/>
                  </a:cubicBezTo>
                  <a:cubicBezTo>
                    <a:pt x="2593" y="245"/>
                    <a:pt x="2617" y="237"/>
                    <a:pt x="2625" y="237"/>
                  </a:cubicBezTo>
                  <a:cubicBezTo>
                    <a:pt x="2632" y="237"/>
                    <a:pt x="2632" y="237"/>
                    <a:pt x="2632" y="237"/>
                  </a:cubicBezTo>
                  <a:cubicBezTo>
                    <a:pt x="2632" y="245"/>
                    <a:pt x="2632" y="245"/>
                    <a:pt x="2632" y="245"/>
                  </a:cubicBezTo>
                  <a:lnTo>
                    <a:pt x="2498" y="2150"/>
                  </a:lnTo>
                  <a:close/>
                  <a:moveTo>
                    <a:pt x="719" y="1936"/>
                  </a:moveTo>
                  <a:lnTo>
                    <a:pt x="719" y="1936"/>
                  </a:lnTo>
                  <a:lnTo>
                    <a:pt x="719" y="1936"/>
                  </a:lnTo>
                  <a:cubicBezTo>
                    <a:pt x="727" y="1944"/>
                    <a:pt x="1771" y="2079"/>
                    <a:pt x="2490" y="2142"/>
                  </a:cubicBezTo>
                  <a:cubicBezTo>
                    <a:pt x="2625" y="245"/>
                    <a:pt x="2625" y="245"/>
                    <a:pt x="2625" y="245"/>
                  </a:cubicBezTo>
                  <a:cubicBezTo>
                    <a:pt x="2609" y="245"/>
                    <a:pt x="2593" y="253"/>
                    <a:pt x="2569" y="253"/>
                  </a:cubicBezTo>
                  <a:cubicBezTo>
                    <a:pt x="2253" y="253"/>
                    <a:pt x="972" y="86"/>
                    <a:pt x="490" y="23"/>
                  </a:cubicBezTo>
                  <a:cubicBezTo>
                    <a:pt x="387" y="15"/>
                    <a:pt x="316" y="7"/>
                    <a:pt x="316" y="7"/>
                  </a:cubicBezTo>
                  <a:cubicBezTo>
                    <a:pt x="300" y="7"/>
                    <a:pt x="292" y="39"/>
                    <a:pt x="292" y="47"/>
                  </a:cubicBezTo>
                  <a:cubicBezTo>
                    <a:pt x="71" y="1407"/>
                    <a:pt x="71" y="1407"/>
                    <a:pt x="71" y="1407"/>
                  </a:cubicBezTo>
                  <a:cubicBezTo>
                    <a:pt x="8" y="1857"/>
                    <a:pt x="8" y="1857"/>
                    <a:pt x="8" y="1857"/>
                  </a:cubicBezTo>
                  <a:cubicBezTo>
                    <a:pt x="696" y="1936"/>
                    <a:pt x="696" y="1936"/>
                    <a:pt x="696" y="1936"/>
                  </a:cubicBezTo>
                  <a:cubicBezTo>
                    <a:pt x="712" y="1960"/>
                    <a:pt x="712" y="1960"/>
                    <a:pt x="712" y="1960"/>
                  </a:cubicBezTo>
                  <a:lnTo>
                    <a:pt x="719" y="1936"/>
                  </a:lnTo>
                  <a:close/>
                </a:path>
              </a:pathLst>
            </a:custGeom>
            <a:solidFill>
              <a:schemeClr val="accent6"/>
            </a:solidFill>
            <a:ln>
              <a:solidFill>
                <a:schemeClr val="bg2"/>
              </a:solidFill>
            </a:ln>
            <a:effectLst/>
          </p:spPr>
          <p:txBody>
            <a:bodyPr wrap="none" anchor="ctr"/>
            <a:lstStyle/>
            <a:p>
              <a:endParaRPr lang="en-US"/>
            </a:p>
          </p:txBody>
        </p:sp>
        <p:sp>
          <p:nvSpPr>
            <p:cNvPr id="761" name="Freeform 307"/>
            <p:cNvSpPr>
              <a:spLocks noChangeArrowheads="1"/>
            </p:cNvSpPr>
            <p:nvPr/>
          </p:nvSpPr>
          <p:spPr bwMode="auto">
            <a:xfrm>
              <a:off x="16105501" y="4510049"/>
              <a:ext cx="1301131" cy="807118"/>
            </a:xfrm>
            <a:custGeom>
              <a:avLst/>
              <a:gdLst>
                <a:gd name="T0" fmla="*/ 2466 w 2475"/>
                <a:gd name="T1" fmla="*/ 1518 h 1534"/>
                <a:gd name="T2" fmla="*/ 2466 w 2475"/>
                <a:gd name="T3" fmla="*/ 1518 h 1534"/>
                <a:gd name="T4" fmla="*/ 2466 w 2475"/>
                <a:gd name="T5" fmla="*/ 1486 h 1534"/>
                <a:gd name="T6" fmla="*/ 2458 w 2475"/>
                <a:gd name="T7" fmla="*/ 1320 h 1534"/>
                <a:gd name="T8" fmla="*/ 2411 w 2475"/>
                <a:gd name="T9" fmla="*/ 1265 h 1534"/>
                <a:gd name="T10" fmla="*/ 2380 w 2475"/>
                <a:gd name="T11" fmla="*/ 1043 h 1534"/>
                <a:gd name="T12" fmla="*/ 2372 w 2475"/>
                <a:gd name="T13" fmla="*/ 893 h 1534"/>
                <a:gd name="T14" fmla="*/ 2372 w 2475"/>
                <a:gd name="T15" fmla="*/ 711 h 1534"/>
                <a:gd name="T16" fmla="*/ 2285 w 2475"/>
                <a:gd name="T17" fmla="*/ 466 h 1534"/>
                <a:gd name="T18" fmla="*/ 2301 w 2475"/>
                <a:gd name="T19" fmla="*/ 253 h 1534"/>
                <a:gd name="T20" fmla="*/ 2285 w 2475"/>
                <a:gd name="T21" fmla="*/ 174 h 1534"/>
                <a:gd name="T22" fmla="*/ 2253 w 2475"/>
                <a:gd name="T23" fmla="*/ 63 h 1534"/>
                <a:gd name="T24" fmla="*/ 111 w 2475"/>
                <a:gd name="T25" fmla="*/ 0 h 1534"/>
                <a:gd name="T26" fmla="*/ 0 w 2475"/>
                <a:gd name="T27" fmla="*/ 1423 h 1534"/>
                <a:gd name="T28" fmla="*/ 2466 w 2475"/>
                <a:gd name="T29" fmla="*/ 151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5" h="1534">
                  <a:moveTo>
                    <a:pt x="2466" y="1518"/>
                  </a:moveTo>
                  <a:lnTo>
                    <a:pt x="2466" y="1518"/>
                  </a:lnTo>
                  <a:cubicBezTo>
                    <a:pt x="2466" y="1502"/>
                    <a:pt x="2474" y="1494"/>
                    <a:pt x="2466" y="1486"/>
                  </a:cubicBezTo>
                  <a:cubicBezTo>
                    <a:pt x="2458" y="1439"/>
                    <a:pt x="2474" y="1336"/>
                    <a:pt x="2458" y="1320"/>
                  </a:cubicBezTo>
                  <a:cubicBezTo>
                    <a:pt x="2443" y="1296"/>
                    <a:pt x="2411" y="1296"/>
                    <a:pt x="2411" y="1265"/>
                  </a:cubicBezTo>
                  <a:cubicBezTo>
                    <a:pt x="2411" y="1225"/>
                    <a:pt x="2380" y="1099"/>
                    <a:pt x="2380" y="1043"/>
                  </a:cubicBezTo>
                  <a:cubicBezTo>
                    <a:pt x="2380" y="996"/>
                    <a:pt x="2364" y="964"/>
                    <a:pt x="2372" y="893"/>
                  </a:cubicBezTo>
                  <a:cubicBezTo>
                    <a:pt x="2380" y="822"/>
                    <a:pt x="2396" y="743"/>
                    <a:pt x="2372" y="711"/>
                  </a:cubicBezTo>
                  <a:cubicBezTo>
                    <a:pt x="2356" y="680"/>
                    <a:pt x="2316" y="561"/>
                    <a:pt x="2285" y="466"/>
                  </a:cubicBezTo>
                  <a:cubicBezTo>
                    <a:pt x="2253" y="371"/>
                    <a:pt x="2293" y="269"/>
                    <a:pt x="2301" y="253"/>
                  </a:cubicBezTo>
                  <a:cubicBezTo>
                    <a:pt x="2309" y="229"/>
                    <a:pt x="2309" y="205"/>
                    <a:pt x="2285" y="174"/>
                  </a:cubicBezTo>
                  <a:cubicBezTo>
                    <a:pt x="2269" y="158"/>
                    <a:pt x="2253" y="103"/>
                    <a:pt x="2253" y="63"/>
                  </a:cubicBezTo>
                  <a:cubicBezTo>
                    <a:pt x="1542" y="79"/>
                    <a:pt x="814" y="55"/>
                    <a:pt x="111" y="0"/>
                  </a:cubicBezTo>
                  <a:cubicBezTo>
                    <a:pt x="0" y="1423"/>
                    <a:pt x="0" y="1423"/>
                    <a:pt x="0" y="1423"/>
                  </a:cubicBezTo>
                  <a:cubicBezTo>
                    <a:pt x="222" y="1439"/>
                    <a:pt x="1850" y="1533"/>
                    <a:pt x="2466" y="1518"/>
                  </a:cubicBezTo>
                </a:path>
              </a:pathLst>
            </a:custGeom>
            <a:solidFill>
              <a:schemeClr val="accent6"/>
            </a:solidFill>
            <a:ln>
              <a:solidFill>
                <a:schemeClr val="bg2"/>
              </a:solidFill>
            </a:ln>
            <a:effectLst/>
          </p:spPr>
          <p:txBody>
            <a:bodyPr wrap="none" anchor="ctr"/>
            <a:lstStyle/>
            <a:p>
              <a:endParaRPr lang="en-US"/>
            </a:p>
          </p:txBody>
        </p:sp>
        <p:sp>
          <p:nvSpPr>
            <p:cNvPr id="762" name="Freeform 308"/>
            <p:cNvSpPr>
              <a:spLocks noChangeArrowheads="1"/>
            </p:cNvSpPr>
            <p:nvPr/>
          </p:nvSpPr>
          <p:spPr bwMode="auto">
            <a:xfrm>
              <a:off x="16105501" y="4510049"/>
              <a:ext cx="1301131" cy="802480"/>
            </a:xfrm>
            <a:custGeom>
              <a:avLst/>
              <a:gdLst>
                <a:gd name="T0" fmla="*/ 2340 w 2475"/>
                <a:gd name="T1" fmla="*/ 1526 h 1527"/>
                <a:gd name="T2" fmla="*/ 2340 w 2475"/>
                <a:gd name="T3" fmla="*/ 1526 h 1527"/>
                <a:gd name="T4" fmla="*/ 2340 w 2475"/>
                <a:gd name="T5" fmla="*/ 1526 h 1527"/>
                <a:gd name="T6" fmla="*/ 0 w 2475"/>
                <a:gd name="T7" fmla="*/ 1431 h 1527"/>
                <a:gd name="T8" fmla="*/ 0 w 2475"/>
                <a:gd name="T9" fmla="*/ 1431 h 1527"/>
                <a:gd name="T10" fmla="*/ 111 w 2475"/>
                <a:gd name="T11" fmla="*/ 0 h 1527"/>
                <a:gd name="T12" fmla="*/ 111 w 2475"/>
                <a:gd name="T13" fmla="*/ 0 h 1527"/>
                <a:gd name="T14" fmla="*/ 1771 w 2475"/>
                <a:gd name="T15" fmla="*/ 63 h 1527"/>
                <a:gd name="T16" fmla="*/ 2253 w 2475"/>
                <a:gd name="T17" fmla="*/ 55 h 1527"/>
                <a:gd name="T18" fmla="*/ 2261 w 2475"/>
                <a:gd name="T19" fmla="*/ 55 h 1527"/>
                <a:gd name="T20" fmla="*/ 2261 w 2475"/>
                <a:gd name="T21" fmla="*/ 63 h 1527"/>
                <a:gd name="T22" fmla="*/ 2285 w 2475"/>
                <a:gd name="T23" fmla="*/ 174 h 1527"/>
                <a:gd name="T24" fmla="*/ 2301 w 2475"/>
                <a:gd name="T25" fmla="*/ 253 h 1527"/>
                <a:gd name="T26" fmla="*/ 2293 w 2475"/>
                <a:gd name="T27" fmla="*/ 466 h 1527"/>
                <a:gd name="T28" fmla="*/ 2380 w 2475"/>
                <a:gd name="T29" fmla="*/ 711 h 1527"/>
                <a:gd name="T30" fmla="*/ 2380 w 2475"/>
                <a:gd name="T31" fmla="*/ 893 h 1527"/>
                <a:gd name="T32" fmla="*/ 2380 w 2475"/>
                <a:gd name="T33" fmla="*/ 988 h 1527"/>
                <a:gd name="T34" fmla="*/ 2388 w 2475"/>
                <a:gd name="T35" fmla="*/ 1043 h 1527"/>
                <a:gd name="T36" fmla="*/ 2403 w 2475"/>
                <a:gd name="T37" fmla="*/ 1170 h 1527"/>
                <a:gd name="T38" fmla="*/ 2419 w 2475"/>
                <a:gd name="T39" fmla="*/ 1265 h 1527"/>
                <a:gd name="T40" fmla="*/ 2443 w 2475"/>
                <a:gd name="T41" fmla="*/ 1304 h 1527"/>
                <a:gd name="T42" fmla="*/ 2458 w 2475"/>
                <a:gd name="T43" fmla="*/ 1312 h 1527"/>
                <a:gd name="T44" fmla="*/ 2474 w 2475"/>
                <a:gd name="T45" fmla="*/ 1407 h 1527"/>
                <a:gd name="T46" fmla="*/ 2474 w 2475"/>
                <a:gd name="T47" fmla="*/ 1478 h 1527"/>
                <a:gd name="T48" fmla="*/ 2474 w 2475"/>
                <a:gd name="T49" fmla="*/ 1518 h 1527"/>
                <a:gd name="T50" fmla="*/ 2466 w 2475"/>
                <a:gd name="T51" fmla="*/ 1518 h 1527"/>
                <a:gd name="T52" fmla="*/ 2466 w 2475"/>
                <a:gd name="T53" fmla="*/ 1518 h 1527"/>
                <a:gd name="T54" fmla="*/ 2340 w 2475"/>
                <a:gd name="T55" fmla="*/ 1526 h 1527"/>
                <a:gd name="T56" fmla="*/ 8 w 2475"/>
                <a:gd name="T57" fmla="*/ 1423 h 1527"/>
                <a:gd name="T58" fmla="*/ 8 w 2475"/>
                <a:gd name="T59" fmla="*/ 1423 h 1527"/>
                <a:gd name="T60" fmla="*/ 2340 w 2475"/>
                <a:gd name="T61" fmla="*/ 1518 h 1527"/>
                <a:gd name="T62" fmla="*/ 2340 w 2475"/>
                <a:gd name="T63" fmla="*/ 1518 h 1527"/>
                <a:gd name="T64" fmla="*/ 2466 w 2475"/>
                <a:gd name="T65" fmla="*/ 1518 h 1527"/>
                <a:gd name="T66" fmla="*/ 2466 w 2475"/>
                <a:gd name="T67" fmla="*/ 1486 h 1527"/>
                <a:gd name="T68" fmla="*/ 2466 w 2475"/>
                <a:gd name="T69" fmla="*/ 1407 h 1527"/>
                <a:gd name="T70" fmla="*/ 2458 w 2475"/>
                <a:gd name="T71" fmla="*/ 1320 h 1527"/>
                <a:gd name="T72" fmla="*/ 2443 w 2475"/>
                <a:gd name="T73" fmla="*/ 1304 h 1527"/>
                <a:gd name="T74" fmla="*/ 2411 w 2475"/>
                <a:gd name="T75" fmla="*/ 1265 h 1527"/>
                <a:gd name="T76" fmla="*/ 2396 w 2475"/>
                <a:gd name="T77" fmla="*/ 1170 h 1527"/>
                <a:gd name="T78" fmla="*/ 2380 w 2475"/>
                <a:gd name="T79" fmla="*/ 1043 h 1527"/>
                <a:gd name="T80" fmla="*/ 2372 w 2475"/>
                <a:gd name="T81" fmla="*/ 996 h 1527"/>
                <a:gd name="T82" fmla="*/ 2372 w 2475"/>
                <a:gd name="T83" fmla="*/ 893 h 1527"/>
                <a:gd name="T84" fmla="*/ 2372 w 2475"/>
                <a:gd name="T85" fmla="*/ 711 h 1527"/>
                <a:gd name="T86" fmla="*/ 2285 w 2475"/>
                <a:gd name="T87" fmla="*/ 466 h 1527"/>
                <a:gd name="T88" fmla="*/ 2293 w 2475"/>
                <a:gd name="T89" fmla="*/ 245 h 1527"/>
                <a:gd name="T90" fmla="*/ 2285 w 2475"/>
                <a:gd name="T91" fmla="*/ 182 h 1527"/>
                <a:gd name="T92" fmla="*/ 2253 w 2475"/>
                <a:gd name="T93" fmla="*/ 63 h 1527"/>
                <a:gd name="T94" fmla="*/ 1771 w 2475"/>
                <a:gd name="T95" fmla="*/ 71 h 1527"/>
                <a:gd name="T96" fmla="*/ 119 w 2475"/>
                <a:gd name="T97" fmla="*/ 8 h 1527"/>
                <a:gd name="T98" fmla="*/ 8 w 2475"/>
                <a:gd name="T99" fmla="*/ 1423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5" h="1527">
                  <a:moveTo>
                    <a:pt x="2340" y="1526"/>
                  </a:moveTo>
                  <a:lnTo>
                    <a:pt x="2340" y="1526"/>
                  </a:lnTo>
                  <a:lnTo>
                    <a:pt x="2340" y="1526"/>
                  </a:lnTo>
                  <a:cubicBezTo>
                    <a:pt x="1652" y="1526"/>
                    <a:pt x="174" y="1439"/>
                    <a:pt x="0" y="1431"/>
                  </a:cubicBezTo>
                  <a:lnTo>
                    <a:pt x="0" y="1431"/>
                  </a:lnTo>
                  <a:cubicBezTo>
                    <a:pt x="111" y="0"/>
                    <a:pt x="111" y="0"/>
                    <a:pt x="111" y="0"/>
                  </a:cubicBezTo>
                  <a:lnTo>
                    <a:pt x="111" y="0"/>
                  </a:lnTo>
                  <a:cubicBezTo>
                    <a:pt x="688" y="39"/>
                    <a:pt x="1249" y="63"/>
                    <a:pt x="1771" y="63"/>
                  </a:cubicBezTo>
                  <a:cubicBezTo>
                    <a:pt x="1937" y="63"/>
                    <a:pt x="2095" y="63"/>
                    <a:pt x="2253" y="55"/>
                  </a:cubicBezTo>
                  <a:cubicBezTo>
                    <a:pt x="2261" y="55"/>
                    <a:pt x="2261" y="55"/>
                    <a:pt x="2261" y="55"/>
                  </a:cubicBezTo>
                  <a:cubicBezTo>
                    <a:pt x="2261" y="63"/>
                    <a:pt x="2261" y="63"/>
                    <a:pt x="2261" y="63"/>
                  </a:cubicBezTo>
                  <a:cubicBezTo>
                    <a:pt x="2261" y="103"/>
                    <a:pt x="2269" y="158"/>
                    <a:pt x="2285" y="174"/>
                  </a:cubicBezTo>
                  <a:cubicBezTo>
                    <a:pt x="2316" y="205"/>
                    <a:pt x="2309" y="229"/>
                    <a:pt x="2301" y="253"/>
                  </a:cubicBezTo>
                  <a:cubicBezTo>
                    <a:pt x="2301" y="253"/>
                    <a:pt x="2253" y="363"/>
                    <a:pt x="2293" y="466"/>
                  </a:cubicBezTo>
                  <a:cubicBezTo>
                    <a:pt x="2316" y="553"/>
                    <a:pt x="2364" y="672"/>
                    <a:pt x="2380" y="711"/>
                  </a:cubicBezTo>
                  <a:cubicBezTo>
                    <a:pt x="2396" y="743"/>
                    <a:pt x="2388" y="822"/>
                    <a:pt x="2380" y="893"/>
                  </a:cubicBezTo>
                  <a:cubicBezTo>
                    <a:pt x="2372" y="941"/>
                    <a:pt x="2380" y="964"/>
                    <a:pt x="2380" y="988"/>
                  </a:cubicBezTo>
                  <a:cubicBezTo>
                    <a:pt x="2388" y="1012"/>
                    <a:pt x="2388" y="1028"/>
                    <a:pt x="2388" y="1043"/>
                  </a:cubicBezTo>
                  <a:cubicBezTo>
                    <a:pt x="2388" y="1075"/>
                    <a:pt x="2396" y="1122"/>
                    <a:pt x="2403" y="1170"/>
                  </a:cubicBezTo>
                  <a:cubicBezTo>
                    <a:pt x="2411" y="1209"/>
                    <a:pt x="2419" y="1241"/>
                    <a:pt x="2419" y="1265"/>
                  </a:cubicBezTo>
                  <a:cubicBezTo>
                    <a:pt x="2419" y="1288"/>
                    <a:pt x="2427" y="1296"/>
                    <a:pt x="2443" y="1304"/>
                  </a:cubicBezTo>
                  <a:cubicBezTo>
                    <a:pt x="2451" y="1304"/>
                    <a:pt x="2458" y="1312"/>
                    <a:pt x="2458" y="1312"/>
                  </a:cubicBezTo>
                  <a:cubicBezTo>
                    <a:pt x="2474" y="1328"/>
                    <a:pt x="2474" y="1359"/>
                    <a:pt x="2474" y="1407"/>
                  </a:cubicBezTo>
                  <a:cubicBezTo>
                    <a:pt x="2466" y="1431"/>
                    <a:pt x="2466" y="1462"/>
                    <a:pt x="2474" y="1478"/>
                  </a:cubicBezTo>
                  <a:cubicBezTo>
                    <a:pt x="2474" y="1494"/>
                    <a:pt x="2474" y="1502"/>
                    <a:pt x="2474" y="1518"/>
                  </a:cubicBezTo>
                  <a:cubicBezTo>
                    <a:pt x="2466" y="1518"/>
                    <a:pt x="2466" y="1518"/>
                    <a:pt x="2466" y="1518"/>
                  </a:cubicBezTo>
                  <a:lnTo>
                    <a:pt x="2466" y="1518"/>
                  </a:lnTo>
                  <a:cubicBezTo>
                    <a:pt x="2427" y="1526"/>
                    <a:pt x="2388" y="1526"/>
                    <a:pt x="2340" y="1526"/>
                  </a:cubicBezTo>
                  <a:close/>
                  <a:moveTo>
                    <a:pt x="8" y="1423"/>
                  </a:moveTo>
                  <a:lnTo>
                    <a:pt x="8" y="1423"/>
                  </a:lnTo>
                  <a:cubicBezTo>
                    <a:pt x="190" y="1431"/>
                    <a:pt x="1660" y="1518"/>
                    <a:pt x="2340" y="1518"/>
                  </a:cubicBezTo>
                  <a:lnTo>
                    <a:pt x="2340" y="1518"/>
                  </a:lnTo>
                  <a:cubicBezTo>
                    <a:pt x="2388" y="1518"/>
                    <a:pt x="2427" y="1518"/>
                    <a:pt x="2466" y="1518"/>
                  </a:cubicBezTo>
                  <a:cubicBezTo>
                    <a:pt x="2466" y="1502"/>
                    <a:pt x="2466" y="1494"/>
                    <a:pt x="2466" y="1486"/>
                  </a:cubicBezTo>
                  <a:cubicBezTo>
                    <a:pt x="2458" y="1462"/>
                    <a:pt x="2458" y="1431"/>
                    <a:pt x="2466" y="1407"/>
                  </a:cubicBezTo>
                  <a:cubicBezTo>
                    <a:pt x="2466" y="1368"/>
                    <a:pt x="2466" y="1328"/>
                    <a:pt x="2458" y="1320"/>
                  </a:cubicBezTo>
                  <a:cubicBezTo>
                    <a:pt x="2450" y="1312"/>
                    <a:pt x="2443" y="1312"/>
                    <a:pt x="2443" y="1304"/>
                  </a:cubicBezTo>
                  <a:cubicBezTo>
                    <a:pt x="2427" y="1296"/>
                    <a:pt x="2411" y="1288"/>
                    <a:pt x="2411" y="1265"/>
                  </a:cubicBezTo>
                  <a:cubicBezTo>
                    <a:pt x="2411" y="1241"/>
                    <a:pt x="2403" y="1209"/>
                    <a:pt x="2396" y="1170"/>
                  </a:cubicBezTo>
                  <a:cubicBezTo>
                    <a:pt x="2388" y="1122"/>
                    <a:pt x="2380" y="1075"/>
                    <a:pt x="2380" y="1043"/>
                  </a:cubicBezTo>
                  <a:cubicBezTo>
                    <a:pt x="2380" y="1028"/>
                    <a:pt x="2380" y="1012"/>
                    <a:pt x="2372" y="996"/>
                  </a:cubicBezTo>
                  <a:cubicBezTo>
                    <a:pt x="2372" y="964"/>
                    <a:pt x="2364" y="941"/>
                    <a:pt x="2372" y="893"/>
                  </a:cubicBezTo>
                  <a:cubicBezTo>
                    <a:pt x="2380" y="830"/>
                    <a:pt x="2388" y="743"/>
                    <a:pt x="2372" y="711"/>
                  </a:cubicBezTo>
                  <a:cubicBezTo>
                    <a:pt x="2356" y="680"/>
                    <a:pt x="2309" y="553"/>
                    <a:pt x="2285" y="466"/>
                  </a:cubicBezTo>
                  <a:cubicBezTo>
                    <a:pt x="2245" y="363"/>
                    <a:pt x="2293" y="253"/>
                    <a:pt x="2293" y="245"/>
                  </a:cubicBezTo>
                  <a:cubicBezTo>
                    <a:pt x="2309" y="221"/>
                    <a:pt x="2301" y="198"/>
                    <a:pt x="2285" y="182"/>
                  </a:cubicBezTo>
                  <a:cubicBezTo>
                    <a:pt x="2269" y="158"/>
                    <a:pt x="2253" y="103"/>
                    <a:pt x="2253" y="63"/>
                  </a:cubicBezTo>
                  <a:cubicBezTo>
                    <a:pt x="2095" y="71"/>
                    <a:pt x="1937" y="71"/>
                    <a:pt x="1771" y="71"/>
                  </a:cubicBezTo>
                  <a:cubicBezTo>
                    <a:pt x="1249" y="71"/>
                    <a:pt x="688" y="47"/>
                    <a:pt x="119" y="8"/>
                  </a:cubicBezTo>
                  <a:lnTo>
                    <a:pt x="8" y="1423"/>
                  </a:lnTo>
                  <a:close/>
                </a:path>
              </a:pathLst>
            </a:custGeom>
            <a:solidFill>
              <a:schemeClr val="accent6"/>
            </a:solidFill>
            <a:ln>
              <a:solidFill>
                <a:schemeClr val="bg2"/>
              </a:solidFill>
            </a:ln>
            <a:effectLst/>
          </p:spPr>
          <p:txBody>
            <a:bodyPr wrap="none" anchor="ctr"/>
            <a:lstStyle/>
            <a:p>
              <a:endParaRPr lang="en-US"/>
            </a:p>
          </p:txBody>
        </p:sp>
        <p:sp>
          <p:nvSpPr>
            <p:cNvPr id="784" name="Freeform 330"/>
            <p:cNvSpPr>
              <a:spLocks noChangeArrowheads="1"/>
            </p:cNvSpPr>
            <p:nvPr/>
          </p:nvSpPr>
          <p:spPr bwMode="auto">
            <a:xfrm>
              <a:off x="16056796" y="5259184"/>
              <a:ext cx="1384625" cy="911488"/>
            </a:xfrm>
            <a:custGeom>
              <a:avLst/>
              <a:gdLst>
                <a:gd name="T0" fmla="*/ 1921 w 2633"/>
                <a:gd name="T1" fmla="*/ 1470 h 1732"/>
                <a:gd name="T2" fmla="*/ 1921 w 2633"/>
                <a:gd name="T3" fmla="*/ 1470 h 1732"/>
                <a:gd name="T4" fmla="*/ 1977 w 2633"/>
                <a:gd name="T5" fmla="*/ 1518 h 1732"/>
                <a:gd name="T6" fmla="*/ 2024 w 2633"/>
                <a:gd name="T7" fmla="*/ 1549 h 1732"/>
                <a:gd name="T8" fmla="*/ 2080 w 2633"/>
                <a:gd name="T9" fmla="*/ 1581 h 1732"/>
                <a:gd name="T10" fmla="*/ 2111 w 2633"/>
                <a:gd name="T11" fmla="*/ 1565 h 1732"/>
                <a:gd name="T12" fmla="*/ 2151 w 2633"/>
                <a:gd name="T13" fmla="*/ 1533 h 1732"/>
                <a:gd name="T14" fmla="*/ 2332 w 2633"/>
                <a:gd name="T15" fmla="*/ 1541 h 1732"/>
                <a:gd name="T16" fmla="*/ 2372 w 2633"/>
                <a:gd name="T17" fmla="*/ 1573 h 1732"/>
                <a:gd name="T18" fmla="*/ 2483 w 2633"/>
                <a:gd name="T19" fmla="*/ 1620 h 1732"/>
                <a:gd name="T20" fmla="*/ 2538 w 2633"/>
                <a:gd name="T21" fmla="*/ 1668 h 1732"/>
                <a:gd name="T22" fmla="*/ 2600 w 2633"/>
                <a:gd name="T23" fmla="*/ 1723 h 1732"/>
                <a:gd name="T24" fmla="*/ 2624 w 2633"/>
                <a:gd name="T25" fmla="*/ 1723 h 1732"/>
                <a:gd name="T26" fmla="*/ 2600 w 2633"/>
                <a:gd name="T27" fmla="*/ 1652 h 1732"/>
                <a:gd name="T28" fmla="*/ 2546 w 2633"/>
                <a:gd name="T29" fmla="*/ 1565 h 1732"/>
                <a:gd name="T30" fmla="*/ 2600 w 2633"/>
                <a:gd name="T31" fmla="*/ 1486 h 1732"/>
                <a:gd name="T32" fmla="*/ 2616 w 2633"/>
                <a:gd name="T33" fmla="*/ 1415 h 1732"/>
                <a:gd name="T34" fmla="*/ 2584 w 2633"/>
                <a:gd name="T35" fmla="*/ 1367 h 1732"/>
                <a:gd name="T36" fmla="*/ 2569 w 2633"/>
                <a:gd name="T37" fmla="*/ 1320 h 1732"/>
                <a:gd name="T38" fmla="*/ 2569 w 2633"/>
                <a:gd name="T39" fmla="*/ 1241 h 1732"/>
                <a:gd name="T40" fmla="*/ 2608 w 2633"/>
                <a:gd name="T41" fmla="*/ 1225 h 1732"/>
                <a:gd name="T42" fmla="*/ 2608 w 2633"/>
                <a:gd name="T43" fmla="*/ 371 h 1732"/>
                <a:gd name="T44" fmla="*/ 2553 w 2633"/>
                <a:gd name="T45" fmla="*/ 356 h 1732"/>
                <a:gd name="T46" fmla="*/ 2506 w 2633"/>
                <a:gd name="T47" fmla="*/ 316 h 1732"/>
                <a:gd name="T48" fmla="*/ 2483 w 2633"/>
                <a:gd name="T49" fmla="*/ 261 h 1732"/>
                <a:gd name="T50" fmla="*/ 2506 w 2633"/>
                <a:gd name="T51" fmla="*/ 197 h 1732"/>
                <a:gd name="T52" fmla="*/ 2561 w 2633"/>
                <a:gd name="T53" fmla="*/ 95 h 1732"/>
                <a:gd name="T54" fmla="*/ 95 w 2633"/>
                <a:gd name="T55" fmla="*/ 0 h 1732"/>
                <a:gd name="T56" fmla="*/ 64 w 2633"/>
                <a:gd name="T57" fmla="*/ 435 h 1732"/>
                <a:gd name="T58" fmla="*/ 0 w 2633"/>
                <a:gd name="T59" fmla="*/ 1375 h 1732"/>
                <a:gd name="T60" fmla="*/ 1921 w 2633"/>
                <a:gd name="T61" fmla="*/ 147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3" h="1732">
                  <a:moveTo>
                    <a:pt x="1921" y="1470"/>
                  </a:moveTo>
                  <a:lnTo>
                    <a:pt x="1921" y="1470"/>
                  </a:lnTo>
                  <a:cubicBezTo>
                    <a:pt x="1921" y="1470"/>
                    <a:pt x="1969" y="1494"/>
                    <a:pt x="1977" y="1518"/>
                  </a:cubicBezTo>
                  <a:cubicBezTo>
                    <a:pt x="1985" y="1533"/>
                    <a:pt x="1985" y="1549"/>
                    <a:pt x="2024" y="1549"/>
                  </a:cubicBezTo>
                  <a:cubicBezTo>
                    <a:pt x="2056" y="1557"/>
                    <a:pt x="2072" y="1573"/>
                    <a:pt x="2080" y="1581"/>
                  </a:cubicBezTo>
                  <a:cubicBezTo>
                    <a:pt x="2087" y="1597"/>
                    <a:pt x="2087" y="1589"/>
                    <a:pt x="2111" y="1565"/>
                  </a:cubicBezTo>
                  <a:cubicBezTo>
                    <a:pt x="2127" y="1541"/>
                    <a:pt x="2127" y="1526"/>
                    <a:pt x="2151" y="1533"/>
                  </a:cubicBezTo>
                  <a:cubicBezTo>
                    <a:pt x="2182" y="1533"/>
                    <a:pt x="2309" y="1518"/>
                    <a:pt x="2332" y="1541"/>
                  </a:cubicBezTo>
                  <a:cubicBezTo>
                    <a:pt x="2348" y="1557"/>
                    <a:pt x="2340" y="1573"/>
                    <a:pt x="2372" y="1573"/>
                  </a:cubicBezTo>
                  <a:cubicBezTo>
                    <a:pt x="2404" y="1573"/>
                    <a:pt x="2467" y="1597"/>
                    <a:pt x="2483" y="1620"/>
                  </a:cubicBezTo>
                  <a:cubicBezTo>
                    <a:pt x="2498" y="1644"/>
                    <a:pt x="2530" y="1668"/>
                    <a:pt x="2538" y="1668"/>
                  </a:cubicBezTo>
                  <a:cubicBezTo>
                    <a:pt x="2546" y="1668"/>
                    <a:pt x="2561" y="1731"/>
                    <a:pt x="2600" y="1723"/>
                  </a:cubicBezTo>
                  <a:cubicBezTo>
                    <a:pt x="2608" y="1723"/>
                    <a:pt x="2616" y="1723"/>
                    <a:pt x="2624" y="1723"/>
                  </a:cubicBezTo>
                  <a:cubicBezTo>
                    <a:pt x="2616" y="1707"/>
                    <a:pt x="2608" y="1684"/>
                    <a:pt x="2600" y="1652"/>
                  </a:cubicBezTo>
                  <a:cubicBezTo>
                    <a:pt x="2569" y="1597"/>
                    <a:pt x="2522" y="1613"/>
                    <a:pt x="2546" y="1565"/>
                  </a:cubicBezTo>
                  <a:cubicBezTo>
                    <a:pt x="2561" y="1526"/>
                    <a:pt x="2592" y="1541"/>
                    <a:pt x="2600" y="1486"/>
                  </a:cubicBezTo>
                  <a:cubicBezTo>
                    <a:pt x="2608" y="1439"/>
                    <a:pt x="2600" y="1439"/>
                    <a:pt x="2616" y="1415"/>
                  </a:cubicBezTo>
                  <a:cubicBezTo>
                    <a:pt x="2632" y="1391"/>
                    <a:pt x="2616" y="1383"/>
                    <a:pt x="2584" y="1367"/>
                  </a:cubicBezTo>
                  <a:cubicBezTo>
                    <a:pt x="2561" y="1352"/>
                    <a:pt x="2538" y="1336"/>
                    <a:pt x="2569" y="1320"/>
                  </a:cubicBezTo>
                  <a:cubicBezTo>
                    <a:pt x="2600" y="1304"/>
                    <a:pt x="2553" y="1265"/>
                    <a:pt x="2569" y="1241"/>
                  </a:cubicBezTo>
                  <a:cubicBezTo>
                    <a:pt x="2584" y="1217"/>
                    <a:pt x="2608" y="1225"/>
                    <a:pt x="2608" y="1225"/>
                  </a:cubicBezTo>
                  <a:cubicBezTo>
                    <a:pt x="2608" y="371"/>
                    <a:pt x="2608" y="371"/>
                    <a:pt x="2608" y="371"/>
                  </a:cubicBezTo>
                  <a:cubicBezTo>
                    <a:pt x="2608" y="371"/>
                    <a:pt x="2577" y="356"/>
                    <a:pt x="2553" y="356"/>
                  </a:cubicBezTo>
                  <a:cubicBezTo>
                    <a:pt x="2530" y="356"/>
                    <a:pt x="2506" y="347"/>
                    <a:pt x="2506" y="316"/>
                  </a:cubicBezTo>
                  <a:cubicBezTo>
                    <a:pt x="2506" y="276"/>
                    <a:pt x="2498" y="276"/>
                    <a:pt x="2483" y="261"/>
                  </a:cubicBezTo>
                  <a:cubicBezTo>
                    <a:pt x="2467" y="245"/>
                    <a:pt x="2475" y="213"/>
                    <a:pt x="2506" y="197"/>
                  </a:cubicBezTo>
                  <a:cubicBezTo>
                    <a:pt x="2530" y="190"/>
                    <a:pt x="2553" y="134"/>
                    <a:pt x="2561" y="95"/>
                  </a:cubicBezTo>
                  <a:cubicBezTo>
                    <a:pt x="1945" y="110"/>
                    <a:pt x="317" y="16"/>
                    <a:pt x="95" y="0"/>
                  </a:cubicBezTo>
                  <a:cubicBezTo>
                    <a:pt x="64" y="435"/>
                    <a:pt x="64" y="435"/>
                    <a:pt x="64" y="435"/>
                  </a:cubicBezTo>
                  <a:cubicBezTo>
                    <a:pt x="0" y="1375"/>
                    <a:pt x="0" y="1375"/>
                    <a:pt x="0" y="1375"/>
                  </a:cubicBezTo>
                  <a:cubicBezTo>
                    <a:pt x="222" y="1391"/>
                    <a:pt x="1542" y="1486"/>
                    <a:pt x="1921" y="1470"/>
                  </a:cubicBezTo>
                </a:path>
              </a:pathLst>
            </a:custGeom>
            <a:solidFill>
              <a:schemeClr val="accent6"/>
            </a:solidFill>
            <a:ln>
              <a:solidFill>
                <a:schemeClr val="bg2"/>
              </a:solidFill>
            </a:ln>
            <a:effectLst/>
          </p:spPr>
          <p:txBody>
            <a:bodyPr wrap="none" anchor="ctr"/>
            <a:lstStyle/>
            <a:p>
              <a:endParaRPr lang="en-US"/>
            </a:p>
          </p:txBody>
        </p:sp>
        <p:sp>
          <p:nvSpPr>
            <p:cNvPr id="785" name="Freeform 331"/>
            <p:cNvSpPr>
              <a:spLocks noChangeArrowheads="1"/>
            </p:cNvSpPr>
            <p:nvPr/>
          </p:nvSpPr>
          <p:spPr bwMode="auto">
            <a:xfrm>
              <a:off x="16056796" y="5259184"/>
              <a:ext cx="1384625" cy="911488"/>
            </a:xfrm>
            <a:custGeom>
              <a:avLst/>
              <a:gdLst>
                <a:gd name="T0" fmla="*/ 2592 w 2633"/>
                <a:gd name="T1" fmla="*/ 1731 h 1732"/>
                <a:gd name="T2" fmla="*/ 2538 w 2633"/>
                <a:gd name="T3" fmla="*/ 1668 h 1732"/>
                <a:gd name="T4" fmla="*/ 2372 w 2633"/>
                <a:gd name="T5" fmla="*/ 1581 h 1732"/>
                <a:gd name="T6" fmla="*/ 2324 w 2633"/>
                <a:gd name="T7" fmla="*/ 1541 h 1732"/>
                <a:gd name="T8" fmla="*/ 2206 w 2633"/>
                <a:gd name="T9" fmla="*/ 1533 h 1732"/>
                <a:gd name="T10" fmla="*/ 2119 w 2633"/>
                <a:gd name="T11" fmla="*/ 1557 h 1732"/>
                <a:gd name="T12" fmla="*/ 2087 w 2633"/>
                <a:gd name="T13" fmla="*/ 1597 h 1732"/>
                <a:gd name="T14" fmla="*/ 2072 w 2633"/>
                <a:gd name="T15" fmla="*/ 1581 h 1732"/>
                <a:gd name="T16" fmla="*/ 1977 w 2633"/>
                <a:gd name="T17" fmla="*/ 1526 h 1732"/>
                <a:gd name="T18" fmla="*/ 1913 w 2633"/>
                <a:gd name="T19" fmla="*/ 1470 h 1732"/>
                <a:gd name="T20" fmla="*/ 1803 w 2633"/>
                <a:gd name="T21" fmla="*/ 1470 h 1732"/>
                <a:gd name="T22" fmla="*/ 0 w 2633"/>
                <a:gd name="T23" fmla="*/ 1375 h 1732"/>
                <a:gd name="T24" fmla="*/ 95 w 2633"/>
                <a:gd name="T25" fmla="*/ 0 h 1732"/>
                <a:gd name="T26" fmla="*/ 2435 w 2633"/>
                <a:gd name="T27" fmla="*/ 95 h 1732"/>
                <a:gd name="T28" fmla="*/ 2569 w 2633"/>
                <a:gd name="T29" fmla="*/ 95 h 1732"/>
                <a:gd name="T30" fmla="*/ 2506 w 2633"/>
                <a:gd name="T31" fmla="*/ 205 h 1732"/>
                <a:gd name="T32" fmla="*/ 2483 w 2633"/>
                <a:gd name="T33" fmla="*/ 261 h 1732"/>
                <a:gd name="T34" fmla="*/ 2514 w 2633"/>
                <a:gd name="T35" fmla="*/ 316 h 1732"/>
                <a:gd name="T36" fmla="*/ 2608 w 2633"/>
                <a:gd name="T37" fmla="*/ 371 h 1732"/>
                <a:gd name="T38" fmla="*/ 2608 w 2633"/>
                <a:gd name="T39" fmla="*/ 1233 h 1732"/>
                <a:gd name="T40" fmla="*/ 2600 w 2633"/>
                <a:gd name="T41" fmla="*/ 1225 h 1732"/>
                <a:gd name="T42" fmla="*/ 2577 w 2633"/>
                <a:gd name="T43" fmla="*/ 1280 h 1732"/>
                <a:gd name="T44" fmla="*/ 2561 w 2633"/>
                <a:gd name="T45" fmla="*/ 1336 h 1732"/>
                <a:gd name="T46" fmla="*/ 2592 w 2633"/>
                <a:gd name="T47" fmla="*/ 1367 h 1732"/>
                <a:gd name="T48" fmla="*/ 2624 w 2633"/>
                <a:gd name="T49" fmla="*/ 1399 h 1732"/>
                <a:gd name="T50" fmla="*/ 2608 w 2633"/>
                <a:gd name="T51" fmla="*/ 1446 h 1732"/>
                <a:gd name="T52" fmla="*/ 2577 w 2633"/>
                <a:gd name="T53" fmla="*/ 1533 h 1732"/>
                <a:gd name="T54" fmla="*/ 2561 w 2633"/>
                <a:gd name="T55" fmla="*/ 1604 h 1732"/>
                <a:gd name="T56" fmla="*/ 2632 w 2633"/>
                <a:gd name="T57" fmla="*/ 1723 h 1732"/>
                <a:gd name="T58" fmla="*/ 2624 w 2633"/>
                <a:gd name="T59" fmla="*/ 1731 h 1732"/>
                <a:gd name="T60" fmla="*/ 2592 w 2633"/>
                <a:gd name="T61" fmla="*/ 1731 h 1732"/>
                <a:gd name="T62" fmla="*/ 2261 w 2633"/>
                <a:gd name="T63" fmla="*/ 1526 h 1732"/>
                <a:gd name="T64" fmla="*/ 2340 w 2633"/>
                <a:gd name="T65" fmla="*/ 1557 h 1732"/>
                <a:gd name="T66" fmla="*/ 2483 w 2633"/>
                <a:gd name="T67" fmla="*/ 1620 h 1732"/>
                <a:gd name="T68" fmla="*/ 2553 w 2633"/>
                <a:gd name="T69" fmla="*/ 1676 h 1732"/>
                <a:gd name="T70" fmla="*/ 2600 w 2633"/>
                <a:gd name="T71" fmla="*/ 1723 h 1732"/>
                <a:gd name="T72" fmla="*/ 2592 w 2633"/>
                <a:gd name="T73" fmla="*/ 1652 h 1732"/>
                <a:gd name="T74" fmla="*/ 2538 w 2633"/>
                <a:gd name="T75" fmla="*/ 1565 h 1732"/>
                <a:gd name="T76" fmla="*/ 2600 w 2633"/>
                <a:gd name="T77" fmla="*/ 1486 h 1732"/>
                <a:gd name="T78" fmla="*/ 2608 w 2633"/>
                <a:gd name="T79" fmla="*/ 1415 h 1732"/>
                <a:gd name="T80" fmla="*/ 2592 w 2633"/>
                <a:gd name="T81" fmla="*/ 1375 h 1732"/>
                <a:gd name="T82" fmla="*/ 2577 w 2633"/>
                <a:gd name="T83" fmla="*/ 1367 h 1732"/>
                <a:gd name="T84" fmla="*/ 2569 w 2633"/>
                <a:gd name="T85" fmla="*/ 1320 h 1732"/>
                <a:gd name="T86" fmla="*/ 2569 w 2633"/>
                <a:gd name="T87" fmla="*/ 1241 h 1732"/>
                <a:gd name="T88" fmla="*/ 2600 w 2633"/>
                <a:gd name="T89" fmla="*/ 371 h 1732"/>
                <a:gd name="T90" fmla="*/ 2506 w 2633"/>
                <a:gd name="T91" fmla="*/ 316 h 1732"/>
                <a:gd name="T92" fmla="*/ 2483 w 2633"/>
                <a:gd name="T93" fmla="*/ 269 h 1732"/>
                <a:gd name="T94" fmla="*/ 2498 w 2633"/>
                <a:gd name="T95" fmla="*/ 197 h 1732"/>
                <a:gd name="T96" fmla="*/ 2435 w 2633"/>
                <a:gd name="T97" fmla="*/ 103 h 1732"/>
                <a:gd name="T98" fmla="*/ 71 w 2633"/>
                <a:gd name="T99" fmla="*/ 435 h 1732"/>
                <a:gd name="T100" fmla="*/ 1803 w 2633"/>
                <a:gd name="T101" fmla="*/ 1462 h 1732"/>
                <a:gd name="T102" fmla="*/ 1921 w 2633"/>
                <a:gd name="T103" fmla="*/ 1462 h 1732"/>
                <a:gd name="T104" fmla="*/ 1921 w 2633"/>
                <a:gd name="T105" fmla="*/ 1462 h 1732"/>
                <a:gd name="T106" fmla="*/ 1977 w 2633"/>
                <a:gd name="T107" fmla="*/ 1518 h 1732"/>
                <a:gd name="T108" fmla="*/ 2080 w 2633"/>
                <a:gd name="T109" fmla="*/ 1581 h 1732"/>
                <a:gd name="T110" fmla="*/ 2087 w 2633"/>
                <a:gd name="T111" fmla="*/ 1589 h 1732"/>
                <a:gd name="T112" fmla="*/ 2111 w 2633"/>
                <a:gd name="T113" fmla="*/ 1549 h 1732"/>
                <a:gd name="T114" fmla="*/ 2198 w 2633"/>
                <a:gd name="T115" fmla="*/ 15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3" h="1732">
                  <a:moveTo>
                    <a:pt x="2592" y="1731"/>
                  </a:moveTo>
                  <a:lnTo>
                    <a:pt x="2592" y="1731"/>
                  </a:lnTo>
                  <a:cubicBezTo>
                    <a:pt x="2569" y="1731"/>
                    <a:pt x="2553" y="1699"/>
                    <a:pt x="2546" y="1684"/>
                  </a:cubicBezTo>
                  <a:cubicBezTo>
                    <a:pt x="2546" y="1676"/>
                    <a:pt x="2538" y="1668"/>
                    <a:pt x="2538" y="1668"/>
                  </a:cubicBezTo>
                  <a:cubicBezTo>
                    <a:pt x="2530" y="1668"/>
                    <a:pt x="2498" y="1644"/>
                    <a:pt x="2483" y="1620"/>
                  </a:cubicBezTo>
                  <a:cubicBezTo>
                    <a:pt x="2467" y="1597"/>
                    <a:pt x="2404" y="1581"/>
                    <a:pt x="2372" y="1581"/>
                  </a:cubicBezTo>
                  <a:cubicBezTo>
                    <a:pt x="2348" y="1581"/>
                    <a:pt x="2348" y="1573"/>
                    <a:pt x="2340" y="1557"/>
                  </a:cubicBezTo>
                  <a:cubicBezTo>
                    <a:pt x="2332" y="1557"/>
                    <a:pt x="2332" y="1549"/>
                    <a:pt x="2324" y="1541"/>
                  </a:cubicBezTo>
                  <a:cubicBezTo>
                    <a:pt x="2324" y="1541"/>
                    <a:pt x="2309" y="1533"/>
                    <a:pt x="2261" y="1533"/>
                  </a:cubicBezTo>
                  <a:cubicBezTo>
                    <a:pt x="2245" y="1533"/>
                    <a:pt x="2222" y="1533"/>
                    <a:pt x="2206" y="1533"/>
                  </a:cubicBezTo>
                  <a:cubicBezTo>
                    <a:pt x="2182" y="1533"/>
                    <a:pt x="2158" y="1533"/>
                    <a:pt x="2151" y="1533"/>
                  </a:cubicBezTo>
                  <a:cubicBezTo>
                    <a:pt x="2135" y="1533"/>
                    <a:pt x="2127" y="1541"/>
                    <a:pt x="2119" y="1557"/>
                  </a:cubicBezTo>
                  <a:lnTo>
                    <a:pt x="2111" y="1565"/>
                  </a:lnTo>
                  <a:cubicBezTo>
                    <a:pt x="2095" y="1589"/>
                    <a:pt x="2095" y="1597"/>
                    <a:pt x="2087" y="1597"/>
                  </a:cubicBezTo>
                  <a:cubicBezTo>
                    <a:pt x="2080" y="1597"/>
                    <a:pt x="2080" y="1589"/>
                    <a:pt x="2080" y="1589"/>
                  </a:cubicBezTo>
                  <a:cubicBezTo>
                    <a:pt x="2080" y="1589"/>
                    <a:pt x="2072" y="1589"/>
                    <a:pt x="2072" y="1581"/>
                  </a:cubicBezTo>
                  <a:cubicBezTo>
                    <a:pt x="2064" y="1573"/>
                    <a:pt x="2048" y="1557"/>
                    <a:pt x="2016" y="1557"/>
                  </a:cubicBezTo>
                  <a:cubicBezTo>
                    <a:pt x="1985" y="1549"/>
                    <a:pt x="1977" y="1541"/>
                    <a:pt x="1977" y="1526"/>
                  </a:cubicBezTo>
                  <a:cubicBezTo>
                    <a:pt x="1969" y="1518"/>
                    <a:pt x="1969" y="1518"/>
                    <a:pt x="1969" y="1518"/>
                  </a:cubicBezTo>
                  <a:cubicBezTo>
                    <a:pt x="1961" y="1502"/>
                    <a:pt x="1921" y="1478"/>
                    <a:pt x="1913" y="1470"/>
                  </a:cubicBezTo>
                  <a:cubicBezTo>
                    <a:pt x="1890" y="1470"/>
                    <a:pt x="1850" y="1470"/>
                    <a:pt x="1803" y="1470"/>
                  </a:cubicBezTo>
                  <a:lnTo>
                    <a:pt x="1803" y="1470"/>
                  </a:lnTo>
                  <a:cubicBezTo>
                    <a:pt x="1328" y="1470"/>
                    <a:pt x="222" y="1391"/>
                    <a:pt x="0" y="1375"/>
                  </a:cubicBezTo>
                  <a:lnTo>
                    <a:pt x="0" y="1375"/>
                  </a:lnTo>
                  <a:cubicBezTo>
                    <a:pt x="64" y="435"/>
                    <a:pt x="64" y="435"/>
                    <a:pt x="64" y="435"/>
                  </a:cubicBezTo>
                  <a:cubicBezTo>
                    <a:pt x="95" y="0"/>
                    <a:pt x="95" y="0"/>
                    <a:pt x="95" y="0"/>
                  </a:cubicBezTo>
                  <a:lnTo>
                    <a:pt x="95" y="0"/>
                  </a:lnTo>
                  <a:cubicBezTo>
                    <a:pt x="269" y="8"/>
                    <a:pt x="1747" y="95"/>
                    <a:pt x="2435" y="95"/>
                  </a:cubicBezTo>
                  <a:cubicBezTo>
                    <a:pt x="2483" y="95"/>
                    <a:pt x="2522" y="95"/>
                    <a:pt x="2561" y="95"/>
                  </a:cubicBezTo>
                  <a:cubicBezTo>
                    <a:pt x="2569" y="95"/>
                    <a:pt x="2569" y="95"/>
                    <a:pt x="2569" y="95"/>
                  </a:cubicBezTo>
                  <a:lnTo>
                    <a:pt x="2569" y="95"/>
                  </a:lnTo>
                  <a:cubicBezTo>
                    <a:pt x="2553" y="142"/>
                    <a:pt x="2530" y="190"/>
                    <a:pt x="2506" y="205"/>
                  </a:cubicBezTo>
                  <a:cubicBezTo>
                    <a:pt x="2491" y="213"/>
                    <a:pt x="2483" y="221"/>
                    <a:pt x="2483" y="237"/>
                  </a:cubicBezTo>
                  <a:cubicBezTo>
                    <a:pt x="2475" y="245"/>
                    <a:pt x="2483" y="253"/>
                    <a:pt x="2483" y="261"/>
                  </a:cubicBezTo>
                  <a:cubicBezTo>
                    <a:pt x="2491" y="269"/>
                    <a:pt x="2491" y="269"/>
                    <a:pt x="2498" y="269"/>
                  </a:cubicBezTo>
                  <a:cubicBezTo>
                    <a:pt x="2506" y="276"/>
                    <a:pt x="2514" y="284"/>
                    <a:pt x="2514" y="316"/>
                  </a:cubicBezTo>
                  <a:cubicBezTo>
                    <a:pt x="2514" y="347"/>
                    <a:pt x="2530" y="347"/>
                    <a:pt x="2553" y="347"/>
                  </a:cubicBezTo>
                  <a:cubicBezTo>
                    <a:pt x="2577" y="347"/>
                    <a:pt x="2608" y="371"/>
                    <a:pt x="2608" y="371"/>
                  </a:cubicBezTo>
                  <a:lnTo>
                    <a:pt x="2608" y="371"/>
                  </a:lnTo>
                  <a:cubicBezTo>
                    <a:pt x="2608" y="1233"/>
                    <a:pt x="2608" y="1233"/>
                    <a:pt x="2608" y="1233"/>
                  </a:cubicBezTo>
                  <a:cubicBezTo>
                    <a:pt x="2600" y="1225"/>
                    <a:pt x="2600" y="1225"/>
                    <a:pt x="2600" y="1225"/>
                  </a:cubicBezTo>
                  <a:lnTo>
                    <a:pt x="2600" y="1225"/>
                  </a:lnTo>
                  <a:cubicBezTo>
                    <a:pt x="2592" y="1225"/>
                    <a:pt x="2584" y="1233"/>
                    <a:pt x="2577" y="1241"/>
                  </a:cubicBezTo>
                  <a:cubicBezTo>
                    <a:pt x="2569" y="1257"/>
                    <a:pt x="2569" y="1265"/>
                    <a:pt x="2577" y="1280"/>
                  </a:cubicBezTo>
                  <a:cubicBezTo>
                    <a:pt x="2584" y="1296"/>
                    <a:pt x="2584" y="1312"/>
                    <a:pt x="2569" y="1328"/>
                  </a:cubicBezTo>
                  <a:cubicBezTo>
                    <a:pt x="2561" y="1328"/>
                    <a:pt x="2561" y="1336"/>
                    <a:pt x="2561" y="1336"/>
                  </a:cubicBezTo>
                  <a:cubicBezTo>
                    <a:pt x="2561" y="1344"/>
                    <a:pt x="2569" y="1352"/>
                    <a:pt x="2584" y="1360"/>
                  </a:cubicBezTo>
                  <a:cubicBezTo>
                    <a:pt x="2584" y="1360"/>
                    <a:pt x="2584" y="1367"/>
                    <a:pt x="2592" y="1367"/>
                  </a:cubicBezTo>
                  <a:lnTo>
                    <a:pt x="2592" y="1367"/>
                  </a:lnTo>
                  <a:cubicBezTo>
                    <a:pt x="2608" y="1383"/>
                    <a:pt x="2624" y="1383"/>
                    <a:pt x="2624" y="1399"/>
                  </a:cubicBezTo>
                  <a:cubicBezTo>
                    <a:pt x="2624" y="1407"/>
                    <a:pt x="2624" y="1407"/>
                    <a:pt x="2616" y="1415"/>
                  </a:cubicBezTo>
                  <a:cubicBezTo>
                    <a:pt x="2608" y="1431"/>
                    <a:pt x="2608" y="1431"/>
                    <a:pt x="2608" y="1446"/>
                  </a:cubicBezTo>
                  <a:cubicBezTo>
                    <a:pt x="2608" y="1454"/>
                    <a:pt x="2608" y="1462"/>
                    <a:pt x="2608" y="1486"/>
                  </a:cubicBezTo>
                  <a:cubicBezTo>
                    <a:pt x="2600" y="1518"/>
                    <a:pt x="2584" y="1526"/>
                    <a:pt x="2577" y="1533"/>
                  </a:cubicBezTo>
                  <a:cubicBezTo>
                    <a:pt x="2561" y="1541"/>
                    <a:pt x="2553" y="1549"/>
                    <a:pt x="2546" y="1573"/>
                  </a:cubicBezTo>
                  <a:cubicBezTo>
                    <a:pt x="2538" y="1589"/>
                    <a:pt x="2546" y="1597"/>
                    <a:pt x="2561" y="1604"/>
                  </a:cubicBezTo>
                  <a:cubicBezTo>
                    <a:pt x="2569" y="1613"/>
                    <a:pt x="2584" y="1620"/>
                    <a:pt x="2600" y="1644"/>
                  </a:cubicBezTo>
                  <a:cubicBezTo>
                    <a:pt x="2616" y="1676"/>
                    <a:pt x="2624" y="1699"/>
                    <a:pt x="2632" y="1723"/>
                  </a:cubicBezTo>
                  <a:cubicBezTo>
                    <a:pt x="2632" y="1731"/>
                    <a:pt x="2632" y="1731"/>
                    <a:pt x="2632" y="1731"/>
                  </a:cubicBezTo>
                  <a:cubicBezTo>
                    <a:pt x="2624" y="1731"/>
                    <a:pt x="2624" y="1731"/>
                    <a:pt x="2624" y="1731"/>
                  </a:cubicBezTo>
                  <a:cubicBezTo>
                    <a:pt x="2616" y="1731"/>
                    <a:pt x="2608" y="1731"/>
                    <a:pt x="2600" y="1731"/>
                  </a:cubicBezTo>
                  <a:cubicBezTo>
                    <a:pt x="2600" y="1731"/>
                    <a:pt x="2600" y="1731"/>
                    <a:pt x="2592" y="1731"/>
                  </a:cubicBezTo>
                  <a:close/>
                  <a:moveTo>
                    <a:pt x="2261" y="1526"/>
                  </a:moveTo>
                  <a:lnTo>
                    <a:pt x="2261" y="1526"/>
                  </a:lnTo>
                  <a:cubicBezTo>
                    <a:pt x="2301" y="1526"/>
                    <a:pt x="2324" y="1526"/>
                    <a:pt x="2332" y="1533"/>
                  </a:cubicBezTo>
                  <a:cubicBezTo>
                    <a:pt x="2340" y="1541"/>
                    <a:pt x="2340" y="1549"/>
                    <a:pt x="2340" y="1557"/>
                  </a:cubicBezTo>
                  <a:cubicBezTo>
                    <a:pt x="2348" y="1565"/>
                    <a:pt x="2356" y="1573"/>
                    <a:pt x="2372" y="1573"/>
                  </a:cubicBezTo>
                  <a:cubicBezTo>
                    <a:pt x="2404" y="1573"/>
                    <a:pt x="2467" y="1589"/>
                    <a:pt x="2483" y="1620"/>
                  </a:cubicBezTo>
                  <a:cubicBezTo>
                    <a:pt x="2506" y="1644"/>
                    <a:pt x="2530" y="1660"/>
                    <a:pt x="2538" y="1660"/>
                  </a:cubicBezTo>
                  <a:cubicBezTo>
                    <a:pt x="2546" y="1660"/>
                    <a:pt x="2545" y="1668"/>
                    <a:pt x="2553" y="1676"/>
                  </a:cubicBezTo>
                  <a:cubicBezTo>
                    <a:pt x="2561" y="1699"/>
                    <a:pt x="2577" y="1723"/>
                    <a:pt x="2592" y="1723"/>
                  </a:cubicBezTo>
                  <a:cubicBezTo>
                    <a:pt x="2600" y="1723"/>
                    <a:pt x="2600" y="1723"/>
                    <a:pt x="2600" y="1723"/>
                  </a:cubicBezTo>
                  <a:cubicBezTo>
                    <a:pt x="2608" y="1723"/>
                    <a:pt x="2616" y="1723"/>
                    <a:pt x="2624" y="1723"/>
                  </a:cubicBezTo>
                  <a:cubicBezTo>
                    <a:pt x="2616" y="1699"/>
                    <a:pt x="2608" y="1676"/>
                    <a:pt x="2592" y="1652"/>
                  </a:cubicBezTo>
                  <a:cubicBezTo>
                    <a:pt x="2584" y="1628"/>
                    <a:pt x="2569" y="1613"/>
                    <a:pt x="2553" y="1604"/>
                  </a:cubicBezTo>
                  <a:cubicBezTo>
                    <a:pt x="2538" y="1597"/>
                    <a:pt x="2530" y="1589"/>
                    <a:pt x="2538" y="1565"/>
                  </a:cubicBezTo>
                  <a:cubicBezTo>
                    <a:pt x="2546" y="1549"/>
                    <a:pt x="2561" y="1541"/>
                    <a:pt x="2569" y="1533"/>
                  </a:cubicBezTo>
                  <a:cubicBezTo>
                    <a:pt x="2584" y="1518"/>
                    <a:pt x="2592" y="1510"/>
                    <a:pt x="2600" y="1486"/>
                  </a:cubicBezTo>
                  <a:cubicBezTo>
                    <a:pt x="2600" y="1462"/>
                    <a:pt x="2600" y="1454"/>
                    <a:pt x="2600" y="1446"/>
                  </a:cubicBezTo>
                  <a:cubicBezTo>
                    <a:pt x="2600" y="1431"/>
                    <a:pt x="2600" y="1423"/>
                    <a:pt x="2608" y="1415"/>
                  </a:cubicBezTo>
                  <a:cubicBezTo>
                    <a:pt x="2616" y="1407"/>
                    <a:pt x="2616" y="1399"/>
                    <a:pt x="2616" y="1399"/>
                  </a:cubicBezTo>
                  <a:cubicBezTo>
                    <a:pt x="2616" y="1391"/>
                    <a:pt x="2608" y="1383"/>
                    <a:pt x="2592" y="1375"/>
                  </a:cubicBezTo>
                  <a:cubicBezTo>
                    <a:pt x="2584" y="1375"/>
                    <a:pt x="2584" y="1375"/>
                    <a:pt x="2584" y="1375"/>
                  </a:cubicBezTo>
                  <a:cubicBezTo>
                    <a:pt x="2584" y="1367"/>
                    <a:pt x="2584" y="1367"/>
                    <a:pt x="2577" y="1367"/>
                  </a:cubicBezTo>
                  <a:cubicBezTo>
                    <a:pt x="2561" y="1360"/>
                    <a:pt x="2553" y="1352"/>
                    <a:pt x="2553" y="1336"/>
                  </a:cubicBezTo>
                  <a:cubicBezTo>
                    <a:pt x="2553" y="1328"/>
                    <a:pt x="2553" y="1328"/>
                    <a:pt x="2569" y="1320"/>
                  </a:cubicBezTo>
                  <a:cubicBezTo>
                    <a:pt x="2577" y="1312"/>
                    <a:pt x="2577" y="1304"/>
                    <a:pt x="2569" y="1280"/>
                  </a:cubicBezTo>
                  <a:cubicBezTo>
                    <a:pt x="2561" y="1265"/>
                    <a:pt x="2561" y="1249"/>
                    <a:pt x="2569" y="1241"/>
                  </a:cubicBezTo>
                  <a:cubicBezTo>
                    <a:pt x="2584" y="1217"/>
                    <a:pt x="2592" y="1217"/>
                    <a:pt x="2600" y="1217"/>
                  </a:cubicBezTo>
                  <a:cubicBezTo>
                    <a:pt x="2600" y="371"/>
                    <a:pt x="2600" y="371"/>
                    <a:pt x="2600" y="371"/>
                  </a:cubicBezTo>
                  <a:cubicBezTo>
                    <a:pt x="2592" y="371"/>
                    <a:pt x="2569" y="356"/>
                    <a:pt x="2553" y="356"/>
                  </a:cubicBezTo>
                  <a:cubicBezTo>
                    <a:pt x="2530" y="356"/>
                    <a:pt x="2506" y="347"/>
                    <a:pt x="2506" y="316"/>
                  </a:cubicBezTo>
                  <a:cubicBezTo>
                    <a:pt x="2506" y="292"/>
                    <a:pt x="2498" y="284"/>
                    <a:pt x="2491" y="276"/>
                  </a:cubicBezTo>
                  <a:lnTo>
                    <a:pt x="2483" y="269"/>
                  </a:lnTo>
                  <a:cubicBezTo>
                    <a:pt x="2475" y="253"/>
                    <a:pt x="2475" y="245"/>
                    <a:pt x="2475" y="229"/>
                  </a:cubicBezTo>
                  <a:cubicBezTo>
                    <a:pt x="2475" y="221"/>
                    <a:pt x="2491" y="205"/>
                    <a:pt x="2498" y="197"/>
                  </a:cubicBezTo>
                  <a:cubicBezTo>
                    <a:pt x="2522" y="182"/>
                    <a:pt x="2546" y="142"/>
                    <a:pt x="2561" y="95"/>
                  </a:cubicBezTo>
                  <a:cubicBezTo>
                    <a:pt x="2522" y="103"/>
                    <a:pt x="2483" y="103"/>
                    <a:pt x="2435" y="103"/>
                  </a:cubicBezTo>
                  <a:cubicBezTo>
                    <a:pt x="1755" y="103"/>
                    <a:pt x="285" y="16"/>
                    <a:pt x="103" y="8"/>
                  </a:cubicBezTo>
                  <a:cubicBezTo>
                    <a:pt x="71" y="435"/>
                    <a:pt x="71" y="435"/>
                    <a:pt x="71" y="435"/>
                  </a:cubicBezTo>
                  <a:cubicBezTo>
                    <a:pt x="8" y="1367"/>
                    <a:pt x="8" y="1367"/>
                    <a:pt x="8" y="1367"/>
                  </a:cubicBezTo>
                  <a:cubicBezTo>
                    <a:pt x="229" y="1383"/>
                    <a:pt x="1328" y="1462"/>
                    <a:pt x="1803" y="1462"/>
                  </a:cubicBezTo>
                  <a:lnTo>
                    <a:pt x="1803" y="1462"/>
                  </a:lnTo>
                  <a:cubicBezTo>
                    <a:pt x="1850" y="1462"/>
                    <a:pt x="1890" y="1462"/>
                    <a:pt x="1921" y="1462"/>
                  </a:cubicBezTo>
                  <a:lnTo>
                    <a:pt x="1921" y="1462"/>
                  </a:lnTo>
                  <a:lnTo>
                    <a:pt x="1921" y="1462"/>
                  </a:lnTo>
                  <a:cubicBezTo>
                    <a:pt x="1921" y="1462"/>
                    <a:pt x="1969" y="1494"/>
                    <a:pt x="1977" y="1518"/>
                  </a:cubicBezTo>
                  <a:lnTo>
                    <a:pt x="1977" y="1518"/>
                  </a:lnTo>
                  <a:cubicBezTo>
                    <a:pt x="1985" y="1533"/>
                    <a:pt x="1992" y="1541"/>
                    <a:pt x="2024" y="1549"/>
                  </a:cubicBezTo>
                  <a:cubicBezTo>
                    <a:pt x="2056" y="1549"/>
                    <a:pt x="2072" y="1565"/>
                    <a:pt x="2080" y="1581"/>
                  </a:cubicBezTo>
                  <a:lnTo>
                    <a:pt x="2080" y="1581"/>
                  </a:lnTo>
                  <a:lnTo>
                    <a:pt x="2087" y="1589"/>
                  </a:lnTo>
                  <a:cubicBezTo>
                    <a:pt x="2087" y="1589"/>
                    <a:pt x="2095" y="1573"/>
                    <a:pt x="2103" y="1565"/>
                  </a:cubicBezTo>
                  <a:cubicBezTo>
                    <a:pt x="2111" y="1557"/>
                    <a:pt x="2111" y="1557"/>
                    <a:pt x="2111" y="1549"/>
                  </a:cubicBezTo>
                  <a:cubicBezTo>
                    <a:pt x="2127" y="1533"/>
                    <a:pt x="2127" y="1526"/>
                    <a:pt x="2151" y="1526"/>
                  </a:cubicBezTo>
                  <a:cubicBezTo>
                    <a:pt x="2158" y="1526"/>
                    <a:pt x="2182" y="1526"/>
                    <a:pt x="2198" y="1526"/>
                  </a:cubicBezTo>
                  <a:cubicBezTo>
                    <a:pt x="2222" y="1526"/>
                    <a:pt x="2245" y="1526"/>
                    <a:pt x="2261" y="1526"/>
                  </a:cubicBezTo>
                  <a:close/>
                </a:path>
              </a:pathLst>
            </a:custGeom>
            <a:solidFill>
              <a:schemeClr val="accent6"/>
            </a:solidFill>
            <a:ln>
              <a:solidFill>
                <a:schemeClr val="bg2"/>
              </a:solidFill>
            </a:ln>
            <a:effectLst/>
          </p:spPr>
          <p:txBody>
            <a:bodyPr wrap="none" anchor="ctr"/>
            <a:lstStyle/>
            <a:p>
              <a:endParaRPr lang="en-US"/>
            </a:p>
          </p:txBody>
        </p:sp>
        <p:sp>
          <p:nvSpPr>
            <p:cNvPr id="804" name="Freeform 350"/>
            <p:cNvSpPr>
              <a:spLocks noChangeArrowheads="1"/>
            </p:cNvSpPr>
            <p:nvPr/>
          </p:nvSpPr>
          <p:spPr bwMode="auto">
            <a:xfrm>
              <a:off x="16024326" y="5982808"/>
              <a:ext cx="1630471" cy="816396"/>
            </a:xfrm>
            <a:custGeom>
              <a:avLst/>
              <a:gdLst>
                <a:gd name="T0" fmla="*/ 3098 w 3099"/>
                <a:gd name="T1" fmla="*/ 1510 h 1551"/>
                <a:gd name="T2" fmla="*/ 3098 w 3099"/>
                <a:gd name="T3" fmla="*/ 1510 h 1551"/>
                <a:gd name="T4" fmla="*/ 3082 w 3099"/>
                <a:gd name="T5" fmla="*/ 1494 h 1551"/>
                <a:gd name="T6" fmla="*/ 3035 w 3099"/>
                <a:gd name="T7" fmla="*/ 1463 h 1551"/>
                <a:gd name="T8" fmla="*/ 3027 w 3099"/>
                <a:gd name="T9" fmla="*/ 1384 h 1551"/>
                <a:gd name="T10" fmla="*/ 2948 w 3099"/>
                <a:gd name="T11" fmla="*/ 1305 h 1551"/>
                <a:gd name="T12" fmla="*/ 2940 w 3099"/>
                <a:gd name="T13" fmla="*/ 1265 h 1551"/>
                <a:gd name="T14" fmla="*/ 2916 w 3099"/>
                <a:gd name="T15" fmla="*/ 1194 h 1551"/>
                <a:gd name="T16" fmla="*/ 2885 w 3099"/>
                <a:gd name="T17" fmla="*/ 1186 h 1551"/>
                <a:gd name="T18" fmla="*/ 2900 w 3099"/>
                <a:gd name="T19" fmla="*/ 1044 h 1551"/>
                <a:gd name="T20" fmla="*/ 2885 w 3099"/>
                <a:gd name="T21" fmla="*/ 988 h 1551"/>
                <a:gd name="T22" fmla="*/ 2885 w 3099"/>
                <a:gd name="T23" fmla="*/ 925 h 1551"/>
                <a:gd name="T24" fmla="*/ 2877 w 3099"/>
                <a:gd name="T25" fmla="*/ 878 h 1551"/>
                <a:gd name="T26" fmla="*/ 2853 w 3099"/>
                <a:gd name="T27" fmla="*/ 846 h 1551"/>
                <a:gd name="T28" fmla="*/ 2853 w 3099"/>
                <a:gd name="T29" fmla="*/ 807 h 1551"/>
                <a:gd name="T30" fmla="*/ 2821 w 3099"/>
                <a:gd name="T31" fmla="*/ 783 h 1551"/>
                <a:gd name="T32" fmla="*/ 2806 w 3099"/>
                <a:gd name="T33" fmla="*/ 767 h 1551"/>
                <a:gd name="T34" fmla="*/ 2790 w 3099"/>
                <a:gd name="T35" fmla="*/ 617 h 1551"/>
                <a:gd name="T36" fmla="*/ 2750 w 3099"/>
                <a:gd name="T37" fmla="*/ 530 h 1551"/>
                <a:gd name="T38" fmla="*/ 2719 w 3099"/>
                <a:gd name="T39" fmla="*/ 459 h 1551"/>
                <a:gd name="T40" fmla="*/ 2703 w 3099"/>
                <a:gd name="T41" fmla="*/ 380 h 1551"/>
                <a:gd name="T42" fmla="*/ 2687 w 3099"/>
                <a:gd name="T43" fmla="*/ 348 h 1551"/>
                <a:gd name="T44" fmla="*/ 2663 w 3099"/>
                <a:gd name="T45" fmla="*/ 348 h 1551"/>
                <a:gd name="T46" fmla="*/ 2601 w 3099"/>
                <a:gd name="T47" fmla="*/ 293 h 1551"/>
                <a:gd name="T48" fmla="*/ 2546 w 3099"/>
                <a:gd name="T49" fmla="*/ 245 h 1551"/>
                <a:gd name="T50" fmla="*/ 2435 w 3099"/>
                <a:gd name="T51" fmla="*/ 198 h 1551"/>
                <a:gd name="T52" fmla="*/ 2395 w 3099"/>
                <a:gd name="T53" fmla="*/ 166 h 1551"/>
                <a:gd name="T54" fmla="*/ 2214 w 3099"/>
                <a:gd name="T55" fmla="*/ 158 h 1551"/>
                <a:gd name="T56" fmla="*/ 2174 w 3099"/>
                <a:gd name="T57" fmla="*/ 190 h 1551"/>
                <a:gd name="T58" fmla="*/ 2143 w 3099"/>
                <a:gd name="T59" fmla="*/ 206 h 1551"/>
                <a:gd name="T60" fmla="*/ 2087 w 3099"/>
                <a:gd name="T61" fmla="*/ 174 h 1551"/>
                <a:gd name="T62" fmla="*/ 2040 w 3099"/>
                <a:gd name="T63" fmla="*/ 143 h 1551"/>
                <a:gd name="T64" fmla="*/ 1984 w 3099"/>
                <a:gd name="T65" fmla="*/ 95 h 1551"/>
                <a:gd name="T66" fmla="*/ 63 w 3099"/>
                <a:gd name="T67" fmla="*/ 0 h 1551"/>
                <a:gd name="T68" fmla="*/ 0 w 3099"/>
                <a:gd name="T69" fmla="*/ 957 h 1551"/>
                <a:gd name="T70" fmla="*/ 625 w 3099"/>
                <a:gd name="T71" fmla="*/ 981 h 1551"/>
                <a:gd name="T72" fmla="*/ 696 w 3099"/>
                <a:gd name="T73" fmla="*/ 1028 h 1551"/>
                <a:gd name="T74" fmla="*/ 680 w 3099"/>
                <a:gd name="T75" fmla="*/ 1463 h 1551"/>
                <a:gd name="T76" fmla="*/ 3098 w 3099"/>
                <a:gd name="T77" fmla="*/ 151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9" h="1551">
                  <a:moveTo>
                    <a:pt x="3098" y="1510"/>
                  </a:moveTo>
                  <a:lnTo>
                    <a:pt x="3098" y="1510"/>
                  </a:lnTo>
                  <a:cubicBezTo>
                    <a:pt x="3090" y="1502"/>
                    <a:pt x="3082" y="1502"/>
                    <a:pt x="3082" y="1494"/>
                  </a:cubicBezTo>
                  <a:cubicBezTo>
                    <a:pt x="3066" y="1486"/>
                    <a:pt x="3035" y="1494"/>
                    <a:pt x="3035" y="1463"/>
                  </a:cubicBezTo>
                  <a:cubicBezTo>
                    <a:pt x="3035" y="1431"/>
                    <a:pt x="3059" y="1415"/>
                    <a:pt x="3027" y="1384"/>
                  </a:cubicBezTo>
                  <a:cubicBezTo>
                    <a:pt x="2987" y="1352"/>
                    <a:pt x="2956" y="1336"/>
                    <a:pt x="2948" y="1305"/>
                  </a:cubicBezTo>
                  <a:cubicBezTo>
                    <a:pt x="2940" y="1265"/>
                    <a:pt x="2964" y="1297"/>
                    <a:pt x="2940" y="1265"/>
                  </a:cubicBezTo>
                  <a:cubicBezTo>
                    <a:pt x="2924" y="1241"/>
                    <a:pt x="2932" y="1194"/>
                    <a:pt x="2916" y="1194"/>
                  </a:cubicBezTo>
                  <a:cubicBezTo>
                    <a:pt x="2900" y="1194"/>
                    <a:pt x="2885" y="1210"/>
                    <a:pt x="2885" y="1186"/>
                  </a:cubicBezTo>
                  <a:cubicBezTo>
                    <a:pt x="2885" y="1162"/>
                    <a:pt x="2932" y="1083"/>
                    <a:pt x="2900" y="1044"/>
                  </a:cubicBezTo>
                  <a:cubicBezTo>
                    <a:pt x="2877" y="1012"/>
                    <a:pt x="2869" y="1012"/>
                    <a:pt x="2885" y="988"/>
                  </a:cubicBezTo>
                  <a:cubicBezTo>
                    <a:pt x="2900" y="965"/>
                    <a:pt x="2900" y="933"/>
                    <a:pt x="2885" y="925"/>
                  </a:cubicBezTo>
                  <a:cubicBezTo>
                    <a:pt x="2877" y="917"/>
                    <a:pt x="2877" y="902"/>
                    <a:pt x="2877" y="878"/>
                  </a:cubicBezTo>
                  <a:cubicBezTo>
                    <a:pt x="2885" y="862"/>
                    <a:pt x="2853" y="870"/>
                    <a:pt x="2853" y="846"/>
                  </a:cubicBezTo>
                  <a:cubicBezTo>
                    <a:pt x="2861" y="830"/>
                    <a:pt x="2853" y="807"/>
                    <a:pt x="2853" y="807"/>
                  </a:cubicBezTo>
                  <a:cubicBezTo>
                    <a:pt x="2853" y="807"/>
                    <a:pt x="2845" y="775"/>
                    <a:pt x="2821" y="783"/>
                  </a:cubicBezTo>
                  <a:cubicBezTo>
                    <a:pt x="2806" y="783"/>
                    <a:pt x="2806" y="783"/>
                    <a:pt x="2806" y="767"/>
                  </a:cubicBezTo>
                  <a:cubicBezTo>
                    <a:pt x="2806" y="744"/>
                    <a:pt x="2813" y="649"/>
                    <a:pt x="2790" y="617"/>
                  </a:cubicBezTo>
                  <a:cubicBezTo>
                    <a:pt x="2758" y="585"/>
                    <a:pt x="2766" y="554"/>
                    <a:pt x="2750" y="530"/>
                  </a:cubicBezTo>
                  <a:cubicBezTo>
                    <a:pt x="2726" y="498"/>
                    <a:pt x="2734" y="491"/>
                    <a:pt x="2719" y="459"/>
                  </a:cubicBezTo>
                  <a:cubicBezTo>
                    <a:pt x="2703" y="427"/>
                    <a:pt x="2711" y="396"/>
                    <a:pt x="2703" y="380"/>
                  </a:cubicBezTo>
                  <a:cubicBezTo>
                    <a:pt x="2695" y="372"/>
                    <a:pt x="2695" y="364"/>
                    <a:pt x="2687" y="348"/>
                  </a:cubicBezTo>
                  <a:cubicBezTo>
                    <a:pt x="2679" y="348"/>
                    <a:pt x="2671" y="348"/>
                    <a:pt x="2663" y="348"/>
                  </a:cubicBezTo>
                  <a:cubicBezTo>
                    <a:pt x="2624" y="356"/>
                    <a:pt x="2609" y="293"/>
                    <a:pt x="2601" y="293"/>
                  </a:cubicBezTo>
                  <a:cubicBezTo>
                    <a:pt x="2593" y="293"/>
                    <a:pt x="2561" y="269"/>
                    <a:pt x="2546" y="245"/>
                  </a:cubicBezTo>
                  <a:cubicBezTo>
                    <a:pt x="2530" y="222"/>
                    <a:pt x="2467" y="198"/>
                    <a:pt x="2435" y="198"/>
                  </a:cubicBezTo>
                  <a:cubicBezTo>
                    <a:pt x="2403" y="198"/>
                    <a:pt x="2411" y="182"/>
                    <a:pt x="2395" y="166"/>
                  </a:cubicBezTo>
                  <a:cubicBezTo>
                    <a:pt x="2372" y="143"/>
                    <a:pt x="2245" y="158"/>
                    <a:pt x="2214" y="158"/>
                  </a:cubicBezTo>
                  <a:cubicBezTo>
                    <a:pt x="2190" y="151"/>
                    <a:pt x="2190" y="166"/>
                    <a:pt x="2174" y="190"/>
                  </a:cubicBezTo>
                  <a:cubicBezTo>
                    <a:pt x="2150" y="214"/>
                    <a:pt x="2150" y="222"/>
                    <a:pt x="2143" y="206"/>
                  </a:cubicBezTo>
                  <a:cubicBezTo>
                    <a:pt x="2135" y="198"/>
                    <a:pt x="2119" y="182"/>
                    <a:pt x="2087" y="174"/>
                  </a:cubicBezTo>
                  <a:cubicBezTo>
                    <a:pt x="2048" y="174"/>
                    <a:pt x="2048" y="158"/>
                    <a:pt x="2040" y="143"/>
                  </a:cubicBezTo>
                  <a:cubicBezTo>
                    <a:pt x="2032" y="119"/>
                    <a:pt x="1984" y="95"/>
                    <a:pt x="1984" y="95"/>
                  </a:cubicBezTo>
                  <a:cubicBezTo>
                    <a:pt x="1605" y="111"/>
                    <a:pt x="285" y="16"/>
                    <a:pt x="63" y="0"/>
                  </a:cubicBezTo>
                  <a:cubicBezTo>
                    <a:pt x="0" y="957"/>
                    <a:pt x="0" y="957"/>
                    <a:pt x="0" y="957"/>
                  </a:cubicBezTo>
                  <a:cubicBezTo>
                    <a:pt x="285" y="981"/>
                    <a:pt x="514" y="996"/>
                    <a:pt x="625" y="981"/>
                  </a:cubicBezTo>
                  <a:cubicBezTo>
                    <a:pt x="625" y="981"/>
                    <a:pt x="688" y="965"/>
                    <a:pt x="696" y="1028"/>
                  </a:cubicBezTo>
                  <a:cubicBezTo>
                    <a:pt x="704" y="1044"/>
                    <a:pt x="696" y="1218"/>
                    <a:pt x="680" y="1463"/>
                  </a:cubicBezTo>
                  <a:cubicBezTo>
                    <a:pt x="909" y="1471"/>
                    <a:pt x="2474" y="1550"/>
                    <a:pt x="3098" y="1510"/>
                  </a:cubicBezTo>
                </a:path>
              </a:pathLst>
            </a:custGeom>
            <a:solidFill>
              <a:schemeClr val="accent6"/>
            </a:solidFill>
            <a:ln>
              <a:solidFill>
                <a:schemeClr val="bg2"/>
              </a:solidFill>
            </a:ln>
            <a:effectLst/>
          </p:spPr>
          <p:txBody>
            <a:bodyPr wrap="none" anchor="ctr"/>
            <a:lstStyle/>
            <a:p>
              <a:endParaRPr lang="en-US"/>
            </a:p>
          </p:txBody>
        </p:sp>
        <p:sp>
          <p:nvSpPr>
            <p:cNvPr id="805" name="Freeform 351"/>
            <p:cNvSpPr>
              <a:spLocks noChangeArrowheads="1"/>
            </p:cNvSpPr>
            <p:nvPr/>
          </p:nvSpPr>
          <p:spPr bwMode="auto">
            <a:xfrm>
              <a:off x="16019687" y="5978169"/>
              <a:ext cx="1637430" cy="807118"/>
            </a:xfrm>
            <a:custGeom>
              <a:avLst/>
              <a:gdLst>
                <a:gd name="T0" fmla="*/ 2648 w 3115"/>
                <a:gd name="T1" fmla="*/ 1534 h 1535"/>
                <a:gd name="T2" fmla="*/ 688 w 3115"/>
                <a:gd name="T3" fmla="*/ 1471 h 1535"/>
                <a:gd name="T4" fmla="*/ 633 w 3115"/>
                <a:gd name="T5" fmla="*/ 989 h 1535"/>
                <a:gd name="T6" fmla="*/ 0 w 3115"/>
                <a:gd name="T7" fmla="*/ 973 h 1535"/>
                <a:gd name="T8" fmla="*/ 71 w 3115"/>
                <a:gd name="T9" fmla="*/ 0 h 1535"/>
                <a:gd name="T10" fmla="*/ 1992 w 3115"/>
                <a:gd name="T11" fmla="*/ 95 h 1535"/>
                <a:gd name="T12" fmla="*/ 2048 w 3115"/>
                <a:gd name="T13" fmla="*/ 151 h 1535"/>
                <a:gd name="T14" fmla="*/ 2151 w 3115"/>
                <a:gd name="T15" fmla="*/ 214 h 1535"/>
                <a:gd name="T16" fmla="*/ 2182 w 3115"/>
                <a:gd name="T17" fmla="*/ 182 h 1535"/>
                <a:gd name="T18" fmla="*/ 2332 w 3115"/>
                <a:gd name="T19" fmla="*/ 159 h 1535"/>
                <a:gd name="T20" fmla="*/ 2443 w 3115"/>
                <a:gd name="T21" fmla="*/ 206 h 1535"/>
                <a:gd name="T22" fmla="*/ 2624 w 3115"/>
                <a:gd name="T23" fmla="*/ 309 h 1535"/>
                <a:gd name="T24" fmla="*/ 2695 w 3115"/>
                <a:gd name="T25" fmla="*/ 356 h 1535"/>
                <a:gd name="T26" fmla="*/ 2711 w 3115"/>
                <a:gd name="T27" fmla="*/ 388 h 1535"/>
                <a:gd name="T28" fmla="*/ 2742 w 3115"/>
                <a:gd name="T29" fmla="*/ 490 h 1535"/>
                <a:gd name="T30" fmla="*/ 2798 w 3115"/>
                <a:gd name="T31" fmla="*/ 625 h 1535"/>
                <a:gd name="T32" fmla="*/ 2814 w 3115"/>
                <a:gd name="T33" fmla="*/ 783 h 1535"/>
                <a:gd name="T34" fmla="*/ 2837 w 3115"/>
                <a:gd name="T35" fmla="*/ 783 h 1535"/>
                <a:gd name="T36" fmla="*/ 2869 w 3115"/>
                <a:gd name="T37" fmla="*/ 854 h 1535"/>
                <a:gd name="T38" fmla="*/ 2893 w 3115"/>
                <a:gd name="T39" fmla="*/ 933 h 1535"/>
                <a:gd name="T40" fmla="*/ 2916 w 3115"/>
                <a:gd name="T41" fmla="*/ 1052 h 1535"/>
                <a:gd name="T42" fmla="*/ 2901 w 3115"/>
                <a:gd name="T43" fmla="*/ 1202 h 1535"/>
                <a:gd name="T44" fmla="*/ 2924 w 3115"/>
                <a:gd name="T45" fmla="*/ 1202 h 1535"/>
                <a:gd name="T46" fmla="*/ 2964 w 3115"/>
                <a:gd name="T47" fmla="*/ 1289 h 1535"/>
                <a:gd name="T48" fmla="*/ 3003 w 3115"/>
                <a:gd name="T49" fmla="*/ 1360 h 1535"/>
                <a:gd name="T50" fmla="*/ 3051 w 3115"/>
                <a:gd name="T51" fmla="*/ 1471 h 1535"/>
                <a:gd name="T52" fmla="*/ 3114 w 3115"/>
                <a:gd name="T53" fmla="*/ 1526 h 1535"/>
                <a:gd name="T54" fmla="*/ 696 w 3115"/>
                <a:gd name="T55" fmla="*/ 1463 h 1535"/>
                <a:gd name="T56" fmla="*/ 2648 w 3115"/>
                <a:gd name="T57" fmla="*/ 1526 h 1535"/>
                <a:gd name="T58" fmla="*/ 3074 w 3115"/>
                <a:gd name="T59" fmla="*/ 1502 h 1535"/>
                <a:gd name="T60" fmla="*/ 3027 w 3115"/>
                <a:gd name="T61" fmla="*/ 1400 h 1535"/>
                <a:gd name="T62" fmla="*/ 2956 w 3115"/>
                <a:gd name="T63" fmla="*/ 1289 h 1535"/>
                <a:gd name="T64" fmla="*/ 2924 w 3115"/>
                <a:gd name="T65" fmla="*/ 1210 h 1535"/>
                <a:gd name="T66" fmla="*/ 2893 w 3115"/>
                <a:gd name="T67" fmla="*/ 1210 h 1535"/>
                <a:gd name="T68" fmla="*/ 2908 w 3115"/>
                <a:gd name="T69" fmla="*/ 1060 h 1535"/>
                <a:gd name="T70" fmla="*/ 2893 w 3115"/>
                <a:gd name="T71" fmla="*/ 941 h 1535"/>
                <a:gd name="T72" fmla="*/ 2861 w 3115"/>
                <a:gd name="T73" fmla="*/ 854 h 1535"/>
                <a:gd name="T74" fmla="*/ 2829 w 3115"/>
                <a:gd name="T75" fmla="*/ 791 h 1535"/>
                <a:gd name="T76" fmla="*/ 2805 w 3115"/>
                <a:gd name="T77" fmla="*/ 775 h 1535"/>
                <a:gd name="T78" fmla="*/ 2766 w 3115"/>
                <a:gd name="T79" fmla="*/ 570 h 1535"/>
                <a:gd name="T80" fmla="*/ 2719 w 3115"/>
                <a:gd name="T81" fmla="*/ 467 h 1535"/>
                <a:gd name="T82" fmla="*/ 2695 w 3115"/>
                <a:gd name="T83" fmla="*/ 364 h 1535"/>
                <a:gd name="T84" fmla="*/ 2663 w 3115"/>
                <a:gd name="T85" fmla="*/ 364 h 1535"/>
                <a:gd name="T86" fmla="*/ 2554 w 3115"/>
                <a:gd name="T87" fmla="*/ 253 h 1535"/>
                <a:gd name="T88" fmla="*/ 2395 w 3115"/>
                <a:gd name="T89" fmla="*/ 174 h 1535"/>
                <a:gd name="T90" fmla="*/ 2222 w 3115"/>
                <a:gd name="T91" fmla="*/ 166 h 1535"/>
                <a:gd name="T92" fmla="*/ 2158 w 3115"/>
                <a:gd name="T93" fmla="*/ 230 h 1535"/>
                <a:gd name="T94" fmla="*/ 2087 w 3115"/>
                <a:gd name="T95" fmla="*/ 190 h 1535"/>
                <a:gd name="T96" fmla="*/ 1984 w 3115"/>
                <a:gd name="T97" fmla="*/ 103 h 1535"/>
                <a:gd name="T98" fmla="*/ 8 w 3115"/>
                <a:gd name="T99" fmla="*/ 965 h 1535"/>
                <a:gd name="T100" fmla="*/ 648 w 3115"/>
                <a:gd name="T101" fmla="*/ 98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5" h="1535">
                  <a:moveTo>
                    <a:pt x="2648" y="1534"/>
                  </a:moveTo>
                  <a:lnTo>
                    <a:pt x="2648" y="1534"/>
                  </a:lnTo>
                  <a:lnTo>
                    <a:pt x="2648" y="1534"/>
                  </a:lnTo>
                  <a:cubicBezTo>
                    <a:pt x="1921" y="1534"/>
                    <a:pt x="886" y="1487"/>
                    <a:pt x="688" y="1471"/>
                  </a:cubicBezTo>
                  <a:lnTo>
                    <a:pt x="688" y="1471"/>
                  </a:lnTo>
                  <a:lnTo>
                    <a:pt x="688" y="1471"/>
                  </a:lnTo>
                  <a:cubicBezTo>
                    <a:pt x="696" y="1202"/>
                    <a:pt x="704" y="1052"/>
                    <a:pt x="704" y="1036"/>
                  </a:cubicBezTo>
                  <a:cubicBezTo>
                    <a:pt x="696" y="996"/>
                    <a:pt x="672" y="989"/>
                    <a:pt x="648" y="989"/>
                  </a:cubicBezTo>
                  <a:cubicBezTo>
                    <a:pt x="640" y="989"/>
                    <a:pt x="633" y="989"/>
                    <a:pt x="633" y="989"/>
                  </a:cubicBezTo>
                  <a:cubicBezTo>
                    <a:pt x="601" y="996"/>
                    <a:pt x="553" y="996"/>
                    <a:pt x="498" y="996"/>
                  </a:cubicBezTo>
                  <a:cubicBezTo>
                    <a:pt x="388" y="996"/>
                    <a:pt x="222" y="989"/>
                    <a:pt x="8" y="973"/>
                  </a:cubicBezTo>
                  <a:cubicBezTo>
                    <a:pt x="0" y="973"/>
                    <a:pt x="0" y="973"/>
                    <a:pt x="0" y="973"/>
                  </a:cubicBezTo>
                  <a:cubicBezTo>
                    <a:pt x="0" y="965"/>
                    <a:pt x="0" y="965"/>
                    <a:pt x="0" y="965"/>
                  </a:cubicBezTo>
                  <a:cubicBezTo>
                    <a:pt x="71" y="0"/>
                    <a:pt x="71" y="0"/>
                    <a:pt x="71" y="0"/>
                  </a:cubicBezTo>
                  <a:lnTo>
                    <a:pt x="71" y="0"/>
                  </a:lnTo>
                  <a:cubicBezTo>
                    <a:pt x="293" y="16"/>
                    <a:pt x="1399" y="95"/>
                    <a:pt x="1874" y="95"/>
                  </a:cubicBezTo>
                  <a:cubicBezTo>
                    <a:pt x="1921" y="95"/>
                    <a:pt x="1961" y="95"/>
                    <a:pt x="1992" y="95"/>
                  </a:cubicBezTo>
                  <a:lnTo>
                    <a:pt x="1992" y="95"/>
                  </a:lnTo>
                  <a:lnTo>
                    <a:pt x="1992" y="95"/>
                  </a:lnTo>
                  <a:cubicBezTo>
                    <a:pt x="1992" y="95"/>
                    <a:pt x="2040" y="127"/>
                    <a:pt x="2048" y="151"/>
                  </a:cubicBezTo>
                  <a:lnTo>
                    <a:pt x="2048" y="151"/>
                  </a:lnTo>
                  <a:cubicBezTo>
                    <a:pt x="2056" y="166"/>
                    <a:pt x="2063" y="174"/>
                    <a:pt x="2095" y="182"/>
                  </a:cubicBezTo>
                  <a:cubicBezTo>
                    <a:pt x="2127" y="182"/>
                    <a:pt x="2143" y="198"/>
                    <a:pt x="2151" y="214"/>
                  </a:cubicBezTo>
                  <a:lnTo>
                    <a:pt x="2151" y="214"/>
                  </a:lnTo>
                  <a:lnTo>
                    <a:pt x="2158" y="222"/>
                  </a:lnTo>
                  <a:cubicBezTo>
                    <a:pt x="2158" y="222"/>
                    <a:pt x="2166" y="206"/>
                    <a:pt x="2174" y="198"/>
                  </a:cubicBezTo>
                  <a:cubicBezTo>
                    <a:pt x="2182" y="190"/>
                    <a:pt x="2182" y="190"/>
                    <a:pt x="2182" y="182"/>
                  </a:cubicBezTo>
                  <a:cubicBezTo>
                    <a:pt x="2198" y="166"/>
                    <a:pt x="2198" y="159"/>
                    <a:pt x="2222" y="159"/>
                  </a:cubicBezTo>
                  <a:cubicBezTo>
                    <a:pt x="2229" y="159"/>
                    <a:pt x="2253" y="159"/>
                    <a:pt x="2269" y="159"/>
                  </a:cubicBezTo>
                  <a:cubicBezTo>
                    <a:pt x="2293" y="159"/>
                    <a:pt x="2316" y="159"/>
                    <a:pt x="2332" y="159"/>
                  </a:cubicBezTo>
                  <a:cubicBezTo>
                    <a:pt x="2372" y="159"/>
                    <a:pt x="2395" y="159"/>
                    <a:pt x="2403" y="166"/>
                  </a:cubicBezTo>
                  <a:cubicBezTo>
                    <a:pt x="2411" y="174"/>
                    <a:pt x="2411" y="182"/>
                    <a:pt x="2411" y="190"/>
                  </a:cubicBezTo>
                  <a:cubicBezTo>
                    <a:pt x="2419" y="198"/>
                    <a:pt x="2427" y="206"/>
                    <a:pt x="2443" y="206"/>
                  </a:cubicBezTo>
                  <a:cubicBezTo>
                    <a:pt x="2475" y="206"/>
                    <a:pt x="2538" y="222"/>
                    <a:pt x="2554" y="253"/>
                  </a:cubicBezTo>
                  <a:cubicBezTo>
                    <a:pt x="2577" y="277"/>
                    <a:pt x="2601" y="293"/>
                    <a:pt x="2609" y="293"/>
                  </a:cubicBezTo>
                  <a:cubicBezTo>
                    <a:pt x="2617" y="293"/>
                    <a:pt x="2616" y="301"/>
                    <a:pt x="2624" y="309"/>
                  </a:cubicBezTo>
                  <a:cubicBezTo>
                    <a:pt x="2632" y="332"/>
                    <a:pt x="2648" y="356"/>
                    <a:pt x="2663" y="356"/>
                  </a:cubicBezTo>
                  <a:cubicBezTo>
                    <a:pt x="2671" y="356"/>
                    <a:pt x="2671" y="356"/>
                    <a:pt x="2671" y="356"/>
                  </a:cubicBezTo>
                  <a:cubicBezTo>
                    <a:pt x="2679" y="356"/>
                    <a:pt x="2687" y="356"/>
                    <a:pt x="2695" y="356"/>
                  </a:cubicBezTo>
                  <a:cubicBezTo>
                    <a:pt x="2703" y="356"/>
                    <a:pt x="2703" y="356"/>
                    <a:pt x="2703" y="356"/>
                  </a:cubicBezTo>
                  <a:cubicBezTo>
                    <a:pt x="2703" y="364"/>
                    <a:pt x="2703" y="364"/>
                    <a:pt x="2703" y="364"/>
                  </a:cubicBezTo>
                  <a:cubicBezTo>
                    <a:pt x="2703" y="372"/>
                    <a:pt x="2711" y="380"/>
                    <a:pt x="2711" y="388"/>
                  </a:cubicBezTo>
                  <a:cubicBezTo>
                    <a:pt x="2719" y="396"/>
                    <a:pt x="2719" y="404"/>
                    <a:pt x="2719" y="419"/>
                  </a:cubicBezTo>
                  <a:cubicBezTo>
                    <a:pt x="2719" y="427"/>
                    <a:pt x="2719" y="443"/>
                    <a:pt x="2727" y="467"/>
                  </a:cubicBezTo>
                  <a:cubicBezTo>
                    <a:pt x="2734" y="475"/>
                    <a:pt x="2734" y="483"/>
                    <a:pt x="2742" y="490"/>
                  </a:cubicBezTo>
                  <a:cubicBezTo>
                    <a:pt x="2742" y="506"/>
                    <a:pt x="2750" y="514"/>
                    <a:pt x="2758" y="530"/>
                  </a:cubicBezTo>
                  <a:cubicBezTo>
                    <a:pt x="2766" y="546"/>
                    <a:pt x="2774" y="562"/>
                    <a:pt x="2774" y="570"/>
                  </a:cubicBezTo>
                  <a:cubicBezTo>
                    <a:pt x="2782" y="585"/>
                    <a:pt x="2782" y="601"/>
                    <a:pt x="2798" y="625"/>
                  </a:cubicBezTo>
                  <a:cubicBezTo>
                    <a:pt x="2821" y="649"/>
                    <a:pt x="2814" y="720"/>
                    <a:pt x="2814" y="759"/>
                  </a:cubicBezTo>
                  <a:cubicBezTo>
                    <a:pt x="2814" y="767"/>
                    <a:pt x="2814" y="767"/>
                    <a:pt x="2814" y="775"/>
                  </a:cubicBezTo>
                  <a:lnTo>
                    <a:pt x="2814" y="783"/>
                  </a:lnTo>
                  <a:cubicBezTo>
                    <a:pt x="2814" y="791"/>
                    <a:pt x="2814" y="791"/>
                    <a:pt x="2821" y="791"/>
                  </a:cubicBezTo>
                  <a:lnTo>
                    <a:pt x="2829" y="783"/>
                  </a:lnTo>
                  <a:lnTo>
                    <a:pt x="2837" y="783"/>
                  </a:lnTo>
                  <a:cubicBezTo>
                    <a:pt x="2853" y="783"/>
                    <a:pt x="2869" y="815"/>
                    <a:pt x="2869" y="815"/>
                  </a:cubicBezTo>
                  <a:lnTo>
                    <a:pt x="2869" y="815"/>
                  </a:lnTo>
                  <a:cubicBezTo>
                    <a:pt x="2869" y="815"/>
                    <a:pt x="2869" y="838"/>
                    <a:pt x="2869" y="854"/>
                  </a:cubicBezTo>
                  <a:cubicBezTo>
                    <a:pt x="2861" y="862"/>
                    <a:pt x="2869" y="862"/>
                    <a:pt x="2877" y="870"/>
                  </a:cubicBezTo>
                  <a:cubicBezTo>
                    <a:pt x="2885" y="870"/>
                    <a:pt x="2893" y="878"/>
                    <a:pt x="2893" y="886"/>
                  </a:cubicBezTo>
                  <a:cubicBezTo>
                    <a:pt x="2885" y="910"/>
                    <a:pt x="2885" y="925"/>
                    <a:pt x="2893" y="933"/>
                  </a:cubicBezTo>
                  <a:cubicBezTo>
                    <a:pt x="2908" y="941"/>
                    <a:pt x="2908" y="973"/>
                    <a:pt x="2893" y="996"/>
                  </a:cubicBezTo>
                  <a:cubicBezTo>
                    <a:pt x="2885" y="1020"/>
                    <a:pt x="2885" y="1020"/>
                    <a:pt x="2901" y="1036"/>
                  </a:cubicBezTo>
                  <a:cubicBezTo>
                    <a:pt x="2908" y="1044"/>
                    <a:pt x="2908" y="1044"/>
                    <a:pt x="2916" y="1052"/>
                  </a:cubicBezTo>
                  <a:cubicBezTo>
                    <a:pt x="2932" y="1076"/>
                    <a:pt x="2916" y="1123"/>
                    <a:pt x="2908" y="1154"/>
                  </a:cubicBezTo>
                  <a:cubicBezTo>
                    <a:pt x="2901" y="1170"/>
                    <a:pt x="2901" y="1186"/>
                    <a:pt x="2901" y="1194"/>
                  </a:cubicBezTo>
                  <a:cubicBezTo>
                    <a:pt x="2901" y="1202"/>
                    <a:pt x="2901" y="1202"/>
                    <a:pt x="2901" y="1202"/>
                  </a:cubicBezTo>
                  <a:lnTo>
                    <a:pt x="2901" y="1202"/>
                  </a:lnTo>
                  <a:cubicBezTo>
                    <a:pt x="2908" y="1202"/>
                    <a:pt x="2908" y="1202"/>
                    <a:pt x="2908" y="1202"/>
                  </a:cubicBezTo>
                  <a:cubicBezTo>
                    <a:pt x="2916" y="1202"/>
                    <a:pt x="2916" y="1202"/>
                    <a:pt x="2924" y="1202"/>
                  </a:cubicBezTo>
                  <a:cubicBezTo>
                    <a:pt x="2932" y="1202"/>
                    <a:pt x="2940" y="1210"/>
                    <a:pt x="2940" y="1226"/>
                  </a:cubicBezTo>
                  <a:cubicBezTo>
                    <a:pt x="2940" y="1242"/>
                    <a:pt x="2940" y="1257"/>
                    <a:pt x="2956" y="1273"/>
                  </a:cubicBezTo>
                  <a:cubicBezTo>
                    <a:pt x="2964" y="1289"/>
                    <a:pt x="2964" y="1289"/>
                    <a:pt x="2964" y="1289"/>
                  </a:cubicBezTo>
                  <a:lnTo>
                    <a:pt x="2964" y="1289"/>
                  </a:lnTo>
                  <a:cubicBezTo>
                    <a:pt x="2956" y="1297"/>
                    <a:pt x="2956" y="1305"/>
                    <a:pt x="2956" y="1313"/>
                  </a:cubicBezTo>
                  <a:cubicBezTo>
                    <a:pt x="2964" y="1336"/>
                    <a:pt x="2980" y="1344"/>
                    <a:pt x="3003" y="1360"/>
                  </a:cubicBezTo>
                  <a:cubicBezTo>
                    <a:pt x="3011" y="1368"/>
                    <a:pt x="3027" y="1376"/>
                    <a:pt x="3035" y="1392"/>
                  </a:cubicBezTo>
                  <a:cubicBezTo>
                    <a:pt x="3059" y="1416"/>
                    <a:pt x="3059" y="1431"/>
                    <a:pt x="3051" y="1447"/>
                  </a:cubicBezTo>
                  <a:cubicBezTo>
                    <a:pt x="3051" y="1455"/>
                    <a:pt x="3051" y="1463"/>
                    <a:pt x="3051" y="1471"/>
                  </a:cubicBezTo>
                  <a:cubicBezTo>
                    <a:pt x="3051" y="1487"/>
                    <a:pt x="3059" y="1494"/>
                    <a:pt x="3074" y="1494"/>
                  </a:cubicBezTo>
                  <a:cubicBezTo>
                    <a:pt x="3082" y="1494"/>
                    <a:pt x="3090" y="1502"/>
                    <a:pt x="3090" y="1502"/>
                  </a:cubicBezTo>
                  <a:cubicBezTo>
                    <a:pt x="3114" y="1526"/>
                    <a:pt x="3114" y="1526"/>
                    <a:pt x="3114" y="1526"/>
                  </a:cubicBezTo>
                  <a:cubicBezTo>
                    <a:pt x="3106" y="1526"/>
                    <a:pt x="3106" y="1526"/>
                    <a:pt x="3106" y="1526"/>
                  </a:cubicBezTo>
                  <a:cubicBezTo>
                    <a:pt x="2987" y="1526"/>
                    <a:pt x="2837" y="1534"/>
                    <a:pt x="2648" y="1534"/>
                  </a:cubicBezTo>
                  <a:close/>
                  <a:moveTo>
                    <a:pt x="696" y="1463"/>
                  </a:moveTo>
                  <a:lnTo>
                    <a:pt x="696" y="1463"/>
                  </a:lnTo>
                  <a:cubicBezTo>
                    <a:pt x="901" y="1479"/>
                    <a:pt x="1929" y="1526"/>
                    <a:pt x="2648" y="1526"/>
                  </a:cubicBezTo>
                  <a:lnTo>
                    <a:pt x="2648" y="1526"/>
                  </a:lnTo>
                  <a:cubicBezTo>
                    <a:pt x="2829" y="1526"/>
                    <a:pt x="2980" y="1526"/>
                    <a:pt x="3090" y="1518"/>
                  </a:cubicBezTo>
                  <a:cubicBezTo>
                    <a:pt x="3090" y="1510"/>
                    <a:pt x="3090" y="1510"/>
                    <a:pt x="3090" y="1510"/>
                  </a:cubicBezTo>
                  <a:cubicBezTo>
                    <a:pt x="3082" y="1502"/>
                    <a:pt x="3074" y="1502"/>
                    <a:pt x="3074" y="1502"/>
                  </a:cubicBezTo>
                  <a:cubicBezTo>
                    <a:pt x="3059" y="1502"/>
                    <a:pt x="3043" y="1494"/>
                    <a:pt x="3043" y="1471"/>
                  </a:cubicBezTo>
                  <a:cubicBezTo>
                    <a:pt x="3043" y="1463"/>
                    <a:pt x="3043" y="1455"/>
                    <a:pt x="3043" y="1447"/>
                  </a:cubicBezTo>
                  <a:cubicBezTo>
                    <a:pt x="3051" y="1431"/>
                    <a:pt x="3051" y="1416"/>
                    <a:pt x="3027" y="1400"/>
                  </a:cubicBezTo>
                  <a:cubicBezTo>
                    <a:pt x="3019" y="1384"/>
                    <a:pt x="3003" y="1376"/>
                    <a:pt x="2995" y="1368"/>
                  </a:cubicBezTo>
                  <a:cubicBezTo>
                    <a:pt x="2972" y="1352"/>
                    <a:pt x="2956" y="1336"/>
                    <a:pt x="2956" y="1313"/>
                  </a:cubicBezTo>
                  <a:cubicBezTo>
                    <a:pt x="2948" y="1297"/>
                    <a:pt x="2948" y="1289"/>
                    <a:pt x="2956" y="1289"/>
                  </a:cubicBezTo>
                  <a:cubicBezTo>
                    <a:pt x="2956" y="1289"/>
                    <a:pt x="2948" y="1281"/>
                    <a:pt x="2948" y="1273"/>
                  </a:cubicBezTo>
                  <a:cubicBezTo>
                    <a:pt x="2940" y="1265"/>
                    <a:pt x="2932" y="1242"/>
                    <a:pt x="2932" y="1226"/>
                  </a:cubicBezTo>
                  <a:cubicBezTo>
                    <a:pt x="2932" y="1218"/>
                    <a:pt x="2932" y="1210"/>
                    <a:pt x="2924" y="1210"/>
                  </a:cubicBezTo>
                  <a:lnTo>
                    <a:pt x="2916" y="1210"/>
                  </a:lnTo>
                  <a:cubicBezTo>
                    <a:pt x="2908" y="1210"/>
                    <a:pt x="2908" y="1210"/>
                    <a:pt x="2901" y="1210"/>
                  </a:cubicBezTo>
                  <a:cubicBezTo>
                    <a:pt x="2901" y="1210"/>
                    <a:pt x="2901" y="1210"/>
                    <a:pt x="2893" y="1210"/>
                  </a:cubicBezTo>
                  <a:cubicBezTo>
                    <a:pt x="2893" y="1202"/>
                    <a:pt x="2893" y="1202"/>
                    <a:pt x="2893" y="1194"/>
                  </a:cubicBezTo>
                  <a:cubicBezTo>
                    <a:pt x="2893" y="1186"/>
                    <a:pt x="2901" y="1170"/>
                    <a:pt x="2901" y="1154"/>
                  </a:cubicBezTo>
                  <a:cubicBezTo>
                    <a:pt x="2908" y="1123"/>
                    <a:pt x="2924" y="1083"/>
                    <a:pt x="2908" y="1060"/>
                  </a:cubicBezTo>
                  <a:cubicBezTo>
                    <a:pt x="2901" y="1052"/>
                    <a:pt x="2901" y="1044"/>
                    <a:pt x="2901" y="1044"/>
                  </a:cubicBezTo>
                  <a:cubicBezTo>
                    <a:pt x="2877" y="1020"/>
                    <a:pt x="2877" y="1020"/>
                    <a:pt x="2893" y="996"/>
                  </a:cubicBezTo>
                  <a:cubicBezTo>
                    <a:pt x="2901" y="973"/>
                    <a:pt x="2901" y="949"/>
                    <a:pt x="2893" y="941"/>
                  </a:cubicBezTo>
                  <a:cubicBezTo>
                    <a:pt x="2877" y="933"/>
                    <a:pt x="2877" y="910"/>
                    <a:pt x="2885" y="886"/>
                  </a:cubicBezTo>
                  <a:cubicBezTo>
                    <a:pt x="2885" y="878"/>
                    <a:pt x="2885" y="878"/>
                    <a:pt x="2877" y="878"/>
                  </a:cubicBezTo>
                  <a:cubicBezTo>
                    <a:pt x="2869" y="870"/>
                    <a:pt x="2853" y="870"/>
                    <a:pt x="2861" y="854"/>
                  </a:cubicBezTo>
                  <a:cubicBezTo>
                    <a:pt x="2861" y="838"/>
                    <a:pt x="2861" y="815"/>
                    <a:pt x="2861" y="815"/>
                  </a:cubicBezTo>
                  <a:cubicBezTo>
                    <a:pt x="2853" y="807"/>
                    <a:pt x="2845" y="791"/>
                    <a:pt x="2837" y="791"/>
                  </a:cubicBezTo>
                  <a:lnTo>
                    <a:pt x="2829" y="791"/>
                  </a:lnTo>
                  <a:cubicBezTo>
                    <a:pt x="2821" y="791"/>
                    <a:pt x="2821" y="791"/>
                    <a:pt x="2821" y="791"/>
                  </a:cubicBezTo>
                  <a:cubicBezTo>
                    <a:pt x="2814" y="791"/>
                    <a:pt x="2814" y="791"/>
                    <a:pt x="2805" y="791"/>
                  </a:cubicBezTo>
                  <a:cubicBezTo>
                    <a:pt x="2805" y="783"/>
                    <a:pt x="2805" y="775"/>
                    <a:pt x="2805" y="775"/>
                  </a:cubicBezTo>
                  <a:cubicBezTo>
                    <a:pt x="2805" y="767"/>
                    <a:pt x="2805" y="759"/>
                    <a:pt x="2805" y="759"/>
                  </a:cubicBezTo>
                  <a:cubicBezTo>
                    <a:pt x="2814" y="720"/>
                    <a:pt x="2814" y="657"/>
                    <a:pt x="2790" y="625"/>
                  </a:cubicBezTo>
                  <a:cubicBezTo>
                    <a:pt x="2774" y="609"/>
                    <a:pt x="2774" y="593"/>
                    <a:pt x="2766" y="570"/>
                  </a:cubicBezTo>
                  <a:cubicBezTo>
                    <a:pt x="2766" y="562"/>
                    <a:pt x="2766" y="546"/>
                    <a:pt x="2750" y="538"/>
                  </a:cubicBezTo>
                  <a:cubicBezTo>
                    <a:pt x="2742" y="514"/>
                    <a:pt x="2734" y="506"/>
                    <a:pt x="2734" y="490"/>
                  </a:cubicBezTo>
                  <a:cubicBezTo>
                    <a:pt x="2727" y="490"/>
                    <a:pt x="2727" y="483"/>
                    <a:pt x="2719" y="467"/>
                  </a:cubicBezTo>
                  <a:cubicBezTo>
                    <a:pt x="2711" y="451"/>
                    <a:pt x="2711" y="435"/>
                    <a:pt x="2711" y="419"/>
                  </a:cubicBezTo>
                  <a:cubicBezTo>
                    <a:pt x="2711" y="412"/>
                    <a:pt x="2711" y="396"/>
                    <a:pt x="2703" y="396"/>
                  </a:cubicBezTo>
                  <a:cubicBezTo>
                    <a:pt x="2703" y="388"/>
                    <a:pt x="2703" y="372"/>
                    <a:pt x="2695" y="364"/>
                  </a:cubicBezTo>
                  <a:lnTo>
                    <a:pt x="2695" y="364"/>
                  </a:lnTo>
                  <a:cubicBezTo>
                    <a:pt x="2687" y="364"/>
                    <a:pt x="2679" y="364"/>
                    <a:pt x="2671" y="364"/>
                  </a:cubicBezTo>
                  <a:cubicBezTo>
                    <a:pt x="2671" y="364"/>
                    <a:pt x="2671" y="364"/>
                    <a:pt x="2663" y="364"/>
                  </a:cubicBezTo>
                  <a:cubicBezTo>
                    <a:pt x="2640" y="364"/>
                    <a:pt x="2624" y="332"/>
                    <a:pt x="2617" y="317"/>
                  </a:cubicBezTo>
                  <a:cubicBezTo>
                    <a:pt x="2617" y="309"/>
                    <a:pt x="2609" y="301"/>
                    <a:pt x="2609" y="301"/>
                  </a:cubicBezTo>
                  <a:cubicBezTo>
                    <a:pt x="2601" y="301"/>
                    <a:pt x="2569" y="277"/>
                    <a:pt x="2554" y="253"/>
                  </a:cubicBezTo>
                  <a:cubicBezTo>
                    <a:pt x="2538" y="230"/>
                    <a:pt x="2475" y="214"/>
                    <a:pt x="2443" y="214"/>
                  </a:cubicBezTo>
                  <a:cubicBezTo>
                    <a:pt x="2419" y="214"/>
                    <a:pt x="2419" y="206"/>
                    <a:pt x="2411" y="190"/>
                  </a:cubicBezTo>
                  <a:cubicBezTo>
                    <a:pt x="2403" y="190"/>
                    <a:pt x="2403" y="182"/>
                    <a:pt x="2395" y="174"/>
                  </a:cubicBezTo>
                  <a:cubicBezTo>
                    <a:pt x="2395" y="174"/>
                    <a:pt x="2380" y="166"/>
                    <a:pt x="2332" y="166"/>
                  </a:cubicBezTo>
                  <a:cubicBezTo>
                    <a:pt x="2316" y="166"/>
                    <a:pt x="2293" y="166"/>
                    <a:pt x="2277" y="166"/>
                  </a:cubicBezTo>
                  <a:cubicBezTo>
                    <a:pt x="2253" y="166"/>
                    <a:pt x="2229" y="166"/>
                    <a:pt x="2222" y="166"/>
                  </a:cubicBezTo>
                  <a:cubicBezTo>
                    <a:pt x="2206" y="166"/>
                    <a:pt x="2198" y="174"/>
                    <a:pt x="2190" y="190"/>
                  </a:cubicBezTo>
                  <a:lnTo>
                    <a:pt x="2182" y="198"/>
                  </a:lnTo>
                  <a:cubicBezTo>
                    <a:pt x="2166" y="222"/>
                    <a:pt x="2166" y="230"/>
                    <a:pt x="2158" y="230"/>
                  </a:cubicBezTo>
                  <a:cubicBezTo>
                    <a:pt x="2151" y="230"/>
                    <a:pt x="2151" y="222"/>
                    <a:pt x="2151" y="222"/>
                  </a:cubicBezTo>
                  <a:cubicBezTo>
                    <a:pt x="2151" y="222"/>
                    <a:pt x="2143" y="222"/>
                    <a:pt x="2143" y="214"/>
                  </a:cubicBezTo>
                  <a:cubicBezTo>
                    <a:pt x="2135" y="206"/>
                    <a:pt x="2119" y="190"/>
                    <a:pt x="2087" y="190"/>
                  </a:cubicBezTo>
                  <a:cubicBezTo>
                    <a:pt x="2056" y="182"/>
                    <a:pt x="2048" y="174"/>
                    <a:pt x="2048" y="159"/>
                  </a:cubicBezTo>
                  <a:cubicBezTo>
                    <a:pt x="2040" y="151"/>
                    <a:pt x="2040" y="151"/>
                    <a:pt x="2040" y="151"/>
                  </a:cubicBezTo>
                  <a:cubicBezTo>
                    <a:pt x="2032" y="135"/>
                    <a:pt x="1992" y="111"/>
                    <a:pt x="1984" y="103"/>
                  </a:cubicBezTo>
                  <a:cubicBezTo>
                    <a:pt x="1961" y="103"/>
                    <a:pt x="1921" y="103"/>
                    <a:pt x="1874" y="103"/>
                  </a:cubicBezTo>
                  <a:cubicBezTo>
                    <a:pt x="1399" y="103"/>
                    <a:pt x="300" y="24"/>
                    <a:pt x="71" y="8"/>
                  </a:cubicBezTo>
                  <a:cubicBezTo>
                    <a:pt x="8" y="965"/>
                    <a:pt x="8" y="965"/>
                    <a:pt x="8" y="965"/>
                  </a:cubicBezTo>
                  <a:cubicBezTo>
                    <a:pt x="222" y="981"/>
                    <a:pt x="388" y="989"/>
                    <a:pt x="498" y="989"/>
                  </a:cubicBezTo>
                  <a:cubicBezTo>
                    <a:pt x="553" y="989"/>
                    <a:pt x="601" y="989"/>
                    <a:pt x="633" y="981"/>
                  </a:cubicBezTo>
                  <a:cubicBezTo>
                    <a:pt x="633" y="981"/>
                    <a:pt x="640" y="981"/>
                    <a:pt x="648" y="981"/>
                  </a:cubicBezTo>
                  <a:cubicBezTo>
                    <a:pt x="672" y="981"/>
                    <a:pt x="704" y="989"/>
                    <a:pt x="712" y="1036"/>
                  </a:cubicBezTo>
                  <a:cubicBezTo>
                    <a:pt x="712" y="1052"/>
                    <a:pt x="704" y="1194"/>
                    <a:pt x="696" y="1463"/>
                  </a:cubicBezTo>
                  <a:close/>
                </a:path>
              </a:pathLst>
            </a:custGeom>
            <a:solidFill>
              <a:schemeClr val="accent6"/>
            </a:solidFill>
            <a:ln>
              <a:solidFill>
                <a:schemeClr val="bg2"/>
              </a:solidFill>
            </a:ln>
            <a:effectLst/>
          </p:spPr>
          <p:txBody>
            <a:bodyPr wrap="none" anchor="ctr"/>
            <a:lstStyle/>
            <a:p>
              <a:endParaRPr lang="en-US"/>
            </a:p>
          </p:txBody>
        </p:sp>
        <p:sp>
          <p:nvSpPr>
            <p:cNvPr id="806" name="Freeform 352"/>
            <p:cNvSpPr>
              <a:spLocks noChangeArrowheads="1"/>
            </p:cNvSpPr>
            <p:nvPr/>
          </p:nvSpPr>
          <p:spPr bwMode="auto">
            <a:xfrm>
              <a:off x="16339751" y="6752817"/>
              <a:ext cx="1454204" cy="776968"/>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6"/>
            </a:solidFill>
            <a:ln>
              <a:solidFill>
                <a:schemeClr val="bg2"/>
              </a:solidFill>
            </a:ln>
            <a:effectLst/>
          </p:spPr>
          <p:txBody>
            <a:bodyPr wrap="none" anchor="ctr"/>
            <a:lstStyle/>
            <a:p>
              <a:endParaRPr lang="en-US"/>
            </a:p>
          </p:txBody>
        </p:sp>
        <p:sp>
          <p:nvSpPr>
            <p:cNvPr id="807" name="Freeform 353"/>
            <p:cNvSpPr>
              <a:spLocks noChangeArrowheads="1"/>
            </p:cNvSpPr>
            <p:nvPr/>
          </p:nvSpPr>
          <p:spPr bwMode="auto">
            <a:xfrm>
              <a:off x="16339751" y="6748179"/>
              <a:ext cx="1454204" cy="781607"/>
            </a:xfrm>
            <a:custGeom>
              <a:avLst/>
              <a:gdLst>
                <a:gd name="T0" fmla="*/ 2181 w 2767"/>
                <a:gd name="T1" fmla="*/ 1485 h 1486"/>
                <a:gd name="T2" fmla="*/ 0 w 2767"/>
                <a:gd name="T3" fmla="*/ 1430 h 1486"/>
                <a:gd name="T4" fmla="*/ 0 w 2767"/>
                <a:gd name="T5" fmla="*/ 1422 h 1486"/>
                <a:gd name="T6" fmla="*/ 79 w 2767"/>
                <a:gd name="T7" fmla="*/ 0 h 1486"/>
                <a:gd name="T8" fmla="*/ 2039 w 2767"/>
                <a:gd name="T9" fmla="*/ 63 h 1486"/>
                <a:gd name="T10" fmla="*/ 2497 w 2767"/>
                <a:gd name="T11" fmla="*/ 55 h 1486"/>
                <a:gd name="T12" fmla="*/ 2576 w 2767"/>
                <a:gd name="T13" fmla="*/ 126 h 1486"/>
                <a:gd name="T14" fmla="*/ 2600 w 2767"/>
                <a:gd name="T15" fmla="*/ 87 h 1486"/>
                <a:gd name="T16" fmla="*/ 2639 w 2767"/>
                <a:gd name="T17" fmla="*/ 134 h 1486"/>
                <a:gd name="T18" fmla="*/ 2663 w 2767"/>
                <a:gd name="T19" fmla="*/ 182 h 1486"/>
                <a:gd name="T20" fmla="*/ 2631 w 2767"/>
                <a:gd name="T21" fmla="*/ 197 h 1486"/>
                <a:gd name="T22" fmla="*/ 2568 w 2767"/>
                <a:gd name="T23" fmla="*/ 253 h 1486"/>
                <a:gd name="T24" fmla="*/ 2584 w 2767"/>
                <a:gd name="T25" fmla="*/ 284 h 1486"/>
                <a:gd name="T26" fmla="*/ 2631 w 2767"/>
                <a:gd name="T27" fmla="*/ 308 h 1486"/>
                <a:gd name="T28" fmla="*/ 2687 w 2767"/>
                <a:gd name="T29" fmla="*/ 403 h 1486"/>
                <a:gd name="T30" fmla="*/ 2726 w 2767"/>
                <a:gd name="T31" fmla="*/ 435 h 1486"/>
                <a:gd name="T32" fmla="*/ 2766 w 2767"/>
                <a:gd name="T33" fmla="*/ 1477 h 1486"/>
                <a:gd name="T34" fmla="*/ 2758 w 2767"/>
                <a:gd name="T35" fmla="*/ 1477 h 1486"/>
                <a:gd name="T36" fmla="*/ 8 w 2767"/>
                <a:gd name="T37" fmla="*/ 1422 h 1486"/>
                <a:gd name="T38" fmla="*/ 2181 w 2767"/>
                <a:gd name="T39" fmla="*/ 1477 h 1486"/>
                <a:gd name="T40" fmla="*/ 2758 w 2767"/>
                <a:gd name="T41" fmla="*/ 1469 h 1486"/>
                <a:gd name="T42" fmla="*/ 2726 w 2767"/>
                <a:gd name="T43" fmla="*/ 443 h 1486"/>
                <a:gd name="T44" fmla="*/ 2687 w 2767"/>
                <a:gd name="T45" fmla="*/ 411 h 1486"/>
                <a:gd name="T46" fmla="*/ 2631 w 2767"/>
                <a:gd name="T47" fmla="*/ 316 h 1486"/>
                <a:gd name="T48" fmla="*/ 2584 w 2767"/>
                <a:gd name="T49" fmla="*/ 292 h 1486"/>
                <a:gd name="T50" fmla="*/ 2560 w 2767"/>
                <a:gd name="T51" fmla="*/ 245 h 1486"/>
                <a:gd name="T52" fmla="*/ 2631 w 2767"/>
                <a:gd name="T53" fmla="*/ 190 h 1486"/>
                <a:gd name="T54" fmla="*/ 2663 w 2767"/>
                <a:gd name="T55" fmla="*/ 174 h 1486"/>
                <a:gd name="T56" fmla="*/ 2639 w 2767"/>
                <a:gd name="T57" fmla="*/ 134 h 1486"/>
                <a:gd name="T58" fmla="*/ 2600 w 2767"/>
                <a:gd name="T59" fmla="*/ 95 h 1486"/>
                <a:gd name="T60" fmla="*/ 2576 w 2767"/>
                <a:gd name="T61" fmla="*/ 134 h 1486"/>
                <a:gd name="T62" fmla="*/ 2489 w 2767"/>
                <a:gd name="T63" fmla="*/ 63 h 1486"/>
                <a:gd name="T64" fmla="*/ 87 w 2767"/>
                <a:gd name="T65" fmla="*/ 8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7" h="1486">
                  <a:moveTo>
                    <a:pt x="2181" y="1485"/>
                  </a:moveTo>
                  <a:lnTo>
                    <a:pt x="2181" y="1485"/>
                  </a:lnTo>
                  <a:lnTo>
                    <a:pt x="2181" y="1485"/>
                  </a:lnTo>
                  <a:cubicBezTo>
                    <a:pt x="1447" y="1485"/>
                    <a:pt x="711" y="1461"/>
                    <a:pt x="0" y="1430"/>
                  </a:cubicBezTo>
                  <a:lnTo>
                    <a:pt x="0" y="1430"/>
                  </a:lnTo>
                  <a:cubicBezTo>
                    <a:pt x="0" y="1422"/>
                    <a:pt x="0" y="1422"/>
                    <a:pt x="0" y="1422"/>
                  </a:cubicBezTo>
                  <a:cubicBezTo>
                    <a:pt x="24" y="1003"/>
                    <a:pt x="55" y="411"/>
                    <a:pt x="79" y="8"/>
                  </a:cubicBezTo>
                  <a:cubicBezTo>
                    <a:pt x="79" y="0"/>
                    <a:pt x="79" y="0"/>
                    <a:pt x="79" y="0"/>
                  </a:cubicBezTo>
                  <a:lnTo>
                    <a:pt x="79" y="0"/>
                  </a:lnTo>
                  <a:cubicBezTo>
                    <a:pt x="277" y="16"/>
                    <a:pt x="1312" y="63"/>
                    <a:pt x="2039" y="63"/>
                  </a:cubicBezTo>
                  <a:cubicBezTo>
                    <a:pt x="2228" y="63"/>
                    <a:pt x="2378" y="63"/>
                    <a:pt x="2497" y="55"/>
                  </a:cubicBezTo>
                  <a:lnTo>
                    <a:pt x="2497" y="55"/>
                  </a:lnTo>
                  <a:cubicBezTo>
                    <a:pt x="2568" y="126"/>
                    <a:pt x="2568" y="126"/>
                    <a:pt x="2568" y="126"/>
                  </a:cubicBezTo>
                  <a:lnTo>
                    <a:pt x="2576" y="126"/>
                  </a:lnTo>
                  <a:cubicBezTo>
                    <a:pt x="2576" y="126"/>
                    <a:pt x="2576" y="111"/>
                    <a:pt x="2576" y="103"/>
                  </a:cubicBezTo>
                  <a:cubicBezTo>
                    <a:pt x="2576" y="95"/>
                    <a:pt x="2584" y="87"/>
                    <a:pt x="2600" y="87"/>
                  </a:cubicBezTo>
                  <a:cubicBezTo>
                    <a:pt x="2608" y="87"/>
                    <a:pt x="2624" y="95"/>
                    <a:pt x="2624" y="111"/>
                  </a:cubicBezTo>
                  <a:cubicBezTo>
                    <a:pt x="2624" y="119"/>
                    <a:pt x="2631" y="126"/>
                    <a:pt x="2639" y="134"/>
                  </a:cubicBezTo>
                  <a:cubicBezTo>
                    <a:pt x="2647" y="142"/>
                    <a:pt x="2655" y="142"/>
                    <a:pt x="2663" y="158"/>
                  </a:cubicBezTo>
                  <a:cubicBezTo>
                    <a:pt x="2671" y="166"/>
                    <a:pt x="2671" y="174"/>
                    <a:pt x="2663" y="182"/>
                  </a:cubicBezTo>
                  <a:cubicBezTo>
                    <a:pt x="2663" y="190"/>
                    <a:pt x="2655" y="190"/>
                    <a:pt x="2639" y="190"/>
                  </a:cubicBezTo>
                  <a:cubicBezTo>
                    <a:pt x="2639" y="190"/>
                    <a:pt x="2639" y="190"/>
                    <a:pt x="2631" y="197"/>
                  </a:cubicBezTo>
                  <a:cubicBezTo>
                    <a:pt x="2616" y="197"/>
                    <a:pt x="2592" y="221"/>
                    <a:pt x="2568" y="245"/>
                  </a:cubicBezTo>
                  <a:cubicBezTo>
                    <a:pt x="2568" y="253"/>
                    <a:pt x="2568" y="253"/>
                    <a:pt x="2568" y="253"/>
                  </a:cubicBezTo>
                  <a:cubicBezTo>
                    <a:pt x="2560" y="261"/>
                    <a:pt x="2560" y="261"/>
                    <a:pt x="2560" y="269"/>
                  </a:cubicBezTo>
                  <a:cubicBezTo>
                    <a:pt x="2560" y="277"/>
                    <a:pt x="2576" y="277"/>
                    <a:pt x="2584" y="284"/>
                  </a:cubicBezTo>
                  <a:cubicBezTo>
                    <a:pt x="2600" y="292"/>
                    <a:pt x="2616" y="300"/>
                    <a:pt x="2624" y="308"/>
                  </a:cubicBezTo>
                  <a:cubicBezTo>
                    <a:pt x="2631" y="308"/>
                    <a:pt x="2631" y="308"/>
                    <a:pt x="2631" y="308"/>
                  </a:cubicBezTo>
                  <a:cubicBezTo>
                    <a:pt x="2663" y="332"/>
                    <a:pt x="2663" y="332"/>
                    <a:pt x="2663" y="364"/>
                  </a:cubicBezTo>
                  <a:cubicBezTo>
                    <a:pt x="2655" y="379"/>
                    <a:pt x="2671" y="395"/>
                    <a:pt x="2687" y="403"/>
                  </a:cubicBezTo>
                  <a:cubicBezTo>
                    <a:pt x="2695" y="411"/>
                    <a:pt x="2703" y="419"/>
                    <a:pt x="2711" y="427"/>
                  </a:cubicBezTo>
                  <a:cubicBezTo>
                    <a:pt x="2711" y="427"/>
                    <a:pt x="2718" y="435"/>
                    <a:pt x="2726" y="435"/>
                  </a:cubicBezTo>
                  <a:cubicBezTo>
                    <a:pt x="2750" y="443"/>
                    <a:pt x="2766" y="450"/>
                    <a:pt x="2758" y="537"/>
                  </a:cubicBezTo>
                  <a:cubicBezTo>
                    <a:pt x="2750" y="664"/>
                    <a:pt x="2766" y="1469"/>
                    <a:pt x="2766" y="1477"/>
                  </a:cubicBezTo>
                  <a:lnTo>
                    <a:pt x="2766" y="1477"/>
                  </a:lnTo>
                  <a:cubicBezTo>
                    <a:pt x="2758" y="1477"/>
                    <a:pt x="2758" y="1477"/>
                    <a:pt x="2758" y="1477"/>
                  </a:cubicBezTo>
                  <a:cubicBezTo>
                    <a:pt x="2568" y="1477"/>
                    <a:pt x="2378" y="1485"/>
                    <a:pt x="2181" y="1485"/>
                  </a:cubicBezTo>
                  <a:close/>
                  <a:moveTo>
                    <a:pt x="8" y="1422"/>
                  </a:moveTo>
                  <a:lnTo>
                    <a:pt x="8" y="1422"/>
                  </a:lnTo>
                  <a:cubicBezTo>
                    <a:pt x="711" y="1453"/>
                    <a:pt x="1447" y="1477"/>
                    <a:pt x="2181" y="1477"/>
                  </a:cubicBezTo>
                  <a:lnTo>
                    <a:pt x="2181" y="1477"/>
                  </a:lnTo>
                  <a:cubicBezTo>
                    <a:pt x="2371" y="1477"/>
                    <a:pt x="2568" y="1477"/>
                    <a:pt x="2758" y="1469"/>
                  </a:cubicBezTo>
                  <a:cubicBezTo>
                    <a:pt x="2758" y="1414"/>
                    <a:pt x="2750" y="664"/>
                    <a:pt x="2758" y="537"/>
                  </a:cubicBezTo>
                  <a:cubicBezTo>
                    <a:pt x="2758" y="450"/>
                    <a:pt x="2742" y="443"/>
                    <a:pt x="2726" y="443"/>
                  </a:cubicBezTo>
                  <a:cubicBezTo>
                    <a:pt x="2718" y="435"/>
                    <a:pt x="2711" y="435"/>
                    <a:pt x="2703" y="427"/>
                  </a:cubicBezTo>
                  <a:cubicBezTo>
                    <a:pt x="2695" y="427"/>
                    <a:pt x="2695" y="419"/>
                    <a:pt x="2687" y="411"/>
                  </a:cubicBezTo>
                  <a:cubicBezTo>
                    <a:pt x="2671" y="395"/>
                    <a:pt x="2647" y="387"/>
                    <a:pt x="2655" y="364"/>
                  </a:cubicBezTo>
                  <a:cubicBezTo>
                    <a:pt x="2655" y="332"/>
                    <a:pt x="2655" y="332"/>
                    <a:pt x="2631" y="316"/>
                  </a:cubicBezTo>
                  <a:cubicBezTo>
                    <a:pt x="2624" y="308"/>
                    <a:pt x="2624" y="308"/>
                    <a:pt x="2624" y="308"/>
                  </a:cubicBezTo>
                  <a:cubicBezTo>
                    <a:pt x="2608" y="300"/>
                    <a:pt x="2592" y="300"/>
                    <a:pt x="2584" y="292"/>
                  </a:cubicBezTo>
                  <a:cubicBezTo>
                    <a:pt x="2568" y="284"/>
                    <a:pt x="2552" y="277"/>
                    <a:pt x="2552" y="269"/>
                  </a:cubicBezTo>
                  <a:cubicBezTo>
                    <a:pt x="2552" y="261"/>
                    <a:pt x="2552" y="253"/>
                    <a:pt x="2560" y="245"/>
                  </a:cubicBezTo>
                  <a:lnTo>
                    <a:pt x="2560" y="245"/>
                  </a:lnTo>
                  <a:cubicBezTo>
                    <a:pt x="2592" y="213"/>
                    <a:pt x="2608" y="190"/>
                    <a:pt x="2631" y="190"/>
                  </a:cubicBezTo>
                  <a:lnTo>
                    <a:pt x="2639" y="182"/>
                  </a:lnTo>
                  <a:cubicBezTo>
                    <a:pt x="2647" y="182"/>
                    <a:pt x="2655" y="182"/>
                    <a:pt x="2663" y="174"/>
                  </a:cubicBezTo>
                  <a:cubicBezTo>
                    <a:pt x="2663" y="174"/>
                    <a:pt x="2663" y="166"/>
                    <a:pt x="2655" y="158"/>
                  </a:cubicBezTo>
                  <a:cubicBezTo>
                    <a:pt x="2647" y="150"/>
                    <a:pt x="2639" y="142"/>
                    <a:pt x="2639" y="134"/>
                  </a:cubicBezTo>
                  <a:cubicBezTo>
                    <a:pt x="2624" y="126"/>
                    <a:pt x="2616" y="126"/>
                    <a:pt x="2616" y="111"/>
                  </a:cubicBezTo>
                  <a:cubicBezTo>
                    <a:pt x="2616" y="95"/>
                    <a:pt x="2608" y="95"/>
                    <a:pt x="2600" y="95"/>
                  </a:cubicBezTo>
                  <a:cubicBezTo>
                    <a:pt x="2592" y="95"/>
                    <a:pt x="2584" y="95"/>
                    <a:pt x="2584" y="103"/>
                  </a:cubicBezTo>
                  <a:cubicBezTo>
                    <a:pt x="2584" y="119"/>
                    <a:pt x="2584" y="134"/>
                    <a:pt x="2576" y="134"/>
                  </a:cubicBezTo>
                  <a:cubicBezTo>
                    <a:pt x="2568" y="134"/>
                    <a:pt x="2568" y="134"/>
                    <a:pt x="2560" y="126"/>
                  </a:cubicBezTo>
                  <a:cubicBezTo>
                    <a:pt x="2489" y="63"/>
                    <a:pt x="2489" y="63"/>
                    <a:pt x="2489" y="63"/>
                  </a:cubicBezTo>
                  <a:cubicBezTo>
                    <a:pt x="2378" y="63"/>
                    <a:pt x="2220" y="71"/>
                    <a:pt x="2039" y="71"/>
                  </a:cubicBezTo>
                  <a:cubicBezTo>
                    <a:pt x="1320" y="71"/>
                    <a:pt x="292" y="24"/>
                    <a:pt x="87" y="8"/>
                  </a:cubicBezTo>
                  <a:cubicBezTo>
                    <a:pt x="63" y="411"/>
                    <a:pt x="31" y="995"/>
                    <a:pt x="8" y="1422"/>
                  </a:cubicBezTo>
                  <a:close/>
                </a:path>
              </a:pathLst>
            </a:custGeom>
            <a:solidFill>
              <a:schemeClr val="accent6"/>
            </a:solidFill>
            <a:ln>
              <a:solidFill>
                <a:schemeClr val="bg2"/>
              </a:solidFill>
            </a:ln>
            <a:effectLst/>
          </p:spPr>
          <p:txBody>
            <a:bodyPr wrap="none" anchor="ctr"/>
            <a:lstStyle/>
            <a:p>
              <a:endParaRPr lang="en-US"/>
            </a:p>
          </p:txBody>
        </p:sp>
        <p:sp>
          <p:nvSpPr>
            <p:cNvPr id="838" name="Freeform 384"/>
            <p:cNvSpPr>
              <a:spLocks noChangeArrowheads="1"/>
            </p:cNvSpPr>
            <p:nvPr/>
          </p:nvSpPr>
          <p:spPr bwMode="auto">
            <a:xfrm>
              <a:off x="19310781" y="8821638"/>
              <a:ext cx="1809058" cy="1393904"/>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6"/>
            </a:solidFill>
            <a:ln>
              <a:solidFill>
                <a:schemeClr val="bg2"/>
              </a:solidFill>
            </a:ln>
            <a:effectLst/>
          </p:spPr>
          <p:txBody>
            <a:bodyPr wrap="none" anchor="ctr"/>
            <a:lstStyle/>
            <a:p>
              <a:endParaRPr lang="en-US"/>
            </a:p>
          </p:txBody>
        </p:sp>
        <p:sp>
          <p:nvSpPr>
            <p:cNvPr id="839" name="Freeform 385"/>
            <p:cNvSpPr>
              <a:spLocks noChangeArrowheads="1"/>
            </p:cNvSpPr>
            <p:nvPr/>
          </p:nvSpPr>
          <p:spPr bwMode="auto">
            <a:xfrm>
              <a:off x="19320058" y="8821638"/>
              <a:ext cx="1799781" cy="1389265"/>
            </a:xfrm>
            <a:custGeom>
              <a:avLst/>
              <a:gdLst>
                <a:gd name="T0" fmla="*/ 3249 w 3424"/>
                <a:gd name="T1" fmla="*/ 2529 h 2641"/>
                <a:gd name="T2" fmla="*/ 3004 w 3424"/>
                <a:gd name="T3" fmla="*/ 2537 h 2641"/>
                <a:gd name="T4" fmla="*/ 3107 w 3424"/>
                <a:gd name="T5" fmla="*/ 2474 h 2641"/>
                <a:gd name="T6" fmla="*/ 2704 w 3424"/>
                <a:gd name="T7" fmla="*/ 2189 h 2641"/>
                <a:gd name="T8" fmla="*/ 2538 w 3424"/>
                <a:gd name="T9" fmla="*/ 1841 h 2641"/>
                <a:gd name="T10" fmla="*/ 2467 w 3424"/>
                <a:gd name="T11" fmla="*/ 1881 h 2641"/>
                <a:gd name="T12" fmla="*/ 2222 w 3424"/>
                <a:gd name="T13" fmla="*/ 1565 h 2641"/>
                <a:gd name="T14" fmla="*/ 2214 w 3424"/>
                <a:gd name="T15" fmla="*/ 1343 h 2641"/>
                <a:gd name="T16" fmla="*/ 2119 w 3424"/>
                <a:gd name="T17" fmla="*/ 1336 h 2641"/>
                <a:gd name="T18" fmla="*/ 1992 w 3424"/>
                <a:gd name="T19" fmla="*/ 822 h 2641"/>
                <a:gd name="T20" fmla="*/ 1455 w 3424"/>
                <a:gd name="T21" fmla="*/ 466 h 2641"/>
                <a:gd name="T22" fmla="*/ 1289 w 3424"/>
                <a:gd name="T23" fmla="*/ 593 h 2641"/>
                <a:gd name="T24" fmla="*/ 1218 w 3424"/>
                <a:gd name="T25" fmla="*/ 648 h 2641"/>
                <a:gd name="T26" fmla="*/ 838 w 3424"/>
                <a:gd name="T27" fmla="*/ 545 h 2641"/>
                <a:gd name="T28" fmla="*/ 846 w 3424"/>
                <a:gd name="T29" fmla="*/ 442 h 2641"/>
                <a:gd name="T30" fmla="*/ 546 w 3424"/>
                <a:gd name="T31" fmla="*/ 450 h 2641"/>
                <a:gd name="T32" fmla="*/ 609 w 3424"/>
                <a:gd name="T33" fmla="*/ 403 h 2641"/>
                <a:gd name="T34" fmla="*/ 206 w 3424"/>
                <a:gd name="T35" fmla="*/ 513 h 2641"/>
                <a:gd name="T36" fmla="*/ 253 w 3424"/>
                <a:gd name="T37" fmla="*/ 411 h 2641"/>
                <a:gd name="T38" fmla="*/ 87 w 3424"/>
                <a:gd name="T39" fmla="*/ 521 h 2641"/>
                <a:gd name="T40" fmla="*/ 0 w 3424"/>
                <a:gd name="T41" fmla="*/ 237 h 2641"/>
                <a:gd name="T42" fmla="*/ 2222 w 3424"/>
                <a:gd name="T43" fmla="*/ 221 h 2641"/>
                <a:gd name="T44" fmla="*/ 2427 w 3424"/>
                <a:gd name="T45" fmla="*/ 23 h 2641"/>
                <a:gd name="T46" fmla="*/ 2546 w 3424"/>
                <a:gd name="T47" fmla="*/ 173 h 2641"/>
                <a:gd name="T48" fmla="*/ 3012 w 3424"/>
                <a:gd name="T49" fmla="*/ 996 h 2641"/>
                <a:gd name="T50" fmla="*/ 2949 w 3424"/>
                <a:gd name="T51" fmla="*/ 980 h 2641"/>
                <a:gd name="T52" fmla="*/ 3289 w 3424"/>
                <a:gd name="T53" fmla="*/ 1549 h 2641"/>
                <a:gd name="T54" fmla="*/ 3376 w 3424"/>
                <a:gd name="T55" fmla="*/ 2427 h 2641"/>
                <a:gd name="T56" fmla="*/ 3289 w 3424"/>
                <a:gd name="T57" fmla="*/ 2474 h 2641"/>
                <a:gd name="T58" fmla="*/ 3392 w 3424"/>
                <a:gd name="T59" fmla="*/ 2427 h 2641"/>
                <a:gd name="T60" fmla="*/ 3407 w 3424"/>
                <a:gd name="T61" fmla="*/ 1905 h 2641"/>
                <a:gd name="T62" fmla="*/ 2981 w 3424"/>
                <a:gd name="T63" fmla="*/ 1067 h 2641"/>
                <a:gd name="T64" fmla="*/ 2965 w 3424"/>
                <a:gd name="T65" fmla="*/ 940 h 2641"/>
                <a:gd name="T66" fmla="*/ 2925 w 3424"/>
                <a:gd name="T67" fmla="*/ 846 h 2641"/>
                <a:gd name="T68" fmla="*/ 2483 w 3424"/>
                <a:gd name="T69" fmla="*/ 15 h 2641"/>
                <a:gd name="T70" fmla="*/ 2230 w 3424"/>
                <a:gd name="T71" fmla="*/ 229 h 2641"/>
                <a:gd name="T72" fmla="*/ 79 w 3424"/>
                <a:gd name="T73" fmla="*/ 324 h 2641"/>
                <a:gd name="T74" fmla="*/ 190 w 3424"/>
                <a:gd name="T75" fmla="*/ 434 h 2641"/>
                <a:gd name="T76" fmla="*/ 253 w 3424"/>
                <a:gd name="T77" fmla="*/ 474 h 2641"/>
                <a:gd name="T78" fmla="*/ 498 w 3424"/>
                <a:gd name="T79" fmla="*/ 387 h 2641"/>
                <a:gd name="T80" fmla="*/ 474 w 3424"/>
                <a:gd name="T81" fmla="*/ 434 h 2641"/>
                <a:gd name="T82" fmla="*/ 791 w 3424"/>
                <a:gd name="T83" fmla="*/ 442 h 2641"/>
                <a:gd name="T84" fmla="*/ 838 w 3424"/>
                <a:gd name="T85" fmla="*/ 537 h 2641"/>
                <a:gd name="T86" fmla="*/ 1107 w 3424"/>
                <a:gd name="T87" fmla="*/ 687 h 2641"/>
                <a:gd name="T88" fmla="*/ 1265 w 3424"/>
                <a:gd name="T89" fmla="*/ 600 h 2641"/>
                <a:gd name="T90" fmla="*/ 1376 w 3424"/>
                <a:gd name="T91" fmla="*/ 498 h 2641"/>
                <a:gd name="T92" fmla="*/ 1921 w 3424"/>
                <a:gd name="T93" fmla="*/ 774 h 2641"/>
                <a:gd name="T94" fmla="*/ 2150 w 3424"/>
                <a:gd name="T95" fmla="*/ 1241 h 2641"/>
                <a:gd name="T96" fmla="*/ 2214 w 3424"/>
                <a:gd name="T97" fmla="*/ 1423 h 2641"/>
                <a:gd name="T98" fmla="*/ 2261 w 3424"/>
                <a:gd name="T99" fmla="*/ 1533 h 2641"/>
                <a:gd name="T100" fmla="*/ 2435 w 3424"/>
                <a:gd name="T101" fmla="*/ 1865 h 2641"/>
                <a:gd name="T102" fmla="*/ 2546 w 3424"/>
                <a:gd name="T103" fmla="*/ 1849 h 2641"/>
                <a:gd name="T104" fmla="*/ 2712 w 3424"/>
                <a:gd name="T105" fmla="*/ 2189 h 2641"/>
                <a:gd name="T106" fmla="*/ 3107 w 3424"/>
                <a:gd name="T107" fmla="*/ 2466 h 2641"/>
                <a:gd name="T108" fmla="*/ 3044 w 3424"/>
                <a:gd name="T109" fmla="*/ 2553 h 2641"/>
                <a:gd name="T110" fmla="*/ 3265 w 3424"/>
                <a:gd name="T111" fmla="*/ 1944 h 2641"/>
                <a:gd name="T112" fmla="*/ 3115 w 3424"/>
                <a:gd name="T113" fmla="*/ 1810 h 2641"/>
                <a:gd name="T114" fmla="*/ 3226 w 3424"/>
                <a:gd name="T115" fmla="*/ 1691 h 2641"/>
                <a:gd name="T116" fmla="*/ 3178 w 3424"/>
                <a:gd name="T117" fmla="*/ 188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4" h="2641">
                  <a:moveTo>
                    <a:pt x="3281" y="2640"/>
                  </a:moveTo>
                  <a:lnTo>
                    <a:pt x="3281" y="2640"/>
                  </a:lnTo>
                  <a:cubicBezTo>
                    <a:pt x="3273" y="2640"/>
                    <a:pt x="3273" y="2640"/>
                    <a:pt x="3273" y="2640"/>
                  </a:cubicBezTo>
                  <a:cubicBezTo>
                    <a:pt x="3273" y="2640"/>
                    <a:pt x="3265" y="2632"/>
                    <a:pt x="3297" y="2593"/>
                  </a:cubicBezTo>
                  <a:cubicBezTo>
                    <a:pt x="3313" y="2569"/>
                    <a:pt x="3336" y="2529"/>
                    <a:pt x="3344" y="2506"/>
                  </a:cubicBezTo>
                  <a:cubicBezTo>
                    <a:pt x="3344" y="2498"/>
                    <a:pt x="3344" y="2498"/>
                    <a:pt x="3344" y="2498"/>
                  </a:cubicBezTo>
                  <a:cubicBezTo>
                    <a:pt x="3336" y="2490"/>
                    <a:pt x="3328" y="2490"/>
                    <a:pt x="3320" y="2490"/>
                  </a:cubicBezTo>
                  <a:cubicBezTo>
                    <a:pt x="3313" y="2482"/>
                    <a:pt x="3305" y="2482"/>
                    <a:pt x="3297" y="2482"/>
                  </a:cubicBezTo>
                  <a:lnTo>
                    <a:pt x="3289" y="2482"/>
                  </a:lnTo>
                  <a:cubicBezTo>
                    <a:pt x="3265" y="2482"/>
                    <a:pt x="3257" y="2513"/>
                    <a:pt x="3249" y="2529"/>
                  </a:cubicBezTo>
                  <a:cubicBezTo>
                    <a:pt x="3241" y="2545"/>
                    <a:pt x="3234" y="2553"/>
                    <a:pt x="3218" y="2553"/>
                  </a:cubicBezTo>
                  <a:cubicBezTo>
                    <a:pt x="3210" y="2553"/>
                    <a:pt x="3202" y="2545"/>
                    <a:pt x="3178" y="2545"/>
                  </a:cubicBezTo>
                  <a:lnTo>
                    <a:pt x="3178" y="2545"/>
                  </a:lnTo>
                  <a:cubicBezTo>
                    <a:pt x="3170" y="2545"/>
                    <a:pt x="3162" y="2537"/>
                    <a:pt x="3154" y="2537"/>
                  </a:cubicBezTo>
                  <a:cubicBezTo>
                    <a:pt x="3147" y="2537"/>
                    <a:pt x="3139" y="2545"/>
                    <a:pt x="3139" y="2545"/>
                  </a:cubicBezTo>
                  <a:cubicBezTo>
                    <a:pt x="3131" y="2553"/>
                    <a:pt x="3123" y="2553"/>
                    <a:pt x="3115" y="2561"/>
                  </a:cubicBezTo>
                  <a:cubicBezTo>
                    <a:pt x="3107" y="2561"/>
                    <a:pt x="3099" y="2569"/>
                    <a:pt x="3099" y="2569"/>
                  </a:cubicBezTo>
                  <a:cubicBezTo>
                    <a:pt x="3099" y="2569"/>
                    <a:pt x="3091" y="2577"/>
                    <a:pt x="3083" y="2577"/>
                  </a:cubicBezTo>
                  <a:cubicBezTo>
                    <a:pt x="3083" y="2577"/>
                    <a:pt x="3067" y="2569"/>
                    <a:pt x="3044" y="2561"/>
                  </a:cubicBezTo>
                  <a:cubicBezTo>
                    <a:pt x="3020" y="2553"/>
                    <a:pt x="3004" y="2545"/>
                    <a:pt x="3004" y="2537"/>
                  </a:cubicBezTo>
                  <a:cubicBezTo>
                    <a:pt x="3004" y="2521"/>
                    <a:pt x="3012" y="2513"/>
                    <a:pt x="3020" y="2506"/>
                  </a:cubicBezTo>
                  <a:cubicBezTo>
                    <a:pt x="3020" y="2498"/>
                    <a:pt x="3028" y="2498"/>
                    <a:pt x="3028" y="2490"/>
                  </a:cubicBezTo>
                  <a:cubicBezTo>
                    <a:pt x="3036" y="2482"/>
                    <a:pt x="3044" y="2482"/>
                    <a:pt x="3052" y="2482"/>
                  </a:cubicBezTo>
                  <a:cubicBezTo>
                    <a:pt x="3060" y="2482"/>
                    <a:pt x="3076" y="2490"/>
                    <a:pt x="3091" y="2498"/>
                  </a:cubicBezTo>
                  <a:cubicBezTo>
                    <a:pt x="3099" y="2506"/>
                    <a:pt x="3099" y="2513"/>
                    <a:pt x="3099" y="2513"/>
                  </a:cubicBezTo>
                  <a:cubicBezTo>
                    <a:pt x="3107" y="2513"/>
                    <a:pt x="3107" y="2506"/>
                    <a:pt x="3107" y="2506"/>
                  </a:cubicBezTo>
                  <a:cubicBezTo>
                    <a:pt x="3107" y="2498"/>
                    <a:pt x="3115" y="2498"/>
                    <a:pt x="3115" y="2490"/>
                  </a:cubicBezTo>
                  <a:cubicBezTo>
                    <a:pt x="3123" y="2482"/>
                    <a:pt x="3123" y="2482"/>
                    <a:pt x="3123" y="2474"/>
                  </a:cubicBezTo>
                  <a:lnTo>
                    <a:pt x="3115" y="2474"/>
                  </a:lnTo>
                  <a:cubicBezTo>
                    <a:pt x="3115" y="2474"/>
                    <a:pt x="3115" y="2474"/>
                    <a:pt x="3107" y="2474"/>
                  </a:cubicBezTo>
                  <a:cubicBezTo>
                    <a:pt x="3107" y="2482"/>
                    <a:pt x="3099" y="2482"/>
                    <a:pt x="3091" y="2482"/>
                  </a:cubicBezTo>
                  <a:cubicBezTo>
                    <a:pt x="3076" y="2482"/>
                    <a:pt x="3052" y="2466"/>
                    <a:pt x="3036" y="2458"/>
                  </a:cubicBezTo>
                  <a:cubicBezTo>
                    <a:pt x="3036" y="2450"/>
                    <a:pt x="3028" y="2450"/>
                    <a:pt x="3028" y="2450"/>
                  </a:cubicBezTo>
                  <a:cubicBezTo>
                    <a:pt x="3012" y="2434"/>
                    <a:pt x="2988" y="2419"/>
                    <a:pt x="2973" y="2395"/>
                  </a:cubicBezTo>
                  <a:cubicBezTo>
                    <a:pt x="2957" y="2355"/>
                    <a:pt x="2925" y="2324"/>
                    <a:pt x="2886" y="2284"/>
                  </a:cubicBezTo>
                  <a:cubicBezTo>
                    <a:pt x="2870" y="2269"/>
                    <a:pt x="2854" y="2260"/>
                    <a:pt x="2838" y="2260"/>
                  </a:cubicBezTo>
                  <a:cubicBezTo>
                    <a:pt x="2823" y="2260"/>
                    <a:pt x="2807" y="2269"/>
                    <a:pt x="2799" y="2269"/>
                  </a:cubicBezTo>
                  <a:cubicBezTo>
                    <a:pt x="2783" y="2269"/>
                    <a:pt x="2775" y="2276"/>
                    <a:pt x="2767" y="2276"/>
                  </a:cubicBezTo>
                  <a:cubicBezTo>
                    <a:pt x="2743" y="2276"/>
                    <a:pt x="2736" y="2260"/>
                    <a:pt x="2728" y="2237"/>
                  </a:cubicBezTo>
                  <a:cubicBezTo>
                    <a:pt x="2720" y="2221"/>
                    <a:pt x="2720" y="2205"/>
                    <a:pt x="2704" y="2189"/>
                  </a:cubicBezTo>
                  <a:cubicBezTo>
                    <a:pt x="2680" y="2158"/>
                    <a:pt x="2656" y="2102"/>
                    <a:pt x="2648" y="2071"/>
                  </a:cubicBezTo>
                  <a:lnTo>
                    <a:pt x="2648" y="2071"/>
                  </a:lnTo>
                  <a:cubicBezTo>
                    <a:pt x="2648" y="2047"/>
                    <a:pt x="2648" y="2047"/>
                    <a:pt x="2633" y="2039"/>
                  </a:cubicBezTo>
                  <a:cubicBezTo>
                    <a:pt x="2625" y="2039"/>
                    <a:pt x="2625" y="2039"/>
                    <a:pt x="2625" y="2039"/>
                  </a:cubicBezTo>
                  <a:cubicBezTo>
                    <a:pt x="2609" y="2031"/>
                    <a:pt x="2601" y="2031"/>
                    <a:pt x="2601" y="2007"/>
                  </a:cubicBezTo>
                  <a:cubicBezTo>
                    <a:pt x="2601" y="2000"/>
                    <a:pt x="2601" y="1992"/>
                    <a:pt x="2601" y="1992"/>
                  </a:cubicBezTo>
                  <a:cubicBezTo>
                    <a:pt x="2601" y="1992"/>
                    <a:pt x="2601" y="1992"/>
                    <a:pt x="2593" y="2000"/>
                  </a:cubicBezTo>
                  <a:cubicBezTo>
                    <a:pt x="2593" y="2000"/>
                    <a:pt x="2593" y="2000"/>
                    <a:pt x="2585" y="2000"/>
                  </a:cubicBezTo>
                  <a:cubicBezTo>
                    <a:pt x="2570" y="2000"/>
                    <a:pt x="2538" y="1960"/>
                    <a:pt x="2530" y="1936"/>
                  </a:cubicBezTo>
                  <a:cubicBezTo>
                    <a:pt x="2522" y="1913"/>
                    <a:pt x="2522" y="1873"/>
                    <a:pt x="2538" y="1841"/>
                  </a:cubicBezTo>
                  <a:cubicBezTo>
                    <a:pt x="2538" y="1834"/>
                    <a:pt x="2538" y="1826"/>
                    <a:pt x="2538" y="1826"/>
                  </a:cubicBezTo>
                  <a:cubicBezTo>
                    <a:pt x="2538" y="1818"/>
                    <a:pt x="2530" y="1818"/>
                    <a:pt x="2514" y="1826"/>
                  </a:cubicBezTo>
                  <a:cubicBezTo>
                    <a:pt x="2514" y="1826"/>
                    <a:pt x="2514" y="1826"/>
                    <a:pt x="2506" y="1826"/>
                  </a:cubicBezTo>
                  <a:cubicBezTo>
                    <a:pt x="2498" y="1826"/>
                    <a:pt x="2498" y="1826"/>
                    <a:pt x="2490" y="1818"/>
                  </a:cubicBezTo>
                  <a:cubicBezTo>
                    <a:pt x="2483" y="1818"/>
                    <a:pt x="2475" y="1810"/>
                    <a:pt x="2467" y="1802"/>
                  </a:cubicBezTo>
                  <a:cubicBezTo>
                    <a:pt x="2459" y="1802"/>
                    <a:pt x="2459" y="1802"/>
                    <a:pt x="2459" y="1802"/>
                  </a:cubicBezTo>
                  <a:cubicBezTo>
                    <a:pt x="2459" y="1810"/>
                    <a:pt x="2467" y="1810"/>
                    <a:pt x="2467" y="1818"/>
                  </a:cubicBezTo>
                  <a:cubicBezTo>
                    <a:pt x="2475" y="1826"/>
                    <a:pt x="2483" y="1834"/>
                    <a:pt x="2483" y="1849"/>
                  </a:cubicBezTo>
                  <a:cubicBezTo>
                    <a:pt x="2490" y="1857"/>
                    <a:pt x="2490" y="1865"/>
                    <a:pt x="2490" y="1873"/>
                  </a:cubicBezTo>
                  <a:cubicBezTo>
                    <a:pt x="2483" y="1873"/>
                    <a:pt x="2475" y="1881"/>
                    <a:pt x="2467" y="1881"/>
                  </a:cubicBezTo>
                  <a:cubicBezTo>
                    <a:pt x="2459" y="1881"/>
                    <a:pt x="2443" y="1873"/>
                    <a:pt x="2427" y="1873"/>
                  </a:cubicBezTo>
                  <a:cubicBezTo>
                    <a:pt x="2403" y="1857"/>
                    <a:pt x="2348" y="1802"/>
                    <a:pt x="2308" y="1747"/>
                  </a:cubicBezTo>
                  <a:cubicBezTo>
                    <a:pt x="2293" y="1707"/>
                    <a:pt x="2285" y="1691"/>
                    <a:pt x="2277" y="1668"/>
                  </a:cubicBezTo>
                  <a:cubicBezTo>
                    <a:pt x="2269" y="1652"/>
                    <a:pt x="2269" y="1636"/>
                    <a:pt x="2253" y="1612"/>
                  </a:cubicBezTo>
                  <a:cubicBezTo>
                    <a:pt x="2245" y="1596"/>
                    <a:pt x="2245" y="1589"/>
                    <a:pt x="2237" y="1589"/>
                  </a:cubicBezTo>
                  <a:lnTo>
                    <a:pt x="2230" y="1589"/>
                  </a:lnTo>
                  <a:cubicBezTo>
                    <a:pt x="2230" y="1596"/>
                    <a:pt x="2222" y="1596"/>
                    <a:pt x="2214" y="1596"/>
                  </a:cubicBezTo>
                  <a:cubicBezTo>
                    <a:pt x="2214" y="1596"/>
                    <a:pt x="2206" y="1596"/>
                    <a:pt x="2206" y="1589"/>
                  </a:cubicBezTo>
                  <a:cubicBezTo>
                    <a:pt x="2198" y="1589"/>
                    <a:pt x="2190" y="1581"/>
                    <a:pt x="2198" y="1581"/>
                  </a:cubicBezTo>
                  <a:cubicBezTo>
                    <a:pt x="2198" y="1573"/>
                    <a:pt x="2206" y="1565"/>
                    <a:pt x="2222" y="1565"/>
                  </a:cubicBezTo>
                  <a:lnTo>
                    <a:pt x="2230" y="1565"/>
                  </a:lnTo>
                  <a:cubicBezTo>
                    <a:pt x="2245" y="1557"/>
                    <a:pt x="2253" y="1549"/>
                    <a:pt x="2253" y="1533"/>
                  </a:cubicBezTo>
                  <a:cubicBezTo>
                    <a:pt x="2253" y="1517"/>
                    <a:pt x="2269" y="1502"/>
                    <a:pt x="2277" y="1478"/>
                  </a:cubicBezTo>
                  <a:cubicBezTo>
                    <a:pt x="2285" y="1462"/>
                    <a:pt x="2301" y="1438"/>
                    <a:pt x="2301" y="1423"/>
                  </a:cubicBezTo>
                  <a:cubicBezTo>
                    <a:pt x="2301" y="1415"/>
                    <a:pt x="2308" y="1399"/>
                    <a:pt x="2301" y="1399"/>
                  </a:cubicBezTo>
                  <a:cubicBezTo>
                    <a:pt x="2301" y="1391"/>
                    <a:pt x="2293" y="1391"/>
                    <a:pt x="2293" y="1391"/>
                  </a:cubicBezTo>
                  <a:cubicBezTo>
                    <a:pt x="2285" y="1391"/>
                    <a:pt x="2285" y="1391"/>
                    <a:pt x="2277" y="1391"/>
                  </a:cubicBezTo>
                  <a:cubicBezTo>
                    <a:pt x="2269" y="1391"/>
                    <a:pt x="2269" y="1391"/>
                    <a:pt x="2269" y="1391"/>
                  </a:cubicBezTo>
                  <a:cubicBezTo>
                    <a:pt x="2253" y="1391"/>
                    <a:pt x="2245" y="1391"/>
                    <a:pt x="2230" y="1359"/>
                  </a:cubicBezTo>
                  <a:cubicBezTo>
                    <a:pt x="2222" y="1351"/>
                    <a:pt x="2214" y="1343"/>
                    <a:pt x="2214" y="1343"/>
                  </a:cubicBezTo>
                  <a:cubicBezTo>
                    <a:pt x="2206" y="1343"/>
                    <a:pt x="2206" y="1351"/>
                    <a:pt x="2206" y="1367"/>
                  </a:cubicBezTo>
                  <a:cubicBezTo>
                    <a:pt x="2206" y="1383"/>
                    <a:pt x="2214" y="1399"/>
                    <a:pt x="2222" y="1423"/>
                  </a:cubicBezTo>
                  <a:cubicBezTo>
                    <a:pt x="2222" y="1430"/>
                    <a:pt x="2230" y="1438"/>
                    <a:pt x="2237" y="1454"/>
                  </a:cubicBezTo>
                  <a:cubicBezTo>
                    <a:pt x="2237" y="1462"/>
                    <a:pt x="2237" y="1470"/>
                    <a:pt x="2230" y="1478"/>
                  </a:cubicBezTo>
                  <a:cubicBezTo>
                    <a:pt x="2222" y="1486"/>
                    <a:pt x="2206" y="1486"/>
                    <a:pt x="2190" y="1486"/>
                  </a:cubicBezTo>
                  <a:cubicBezTo>
                    <a:pt x="2182" y="1486"/>
                    <a:pt x="2182" y="1486"/>
                    <a:pt x="2182" y="1486"/>
                  </a:cubicBezTo>
                  <a:cubicBezTo>
                    <a:pt x="2174" y="1494"/>
                    <a:pt x="2166" y="1486"/>
                    <a:pt x="2158" y="1478"/>
                  </a:cubicBezTo>
                  <a:cubicBezTo>
                    <a:pt x="2150" y="1470"/>
                    <a:pt x="2143" y="1446"/>
                    <a:pt x="2143" y="1415"/>
                  </a:cubicBezTo>
                  <a:cubicBezTo>
                    <a:pt x="2143" y="1391"/>
                    <a:pt x="2135" y="1383"/>
                    <a:pt x="2135" y="1367"/>
                  </a:cubicBezTo>
                  <a:cubicBezTo>
                    <a:pt x="2127" y="1359"/>
                    <a:pt x="2127" y="1351"/>
                    <a:pt x="2119" y="1336"/>
                  </a:cubicBezTo>
                  <a:cubicBezTo>
                    <a:pt x="2119" y="1312"/>
                    <a:pt x="2127" y="1296"/>
                    <a:pt x="2135" y="1280"/>
                  </a:cubicBezTo>
                  <a:cubicBezTo>
                    <a:pt x="2135" y="1264"/>
                    <a:pt x="2143" y="1256"/>
                    <a:pt x="2143" y="1241"/>
                  </a:cubicBezTo>
                  <a:cubicBezTo>
                    <a:pt x="2143" y="1225"/>
                    <a:pt x="2143" y="1209"/>
                    <a:pt x="2150" y="1201"/>
                  </a:cubicBezTo>
                  <a:cubicBezTo>
                    <a:pt x="2150" y="1170"/>
                    <a:pt x="2150" y="1138"/>
                    <a:pt x="2158" y="1106"/>
                  </a:cubicBezTo>
                  <a:cubicBezTo>
                    <a:pt x="2166" y="1067"/>
                    <a:pt x="2158" y="1035"/>
                    <a:pt x="2150" y="1003"/>
                  </a:cubicBezTo>
                  <a:cubicBezTo>
                    <a:pt x="2150" y="1003"/>
                    <a:pt x="2150" y="996"/>
                    <a:pt x="2150" y="988"/>
                  </a:cubicBezTo>
                  <a:cubicBezTo>
                    <a:pt x="2150" y="988"/>
                    <a:pt x="2150" y="980"/>
                    <a:pt x="2143" y="972"/>
                  </a:cubicBezTo>
                  <a:cubicBezTo>
                    <a:pt x="2143" y="948"/>
                    <a:pt x="2143" y="940"/>
                    <a:pt x="2119" y="932"/>
                  </a:cubicBezTo>
                  <a:cubicBezTo>
                    <a:pt x="2095" y="924"/>
                    <a:pt x="2079" y="893"/>
                    <a:pt x="2071" y="861"/>
                  </a:cubicBezTo>
                  <a:cubicBezTo>
                    <a:pt x="2064" y="822"/>
                    <a:pt x="2055" y="822"/>
                    <a:pt x="1992" y="822"/>
                  </a:cubicBezTo>
                  <a:cubicBezTo>
                    <a:pt x="1984" y="822"/>
                    <a:pt x="1984" y="822"/>
                    <a:pt x="1984" y="822"/>
                  </a:cubicBezTo>
                  <a:cubicBezTo>
                    <a:pt x="1945" y="822"/>
                    <a:pt x="1929" y="798"/>
                    <a:pt x="1913" y="782"/>
                  </a:cubicBezTo>
                  <a:cubicBezTo>
                    <a:pt x="1905" y="766"/>
                    <a:pt x="1890" y="750"/>
                    <a:pt x="1874" y="743"/>
                  </a:cubicBezTo>
                  <a:cubicBezTo>
                    <a:pt x="1826" y="711"/>
                    <a:pt x="1811" y="695"/>
                    <a:pt x="1787" y="664"/>
                  </a:cubicBezTo>
                  <a:cubicBezTo>
                    <a:pt x="1787" y="656"/>
                    <a:pt x="1779" y="648"/>
                    <a:pt x="1779" y="648"/>
                  </a:cubicBezTo>
                  <a:cubicBezTo>
                    <a:pt x="1771" y="632"/>
                    <a:pt x="1771" y="632"/>
                    <a:pt x="1747" y="624"/>
                  </a:cubicBezTo>
                  <a:cubicBezTo>
                    <a:pt x="1739" y="616"/>
                    <a:pt x="1708" y="600"/>
                    <a:pt x="1684" y="569"/>
                  </a:cubicBezTo>
                  <a:cubicBezTo>
                    <a:pt x="1653" y="545"/>
                    <a:pt x="1621" y="513"/>
                    <a:pt x="1597" y="506"/>
                  </a:cubicBezTo>
                  <a:cubicBezTo>
                    <a:pt x="1589" y="506"/>
                    <a:pt x="1589" y="506"/>
                    <a:pt x="1581" y="506"/>
                  </a:cubicBezTo>
                  <a:cubicBezTo>
                    <a:pt x="1550" y="482"/>
                    <a:pt x="1518" y="474"/>
                    <a:pt x="1455" y="466"/>
                  </a:cubicBezTo>
                  <a:cubicBezTo>
                    <a:pt x="1447" y="466"/>
                    <a:pt x="1439" y="466"/>
                    <a:pt x="1431" y="466"/>
                  </a:cubicBezTo>
                  <a:cubicBezTo>
                    <a:pt x="1407" y="466"/>
                    <a:pt x="1407" y="466"/>
                    <a:pt x="1400" y="474"/>
                  </a:cubicBezTo>
                  <a:cubicBezTo>
                    <a:pt x="1400" y="482"/>
                    <a:pt x="1391" y="490"/>
                    <a:pt x="1384" y="498"/>
                  </a:cubicBezTo>
                  <a:cubicBezTo>
                    <a:pt x="1368" y="506"/>
                    <a:pt x="1368" y="513"/>
                    <a:pt x="1368" y="521"/>
                  </a:cubicBezTo>
                  <a:cubicBezTo>
                    <a:pt x="1368" y="521"/>
                    <a:pt x="1368" y="529"/>
                    <a:pt x="1376" y="529"/>
                  </a:cubicBezTo>
                  <a:cubicBezTo>
                    <a:pt x="1384" y="537"/>
                    <a:pt x="1384" y="537"/>
                    <a:pt x="1391" y="545"/>
                  </a:cubicBezTo>
                  <a:cubicBezTo>
                    <a:pt x="1391" y="553"/>
                    <a:pt x="1391" y="553"/>
                    <a:pt x="1391" y="561"/>
                  </a:cubicBezTo>
                  <a:cubicBezTo>
                    <a:pt x="1384" y="569"/>
                    <a:pt x="1376" y="569"/>
                    <a:pt x="1360" y="569"/>
                  </a:cubicBezTo>
                  <a:cubicBezTo>
                    <a:pt x="1352" y="569"/>
                    <a:pt x="1344" y="569"/>
                    <a:pt x="1336" y="569"/>
                  </a:cubicBezTo>
                  <a:cubicBezTo>
                    <a:pt x="1313" y="569"/>
                    <a:pt x="1297" y="577"/>
                    <a:pt x="1289" y="593"/>
                  </a:cubicBezTo>
                  <a:cubicBezTo>
                    <a:pt x="1281" y="593"/>
                    <a:pt x="1281" y="600"/>
                    <a:pt x="1273" y="600"/>
                  </a:cubicBezTo>
                  <a:cubicBezTo>
                    <a:pt x="1273" y="600"/>
                    <a:pt x="1265" y="600"/>
                    <a:pt x="1265" y="608"/>
                  </a:cubicBezTo>
                  <a:cubicBezTo>
                    <a:pt x="1257" y="608"/>
                    <a:pt x="1249" y="616"/>
                    <a:pt x="1249" y="640"/>
                  </a:cubicBezTo>
                  <a:cubicBezTo>
                    <a:pt x="1249" y="687"/>
                    <a:pt x="1170" y="727"/>
                    <a:pt x="1154" y="743"/>
                  </a:cubicBezTo>
                  <a:cubicBezTo>
                    <a:pt x="1147" y="743"/>
                    <a:pt x="1138" y="743"/>
                    <a:pt x="1131" y="743"/>
                  </a:cubicBezTo>
                  <a:cubicBezTo>
                    <a:pt x="1123" y="743"/>
                    <a:pt x="1123" y="743"/>
                    <a:pt x="1115" y="735"/>
                  </a:cubicBezTo>
                  <a:cubicBezTo>
                    <a:pt x="1115" y="735"/>
                    <a:pt x="1115" y="727"/>
                    <a:pt x="1123" y="719"/>
                  </a:cubicBezTo>
                  <a:cubicBezTo>
                    <a:pt x="1147" y="703"/>
                    <a:pt x="1170" y="695"/>
                    <a:pt x="1194" y="679"/>
                  </a:cubicBezTo>
                  <a:cubicBezTo>
                    <a:pt x="1218" y="672"/>
                    <a:pt x="1225" y="656"/>
                    <a:pt x="1225" y="656"/>
                  </a:cubicBezTo>
                  <a:cubicBezTo>
                    <a:pt x="1225" y="648"/>
                    <a:pt x="1225" y="648"/>
                    <a:pt x="1218" y="648"/>
                  </a:cubicBezTo>
                  <a:lnTo>
                    <a:pt x="1218" y="648"/>
                  </a:lnTo>
                  <a:cubicBezTo>
                    <a:pt x="1210" y="648"/>
                    <a:pt x="1202" y="656"/>
                    <a:pt x="1186" y="664"/>
                  </a:cubicBezTo>
                  <a:cubicBezTo>
                    <a:pt x="1162" y="672"/>
                    <a:pt x="1131" y="687"/>
                    <a:pt x="1107" y="695"/>
                  </a:cubicBezTo>
                  <a:cubicBezTo>
                    <a:pt x="1091" y="703"/>
                    <a:pt x="1075" y="703"/>
                    <a:pt x="1060" y="711"/>
                  </a:cubicBezTo>
                  <a:cubicBezTo>
                    <a:pt x="1028" y="719"/>
                    <a:pt x="1004" y="727"/>
                    <a:pt x="988" y="719"/>
                  </a:cubicBezTo>
                  <a:cubicBezTo>
                    <a:pt x="973" y="711"/>
                    <a:pt x="949" y="687"/>
                    <a:pt x="949" y="672"/>
                  </a:cubicBezTo>
                  <a:cubicBezTo>
                    <a:pt x="941" y="672"/>
                    <a:pt x="941" y="664"/>
                    <a:pt x="941" y="664"/>
                  </a:cubicBezTo>
                  <a:cubicBezTo>
                    <a:pt x="949" y="656"/>
                    <a:pt x="949" y="656"/>
                    <a:pt x="957" y="656"/>
                  </a:cubicBezTo>
                  <a:cubicBezTo>
                    <a:pt x="965" y="648"/>
                    <a:pt x="965" y="648"/>
                    <a:pt x="965" y="640"/>
                  </a:cubicBezTo>
                  <a:cubicBezTo>
                    <a:pt x="965" y="640"/>
                    <a:pt x="957" y="616"/>
                    <a:pt x="838" y="545"/>
                  </a:cubicBezTo>
                  <a:cubicBezTo>
                    <a:pt x="830" y="545"/>
                    <a:pt x="830" y="545"/>
                    <a:pt x="830" y="545"/>
                  </a:cubicBezTo>
                  <a:lnTo>
                    <a:pt x="830" y="545"/>
                  </a:lnTo>
                  <a:cubicBezTo>
                    <a:pt x="822" y="537"/>
                    <a:pt x="830" y="537"/>
                    <a:pt x="838" y="529"/>
                  </a:cubicBezTo>
                  <a:cubicBezTo>
                    <a:pt x="838" y="521"/>
                    <a:pt x="846" y="521"/>
                    <a:pt x="838" y="513"/>
                  </a:cubicBezTo>
                  <a:lnTo>
                    <a:pt x="838" y="513"/>
                  </a:lnTo>
                  <a:cubicBezTo>
                    <a:pt x="830" y="506"/>
                    <a:pt x="830" y="498"/>
                    <a:pt x="822" y="482"/>
                  </a:cubicBezTo>
                  <a:cubicBezTo>
                    <a:pt x="814" y="466"/>
                    <a:pt x="830" y="458"/>
                    <a:pt x="838" y="458"/>
                  </a:cubicBezTo>
                  <a:cubicBezTo>
                    <a:pt x="846" y="450"/>
                    <a:pt x="854" y="450"/>
                    <a:pt x="854" y="442"/>
                  </a:cubicBezTo>
                  <a:lnTo>
                    <a:pt x="854" y="442"/>
                  </a:lnTo>
                  <a:cubicBezTo>
                    <a:pt x="846" y="442"/>
                    <a:pt x="846" y="442"/>
                    <a:pt x="846" y="442"/>
                  </a:cubicBezTo>
                  <a:cubicBezTo>
                    <a:pt x="838" y="450"/>
                    <a:pt x="822" y="458"/>
                    <a:pt x="814" y="450"/>
                  </a:cubicBezTo>
                  <a:cubicBezTo>
                    <a:pt x="807" y="450"/>
                    <a:pt x="799" y="450"/>
                    <a:pt x="799" y="450"/>
                  </a:cubicBezTo>
                  <a:cubicBezTo>
                    <a:pt x="791" y="450"/>
                    <a:pt x="791" y="450"/>
                    <a:pt x="775" y="466"/>
                  </a:cubicBezTo>
                  <a:cubicBezTo>
                    <a:pt x="775" y="474"/>
                    <a:pt x="775" y="474"/>
                    <a:pt x="775" y="474"/>
                  </a:cubicBezTo>
                  <a:cubicBezTo>
                    <a:pt x="775" y="482"/>
                    <a:pt x="783" y="482"/>
                    <a:pt x="783" y="490"/>
                  </a:cubicBezTo>
                  <a:cubicBezTo>
                    <a:pt x="799" y="490"/>
                    <a:pt x="807" y="498"/>
                    <a:pt x="814" y="506"/>
                  </a:cubicBezTo>
                  <a:cubicBezTo>
                    <a:pt x="822" y="529"/>
                    <a:pt x="814" y="537"/>
                    <a:pt x="814" y="537"/>
                  </a:cubicBezTo>
                  <a:lnTo>
                    <a:pt x="814" y="537"/>
                  </a:lnTo>
                  <a:cubicBezTo>
                    <a:pt x="807" y="537"/>
                    <a:pt x="807" y="537"/>
                    <a:pt x="799" y="529"/>
                  </a:cubicBezTo>
                  <a:cubicBezTo>
                    <a:pt x="775" y="506"/>
                    <a:pt x="585" y="450"/>
                    <a:pt x="546" y="450"/>
                  </a:cubicBezTo>
                  <a:cubicBezTo>
                    <a:pt x="538" y="450"/>
                    <a:pt x="530" y="450"/>
                    <a:pt x="522" y="450"/>
                  </a:cubicBezTo>
                  <a:cubicBezTo>
                    <a:pt x="514" y="450"/>
                    <a:pt x="514" y="450"/>
                    <a:pt x="506" y="450"/>
                  </a:cubicBezTo>
                  <a:cubicBezTo>
                    <a:pt x="490" y="450"/>
                    <a:pt x="482" y="450"/>
                    <a:pt x="474" y="442"/>
                  </a:cubicBezTo>
                  <a:cubicBezTo>
                    <a:pt x="474" y="434"/>
                    <a:pt x="467" y="434"/>
                    <a:pt x="467" y="426"/>
                  </a:cubicBezTo>
                  <a:cubicBezTo>
                    <a:pt x="467" y="426"/>
                    <a:pt x="474" y="426"/>
                    <a:pt x="490" y="419"/>
                  </a:cubicBezTo>
                  <a:cubicBezTo>
                    <a:pt x="506" y="419"/>
                    <a:pt x="522" y="419"/>
                    <a:pt x="530" y="411"/>
                  </a:cubicBezTo>
                  <a:cubicBezTo>
                    <a:pt x="538" y="403"/>
                    <a:pt x="546" y="403"/>
                    <a:pt x="554" y="403"/>
                  </a:cubicBezTo>
                  <a:cubicBezTo>
                    <a:pt x="561" y="403"/>
                    <a:pt x="561" y="403"/>
                    <a:pt x="569" y="403"/>
                  </a:cubicBezTo>
                  <a:cubicBezTo>
                    <a:pt x="577" y="403"/>
                    <a:pt x="585" y="403"/>
                    <a:pt x="593" y="403"/>
                  </a:cubicBezTo>
                  <a:cubicBezTo>
                    <a:pt x="601" y="403"/>
                    <a:pt x="609" y="403"/>
                    <a:pt x="609" y="403"/>
                  </a:cubicBezTo>
                  <a:cubicBezTo>
                    <a:pt x="609" y="403"/>
                    <a:pt x="593" y="395"/>
                    <a:pt x="577" y="387"/>
                  </a:cubicBezTo>
                  <a:cubicBezTo>
                    <a:pt x="569" y="387"/>
                    <a:pt x="569" y="387"/>
                    <a:pt x="561" y="387"/>
                  </a:cubicBezTo>
                  <a:cubicBezTo>
                    <a:pt x="554" y="387"/>
                    <a:pt x="546" y="387"/>
                    <a:pt x="538" y="395"/>
                  </a:cubicBezTo>
                  <a:cubicBezTo>
                    <a:pt x="522" y="395"/>
                    <a:pt x="514" y="395"/>
                    <a:pt x="498" y="395"/>
                  </a:cubicBezTo>
                  <a:cubicBezTo>
                    <a:pt x="467" y="395"/>
                    <a:pt x="467" y="403"/>
                    <a:pt x="467" y="411"/>
                  </a:cubicBezTo>
                  <a:cubicBezTo>
                    <a:pt x="459" y="419"/>
                    <a:pt x="459" y="426"/>
                    <a:pt x="451" y="434"/>
                  </a:cubicBezTo>
                  <a:cubicBezTo>
                    <a:pt x="435" y="458"/>
                    <a:pt x="380" y="466"/>
                    <a:pt x="324" y="482"/>
                  </a:cubicBezTo>
                  <a:cubicBezTo>
                    <a:pt x="316" y="482"/>
                    <a:pt x="308" y="482"/>
                    <a:pt x="301" y="482"/>
                  </a:cubicBezTo>
                  <a:cubicBezTo>
                    <a:pt x="277" y="490"/>
                    <a:pt x="261" y="498"/>
                    <a:pt x="245" y="498"/>
                  </a:cubicBezTo>
                  <a:cubicBezTo>
                    <a:pt x="230" y="506"/>
                    <a:pt x="221" y="513"/>
                    <a:pt x="206" y="513"/>
                  </a:cubicBezTo>
                  <a:lnTo>
                    <a:pt x="198" y="513"/>
                  </a:lnTo>
                  <a:cubicBezTo>
                    <a:pt x="190" y="506"/>
                    <a:pt x="182" y="506"/>
                    <a:pt x="182" y="506"/>
                  </a:cubicBezTo>
                  <a:cubicBezTo>
                    <a:pt x="182" y="498"/>
                    <a:pt x="190" y="498"/>
                    <a:pt x="206" y="490"/>
                  </a:cubicBezTo>
                  <a:cubicBezTo>
                    <a:pt x="221" y="482"/>
                    <a:pt x="230" y="482"/>
                    <a:pt x="237" y="474"/>
                  </a:cubicBezTo>
                  <a:cubicBezTo>
                    <a:pt x="245" y="474"/>
                    <a:pt x="245" y="466"/>
                    <a:pt x="245" y="466"/>
                  </a:cubicBezTo>
                  <a:cubicBezTo>
                    <a:pt x="253" y="458"/>
                    <a:pt x="261" y="450"/>
                    <a:pt x="293" y="442"/>
                  </a:cubicBezTo>
                  <a:lnTo>
                    <a:pt x="301" y="442"/>
                  </a:lnTo>
                  <a:cubicBezTo>
                    <a:pt x="301" y="434"/>
                    <a:pt x="293" y="419"/>
                    <a:pt x="269" y="403"/>
                  </a:cubicBezTo>
                  <a:cubicBezTo>
                    <a:pt x="261" y="403"/>
                    <a:pt x="261" y="403"/>
                    <a:pt x="261" y="403"/>
                  </a:cubicBezTo>
                  <a:cubicBezTo>
                    <a:pt x="253" y="403"/>
                    <a:pt x="253" y="403"/>
                    <a:pt x="253" y="411"/>
                  </a:cubicBezTo>
                  <a:cubicBezTo>
                    <a:pt x="253" y="419"/>
                    <a:pt x="253" y="426"/>
                    <a:pt x="245" y="426"/>
                  </a:cubicBezTo>
                  <a:lnTo>
                    <a:pt x="245" y="426"/>
                  </a:lnTo>
                  <a:cubicBezTo>
                    <a:pt x="237" y="426"/>
                    <a:pt x="230" y="426"/>
                    <a:pt x="230" y="419"/>
                  </a:cubicBezTo>
                  <a:cubicBezTo>
                    <a:pt x="221" y="419"/>
                    <a:pt x="214" y="411"/>
                    <a:pt x="206" y="411"/>
                  </a:cubicBezTo>
                  <a:cubicBezTo>
                    <a:pt x="198" y="419"/>
                    <a:pt x="198" y="419"/>
                    <a:pt x="198" y="434"/>
                  </a:cubicBezTo>
                  <a:cubicBezTo>
                    <a:pt x="198" y="442"/>
                    <a:pt x="198" y="458"/>
                    <a:pt x="182" y="474"/>
                  </a:cubicBezTo>
                  <a:cubicBezTo>
                    <a:pt x="174" y="498"/>
                    <a:pt x="166" y="498"/>
                    <a:pt x="150" y="506"/>
                  </a:cubicBezTo>
                  <a:cubicBezTo>
                    <a:pt x="142" y="513"/>
                    <a:pt x="142" y="521"/>
                    <a:pt x="135" y="529"/>
                  </a:cubicBezTo>
                  <a:cubicBezTo>
                    <a:pt x="127" y="529"/>
                    <a:pt x="119" y="537"/>
                    <a:pt x="111" y="537"/>
                  </a:cubicBezTo>
                  <a:cubicBezTo>
                    <a:pt x="103" y="537"/>
                    <a:pt x="95" y="529"/>
                    <a:pt x="87" y="521"/>
                  </a:cubicBezTo>
                  <a:lnTo>
                    <a:pt x="87" y="521"/>
                  </a:lnTo>
                  <a:cubicBezTo>
                    <a:pt x="87" y="513"/>
                    <a:pt x="87" y="513"/>
                    <a:pt x="87" y="513"/>
                  </a:cubicBezTo>
                  <a:cubicBezTo>
                    <a:pt x="95" y="498"/>
                    <a:pt x="111" y="466"/>
                    <a:pt x="111" y="458"/>
                  </a:cubicBezTo>
                  <a:cubicBezTo>
                    <a:pt x="111" y="450"/>
                    <a:pt x="103" y="442"/>
                    <a:pt x="95" y="434"/>
                  </a:cubicBezTo>
                  <a:cubicBezTo>
                    <a:pt x="87" y="419"/>
                    <a:pt x="79" y="403"/>
                    <a:pt x="79" y="387"/>
                  </a:cubicBezTo>
                  <a:cubicBezTo>
                    <a:pt x="87" y="379"/>
                    <a:pt x="87" y="379"/>
                    <a:pt x="87" y="371"/>
                  </a:cubicBezTo>
                  <a:cubicBezTo>
                    <a:pt x="95" y="355"/>
                    <a:pt x="95" y="347"/>
                    <a:pt x="71" y="324"/>
                  </a:cubicBezTo>
                  <a:cubicBezTo>
                    <a:pt x="71" y="324"/>
                    <a:pt x="63" y="316"/>
                    <a:pt x="48" y="308"/>
                  </a:cubicBezTo>
                  <a:cubicBezTo>
                    <a:pt x="24" y="292"/>
                    <a:pt x="0" y="268"/>
                    <a:pt x="0" y="253"/>
                  </a:cubicBezTo>
                  <a:cubicBezTo>
                    <a:pt x="0" y="245"/>
                    <a:pt x="0" y="237"/>
                    <a:pt x="0" y="237"/>
                  </a:cubicBezTo>
                  <a:cubicBezTo>
                    <a:pt x="24" y="205"/>
                    <a:pt x="933" y="95"/>
                    <a:pt x="1036" y="79"/>
                  </a:cubicBezTo>
                  <a:lnTo>
                    <a:pt x="1036" y="79"/>
                  </a:lnTo>
                  <a:lnTo>
                    <a:pt x="1036" y="79"/>
                  </a:lnTo>
                  <a:cubicBezTo>
                    <a:pt x="1075" y="142"/>
                    <a:pt x="1115" y="205"/>
                    <a:pt x="1123" y="213"/>
                  </a:cubicBezTo>
                  <a:cubicBezTo>
                    <a:pt x="1138" y="213"/>
                    <a:pt x="2158" y="126"/>
                    <a:pt x="2174" y="126"/>
                  </a:cubicBezTo>
                  <a:lnTo>
                    <a:pt x="2174" y="126"/>
                  </a:lnTo>
                  <a:lnTo>
                    <a:pt x="2174" y="126"/>
                  </a:lnTo>
                  <a:cubicBezTo>
                    <a:pt x="2174" y="126"/>
                    <a:pt x="2182" y="134"/>
                    <a:pt x="2198" y="158"/>
                  </a:cubicBezTo>
                  <a:cubicBezTo>
                    <a:pt x="2198" y="166"/>
                    <a:pt x="2198" y="173"/>
                    <a:pt x="2198" y="181"/>
                  </a:cubicBezTo>
                  <a:cubicBezTo>
                    <a:pt x="2198" y="205"/>
                    <a:pt x="2198" y="221"/>
                    <a:pt x="2222" y="221"/>
                  </a:cubicBezTo>
                  <a:cubicBezTo>
                    <a:pt x="2222" y="221"/>
                    <a:pt x="2230" y="221"/>
                    <a:pt x="2237" y="221"/>
                  </a:cubicBezTo>
                  <a:cubicBezTo>
                    <a:pt x="2237" y="221"/>
                    <a:pt x="2245" y="221"/>
                    <a:pt x="2253" y="221"/>
                  </a:cubicBezTo>
                  <a:cubicBezTo>
                    <a:pt x="2261" y="221"/>
                    <a:pt x="2269" y="221"/>
                    <a:pt x="2269" y="197"/>
                  </a:cubicBezTo>
                  <a:cubicBezTo>
                    <a:pt x="2269" y="189"/>
                    <a:pt x="2269" y="173"/>
                    <a:pt x="2269" y="158"/>
                  </a:cubicBezTo>
                  <a:cubicBezTo>
                    <a:pt x="2277" y="134"/>
                    <a:pt x="2277" y="102"/>
                    <a:pt x="2261" y="79"/>
                  </a:cubicBezTo>
                  <a:cubicBezTo>
                    <a:pt x="2245" y="55"/>
                    <a:pt x="2245" y="39"/>
                    <a:pt x="2245" y="31"/>
                  </a:cubicBezTo>
                  <a:cubicBezTo>
                    <a:pt x="2245" y="23"/>
                    <a:pt x="2253" y="15"/>
                    <a:pt x="2261" y="7"/>
                  </a:cubicBezTo>
                  <a:cubicBezTo>
                    <a:pt x="2261" y="7"/>
                    <a:pt x="2269" y="7"/>
                    <a:pt x="2277" y="7"/>
                  </a:cubicBezTo>
                  <a:cubicBezTo>
                    <a:pt x="2285" y="7"/>
                    <a:pt x="2308" y="7"/>
                    <a:pt x="2332" y="15"/>
                  </a:cubicBezTo>
                  <a:cubicBezTo>
                    <a:pt x="2364" y="23"/>
                    <a:pt x="2403" y="23"/>
                    <a:pt x="2427" y="23"/>
                  </a:cubicBezTo>
                  <a:cubicBezTo>
                    <a:pt x="2451" y="23"/>
                    <a:pt x="2467" y="23"/>
                    <a:pt x="2475" y="15"/>
                  </a:cubicBezTo>
                  <a:cubicBezTo>
                    <a:pt x="2475" y="7"/>
                    <a:pt x="2475" y="7"/>
                    <a:pt x="2475" y="7"/>
                  </a:cubicBezTo>
                  <a:cubicBezTo>
                    <a:pt x="2483" y="0"/>
                    <a:pt x="2483" y="0"/>
                    <a:pt x="2483" y="0"/>
                  </a:cubicBezTo>
                  <a:cubicBezTo>
                    <a:pt x="2483" y="7"/>
                    <a:pt x="2483" y="7"/>
                    <a:pt x="2483" y="7"/>
                  </a:cubicBezTo>
                  <a:lnTo>
                    <a:pt x="2483" y="7"/>
                  </a:lnTo>
                  <a:cubicBezTo>
                    <a:pt x="2506" y="23"/>
                    <a:pt x="2506" y="23"/>
                    <a:pt x="2506" y="47"/>
                  </a:cubicBezTo>
                  <a:cubicBezTo>
                    <a:pt x="2506" y="55"/>
                    <a:pt x="2506" y="63"/>
                    <a:pt x="2506" y="63"/>
                  </a:cubicBezTo>
                  <a:cubicBezTo>
                    <a:pt x="2498" y="95"/>
                    <a:pt x="2498" y="95"/>
                    <a:pt x="2514" y="102"/>
                  </a:cubicBezTo>
                  <a:cubicBezTo>
                    <a:pt x="2514" y="110"/>
                    <a:pt x="2522" y="118"/>
                    <a:pt x="2522" y="126"/>
                  </a:cubicBezTo>
                  <a:cubicBezTo>
                    <a:pt x="2538" y="142"/>
                    <a:pt x="2546" y="158"/>
                    <a:pt x="2546" y="173"/>
                  </a:cubicBezTo>
                  <a:cubicBezTo>
                    <a:pt x="2546" y="189"/>
                    <a:pt x="2554" y="205"/>
                    <a:pt x="2561" y="221"/>
                  </a:cubicBezTo>
                  <a:cubicBezTo>
                    <a:pt x="2577" y="268"/>
                    <a:pt x="2664" y="458"/>
                    <a:pt x="2672" y="458"/>
                  </a:cubicBezTo>
                  <a:cubicBezTo>
                    <a:pt x="2688" y="513"/>
                    <a:pt x="2909" y="830"/>
                    <a:pt x="2925" y="837"/>
                  </a:cubicBezTo>
                  <a:lnTo>
                    <a:pt x="2933" y="837"/>
                  </a:lnTo>
                  <a:cubicBezTo>
                    <a:pt x="2949" y="846"/>
                    <a:pt x="2965" y="853"/>
                    <a:pt x="3004" y="924"/>
                  </a:cubicBezTo>
                  <a:cubicBezTo>
                    <a:pt x="3052" y="996"/>
                    <a:pt x="3044" y="1012"/>
                    <a:pt x="3036" y="1035"/>
                  </a:cubicBezTo>
                  <a:lnTo>
                    <a:pt x="3036" y="1035"/>
                  </a:lnTo>
                  <a:cubicBezTo>
                    <a:pt x="3036" y="1035"/>
                    <a:pt x="3036" y="1043"/>
                    <a:pt x="3028" y="1043"/>
                  </a:cubicBezTo>
                  <a:cubicBezTo>
                    <a:pt x="3028" y="1043"/>
                    <a:pt x="3020" y="1035"/>
                    <a:pt x="3012" y="1012"/>
                  </a:cubicBezTo>
                  <a:cubicBezTo>
                    <a:pt x="3012" y="1003"/>
                    <a:pt x="3012" y="1003"/>
                    <a:pt x="3012" y="996"/>
                  </a:cubicBezTo>
                  <a:cubicBezTo>
                    <a:pt x="2996" y="964"/>
                    <a:pt x="2973" y="940"/>
                    <a:pt x="2973" y="940"/>
                  </a:cubicBezTo>
                  <a:lnTo>
                    <a:pt x="2973" y="940"/>
                  </a:lnTo>
                  <a:lnTo>
                    <a:pt x="2973" y="940"/>
                  </a:lnTo>
                  <a:cubicBezTo>
                    <a:pt x="2965" y="948"/>
                    <a:pt x="2965" y="956"/>
                    <a:pt x="2949" y="956"/>
                  </a:cubicBezTo>
                  <a:cubicBezTo>
                    <a:pt x="2941" y="948"/>
                    <a:pt x="2941" y="948"/>
                    <a:pt x="2933" y="940"/>
                  </a:cubicBezTo>
                  <a:cubicBezTo>
                    <a:pt x="2933" y="932"/>
                    <a:pt x="2933" y="924"/>
                    <a:pt x="2925" y="924"/>
                  </a:cubicBezTo>
                  <a:cubicBezTo>
                    <a:pt x="2917" y="917"/>
                    <a:pt x="2909" y="909"/>
                    <a:pt x="2909" y="901"/>
                  </a:cubicBezTo>
                  <a:lnTo>
                    <a:pt x="2909" y="893"/>
                  </a:lnTo>
                  <a:lnTo>
                    <a:pt x="2909" y="893"/>
                  </a:lnTo>
                  <a:cubicBezTo>
                    <a:pt x="2901" y="901"/>
                    <a:pt x="2933" y="956"/>
                    <a:pt x="2949" y="980"/>
                  </a:cubicBezTo>
                  <a:cubicBezTo>
                    <a:pt x="2957" y="1003"/>
                    <a:pt x="2965" y="1019"/>
                    <a:pt x="2965" y="1027"/>
                  </a:cubicBezTo>
                  <a:cubicBezTo>
                    <a:pt x="2973" y="1043"/>
                    <a:pt x="2981" y="1051"/>
                    <a:pt x="2988" y="1059"/>
                  </a:cubicBezTo>
                  <a:cubicBezTo>
                    <a:pt x="2988" y="1067"/>
                    <a:pt x="2996" y="1075"/>
                    <a:pt x="2996" y="1083"/>
                  </a:cubicBezTo>
                  <a:lnTo>
                    <a:pt x="2996" y="1090"/>
                  </a:lnTo>
                  <a:cubicBezTo>
                    <a:pt x="3004" y="1090"/>
                    <a:pt x="3004" y="1090"/>
                    <a:pt x="3004" y="1090"/>
                  </a:cubicBezTo>
                  <a:cubicBezTo>
                    <a:pt x="3004" y="1083"/>
                    <a:pt x="3012" y="1083"/>
                    <a:pt x="3012" y="1075"/>
                  </a:cubicBezTo>
                  <a:cubicBezTo>
                    <a:pt x="3020" y="1075"/>
                    <a:pt x="3020" y="1075"/>
                    <a:pt x="3020" y="1075"/>
                  </a:cubicBezTo>
                  <a:cubicBezTo>
                    <a:pt x="3036" y="1075"/>
                    <a:pt x="3036" y="1122"/>
                    <a:pt x="3044" y="1146"/>
                  </a:cubicBezTo>
                  <a:cubicBezTo>
                    <a:pt x="3115" y="1233"/>
                    <a:pt x="3154" y="1328"/>
                    <a:pt x="3194" y="1399"/>
                  </a:cubicBezTo>
                  <a:cubicBezTo>
                    <a:pt x="3226" y="1462"/>
                    <a:pt x="3249" y="1517"/>
                    <a:pt x="3289" y="1549"/>
                  </a:cubicBezTo>
                  <a:cubicBezTo>
                    <a:pt x="3376" y="1620"/>
                    <a:pt x="3423" y="1810"/>
                    <a:pt x="3415" y="1905"/>
                  </a:cubicBezTo>
                  <a:cubicBezTo>
                    <a:pt x="3407" y="1976"/>
                    <a:pt x="3407" y="2000"/>
                    <a:pt x="3415" y="2031"/>
                  </a:cubicBezTo>
                  <a:cubicBezTo>
                    <a:pt x="3415" y="2039"/>
                    <a:pt x="3415" y="2047"/>
                    <a:pt x="3415" y="2063"/>
                  </a:cubicBezTo>
                  <a:cubicBezTo>
                    <a:pt x="3415" y="2102"/>
                    <a:pt x="3400" y="2253"/>
                    <a:pt x="3368" y="2284"/>
                  </a:cubicBezTo>
                  <a:cubicBezTo>
                    <a:pt x="3360" y="2308"/>
                    <a:pt x="3360" y="2316"/>
                    <a:pt x="3368" y="2332"/>
                  </a:cubicBezTo>
                  <a:cubicBezTo>
                    <a:pt x="3368" y="2340"/>
                    <a:pt x="3368" y="2347"/>
                    <a:pt x="3376" y="2355"/>
                  </a:cubicBezTo>
                  <a:cubicBezTo>
                    <a:pt x="3376" y="2371"/>
                    <a:pt x="3376" y="2371"/>
                    <a:pt x="3384" y="2379"/>
                  </a:cubicBezTo>
                  <a:cubicBezTo>
                    <a:pt x="3384" y="2387"/>
                    <a:pt x="3384" y="2387"/>
                    <a:pt x="3384" y="2403"/>
                  </a:cubicBezTo>
                  <a:cubicBezTo>
                    <a:pt x="3376" y="2419"/>
                    <a:pt x="3376" y="2427"/>
                    <a:pt x="3376" y="2427"/>
                  </a:cubicBezTo>
                  <a:lnTo>
                    <a:pt x="3376" y="2427"/>
                  </a:lnTo>
                  <a:cubicBezTo>
                    <a:pt x="3384" y="2427"/>
                    <a:pt x="3384" y="2427"/>
                    <a:pt x="3392" y="2419"/>
                  </a:cubicBezTo>
                  <a:cubicBezTo>
                    <a:pt x="3392" y="2419"/>
                    <a:pt x="3392" y="2411"/>
                    <a:pt x="3400" y="2411"/>
                  </a:cubicBezTo>
                  <a:lnTo>
                    <a:pt x="3400" y="2411"/>
                  </a:lnTo>
                  <a:cubicBezTo>
                    <a:pt x="3407" y="2411"/>
                    <a:pt x="3407" y="2411"/>
                    <a:pt x="3407" y="2411"/>
                  </a:cubicBezTo>
                  <a:lnTo>
                    <a:pt x="3407" y="2411"/>
                  </a:lnTo>
                  <a:cubicBezTo>
                    <a:pt x="3407" y="2419"/>
                    <a:pt x="3352" y="2569"/>
                    <a:pt x="3336" y="2593"/>
                  </a:cubicBezTo>
                  <a:cubicBezTo>
                    <a:pt x="3320" y="2624"/>
                    <a:pt x="3305" y="2632"/>
                    <a:pt x="3289" y="2640"/>
                  </a:cubicBezTo>
                  <a:cubicBezTo>
                    <a:pt x="3281" y="2640"/>
                    <a:pt x="3281" y="2640"/>
                    <a:pt x="3281" y="2640"/>
                  </a:cubicBezTo>
                  <a:close/>
                  <a:moveTo>
                    <a:pt x="3289" y="2474"/>
                  </a:moveTo>
                  <a:lnTo>
                    <a:pt x="3289" y="2474"/>
                  </a:lnTo>
                  <a:cubicBezTo>
                    <a:pt x="3297" y="2474"/>
                    <a:pt x="3297" y="2474"/>
                    <a:pt x="3297" y="2474"/>
                  </a:cubicBezTo>
                  <a:cubicBezTo>
                    <a:pt x="3305" y="2474"/>
                    <a:pt x="3313" y="2482"/>
                    <a:pt x="3320" y="2482"/>
                  </a:cubicBezTo>
                  <a:cubicBezTo>
                    <a:pt x="3336" y="2482"/>
                    <a:pt x="3344" y="2482"/>
                    <a:pt x="3344" y="2490"/>
                  </a:cubicBezTo>
                  <a:cubicBezTo>
                    <a:pt x="3352" y="2498"/>
                    <a:pt x="3352" y="2498"/>
                    <a:pt x="3352" y="2506"/>
                  </a:cubicBezTo>
                  <a:cubicBezTo>
                    <a:pt x="3344" y="2529"/>
                    <a:pt x="3320" y="2577"/>
                    <a:pt x="3305" y="2600"/>
                  </a:cubicBezTo>
                  <a:cubicBezTo>
                    <a:pt x="3281" y="2624"/>
                    <a:pt x="3281" y="2632"/>
                    <a:pt x="3281" y="2640"/>
                  </a:cubicBezTo>
                  <a:cubicBezTo>
                    <a:pt x="3281" y="2640"/>
                    <a:pt x="3281" y="2640"/>
                    <a:pt x="3281" y="2632"/>
                  </a:cubicBezTo>
                  <a:cubicBezTo>
                    <a:pt x="3305" y="2624"/>
                    <a:pt x="3313" y="2616"/>
                    <a:pt x="3328" y="2593"/>
                  </a:cubicBezTo>
                  <a:cubicBezTo>
                    <a:pt x="3352" y="2561"/>
                    <a:pt x="3392" y="2450"/>
                    <a:pt x="3400" y="2419"/>
                  </a:cubicBezTo>
                  <a:cubicBezTo>
                    <a:pt x="3400" y="2419"/>
                    <a:pt x="3392" y="2419"/>
                    <a:pt x="3392" y="2427"/>
                  </a:cubicBezTo>
                  <a:lnTo>
                    <a:pt x="3384" y="2434"/>
                  </a:lnTo>
                  <a:cubicBezTo>
                    <a:pt x="3376" y="2434"/>
                    <a:pt x="3368" y="2434"/>
                    <a:pt x="3368" y="2434"/>
                  </a:cubicBezTo>
                  <a:cubicBezTo>
                    <a:pt x="3368" y="2427"/>
                    <a:pt x="3368" y="2411"/>
                    <a:pt x="3376" y="2403"/>
                  </a:cubicBezTo>
                  <a:cubicBezTo>
                    <a:pt x="3376" y="2387"/>
                    <a:pt x="3376" y="2387"/>
                    <a:pt x="3376" y="2379"/>
                  </a:cubicBezTo>
                  <a:cubicBezTo>
                    <a:pt x="3376" y="2379"/>
                    <a:pt x="3368" y="2371"/>
                    <a:pt x="3368" y="2355"/>
                  </a:cubicBezTo>
                  <a:cubicBezTo>
                    <a:pt x="3360" y="2347"/>
                    <a:pt x="3360" y="2340"/>
                    <a:pt x="3360" y="2332"/>
                  </a:cubicBezTo>
                  <a:cubicBezTo>
                    <a:pt x="3352" y="2316"/>
                    <a:pt x="3344" y="2308"/>
                    <a:pt x="3368" y="2284"/>
                  </a:cubicBezTo>
                  <a:cubicBezTo>
                    <a:pt x="3392" y="2253"/>
                    <a:pt x="3407" y="2102"/>
                    <a:pt x="3407" y="2063"/>
                  </a:cubicBezTo>
                  <a:cubicBezTo>
                    <a:pt x="3407" y="2047"/>
                    <a:pt x="3407" y="2039"/>
                    <a:pt x="3407" y="2031"/>
                  </a:cubicBezTo>
                  <a:cubicBezTo>
                    <a:pt x="3400" y="2007"/>
                    <a:pt x="3400" y="1976"/>
                    <a:pt x="3407" y="1905"/>
                  </a:cubicBezTo>
                  <a:cubicBezTo>
                    <a:pt x="3415" y="1818"/>
                    <a:pt x="3368" y="1620"/>
                    <a:pt x="3281" y="1557"/>
                  </a:cubicBezTo>
                  <a:cubicBezTo>
                    <a:pt x="3241" y="1525"/>
                    <a:pt x="3218" y="1462"/>
                    <a:pt x="3186" y="1399"/>
                  </a:cubicBezTo>
                  <a:cubicBezTo>
                    <a:pt x="3154" y="1328"/>
                    <a:pt x="3115" y="1241"/>
                    <a:pt x="3036" y="1154"/>
                  </a:cubicBezTo>
                  <a:lnTo>
                    <a:pt x="3036" y="1154"/>
                  </a:lnTo>
                  <a:lnTo>
                    <a:pt x="3036" y="1154"/>
                  </a:lnTo>
                  <a:cubicBezTo>
                    <a:pt x="3028" y="1114"/>
                    <a:pt x="3020" y="1083"/>
                    <a:pt x="3020" y="1083"/>
                  </a:cubicBezTo>
                  <a:cubicBezTo>
                    <a:pt x="3012" y="1083"/>
                    <a:pt x="3012" y="1090"/>
                    <a:pt x="3004" y="1090"/>
                  </a:cubicBezTo>
                  <a:cubicBezTo>
                    <a:pt x="3004" y="1090"/>
                    <a:pt x="3004" y="1099"/>
                    <a:pt x="2996" y="1099"/>
                  </a:cubicBezTo>
                  <a:cubicBezTo>
                    <a:pt x="2996" y="1099"/>
                    <a:pt x="2996" y="1090"/>
                    <a:pt x="2988" y="1083"/>
                  </a:cubicBezTo>
                  <a:cubicBezTo>
                    <a:pt x="2988" y="1075"/>
                    <a:pt x="2988" y="1075"/>
                    <a:pt x="2981" y="1067"/>
                  </a:cubicBezTo>
                  <a:cubicBezTo>
                    <a:pt x="2973" y="1059"/>
                    <a:pt x="2973" y="1051"/>
                    <a:pt x="2965" y="1027"/>
                  </a:cubicBezTo>
                  <a:cubicBezTo>
                    <a:pt x="2957" y="1019"/>
                    <a:pt x="2949" y="1003"/>
                    <a:pt x="2941" y="988"/>
                  </a:cubicBezTo>
                  <a:cubicBezTo>
                    <a:pt x="2909" y="924"/>
                    <a:pt x="2894" y="901"/>
                    <a:pt x="2901" y="893"/>
                  </a:cubicBezTo>
                  <a:cubicBezTo>
                    <a:pt x="2901" y="893"/>
                    <a:pt x="2901" y="885"/>
                    <a:pt x="2909" y="885"/>
                  </a:cubicBezTo>
                  <a:cubicBezTo>
                    <a:pt x="2909" y="885"/>
                    <a:pt x="2909" y="893"/>
                    <a:pt x="2917" y="901"/>
                  </a:cubicBezTo>
                  <a:cubicBezTo>
                    <a:pt x="2917" y="901"/>
                    <a:pt x="2917" y="909"/>
                    <a:pt x="2925" y="917"/>
                  </a:cubicBezTo>
                  <a:cubicBezTo>
                    <a:pt x="2933" y="924"/>
                    <a:pt x="2941" y="932"/>
                    <a:pt x="2941" y="932"/>
                  </a:cubicBezTo>
                  <a:cubicBezTo>
                    <a:pt x="2949" y="940"/>
                    <a:pt x="2949" y="948"/>
                    <a:pt x="2949" y="948"/>
                  </a:cubicBezTo>
                  <a:cubicBezTo>
                    <a:pt x="2957" y="948"/>
                    <a:pt x="2957" y="948"/>
                    <a:pt x="2957" y="948"/>
                  </a:cubicBezTo>
                  <a:cubicBezTo>
                    <a:pt x="2957" y="948"/>
                    <a:pt x="2957" y="940"/>
                    <a:pt x="2965" y="940"/>
                  </a:cubicBezTo>
                  <a:cubicBezTo>
                    <a:pt x="2965" y="932"/>
                    <a:pt x="2965" y="932"/>
                    <a:pt x="2973" y="932"/>
                  </a:cubicBezTo>
                  <a:lnTo>
                    <a:pt x="2973" y="932"/>
                  </a:lnTo>
                  <a:cubicBezTo>
                    <a:pt x="2981" y="940"/>
                    <a:pt x="3004" y="964"/>
                    <a:pt x="3020" y="996"/>
                  </a:cubicBezTo>
                  <a:lnTo>
                    <a:pt x="3020" y="1003"/>
                  </a:lnTo>
                  <a:cubicBezTo>
                    <a:pt x="3020" y="1019"/>
                    <a:pt x="3028" y="1027"/>
                    <a:pt x="3028" y="1035"/>
                  </a:cubicBezTo>
                  <a:lnTo>
                    <a:pt x="3028" y="1035"/>
                  </a:lnTo>
                  <a:cubicBezTo>
                    <a:pt x="3036" y="1035"/>
                    <a:pt x="3036" y="1035"/>
                    <a:pt x="3036" y="1035"/>
                  </a:cubicBezTo>
                  <a:cubicBezTo>
                    <a:pt x="3036" y="1012"/>
                    <a:pt x="3044" y="996"/>
                    <a:pt x="2996" y="924"/>
                  </a:cubicBezTo>
                  <a:cubicBezTo>
                    <a:pt x="2957" y="861"/>
                    <a:pt x="2941" y="853"/>
                    <a:pt x="2925" y="846"/>
                  </a:cubicBezTo>
                  <a:lnTo>
                    <a:pt x="2925" y="846"/>
                  </a:lnTo>
                  <a:cubicBezTo>
                    <a:pt x="2901" y="837"/>
                    <a:pt x="2680" y="506"/>
                    <a:pt x="2664" y="458"/>
                  </a:cubicBezTo>
                  <a:cubicBezTo>
                    <a:pt x="2664" y="458"/>
                    <a:pt x="2577" y="268"/>
                    <a:pt x="2554" y="229"/>
                  </a:cubicBezTo>
                  <a:cubicBezTo>
                    <a:pt x="2546" y="205"/>
                    <a:pt x="2538" y="189"/>
                    <a:pt x="2538" y="173"/>
                  </a:cubicBezTo>
                  <a:cubicBezTo>
                    <a:pt x="2538" y="158"/>
                    <a:pt x="2530" y="142"/>
                    <a:pt x="2522" y="126"/>
                  </a:cubicBezTo>
                  <a:cubicBezTo>
                    <a:pt x="2514" y="118"/>
                    <a:pt x="2506" y="118"/>
                    <a:pt x="2506" y="110"/>
                  </a:cubicBezTo>
                  <a:cubicBezTo>
                    <a:pt x="2490" y="95"/>
                    <a:pt x="2490" y="95"/>
                    <a:pt x="2498" y="63"/>
                  </a:cubicBezTo>
                  <a:cubicBezTo>
                    <a:pt x="2498" y="55"/>
                    <a:pt x="2498" y="55"/>
                    <a:pt x="2498" y="47"/>
                  </a:cubicBezTo>
                  <a:cubicBezTo>
                    <a:pt x="2506" y="23"/>
                    <a:pt x="2506" y="23"/>
                    <a:pt x="2483" y="15"/>
                  </a:cubicBezTo>
                  <a:cubicBezTo>
                    <a:pt x="2483" y="7"/>
                    <a:pt x="2483" y="7"/>
                    <a:pt x="2483" y="7"/>
                  </a:cubicBezTo>
                  <a:cubicBezTo>
                    <a:pt x="2483" y="15"/>
                    <a:pt x="2483" y="15"/>
                    <a:pt x="2483" y="15"/>
                  </a:cubicBezTo>
                  <a:cubicBezTo>
                    <a:pt x="2475" y="23"/>
                    <a:pt x="2459" y="31"/>
                    <a:pt x="2427" y="31"/>
                  </a:cubicBezTo>
                  <a:cubicBezTo>
                    <a:pt x="2403" y="31"/>
                    <a:pt x="2364" y="23"/>
                    <a:pt x="2332" y="23"/>
                  </a:cubicBezTo>
                  <a:cubicBezTo>
                    <a:pt x="2308" y="15"/>
                    <a:pt x="2285" y="15"/>
                    <a:pt x="2277" y="15"/>
                  </a:cubicBezTo>
                  <a:cubicBezTo>
                    <a:pt x="2269" y="15"/>
                    <a:pt x="2261" y="15"/>
                    <a:pt x="2261" y="15"/>
                  </a:cubicBezTo>
                  <a:cubicBezTo>
                    <a:pt x="2253" y="23"/>
                    <a:pt x="2253" y="23"/>
                    <a:pt x="2253" y="31"/>
                  </a:cubicBezTo>
                  <a:cubicBezTo>
                    <a:pt x="2253" y="39"/>
                    <a:pt x="2253" y="55"/>
                    <a:pt x="2269" y="79"/>
                  </a:cubicBezTo>
                  <a:cubicBezTo>
                    <a:pt x="2285" y="102"/>
                    <a:pt x="2285" y="134"/>
                    <a:pt x="2277" y="166"/>
                  </a:cubicBezTo>
                  <a:cubicBezTo>
                    <a:pt x="2277" y="173"/>
                    <a:pt x="2277" y="189"/>
                    <a:pt x="2277" y="197"/>
                  </a:cubicBezTo>
                  <a:cubicBezTo>
                    <a:pt x="2277" y="221"/>
                    <a:pt x="2269" y="229"/>
                    <a:pt x="2253" y="229"/>
                  </a:cubicBezTo>
                  <a:cubicBezTo>
                    <a:pt x="2245" y="229"/>
                    <a:pt x="2237" y="229"/>
                    <a:pt x="2230" y="229"/>
                  </a:cubicBezTo>
                  <a:lnTo>
                    <a:pt x="2222" y="229"/>
                  </a:lnTo>
                  <a:cubicBezTo>
                    <a:pt x="2190" y="229"/>
                    <a:pt x="2190" y="205"/>
                    <a:pt x="2190" y="181"/>
                  </a:cubicBezTo>
                  <a:cubicBezTo>
                    <a:pt x="2190" y="173"/>
                    <a:pt x="2190" y="166"/>
                    <a:pt x="2190" y="158"/>
                  </a:cubicBezTo>
                  <a:cubicBezTo>
                    <a:pt x="2182" y="142"/>
                    <a:pt x="2174" y="134"/>
                    <a:pt x="2174" y="134"/>
                  </a:cubicBezTo>
                  <a:cubicBezTo>
                    <a:pt x="2119" y="142"/>
                    <a:pt x="1138" y="221"/>
                    <a:pt x="1123" y="221"/>
                  </a:cubicBezTo>
                  <a:cubicBezTo>
                    <a:pt x="1115" y="221"/>
                    <a:pt x="1060" y="126"/>
                    <a:pt x="1036" y="87"/>
                  </a:cubicBezTo>
                  <a:cubicBezTo>
                    <a:pt x="633" y="134"/>
                    <a:pt x="24" y="221"/>
                    <a:pt x="8" y="237"/>
                  </a:cubicBezTo>
                  <a:cubicBezTo>
                    <a:pt x="8" y="245"/>
                    <a:pt x="0" y="245"/>
                    <a:pt x="8" y="253"/>
                  </a:cubicBezTo>
                  <a:cubicBezTo>
                    <a:pt x="8" y="268"/>
                    <a:pt x="32" y="284"/>
                    <a:pt x="55" y="300"/>
                  </a:cubicBezTo>
                  <a:cubicBezTo>
                    <a:pt x="63" y="308"/>
                    <a:pt x="71" y="316"/>
                    <a:pt x="79" y="324"/>
                  </a:cubicBezTo>
                  <a:cubicBezTo>
                    <a:pt x="103" y="340"/>
                    <a:pt x="103" y="355"/>
                    <a:pt x="95" y="379"/>
                  </a:cubicBezTo>
                  <a:lnTo>
                    <a:pt x="87" y="387"/>
                  </a:lnTo>
                  <a:cubicBezTo>
                    <a:pt x="87" y="403"/>
                    <a:pt x="95" y="419"/>
                    <a:pt x="103" y="426"/>
                  </a:cubicBezTo>
                  <a:cubicBezTo>
                    <a:pt x="111" y="442"/>
                    <a:pt x="119" y="450"/>
                    <a:pt x="119" y="458"/>
                  </a:cubicBezTo>
                  <a:cubicBezTo>
                    <a:pt x="119" y="466"/>
                    <a:pt x="111" y="490"/>
                    <a:pt x="95" y="513"/>
                  </a:cubicBezTo>
                  <a:cubicBezTo>
                    <a:pt x="103" y="521"/>
                    <a:pt x="103" y="529"/>
                    <a:pt x="111" y="529"/>
                  </a:cubicBezTo>
                  <a:cubicBezTo>
                    <a:pt x="119" y="529"/>
                    <a:pt x="119" y="529"/>
                    <a:pt x="127" y="521"/>
                  </a:cubicBezTo>
                  <a:cubicBezTo>
                    <a:pt x="135" y="513"/>
                    <a:pt x="142" y="506"/>
                    <a:pt x="150" y="506"/>
                  </a:cubicBezTo>
                  <a:cubicBezTo>
                    <a:pt x="158" y="498"/>
                    <a:pt x="166" y="490"/>
                    <a:pt x="182" y="474"/>
                  </a:cubicBezTo>
                  <a:cubicBezTo>
                    <a:pt x="190" y="458"/>
                    <a:pt x="190" y="442"/>
                    <a:pt x="190" y="434"/>
                  </a:cubicBezTo>
                  <a:cubicBezTo>
                    <a:pt x="190" y="419"/>
                    <a:pt x="190" y="411"/>
                    <a:pt x="198" y="403"/>
                  </a:cubicBezTo>
                  <a:cubicBezTo>
                    <a:pt x="206" y="403"/>
                    <a:pt x="206" y="403"/>
                    <a:pt x="206" y="403"/>
                  </a:cubicBezTo>
                  <a:cubicBezTo>
                    <a:pt x="214" y="403"/>
                    <a:pt x="221" y="411"/>
                    <a:pt x="230" y="419"/>
                  </a:cubicBezTo>
                  <a:cubicBezTo>
                    <a:pt x="237" y="419"/>
                    <a:pt x="237" y="419"/>
                    <a:pt x="245" y="419"/>
                  </a:cubicBezTo>
                  <a:lnTo>
                    <a:pt x="245" y="411"/>
                  </a:lnTo>
                  <a:cubicBezTo>
                    <a:pt x="245" y="403"/>
                    <a:pt x="245" y="395"/>
                    <a:pt x="261" y="395"/>
                  </a:cubicBezTo>
                  <a:lnTo>
                    <a:pt x="269" y="395"/>
                  </a:lnTo>
                  <a:cubicBezTo>
                    <a:pt x="293" y="411"/>
                    <a:pt x="308" y="426"/>
                    <a:pt x="308" y="442"/>
                  </a:cubicBezTo>
                  <a:cubicBezTo>
                    <a:pt x="308" y="450"/>
                    <a:pt x="301" y="450"/>
                    <a:pt x="293" y="450"/>
                  </a:cubicBezTo>
                  <a:cubicBezTo>
                    <a:pt x="269" y="458"/>
                    <a:pt x="261" y="458"/>
                    <a:pt x="253" y="474"/>
                  </a:cubicBezTo>
                  <a:cubicBezTo>
                    <a:pt x="253" y="474"/>
                    <a:pt x="245" y="474"/>
                    <a:pt x="245" y="482"/>
                  </a:cubicBezTo>
                  <a:cubicBezTo>
                    <a:pt x="237" y="490"/>
                    <a:pt x="221" y="490"/>
                    <a:pt x="206" y="498"/>
                  </a:cubicBezTo>
                  <a:cubicBezTo>
                    <a:pt x="206" y="498"/>
                    <a:pt x="198" y="498"/>
                    <a:pt x="190" y="506"/>
                  </a:cubicBezTo>
                  <a:lnTo>
                    <a:pt x="198" y="506"/>
                  </a:lnTo>
                  <a:cubicBezTo>
                    <a:pt x="214" y="506"/>
                    <a:pt x="230" y="506"/>
                    <a:pt x="245" y="498"/>
                  </a:cubicBezTo>
                  <a:cubicBezTo>
                    <a:pt x="261" y="490"/>
                    <a:pt x="277" y="482"/>
                    <a:pt x="293" y="474"/>
                  </a:cubicBezTo>
                  <a:cubicBezTo>
                    <a:pt x="308" y="474"/>
                    <a:pt x="316" y="474"/>
                    <a:pt x="324" y="474"/>
                  </a:cubicBezTo>
                  <a:cubicBezTo>
                    <a:pt x="372" y="466"/>
                    <a:pt x="435" y="450"/>
                    <a:pt x="451" y="426"/>
                  </a:cubicBezTo>
                  <a:cubicBezTo>
                    <a:pt x="451" y="419"/>
                    <a:pt x="459" y="419"/>
                    <a:pt x="459" y="411"/>
                  </a:cubicBezTo>
                  <a:cubicBezTo>
                    <a:pt x="459" y="395"/>
                    <a:pt x="467" y="387"/>
                    <a:pt x="498" y="387"/>
                  </a:cubicBezTo>
                  <a:cubicBezTo>
                    <a:pt x="514" y="387"/>
                    <a:pt x="522" y="387"/>
                    <a:pt x="530" y="387"/>
                  </a:cubicBezTo>
                  <a:cubicBezTo>
                    <a:pt x="546" y="379"/>
                    <a:pt x="554" y="379"/>
                    <a:pt x="561" y="379"/>
                  </a:cubicBezTo>
                  <a:cubicBezTo>
                    <a:pt x="569" y="379"/>
                    <a:pt x="569" y="379"/>
                    <a:pt x="577" y="379"/>
                  </a:cubicBezTo>
                  <a:cubicBezTo>
                    <a:pt x="601" y="387"/>
                    <a:pt x="617" y="395"/>
                    <a:pt x="609" y="403"/>
                  </a:cubicBezTo>
                  <a:cubicBezTo>
                    <a:pt x="609" y="411"/>
                    <a:pt x="609" y="411"/>
                    <a:pt x="593" y="411"/>
                  </a:cubicBezTo>
                  <a:cubicBezTo>
                    <a:pt x="585" y="411"/>
                    <a:pt x="577" y="411"/>
                    <a:pt x="569" y="411"/>
                  </a:cubicBezTo>
                  <a:cubicBezTo>
                    <a:pt x="561" y="411"/>
                    <a:pt x="561" y="411"/>
                    <a:pt x="554" y="411"/>
                  </a:cubicBezTo>
                  <a:cubicBezTo>
                    <a:pt x="546" y="411"/>
                    <a:pt x="538" y="411"/>
                    <a:pt x="530" y="419"/>
                  </a:cubicBezTo>
                  <a:cubicBezTo>
                    <a:pt x="522" y="426"/>
                    <a:pt x="506" y="426"/>
                    <a:pt x="490" y="426"/>
                  </a:cubicBezTo>
                  <a:cubicBezTo>
                    <a:pt x="482" y="426"/>
                    <a:pt x="474" y="434"/>
                    <a:pt x="474" y="434"/>
                  </a:cubicBezTo>
                  <a:lnTo>
                    <a:pt x="474" y="434"/>
                  </a:lnTo>
                  <a:cubicBezTo>
                    <a:pt x="490" y="442"/>
                    <a:pt x="498" y="442"/>
                    <a:pt x="522" y="442"/>
                  </a:cubicBezTo>
                  <a:cubicBezTo>
                    <a:pt x="530" y="442"/>
                    <a:pt x="538" y="442"/>
                    <a:pt x="546" y="442"/>
                  </a:cubicBezTo>
                  <a:cubicBezTo>
                    <a:pt x="585" y="442"/>
                    <a:pt x="783" y="498"/>
                    <a:pt x="799" y="521"/>
                  </a:cubicBezTo>
                  <a:cubicBezTo>
                    <a:pt x="807" y="529"/>
                    <a:pt x="807" y="529"/>
                    <a:pt x="807" y="529"/>
                  </a:cubicBezTo>
                  <a:cubicBezTo>
                    <a:pt x="807" y="529"/>
                    <a:pt x="807" y="521"/>
                    <a:pt x="807" y="506"/>
                  </a:cubicBezTo>
                  <a:cubicBezTo>
                    <a:pt x="799" y="498"/>
                    <a:pt x="791" y="498"/>
                    <a:pt x="783" y="490"/>
                  </a:cubicBezTo>
                  <a:cubicBezTo>
                    <a:pt x="775" y="490"/>
                    <a:pt x="767" y="482"/>
                    <a:pt x="767" y="482"/>
                  </a:cubicBezTo>
                  <a:cubicBezTo>
                    <a:pt x="767" y="474"/>
                    <a:pt x="767" y="466"/>
                    <a:pt x="775" y="466"/>
                  </a:cubicBezTo>
                  <a:cubicBezTo>
                    <a:pt x="783" y="450"/>
                    <a:pt x="783" y="442"/>
                    <a:pt x="791" y="442"/>
                  </a:cubicBezTo>
                  <a:lnTo>
                    <a:pt x="799" y="442"/>
                  </a:lnTo>
                  <a:cubicBezTo>
                    <a:pt x="807" y="442"/>
                    <a:pt x="807" y="442"/>
                    <a:pt x="814" y="450"/>
                  </a:cubicBezTo>
                  <a:cubicBezTo>
                    <a:pt x="822" y="450"/>
                    <a:pt x="830" y="442"/>
                    <a:pt x="838" y="434"/>
                  </a:cubicBezTo>
                  <a:cubicBezTo>
                    <a:pt x="846" y="434"/>
                    <a:pt x="846" y="434"/>
                    <a:pt x="854" y="434"/>
                  </a:cubicBezTo>
                  <a:cubicBezTo>
                    <a:pt x="854" y="434"/>
                    <a:pt x="862" y="434"/>
                    <a:pt x="862" y="442"/>
                  </a:cubicBezTo>
                  <a:cubicBezTo>
                    <a:pt x="862" y="450"/>
                    <a:pt x="846" y="458"/>
                    <a:pt x="838" y="466"/>
                  </a:cubicBezTo>
                  <a:cubicBezTo>
                    <a:pt x="830" y="466"/>
                    <a:pt x="830" y="466"/>
                    <a:pt x="830" y="482"/>
                  </a:cubicBezTo>
                  <a:cubicBezTo>
                    <a:pt x="838" y="498"/>
                    <a:pt x="838" y="498"/>
                    <a:pt x="846" y="506"/>
                  </a:cubicBezTo>
                  <a:lnTo>
                    <a:pt x="846" y="513"/>
                  </a:lnTo>
                  <a:cubicBezTo>
                    <a:pt x="854" y="521"/>
                    <a:pt x="846" y="529"/>
                    <a:pt x="838" y="537"/>
                  </a:cubicBezTo>
                  <a:cubicBezTo>
                    <a:pt x="838" y="537"/>
                    <a:pt x="838" y="537"/>
                    <a:pt x="830" y="537"/>
                  </a:cubicBezTo>
                  <a:cubicBezTo>
                    <a:pt x="838" y="545"/>
                    <a:pt x="838" y="545"/>
                    <a:pt x="838" y="545"/>
                  </a:cubicBezTo>
                  <a:cubicBezTo>
                    <a:pt x="973" y="616"/>
                    <a:pt x="973" y="632"/>
                    <a:pt x="973" y="640"/>
                  </a:cubicBezTo>
                  <a:cubicBezTo>
                    <a:pt x="973" y="656"/>
                    <a:pt x="965" y="656"/>
                    <a:pt x="957" y="664"/>
                  </a:cubicBezTo>
                  <a:lnTo>
                    <a:pt x="949" y="664"/>
                  </a:lnTo>
                  <a:cubicBezTo>
                    <a:pt x="949" y="664"/>
                    <a:pt x="949" y="664"/>
                    <a:pt x="957" y="672"/>
                  </a:cubicBezTo>
                  <a:cubicBezTo>
                    <a:pt x="965" y="695"/>
                    <a:pt x="980" y="711"/>
                    <a:pt x="996" y="719"/>
                  </a:cubicBezTo>
                  <a:cubicBezTo>
                    <a:pt x="996" y="719"/>
                    <a:pt x="996" y="719"/>
                    <a:pt x="1004" y="719"/>
                  </a:cubicBezTo>
                  <a:cubicBezTo>
                    <a:pt x="1012" y="719"/>
                    <a:pt x="1036" y="711"/>
                    <a:pt x="1060" y="703"/>
                  </a:cubicBezTo>
                  <a:cubicBezTo>
                    <a:pt x="1075" y="695"/>
                    <a:pt x="1091" y="695"/>
                    <a:pt x="1107" y="687"/>
                  </a:cubicBezTo>
                  <a:cubicBezTo>
                    <a:pt x="1131" y="679"/>
                    <a:pt x="1162" y="664"/>
                    <a:pt x="1178" y="656"/>
                  </a:cubicBezTo>
                  <a:cubicBezTo>
                    <a:pt x="1202" y="648"/>
                    <a:pt x="1218" y="640"/>
                    <a:pt x="1225" y="640"/>
                  </a:cubicBezTo>
                  <a:cubicBezTo>
                    <a:pt x="1225" y="640"/>
                    <a:pt x="1233" y="648"/>
                    <a:pt x="1233" y="656"/>
                  </a:cubicBezTo>
                  <a:cubicBezTo>
                    <a:pt x="1233" y="664"/>
                    <a:pt x="1218" y="672"/>
                    <a:pt x="1202" y="687"/>
                  </a:cubicBezTo>
                  <a:cubicBezTo>
                    <a:pt x="1170" y="703"/>
                    <a:pt x="1147" y="711"/>
                    <a:pt x="1131" y="727"/>
                  </a:cubicBezTo>
                  <a:cubicBezTo>
                    <a:pt x="1123" y="727"/>
                    <a:pt x="1123" y="735"/>
                    <a:pt x="1123" y="735"/>
                  </a:cubicBezTo>
                  <a:lnTo>
                    <a:pt x="1131" y="735"/>
                  </a:lnTo>
                  <a:cubicBezTo>
                    <a:pt x="1138" y="735"/>
                    <a:pt x="1147" y="735"/>
                    <a:pt x="1154" y="735"/>
                  </a:cubicBezTo>
                  <a:cubicBezTo>
                    <a:pt x="1162" y="727"/>
                    <a:pt x="1241" y="679"/>
                    <a:pt x="1241" y="640"/>
                  </a:cubicBezTo>
                  <a:cubicBezTo>
                    <a:pt x="1241" y="608"/>
                    <a:pt x="1249" y="608"/>
                    <a:pt x="1265" y="600"/>
                  </a:cubicBezTo>
                  <a:cubicBezTo>
                    <a:pt x="1265" y="600"/>
                    <a:pt x="1265" y="593"/>
                    <a:pt x="1273" y="593"/>
                  </a:cubicBezTo>
                  <a:lnTo>
                    <a:pt x="1281" y="585"/>
                  </a:lnTo>
                  <a:cubicBezTo>
                    <a:pt x="1297" y="569"/>
                    <a:pt x="1313" y="561"/>
                    <a:pt x="1336" y="561"/>
                  </a:cubicBezTo>
                  <a:cubicBezTo>
                    <a:pt x="1344" y="561"/>
                    <a:pt x="1352" y="561"/>
                    <a:pt x="1360" y="561"/>
                  </a:cubicBezTo>
                  <a:lnTo>
                    <a:pt x="1368" y="561"/>
                  </a:lnTo>
                  <a:cubicBezTo>
                    <a:pt x="1368" y="561"/>
                    <a:pt x="1384" y="561"/>
                    <a:pt x="1384" y="553"/>
                  </a:cubicBezTo>
                  <a:lnTo>
                    <a:pt x="1384" y="553"/>
                  </a:lnTo>
                  <a:cubicBezTo>
                    <a:pt x="1384" y="545"/>
                    <a:pt x="1376" y="537"/>
                    <a:pt x="1368" y="537"/>
                  </a:cubicBezTo>
                  <a:cubicBezTo>
                    <a:pt x="1368" y="529"/>
                    <a:pt x="1360" y="521"/>
                    <a:pt x="1360" y="513"/>
                  </a:cubicBezTo>
                  <a:cubicBezTo>
                    <a:pt x="1360" y="513"/>
                    <a:pt x="1368" y="506"/>
                    <a:pt x="1376" y="498"/>
                  </a:cubicBezTo>
                  <a:cubicBezTo>
                    <a:pt x="1391" y="490"/>
                    <a:pt x="1391" y="482"/>
                    <a:pt x="1400" y="474"/>
                  </a:cubicBezTo>
                  <a:cubicBezTo>
                    <a:pt x="1407" y="458"/>
                    <a:pt x="1407" y="450"/>
                    <a:pt x="1455" y="458"/>
                  </a:cubicBezTo>
                  <a:cubicBezTo>
                    <a:pt x="1518" y="466"/>
                    <a:pt x="1550" y="482"/>
                    <a:pt x="1589" y="498"/>
                  </a:cubicBezTo>
                  <a:lnTo>
                    <a:pt x="1597" y="498"/>
                  </a:lnTo>
                  <a:cubicBezTo>
                    <a:pt x="1621" y="513"/>
                    <a:pt x="1653" y="537"/>
                    <a:pt x="1684" y="569"/>
                  </a:cubicBezTo>
                  <a:cubicBezTo>
                    <a:pt x="1716" y="593"/>
                    <a:pt x="1739" y="616"/>
                    <a:pt x="1755" y="616"/>
                  </a:cubicBezTo>
                  <a:cubicBezTo>
                    <a:pt x="1771" y="624"/>
                    <a:pt x="1779" y="624"/>
                    <a:pt x="1787" y="640"/>
                  </a:cubicBezTo>
                  <a:cubicBezTo>
                    <a:pt x="1787" y="648"/>
                    <a:pt x="1787" y="648"/>
                    <a:pt x="1795" y="664"/>
                  </a:cubicBezTo>
                  <a:cubicBezTo>
                    <a:pt x="1818" y="687"/>
                    <a:pt x="1834" y="711"/>
                    <a:pt x="1882" y="735"/>
                  </a:cubicBezTo>
                  <a:cubicBezTo>
                    <a:pt x="1897" y="743"/>
                    <a:pt x="1905" y="759"/>
                    <a:pt x="1921" y="774"/>
                  </a:cubicBezTo>
                  <a:cubicBezTo>
                    <a:pt x="1937" y="798"/>
                    <a:pt x="1953" y="814"/>
                    <a:pt x="1992" y="814"/>
                  </a:cubicBezTo>
                  <a:lnTo>
                    <a:pt x="1992" y="814"/>
                  </a:lnTo>
                  <a:cubicBezTo>
                    <a:pt x="2055" y="822"/>
                    <a:pt x="2064" y="822"/>
                    <a:pt x="2079" y="853"/>
                  </a:cubicBezTo>
                  <a:cubicBezTo>
                    <a:pt x="2087" y="893"/>
                    <a:pt x="2095" y="917"/>
                    <a:pt x="2119" y="924"/>
                  </a:cubicBezTo>
                  <a:cubicBezTo>
                    <a:pt x="2143" y="932"/>
                    <a:pt x="2150" y="948"/>
                    <a:pt x="2150" y="972"/>
                  </a:cubicBezTo>
                  <a:cubicBezTo>
                    <a:pt x="2158" y="980"/>
                    <a:pt x="2158" y="980"/>
                    <a:pt x="2158" y="988"/>
                  </a:cubicBezTo>
                  <a:cubicBezTo>
                    <a:pt x="2158" y="996"/>
                    <a:pt x="2158" y="996"/>
                    <a:pt x="2158" y="1003"/>
                  </a:cubicBezTo>
                  <a:cubicBezTo>
                    <a:pt x="2166" y="1035"/>
                    <a:pt x="2174" y="1067"/>
                    <a:pt x="2166" y="1106"/>
                  </a:cubicBezTo>
                  <a:cubicBezTo>
                    <a:pt x="2158" y="1138"/>
                    <a:pt x="2158" y="1170"/>
                    <a:pt x="2150" y="1201"/>
                  </a:cubicBezTo>
                  <a:cubicBezTo>
                    <a:pt x="2150" y="1217"/>
                    <a:pt x="2150" y="1225"/>
                    <a:pt x="2150" y="1241"/>
                  </a:cubicBezTo>
                  <a:cubicBezTo>
                    <a:pt x="2150" y="1256"/>
                    <a:pt x="2143" y="1272"/>
                    <a:pt x="2135" y="1280"/>
                  </a:cubicBezTo>
                  <a:cubicBezTo>
                    <a:pt x="2135" y="1304"/>
                    <a:pt x="2127" y="1312"/>
                    <a:pt x="2127" y="1336"/>
                  </a:cubicBezTo>
                  <a:cubicBezTo>
                    <a:pt x="2135" y="1343"/>
                    <a:pt x="2135" y="1359"/>
                    <a:pt x="2143" y="1367"/>
                  </a:cubicBezTo>
                  <a:cubicBezTo>
                    <a:pt x="2143" y="1375"/>
                    <a:pt x="2150" y="1391"/>
                    <a:pt x="2150" y="1415"/>
                  </a:cubicBezTo>
                  <a:cubicBezTo>
                    <a:pt x="2150" y="1438"/>
                    <a:pt x="2158" y="1462"/>
                    <a:pt x="2166" y="1478"/>
                  </a:cubicBezTo>
                  <a:cubicBezTo>
                    <a:pt x="2174" y="1478"/>
                    <a:pt x="2174" y="1486"/>
                    <a:pt x="2182" y="1486"/>
                  </a:cubicBezTo>
                  <a:cubicBezTo>
                    <a:pt x="2190" y="1478"/>
                    <a:pt x="2190" y="1478"/>
                    <a:pt x="2190" y="1478"/>
                  </a:cubicBezTo>
                  <a:cubicBezTo>
                    <a:pt x="2206" y="1478"/>
                    <a:pt x="2222" y="1478"/>
                    <a:pt x="2230" y="1470"/>
                  </a:cubicBezTo>
                  <a:cubicBezTo>
                    <a:pt x="2230" y="1470"/>
                    <a:pt x="2230" y="1462"/>
                    <a:pt x="2230" y="1454"/>
                  </a:cubicBezTo>
                  <a:cubicBezTo>
                    <a:pt x="2222" y="1446"/>
                    <a:pt x="2222" y="1430"/>
                    <a:pt x="2214" y="1423"/>
                  </a:cubicBezTo>
                  <a:cubicBezTo>
                    <a:pt x="2206" y="1407"/>
                    <a:pt x="2198" y="1391"/>
                    <a:pt x="2198" y="1367"/>
                  </a:cubicBezTo>
                  <a:cubicBezTo>
                    <a:pt x="2198" y="1336"/>
                    <a:pt x="2206" y="1336"/>
                    <a:pt x="2214" y="1336"/>
                  </a:cubicBezTo>
                  <a:cubicBezTo>
                    <a:pt x="2222" y="1336"/>
                    <a:pt x="2230" y="1343"/>
                    <a:pt x="2237" y="1359"/>
                  </a:cubicBezTo>
                  <a:cubicBezTo>
                    <a:pt x="2253" y="1383"/>
                    <a:pt x="2253" y="1383"/>
                    <a:pt x="2269" y="1383"/>
                  </a:cubicBezTo>
                  <a:cubicBezTo>
                    <a:pt x="2277" y="1383"/>
                    <a:pt x="2277" y="1383"/>
                    <a:pt x="2277" y="1383"/>
                  </a:cubicBezTo>
                  <a:cubicBezTo>
                    <a:pt x="2285" y="1383"/>
                    <a:pt x="2285" y="1383"/>
                    <a:pt x="2293" y="1383"/>
                  </a:cubicBezTo>
                  <a:cubicBezTo>
                    <a:pt x="2301" y="1383"/>
                    <a:pt x="2301" y="1383"/>
                    <a:pt x="2308" y="1391"/>
                  </a:cubicBezTo>
                  <a:cubicBezTo>
                    <a:pt x="2308" y="1399"/>
                    <a:pt x="2308" y="1407"/>
                    <a:pt x="2308" y="1423"/>
                  </a:cubicBezTo>
                  <a:cubicBezTo>
                    <a:pt x="2308" y="1438"/>
                    <a:pt x="2293" y="1462"/>
                    <a:pt x="2285" y="1486"/>
                  </a:cubicBezTo>
                  <a:cubicBezTo>
                    <a:pt x="2277" y="1502"/>
                    <a:pt x="2261" y="1517"/>
                    <a:pt x="2261" y="1533"/>
                  </a:cubicBezTo>
                  <a:cubicBezTo>
                    <a:pt x="2261" y="1549"/>
                    <a:pt x="2253" y="1565"/>
                    <a:pt x="2230" y="1573"/>
                  </a:cubicBezTo>
                  <a:cubicBezTo>
                    <a:pt x="2230" y="1573"/>
                    <a:pt x="2230" y="1573"/>
                    <a:pt x="2222" y="1573"/>
                  </a:cubicBezTo>
                  <a:cubicBezTo>
                    <a:pt x="2214" y="1573"/>
                    <a:pt x="2198" y="1573"/>
                    <a:pt x="2198" y="1581"/>
                  </a:cubicBezTo>
                  <a:cubicBezTo>
                    <a:pt x="2198" y="1581"/>
                    <a:pt x="2198" y="1581"/>
                    <a:pt x="2206" y="1589"/>
                  </a:cubicBezTo>
                  <a:cubicBezTo>
                    <a:pt x="2214" y="1589"/>
                    <a:pt x="2222" y="1589"/>
                    <a:pt x="2230" y="1589"/>
                  </a:cubicBezTo>
                  <a:cubicBezTo>
                    <a:pt x="2230" y="1581"/>
                    <a:pt x="2230" y="1581"/>
                    <a:pt x="2237" y="1581"/>
                  </a:cubicBezTo>
                  <a:cubicBezTo>
                    <a:pt x="2245" y="1581"/>
                    <a:pt x="2253" y="1589"/>
                    <a:pt x="2261" y="1612"/>
                  </a:cubicBezTo>
                  <a:cubicBezTo>
                    <a:pt x="2277" y="1636"/>
                    <a:pt x="2277" y="1652"/>
                    <a:pt x="2285" y="1668"/>
                  </a:cubicBezTo>
                  <a:cubicBezTo>
                    <a:pt x="2293" y="1691"/>
                    <a:pt x="2301" y="1707"/>
                    <a:pt x="2317" y="1739"/>
                  </a:cubicBezTo>
                  <a:cubicBezTo>
                    <a:pt x="2356" y="1802"/>
                    <a:pt x="2411" y="1857"/>
                    <a:pt x="2435" y="1865"/>
                  </a:cubicBezTo>
                  <a:cubicBezTo>
                    <a:pt x="2443" y="1865"/>
                    <a:pt x="2459" y="1873"/>
                    <a:pt x="2467" y="1873"/>
                  </a:cubicBezTo>
                  <a:cubicBezTo>
                    <a:pt x="2475" y="1873"/>
                    <a:pt x="2475" y="1873"/>
                    <a:pt x="2483" y="1865"/>
                  </a:cubicBezTo>
                  <a:cubicBezTo>
                    <a:pt x="2483" y="1865"/>
                    <a:pt x="2483" y="1857"/>
                    <a:pt x="2483" y="1849"/>
                  </a:cubicBezTo>
                  <a:cubicBezTo>
                    <a:pt x="2475" y="1841"/>
                    <a:pt x="2467" y="1826"/>
                    <a:pt x="2459" y="1818"/>
                  </a:cubicBezTo>
                  <a:cubicBezTo>
                    <a:pt x="2451" y="1810"/>
                    <a:pt x="2451" y="1802"/>
                    <a:pt x="2451" y="1802"/>
                  </a:cubicBezTo>
                  <a:cubicBezTo>
                    <a:pt x="2451" y="1794"/>
                    <a:pt x="2459" y="1794"/>
                    <a:pt x="2467" y="1802"/>
                  </a:cubicBezTo>
                  <a:cubicBezTo>
                    <a:pt x="2483" y="1802"/>
                    <a:pt x="2490" y="1810"/>
                    <a:pt x="2498" y="1810"/>
                  </a:cubicBezTo>
                  <a:cubicBezTo>
                    <a:pt x="2506" y="1818"/>
                    <a:pt x="2506" y="1826"/>
                    <a:pt x="2514" y="1818"/>
                  </a:cubicBezTo>
                  <a:cubicBezTo>
                    <a:pt x="2530" y="1810"/>
                    <a:pt x="2538" y="1810"/>
                    <a:pt x="2546" y="1818"/>
                  </a:cubicBezTo>
                  <a:cubicBezTo>
                    <a:pt x="2546" y="1826"/>
                    <a:pt x="2546" y="1834"/>
                    <a:pt x="2546" y="1849"/>
                  </a:cubicBezTo>
                  <a:cubicBezTo>
                    <a:pt x="2530" y="1881"/>
                    <a:pt x="2530" y="1913"/>
                    <a:pt x="2538" y="1936"/>
                  </a:cubicBezTo>
                  <a:cubicBezTo>
                    <a:pt x="2546" y="1960"/>
                    <a:pt x="2577" y="1992"/>
                    <a:pt x="2585" y="1992"/>
                  </a:cubicBezTo>
                  <a:lnTo>
                    <a:pt x="2585" y="1992"/>
                  </a:lnTo>
                  <a:cubicBezTo>
                    <a:pt x="2593" y="1992"/>
                    <a:pt x="2593" y="1984"/>
                    <a:pt x="2601" y="1984"/>
                  </a:cubicBezTo>
                  <a:cubicBezTo>
                    <a:pt x="2609" y="1984"/>
                    <a:pt x="2609" y="2000"/>
                    <a:pt x="2609" y="2007"/>
                  </a:cubicBezTo>
                  <a:cubicBezTo>
                    <a:pt x="2609" y="2023"/>
                    <a:pt x="2609" y="2023"/>
                    <a:pt x="2625" y="2031"/>
                  </a:cubicBezTo>
                  <a:lnTo>
                    <a:pt x="2633" y="2031"/>
                  </a:lnTo>
                  <a:cubicBezTo>
                    <a:pt x="2656" y="2039"/>
                    <a:pt x="2656" y="2047"/>
                    <a:pt x="2656" y="2071"/>
                  </a:cubicBezTo>
                  <a:lnTo>
                    <a:pt x="2656" y="2071"/>
                  </a:lnTo>
                  <a:cubicBezTo>
                    <a:pt x="2664" y="2102"/>
                    <a:pt x="2688" y="2150"/>
                    <a:pt x="2712" y="2189"/>
                  </a:cubicBezTo>
                  <a:cubicBezTo>
                    <a:pt x="2728" y="2205"/>
                    <a:pt x="2728" y="2221"/>
                    <a:pt x="2736" y="2229"/>
                  </a:cubicBezTo>
                  <a:cubicBezTo>
                    <a:pt x="2743" y="2260"/>
                    <a:pt x="2751" y="2269"/>
                    <a:pt x="2767" y="2269"/>
                  </a:cubicBezTo>
                  <a:cubicBezTo>
                    <a:pt x="2775" y="2269"/>
                    <a:pt x="2783" y="2269"/>
                    <a:pt x="2791" y="2260"/>
                  </a:cubicBezTo>
                  <a:cubicBezTo>
                    <a:pt x="2807" y="2260"/>
                    <a:pt x="2823" y="2253"/>
                    <a:pt x="2838" y="2253"/>
                  </a:cubicBezTo>
                  <a:cubicBezTo>
                    <a:pt x="2862" y="2253"/>
                    <a:pt x="2878" y="2260"/>
                    <a:pt x="2894" y="2276"/>
                  </a:cubicBezTo>
                  <a:cubicBezTo>
                    <a:pt x="2933" y="2316"/>
                    <a:pt x="2965" y="2355"/>
                    <a:pt x="2981" y="2387"/>
                  </a:cubicBezTo>
                  <a:cubicBezTo>
                    <a:pt x="2996" y="2419"/>
                    <a:pt x="3012" y="2434"/>
                    <a:pt x="3036" y="2442"/>
                  </a:cubicBezTo>
                  <a:cubicBezTo>
                    <a:pt x="3036" y="2442"/>
                    <a:pt x="3036" y="2450"/>
                    <a:pt x="3044" y="2450"/>
                  </a:cubicBezTo>
                  <a:cubicBezTo>
                    <a:pt x="3052" y="2458"/>
                    <a:pt x="3076" y="2474"/>
                    <a:pt x="3091" y="2474"/>
                  </a:cubicBezTo>
                  <a:cubicBezTo>
                    <a:pt x="3099" y="2474"/>
                    <a:pt x="3099" y="2474"/>
                    <a:pt x="3107" y="2466"/>
                  </a:cubicBezTo>
                  <a:cubicBezTo>
                    <a:pt x="3115" y="2466"/>
                    <a:pt x="3123" y="2466"/>
                    <a:pt x="3123" y="2474"/>
                  </a:cubicBezTo>
                  <a:cubicBezTo>
                    <a:pt x="3131" y="2482"/>
                    <a:pt x="3131" y="2490"/>
                    <a:pt x="3123" y="2498"/>
                  </a:cubicBezTo>
                  <a:cubicBezTo>
                    <a:pt x="3115" y="2498"/>
                    <a:pt x="3115" y="2506"/>
                    <a:pt x="3115" y="2506"/>
                  </a:cubicBezTo>
                  <a:cubicBezTo>
                    <a:pt x="3107" y="2513"/>
                    <a:pt x="3107" y="2513"/>
                    <a:pt x="3099" y="2513"/>
                  </a:cubicBezTo>
                  <a:cubicBezTo>
                    <a:pt x="3099" y="2513"/>
                    <a:pt x="3091" y="2513"/>
                    <a:pt x="3083" y="2506"/>
                  </a:cubicBezTo>
                  <a:cubicBezTo>
                    <a:pt x="3067" y="2498"/>
                    <a:pt x="3060" y="2490"/>
                    <a:pt x="3052" y="2490"/>
                  </a:cubicBezTo>
                  <a:cubicBezTo>
                    <a:pt x="3044" y="2490"/>
                    <a:pt x="3044" y="2490"/>
                    <a:pt x="3036" y="2498"/>
                  </a:cubicBezTo>
                  <a:lnTo>
                    <a:pt x="3028" y="2506"/>
                  </a:lnTo>
                  <a:cubicBezTo>
                    <a:pt x="3020" y="2513"/>
                    <a:pt x="3012" y="2529"/>
                    <a:pt x="3012" y="2529"/>
                  </a:cubicBezTo>
                  <a:cubicBezTo>
                    <a:pt x="3012" y="2537"/>
                    <a:pt x="3028" y="2545"/>
                    <a:pt x="3044" y="2553"/>
                  </a:cubicBezTo>
                  <a:cubicBezTo>
                    <a:pt x="3067" y="2561"/>
                    <a:pt x="3083" y="2569"/>
                    <a:pt x="3083" y="2569"/>
                  </a:cubicBezTo>
                  <a:cubicBezTo>
                    <a:pt x="3091" y="2569"/>
                    <a:pt x="3091" y="2569"/>
                    <a:pt x="3091" y="2561"/>
                  </a:cubicBezTo>
                  <a:cubicBezTo>
                    <a:pt x="3099" y="2561"/>
                    <a:pt x="3107" y="2553"/>
                    <a:pt x="3115" y="2553"/>
                  </a:cubicBezTo>
                  <a:cubicBezTo>
                    <a:pt x="3123" y="2553"/>
                    <a:pt x="3123" y="2545"/>
                    <a:pt x="3131" y="2545"/>
                  </a:cubicBezTo>
                  <a:cubicBezTo>
                    <a:pt x="3139" y="2537"/>
                    <a:pt x="3147" y="2529"/>
                    <a:pt x="3178" y="2537"/>
                  </a:cubicBezTo>
                  <a:cubicBezTo>
                    <a:pt x="3186" y="2537"/>
                    <a:pt x="3186" y="2537"/>
                    <a:pt x="3186" y="2537"/>
                  </a:cubicBezTo>
                  <a:cubicBezTo>
                    <a:pt x="3202" y="2537"/>
                    <a:pt x="3210" y="2545"/>
                    <a:pt x="3218" y="2545"/>
                  </a:cubicBezTo>
                  <a:cubicBezTo>
                    <a:pt x="3226" y="2545"/>
                    <a:pt x="3234" y="2537"/>
                    <a:pt x="3241" y="2529"/>
                  </a:cubicBezTo>
                  <a:cubicBezTo>
                    <a:pt x="3249" y="2506"/>
                    <a:pt x="3265" y="2474"/>
                    <a:pt x="3289" y="2474"/>
                  </a:cubicBezTo>
                  <a:close/>
                  <a:moveTo>
                    <a:pt x="3265" y="1944"/>
                  </a:moveTo>
                  <a:lnTo>
                    <a:pt x="3265" y="1944"/>
                  </a:lnTo>
                  <a:cubicBezTo>
                    <a:pt x="3265" y="1944"/>
                    <a:pt x="3257" y="1944"/>
                    <a:pt x="3257" y="1936"/>
                  </a:cubicBezTo>
                  <a:cubicBezTo>
                    <a:pt x="3249" y="1936"/>
                    <a:pt x="3241" y="1936"/>
                    <a:pt x="3226" y="1936"/>
                  </a:cubicBezTo>
                  <a:cubicBezTo>
                    <a:pt x="3194" y="1929"/>
                    <a:pt x="3194" y="1921"/>
                    <a:pt x="3186" y="1905"/>
                  </a:cubicBezTo>
                  <a:cubicBezTo>
                    <a:pt x="3186" y="1897"/>
                    <a:pt x="3178" y="1897"/>
                    <a:pt x="3178" y="1889"/>
                  </a:cubicBezTo>
                  <a:cubicBezTo>
                    <a:pt x="3162" y="1865"/>
                    <a:pt x="3154" y="1865"/>
                    <a:pt x="3131" y="1857"/>
                  </a:cubicBezTo>
                  <a:lnTo>
                    <a:pt x="3123" y="1857"/>
                  </a:lnTo>
                  <a:cubicBezTo>
                    <a:pt x="3115" y="1857"/>
                    <a:pt x="3107" y="1849"/>
                    <a:pt x="3107" y="1841"/>
                  </a:cubicBezTo>
                  <a:cubicBezTo>
                    <a:pt x="3099" y="1834"/>
                    <a:pt x="3107" y="1826"/>
                    <a:pt x="3107" y="1818"/>
                  </a:cubicBezTo>
                  <a:cubicBezTo>
                    <a:pt x="3115" y="1818"/>
                    <a:pt x="3115" y="1810"/>
                    <a:pt x="3115" y="1810"/>
                  </a:cubicBezTo>
                  <a:cubicBezTo>
                    <a:pt x="3123" y="1786"/>
                    <a:pt x="3162" y="1754"/>
                    <a:pt x="3170" y="1747"/>
                  </a:cubicBezTo>
                  <a:cubicBezTo>
                    <a:pt x="3186" y="1731"/>
                    <a:pt x="3194" y="1723"/>
                    <a:pt x="3194" y="1707"/>
                  </a:cubicBezTo>
                  <a:cubicBezTo>
                    <a:pt x="3194" y="1691"/>
                    <a:pt x="3218" y="1683"/>
                    <a:pt x="3218" y="1683"/>
                  </a:cubicBezTo>
                  <a:cubicBezTo>
                    <a:pt x="3218" y="1683"/>
                    <a:pt x="3218" y="1683"/>
                    <a:pt x="3226" y="1683"/>
                  </a:cubicBezTo>
                  <a:cubicBezTo>
                    <a:pt x="3241" y="1683"/>
                    <a:pt x="3289" y="1754"/>
                    <a:pt x="3297" y="1770"/>
                  </a:cubicBezTo>
                  <a:cubicBezTo>
                    <a:pt x="3313" y="1794"/>
                    <a:pt x="3320" y="1841"/>
                    <a:pt x="3305" y="1857"/>
                  </a:cubicBezTo>
                  <a:cubicBezTo>
                    <a:pt x="3305" y="1857"/>
                    <a:pt x="3305" y="1857"/>
                    <a:pt x="3297" y="1857"/>
                  </a:cubicBezTo>
                  <a:cubicBezTo>
                    <a:pt x="3289" y="1865"/>
                    <a:pt x="3281" y="1873"/>
                    <a:pt x="3281" y="1913"/>
                  </a:cubicBezTo>
                  <a:cubicBezTo>
                    <a:pt x="3281" y="1929"/>
                    <a:pt x="3281" y="1944"/>
                    <a:pt x="3265" y="1944"/>
                  </a:cubicBezTo>
                  <a:close/>
                  <a:moveTo>
                    <a:pt x="3226" y="1691"/>
                  </a:moveTo>
                  <a:lnTo>
                    <a:pt x="3226" y="1691"/>
                  </a:lnTo>
                  <a:lnTo>
                    <a:pt x="3226" y="1691"/>
                  </a:lnTo>
                  <a:cubicBezTo>
                    <a:pt x="3218" y="1691"/>
                    <a:pt x="3202" y="1699"/>
                    <a:pt x="3202" y="1707"/>
                  </a:cubicBezTo>
                  <a:cubicBezTo>
                    <a:pt x="3202" y="1723"/>
                    <a:pt x="3194" y="1739"/>
                    <a:pt x="3178" y="1747"/>
                  </a:cubicBezTo>
                  <a:cubicBezTo>
                    <a:pt x="3162" y="1763"/>
                    <a:pt x="3123" y="1794"/>
                    <a:pt x="3123" y="1810"/>
                  </a:cubicBezTo>
                  <a:cubicBezTo>
                    <a:pt x="3123" y="1818"/>
                    <a:pt x="3115" y="1818"/>
                    <a:pt x="3115" y="1826"/>
                  </a:cubicBezTo>
                  <a:cubicBezTo>
                    <a:pt x="3115" y="1834"/>
                    <a:pt x="3107" y="1834"/>
                    <a:pt x="3107" y="1841"/>
                  </a:cubicBezTo>
                  <a:cubicBezTo>
                    <a:pt x="3115" y="1841"/>
                    <a:pt x="3115" y="1849"/>
                    <a:pt x="3123" y="1849"/>
                  </a:cubicBezTo>
                  <a:cubicBezTo>
                    <a:pt x="3131" y="1849"/>
                    <a:pt x="3131" y="1849"/>
                    <a:pt x="3139" y="1849"/>
                  </a:cubicBezTo>
                  <a:cubicBezTo>
                    <a:pt x="3154" y="1857"/>
                    <a:pt x="3162" y="1857"/>
                    <a:pt x="3178" y="1881"/>
                  </a:cubicBezTo>
                  <a:cubicBezTo>
                    <a:pt x="3186" y="1889"/>
                    <a:pt x="3186" y="1897"/>
                    <a:pt x="3194" y="1905"/>
                  </a:cubicBezTo>
                  <a:cubicBezTo>
                    <a:pt x="3194" y="1913"/>
                    <a:pt x="3202" y="1921"/>
                    <a:pt x="3226" y="1929"/>
                  </a:cubicBezTo>
                  <a:cubicBezTo>
                    <a:pt x="3241" y="1929"/>
                    <a:pt x="3249" y="1929"/>
                    <a:pt x="3257" y="1929"/>
                  </a:cubicBezTo>
                  <a:cubicBezTo>
                    <a:pt x="3265" y="1936"/>
                    <a:pt x="3265" y="1936"/>
                    <a:pt x="3265" y="1936"/>
                  </a:cubicBezTo>
                  <a:cubicBezTo>
                    <a:pt x="3273" y="1936"/>
                    <a:pt x="3273" y="1936"/>
                    <a:pt x="3273" y="1913"/>
                  </a:cubicBezTo>
                  <a:cubicBezTo>
                    <a:pt x="3273" y="1873"/>
                    <a:pt x="3281" y="1865"/>
                    <a:pt x="3297" y="1857"/>
                  </a:cubicBezTo>
                  <a:cubicBezTo>
                    <a:pt x="3297" y="1849"/>
                    <a:pt x="3297" y="1849"/>
                    <a:pt x="3297" y="1849"/>
                  </a:cubicBezTo>
                  <a:cubicBezTo>
                    <a:pt x="3313" y="1841"/>
                    <a:pt x="3305" y="1802"/>
                    <a:pt x="3289" y="1778"/>
                  </a:cubicBezTo>
                  <a:cubicBezTo>
                    <a:pt x="3273" y="1747"/>
                    <a:pt x="3234" y="1691"/>
                    <a:pt x="3226" y="1691"/>
                  </a:cubicBezTo>
                  <a:close/>
                </a:path>
              </a:pathLst>
            </a:custGeom>
            <a:solidFill>
              <a:schemeClr val="accent6"/>
            </a:solidFill>
            <a:ln>
              <a:solidFill>
                <a:schemeClr val="bg2"/>
              </a:solidFill>
            </a:ln>
            <a:effectLst/>
          </p:spPr>
          <p:txBody>
            <a:bodyPr wrap="none" anchor="ctr"/>
            <a:lstStyle/>
            <a:p>
              <a:endParaRPr lang="en-US"/>
            </a:p>
          </p:txBody>
        </p:sp>
        <p:sp>
          <p:nvSpPr>
            <p:cNvPr id="859" name="Freeform 405"/>
            <p:cNvSpPr>
              <a:spLocks noChangeArrowheads="1"/>
            </p:cNvSpPr>
            <p:nvPr/>
          </p:nvSpPr>
          <p:spPr bwMode="auto">
            <a:xfrm>
              <a:off x="18459597" y="7940302"/>
              <a:ext cx="707387" cy="1231552"/>
            </a:xfrm>
            <a:custGeom>
              <a:avLst/>
              <a:gdLst>
                <a:gd name="T0" fmla="*/ 1273 w 1345"/>
                <a:gd name="T1" fmla="*/ 87 h 2341"/>
                <a:gd name="T2" fmla="*/ 1273 w 1345"/>
                <a:gd name="T3" fmla="*/ 87 h 2341"/>
                <a:gd name="T4" fmla="*/ 1257 w 1345"/>
                <a:gd name="T5" fmla="*/ 39 h 2341"/>
                <a:gd name="T6" fmla="*/ 1233 w 1345"/>
                <a:gd name="T7" fmla="*/ 0 h 2341"/>
                <a:gd name="T8" fmla="*/ 450 w 1345"/>
                <a:gd name="T9" fmla="*/ 63 h 2341"/>
                <a:gd name="T10" fmla="*/ 427 w 1345"/>
                <a:gd name="T11" fmla="*/ 110 h 2341"/>
                <a:gd name="T12" fmla="*/ 411 w 1345"/>
                <a:gd name="T13" fmla="*/ 142 h 2341"/>
                <a:gd name="T14" fmla="*/ 363 w 1345"/>
                <a:gd name="T15" fmla="*/ 174 h 2341"/>
                <a:gd name="T16" fmla="*/ 340 w 1345"/>
                <a:gd name="T17" fmla="*/ 276 h 2341"/>
                <a:gd name="T18" fmla="*/ 324 w 1345"/>
                <a:gd name="T19" fmla="*/ 348 h 2341"/>
                <a:gd name="T20" fmla="*/ 284 w 1345"/>
                <a:gd name="T21" fmla="*/ 395 h 2341"/>
                <a:gd name="T22" fmla="*/ 213 w 1345"/>
                <a:gd name="T23" fmla="*/ 458 h 2341"/>
                <a:gd name="T24" fmla="*/ 213 w 1345"/>
                <a:gd name="T25" fmla="*/ 498 h 2341"/>
                <a:gd name="T26" fmla="*/ 213 w 1345"/>
                <a:gd name="T27" fmla="*/ 529 h 2341"/>
                <a:gd name="T28" fmla="*/ 190 w 1345"/>
                <a:gd name="T29" fmla="*/ 561 h 2341"/>
                <a:gd name="T30" fmla="*/ 150 w 1345"/>
                <a:gd name="T31" fmla="*/ 593 h 2341"/>
                <a:gd name="T32" fmla="*/ 150 w 1345"/>
                <a:gd name="T33" fmla="*/ 672 h 2341"/>
                <a:gd name="T34" fmla="*/ 126 w 1345"/>
                <a:gd name="T35" fmla="*/ 735 h 2341"/>
                <a:gd name="T36" fmla="*/ 126 w 1345"/>
                <a:gd name="T37" fmla="*/ 806 h 2341"/>
                <a:gd name="T38" fmla="*/ 142 w 1345"/>
                <a:gd name="T39" fmla="*/ 869 h 2341"/>
                <a:gd name="T40" fmla="*/ 166 w 1345"/>
                <a:gd name="T41" fmla="*/ 932 h 2341"/>
                <a:gd name="T42" fmla="*/ 158 w 1345"/>
                <a:gd name="T43" fmla="*/ 988 h 2341"/>
                <a:gd name="T44" fmla="*/ 158 w 1345"/>
                <a:gd name="T45" fmla="*/ 1043 h 2341"/>
                <a:gd name="T46" fmla="*/ 190 w 1345"/>
                <a:gd name="T47" fmla="*/ 1106 h 2341"/>
                <a:gd name="T48" fmla="*/ 166 w 1345"/>
                <a:gd name="T49" fmla="*/ 1178 h 2341"/>
                <a:gd name="T50" fmla="*/ 205 w 1345"/>
                <a:gd name="T51" fmla="*/ 1257 h 2341"/>
                <a:gd name="T52" fmla="*/ 213 w 1345"/>
                <a:gd name="T53" fmla="*/ 1296 h 2341"/>
                <a:gd name="T54" fmla="*/ 221 w 1345"/>
                <a:gd name="T55" fmla="*/ 1336 h 2341"/>
                <a:gd name="T56" fmla="*/ 253 w 1345"/>
                <a:gd name="T57" fmla="*/ 1383 h 2341"/>
                <a:gd name="T58" fmla="*/ 166 w 1345"/>
                <a:gd name="T59" fmla="*/ 1431 h 2341"/>
                <a:gd name="T60" fmla="*/ 221 w 1345"/>
                <a:gd name="T61" fmla="*/ 1470 h 2341"/>
                <a:gd name="T62" fmla="*/ 174 w 1345"/>
                <a:gd name="T63" fmla="*/ 1565 h 2341"/>
                <a:gd name="T64" fmla="*/ 142 w 1345"/>
                <a:gd name="T65" fmla="*/ 1596 h 2341"/>
                <a:gd name="T66" fmla="*/ 134 w 1345"/>
                <a:gd name="T67" fmla="*/ 1644 h 2341"/>
                <a:gd name="T68" fmla="*/ 103 w 1345"/>
                <a:gd name="T69" fmla="*/ 1660 h 2341"/>
                <a:gd name="T70" fmla="*/ 103 w 1345"/>
                <a:gd name="T71" fmla="*/ 1699 h 2341"/>
                <a:gd name="T72" fmla="*/ 63 w 1345"/>
                <a:gd name="T73" fmla="*/ 1723 h 2341"/>
                <a:gd name="T74" fmla="*/ 55 w 1345"/>
                <a:gd name="T75" fmla="*/ 1786 h 2341"/>
                <a:gd name="T76" fmla="*/ 39 w 1345"/>
                <a:gd name="T77" fmla="*/ 1826 h 2341"/>
                <a:gd name="T78" fmla="*/ 31 w 1345"/>
                <a:gd name="T79" fmla="*/ 1889 h 2341"/>
                <a:gd name="T80" fmla="*/ 15 w 1345"/>
                <a:gd name="T81" fmla="*/ 1929 h 2341"/>
                <a:gd name="T82" fmla="*/ 31 w 1345"/>
                <a:gd name="T83" fmla="*/ 1984 h 2341"/>
                <a:gd name="T84" fmla="*/ 39 w 1345"/>
                <a:gd name="T85" fmla="*/ 2000 h 2341"/>
                <a:gd name="T86" fmla="*/ 774 w 1345"/>
                <a:gd name="T87" fmla="*/ 1968 h 2341"/>
                <a:gd name="T88" fmla="*/ 790 w 1345"/>
                <a:gd name="T89" fmla="*/ 1992 h 2341"/>
                <a:gd name="T90" fmla="*/ 759 w 1345"/>
                <a:gd name="T91" fmla="*/ 2118 h 2341"/>
                <a:gd name="T92" fmla="*/ 830 w 1345"/>
                <a:gd name="T93" fmla="*/ 2205 h 2341"/>
                <a:gd name="T94" fmla="*/ 917 w 1345"/>
                <a:gd name="T95" fmla="*/ 2340 h 2341"/>
                <a:gd name="T96" fmla="*/ 933 w 1345"/>
                <a:gd name="T97" fmla="*/ 2324 h 2341"/>
                <a:gd name="T98" fmla="*/ 988 w 1345"/>
                <a:gd name="T99" fmla="*/ 2261 h 2341"/>
                <a:gd name="T100" fmla="*/ 1059 w 1345"/>
                <a:gd name="T101" fmla="*/ 2245 h 2341"/>
                <a:gd name="T102" fmla="*/ 1154 w 1345"/>
                <a:gd name="T103" fmla="*/ 2205 h 2341"/>
                <a:gd name="T104" fmla="*/ 1265 w 1345"/>
                <a:gd name="T105" fmla="*/ 2213 h 2341"/>
                <a:gd name="T106" fmla="*/ 1328 w 1345"/>
                <a:gd name="T107" fmla="*/ 2213 h 2341"/>
                <a:gd name="T108" fmla="*/ 1344 w 1345"/>
                <a:gd name="T109" fmla="*/ 2205 h 2341"/>
                <a:gd name="T110" fmla="*/ 1257 w 1345"/>
                <a:gd name="T111" fmla="*/ 1541 h 2341"/>
                <a:gd name="T112" fmla="*/ 1273 w 1345"/>
                <a:gd name="T113" fmla="*/ 87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5" h="2341">
                  <a:moveTo>
                    <a:pt x="1273" y="87"/>
                  </a:moveTo>
                  <a:lnTo>
                    <a:pt x="1273" y="87"/>
                  </a:lnTo>
                  <a:cubicBezTo>
                    <a:pt x="1273" y="71"/>
                    <a:pt x="1288" y="63"/>
                    <a:pt x="1257" y="39"/>
                  </a:cubicBezTo>
                  <a:cubicBezTo>
                    <a:pt x="1249" y="31"/>
                    <a:pt x="1241" y="15"/>
                    <a:pt x="1233" y="0"/>
                  </a:cubicBezTo>
                  <a:cubicBezTo>
                    <a:pt x="940" y="31"/>
                    <a:pt x="664" y="55"/>
                    <a:pt x="450" y="63"/>
                  </a:cubicBezTo>
                  <a:cubicBezTo>
                    <a:pt x="450" y="63"/>
                    <a:pt x="427" y="71"/>
                    <a:pt x="427" y="110"/>
                  </a:cubicBezTo>
                  <a:cubicBezTo>
                    <a:pt x="427" y="142"/>
                    <a:pt x="427" y="134"/>
                    <a:pt x="411" y="142"/>
                  </a:cubicBezTo>
                  <a:cubicBezTo>
                    <a:pt x="395" y="142"/>
                    <a:pt x="371" y="142"/>
                    <a:pt x="363" y="174"/>
                  </a:cubicBezTo>
                  <a:cubicBezTo>
                    <a:pt x="363" y="205"/>
                    <a:pt x="355" y="261"/>
                    <a:pt x="340" y="276"/>
                  </a:cubicBezTo>
                  <a:cubicBezTo>
                    <a:pt x="324" y="292"/>
                    <a:pt x="324" y="316"/>
                    <a:pt x="324" y="348"/>
                  </a:cubicBezTo>
                  <a:cubicBezTo>
                    <a:pt x="324" y="371"/>
                    <a:pt x="316" y="387"/>
                    <a:pt x="284" y="395"/>
                  </a:cubicBezTo>
                  <a:cubicBezTo>
                    <a:pt x="253" y="403"/>
                    <a:pt x="213" y="426"/>
                    <a:pt x="213" y="458"/>
                  </a:cubicBezTo>
                  <a:cubicBezTo>
                    <a:pt x="221" y="482"/>
                    <a:pt x="229" y="490"/>
                    <a:pt x="213" y="498"/>
                  </a:cubicBezTo>
                  <a:cubicBezTo>
                    <a:pt x="205" y="514"/>
                    <a:pt x="205" y="521"/>
                    <a:pt x="213" y="529"/>
                  </a:cubicBezTo>
                  <a:cubicBezTo>
                    <a:pt x="221" y="545"/>
                    <a:pt x="213" y="561"/>
                    <a:pt x="190" y="561"/>
                  </a:cubicBezTo>
                  <a:cubicBezTo>
                    <a:pt x="166" y="561"/>
                    <a:pt x="150" y="561"/>
                    <a:pt x="150" y="593"/>
                  </a:cubicBezTo>
                  <a:cubicBezTo>
                    <a:pt x="158" y="624"/>
                    <a:pt x="181" y="664"/>
                    <a:pt x="150" y="672"/>
                  </a:cubicBezTo>
                  <a:cubicBezTo>
                    <a:pt x="126" y="688"/>
                    <a:pt x="126" y="719"/>
                    <a:pt x="126" y="735"/>
                  </a:cubicBezTo>
                  <a:cubicBezTo>
                    <a:pt x="126" y="759"/>
                    <a:pt x="142" y="790"/>
                    <a:pt x="126" y="806"/>
                  </a:cubicBezTo>
                  <a:cubicBezTo>
                    <a:pt x="110" y="822"/>
                    <a:pt x="118" y="846"/>
                    <a:pt x="142" y="869"/>
                  </a:cubicBezTo>
                  <a:cubicBezTo>
                    <a:pt x="166" y="901"/>
                    <a:pt x="174" y="909"/>
                    <a:pt x="166" y="932"/>
                  </a:cubicBezTo>
                  <a:cubicBezTo>
                    <a:pt x="158" y="956"/>
                    <a:pt x="150" y="972"/>
                    <a:pt x="158" y="988"/>
                  </a:cubicBezTo>
                  <a:cubicBezTo>
                    <a:pt x="174" y="1012"/>
                    <a:pt x="142" y="996"/>
                    <a:pt x="158" y="1043"/>
                  </a:cubicBezTo>
                  <a:cubicBezTo>
                    <a:pt x="166" y="1091"/>
                    <a:pt x="181" y="1091"/>
                    <a:pt x="190" y="1106"/>
                  </a:cubicBezTo>
                  <a:cubicBezTo>
                    <a:pt x="190" y="1130"/>
                    <a:pt x="150" y="1162"/>
                    <a:pt x="166" y="1178"/>
                  </a:cubicBezTo>
                  <a:cubicBezTo>
                    <a:pt x="181" y="1193"/>
                    <a:pt x="158" y="1265"/>
                    <a:pt x="205" y="1257"/>
                  </a:cubicBezTo>
                  <a:cubicBezTo>
                    <a:pt x="205" y="1257"/>
                    <a:pt x="221" y="1280"/>
                    <a:pt x="213" y="1296"/>
                  </a:cubicBezTo>
                  <a:cubicBezTo>
                    <a:pt x="205" y="1320"/>
                    <a:pt x="190" y="1320"/>
                    <a:pt x="221" y="1336"/>
                  </a:cubicBezTo>
                  <a:cubicBezTo>
                    <a:pt x="261" y="1352"/>
                    <a:pt x="276" y="1375"/>
                    <a:pt x="253" y="1383"/>
                  </a:cubicBezTo>
                  <a:cubicBezTo>
                    <a:pt x="237" y="1383"/>
                    <a:pt x="126" y="1407"/>
                    <a:pt x="166" y="1431"/>
                  </a:cubicBezTo>
                  <a:cubicBezTo>
                    <a:pt x="213" y="1454"/>
                    <a:pt x="229" y="1446"/>
                    <a:pt x="221" y="1470"/>
                  </a:cubicBezTo>
                  <a:cubicBezTo>
                    <a:pt x="221" y="1494"/>
                    <a:pt x="181" y="1557"/>
                    <a:pt x="174" y="1565"/>
                  </a:cubicBezTo>
                  <a:cubicBezTo>
                    <a:pt x="158" y="1573"/>
                    <a:pt x="134" y="1565"/>
                    <a:pt x="142" y="1596"/>
                  </a:cubicBezTo>
                  <a:cubicBezTo>
                    <a:pt x="142" y="1628"/>
                    <a:pt x="142" y="1636"/>
                    <a:pt x="134" y="1644"/>
                  </a:cubicBezTo>
                  <a:cubicBezTo>
                    <a:pt x="126" y="1644"/>
                    <a:pt x="95" y="1636"/>
                    <a:pt x="103" y="1660"/>
                  </a:cubicBezTo>
                  <a:cubicBezTo>
                    <a:pt x="103" y="1676"/>
                    <a:pt x="118" y="1699"/>
                    <a:pt x="103" y="1699"/>
                  </a:cubicBezTo>
                  <a:cubicBezTo>
                    <a:pt x="87" y="1707"/>
                    <a:pt x="63" y="1699"/>
                    <a:pt x="63" y="1723"/>
                  </a:cubicBezTo>
                  <a:cubicBezTo>
                    <a:pt x="63" y="1747"/>
                    <a:pt x="63" y="1786"/>
                    <a:pt x="55" y="1786"/>
                  </a:cubicBezTo>
                  <a:cubicBezTo>
                    <a:pt x="47" y="1786"/>
                    <a:pt x="31" y="1810"/>
                    <a:pt x="39" y="1826"/>
                  </a:cubicBezTo>
                  <a:cubicBezTo>
                    <a:pt x="47" y="1842"/>
                    <a:pt x="47" y="1881"/>
                    <a:pt x="31" y="1889"/>
                  </a:cubicBezTo>
                  <a:cubicBezTo>
                    <a:pt x="23" y="1897"/>
                    <a:pt x="0" y="1913"/>
                    <a:pt x="15" y="1929"/>
                  </a:cubicBezTo>
                  <a:cubicBezTo>
                    <a:pt x="31" y="1952"/>
                    <a:pt x="39" y="1976"/>
                    <a:pt x="31" y="1984"/>
                  </a:cubicBezTo>
                  <a:cubicBezTo>
                    <a:pt x="23" y="1992"/>
                    <a:pt x="15" y="2000"/>
                    <a:pt x="39" y="2000"/>
                  </a:cubicBezTo>
                  <a:cubicBezTo>
                    <a:pt x="55" y="2008"/>
                    <a:pt x="774" y="1968"/>
                    <a:pt x="774" y="1968"/>
                  </a:cubicBezTo>
                  <a:cubicBezTo>
                    <a:pt x="774" y="1968"/>
                    <a:pt x="806" y="1976"/>
                    <a:pt x="790" y="1992"/>
                  </a:cubicBezTo>
                  <a:cubicBezTo>
                    <a:pt x="782" y="2008"/>
                    <a:pt x="719" y="2063"/>
                    <a:pt x="759" y="2118"/>
                  </a:cubicBezTo>
                  <a:cubicBezTo>
                    <a:pt x="798" y="2174"/>
                    <a:pt x="822" y="2174"/>
                    <a:pt x="830" y="2205"/>
                  </a:cubicBezTo>
                  <a:cubicBezTo>
                    <a:pt x="846" y="2245"/>
                    <a:pt x="909" y="2332"/>
                    <a:pt x="917" y="2340"/>
                  </a:cubicBezTo>
                  <a:cubicBezTo>
                    <a:pt x="917" y="2340"/>
                    <a:pt x="925" y="2332"/>
                    <a:pt x="933" y="2324"/>
                  </a:cubicBezTo>
                  <a:cubicBezTo>
                    <a:pt x="956" y="2292"/>
                    <a:pt x="964" y="2284"/>
                    <a:pt x="988" y="2261"/>
                  </a:cubicBezTo>
                  <a:cubicBezTo>
                    <a:pt x="1012" y="2237"/>
                    <a:pt x="1035" y="2261"/>
                    <a:pt x="1059" y="2245"/>
                  </a:cubicBezTo>
                  <a:cubicBezTo>
                    <a:pt x="1091" y="2229"/>
                    <a:pt x="1122" y="2189"/>
                    <a:pt x="1154" y="2205"/>
                  </a:cubicBezTo>
                  <a:cubicBezTo>
                    <a:pt x="1193" y="2213"/>
                    <a:pt x="1241" y="2229"/>
                    <a:pt x="1265" y="2213"/>
                  </a:cubicBezTo>
                  <a:cubicBezTo>
                    <a:pt x="1296" y="2197"/>
                    <a:pt x="1304" y="2237"/>
                    <a:pt x="1328" y="2213"/>
                  </a:cubicBezTo>
                  <a:cubicBezTo>
                    <a:pt x="1336" y="2213"/>
                    <a:pt x="1336" y="2213"/>
                    <a:pt x="1344" y="2205"/>
                  </a:cubicBezTo>
                  <a:cubicBezTo>
                    <a:pt x="1257" y="1541"/>
                    <a:pt x="1257" y="1541"/>
                    <a:pt x="1257" y="1541"/>
                  </a:cubicBezTo>
                  <a:cubicBezTo>
                    <a:pt x="1257" y="1541"/>
                    <a:pt x="1273" y="102"/>
                    <a:pt x="1273" y="87"/>
                  </a:cubicBezTo>
                </a:path>
              </a:pathLst>
            </a:custGeom>
            <a:solidFill>
              <a:schemeClr val="accent6"/>
            </a:solidFill>
            <a:ln>
              <a:solidFill>
                <a:schemeClr val="bg2"/>
              </a:solidFill>
            </a:ln>
            <a:effectLst/>
          </p:spPr>
          <p:txBody>
            <a:bodyPr wrap="none" anchor="ctr"/>
            <a:lstStyle/>
            <a:p>
              <a:endParaRPr lang="en-US"/>
            </a:p>
          </p:txBody>
        </p:sp>
        <p:sp>
          <p:nvSpPr>
            <p:cNvPr id="860" name="Freeform 406"/>
            <p:cNvSpPr>
              <a:spLocks noChangeArrowheads="1"/>
            </p:cNvSpPr>
            <p:nvPr/>
          </p:nvSpPr>
          <p:spPr bwMode="auto">
            <a:xfrm>
              <a:off x="18459597" y="7940302"/>
              <a:ext cx="707387" cy="1236191"/>
            </a:xfrm>
            <a:custGeom>
              <a:avLst/>
              <a:gdLst>
                <a:gd name="T0" fmla="*/ 893 w 1345"/>
                <a:gd name="T1" fmla="*/ 2324 h 2349"/>
                <a:gd name="T2" fmla="*/ 790 w 1345"/>
                <a:gd name="T3" fmla="*/ 1992 h 2349"/>
                <a:gd name="T4" fmla="*/ 47 w 1345"/>
                <a:gd name="T5" fmla="*/ 2008 h 2349"/>
                <a:gd name="T6" fmla="*/ 23 w 1345"/>
                <a:gd name="T7" fmla="*/ 1984 h 2349"/>
                <a:gd name="T8" fmla="*/ 39 w 1345"/>
                <a:gd name="T9" fmla="*/ 1881 h 2349"/>
                <a:gd name="T10" fmla="*/ 55 w 1345"/>
                <a:gd name="T11" fmla="*/ 1747 h 2349"/>
                <a:gd name="T12" fmla="*/ 103 w 1345"/>
                <a:gd name="T13" fmla="*/ 1683 h 2349"/>
                <a:gd name="T14" fmla="*/ 134 w 1345"/>
                <a:gd name="T15" fmla="*/ 1636 h 2349"/>
                <a:gd name="T16" fmla="*/ 221 w 1345"/>
                <a:gd name="T17" fmla="*/ 1470 h 2349"/>
                <a:gd name="T18" fmla="*/ 237 w 1345"/>
                <a:gd name="T19" fmla="*/ 1383 h 2349"/>
                <a:gd name="T20" fmla="*/ 197 w 1345"/>
                <a:gd name="T21" fmla="*/ 1328 h 2349"/>
                <a:gd name="T22" fmla="*/ 166 w 1345"/>
                <a:gd name="T23" fmla="*/ 1209 h 2349"/>
                <a:gd name="T24" fmla="*/ 174 w 1345"/>
                <a:gd name="T25" fmla="*/ 1099 h 2349"/>
                <a:gd name="T26" fmla="*/ 158 w 1345"/>
                <a:gd name="T27" fmla="*/ 948 h 2349"/>
                <a:gd name="T28" fmla="*/ 126 w 1345"/>
                <a:gd name="T29" fmla="*/ 806 h 2349"/>
                <a:gd name="T30" fmla="*/ 158 w 1345"/>
                <a:gd name="T31" fmla="*/ 624 h 2349"/>
                <a:gd name="T32" fmla="*/ 190 w 1345"/>
                <a:gd name="T33" fmla="*/ 561 h 2349"/>
                <a:gd name="T34" fmla="*/ 213 w 1345"/>
                <a:gd name="T35" fmla="*/ 498 h 2349"/>
                <a:gd name="T36" fmla="*/ 316 w 1345"/>
                <a:gd name="T37" fmla="*/ 348 h 2349"/>
                <a:gd name="T38" fmla="*/ 403 w 1345"/>
                <a:gd name="T39" fmla="*/ 134 h 2349"/>
                <a:gd name="T40" fmla="*/ 450 w 1345"/>
                <a:gd name="T41" fmla="*/ 63 h 2349"/>
                <a:gd name="T42" fmla="*/ 1233 w 1345"/>
                <a:gd name="T43" fmla="*/ 0 h 2349"/>
                <a:gd name="T44" fmla="*/ 1265 w 1345"/>
                <a:gd name="T45" fmla="*/ 1541 h 2349"/>
                <a:gd name="T46" fmla="*/ 1312 w 1345"/>
                <a:gd name="T47" fmla="*/ 2229 h 2349"/>
                <a:gd name="T48" fmla="*/ 1233 w 1345"/>
                <a:gd name="T49" fmla="*/ 2229 h 2349"/>
                <a:gd name="T50" fmla="*/ 1067 w 1345"/>
                <a:gd name="T51" fmla="*/ 2245 h 2349"/>
                <a:gd name="T52" fmla="*/ 964 w 1345"/>
                <a:gd name="T53" fmla="*/ 2292 h 2349"/>
                <a:gd name="T54" fmla="*/ 774 w 1345"/>
                <a:gd name="T55" fmla="*/ 1960 h 2349"/>
                <a:gd name="T56" fmla="*/ 798 w 1345"/>
                <a:gd name="T57" fmla="*/ 1992 h 2349"/>
                <a:gd name="T58" fmla="*/ 838 w 1345"/>
                <a:gd name="T59" fmla="*/ 2205 h 2349"/>
                <a:gd name="T60" fmla="*/ 956 w 1345"/>
                <a:gd name="T61" fmla="*/ 2292 h 2349"/>
                <a:gd name="T62" fmla="*/ 1035 w 1345"/>
                <a:gd name="T63" fmla="*/ 2245 h 2349"/>
                <a:gd name="T64" fmla="*/ 1162 w 1345"/>
                <a:gd name="T65" fmla="*/ 2197 h 2349"/>
                <a:gd name="T66" fmla="*/ 1296 w 1345"/>
                <a:gd name="T67" fmla="*/ 2213 h 2349"/>
                <a:gd name="T68" fmla="*/ 1257 w 1345"/>
                <a:gd name="T69" fmla="*/ 1541 h 2349"/>
                <a:gd name="T70" fmla="*/ 1233 w 1345"/>
                <a:gd name="T71" fmla="*/ 8 h 2349"/>
                <a:gd name="T72" fmla="*/ 411 w 1345"/>
                <a:gd name="T73" fmla="*/ 142 h 2349"/>
                <a:gd name="T74" fmla="*/ 340 w 1345"/>
                <a:gd name="T75" fmla="*/ 276 h 2349"/>
                <a:gd name="T76" fmla="*/ 221 w 1345"/>
                <a:gd name="T77" fmla="*/ 474 h 2349"/>
                <a:gd name="T78" fmla="*/ 221 w 1345"/>
                <a:gd name="T79" fmla="*/ 553 h 2349"/>
                <a:gd name="T80" fmla="*/ 158 w 1345"/>
                <a:gd name="T81" fmla="*/ 593 h 2349"/>
                <a:gd name="T82" fmla="*/ 134 w 1345"/>
                <a:gd name="T83" fmla="*/ 759 h 2349"/>
                <a:gd name="T84" fmla="*/ 174 w 1345"/>
                <a:gd name="T85" fmla="*/ 932 h 2349"/>
                <a:gd name="T86" fmla="*/ 158 w 1345"/>
                <a:gd name="T87" fmla="*/ 1043 h 2349"/>
                <a:gd name="T88" fmla="*/ 166 w 1345"/>
                <a:gd name="T89" fmla="*/ 1178 h 2349"/>
                <a:gd name="T90" fmla="*/ 205 w 1345"/>
                <a:gd name="T91" fmla="*/ 1257 h 2349"/>
                <a:gd name="T92" fmla="*/ 229 w 1345"/>
                <a:gd name="T93" fmla="*/ 1336 h 2349"/>
                <a:gd name="T94" fmla="*/ 158 w 1345"/>
                <a:gd name="T95" fmla="*/ 1415 h 2349"/>
                <a:gd name="T96" fmla="*/ 174 w 1345"/>
                <a:gd name="T97" fmla="*/ 1565 h 2349"/>
                <a:gd name="T98" fmla="*/ 126 w 1345"/>
                <a:gd name="T99" fmla="*/ 1644 h 2349"/>
                <a:gd name="T100" fmla="*/ 103 w 1345"/>
                <a:gd name="T101" fmla="*/ 1707 h 2349"/>
                <a:gd name="T102" fmla="*/ 55 w 1345"/>
                <a:gd name="T103" fmla="*/ 1794 h 2349"/>
                <a:gd name="T104" fmla="*/ 39 w 1345"/>
                <a:gd name="T105" fmla="*/ 1897 h 2349"/>
                <a:gd name="T106" fmla="*/ 31 w 1345"/>
                <a:gd name="T107" fmla="*/ 1984 h 2349"/>
                <a:gd name="T108" fmla="*/ 767 w 1345"/>
                <a:gd name="T109" fmla="*/ 1960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5" h="2349">
                  <a:moveTo>
                    <a:pt x="909" y="2348"/>
                  </a:moveTo>
                  <a:lnTo>
                    <a:pt x="909" y="2348"/>
                  </a:lnTo>
                  <a:cubicBezTo>
                    <a:pt x="909" y="2340"/>
                    <a:pt x="909" y="2340"/>
                    <a:pt x="909" y="2340"/>
                  </a:cubicBezTo>
                  <a:cubicBezTo>
                    <a:pt x="909" y="2340"/>
                    <a:pt x="901" y="2332"/>
                    <a:pt x="893" y="2324"/>
                  </a:cubicBezTo>
                  <a:cubicBezTo>
                    <a:pt x="877" y="2292"/>
                    <a:pt x="838" y="2237"/>
                    <a:pt x="830" y="2213"/>
                  </a:cubicBezTo>
                  <a:cubicBezTo>
                    <a:pt x="822" y="2189"/>
                    <a:pt x="814" y="2182"/>
                    <a:pt x="798" y="2174"/>
                  </a:cubicBezTo>
                  <a:cubicBezTo>
                    <a:pt x="790" y="2158"/>
                    <a:pt x="774" y="2150"/>
                    <a:pt x="759" y="2118"/>
                  </a:cubicBezTo>
                  <a:cubicBezTo>
                    <a:pt x="711" y="2063"/>
                    <a:pt x="767" y="2008"/>
                    <a:pt x="790" y="1992"/>
                  </a:cubicBezTo>
                  <a:lnTo>
                    <a:pt x="790" y="1992"/>
                  </a:lnTo>
                  <a:cubicBezTo>
                    <a:pt x="798" y="1984"/>
                    <a:pt x="790" y="1984"/>
                    <a:pt x="790" y="1984"/>
                  </a:cubicBezTo>
                  <a:cubicBezTo>
                    <a:pt x="790" y="1976"/>
                    <a:pt x="782" y="1968"/>
                    <a:pt x="767" y="1968"/>
                  </a:cubicBezTo>
                  <a:cubicBezTo>
                    <a:pt x="751" y="1968"/>
                    <a:pt x="118" y="2008"/>
                    <a:pt x="47" y="2008"/>
                  </a:cubicBezTo>
                  <a:cubicBezTo>
                    <a:pt x="39" y="2008"/>
                    <a:pt x="39" y="2008"/>
                    <a:pt x="39" y="2008"/>
                  </a:cubicBezTo>
                  <a:cubicBezTo>
                    <a:pt x="23" y="2008"/>
                    <a:pt x="23" y="2000"/>
                    <a:pt x="23" y="2000"/>
                  </a:cubicBezTo>
                  <a:cubicBezTo>
                    <a:pt x="15" y="1992"/>
                    <a:pt x="23" y="1992"/>
                    <a:pt x="23" y="1984"/>
                  </a:cubicBezTo>
                  <a:lnTo>
                    <a:pt x="23" y="1984"/>
                  </a:lnTo>
                  <a:cubicBezTo>
                    <a:pt x="31" y="1976"/>
                    <a:pt x="23" y="1952"/>
                    <a:pt x="8" y="1936"/>
                  </a:cubicBezTo>
                  <a:cubicBezTo>
                    <a:pt x="8" y="1929"/>
                    <a:pt x="0" y="1921"/>
                    <a:pt x="8" y="1913"/>
                  </a:cubicBezTo>
                  <a:cubicBezTo>
                    <a:pt x="8" y="1897"/>
                    <a:pt x="23" y="1889"/>
                    <a:pt x="31" y="1889"/>
                  </a:cubicBezTo>
                  <a:cubicBezTo>
                    <a:pt x="39" y="1889"/>
                    <a:pt x="39" y="1881"/>
                    <a:pt x="39" y="1881"/>
                  </a:cubicBezTo>
                  <a:cubicBezTo>
                    <a:pt x="47" y="1865"/>
                    <a:pt x="39" y="1834"/>
                    <a:pt x="39" y="1826"/>
                  </a:cubicBezTo>
                  <a:cubicBezTo>
                    <a:pt x="31" y="1818"/>
                    <a:pt x="31" y="1810"/>
                    <a:pt x="39" y="1802"/>
                  </a:cubicBezTo>
                  <a:cubicBezTo>
                    <a:pt x="39" y="1794"/>
                    <a:pt x="47" y="1786"/>
                    <a:pt x="55" y="1786"/>
                  </a:cubicBezTo>
                  <a:cubicBezTo>
                    <a:pt x="63" y="1786"/>
                    <a:pt x="55" y="1763"/>
                    <a:pt x="55" y="1747"/>
                  </a:cubicBezTo>
                  <a:cubicBezTo>
                    <a:pt x="55" y="1739"/>
                    <a:pt x="55" y="1731"/>
                    <a:pt x="55" y="1723"/>
                  </a:cubicBezTo>
                  <a:cubicBezTo>
                    <a:pt x="55" y="1707"/>
                    <a:pt x="79" y="1699"/>
                    <a:pt x="95" y="1699"/>
                  </a:cubicBezTo>
                  <a:lnTo>
                    <a:pt x="103" y="1699"/>
                  </a:lnTo>
                  <a:cubicBezTo>
                    <a:pt x="103" y="1699"/>
                    <a:pt x="103" y="1691"/>
                    <a:pt x="103" y="1683"/>
                  </a:cubicBezTo>
                  <a:cubicBezTo>
                    <a:pt x="103" y="1676"/>
                    <a:pt x="95" y="1668"/>
                    <a:pt x="95" y="1660"/>
                  </a:cubicBezTo>
                  <a:cubicBezTo>
                    <a:pt x="95" y="1652"/>
                    <a:pt x="95" y="1644"/>
                    <a:pt x="103" y="1644"/>
                  </a:cubicBezTo>
                  <a:cubicBezTo>
                    <a:pt x="103" y="1636"/>
                    <a:pt x="118" y="1636"/>
                    <a:pt x="126" y="1636"/>
                  </a:cubicBezTo>
                  <a:cubicBezTo>
                    <a:pt x="126" y="1636"/>
                    <a:pt x="126" y="1636"/>
                    <a:pt x="134" y="1636"/>
                  </a:cubicBezTo>
                  <a:cubicBezTo>
                    <a:pt x="142" y="1636"/>
                    <a:pt x="142" y="1620"/>
                    <a:pt x="134" y="1596"/>
                  </a:cubicBezTo>
                  <a:cubicBezTo>
                    <a:pt x="126" y="1573"/>
                    <a:pt x="142" y="1573"/>
                    <a:pt x="158" y="1565"/>
                  </a:cubicBezTo>
                  <a:lnTo>
                    <a:pt x="166" y="1565"/>
                  </a:lnTo>
                  <a:cubicBezTo>
                    <a:pt x="181" y="1557"/>
                    <a:pt x="213" y="1494"/>
                    <a:pt x="221" y="1470"/>
                  </a:cubicBezTo>
                  <a:cubicBezTo>
                    <a:pt x="221" y="1454"/>
                    <a:pt x="221" y="1454"/>
                    <a:pt x="205" y="1446"/>
                  </a:cubicBezTo>
                  <a:cubicBezTo>
                    <a:pt x="197" y="1446"/>
                    <a:pt x="181" y="1438"/>
                    <a:pt x="166" y="1431"/>
                  </a:cubicBezTo>
                  <a:cubicBezTo>
                    <a:pt x="166" y="1431"/>
                    <a:pt x="150" y="1423"/>
                    <a:pt x="158" y="1415"/>
                  </a:cubicBezTo>
                  <a:cubicBezTo>
                    <a:pt x="158" y="1399"/>
                    <a:pt x="190" y="1391"/>
                    <a:pt x="237" y="1383"/>
                  </a:cubicBezTo>
                  <a:cubicBezTo>
                    <a:pt x="245" y="1383"/>
                    <a:pt x="253" y="1375"/>
                    <a:pt x="253" y="1375"/>
                  </a:cubicBezTo>
                  <a:cubicBezTo>
                    <a:pt x="261" y="1375"/>
                    <a:pt x="261" y="1375"/>
                    <a:pt x="261" y="1375"/>
                  </a:cubicBezTo>
                  <a:cubicBezTo>
                    <a:pt x="261" y="1367"/>
                    <a:pt x="253" y="1352"/>
                    <a:pt x="221" y="1343"/>
                  </a:cubicBezTo>
                  <a:cubicBezTo>
                    <a:pt x="205" y="1336"/>
                    <a:pt x="197" y="1328"/>
                    <a:pt x="197" y="1328"/>
                  </a:cubicBezTo>
                  <a:cubicBezTo>
                    <a:pt x="197" y="1320"/>
                    <a:pt x="197" y="1312"/>
                    <a:pt x="205" y="1312"/>
                  </a:cubicBezTo>
                  <a:cubicBezTo>
                    <a:pt x="205" y="1304"/>
                    <a:pt x="205" y="1304"/>
                    <a:pt x="213" y="1296"/>
                  </a:cubicBezTo>
                  <a:cubicBezTo>
                    <a:pt x="213" y="1280"/>
                    <a:pt x="205" y="1265"/>
                    <a:pt x="197" y="1265"/>
                  </a:cubicBezTo>
                  <a:cubicBezTo>
                    <a:pt x="174" y="1265"/>
                    <a:pt x="166" y="1233"/>
                    <a:pt x="166" y="1209"/>
                  </a:cubicBezTo>
                  <a:cubicBezTo>
                    <a:pt x="166" y="1201"/>
                    <a:pt x="166" y="1185"/>
                    <a:pt x="166" y="1178"/>
                  </a:cubicBezTo>
                  <a:cubicBezTo>
                    <a:pt x="150" y="1170"/>
                    <a:pt x="166" y="1154"/>
                    <a:pt x="174" y="1138"/>
                  </a:cubicBezTo>
                  <a:cubicBezTo>
                    <a:pt x="181" y="1130"/>
                    <a:pt x="181" y="1114"/>
                    <a:pt x="181" y="1106"/>
                  </a:cubicBezTo>
                  <a:lnTo>
                    <a:pt x="174" y="1099"/>
                  </a:lnTo>
                  <a:cubicBezTo>
                    <a:pt x="166" y="1091"/>
                    <a:pt x="158" y="1075"/>
                    <a:pt x="150" y="1043"/>
                  </a:cubicBezTo>
                  <a:cubicBezTo>
                    <a:pt x="142" y="1019"/>
                    <a:pt x="150" y="1012"/>
                    <a:pt x="158" y="1004"/>
                  </a:cubicBezTo>
                  <a:lnTo>
                    <a:pt x="158" y="996"/>
                  </a:lnTo>
                  <a:cubicBezTo>
                    <a:pt x="150" y="972"/>
                    <a:pt x="150" y="964"/>
                    <a:pt x="158" y="948"/>
                  </a:cubicBezTo>
                  <a:cubicBezTo>
                    <a:pt x="158" y="941"/>
                    <a:pt x="166" y="941"/>
                    <a:pt x="166" y="932"/>
                  </a:cubicBezTo>
                  <a:cubicBezTo>
                    <a:pt x="174" y="917"/>
                    <a:pt x="166" y="909"/>
                    <a:pt x="150" y="893"/>
                  </a:cubicBezTo>
                  <a:cubicBezTo>
                    <a:pt x="150" y="885"/>
                    <a:pt x="142" y="877"/>
                    <a:pt x="134" y="877"/>
                  </a:cubicBezTo>
                  <a:cubicBezTo>
                    <a:pt x="103" y="830"/>
                    <a:pt x="110" y="814"/>
                    <a:pt x="126" y="806"/>
                  </a:cubicBezTo>
                  <a:cubicBezTo>
                    <a:pt x="134" y="798"/>
                    <a:pt x="126" y="774"/>
                    <a:pt x="126" y="759"/>
                  </a:cubicBezTo>
                  <a:cubicBezTo>
                    <a:pt x="118" y="751"/>
                    <a:pt x="118" y="743"/>
                    <a:pt x="118" y="735"/>
                  </a:cubicBezTo>
                  <a:cubicBezTo>
                    <a:pt x="118" y="727"/>
                    <a:pt x="118" y="688"/>
                    <a:pt x="150" y="672"/>
                  </a:cubicBezTo>
                  <a:cubicBezTo>
                    <a:pt x="166" y="664"/>
                    <a:pt x="166" y="648"/>
                    <a:pt x="158" y="624"/>
                  </a:cubicBezTo>
                  <a:cubicBezTo>
                    <a:pt x="150" y="616"/>
                    <a:pt x="150" y="601"/>
                    <a:pt x="150" y="593"/>
                  </a:cubicBezTo>
                  <a:cubicBezTo>
                    <a:pt x="150" y="585"/>
                    <a:pt x="150" y="569"/>
                    <a:pt x="150" y="569"/>
                  </a:cubicBezTo>
                  <a:cubicBezTo>
                    <a:pt x="158" y="561"/>
                    <a:pt x="174" y="561"/>
                    <a:pt x="181" y="561"/>
                  </a:cubicBezTo>
                  <a:cubicBezTo>
                    <a:pt x="190" y="561"/>
                    <a:pt x="190" y="561"/>
                    <a:pt x="190" y="561"/>
                  </a:cubicBezTo>
                  <a:cubicBezTo>
                    <a:pt x="205" y="561"/>
                    <a:pt x="205" y="553"/>
                    <a:pt x="213" y="545"/>
                  </a:cubicBezTo>
                  <a:lnTo>
                    <a:pt x="213" y="537"/>
                  </a:lnTo>
                  <a:cubicBezTo>
                    <a:pt x="205" y="529"/>
                    <a:pt x="205" y="521"/>
                    <a:pt x="205" y="521"/>
                  </a:cubicBezTo>
                  <a:cubicBezTo>
                    <a:pt x="205" y="514"/>
                    <a:pt x="205" y="506"/>
                    <a:pt x="213" y="498"/>
                  </a:cubicBezTo>
                  <a:cubicBezTo>
                    <a:pt x="221" y="490"/>
                    <a:pt x="221" y="490"/>
                    <a:pt x="213" y="474"/>
                  </a:cubicBezTo>
                  <a:cubicBezTo>
                    <a:pt x="213" y="466"/>
                    <a:pt x="213" y="466"/>
                    <a:pt x="213" y="458"/>
                  </a:cubicBezTo>
                  <a:cubicBezTo>
                    <a:pt x="205" y="419"/>
                    <a:pt x="276" y="395"/>
                    <a:pt x="284" y="395"/>
                  </a:cubicBezTo>
                  <a:cubicBezTo>
                    <a:pt x="316" y="387"/>
                    <a:pt x="316" y="371"/>
                    <a:pt x="316" y="348"/>
                  </a:cubicBezTo>
                  <a:cubicBezTo>
                    <a:pt x="316" y="316"/>
                    <a:pt x="316" y="284"/>
                    <a:pt x="340" y="276"/>
                  </a:cubicBezTo>
                  <a:cubicBezTo>
                    <a:pt x="355" y="261"/>
                    <a:pt x="355" y="221"/>
                    <a:pt x="363" y="189"/>
                  </a:cubicBezTo>
                  <a:cubicBezTo>
                    <a:pt x="363" y="182"/>
                    <a:pt x="363" y="174"/>
                    <a:pt x="363" y="174"/>
                  </a:cubicBezTo>
                  <a:cubicBezTo>
                    <a:pt x="363" y="142"/>
                    <a:pt x="387" y="134"/>
                    <a:pt x="403" y="134"/>
                  </a:cubicBezTo>
                  <a:cubicBezTo>
                    <a:pt x="403" y="134"/>
                    <a:pt x="403" y="134"/>
                    <a:pt x="411" y="134"/>
                  </a:cubicBezTo>
                  <a:cubicBezTo>
                    <a:pt x="411" y="134"/>
                    <a:pt x="411" y="134"/>
                    <a:pt x="419" y="134"/>
                  </a:cubicBezTo>
                  <a:cubicBezTo>
                    <a:pt x="427" y="134"/>
                    <a:pt x="427" y="134"/>
                    <a:pt x="427" y="110"/>
                  </a:cubicBezTo>
                  <a:cubicBezTo>
                    <a:pt x="427" y="71"/>
                    <a:pt x="450" y="63"/>
                    <a:pt x="450" y="63"/>
                  </a:cubicBezTo>
                  <a:cubicBezTo>
                    <a:pt x="450" y="55"/>
                    <a:pt x="450" y="55"/>
                    <a:pt x="450" y="55"/>
                  </a:cubicBezTo>
                  <a:cubicBezTo>
                    <a:pt x="640" y="47"/>
                    <a:pt x="909" y="31"/>
                    <a:pt x="1233" y="0"/>
                  </a:cubicBezTo>
                  <a:lnTo>
                    <a:pt x="1233" y="0"/>
                  </a:lnTo>
                  <a:lnTo>
                    <a:pt x="1233" y="0"/>
                  </a:lnTo>
                  <a:cubicBezTo>
                    <a:pt x="1241" y="15"/>
                    <a:pt x="1249" y="31"/>
                    <a:pt x="1257" y="31"/>
                  </a:cubicBezTo>
                  <a:cubicBezTo>
                    <a:pt x="1288" y="55"/>
                    <a:pt x="1280" y="71"/>
                    <a:pt x="1280" y="79"/>
                  </a:cubicBezTo>
                  <a:lnTo>
                    <a:pt x="1280" y="87"/>
                  </a:lnTo>
                  <a:cubicBezTo>
                    <a:pt x="1280" y="102"/>
                    <a:pt x="1265" y="1525"/>
                    <a:pt x="1265" y="1541"/>
                  </a:cubicBezTo>
                  <a:cubicBezTo>
                    <a:pt x="1344" y="2213"/>
                    <a:pt x="1344" y="2213"/>
                    <a:pt x="1344" y="2213"/>
                  </a:cubicBezTo>
                  <a:lnTo>
                    <a:pt x="1344" y="2213"/>
                  </a:lnTo>
                  <a:cubicBezTo>
                    <a:pt x="1344" y="2213"/>
                    <a:pt x="1336" y="2213"/>
                    <a:pt x="1336" y="2221"/>
                  </a:cubicBezTo>
                  <a:cubicBezTo>
                    <a:pt x="1328" y="2221"/>
                    <a:pt x="1320" y="2229"/>
                    <a:pt x="1312" y="2229"/>
                  </a:cubicBezTo>
                  <a:cubicBezTo>
                    <a:pt x="1312" y="2229"/>
                    <a:pt x="1304" y="2221"/>
                    <a:pt x="1296" y="2221"/>
                  </a:cubicBezTo>
                  <a:cubicBezTo>
                    <a:pt x="1288" y="2213"/>
                    <a:pt x="1288" y="2213"/>
                    <a:pt x="1280" y="2213"/>
                  </a:cubicBezTo>
                  <a:cubicBezTo>
                    <a:pt x="1273" y="2213"/>
                    <a:pt x="1273" y="2213"/>
                    <a:pt x="1265" y="2213"/>
                  </a:cubicBezTo>
                  <a:cubicBezTo>
                    <a:pt x="1257" y="2221"/>
                    <a:pt x="1249" y="2229"/>
                    <a:pt x="1233" y="2229"/>
                  </a:cubicBezTo>
                  <a:cubicBezTo>
                    <a:pt x="1209" y="2229"/>
                    <a:pt x="1178" y="2213"/>
                    <a:pt x="1154" y="2205"/>
                  </a:cubicBezTo>
                  <a:lnTo>
                    <a:pt x="1146" y="2205"/>
                  </a:lnTo>
                  <a:cubicBezTo>
                    <a:pt x="1122" y="2205"/>
                    <a:pt x="1107" y="2221"/>
                    <a:pt x="1091" y="2229"/>
                  </a:cubicBezTo>
                  <a:cubicBezTo>
                    <a:pt x="1083" y="2237"/>
                    <a:pt x="1075" y="2245"/>
                    <a:pt x="1067" y="2245"/>
                  </a:cubicBezTo>
                  <a:cubicBezTo>
                    <a:pt x="1051" y="2253"/>
                    <a:pt x="1043" y="2253"/>
                    <a:pt x="1035" y="2253"/>
                  </a:cubicBezTo>
                  <a:lnTo>
                    <a:pt x="1027" y="2253"/>
                  </a:lnTo>
                  <a:cubicBezTo>
                    <a:pt x="1012" y="2253"/>
                    <a:pt x="1004" y="2253"/>
                    <a:pt x="988" y="2261"/>
                  </a:cubicBezTo>
                  <a:cubicBezTo>
                    <a:pt x="980" y="2276"/>
                    <a:pt x="972" y="2284"/>
                    <a:pt x="964" y="2292"/>
                  </a:cubicBezTo>
                  <a:cubicBezTo>
                    <a:pt x="956" y="2300"/>
                    <a:pt x="948" y="2316"/>
                    <a:pt x="933" y="2324"/>
                  </a:cubicBezTo>
                  <a:cubicBezTo>
                    <a:pt x="925" y="2332"/>
                    <a:pt x="917" y="2340"/>
                    <a:pt x="917" y="2340"/>
                  </a:cubicBezTo>
                  <a:lnTo>
                    <a:pt x="909" y="2348"/>
                  </a:lnTo>
                  <a:close/>
                  <a:moveTo>
                    <a:pt x="774" y="1960"/>
                  </a:moveTo>
                  <a:lnTo>
                    <a:pt x="774" y="1960"/>
                  </a:lnTo>
                  <a:lnTo>
                    <a:pt x="774" y="1960"/>
                  </a:lnTo>
                  <a:cubicBezTo>
                    <a:pt x="774" y="1960"/>
                    <a:pt x="798" y="1968"/>
                    <a:pt x="798" y="1984"/>
                  </a:cubicBezTo>
                  <a:lnTo>
                    <a:pt x="798" y="1992"/>
                  </a:lnTo>
                  <a:cubicBezTo>
                    <a:pt x="790" y="2000"/>
                    <a:pt x="790" y="2000"/>
                    <a:pt x="790" y="2000"/>
                  </a:cubicBezTo>
                  <a:cubicBezTo>
                    <a:pt x="774" y="2016"/>
                    <a:pt x="719" y="2063"/>
                    <a:pt x="759" y="2118"/>
                  </a:cubicBezTo>
                  <a:cubicBezTo>
                    <a:pt x="782" y="2142"/>
                    <a:pt x="790" y="2158"/>
                    <a:pt x="806" y="2166"/>
                  </a:cubicBezTo>
                  <a:cubicBezTo>
                    <a:pt x="822" y="2174"/>
                    <a:pt x="830" y="2189"/>
                    <a:pt x="838" y="2205"/>
                  </a:cubicBezTo>
                  <a:cubicBezTo>
                    <a:pt x="846" y="2237"/>
                    <a:pt x="885" y="2292"/>
                    <a:pt x="901" y="2316"/>
                  </a:cubicBezTo>
                  <a:cubicBezTo>
                    <a:pt x="909" y="2324"/>
                    <a:pt x="909" y="2332"/>
                    <a:pt x="917" y="2332"/>
                  </a:cubicBezTo>
                  <a:cubicBezTo>
                    <a:pt x="917" y="2332"/>
                    <a:pt x="925" y="2332"/>
                    <a:pt x="933" y="2324"/>
                  </a:cubicBezTo>
                  <a:cubicBezTo>
                    <a:pt x="940" y="2308"/>
                    <a:pt x="948" y="2300"/>
                    <a:pt x="956" y="2292"/>
                  </a:cubicBezTo>
                  <a:cubicBezTo>
                    <a:pt x="964" y="2276"/>
                    <a:pt x="972" y="2269"/>
                    <a:pt x="988" y="2261"/>
                  </a:cubicBezTo>
                  <a:cubicBezTo>
                    <a:pt x="996" y="2245"/>
                    <a:pt x="1012" y="2245"/>
                    <a:pt x="1020" y="2245"/>
                  </a:cubicBezTo>
                  <a:lnTo>
                    <a:pt x="1027" y="2245"/>
                  </a:lnTo>
                  <a:lnTo>
                    <a:pt x="1035" y="2245"/>
                  </a:lnTo>
                  <a:cubicBezTo>
                    <a:pt x="1043" y="2245"/>
                    <a:pt x="1051" y="2245"/>
                    <a:pt x="1059" y="2245"/>
                  </a:cubicBezTo>
                  <a:cubicBezTo>
                    <a:pt x="1067" y="2237"/>
                    <a:pt x="1075" y="2229"/>
                    <a:pt x="1083" y="2229"/>
                  </a:cubicBezTo>
                  <a:cubicBezTo>
                    <a:pt x="1098" y="2213"/>
                    <a:pt x="1122" y="2197"/>
                    <a:pt x="1146" y="2197"/>
                  </a:cubicBezTo>
                  <a:cubicBezTo>
                    <a:pt x="1146" y="2197"/>
                    <a:pt x="1154" y="2197"/>
                    <a:pt x="1162" y="2197"/>
                  </a:cubicBezTo>
                  <a:cubicBezTo>
                    <a:pt x="1186" y="2205"/>
                    <a:pt x="1209" y="2221"/>
                    <a:pt x="1233" y="2221"/>
                  </a:cubicBezTo>
                  <a:cubicBezTo>
                    <a:pt x="1249" y="2221"/>
                    <a:pt x="1257" y="2213"/>
                    <a:pt x="1265" y="2213"/>
                  </a:cubicBezTo>
                  <a:cubicBezTo>
                    <a:pt x="1273" y="2205"/>
                    <a:pt x="1273" y="2205"/>
                    <a:pt x="1280" y="2205"/>
                  </a:cubicBezTo>
                  <a:cubicBezTo>
                    <a:pt x="1288" y="2205"/>
                    <a:pt x="1296" y="2213"/>
                    <a:pt x="1296" y="2213"/>
                  </a:cubicBezTo>
                  <a:cubicBezTo>
                    <a:pt x="1304" y="2213"/>
                    <a:pt x="1312" y="2221"/>
                    <a:pt x="1312" y="2221"/>
                  </a:cubicBezTo>
                  <a:cubicBezTo>
                    <a:pt x="1320" y="2221"/>
                    <a:pt x="1320" y="2221"/>
                    <a:pt x="1328" y="2213"/>
                  </a:cubicBezTo>
                  <a:lnTo>
                    <a:pt x="1336" y="2205"/>
                  </a:lnTo>
                  <a:cubicBezTo>
                    <a:pt x="1257" y="1541"/>
                    <a:pt x="1257" y="1541"/>
                    <a:pt x="1257" y="1541"/>
                  </a:cubicBezTo>
                  <a:cubicBezTo>
                    <a:pt x="1257" y="1525"/>
                    <a:pt x="1273" y="102"/>
                    <a:pt x="1273" y="87"/>
                  </a:cubicBezTo>
                  <a:lnTo>
                    <a:pt x="1273" y="79"/>
                  </a:lnTo>
                  <a:cubicBezTo>
                    <a:pt x="1273" y="63"/>
                    <a:pt x="1280" y="55"/>
                    <a:pt x="1257" y="39"/>
                  </a:cubicBezTo>
                  <a:cubicBezTo>
                    <a:pt x="1249" y="31"/>
                    <a:pt x="1241" y="24"/>
                    <a:pt x="1233" y="8"/>
                  </a:cubicBezTo>
                  <a:cubicBezTo>
                    <a:pt x="909" y="39"/>
                    <a:pt x="648" y="55"/>
                    <a:pt x="450" y="63"/>
                  </a:cubicBezTo>
                  <a:cubicBezTo>
                    <a:pt x="450" y="71"/>
                    <a:pt x="434" y="79"/>
                    <a:pt x="434" y="110"/>
                  </a:cubicBezTo>
                  <a:cubicBezTo>
                    <a:pt x="434" y="134"/>
                    <a:pt x="434" y="142"/>
                    <a:pt x="419" y="142"/>
                  </a:cubicBezTo>
                  <a:cubicBezTo>
                    <a:pt x="411" y="142"/>
                    <a:pt x="411" y="142"/>
                    <a:pt x="411" y="142"/>
                  </a:cubicBezTo>
                  <a:lnTo>
                    <a:pt x="403" y="142"/>
                  </a:lnTo>
                  <a:cubicBezTo>
                    <a:pt x="387" y="142"/>
                    <a:pt x="371" y="142"/>
                    <a:pt x="371" y="174"/>
                  </a:cubicBezTo>
                  <a:cubicBezTo>
                    <a:pt x="371" y="174"/>
                    <a:pt x="371" y="182"/>
                    <a:pt x="371" y="189"/>
                  </a:cubicBezTo>
                  <a:cubicBezTo>
                    <a:pt x="363" y="221"/>
                    <a:pt x="355" y="268"/>
                    <a:pt x="340" y="276"/>
                  </a:cubicBezTo>
                  <a:cubicBezTo>
                    <a:pt x="324" y="292"/>
                    <a:pt x="324" y="316"/>
                    <a:pt x="324" y="348"/>
                  </a:cubicBezTo>
                  <a:cubicBezTo>
                    <a:pt x="324" y="371"/>
                    <a:pt x="316" y="395"/>
                    <a:pt x="284" y="403"/>
                  </a:cubicBezTo>
                  <a:cubicBezTo>
                    <a:pt x="261" y="411"/>
                    <a:pt x="213" y="426"/>
                    <a:pt x="221" y="450"/>
                  </a:cubicBezTo>
                  <a:cubicBezTo>
                    <a:pt x="221" y="458"/>
                    <a:pt x="221" y="466"/>
                    <a:pt x="221" y="474"/>
                  </a:cubicBezTo>
                  <a:cubicBezTo>
                    <a:pt x="229" y="482"/>
                    <a:pt x="229" y="490"/>
                    <a:pt x="221" y="506"/>
                  </a:cubicBezTo>
                  <a:cubicBezTo>
                    <a:pt x="213" y="506"/>
                    <a:pt x="213" y="514"/>
                    <a:pt x="213" y="521"/>
                  </a:cubicBezTo>
                  <a:lnTo>
                    <a:pt x="213" y="529"/>
                  </a:lnTo>
                  <a:cubicBezTo>
                    <a:pt x="221" y="537"/>
                    <a:pt x="221" y="545"/>
                    <a:pt x="221" y="553"/>
                  </a:cubicBezTo>
                  <a:cubicBezTo>
                    <a:pt x="213" y="561"/>
                    <a:pt x="205" y="569"/>
                    <a:pt x="190" y="569"/>
                  </a:cubicBezTo>
                  <a:cubicBezTo>
                    <a:pt x="181" y="569"/>
                    <a:pt x="181" y="569"/>
                    <a:pt x="181" y="569"/>
                  </a:cubicBezTo>
                  <a:cubicBezTo>
                    <a:pt x="174" y="569"/>
                    <a:pt x="166" y="569"/>
                    <a:pt x="158" y="569"/>
                  </a:cubicBezTo>
                  <a:cubicBezTo>
                    <a:pt x="158" y="577"/>
                    <a:pt x="150" y="585"/>
                    <a:pt x="158" y="593"/>
                  </a:cubicBezTo>
                  <a:cubicBezTo>
                    <a:pt x="158" y="601"/>
                    <a:pt x="158" y="608"/>
                    <a:pt x="166" y="616"/>
                  </a:cubicBezTo>
                  <a:cubicBezTo>
                    <a:pt x="174" y="640"/>
                    <a:pt x="174" y="664"/>
                    <a:pt x="158" y="679"/>
                  </a:cubicBezTo>
                  <a:cubicBezTo>
                    <a:pt x="134" y="688"/>
                    <a:pt x="126" y="711"/>
                    <a:pt x="126" y="735"/>
                  </a:cubicBezTo>
                  <a:cubicBezTo>
                    <a:pt x="126" y="743"/>
                    <a:pt x="126" y="751"/>
                    <a:pt x="134" y="759"/>
                  </a:cubicBezTo>
                  <a:cubicBezTo>
                    <a:pt x="134" y="774"/>
                    <a:pt x="142" y="798"/>
                    <a:pt x="126" y="806"/>
                  </a:cubicBezTo>
                  <a:cubicBezTo>
                    <a:pt x="110" y="822"/>
                    <a:pt x="126" y="853"/>
                    <a:pt x="142" y="869"/>
                  </a:cubicBezTo>
                  <a:cubicBezTo>
                    <a:pt x="150" y="877"/>
                    <a:pt x="150" y="885"/>
                    <a:pt x="158" y="885"/>
                  </a:cubicBezTo>
                  <a:cubicBezTo>
                    <a:pt x="174" y="901"/>
                    <a:pt x="181" y="917"/>
                    <a:pt x="174" y="932"/>
                  </a:cubicBezTo>
                  <a:cubicBezTo>
                    <a:pt x="174" y="941"/>
                    <a:pt x="166" y="948"/>
                    <a:pt x="166" y="948"/>
                  </a:cubicBezTo>
                  <a:cubicBezTo>
                    <a:pt x="158" y="964"/>
                    <a:pt x="158" y="972"/>
                    <a:pt x="166" y="988"/>
                  </a:cubicBezTo>
                  <a:cubicBezTo>
                    <a:pt x="166" y="996"/>
                    <a:pt x="166" y="1004"/>
                    <a:pt x="166" y="1012"/>
                  </a:cubicBezTo>
                  <a:cubicBezTo>
                    <a:pt x="158" y="1012"/>
                    <a:pt x="150" y="1019"/>
                    <a:pt x="158" y="1043"/>
                  </a:cubicBezTo>
                  <a:cubicBezTo>
                    <a:pt x="166" y="1075"/>
                    <a:pt x="174" y="1083"/>
                    <a:pt x="181" y="1091"/>
                  </a:cubicBezTo>
                  <a:cubicBezTo>
                    <a:pt x="181" y="1099"/>
                    <a:pt x="190" y="1099"/>
                    <a:pt x="190" y="1106"/>
                  </a:cubicBezTo>
                  <a:cubicBezTo>
                    <a:pt x="190" y="1114"/>
                    <a:pt x="181" y="1130"/>
                    <a:pt x="174" y="1146"/>
                  </a:cubicBezTo>
                  <a:cubicBezTo>
                    <a:pt x="166" y="1154"/>
                    <a:pt x="166" y="1170"/>
                    <a:pt x="166" y="1178"/>
                  </a:cubicBezTo>
                  <a:cubicBezTo>
                    <a:pt x="174" y="1185"/>
                    <a:pt x="174" y="1193"/>
                    <a:pt x="174" y="1209"/>
                  </a:cubicBezTo>
                  <a:cubicBezTo>
                    <a:pt x="174" y="1241"/>
                    <a:pt x="181" y="1257"/>
                    <a:pt x="205" y="1257"/>
                  </a:cubicBezTo>
                  <a:lnTo>
                    <a:pt x="205" y="1257"/>
                  </a:lnTo>
                  <a:lnTo>
                    <a:pt x="205" y="1257"/>
                  </a:lnTo>
                  <a:cubicBezTo>
                    <a:pt x="205" y="1257"/>
                    <a:pt x="221" y="1272"/>
                    <a:pt x="213" y="1296"/>
                  </a:cubicBezTo>
                  <a:cubicBezTo>
                    <a:pt x="213" y="1304"/>
                    <a:pt x="213" y="1312"/>
                    <a:pt x="213" y="1312"/>
                  </a:cubicBezTo>
                  <a:cubicBezTo>
                    <a:pt x="205" y="1320"/>
                    <a:pt x="205" y="1320"/>
                    <a:pt x="205" y="1320"/>
                  </a:cubicBezTo>
                  <a:cubicBezTo>
                    <a:pt x="205" y="1328"/>
                    <a:pt x="221" y="1336"/>
                    <a:pt x="229" y="1336"/>
                  </a:cubicBezTo>
                  <a:cubicBezTo>
                    <a:pt x="237" y="1343"/>
                    <a:pt x="268" y="1359"/>
                    <a:pt x="268" y="1375"/>
                  </a:cubicBezTo>
                  <a:cubicBezTo>
                    <a:pt x="268" y="1375"/>
                    <a:pt x="268" y="1383"/>
                    <a:pt x="261" y="1383"/>
                  </a:cubicBezTo>
                  <a:cubicBezTo>
                    <a:pt x="253" y="1383"/>
                    <a:pt x="245" y="1383"/>
                    <a:pt x="237" y="1391"/>
                  </a:cubicBezTo>
                  <a:cubicBezTo>
                    <a:pt x="213" y="1391"/>
                    <a:pt x="166" y="1407"/>
                    <a:pt x="158" y="1415"/>
                  </a:cubicBezTo>
                  <a:cubicBezTo>
                    <a:pt x="158" y="1415"/>
                    <a:pt x="166" y="1423"/>
                    <a:pt x="174" y="1423"/>
                  </a:cubicBezTo>
                  <a:cubicBezTo>
                    <a:pt x="181" y="1431"/>
                    <a:pt x="197" y="1438"/>
                    <a:pt x="205" y="1438"/>
                  </a:cubicBezTo>
                  <a:cubicBezTo>
                    <a:pt x="221" y="1446"/>
                    <a:pt x="229" y="1446"/>
                    <a:pt x="229" y="1470"/>
                  </a:cubicBezTo>
                  <a:cubicBezTo>
                    <a:pt x="221" y="1494"/>
                    <a:pt x="190" y="1557"/>
                    <a:pt x="174" y="1565"/>
                  </a:cubicBezTo>
                  <a:cubicBezTo>
                    <a:pt x="166" y="1573"/>
                    <a:pt x="166" y="1573"/>
                    <a:pt x="158" y="1573"/>
                  </a:cubicBezTo>
                  <a:cubicBezTo>
                    <a:pt x="150" y="1573"/>
                    <a:pt x="142" y="1581"/>
                    <a:pt x="142" y="1596"/>
                  </a:cubicBezTo>
                  <a:cubicBezTo>
                    <a:pt x="150" y="1636"/>
                    <a:pt x="142" y="1644"/>
                    <a:pt x="134" y="1644"/>
                  </a:cubicBezTo>
                  <a:lnTo>
                    <a:pt x="126" y="1644"/>
                  </a:lnTo>
                  <a:cubicBezTo>
                    <a:pt x="118" y="1644"/>
                    <a:pt x="110" y="1644"/>
                    <a:pt x="103" y="1652"/>
                  </a:cubicBezTo>
                  <a:cubicBezTo>
                    <a:pt x="103" y="1652"/>
                    <a:pt x="103" y="1652"/>
                    <a:pt x="103" y="1660"/>
                  </a:cubicBezTo>
                  <a:cubicBezTo>
                    <a:pt x="103" y="1668"/>
                    <a:pt x="110" y="1676"/>
                    <a:pt x="110" y="1676"/>
                  </a:cubicBezTo>
                  <a:cubicBezTo>
                    <a:pt x="110" y="1691"/>
                    <a:pt x="118" y="1699"/>
                    <a:pt x="103" y="1707"/>
                  </a:cubicBezTo>
                  <a:lnTo>
                    <a:pt x="95" y="1707"/>
                  </a:lnTo>
                  <a:cubicBezTo>
                    <a:pt x="79" y="1707"/>
                    <a:pt x="63" y="1715"/>
                    <a:pt x="63" y="1723"/>
                  </a:cubicBezTo>
                  <a:cubicBezTo>
                    <a:pt x="63" y="1731"/>
                    <a:pt x="63" y="1739"/>
                    <a:pt x="63" y="1747"/>
                  </a:cubicBezTo>
                  <a:cubicBezTo>
                    <a:pt x="63" y="1771"/>
                    <a:pt x="71" y="1786"/>
                    <a:pt x="55" y="1794"/>
                  </a:cubicBezTo>
                  <a:cubicBezTo>
                    <a:pt x="55" y="1794"/>
                    <a:pt x="47" y="1794"/>
                    <a:pt x="47" y="1802"/>
                  </a:cubicBezTo>
                  <a:cubicBezTo>
                    <a:pt x="39" y="1802"/>
                    <a:pt x="39" y="1810"/>
                    <a:pt x="47" y="1818"/>
                  </a:cubicBezTo>
                  <a:cubicBezTo>
                    <a:pt x="55" y="1834"/>
                    <a:pt x="55" y="1865"/>
                    <a:pt x="47" y="1881"/>
                  </a:cubicBezTo>
                  <a:cubicBezTo>
                    <a:pt x="47" y="1889"/>
                    <a:pt x="39" y="1889"/>
                    <a:pt x="39" y="1897"/>
                  </a:cubicBezTo>
                  <a:cubicBezTo>
                    <a:pt x="31" y="1897"/>
                    <a:pt x="15" y="1905"/>
                    <a:pt x="15" y="1913"/>
                  </a:cubicBezTo>
                  <a:cubicBezTo>
                    <a:pt x="8" y="1921"/>
                    <a:pt x="15" y="1921"/>
                    <a:pt x="15" y="1929"/>
                  </a:cubicBezTo>
                  <a:cubicBezTo>
                    <a:pt x="31" y="1952"/>
                    <a:pt x="47" y="1976"/>
                    <a:pt x="31" y="1984"/>
                  </a:cubicBezTo>
                  <a:lnTo>
                    <a:pt x="31" y="1984"/>
                  </a:lnTo>
                  <a:cubicBezTo>
                    <a:pt x="31" y="1992"/>
                    <a:pt x="23" y="1992"/>
                    <a:pt x="23" y="2000"/>
                  </a:cubicBezTo>
                  <a:cubicBezTo>
                    <a:pt x="23" y="2000"/>
                    <a:pt x="31" y="2000"/>
                    <a:pt x="39" y="2000"/>
                  </a:cubicBezTo>
                  <a:cubicBezTo>
                    <a:pt x="39" y="2000"/>
                    <a:pt x="39" y="2000"/>
                    <a:pt x="47" y="2000"/>
                  </a:cubicBezTo>
                  <a:cubicBezTo>
                    <a:pt x="118" y="2000"/>
                    <a:pt x="767" y="1960"/>
                    <a:pt x="767" y="1960"/>
                  </a:cubicBezTo>
                  <a:lnTo>
                    <a:pt x="774" y="1960"/>
                  </a:lnTo>
                  <a:close/>
                </a:path>
              </a:pathLst>
            </a:custGeom>
            <a:solidFill>
              <a:schemeClr val="accent6"/>
            </a:solidFill>
            <a:ln>
              <a:solidFill>
                <a:schemeClr val="bg2"/>
              </a:solidFill>
            </a:ln>
            <a:effectLst/>
          </p:spPr>
          <p:txBody>
            <a:bodyPr wrap="none" anchor="ctr"/>
            <a:lstStyle/>
            <a:p>
              <a:endParaRPr lang="en-US"/>
            </a:p>
          </p:txBody>
        </p:sp>
        <p:sp>
          <p:nvSpPr>
            <p:cNvPr id="861" name="Freeform 407"/>
            <p:cNvSpPr>
              <a:spLocks noChangeArrowheads="1"/>
            </p:cNvSpPr>
            <p:nvPr/>
          </p:nvSpPr>
          <p:spPr bwMode="auto">
            <a:xfrm>
              <a:off x="20090068" y="7715330"/>
              <a:ext cx="997301" cy="770010"/>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solidFill>
              <a:schemeClr val="accent6"/>
            </a:solidFill>
            <a:ln>
              <a:solidFill>
                <a:schemeClr val="bg2"/>
              </a:solidFill>
            </a:ln>
            <a:effectLst/>
          </p:spPr>
          <p:txBody>
            <a:bodyPr wrap="none" anchor="ctr"/>
            <a:lstStyle/>
            <a:p>
              <a:endParaRPr lang="en-US"/>
            </a:p>
          </p:txBody>
        </p:sp>
        <p:sp>
          <p:nvSpPr>
            <p:cNvPr id="862" name="Freeform 408"/>
            <p:cNvSpPr>
              <a:spLocks noChangeArrowheads="1"/>
            </p:cNvSpPr>
            <p:nvPr/>
          </p:nvSpPr>
          <p:spPr bwMode="auto">
            <a:xfrm>
              <a:off x="20090068" y="7719969"/>
              <a:ext cx="1001940" cy="765371"/>
            </a:xfrm>
            <a:custGeom>
              <a:avLst/>
              <a:gdLst>
                <a:gd name="T0" fmla="*/ 1020 w 1906"/>
                <a:gd name="T1" fmla="*/ 1375 h 1455"/>
                <a:gd name="T2" fmla="*/ 925 w 1906"/>
                <a:gd name="T3" fmla="*/ 1233 h 1455"/>
                <a:gd name="T4" fmla="*/ 806 w 1906"/>
                <a:gd name="T5" fmla="*/ 1035 h 1455"/>
                <a:gd name="T6" fmla="*/ 632 w 1906"/>
                <a:gd name="T7" fmla="*/ 861 h 1455"/>
                <a:gd name="T8" fmla="*/ 229 w 1906"/>
                <a:gd name="T9" fmla="*/ 529 h 1455"/>
                <a:gd name="T10" fmla="*/ 126 w 1906"/>
                <a:gd name="T11" fmla="*/ 458 h 1455"/>
                <a:gd name="T12" fmla="*/ 8 w 1906"/>
                <a:gd name="T13" fmla="*/ 308 h 1455"/>
                <a:gd name="T14" fmla="*/ 79 w 1906"/>
                <a:gd name="T15" fmla="*/ 213 h 1455"/>
                <a:gd name="T16" fmla="*/ 181 w 1906"/>
                <a:gd name="T17" fmla="*/ 150 h 1455"/>
                <a:gd name="T18" fmla="*/ 830 w 1906"/>
                <a:gd name="T19" fmla="*/ 23 h 1455"/>
                <a:gd name="T20" fmla="*/ 893 w 1906"/>
                <a:gd name="T21" fmla="*/ 39 h 1455"/>
                <a:gd name="T22" fmla="*/ 1407 w 1906"/>
                <a:gd name="T23" fmla="*/ 71 h 1455"/>
                <a:gd name="T24" fmla="*/ 1850 w 1906"/>
                <a:gd name="T25" fmla="*/ 482 h 1455"/>
                <a:gd name="T26" fmla="*/ 1699 w 1906"/>
                <a:gd name="T27" fmla="*/ 767 h 1455"/>
                <a:gd name="T28" fmla="*/ 1707 w 1906"/>
                <a:gd name="T29" fmla="*/ 782 h 1455"/>
                <a:gd name="T30" fmla="*/ 1660 w 1906"/>
                <a:gd name="T31" fmla="*/ 909 h 1455"/>
                <a:gd name="T32" fmla="*/ 1597 w 1906"/>
                <a:gd name="T33" fmla="*/ 917 h 1455"/>
                <a:gd name="T34" fmla="*/ 1549 w 1906"/>
                <a:gd name="T35" fmla="*/ 1027 h 1455"/>
                <a:gd name="T36" fmla="*/ 1510 w 1906"/>
                <a:gd name="T37" fmla="*/ 1051 h 1455"/>
                <a:gd name="T38" fmla="*/ 1486 w 1906"/>
                <a:gd name="T39" fmla="*/ 1114 h 1455"/>
                <a:gd name="T40" fmla="*/ 1336 w 1906"/>
                <a:gd name="T41" fmla="*/ 1209 h 1455"/>
                <a:gd name="T42" fmla="*/ 1241 w 1906"/>
                <a:gd name="T43" fmla="*/ 1225 h 1455"/>
                <a:gd name="T44" fmla="*/ 1304 w 1906"/>
                <a:gd name="T45" fmla="*/ 1257 h 1455"/>
                <a:gd name="T46" fmla="*/ 1233 w 1906"/>
                <a:gd name="T47" fmla="*/ 1328 h 1455"/>
                <a:gd name="T48" fmla="*/ 1185 w 1906"/>
                <a:gd name="T49" fmla="*/ 1304 h 1455"/>
                <a:gd name="T50" fmla="*/ 1217 w 1906"/>
                <a:gd name="T51" fmla="*/ 1351 h 1455"/>
                <a:gd name="T52" fmla="*/ 1185 w 1906"/>
                <a:gd name="T53" fmla="*/ 1407 h 1455"/>
                <a:gd name="T54" fmla="*/ 1162 w 1906"/>
                <a:gd name="T55" fmla="*/ 1454 h 1455"/>
                <a:gd name="T56" fmla="*/ 237 w 1906"/>
                <a:gd name="T57" fmla="*/ 521 h 1455"/>
                <a:gd name="T58" fmla="*/ 640 w 1906"/>
                <a:gd name="T59" fmla="*/ 861 h 1455"/>
                <a:gd name="T60" fmla="*/ 806 w 1906"/>
                <a:gd name="T61" fmla="*/ 1035 h 1455"/>
                <a:gd name="T62" fmla="*/ 925 w 1906"/>
                <a:gd name="T63" fmla="*/ 1233 h 1455"/>
                <a:gd name="T64" fmla="*/ 1027 w 1906"/>
                <a:gd name="T65" fmla="*/ 1375 h 1455"/>
                <a:gd name="T66" fmla="*/ 1178 w 1906"/>
                <a:gd name="T67" fmla="*/ 1399 h 1455"/>
                <a:gd name="T68" fmla="*/ 1209 w 1906"/>
                <a:gd name="T69" fmla="*/ 1351 h 1455"/>
                <a:gd name="T70" fmla="*/ 1185 w 1906"/>
                <a:gd name="T71" fmla="*/ 1296 h 1455"/>
                <a:gd name="T72" fmla="*/ 1241 w 1906"/>
                <a:gd name="T73" fmla="*/ 1328 h 1455"/>
                <a:gd name="T74" fmla="*/ 1296 w 1906"/>
                <a:gd name="T75" fmla="*/ 1257 h 1455"/>
                <a:gd name="T76" fmla="*/ 1233 w 1906"/>
                <a:gd name="T77" fmla="*/ 1225 h 1455"/>
                <a:gd name="T78" fmla="*/ 1328 w 1906"/>
                <a:gd name="T79" fmla="*/ 1201 h 1455"/>
                <a:gd name="T80" fmla="*/ 1478 w 1906"/>
                <a:gd name="T81" fmla="*/ 1107 h 1455"/>
                <a:gd name="T82" fmla="*/ 1510 w 1906"/>
                <a:gd name="T83" fmla="*/ 1043 h 1455"/>
                <a:gd name="T84" fmla="*/ 1541 w 1906"/>
                <a:gd name="T85" fmla="*/ 1027 h 1455"/>
                <a:gd name="T86" fmla="*/ 1589 w 1906"/>
                <a:gd name="T87" fmla="*/ 909 h 1455"/>
                <a:gd name="T88" fmla="*/ 1660 w 1906"/>
                <a:gd name="T89" fmla="*/ 901 h 1455"/>
                <a:gd name="T90" fmla="*/ 1699 w 1906"/>
                <a:gd name="T91" fmla="*/ 782 h 1455"/>
                <a:gd name="T92" fmla="*/ 1707 w 1906"/>
                <a:gd name="T93" fmla="*/ 759 h 1455"/>
                <a:gd name="T94" fmla="*/ 1850 w 1906"/>
                <a:gd name="T95" fmla="*/ 474 h 1455"/>
                <a:gd name="T96" fmla="*/ 964 w 1906"/>
                <a:gd name="T97" fmla="*/ 150 h 1455"/>
                <a:gd name="T98" fmla="*/ 877 w 1906"/>
                <a:gd name="T99" fmla="*/ 47 h 1455"/>
                <a:gd name="T100" fmla="*/ 822 w 1906"/>
                <a:gd name="T101" fmla="*/ 8 h 1455"/>
                <a:gd name="T102" fmla="*/ 150 w 1906"/>
                <a:gd name="T103" fmla="*/ 181 h 1455"/>
                <a:gd name="T104" fmla="*/ 15 w 1906"/>
                <a:gd name="T105" fmla="*/ 300 h 1455"/>
                <a:gd name="T106" fmla="*/ 110 w 1906"/>
                <a:gd name="T107" fmla="*/ 44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6" h="1455">
                  <a:moveTo>
                    <a:pt x="1162" y="1454"/>
                  </a:moveTo>
                  <a:lnTo>
                    <a:pt x="1162" y="1454"/>
                  </a:lnTo>
                  <a:cubicBezTo>
                    <a:pt x="1130" y="1454"/>
                    <a:pt x="1059" y="1454"/>
                    <a:pt x="1035" y="1438"/>
                  </a:cubicBezTo>
                  <a:cubicBezTo>
                    <a:pt x="1012" y="1423"/>
                    <a:pt x="1012" y="1399"/>
                    <a:pt x="1020" y="1375"/>
                  </a:cubicBezTo>
                  <a:cubicBezTo>
                    <a:pt x="1027" y="1360"/>
                    <a:pt x="1027" y="1351"/>
                    <a:pt x="1020" y="1344"/>
                  </a:cubicBezTo>
                  <a:cubicBezTo>
                    <a:pt x="1012" y="1336"/>
                    <a:pt x="996" y="1312"/>
                    <a:pt x="980" y="1296"/>
                  </a:cubicBezTo>
                  <a:cubicBezTo>
                    <a:pt x="972" y="1280"/>
                    <a:pt x="972" y="1272"/>
                    <a:pt x="964" y="1265"/>
                  </a:cubicBezTo>
                  <a:cubicBezTo>
                    <a:pt x="948" y="1249"/>
                    <a:pt x="940" y="1241"/>
                    <a:pt x="925" y="1233"/>
                  </a:cubicBezTo>
                  <a:cubicBezTo>
                    <a:pt x="917" y="1233"/>
                    <a:pt x="909" y="1225"/>
                    <a:pt x="901" y="1225"/>
                  </a:cubicBezTo>
                  <a:cubicBezTo>
                    <a:pt x="877" y="1209"/>
                    <a:pt x="885" y="1185"/>
                    <a:pt x="885" y="1162"/>
                  </a:cubicBezTo>
                  <a:cubicBezTo>
                    <a:pt x="885" y="1154"/>
                    <a:pt x="885" y="1146"/>
                    <a:pt x="885" y="1138"/>
                  </a:cubicBezTo>
                  <a:cubicBezTo>
                    <a:pt x="877" y="1122"/>
                    <a:pt x="830" y="1059"/>
                    <a:pt x="806" y="1035"/>
                  </a:cubicBezTo>
                  <a:cubicBezTo>
                    <a:pt x="798" y="1035"/>
                    <a:pt x="798" y="1035"/>
                    <a:pt x="790" y="1027"/>
                  </a:cubicBezTo>
                  <a:cubicBezTo>
                    <a:pt x="767" y="1012"/>
                    <a:pt x="743" y="996"/>
                    <a:pt x="703" y="964"/>
                  </a:cubicBezTo>
                  <a:cubicBezTo>
                    <a:pt x="664" y="933"/>
                    <a:pt x="656" y="909"/>
                    <a:pt x="648" y="893"/>
                  </a:cubicBezTo>
                  <a:cubicBezTo>
                    <a:pt x="640" y="885"/>
                    <a:pt x="640" y="877"/>
                    <a:pt x="632" y="861"/>
                  </a:cubicBezTo>
                  <a:cubicBezTo>
                    <a:pt x="608" y="838"/>
                    <a:pt x="585" y="830"/>
                    <a:pt x="553" y="822"/>
                  </a:cubicBezTo>
                  <a:cubicBezTo>
                    <a:pt x="521" y="806"/>
                    <a:pt x="498" y="798"/>
                    <a:pt x="466" y="751"/>
                  </a:cubicBezTo>
                  <a:cubicBezTo>
                    <a:pt x="434" y="711"/>
                    <a:pt x="419" y="703"/>
                    <a:pt x="371" y="687"/>
                  </a:cubicBezTo>
                  <a:cubicBezTo>
                    <a:pt x="316" y="664"/>
                    <a:pt x="268" y="593"/>
                    <a:pt x="229" y="529"/>
                  </a:cubicBezTo>
                  <a:cubicBezTo>
                    <a:pt x="221" y="521"/>
                    <a:pt x="221" y="506"/>
                    <a:pt x="213" y="498"/>
                  </a:cubicBezTo>
                  <a:cubicBezTo>
                    <a:pt x="197" y="466"/>
                    <a:pt x="190" y="450"/>
                    <a:pt x="174" y="450"/>
                  </a:cubicBezTo>
                  <a:cubicBezTo>
                    <a:pt x="166" y="450"/>
                    <a:pt x="158" y="450"/>
                    <a:pt x="150" y="458"/>
                  </a:cubicBezTo>
                  <a:cubicBezTo>
                    <a:pt x="142" y="458"/>
                    <a:pt x="134" y="458"/>
                    <a:pt x="126" y="458"/>
                  </a:cubicBezTo>
                  <a:cubicBezTo>
                    <a:pt x="118" y="458"/>
                    <a:pt x="110" y="458"/>
                    <a:pt x="110" y="450"/>
                  </a:cubicBezTo>
                  <a:cubicBezTo>
                    <a:pt x="95" y="434"/>
                    <a:pt x="55" y="403"/>
                    <a:pt x="31" y="387"/>
                  </a:cubicBezTo>
                  <a:cubicBezTo>
                    <a:pt x="23" y="387"/>
                    <a:pt x="23" y="387"/>
                    <a:pt x="15" y="379"/>
                  </a:cubicBezTo>
                  <a:cubicBezTo>
                    <a:pt x="0" y="371"/>
                    <a:pt x="8" y="340"/>
                    <a:pt x="8" y="308"/>
                  </a:cubicBezTo>
                  <a:cubicBezTo>
                    <a:pt x="8" y="300"/>
                    <a:pt x="8" y="300"/>
                    <a:pt x="8" y="300"/>
                  </a:cubicBezTo>
                  <a:cubicBezTo>
                    <a:pt x="8" y="268"/>
                    <a:pt x="47" y="253"/>
                    <a:pt x="63" y="237"/>
                  </a:cubicBezTo>
                  <a:cubicBezTo>
                    <a:pt x="71" y="229"/>
                    <a:pt x="71" y="229"/>
                    <a:pt x="71" y="229"/>
                  </a:cubicBezTo>
                  <a:cubicBezTo>
                    <a:pt x="79" y="229"/>
                    <a:pt x="79" y="221"/>
                    <a:pt x="79" y="213"/>
                  </a:cubicBezTo>
                  <a:lnTo>
                    <a:pt x="79" y="213"/>
                  </a:lnTo>
                  <a:cubicBezTo>
                    <a:pt x="79" y="205"/>
                    <a:pt x="79" y="205"/>
                    <a:pt x="79" y="205"/>
                  </a:cubicBezTo>
                  <a:cubicBezTo>
                    <a:pt x="110" y="205"/>
                    <a:pt x="126" y="190"/>
                    <a:pt x="150" y="174"/>
                  </a:cubicBezTo>
                  <a:cubicBezTo>
                    <a:pt x="158" y="166"/>
                    <a:pt x="166" y="158"/>
                    <a:pt x="181" y="150"/>
                  </a:cubicBezTo>
                  <a:cubicBezTo>
                    <a:pt x="229" y="126"/>
                    <a:pt x="371" y="55"/>
                    <a:pt x="411" y="47"/>
                  </a:cubicBezTo>
                  <a:cubicBezTo>
                    <a:pt x="434" y="39"/>
                    <a:pt x="727" y="0"/>
                    <a:pt x="806" y="0"/>
                  </a:cubicBezTo>
                  <a:cubicBezTo>
                    <a:pt x="822" y="0"/>
                    <a:pt x="830" y="0"/>
                    <a:pt x="830" y="8"/>
                  </a:cubicBezTo>
                  <a:cubicBezTo>
                    <a:pt x="830" y="15"/>
                    <a:pt x="830" y="15"/>
                    <a:pt x="830" y="23"/>
                  </a:cubicBezTo>
                  <a:lnTo>
                    <a:pt x="830" y="31"/>
                  </a:lnTo>
                  <a:cubicBezTo>
                    <a:pt x="830" y="31"/>
                    <a:pt x="838" y="31"/>
                    <a:pt x="854" y="39"/>
                  </a:cubicBezTo>
                  <a:cubicBezTo>
                    <a:pt x="861" y="39"/>
                    <a:pt x="869" y="39"/>
                    <a:pt x="877" y="39"/>
                  </a:cubicBezTo>
                  <a:cubicBezTo>
                    <a:pt x="885" y="39"/>
                    <a:pt x="885" y="39"/>
                    <a:pt x="893" y="39"/>
                  </a:cubicBezTo>
                  <a:cubicBezTo>
                    <a:pt x="909" y="39"/>
                    <a:pt x="917" y="39"/>
                    <a:pt x="925" y="47"/>
                  </a:cubicBezTo>
                  <a:cubicBezTo>
                    <a:pt x="940" y="63"/>
                    <a:pt x="964" y="126"/>
                    <a:pt x="964" y="142"/>
                  </a:cubicBezTo>
                  <a:cubicBezTo>
                    <a:pt x="1407" y="71"/>
                    <a:pt x="1407" y="71"/>
                    <a:pt x="1407" y="71"/>
                  </a:cubicBezTo>
                  <a:lnTo>
                    <a:pt x="1407" y="71"/>
                  </a:lnTo>
                  <a:cubicBezTo>
                    <a:pt x="1905" y="443"/>
                    <a:pt x="1905" y="443"/>
                    <a:pt x="1905" y="443"/>
                  </a:cubicBezTo>
                  <a:cubicBezTo>
                    <a:pt x="1897" y="443"/>
                    <a:pt x="1897" y="443"/>
                    <a:pt x="1897" y="443"/>
                  </a:cubicBezTo>
                  <a:cubicBezTo>
                    <a:pt x="1889" y="450"/>
                    <a:pt x="1881" y="458"/>
                    <a:pt x="1881" y="466"/>
                  </a:cubicBezTo>
                  <a:cubicBezTo>
                    <a:pt x="1873" y="474"/>
                    <a:pt x="1865" y="482"/>
                    <a:pt x="1850" y="482"/>
                  </a:cubicBezTo>
                  <a:cubicBezTo>
                    <a:pt x="1834" y="490"/>
                    <a:pt x="1715" y="711"/>
                    <a:pt x="1723" y="743"/>
                  </a:cubicBezTo>
                  <a:cubicBezTo>
                    <a:pt x="1723" y="751"/>
                    <a:pt x="1723" y="759"/>
                    <a:pt x="1715" y="767"/>
                  </a:cubicBezTo>
                  <a:cubicBezTo>
                    <a:pt x="1715" y="767"/>
                    <a:pt x="1715" y="767"/>
                    <a:pt x="1707" y="767"/>
                  </a:cubicBezTo>
                  <a:cubicBezTo>
                    <a:pt x="1707" y="767"/>
                    <a:pt x="1707" y="767"/>
                    <a:pt x="1699" y="767"/>
                  </a:cubicBezTo>
                  <a:lnTo>
                    <a:pt x="1691" y="767"/>
                  </a:lnTo>
                  <a:lnTo>
                    <a:pt x="1691" y="767"/>
                  </a:lnTo>
                  <a:lnTo>
                    <a:pt x="1691" y="767"/>
                  </a:lnTo>
                  <a:cubicBezTo>
                    <a:pt x="1699" y="767"/>
                    <a:pt x="1699" y="774"/>
                    <a:pt x="1707" y="782"/>
                  </a:cubicBezTo>
                  <a:cubicBezTo>
                    <a:pt x="1707" y="790"/>
                    <a:pt x="1715" y="798"/>
                    <a:pt x="1715" y="814"/>
                  </a:cubicBezTo>
                  <a:cubicBezTo>
                    <a:pt x="1707" y="830"/>
                    <a:pt x="1699" y="838"/>
                    <a:pt x="1691" y="845"/>
                  </a:cubicBezTo>
                  <a:cubicBezTo>
                    <a:pt x="1676" y="861"/>
                    <a:pt x="1676" y="861"/>
                    <a:pt x="1676" y="877"/>
                  </a:cubicBezTo>
                  <a:cubicBezTo>
                    <a:pt x="1668" y="885"/>
                    <a:pt x="1668" y="893"/>
                    <a:pt x="1660" y="909"/>
                  </a:cubicBezTo>
                  <a:cubicBezTo>
                    <a:pt x="1660" y="917"/>
                    <a:pt x="1652" y="925"/>
                    <a:pt x="1644" y="925"/>
                  </a:cubicBezTo>
                  <a:cubicBezTo>
                    <a:pt x="1636" y="925"/>
                    <a:pt x="1628" y="917"/>
                    <a:pt x="1620" y="917"/>
                  </a:cubicBezTo>
                  <a:cubicBezTo>
                    <a:pt x="1613" y="917"/>
                    <a:pt x="1613" y="909"/>
                    <a:pt x="1604" y="917"/>
                  </a:cubicBezTo>
                  <a:cubicBezTo>
                    <a:pt x="1597" y="917"/>
                    <a:pt x="1597" y="917"/>
                    <a:pt x="1597" y="917"/>
                  </a:cubicBezTo>
                  <a:cubicBezTo>
                    <a:pt x="1589" y="917"/>
                    <a:pt x="1589" y="933"/>
                    <a:pt x="1597" y="940"/>
                  </a:cubicBezTo>
                  <a:cubicBezTo>
                    <a:pt x="1597" y="948"/>
                    <a:pt x="1597" y="956"/>
                    <a:pt x="1597" y="964"/>
                  </a:cubicBezTo>
                  <a:cubicBezTo>
                    <a:pt x="1597" y="972"/>
                    <a:pt x="1581" y="988"/>
                    <a:pt x="1573" y="996"/>
                  </a:cubicBezTo>
                  <a:cubicBezTo>
                    <a:pt x="1565" y="1012"/>
                    <a:pt x="1549" y="1020"/>
                    <a:pt x="1549" y="1027"/>
                  </a:cubicBezTo>
                  <a:cubicBezTo>
                    <a:pt x="1549" y="1043"/>
                    <a:pt x="1549" y="1051"/>
                    <a:pt x="1533" y="1051"/>
                  </a:cubicBezTo>
                  <a:lnTo>
                    <a:pt x="1533" y="1051"/>
                  </a:lnTo>
                  <a:cubicBezTo>
                    <a:pt x="1533" y="1043"/>
                    <a:pt x="1525" y="1043"/>
                    <a:pt x="1518" y="1051"/>
                  </a:cubicBezTo>
                  <a:lnTo>
                    <a:pt x="1510" y="1051"/>
                  </a:lnTo>
                  <a:cubicBezTo>
                    <a:pt x="1502" y="1051"/>
                    <a:pt x="1502" y="1051"/>
                    <a:pt x="1494" y="1059"/>
                  </a:cubicBezTo>
                  <a:lnTo>
                    <a:pt x="1494" y="1059"/>
                  </a:lnTo>
                  <a:cubicBezTo>
                    <a:pt x="1486" y="1067"/>
                    <a:pt x="1486" y="1075"/>
                    <a:pt x="1486" y="1083"/>
                  </a:cubicBezTo>
                  <a:cubicBezTo>
                    <a:pt x="1494" y="1091"/>
                    <a:pt x="1494" y="1098"/>
                    <a:pt x="1486" y="1114"/>
                  </a:cubicBezTo>
                  <a:cubicBezTo>
                    <a:pt x="1478" y="1130"/>
                    <a:pt x="1470" y="1138"/>
                    <a:pt x="1454" y="1138"/>
                  </a:cubicBezTo>
                  <a:cubicBezTo>
                    <a:pt x="1446" y="1138"/>
                    <a:pt x="1438" y="1146"/>
                    <a:pt x="1423" y="1146"/>
                  </a:cubicBezTo>
                  <a:cubicBezTo>
                    <a:pt x="1407" y="1154"/>
                    <a:pt x="1391" y="1170"/>
                    <a:pt x="1375" y="1185"/>
                  </a:cubicBezTo>
                  <a:cubicBezTo>
                    <a:pt x="1360" y="1193"/>
                    <a:pt x="1344" y="1201"/>
                    <a:pt x="1336" y="1209"/>
                  </a:cubicBezTo>
                  <a:cubicBezTo>
                    <a:pt x="1320" y="1209"/>
                    <a:pt x="1312" y="1209"/>
                    <a:pt x="1304" y="1209"/>
                  </a:cubicBezTo>
                  <a:cubicBezTo>
                    <a:pt x="1296" y="1209"/>
                    <a:pt x="1288" y="1201"/>
                    <a:pt x="1280" y="1201"/>
                  </a:cubicBezTo>
                  <a:lnTo>
                    <a:pt x="1280" y="1201"/>
                  </a:lnTo>
                  <a:cubicBezTo>
                    <a:pt x="1257" y="1201"/>
                    <a:pt x="1241" y="1217"/>
                    <a:pt x="1241" y="1225"/>
                  </a:cubicBezTo>
                  <a:cubicBezTo>
                    <a:pt x="1241" y="1233"/>
                    <a:pt x="1241" y="1233"/>
                    <a:pt x="1257" y="1233"/>
                  </a:cubicBezTo>
                  <a:cubicBezTo>
                    <a:pt x="1265" y="1233"/>
                    <a:pt x="1273" y="1233"/>
                    <a:pt x="1280" y="1241"/>
                  </a:cubicBezTo>
                  <a:cubicBezTo>
                    <a:pt x="1296" y="1241"/>
                    <a:pt x="1304" y="1241"/>
                    <a:pt x="1304" y="1249"/>
                  </a:cubicBezTo>
                  <a:lnTo>
                    <a:pt x="1304" y="1257"/>
                  </a:lnTo>
                  <a:cubicBezTo>
                    <a:pt x="1304" y="1265"/>
                    <a:pt x="1304" y="1265"/>
                    <a:pt x="1304" y="1272"/>
                  </a:cubicBezTo>
                  <a:cubicBezTo>
                    <a:pt x="1304" y="1296"/>
                    <a:pt x="1288" y="1320"/>
                    <a:pt x="1265" y="1328"/>
                  </a:cubicBezTo>
                  <a:cubicBezTo>
                    <a:pt x="1257" y="1336"/>
                    <a:pt x="1249" y="1336"/>
                    <a:pt x="1249" y="1336"/>
                  </a:cubicBezTo>
                  <a:cubicBezTo>
                    <a:pt x="1241" y="1336"/>
                    <a:pt x="1241" y="1336"/>
                    <a:pt x="1233" y="1328"/>
                  </a:cubicBezTo>
                  <a:cubicBezTo>
                    <a:pt x="1233" y="1328"/>
                    <a:pt x="1233" y="1320"/>
                    <a:pt x="1233" y="1312"/>
                  </a:cubicBezTo>
                  <a:cubicBezTo>
                    <a:pt x="1225" y="1312"/>
                    <a:pt x="1225" y="1312"/>
                    <a:pt x="1225" y="1312"/>
                  </a:cubicBezTo>
                  <a:cubicBezTo>
                    <a:pt x="1217" y="1304"/>
                    <a:pt x="1217" y="1304"/>
                    <a:pt x="1209" y="1304"/>
                  </a:cubicBezTo>
                  <a:cubicBezTo>
                    <a:pt x="1201" y="1304"/>
                    <a:pt x="1201" y="1304"/>
                    <a:pt x="1185" y="1304"/>
                  </a:cubicBezTo>
                  <a:cubicBezTo>
                    <a:pt x="1178" y="1312"/>
                    <a:pt x="1178" y="1312"/>
                    <a:pt x="1178" y="1312"/>
                  </a:cubicBezTo>
                  <a:cubicBezTo>
                    <a:pt x="1178" y="1312"/>
                    <a:pt x="1185" y="1320"/>
                    <a:pt x="1185" y="1328"/>
                  </a:cubicBezTo>
                  <a:cubicBezTo>
                    <a:pt x="1193" y="1328"/>
                    <a:pt x="1201" y="1336"/>
                    <a:pt x="1201" y="1336"/>
                  </a:cubicBezTo>
                  <a:cubicBezTo>
                    <a:pt x="1209" y="1344"/>
                    <a:pt x="1209" y="1344"/>
                    <a:pt x="1217" y="1351"/>
                  </a:cubicBezTo>
                  <a:cubicBezTo>
                    <a:pt x="1217" y="1351"/>
                    <a:pt x="1225" y="1360"/>
                    <a:pt x="1233" y="1375"/>
                  </a:cubicBezTo>
                  <a:cubicBezTo>
                    <a:pt x="1233" y="1383"/>
                    <a:pt x="1233" y="1383"/>
                    <a:pt x="1225" y="1391"/>
                  </a:cubicBezTo>
                  <a:cubicBezTo>
                    <a:pt x="1225" y="1399"/>
                    <a:pt x="1209" y="1407"/>
                    <a:pt x="1193" y="1407"/>
                  </a:cubicBezTo>
                  <a:cubicBezTo>
                    <a:pt x="1185" y="1407"/>
                    <a:pt x="1185" y="1407"/>
                    <a:pt x="1185" y="1407"/>
                  </a:cubicBezTo>
                  <a:cubicBezTo>
                    <a:pt x="1162" y="1415"/>
                    <a:pt x="1162" y="1438"/>
                    <a:pt x="1170" y="1446"/>
                  </a:cubicBezTo>
                  <a:lnTo>
                    <a:pt x="1170" y="1446"/>
                  </a:lnTo>
                  <a:cubicBezTo>
                    <a:pt x="1178" y="1454"/>
                    <a:pt x="1178" y="1454"/>
                    <a:pt x="1178" y="1454"/>
                  </a:cubicBezTo>
                  <a:lnTo>
                    <a:pt x="1162" y="1454"/>
                  </a:lnTo>
                  <a:close/>
                  <a:moveTo>
                    <a:pt x="174" y="443"/>
                  </a:moveTo>
                  <a:lnTo>
                    <a:pt x="174" y="443"/>
                  </a:lnTo>
                  <a:cubicBezTo>
                    <a:pt x="190" y="443"/>
                    <a:pt x="205" y="466"/>
                    <a:pt x="221" y="498"/>
                  </a:cubicBezTo>
                  <a:cubicBezTo>
                    <a:pt x="229" y="506"/>
                    <a:pt x="229" y="514"/>
                    <a:pt x="237" y="521"/>
                  </a:cubicBezTo>
                  <a:cubicBezTo>
                    <a:pt x="268" y="577"/>
                    <a:pt x="324" y="656"/>
                    <a:pt x="371" y="680"/>
                  </a:cubicBezTo>
                  <a:cubicBezTo>
                    <a:pt x="419" y="695"/>
                    <a:pt x="434" y="703"/>
                    <a:pt x="466" y="751"/>
                  </a:cubicBezTo>
                  <a:cubicBezTo>
                    <a:pt x="498" y="790"/>
                    <a:pt x="521" y="798"/>
                    <a:pt x="553" y="814"/>
                  </a:cubicBezTo>
                  <a:cubicBezTo>
                    <a:pt x="592" y="822"/>
                    <a:pt x="616" y="830"/>
                    <a:pt x="640" y="861"/>
                  </a:cubicBezTo>
                  <a:cubicBezTo>
                    <a:pt x="640" y="869"/>
                    <a:pt x="648" y="877"/>
                    <a:pt x="648" y="885"/>
                  </a:cubicBezTo>
                  <a:cubicBezTo>
                    <a:pt x="664" y="909"/>
                    <a:pt x="672" y="925"/>
                    <a:pt x="703" y="956"/>
                  </a:cubicBezTo>
                  <a:cubicBezTo>
                    <a:pt x="751" y="988"/>
                    <a:pt x="774" y="1004"/>
                    <a:pt x="798" y="1020"/>
                  </a:cubicBezTo>
                  <a:cubicBezTo>
                    <a:pt x="798" y="1027"/>
                    <a:pt x="806" y="1027"/>
                    <a:pt x="806" y="1035"/>
                  </a:cubicBezTo>
                  <a:cubicBezTo>
                    <a:pt x="838" y="1051"/>
                    <a:pt x="885" y="1114"/>
                    <a:pt x="893" y="1138"/>
                  </a:cubicBezTo>
                  <a:cubicBezTo>
                    <a:pt x="893" y="1146"/>
                    <a:pt x="893" y="1154"/>
                    <a:pt x="893" y="1162"/>
                  </a:cubicBezTo>
                  <a:cubicBezTo>
                    <a:pt x="885" y="1185"/>
                    <a:pt x="885" y="1201"/>
                    <a:pt x="901" y="1217"/>
                  </a:cubicBezTo>
                  <a:cubicBezTo>
                    <a:pt x="909" y="1225"/>
                    <a:pt x="917" y="1225"/>
                    <a:pt x="925" y="1233"/>
                  </a:cubicBezTo>
                  <a:cubicBezTo>
                    <a:pt x="940" y="1233"/>
                    <a:pt x="956" y="1241"/>
                    <a:pt x="964" y="1257"/>
                  </a:cubicBezTo>
                  <a:cubicBezTo>
                    <a:pt x="972" y="1265"/>
                    <a:pt x="980" y="1280"/>
                    <a:pt x="988" y="1288"/>
                  </a:cubicBezTo>
                  <a:cubicBezTo>
                    <a:pt x="1004" y="1312"/>
                    <a:pt x="1012" y="1336"/>
                    <a:pt x="1027" y="1344"/>
                  </a:cubicBezTo>
                  <a:cubicBezTo>
                    <a:pt x="1035" y="1344"/>
                    <a:pt x="1035" y="1360"/>
                    <a:pt x="1027" y="1375"/>
                  </a:cubicBezTo>
                  <a:cubicBezTo>
                    <a:pt x="1020" y="1399"/>
                    <a:pt x="1020" y="1423"/>
                    <a:pt x="1035" y="1431"/>
                  </a:cubicBezTo>
                  <a:cubicBezTo>
                    <a:pt x="1059" y="1446"/>
                    <a:pt x="1130" y="1446"/>
                    <a:pt x="1162" y="1446"/>
                  </a:cubicBezTo>
                  <a:lnTo>
                    <a:pt x="1162" y="1446"/>
                  </a:lnTo>
                  <a:cubicBezTo>
                    <a:pt x="1154" y="1438"/>
                    <a:pt x="1154" y="1407"/>
                    <a:pt x="1178" y="1399"/>
                  </a:cubicBezTo>
                  <a:cubicBezTo>
                    <a:pt x="1185" y="1399"/>
                    <a:pt x="1185" y="1399"/>
                    <a:pt x="1193" y="1399"/>
                  </a:cubicBezTo>
                  <a:cubicBezTo>
                    <a:pt x="1201" y="1399"/>
                    <a:pt x="1217" y="1391"/>
                    <a:pt x="1225" y="1391"/>
                  </a:cubicBezTo>
                  <a:cubicBezTo>
                    <a:pt x="1225" y="1383"/>
                    <a:pt x="1225" y="1383"/>
                    <a:pt x="1225" y="1375"/>
                  </a:cubicBezTo>
                  <a:cubicBezTo>
                    <a:pt x="1217" y="1360"/>
                    <a:pt x="1217" y="1360"/>
                    <a:pt x="1209" y="1351"/>
                  </a:cubicBezTo>
                  <a:cubicBezTo>
                    <a:pt x="1209" y="1351"/>
                    <a:pt x="1201" y="1351"/>
                    <a:pt x="1193" y="1344"/>
                  </a:cubicBezTo>
                  <a:cubicBezTo>
                    <a:pt x="1193" y="1336"/>
                    <a:pt x="1185" y="1336"/>
                    <a:pt x="1185" y="1328"/>
                  </a:cubicBezTo>
                  <a:cubicBezTo>
                    <a:pt x="1178" y="1320"/>
                    <a:pt x="1170" y="1320"/>
                    <a:pt x="1170" y="1312"/>
                  </a:cubicBezTo>
                  <a:cubicBezTo>
                    <a:pt x="1170" y="1304"/>
                    <a:pt x="1178" y="1304"/>
                    <a:pt x="1185" y="1296"/>
                  </a:cubicBezTo>
                  <a:cubicBezTo>
                    <a:pt x="1193" y="1296"/>
                    <a:pt x="1201" y="1296"/>
                    <a:pt x="1209" y="1296"/>
                  </a:cubicBezTo>
                  <a:cubicBezTo>
                    <a:pt x="1217" y="1296"/>
                    <a:pt x="1225" y="1296"/>
                    <a:pt x="1233" y="1312"/>
                  </a:cubicBezTo>
                  <a:lnTo>
                    <a:pt x="1233" y="1312"/>
                  </a:lnTo>
                  <a:cubicBezTo>
                    <a:pt x="1241" y="1320"/>
                    <a:pt x="1241" y="1320"/>
                    <a:pt x="1241" y="1328"/>
                  </a:cubicBezTo>
                  <a:lnTo>
                    <a:pt x="1249" y="1328"/>
                  </a:lnTo>
                  <a:lnTo>
                    <a:pt x="1257" y="1328"/>
                  </a:lnTo>
                  <a:cubicBezTo>
                    <a:pt x="1280" y="1312"/>
                    <a:pt x="1296" y="1296"/>
                    <a:pt x="1296" y="1272"/>
                  </a:cubicBezTo>
                  <a:cubicBezTo>
                    <a:pt x="1296" y="1265"/>
                    <a:pt x="1296" y="1265"/>
                    <a:pt x="1296" y="1257"/>
                  </a:cubicBezTo>
                  <a:lnTo>
                    <a:pt x="1296" y="1249"/>
                  </a:lnTo>
                  <a:cubicBezTo>
                    <a:pt x="1296" y="1249"/>
                    <a:pt x="1288" y="1249"/>
                    <a:pt x="1280" y="1249"/>
                  </a:cubicBezTo>
                  <a:cubicBezTo>
                    <a:pt x="1273" y="1241"/>
                    <a:pt x="1265" y="1241"/>
                    <a:pt x="1257" y="1241"/>
                  </a:cubicBezTo>
                  <a:cubicBezTo>
                    <a:pt x="1241" y="1241"/>
                    <a:pt x="1233" y="1241"/>
                    <a:pt x="1233" y="1225"/>
                  </a:cubicBezTo>
                  <a:cubicBezTo>
                    <a:pt x="1233" y="1217"/>
                    <a:pt x="1257" y="1193"/>
                    <a:pt x="1280" y="1193"/>
                  </a:cubicBezTo>
                  <a:cubicBezTo>
                    <a:pt x="1280" y="1193"/>
                    <a:pt x="1280" y="1193"/>
                    <a:pt x="1288" y="1193"/>
                  </a:cubicBezTo>
                  <a:cubicBezTo>
                    <a:pt x="1296" y="1201"/>
                    <a:pt x="1296" y="1201"/>
                    <a:pt x="1304" y="1201"/>
                  </a:cubicBezTo>
                  <a:cubicBezTo>
                    <a:pt x="1312" y="1201"/>
                    <a:pt x="1320" y="1209"/>
                    <a:pt x="1328" y="1201"/>
                  </a:cubicBezTo>
                  <a:cubicBezTo>
                    <a:pt x="1336" y="1193"/>
                    <a:pt x="1351" y="1185"/>
                    <a:pt x="1367" y="1178"/>
                  </a:cubicBezTo>
                  <a:cubicBezTo>
                    <a:pt x="1383" y="1162"/>
                    <a:pt x="1407" y="1146"/>
                    <a:pt x="1423" y="1146"/>
                  </a:cubicBezTo>
                  <a:cubicBezTo>
                    <a:pt x="1431" y="1138"/>
                    <a:pt x="1438" y="1138"/>
                    <a:pt x="1454" y="1130"/>
                  </a:cubicBezTo>
                  <a:cubicBezTo>
                    <a:pt x="1462" y="1130"/>
                    <a:pt x="1478" y="1122"/>
                    <a:pt x="1478" y="1107"/>
                  </a:cubicBezTo>
                  <a:cubicBezTo>
                    <a:pt x="1486" y="1098"/>
                    <a:pt x="1486" y="1091"/>
                    <a:pt x="1486" y="1083"/>
                  </a:cubicBezTo>
                  <a:cubicBezTo>
                    <a:pt x="1478" y="1075"/>
                    <a:pt x="1478" y="1067"/>
                    <a:pt x="1486" y="1059"/>
                  </a:cubicBezTo>
                  <a:cubicBezTo>
                    <a:pt x="1494" y="1051"/>
                    <a:pt x="1494" y="1051"/>
                    <a:pt x="1494" y="1051"/>
                  </a:cubicBezTo>
                  <a:cubicBezTo>
                    <a:pt x="1494" y="1043"/>
                    <a:pt x="1502" y="1043"/>
                    <a:pt x="1510" y="1043"/>
                  </a:cubicBezTo>
                  <a:lnTo>
                    <a:pt x="1518" y="1043"/>
                  </a:lnTo>
                  <a:cubicBezTo>
                    <a:pt x="1525" y="1043"/>
                    <a:pt x="1533" y="1043"/>
                    <a:pt x="1533" y="1043"/>
                  </a:cubicBezTo>
                  <a:lnTo>
                    <a:pt x="1533" y="1043"/>
                  </a:lnTo>
                  <a:cubicBezTo>
                    <a:pt x="1541" y="1043"/>
                    <a:pt x="1541" y="1043"/>
                    <a:pt x="1541" y="1027"/>
                  </a:cubicBezTo>
                  <a:cubicBezTo>
                    <a:pt x="1541" y="1012"/>
                    <a:pt x="1557" y="1004"/>
                    <a:pt x="1565" y="996"/>
                  </a:cubicBezTo>
                  <a:cubicBezTo>
                    <a:pt x="1581" y="980"/>
                    <a:pt x="1589" y="972"/>
                    <a:pt x="1589" y="964"/>
                  </a:cubicBezTo>
                  <a:cubicBezTo>
                    <a:pt x="1589" y="956"/>
                    <a:pt x="1589" y="948"/>
                    <a:pt x="1589" y="940"/>
                  </a:cubicBezTo>
                  <a:cubicBezTo>
                    <a:pt x="1581" y="925"/>
                    <a:pt x="1581" y="917"/>
                    <a:pt x="1589" y="909"/>
                  </a:cubicBezTo>
                  <a:lnTo>
                    <a:pt x="1597" y="909"/>
                  </a:lnTo>
                  <a:cubicBezTo>
                    <a:pt x="1613" y="909"/>
                    <a:pt x="1620" y="909"/>
                    <a:pt x="1628" y="909"/>
                  </a:cubicBezTo>
                  <a:cubicBezTo>
                    <a:pt x="1628" y="917"/>
                    <a:pt x="1636" y="917"/>
                    <a:pt x="1644" y="917"/>
                  </a:cubicBezTo>
                  <a:cubicBezTo>
                    <a:pt x="1644" y="917"/>
                    <a:pt x="1652" y="917"/>
                    <a:pt x="1660" y="901"/>
                  </a:cubicBezTo>
                  <a:cubicBezTo>
                    <a:pt x="1660" y="893"/>
                    <a:pt x="1668" y="885"/>
                    <a:pt x="1668" y="877"/>
                  </a:cubicBezTo>
                  <a:cubicBezTo>
                    <a:pt x="1668" y="861"/>
                    <a:pt x="1676" y="854"/>
                    <a:pt x="1684" y="845"/>
                  </a:cubicBezTo>
                  <a:cubicBezTo>
                    <a:pt x="1699" y="838"/>
                    <a:pt x="1699" y="822"/>
                    <a:pt x="1707" y="814"/>
                  </a:cubicBezTo>
                  <a:cubicBezTo>
                    <a:pt x="1707" y="798"/>
                    <a:pt x="1707" y="790"/>
                    <a:pt x="1699" y="782"/>
                  </a:cubicBezTo>
                  <a:cubicBezTo>
                    <a:pt x="1691" y="782"/>
                    <a:pt x="1691" y="774"/>
                    <a:pt x="1684" y="774"/>
                  </a:cubicBezTo>
                  <a:cubicBezTo>
                    <a:pt x="1684" y="767"/>
                    <a:pt x="1676" y="767"/>
                    <a:pt x="1684" y="759"/>
                  </a:cubicBezTo>
                  <a:cubicBezTo>
                    <a:pt x="1684" y="759"/>
                    <a:pt x="1684" y="759"/>
                    <a:pt x="1691" y="759"/>
                  </a:cubicBezTo>
                  <a:cubicBezTo>
                    <a:pt x="1699" y="759"/>
                    <a:pt x="1699" y="759"/>
                    <a:pt x="1707" y="759"/>
                  </a:cubicBezTo>
                  <a:lnTo>
                    <a:pt x="1707" y="759"/>
                  </a:lnTo>
                  <a:cubicBezTo>
                    <a:pt x="1715" y="759"/>
                    <a:pt x="1715" y="759"/>
                    <a:pt x="1715" y="759"/>
                  </a:cubicBezTo>
                  <a:cubicBezTo>
                    <a:pt x="1715" y="759"/>
                    <a:pt x="1715" y="751"/>
                    <a:pt x="1715" y="743"/>
                  </a:cubicBezTo>
                  <a:cubicBezTo>
                    <a:pt x="1707" y="711"/>
                    <a:pt x="1826" y="482"/>
                    <a:pt x="1850" y="474"/>
                  </a:cubicBezTo>
                  <a:cubicBezTo>
                    <a:pt x="1857" y="474"/>
                    <a:pt x="1865" y="466"/>
                    <a:pt x="1873" y="458"/>
                  </a:cubicBezTo>
                  <a:cubicBezTo>
                    <a:pt x="1873" y="458"/>
                    <a:pt x="1881" y="450"/>
                    <a:pt x="1889" y="443"/>
                  </a:cubicBezTo>
                  <a:cubicBezTo>
                    <a:pt x="1407" y="79"/>
                    <a:pt x="1407" y="79"/>
                    <a:pt x="1407" y="79"/>
                  </a:cubicBezTo>
                  <a:cubicBezTo>
                    <a:pt x="964" y="150"/>
                    <a:pt x="964" y="150"/>
                    <a:pt x="964" y="150"/>
                  </a:cubicBezTo>
                  <a:lnTo>
                    <a:pt x="964" y="150"/>
                  </a:lnTo>
                  <a:cubicBezTo>
                    <a:pt x="964" y="150"/>
                    <a:pt x="940" y="71"/>
                    <a:pt x="925" y="55"/>
                  </a:cubicBezTo>
                  <a:cubicBezTo>
                    <a:pt x="917" y="47"/>
                    <a:pt x="909" y="47"/>
                    <a:pt x="893" y="47"/>
                  </a:cubicBezTo>
                  <a:cubicBezTo>
                    <a:pt x="885" y="47"/>
                    <a:pt x="885" y="47"/>
                    <a:pt x="877" y="47"/>
                  </a:cubicBezTo>
                  <a:cubicBezTo>
                    <a:pt x="869" y="47"/>
                    <a:pt x="861" y="47"/>
                    <a:pt x="854" y="47"/>
                  </a:cubicBezTo>
                  <a:cubicBezTo>
                    <a:pt x="830" y="39"/>
                    <a:pt x="822" y="39"/>
                    <a:pt x="822" y="31"/>
                  </a:cubicBezTo>
                  <a:cubicBezTo>
                    <a:pt x="822" y="31"/>
                    <a:pt x="822" y="23"/>
                    <a:pt x="822" y="15"/>
                  </a:cubicBezTo>
                  <a:cubicBezTo>
                    <a:pt x="822" y="15"/>
                    <a:pt x="822" y="15"/>
                    <a:pt x="822" y="8"/>
                  </a:cubicBezTo>
                  <a:cubicBezTo>
                    <a:pt x="822" y="8"/>
                    <a:pt x="822" y="8"/>
                    <a:pt x="806" y="8"/>
                  </a:cubicBezTo>
                  <a:cubicBezTo>
                    <a:pt x="727" y="8"/>
                    <a:pt x="434" y="47"/>
                    <a:pt x="411" y="55"/>
                  </a:cubicBezTo>
                  <a:cubicBezTo>
                    <a:pt x="379" y="55"/>
                    <a:pt x="237" y="126"/>
                    <a:pt x="181" y="158"/>
                  </a:cubicBezTo>
                  <a:cubicBezTo>
                    <a:pt x="174" y="166"/>
                    <a:pt x="166" y="174"/>
                    <a:pt x="150" y="181"/>
                  </a:cubicBezTo>
                  <a:cubicBezTo>
                    <a:pt x="134" y="197"/>
                    <a:pt x="118" y="205"/>
                    <a:pt x="87" y="213"/>
                  </a:cubicBezTo>
                  <a:cubicBezTo>
                    <a:pt x="87" y="221"/>
                    <a:pt x="79" y="229"/>
                    <a:pt x="79" y="229"/>
                  </a:cubicBezTo>
                  <a:cubicBezTo>
                    <a:pt x="79" y="237"/>
                    <a:pt x="71" y="237"/>
                    <a:pt x="71" y="245"/>
                  </a:cubicBezTo>
                  <a:cubicBezTo>
                    <a:pt x="47" y="253"/>
                    <a:pt x="15" y="276"/>
                    <a:pt x="15" y="300"/>
                  </a:cubicBezTo>
                  <a:cubicBezTo>
                    <a:pt x="15" y="308"/>
                    <a:pt x="15" y="308"/>
                    <a:pt x="15" y="308"/>
                  </a:cubicBezTo>
                  <a:cubicBezTo>
                    <a:pt x="15" y="332"/>
                    <a:pt x="8" y="371"/>
                    <a:pt x="23" y="379"/>
                  </a:cubicBezTo>
                  <a:cubicBezTo>
                    <a:pt x="23" y="379"/>
                    <a:pt x="31" y="379"/>
                    <a:pt x="31" y="387"/>
                  </a:cubicBezTo>
                  <a:cubicBezTo>
                    <a:pt x="55" y="403"/>
                    <a:pt x="102" y="427"/>
                    <a:pt x="110" y="443"/>
                  </a:cubicBezTo>
                  <a:cubicBezTo>
                    <a:pt x="118" y="450"/>
                    <a:pt x="126" y="450"/>
                    <a:pt x="126" y="450"/>
                  </a:cubicBezTo>
                  <a:cubicBezTo>
                    <a:pt x="134" y="450"/>
                    <a:pt x="142" y="450"/>
                    <a:pt x="150" y="450"/>
                  </a:cubicBezTo>
                  <a:cubicBezTo>
                    <a:pt x="158" y="450"/>
                    <a:pt x="166" y="443"/>
                    <a:pt x="174" y="443"/>
                  </a:cubicBezTo>
                  <a:close/>
                </a:path>
              </a:pathLst>
            </a:custGeom>
            <a:solidFill>
              <a:schemeClr val="accent6"/>
            </a:solidFill>
            <a:ln>
              <a:solidFill>
                <a:schemeClr val="bg2"/>
              </a:solidFill>
            </a:ln>
            <a:effectLst/>
          </p:spPr>
          <p:txBody>
            <a:bodyPr wrap="none" anchor="ctr"/>
            <a:lstStyle/>
            <a:p>
              <a:endParaRPr lang="en-US"/>
            </a:p>
          </p:txBody>
        </p:sp>
        <p:sp>
          <p:nvSpPr>
            <p:cNvPr id="863" name="Freeform 409"/>
            <p:cNvSpPr>
              <a:spLocks noChangeArrowheads="1"/>
            </p:cNvSpPr>
            <p:nvPr/>
          </p:nvSpPr>
          <p:spPr bwMode="auto">
            <a:xfrm>
              <a:off x="19623888" y="7833614"/>
              <a:ext cx="1101669" cy="1115587"/>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solidFill>
              <a:schemeClr val="accent5"/>
            </a:solidFill>
            <a:ln>
              <a:solidFill>
                <a:schemeClr val="bg2"/>
              </a:solidFill>
            </a:ln>
            <a:effectLst/>
          </p:spPr>
          <p:txBody>
            <a:bodyPr wrap="none" anchor="ctr"/>
            <a:lstStyle/>
            <a:p>
              <a:endParaRPr lang="en-US"/>
            </a:p>
          </p:txBody>
        </p:sp>
        <p:sp>
          <p:nvSpPr>
            <p:cNvPr id="864" name="Freeform 410"/>
            <p:cNvSpPr>
              <a:spLocks noChangeArrowheads="1"/>
            </p:cNvSpPr>
            <p:nvPr/>
          </p:nvSpPr>
          <p:spPr bwMode="auto">
            <a:xfrm>
              <a:off x="19619250" y="7828975"/>
              <a:ext cx="1101669" cy="1115587"/>
            </a:xfrm>
            <a:custGeom>
              <a:avLst/>
              <a:gdLst>
                <a:gd name="T0" fmla="*/ 1621 w 2096"/>
                <a:gd name="T1" fmla="*/ 2071 h 2120"/>
                <a:gd name="T2" fmla="*/ 459 w 2096"/>
                <a:gd name="T3" fmla="*/ 1977 h 2120"/>
                <a:gd name="T4" fmla="*/ 419 w 2096"/>
                <a:gd name="T5" fmla="*/ 1700 h 2120"/>
                <a:gd name="T6" fmla="*/ 380 w 2096"/>
                <a:gd name="T7" fmla="*/ 1439 h 2120"/>
                <a:gd name="T8" fmla="*/ 411 w 2096"/>
                <a:gd name="T9" fmla="*/ 1328 h 2120"/>
                <a:gd name="T10" fmla="*/ 364 w 2096"/>
                <a:gd name="T11" fmla="*/ 1249 h 2120"/>
                <a:gd name="T12" fmla="*/ 973 w 2096"/>
                <a:gd name="T13" fmla="*/ 0 h 2120"/>
                <a:gd name="T14" fmla="*/ 909 w 2096"/>
                <a:gd name="T15" fmla="*/ 95 h 2120"/>
                <a:gd name="T16" fmla="*/ 1020 w 2096"/>
                <a:gd name="T17" fmla="*/ 245 h 2120"/>
                <a:gd name="T18" fmla="*/ 1265 w 2096"/>
                <a:gd name="T19" fmla="*/ 475 h 2120"/>
                <a:gd name="T20" fmla="*/ 1597 w 2096"/>
                <a:gd name="T21" fmla="*/ 751 h 2120"/>
                <a:gd name="T22" fmla="*/ 1795 w 2096"/>
                <a:gd name="T23" fmla="*/ 1012 h 2120"/>
                <a:gd name="T24" fmla="*/ 1921 w 2096"/>
                <a:gd name="T25" fmla="*/ 1170 h 2120"/>
                <a:gd name="T26" fmla="*/ 2072 w 2096"/>
                <a:gd name="T27" fmla="*/ 1249 h 2120"/>
                <a:gd name="T28" fmla="*/ 2064 w 2096"/>
                <a:gd name="T29" fmla="*/ 1297 h 2120"/>
                <a:gd name="T30" fmla="*/ 2040 w 2096"/>
                <a:gd name="T31" fmla="*/ 1336 h 2120"/>
                <a:gd name="T32" fmla="*/ 1961 w 2096"/>
                <a:gd name="T33" fmla="*/ 1352 h 2120"/>
                <a:gd name="T34" fmla="*/ 2001 w 2096"/>
                <a:gd name="T35" fmla="*/ 1399 h 2120"/>
                <a:gd name="T36" fmla="*/ 1961 w 2096"/>
                <a:gd name="T37" fmla="*/ 1431 h 2120"/>
                <a:gd name="T38" fmla="*/ 1929 w 2096"/>
                <a:gd name="T39" fmla="*/ 1502 h 2120"/>
                <a:gd name="T40" fmla="*/ 1945 w 2096"/>
                <a:gd name="T41" fmla="*/ 1581 h 2120"/>
                <a:gd name="T42" fmla="*/ 1937 w 2096"/>
                <a:gd name="T43" fmla="*/ 1629 h 2120"/>
                <a:gd name="T44" fmla="*/ 1906 w 2096"/>
                <a:gd name="T45" fmla="*/ 1700 h 2120"/>
                <a:gd name="T46" fmla="*/ 1906 w 2096"/>
                <a:gd name="T47" fmla="*/ 1818 h 2120"/>
                <a:gd name="T48" fmla="*/ 1914 w 2096"/>
                <a:gd name="T49" fmla="*/ 1897 h 2120"/>
                <a:gd name="T50" fmla="*/ 1692 w 2096"/>
                <a:gd name="T51" fmla="*/ 1905 h 2120"/>
                <a:gd name="T52" fmla="*/ 1684 w 2096"/>
                <a:gd name="T53" fmla="*/ 2119 h 2120"/>
                <a:gd name="T54" fmla="*/ 1629 w 2096"/>
                <a:gd name="T55" fmla="*/ 2071 h 2120"/>
                <a:gd name="T56" fmla="*/ 1700 w 2096"/>
                <a:gd name="T57" fmla="*/ 2048 h 2120"/>
                <a:gd name="T58" fmla="*/ 1763 w 2096"/>
                <a:gd name="T59" fmla="*/ 1905 h 2120"/>
                <a:gd name="T60" fmla="*/ 1890 w 2096"/>
                <a:gd name="T61" fmla="*/ 1842 h 2120"/>
                <a:gd name="T62" fmla="*/ 1906 w 2096"/>
                <a:gd name="T63" fmla="*/ 1724 h 2120"/>
                <a:gd name="T64" fmla="*/ 1937 w 2096"/>
                <a:gd name="T65" fmla="*/ 1637 h 2120"/>
                <a:gd name="T66" fmla="*/ 1937 w 2096"/>
                <a:gd name="T67" fmla="*/ 1573 h 2120"/>
                <a:gd name="T68" fmla="*/ 1921 w 2096"/>
                <a:gd name="T69" fmla="*/ 1502 h 2120"/>
                <a:gd name="T70" fmla="*/ 1961 w 2096"/>
                <a:gd name="T71" fmla="*/ 1439 h 2120"/>
                <a:gd name="T72" fmla="*/ 1969 w 2096"/>
                <a:gd name="T73" fmla="*/ 1407 h 2120"/>
                <a:gd name="T74" fmla="*/ 1969 w 2096"/>
                <a:gd name="T75" fmla="*/ 1360 h 2120"/>
                <a:gd name="T76" fmla="*/ 2032 w 2096"/>
                <a:gd name="T77" fmla="*/ 1328 h 2120"/>
                <a:gd name="T78" fmla="*/ 2040 w 2096"/>
                <a:gd name="T79" fmla="*/ 1289 h 2120"/>
                <a:gd name="T80" fmla="*/ 2087 w 2096"/>
                <a:gd name="T81" fmla="*/ 1265 h 2120"/>
                <a:gd name="T82" fmla="*/ 1914 w 2096"/>
                <a:gd name="T83" fmla="*/ 1170 h 2120"/>
                <a:gd name="T84" fmla="*/ 1795 w 2096"/>
                <a:gd name="T85" fmla="*/ 1020 h 2120"/>
                <a:gd name="T86" fmla="*/ 1597 w 2096"/>
                <a:gd name="T87" fmla="*/ 759 h 2120"/>
                <a:gd name="T88" fmla="*/ 1265 w 2096"/>
                <a:gd name="T89" fmla="*/ 482 h 2120"/>
                <a:gd name="T90" fmla="*/ 1020 w 2096"/>
                <a:gd name="T91" fmla="*/ 253 h 2120"/>
                <a:gd name="T92" fmla="*/ 902 w 2096"/>
                <a:gd name="T93" fmla="*/ 95 h 2120"/>
                <a:gd name="T94" fmla="*/ 617 w 2096"/>
                <a:gd name="T95" fmla="*/ 48 h 2120"/>
                <a:gd name="T96" fmla="*/ 419 w 2096"/>
                <a:gd name="T97" fmla="*/ 1320 h 2120"/>
                <a:gd name="T98" fmla="*/ 388 w 2096"/>
                <a:gd name="T99" fmla="*/ 1439 h 2120"/>
                <a:gd name="T100" fmla="*/ 427 w 2096"/>
                <a:gd name="T101" fmla="*/ 1700 h 2120"/>
                <a:gd name="T102" fmla="*/ 554 w 2096"/>
                <a:gd name="T103" fmla="*/ 210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6" h="2120">
                  <a:moveTo>
                    <a:pt x="1684" y="2119"/>
                  </a:moveTo>
                  <a:lnTo>
                    <a:pt x="1684" y="2119"/>
                  </a:lnTo>
                  <a:cubicBezTo>
                    <a:pt x="1676" y="2119"/>
                    <a:pt x="1668" y="2119"/>
                    <a:pt x="1661" y="2119"/>
                  </a:cubicBezTo>
                  <a:lnTo>
                    <a:pt x="1653" y="2119"/>
                  </a:lnTo>
                  <a:cubicBezTo>
                    <a:pt x="1621" y="2119"/>
                    <a:pt x="1621" y="2095"/>
                    <a:pt x="1621" y="2071"/>
                  </a:cubicBezTo>
                  <a:cubicBezTo>
                    <a:pt x="1621" y="2063"/>
                    <a:pt x="1621" y="2056"/>
                    <a:pt x="1621" y="2048"/>
                  </a:cubicBezTo>
                  <a:cubicBezTo>
                    <a:pt x="1613" y="2032"/>
                    <a:pt x="1605" y="2024"/>
                    <a:pt x="1605" y="2024"/>
                  </a:cubicBezTo>
                  <a:cubicBezTo>
                    <a:pt x="1550" y="2032"/>
                    <a:pt x="569" y="2111"/>
                    <a:pt x="554" y="2111"/>
                  </a:cubicBezTo>
                  <a:cubicBezTo>
                    <a:pt x="546" y="2111"/>
                    <a:pt x="483" y="2016"/>
                    <a:pt x="467" y="1977"/>
                  </a:cubicBezTo>
                  <a:cubicBezTo>
                    <a:pt x="459" y="1977"/>
                    <a:pt x="459" y="1977"/>
                    <a:pt x="459" y="1977"/>
                  </a:cubicBezTo>
                  <a:lnTo>
                    <a:pt x="459" y="1977"/>
                  </a:lnTo>
                  <a:cubicBezTo>
                    <a:pt x="459" y="1961"/>
                    <a:pt x="443" y="1921"/>
                    <a:pt x="435" y="1897"/>
                  </a:cubicBezTo>
                  <a:cubicBezTo>
                    <a:pt x="419" y="1874"/>
                    <a:pt x="411" y="1858"/>
                    <a:pt x="411" y="1850"/>
                  </a:cubicBezTo>
                  <a:cubicBezTo>
                    <a:pt x="411" y="1834"/>
                    <a:pt x="411" y="1803"/>
                    <a:pt x="419" y="1771"/>
                  </a:cubicBezTo>
                  <a:cubicBezTo>
                    <a:pt x="419" y="1739"/>
                    <a:pt x="419" y="1716"/>
                    <a:pt x="419" y="1700"/>
                  </a:cubicBezTo>
                  <a:cubicBezTo>
                    <a:pt x="419" y="1676"/>
                    <a:pt x="404" y="1652"/>
                    <a:pt x="380" y="1637"/>
                  </a:cubicBezTo>
                  <a:cubicBezTo>
                    <a:pt x="380" y="1629"/>
                    <a:pt x="372" y="1629"/>
                    <a:pt x="372" y="1621"/>
                  </a:cubicBezTo>
                  <a:cubicBezTo>
                    <a:pt x="356" y="1605"/>
                    <a:pt x="372" y="1542"/>
                    <a:pt x="388" y="1526"/>
                  </a:cubicBezTo>
                  <a:cubicBezTo>
                    <a:pt x="396" y="1510"/>
                    <a:pt x="396" y="1471"/>
                    <a:pt x="388" y="1455"/>
                  </a:cubicBezTo>
                  <a:cubicBezTo>
                    <a:pt x="380" y="1455"/>
                    <a:pt x="380" y="1447"/>
                    <a:pt x="380" y="1439"/>
                  </a:cubicBezTo>
                  <a:cubicBezTo>
                    <a:pt x="388" y="1431"/>
                    <a:pt x="396" y="1423"/>
                    <a:pt x="411" y="1415"/>
                  </a:cubicBezTo>
                  <a:lnTo>
                    <a:pt x="411" y="1415"/>
                  </a:lnTo>
                  <a:cubicBezTo>
                    <a:pt x="427" y="1399"/>
                    <a:pt x="435" y="1392"/>
                    <a:pt x="435" y="1368"/>
                  </a:cubicBezTo>
                  <a:cubicBezTo>
                    <a:pt x="435" y="1360"/>
                    <a:pt x="435" y="1352"/>
                    <a:pt x="427" y="1352"/>
                  </a:cubicBezTo>
                  <a:cubicBezTo>
                    <a:pt x="427" y="1344"/>
                    <a:pt x="419" y="1344"/>
                    <a:pt x="411" y="1328"/>
                  </a:cubicBezTo>
                  <a:cubicBezTo>
                    <a:pt x="404" y="1313"/>
                    <a:pt x="411" y="1297"/>
                    <a:pt x="411" y="1289"/>
                  </a:cubicBezTo>
                  <a:cubicBezTo>
                    <a:pt x="411" y="1281"/>
                    <a:pt x="411" y="1273"/>
                    <a:pt x="404" y="1265"/>
                  </a:cubicBezTo>
                  <a:cubicBezTo>
                    <a:pt x="388" y="1257"/>
                    <a:pt x="364" y="1249"/>
                    <a:pt x="364" y="1249"/>
                  </a:cubicBezTo>
                  <a:lnTo>
                    <a:pt x="364" y="1249"/>
                  </a:lnTo>
                  <a:lnTo>
                    <a:pt x="364" y="1249"/>
                  </a:lnTo>
                  <a:cubicBezTo>
                    <a:pt x="0" y="111"/>
                    <a:pt x="0" y="111"/>
                    <a:pt x="0" y="111"/>
                  </a:cubicBezTo>
                  <a:cubicBezTo>
                    <a:pt x="8" y="111"/>
                    <a:pt x="8" y="111"/>
                    <a:pt x="8" y="111"/>
                  </a:cubicBezTo>
                  <a:cubicBezTo>
                    <a:pt x="238" y="87"/>
                    <a:pt x="451" y="63"/>
                    <a:pt x="617" y="40"/>
                  </a:cubicBezTo>
                  <a:cubicBezTo>
                    <a:pt x="799" y="24"/>
                    <a:pt x="917" y="8"/>
                    <a:pt x="941" y="8"/>
                  </a:cubicBezTo>
                  <a:cubicBezTo>
                    <a:pt x="949" y="8"/>
                    <a:pt x="965" y="8"/>
                    <a:pt x="973" y="0"/>
                  </a:cubicBezTo>
                  <a:cubicBezTo>
                    <a:pt x="981" y="0"/>
                    <a:pt x="981" y="0"/>
                    <a:pt x="981" y="0"/>
                  </a:cubicBezTo>
                  <a:cubicBezTo>
                    <a:pt x="981" y="8"/>
                    <a:pt x="981" y="8"/>
                    <a:pt x="981" y="8"/>
                  </a:cubicBezTo>
                  <a:cubicBezTo>
                    <a:pt x="981" y="16"/>
                    <a:pt x="981" y="24"/>
                    <a:pt x="973" y="24"/>
                  </a:cubicBezTo>
                  <a:cubicBezTo>
                    <a:pt x="973" y="32"/>
                    <a:pt x="965" y="32"/>
                    <a:pt x="965" y="40"/>
                  </a:cubicBezTo>
                  <a:cubicBezTo>
                    <a:pt x="941" y="48"/>
                    <a:pt x="909" y="71"/>
                    <a:pt x="909" y="95"/>
                  </a:cubicBezTo>
                  <a:cubicBezTo>
                    <a:pt x="909" y="103"/>
                    <a:pt x="909" y="103"/>
                    <a:pt x="909" y="103"/>
                  </a:cubicBezTo>
                  <a:cubicBezTo>
                    <a:pt x="909" y="127"/>
                    <a:pt x="902" y="166"/>
                    <a:pt x="917" y="174"/>
                  </a:cubicBezTo>
                  <a:cubicBezTo>
                    <a:pt x="917" y="174"/>
                    <a:pt x="925" y="174"/>
                    <a:pt x="925" y="182"/>
                  </a:cubicBezTo>
                  <a:cubicBezTo>
                    <a:pt x="949" y="198"/>
                    <a:pt x="996" y="222"/>
                    <a:pt x="1004" y="238"/>
                  </a:cubicBezTo>
                  <a:cubicBezTo>
                    <a:pt x="1012" y="245"/>
                    <a:pt x="1020" y="245"/>
                    <a:pt x="1020" y="245"/>
                  </a:cubicBezTo>
                  <a:cubicBezTo>
                    <a:pt x="1028" y="245"/>
                    <a:pt x="1036" y="245"/>
                    <a:pt x="1044" y="245"/>
                  </a:cubicBezTo>
                  <a:cubicBezTo>
                    <a:pt x="1052" y="245"/>
                    <a:pt x="1060" y="238"/>
                    <a:pt x="1068" y="238"/>
                  </a:cubicBezTo>
                  <a:cubicBezTo>
                    <a:pt x="1084" y="238"/>
                    <a:pt x="1099" y="261"/>
                    <a:pt x="1115" y="293"/>
                  </a:cubicBezTo>
                  <a:cubicBezTo>
                    <a:pt x="1123" y="301"/>
                    <a:pt x="1123" y="309"/>
                    <a:pt x="1131" y="316"/>
                  </a:cubicBezTo>
                  <a:cubicBezTo>
                    <a:pt x="1162" y="372"/>
                    <a:pt x="1218" y="451"/>
                    <a:pt x="1265" y="475"/>
                  </a:cubicBezTo>
                  <a:cubicBezTo>
                    <a:pt x="1313" y="490"/>
                    <a:pt x="1328" y="498"/>
                    <a:pt x="1360" y="546"/>
                  </a:cubicBezTo>
                  <a:cubicBezTo>
                    <a:pt x="1392" y="585"/>
                    <a:pt x="1415" y="593"/>
                    <a:pt x="1447" y="609"/>
                  </a:cubicBezTo>
                  <a:cubicBezTo>
                    <a:pt x="1486" y="617"/>
                    <a:pt x="1510" y="625"/>
                    <a:pt x="1534" y="656"/>
                  </a:cubicBezTo>
                  <a:cubicBezTo>
                    <a:pt x="1534" y="664"/>
                    <a:pt x="1542" y="672"/>
                    <a:pt x="1542" y="680"/>
                  </a:cubicBezTo>
                  <a:cubicBezTo>
                    <a:pt x="1558" y="704"/>
                    <a:pt x="1566" y="720"/>
                    <a:pt x="1597" y="751"/>
                  </a:cubicBezTo>
                  <a:cubicBezTo>
                    <a:pt x="1645" y="783"/>
                    <a:pt x="1668" y="799"/>
                    <a:pt x="1692" y="815"/>
                  </a:cubicBezTo>
                  <a:cubicBezTo>
                    <a:pt x="1692" y="822"/>
                    <a:pt x="1700" y="822"/>
                    <a:pt x="1700" y="830"/>
                  </a:cubicBezTo>
                  <a:cubicBezTo>
                    <a:pt x="1732" y="846"/>
                    <a:pt x="1779" y="909"/>
                    <a:pt x="1787" y="933"/>
                  </a:cubicBezTo>
                  <a:cubicBezTo>
                    <a:pt x="1787" y="941"/>
                    <a:pt x="1787" y="949"/>
                    <a:pt x="1787" y="957"/>
                  </a:cubicBezTo>
                  <a:cubicBezTo>
                    <a:pt x="1779" y="980"/>
                    <a:pt x="1779" y="996"/>
                    <a:pt x="1795" y="1012"/>
                  </a:cubicBezTo>
                  <a:cubicBezTo>
                    <a:pt x="1803" y="1020"/>
                    <a:pt x="1811" y="1020"/>
                    <a:pt x="1819" y="1028"/>
                  </a:cubicBezTo>
                  <a:cubicBezTo>
                    <a:pt x="1834" y="1028"/>
                    <a:pt x="1850" y="1036"/>
                    <a:pt x="1858" y="1052"/>
                  </a:cubicBezTo>
                  <a:cubicBezTo>
                    <a:pt x="1866" y="1060"/>
                    <a:pt x="1874" y="1075"/>
                    <a:pt x="1882" y="1083"/>
                  </a:cubicBezTo>
                  <a:cubicBezTo>
                    <a:pt x="1898" y="1107"/>
                    <a:pt x="1906" y="1131"/>
                    <a:pt x="1921" y="1139"/>
                  </a:cubicBezTo>
                  <a:cubicBezTo>
                    <a:pt x="1929" y="1139"/>
                    <a:pt x="1929" y="1155"/>
                    <a:pt x="1921" y="1170"/>
                  </a:cubicBezTo>
                  <a:cubicBezTo>
                    <a:pt x="1914" y="1194"/>
                    <a:pt x="1914" y="1218"/>
                    <a:pt x="1929" y="1226"/>
                  </a:cubicBezTo>
                  <a:cubicBezTo>
                    <a:pt x="1961" y="1241"/>
                    <a:pt x="2032" y="1241"/>
                    <a:pt x="2056" y="1241"/>
                  </a:cubicBezTo>
                  <a:cubicBezTo>
                    <a:pt x="2064" y="1241"/>
                    <a:pt x="2064" y="1241"/>
                    <a:pt x="2064" y="1241"/>
                  </a:cubicBezTo>
                  <a:lnTo>
                    <a:pt x="2064" y="1241"/>
                  </a:lnTo>
                  <a:cubicBezTo>
                    <a:pt x="2064" y="1241"/>
                    <a:pt x="2064" y="1249"/>
                    <a:pt x="2072" y="1249"/>
                  </a:cubicBezTo>
                  <a:cubicBezTo>
                    <a:pt x="2079" y="1249"/>
                    <a:pt x="2087" y="1257"/>
                    <a:pt x="2095" y="1265"/>
                  </a:cubicBezTo>
                  <a:cubicBezTo>
                    <a:pt x="2095" y="1265"/>
                    <a:pt x="2095" y="1265"/>
                    <a:pt x="2095" y="1273"/>
                  </a:cubicBezTo>
                  <a:cubicBezTo>
                    <a:pt x="2095" y="1281"/>
                    <a:pt x="2079" y="1281"/>
                    <a:pt x="2072" y="1281"/>
                  </a:cubicBezTo>
                  <a:cubicBezTo>
                    <a:pt x="2072" y="1289"/>
                    <a:pt x="2064" y="1289"/>
                    <a:pt x="2064" y="1289"/>
                  </a:cubicBezTo>
                  <a:lnTo>
                    <a:pt x="2064" y="1297"/>
                  </a:lnTo>
                  <a:cubicBezTo>
                    <a:pt x="2064" y="1297"/>
                    <a:pt x="2056" y="1297"/>
                    <a:pt x="2040" y="1297"/>
                  </a:cubicBezTo>
                  <a:cubicBezTo>
                    <a:pt x="2032" y="1297"/>
                    <a:pt x="2032" y="1297"/>
                    <a:pt x="2032" y="1297"/>
                  </a:cubicBezTo>
                  <a:cubicBezTo>
                    <a:pt x="2032" y="1297"/>
                    <a:pt x="2024" y="1297"/>
                    <a:pt x="2024" y="1305"/>
                  </a:cubicBezTo>
                  <a:cubicBezTo>
                    <a:pt x="2024" y="1305"/>
                    <a:pt x="2032" y="1320"/>
                    <a:pt x="2040" y="1320"/>
                  </a:cubicBezTo>
                  <a:cubicBezTo>
                    <a:pt x="2040" y="1328"/>
                    <a:pt x="2040" y="1328"/>
                    <a:pt x="2040" y="1336"/>
                  </a:cubicBezTo>
                  <a:lnTo>
                    <a:pt x="2032" y="1336"/>
                  </a:lnTo>
                  <a:cubicBezTo>
                    <a:pt x="2024" y="1336"/>
                    <a:pt x="2016" y="1336"/>
                    <a:pt x="2008" y="1336"/>
                  </a:cubicBezTo>
                  <a:lnTo>
                    <a:pt x="2008" y="1336"/>
                  </a:lnTo>
                  <a:cubicBezTo>
                    <a:pt x="1992" y="1336"/>
                    <a:pt x="1977" y="1344"/>
                    <a:pt x="1969" y="1344"/>
                  </a:cubicBezTo>
                  <a:cubicBezTo>
                    <a:pt x="1961" y="1352"/>
                    <a:pt x="1961" y="1352"/>
                    <a:pt x="1961" y="1352"/>
                  </a:cubicBezTo>
                  <a:cubicBezTo>
                    <a:pt x="1969" y="1352"/>
                    <a:pt x="1969" y="1352"/>
                    <a:pt x="1977" y="1352"/>
                  </a:cubicBezTo>
                  <a:cubicBezTo>
                    <a:pt x="1977" y="1352"/>
                    <a:pt x="1992" y="1352"/>
                    <a:pt x="2001" y="1360"/>
                  </a:cubicBezTo>
                  <a:cubicBezTo>
                    <a:pt x="2008" y="1360"/>
                    <a:pt x="2016" y="1368"/>
                    <a:pt x="2016" y="1368"/>
                  </a:cubicBezTo>
                  <a:cubicBezTo>
                    <a:pt x="2016" y="1384"/>
                    <a:pt x="2008" y="1392"/>
                    <a:pt x="2001" y="1399"/>
                  </a:cubicBezTo>
                  <a:lnTo>
                    <a:pt x="2001" y="1399"/>
                  </a:lnTo>
                  <a:cubicBezTo>
                    <a:pt x="1992" y="1415"/>
                    <a:pt x="1977" y="1415"/>
                    <a:pt x="1969" y="1415"/>
                  </a:cubicBezTo>
                  <a:cubicBezTo>
                    <a:pt x="1961" y="1415"/>
                    <a:pt x="1953" y="1423"/>
                    <a:pt x="1945" y="1423"/>
                  </a:cubicBezTo>
                  <a:cubicBezTo>
                    <a:pt x="1945" y="1431"/>
                    <a:pt x="1945" y="1431"/>
                    <a:pt x="1945" y="1431"/>
                  </a:cubicBezTo>
                  <a:lnTo>
                    <a:pt x="1953" y="1431"/>
                  </a:lnTo>
                  <a:cubicBezTo>
                    <a:pt x="1961" y="1431"/>
                    <a:pt x="1961" y="1431"/>
                    <a:pt x="1961" y="1431"/>
                  </a:cubicBezTo>
                  <a:cubicBezTo>
                    <a:pt x="1969" y="1431"/>
                    <a:pt x="1977" y="1431"/>
                    <a:pt x="1985" y="1439"/>
                  </a:cubicBezTo>
                  <a:cubicBezTo>
                    <a:pt x="1985" y="1439"/>
                    <a:pt x="1985" y="1447"/>
                    <a:pt x="1985" y="1463"/>
                  </a:cubicBezTo>
                  <a:cubicBezTo>
                    <a:pt x="1977" y="1479"/>
                    <a:pt x="1969" y="1486"/>
                    <a:pt x="1953" y="1486"/>
                  </a:cubicBezTo>
                  <a:cubicBezTo>
                    <a:pt x="1953" y="1486"/>
                    <a:pt x="1945" y="1486"/>
                    <a:pt x="1937" y="1494"/>
                  </a:cubicBezTo>
                  <a:cubicBezTo>
                    <a:pt x="1929" y="1494"/>
                    <a:pt x="1929" y="1494"/>
                    <a:pt x="1929" y="1502"/>
                  </a:cubicBezTo>
                  <a:lnTo>
                    <a:pt x="1937" y="1510"/>
                  </a:lnTo>
                  <a:cubicBezTo>
                    <a:pt x="1945" y="1510"/>
                    <a:pt x="1945" y="1510"/>
                    <a:pt x="1945" y="1510"/>
                  </a:cubicBezTo>
                  <a:cubicBezTo>
                    <a:pt x="1953" y="1518"/>
                    <a:pt x="1961" y="1518"/>
                    <a:pt x="1977" y="1534"/>
                  </a:cubicBezTo>
                  <a:cubicBezTo>
                    <a:pt x="1977" y="1534"/>
                    <a:pt x="1985" y="1542"/>
                    <a:pt x="1977" y="1550"/>
                  </a:cubicBezTo>
                  <a:cubicBezTo>
                    <a:pt x="1977" y="1557"/>
                    <a:pt x="1961" y="1573"/>
                    <a:pt x="1945" y="1581"/>
                  </a:cubicBezTo>
                  <a:cubicBezTo>
                    <a:pt x="1937" y="1581"/>
                    <a:pt x="1937" y="1581"/>
                    <a:pt x="1937" y="1581"/>
                  </a:cubicBezTo>
                  <a:lnTo>
                    <a:pt x="1937" y="1589"/>
                  </a:lnTo>
                  <a:cubicBezTo>
                    <a:pt x="1937" y="1589"/>
                    <a:pt x="1937" y="1597"/>
                    <a:pt x="1937" y="1613"/>
                  </a:cubicBezTo>
                  <a:cubicBezTo>
                    <a:pt x="1937" y="1621"/>
                    <a:pt x="1937" y="1629"/>
                    <a:pt x="1937" y="1629"/>
                  </a:cubicBezTo>
                  <a:lnTo>
                    <a:pt x="1937" y="1629"/>
                  </a:lnTo>
                  <a:lnTo>
                    <a:pt x="1945" y="1621"/>
                  </a:lnTo>
                  <a:cubicBezTo>
                    <a:pt x="1953" y="1621"/>
                    <a:pt x="1961" y="1629"/>
                    <a:pt x="1961" y="1629"/>
                  </a:cubicBezTo>
                  <a:cubicBezTo>
                    <a:pt x="1969" y="1637"/>
                    <a:pt x="1969" y="1637"/>
                    <a:pt x="1969" y="1652"/>
                  </a:cubicBezTo>
                  <a:cubicBezTo>
                    <a:pt x="1969" y="1668"/>
                    <a:pt x="1945" y="1684"/>
                    <a:pt x="1921" y="1692"/>
                  </a:cubicBezTo>
                  <a:cubicBezTo>
                    <a:pt x="1914" y="1692"/>
                    <a:pt x="1906" y="1692"/>
                    <a:pt x="1906" y="1700"/>
                  </a:cubicBezTo>
                  <a:cubicBezTo>
                    <a:pt x="1898" y="1708"/>
                    <a:pt x="1906" y="1716"/>
                    <a:pt x="1906" y="1724"/>
                  </a:cubicBezTo>
                  <a:cubicBezTo>
                    <a:pt x="1914" y="1724"/>
                    <a:pt x="1914" y="1724"/>
                    <a:pt x="1914" y="1732"/>
                  </a:cubicBezTo>
                  <a:lnTo>
                    <a:pt x="1906" y="1739"/>
                  </a:lnTo>
                  <a:cubicBezTo>
                    <a:pt x="1890" y="1755"/>
                    <a:pt x="1882" y="1755"/>
                    <a:pt x="1890" y="1771"/>
                  </a:cubicBezTo>
                  <a:cubicBezTo>
                    <a:pt x="1906" y="1787"/>
                    <a:pt x="1906" y="1795"/>
                    <a:pt x="1906" y="1818"/>
                  </a:cubicBezTo>
                  <a:cubicBezTo>
                    <a:pt x="1906" y="1826"/>
                    <a:pt x="1898" y="1834"/>
                    <a:pt x="1898" y="1842"/>
                  </a:cubicBezTo>
                  <a:lnTo>
                    <a:pt x="1898" y="1842"/>
                  </a:lnTo>
                  <a:cubicBezTo>
                    <a:pt x="1898" y="1882"/>
                    <a:pt x="1898" y="1882"/>
                    <a:pt x="1914" y="1890"/>
                  </a:cubicBezTo>
                  <a:cubicBezTo>
                    <a:pt x="1914" y="1897"/>
                    <a:pt x="1914" y="1897"/>
                    <a:pt x="1914" y="1897"/>
                  </a:cubicBezTo>
                  <a:lnTo>
                    <a:pt x="1914" y="1897"/>
                  </a:lnTo>
                  <a:lnTo>
                    <a:pt x="1914" y="1905"/>
                  </a:lnTo>
                  <a:cubicBezTo>
                    <a:pt x="1906" y="1913"/>
                    <a:pt x="1890" y="1921"/>
                    <a:pt x="1858" y="1921"/>
                  </a:cubicBezTo>
                  <a:cubicBezTo>
                    <a:pt x="1834" y="1921"/>
                    <a:pt x="1795" y="1913"/>
                    <a:pt x="1763" y="1913"/>
                  </a:cubicBezTo>
                  <a:cubicBezTo>
                    <a:pt x="1739" y="1905"/>
                    <a:pt x="1716" y="1905"/>
                    <a:pt x="1708" y="1905"/>
                  </a:cubicBezTo>
                  <a:cubicBezTo>
                    <a:pt x="1700" y="1905"/>
                    <a:pt x="1692" y="1905"/>
                    <a:pt x="1692" y="1905"/>
                  </a:cubicBezTo>
                  <a:cubicBezTo>
                    <a:pt x="1684" y="1913"/>
                    <a:pt x="1684" y="1913"/>
                    <a:pt x="1684" y="1921"/>
                  </a:cubicBezTo>
                  <a:cubicBezTo>
                    <a:pt x="1684" y="1929"/>
                    <a:pt x="1684" y="1945"/>
                    <a:pt x="1700" y="1969"/>
                  </a:cubicBezTo>
                  <a:cubicBezTo>
                    <a:pt x="1716" y="1992"/>
                    <a:pt x="1716" y="2024"/>
                    <a:pt x="1708" y="2056"/>
                  </a:cubicBezTo>
                  <a:cubicBezTo>
                    <a:pt x="1708" y="2063"/>
                    <a:pt x="1708" y="2079"/>
                    <a:pt x="1708" y="2087"/>
                  </a:cubicBezTo>
                  <a:cubicBezTo>
                    <a:pt x="1708" y="2111"/>
                    <a:pt x="1700" y="2119"/>
                    <a:pt x="1684" y="2119"/>
                  </a:cubicBezTo>
                  <a:close/>
                  <a:moveTo>
                    <a:pt x="1605" y="2016"/>
                  </a:moveTo>
                  <a:lnTo>
                    <a:pt x="1605" y="2016"/>
                  </a:lnTo>
                  <a:lnTo>
                    <a:pt x="1605" y="2016"/>
                  </a:lnTo>
                  <a:cubicBezTo>
                    <a:pt x="1605" y="2016"/>
                    <a:pt x="1613" y="2024"/>
                    <a:pt x="1629" y="2048"/>
                  </a:cubicBezTo>
                  <a:cubicBezTo>
                    <a:pt x="1629" y="2056"/>
                    <a:pt x="1629" y="2063"/>
                    <a:pt x="1629" y="2071"/>
                  </a:cubicBezTo>
                  <a:cubicBezTo>
                    <a:pt x="1629" y="2095"/>
                    <a:pt x="1629" y="2111"/>
                    <a:pt x="1653" y="2111"/>
                  </a:cubicBezTo>
                  <a:cubicBezTo>
                    <a:pt x="1653" y="2111"/>
                    <a:pt x="1661" y="2111"/>
                    <a:pt x="1668" y="2111"/>
                  </a:cubicBezTo>
                  <a:cubicBezTo>
                    <a:pt x="1668" y="2111"/>
                    <a:pt x="1676" y="2111"/>
                    <a:pt x="1684" y="2111"/>
                  </a:cubicBezTo>
                  <a:cubicBezTo>
                    <a:pt x="1692" y="2111"/>
                    <a:pt x="1700" y="2111"/>
                    <a:pt x="1700" y="2087"/>
                  </a:cubicBezTo>
                  <a:cubicBezTo>
                    <a:pt x="1700" y="2079"/>
                    <a:pt x="1700" y="2063"/>
                    <a:pt x="1700" y="2048"/>
                  </a:cubicBezTo>
                  <a:cubicBezTo>
                    <a:pt x="1708" y="2024"/>
                    <a:pt x="1708" y="1992"/>
                    <a:pt x="1692" y="1969"/>
                  </a:cubicBezTo>
                  <a:cubicBezTo>
                    <a:pt x="1676" y="1945"/>
                    <a:pt x="1676" y="1929"/>
                    <a:pt x="1676" y="1921"/>
                  </a:cubicBezTo>
                  <a:cubicBezTo>
                    <a:pt x="1676" y="1913"/>
                    <a:pt x="1684" y="1905"/>
                    <a:pt x="1692" y="1897"/>
                  </a:cubicBezTo>
                  <a:cubicBezTo>
                    <a:pt x="1692" y="1897"/>
                    <a:pt x="1700" y="1897"/>
                    <a:pt x="1708" y="1897"/>
                  </a:cubicBezTo>
                  <a:cubicBezTo>
                    <a:pt x="1716" y="1897"/>
                    <a:pt x="1739" y="1897"/>
                    <a:pt x="1763" y="1905"/>
                  </a:cubicBezTo>
                  <a:cubicBezTo>
                    <a:pt x="1795" y="1913"/>
                    <a:pt x="1834" y="1913"/>
                    <a:pt x="1858" y="1913"/>
                  </a:cubicBezTo>
                  <a:cubicBezTo>
                    <a:pt x="1882" y="1913"/>
                    <a:pt x="1898" y="1913"/>
                    <a:pt x="1906" y="1905"/>
                  </a:cubicBezTo>
                  <a:cubicBezTo>
                    <a:pt x="1906" y="1897"/>
                    <a:pt x="1906" y="1897"/>
                    <a:pt x="1906" y="1897"/>
                  </a:cubicBezTo>
                  <a:cubicBezTo>
                    <a:pt x="1890" y="1882"/>
                    <a:pt x="1890" y="1874"/>
                    <a:pt x="1890" y="1842"/>
                  </a:cubicBezTo>
                  <a:lnTo>
                    <a:pt x="1890" y="1842"/>
                  </a:lnTo>
                  <a:cubicBezTo>
                    <a:pt x="1890" y="1826"/>
                    <a:pt x="1898" y="1826"/>
                    <a:pt x="1898" y="1818"/>
                  </a:cubicBezTo>
                  <a:cubicBezTo>
                    <a:pt x="1898" y="1795"/>
                    <a:pt x="1898" y="1795"/>
                    <a:pt x="1890" y="1771"/>
                  </a:cubicBezTo>
                  <a:cubicBezTo>
                    <a:pt x="1874" y="1755"/>
                    <a:pt x="1890" y="1747"/>
                    <a:pt x="1898" y="1739"/>
                  </a:cubicBezTo>
                  <a:cubicBezTo>
                    <a:pt x="1898" y="1732"/>
                    <a:pt x="1906" y="1732"/>
                    <a:pt x="1906" y="1732"/>
                  </a:cubicBezTo>
                  <a:cubicBezTo>
                    <a:pt x="1906" y="1724"/>
                    <a:pt x="1906" y="1724"/>
                    <a:pt x="1906" y="1724"/>
                  </a:cubicBezTo>
                  <a:cubicBezTo>
                    <a:pt x="1898" y="1716"/>
                    <a:pt x="1890" y="1708"/>
                    <a:pt x="1898" y="1700"/>
                  </a:cubicBezTo>
                  <a:cubicBezTo>
                    <a:pt x="1898" y="1692"/>
                    <a:pt x="1906" y="1684"/>
                    <a:pt x="1921" y="1684"/>
                  </a:cubicBezTo>
                  <a:cubicBezTo>
                    <a:pt x="1945" y="1676"/>
                    <a:pt x="1961" y="1660"/>
                    <a:pt x="1961" y="1645"/>
                  </a:cubicBezTo>
                  <a:lnTo>
                    <a:pt x="1961" y="1637"/>
                  </a:lnTo>
                  <a:cubicBezTo>
                    <a:pt x="1953" y="1629"/>
                    <a:pt x="1945" y="1629"/>
                    <a:pt x="1937" y="1637"/>
                  </a:cubicBezTo>
                  <a:cubicBezTo>
                    <a:pt x="1937" y="1637"/>
                    <a:pt x="1937" y="1637"/>
                    <a:pt x="1929" y="1637"/>
                  </a:cubicBezTo>
                  <a:cubicBezTo>
                    <a:pt x="1929" y="1637"/>
                    <a:pt x="1929" y="1637"/>
                    <a:pt x="1929" y="1629"/>
                  </a:cubicBezTo>
                  <a:cubicBezTo>
                    <a:pt x="1929" y="1629"/>
                    <a:pt x="1929" y="1621"/>
                    <a:pt x="1929" y="1613"/>
                  </a:cubicBezTo>
                  <a:cubicBezTo>
                    <a:pt x="1929" y="1597"/>
                    <a:pt x="1929" y="1597"/>
                    <a:pt x="1929" y="1589"/>
                  </a:cubicBezTo>
                  <a:cubicBezTo>
                    <a:pt x="1929" y="1581"/>
                    <a:pt x="1929" y="1581"/>
                    <a:pt x="1937" y="1573"/>
                  </a:cubicBezTo>
                  <a:cubicBezTo>
                    <a:pt x="1953" y="1566"/>
                    <a:pt x="1969" y="1557"/>
                    <a:pt x="1977" y="1550"/>
                  </a:cubicBezTo>
                  <a:cubicBezTo>
                    <a:pt x="1977" y="1542"/>
                    <a:pt x="1977" y="1542"/>
                    <a:pt x="1969" y="1534"/>
                  </a:cubicBezTo>
                  <a:cubicBezTo>
                    <a:pt x="1961" y="1526"/>
                    <a:pt x="1953" y="1526"/>
                    <a:pt x="1945" y="1518"/>
                  </a:cubicBezTo>
                  <a:cubicBezTo>
                    <a:pt x="1937" y="1518"/>
                    <a:pt x="1937" y="1518"/>
                    <a:pt x="1937" y="1518"/>
                  </a:cubicBezTo>
                  <a:cubicBezTo>
                    <a:pt x="1929" y="1518"/>
                    <a:pt x="1921" y="1510"/>
                    <a:pt x="1921" y="1502"/>
                  </a:cubicBezTo>
                  <a:cubicBezTo>
                    <a:pt x="1921" y="1502"/>
                    <a:pt x="1921" y="1494"/>
                    <a:pt x="1937" y="1486"/>
                  </a:cubicBezTo>
                  <a:cubicBezTo>
                    <a:pt x="1937" y="1479"/>
                    <a:pt x="1945" y="1479"/>
                    <a:pt x="1953" y="1479"/>
                  </a:cubicBezTo>
                  <a:cubicBezTo>
                    <a:pt x="1961" y="1479"/>
                    <a:pt x="1969" y="1479"/>
                    <a:pt x="1977" y="1463"/>
                  </a:cubicBezTo>
                  <a:cubicBezTo>
                    <a:pt x="1977" y="1455"/>
                    <a:pt x="1977" y="1447"/>
                    <a:pt x="1977" y="1439"/>
                  </a:cubicBezTo>
                  <a:cubicBezTo>
                    <a:pt x="1977" y="1439"/>
                    <a:pt x="1969" y="1439"/>
                    <a:pt x="1961" y="1439"/>
                  </a:cubicBezTo>
                  <a:cubicBezTo>
                    <a:pt x="1961" y="1439"/>
                    <a:pt x="1961" y="1439"/>
                    <a:pt x="1953" y="1439"/>
                  </a:cubicBezTo>
                  <a:lnTo>
                    <a:pt x="1945" y="1439"/>
                  </a:lnTo>
                  <a:cubicBezTo>
                    <a:pt x="1945" y="1439"/>
                    <a:pt x="1937" y="1439"/>
                    <a:pt x="1937" y="1431"/>
                  </a:cubicBezTo>
                  <a:cubicBezTo>
                    <a:pt x="1937" y="1431"/>
                    <a:pt x="1937" y="1423"/>
                    <a:pt x="1945" y="1423"/>
                  </a:cubicBezTo>
                  <a:cubicBezTo>
                    <a:pt x="1953" y="1415"/>
                    <a:pt x="1961" y="1415"/>
                    <a:pt x="1969" y="1407"/>
                  </a:cubicBezTo>
                  <a:cubicBezTo>
                    <a:pt x="1977" y="1407"/>
                    <a:pt x="1985" y="1407"/>
                    <a:pt x="1992" y="1399"/>
                  </a:cubicBezTo>
                  <a:lnTo>
                    <a:pt x="1992" y="1392"/>
                  </a:lnTo>
                  <a:cubicBezTo>
                    <a:pt x="2001" y="1384"/>
                    <a:pt x="2008" y="1376"/>
                    <a:pt x="2008" y="1376"/>
                  </a:cubicBezTo>
                  <a:cubicBezTo>
                    <a:pt x="2008" y="1368"/>
                    <a:pt x="2001" y="1368"/>
                    <a:pt x="1992" y="1368"/>
                  </a:cubicBezTo>
                  <a:cubicBezTo>
                    <a:pt x="1985" y="1360"/>
                    <a:pt x="1977" y="1360"/>
                    <a:pt x="1969" y="1360"/>
                  </a:cubicBezTo>
                  <a:cubicBezTo>
                    <a:pt x="1961" y="1352"/>
                    <a:pt x="1953" y="1352"/>
                    <a:pt x="1953" y="1352"/>
                  </a:cubicBezTo>
                  <a:cubicBezTo>
                    <a:pt x="1953" y="1344"/>
                    <a:pt x="1961" y="1344"/>
                    <a:pt x="1961" y="1344"/>
                  </a:cubicBezTo>
                  <a:cubicBezTo>
                    <a:pt x="1969" y="1336"/>
                    <a:pt x="1992" y="1328"/>
                    <a:pt x="2008" y="1328"/>
                  </a:cubicBezTo>
                  <a:cubicBezTo>
                    <a:pt x="2008" y="1328"/>
                    <a:pt x="2008" y="1328"/>
                    <a:pt x="2016" y="1328"/>
                  </a:cubicBezTo>
                  <a:cubicBezTo>
                    <a:pt x="2024" y="1328"/>
                    <a:pt x="2024" y="1328"/>
                    <a:pt x="2032" y="1328"/>
                  </a:cubicBezTo>
                  <a:lnTo>
                    <a:pt x="2032" y="1328"/>
                  </a:lnTo>
                  <a:lnTo>
                    <a:pt x="2032" y="1328"/>
                  </a:lnTo>
                  <a:cubicBezTo>
                    <a:pt x="2024" y="1313"/>
                    <a:pt x="2016" y="1305"/>
                    <a:pt x="2016" y="1297"/>
                  </a:cubicBezTo>
                  <a:cubicBezTo>
                    <a:pt x="2024" y="1297"/>
                    <a:pt x="2024" y="1289"/>
                    <a:pt x="2032" y="1289"/>
                  </a:cubicBezTo>
                  <a:cubicBezTo>
                    <a:pt x="2040" y="1289"/>
                    <a:pt x="2040" y="1289"/>
                    <a:pt x="2040" y="1289"/>
                  </a:cubicBezTo>
                  <a:cubicBezTo>
                    <a:pt x="2048" y="1289"/>
                    <a:pt x="2056" y="1289"/>
                    <a:pt x="2056" y="1289"/>
                  </a:cubicBezTo>
                  <a:lnTo>
                    <a:pt x="2056" y="1289"/>
                  </a:lnTo>
                  <a:cubicBezTo>
                    <a:pt x="2056" y="1281"/>
                    <a:pt x="2064" y="1281"/>
                    <a:pt x="2072" y="1281"/>
                  </a:cubicBezTo>
                  <a:cubicBezTo>
                    <a:pt x="2079" y="1273"/>
                    <a:pt x="2087" y="1273"/>
                    <a:pt x="2087" y="1265"/>
                  </a:cubicBezTo>
                  <a:lnTo>
                    <a:pt x="2087" y="1265"/>
                  </a:lnTo>
                  <a:cubicBezTo>
                    <a:pt x="2079" y="1257"/>
                    <a:pt x="2072" y="1257"/>
                    <a:pt x="2072" y="1257"/>
                  </a:cubicBezTo>
                  <a:cubicBezTo>
                    <a:pt x="2064" y="1249"/>
                    <a:pt x="2064" y="1249"/>
                    <a:pt x="2056" y="1249"/>
                  </a:cubicBezTo>
                  <a:lnTo>
                    <a:pt x="2056" y="1249"/>
                  </a:lnTo>
                  <a:cubicBezTo>
                    <a:pt x="2024" y="1249"/>
                    <a:pt x="1953" y="1249"/>
                    <a:pt x="1929" y="1233"/>
                  </a:cubicBezTo>
                  <a:cubicBezTo>
                    <a:pt x="1906" y="1218"/>
                    <a:pt x="1906" y="1194"/>
                    <a:pt x="1914" y="1170"/>
                  </a:cubicBezTo>
                  <a:cubicBezTo>
                    <a:pt x="1921" y="1155"/>
                    <a:pt x="1921" y="1146"/>
                    <a:pt x="1914" y="1139"/>
                  </a:cubicBezTo>
                  <a:cubicBezTo>
                    <a:pt x="1906" y="1131"/>
                    <a:pt x="1890" y="1107"/>
                    <a:pt x="1874" y="1091"/>
                  </a:cubicBezTo>
                  <a:cubicBezTo>
                    <a:pt x="1866" y="1075"/>
                    <a:pt x="1866" y="1067"/>
                    <a:pt x="1858" y="1060"/>
                  </a:cubicBezTo>
                  <a:cubicBezTo>
                    <a:pt x="1842" y="1044"/>
                    <a:pt x="1834" y="1036"/>
                    <a:pt x="1819" y="1028"/>
                  </a:cubicBezTo>
                  <a:cubicBezTo>
                    <a:pt x="1811" y="1028"/>
                    <a:pt x="1803" y="1020"/>
                    <a:pt x="1795" y="1020"/>
                  </a:cubicBezTo>
                  <a:cubicBezTo>
                    <a:pt x="1771" y="1004"/>
                    <a:pt x="1779" y="980"/>
                    <a:pt x="1779" y="957"/>
                  </a:cubicBezTo>
                  <a:cubicBezTo>
                    <a:pt x="1779" y="949"/>
                    <a:pt x="1779" y="941"/>
                    <a:pt x="1779" y="933"/>
                  </a:cubicBezTo>
                  <a:cubicBezTo>
                    <a:pt x="1771" y="917"/>
                    <a:pt x="1724" y="854"/>
                    <a:pt x="1700" y="830"/>
                  </a:cubicBezTo>
                  <a:cubicBezTo>
                    <a:pt x="1692" y="830"/>
                    <a:pt x="1692" y="830"/>
                    <a:pt x="1684" y="822"/>
                  </a:cubicBezTo>
                  <a:cubicBezTo>
                    <a:pt x="1661" y="807"/>
                    <a:pt x="1637" y="791"/>
                    <a:pt x="1597" y="759"/>
                  </a:cubicBezTo>
                  <a:cubicBezTo>
                    <a:pt x="1558" y="728"/>
                    <a:pt x="1550" y="704"/>
                    <a:pt x="1542" y="688"/>
                  </a:cubicBezTo>
                  <a:cubicBezTo>
                    <a:pt x="1534" y="680"/>
                    <a:pt x="1534" y="672"/>
                    <a:pt x="1526" y="656"/>
                  </a:cubicBezTo>
                  <a:cubicBezTo>
                    <a:pt x="1502" y="633"/>
                    <a:pt x="1479" y="625"/>
                    <a:pt x="1447" y="617"/>
                  </a:cubicBezTo>
                  <a:cubicBezTo>
                    <a:pt x="1415" y="601"/>
                    <a:pt x="1392" y="593"/>
                    <a:pt x="1360" y="546"/>
                  </a:cubicBezTo>
                  <a:cubicBezTo>
                    <a:pt x="1328" y="506"/>
                    <a:pt x="1313" y="498"/>
                    <a:pt x="1265" y="482"/>
                  </a:cubicBezTo>
                  <a:cubicBezTo>
                    <a:pt x="1210" y="459"/>
                    <a:pt x="1162" y="388"/>
                    <a:pt x="1123" y="324"/>
                  </a:cubicBezTo>
                  <a:cubicBezTo>
                    <a:pt x="1115" y="316"/>
                    <a:pt x="1115" y="301"/>
                    <a:pt x="1107" y="293"/>
                  </a:cubicBezTo>
                  <a:cubicBezTo>
                    <a:pt x="1091" y="261"/>
                    <a:pt x="1084" y="245"/>
                    <a:pt x="1068" y="245"/>
                  </a:cubicBezTo>
                  <a:cubicBezTo>
                    <a:pt x="1060" y="245"/>
                    <a:pt x="1052" y="245"/>
                    <a:pt x="1044" y="253"/>
                  </a:cubicBezTo>
                  <a:cubicBezTo>
                    <a:pt x="1036" y="253"/>
                    <a:pt x="1028" y="253"/>
                    <a:pt x="1020" y="253"/>
                  </a:cubicBezTo>
                  <a:cubicBezTo>
                    <a:pt x="1012" y="253"/>
                    <a:pt x="1004" y="253"/>
                    <a:pt x="1004" y="245"/>
                  </a:cubicBezTo>
                  <a:cubicBezTo>
                    <a:pt x="989" y="229"/>
                    <a:pt x="949" y="198"/>
                    <a:pt x="925" y="182"/>
                  </a:cubicBezTo>
                  <a:cubicBezTo>
                    <a:pt x="917" y="182"/>
                    <a:pt x="917" y="182"/>
                    <a:pt x="909" y="174"/>
                  </a:cubicBezTo>
                  <a:cubicBezTo>
                    <a:pt x="894" y="166"/>
                    <a:pt x="902" y="135"/>
                    <a:pt x="902" y="103"/>
                  </a:cubicBezTo>
                  <a:cubicBezTo>
                    <a:pt x="902" y="95"/>
                    <a:pt x="902" y="95"/>
                    <a:pt x="902" y="95"/>
                  </a:cubicBezTo>
                  <a:cubicBezTo>
                    <a:pt x="902" y="63"/>
                    <a:pt x="941" y="48"/>
                    <a:pt x="957" y="32"/>
                  </a:cubicBezTo>
                  <a:cubicBezTo>
                    <a:pt x="965" y="24"/>
                    <a:pt x="965" y="24"/>
                    <a:pt x="965" y="24"/>
                  </a:cubicBezTo>
                  <a:cubicBezTo>
                    <a:pt x="973" y="24"/>
                    <a:pt x="973" y="24"/>
                    <a:pt x="973" y="8"/>
                  </a:cubicBezTo>
                  <a:cubicBezTo>
                    <a:pt x="965" y="16"/>
                    <a:pt x="949" y="16"/>
                    <a:pt x="941" y="16"/>
                  </a:cubicBezTo>
                  <a:cubicBezTo>
                    <a:pt x="917" y="16"/>
                    <a:pt x="799" y="32"/>
                    <a:pt x="617" y="48"/>
                  </a:cubicBezTo>
                  <a:cubicBezTo>
                    <a:pt x="451" y="71"/>
                    <a:pt x="245" y="95"/>
                    <a:pt x="8" y="119"/>
                  </a:cubicBezTo>
                  <a:cubicBezTo>
                    <a:pt x="372" y="1241"/>
                    <a:pt x="372" y="1241"/>
                    <a:pt x="372" y="1241"/>
                  </a:cubicBezTo>
                  <a:cubicBezTo>
                    <a:pt x="372" y="1241"/>
                    <a:pt x="396" y="1249"/>
                    <a:pt x="411" y="1265"/>
                  </a:cubicBezTo>
                  <a:cubicBezTo>
                    <a:pt x="419" y="1273"/>
                    <a:pt x="419" y="1281"/>
                    <a:pt x="419" y="1289"/>
                  </a:cubicBezTo>
                  <a:cubicBezTo>
                    <a:pt x="419" y="1297"/>
                    <a:pt x="411" y="1313"/>
                    <a:pt x="419" y="1320"/>
                  </a:cubicBezTo>
                  <a:cubicBezTo>
                    <a:pt x="419" y="1336"/>
                    <a:pt x="427" y="1344"/>
                    <a:pt x="435" y="1344"/>
                  </a:cubicBezTo>
                  <a:cubicBezTo>
                    <a:pt x="435" y="1352"/>
                    <a:pt x="443" y="1352"/>
                    <a:pt x="443" y="1368"/>
                  </a:cubicBezTo>
                  <a:cubicBezTo>
                    <a:pt x="443" y="1392"/>
                    <a:pt x="435" y="1407"/>
                    <a:pt x="419" y="1415"/>
                  </a:cubicBezTo>
                  <a:cubicBezTo>
                    <a:pt x="411" y="1423"/>
                    <a:pt x="411" y="1423"/>
                    <a:pt x="411" y="1423"/>
                  </a:cubicBezTo>
                  <a:cubicBezTo>
                    <a:pt x="404" y="1431"/>
                    <a:pt x="388" y="1431"/>
                    <a:pt x="388" y="1439"/>
                  </a:cubicBezTo>
                  <a:cubicBezTo>
                    <a:pt x="388" y="1447"/>
                    <a:pt x="388" y="1447"/>
                    <a:pt x="396" y="1455"/>
                  </a:cubicBezTo>
                  <a:cubicBezTo>
                    <a:pt x="404" y="1471"/>
                    <a:pt x="411" y="1518"/>
                    <a:pt x="396" y="1534"/>
                  </a:cubicBezTo>
                  <a:cubicBezTo>
                    <a:pt x="380" y="1542"/>
                    <a:pt x="364" y="1605"/>
                    <a:pt x="380" y="1621"/>
                  </a:cubicBezTo>
                  <a:lnTo>
                    <a:pt x="388" y="1629"/>
                  </a:lnTo>
                  <a:cubicBezTo>
                    <a:pt x="404" y="1645"/>
                    <a:pt x="427" y="1676"/>
                    <a:pt x="427" y="1700"/>
                  </a:cubicBezTo>
                  <a:cubicBezTo>
                    <a:pt x="427" y="1716"/>
                    <a:pt x="427" y="1739"/>
                    <a:pt x="427" y="1771"/>
                  </a:cubicBezTo>
                  <a:cubicBezTo>
                    <a:pt x="419" y="1803"/>
                    <a:pt x="411" y="1834"/>
                    <a:pt x="419" y="1850"/>
                  </a:cubicBezTo>
                  <a:cubicBezTo>
                    <a:pt x="419" y="1858"/>
                    <a:pt x="427" y="1874"/>
                    <a:pt x="435" y="1890"/>
                  </a:cubicBezTo>
                  <a:cubicBezTo>
                    <a:pt x="451" y="1921"/>
                    <a:pt x="467" y="1961"/>
                    <a:pt x="467" y="1977"/>
                  </a:cubicBezTo>
                  <a:cubicBezTo>
                    <a:pt x="506" y="2032"/>
                    <a:pt x="546" y="2095"/>
                    <a:pt x="554" y="2103"/>
                  </a:cubicBezTo>
                  <a:cubicBezTo>
                    <a:pt x="569" y="2103"/>
                    <a:pt x="1589" y="2016"/>
                    <a:pt x="1605" y="2016"/>
                  </a:cubicBezTo>
                  <a:close/>
                </a:path>
              </a:pathLst>
            </a:custGeom>
            <a:solidFill>
              <a:schemeClr val="accent6"/>
            </a:solidFill>
            <a:ln>
              <a:solidFill>
                <a:schemeClr val="bg2"/>
              </a:solidFill>
            </a:ln>
            <a:effectLst/>
          </p:spPr>
          <p:txBody>
            <a:bodyPr wrap="none" anchor="ctr"/>
            <a:lstStyle/>
            <a:p>
              <a:endParaRPr lang="en-US"/>
            </a:p>
          </p:txBody>
        </p:sp>
        <p:sp>
          <p:nvSpPr>
            <p:cNvPr id="866" name="Freeform 412"/>
            <p:cNvSpPr>
              <a:spLocks noChangeArrowheads="1"/>
            </p:cNvSpPr>
            <p:nvPr/>
          </p:nvSpPr>
          <p:spPr bwMode="auto">
            <a:xfrm>
              <a:off x="19109002" y="7891597"/>
              <a:ext cx="758412" cy="1240828"/>
            </a:xfrm>
            <a:custGeom>
              <a:avLst/>
              <a:gdLst>
                <a:gd name="T0" fmla="*/ 1399 w 1440"/>
                <a:gd name="T1" fmla="*/ 1581 h 2357"/>
                <a:gd name="T2" fmla="*/ 1399 w 1440"/>
                <a:gd name="T3" fmla="*/ 1581 h 2357"/>
                <a:gd name="T4" fmla="*/ 1344 w 1440"/>
                <a:gd name="T5" fmla="*/ 1502 h 2357"/>
                <a:gd name="T6" fmla="*/ 1360 w 1440"/>
                <a:gd name="T7" fmla="*/ 1407 h 2357"/>
                <a:gd name="T8" fmla="*/ 1360 w 1440"/>
                <a:gd name="T9" fmla="*/ 1336 h 2357"/>
                <a:gd name="T10" fmla="*/ 1383 w 1440"/>
                <a:gd name="T11" fmla="*/ 1296 h 2357"/>
                <a:gd name="T12" fmla="*/ 1415 w 1440"/>
                <a:gd name="T13" fmla="*/ 1249 h 2357"/>
                <a:gd name="T14" fmla="*/ 1383 w 1440"/>
                <a:gd name="T15" fmla="*/ 1209 h 2357"/>
                <a:gd name="T16" fmla="*/ 1376 w 1440"/>
                <a:gd name="T17" fmla="*/ 1146 h 2357"/>
                <a:gd name="T18" fmla="*/ 1336 w 1440"/>
                <a:gd name="T19" fmla="*/ 1130 h 2357"/>
                <a:gd name="T20" fmla="*/ 980 w 1440"/>
                <a:gd name="T21" fmla="*/ 0 h 2357"/>
                <a:gd name="T22" fmla="*/ 0 w 1440"/>
                <a:gd name="T23" fmla="*/ 95 h 2357"/>
                <a:gd name="T24" fmla="*/ 24 w 1440"/>
                <a:gd name="T25" fmla="*/ 134 h 2357"/>
                <a:gd name="T26" fmla="*/ 40 w 1440"/>
                <a:gd name="T27" fmla="*/ 182 h 2357"/>
                <a:gd name="T28" fmla="*/ 24 w 1440"/>
                <a:gd name="T29" fmla="*/ 1636 h 2357"/>
                <a:gd name="T30" fmla="*/ 111 w 1440"/>
                <a:gd name="T31" fmla="*/ 2300 h 2357"/>
                <a:gd name="T32" fmla="*/ 190 w 1440"/>
                <a:gd name="T33" fmla="*/ 2292 h 2357"/>
                <a:gd name="T34" fmla="*/ 229 w 1440"/>
                <a:gd name="T35" fmla="*/ 2261 h 2357"/>
                <a:gd name="T36" fmla="*/ 245 w 1440"/>
                <a:gd name="T37" fmla="*/ 2134 h 2357"/>
                <a:gd name="T38" fmla="*/ 308 w 1440"/>
                <a:gd name="T39" fmla="*/ 2166 h 2357"/>
                <a:gd name="T40" fmla="*/ 285 w 1440"/>
                <a:gd name="T41" fmla="*/ 2229 h 2357"/>
                <a:gd name="T42" fmla="*/ 356 w 1440"/>
                <a:gd name="T43" fmla="*/ 2284 h 2357"/>
                <a:gd name="T44" fmla="*/ 332 w 1440"/>
                <a:gd name="T45" fmla="*/ 2324 h 2357"/>
                <a:gd name="T46" fmla="*/ 277 w 1440"/>
                <a:gd name="T47" fmla="*/ 2348 h 2357"/>
                <a:gd name="T48" fmla="*/ 371 w 1440"/>
                <a:gd name="T49" fmla="*/ 2340 h 2357"/>
                <a:gd name="T50" fmla="*/ 443 w 1440"/>
                <a:gd name="T51" fmla="*/ 2316 h 2357"/>
                <a:gd name="T52" fmla="*/ 474 w 1440"/>
                <a:gd name="T53" fmla="*/ 2277 h 2357"/>
                <a:gd name="T54" fmla="*/ 490 w 1440"/>
                <a:gd name="T55" fmla="*/ 2292 h 2357"/>
                <a:gd name="T56" fmla="*/ 514 w 1440"/>
                <a:gd name="T57" fmla="*/ 2229 h 2357"/>
                <a:gd name="T58" fmla="*/ 490 w 1440"/>
                <a:gd name="T59" fmla="*/ 2158 h 2357"/>
                <a:gd name="T60" fmla="*/ 482 w 1440"/>
                <a:gd name="T61" fmla="*/ 2095 h 2357"/>
                <a:gd name="T62" fmla="*/ 411 w 1440"/>
                <a:gd name="T63" fmla="*/ 2008 h 2357"/>
                <a:gd name="T64" fmla="*/ 1439 w 1440"/>
                <a:gd name="T65" fmla="*/ 1858 h 2357"/>
                <a:gd name="T66" fmla="*/ 1383 w 1440"/>
                <a:gd name="T67" fmla="*/ 1731 h 2357"/>
                <a:gd name="T68" fmla="*/ 1399 w 1440"/>
                <a:gd name="T69" fmla="*/ 1581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0" h="2357">
                  <a:moveTo>
                    <a:pt x="1399" y="1581"/>
                  </a:moveTo>
                  <a:lnTo>
                    <a:pt x="1399" y="1581"/>
                  </a:lnTo>
                  <a:cubicBezTo>
                    <a:pt x="1399" y="1549"/>
                    <a:pt x="1360" y="1518"/>
                    <a:pt x="1344" y="1502"/>
                  </a:cubicBezTo>
                  <a:cubicBezTo>
                    <a:pt x="1336" y="1486"/>
                    <a:pt x="1344" y="1423"/>
                    <a:pt x="1360" y="1407"/>
                  </a:cubicBezTo>
                  <a:cubicBezTo>
                    <a:pt x="1376" y="1391"/>
                    <a:pt x="1376" y="1352"/>
                    <a:pt x="1360" y="1336"/>
                  </a:cubicBezTo>
                  <a:cubicBezTo>
                    <a:pt x="1352" y="1320"/>
                    <a:pt x="1368" y="1304"/>
                    <a:pt x="1383" y="1296"/>
                  </a:cubicBezTo>
                  <a:cubicBezTo>
                    <a:pt x="1407" y="1288"/>
                    <a:pt x="1415" y="1273"/>
                    <a:pt x="1415" y="1249"/>
                  </a:cubicBezTo>
                  <a:cubicBezTo>
                    <a:pt x="1415" y="1225"/>
                    <a:pt x="1399" y="1233"/>
                    <a:pt x="1383" y="1209"/>
                  </a:cubicBezTo>
                  <a:cubicBezTo>
                    <a:pt x="1376" y="1178"/>
                    <a:pt x="1391" y="1154"/>
                    <a:pt x="1376" y="1146"/>
                  </a:cubicBezTo>
                  <a:cubicBezTo>
                    <a:pt x="1368" y="1138"/>
                    <a:pt x="1336" y="1130"/>
                    <a:pt x="1336" y="1130"/>
                  </a:cubicBezTo>
                  <a:cubicBezTo>
                    <a:pt x="980" y="0"/>
                    <a:pt x="980" y="0"/>
                    <a:pt x="980" y="0"/>
                  </a:cubicBezTo>
                  <a:cubicBezTo>
                    <a:pt x="672" y="31"/>
                    <a:pt x="324" y="71"/>
                    <a:pt x="0" y="95"/>
                  </a:cubicBezTo>
                  <a:cubicBezTo>
                    <a:pt x="8" y="110"/>
                    <a:pt x="16" y="126"/>
                    <a:pt x="24" y="134"/>
                  </a:cubicBezTo>
                  <a:cubicBezTo>
                    <a:pt x="55" y="158"/>
                    <a:pt x="40" y="166"/>
                    <a:pt x="40" y="182"/>
                  </a:cubicBezTo>
                  <a:cubicBezTo>
                    <a:pt x="40" y="197"/>
                    <a:pt x="24" y="1636"/>
                    <a:pt x="24" y="1636"/>
                  </a:cubicBezTo>
                  <a:cubicBezTo>
                    <a:pt x="111" y="2300"/>
                    <a:pt x="111" y="2300"/>
                    <a:pt x="111" y="2300"/>
                  </a:cubicBezTo>
                  <a:cubicBezTo>
                    <a:pt x="134" y="2292"/>
                    <a:pt x="158" y="2284"/>
                    <a:pt x="190" y="2292"/>
                  </a:cubicBezTo>
                  <a:cubicBezTo>
                    <a:pt x="237" y="2300"/>
                    <a:pt x="229" y="2300"/>
                    <a:pt x="229" y="2261"/>
                  </a:cubicBezTo>
                  <a:cubicBezTo>
                    <a:pt x="229" y="2229"/>
                    <a:pt x="221" y="2142"/>
                    <a:pt x="245" y="2134"/>
                  </a:cubicBezTo>
                  <a:cubicBezTo>
                    <a:pt x="269" y="2118"/>
                    <a:pt x="316" y="2134"/>
                    <a:pt x="308" y="2166"/>
                  </a:cubicBezTo>
                  <a:cubicBezTo>
                    <a:pt x="300" y="2197"/>
                    <a:pt x="269" y="2205"/>
                    <a:pt x="285" y="2229"/>
                  </a:cubicBezTo>
                  <a:cubicBezTo>
                    <a:pt x="308" y="2253"/>
                    <a:pt x="356" y="2253"/>
                    <a:pt x="356" y="2284"/>
                  </a:cubicBezTo>
                  <a:cubicBezTo>
                    <a:pt x="356" y="2308"/>
                    <a:pt x="380" y="2316"/>
                    <a:pt x="332" y="2324"/>
                  </a:cubicBezTo>
                  <a:cubicBezTo>
                    <a:pt x="293" y="2332"/>
                    <a:pt x="253" y="2340"/>
                    <a:pt x="277" y="2348"/>
                  </a:cubicBezTo>
                  <a:cubicBezTo>
                    <a:pt x="308" y="2356"/>
                    <a:pt x="324" y="2348"/>
                    <a:pt x="371" y="2340"/>
                  </a:cubicBezTo>
                  <a:cubicBezTo>
                    <a:pt x="411" y="2332"/>
                    <a:pt x="427" y="2348"/>
                    <a:pt x="443" y="2316"/>
                  </a:cubicBezTo>
                  <a:cubicBezTo>
                    <a:pt x="458" y="2277"/>
                    <a:pt x="458" y="2261"/>
                    <a:pt x="474" y="2277"/>
                  </a:cubicBezTo>
                  <a:cubicBezTo>
                    <a:pt x="482" y="2284"/>
                    <a:pt x="490" y="2284"/>
                    <a:pt x="490" y="2292"/>
                  </a:cubicBezTo>
                  <a:cubicBezTo>
                    <a:pt x="506" y="2269"/>
                    <a:pt x="522" y="2237"/>
                    <a:pt x="514" y="2229"/>
                  </a:cubicBezTo>
                  <a:cubicBezTo>
                    <a:pt x="514" y="2213"/>
                    <a:pt x="482" y="2182"/>
                    <a:pt x="490" y="2158"/>
                  </a:cubicBezTo>
                  <a:cubicBezTo>
                    <a:pt x="498" y="2134"/>
                    <a:pt x="514" y="2118"/>
                    <a:pt x="482" y="2095"/>
                  </a:cubicBezTo>
                  <a:cubicBezTo>
                    <a:pt x="451" y="2071"/>
                    <a:pt x="387" y="2031"/>
                    <a:pt x="411" y="2008"/>
                  </a:cubicBezTo>
                  <a:cubicBezTo>
                    <a:pt x="427" y="1976"/>
                    <a:pt x="1439" y="1858"/>
                    <a:pt x="1439" y="1858"/>
                  </a:cubicBezTo>
                  <a:cubicBezTo>
                    <a:pt x="1439" y="1834"/>
                    <a:pt x="1391" y="1747"/>
                    <a:pt x="1383" y="1731"/>
                  </a:cubicBezTo>
                  <a:cubicBezTo>
                    <a:pt x="1383" y="1707"/>
                    <a:pt x="1399" y="1620"/>
                    <a:pt x="1399" y="1581"/>
                  </a:cubicBezTo>
                </a:path>
              </a:pathLst>
            </a:custGeom>
            <a:solidFill>
              <a:schemeClr val="accent6"/>
            </a:solidFill>
            <a:ln>
              <a:solidFill>
                <a:schemeClr val="bg2"/>
              </a:solidFill>
            </a:ln>
            <a:effectLst/>
          </p:spPr>
          <p:txBody>
            <a:bodyPr wrap="none" anchor="ctr"/>
            <a:lstStyle/>
            <a:p>
              <a:endParaRPr lang="en-US"/>
            </a:p>
          </p:txBody>
        </p:sp>
        <p:sp>
          <p:nvSpPr>
            <p:cNvPr id="867" name="Freeform 413"/>
            <p:cNvSpPr>
              <a:spLocks noChangeArrowheads="1"/>
            </p:cNvSpPr>
            <p:nvPr/>
          </p:nvSpPr>
          <p:spPr bwMode="auto">
            <a:xfrm>
              <a:off x="19104364" y="7886959"/>
              <a:ext cx="760732" cy="1243148"/>
            </a:xfrm>
            <a:custGeom>
              <a:avLst/>
              <a:gdLst>
                <a:gd name="T0" fmla="*/ 285 w 1448"/>
                <a:gd name="T1" fmla="*/ 2364 h 2365"/>
                <a:gd name="T2" fmla="*/ 364 w 1448"/>
                <a:gd name="T3" fmla="*/ 2324 h 2365"/>
                <a:gd name="T4" fmla="*/ 324 w 1448"/>
                <a:gd name="T5" fmla="*/ 2261 h 2365"/>
                <a:gd name="T6" fmla="*/ 316 w 1448"/>
                <a:gd name="T7" fmla="*/ 2174 h 2365"/>
                <a:gd name="T8" fmla="*/ 253 w 1448"/>
                <a:gd name="T9" fmla="*/ 2142 h 2365"/>
                <a:gd name="T10" fmla="*/ 245 w 1448"/>
                <a:gd name="T11" fmla="*/ 2285 h 2365"/>
                <a:gd name="T12" fmla="*/ 166 w 1448"/>
                <a:gd name="T13" fmla="*/ 2300 h 2365"/>
                <a:gd name="T14" fmla="*/ 111 w 1448"/>
                <a:gd name="T15" fmla="*/ 2308 h 2365"/>
                <a:gd name="T16" fmla="*/ 48 w 1448"/>
                <a:gd name="T17" fmla="*/ 182 h 2365"/>
                <a:gd name="T18" fmla="*/ 0 w 1448"/>
                <a:gd name="T19" fmla="*/ 103 h 2365"/>
                <a:gd name="T20" fmla="*/ 988 w 1448"/>
                <a:gd name="T21" fmla="*/ 0 h 2365"/>
                <a:gd name="T22" fmla="*/ 1399 w 1448"/>
                <a:gd name="T23" fmla="*/ 1178 h 2365"/>
                <a:gd name="T24" fmla="*/ 1423 w 1448"/>
                <a:gd name="T25" fmla="*/ 1257 h 2365"/>
                <a:gd name="T26" fmla="*/ 1368 w 1448"/>
                <a:gd name="T27" fmla="*/ 1328 h 2365"/>
                <a:gd name="T28" fmla="*/ 1360 w 1448"/>
                <a:gd name="T29" fmla="*/ 1510 h 2365"/>
                <a:gd name="T30" fmla="*/ 1407 w 1448"/>
                <a:gd name="T31" fmla="*/ 1660 h 2365"/>
                <a:gd name="T32" fmla="*/ 1447 w 1448"/>
                <a:gd name="T33" fmla="*/ 1866 h 2365"/>
                <a:gd name="T34" fmla="*/ 419 w 1448"/>
                <a:gd name="T35" fmla="*/ 2016 h 2365"/>
                <a:gd name="T36" fmla="*/ 490 w 1448"/>
                <a:gd name="T37" fmla="*/ 2103 h 2365"/>
                <a:gd name="T38" fmla="*/ 514 w 1448"/>
                <a:gd name="T39" fmla="*/ 2205 h 2365"/>
                <a:gd name="T40" fmla="*/ 498 w 1448"/>
                <a:gd name="T41" fmla="*/ 2300 h 2365"/>
                <a:gd name="T42" fmla="*/ 474 w 1448"/>
                <a:gd name="T43" fmla="*/ 2285 h 2365"/>
                <a:gd name="T44" fmla="*/ 411 w 1448"/>
                <a:gd name="T45" fmla="*/ 2348 h 2365"/>
                <a:gd name="T46" fmla="*/ 340 w 1448"/>
                <a:gd name="T47" fmla="*/ 2356 h 2365"/>
                <a:gd name="T48" fmla="*/ 285 w 1448"/>
                <a:gd name="T49" fmla="*/ 2348 h 2365"/>
                <a:gd name="T50" fmla="*/ 340 w 1448"/>
                <a:gd name="T51" fmla="*/ 2348 h 2365"/>
                <a:gd name="T52" fmla="*/ 411 w 1448"/>
                <a:gd name="T53" fmla="*/ 2340 h 2365"/>
                <a:gd name="T54" fmla="*/ 474 w 1448"/>
                <a:gd name="T55" fmla="*/ 2277 h 2365"/>
                <a:gd name="T56" fmla="*/ 522 w 1448"/>
                <a:gd name="T57" fmla="*/ 2237 h 2365"/>
                <a:gd name="T58" fmla="*/ 498 w 1448"/>
                <a:gd name="T59" fmla="*/ 2150 h 2365"/>
                <a:gd name="T60" fmla="*/ 411 w 1448"/>
                <a:gd name="T61" fmla="*/ 2032 h 2365"/>
                <a:gd name="T62" fmla="*/ 1415 w 1448"/>
                <a:gd name="T63" fmla="*/ 1786 h 2365"/>
                <a:gd name="T64" fmla="*/ 1399 w 1448"/>
                <a:gd name="T65" fmla="*/ 1589 h 2365"/>
                <a:gd name="T66" fmla="*/ 1368 w 1448"/>
                <a:gd name="T67" fmla="*/ 1415 h 2365"/>
                <a:gd name="T68" fmla="*/ 1391 w 1448"/>
                <a:gd name="T69" fmla="*/ 1304 h 2365"/>
                <a:gd name="T70" fmla="*/ 1407 w 1448"/>
                <a:gd name="T71" fmla="*/ 1241 h 2365"/>
                <a:gd name="T72" fmla="*/ 1384 w 1448"/>
                <a:gd name="T73" fmla="*/ 1154 h 2365"/>
                <a:gd name="T74" fmla="*/ 1344 w 1448"/>
                <a:gd name="T75" fmla="*/ 1138 h 2365"/>
                <a:gd name="T76" fmla="*/ 32 w 1448"/>
                <a:gd name="T77" fmla="*/ 134 h 2365"/>
                <a:gd name="T78" fmla="*/ 40 w 1448"/>
                <a:gd name="T79" fmla="*/ 1644 h 2365"/>
                <a:gd name="T80" fmla="*/ 198 w 1448"/>
                <a:gd name="T81" fmla="*/ 2300 h 2365"/>
                <a:gd name="T82" fmla="*/ 237 w 1448"/>
                <a:gd name="T83" fmla="*/ 2269 h 2365"/>
                <a:gd name="T84" fmla="*/ 269 w 1448"/>
                <a:gd name="T85" fmla="*/ 2134 h 2365"/>
                <a:gd name="T86" fmla="*/ 301 w 1448"/>
                <a:gd name="T87" fmla="*/ 2205 h 2365"/>
                <a:gd name="T88" fmla="*/ 364 w 1448"/>
                <a:gd name="T89" fmla="*/ 2292 h 2365"/>
                <a:gd name="T90" fmla="*/ 340 w 1448"/>
                <a:gd name="T91" fmla="*/ 234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365">
                  <a:moveTo>
                    <a:pt x="308" y="2364"/>
                  </a:moveTo>
                  <a:lnTo>
                    <a:pt x="308" y="2364"/>
                  </a:lnTo>
                  <a:cubicBezTo>
                    <a:pt x="301" y="2364"/>
                    <a:pt x="293" y="2364"/>
                    <a:pt x="285" y="2364"/>
                  </a:cubicBezTo>
                  <a:cubicBezTo>
                    <a:pt x="277" y="2356"/>
                    <a:pt x="277" y="2356"/>
                    <a:pt x="277" y="2348"/>
                  </a:cubicBezTo>
                  <a:cubicBezTo>
                    <a:pt x="277" y="2348"/>
                    <a:pt x="277" y="2340"/>
                    <a:pt x="340" y="2332"/>
                  </a:cubicBezTo>
                  <a:cubicBezTo>
                    <a:pt x="356" y="2324"/>
                    <a:pt x="364" y="2324"/>
                    <a:pt x="364" y="2324"/>
                  </a:cubicBezTo>
                  <a:cubicBezTo>
                    <a:pt x="364" y="2316"/>
                    <a:pt x="364" y="2316"/>
                    <a:pt x="364" y="2308"/>
                  </a:cubicBezTo>
                  <a:cubicBezTo>
                    <a:pt x="364" y="2300"/>
                    <a:pt x="364" y="2300"/>
                    <a:pt x="364" y="2292"/>
                  </a:cubicBezTo>
                  <a:cubicBezTo>
                    <a:pt x="356" y="2277"/>
                    <a:pt x="340" y="2269"/>
                    <a:pt x="324" y="2261"/>
                  </a:cubicBezTo>
                  <a:cubicBezTo>
                    <a:pt x="316" y="2253"/>
                    <a:pt x="301" y="2245"/>
                    <a:pt x="293" y="2237"/>
                  </a:cubicBezTo>
                  <a:cubicBezTo>
                    <a:pt x="277" y="2221"/>
                    <a:pt x="285" y="2205"/>
                    <a:pt x="301" y="2198"/>
                  </a:cubicBezTo>
                  <a:cubicBezTo>
                    <a:pt x="301" y="2190"/>
                    <a:pt x="308" y="2182"/>
                    <a:pt x="316" y="2174"/>
                  </a:cubicBezTo>
                  <a:cubicBezTo>
                    <a:pt x="316" y="2166"/>
                    <a:pt x="316" y="2158"/>
                    <a:pt x="308" y="2158"/>
                  </a:cubicBezTo>
                  <a:cubicBezTo>
                    <a:pt x="301" y="2142"/>
                    <a:pt x="285" y="2142"/>
                    <a:pt x="269" y="2142"/>
                  </a:cubicBezTo>
                  <a:cubicBezTo>
                    <a:pt x="269" y="2142"/>
                    <a:pt x="261" y="2142"/>
                    <a:pt x="253" y="2142"/>
                  </a:cubicBezTo>
                  <a:cubicBezTo>
                    <a:pt x="237" y="2150"/>
                    <a:pt x="245" y="2205"/>
                    <a:pt x="245" y="2237"/>
                  </a:cubicBezTo>
                  <a:cubicBezTo>
                    <a:pt x="245" y="2253"/>
                    <a:pt x="245" y="2261"/>
                    <a:pt x="245" y="2269"/>
                  </a:cubicBezTo>
                  <a:cubicBezTo>
                    <a:pt x="245" y="2277"/>
                    <a:pt x="245" y="2277"/>
                    <a:pt x="245" y="2285"/>
                  </a:cubicBezTo>
                  <a:cubicBezTo>
                    <a:pt x="245" y="2300"/>
                    <a:pt x="245" y="2308"/>
                    <a:pt x="221" y="2308"/>
                  </a:cubicBezTo>
                  <a:cubicBezTo>
                    <a:pt x="221" y="2308"/>
                    <a:pt x="213" y="2308"/>
                    <a:pt x="198" y="2308"/>
                  </a:cubicBezTo>
                  <a:cubicBezTo>
                    <a:pt x="182" y="2300"/>
                    <a:pt x="174" y="2300"/>
                    <a:pt x="166" y="2300"/>
                  </a:cubicBezTo>
                  <a:cubicBezTo>
                    <a:pt x="150" y="2300"/>
                    <a:pt x="135" y="2308"/>
                    <a:pt x="119" y="2316"/>
                  </a:cubicBezTo>
                  <a:cubicBezTo>
                    <a:pt x="111" y="2316"/>
                    <a:pt x="111" y="2316"/>
                    <a:pt x="111" y="2316"/>
                  </a:cubicBezTo>
                  <a:cubicBezTo>
                    <a:pt x="111" y="2308"/>
                    <a:pt x="111" y="2308"/>
                    <a:pt x="111" y="2308"/>
                  </a:cubicBezTo>
                  <a:cubicBezTo>
                    <a:pt x="32" y="1644"/>
                    <a:pt x="32" y="1644"/>
                    <a:pt x="32" y="1644"/>
                  </a:cubicBezTo>
                  <a:cubicBezTo>
                    <a:pt x="32" y="1628"/>
                    <a:pt x="48" y="205"/>
                    <a:pt x="48" y="190"/>
                  </a:cubicBezTo>
                  <a:lnTo>
                    <a:pt x="48" y="182"/>
                  </a:lnTo>
                  <a:cubicBezTo>
                    <a:pt x="48" y="166"/>
                    <a:pt x="55" y="158"/>
                    <a:pt x="32" y="142"/>
                  </a:cubicBezTo>
                  <a:cubicBezTo>
                    <a:pt x="24" y="134"/>
                    <a:pt x="16" y="127"/>
                    <a:pt x="8" y="111"/>
                  </a:cubicBezTo>
                  <a:cubicBezTo>
                    <a:pt x="0" y="103"/>
                    <a:pt x="0" y="103"/>
                    <a:pt x="0" y="103"/>
                  </a:cubicBezTo>
                  <a:cubicBezTo>
                    <a:pt x="8" y="103"/>
                    <a:pt x="8" y="103"/>
                    <a:pt x="8" y="103"/>
                  </a:cubicBezTo>
                  <a:cubicBezTo>
                    <a:pt x="285" y="79"/>
                    <a:pt x="609" y="47"/>
                    <a:pt x="988" y="0"/>
                  </a:cubicBezTo>
                  <a:lnTo>
                    <a:pt x="988" y="0"/>
                  </a:lnTo>
                  <a:cubicBezTo>
                    <a:pt x="1352" y="1130"/>
                    <a:pt x="1352" y="1130"/>
                    <a:pt x="1352" y="1130"/>
                  </a:cubicBezTo>
                  <a:cubicBezTo>
                    <a:pt x="1352" y="1130"/>
                    <a:pt x="1376" y="1138"/>
                    <a:pt x="1391" y="1154"/>
                  </a:cubicBezTo>
                  <a:cubicBezTo>
                    <a:pt x="1399" y="1162"/>
                    <a:pt x="1399" y="1170"/>
                    <a:pt x="1399" y="1178"/>
                  </a:cubicBezTo>
                  <a:cubicBezTo>
                    <a:pt x="1399" y="1186"/>
                    <a:pt x="1391" y="1202"/>
                    <a:pt x="1399" y="1209"/>
                  </a:cubicBezTo>
                  <a:cubicBezTo>
                    <a:pt x="1399" y="1225"/>
                    <a:pt x="1407" y="1233"/>
                    <a:pt x="1415" y="1233"/>
                  </a:cubicBezTo>
                  <a:cubicBezTo>
                    <a:pt x="1415" y="1241"/>
                    <a:pt x="1423" y="1241"/>
                    <a:pt x="1423" y="1257"/>
                  </a:cubicBezTo>
                  <a:cubicBezTo>
                    <a:pt x="1423" y="1281"/>
                    <a:pt x="1415" y="1296"/>
                    <a:pt x="1399" y="1304"/>
                  </a:cubicBezTo>
                  <a:cubicBezTo>
                    <a:pt x="1391" y="1312"/>
                    <a:pt x="1391" y="1312"/>
                    <a:pt x="1391" y="1312"/>
                  </a:cubicBezTo>
                  <a:cubicBezTo>
                    <a:pt x="1384" y="1320"/>
                    <a:pt x="1368" y="1320"/>
                    <a:pt x="1368" y="1328"/>
                  </a:cubicBezTo>
                  <a:cubicBezTo>
                    <a:pt x="1368" y="1336"/>
                    <a:pt x="1368" y="1336"/>
                    <a:pt x="1376" y="1344"/>
                  </a:cubicBezTo>
                  <a:cubicBezTo>
                    <a:pt x="1384" y="1360"/>
                    <a:pt x="1391" y="1407"/>
                    <a:pt x="1376" y="1423"/>
                  </a:cubicBezTo>
                  <a:cubicBezTo>
                    <a:pt x="1360" y="1431"/>
                    <a:pt x="1344" y="1494"/>
                    <a:pt x="1360" y="1510"/>
                  </a:cubicBezTo>
                  <a:lnTo>
                    <a:pt x="1368" y="1518"/>
                  </a:lnTo>
                  <a:cubicBezTo>
                    <a:pt x="1384" y="1534"/>
                    <a:pt x="1407" y="1565"/>
                    <a:pt x="1407" y="1589"/>
                  </a:cubicBezTo>
                  <a:cubicBezTo>
                    <a:pt x="1407" y="1605"/>
                    <a:pt x="1407" y="1628"/>
                    <a:pt x="1407" y="1660"/>
                  </a:cubicBezTo>
                  <a:cubicBezTo>
                    <a:pt x="1399" y="1692"/>
                    <a:pt x="1391" y="1723"/>
                    <a:pt x="1399" y="1739"/>
                  </a:cubicBezTo>
                  <a:cubicBezTo>
                    <a:pt x="1399" y="1747"/>
                    <a:pt x="1407" y="1763"/>
                    <a:pt x="1415" y="1779"/>
                  </a:cubicBezTo>
                  <a:cubicBezTo>
                    <a:pt x="1431" y="1810"/>
                    <a:pt x="1447" y="1850"/>
                    <a:pt x="1447" y="1866"/>
                  </a:cubicBezTo>
                  <a:lnTo>
                    <a:pt x="1447" y="1866"/>
                  </a:lnTo>
                  <a:lnTo>
                    <a:pt x="1447" y="1866"/>
                  </a:lnTo>
                  <a:cubicBezTo>
                    <a:pt x="1044" y="1913"/>
                    <a:pt x="435" y="2000"/>
                    <a:pt x="419" y="2016"/>
                  </a:cubicBezTo>
                  <a:cubicBezTo>
                    <a:pt x="419" y="2024"/>
                    <a:pt x="411" y="2024"/>
                    <a:pt x="419" y="2032"/>
                  </a:cubicBezTo>
                  <a:cubicBezTo>
                    <a:pt x="419" y="2047"/>
                    <a:pt x="443" y="2063"/>
                    <a:pt x="466" y="2079"/>
                  </a:cubicBezTo>
                  <a:cubicBezTo>
                    <a:pt x="474" y="2087"/>
                    <a:pt x="482" y="2095"/>
                    <a:pt x="490" y="2103"/>
                  </a:cubicBezTo>
                  <a:cubicBezTo>
                    <a:pt x="514" y="2119"/>
                    <a:pt x="514" y="2134"/>
                    <a:pt x="506" y="2158"/>
                  </a:cubicBezTo>
                  <a:lnTo>
                    <a:pt x="498" y="2166"/>
                  </a:lnTo>
                  <a:cubicBezTo>
                    <a:pt x="498" y="2182"/>
                    <a:pt x="506" y="2198"/>
                    <a:pt x="514" y="2205"/>
                  </a:cubicBezTo>
                  <a:cubicBezTo>
                    <a:pt x="522" y="2221"/>
                    <a:pt x="530" y="2229"/>
                    <a:pt x="530" y="2237"/>
                  </a:cubicBezTo>
                  <a:cubicBezTo>
                    <a:pt x="530" y="2245"/>
                    <a:pt x="522" y="2269"/>
                    <a:pt x="506" y="2300"/>
                  </a:cubicBezTo>
                  <a:cubicBezTo>
                    <a:pt x="498" y="2300"/>
                    <a:pt x="498" y="2300"/>
                    <a:pt x="498" y="2300"/>
                  </a:cubicBezTo>
                  <a:cubicBezTo>
                    <a:pt x="490" y="2292"/>
                    <a:pt x="490" y="2292"/>
                    <a:pt x="490" y="2292"/>
                  </a:cubicBezTo>
                  <a:cubicBezTo>
                    <a:pt x="490" y="2292"/>
                    <a:pt x="490" y="2292"/>
                    <a:pt x="482" y="2285"/>
                  </a:cubicBezTo>
                  <a:lnTo>
                    <a:pt x="474" y="2285"/>
                  </a:lnTo>
                  <a:cubicBezTo>
                    <a:pt x="466" y="2285"/>
                    <a:pt x="466" y="2292"/>
                    <a:pt x="459" y="2300"/>
                  </a:cubicBezTo>
                  <a:cubicBezTo>
                    <a:pt x="459" y="2308"/>
                    <a:pt x="459" y="2316"/>
                    <a:pt x="451" y="2324"/>
                  </a:cubicBezTo>
                  <a:cubicBezTo>
                    <a:pt x="443" y="2348"/>
                    <a:pt x="427" y="2348"/>
                    <a:pt x="411" y="2348"/>
                  </a:cubicBezTo>
                  <a:cubicBezTo>
                    <a:pt x="403" y="2348"/>
                    <a:pt x="403" y="2348"/>
                    <a:pt x="403" y="2348"/>
                  </a:cubicBezTo>
                  <a:cubicBezTo>
                    <a:pt x="395" y="2348"/>
                    <a:pt x="388" y="2348"/>
                    <a:pt x="379" y="2348"/>
                  </a:cubicBezTo>
                  <a:cubicBezTo>
                    <a:pt x="364" y="2356"/>
                    <a:pt x="348" y="2356"/>
                    <a:pt x="340" y="2356"/>
                  </a:cubicBezTo>
                  <a:cubicBezTo>
                    <a:pt x="324" y="2364"/>
                    <a:pt x="316" y="2364"/>
                    <a:pt x="308" y="2364"/>
                  </a:cubicBezTo>
                  <a:close/>
                  <a:moveTo>
                    <a:pt x="285" y="2348"/>
                  </a:moveTo>
                  <a:lnTo>
                    <a:pt x="285" y="2348"/>
                  </a:lnTo>
                  <a:cubicBezTo>
                    <a:pt x="285" y="2356"/>
                    <a:pt x="285" y="2356"/>
                    <a:pt x="285" y="2356"/>
                  </a:cubicBezTo>
                  <a:cubicBezTo>
                    <a:pt x="293" y="2356"/>
                    <a:pt x="301" y="2356"/>
                    <a:pt x="308" y="2356"/>
                  </a:cubicBezTo>
                  <a:cubicBezTo>
                    <a:pt x="316" y="2356"/>
                    <a:pt x="324" y="2356"/>
                    <a:pt x="340" y="2348"/>
                  </a:cubicBezTo>
                  <a:cubicBezTo>
                    <a:pt x="348" y="2348"/>
                    <a:pt x="364" y="2348"/>
                    <a:pt x="379" y="2348"/>
                  </a:cubicBezTo>
                  <a:cubicBezTo>
                    <a:pt x="388" y="2340"/>
                    <a:pt x="395" y="2340"/>
                    <a:pt x="403" y="2340"/>
                  </a:cubicBezTo>
                  <a:cubicBezTo>
                    <a:pt x="411" y="2340"/>
                    <a:pt x="411" y="2340"/>
                    <a:pt x="411" y="2340"/>
                  </a:cubicBezTo>
                  <a:cubicBezTo>
                    <a:pt x="427" y="2340"/>
                    <a:pt x="435" y="2340"/>
                    <a:pt x="443" y="2316"/>
                  </a:cubicBezTo>
                  <a:cubicBezTo>
                    <a:pt x="451" y="2308"/>
                    <a:pt x="451" y="2300"/>
                    <a:pt x="459" y="2300"/>
                  </a:cubicBezTo>
                  <a:cubicBezTo>
                    <a:pt x="459" y="2285"/>
                    <a:pt x="466" y="2277"/>
                    <a:pt x="474" y="2277"/>
                  </a:cubicBezTo>
                  <a:cubicBezTo>
                    <a:pt x="474" y="2277"/>
                    <a:pt x="482" y="2277"/>
                    <a:pt x="490" y="2285"/>
                  </a:cubicBezTo>
                  <a:cubicBezTo>
                    <a:pt x="490" y="2285"/>
                    <a:pt x="498" y="2285"/>
                    <a:pt x="498" y="2292"/>
                  </a:cubicBezTo>
                  <a:cubicBezTo>
                    <a:pt x="506" y="2277"/>
                    <a:pt x="522" y="2245"/>
                    <a:pt x="522" y="2237"/>
                  </a:cubicBezTo>
                  <a:cubicBezTo>
                    <a:pt x="522" y="2229"/>
                    <a:pt x="514" y="2221"/>
                    <a:pt x="506" y="2213"/>
                  </a:cubicBezTo>
                  <a:cubicBezTo>
                    <a:pt x="498" y="2198"/>
                    <a:pt x="490" y="2182"/>
                    <a:pt x="490" y="2166"/>
                  </a:cubicBezTo>
                  <a:cubicBezTo>
                    <a:pt x="498" y="2158"/>
                    <a:pt x="498" y="2158"/>
                    <a:pt x="498" y="2150"/>
                  </a:cubicBezTo>
                  <a:cubicBezTo>
                    <a:pt x="506" y="2134"/>
                    <a:pt x="506" y="2126"/>
                    <a:pt x="482" y="2103"/>
                  </a:cubicBezTo>
                  <a:cubicBezTo>
                    <a:pt x="482" y="2103"/>
                    <a:pt x="474" y="2095"/>
                    <a:pt x="459" y="2087"/>
                  </a:cubicBezTo>
                  <a:cubicBezTo>
                    <a:pt x="435" y="2071"/>
                    <a:pt x="411" y="2047"/>
                    <a:pt x="411" y="2032"/>
                  </a:cubicBezTo>
                  <a:cubicBezTo>
                    <a:pt x="411" y="2024"/>
                    <a:pt x="411" y="2016"/>
                    <a:pt x="411" y="2016"/>
                  </a:cubicBezTo>
                  <a:cubicBezTo>
                    <a:pt x="435" y="1984"/>
                    <a:pt x="1320" y="1874"/>
                    <a:pt x="1439" y="1858"/>
                  </a:cubicBezTo>
                  <a:cubicBezTo>
                    <a:pt x="1439" y="1842"/>
                    <a:pt x="1423" y="1810"/>
                    <a:pt x="1415" y="1786"/>
                  </a:cubicBezTo>
                  <a:cubicBezTo>
                    <a:pt x="1399" y="1763"/>
                    <a:pt x="1391" y="1747"/>
                    <a:pt x="1391" y="1739"/>
                  </a:cubicBezTo>
                  <a:cubicBezTo>
                    <a:pt x="1391" y="1723"/>
                    <a:pt x="1391" y="1692"/>
                    <a:pt x="1399" y="1660"/>
                  </a:cubicBezTo>
                  <a:cubicBezTo>
                    <a:pt x="1399" y="1628"/>
                    <a:pt x="1399" y="1605"/>
                    <a:pt x="1399" y="1589"/>
                  </a:cubicBezTo>
                  <a:cubicBezTo>
                    <a:pt x="1399" y="1565"/>
                    <a:pt x="1384" y="1541"/>
                    <a:pt x="1360" y="1526"/>
                  </a:cubicBezTo>
                  <a:cubicBezTo>
                    <a:pt x="1360" y="1518"/>
                    <a:pt x="1352" y="1518"/>
                    <a:pt x="1352" y="1510"/>
                  </a:cubicBezTo>
                  <a:cubicBezTo>
                    <a:pt x="1336" y="1494"/>
                    <a:pt x="1352" y="1431"/>
                    <a:pt x="1368" y="1415"/>
                  </a:cubicBezTo>
                  <a:cubicBezTo>
                    <a:pt x="1376" y="1399"/>
                    <a:pt x="1376" y="1360"/>
                    <a:pt x="1368" y="1344"/>
                  </a:cubicBezTo>
                  <a:cubicBezTo>
                    <a:pt x="1360" y="1344"/>
                    <a:pt x="1360" y="1336"/>
                    <a:pt x="1360" y="1328"/>
                  </a:cubicBezTo>
                  <a:cubicBezTo>
                    <a:pt x="1368" y="1320"/>
                    <a:pt x="1376" y="1312"/>
                    <a:pt x="1391" y="1304"/>
                  </a:cubicBezTo>
                  <a:lnTo>
                    <a:pt x="1391" y="1304"/>
                  </a:lnTo>
                  <a:cubicBezTo>
                    <a:pt x="1407" y="1288"/>
                    <a:pt x="1415" y="1281"/>
                    <a:pt x="1415" y="1257"/>
                  </a:cubicBezTo>
                  <a:cubicBezTo>
                    <a:pt x="1415" y="1249"/>
                    <a:pt x="1415" y="1241"/>
                    <a:pt x="1407" y="1241"/>
                  </a:cubicBezTo>
                  <a:cubicBezTo>
                    <a:pt x="1407" y="1233"/>
                    <a:pt x="1399" y="1233"/>
                    <a:pt x="1391" y="1217"/>
                  </a:cubicBezTo>
                  <a:cubicBezTo>
                    <a:pt x="1384" y="1202"/>
                    <a:pt x="1391" y="1186"/>
                    <a:pt x="1391" y="1178"/>
                  </a:cubicBezTo>
                  <a:cubicBezTo>
                    <a:pt x="1391" y="1170"/>
                    <a:pt x="1391" y="1162"/>
                    <a:pt x="1384" y="1154"/>
                  </a:cubicBezTo>
                  <a:cubicBezTo>
                    <a:pt x="1368" y="1146"/>
                    <a:pt x="1344" y="1138"/>
                    <a:pt x="1344" y="1138"/>
                  </a:cubicBezTo>
                  <a:lnTo>
                    <a:pt x="1344" y="1138"/>
                  </a:lnTo>
                  <a:lnTo>
                    <a:pt x="1344" y="1138"/>
                  </a:lnTo>
                  <a:cubicBezTo>
                    <a:pt x="988" y="8"/>
                    <a:pt x="988" y="8"/>
                    <a:pt x="988" y="8"/>
                  </a:cubicBezTo>
                  <a:cubicBezTo>
                    <a:pt x="609" y="47"/>
                    <a:pt x="293" y="87"/>
                    <a:pt x="16" y="111"/>
                  </a:cubicBezTo>
                  <a:cubicBezTo>
                    <a:pt x="24" y="118"/>
                    <a:pt x="24" y="134"/>
                    <a:pt x="32" y="134"/>
                  </a:cubicBezTo>
                  <a:cubicBezTo>
                    <a:pt x="63" y="158"/>
                    <a:pt x="55" y="174"/>
                    <a:pt x="55" y="182"/>
                  </a:cubicBezTo>
                  <a:lnTo>
                    <a:pt x="55" y="190"/>
                  </a:lnTo>
                  <a:cubicBezTo>
                    <a:pt x="55" y="205"/>
                    <a:pt x="40" y="1628"/>
                    <a:pt x="40" y="1644"/>
                  </a:cubicBezTo>
                  <a:cubicBezTo>
                    <a:pt x="119" y="2308"/>
                    <a:pt x="119" y="2308"/>
                    <a:pt x="119" y="2308"/>
                  </a:cubicBezTo>
                  <a:cubicBezTo>
                    <a:pt x="135" y="2300"/>
                    <a:pt x="150" y="2292"/>
                    <a:pt x="166" y="2292"/>
                  </a:cubicBezTo>
                  <a:cubicBezTo>
                    <a:pt x="174" y="2292"/>
                    <a:pt x="182" y="2292"/>
                    <a:pt x="198" y="2300"/>
                  </a:cubicBezTo>
                  <a:cubicBezTo>
                    <a:pt x="213" y="2300"/>
                    <a:pt x="221" y="2300"/>
                    <a:pt x="221" y="2300"/>
                  </a:cubicBezTo>
                  <a:cubicBezTo>
                    <a:pt x="237" y="2300"/>
                    <a:pt x="237" y="2300"/>
                    <a:pt x="237" y="2277"/>
                  </a:cubicBezTo>
                  <a:cubicBezTo>
                    <a:pt x="237" y="2277"/>
                    <a:pt x="237" y="2277"/>
                    <a:pt x="237" y="2269"/>
                  </a:cubicBezTo>
                  <a:cubicBezTo>
                    <a:pt x="237" y="2261"/>
                    <a:pt x="237" y="2253"/>
                    <a:pt x="237" y="2237"/>
                  </a:cubicBezTo>
                  <a:cubicBezTo>
                    <a:pt x="237" y="2182"/>
                    <a:pt x="237" y="2142"/>
                    <a:pt x="253" y="2134"/>
                  </a:cubicBezTo>
                  <a:cubicBezTo>
                    <a:pt x="261" y="2134"/>
                    <a:pt x="261" y="2134"/>
                    <a:pt x="269" y="2134"/>
                  </a:cubicBezTo>
                  <a:cubicBezTo>
                    <a:pt x="285" y="2134"/>
                    <a:pt x="308" y="2142"/>
                    <a:pt x="316" y="2150"/>
                  </a:cubicBezTo>
                  <a:cubicBezTo>
                    <a:pt x="324" y="2158"/>
                    <a:pt x="324" y="2166"/>
                    <a:pt x="316" y="2174"/>
                  </a:cubicBezTo>
                  <a:cubicBezTo>
                    <a:pt x="316" y="2190"/>
                    <a:pt x="308" y="2198"/>
                    <a:pt x="301" y="2205"/>
                  </a:cubicBezTo>
                  <a:cubicBezTo>
                    <a:pt x="293" y="2213"/>
                    <a:pt x="293" y="2221"/>
                    <a:pt x="301" y="2229"/>
                  </a:cubicBezTo>
                  <a:cubicBezTo>
                    <a:pt x="308" y="2245"/>
                    <a:pt x="316" y="2245"/>
                    <a:pt x="332" y="2253"/>
                  </a:cubicBezTo>
                  <a:cubicBezTo>
                    <a:pt x="348" y="2261"/>
                    <a:pt x="364" y="2269"/>
                    <a:pt x="364" y="2292"/>
                  </a:cubicBezTo>
                  <a:cubicBezTo>
                    <a:pt x="372" y="2292"/>
                    <a:pt x="372" y="2300"/>
                    <a:pt x="372" y="2308"/>
                  </a:cubicBezTo>
                  <a:cubicBezTo>
                    <a:pt x="372" y="2316"/>
                    <a:pt x="372" y="2316"/>
                    <a:pt x="372" y="2324"/>
                  </a:cubicBezTo>
                  <a:cubicBezTo>
                    <a:pt x="372" y="2332"/>
                    <a:pt x="356" y="2332"/>
                    <a:pt x="340" y="2340"/>
                  </a:cubicBezTo>
                  <a:cubicBezTo>
                    <a:pt x="301" y="2340"/>
                    <a:pt x="285" y="2348"/>
                    <a:pt x="285" y="2348"/>
                  </a:cubicBezTo>
                  <a:close/>
                </a:path>
              </a:pathLst>
            </a:custGeom>
            <a:solidFill>
              <a:schemeClr val="accent6"/>
            </a:solidFill>
            <a:ln>
              <a:solidFill>
                <a:schemeClr val="bg2"/>
              </a:solidFill>
            </a:ln>
            <a:effectLst/>
          </p:spPr>
          <p:txBody>
            <a:bodyPr wrap="none" anchor="ctr"/>
            <a:lstStyle/>
            <a:p>
              <a:endParaRPr lang="en-US"/>
            </a:p>
          </p:txBody>
        </p:sp>
        <p:sp>
          <p:nvSpPr>
            <p:cNvPr id="940" name="Freeform 486"/>
            <p:cNvSpPr>
              <a:spLocks noChangeArrowheads="1"/>
            </p:cNvSpPr>
            <p:nvPr/>
          </p:nvSpPr>
          <p:spPr bwMode="auto">
            <a:xfrm>
              <a:off x="17944711" y="8496935"/>
              <a:ext cx="1122544" cy="994983"/>
            </a:xfrm>
            <a:custGeom>
              <a:avLst/>
              <a:gdLst>
                <a:gd name="T0" fmla="*/ 55 w 2135"/>
                <a:gd name="T1" fmla="*/ 561 h 1890"/>
                <a:gd name="T2" fmla="*/ 142 w 2135"/>
                <a:gd name="T3" fmla="*/ 735 h 1890"/>
                <a:gd name="T4" fmla="*/ 229 w 2135"/>
                <a:gd name="T5" fmla="*/ 964 h 1890"/>
                <a:gd name="T6" fmla="*/ 158 w 2135"/>
                <a:gd name="T7" fmla="*/ 1170 h 1890"/>
                <a:gd name="T8" fmla="*/ 158 w 2135"/>
                <a:gd name="T9" fmla="*/ 1289 h 1890"/>
                <a:gd name="T10" fmla="*/ 158 w 2135"/>
                <a:gd name="T11" fmla="*/ 1431 h 1890"/>
                <a:gd name="T12" fmla="*/ 110 w 2135"/>
                <a:gd name="T13" fmla="*/ 1565 h 1890"/>
                <a:gd name="T14" fmla="*/ 213 w 2135"/>
                <a:gd name="T15" fmla="*/ 1557 h 1890"/>
                <a:gd name="T16" fmla="*/ 331 w 2135"/>
                <a:gd name="T17" fmla="*/ 1486 h 1890"/>
                <a:gd name="T18" fmla="*/ 371 w 2135"/>
                <a:gd name="T19" fmla="*/ 1470 h 1890"/>
                <a:gd name="T20" fmla="*/ 355 w 2135"/>
                <a:gd name="T21" fmla="*/ 1549 h 1890"/>
                <a:gd name="T22" fmla="*/ 830 w 2135"/>
                <a:gd name="T23" fmla="*/ 1534 h 1890"/>
                <a:gd name="T24" fmla="*/ 956 w 2135"/>
                <a:gd name="T25" fmla="*/ 1549 h 1890"/>
                <a:gd name="T26" fmla="*/ 1090 w 2135"/>
                <a:gd name="T27" fmla="*/ 1620 h 1890"/>
                <a:gd name="T28" fmla="*/ 1209 w 2135"/>
                <a:gd name="T29" fmla="*/ 1700 h 1890"/>
                <a:gd name="T30" fmla="*/ 1288 w 2135"/>
                <a:gd name="T31" fmla="*/ 1771 h 1890"/>
                <a:gd name="T32" fmla="*/ 1462 w 2135"/>
                <a:gd name="T33" fmla="*/ 1723 h 1890"/>
                <a:gd name="T34" fmla="*/ 1612 w 2135"/>
                <a:gd name="T35" fmla="*/ 1747 h 1890"/>
                <a:gd name="T36" fmla="*/ 1699 w 2135"/>
                <a:gd name="T37" fmla="*/ 1700 h 1890"/>
                <a:gd name="T38" fmla="*/ 1628 w 2135"/>
                <a:gd name="T39" fmla="*/ 1573 h 1890"/>
                <a:gd name="T40" fmla="*/ 1802 w 2135"/>
                <a:gd name="T41" fmla="*/ 1660 h 1890"/>
                <a:gd name="T42" fmla="*/ 1873 w 2135"/>
                <a:gd name="T43" fmla="*/ 1716 h 1890"/>
                <a:gd name="T44" fmla="*/ 1984 w 2135"/>
                <a:gd name="T45" fmla="*/ 1763 h 1890"/>
                <a:gd name="T46" fmla="*/ 1992 w 2135"/>
                <a:gd name="T47" fmla="*/ 1858 h 1890"/>
                <a:gd name="T48" fmla="*/ 2071 w 2135"/>
                <a:gd name="T49" fmla="*/ 1818 h 1890"/>
                <a:gd name="T50" fmla="*/ 2102 w 2135"/>
                <a:gd name="T51" fmla="*/ 1684 h 1890"/>
                <a:gd name="T52" fmla="*/ 1881 w 2135"/>
                <a:gd name="T53" fmla="*/ 1597 h 1890"/>
                <a:gd name="T54" fmla="*/ 1913 w 2135"/>
                <a:gd name="T55" fmla="*/ 1510 h 1890"/>
                <a:gd name="T56" fmla="*/ 1960 w 2135"/>
                <a:gd name="T57" fmla="*/ 1463 h 1890"/>
                <a:gd name="T58" fmla="*/ 1913 w 2135"/>
                <a:gd name="T59" fmla="*/ 1312 h 1890"/>
                <a:gd name="T60" fmla="*/ 1849 w 2135"/>
                <a:gd name="T61" fmla="*/ 1407 h 1890"/>
                <a:gd name="T62" fmla="*/ 1826 w 2135"/>
                <a:gd name="T63" fmla="*/ 1328 h 1890"/>
                <a:gd name="T64" fmla="*/ 1699 w 2135"/>
                <a:gd name="T65" fmla="*/ 1352 h 1890"/>
                <a:gd name="T66" fmla="*/ 1596 w 2135"/>
                <a:gd name="T67" fmla="*/ 1336 h 1890"/>
                <a:gd name="T68" fmla="*/ 1628 w 2135"/>
                <a:gd name="T69" fmla="*/ 1202 h 1890"/>
                <a:gd name="T70" fmla="*/ 1857 w 2135"/>
                <a:gd name="T71" fmla="*/ 1289 h 1890"/>
                <a:gd name="T72" fmla="*/ 1739 w 2135"/>
                <a:gd name="T73" fmla="*/ 1059 h 1890"/>
                <a:gd name="T74" fmla="*/ 1019 w 2135"/>
                <a:gd name="T75" fmla="*/ 941 h 1890"/>
                <a:gd name="T76" fmla="*/ 1011 w 2135"/>
                <a:gd name="T77" fmla="*/ 830 h 1890"/>
                <a:gd name="T78" fmla="*/ 1043 w 2135"/>
                <a:gd name="T79" fmla="*/ 664 h 1890"/>
                <a:gd name="T80" fmla="*/ 1114 w 2135"/>
                <a:gd name="T81" fmla="*/ 585 h 1890"/>
                <a:gd name="T82" fmla="*/ 1201 w 2135"/>
                <a:gd name="T83" fmla="*/ 411 h 1890"/>
                <a:gd name="T84" fmla="*/ 1201 w 2135"/>
                <a:gd name="T85" fmla="*/ 277 h 1890"/>
                <a:gd name="T86" fmla="*/ 1146 w 2135"/>
                <a:gd name="T87" fmla="*/ 119 h 1890"/>
                <a:gd name="T88" fmla="*/ 0 w 2135"/>
                <a:gd name="T89" fmla="*/ 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5" h="1890">
                  <a:moveTo>
                    <a:pt x="7" y="522"/>
                  </a:moveTo>
                  <a:lnTo>
                    <a:pt x="7" y="522"/>
                  </a:lnTo>
                  <a:cubicBezTo>
                    <a:pt x="7" y="522"/>
                    <a:pt x="39" y="537"/>
                    <a:pt x="55" y="561"/>
                  </a:cubicBezTo>
                  <a:cubicBezTo>
                    <a:pt x="71" y="585"/>
                    <a:pt x="102" y="601"/>
                    <a:pt x="118" y="632"/>
                  </a:cubicBezTo>
                  <a:cubicBezTo>
                    <a:pt x="126" y="672"/>
                    <a:pt x="118" y="672"/>
                    <a:pt x="110" y="704"/>
                  </a:cubicBezTo>
                  <a:cubicBezTo>
                    <a:pt x="102" y="727"/>
                    <a:pt x="126" y="719"/>
                    <a:pt x="142" y="735"/>
                  </a:cubicBezTo>
                  <a:cubicBezTo>
                    <a:pt x="158" y="751"/>
                    <a:pt x="173" y="775"/>
                    <a:pt x="173" y="822"/>
                  </a:cubicBezTo>
                  <a:cubicBezTo>
                    <a:pt x="173" y="862"/>
                    <a:pt x="197" y="846"/>
                    <a:pt x="213" y="877"/>
                  </a:cubicBezTo>
                  <a:cubicBezTo>
                    <a:pt x="229" y="909"/>
                    <a:pt x="237" y="941"/>
                    <a:pt x="229" y="964"/>
                  </a:cubicBezTo>
                  <a:cubicBezTo>
                    <a:pt x="221" y="996"/>
                    <a:pt x="229" y="1012"/>
                    <a:pt x="229" y="1028"/>
                  </a:cubicBezTo>
                  <a:cubicBezTo>
                    <a:pt x="229" y="1051"/>
                    <a:pt x="229" y="1083"/>
                    <a:pt x="213" y="1115"/>
                  </a:cubicBezTo>
                  <a:cubicBezTo>
                    <a:pt x="189" y="1154"/>
                    <a:pt x="189" y="1146"/>
                    <a:pt x="158" y="1170"/>
                  </a:cubicBezTo>
                  <a:cubicBezTo>
                    <a:pt x="134" y="1202"/>
                    <a:pt x="173" y="1194"/>
                    <a:pt x="181" y="1210"/>
                  </a:cubicBezTo>
                  <a:cubicBezTo>
                    <a:pt x="189" y="1225"/>
                    <a:pt x="189" y="1241"/>
                    <a:pt x="173" y="1241"/>
                  </a:cubicBezTo>
                  <a:cubicBezTo>
                    <a:pt x="165" y="1241"/>
                    <a:pt x="158" y="1273"/>
                    <a:pt x="158" y="1289"/>
                  </a:cubicBezTo>
                  <a:cubicBezTo>
                    <a:pt x="150" y="1304"/>
                    <a:pt x="165" y="1320"/>
                    <a:pt x="173" y="1344"/>
                  </a:cubicBezTo>
                  <a:cubicBezTo>
                    <a:pt x="189" y="1360"/>
                    <a:pt x="181" y="1383"/>
                    <a:pt x="181" y="1399"/>
                  </a:cubicBezTo>
                  <a:cubicBezTo>
                    <a:pt x="181" y="1415"/>
                    <a:pt x="173" y="1415"/>
                    <a:pt x="158" y="1431"/>
                  </a:cubicBezTo>
                  <a:cubicBezTo>
                    <a:pt x="150" y="1447"/>
                    <a:pt x="158" y="1470"/>
                    <a:pt x="134" y="1494"/>
                  </a:cubicBezTo>
                  <a:cubicBezTo>
                    <a:pt x="118" y="1510"/>
                    <a:pt x="102" y="1526"/>
                    <a:pt x="94" y="1541"/>
                  </a:cubicBezTo>
                  <a:cubicBezTo>
                    <a:pt x="86" y="1557"/>
                    <a:pt x="102" y="1565"/>
                    <a:pt x="110" y="1565"/>
                  </a:cubicBezTo>
                  <a:cubicBezTo>
                    <a:pt x="126" y="1573"/>
                    <a:pt x="126" y="1589"/>
                    <a:pt x="126" y="1589"/>
                  </a:cubicBezTo>
                  <a:lnTo>
                    <a:pt x="126" y="1589"/>
                  </a:lnTo>
                  <a:cubicBezTo>
                    <a:pt x="150" y="1581"/>
                    <a:pt x="165" y="1565"/>
                    <a:pt x="213" y="1557"/>
                  </a:cubicBezTo>
                  <a:cubicBezTo>
                    <a:pt x="268" y="1557"/>
                    <a:pt x="316" y="1565"/>
                    <a:pt x="324" y="1549"/>
                  </a:cubicBezTo>
                  <a:cubicBezTo>
                    <a:pt x="324" y="1534"/>
                    <a:pt x="308" y="1502"/>
                    <a:pt x="308" y="1502"/>
                  </a:cubicBezTo>
                  <a:cubicBezTo>
                    <a:pt x="300" y="1502"/>
                    <a:pt x="324" y="1502"/>
                    <a:pt x="331" y="1486"/>
                  </a:cubicBezTo>
                  <a:cubicBezTo>
                    <a:pt x="331" y="1470"/>
                    <a:pt x="324" y="1463"/>
                    <a:pt x="324" y="1447"/>
                  </a:cubicBezTo>
                  <a:cubicBezTo>
                    <a:pt x="331" y="1431"/>
                    <a:pt x="339" y="1399"/>
                    <a:pt x="347" y="1431"/>
                  </a:cubicBezTo>
                  <a:cubicBezTo>
                    <a:pt x="355" y="1454"/>
                    <a:pt x="371" y="1463"/>
                    <a:pt x="371" y="1470"/>
                  </a:cubicBezTo>
                  <a:cubicBezTo>
                    <a:pt x="379" y="1478"/>
                    <a:pt x="379" y="1486"/>
                    <a:pt x="363" y="1494"/>
                  </a:cubicBezTo>
                  <a:cubicBezTo>
                    <a:pt x="339" y="1494"/>
                    <a:pt x="324" y="1494"/>
                    <a:pt x="339" y="1518"/>
                  </a:cubicBezTo>
                  <a:cubicBezTo>
                    <a:pt x="355" y="1541"/>
                    <a:pt x="339" y="1549"/>
                    <a:pt x="355" y="1549"/>
                  </a:cubicBezTo>
                  <a:cubicBezTo>
                    <a:pt x="379" y="1549"/>
                    <a:pt x="561" y="1597"/>
                    <a:pt x="592" y="1620"/>
                  </a:cubicBezTo>
                  <a:cubicBezTo>
                    <a:pt x="624" y="1636"/>
                    <a:pt x="853" y="1660"/>
                    <a:pt x="845" y="1589"/>
                  </a:cubicBezTo>
                  <a:cubicBezTo>
                    <a:pt x="837" y="1518"/>
                    <a:pt x="798" y="1549"/>
                    <a:pt x="830" y="1534"/>
                  </a:cubicBezTo>
                  <a:cubicBezTo>
                    <a:pt x="869" y="1510"/>
                    <a:pt x="861" y="1526"/>
                    <a:pt x="885" y="1510"/>
                  </a:cubicBezTo>
                  <a:cubicBezTo>
                    <a:pt x="901" y="1502"/>
                    <a:pt x="932" y="1478"/>
                    <a:pt x="932" y="1510"/>
                  </a:cubicBezTo>
                  <a:cubicBezTo>
                    <a:pt x="932" y="1534"/>
                    <a:pt x="932" y="1565"/>
                    <a:pt x="956" y="1549"/>
                  </a:cubicBezTo>
                  <a:cubicBezTo>
                    <a:pt x="988" y="1534"/>
                    <a:pt x="964" y="1502"/>
                    <a:pt x="1003" y="1526"/>
                  </a:cubicBezTo>
                  <a:cubicBezTo>
                    <a:pt x="1043" y="1557"/>
                    <a:pt x="1051" y="1557"/>
                    <a:pt x="1059" y="1581"/>
                  </a:cubicBezTo>
                  <a:cubicBezTo>
                    <a:pt x="1067" y="1613"/>
                    <a:pt x="1067" y="1620"/>
                    <a:pt x="1090" y="1620"/>
                  </a:cubicBezTo>
                  <a:cubicBezTo>
                    <a:pt x="1114" y="1629"/>
                    <a:pt x="1161" y="1636"/>
                    <a:pt x="1177" y="1644"/>
                  </a:cubicBezTo>
                  <a:cubicBezTo>
                    <a:pt x="1193" y="1652"/>
                    <a:pt x="1201" y="1660"/>
                    <a:pt x="1217" y="1668"/>
                  </a:cubicBezTo>
                  <a:cubicBezTo>
                    <a:pt x="1233" y="1684"/>
                    <a:pt x="1233" y="1700"/>
                    <a:pt x="1209" y="1700"/>
                  </a:cubicBezTo>
                  <a:cubicBezTo>
                    <a:pt x="1185" y="1700"/>
                    <a:pt x="1161" y="1700"/>
                    <a:pt x="1177" y="1723"/>
                  </a:cubicBezTo>
                  <a:cubicBezTo>
                    <a:pt x="1185" y="1747"/>
                    <a:pt x="1185" y="1755"/>
                    <a:pt x="1217" y="1763"/>
                  </a:cubicBezTo>
                  <a:cubicBezTo>
                    <a:pt x="1248" y="1771"/>
                    <a:pt x="1256" y="1755"/>
                    <a:pt x="1288" y="1771"/>
                  </a:cubicBezTo>
                  <a:cubicBezTo>
                    <a:pt x="1312" y="1779"/>
                    <a:pt x="1296" y="1787"/>
                    <a:pt x="1335" y="1794"/>
                  </a:cubicBezTo>
                  <a:cubicBezTo>
                    <a:pt x="1383" y="1802"/>
                    <a:pt x="1446" y="1818"/>
                    <a:pt x="1462" y="1787"/>
                  </a:cubicBezTo>
                  <a:cubicBezTo>
                    <a:pt x="1478" y="1763"/>
                    <a:pt x="1446" y="1739"/>
                    <a:pt x="1462" y="1723"/>
                  </a:cubicBezTo>
                  <a:cubicBezTo>
                    <a:pt x="1486" y="1707"/>
                    <a:pt x="1557" y="1707"/>
                    <a:pt x="1557" y="1723"/>
                  </a:cubicBezTo>
                  <a:cubicBezTo>
                    <a:pt x="1565" y="1731"/>
                    <a:pt x="1573" y="1739"/>
                    <a:pt x="1588" y="1731"/>
                  </a:cubicBezTo>
                  <a:cubicBezTo>
                    <a:pt x="1604" y="1723"/>
                    <a:pt x="1612" y="1723"/>
                    <a:pt x="1612" y="1747"/>
                  </a:cubicBezTo>
                  <a:cubicBezTo>
                    <a:pt x="1612" y="1763"/>
                    <a:pt x="1588" y="1787"/>
                    <a:pt x="1612" y="1794"/>
                  </a:cubicBezTo>
                  <a:cubicBezTo>
                    <a:pt x="1644" y="1802"/>
                    <a:pt x="1675" y="1818"/>
                    <a:pt x="1683" y="1787"/>
                  </a:cubicBezTo>
                  <a:cubicBezTo>
                    <a:pt x="1691" y="1747"/>
                    <a:pt x="1691" y="1716"/>
                    <a:pt x="1699" y="1700"/>
                  </a:cubicBezTo>
                  <a:cubicBezTo>
                    <a:pt x="1707" y="1684"/>
                    <a:pt x="1715" y="1684"/>
                    <a:pt x="1707" y="1660"/>
                  </a:cubicBezTo>
                  <a:cubicBezTo>
                    <a:pt x="1691" y="1636"/>
                    <a:pt x="1683" y="1636"/>
                    <a:pt x="1660" y="1620"/>
                  </a:cubicBezTo>
                  <a:cubicBezTo>
                    <a:pt x="1628" y="1605"/>
                    <a:pt x="1604" y="1573"/>
                    <a:pt x="1628" y="1573"/>
                  </a:cubicBezTo>
                  <a:cubicBezTo>
                    <a:pt x="1660" y="1581"/>
                    <a:pt x="1660" y="1581"/>
                    <a:pt x="1691" y="1597"/>
                  </a:cubicBezTo>
                  <a:cubicBezTo>
                    <a:pt x="1731" y="1613"/>
                    <a:pt x="1762" y="1613"/>
                    <a:pt x="1778" y="1620"/>
                  </a:cubicBezTo>
                  <a:cubicBezTo>
                    <a:pt x="1794" y="1636"/>
                    <a:pt x="1818" y="1660"/>
                    <a:pt x="1802" y="1660"/>
                  </a:cubicBezTo>
                  <a:cubicBezTo>
                    <a:pt x="1786" y="1668"/>
                    <a:pt x="1762" y="1676"/>
                    <a:pt x="1794" y="1676"/>
                  </a:cubicBezTo>
                  <a:cubicBezTo>
                    <a:pt x="1826" y="1684"/>
                    <a:pt x="1841" y="1668"/>
                    <a:pt x="1849" y="1684"/>
                  </a:cubicBezTo>
                  <a:cubicBezTo>
                    <a:pt x="1865" y="1692"/>
                    <a:pt x="1841" y="1707"/>
                    <a:pt x="1873" y="1716"/>
                  </a:cubicBezTo>
                  <a:cubicBezTo>
                    <a:pt x="1897" y="1716"/>
                    <a:pt x="1936" y="1692"/>
                    <a:pt x="1936" y="1700"/>
                  </a:cubicBezTo>
                  <a:cubicBezTo>
                    <a:pt x="1936" y="1716"/>
                    <a:pt x="1936" y="1731"/>
                    <a:pt x="1952" y="1747"/>
                  </a:cubicBezTo>
                  <a:cubicBezTo>
                    <a:pt x="1968" y="1763"/>
                    <a:pt x="1976" y="1755"/>
                    <a:pt x="1984" y="1763"/>
                  </a:cubicBezTo>
                  <a:cubicBezTo>
                    <a:pt x="1992" y="1779"/>
                    <a:pt x="2007" y="1787"/>
                    <a:pt x="1992" y="1802"/>
                  </a:cubicBezTo>
                  <a:cubicBezTo>
                    <a:pt x="1976" y="1818"/>
                    <a:pt x="1968" y="1826"/>
                    <a:pt x="1976" y="1842"/>
                  </a:cubicBezTo>
                  <a:cubicBezTo>
                    <a:pt x="1976" y="1858"/>
                    <a:pt x="1968" y="1889"/>
                    <a:pt x="1992" y="1858"/>
                  </a:cubicBezTo>
                  <a:cubicBezTo>
                    <a:pt x="2015" y="1826"/>
                    <a:pt x="2015" y="1802"/>
                    <a:pt x="2031" y="1787"/>
                  </a:cubicBezTo>
                  <a:cubicBezTo>
                    <a:pt x="2039" y="1771"/>
                    <a:pt x="2039" y="1779"/>
                    <a:pt x="2047" y="1787"/>
                  </a:cubicBezTo>
                  <a:cubicBezTo>
                    <a:pt x="2055" y="1802"/>
                    <a:pt x="2063" y="1826"/>
                    <a:pt x="2071" y="1818"/>
                  </a:cubicBezTo>
                  <a:cubicBezTo>
                    <a:pt x="2087" y="1802"/>
                    <a:pt x="2087" y="1802"/>
                    <a:pt x="2094" y="1771"/>
                  </a:cubicBezTo>
                  <a:cubicBezTo>
                    <a:pt x="2102" y="1747"/>
                    <a:pt x="2102" y="1763"/>
                    <a:pt x="2118" y="1739"/>
                  </a:cubicBezTo>
                  <a:cubicBezTo>
                    <a:pt x="2134" y="1716"/>
                    <a:pt x="2126" y="1700"/>
                    <a:pt x="2102" y="1684"/>
                  </a:cubicBezTo>
                  <a:cubicBezTo>
                    <a:pt x="2078" y="1676"/>
                    <a:pt x="2087" y="1652"/>
                    <a:pt x="2047" y="1652"/>
                  </a:cubicBezTo>
                  <a:cubicBezTo>
                    <a:pt x="2015" y="1644"/>
                    <a:pt x="2007" y="1652"/>
                    <a:pt x="1968" y="1636"/>
                  </a:cubicBezTo>
                  <a:cubicBezTo>
                    <a:pt x="1928" y="1613"/>
                    <a:pt x="1920" y="1629"/>
                    <a:pt x="1881" y="1597"/>
                  </a:cubicBezTo>
                  <a:cubicBezTo>
                    <a:pt x="1849" y="1565"/>
                    <a:pt x="1826" y="1565"/>
                    <a:pt x="1834" y="1549"/>
                  </a:cubicBezTo>
                  <a:cubicBezTo>
                    <a:pt x="1841" y="1534"/>
                    <a:pt x="1865" y="1518"/>
                    <a:pt x="1881" y="1526"/>
                  </a:cubicBezTo>
                  <a:cubicBezTo>
                    <a:pt x="1905" y="1526"/>
                    <a:pt x="1936" y="1526"/>
                    <a:pt x="1913" y="1510"/>
                  </a:cubicBezTo>
                  <a:cubicBezTo>
                    <a:pt x="1897" y="1502"/>
                    <a:pt x="1857" y="1510"/>
                    <a:pt x="1865" y="1494"/>
                  </a:cubicBezTo>
                  <a:cubicBezTo>
                    <a:pt x="1873" y="1478"/>
                    <a:pt x="1889" y="1463"/>
                    <a:pt x="1913" y="1463"/>
                  </a:cubicBezTo>
                  <a:cubicBezTo>
                    <a:pt x="1928" y="1454"/>
                    <a:pt x="1952" y="1478"/>
                    <a:pt x="1960" y="1463"/>
                  </a:cubicBezTo>
                  <a:cubicBezTo>
                    <a:pt x="1968" y="1447"/>
                    <a:pt x="1968" y="1439"/>
                    <a:pt x="1960" y="1415"/>
                  </a:cubicBezTo>
                  <a:cubicBezTo>
                    <a:pt x="1952" y="1383"/>
                    <a:pt x="1928" y="1399"/>
                    <a:pt x="1928" y="1376"/>
                  </a:cubicBezTo>
                  <a:cubicBezTo>
                    <a:pt x="1920" y="1352"/>
                    <a:pt x="1936" y="1320"/>
                    <a:pt x="1913" y="1312"/>
                  </a:cubicBezTo>
                  <a:cubicBezTo>
                    <a:pt x="1897" y="1304"/>
                    <a:pt x="1873" y="1336"/>
                    <a:pt x="1873" y="1336"/>
                  </a:cubicBezTo>
                  <a:cubicBezTo>
                    <a:pt x="1873" y="1336"/>
                    <a:pt x="1857" y="1383"/>
                    <a:pt x="1857" y="1391"/>
                  </a:cubicBezTo>
                  <a:cubicBezTo>
                    <a:pt x="1857" y="1399"/>
                    <a:pt x="1865" y="1415"/>
                    <a:pt x="1849" y="1407"/>
                  </a:cubicBezTo>
                  <a:cubicBezTo>
                    <a:pt x="1826" y="1407"/>
                    <a:pt x="1818" y="1423"/>
                    <a:pt x="1810" y="1391"/>
                  </a:cubicBezTo>
                  <a:cubicBezTo>
                    <a:pt x="1810" y="1367"/>
                    <a:pt x="1778" y="1383"/>
                    <a:pt x="1786" y="1360"/>
                  </a:cubicBezTo>
                  <a:cubicBezTo>
                    <a:pt x="1794" y="1344"/>
                    <a:pt x="1818" y="1336"/>
                    <a:pt x="1826" y="1328"/>
                  </a:cubicBezTo>
                  <a:cubicBezTo>
                    <a:pt x="1834" y="1312"/>
                    <a:pt x="1810" y="1296"/>
                    <a:pt x="1802" y="1296"/>
                  </a:cubicBezTo>
                  <a:cubicBezTo>
                    <a:pt x="1794" y="1296"/>
                    <a:pt x="1747" y="1281"/>
                    <a:pt x="1731" y="1296"/>
                  </a:cubicBezTo>
                  <a:cubicBezTo>
                    <a:pt x="1707" y="1304"/>
                    <a:pt x="1675" y="1336"/>
                    <a:pt x="1699" y="1352"/>
                  </a:cubicBezTo>
                  <a:cubicBezTo>
                    <a:pt x="1715" y="1376"/>
                    <a:pt x="1747" y="1407"/>
                    <a:pt x="1707" y="1391"/>
                  </a:cubicBezTo>
                  <a:cubicBezTo>
                    <a:pt x="1675" y="1383"/>
                    <a:pt x="1667" y="1344"/>
                    <a:pt x="1644" y="1344"/>
                  </a:cubicBezTo>
                  <a:cubicBezTo>
                    <a:pt x="1628" y="1336"/>
                    <a:pt x="1612" y="1344"/>
                    <a:pt x="1596" y="1336"/>
                  </a:cubicBezTo>
                  <a:cubicBezTo>
                    <a:pt x="1581" y="1328"/>
                    <a:pt x="1541" y="1367"/>
                    <a:pt x="1533" y="1328"/>
                  </a:cubicBezTo>
                  <a:cubicBezTo>
                    <a:pt x="1525" y="1281"/>
                    <a:pt x="1573" y="1233"/>
                    <a:pt x="1588" y="1210"/>
                  </a:cubicBezTo>
                  <a:cubicBezTo>
                    <a:pt x="1604" y="1194"/>
                    <a:pt x="1573" y="1178"/>
                    <a:pt x="1628" y="1202"/>
                  </a:cubicBezTo>
                  <a:cubicBezTo>
                    <a:pt x="1683" y="1233"/>
                    <a:pt x="1660" y="1225"/>
                    <a:pt x="1707" y="1249"/>
                  </a:cubicBezTo>
                  <a:cubicBezTo>
                    <a:pt x="1762" y="1265"/>
                    <a:pt x="1754" y="1273"/>
                    <a:pt x="1786" y="1281"/>
                  </a:cubicBezTo>
                  <a:cubicBezTo>
                    <a:pt x="1826" y="1289"/>
                    <a:pt x="1841" y="1289"/>
                    <a:pt x="1857" y="1289"/>
                  </a:cubicBezTo>
                  <a:cubicBezTo>
                    <a:pt x="1873" y="1281"/>
                    <a:pt x="1881" y="1289"/>
                    <a:pt x="1897" y="1281"/>
                  </a:cubicBezTo>
                  <a:cubicBezTo>
                    <a:pt x="1889" y="1273"/>
                    <a:pt x="1826" y="1186"/>
                    <a:pt x="1810" y="1146"/>
                  </a:cubicBezTo>
                  <a:cubicBezTo>
                    <a:pt x="1802" y="1115"/>
                    <a:pt x="1778" y="1115"/>
                    <a:pt x="1739" y="1059"/>
                  </a:cubicBezTo>
                  <a:cubicBezTo>
                    <a:pt x="1699" y="1004"/>
                    <a:pt x="1762" y="949"/>
                    <a:pt x="1770" y="933"/>
                  </a:cubicBezTo>
                  <a:cubicBezTo>
                    <a:pt x="1786" y="917"/>
                    <a:pt x="1754" y="909"/>
                    <a:pt x="1754" y="909"/>
                  </a:cubicBezTo>
                  <a:cubicBezTo>
                    <a:pt x="1754" y="909"/>
                    <a:pt x="1035" y="949"/>
                    <a:pt x="1019" y="941"/>
                  </a:cubicBezTo>
                  <a:cubicBezTo>
                    <a:pt x="995" y="941"/>
                    <a:pt x="1003" y="933"/>
                    <a:pt x="1011" y="925"/>
                  </a:cubicBezTo>
                  <a:cubicBezTo>
                    <a:pt x="1019" y="917"/>
                    <a:pt x="1011" y="893"/>
                    <a:pt x="995" y="870"/>
                  </a:cubicBezTo>
                  <a:cubicBezTo>
                    <a:pt x="980" y="854"/>
                    <a:pt x="1003" y="838"/>
                    <a:pt x="1011" y="830"/>
                  </a:cubicBezTo>
                  <a:cubicBezTo>
                    <a:pt x="1027" y="822"/>
                    <a:pt x="1027" y="783"/>
                    <a:pt x="1019" y="767"/>
                  </a:cubicBezTo>
                  <a:cubicBezTo>
                    <a:pt x="1011" y="751"/>
                    <a:pt x="1027" y="727"/>
                    <a:pt x="1035" y="727"/>
                  </a:cubicBezTo>
                  <a:cubicBezTo>
                    <a:pt x="1043" y="727"/>
                    <a:pt x="1043" y="688"/>
                    <a:pt x="1043" y="664"/>
                  </a:cubicBezTo>
                  <a:cubicBezTo>
                    <a:pt x="1043" y="640"/>
                    <a:pt x="1067" y="648"/>
                    <a:pt x="1083" y="640"/>
                  </a:cubicBezTo>
                  <a:cubicBezTo>
                    <a:pt x="1098" y="640"/>
                    <a:pt x="1083" y="617"/>
                    <a:pt x="1083" y="601"/>
                  </a:cubicBezTo>
                  <a:cubicBezTo>
                    <a:pt x="1075" y="577"/>
                    <a:pt x="1106" y="585"/>
                    <a:pt x="1114" y="585"/>
                  </a:cubicBezTo>
                  <a:cubicBezTo>
                    <a:pt x="1122" y="577"/>
                    <a:pt x="1122" y="569"/>
                    <a:pt x="1122" y="537"/>
                  </a:cubicBezTo>
                  <a:cubicBezTo>
                    <a:pt x="1114" y="506"/>
                    <a:pt x="1138" y="514"/>
                    <a:pt x="1154" y="506"/>
                  </a:cubicBezTo>
                  <a:cubicBezTo>
                    <a:pt x="1161" y="498"/>
                    <a:pt x="1201" y="435"/>
                    <a:pt x="1201" y="411"/>
                  </a:cubicBezTo>
                  <a:cubicBezTo>
                    <a:pt x="1209" y="387"/>
                    <a:pt x="1193" y="395"/>
                    <a:pt x="1146" y="372"/>
                  </a:cubicBezTo>
                  <a:cubicBezTo>
                    <a:pt x="1106" y="348"/>
                    <a:pt x="1217" y="324"/>
                    <a:pt x="1233" y="324"/>
                  </a:cubicBezTo>
                  <a:cubicBezTo>
                    <a:pt x="1256" y="316"/>
                    <a:pt x="1241" y="293"/>
                    <a:pt x="1201" y="277"/>
                  </a:cubicBezTo>
                  <a:cubicBezTo>
                    <a:pt x="1170" y="261"/>
                    <a:pt x="1185" y="261"/>
                    <a:pt x="1193" y="237"/>
                  </a:cubicBezTo>
                  <a:cubicBezTo>
                    <a:pt x="1201" y="221"/>
                    <a:pt x="1185" y="198"/>
                    <a:pt x="1185" y="198"/>
                  </a:cubicBezTo>
                  <a:cubicBezTo>
                    <a:pt x="1138" y="206"/>
                    <a:pt x="1161" y="134"/>
                    <a:pt x="1146" y="119"/>
                  </a:cubicBezTo>
                  <a:cubicBezTo>
                    <a:pt x="1130" y="103"/>
                    <a:pt x="1170" y="71"/>
                    <a:pt x="1170" y="47"/>
                  </a:cubicBezTo>
                  <a:cubicBezTo>
                    <a:pt x="1161" y="32"/>
                    <a:pt x="1146" y="32"/>
                    <a:pt x="1138" y="0"/>
                  </a:cubicBezTo>
                  <a:cubicBezTo>
                    <a:pt x="0" y="32"/>
                    <a:pt x="0" y="32"/>
                    <a:pt x="0" y="32"/>
                  </a:cubicBezTo>
                  <a:lnTo>
                    <a:pt x="7" y="522"/>
                  </a:lnTo>
                </a:path>
              </a:pathLst>
            </a:custGeom>
            <a:solidFill>
              <a:schemeClr val="accent6"/>
            </a:solidFill>
            <a:ln>
              <a:solidFill>
                <a:schemeClr val="bg2"/>
              </a:solidFill>
            </a:ln>
            <a:effectLst/>
          </p:spPr>
          <p:txBody>
            <a:bodyPr wrap="none" anchor="ctr"/>
            <a:lstStyle/>
            <a:p>
              <a:endParaRPr lang="en-US"/>
            </a:p>
          </p:txBody>
        </p:sp>
        <p:sp>
          <p:nvSpPr>
            <p:cNvPr id="941" name="Freeform 487"/>
            <p:cNvSpPr>
              <a:spLocks noChangeArrowheads="1"/>
            </p:cNvSpPr>
            <p:nvPr/>
          </p:nvSpPr>
          <p:spPr bwMode="auto">
            <a:xfrm>
              <a:off x="17944711" y="8494617"/>
              <a:ext cx="1122544" cy="990343"/>
            </a:xfrm>
            <a:custGeom>
              <a:avLst/>
              <a:gdLst>
                <a:gd name="T0" fmla="*/ 1976 w 2135"/>
                <a:gd name="T1" fmla="*/ 1771 h 1882"/>
                <a:gd name="T2" fmla="*/ 1849 w 2135"/>
                <a:gd name="T3" fmla="*/ 1692 h 1882"/>
                <a:gd name="T4" fmla="*/ 1691 w 2135"/>
                <a:gd name="T5" fmla="*/ 1605 h 1882"/>
                <a:gd name="T6" fmla="*/ 1691 w 2135"/>
                <a:gd name="T7" fmla="*/ 1755 h 1882"/>
                <a:gd name="T8" fmla="*/ 1604 w 2135"/>
                <a:gd name="T9" fmla="*/ 1739 h 1882"/>
                <a:gd name="T10" fmla="*/ 1335 w 2135"/>
                <a:gd name="T11" fmla="*/ 1810 h 1882"/>
                <a:gd name="T12" fmla="*/ 1225 w 2135"/>
                <a:gd name="T13" fmla="*/ 1700 h 1882"/>
                <a:gd name="T14" fmla="*/ 964 w 2135"/>
                <a:gd name="T15" fmla="*/ 1557 h 1882"/>
                <a:gd name="T16" fmla="*/ 845 w 2135"/>
                <a:gd name="T17" fmla="*/ 1621 h 1882"/>
                <a:gd name="T18" fmla="*/ 371 w 2135"/>
                <a:gd name="T19" fmla="*/ 1494 h 1882"/>
                <a:gd name="T20" fmla="*/ 316 w 2135"/>
                <a:gd name="T21" fmla="*/ 1510 h 1882"/>
                <a:gd name="T22" fmla="*/ 110 w 2135"/>
                <a:gd name="T23" fmla="*/ 1581 h 1882"/>
                <a:gd name="T24" fmla="*/ 165 w 2135"/>
                <a:gd name="T25" fmla="*/ 1336 h 1882"/>
                <a:gd name="T26" fmla="*/ 181 w 2135"/>
                <a:gd name="T27" fmla="*/ 1162 h 1882"/>
                <a:gd name="T28" fmla="*/ 126 w 2135"/>
                <a:gd name="T29" fmla="*/ 743 h 1882"/>
                <a:gd name="T30" fmla="*/ 0 w 2135"/>
                <a:gd name="T31" fmla="*/ 32 h 1882"/>
                <a:gd name="T32" fmla="*/ 1185 w 2135"/>
                <a:gd name="T33" fmla="*/ 206 h 1882"/>
                <a:gd name="T34" fmla="*/ 1217 w 2135"/>
                <a:gd name="T35" fmla="*/ 340 h 1882"/>
                <a:gd name="T36" fmla="*/ 1106 w 2135"/>
                <a:gd name="T37" fmla="*/ 593 h 1882"/>
                <a:gd name="T38" fmla="*/ 1027 w 2135"/>
                <a:gd name="T39" fmla="*/ 751 h 1882"/>
                <a:gd name="T40" fmla="*/ 1019 w 2135"/>
                <a:gd name="T41" fmla="*/ 949 h 1882"/>
                <a:gd name="T42" fmla="*/ 1786 w 2135"/>
                <a:gd name="T43" fmla="*/ 1115 h 1882"/>
                <a:gd name="T44" fmla="*/ 1802 w 2135"/>
                <a:gd name="T45" fmla="*/ 1289 h 1882"/>
                <a:gd name="T46" fmla="*/ 1588 w 2135"/>
                <a:gd name="T47" fmla="*/ 1225 h 1882"/>
                <a:gd name="T48" fmla="*/ 1675 w 2135"/>
                <a:gd name="T49" fmla="*/ 1368 h 1882"/>
                <a:gd name="T50" fmla="*/ 1826 w 2135"/>
                <a:gd name="T51" fmla="*/ 1320 h 1882"/>
                <a:gd name="T52" fmla="*/ 1849 w 2135"/>
                <a:gd name="T53" fmla="*/ 1415 h 1882"/>
                <a:gd name="T54" fmla="*/ 1928 w 2135"/>
                <a:gd name="T55" fmla="*/ 1384 h 1882"/>
                <a:gd name="T56" fmla="*/ 1865 w 2135"/>
                <a:gd name="T57" fmla="*/ 1502 h 1882"/>
                <a:gd name="T58" fmla="*/ 1889 w 2135"/>
                <a:gd name="T59" fmla="*/ 1605 h 1882"/>
                <a:gd name="T60" fmla="*/ 2102 w 2135"/>
                <a:gd name="T61" fmla="*/ 1763 h 1882"/>
                <a:gd name="T62" fmla="*/ 1992 w 2135"/>
                <a:gd name="T63" fmla="*/ 1866 h 1882"/>
                <a:gd name="T64" fmla="*/ 1992 w 2135"/>
                <a:gd name="T65" fmla="*/ 1779 h 1882"/>
                <a:gd name="T66" fmla="*/ 2039 w 2135"/>
                <a:gd name="T67" fmla="*/ 1779 h 1882"/>
                <a:gd name="T68" fmla="*/ 2102 w 2135"/>
                <a:gd name="T69" fmla="*/ 1692 h 1882"/>
                <a:gd name="T70" fmla="*/ 1881 w 2135"/>
                <a:gd name="T71" fmla="*/ 1526 h 1882"/>
                <a:gd name="T72" fmla="*/ 1936 w 2135"/>
                <a:gd name="T73" fmla="*/ 1471 h 1882"/>
                <a:gd name="T74" fmla="*/ 1881 w 2135"/>
                <a:gd name="T75" fmla="*/ 1344 h 1882"/>
                <a:gd name="T76" fmla="*/ 1778 w 2135"/>
                <a:gd name="T77" fmla="*/ 1384 h 1882"/>
                <a:gd name="T78" fmla="*/ 1699 w 2135"/>
                <a:gd name="T79" fmla="*/ 1344 h 1882"/>
                <a:gd name="T80" fmla="*/ 1596 w 2135"/>
                <a:gd name="T81" fmla="*/ 1352 h 1882"/>
                <a:gd name="T82" fmla="*/ 1628 w 2135"/>
                <a:gd name="T83" fmla="*/ 1210 h 1882"/>
                <a:gd name="T84" fmla="*/ 1873 w 2135"/>
                <a:gd name="T85" fmla="*/ 1273 h 1882"/>
                <a:gd name="T86" fmla="*/ 1019 w 2135"/>
                <a:gd name="T87" fmla="*/ 957 h 1882"/>
                <a:gd name="T88" fmla="*/ 1019 w 2135"/>
                <a:gd name="T89" fmla="*/ 751 h 1882"/>
                <a:gd name="T90" fmla="*/ 1106 w 2135"/>
                <a:gd name="T91" fmla="*/ 585 h 1882"/>
                <a:gd name="T92" fmla="*/ 1217 w 2135"/>
                <a:gd name="T93" fmla="*/ 332 h 1882"/>
                <a:gd name="T94" fmla="*/ 1146 w 2135"/>
                <a:gd name="T95" fmla="*/ 127 h 1882"/>
                <a:gd name="T96" fmla="*/ 118 w 2135"/>
                <a:gd name="T97" fmla="*/ 640 h 1882"/>
                <a:gd name="T98" fmla="*/ 229 w 2135"/>
                <a:gd name="T99" fmla="*/ 1028 h 1882"/>
                <a:gd name="T100" fmla="*/ 173 w 2135"/>
                <a:gd name="T101" fmla="*/ 1257 h 1882"/>
                <a:gd name="T102" fmla="*/ 158 w 2135"/>
                <a:gd name="T103" fmla="*/ 1462 h 1882"/>
                <a:gd name="T104" fmla="*/ 316 w 2135"/>
                <a:gd name="T105" fmla="*/ 1557 h 1882"/>
                <a:gd name="T106" fmla="*/ 355 w 2135"/>
                <a:gd name="T107" fmla="*/ 1431 h 1882"/>
                <a:gd name="T108" fmla="*/ 355 w 2135"/>
                <a:gd name="T109" fmla="*/ 1549 h 1882"/>
                <a:gd name="T110" fmla="*/ 869 w 2135"/>
                <a:gd name="T111" fmla="*/ 1526 h 1882"/>
                <a:gd name="T112" fmla="*/ 1019 w 2135"/>
                <a:gd name="T113" fmla="*/ 1542 h 1882"/>
                <a:gd name="T114" fmla="*/ 1185 w 2135"/>
                <a:gd name="T115" fmla="*/ 1739 h 1882"/>
                <a:gd name="T116" fmla="*/ 1454 w 2135"/>
                <a:gd name="T117" fmla="*/ 1763 h 1882"/>
                <a:gd name="T118" fmla="*/ 1612 w 2135"/>
                <a:gd name="T119" fmla="*/ 1771 h 1882"/>
                <a:gd name="T120" fmla="*/ 1699 w 2135"/>
                <a:gd name="T121" fmla="*/ 1668 h 1882"/>
                <a:gd name="T122" fmla="*/ 1778 w 2135"/>
                <a:gd name="T123" fmla="*/ 1628 h 1882"/>
                <a:gd name="T124" fmla="*/ 1873 w 2135"/>
                <a:gd name="T125" fmla="*/ 171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5" h="1882">
                  <a:moveTo>
                    <a:pt x="1976" y="1881"/>
                  </a:moveTo>
                  <a:lnTo>
                    <a:pt x="1976" y="1881"/>
                  </a:lnTo>
                  <a:cubicBezTo>
                    <a:pt x="1968" y="1881"/>
                    <a:pt x="1968" y="1874"/>
                    <a:pt x="1968" y="1866"/>
                  </a:cubicBezTo>
                  <a:cubicBezTo>
                    <a:pt x="1968" y="1858"/>
                    <a:pt x="1968" y="1850"/>
                    <a:pt x="1968" y="1850"/>
                  </a:cubicBezTo>
                  <a:cubicBezTo>
                    <a:pt x="1960" y="1834"/>
                    <a:pt x="1968" y="1826"/>
                    <a:pt x="1984" y="1810"/>
                  </a:cubicBezTo>
                  <a:lnTo>
                    <a:pt x="1984" y="1810"/>
                  </a:lnTo>
                  <a:cubicBezTo>
                    <a:pt x="2000" y="1795"/>
                    <a:pt x="1992" y="1795"/>
                    <a:pt x="1984" y="1787"/>
                  </a:cubicBezTo>
                  <a:cubicBezTo>
                    <a:pt x="1984" y="1779"/>
                    <a:pt x="1984" y="1779"/>
                    <a:pt x="1984" y="1779"/>
                  </a:cubicBezTo>
                  <a:cubicBezTo>
                    <a:pt x="1984" y="1771"/>
                    <a:pt x="1976" y="1771"/>
                    <a:pt x="1976" y="1771"/>
                  </a:cubicBezTo>
                  <a:cubicBezTo>
                    <a:pt x="1968" y="1771"/>
                    <a:pt x="1960" y="1771"/>
                    <a:pt x="1944" y="1755"/>
                  </a:cubicBezTo>
                  <a:cubicBezTo>
                    <a:pt x="1936" y="1739"/>
                    <a:pt x="1936" y="1731"/>
                    <a:pt x="1936" y="1715"/>
                  </a:cubicBezTo>
                  <a:cubicBezTo>
                    <a:pt x="1936" y="1715"/>
                    <a:pt x="1936" y="1715"/>
                    <a:pt x="1936" y="1708"/>
                  </a:cubicBezTo>
                  <a:lnTo>
                    <a:pt x="1936" y="1708"/>
                  </a:lnTo>
                  <a:cubicBezTo>
                    <a:pt x="1928" y="1708"/>
                    <a:pt x="1920" y="1715"/>
                    <a:pt x="1920" y="1715"/>
                  </a:cubicBezTo>
                  <a:cubicBezTo>
                    <a:pt x="1905" y="1724"/>
                    <a:pt x="1889" y="1724"/>
                    <a:pt x="1873" y="1724"/>
                  </a:cubicBezTo>
                  <a:lnTo>
                    <a:pt x="1873" y="1724"/>
                  </a:lnTo>
                  <a:cubicBezTo>
                    <a:pt x="1849" y="1724"/>
                    <a:pt x="1849" y="1708"/>
                    <a:pt x="1849" y="1700"/>
                  </a:cubicBezTo>
                  <a:lnTo>
                    <a:pt x="1849" y="1692"/>
                  </a:lnTo>
                  <a:lnTo>
                    <a:pt x="1841" y="1684"/>
                  </a:lnTo>
                  <a:cubicBezTo>
                    <a:pt x="1834" y="1684"/>
                    <a:pt x="1834" y="1684"/>
                    <a:pt x="1826" y="1692"/>
                  </a:cubicBezTo>
                  <a:cubicBezTo>
                    <a:pt x="1818" y="1692"/>
                    <a:pt x="1802" y="1692"/>
                    <a:pt x="1794" y="1692"/>
                  </a:cubicBezTo>
                  <a:cubicBezTo>
                    <a:pt x="1778" y="1684"/>
                    <a:pt x="1778" y="1684"/>
                    <a:pt x="1778" y="1676"/>
                  </a:cubicBezTo>
                  <a:cubicBezTo>
                    <a:pt x="1778" y="1676"/>
                    <a:pt x="1778" y="1668"/>
                    <a:pt x="1794" y="1668"/>
                  </a:cubicBezTo>
                  <a:cubicBezTo>
                    <a:pt x="1802" y="1668"/>
                    <a:pt x="1802" y="1660"/>
                    <a:pt x="1802" y="1660"/>
                  </a:cubicBezTo>
                  <a:cubicBezTo>
                    <a:pt x="1802" y="1660"/>
                    <a:pt x="1794" y="1644"/>
                    <a:pt x="1778" y="1637"/>
                  </a:cubicBezTo>
                  <a:cubicBezTo>
                    <a:pt x="1770" y="1628"/>
                    <a:pt x="1754" y="1628"/>
                    <a:pt x="1739" y="1621"/>
                  </a:cubicBezTo>
                  <a:cubicBezTo>
                    <a:pt x="1723" y="1621"/>
                    <a:pt x="1707" y="1613"/>
                    <a:pt x="1691" y="1605"/>
                  </a:cubicBezTo>
                  <a:cubicBezTo>
                    <a:pt x="1683" y="1605"/>
                    <a:pt x="1675" y="1605"/>
                    <a:pt x="1667" y="1597"/>
                  </a:cubicBezTo>
                  <a:cubicBezTo>
                    <a:pt x="1652" y="1597"/>
                    <a:pt x="1644" y="1589"/>
                    <a:pt x="1628" y="1589"/>
                  </a:cubicBezTo>
                  <a:lnTo>
                    <a:pt x="1628" y="1589"/>
                  </a:lnTo>
                  <a:cubicBezTo>
                    <a:pt x="1620" y="1589"/>
                    <a:pt x="1636" y="1613"/>
                    <a:pt x="1660" y="1628"/>
                  </a:cubicBezTo>
                  <a:cubicBezTo>
                    <a:pt x="1667" y="1637"/>
                    <a:pt x="1675" y="1637"/>
                    <a:pt x="1683" y="1637"/>
                  </a:cubicBezTo>
                  <a:cubicBezTo>
                    <a:pt x="1691" y="1644"/>
                    <a:pt x="1699" y="1644"/>
                    <a:pt x="1707" y="1668"/>
                  </a:cubicBezTo>
                  <a:cubicBezTo>
                    <a:pt x="1715" y="1692"/>
                    <a:pt x="1715" y="1692"/>
                    <a:pt x="1707" y="1708"/>
                  </a:cubicBezTo>
                  <a:cubicBezTo>
                    <a:pt x="1707" y="1708"/>
                    <a:pt x="1699" y="1708"/>
                    <a:pt x="1699" y="1715"/>
                  </a:cubicBezTo>
                  <a:cubicBezTo>
                    <a:pt x="1699" y="1724"/>
                    <a:pt x="1691" y="1739"/>
                    <a:pt x="1691" y="1755"/>
                  </a:cubicBezTo>
                  <a:cubicBezTo>
                    <a:pt x="1691" y="1763"/>
                    <a:pt x="1691" y="1779"/>
                    <a:pt x="1683" y="1795"/>
                  </a:cubicBezTo>
                  <a:cubicBezTo>
                    <a:pt x="1683" y="1810"/>
                    <a:pt x="1675" y="1818"/>
                    <a:pt x="1660" y="1818"/>
                  </a:cubicBezTo>
                  <a:cubicBezTo>
                    <a:pt x="1652" y="1818"/>
                    <a:pt x="1644" y="1810"/>
                    <a:pt x="1628" y="1810"/>
                  </a:cubicBezTo>
                  <a:cubicBezTo>
                    <a:pt x="1628" y="1810"/>
                    <a:pt x="1620" y="1810"/>
                    <a:pt x="1612" y="1802"/>
                  </a:cubicBezTo>
                  <a:cubicBezTo>
                    <a:pt x="1612" y="1802"/>
                    <a:pt x="1604" y="1802"/>
                    <a:pt x="1604" y="1795"/>
                  </a:cubicBezTo>
                  <a:cubicBezTo>
                    <a:pt x="1596" y="1787"/>
                    <a:pt x="1604" y="1779"/>
                    <a:pt x="1604" y="1771"/>
                  </a:cubicBezTo>
                  <a:cubicBezTo>
                    <a:pt x="1604" y="1763"/>
                    <a:pt x="1604" y="1755"/>
                    <a:pt x="1612" y="1755"/>
                  </a:cubicBezTo>
                  <a:cubicBezTo>
                    <a:pt x="1612" y="1739"/>
                    <a:pt x="1604" y="1739"/>
                    <a:pt x="1604" y="1739"/>
                  </a:cubicBezTo>
                  <a:lnTo>
                    <a:pt x="1604" y="1739"/>
                  </a:lnTo>
                  <a:cubicBezTo>
                    <a:pt x="1604" y="1739"/>
                    <a:pt x="1596" y="1739"/>
                    <a:pt x="1588" y="1747"/>
                  </a:cubicBezTo>
                  <a:lnTo>
                    <a:pt x="1581" y="1747"/>
                  </a:lnTo>
                  <a:cubicBezTo>
                    <a:pt x="1573" y="1747"/>
                    <a:pt x="1565" y="1739"/>
                    <a:pt x="1557" y="1731"/>
                  </a:cubicBezTo>
                  <a:cubicBezTo>
                    <a:pt x="1557" y="1731"/>
                    <a:pt x="1541" y="1724"/>
                    <a:pt x="1517" y="1724"/>
                  </a:cubicBezTo>
                  <a:cubicBezTo>
                    <a:pt x="1494" y="1724"/>
                    <a:pt x="1478" y="1724"/>
                    <a:pt x="1470" y="1731"/>
                  </a:cubicBezTo>
                  <a:cubicBezTo>
                    <a:pt x="1462" y="1739"/>
                    <a:pt x="1462" y="1747"/>
                    <a:pt x="1462" y="1763"/>
                  </a:cubicBezTo>
                  <a:cubicBezTo>
                    <a:pt x="1470" y="1771"/>
                    <a:pt x="1470" y="1787"/>
                    <a:pt x="1462" y="1802"/>
                  </a:cubicBezTo>
                  <a:cubicBezTo>
                    <a:pt x="1462" y="1810"/>
                    <a:pt x="1438" y="1818"/>
                    <a:pt x="1414" y="1818"/>
                  </a:cubicBezTo>
                  <a:cubicBezTo>
                    <a:pt x="1391" y="1818"/>
                    <a:pt x="1359" y="1810"/>
                    <a:pt x="1335" y="1810"/>
                  </a:cubicBezTo>
                  <a:cubicBezTo>
                    <a:pt x="1312" y="1802"/>
                    <a:pt x="1304" y="1795"/>
                    <a:pt x="1304" y="1795"/>
                  </a:cubicBezTo>
                  <a:cubicBezTo>
                    <a:pt x="1296" y="1787"/>
                    <a:pt x="1296" y="1779"/>
                    <a:pt x="1280" y="1779"/>
                  </a:cubicBezTo>
                  <a:cubicBezTo>
                    <a:pt x="1272" y="1771"/>
                    <a:pt x="1256" y="1771"/>
                    <a:pt x="1248" y="1771"/>
                  </a:cubicBezTo>
                  <a:cubicBezTo>
                    <a:pt x="1241" y="1779"/>
                    <a:pt x="1225" y="1779"/>
                    <a:pt x="1217" y="1771"/>
                  </a:cubicBezTo>
                  <a:cubicBezTo>
                    <a:pt x="1185" y="1771"/>
                    <a:pt x="1185" y="1755"/>
                    <a:pt x="1177" y="1739"/>
                  </a:cubicBezTo>
                  <a:cubicBezTo>
                    <a:pt x="1177" y="1739"/>
                    <a:pt x="1170" y="1739"/>
                    <a:pt x="1170" y="1731"/>
                  </a:cubicBezTo>
                  <a:cubicBezTo>
                    <a:pt x="1170" y="1724"/>
                    <a:pt x="1170" y="1715"/>
                    <a:pt x="1170" y="1715"/>
                  </a:cubicBezTo>
                  <a:cubicBezTo>
                    <a:pt x="1177" y="1708"/>
                    <a:pt x="1193" y="1708"/>
                    <a:pt x="1209" y="1708"/>
                  </a:cubicBezTo>
                  <a:cubicBezTo>
                    <a:pt x="1217" y="1708"/>
                    <a:pt x="1225" y="1700"/>
                    <a:pt x="1225" y="1700"/>
                  </a:cubicBezTo>
                  <a:cubicBezTo>
                    <a:pt x="1225" y="1692"/>
                    <a:pt x="1225" y="1684"/>
                    <a:pt x="1217" y="1684"/>
                  </a:cubicBezTo>
                  <a:cubicBezTo>
                    <a:pt x="1201" y="1668"/>
                    <a:pt x="1193" y="1660"/>
                    <a:pt x="1177" y="1660"/>
                  </a:cubicBezTo>
                  <a:cubicBezTo>
                    <a:pt x="1161" y="1652"/>
                    <a:pt x="1114" y="1637"/>
                    <a:pt x="1090" y="1637"/>
                  </a:cubicBezTo>
                  <a:cubicBezTo>
                    <a:pt x="1067" y="1637"/>
                    <a:pt x="1059" y="1621"/>
                    <a:pt x="1051" y="1589"/>
                  </a:cubicBezTo>
                  <a:cubicBezTo>
                    <a:pt x="1043" y="1573"/>
                    <a:pt x="1043" y="1565"/>
                    <a:pt x="1019" y="1549"/>
                  </a:cubicBezTo>
                  <a:cubicBezTo>
                    <a:pt x="1011" y="1549"/>
                    <a:pt x="1011" y="1542"/>
                    <a:pt x="1003" y="1542"/>
                  </a:cubicBezTo>
                  <a:cubicBezTo>
                    <a:pt x="995" y="1534"/>
                    <a:pt x="988" y="1526"/>
                    <a:pt x="980" y="1526"/>
                  </a:cubicBezTo>
                  <a:cubicBezTo>
                    <a:pt x="980" y="1526"/>
                    <a:pt x="980" y="1534"/>
                    <a:pt x="980" y="1542"/>
                  </a:cubicBezTo>
                  <a:cubicBezTo>
                    <a:pt x="980" y="1542"/>
                    <a:pt x="972" y="1557"/>
                    <a:pt x="964" y="1557"/>
                  </a:cubicBezTo>
                  <a:cubicBezTo>
                    <a:pt x="956" y="1565"/>
                    <a:pt x="948" y="1565"/>
                    <a:pt x="948" y="1565"/>
                  </a:cubicBezTo>
                  <a:cubicBezTo>
                    <a:pt x="932" y="1565"/>
                    <a:pt x="932" y="1542"/>
                    <a:pt x="932" y="1518"/>
                  </a:cubicBezTo>
                  <a:cubicBezTo>
                    <a:pt x="932" y="1510"/>
                    <a:pt x="924" y="1510"/>
                    <a:pt x="924" y="1510"/>
                  </a:cubicBezTo>
                  <a:cubicBezTo>
                    <a:pt x="908" y="1510"/>
                    <a:pt x="893" y="1518"/>
                    <a:pt x="885" y="1526"/>
                  </a:cubicBezTo>
                  <a:cubicBezTo>
                    <a:pt x="877" y="1534"/>
                    <a:pt x="869" y="1534"/>
                    <a:pt x="869" y="1534"/>
                  </a:cubicBezTo>
                  <a:cubicBezTo>
                    <a:pt x="861" y="1534"/>
                    <a:pt x="853" y="1534"/>
                    <a:pt x="830" y="1542"/>
                  </a:cubicBezTo>
                  <a:cubicBezTo>
                    <a:pt x="830" y="1542"/>
                    <a:pt x="830" y="1549"/>
                    <a:pt x="821" y="1549"/>
                  </a:cubicBezTo>
                  <a:cubicBezTo>
                    <a:pt x="830" y="1549"/>
                    <a:pt x="845" y="1565"/>
                    <a:pt x="853" y="1597"/>
                  </a:cubicBezTo>
                  <a:cubicBezTo>
                    <a:pt x="853" y="1605"/>
                    <a:pt x="845" y="1613"/>
                    <a:pt x="845" y="1621"/>
                  </a:cubicBezTo>
                  <a:cubicBezTo>
                    <a:pt x="821" y="1644"/>
                    <a:pt x="766" y="1652"/>
                    <a:pt x="727" y="1652"/>
                  </a:cubicBezTo>
                  <a:cubicBezTo>
                    <a:pt x="671" y="1652"/>
                    <a:pt x="608" y="1644"/>
                    <a:pt x="592" y="1628"/>
                  </a:cubicBezTo>
                  <a:cubicBezTo>
                    <a:pt x="561" y="1613"/>
                    <a:pt x="379" y="1557"/>
                    <a:pt x="355" y="1557"/>
                  </a:cubicBezTo>
                  <a:cubicBezTo>
                    <a:pt x="347" y="1557"/>
                    <a:pt x="339" y="1557"/>
                    <a:pt x="339" y="1549"/>
                  </a:cubicBezTo>
                  <a:cubicBezTo>
                    <a:pt x="339" y="1542"/>
                    <a:pt x="339" y="1534"/>
                    <a:pt x="339" y="1526"/>
                  </a:cubicBezTo>
                  <a:cubicBezTo>
                    <a:pt x="331" y="1518"/>
                    <a:pt x="331" y="1510"/>
                    <a:pt x="331" y="1510"/>
                  </a:cubicBezTo>
                  <a:cubicBezTo>
                    <a:pt x="331" y="1502"/>
                    <a:pt x="339" y="1502"/>
                    <a:pt x="355" y="1494"/>
                  </a:cubicBezTo>
                  <a:cubicBezTo>
                    <a:pt x="355" y="1494"/>
                    <a:pt x="355" y="1494"/>
                    <a:pt x="363" y="1494"/>
                  </a:cubicBezTo>
                  <a:lnTo>
                    <a:pt x="371" y="1494"/>
                  </a:lnTo>
                  <a:cubicBezTo>
                    <a:pt x="371" y="1486"/>
                    <a:pt x="371" y="1478"/>
                    <a:pt x="371" y="1478"/>
                  </a:cubicBezTo>
                  <a:cubicBezTo>
                    <a:pt x="371" y="1478"/>
                    <a:pt x="363" y="1478"/>
                    <a:pt x="363" y="1471"/>
                  </a:cubicBezTo>
                  <a:cubicBezTo>
                    <a:pt x="363" y="1462"/>
                    <a:pt x="355" y="1455"/>
                    <a:pt x="347" y="1439"/>
                  </a:cubicBezTo>
                  <a:cubicBezTo>
                    <a:pt x="339" y="1431"/>
                    <a:pt x="339" y="1431"/>
                    <a:pt x="339" y="1431"/>
                  </a:cubicBezTo>
                  <a:cubicBezTo>
                    <a:pt x="339" y="1431"/>
                    <a:pt x="339" y="1439"/>
                    <a:pt x="331" y="1447"/>
                  </a:cubicBezTo>
                  <a:lnTo>
                    <a:pt x="331" y="1455"/>
                  </a:lnTo>
                  <a:cubicBezTo>
                    <a:pt x="324" y="1462"/>
                    <a:pt x="331" y="1471"/>
                    <a:pt x="331" y="1471"/>
                  </a:cubicBezTo>
                  <a:cubicBezTo>
                    <a:pt x="331" y="1478"/>
                    <a:pt x="331" y="1486"/>
                    <a:pt x="331" y="1494"/>
                  </a:cubicBezTo>
                  <a:cubicBezTo>
                    <a:pt x="331" y="1502"/>
                    <a:pt x="324" y="1510"/>
                    <a:pt x="316" y="1510"/>
                  </a:cubicBezTo>
                  <a:cubicBezTo>
                    <a:pt x="324" y="1518"/>
                    <a:pt x="331" y="1542"/>
                    <a:pt x="324" y="1557"/>
                  </a:cubicBezTo>
                  <a:cubicBezTo>
                    <a:pt x="324" y="1573"/>
                    <a:pt x="292" y="1573"/>
                    <a:pt x="253" y="1573"/>
                  </a:cubicBezTo>
                  <a:cubicBezTo>
                    <a:pt x="244" y="1573"/>
                    <a:pt x="229" y="1573"/>
                    <a:pt x="213" y="1573"/>
                  </a:cubicBezTo>
                  <a:cubicBezTo>
                    <a:pt x="181" y="1573"/>
                    <a:pt x="165" y="1581"/>
                    <a:pt x="150" y="1589"/>
                  </a:cubicBezTo>
                  <a:cubicBezTo>
                    <a:pt x="142" y="1597"/>
                    <a:pt x="134" y="1597"/>
                    <a:pt x="126" y="1597"/>
                  </a:cubicBezTo>
                  <a:cubicBezTo>
                    <a:pt x="126" y="1605"/>
                    <a:pt x="126" y="1605"/>
                    <a:pt x="126" y="1605"/>
                  </a:cubicBezTo>
                  <a:cubicBezTo>
                    <a:pt x="126" y="1597"/>
                    <a:pt x="126" y="1597"/>
                    <a:pt x="126" y="1597"/>
                  </a:cubicBezTo>
                  <a:cubicBezTo>
                    <a:pt x="126" y="1597"/>
                    <a:pt x="118" y="1589"/>
                    <a:pt x="110" y="1581"/>
                  </a:cubicBezTo>
                  <a:lnTo>
                    <a:pt x="110" y="1581"/>
                  </a:lnTo>
                  <a:cubicBezTo>
                    <a:pt x="94" y="1573"/>
                    <a:pt x="86" y="1565"/>
                    <a:pt x="94" y="1542"/>
                  </a:cubicBezTo>
                  <a:cubicBezTo>
                    <a:pt x="102" y="1526"/>
                    <a:pt x="110" y="1518"/>
                    <a:pt x="134" y="1494"/>
                  </a:cubicBezTo>
                  <a:cubicBezTo>
                    <a:pt x="142" y="1486"/>
                    <a:pt x="150" y="1471"/>
                    <a:pt x="150" y="1462"/>
                  </a:cubicBezTo>
                  <a:cubicBezTo>
                    <a:pt x="150" y="1455"/>
                    <a:pt x="150" y="1439"/>
                    <a:pt x="158" y="1431"/>
                  </a:cubicBezTo>
                  <a:cubicBezTo>
                    <a:pt x="165" y="1431"/>
                    <a:pt x="165" y="1423"/>
                    <a:pt x="173" y="1423"/>
                  </a:cubicBezTo>
                  <a:cubicBezTo>
                    <a:pt x="181" y="1423"/>
                    <a:pt x="181" y="1415"/>
                    <a:pt x="181" y="1407"/>
                  </a:cubicBezTo>
                  <a:lnTo>
                    <a:pt x="181" y="1399"/>
                  </a:lnTo>
                  <a:cubicBezTo>
                    <a:pt x="181" y="1384"/>
                    <a:pt x="181" y="1368"/>
                    <a:pt x="173" y="1352"/>
                  </a:cubicBezTo>
                  <a:cubicBezTo>
                    <a:pt x="173" y="1344"/>
                    <a:pt x="165" y="1344"/>
                    <a:pt x="165" y="1336"/>
                  </a:cubicBezTo>
                  <a:cubicBezTo>
                    <a:pt x="158" y="1320"/>
                    <a:pt x="150" y="1312"/>
                    <a:pt x="150" y="1297"/>
                  </a:cubicBezTo>
                  <a:lnTo>
                    <a:pt x="150" y="1289"/>
                  </a:lnTo>
                  <a:cubicBezTo>
                    <a:pt x="158" y="1273"/>
                    <a:pt x="165" y="1249"/>
                    <a:pt x="173" y="1249"/>
                  </a:cubicBezTo>
                  <a:cubicBezTo>
                    <a:pt x="181" y="1249"/>
                    <a:pt x="181" y="1249"/>
                    <a:pt x="181" y="1249"/>
                  </a:cubicBezTo>
                  <a:cubicBezTo>
                    <a:pt x="181" y="1241"/>
                    <a:pt x="181" y="1233"/>
                    <a:pt x="173" y="1218"/>
                  </a:cubicBezTo>
                  <a:cubicBezTo>
                    <a:pt x="173" y="1210"/>
                    <a:pt x="165" y="1210"/>
                    <a:pt x="158" y="1210"/>
                  </a:cubicBezTo>
                  <a:lnTo>
                    <a:pt x="150" y="1202"/>
                  </a:lnTo>
                  <a:cubicBezTo>
                    <a:pt x="150" y="1194"/>
                    <a:pt x="150" y="1186"/>
                    <a:pt x="158" y="1178"/>
                  </a:cubicBezTo>
                  <a:cubicBezTo>
                    <a:pt x="165" y="1170"/>
                    <a:pt x="173" y="1162"/>
                    <a:pt x="181" y="1162"/>
                  </a:cubicBezTo>
                  <a:cubicBezTo>
                    <a:pt x="189" y="1154"/>
                    <a:pt x="197" y="1146"/>
                    <a:pt x="205" y="1123"/>
                  </a:cubicBezTo>
                  <a:cubicBezTo>
                    <a:pt x="229" y="1083"/>
                    <a:pt x="229" y="1051"/>
                    <a:pt x="229" y="1036"/>
                  </a:cubicBezTo>
                  <a:cubicBezTo>
                    <a:pt x="229" y="1036"/>
                    <a:pt x="229" y="1036"/>
                    <a:pt x="221" y="1028"/>
                  </a:cubicBezTo>
                  <a:cubicBezTo>
                    <a:pt x="221" y="1012"/>
                    <a:pt x="221" y="996"/>
                    <a:pt x="229" y="972"/>
                  </a:cubicBezTo>
                  <a:cubicBezTo>
                    <a:pt x="229" y="949"/>
                    <a:pt x="229" y="909"/>
                    <a:pt x="213" y="885"/>
                  </a:cubicBezTo>
                  <a:cubicBezTo>
                    <a:pt x="205" y="870"/>
                    <a:pt x="197" y="870"/>
                    <a:pt x="189" y="862"/>
                  </a:cubicBezTo>
                  <a:cubicBezTo>
                    <a:pt x="181" y="862"/>
                    <a:pt x="165" y="854"/>
                    <a:pt x="165" y="830"/>
                  </a:cubicBezTo>
                  <a:cubicBezTo>
                    <a:pt x="173" y="783"/>
                    <a:pt x="150" y="759"/>
                    <a:pt x="134" y="751"/>
                  </a:cubicBezTo>
                  <a:cubicBezTo>
                    <a:pt x="134" y="743"/>
                    <a:pt x="126" y="743"/>
                    <a:pt x="126" y="743"/>
                  </a:cubicBezTo>
                  <a:cubicBezTo>
                    <a:pt x="110" y="735"/>
                    <a:pt x="102" y="727"/>
                    <a:pt x="110" y="704"/>
                  </a:cubicBezTo>
                  <a:cubicBezTo>
                    <a:pt x="110" y="696"/>
                    <a:pt x="110" y="696"/>
                    <a:pt x="110" y="688"/>
                  </a:cubicBezTo>
                  <a:cubicBezTo>
                    <a:pt x="118" y="672"/>
                    <a:pt x="118" y="664"/>
                    <a:pt x="110" y="640"/>
                  </a:cubicBezTo>
                  <a:cubicBezTo>
                    <a:pt x="102" y="625"/>
                    <a:pt x="86" y="609"/>
                    <a:pt x="78" y="593"/>
                  </a:cubicBezTo>
                  <a:cubicBezTo>
                    <a:pt x="71" y="585"/>
                    <a:pt x="63" y="577"/>
                    <a:pt x="55" y="569"/>
                  </a:cubicBezTo>
                  <a:cubicBezTo>
                    <a:pt x="39" y="545"/>
                    <a:pt x="7" y="530"/>
                    <a:pt x="7" y="530"/>
                  </a:cubicBezTo>
                  <a:lnTo>
                    <a:pt x="7" y="530"/>
                  </a:lnTo>
                  <a:lnTo>
                    <a:pt x="7" y="530"/>
                  </a:lnTo>
                  <a:cubicBezTo>
                    <a:pt x="0" y="32"/>
                    <a:pt x="0" y="32"/>
                    <a:pt x="0" y="32"/>
                  </a:cubicBezTo>
                  <a:lnTo>
                    <a:pt x="0" y="32"/>
                  </a:lnTo>
                  <a:cubicBezTo>
                    <a:pt x="1138" y="0"/>
                    <a:pt x="1138" y="0"/>
                    <a:pt x="1138" y="0"/>
                  </a:cubicBezTo>
                  <a:lnTo>
                    <a:pt x="1138" y="0"/>
                  </a:lnTo>
                  <a:cubicBezTo>
                    <a:pt x="1146" y="24"/>
                    <a:pt x="1154" y="32"/>
                    <a:pt x="1161" y="40"/>
                  </a:cubicBezTo>
                  <a:cubicBezTo>
                    <a:pt x="1161" y="48"/>
                    <a:pt x="1170" y="48"/>
                    <a:pt x="1170" y="55"/>
                  </a:cubicBezTo>
                  <a:cubicBezTo>
                    <a:pt x="1170" y="63"/>
                    <a:pt x="1161" y="79"/>
                    <a:pt x="1154" y="95"/>
                  </a:cubicBezTo>
                  <a:cubicBezTo>
                    <a:pt x="1146" y="103"/>
                    <a:pt x="1146" y="119"/>
                    <a:pt x="1146" y="127"/>
                  </a:cubicBezTo>
                  <a:cubicBezTo>
                    <a:pt x="1154" y="134"/>
                    <a:pt x="1154" y="142"/>
                    <a:pt x="1154" y="158"/>
                  </a:cubicBezTo>
                  <a:cubicBezTo>
                    <a:pt x="1154" y="190"/>
                    <a:pt x="1161" y="206"/>
                    <a:pt x="1185" y="206"/>
                  </a:cubicBezTo>
                  <a:lnTo>
                    <a:pt x="1185" y="206"/>
                  </a:lnTo>
                  <a:lnTo>
                    <a:pt x="1185" y="206"/>
                  </a:lnTo>
                  <a:cubicBezTo>
                    <a:pt x="1185" y="206"/>
                    <a:pt x="1201" y="221"/>
                    <a:pt x="1193" y="245"/>
                  </a:cubicBezTo>
                  <a:cubicBezTo>
                    <a:pt x="1193" y="253"/>
                    <a:pt x="1193" y="261"/>
                    <a:pt x="1193" y="261"/>
                  </a:cubicBezTo>
                  <a:cubicBezTo>
                    <a:pt x="1185" y="269"/>
                    <a:pt x="1185" y="269"/>
                    <a:pt x="1185" y="269"/>
                  </a:cubicBezTo>
                  <a:cubicBezTo>
                    <a:pt x="1185" y="277"/>
                    <a:pt x="1201" y="285"/>
                    <a:pt x="1209" y="285"/>
                  </a:cubicBezTo>
                  <a:cubicBezTo>
                    <a:pt x="1217" y="292"/>
                    <a:pt x="1248" y="308"/>
                    <a:pt x="1248" y="324"/>
                  </a:cubicBezTo>
                  <a:cubicBezTo>
                    <a:pt x="1248" y="324"/>
                    <a:pt x="1248" y="332"/>
                    <a:pt x="1241" y="332"/>
                  </a:cubicBezTo>
                  <a:cubicBezTo>
                    <a:pt x="1233" y="332"/>
                    <a:pt x="1225" y="332"/>
                    <a:pt x="1217" y="340"/>
                  </a:cubicBezTo>
                  <a:cubicBezTo>
                    <a:pt x="1193" y="340"/>
                    <a:pt x="1146" y="356"/>
                    <a:pt x="1138" y="364"/>
                  </a:cubicBezTo>
                  <a:cubicBezTo>
                    <a:pt x="1138" y="364"/>
                    <a:pt x="1146" y="372"/>
                    <a:pt x="1154" y="372"/>
                  </a:cubicBezTo>
                  <a:cubicBezTo>
                    <a:pt x="1161" y="380"/>
                    <a:pt x="1177" y="387"/>
                    <a:pt x="1185" y="387"/>
                  </a:cubicBezTo>
                  <a:cubicBezTo>
                    <a:pt x="1201" y="395"/>
                    <a:pt x="1209" y="395"/>
                    <a:pt x="1209" y="419"/>
                  </a:cubicBezTo>
                  <a:cubicBezTo>
                    <a:pt x="1201" y="443"/>
                    <a:pt x="1170" y="506"/>
                    <a:pt x="1154" y="514"/>
                  </a:cubicBezTo>
                  <a:cubicBezTo>
                    <a:pt x="1146" y="522"/>
                    <a:pt x="1146" y="522"/>
                    <a:pt x="1138" y="522"/>
                  </a:cubicBezTo>
                  <a:cubicBezTo>
                    <a:pt x="1130" y="522"/>
                    <a:pt x="1122" y="530"/>
                    <a:pt x="1122" y="545"/>
                  </a:cubicBezTo>
                  <a:cubicBezTo>
                    <a:pt x="1130" y="585"/>
                    <a:pt x="1122" y="593"/>
                    <a:pt x="1114" y="593"/>
                  </a:cubicBezTo>
                  <a:lnTo>
                    <a:pt x="1106" y="593"/>
                  </a:lnTo>
                  <a:cubicBezTo>
                    <a:pt x="1098" y="593"/>
                    <a:pt x="1090" y="593"/>
                    <a:pt x="1083" y="601"/>
                  </a:cubicBezTo>
                  <a:cubicBezTo>
                    <a:pt x="1083" y="601"/>
                    <a:pt x="1083" y="601"/>
                    <a:pt x="1083" y="609"/>
                  </a:cubicBezTo>
                  <a:cubicBezTo>
                    <a:pt x="1083" y="617"/>
                    <a:pt x="1090" y="625"/>
                    <a:pt x="1090" y="625"/>
                  </a:cubicBezTo>
                  <a:cubicBezTo>
                    <a:pt x="1090" y="640"/>
                    <a:pt x="1098" y="648"/>
                    <a:pt x="1083" y="656"/>
                  </a:cubicBezTo>
                  <a:lnTo>
                    <a:pt x="1075" y="656"/>
                  </a:lnTo>
                  <a:cubicBezTo>
                    <a:pt x="1059" y="656"/>
                    <a:pt x="1043" y="664"/>
                    <a:pt x="1043" y="672"/>
                  </a:cubicBezTo>
                  <a:cubicBezTo>
                    <a:pt x="1043" y="680"/>
                    <a:pt x="1043" y="688"/>
                    <a:pt x="1043" y="696"/>
                  </a:cubicBezTo>
                  <a:cubicBezTo>
                    <a:pt x="1043" y="720"/>
                    <a:pt x="1051" y="735"/>
                    <a:pt x="1035" y="743"/>
                  </a:cubicBezTo>
                  <a:cubicBezTo>
                    <a:pt x="1035" y="743"/>
                    <a:pt x="1027" y="743"/>
                    <a:pt x="1027" y="751"/>
                  </a:cubicBezTo>
                  <a:cubicBezTo>
                    <a:pt x="1019" y="751"/>
                    <a:pt x="1019" y="759"/>
                    <a:pt x="1027" y="767"/>
                  </a:cubicBezTo>
                  <a:cubicBezTo>
                    <a:pt x="1035" y="783"/>
                    <a:pt x="1035" y="814"/>
                    <a:pt x="1027" y="830"/>
                  </a:cubicBezTo>
                  <a:cubicBezTo>
                    <a:pt x="1027" y="838"/>
                    <a:pt x="1019" y="838"/>
                    <a:pt x="1019" y="846"/>
                  </a:cubicBezTo>
                  <a:cubicBezTo>
                    <a:pt x="1011" y="846"/>
                    <a:pt x="995" y="854"/>
                    <a:pt x="995" y="862"/>
                  </a:cubicBezTo>
                  <a:cubicBezTo>
                    <a:pt x="988" y="870"/>
                    <a:pt x="995" y="870"/>
                    <a:pt x="995" y="878"/>
                  </a:cubicBezTo>
                  <a:cubicBezTo>
                    <a:pt x="1011" y="901"/>
                    <a:pt x="1027" y="925"/>
                    <a:pt x="1011" y="933"/>
                  </a:cubicBezTo>
                  <a:lnTo>
                    <a:pt x="1011" y="933"/>
                  </a:lnTo>
                  <a:cubicBezTo>
                    <a:pt x="1011" y="941"/>
                    <a:pt x="1003" y="941"/>
                    <a:pt x="1003" y="949"/>
                  </a:cubicBezTo>
                  <a:cubicBezTo>
                    <a:pt x="1003" y="949"/>
                    <a:pt x="1011" y="949"/>
                    <a:pt x="1019" y="949"/>
                  </a:cubicBezTo>
                  <a:cubicBezTo>
                    <a:pt x="1019" y="949"/>
                    <a:pt x="1019" y="949"/>
                    <a:pt x="1027" y="949"/>
                  </a:cubicBezTo>
                  <a:cubicBezTo>
                    <a:pt x="1098" y="949"/>
                    <a:pt x="1747" y="909"/>
                    <a:pt x="1747" y="909"/>
                  </a:cubicBezTo>
                  <a:cubicBezTo>
                    <a:pt x="1754" y="909"/>
                    <a:pt x="1754" y="909"/>
                    <a:pt x="1754" y="909"/>
                  </a:cubicBezTo>
                  <a:lnTo>
                    <a:pt x="1754" y="909"/>
                  </a:lnTo>
                  <a:cubicBezTo>
                    <a:pt x="1754" y="909"/>
                    <a:pt x="1778" y="917"/>
                    <a:pt x="1778" y="933"/>
                  </a:cubicBezTo>
                  <a:lnTo>
                    <a:pt x="1778" y="941"/>
                  </a:lnTo>
                  <a:cubicBezTo>
                    <a:pt x="1770" y="949"/>
                    <a:pt x="1770" y="949"/>
                    <a:pt x="1770" y="949"/>
                  </a:cubicBezTo>
                  <a:cubicBezTo>
                    <a:pt x="1754" y="965"/>
                    <a:pt x="1699" y="1012"/>
                    <a:pt x="1739" y="1067"/>
                  </a:cubicBezTo>
                  <a:cubicBezTo>
                    <a:pt x="1762" y="1091"/>
                    <a:pt x="1770" y="1107"/>
                    <a:pt x="1786" y="1115"/>
                  </a:cubicBezTo>
                  <a:cubicBezTo>
                    <a:pt x="1802" y="1123"/>
                    <a:pt x="1810" y="1138"/>
                    <a:pt x="1818" y="1154"/>
                  </a:cubicBezTo>
                  <a:cubicBezTo>
                    <a:pt x="1826" y="1186"/>
                    <a:pt x="1865" y="1241"/>
                    <a:pt x="1881" y="1265"/>
                  </a:cubicBezTo>
                  <a:cubicBezTo>
                    <a:pt x="1889" y="1281"/>
                    <a:pt x="1897" y="1289"/>
                    <a:pt x="1897" y="1289"/>
                  </a:cubicBezTo>
                  <a:lnTo>
                    <a:pt x="1897" y="1289"/>
                  </a:lnTo>
                  <a:lnTo>
                    <a:pt x="1897" y="1289"/>
                  </a:lnTo>
                  <a:cubicBezTo>
                    <a:pt x="1889" y="1297"/>
                    <a:pt x="1881" y="1297"/>
                    <a:pt x="1881" y="1297"/>
                  </a:cubicBezTo>
                  <a:cubicBezTo>
                    <a:pt x="1873" y="1297"/>
                    <a:pt x="1873" y="1297"/>
                    <a:pt x="1865" y="1297"/>
                  </a:cubicBezTo>
                  <a:cubicBezTo>
                    <a:pt x="1857" y="1297"/>
                    <a:pt x="1849" y="1297"/>
                    <a:pt x="1841" y="1297"/>
                  </a:cubicBezTo>
                  <a:cubicBezTo>
                    <a:pt x="1826" y="1297"/>
                    <a:pt x="1818" y="1297"/>
                    <a:pt x="1802" y="1289"/>
                  </a:cubicBezTo>
                  <a:cubicBezTo>
                    <a:pt x="1786" y="1289"/>
                    <a:pt x="1786" y="1289"/>
                    <a:pt x="1786" y="1289"/>
                  </a:cubicBezTo>
                  <a:cubicBezTo>
                    <a:pt x="1770" y="1289"/>
                    <a:pt x="1762" y="1281"/>
                    <a:pt x="1754" y="1273"/>
                  </a:cubicBezTo>
                  <a:cubicBezTo>
                    <a:pt x="1747" y="1273"/>
                    <a:pt x="1731" y="1265"/>
                    <a:pt x="1707" y="1257"/>
                  </a:cubicBezTo>
                  <a:cubicBezTo>
                    <a:pt x="1675" y="1241"/>
                    <a:pt x="1675" y="1241"/>
                    <a:pt x="1667" y="1233"/>
                  </a:cubicBezTo>
                  <a:cubicBezTo>
                    <a:pt x="1660" y="1233"/>
                    <a:pt x="1652" y="1225"/>
                    <a:pt x="1628" y="1218"/>
                  </a:cubicBezTo>
                  <a:cubicBezTo>
                    <a:pt x="1612" y="1210"/>
                    <a:pt x="1604" y="1202"/>
                    <a:pt x="1596" y="1202"/>
                  </a:cubicBezTo>
                  <a:lnTo>
                    <a:pt x="1596" y="1202"/>
                  </a:lnTo>
                  <a:cubicBezTo>
                    <a:pt x="1596" y="1210"/>
                    <a:pt x="1596" y="1218"/>
                    <a:pt x="1588" y="1225"/>
                  </a:cubicBezTo>
                  <a:lnTo>
                    <a:pt x="1588" y="1225"/>
                  </a:lnTo>
                  <a:cubicBezTo>
                    <a:pt x="1573" y="1249"/>
                    <a:pt x="1533" y="1289"/>
                    <a:pt x="1541" y="1328"/>
                  </a:cubicBezTo>
                  <a:cubicBezTo>
                    <a:pt x="1541" y="1352"/>
                    <a:pt x="1549" y="1352"/>
                    <a:pt x="1557" y="1352"/>
                  </a:cubicBezTo>
                  <a:cubicBezTo>
                    <a:pt x="1557" y="1352"/>
                    <a:pt x="1565" y="1352"/>
                    <a:pt x="1573" y="1344"/>
                  </a:cubicBezTo>
                  <a:cubicBezTo>
                    <a:pt x="1581" y="1344"/>
                    <a:pt x="1588" y="1344"/>
                    <a:pt x="1596" y="1344"/>
                  </a:cubicBezTo>
                  <a:lnTo>
                    <a:pt x="1596" y="1344"/>
                  </a:lnTo>
                  <a:cubicBezTo>
                    <a:pt x="1604" y="1344"/>
                    <a:pt x="1612" y="1344"/>
                    <a:pt x="1612" y="1344"/>
                  </a:cubicBezTo>
                  <a:cubicBezTo>
                    <a:pt x="1620" y="1344"/>
                    <a:pt x="1620" y="1344"/>
                    <a:pt x="1628" y="1344"/>
                  </a:cubicBezTo>
                  <a:cubicBezTo>
                    <a:pt x="1628" y="1344"/>
                    <a:pt x="1636" y="1344"/>
                    <a:pt x="1644" y="1344"/>
                  </a:cubicBezTo>
                  <a:cubicBezTo>
                    <a:pt x="1660" y="1344"/>
                    <a:pt x="1667" y="1352"/>
                    <a:pt x="1675" y="1368"/>
                  </a:cubicBezTo>
                  <a:cubicBezTo>
                    <a:pt x="1683" y="1375"/>
                    <a:pt x="1691" y="1391"/>
                    <a:pt x="1715" y="1399"/>
                  </a:cubicBezTo>
                  <a:cubicBezTo>
                    <a:pt x="1723" y="1407"/>
                    <a:pt x="1723" y="1399"/>
                    <a:pt x="1723" y="1399"/>
                  </a:cubicBezTo>
                  <a:cubicBezTo>
                    <a:pt x="1723" y="1399"/>
                    <a:pt x="1715" y="1384"/>
                    <a:pt x="1699" y="1368"/>
                  </a:cubicBezTo>
                  <a:cubicBezTo>
                    <a:pt x="1691" y="1360"/>
                    <a:pt x="1691" y="1352"/>
                    <a:pt x="1691" y="1344"/>
                  </a:cubicBezTo>
                  <a:cubicBezTo>
                    <a:pt x="1691" y="1328"/>
                    <a:pt x="1723" y="1304"/>
                    <a:pt x="1723" y="1297"/>
                  </a:cubicBezTo>
                  <a:cubicBezTo>
                    <a:pt x="1731" y="1297"/>
                    <a:pt x="1739" y="1297"/>
                    <a:pt x="1747" y="1297"/>
                  </a:cubicBezTo>
                  <a:cubicBezTo>
                    <a:pt x="1762" y="1297"/>
                    <a:pt x="1778" y="1297"/>
                    <a:pt x="1786" y="1297"/>
                  </a:cubicBezTo>
                  <a:cubicBezTo>
                    <a:pt x="1794" y="1304"/>
                    <a:pt x="1802" y="1304"/>
                    <a:pt x="1802" y="1304"/>
                  </a:cubicBezTo>
                  <a:cubicBezTo>
                    <a:pt x="1810" y="1304"/>
                    <a:pt x="1826" y="1312"/>
                    <a:pt x="1826" y="1320"/>
                  </a:cubicBezTo>
                  <a:cubicBezTo>
                    <a:pt x="1834" y="1328"/>
                    <a:pt x="1834" y="1328"/>
                    <a:pt x="1826" y="1336"/>
                  </a:cubicBezTo>
                  <a:cubicBezTo>
                    <a:pt x="1826" y="1344"/>
                    <a:pt x="1818" y="1344"/>
                    <a:pt x="1810" y="1352"/>
                  </a:cubicBezTo>
                  <a:cubicBezTo>
                    <a:pt x="1802" y="1360"/>
                    <a:pt x="1794" y="1360"/>
                    <a:pt x="1786" y="1375"/>
                  </a:cubicBezTo>
                  <a:lnTo>
                    <a:pt x="1786" y="1375"/>
                  </a:lnTo>
                  <a:lnTo>
                    <a:pt x="1794" y="1375"/>
                  </a:lnTo>
                  <a:cubicBezTo>
                    <a:pt x="1802" y="1384"/>
                    <a:pt x="1818" y="1384"/>
                    <a:pt x="1818" y="1399"/>
                  </a:cubicBezTo>
                  <a:cubicBezTo>
                    <a:pt x="1818" y="1415"/>
                    <a:pt x="1818" y="1415"/>
                    <a:pt x="1826" y="1415"/>
                  </a:cubicBezTo>
                  <a:cubicBezTo>
                    <a:pt x="1826" y="1415"/>
                    <a:pt x="1826" y="1415"/>
                    <a:pt x="1834" y="1415"/>
                  </a:cubicBezTo>
                  <a:cubicBezTo>
                    <a:pt x="1834" y="1415"/>
                    <a:pt x="1841" y="1415"/>
                    <a:pt x="1849" y="1415"/>
                  </a:cubicBezTo>
                  <a:lnTo>
                    <a:pt x="1849" y="1415"/>
                  </a:lnTo>
                  <a:lnTo>
                    <a:pt x="1857" y="1415"/>
                  </a:lnTo>
                  <a:cubicBezTo>
                    <a:pt x="1857" y="1415"/>
                    <a:pt x="1857" y="1407"/>
                    <a:pt x="1857" y="1399"/>
                  </a:cubicBezTo>
                  <a:lnTo>
                    <a:pt x="1857" y="1399"/>
                  </a:lnTo>
                  <a:cubicBezTo>
                    <a:pt x="1857" y="1391"/>
                    <a:pt x="1873" y="1352"/>
                    <a:pt x="1873" y="1344"/>
                  </a:cubicBezTo>
                  <a:cubicBezTo>
                    <a:pt x="1873" y="1344"/>
                    <a:pt x="1889" y="1320"/>
                    <a:pt x="1905" y="1320"/>
                  </a:cubicBezTo>
                  <a:cubicBezTo>
                    <a:pt x="1913" y="1320"/>
                    <a:pt x="1913" y="1320"/>
                    <a:pt x="1913" y="1320"/>
                  </a:cubicBezTo>
                  <a:cubicBezTo>
                    <a:pt x="1936" y="1328"/>
                    <a:pt x="1928" y="1344"/>
                    <a:pt x="1928" y="1368"/>
                  </a:cubicBezTo>
                  <a:cubicBezTo>
                    <a:pt x="1928" y="1368"/>
                    <a:pt x="1928" y="1375"/>
                    <a:pt x="1928" y="1384"/>
                  </a:cubicBezTo>
                  <a:cubicBezTo>
                    <a:pt x="1928" y="1391"/>
                    <a:pt x="1936" y="1391"/>
                    <a:pt x="1944" y="1391"/>
                  </a:cubicBezTo>
                  <a:cubicBezTo>
                    <a:pt x="1944" y="1399"/>
                    <a:pt x="1960" y="1399"/>
                    <a:pt x="1960" y="1415"/>
                  </a:cubicBezTo>
                  <a:cubicBezTo>
                    <a:pt x="1968" y="1447"/>
                    <a:pt x="1968" y="1455"/>
                    <a:pt x="1960" y="1471"/>
                  </a:cubicBezTo>
                  <a:cubicBezTo>
                    <a:pt x="1960" y="1478"/>
                    <a:pt x="1952" y="1478"/>
                    <a:pt x="1952" y="1478"/>
                  </a:cubicBezTo>
                  <a:cubicBezTo>
                    <a:pt x="1944" y="1478"/>
                    <a:pt x="1936" y="1478"/>
                    <a:pt x="1928" y="1478"/>
                  </a:cubicBezTo>
                  <a:cubicBezTo>
                    <a:pt x="1928" y="1471"/>
                    <a:pt x="1920" y="1471"/>
                    <a:pt x="1913" y="1471"/>
                  </a:cubicBezTo>
                  <a:lnTo>
                    <a:pt x="1913" y="1471"/>
                  </a:lnTo>
                  <a:cubicBezTo>
                    <a:pt x="1889" y="1471"/>
                    <a:pt x="1873" y="1486"/>
                    <a:pt x="1865" y="1502"/>
                  </a:cubicBezTo>
                  <a:lnTo>
                    <a:pt x="1865" y="1502"/>
                  </a:lnTo>
                  <a:cubicBezTo>
                    <a:pt x="1865" y="1510"/>
                    <a:pt x="1881" y="1510"/>
                    <a:pt x="1889" y="1510"/>
                  </a:cubicBezTo>
                  <a:cubicBezTo>
                    <a:pt x="1897" y="1510"/>
                    <a:pt x="1913" y="1518"/>
                    <a:pt x="1920" y="1518"/>
                  </a:cubicBezTo>
                  <a:lnTo>
                    <a:pt x="1928" y="1526"/>
                  </a:lnTo>
                  <a:cubicBezTo>
                    <a:pt x="1920" y="1534"/>
                    <a:pt x="1905" y="1534"/>
                    <a:pt x="1897" y="1534"/>
                  </a:cubicBezTo>
                  <a:cubicBezTo>
                    <a:pt x="1897" y="1534"/>
                    <a:pt x="1889" y="1534"/>
                    <a:pt x="1881" y="1534"/>
                  </a:cubicBezTo>
                  <a:lnTo>
                    <a:pt x="1881" y="1534"/>
                  </a:lnTo>
                  <a:cubicBezTo>
                    <a:pt x="1857" y="1534"/>
                    <a:pt x="1841" y="1549"/>
                    <a:pt x="1834" y="1557"/>
                  </a:cubicBezTo>
                  <a:cubicBezTo>
                    <a:pt x="1834" y="1565"/>
                    <a:pt x="1841" y="1565"/>
                    <a:pt x="1849" y="1573"/>
                  </a:cubicBezTo>
                  <a:cubicBezTo>
                    <a:pt x="1865" y="1581"/>
                    <a:pt x="1873" y="1589"/>
                    <a:pt x="1889" y="1605"/>
                  </a:cubicBezTo>
                  <a:cubicBezTo>
                    <a:pt x="1905" y="1621"/>
                    <a:pt x="1920" y="1621"/>
                    <a:pt x="1936" y="1628"/>
                  </a:cubicBezTo>
                  <a:cubicBezTo>
                    <a:pt x="1944" y="1628"/>
                    <a:pt x="1952" y="1628"/>
                    <a:pt x="1968" y="1637"/>
                  </a:cubicBezTo>
                  <a:cubicBezTo>
                    <a:pt x="1992" y="1652"/>
                    <a:pt x="2007" y="1652"/>
                    <a:pt x="2023" y="1652"/>
                  </a:cubicBezTo>
                  <a:cubicBezTo>
                    <a:pt x="2031" y="1652"/>
                    <a:pt x="2039" y="1652"/>
                    <a:pt x="2047" y="1652"/>
                  </a:cubicBezTo>
                  <a:cubicBezTo>
                    <a:pt x="2071" y="1660"/>
                    <a:pt x="2078" y="1668"/>
                    <a:pt x="2087" y="1676"/>
                  </a:cubicBezTo>
                  <a:cubicBezTo>
                    <a:pt x="2087" y="1676"/>
                    <a:pt x="2094" y="1684"/>
                    <a:pt x="2102" y="1692"/>
                  </a:cubicBezTo>
                  <a:cubicBezTo>
                    <a:pt x="2118" y="1692"/>
                    <a:pt x="2126" y="1708"/>
                    <a:pt x="2126" y="1715"/>
                  </a:cubicBezTo>
                  <a:cubicBezTo>
                    <a:pt x="2134" y="1724"/>
                    <a:pt x="2126" y="1739"/>
                    <a:pt x="2118" y="1747"/>
                  </a:cubicBezTo>
                  <a:cubicBezTo>
                    <a:pt x="2110" y="1763"/>
                    <a:pt x="2110" y="1763"/>
                    <a:pt x="2102" y="1763"/>
                  </a:cubicBezTo>
                  <a:cubicBezTo>
                    <a:pt x="2102" y="1763"/>
                    <a:pt x="2102" y="1771"/>
                    <a:pt x="2094" y="1779"/>
                  </a:cubicBezTo>
                  <a:cubicBezTo>
                    <a:pt x="2094" y="1787"/>
                    <a:pt x="2094" y="1795"/>
                    <a:pt x="2087" y="1802"/>
                  </a:cubicBezTo>
                  <a:cubicBezTo>
                    <a:pt x="2087" y="1810"/>
                    <a:pt x="2087" y="1818"/>
                    <a:pt x="2078" y="1826"/>
                  </a:cubicBezTo>
                  <a:cubicBezTo>
                    <a:pt x="2071" y="1826"/>
                    <a:pt x="2071" y="1826"/>
                    <a:pt x="2071" y="1826"/>
                  </a:cubicBezTo>
                  <a:cubicBezTo>
                    <a:pt x="2063" y="1826"/>
                    <a:pt x="2055" y="1818"/>
                    <a:pt x="2047" y="1802"/>
                  </a:cubicBezTo>
                  <a:cubicBezTo>
                    <a:pt x="2039" y="1795"/>
                    <a:pt x="2039" y="1795"/>
                    <a:pt x="2039" y="1787"/>
                  </a:cubicBezTo>
                  <a:cubicBezTo>
                    <a:pt x="2039" y="1787"/>
                    <a:pt x="2039" y="1795"/>
                    <a:pt x="2031" y="1795"/>
                  </a:cubicBezTo>
                  <a:cubicBezTo>
                    <a:pt x="2031" y="1802"/>
                    <a:pt x="2023" y="1810"/>
                    <a:pt x="2023" y="1818"/>
                  </a:cubicBezTo>
                  <a:cubicBezTo>
                    <a:pt x="2015" y="1834"/>
                    <a:pt x="2007" y="1850"/>
                    <a:pt x="1992" y="1866"/>
                  </a:cubicBezTo>
                  <a:cubicBezTo>
                    <a:pt x="1984" y="1881"/>
                    <a:pt x="1984" y="1881"/>
                    <a:pt x="1976" y="1881"/>
                  </a:cubicBezTo>
                  <a:close/>
                  <a:moveTo>
                    <a:pt x="1936" y="1708"/>
                  </a:moveTo>
                  <a:lnTo>
                    <a:pt x="1936" y="1708"/>
                  </a:lnTo>
                  <a:cubicBezTo>
                    <a:pt x="1944" y="1708"/>
                    <a:pt x="1944" y="1708"/>
                    <a:pt x="1944" y="1708"/>
                  </a:cubicBezTo>
                  <a:cubicBezTo>
                    <a:pt x="1944" y="1715"/>
                    <a:pt x="1944" y="1715"/>
                    <a:pt x="1944" y="1724"/>
                  </a:cubicBezTo>
                  <a:cubicBezTo>
                    <a:pt x="1944" y="1731"/>
                    <a:pt x="1944" y="1739"/>
                    <a:pt x="1952" y="1755"/>
                  </a:cubicBezTo>
                  <a:cubicBezTo>
                    <a:pt x="1960" y="1763"/>
                    <a:pt x="1968" y="1763"/>
                    <a:pt x="1976" y="1763"/>
                  </a:cubicBezTo>
                  <a:cubicBezTo>
                    <a:pt x="1976" y="1763"/>
                    <a:pt x="1984" y="1763"/>
                    <a:pt x="1992" y="1771"/>
                  </a:cubicBezTo>
                  <a:lnTo>
                    <a:pt x="1992" y="1779"/>
                  </a:lnTo>
                  <a:cubicBezTo>
                    <a:pt x="2000" y="1787"/>
                    <a:pt x="2007" y="1795"/>
                    <a:pt x="1992" y="1810"/>
                  </a:cubicBezTo>
                  <a:cubicBezTo>
                    <a:pt x="1992" y="1818"/>
                    <a:pt x="1992" y="1818"/>
                    <a:pt x="1984" y="1818"/>
                  </a:cubicBezTo>
                  <a:cubicBezTo>
                    <a:pt x="1976" y="1834"/>
                    <a:pt x="1968" y="1834"/>
                    <a:pt x="1976" y="1850"/>
                  </a:cubicBezTo>
                  <a:cubicBezTo>
                    <a:pt x="1976" y="1850"/>
                    <a:pt x="1976" y="1858"/>
                    <a:pt x="1976" y="1866"/>
                  </a:cubicBezTo>
                  <a:lnTo>
                    <a:pt x="1976" y="1874"/>
                  </a:lnTo>
                  <a:lnTo>
                    <a:pt x="1984" y="1866"/>
                  </a:lnTo>
                  <a:cubicBezTo>
                    <a:pt x="2000" y="1850"/>
                    <a:pt x="2007" y="1834"/>
                    <a:pt x="2015" y="1818"/>
                  </a:cubicBezTo>
                  <a:cubicBezTo>
                    <a:pt x="2015" y="1810"/>
                    <a:pt x="2023" y="1802"/>
                    <a:pt x="2023" y="1795"/>
                  </a:cubicBezTo>
                  <a:cubicBezTo>
                    <a:pt x="2031" y="1787"/>
                    <a:pt x="2039" y="1779"/>
                    <a:pt x="2039" y="1779"/>
                  </a:cubicBezTo>
                  <a:cubicBezTo>
                    <a:pt x="2047" y="1779"/>
                    <a:pt x="2047" y="1787"/>
                    <a:pt x="2055" y="1795"/>
                  </a:cubicBezTo>
                  <a:cubicBezTo>
                    <a:pt x="2055" y="1818"/>
                    <a:pt x="2063" y="1826"/>
                    <a:pt x="2071" y="1826"/>
                  </a:cubicBezTo>
                  <a:lnTo>
                    <a:pt x="2071" y="1818"/>
                  </a:lnTo>
                  <a:cubicBezTo>
                    <a:pt x="2078" y="1810"/>
                    <a:pt x="2078" y="1810"/>
                    <a:pt x="2087" y="1795"/>
                  </a:cubicBezTo>
                  <a:cubicBezTo>
                    <a:pt x="2087" y="1795"/>
                    <a:pt x="2087" y="1787"/>
                    <a:pt x="2087" y="1779"/>
                  </a:cubicBezTo>
                  <a:cubicBezTo>
                    <a:pt x="2094" y="1763"/>
                    <a:pt x="2094" y="1763"/>
                    <a:pt x="2102" y="1755"/>
                  </a:cubicBezTo>
                  <a:cubicBezTo>
                    <a:pt x="2102" y="1755"/>
                    <a:pt x="2110" y="1755"/>
                    <a:pt x="2110" y="1747"/>
                  </a:cubicBezTo>
                  <a:cubicBezTo>
                    <a:pt x="2118" y="1739"/>
                    <a:pt x="2126" y="1724"/>
                    <a:pt x="2118" y="1715"/>
                  </a:cubicBezTo>
                  <a:cubicBezTo>
                    <a:pt x="2118" y="1708"/>
                    <a:pt x="2110" y="1700"/>
                    <a:pt x="2102" y="1692"/>
                  </a:cubicBezTo>
                  <a:cubicBezTo>
                    <a:pt x="2087" y="1692"/>
                    <a:pt x="2087" y="1684"/>
                    <a:pt x="2078" y="1676"/>
                  </a:cubicBezTo>
                  <a:cubicBezTo>
                    <a:pt x="2071" y="1668"/>
                    <a:pt x="2071" y="1668"/>
                    <a:pt x="2047" y="1660"/>
                  </a:cubicBezTo>
                  <a:cubicBezTo>
                    <a:pt x="2039" y="1660"/>
                    <a:pt x="2031" y="1660"/>
                    <a:pt x="2023" y="1660"/>
                  </a:cubicBezTo>
                  <a:cubicBezTo>
                    <a:pt x="2007" y="1660"/>
                    <a:pt x="1992" y="1652"/>
                    <a:pt x="1968" y="1644"/>
                  </a:cubicBezTo>
                  <a:cubicBezTo>
                    <a:pt x="1952" y="1637"/>
                    <a:pt x="1944" y="1637"/>
                    <a:pt x="1936" y="1637"/>
                  </a:cubicBezTo>
                  <a:cubicBezTo>
                    <a:pt x="1913" y="1628"/>
                    <a:pt x="1905" y="1628"/>
                    <a:pt x="1881" y="1605"/>
                  </a:cubicBezTo>
                  <a:cubicBezTo>
                    <a:pt x="1873" y="1597"/>
                    <a:pt x="1857" y="1589"/>
                    <a:pt x="1849" y="1581"/>
                  </a:cubicBezTo>
                  <a:cubicBezTo>
                    <a:pt x="1834" y="1573"/>
                    <a:pt x="1826" y="1573"/>
                    <a:pt x="1834" y="1557"/>
                  </a:cubicBezTo>
                  <a:cubicBezTo>
                    <a:pt x="1834" y="1542"/>
                    <a:pt x="1857" y="1526"/>
                    <a:pt x="1881" y="1526"/>
                  </a:cubicBezTo>
                  <a:cubicBezTo>
                    <a:pt x="1881" y="1526"/>
                    <a:pt x="1881" y="1526"/>
                    <a:pt x="1889" y="1526"/>
                  </a:cubicBezTo>
                  <a:lnTo>
                    <a:pt x="1897" y="1526"/>
                  </a:lnTo>
                  <a:cubicBezTo>
                    <a:pt x="1913" y="1526"/>
                    <a:pt x="1913" y="1526"/>
                    <a:pt x="1920" y="1526"/>
                  </a:cubicBezTo>
                  <a:lnTo>
                    <a:pt x="1913" y="1526"/>
                  </a:lnTo>
                  <a:cubicBezTo>
                    <a:pt x="1905" y="1526"/>
                    <a:pt x="1897" y="1518"/>
                    <a:pt x="1889" y="1518"/>
                  </a:cubicBezTo>
                  <a:cubicBezTo>
                    <a:pt x="1873" y="1518"/>
                    <a:pt x="1865" y="1518"/>
                    <a:pt x="1857" y="1510"/>
                  </a:cubicBezTo>
                  <a:cubicBezTo>
                    <a:pt x="1857" y="1510"/>
                    <a:pt x="1857" y="1502"/>
                    <a:pt x="1865" y="1502"/>
                  </a:cubicBezTo>
                  <a:cubicBezTo>
                    <a:pt x="1873" y="1478"/>
                    <a:pt x="1889" y="1462"/>
                    <a:pt x="1913" y="1462"/>
                  </a:cubicBezTo>
                  <a:cubicBezTo>
                    <a:pt x="1920" y="1462"/>
                    <a:pt x="1928" y="1462"/>
                    <a:pt x="1936" y="1471"/>
                  </a:cubicBezTo>
                  <a:cubicBezTo>
                    <a:pt x="1944" y="1471"/>
                    <a:pt x="1944" y="1471"/>
                    <a:pt x="1952" y="1471"/>
                  </a:cubicBezTo>
                  <a:lnTo>
                    <a:pt x="1952" y="1471"/>
                  </a:lnTo>
                  <a:cubicBezTo>
                    <a:pt x="1960" y="1455"/>
                    <a:pt x="1960" y="1447"/>
                    <a:pt x="1952" y="1423"/>
                  </a:cubicBezTo>
                  <a:cubicBezTo>
                    <a:pt x="1952" y="1407"/>
                    <a:pt x="1944" y="1407"/>
                    <a:pt x="1936" y="1399"/>
                  </a:cubicBezTo>
                  <a:cubicBezTo>
                    <a:pt x="1928" y="1399"/>
                    <a:pt x="1920" y="1399"/>
                    <a:pt x="1920" y="1384"/>
                  </a:cubicBezTo>
                  <a:cubicBezTo>
                    <a:pt x="1920" y="1375"/>
                    <a:pt x="1920" y="1368"/>
                    <a:pt x="1920" y="1360"/>
                  </a:cubicBezTo>
                  <a:cubicBezTo>
                    <a:pt x="1920" y="1344"/>
                    <a:pt x="1920" y="1328"/>
                    <a:pt x="1913" y="1328"/>
                  </a:cubicBezTo>
                  <a:cubicBezTo>
                    <a:pt x="1913" y="1328"/>
                    <a:pt x="1913" y="1328"/>
                    <a:pt x="1905" y="1328"/>
                  </a:cubicBezTo>
                  <a:cubicBezTo>
                    <a:pt x="1897" y="1328"/>
                    <a:pt x="1881" y="1344"/>
                    <a:pt x="1881" y="1344"/>
                  </a:cubicBezTo>
                  <a:cubicBezTo>
                    <a:pt x="1873" y="1360"/>
                    <a:pt x="1865" y="1391"/>
                    <a:pt x="1865" y="1399"/>
                  </a:cubicBezTo>
                  <a:lnTo>
                    <a:pt x="1865" y="1399"/>
                  </a:lnTo>
                  <a:cubicBezTo>
                    <a:pt x="1865" y="1407"/>
                    <a:pt x="1865" y="1415"/>
                    <a:pt x="1857" y="1423"/>
                  </a:cubicBezTo>
                  <a:lnTo>
                    <a:pt x="1849" y="1423"/>
                  </a:lnTo>
                  <a:cubicBezTo>
                    <a:pt x="1841" y="1423"/>
                    <a:pt x="1834" y="1423"/>
                    <a:pt x="1834" y="1423"/>
                  </a:cubicBezTo>
                  <a:cubicBezTo>
                    <a:pt x="1826" y="1423"/>
                    <a:pt x="1826" y="1423"/>
                    <a:pt x="1826" y="1423"/>
                  </a:cubicBezTo>
                  <a:cubicBezTo>
                    <a:pt x="1818" y="1423"/>
                    <a:pt x="1810" y="1415"/>
                    <a:pt x="1810" y="1399"/>
                  </a:cubicBezTo>
                  <a:cubicBezTo>
                    <a:pt x="1810" y="1391"/>
                    <a:pt x="1802" y="1384"/>
                    <a:pt x="1794" y="1384"/>
                  </a:cubicBezTo>
                  <a:cubicBezTo>
                    <a:pt x="1786" y="1384"/>
                    <a:pt x="1778" y="1384"/>
                    <a:pt x="1778" y="1384"/>
                  </a:cubicBezTo>
                  <a:cubicBezTo>
                    <a:pt x="1778" y="1375"/>
                    <a:pt x="1778" y="1375"/>
                    <a:pt x="1778" y="1368"/>
                  </a:cubicBezTo>
                  <a:cubicBezTo>
                    <a:pt x="1786" y="1360"/>
                    <a:pt x="1794" y="1352"/>
                    <a:pt x="1810" y="1344"/>
                  </a:cubicBezTo>
                  <a:cubicBezTo>
                    <a:pt x="1810" y="1336"/>
                    <a:pt x="1818" y="1336"/>
                    <a:pt x="1818" y="1328"/>
                  </a:cubicBezTo>
                  <a:cubicBezTo>
                    <a:pt x="1826" y="1328"/>
                    <a:pt x="1826" y="1328"/>
                    <a:pt x="1826" y="1320"/>
                  </a:cubicBezTo>
                  <a:cubicBezTo>
                    <a:pt x="1818" y="1320"/>
                    <a:pt x="1810" y="1312"/>
                    <a:pt x="1802" y="1312"/>
                  </a:cubicBezTo>
                  <a:cubicBezTo>
                    <a:pt x="1794" y="1312"/>
                    <a:pt x="1794" y="1312"/>
                    <a:pt x="1786" y="1304"/>
                  </a:cubicBezTo>
                  <a:cubicBezTo>
                    <a:pt x="1778" y="1304"/>
                    <a:pt x="1762" y="1304"/>
                    <a:pt x="1747" y="1304"/>
                  </a:cubicBezTo>
                  <a:cubicBezTo>
                    <a:pt x="1739" y="1304"/>
                    <a:pt x="1731" y="1304"/>
                    <a:pt x="1731" y="1304"/>
                  </a:cubicBezTo>
                  <a:cubicBezTo>
                    <a:pt x="1715" y="1312"/>
                    <a:pt x="1699" y="1336"/>
                    <a:pt x="1699" y="1344"/>
                  </a:cubicBezTo>
                  <a:cubicBezTo>
                    <a:pt x="1699" y="1352"/>
                    <a:pt x="1699" y="1360"/>
                    <a:pt x="1699" y="1360"/>
                  </a:cubicBezTo>
                  <a:cubicBezTo>
                    <a:pt x="1715" y="1368"/>
                    <a:pt x="1739" y="1399"/>
                    <a:pt x="1731" y="1407"/>
                  </a:cubicBezTo>
                  <a:cubicBezTo>
                    <a:pt x="1731" y="1407"/>
                    <a:pt x="1731" y="1407"/>
                    <a:pt x="1723" y="1407"/>
                  </a:cubicBezTo>
                  <a:cubicBezTo>
                    <a:pt x="1723" y="1407"/>
                    <a:pt x="1715" y="1407"/>
                    <a:pt x="1707" y="1407"/>
                  </a:cubicBezTo>
                  <a:cubicBezTo>
                    <a:pt x="1691" y="1399"/>
                    <a:pt x="1675" y="1384"/>
                    <a:pt x="1667" y="1368"/>
                  </a:cubicBezTo>
                  <a:cubicBezTo>
                    <a:pt x="1660" y="1360"/>
                    <a:pt x="1652" y="1352"/>
                    <a:pt x="1644" y="1352"/>
                  </a:cubicBezTo>
                  <a:cubicBezTo>
                    <a:pt x="1636" y="1352"/>
                    <a:pt x="1636" y="1352"/>
                    <a:pt x="1628" y="1352"/>
                  </a:cubicBezTo>
                  <a:cubicBezTo>
                    <a:pt x="1620" y="1352"/>
                    <a:pt x="1620" y="1352"/>
                    <a:pt x="1612" y="1352"/>
                  </a:cubicBezTo>
                  <a:cubicBezTo>
                    <a:pt x="1612" y="1352"/>
                    <a:pt x="1604" y="1352"/>
                    <a:pt x="1596" y="1352"/>
                  </a:cubicBezTo>
                  <a:cubicBezTo>
                    <a:pt x="1588" y="1344"/>
                    <a:pt x="1581" y="1352"/>
                    <a:pt x="1573" y="1352"/>
                  </a:cubicBezTo>
                  <a:cubicBezTo>
                    <a:pt x="1573" y="1352"/>
                    <a:pt x="1565" y="1360"/>
                    <a:pt x="1557" y="1360"/>
                  </a:cubicBezTo>
                  <a:cubicBezTo>
                    <a:pt x="1541" y="1360"/>
                    <a:pt x="1533" y="1352"/>
                    <a:pt x="1533" y="1336"/>
                  </a:cubicBezTo>
                  <a:cubicBezTo>
                    <a:pt x="1525" y="1289"/>
                    <a:pt x="1565" y="1241"/>
                    <a:pt x="1581" y="1225"/>
                  </a:cubicBezTo>
                  <a:cubicBezTo>
                    <a:pt x="1581" y="1225"/>
                    <a:pt x="1581" y="1218"/>
                    <a:pt x="1588" y="1218"/>
                  </a:cubicBezTo>
                  <a:cubicBezTo>
                    <a:pt x="1588" y="1210"/>
                    <a:pt x="1588" y="1210"/>
                    <a:pt x="1588" y="1202"/>
                  </a:cubicBezTo>
                  <a:lnTo>
                    <a:pt x="1588" y="1194"/>
                  </a:lnTo>
                  <a:lnTo>
                    <a:pt x="1596" y="1194"/>
                  </a:lnTo>
                  <a:cubicBezTo>
                    <a:pt x="1596" y="1194"/>
                    <a:pt x="1604" y="1194"/>
                    <a:pt x="1628" y="1210"/>
                  </a:cubicBezTo>
                  <a:cubicBezTo>
                    <a:pt x="1652" y="1218"/>
                    <a:pt x="1667" y="1225"/>
                    <a:pt x="1667" y="1233"/>
                  </a:cubicBezTo>
                  <a:cubicBezTo>
                    <a:pt x="1675" y="1233"/>
                    <a:pt x="1683" y="1241"/>
                    <a:pt x="1715" y="1249"/>
                  </a:cubicBezTo>
                  <a:cubicBezTo>
                    <a:pt x="1739" y="1257"/>
                    <a:pt x="1747" y="1265"/>
                    <a:pt x="1754" y="1273"/>
                  </a:cubicBezTo>
                  <a:cubicBezTo>
                    <a:pt x="1770" y="1273"/>
                    <a:pt x="1770" y="1281"/>
                    <a:pt x="1794" y="1281"/>
                  </a:cubicBezTo>
                  <a:cubicBezTo>
                    <a:pt x="1802" y="1289"/>
                    <a:pt x="1802" y="1289"/>
                    <a:pt x="1802" y="1289"/>
                  </a:cubicBezTo>
                  <a:cubicBezTo>
                    <a:pt x="1826" y="1289"/>
                    <a:pt x="1841" y="1297"/>
                    <a:pt x="1857" y="1289"/>
                  </a:cubicBezTo>
                  <a:cubicBezTo>
                    <a:pt x="1865" y="1289"/>
                    <a:pt x="1873" y="1289"/>
                    <a:pt x="1881" y="1289"/>
                  </a:cubicBezTo>
                  <a:cubicBezTo>
                    <a:pt x="1881" y="1289"/>
                    <a:pt x="1881" y="1289"/>
                    <a:pt x="1889" y="1289"/>
                  </a:cubicBezTo>
                  <a:cubicBezTo>
                    <a:pt x="1889" y="1281"/>
                    <a:pt x="1881" y="1281"/>
                    <a:pt x="1873" y="1273"/>
                  </a:cubicBezTo>
                  <a:cubicBezTo>
                    <a:pt x="1857" y="1241"/>
                    <a:pt x="1818" y="1186"/>
                    <a:pt x="1810" y="1162"/>
                  </a:cubicBezTo>
                  <a:cubicBezTo>
                    <a:pt x="1802" y="1138"/>
                    <a:pt x="1794" y="1131"/>
                    <a:pt x="1778" y="1123"/>
                  </a:cubicBezTo>
                  <a:cubicBezTo>
                    <a:pt x="1770" y="1107"/>
                    <a:pt x="1754" y="1099"/>
                    <a:pt x="1739" y="1067"/>
                  </a:cubicBezTo>
                  <a:cubicBezTo>
                    <a:pt x="1691" y="1012"/>
                    <a:pt x="1747" y="957"/>
                    <a:pt x="1770" y="941"/>
                  </a:cubicBezTo>
                  <a:lnTo>
                    <a:pt x="1770" y="941"/>
                  </a:lnTo>
                  <a:cubicBezTo>
                    <a:pt x="1778" y="933"/>
                    <a:pt x="1770" y="933"/>
                    <a:pt x="1770" y="933"/>
                  </a:cubicBezTo>
                  <a:cubicBezTo>
                    <a:pt x="1770" y="925"/>
                    <a:pt x="1762" y="917"/>
                    <a:pt x="1747" y="917"/>
                  </a:cubicBezTo>
                  <a:cubicBezTo>
                    <a:pt x="1731" y="917"/>
                    <a:pt x="1098" y="957"/>
                    <a:pt x="1027" y="957"/>
                  </a:cubicBezTo>
                  <a:cubicBezTo>
                    <a:pt x="1019" y="957"/>
                    <a:pt x="1019" y="957"/>
                    <a:pt x="1019" y="957"/>
                  </a:cubicBezTo>
                  <a:cubicBezTo>
                    <a:pt x="1003" y="957"/>
                    <a:pt x="1003" y="949"/>
                    <a:pt x="1003" y="949"/>
                  </a:cubicBezTo>
                  <a:cubicBezTo>
                    <a:pt x="995" y="941"/>
                    <a:pt x="1003" y="941"/>
                    <a:pt x="1003" y="933"/>
                  </a:cubicBezTo>
                  <a:lnTo>
                    <a:pt x="1003" y="933"/>
                  </a:lnTo>
                  <a:cubicBezTo>
                    <a:pt x="1011" y="925"/>
                    <a:pt x="1003" y="901"/>
                    <a:pt x="988" y="885"/>
                  </a:cubicBezTo>
                  <a:cubicBezTo>
                    <a:pt x="988" y="878"/>
                    <a:pt x="980" y="870"/>
                    <a:pt x="988" y="862"/>
                  </a:cubicBezTo>
                  <a:cubicBezTo>
                    <a:pt x="988" y="846"/>
                    <a:pt x="1003" y="838"/>
                    <a:pt x="1011" y="838"/>
                  </a:cubicBezTo>
                  <a:cubicBezTo>
                    <a:pt x="1019" y="838"/>
                    <a:pt x="1019" y="830"/>
                    <a:pt x="1019" y="830"/>
                  </a:cubicBezTo>
                  <a:cubicBezTo>
                    <a:pt x="1027" y="814"/>
                    <a:pt x="1019" y="783"/>
                    <a:pt x="1019" y="775"/>
                  </a:cubicBezTo>
                  <a:cubicBezTo>
                    <a:pt x="1011" y="767"/>
                    <a:pt x="1011" y="759"/>
                    <a:pt x="1019" y="751"/>
                  </a:cubicBezTo>
                  <a:cubicBezTo>
                    <a:pt x="1019" y="743"/>
                    <a:pt x="1027" y="735"/>
                    <a:pt x="1035" y="735"/>
                  </a:cubicBezTo>
                  <a:cubicBezTo>
                    <a:pt x="1043" y="735"/>
                    <a:pt x="1035" y="712"/>
                    <a:pt x="1035" y="696"/>
                  </a:cubicBezTo>
                  <a:cubicBezTo>
                    <a:pt x="1035" y="688"/>
                    <a:pt x="1035" y="680"/>
                    <a:pt x="1035" y="672"/>
                  </a:cubicBezTo>
                  <a:cubicBezTo>
                    <a:pt x="1035" y="656"/>
                    <a:pt x="1059" y="648"/>
                    <a:pt x="1075" y="648"/>
                  </a:cubicBezTo>
                  <a:lnTo>
                    <a:pt x="1083" y="648"/>
                  </a:lnTo>
                  <a:cubicBezTo>
                    <a:pt x="1083" y="648"/>
                    <a:pt x="1083" y="640"/>
                    <a:pt x="1083" y="632"/>
                  </a:cubicBezTo>
                  <a:cubicBezTo>
                    <a:pt x="1083" y="625"/>
                    <a:pt x="1075" y="617"/>
                    <a:pt x="1075" y="609"/>
                  </a:cubicBezTo>
                  <a:cubicBezTo>
                    <a:pt x="1075" y="601"/>
                    <a:pt x="1075" y="593"/>
                    <a:pt x="1083" y="593"/>
                  </a:cubicBezTo>
                  <a:cubicBezTo>
                    <a:pt x="1083" y="585"/>
                    <a:pt x="1098" y="585"/>
                    <a:pt x="1106" y="585"/>
                  </a:cubicBezTo>
                  <a:cubicBezTo>
                    <a:pt x="1106" y="585"/>
                    <a:pt x="1106" y="585"/>
                    <a:pt x="1114" y="585"/>
                  </a:cubicBezTo>
                  <a:cubicBezTo>
                    <a:pt x="1122" y="585"/>
                    <a:pt x="1122" y="569"/>
                    <a:pt x="1114" y="545"/>
                  </a:cubicBezTo>
                  <a:cubicBezTo>
                    <a:pt x="1106" y="522"/>
                    <a:pt x="1122" y="522"/>
                    <a:pt x="1138" y="514"/>
                  </a:cubicBezTo>
                  <a:lnTo>
                    <a:pt x="1146" y="514"/>
                  </a:lnTo>
                  <a:cubicBezTo>
                    <a:pt x="1161" y="506"/>
                    <a:pt x="1193" y="443"/>
                    <a:pt x="1201" y="419"/>
                  </a:cubicBezTo>
                  <a:cubicBezTo>
                    <a:pt x="1201" y="403"/>
                    <a:pt x="1201" y="403"/>
                    <a:pt x="1185" y="395"/>
                  </a:cubicBezTo>
                  <a:cubicBezTo>
                    <a:pt x="1177" y="395"/>
                    <a:pt x="1161" y="387"/>
                    <a:pt x="1146" y="380"/>
                  </a:cubicBezTo>
                  <a:cubicBezTo>
                    <a:pt x="1146" y="380"/>
                    <a:pt x="1130" y="372"/>
                    <a:pt x="1138" y="364"/>
                  </a:cubicBezTo>
                  <a:cubicBezTo>
                    <a:pt x="1138" y="348"/>
                    <a:pt x="1170" y="340"/>
                    <a:pt x="1217" y="332"/>
                  </a:cubicBezTo>
                  <a:cubicBezTo>
                    <a:pt x="1225" y="332"/>
                    <a:pt x="1233" y="324"/>
                    <a:pt x="1233" y="324"/>
                  </a:cubicBezTo>
                  <a:cubicBezTo>
                    <a:pt x="1241" y="324"/>
                    <a:pt x="1241" y="324"/>
                    <a:pt x="1241" y="324"/>
                  </a:cubicBezTo>
                  <a:cubicBezTo>
                    <a:pt x="1241" y="316"/>
                    <a:pt x="1233" y="301"/>
                    <a:pt x="1201" y="292"/>
                  </a:cubicBezTo>
                  <a:cubicBezTo>
                    <a:pt x="1185" y="285"/>
                    <a:pt x="1177" y="277"/>
                    <a:pt x="1177" y="277"/>
                  </a:cubicBezTo>
                  <a:cubicBezTo>
                    <a:pt x="1177" y="269"/>
                    <a:pt x="1177" y="261"/>
                    <a:pt x="1185" y="261"/>
                  </a:cubicBezTo>
                  <a:cubicBezTo>
                    <a:pt x="1185" y="253"/>
                    <a:pt x="1185" y="253"/>
                    <a:pt x="1193" y="245"/>
                  </a:cubicBezTo>
                  <a:cubicBezTo>
                    <a:pt x="1193" y="229"/>
                    <a:pt x="1185" y="214"/>
                    <a:pt x="1177" y="214"/>
                  </a:cubicBezTo>
                  <a:cubicBezTo>
                    <a:pt x="1146" y="214"/>
                    <a:pt x="1146" y="182"/>
                    <a:pt x="1146" y="158"/>
                  </a:cubicBezTo>
                  <a:cubicBezTo>
                    <a:pt x="1146" y="150"/>
                    <a:pt x="1146" y="134"/>
                    <a:pt x="1146" y="127"/>
                  </a:cubicBezTo>
                  <a:cubicBezTo>
                    <a:pt x="1130" y="119"/>
                    <a:pt x="1146" y="103"/>
                    <a:pt x="1154" y="87"/>
                  </a:cubicBezTo>
                  <a:cubicBezTo>
                    <a:pt x="1161" y="79"/>
                    <a:pt x="1161" y="63"/>
                    <a:pt x="1161" y="55"/>
                  </a:cubicBezTo>
                  <a:lnTo>
                    <a:pt x="1154" y="48"/>
                  </a:lnTo>
                  <a:cubicBezTo>
                    <a:pt x="1146" y="40"/>
                    <a:pt x="1138" y="32"/>
                    <a:pt x="1138" y="8"/>
                  </a:cubicBezTo>
                  <a:cubicBezTo>
                    <a:pt x="7" y="40"/>
                    <a:pt x="7" y="40"/>
                    <a:pt x="7" y="40"/>
                  </a:cubicBezTo>
                  <a:cubicBezTo>
                    <a:pt x="15" y="522"/>
                    <a:pt x="15" y="522"/>
                    <a:pt x="15" y="522"/>
                  </a:cubicBezTo>
                  <a:cubicBezTo>
                    <a:pt x="23" y="530"/>
                    <a:pt x="47" y="545"/>
                    <a:pt x="63" y="561"/>
                  </a:cubicBezTo>
                  <a:cubicBezTo>
                    <a:pt x="63" y="569"/>
                    <a:pt x="71" y="577"/>
                    <a:pt x="78" y="585"/>
                  </a:cubicBezTo>
                  <a:cubicBezTo>
                    <a:pt x="94" y="601"/>
                    <a:pt x="110" y="617"/>
                    <a:pt x="118" y="640"/>
                  </a:cubicBezTo>
                  <a:cubicBezTo>
                    <a:pt x="126" y="664"/>
                    <a:pt x="126" y="680"/>
                    <a:pt x="118" y="688"/>
                  </a:cubicBezTo>
                  <a:cubicBezTo>
                    <a:pt x="118" y="696"/>
                    <a:pt x="118" y="704"/>
                    <a:pt x="110" y="712"/>
                  </a:cubicBezTo>
                  <a:cubicBezTo>
                    <a:pt x="110" y="727"/>
                    <a:pt x="118" y="727"/>
                    <a:pt x="126" y="735"/>
                  </a:cubicBezTo>
                  <a:cubicBezTo>
                    <a:pt x="134" y="735"/>
                    <a:pt x="134" y="735"/>
                    <a:pt x="142" y="743"/>
                  </a:cubicBezTo>
                  <a:cubicBezTo>
                    <a:pt x="158" y="759"/>
                    <a:pt x="181" y="783"/>
                    <a:pt x="173" y="830"/>
                  </a:cubicBezTo>
                  <a:cubicBezTo>
                    <a:pt x="173" y="854"/>
                    <a:pt x="181" y="854"/>
                    <a:pt x="189" y="862"/>
                  </a:cubicBezTo>
                  <a:cubicBezTo>
                    <a:pt x="197" y="862"/>
                    <a:pt x="213" y="862"/>
                    <a:pt x="221" y="878"/>
                  </a:cubicBezTo>
                  <a:cubicBezTo>
                    <a:pt x="237" y="909"/>
                    <a:pt x="237" y="949"/>
                    <a:pt x="237" y="972"/>
                  </a:cubicBezTo>
                  <a:cubicBezTo>
                    <a:pt x="229" y="996"/>
                    <a:pt x="229" y="1012"/>
                    <a:pt x="229" y="1028"/>
                  </a:cubicBezTo>
                  <a:cubicBezTo>
                    <a:pt x="229" y="1036"/>
                    <a:pt x="229" y="1036"/>
                    <a:pt x="237" y="1036"/>
                  </a:cubicBezTo>
                  <a:cubicBezTo>
                    <a:pt x="237" y="1051"/>
                    <a:pt x="237" y="1083"/>
                    <a:pt x="213" y="1131"/>
                  </a:cubicBezTo>
                  <a:cubicBezTo>
                    <a:pt x="205" y="1154"/>
                    <a:pt x="197" y="1154"/>
                    <a:pt x="181" y="1162"/>
                  </a:cubicBezTo>
                  <a:cubicBezTo>
                    <a:pt x="181" y="1170"/>
                    <a:pt x="173" y="1170"/>
                    <a:pt x="165" y="1186"/>
                  </a:cubicBezTo>
                  <a:cubicBezTo>
                    <a:pt x="158" y="1194"/>
                    <a:pt x="158" y="1194"/>
                    <a:pt x="158" y="1194"/>
                  </a:cubicBezTo>
                  <a:cubicBezTo>
                    <a:pt x="158" y="1202"/>
                    <a:pt x="158" y="1202"/>
                    <a:pt x="165" y="1202"/>
                  </a:cubicBezTo>
                  <a:cubicBezTo>
                    <a:pt x="173" y="1202"/>
                    <a:pt x="181" y="1210"/>
                    <a:pt x="181" y="1218"/>
                  </a:cubicBezTo>
                  <a:cubicBezTo>
                    <a:pt x="189" y="1225"/>
                    <a:pt x="189" y="1241"/>
                    <a:pt x="189" y="1249"/>
                  </a:cubicBezTo>
                  <a:cubicBezTo>
                    <a:pt x="181" y="1257"/>
                    <a:pt x="181" y="1257"/>
                    <a:pt x="173" y="1257"/>
                  </a:cubicBezTo>
                  <a:cubicBezTo>
                    <a:pt x="173" y="1257"/>
                    <a:pt x="165" y="1281"/>
                    <a:pt x="158" y="1289"/>
                  </a:cubicBezTo>
                  <a:cubicBezTo>
                    <a:pt x="158" y="1297"/>
                    <a:pt x="158" y="1297"/>
                    <a:pt x="158" y="1297"/>
                  </a:cubicBezTo>
                  <a:cubicBezTo>
                    <a:pt x="158" y="1312"/>
                    <a:pt x="165" y="1320"/>
                    <a:pt x="173" y="1336"/>
                  </a:cubicBezTo>
                  <a:cubicBezTo>
                    <a:pt x="173" y="1336"/>
                    <a:pt x="173" y="1344"/>
                    <a:pt x="181" y="1344"/>
                  </a:cubicBezTo>
                  <a:cubicBezTo>
                    <a:pt x="189" y="1368"/>
                    <a:pt x="189" y="1384"/>
                    <a:pt x="189" y="1399"/>
                  </a:cubicBezTo>
                  <a:lnTo>
                    <a:pt x="189" y="1407"/>
                  </a:lnTo>
                  <a:cubicBezTo>
                    <a:pt x="189" y="1423"/>
                    <a:pt x="181" y="1423"/>
                    <a:pt x="173" y="1431"/>
                  </a:cubicBezTo>
                  <a:cubicBezTo>
                    <a:pt x="173" y="1431"/>
                    <a:pt x="165" y="1431"/>
                    <a:pt x="165" y="1439"/>
                  </a:cubicBezTo>
                  <a:cubicBezTo>
                    <a:pt x="158" y="1447"/>
                    <a:pt x="158" y="1455"/>
                    <a:pt x="158" y="1462"/>
                  </a:cubicBezTo>
                  <a:cubicBezTo>
                    <a:pt x="158" y="1478"/>
                    <a:pt x="150" y="1486"/>
                    <a:pt x="142" y="1502"/>
                  </a:cubicBezTo>
                  <a:cubicBezTo>
                    <a:pt x="118" y="1518"/>
                    <a:pt x="110" y="1534"/>
                    <a:pt x="102" y="1549"/>
                  </a:cubicBezTo>
                  <a:cubicBezTo>
                    <a:pt x="94" y="1557"/>
                    <a:pt x="102" y="1565"/>
                    <a:pt x="110" y="1573"/>
                  </a:cubicBezTo>
                  <a:lnTo>
                    <a:pt x="110" y="1573"/>
                  </a:lnTo>
                  <a:cubicBezTo>
                    <a:pt x="126" y="1581"/>
                    <a:pt x="126" y="1589"/>
                    <a:pt x="134" y="1589"/>
                  </a:cubicBezTo>
                  <a:cubicBezTo>
                    <a:pt x="134" y="1589"/>
                    <a:pt x="142" y="1589"/>
                    <a:pt x="150" y="1581"/>
                  </a:cubicBezTo>
                  <a:cubicBezTo>
                    <a:pt x="158" y="1573"/>
                    <a:pt x="181" y="1565"/>
                    <a:pt x="213" y="1565"/>
                  </a:cubicBezTo>
                  <a:cubicBezTo>
                    <a:pt x="229" y="1565"/>
                    <a:pt x="244" y="1565"/>
                    <a:pt x="253" y="1565"/>
                  </a:cubicBezTo>
                  <a:cubicBezTo>
                    <a:pt x="284" y="1565"/>
                    <a:pt x="316" y="1565"/>
                    <a:pt x="316" y="1557"/>
                  </a:cubicBezTo>
                  <a:cubicBezTo>
                    <a:pt x="324" y="1542"/>
                    <a:pt x="308" y="1518"/>
                    <a:pt x="308" y="1510"/>
                  </a:cubicBezTo>
                  <a:cubicBezTo>
                    <a:pt x="300" y="1510"/>
                    <a:pt x="300" y="1510"/>
                    <a:pt x="300" y="1510"/>
                  </a:cubicBezTo>
                  <a:cubicBezTo>
                    <a:pt x="300" y="1502"/>
                    <a:pt x="308" y="1502"/>
                    <a:pt x="308" y="1502"/>
                  </a:cubicBezTo>
                  <a:cubicBezTo>
                    <a:pt x="316" y="1502"/>
                    <a:pt x="324" y="1502"/>
                    <a:pt x="324" y="1494"/>
                  </a:cubicBezTo>
                  <a:cubicBezTo>
                    <a:pt x="324" y="1486"/>
                    <a:pt x="324" y="1478"/>
                    <a:pt x="324" y="1478"/>
                  </a:cubicBezTo>
                  <a:cubicBezTo>
                    <a:pt x="324" y="1471"/>
                    <a:pt x="324" y="1462"/>
                    <a:pt x="324" y="1455"/>
                  </a:cubicBezTo>
                  <a:cubicBezTo>
                    <a:pt x="324" y="1447"/>
                    <a:pt x="324" y="1447"/>
                    <a:pt x="324" y="1439"/>
                  </a:cubicBezTo>
                  <a:cubicBezTo>
                    <a:pt x="331" y="1431"/>
                    <a:pt x="331" y="1423"/>
                    <a:pt x="339" y="1423"/>
                  </a:cubicBezTo>
                  <a:cubicBezTo>
                    <a:pt x="347" y="1423"/>
                    <a:pt x="347" y="1423"/>
                    <a:pt x="355" y="1431"/>
                  </a:cubicBezTo>
                  <a:cubicBezTo>
                    <a:pt x="355" y="1455"/>
                    <a:pt x="363" y="1462"/>
                    <a:pt x="371" y="1471"/>
                  </a:cubicBezTo>
                  <a:cubicBezTo>
                    <a:pt x="371" y="1471"/>
                    <a:pt x="371" y="1471"/>
                    <a:pt x="379" y="1478"/>
                  </a:cubicBezTo>
                  <a:cubicBezTo>
                    <a:pt x="379" y="1478"/>
                    <a:pt x="379" y="1486"/>
                    <a:pt x="379" y="1494"/>
                  </a:cubicBezTo>
                  <a:cubicBezTo>
                    <a:pt x="371" y="1502"/>
                    <a:pt x="371" y="1502"/>
                    <a:pt x="363" y="1502"/>
                  </a:cubicBezTo>
                  <a:cubicBezTo>
                    <a:pt x="355" y="1502"/>
                    <a:pt x="355" y="1502"/>
                    <a:pt x="355" y="1502"/>
                  </a:cubicBezTo>
                  <a:cubicBezTo>
                    <a:pt x="347" y="1510"/>
                    <a:pt x="339" y="1510"/>
                    <a:pt x="339" y="1510"/>
                  </a:cubicBezTo>
                  <a:cubicBezTo>
                    <a:pt x="339" y="1510"/>
                    <a:pt x="339" y="1518"/>
                    <a:pt x="339" y="1526"/>
                  </a:cubicBezTo>
                  <a:cubicBezTo>
                    <a:pt x="347" y="1534"/>
                    <a:pt x="347" y="1542"/>
                    <a:pt x="347" y="1549"/>
                  </a:cubicBezTo>
                  <a:cubicBezTo>
                    <a:pt x="347" y="1549"/>
                    <a:pt x="347" y="1549"/>
                    <a:pt x="355" y="1549"/>
                  </a:cubicBezTo>
                  <a:cubicBezTo>
                    <a:pt x="379" y="1557"/>
                    <a:pt x="561" y="1605"/>
                    <a:pt x="592" y="1621"/>
                  </a:cubicBezTo>
                  <a:cubicBezTo>
                    <a:pt x="608" y="1637"/>
                    <a:pt x="671" y="1644"/>
                    <a:pt x="727" y="1644"/>
                  </a:cubicBezTo>
                  <a:cubicBezTo>
                    <a:pt x="782" y="1644"/>
                    <a:pt x="821" y="1637"/>
                    <a:pt x="837" y="1621"/>
                  </a:cubicBezTo>
                  <a:cubicBezTo>
                    <a:pt x="845" y="1613"/>
                    <a:pt x="845" y="1605"/>
                    <a:pt x="845" y="1597"/>
                  </a:cubicBezTo>
                  <a:cubicBezTo>
                    <a:pt x="837" y="1557"/>
                    <a:pt x="821" y="1557"/>
                    <a:pt x="821" y="1549"/>
                  </a:cubicBezTo>
                  <a:cubicBezTo>
                    <a:pt x="814" y="1549"/>
                    <a:pt x="814" y="1549"/>
                    <a:pt x="814" y="1549"/>
                  </a:cubicBezTo>
                  <a:cubicBezTo>
                    <a:pt x="814" y="1542"/>
                    <a:pt x="814" y="1542"/>
                    <a:pt x="821" y="1542"/>
                  </a:cubicBezTo>
                  <a:cubicBezTo>
                    <a:pt x="821" y="1542"/>
                    <a:pt x="830" y="1542"/>
                    <a:pt x="830" y="1534"/>
                  </a:cubicBezTo>
                  <a:cubicBezTo>
                    <a:pt x="853" y="1526"/>
                    <a:pt x="861" y="1526"/>
                    <a:pt x="869" y="1526"/>
                  </a:cubicBezTo>
                  <a:cubicBezTo>
                    <a:pt x="869" y="1526"/>
                    <a:pt x="877" y="1526"/>
                    <a:pt x="885" y="1518"/>
                  </a:cubicBezTo>
                  <a:cubicBezTo>
                    <a:pt x="893" y="1510"/>
                    <a:pt x="908" y="1502"/>
                    <a:pt x="924" y="1502"/>
                  </a:cubicBezTo>
                  <a:cubicBezTo>
                    <a:pt x="932" y="1502"/>
                    <a:pt x="940" y="1502"/>
                    <a:pt x="940" y="1518"/>
                  </a:cubicBezTo>
                  <a:cubicBezTo>
                    <a:pt x="940" y="1534"/>
                    <a:pt x="940" y="1557"/>
                    <a:pt x="948" y="1557"/>
                  </a:cubicBezTo>
                  <a:lnTo>
                    <a:pt x="956" y="1557"/>
                  </a:lnTo>
                  <a:cubicBezTo>
                    <a:pt x="964" y="1549"/>
                    <a:pt x="972" y="1542"/>
                    <a:pt x="972" y="1534"/>
                  </a:cubicBezTo>
                  <a:cubicBezTo>
                    <a:pt x="972" y="1526"/>
                    <a:pt x="980" y="1526"/>
                    <a:pt x="980" y="1526"/>
                  </a:cubicBezTo>
                  <a:cubicBezTo>
                    <a:pt x="988" y="1526"/>
                    <a:pt x="995" y="1526"/>
                    <a:pt x="1003" y="1534"/>
                  </a:cubicBezTo>
                  <a:cubicBezTo>
                    <a:pt x="1011" y="1534"/>
                    <a:pt x="1019" y="1542"/>
                    <a:pt x="1019" y="1542"/>
                  </a:cubicBezTo>
                  <a:cubicBezTo>
                    <a:pt x="1043" y="1557"/>
                    <a:pt x="1051" y="1565"/>
                    <a:pt x="1059" y="1589"/>
                  </a:cubicBezTo>
                  <a:cubicBezTo>
                    <a:pt x="1067" y="1621"/>
                    <a:pt x="1067" y="1628"/>
                    <a:pt x="1090" y="1628"/>
                  </a:cubicBezTo>
                  <a:cubicBezTo>
                    <a:pt x="1114" y="1628"/>
                    <a:pt x="1161" y="1644"/>
                    <a:pt x="1177" y="1652"/>
                  </a:cubicBezTo>
                  <a:cubicBezTo>
                    <a:pt x="1193" y="1660"/>
                    <a:pt x="1201" y="1660"/>
                    <a:pt x="1217" y="1676"/>
                  </a:cubicBezTo>
                  <a:cubicBezTo>
                    <a:pt x="1233" y="1684"/>
                    <a:pt x="1233" y="1692"/>
                    <a:pt x="1233" y="1700"/>
                  </a:cubicBezTo>
                  <a:cubicBezTo>
                    <a:pt x="1225" y="1708"/>
                    <a:pt x="1217" y="1715"/>
                    <a:pt x="1209" y="1715"/>
                  </a:cubicBezTo>
                  <a:cubicBezTo>
                    <a:pt x="1193" y="1715"/>
                    <a:pt x="1177" y="1715"/>
                    <a:pt x="1177" y="1715"/>
                  </a:cubicBezTo>
                  <a:cubicBezTo>
                    <a:pt x="1177" y="1724"/>
                    <a:pt x="1177" y="1724"/>
                    <a:pt x="1177" y="1731"/>
                  </a:cubicBezTo>
                  <a:cubicBezTo>
                    <a:pt x="1177" y="1731"/>
                    <a:pt x="1177" y="1739"/>
                    <a:pt x="1185" y="1739"/>
                  </a:cubicBezTo>
                  <a:cubicBezTo>
                    <a:pt x="1193" y="1755"/>
                    <a:pt x="1193" y="1763"/>
                    <a:pt x="1217" y="1771"/>
                  </a:cubicBezTo>
                  <a:cubicBezTo>
                    <a:pt x="1225" y="1771"/>
                    <a:pt x="1241" y="1771"/>
                    <a:pt x="1248" y="1771"/>
                  </a:cubicBezTo>
                  <a:lnTo>
                    <a:pt x="1256" y="1763"/>
                  </a:lnTo>
                  <a:cubicBezTo>
                    <a:pt x="1264" y="1763"/>
                    <a:pt x="1272" y="1771"/>
                    <a:pt x="1288" y="1771"/>
                  </a:cubicBezTo>
                  <a:cubicBezTo>
                    <a:pt x="1304" y="1779"/>
                    <a:pt x="1304" y="1779"/>
                    <a:pt x="1312" y="1787"/>
                  </a:cubicBezTo>
                  <a:cubicBezTo>
                    <a:pt x="1312" y="1795"/>
                    <a:pt x="1320" y="1795"/>
                    <a:pt x="1343" y="1802"/>
                  </a:cubicBezTo>
                  <a:cubicBezTo>
                    <a:pt x="1359" y="1802"/>
                    <a:pt x="1391" y="1810"/>
                    <a:pt x="1414" y="1810"/>
                  </a:cubicBezTo>
                  <a:cubicBezTo>
                    <a:pt x="1438" y="1810"/>
                    <a:pt x="1454" y="1802"/>
                    <a:pt x="1454" y="1795"/>
                  </a:cubicBezTo>
                  <a:cubicBezTo>
                    <a:pt x="1462" y="1787"/>
                    <a:pt x="1462" y="1771"/>
                    <a:pt x="1454" y="1763"/>
                  </a:cubicBezTo>
                  <a:cubicBezTo>
                    <a:pt x="1454" y="1747"/>
                    <a:pt x="1454" y="1739"/>
                    <a:pt x="1462" y="1731"/>
                  </a:cubicBezTo>
                  <a:cubicBezTo>
                    <a:pt x="1478" y="1715"/>
                    <a:pt x="1501" y="1715"/>
                    <a:pt x="1517" y="1715"/>
                  </a:cubicBezTo>
                  <a:cubicBezTo>
                    <a:pt x="1533" y="1715"/>
                    <a:pt x="1557" y="1715"/>
                    <a:pt x="1565" y="1724"/>
                  </a:cubicBezTo>
                  <a:cubicBezTo>
                    <a:pt x="1565" y="1731"/>
                    <a:pt x="1573" y="1739"/>
                    <a:pt x="1581" y="1739"/>
                  </a:cubicBezTo>
                  <a:lnTo>
                    <a:pt x="1588" y="1739"/>
                  </a:lnTo>
                  <a:cubicBezTo>
                    <a:pt x="1596" y="1731"/>
                    <a:pt x="1604" y="1731"/>
                    <a:pt x="1604" y="1731"/>
                  </a:cubicBezTo>
                  <a:cubicBezTo>
                    <a:pt x="1612" y="1731"/>
                    <a:pt x="1612" y="1731"/>
                    <a:pt x="1612" y="1731"/>
                  </a:cubicBezTo>
                  <a:cubicBezTo>
                    <a:pt x="1612" y="1739"/>
                    <a:pt x="1620" y="1739"/>
                    <a:pt x="1612" y="1755"/>
                  </a:cubicBezTo>
                  <a:cubicBezTo>
                    <a:pt x="1612" y="1755"/>
                    <a:pt x="1612" y="1763"/>
                    <a:pt x="1612" y="1771"/>
                  </a:cubicBezTo>
                  <a:cubicBezTo>
                    <a:pt x="1604" y="1779"/>
                    <a:pt x="1604" y="1787"/>
                    <a:pt x="1604" y="1795"/>
                  </a:cubicBezTo>
                  <a:cubicBezTo>
                    <a:pt x="1612" y="1795"/>
                    <a:pt x="1612" y="1795"/>
                    <a:pt x="1620" y="1802"/>
                  </a:cubicBezTo>
                  <a:cubicBezTo>
                    <a:pt x="1620" y="1802"/>
                    <a:pt x="1628" y="1802"/>
                    <a:pt x="1636" y="1802"/>
                  </a:cubicBezTo>
                  <a:cubicBezTo>
                    <a:pt x="1644" y="1810"/>
                    <a:pt x="1652" y="1810"/>
                    <a:pt x="1660" y="1810"/>
                  </a:cubicBezTo>
                  <a:cubicBezTo>
                    <a:pt x="1667" y="1810"/>
                    <a:pt x="1675" y="1810"/>
                    <a:pt x="1675" y="1787"/>
                  </a:cubicBezTo>
                  <a:cubicBezTo>
                    <a:pt x="1683" y="1779"/>
                    <a:pt x="1683" y="1763"/>
                    <a:pt x="1683" y="1755"/>
                  </a:cubicBezTo>
                  <a:cubicBezTo>
                    <a:pt x="1683" y="1731"/>
                    <a:pt x="1691" y="1715"/>
                    <a:pt x="1699" y="1708"/>
                  </a:cubicBezTo>
                  <a:lnTo>
                    <a:pt x="1699" y="1708"/>
                  </a:lnTo>
                  <a:cubicBezTo>
                    <a:pt x="1707" y="1692"/>
                    <a:pt x="1707" y="1692"/>
                    <a:pt x="1699" y="1668"/>
                  </a:cubicBezTo>
                  <a:cubicBezTo>
                    <a:pt x="1691" y="1652"/>
                    <a:pt x="1691" y="1652"/>
                    <a:pt x="1675" y="1644"/>
                  </a:cubicBezTo>
                  <a:cubicBezTo>
                    <a:pt x="1675" y="1644"/>
                    <a:pt x="1667" y="1637"/>
                    <a:pt x="1660" y="1637"/>
                  </a:cubicBezTo>
                  <a:cubicBezTo>
                    <a:pt x="1636" y="1621"/>
                    <a:pt x="1612" y="1597"/>
                    <a:pt x="1620" y="1589"/>
                  </a:cubicBezTo>
                  <a:cubicBezTo>
                    <a:pt x="1620" y="1581"/>
                    <a:pt x="1620" y="1581"/>
                    <a:pt x="1628" y="1581"/>
                  </a:cubicBezTo>
                  <a:cubicBezTo>
                    <a:pt x="1628" y="1581"/>
                    <a:pt x="1628" y="1581"/>
                    <a:pt x="1636" y="1581"/>
                  </a:cubicBezTo>
                  <a:cubicBezTo>
                    <a:pt x="1652" y="1581"/>
                    <a:pt x="1652" y="1589"/>
                    <a:pt x="1667" y="1589"/>
                  </a:cubicBezTo>
                  <a:cubicBezTo>
                    <a:pt x="1675" y="1597"/>
                    <a:pt x="1683" y="1597"/>
                    <a:pt x="1691" y="1605"/>
                  </a:cubicBezTo>
                  <a:cubicBezTo>
                    <a:pt x="1715" y="1605"/>
                    <a:pt x="1731" y="1613"/>
                    <a:pt x="1739" y="1613"/>
                  </a:cubicBezTo>
                  <a:cubicBezTo>
                    <a:pt x="1754" y="1621"/>
                    <a:pt x="1770" y="1621"/>
                    <a:pt x="1778" y="1628"/>
                  </a:cubicBezTo>
                  <a:cubicBezTo>
                    <a:pt x="1794" y="1637"/>
                    <a:pt x="1810" y="1652"/>
                    <a:pt x="1810" y="1660"/>
                  </a:cubicBezTo>
                  <a:cubicBezTo>
                    <a:pt x="1810" y="1668"/>
                    <a:pt x="1810" y="1668"/>
                    <a:pt x="1802" y="1676"/>
                  </a:cubicBezTo>
                  <a:cubicBezTo>
                    <a:pt x="1786" y="1676"/>
                    <a:pt x="1786" y="1676"/>
                    <a:pt x="1786" y="1676"/>
                  </a:cubicBezTo>
                  <a:cubicBezTo>
                    <a:pt x="1786" y="1676"/>
                    <a:pt x="1786" y="1684"/>
                    <a:pt x="1794" y="1684"/>
                  </a:cubicBezTo>
                  <a:cubicBezTo>
                    <a:pt x="1802" y="1684"/>
                    <a:pt x="1818" y="1684"/>
                    <a:pt x="1826" y="1684"/>
                  </a:cubicBezTo>
                  <a:cubicBezTo>
                    <a:pt x="1834" y="1684"/>
                    <a:pt x="1834" y="1676"/>
                    <a:pt x="1841" y="1676"/>
                  </a:cubicBezTo>
                  <a:cubicBezTo>
                    <a:pt x="1841" y="1676"/>
                    <a:pt x="1849" y="1684"/>
                    <a:pt x="1857" y="1684"/>
                  </a:cubicBezTo>
                  <a:cubicBezTo>
                    <a:pt x="1857" y="1692"/>
                    <a:pt x="1857" y="1700"/>
                    <a:pt x="1857" y="1700"/>
                  </a:cubicBezTo>
                  <a:cubicBezTo>
                    <a:pt x="1857" y="1708"/>
                    <a:pt x="1857" y="1715"/>
                    <a:pt x="1873" y="1715"/>
                  </a:cubicBezTo>
                  <a:cubicBezTo>
                    <a:pt x="1881" y="1724"/>
                    <a:pt x="1905" y="1715"/>
                    <a:pt x="1913" y="1708"/>
                  </a:cubicBezTo>
                  <a:cubicBezTo>
                    <a:pt x="1920" y="1708"/>
                    <a:pt x="1928" y="1708"/>
                    <a:pt x="1936" y="1708"/>
                  </a:cubicBezTo>
                  <a:close/>
                </a:path>
              </a:pathLst>
            </a:custGeom>
            <a:solidFill>
              <a:schemeClr val="accent6"/>
            </a:solidFill>
            <a:ln>
              <a:solidFill>
                <a:schemeClr val="bg2"/>
              </a:solidFill>
            </a:ln>
            <a:effectLst/>
          </p:spPr>
          <p:txBody>
            <a:bodyPr wrap="none" anchor="ctr"/>
            <a:lstStyle/>
            <a:p>
              <a:endParaRPr lang="en-US"/>
            </a:p>
          </p:txBody>
        </p:sp>
        <p:sp>
          <p:nvSpPr>
            <p:cNvPr id="962" name="Freeform 508"/>
            <p:cNvSpPr>
              <a:spLocks noChangeArrowheads="1"/>
            </p:cNvSpPr>
            <p:nvPr/>
          </p:nvSpPr>
          <p:spPr bwMode="auto">
            <a:xfrm>
              <a:off x="17290667" y="4449747"/>
              <a:ext cx="1289534" cy="1463481"/>
            </a:xfrm>
            <a:custGeom>
              <a:avLst/>
              <a:gdLst>
                <a:gd name="T0" fmla="*/ 2055 w 2451"/>
                <a:gd name="T1" fmla="*/ 2712 h 2784"/>
                <a:gd name="T2" fmla="*/ 2055 w 2451"/>
                <a:gd name="T3" fmla="*/ 2712 h 2784"/>
                <a:gd name="T4" fmla="*/ 2023 w 2451"/>
                <a:gd name="T5" fmla="*/ 2601 h 2784"/>
                <a:gd name="T6" fmla="*/ 1936 w 2451"/>
                <a:gd name="T7" fmla="*/ 2475 h 2784"/>
                <a:gd name="T8" fmla="*/ 1778 w 2451"/>
                <a:gd name="T9" fmla="*/ 2316 h 2784"/>
                <a:gd name="T10" fmla="*/ 1691 w 2451"/>
                <a:gd name="T11" fmla="*/ 2293 h 2784"/>
                <a:gd name="T12" fmla="*/ 1659 w 2451"/>
                <a:gd name="T13" fmla="*/ 2277 h 2784"/>
                <a:gd name="T14" fmla="*/ 1596 w 2451"/>
                <a:gd name="T15" fmla="*/ 2229 h 2784"/>
                <a:gd name="T16" fmla="*/ 1509 w 2451"/>
                <a:gd name="T17" fmla="*/ 2174 h 2784"/>
                <a:gd name="T18" fmla="*/ 1470 w 2451"/>
                <a:gd name="T19" fmla="*/ 2071 h 2784"/>
                <a:gd name="T20" fmla="*/ 1494 w 2451"/>
                <a:gd name="T21" fmla="*/ 1969 h 2784"/>
                <a:gd name="T22" fmla="*/ 1494 w 2451"/>
                <a:gd name="T23" fmla="*/ 1889 h 2784"/>
                <a:gd name="T24" fmla="*/ 1485 w 2451"/>
                <a:gd name="T25" fmla="*/ 1787 h 2784"/>
                <a:gd name="T26" fmla="*/ 1438 w 2451"/>
                <a:gd name="T27" fmla="*/ 1724 h 2784"/>
                <a:gd name="T28" fmla="*/ 1485 w 2451"/>
                <a:gd name="T29" fmla="*/ 1613 h 2784"/>
                <a:gd name="T30" fmla="*/ 1612 w 2451"/>
                <a:gd name="T31" fmla="*/ 1542 h 2784"/>
                <a:gd name="T32" fmla="*/ 1612 w 2451"/>
                <a:gd name="T33" fmla="*/ 1360 h 2784"/>
                <a:gd name="T34" fmla="*/ 1604 w 2451"/>
                <a:gd name="T35" fmla="*/ 1249 h 2784"/>
                <a:gd name="T36" fmla="*/ 1675 w 2451"/>
                <a:gd name="T37" fmla="*/ 1186 h 2784"/>
                <a:gd name="T38" fmla="*/ 1691 w 2451"/>
                <a:gd name="T39" fmla="*/ 1154 h 2784"/>
                <a:gd name="T40" fmla="*/ 2071 w 2451"/>
                <a:gd name="T41" fmla="*/ 791 h 2784"/>
                <a:gd name="T42" fmla="*/ 2268 w 2451"/>
                <a:gd name="T43" fmla="*/ 672 h 2784"/>
                <a:gd name="T44" fmla="*/ 2450 w 2451"/>
                <a:gd name="T45" fmla="*/ 570 h 2784"/>
                <a:gd name="T46" fmla="*/ 2339 w 2451"/>
                <a:gd name="T47" fmla="*/ 577 h 2784"/>
                <a:gd name="T48" fmla="*/ 2268 w 2451"/>
                <a:gd name="T49" fmla="*/ 522 h 2784"/>
                <a:gd name="T50" fmla="*/ 2110 w 2451"/>
                <a:gd name="T51" fmla="*/ 546 h 2784"/>
                <a:gd name="T52" fmla="*/ 2062 w 2451"/>
                <a:gd name="T53" fmla="*/ 546 h 2784"/>
                <a:gd name="T54" fmla="*/ 2007 w 2451"/>
                <a:gd name="T55" fmla="*/ 475 h 2784"/>
                <a:gd name="T56" fmla="*/ 1865 w 2451"/>
                <a:gd name="T57" fmla="*/ 601 h 2784"/>
                <a:gd name="T58" fmla="*/ 1731 w 2451"/>
                <a:gd name="T59" fmla="*/ 538 h 2784"/>
                <a:gd name="T60" fmla="*/ 1620 w 2451"/>
                <a:gd name="T61" fmla="*/ 443 h 2784"/>
                <a:gd name="T62" fmla="*/ 1565 w 2451"/>
                <a:gd name="T63" fmla="*/ 506 h 2784"/>
                <a:gd name="T64" fmla="*/ 1501 w 2451"/>
                <a:gd name="T65" fmla="*/ 435 h 2784"/>
                <a:gd name="T66" fmla="*/ 1351 w 2451"/>
                <a:gd name="T67" fmla="*/ 332 h 2784"/>
                <a:gd name="T68" fmla="*/ 1154 w 2451"/>
                <a:gd name="T69" fmla="*/ 395 h 2784"/>
                <a:gd name="T70" fmla="*/ 1066 w 2451"/>
                <a:gd name="T71" fmla="*/ 388 h 2784"/>
                <a:gd name="T72" fmla="*/ 956 w 2451"/>
                <a:gd name="T73" fmla="*/ 356 h 2784"/>
                <a:gd name="T74" fmla="*/ 901 w 2451"/>
                <a:gd name="T75" fmla="*/ 332 h 2784"/>
                <a:gd name="T76" fmla="*/ 806 w 2451"/>
                <a:gd name="T77" fmla="*/ 301 h 2784"/>
                <a:gd name="T78" fmla="*/ 790 w 2451"/>
                <a:gd name="T79" fmla="*/ 166 h 2784"/>
                <a:gd name="T80" fmla="*/ 766 w 2451"/>
                <a:gd name="T81" fmla="*/ 48 h 2784"/>
                <a:gd name="T82" fmla="*/ 679 w 2451"/>
                <a:gd name="T83" fmla="*/ 0 h 2784"/>
                <a:gd name="T84" fmla="*/ 648 w 2451"/>
                <a:gd name="T85" fmla="*/ 119 h 2784"/>
                <a:gd name="T86" fmla="*/ 632 w 2451"/>
                <a:gd name="T87" fmla="*/ 151 h 2784"/>
                <a:gd name="T88" fmla="*/ 0 w 2451"/>
                <a:gd name="T89" fmla="*/ 182 h 2784"/>
                <a:gd name="T90" fmla="*/ 32 w 2451"/>
                <a:gd name="T91" fmla="*/ 293 h 2784"/>
                <a:gd name="T92" fmla="*/ 48 w 2451"/>
                <a:gd name="T93" fmla="*/ 372 h 2784"/>
                <a:gd name="T94" fmla="*/ 32 w 2451"/>
                <a:gd name="T95" fmla="*/ 585 h 2784"/>
                <a:gd name="T96" fmla="*/ 119 w 2451"/>
                <a:gd name="T97" fmla="*/ 830 h 2784"/>
                <a:gd name="T98" fmla="*/ 119 w 2451"/>
                <a:gd name="T99" fmla="*/ 1012 h 2784"/>
                <a:gd name="T100" fmla="*/ 127 w 2451"/>
                <a:gd name="T101" fmla="*/ 1162 h 2784"/>
                <a:gd name="T102" fmla="*/ 158 w 2451"/>
                <a:gd name="T103" fmla="*/ 1384 h 2784"/>
                <a:gd name="T104" fmla="*/ 205 w 2451"/>
                <a:gd name="T105" fmla="*/ 1439 h 2784"/>
                <a:gd name="T106" fmla="*/ 213 w 2451"/>
                <a:gd name="T107" fmla="*/ 1605 h 2784"/>
                <a:gd name="T108" fmla="*/ 158 w 2451"/>
                <a:gd name="T109" fmla="*/ 1739 h 2784"/>
                <a:gd name="T110" fmla="*/ 135 w 2451"/>
                <a:gd name="T111" fmla="*/ 1803 h 2784"/>
                <a:gd name="T112" fmla="*/ 158 w 2451"/>
                <a:gd name="T113" fmla="*/ 1858 h 2784"/>
                <a:gd name="T114" fmla="*/ 205 w 2451"/>
                <a:gd name="T115" fmla="*/ 1898 h 2784"/>
                <a:gd name="T116" fmla="*/ 260 w 2451"/>
                <a:gd name="T117" fmla="*/ 1913 h 2784"/>
                <a:gd name="T118" fmla="*/ 260 w 2451"/>
                <a:gd name="T119" fmla="*/ 2767 h 2784"/>
                <a:gd name="T120" fmla="*/ 2055 w 2451"/>
                <a:gd name="T121" fmla="*/ 2712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1" h="2784">
                  <a:moveTo>
                    <a:pt x="2055" y="2712"/>
                  </a:moveTo>
                  <a:lnTo>
                    <a:pt x="2055" y="2712"/>
                  </a:lnTo>
                  <a:cubicBezTo>
                    <a:pt x="2039" y="2680"/>
                    <a:pt x="2023" y="2641"/>
                    <a:pt x="2023" y="2601"/>
                  </a:cubicBezTo>
                  <a:cubicBezTo>
                    <a:pt x="2031" y="2538"/>
                    <a:pt x="1968" y="2475"/>
                    <a:pt x="1936" y="2475"/>
                  </a:cubicBezTo>
                  <a:cubicBezTo>
                    <a:pt x="1905" y="2467"/>
                    <a:pt x="1841" y="2380"/>
                    <a:pt x="1778" y="2316"/>
                  </a:cubicBezTo>
                  <a:cubicBezTo>
                    <a:pt x="1746" y="2285"/>
                    <a:pt x="1715" y="2293"/>
                    <a:pt x="1691" y="2293"/>
                  </a:cubicBezTo>
                  <a:cubicBezTo>
                    <a:pt x="1675" y="2293"/>
                    <a:pt x="1667" y="2293"/>
                    <a:pt x="1659" y="2277"/>
                  </a:cubicBezTo>
                  <a:cubicBezTo>
                    <a:pt x="1651" y="2238"/>
                    <a:pt x="1628" y="2253"/>
                    <a:pt x="1596" y="2229"/>
                  </a:cubicBezTo>
                  <a:cubicBezTo>
                    <a:pt x="1572" y="2214"/>
                    <a:pt x="1525" y="2214"/>
                    <a:pt x="1509" y="2174"/>
                  </a:cubicBezTo>
                  <a:cubicBezTo>
                    <a:pt x="1501" y="2143"/>
                    <a:pt x="1454" y="2143"/>
                    <a:pt x="1470" y="2071"/>
                  </a:cubicBezTo>
                  <a:cubicBezTo>
                    <a:pt x="1494" y="2008"/>
                    <a:pt x="1494" y="2016"/>
                    <a:pt x="1494" y="1969"/>
                  </a:cubicBezTo>
                  <a:cubicBezTo>
                    <a:pt x="1485" y="1929"/>
                    <a:pt x="1470" y="1921"/>
                    <a:pt x="1494" y="1889"/>
                  </a:cubicBezTo>
                  <a:cubicBezTo>
                    <a:pt x="1525" y="1866"/>
                    <a:pt x="1517" y="1811"/>
                    <a:pt x="1485" y="1787"/>
                  </a:cubicBezTo>
                  <a:cubicBezTo>
                    <a:pt x="1454" y="1771"/>
                    <a:pt x="1406" y="1771"/>
                    <a:pt x="1438" y="1724"/>
                  </a:cubicBezTo>
                  <a:cubicBezTo>
                    <a:pt x="1470" y="1668"/>
                    <a:pt x="1446" y="1652"/>
                    <a:pt x="1485" y="1613"/>
                  </a:cubicBezTo>
                  <a:cubicBezTo>
                    <a:pt x="1533" y="1581"/>
                    <a:pt x="1580" y="1597"/>
                    <a:pt x="1612" y="1542"/>
                  </a:cubicBezTo>
                  <a:cubicBezTo>
                    <a:pt x="1651" y="1487"/>
                    <a:pt x="1620" y="1399"/>
                    <a:pt x="1612" y="1360"/>
                  </a:cubicBezTo>
                  <a:cubicBezTo>
                    <a:pt x="1612" y="1321"/>
                    <a:pt x="1588" y="1257"/>
                    <a:pt x="1604" y="1249"/>
                  </a:cubicBezTo>
                  <a:cubicBezTo>
                    <a:pt x="1620" y="1249"/>
                    <a:pt x="1675" y="1186"/>
                    <a:pt x="1675" y="1186"/>
                  </a:cubicBezTo>
                  <a:cubicBezTo>
                    <a:pt x="1667" y="1178"/>
                    <a:pt x="1667" y="1178"/>
                    <a:pt x="1691" y="1154"/>
                  </a:cubicBezTo>
                  <a:cubicBezTo>
                    <a:pt x="1731" y="1131"/>
                    <a:pt x="2039" y="862"/>
                    <a:pt x="2071" y="791"/>
                  </a:cubicBezTo>
                  <a:cubicBezTo>
                    <a:pt x="2102" y="728"/>
                    <a:pt x="2205" y="696"/>
                    <a:pt x="2268" y="672"/>
                  </a:cubicBezTo>
                  <a:cubicBezTo>
                    <a:pt x="2300" y="664"/>
                    <a:pt x="2379" y="633"/>
                    <a:pt x="2450" y="570"/>
                  </a:cubicBezTo>
                  <a:cubicBezTo>
                    <a:pt x="2411" y="570"/>
                    <a:pt x="2363" y="577"/>
                    <a:pt x="2339" y="577"/>
                  </a:cubicBezTo>
                  <a:cubicBezTo>
                    <a:pt x="2316" y="577"/>
                    <a:pt x="2300" y="538"/>
                    <a:pt x="2268" y="522"/>
                  </a:cubicBezTo>
                  <a:cubicBezTo>
                    <a:pt x="2244" y="506"/>
                    <a:pt x="2142" y="538"/>
                    <a:pt x="2110" y="546"/>
                  </a:cubicBezTo>
                  <a:cubicBezTo>
                    <a:pt x="2078" y="554"/>
                    <a:pt x="2062" y="570"/>
                    <a:pt x="2062" y="546"/>
                  </a:cubicBezTo>
                  <a:cubicBezTo>
                    <a:pt x="2055" y="522"/>
                    <a:pt x="2039" y="490"/>
                    <a:pt x="2007" y="475"/>
                  </a:cubicBezTo>
                  <a:cubicBezTo>
                    <a:pt x="1976" y="451"/>
                    <a:pt x="1896" y="570"/>
                    <a:pt x="1865" y="601"/>
                  </a:cubicBezTo>
                  <a:cubicBezTo>
                    <a:pt x="1825" y="633"/>
                    <a:pt x="1754" y="577"/>
                    <a:pt x="1731" y="538"/>
                  </a:cubicBezTo>
                  <a:cubicBezTo>
                    <a:pt x="1707" y="498"/>
                    <a:pt x="1644" y="459"/>
                    <a:pt x="1620" y="443"/>
                  </a:cubicBezTo>
                  <a:cubicBezTo>
                    <a:pt x="1596" y="427"/>
                    <a:pt x="1596" y="498"/>
                    <a:pt x="1565" y="506"/>
                  </a:cubicBezTo>
                  <a:cubicBezTo>
                    <a:pt x="1533" y="514"/>
                    <a:pt x="1525" y="482"/>
                    <a:pt x="1501" y="435"/>
                  </a:cubicBezTo>
                  <a:cubicBezTo>
                    <a:pt x="1478" y="388"/>
                    <a:pt x="1422" y="364"/>
                    <a:pt x="1351" y="332"/>
                  </a:cubicBezTo>
                  <a:cubicBezTo>
                    <a:pt x="1280" y="301"/>
                    <a:pt x="1193" y="364"/>
                    <a:pt x="1154" y="395"/>
                  </a:cubicBezTo>
                  <a:cubicBezTo>
                    <a:pt x="1114" y="419"/>
                    <a:pt x="1090" y="427"/>
                    <a:pt x="1066" y="388"/>
                  </a:cubicBezTo>
                  <a:cubicBezTo>
                    <a:pt x="1043" y="356"/>
                    <a:pt x="972" y="364"/>
                    <a:pt x="956" y="356"/>
                  </a:cubicBezTo>
                  <a:cubicBezTo>
                    <a:pt x="932" y="348"/>
                    <a:pt x="956" y="309"/>
                    <a:pt x="901" y="332"/>
                  </a:cubicBezTo>
                  <a:cubicBezTo>
                    <a:pt x="845" y="356"/>
                    <a:pt x="837" y="324"/>
                    <a:pt x="806" y="301"/>
                  </a:cubicBezTo>
                  <a:cubicBezTo>
                    <a:pt x="766" y="285"/>
                    <a:pt x="806" y="182"/>
                    <a:pt x="790" y="166"/>
                  </a:cubicBezTo>
                  <a:cubicBezTo>
                    <a:pt x="782" y="151"/>
                    <a:pt x="766" y="87"/>
                    <a:pt x="766" y="48"/>
                  </a:cubicBezTo>
                  <a:cubicBezTo>
                    <a:pt x="758" y="16"/>
                    <a:pt x="719" y="0"/>
                    <a:pt x="679" y="0"/>
                  </a:cubicBezTo>
                  <a:cubicBezTo>
                    <a:pt x="640" y="0"/>
                    <a:pt x="648" y="79"/>
                    <a:pt x="648" y="119"/>
                  </a:cubicBezTo>
                  <a:cubicBezTo>
                    <a:pt x="655" y="151"/>
                    <a:pt x="632" y="151"/>
                    <a:pt x="632" y="151"/>
                  </a:cubicBezTo>
                  <a:cubicBezTo>
                    <a:pt x="426" y="166"/>
                    <a:pt x="213" y="174"/>
                    <a:pt x="0" y="182"/>
                  </a:cubicBezTo>
                  <a:cubicBezTo>
                    <a:pt x="0" y="222"/>
                    <a:pt x="16" y="277"/>
                    <a:pt x="32" y="293"/>
                  </a:cubicBezTo>
                  <a:cubicBezTo>
                    <a:pt x="56" y="324"/>
                    <a:pt x="56" y="348"/>
                    <a:pt x="48" y="372"/>
                  </a:cubicBezTo>
                  <a:cubicBezTo>
                    <a:pt x="40" y="388"/>
                    <a:pt x="0" y="490"/>
                    <a:pt x="32" y="585"/>
                  </a:cubicBezTo>
                  <a:cubicBezTo>
                    <a:pt x="63" y="680"/>
                    <a:pt x="103" y="799"/>
                    <a:pt x="119" y="830"/>
                  </a:cubicBezTo>
                  <a:cubicBezTo>
                    <a:pt x="143" y="862"/>
                    <a:pt x="127" y="941"/>
                    <a:pt x="119" y="1012"/>
                  </a:cubicBezTo>
                  <a:cubicBezTo>
                    <a:pt x="111" y="1083"/>
                    <a:pt x="127" y="1115"/>
                    <a:pt x="127" y="1162"/>
                  </a:cubicBezTo>
                  <a:cubicBezTo>
                    <a:pt x="127" y="1218"/>
                    <a:pt x="158" y="1344"/>
                    <a:pt x="158" y="1384"/>
                  </a:cubicBezTo>
                  <a:cubicBezTo>
                    <a:pt x="158" y="1415"/>
                    <a:pt x="190" y="1415"/>
                    <a:pt x="205" y="1439"/>
                  </a:cubicBezTo>
                  <a:cubicBezTo>
                    <a:pt x="221" y="1455"/>
                    <a:pt x="205" y="1558"/>
                    <a:pt x="213" y="1605"/>
                  </a:cubicBezTo>
                  <a:cubicBezTo>
                    <a:pt x="221" y="1645"/>
                    <a:pt x="182" y="1724"/>
                    <a:pt x="158" y="1739"/>
                  </a:cubicBezTo>
                  <a:cubicBezTo>
                    <a:pt x="127" y="1755"/>
                    <a:pt x="119" y="1787"/>
                    <a:pt x="135" y="1803"/>
                  </a:cubicBezTo>
                  <a:cubicBezTo>
                    <a:pt x="150" y="1818"/>
                    <a:pt x="158" y="1818"/>
                    <a:pt x="158" y="1858"/>
                  </a:cubicBezTo>
                  <a:cubicBezTo>
                    <a:pt x="158" y="1889"/>
                    <a:pt x="182" y="1898"/>
                    <a:pt x="205" y="1898"/>
                  </a:cubicBezTo>
                  <a:cubicBezTo>
                    <a:pt x="229" y="1898"/>
                    <a:pt x="260" y="1913"/>
                    <a:pt x="260" y="1913"/>
                  </a:cubicBezTo>
                  <a:cubicBezTo>
                    <a:pt x="260" y="2767"/>
                    <a:pt x="260" y="2767"/>
                    <a:pt x="260" y="2767"/>
                  </a:cubicBezTo>
                  <a:cubicBezTo>
                    <a:pt x="260" y="2767"/>
                    <a:pt x="1438" y="2783"/>
                    <a:pt x="2055" y="2712"/>
                  </a:cubicBezTo>
                </a:path>
              </a:pathLst>
            </a:custGeom>
            <a:solidFill>
              <a:schemeClr val="accent6"/>
            </a:solidFill>
            <a:ln>
              <a:solidFill>
                <a:schemeClr val="bg2"/>
              </a:solidFill>
            </a:ln>
            <a:effectLst/>
          </p:spPr>
          <p:txBody>
            <a:bodyPr wrap="none" anchor="ctr"/>
            <a:lstStyle/>
            <a:p>
              <a:endParaRPr lang="en-US"/>
            </a:p>
          </p:txBody>
        </p:sp>
        <p:sp>
          <p:nvSpPr>
            <p:cNvPr id="963" name="Freeform 509"/>
            <p:cNvSpPr>
              <a:spLocks noChangeArrowheads="1"/>
            </p:cNvSpPr>
            <p:nvPr/>
          </p:nvSpPr>
          <p:spPr bwMode="auto">
            <a:xfrm>
              <a:off x="17288347" y="4449747"/>
              <a:ext cx="1296493" cy="1461163"/>
            </a:xfrm>
            <a:custGeom>
              <a:avLst/>
              <a:gdLst>
                <a:gd name="T0" fmla="*/ 260 w 2467"/>
                <a:gd name="T1" fmla="*/ 2767 h 2776"/>
                <a:gd name="T2" fmla="*/ 151 w 2467"/>
                <a:gd name="T3" fmla="*/ 1818 h 2776"/>
                <a:gd name="T4" fmla="*/ 221 w 2467"/>
                <a:gd name="T5" fmla="*/ 1605 h 2776"/>
                <a:gd name="T6" fmla="*/ 166 w 2467"/>
                <a:gd name="T7" fmla="*/ 1384 h 2776"/>
                <a:gd name="T8" fmla="*/ 127 w 2467"/>
                <a:gd name="T9" fmla="*/ 1012 h 2776"/>
                <a:gd name="T10" fmla="*/ 40 w 2467"/>
                <a:gd name="T11" fmla="*/ 301 h 2776"/>
                <a:gd name="T12" fmla="*/ 640 w 2467"/>
                <a:gd name="T13" fmla="*/ 151 h 2776"/>
                <a:gd name="T14" fmla="*/ 687 w 2467"/>
                <a:gd name="T15" fmla="*/ 0 h 2776"/>
                <a:gd name="T16" fmla="*/ 814 w 2467"/>
                <a:gd name="T17" fmla="*/ 301 h 2776"/>
                <a:gd name="T18" fmla="*/ 932 w 2467"/>
                <a:gd name="T19" fmla="*/ 324 h 2776"/>
                <a:gd name="T20" fmla="*/ 1082 w 2467"/>
                <a:gd name="T21" fmla="*/ 388 h 2776"/>
                <a:gd name="T22" fmla="*/ 1320 w 2467"/>
                <a:gd name="T23" fmla="*/ 317 h 2776"/>
                <a:gd name="T24" fmla="*/ 1565 w 2467"/>
                <a:gd name="T25" fmla="*/ 506 h 2776"/>
                <a:gd name="T26" fmla="*/ 1628 w 2467"/>
                <a:gd name="T27" fmla="*/ 435 h 2776"/>
                <a:gd name="T28" fmla="*/ 1873 w 2467"/>
                <a:gd name="T29" fmla="*/ 601 h 2776"/>
                <a:gd name="T30" fmla="*/ 2070 w 2467"/>
                <a:gd name="T31" fmla="*/ 546 h 2776"/>
                <a:gd name="T32" fmla="*/ 2142 w 2467"/>
                <a:gd name="T33" fmla="*/ 538 h 2776"/>
                <a:gd name="T34" fmla="*/ 2347 w 2467"/>
                <a:gd name="T35" fmla="*/ 570 h 2776"/>
                <a:gd name="T36" fmla="*/ 2276 w 2467"/>
                <a:gd name="T37" fmla="*/ 680 h 2776"/>
                <a:gd name="T38" fmla="*/ 1707 w 2467"/>
                <a:gd name="T39" fmla="*/ 1162 h 2776"/>
                <a:gd name="T40" fmla="*/ 1683 w 2467"/>
                <a:gd name="T41" fmla="*/ 1186 h 2776"/>
                <a:gd name="T42" fmla="*/ 1628 w 2467"/>
                <a:gd name="T43" fmla="*/ 1392 h 2776"/>
                <a:gd name="T44" fmla="*/ 1470 w 2467"/>
                <a:gd name="T45" fmla="*/ 1668 h 2776"/>
                <a:gd name="T46" fmla="*/ 1493 w 2467"/>
                <a:gd name="T47" fmla="*/ 1787 h 2776"/>
                <a:gd name="T48" fmla="*/ 1502 w 2467"/>
                <a:gd name="T49" fmla="*/ 1969 h 2776"/>
                <a:gd name="T50" fmla="*/ 1525 w 2467"/>
                <a:gd name="T51" fmla="*/ 2174 h 2776"/>
                <a:gd name="T52" fmla="*/ 1675 w 2467"/>
                <a:gd name="T53" fmla="*/ 2277 h 2776"/>
                <a:gd name="T54" fmla="*/ 1786 w 2467"/>
                <a:gd name="T55" fmla="*/ 2316 h 2776"/>
                <a:gd name="T56" fmla="*/ 2063 w 2467"/>
                <a:gd name="T57" fmla="*/ 2712 h 2776"/>
                <a:gd name="T58" fmla="*/ 268 w 2467"/>
                <a:gd name="T59" fmla="*/ 2759 h 2776"/>
                <a:gd name="T60" fmla="*/ 2031 w 2467"/>
                <a:gd name="T61" fmla="*/ 2601 h 2776"/>
                <a:gd name="T62" fmla="*/ 1715 w 2467"/>
                <a:gd name="T63" fmla="*/ 2293 h 2776"/>
                <a:gd name="T64" fmla="*/ 1628 w 2467"/>
                <a:gd name="T65" fmla="*/ 2245 h 2776"/>
                <a:gd name="T66" fmla="*/ 1493 w 2467"/>
                <a:gd name="T67" fmla="*/ 2151 h 2776"/>
                <a:gd name="T68" fmla="*/ 1486 w 2467"/>
                <a:gd name="T69" fmla="*/ 1937 h 2776"/>
                <a:gd name="T70" fmla="*/ 1462 w 2467"/>
                <a:gd name="T71" fmla="*/ 1779 h 2776"/>
                <a:gd name="T72" fmla="*/ 1493 w 2467"/>
                <a:gd name="T73" fmla="*/ 1613 h 2776"/>
                <a:gd name="T74" fmla="*/ 1620 w 2467"/>
                <a:gd name="T75" fmla="*/ 1360 h 2776"/>
                <a:gd name="T76" fmla="*/ 1699 w 2467"/>
                <a:gd name="T77" fmla="*/ 1154 h 2776"/>
                <a:gd name="T78" fmla="*/ 2276 w 2467"/>
                <a:gd name="T79" fmla="*/ 672 h 2776"/>
                <a:gd name="T80" fmla="*/ 2276 w 2467"/>
                <a:gd name="T81" fmla="*/ 530 h 2776"/>
                <a:gd name="T82" fmla="*/ 2094 w 2467"/>
                <a:gd name="T83" fmla="*/ 554 h 2776"/>
                <a:gd name="T84" fmla="*/ 2007 w 2467"/>
                <a:gd name="T85" fmla="*/ 475 h 2776"/>
                <a:gd name="T86" fmla="*/ 1739 w 2467"/>
                <a:gd name="T87" fmla="*/ 538 h 2776"/>
                <a:gd name="T88" fmla="*/ 1604 w 2467"/>
                <a:gd name="T89" fmla="*/ 467 h 2776"/>
                <a:gd name="T90" fmla="*/ 1502 w 2467"/>
                <a:gd name="T91" fmla="*/ 435 h 2776"/>
                <a:gd name="T92" fmla="*/ 1162 w 2467"/>
                <a:gd name="T93" fmla="*/ 395 h 2776"/>
                <a:gd name="T94" fmla="*/ 964 w 2467"/>
                <a:gd name="T95" fmla="*/ 356 h 2776"/>
                <a:gd name="T96" fmla="*/ 877 w 2467"/>
                <a:gd name="T97" fmla="*/ 348 h 2776"/>
                <a:gd name="T98" fmla="*/ 798 w 2467"/>
                <a:gd name="T99" fmla="*/ 166 h 2776"/>
                <a:gd name="T100" fmla="*/ 663 w 2467"/>
                <a:gd name="T101" fmla="*/ 119 h 2776"/>
                <a:gd name="T102" fmla="*/ 40 w 2467"/>
                <a:gd name="T103" fmla="*/ 293 h 2776"/>
                <a:gd name="T104" fmla="*/ 135 w 2467"/>
                <a:gd name="T105" fmla="*/ 1012 h 2776"/>
                <a:gd name="T106" fmla="*/ 174 w 2467"/>
                <a:gd name="T107" fmla="*/ 1384 h 2776"/>
                <a:gd name="T108" fmla="*/ 229 w 2467"/>
                <a:gd name="T109" fmla="*/ 1597 h 2776"/>
                <a:gd name="T110" fmla="*/ 158 w 2467"/>
                <a:gd name="T111" fmla="*/ 1811 h 2776"/>
                <a:gd name="T112" fmla="*/ 268 w 2467"/>
                <a:gd name="T113" fmla="*/ 1913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7" h="2776">
                  <a:moveTo>
                    <a:pt x="553" y="2775"/>
                  </a:moveTo>
                  <a:lnTo>
                    <a:pt x="553" y="2775"/>
                  </a:lnTo>
                  <a:cubicBezTo>
                    <a:pt x="379" y="2775"/>
                    <a:pt x="268" y="2767"/>
                    <a:pt x="268" y="2767"/>
                  </a:cubicBezTo>
                  <a:cubicBezTo>
                    <a:pt x="260" y="2767"/>
                    <a:pt x="260" y="2767"/>
                    <a:pt x="260" y="2767"/>
                  </a:cubicBezTo>
                  <a:cubicBezTo>
                    <a:pt x="260" y="1913"/>
                    <a:pt x="260" y="1913"/>
                    <a:pt x="260" y="1913"/>
                  </a:cubicBezTo>
                  <a:cubicBezTo>
                    <a:pt x="252" y="1913"/>
                    <a:pt x="229" y="1898"/>
                    <a:pt x="213" y="1898"/>
                  </a:cubicBezTo>
                  <a:cubicBezTo>
                    <a:pt x="190" y="1898"/>
                    <a:pt x="166" y="1889"/>
                    <a:pt x="166" y="1858"/>
                  </a:cubicBezTo>
                  <a:cubicBezTo>
                    <a:pt x="166" y="1834"/>
                    <a:pt x="158" y="1826"/>
                    <a:pt x="151" y="1818"/>
                  </a:cubicBezTo>
                  <a:lnTo>
                    <a:pt x="143" y="1811"/>
                  </a:lnTo>
                  <a:cubicBezTo>
                    <a:pt x="135" y="1795"/>
                    <a:pt x="135" y="1787"/>
                    <a:pt x="135" y="1771"/>
                  </a:cubicBezTo>
                  <a:cubicBezTo>
                    <a:pt x="135" y="1763"/>
                    <a:pt x="151" y="1747"/>
                    <a:pt x="158" y="1739"/>
                  </a:cubicBezTo>
                  <a:cubicBezTo>
                    <a:pt x="190" y="1724"/>
                    <a:pt x="229" y="1645"/>
                    <a:pt x="221" y="1605"/>
                  </a:cubicBezTo>
                  <a:cubicBezTo>
                    <a:pt x="213" y="1581"/>
                    <a:pt x="213" y="1550"/>
                    <a:pt x="221" y="1526"/>
                  </a:cubicBezTo>
                  <a:cubicBezTo>
                    <a:pt x="221" y="1487"/>
                    <a:pt x="221" y="1447"/>
                    <a:pt x="213" y="1439"/>
                  </a:cubicBezTo>
                  <a:cubicBezTo>
                    <a:pt x="205" y="1431"/>
                    <a:pt x="198" y="1431"/>
                    <a:pt x="198" y="1423"/>
                  </a:cubicBezTo>
                  <a:cubicBezTo>
                    <a:pt x="182" y="1415"/>
                    <a:pt x="166" y="1407"/>
                    <a:pt x="166" y="1384"/>
                  </a:cubicBezTo>
                  <a:cubicBezTo>
                    <a:pt x="166" y="1360"/>
                    <a:pt x="158" y="1328"/>
                    <a:pt x="151" y="1289"/>
                  </a:cubicBezTo>
                  <a:cubicBezTo>
                    <a:pt x="143" y="1241"/>
                    <a:pt x="135" y="1194"/>
                    <a:pt x="135" y="1162"/>
                  </a:cubicBezTo>
                  <a:cubicBezTo>
                    <a:pt x="135" y="1147"/>
                    <a:pt x="135" y="1131"/>
                    <a:pt x="127" y="1115"/>
                  </a:cubicBezTo>
                  <a:cubicBezTo>
                    <a:pt x="127" y="1083"/>
                    <a:pt x="119" y="1060"/>
                    <a:pt x="127" y="1012"/>
                  </a:cubicBezTo>
                  <a:cubicBezTo>
                    <a:pt x="135" y="949"/>
                    <a:pt x="143" y="862"/>
                    <a:pt x="127" y="830"/>
                  </a:cubicBezTo>
                  <a:cubicBezTo>
                    <a:pt x="111" y="799"/>
                    <a:pt x="64" y="672"/>
                    <a:pt x="40" y="585"/>
                  </a:cubicBezTo>
                  <a:cubicBezTo>
                    <a:pt x="0" y="482"/>
                    <a:pt x="48" y="372"/>
                    <a:pt x="48" y="364"/>
                  </a:cubicBezTo>
                  <a:cubicBezTo>
                    <a:pt x="64" y="340"/>
                    <a:pt x="56" y="317"/>
                    <a:pt x="40" y="301"/>
                  </a:cubicBezTo>
                  <a:cubicBezTo>
                    <a:pt x="24" y="277"/>
                    <a:pt x="8" y="222"/>
                    <a:pt x="8" y="182"/>
                  </a:cubicBezTo>
                  <a:cubicBezTo>
                    <a:pt x="8" y="174"/>
                    <a:pt x="8" y="174"/>
                    <a:pt x="8" y="174"/>
                  </a:cubicBezTo>
                  <a:lnTo>
                    <a:pt x="8" y="174"/>
                  </a:lnTo>
                  <a:cubicBezTo>
                    <a:pt x="229" y="174"/>
                    <a:pt x="442" y="158"/>
                    <a:pt x="640" y="151"/>
                  </a:cubicBezTo>
                  <a:cubicBezTo>
                    <a:pt x="640" y="151"/>
                    <a:pt x="648" y="151"/>
                    <a:pt x="648" y="142"/>
                  </a:cubicBezTo>
                  <a:cubicBezTo>
                    <a:pt x="656" y="142"/>
                    <a:pt x="656" y="135"/>
                    <a:pt x="656" y="119"/>
                  </a:cubicBezTo>
                  <a:cubicBezTo>
                    <a:pt x="648" y="64"/>
                    <a:pt x="648" y="24"/>
                    <a:pt x="663" y="8"/>
                  </a:cubicBezTo>
                  <a:cubicBezTo>
                    <a:pt x="671" y="0"/>
                    <a:pt x="679" y="0"/>
                    <a:pt x="687" y="0"/>
                  </a:cubicBezTo>
                  <a:cubicBezTo>
                    <a:pt x="743" y="0"/>
                    <a:pt x="774" y="16"/>
                    <a:pt x="774" y="48"/>
                  </a:cubicBezTo>
                  <a:cubicBezTo>
                    <a:pt x="782" y="95"/>
                    <a:pt x="790" y="151"/>
                    <a:pt x="806" y="166"/>
                  </a:cubicBezTo>
                  <a:cubicBezTo>
                    <a:pt x="814" y="174"/>
                    <a:pt x="806" y="190"/>
                    <a:pt x="806" y="214"/>
                  </a:cubicBezTo>
                  <a:cubicBezTo>
                    <a:pt x="798" y="245"/>
                    <a:pt x="790" y="285"/>
                    <a:pt x="814" y="301"/>
                  </a:cubicBezTo>
                  <a:cubicBezTo>
                    <a:pt x="822" y="301"/>
                    <a:pt x="829" y="309"/>
                    <a:pt x="837" y="317"/>
                  </a:cubicBezTo>
                  <a:cubicBezTo>
                    <a:pt x="853" y="324"/>
                    <a:pt x="861" y="340"/>
                    <a:pt x="877" y="340"/>
                  </a:cubicBezTo>
                  <a:cubicBezTo>
                    <a:pt x="885" y="340"/>
                    <a:pt x="893" y="332"/>
                    <a:pt x="909" y="332"/>
                  </a:cubicBezTo>
                  <a:cubicBezTo>
                    <a:pt x="916" y="324"/>
                    <a:pt x="924" y="324"/>
                    <a:pt x="932" y="324"/>
                  </a:cubicBezTo>
                  <a:cubicBezTo>
                    <a:pt x="948" y="324"/>
                    <a:pt x="956" y="332"/>
                    <a:pt x="956" y="340"/>
                  </a:cubicBezTo>
                  <a:cubicBezTo>
                    <a:pt x="956" y="348"/>
                    <a:pt x="956" y="348"/>
                    <a:pt x="964" y="348"/>
                  </a:cubicBezTo>
                  <a:cubicBezTo>
                    <a:pt x="972" y="356"/>
                    <a:pt x="980" y="356"/>
                    <a:pt x="987" y="356"/>
                  </a:cubicBezTo>
                  <a:cubicBezTo>
                    <a:pt x="1019" y="356"/>
                    <a:pt x="1067" y="356"/>
                    <a:pt x="1082" y="388"/>
                  </a:cubicBezTo>
                  <a:cubicBezTo>
                    <a:pt x="1090" y="404"/>
                    <a:pt x="1098" y="411"/>
                    <a:pt x="1114" y="411"/>
                  </a:cubicBezTo>
                  <a:cubicBezTo>
                    <a:pt x="1122" y="411"/>
                    <a:pt x="1138" y="404"/>
                    <a:pt x="1162" y="388"/>
                  </a:cubicBezTo>
                  <a:cubicBezTo>
                    <a:pt x="1169" y="388"/>
                    <a:pt x="1177" y="380"/>
                    <a:pt x="1185" y="372"/>
                  </a:cubicBezTo>
                  <a:cubicBezTo>
                    <a:pt x="1217" y="348"/>
                    <a:pt x="1264" y="317"/>
                    <a:pt x="1320" y="317"/>
                  </a:cubicBezTo>
                  <a:cubicBezTo>
                    <a:pt x="1335" y="317"/>
                    <a:pt x="1351" y="317"/>
                    <a:pt x="1359" y="324"/>
                  </a:cubicBezTo>
                  <a:cubicBezTo>
                    <a:pt x="1430" y="356"/>
                    <a:pt x="1486" y="388"/>
                    <a:pt x="1509" y="435"/>
                  </a:cubicBezTo>
                  <a:cubicBezTo>
                    <a:pt x="1517" y="443"/>
                    <a:pt x="1517" y="443"/>
                    <a:pt x="1517" y="451"/>
                  </a:cubicBezTo>
                  <a:cubicBezTo>
                    <a:pt x="1533" y="482"/>
                    <a:pt x="1541" y="506"/>
                    <a:pt x="1565" y="506"/>
                  </a:cubicBezTo>
                  <a:cubicBezTo>
                    <a:pt x="1565" y="506"/>
                    <a:pt x="1573" y="506"/>
                    <a:pt x="1573" y="498"/>
                  </a:cubicBezTo>
                  <a:cubicBezTo>
                    <a:pt x="1588" y="498"/>
                    <a:pt x="1596" y="482"/>
                    <a:pt x="1604" y="459"/>
                  </a:cubicBezTo>
                  <a:cubicBezTo>
                    <a:pt x="1604" y="451"/>
                    <a:pt x="1612" y="435"/>
                    <a:pt x="1620" y="435"/>
                  </a:cubicBezTo>
                  <a:cubicBezTo>
                    <a:pt x="1628" y="435"/>
                    <a:pt x="1628" y="435"/>
                    <a:pt x="1628" y="435"/>
                  </a:cubicBezTo>
                  <a:cubicBezTo>
                    <a:pt x="1636" y="443"/>
                    <a:pt x="1636" y="443"/>
                    <a:pt x="1644" y="443"/>
                  </a:cubicBezTo>
                  <a:cubicBezTo>
                    <a:pt x="1667" y="467"/>
                    <a:pt x="1723" y="498"/>
                    <a:pt x="1746" y="538"/>
                  </a:cubicBezTo>
                  <a:cubicBezTo>
                    <a:pt x="1762" y="562"/>
                    <a:pt x="1810" y="609"/>
                    <a:pt x="1849" y="609"/>
                  </a:cubicBezTo>
                  <a:cubicBezTo>
                    <a:pt x="1857" y="609"/>
                    <a:pt x="1865" y="601"/>
                    <a:pt x="1873" y="601"/>
                  </a:cubicBezTo>
                  <a:cubicBezTo>
                    <a:pt x="1881" y="593"/>
                    <a:pt x="1897" y="570"/>
                    <a:pt x="1913" y="546"/>
                  </a:cubicBezTo>
                  <a:cubicBezTo>
                    <a:pt x="1952" y="506"/>
                    <a:pt x="1984" y="467"/>
                    <a:pt x="2007" y="467"/>
                  </a:cubicBezTo>
                  <a:cubicBezTo>
                    <a:pt x="2015" y="467"/>
                    <a:pt x="2015" y="467"/>
                    <a:pt x="2015" y="467"/>
                  </a:cubicBezTo>
                  <a:cubicBezTo>
                    <a:pt x="2055" y="490"/>
                    <a:pt x="2070" y="522"/>
                    <a:pt x="2070" y="546"/>
                  </a:cubicBezTo>
                  <a:cubicBezTo>
                    <a:pt x="2070" y="554"/>
                    <a:pt x="2079" y="554"/>
                    <a:pt x="2079" y="554"/>
                  </a:cubicBezTo>
                  <a:cubicBezTo>
                    <a:pt x="2079" y="554"/>
                    <a:pt x="2086" y="554"/>
                    <a:pt x="2094" y="546"/>
                  </a:cubicBezTo>
                  <a:cubicBezTo>
                    <a:pt x="2102" y="546"/>
                    <a:pt x="2110" y="546"/>
                    <a:pt x="2118" y="546"/>
                  </a:cubicBezTo>
                  <a:cubicBezTo>
                    <a:pt x="2118" y="538"/>
                    <a:pt x="2126" y="538"/>
                    <a:pt x="2142" y="538"/>
                  </a:cubicBezTo>
                  <a:cubicBezTo>
                    <a:pt x="2173" y="530"/>
                    <a:pt x="2221" y="514"/>
                    <a:pt x="2252" y="514"/>
                  </a:cubicBezTo>
                  <a:cubicBezTo>
                    <a:pt x="2260" y="514"/>
                    <a:pt x="2268" y="514"/>
                    <a:pt x="2276" y="522"/>
                  </a:cubicBezTo>
                  <a:cubicBezTo>
                    <a:pt x="2292" y="530"/>
                    <a:pt x="2300" y="538"/>
                    <a:pt x="2308" y="546"/>
                  </a:cubicBezTo>
                  <a:cubicBezTo>
                    <a:pt x="2324" y="562"/>
                    <a:pt x="2332" y="570"/>
                    <a:pt x="2347" y="570"/>
                  </a:cubicBezTo>
                  <a:cubicBezTo>
                    <a:pt x="2371" y="570"/>
                    <a:pt x="2419" y="570"/>
                    <a:pt x="2450" y="570"/>
                  </a:cubicBezTo>
                  <a:cubicBezTo>
                    <a:pt x="2466" y="570"/>
                    <a:pt x="2466" y="570"/>
                    <a:pt x="2466" y="570"/>
                  </a:cubicBezTo>
                  <a:cubicBezTo>
                    <a:pt x="2458" y="570"/>
                    <a:pt x="2458" y="570"/>
                    <a:pt x="2458" y="570"/>
                  </a:cubicBezTo>
                  <a:cubicBezTo>
                    <a:pt x="2387" y="641"/>
                    <a:pt x="2308" y="664"/>
                    <a:pt x="2276" y="680"/>
                  </a:cubicBezTo>
                  <a:cubicBezTo>
                    <a:pt x="2260" y="680"/>
                    <a:pt x="2260" y="680"/>
                    <a:pt x="2260" y="680"/>
                  </a:cubicBezTo>
                  <a:cubicBezTo>
                    <a:pt x="2205" y="704"/>
                    <a:pt x="2110" y="735"/>
                    <a:pt x="2079" y="799"/>
                  </a:cubicBezTo>
                  <a:cubicBezTo>
                    <a:pt x="2055" y="854"/>
                    <a:pt x="1841" y="1044"/>
                    <a:pt x="1707" y="1154"/>
                  </a:cubicBezTo>
                  <a:cubicBezTo>
                    <a:pt x="1707" y="1162"/>
                    <a:pt x="1707" y="1162"/>
                    <a:pt x="1707" y="1162"/>
                  </a:cubicBezTo>
                  <a:cubicBezTo>
                    <a:pt x="1699" y="1170"/>
                    <a:pt x="1683" y="1178"/>
                    <a:pt x="1683" y="1178"/>
                  </a:cubicBezTo>
                  <a:lnTo>
                    <a:pt x="1683" y="1178"/>
                  </a:lnTo>
                  <a:cubicBezTo>
                    <a:pt x="1683" y="1186"/>
                    <a:pt x="1683" y="1186"/>
                    <a:pt x="1683" y="1186"/>
                  </a:cubicBezTo>
                  <a:lnTo>
                    <a:pt x="1683" y="1186"/>
                  </a:lnTo>
                  <a:cubicBezTo>
                    <a:pt x="1675" y="1194"/>
                    <a:pt x="1628" y="1249"/>
                    <a:pt x="1612" y="1257"/>
                  </a:cubicBezTo>
                  <a:cubicBezTo>
                    <a:pt x="1604" y="1257"/>
                    <a:pt x="1612" y="1297"/>
                    <a:pt x="1620" y="1321"/>
                  </a:cubicBezTo>
                  <a:cubicBezTo>
                    <a:pt x="1620" y="1336"/>
                    <a:pt x="1620" y="1344"/>
                    <a:pt x="1628" y="1360"/>
                  </a:cubicBezTo>
                  <a:cubicBezTo>
                    <a:pt x="1628" y="1368"/>
                    <a:pt x="1628" y="1376"/>
                    <a:pt x="1628" y="1392"/>
                  </a:cubicBezTo>
                  <a:cubicBezTo>
                    <a:pt x="1636" y="1431"/>
                    <a:pt x="1652" y="1502"/>
                    <a:pt x="1620" y="1542"/>
                  </a:cubicBezTo>
                  <a:cubicBezTo>
                    <a:pt x="1604" y="1574"/>
                    <a:pt x="1580" y="1581"/>
                    <a:pt x="1557" y="1589"/>
                  </a:cubicBezTo>
                  <a:cubicBezTo>
                    <a:pt x="1533" y="1597"/>
                    <a:pt x="1517" y="1605"/>
                    <a:pt x="1502" y="1621"/>
                  </a:cubicBezTo>
                  <a:cubicBezTo>
                    <a:pt x="1478" y="1637"/>
                    <a:pt x="1470" y="1652"/>
                    <a:pt x="1470" y="1668"/>
                  </a:cubicBezTo>
                  <a:cubicBezTo>
                    <a:pt x="1470" y="1684"/>
                    <a:pt x="1462" y="1700"/>
                    <a:pt x="1446" y="1724"/>
                  </a:cubicBezTo>
                  <a:cubicBezTo>
                    <a:pt x="1438" y="1739"/>
                    <a:pt x="1438" y="1747"/>
                    <a:pt x="1438" y="1755"/>
                  </a:cubicBezTo>
                  <a:cubicBezTo>
                    <a:pt x="1446" y="1763"/>
                    <a:pt x="1454" y="1771"/>
                    <a:pt x="1470" y="1771"/>
                  </a:cubicBezTo>
                  <a:cubicBezTo>
                    <a:pt x="1478" y="1779"/>
                    <a:pt x="1486" y="1779"/>
                    <a:pt x="1493" y="1787"/>
                  </a:cubicBezTo>
                  <a:cubicBezTo>
                    <a:pt x="1517" y="1795"/>
                    <a:pt x="1525" y="1818"/>
                    <a:pt x="1525" y="1842"/>
                  </a:cubicBezTo>
                  <a:cubicBezTo>
                    <a:pt x="1525" y="1866"/>
                    <a:pt x="1517" y="1882"/>
                    <a:pt x="1509" y="1898"/>
                  </a:cubicBezTo>
                  <a:cubicBezTo>
                    <a:pt x="1486" y="1913"/>
                    <a:pt x="1493" y="1921"/>
                    <a:pt x="1493" y="1937"/>
                  </a:cubicBezTo>
                  <a:cubicBezTo>
                    <a:pt x="1502" y="1945"/>
                    <a:pt x="1502" y="1961"/>
                    <a:pt x="1502" y="1969"/>
                  </a:cubicBezTo>
                  <a:cubicBezTo>
                    <a:pt x="1509" y="2008"/>
                    <a:pt x="1509" y="2008"/>
                    <a:pt x="1493" y="2048"/>
                  </a:cubicBezTo>
                  <a:cubicBezTo>
                    <a:pt x="1493" y="2056"/>
                    <a:pt x="1486" y="2064"/>
                    <a:pt x="1486" y="2071"/>
                  </a:cubicBezTo>
                  <a:cubicBezTo>
                    <a:pt x="1470" y="2119"/>
                    <a:pt x="1486" y="2127"/>
                    <a:pt x="1502" y="2143"/>
                  </a:cubicBezTo>
                  <a:cubicBezTo>
                    <a:pt x="1509" y="2151"/>
                    <a:pt x="1517" y="2166"/>
                    <a:pt x="1525" y="2174"/>
                  </a:cubicBezTo>
                  <a:cubicBezTo>
                    <a:pt x="1533" y="2198"/>
                    <a:pt x="1557" y="2206"/>
                    <a:pt x="1580" y="2214"/>
                  </a:cubicBezTo>
                  <a:cubicBezTo>
                    <a:pt x="1588" y="2222"/>
                    <a:pt x="1596" y="2222"/>
                    <a:pt x="1604" y="2229"/>
                  </a:cubicBezTo>
                  <a:cubicBezTo>
                    <a:pt x="1620" y="2238"/>
                    <a:pt x="1628" y="2238"/>
                    <a:pt x="1636" y="2238"/>
                  </a:cubicBezTo>
                  <a:cubicBezTo>
                    <a:pt x="1652" y="2245"/>
                    <a:pt x="1667" y="2245"/>
                    <a:pt x="1675" y="2277"/>
                  </a:cubicBezTo>
                  <a:cubicBezTo>
                    <a:pt x="1675" y="2285"/>
                    <a:pt x="1683" y="2285"/>
                    <a:pt x="1691" y="2285"/>
                  </a:cubicBezTo>
                  <a:lnTo>
                    <a:pt x="1699" y="2285"/>
                  </a:lnTo>
                  <a:cubicBezTo>
                    <a:pt x="1707" y="2285"/>
                    <a:pt x="1715" y="2285"/>
                    <a:pt x="1715" y="2285"/>
                  </a:cubicBezTo>
                  <a:cubicBezTo>
                    <a:pt x="1731" y="2285"/>
                    <a:pt x="1762" y="2293"/>
                    <a:pt x="1786" y="2316"/>
                  </a:cubicBezTo>
                  <a:cubicBezTo>
                    <a:pt x="1810" y="2340"/>
                    <a:pt x="1833" y="2364"/>
                    <a:pt x="1857" y="2388"/>
                  </a:cubicBezTo>
                  <a:cubicBezTo>
                    <a:pt x="1897" y="2427"/>
                    <a:pt x="1928" y="2467"/>
                    <a:pt x="1944" y="2467"/>
                  </a:cubicBezTo>
                  <a:cubicBezTo>
                    <a:pt x="1984" y="2475"/>
                    <a:pt x="2039" y="2538"/>
                    <a:pt x="2039" y="2601"/>
                  </a:cubicBezTo>
                  <a:cubicBezTo>
                    <a:pt x="2031" y="2641"/>
                    <a:pt x="2047" y="2680"/>
                    <a:pt x="2063" y="2712"/>
                  </a:cubicBezTo>
                  <a:lnTo>
                    <a:pt x="2063" y="2712"/>
                  </a:lnTo>
                  <a:cubicBezTo>
                    <a:pt x="2063" y="2720"/>
                    <a:pt x="2063" y="2720"/>
                    <a:pt x="2063" y="2720"/>
                  </a:cubicBezTo>
                  <a:cubicBezTo>
                    <a:pt x="1636" y="2767"/>
                    <a:pt x="932" y="2775"/>
                    <a:pt x="553" y="2775"/>
                  </a:cubicBezTo>
                  <a:lnTo>
                    <a:pt x="268" y="2759"/>
                  </a:lnTo>
                  <a:lnTo>
                    <a:pt x="268" y="2759"/>
                  </a:lnTo>
                  <a:cubicBezTo>
                    <a:pt x="292" y="2767"/>
                    <a:pt x="394" y="2767"/>
                    <a:pt x="553" y="2767"/>
                  </a:cubicBezTo>
                  <a:cubicBezTo>
                    <a:pt x="932" y="2767"/>
                    <a:pt x="1628" y="2759"/>
                    <a:pt x="2055" y="2712"/>
                  </a:cubicBezTo>
                  <a:cubicBezTo>
                    <a:pt x="2039" y="2672"/>
                    <a:pt x="2023" y="2641"/>
                    <a:pt x="2031" y="2601"/>
                  </a:cubicBezTo>
                  <a:cubicBezTo>
                    <a:pt x="2031" y="2546"/>
                    <a:pt x="1976" y="2482"/>
                    <a:pt x="1944" y="2475"/>
                  </a:cubicBezTo>
                  <a:cubicBezTo>
                    <a:pt x="1928" y="2475"/>
                    <a:pt x="1889" y="2435"/>
                    <a:pt x="1849" y="2396"/>
                  </a:cubicBezTo>
                  <a:cubicBezTo>
                    <a:pt x="1826" y="2372"/>
                    <a:pt x="1802" y="2340"/>
                    <a:pt x="1786" y="2324"/>
                  </a:cubicBezTo>
                  <a:cubicBezTo>
                    <a:pt x="1754" y="2301"/>
                    <a:pt x="1731" y="2293"/>
                    <a:pt x="1715" y="2293"/>
                  </a:cubicBezTo>
                  <a:cubicBezTo>
                    <a:pt x="1715" y="2293"/>
                    <a:pt x="1707" y="2293"/>
                    <a:pt x="1699" y="2293"/>
                  </a:cubicBezTo>
                  <a:lnTo>
                    <a:pt x="1691" y="2293"/>
                  </a:lnTo>
                  <a:cubicBezTo>
                    <a:pt x="1683" y="2293"/>
                    <a:pt x="1667" y="2293"/>
                    <a:pt x="1667" y="2277"/>
                  </a:cubicBezTo>
                  <a:cubicBezTo>
                    <a:pt x="1659" y="2253"/>
                    <a:pt x="1652" y="2253"/>
                    <a:pt x="1628" y="2245"/>
                  </a:cubicBezTo>
                  <a:cubicBezTo>
                    <a:pt x="1620" y="2245"/>
                    <a:pt x="1612" y="2245"/>
                    <a:pt x="1604" y="2238"/>
                  </a:cubicBezTo>
                  <a:cubicBezTo>
                    <a:pt x="1596" y="2229"/>
                    <a:pt x="1588" y="2229"/>
                    <a:pt x="1573" y="2222"/>
                  </a:cubicBezTo>
                  <a:cubicBezTo>
                    <a:pt x="1549" y="2214"/>
                    <a:pt x="1525" y="2206"/>
                    <a:pt x="1517" y="2182"/>
                  </a:cubicBezTo>
                  <a:cubicBezTo>
                    <a:pt x="1509" y="2166"/>
                    <a:pt x="1502" y="2158"/>
                    <a:pt x="1493" y="2151"/>
                  </a:cubicBezTo>
                  <a:cubicBezTo>
                    <a:pt x="1478" y="2135"/>
                    <a:pt x="1462" y="2119"/>
                    <a:pt x="1478" y="2071"/>
                  </a:cubicBezTo>
                  <a:cubicBezTo>
                    <a:pt x="1478" y="2064"/>
                    <a:pt x="1486" y="2048"/>
                    <a:pt x="1486" y="2040"/>
                  </a:cubicBezTo>
                  <a:cubicBezTo>
                    <a:pt x="1502" y="2008"/>
                    <a:pt x="1502" y="2008"/>
                    <a:pt x="1493" y="1969"/>
                  </a:cubicBezTo>
                  <a:cubicBezTo>
                    <a:pt x="1493" y="1961"/>
                    <a:pt x="1493" y="1953"/>
                    <a:pt x="1486" y="1937"/>
                  </a:cubicBezTo>
                  <a:cubicBezTo>
                    <a:pt x="1486" y="1921"/>
                    <a:pt x="1478" y="1905"/>
                    <a:pt x="1502" y="1889"/>
                  </a:cubicBezTo>
                  <a:cubicBezTo>
                    <a:pt x="1517" y="1874"/>
                    <a:pt x="1517" y="1858"/>
                    <a:pt x="1517" y="1842"/>
                  </a:cubicBezTo>
                  <a:cubicBezTo>
                    <a:pt x="1517" y="1818"/>
                    <a:pt x="1509" y="1803"/>
                    <a:pt x="1493" y="1795"/>
                  </a:cubicBezTo>
                  <a:cubicBezTo>
                    <a:pt x="1486" y="1787"/>
                    <a:pt x="1478" y="1787"/>
                    <a:pt x="1462" y="1779"/>
                  </a:cubicBezTo>
                  <a:cubicBezTo>
                    <a:pt x="1454" y="1771"/>
                    <a:pt x="1438" y="1771"/>
                    <a:pt x="1430" y="1755"/>
                  </a:cubicBezTo>
                  <a:cubicBezTo>
                    <a:pt x="1430" y="1747"/>
                    <a:pt x="1430" y="1739"/>
                    <a:pt x="1446" y="1724"/>
                  </a:cubicBezTo>
                  <a:cubicBezTo>
                    <a:pt x="1454" y="1700"/>
                    <a:pt x="1462" y="1684"/>
                    <a:pt x="1462" y="1668"/>
                  </a:cubicBezTo>
                  <a:cubicBezTo>
                    <a:pt x="1462" y="1652"/>
                    <a:pt x="1470" y="1637"/>
                    <a:pt x="1493" y="1613"/>
                  </a:cubicBezTo>
                  <a:cubicBezTo>
                    <a:pt x="1517" y="1597"/>
                    <a:pt x="1533" y="1589"/>
                    <a:pt x="1549" y="1589"/>
                  </a:cubicBezTo>
                  <a:cubicBezTo>
                    <a:pt x="1573" y="1574"/>
                    <a:pt x="1596" y="1574"/>
                    <a:pt x="1620" y="1542"/>
                  </a:cubicBezTo>
                  <a:cubicBezTo>
                    <a:pt x="1644" y="1502"/>
                    <a:pt x="1628" y="1431"/>
                    <a:pt x="1620" y="1392"/>
                  </a:cubicBezTo>
                  <a:cubicBezTo>
                    <a:pt x="1620" y="1376"/>
                    <a:pt x="1620" y="1368"/>
                    <a:pt x="1620" y="1360"/>
                  </a:cubicBezTo>
                  <a:cubicBezTo>
                    <a:pt x="1612" y="1352"/>
                    <a:pt x="1612" y="1336"/>
                    <a:pt x="1612" y="1321"/>
                  </a:cubicBezTo>
                  <a:cubicBezTo>
                    <a:pt x="1604" y="1281"/>
                    <a:pt x="1596" y="1257"/>
                    <a:pt x="1612" y="1249"/>
                  </a:cubicBezTo>
                  <a:cubicBezTo>
                    <a:pt x="1620" y="1241"/>
                    <a:pt x="1659" y="1210"/>
                    <a:pt x="1675" y="1186"/>
                  </a:cubicBezTo>
                  <a:cubicBezTo>
                    <a:pt x="1675" y="1178"/>
                    <a:pt x="1683" y="1170"/>
                    <a:pt x="1699" y="1154"/>
                  </a:cubicBezTo>
                  <a:cubicBezTo>
                    <a:pt x="1707" y="1147"/>
                    <a:pt x="1707" y="1147"/>
                    <a:pt x="1707" y="1147"/>
                  </a:cubicBezTo>
                  <a:cubicBezTo>
                    <a:pt x="1920" y="957"/>
                    <a:pt x="2055" y="830"/>
                    <a:pt x="2070" y="791"/>
                  </a:cubicBezTo>
                  <a:cubicBezTo>
                    <a:pt x="2102" y="728"/>
                    <a:pt x="2197" y="696"/>
                    <a:pt x="2260" y="672"/>
                  </a:cubicBezTo>
                  <a:cubicBezTo>
                    <a:pt x="2276" y="672"/>
                    <a:pt x="2276" y="672"/>
                    <a:pt x="2276" y="672"/>
                  </a:cubicBezTo>
                  <a:cubicBezTo>
                    <a:pt x="2300" y="664"/>
                    <a:pt x="2379" y="633"/>
                    <a:pt x="2442" y="577"/>
                  </a:cubicBezTo>
                  <a:cubicBezTo>
                    <a:pt x="2410" y="577"/>
                    <a:pt x="2371" y="577"/>
                    <a:pt x="2347" y="577"/>
                  </a:cubicBezTo>
                  <a:cubicBezTo>
                    <a:pt x="2332" y="577"/>
                    <a:pt x="2316" y="562"/>
                    <a:pt x="2300" y="554"/>
                  </a:cubicBezTo>
                  <a:cubicBezTo>
                    <a:pt x="2292" y="546"/>
                    <a:pt x="2284" y="530"/>
                    <a:pt x="2276" y="530"/>
                  </a:cubicBezTo>
                  <a:cubicBezTo>
                    <a:pt x="2268" y="522"/>
                    <a:pt x="2260" y="522"/>
                    <a:pt x="2252" y="522"/>
                  </a:cubicBezTo>
                  <a:cubicBezTo>
                    <a:pt x="2221" y="522"/>
                    <a:pt x="2173" y="538"/>
                    <a:pt x="2142" y="546"/>
                  </a:cubicBezTo>
                  <a:cubicBezTo>
                    <a:pt x="2134" y="546"/>
                    <a:pt x="2126" y="546"/>
                    <a:pt x="2118" y="546"/>
                  </a:cubicBezTo>
                  <a:cubicBezTo>
                    <a:pt x="2110" y="554"/>
                    <a:pt x="2102" y="554"/>
                    <a:pt x="2094" y="554"/>
                  </a:cubicBezTo>
                  <a:cubicBezTo>
                    <a:pt x="2086" y="554"/>
                    <a:pt x="2086" y="562"/>
                    <a:pt x="2079" y="562"/>
                  </a:cubicBezTo>
                  <a:cubicBezTo>
                    <a:pt x="2070" y="562"/>
                    <a:pt x="2063" y="554"/>
                    <a:pt x="2063" y="546"/>
                  </a:cubicBezTo>
                  <a:cubicBezTo>
                    <a:pt x="2063" y="530"/>
                    <a:pt x="2055" y="498"/>
                    <a:pt x="2015" y="475"/>
                  </a:cubicBezTo>
                  <a:lnTo>
                    <a:pt x="2007" y="475"/>
                  </a:lnTo>
                  <a:cubicBezTo>
                    <a:pt x="1984" y="475"/>
                    <a:pt x="1952" y="514"/>
                    <a:pt x="1920" y="554"/>
                  </a:cubicBezTo>
                  <a:cubicBezTo>
                    <a:pt x="1904" y="577"/>
                    <a:pt x="1889" y="593"/>
                    <a:pt x="1873" y="609"/>
                  </a:cubicBezTo>
                  <a:cubicBezTo>
                    <a:pt x="1865" y="609"/>
                    <a:pt x="1857" y="617"/>
                    <a:pt x="1849" y="617"/>
                  </a:cubicBezTo>
                  <a:cubicBezTo>
                    <a:pt x="1810" y="617"/>
                    <a:pt x="1754" y="570"/>
                    <a:pt x="1739" y="538"/>
                  </a:cubicBezTo>
                  <a:cubicBezTo>
                    <a:pt x="1715" y="506"/>
                    <a:pt x="1667" y="475"/>
                    <a:pt x="1636" y="451"/>
                  </a:cubicBezTo>
                  <a:lnTo>
                    <a:pt x="1628" y="443"/>
                  </a:lnTo>
                  <a:cubicBezTo>
                    <a:pt x="1620" y="443"/>
                    <a:pt x="1620" y="443"/>
                    <a:pt x="1620" y="443"/>
                  </a:cubicBezTo>
                  <a:cubicBezTo>
                    <a:pt x="1620" y="443"/>
                    <a:pt x="1612" y="459"/>
                    <a:pt x="1604" y="467"/>
                  </a:cubicBezTo>
                  <a:cubicBezTo>
                    <a:pt x="1604" y="482"/>
                    <a:pt x="1596" y="506"/>
                    <a:pt x="1573" y="506"/>
                  </a:cubicBezTo>
                  <a:lnTo>
                    <a:pt x="1565" y="514"/>
                  </a:lnTo>
                  <a:cubicBezTo>
                    <a:pt x="1541" y="514"/>
                    <a:pt x="1525" y="490"/>
                    <a:pt x="1509" y="451"/>
                  </a:cubicBezTo>
                  <a:cubicBezTo>
                    <a:pt x="1509" y="451"/>
                    <a:pt x="1509" y="443"/>
                    <a:pt x="1502" y="435"/>
                  </a:cubicBezTo>
                  <a:cubicBezTo>
                    <a:pt x="1478" y="395"/>
                    <a:pt x="1430" y="364"/>
                    <a:pt x="1359" y="332"/>
                  </a:cubicBezTo>
                  <a:cubicBezTo>
                    <a:pt x="1343" y="324"/>
                    <a:pt x="1335" y="324"/>
                    <a:pt x="1320" y="324"/>
                  </a:cubicBezTo>
                  <a:cubicBezTo>
                    <a:pt x="1272" y="324"/>
                    <a:pt x="1225" y="356"/>
                    <a:pt x="1185" y="380"/>
                  </a:cubicBezTo>
                  <a:cubicBezTo>
                    <a:pt x="1177" y="388"/>
                    <a:pt x="1169" y="395"/>
                    <a:pt x="1162" y="395"/>
                  </a:cubicBezTo>
                  <a:cubicBezTo>
                    <a:pt x="1146" y="411"/>
                    <a:pt x="1130" y="419"/>
                    <a:pt x="1114" y="419"/>
                  </a:cubicBezTo>
                  <a:cubicBezTo>
                    <a:pt x="1098" y="419"/>
                    <a:pt x="1090" y="411"/>
                    <a:pt x="1074" y="388"/>
                  </a:cubicBezTo>
                  <a:cubicBezTo>
                    <a:pt x="1059" y="364"/>
                    <a:pt x="1019" y="364"/>
                    <a:pt x="987" y="364"/>
                  </a:cubicBezTo>
                  <a:cubicBezTo>
                    <a:pt x="980" y="364"/>
                    <a:pt x="964" y="364"/>
                    <a:pt x="964" y="356"/>
                  </a:cubicBezTo>
                  <a:cubicBezTo>
                    <a:pt x="956" y="356"/>
                    <a:pt x="948" y="348"/>
                    <a:pt x="948" y="340"/>
                  </a:cubicBezTo>
                  <a:cubicBezTo>
                    <a:pt x="948" y="332"/>
                    <a:pt x="940" y="332"/>
                    <a:pt x="932" y="332"/>
                  </a:cubicBezTo>
                  <a:cubicBezTo>
                    <a:pt x="932" y="332"/>
                    <a:pt x="916" y="332"/>
                    <a:pt x="909" y="340"/>
                  </a:cubicBezTo>
                  <a:cubicBezTo>
                    <a:pt x="901" y="340"/>
                    <a:pt x="885" y="348"/>
                    <a:pt x="877" y="348"/>
                  </a:cubicBezTo>
                  <a:cubicBezTo>
                    <a:pt x="861" y="348"/>
                    <a:pt x="845" y="332"/>
                    <a:pt x="829" y="324"/>
                  </a:cubicBezTo>
                  <a:cubicBezTo>
                    <a:pt x="822" y="317"/>
                    <a:pt x="814" y="309"/>
                    <a:pt x="806" y="309"/>
                  </a:cubicBezTo>
                  <a:cubicBezTo>
                    <a:pt x="782" y="293"/>
                    <a:pt x="790" y="253"/>
                    <a:pt x="798" y="214"/>
                  </a:cubicBezTo>
                  <a:cubicBezTo>
                    <a:pt x="798" y="198"/>
                    <a:pt x="806" y="174"/>
                    <a:pt x="798" y="166"/>
                  </a:cubicBezTo>
                  <a:cubicBezTo>
                    <a:pt x="782" y="151"/>
                    <a:pt x="774" y="87"/>
                    <a:pt x="774" y="48"/>
                  </a:cubicBezTo>
                  <a:cubicBezTo>
                    <a:pt x="766" y="8"/>
                    <a:pt x="703" y="8"/>
                    <a:pt x="687" y="8"/>
                  </a:cubicBezTo>
                  <a:cubicBezTo>
                    <a:pt x="679" y="8"/>
                    <a:pt x="671" y="8"/>
                    <a:pt x="671" y="8"/>
                  </a:cubicBezTo>
                  <a:cubicBezTo>
                    <a:pt x="663" y="24"/>
                    <a:pt x="656" y="48"/>
                    <a:pt x="663" y="119"/>
                  </a:cubicBezTo>
                  <a:cubicBezTo>
                    <a:pt x="663" y="135"/>
                    <a:pt x="663" y="142"/>
                    <a:pt x="656" y="151"/>
                  </a:cubicBezTo>
                  <a:cubicBezTo>
                    <a:pt x="648" y="158"/>
                    <a:pt x="640" y="158"/>
                    <a:pt x="640" y="158"/>
                  </a:cubicBezTo>
                  <a:cubicBezTo>
                    <a:pt x="442" y="166"/>
                    <a:pt x="229" y="174"/>
                    <a:pt x="16" y="182"/>
                  </a:cubicBezTo>
                  <a:cubicBezTo>
                    <a:pt x="16" y="222"/>
                    <a:pt x="24" y="277"/>
                    <a:pt x="40" y="293"/>
                  </a:cubicBezTo>
                  <a:cubicBezTo>
                    <a:pt x="71" y="324"/>
                    <a:pt x="64" y="348"/>
                    <a:pt x="56" y="372"/>
                  </a:cubicBezTo>
                  <a:cubicBezTo>
                    <a:pt x="56" y="372"/>
                    <a:pt x="8" y="482"/>
                    <a:pt x="48" y="585"/>
                  </a:cubicBezTo>
                  <a:cubicBezTo>
                    <a:pt x="71" y="672"/>
                    <a:pt x="119" y="791"/>
                    <a:pt x="135" y="830"/>
                  </a:cubicBezTo>
                  <a:cubicBezTo>
                    <a:pt x="151" y="862"/>
                    <a:pt x="143" y="941"/>
                    <a:pt x="135" y="1012"/>
                  </a:cubicBezTo>
                  <a:cubicBezTo>
                    <a:pt x="127" y="1060"/>
                    <a:pt x="135" y="1083"/>
                    <a:pt x="135" y="1107"/>
                  </a:cubicBezTo>
                  <a:cubicBezTo>
                    <a:pt x="143" y="1131"/>
                    <a:pt x="143" y="1147"/>
                    <a:pt x="143" y="1162"/>
                  </a:cubicBezTo>
                  <a:cubicBezTo>
                    <a:pt x="143" y="1194"/>
                    <a:pt x="151" y="1241"/>
                    <a:pt x="158" y="1289"/>
                  </a:cubicBezTo>
                  <a:cubicBezTo>
                    <a:pt x="166" y="1328"/>
                    <a:pt x="174" y="1360"/>
                    <a:pt x="174" y="1384"/>
                  </a:cubicBezTo>
                  <a:cubicBezTo>
                    <a:pt x="174" y="1407"/>
                    <a:pt x="182" y="1415"/>
                    <a:pt x="198" y="1423"/>
                  </a:cubicBezTo>
                  <a:cubicBezTo>
                    <a:pt x="206" y="1423"/>
                    <a:pt x="213" y="1431"/>
                    <a:pt x="213" y="1431"/>
                  </a:cubicBezTo>
                  <a:cubicBezTo>
                    <a:pt x="229" y="1447"/>
                    <a:pt x="229" y="1478"/>
                    <a:pt x="229" y="1526"/>
                  </a:cubicBezTo>
                  <a:cubicBezTo>
                    <a:pt x="221" y="1550"/>
                    <a:pt x="221" y="1581"/>
                    <a:pt x="229" y="1597"/>
                  </a:cubicBezTo>
                  <a:cubicBezTo>
                    <a:pt x="237" y="1645"/>
                    <a:pt x="198" y="1724"/>
                    <a:pt x="166" y="1747"/>
                  </a:cubicBezTo>
                  <a:cubicBezTo>
                    <a:pt x="151" y="1755"/>
                    <a:pt x="143" y="1763"/>
                    <a:pt x="143" y="1779"/>
                  </a:cubicBezTo>
                  <a:cubicBezTo>
                    <a:pt x="135" y="1787"/>
                    <a:pt x="143" y="1795"/>
                    <a:pt x="143" y="1803"/>
                  </a:cubicBezTo>
                  <a:cubicBezTo>
                    <a:pt x="151" y="1811"/>
                    <a:pt x="151" y="1811"/>
                    <a:pt x="158" y="1811"/>
                  </a:cubicBezTo>
                  <a:cubicBezTo>
                    <a:pt x="166" y="1818"/>
                    <a:pt x="174" y="1826"/>
                    <a:pt x="174" y="1858"/>
                  </a:cubicBezTo>
                  <a:cubicBezTo>
                    <a:pt x="174" y="1889"/>
                    <a:pt x="190" y="1889"/>
                    <a:pt x="213" y="1889"/>
                  </a:cubicBezTo>
                  <a:cubicBezTo>
                    <a:pt x="237" y="1889"/>
                    <a:pt x="268" y="1913"/>
                    <a:pt x="268" y="1913"/>
                  </a:cubicBezTo>
                  <a:lnTo>
                    <a:pt x="268" y="1913"/>
                  </a:lnTo>
                  <a:cubicBezTo>
                    <a:pt x="268" y="2759"/>
                    <a:pt x="268" y="2759"/>
                    <a:pt x="268" y="2759"/>
                  </a:cubicBezTo>
                  <a:lnTo>
                    <a:pt x="553" y="2775"/>
                  </a:lnTo>
                </a:path>
              </a:pathLst>
            </a:custGeom>
            <a:solidFill>
              <a:schemeClr val="accent6"/>
            </a:solidFill>
            <a:ln>
              <a:solidFill>
                <a:schemeClr val="bg2"/>
              </a:solidFill>
            </a:ln>
            <a:effectLst/>
          </p:spPr>
          <p:txBody>
            <a:bodyPr wrap="none" anchor="ctr"/>
            <a:lstStyle/>
            <a:p>
              <a:endParaRPr lang="en-US"/>
            </a:p>
          </p:txBody>
        </p:sp>
        <p:sp>
          <p:nvSpPr>
            <p:cNvPr id="964" name="Freeform 510"/>
            <p:cNvSpPr>
              <a:spLocks noChangeArrowheads="1"/>
            </p:cNvSpPr>
            <p:nvPr/>
          </p:nvSpPr>
          <p:spPr bwMode="auto">
            <a:xfrm>
              <a:off x="17383439" y="5876120"/>
              <a:ext cx="1215316" cy="786245"/>
            </a:xfrm>
            <a:custGeom>
              <a:avLst/>
              <a:gdLst>
                <a:gd name="T0" fmla="*/ 1794 w 2309"/>
                <a:gd name="T1" fmla="*/ 1391 h 1495"/>
                <a:gd name="T2" fmla="*/ 1794 w 2309"/>
                <a:gd name="T3" fmla="*/ 1391 h 1495"/>
                <a:gd name="T4" fmla="*/ 1888 w 2309"/>
                <a:gd name="T5" fmla="*/ 1494 h 1495"/>
                <a:gd name="T6" fmla="*/ 1888 w 2309"/>
                <a:gd name="T7" fmla="*/ 1486 h 1495"/>
                <a:gd name="T8" fmla="*/ 1904 w 2309"/>
                <a:gd name="T9" fmla="*/ 1423 h 1495"/>
                <a:gd name="T10" fmla="*/ 1897 w 2309"/>
                <a:gd name="T11" fmla="*/ 1391 h 1495"/>
                <a:gd name="T12" fmla="*/ 1999 w 2309"/>
                <a:gd name="T13" fmla="*/ 1312 h 1495"/>
                <a:gd name="T14" fmla="*/ 2007 w 2309"/>
                <a:gd name="T15" fmla="*/ 1249 h 1495"/>
                <a:gd name="T16" fmla="*/ 2047 w 2309"/>
                <a:gd name="T17" fmla="*/ 1138 h 1495"/>
                <a:gd name="T18" fmla="*/ 1999 w 2309"/>
                <a:gd name="T19" fmla="*/ 1083 h 1495"/>
                <a:gd name="T20" fmla="*/ 1999 w 2309"/>
                <a:gd name="T21" fmla="*/ 988 h 1495"/>
                <a:gd name="T22" fmla="*/ 2055 w 2309"/>
                <a:gd name="T23" fmla="*/ 988 h 1495"/>
                <a:gd name="T24" fmla="*/ 2110 w 2309"/>
                <a:gd name="T25" fmla="*/ 980 h 1495"/>
                <a:gd name="T26" fmla="*/ 2181 w 2309"/>
                <a:gd name="T27" fmla="*/ 933 h 1495"/>
                <a:gd name="T28" fmla="*/ 2244 w 2309"/>
                <a:gd name="T29" fmla="*/ 869 h 1495"/>
                <a:gd name="T30" fmla="*/ 2292 w 2309"/>
                <a:gd name="T31" fmla="*/ 782 h 1495"/>
                <a:gd name="T32" fmla="*/ 2284 w 2309"/>
                <a:gd name="T33" fmla="*/ 648 h 1495"/>
                <a:gd name="T34" fmla="*/ 2213 w 2309"/>
                <a:gd name="T35" fmla="*/ 585 h 1495"/>
                <a:gd name="T36" fmla="*/ 2118 w 2309"/>
                <a:gd name="T37" fmla="*/ 482 h 1495"/>
                <a:gd name="T38" fmla="*/ 1991 w 2309"/>
                <a:gd name="T39" fmla="*/ 387 h 1495"/>
                <a:gd name="T40" fmla="*/ 1952 w 2309"/>
                <a:gd name="T41" fmla="*/ 308 h 1495"/>
                <a:gd name="T42" fmla="*/ 1912 w 2309"/>
                <a:gd name="T43" fmla="*/ 245 h 1495"/>
                <a:gd name="T44" fmla="*/ 1936 w 2309"/>
                <a:gd name="T45" fmla="*/ 126 h 1495"/>
                <a:gd name="T46" fmla="*/ 1897 w 2309"/>
                <a:gd name="T47" fmla="*/ 55 h 1495"/>
                <a:gd name="T48" fmla="*/ 1881 w 2309"/>
                <a:gd name="T49" fmla="*/ 0 h 1495"/>
                <a:gd name="T50" fmla="*/ 86 w 2309"/>
                <a:gd name="T51" fmla="*/ 55 h 1495"/>
                <a:gd name="T52" fmla="*/ 47 w 2309"/>
                <a:gd name="T53" fmla="*/ 71 h 1495"/>
                <a:gd name="T54" fmla="*/ 47 w 2309"/>
                <a:gd name="T55" fmla="*/ 150 h 1495"/>
                <a:gd name="T56" fmla="*/ 62 w 2309"/>
                <a:gd name="T57" fmla="*/ 197 h 1495"/>
                <a:gd name="T58" fmla="*/ 94 w 2309"/>
                <a:gd name="T59" fmla="*/ 245 h 1495"/>
                <a:gd name="T60" fmla="*/ 78 w 2309"/>
                <a:gd name="T61" fmla="*/ 316 h 1495"/>
                <a:gd name="T62" fmla="*/ 24 w 2309"/>
                <a:gd name="T63" fmla="*/ 395 h 1495"/>
                <a:gd name="T64" fmla="*/ 78 w 2309"/>
                <a:gd name="T65" fmla="*/ 482 h 1495"/>
                <a:gd name="T66" fmla="*/ 118 w 2309"/>
                <a:gd name="T67" fmla="*/ 585 h 1495"/>
                <a:gd name="T68" fmla="*/ 134 w 2309"/>
                <a:gd name="T69" fmla="*/ 664 h 1495"/>
                <a:gd name="T70" fmla="*/ 165 w 2309"/>
                <a:gd name="T71" fmla="*/ 735 h 1495"/>
                <a:gd name="T72" fmla="*/ 205 w 2309"/>
                <a:gd name="T73" fmla="*/ 822 h 1495"/>
                <a:gd name="T74" fmla="*/ 221 w 2309"/>
                <a:gd name="T75" fmla="*/ 972 h 1495"/>
                <a:gd name="T76" fmla="*/ 236 w 2309"/>
                <a:gd name="T77" fmla="*/ 988 h 1495"/>
                <a:gd name="T78" fmla="*/ 268 w 2309"/>
                <a:gd name="T79" fmla="*/ 1012 h 1495"/>
                <a:gd name="T80" fmla="*/ 268 w 2309"/>
                <a:gd name="T81" fmla="*/ 1051 h 1495"/>
                <a:gd name="T82" fmla="*/ 292 w 2309"/>
                <a:gd name="T83" fmla="*/ 1083 h 1495"/>
                <a:gd name="T84" fmla="*/ 300 w 2309"/>
                <a:gd name="T85" fmla="*/ 1130 h 1495"/>
                <a:gd name="T86" fmla="*/ 300 w 2309"/>
                <a:gd name="T87" fmla="*/ 1193 h 1495"/>
                <a:gd name="T88" fmla="*/ 315 w 2309"/>
                <a:gd name="T89" fmla="*/ 1249 h 1495"/>
                <a:gd name="T90" fmla="*/ 300 w 2309"/>
                <a:gd name="T91" fmla="*/ 1391 h 1495"/>
                <a:gd name="T92" fmla="*/ 331 w 2309"/>
                <a:gd name="T93" fmla="*/ 1399 h 1495"/>
                <a:gd name="T94" fmla="*/ 347 w 2309"/>
                <a:gd name="T95" fmla="*/ 1439 h 1495"/>
                <a:gd name="T96" fmla="*/ 1762 w 2309"/>
                <a:gd name="T97" fmla="*/ 1375 h 1495"/>
                <a:gd name="T98" fmla="*/ 1794 w 2309"/>
                <a:gd name="T99" fmla="*/ 139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9" h="1495">
                  <a:moveTo>
                    <a:pt x="1794" y="1391"/>
                  </a:moveTo>
                  <a:lnTo>
                    <a:pt x="1794" y="1391"/>
                  </a:lnTo>
                  <a:cubicBezTo>
                    <a:pt x="1802" y="1407"/>
                    <a:pt x="1857" y="1454"/>
                    <a:pt x="1888" y="1494"/>
                  </a:cubicBezTo>
                  <a:cubicBezTo>
                    <a:pt x="1888" y="1486"/>
                    <a:pt x="1888" y="1486"/>
                    <a:pt x="1888" y="1486"/>
                  </a:cubicBezTo>
                  <a:cubicBezTo>
                    <a:pt x="1912" y="1462"/>
                    <a:pt x="1912" y="1446"/>
                    <a:pt x="1904" y="1423"/>
                  </a:cubicBezTo>
                  <a:cubicBezTo>
                    <a:pt x="1897" y="1407"/>
                    <a:pt x="1865" y="1399"/>
                    <a:pt x="1897" y="1391"/>
                  </a:cubicBezTo>
                  <a:cubicBezTo>
                    <a:pt x="1920" y="1375"/>
                    <a:pt x="1999" y="1351"/>
                    <a:pt x="1999" y="1312"/>
                  </a:cubicBezTo>
                  <a:cubicBezTo>
                    <a:pt x="1999" y="1265"/>
                    <a:pt x="1991" y="1257"/>
                    <a:pt x="2007" y="1249"/>
                  </a:cubicBezTo>
                  <a:cubicBezTo>
                    <a:pt x="2031" y="1233"/>
                    <a:pt x="2055" y="1170"/>
                    <a:pt x="2047" y="1138"/>
                  </a:cubicBezTo>
                  <a:cubicBezTo>
                    <a:pt x="2039" y="1114"/>
                    <a:pt x="1999" y="1114"/>
                    <a:pt x="1999" y="1083"/>
                  </a:cubicBezTo>
                  <a:cubicBezTo>
                    <a:pt x="1999" y="1051"/>
                    <a:pt x="1960" y="996"/>
                    <a:pt x="1999" y="988"/>
                  </a:cubicBezTo>
                  <a:cubicBezTo>
                    <a:pt x="2015" y="988"/>
                    <a:pt x="2039" y="988"/>
                    <a:pt x="2055" y="988"/>
                  </a:cubicBezTo>
                  <a:cubicBezTo>
                    <a:pt x="2078" y="988"/>
                    <a:pt x="2102" y="988"/>
                    <a:pt x="2110" y="980"/>
                  </a:cubicBezTo>
                  <a:cubicBezTo>
                    <a:pt x="2134" y="956"/>
                    <a:pt x="2150" y="956"/>
                    <a:pt x="2181" y="933"/>
                  </a:cubicBezTo>
                  <a:cubicBezTo>
                    <a:pt x="2213" y="917"/>
                    <a:pt x="2244" y="925"/>
                    <a:pt x="2244" y="869"/>
                  </a:cubicBezTo>
                  <a:cubicBezTo>
                    <a:pt x="2244" y="814"/>
                    <a:pt x="2276" y="814"/>
                    <a:pt x="2292" y="782"/>
                  </a:cubicBezTo>
                  <a:cubicBezTo>
                    <a:pt x="2308" y="743"/>
                    <a:pt x="2308" y="664"/>
                    <a:pt x="2284" y="648"/>
                  </a:cubicBezTo>
                  <a:cubicBezTo>
                    <a:pt x="2268" y="632"/>
                    <a:pt x="2213" y="624"/>
                    <a:pt x="2213" y="585"/>
                  </a:cubicBezTo>
                  <a:cubicBezTo>
                    <a:pt x="2205" y="553"/>
                    <a:pt x="2126" y="498"/>
                    <a:pt x="2118" y="482"/>
                  </a:cubicBezTo>
                  <a:cubicBezTo>
                    <a:pt x="2110" y="458"/>
                    <a:pt x="2102" y="387"/>
                    <a:pt x="1991" y="387"/>
                  </a:cubicBezTo>
                  <a:cubicBezTo>
                    <a:pt x="1873" y="379"/>
                    <a:pt x="1960" y="348"/>
                    <a:pt x="1952" y="308"/>
                  </a:cubicBezTo>
                  <a:cubicBezTo>
                    <a:pt x="1944" y="276"/>
                    <a:pt x="1904" y="316"/>
                    <a:pt x="1912" y="245"/>
                  </a:cubicBezTo>
                  <a:cubicBezTo>
                    <a:pt x="1920" y="174"/>
                    <a:pt x="1912" y="182"/>
                    <a:pt x="1936" y="126"/>
                  </a:cubicBezTo>
                  <a:cubicBezTo>
                    <a:pt x="1952" y="71"/>
                    <a:pt x="1904" y="87"/>
                    <a:pt x="1897" y="55"/>
                  </a:cubicBezTo>
                  <a:cubicBezTo>
                    <a:pt x="1897" y="39"/>
                    <a:pt x="1888" y="23"/>
                    <a:pt x="1881" y="0"/>
                  </a:cubicBezTo>
                  <a:cubicBezTo>
                    <a:pt x="1264" y="71"/>
                    <a:pt x="86" y="55"/>
                    <a:pt x="86" y="55"/>
                  </a:cubicBezTo>
                  <a:cubicBezTo>
                    <a:pt x="86" y="55"/>
                    <a:pt x="62" y="47"/>
                    <a:pt x="47" y="71"/>
                  </a:cubicBezTo>
                  <a:cubicBezTo>
                    <a:pt x="31" y="95"/>
                    <a:pt x="78" y="134"/>
                    <a:pt x="47" y="150"/>
                  </a:cubicBezTo>
                  <a:cubicBezTo>
                    <a:pt x="16" y="166"/>
                    <a:pt x="39" y="182"/>
                    <a:pt x="62" y="197"/>
                  </a:cubicBezTo>
                  <a:cubicBezTo>
                    <a:pt x="94" y="213"/>
                    <a:pt x="110" y="221"/>
                    <a:pt x="94" y="245"/>
                  </a:cubicBezTo>
                  <a:cubicBezTo>
                    <a:pt x="78" y="269"/>
                    <a:pt x="86" y="269"/>
                    <a:pt x="78" y="316"/>
                  </a:cubicBezTo>
                  <a:cubicBezTo>
                    <a:pt x="70" y="371"/>
                    <a:pt x="39" y="356"/>
                    <a:pt x="24" y="395"/>
                  </a:cubicBezTo>
                  <a:cubicBezTo>
                    <a:pt x="0" y="443"/>
                    <a:pt x="47" y="427"/>
                    <a:pt x="78" y="482"/>
                  </a:cubicBezTo>
                  <a:cubicBezTo>
                    <a:pt x="102" y="537"/>
                    <a:pt x="110" y="569"/>
                    <a:pt x="118" y="585"/>
                  </a:cubicBezTo>
                  <a:cubicBezTo>
                    <a:pt x="126" y="601"/>
                    <a:pt x="118" y="632"/>
                    <a:pt x="134" y="664"/>
                  </a:cubicBezTo>
                  <a:cubicBezTo>
                    <a:pt x="149" y="696"/>
                    <a:pt x="141" y="703"/>
                    <a:pt x="165" y="735"/>
                  </a:cubicBezTo>
                  <a:cubicBezTo>
                    <a:pt x="181" y="759"/>
                    <a:pt x="173" y="790"/>
                    <a:pt x="205" y="822"/>
                  </a:cubicBezTo>
                  <a:cubicBezTo>
                    <a:pt x="228" y="854"/>
                    <a:pt x="221" y="949"/>
                    <a:pt x="221" y="972"/>
                  </a:cubicBezTo>
                  <a:cubicBezTo>
                    <a:pt x="221" y="988"/>
                    <a:pt x="221" y="988"/>
                    <a:pt x="236" y="988"/>
                  </a:cubicBezTo>
                  <a:cubicBezTo>
                    <a:pt x="260" y="980"/>
                    <a:pt x="268" y="1012"/>
                    <a:pt x="268" y="1012"/>
                  </a:cubicBezTo>
                  <a:cubicBezTo>
                    <a:pt x="268" y="1012"/>
                    <a:pt x="276" y="1035"/>
                    <a:pt x="268" y="1051"/>
                  </a:cubicBezTo>
                  <a:cubicBezTo>
                    <a:pt x="268" y="1075"/>
                    <a:pt x="300" y="1067"/>
                    <a:pt x="292" y="1083"/>
                  </a:cubicBezTo>
                  <a:cubicBezTo>
                    <a:pt x="292" y="1107"/>
                    <a:pt x="292" y="1122"/>
                    <a:pt x="300" y="1130"/>
                  </a:cubicBezTo>
                  <a:cubicBezTo>
                    <a:pt x="315" y="1138"/>
                    <a:pt x="315" y="1170"/>
                    <a:pt x="300" y="1193"/>
                  </a:cubicBezTo>
                  <a:cubicBezTo>
                    <a:pt x="284" y="1217"/>
                    <a:pt x="292" y="1217"/>
                    <a:pt x="315" y="1249"/>
                  </a:cubicBezTo>
                  <a:cubicBezTo>
                    <a:pt x="347" y="1288"/>
                    <a:pt x="300" y="1367"/>
                    <a:pt x="300" y="1391"/>
                  </a:cubicBezTo>
                  <a:cubicBezTo>
                    <a:pt x="300" y="1415"/>
                    <a:pt x="315" y="1399"/>
                    <a:pt x="331" y="1399"/>
                  </a:cubicBezTo>
                  <a:cubicBezTo>
                    <a:pt x="339" y="1399"/>
                    <a:pt x="339" y="1423"/>
                    <a:pt x="347" y="1439"/>
                  </a:cubicBezTo>
                  <a:cubicBezTo>
                    <a:pt x="466" y="1439"/>
                    <a:pt x="1438" y="1423"/>
                    <a:pt x="1762" y="1375"/>
                  </a:cubicBezTo>
                  <a:cubicBezTo>
                    <a:pt x="1762" y="1375"/>
                    <a:pt x="1770" y="1360"/>
                    <a:pt x="1794" y="1391"/>
                  </a:cubicBezTo>
                </a:path>
              </a:pathLst>
            </a:custGeom>
            <a:solidFill>
              <a:schemeClr val="accent6"/>
            </a:solidFill>
            <a:ln>
              <a:solidFill>
                <a:schemeClr val="bg2"/>
              </a:solidFill>
            </a:ln>
            <a:effectLst/>
          </p:spPr>
          <p:txBody>
            <a:bodyPr wrap="none" anchor="ctr"/>
            <a:lstStyle/>
            <a:p>
              <a:endParaRPr lang="en-US"/>
            </a:p>
          </p:txBody>
        </p:sp>
        <p:sp>
          <p:nvSpPr>
            <p:cNvPr id="965" name="Freeform 511"/>
            <p:cNvSpPr>
              <a:spLocks noChangeArrowheads="1"/>
            </p:cNvSpPr>
            <p:nvPr/>
          </p:nvSpPr>
          <p:spPr bwMode="auto">
            <a:xfrm>
              <a:off x="17388078" y="5876120"/>
              <a:ext cx="1212996" cy="786245"/>
            </a:xfrm>
            <a:custGeom>
              <a:avLst/>
              <a:gdLst>
                <a:gd name="T0" fmla="*/ 1778 w 2308"/>
                <a:gd name="T1" fmla="*/ 1391 h 1495"/>
                <a:gd name="T2" fmla="*/ 1754 w 2308"/>
                <a:gd name="T3" fmla="*/ 1375 h 1495"/>
                <a:gd name="T4" fmla="*/ 331 w 2308"/>
                <a:gd name="T5" fmla="*/ 1423 h 1495"/>
                <a:gd name="T6" fmla="*/ 292 w 2308"/>
                <a:gd name="T7" fmla="*/ 1391 h 1495"/>
                <a:gd name="T8" fmla="*/ 292 w 2308"/>
                <a:gd name="T9" fmla="*/ 1193 h 1495"/>
                <a:gd name="T10" fmla="*/ 260 w 2308"/>
                <a:gd name="T11" fmla="*/ 1051 h 1495"/>
                <a:gd name="T12" fmla="*/ 220 w 2308"/>
                <a:gd name="T13" fmla="*/ 988 h 1495"/>
                <a:gd name="T14" fmla="*/ 165 w 2308"/>
                <a:gd name="T15" fmla="*/ 767 h 1495"/>
                <a:gd name="T16" fmla="*/ 110 w 2308"/>
                <a:gd name="T17" fmla="*/ 616 h 1495"/>
                <a:gd name="T18" fmla="*/ 23 w 2308"/>
                <a:gd name="T19" fmla="*/ 434 h 1495"/>
                <a:gd name="T20" fmla="*/ 70 w 2308"/>
                <a:gd name="T21" fmla="*/ 276 h 1495"/>
                <a:gd name="T22" fmla="*/ 54 w 2308"/>
                <a:gd name="T23" fmla="*/ 205 h 1495"/>
                <a:gd name="T24" fmla="*/ 39 w 2308"/>
                <a:gd name="T25" fmla="*/ 110 h 1495"/>
                <a:gd name="T26" fmla="*/ 1865 w 2308"/>
                <a:gd name="T27" fmla="*/ 0 h 1495"/>
                <a:gd name="T28" fmla="*/ 1912 w 2308"/>
                <a:gd name="T29" fmla="*/ 79 h 1495"/>
                <a:gd name="T30" fmla="*/ 1928 w 2308"/>
                <a:gd name="T31" fmla="*/ 284 h 1495"/>
                <a:gd name="T32" fmla="*/ 1983 w 2308"/>
                <a:gd name="T33" fmla="*/ 379 h 1495"/>
                <a:gd name="T34" fmla="*/ 2205 w 2308"/>
                <a:gd name="T35" fmla="*/ 585 h 1495"/>
                <a:gd name="T36" fmla="*/ 2260 w 2308"/>
                <a:gd name="T37" fmla="*/ 814 h 1495"/>
                <a:gd name="T38" fmla="*/ 2149 w 2308"/>
                <a:gd name="T39" fmla="*/ 949 h 1495"/>
                <a:gd name="T40" fmla="*/ 2023 w 2308"/>
                <a:gd name="T41" fmla="*/ 988 h 1495"/>
                <a:gd name="T42" fmla="*/ 1991 w 2308"/>
                <a:gd name="T43" fmla="*/ 1083 h 1495"/>
                <a:gd name="T44" fmla="*/ 1991 w 2308"/>
                <a:gd name="T45" fmla="*/ 1273 h 1495"/>
                <a:gd name="T46" fmla="*/ 1880 w 2308"/>
                <a:gd name="T47" fmla="*/ 1399 h 1495"/>
                <a:gd name="T48" fmla="*/ 1880 w 2308"/>
                <a:gd name="T49" fmla="*/ 1494 h 1495"/>
                <a:gd name="T50" fmla="*/ 1786 w 2308"/>
                <a:gd name="T51" fmla="*/ 1391 h 1495"/>
                <a:gd name="T52" fmla="*/ 1873 w 2308"/>
                <a:gd name="T53" fmla="*/ 1399 h 1495"/>
                <a:gd name="T54" fmla="*/ 1983 w 2308"/>
                <a:gd name="T55" fmla="*/ 1280 h 1495"/>
                <a:gd name="T56" fmla="*/ 1983 w 2308"/>
                <a:gd name="T57" fmla="*/ 1083 h 1495"/>
                <a:gd name="T58" fmla="*/ 2023 w 2308"/>
                <a:gd name="T59" fmla="*/ 980 h 1495"/>
                <a:gd name="T60" fmla="*/ 2149 w 2308"/>
                <a:gd name="T61" fmla="*/ 949 h 1495"/>
                <a:gd name="T62" fmla="*/ 2260 w 2308"/>
                <a:gd name="T63" fmla="*/ 806 h 1495"/>
                <a:gd name="T64" fmla="*/ 2197 w 2308"/>
                <a:gd name="T65" fmla="*/ 585 h 1495"/>
                <a:gd name="T66" fmla="*/ 1983 w 2308"/>
                <a:gd name="T67" fmla="*/ 387 h 1495"/>
                <a:gd name="T68" fmla="*/ 1920 w 2308"/>
                <a:gd name="T69" fmla="*/ 292 h 1495"/>
                <a:gd name="T70" fmla="*/ 1912 w 2308"/>
                <a:gd name="T71" fmla="*/ 87 h 1495"/>
                <a:gd name="T72" fmla="*/ 363 w 2308"/>
                <a:gd name="T73" fmla="*/ 63 h 1495"/>
                <a:gd name="T74" fmla="*/ 47 w 2308"/>
                <a:gd name="T75" fmla="*/ 71 h 1495"/>
                <a:gd name="T76" fmla="*/ 54 w 2308"/>
                <a:gd name="T77" fmla="*/ 190 h 1495"/>
                <a:gd name="T78" fmla="*/ 86 w 2308"/>
                <a:gd name="T79" fmla="*/ 245 h 1495"/>
                <a:gd name="T80" fmla="*/ 16 w 2308"/>
                <a:gd name="T81" fmla="*/ 403 h 1495"/>
                <a:gd name="T82" fmla="*/ 110 w 2308"/>
                <a:gd name="T83" fmla="*/ 585 h 1495"/>
                <a:gd name="T84" fmla="*/ 157 w 2308"/>
                <a:gd name="T85" fmla="*/ 727 h 1495"/>
                <a:gd name="T86" fmla="*/ 213 w 2308"/>
                <a:gd name="T87" fmla="*/ 972 h 1495"/>
                <a:gd name="T88" fmla="*/ 268 w 2308"/>
                <a:gd name="T89" fmla="*/ 1012 h 1495"/>
                <a:gd name="T90" fmla="*/ 292 w 2308"/>
                <a:gd name="T91" fmla="*/ 1083 h 1495"/>
                <a:gd name="T92" fmla="*/ 315 w 2308"/>
                <a:gd name="T93" fmla="*/ 1249 h 1495"/>
                <a:gd name="T94" fmla="*/ 307 w 2308"/>
                <a:gd name="T95" fmla="*/ 1399 h 1495"/>
                <a:gd name="T96" fmla="*/ 1754 w 2308"/>
                <a:gd name="T97" fmla="*/ 136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8" h="1495">
                  <a:moveTo>
                    <a:pt x="1880" y="1494"/>
                  </a:moveTo>
                  <a:lnTo>
                    <a:pt x="1880" y="1494"/>
                  </a:lnTo>
                  <a:lnTo>
                    <a:pt x="1880" y="1494"/>
                  </a:lnTo>
                  <a:cubicBezTo>
                    <a:pt x="1841" y="1454"/>
                    <a:pt x="1794" y="1407"/>
                    <a:pt x="1778" y="1391"/>
                  </a:cubicBezTo>
                  <a:cubicBezTo>
                    <a:pt x="1770" y="1375"/>
                    <a:pt x="1762" y="1375"/>
                    <a:pt x="1762" y="1375"/>
                  </a:cubicBezTo>
                  <a:lnTo>
                    <a:pt x="1762" y="1375"/>
                  </a:lnTo>
                  <a:lnTo>
                    <a:pt x="1762" y="1375"/>
                  </a:lnTo>
                  <a:cubicBezTo>
                    <a:pt x="1754" y="1375"/>
                    <a:pt x="1754" y="1375"/>
                    <a:pt x="1754" y="1375"/>
                  </a:cubicBezTo>
                  <a:cubicBezTo>
                    <a:pt x="1430" y="1431"/>
                    <a:pt x="450" y="1446"/>
                    <a:pt x="339" y="1446"/>
                  </a:cubicBezTo>
                  <a:cubicBezTo>
                    <a:pt x="331" y="1446"/>
                    <a:pt x="331" y="1446"/>
                    <a:pt x="331" y="1446"/>
                  </a:cubicBezTo>
                  <a:cubicBezTo>
                    <a:pt x="331" y="1439"/>
                    <a:pt x="331" y="1439"/>
                    <a:pt x="331" y="1439"/>
                  </a:cubicBezTo>
                  <a:cubicBezTo>
                    <a:pt x="331" y="1439"/>
                    <a:pt x="331" y="1431"/>
                    <a:pt x="331" y="1423"/>
                  </a:cubicBezTo>
                  <a:cubicBezTo>
                    <a:pt x="331" y="1415"/>
                    <a:pt x="331" y="1407"/>
                    <a:pt x="323" y="1407"/>
                  </a:cubicBezTo>
                  <a:lnTo>
                    <a:pt x="315" y="1407"/>
                  </a:lnTo>
                  <a:cubicBezTo>
                    <a:pt x="307" y="1407"/>
                    <a:pt x="307" y="1407"/>
                    <a:pt x="300" y="1407"/>
                  </a:cubicBezTo>
                  <a:cubicBezTo>
                    <a:pt x="292" y="1407"/>
                    <a:pt x="292" y="1391"/>
                    <a:pt x="292" y="1391"/>
                  </a:cubicBezTo>
                  <a:cubicBezTo>
                    <a:pt x="292" y="1383"/>
                    <a:pt x="300" y="1367"/>
                    <a:pt x="300" y="1351"/>
                  </a:cubicBezTo>
                  <a:cubicBezTo>
                    <a:pt x="307" y="1320"/>
                    <a:pt x="323" y="1280"/>
                    <a:pt x="307" y="1257"/>
                  </a:cubicBezTo>
                  <a:cubicBezTo>
                    <a:pt x="300" y="1249"/>
                    <a:pt x="300" y="1241"/>
                    <a:pt x="300" y="1241"/>
                  </a:cubicBezTo>
                  <a:cubicBezTo>
                    <a:pt x="276" y="1217"/>
                    <a:pt x="276" y="1217"/>
                    <a:pt x="292" y="1193"/>
                  </a:cubicBezTo>
                  <a:cubicBezTo>
                    <a:pt x="300" y="1170"/>
                    <a:pt x="300" y="1146"/>
                    <a:pt x="292" y="1138"/>
                  </a:cubicBezTo>
                  <a:cubicBezTo>
                    <a:pt x="276" y="1130"/>
                    <a:pt x="276" y="1107"/>
                    <a:pt x="284" y="1083"/>
                  </a:cubicBezTo>
                  <a:cubicBezTo>
                    <a:pt x="284" y="1075"/>
                    <a:pt x="284" y="1075"/>
                    <a:pt x="276" y="1075"/>
                  </a:cubicBezTo>
                  <a:cubicBezTo>
                    <a:pt x="268" y="1067"/>
                    <a:pt x="252" y="1067"/>
                    <a:pt x="260" y="1051"/>
                  </a:cubicBezTo>
                  <a:cubicBezTo>
                    <a:pt x="260" y="1035"/>
                    <a:pt x="260" y="1012"/>
                    <a:pt x="260" y="1012"/>
                  </a:cubicBezTo>
                  <a:cubicBezTo>
                    <a:pt x="252" y="1004"/>
                    <a:pt x="244" y="988"/>
                    <a:pt x="236" y="988"/>
                  </a:cubicBezTo>
                  <a:lnTo>
                    <a:pt x="228" y="988"/>
                  </a:lnTo>
                  <a:cubicBezTo>
                    <a:pt x="220" y="988"/>
                    <a:pt x="220" y="988"/>
                    <a:pt x="220" y="988"/>
                  </a:cubicBezTo>
                  <a:cubicBezTo>
                    <a:pt x="204" y="988"/>
                    <a:pt x="204" y="980"/>
                    <a:pt x="204" y="972"/>
                  </a:cubicBezTo>
                  <a:cubicBezTo>
                    <a:pt x="204" y="964"/>
                    <a:pt x="204" y="956"/>
                    <a:pt x="204" y="956"/>
                  </a:cubicBezTo>
                  <a:cubicBezTo>
                    <a:pt x="213" y="917"/>
                    <a:pt x="213" y="854"/>
                    <a:pt x="189" y="822"/>
                  </a:cubicBezTo>
                  <a:cubicBezTo>
                    <a:pt x="173" y="806"/>
                    <a:pt x="173" y="790"/>
                    <a:pt x="165" y="767"/>
                  </a:cubicBezTo>
                  <a:cubicBezTo>
                    <a:pt x="165" y="759"/>
                    <a:pt x="165" y="743"/>
                    <a:pt x="149" y="735"/>
                  </a:cubicBezTo>
                  <a:cubicBezTo>
                    <a:pt x="141" y="711"/>
                    <a:pt x="133" y="703"/>
                    <a:pt x="133" y="687"/>
                  </a:cubicBezTo>
                  <a:cubicBezTo>
                    <a:pt x="126" y="687"/>
                    <a:pt x="126" y="680"/>
                    <a:pt x="118" y="664"/>
                  </a:cubicBezTo>
                  <a:cubicBezTo>
                    <a:pt x="110" y="648"/>
                    <a:pt x="110" y="632"/>
                    <a:pt x="110" y="616"/>
                  </a:cubicBezTo>
                  <a:cubicBezTo>
                    <a:pt x="110" y="609"/>
                    <a:pt x="110" y="593"/>
                    <a:pt x="102" y="593"/>
                  </a:cubicBezTo>
                  <a:cubicBezTo>
                    <a:pt x="102" y="585"/>
                    <a:pt x="102" y="569"/>
                    <a:pt x="94" y="561"/>
                  </a:cubicBezTo>
                  <a:cubicBezTo>
                    <a:pt x="86" y="537"/>
                    <a:pt x="78" y="514"/>
                    <a:pt x="62" y="482"/>
                  </a:cubicBezTo>
                  <a:cubicBezTo>
                    <a:pt x="54" y="458"/>
                    <a:pt x="39" y="443"/>
                    <a:pt x="23" y="434"/>
                  </a:cubicBezTo>
                  <a:cubicBezTo>
                    <a:pt x="8" y="427"/>
                    <a:pt x="0" y="419"/>
                    <a:pt x="8" y="395"/>
                  </a:cubicBezTo>
                  <a:cubicBezTo>
                    <a:pt x="16" y="379"/>
                    <a:pt x="31" y="371"/>
                    <a:pt x="39" y="363"/>
                  </a:cubicBezTo>
                  <a:cubicBezTo>
                    <a:pt x="54" y="348"/>
                    <a:pt x="62" y="340"/>
                    <a:pt x="70" y="316"/>
                  </a:cubicBezTo>
                  <a:cubicBezTo>
                    <a:pt x="70" y="292"/>
                    <a:pt x="70" y="284"/>
                    <a:pt x="70" y="276"/>
                  </a:cubicBezTo>
                  <a:cubicBezTo>
                    <a:pt x="70" y="261"/>
                    <a:pt x="70" y="253"/>
                    <a:pt x="78" y="245"/>
                  </a:cubicBezTo>
                  <a:cubicBezTo>
                    <a:pt x="86" y="237"/>
                    <a:pt x="86" y="229"/>
                    <a:pt x="86" y="229"/>
                  </a:cubicBezTo>
                  <a:cubicBezTo>
                    <a:pt x="86" y="221"/>
                    <a:pt x="78" y="213"/>
                    <a:pt x="62" y="205"/>
                  </a:cubicBezTo>
                  <a:cubicBezTo>
                    <a:pt x="54" y="205"/>
                    <a:pt x="54" y="205"/>
                    <a:pt x="54" y="205"/>
                  </a:cubicBezTo>
                  <a:cubicBezTo>
                    <a:pt x="54" y="197"/>
                    <a:pt x="54" y="197"/>
                    <a:pt x="47" y="197"/>
                  </a:cubicBezTo>
                  <a:cubicBezTo>
                    <a:pt x="31" y="190"/>
                    <a:pt x="23" y="182"/>
                    <a:pt x="23" y="166"/>
                  </a:cubicBezTo>
                  <a:cubicBezTo>
                    <a:pt x="23" y="158"/>
                    <a:pt x="23" y="158"/>
                    <a:pt x="39" y="150"/>
                  </a:cubicBezTo>
                  <a:cubicBezTo>
                    <a:pt x="47" y="142"/>
                    <a:pt x="47" y="134"/>
                    <a:pt x="39" y="110"/>
                  </a:cubicBezTo>
                  <a:cubicBezTo>
                    <a:pt x="31" y="95"/>
                    <a:pt x="31" y="79"/>
                    <a:pt x="39" y="71"/>
                  </a:cubicBezTo>
                  <a:cubicBezTo>
                    <a:pt x="54" y="47"/>
                    <a:pt x="70" y="47"/>
                    <a:pt x="78" y="47"/>
                  </a:cubicBezTo>
                  <a:cubicBezTo>
                    <a:pt x="86" y="47"/>
                    <a:pt x="197" y="55"/>
                    <a:pt x="363" y="55"/>
                  </a:cubicBezTo>
                  <a:cubicBezTo>
                    <a:pt x="742" y="55"/>
                    <a:pt x="1446" y="47"/>
                    <a:pt x="1865" y="0"/>
                  </a:cubicBezTo>
                  <a:cubicBezTo>
                    <a:pt x="1873" y="0"/>
                    <a:pt x="1873" y="0"/>
                    <a:pt x="1873" y="0"/>
                  </a:cubicBezTo>
                  <a:cubicBezTo>
                    <a:pt x="1873" y="8"/>
                    <a:pt x="1873" y="8"/>
                    <a:pt x="1873" y="8"/>
                  </a:cubicBezTo>
                  <a:cubicBezTo>
                    <a:pt x="1880" y="23"/>
                    <a:pt x="1889" y="39"/>
                    <a:pt x="1896" y="55"/>
                  </a:cubicBezTo>
                  <a:cubicBezTo>
                    <a:pt x="1896" y="71"/>
                    <a:pt x="1904" y="71"/>
                    <a:pt x="1912" y="79"/>
                  </a:cubicBezTo>
                  <a:cubicBezTo>
                    <a:pt x="1928" y="87"/>
                    <a:pt x="1944" y="95"/>
                    <a:pt x="1928" y="126"/>
                  </a:cubicBezTo>
                  <a:cubicBezTo>
                    <a:pt x="1920" y="166"/>
                    <a:pt x="1920" y="174"/>
                    <a:pt x="1912" y="190"/>
                  </a:cubicBezTo>
                  <a:cubicBezTo>
                    <a:pt x="1912" y="205"/>
                    <a:pt x="1912" y="221"/>
                    <a:pt x="1912" y="245"/>
                  </a:cubicBezTo>
                  <a:cubicBezTo>
                    <a:pt x="1904" y="284"/>
                    <a:pt x="1912" y="284"/>
                    <a:pt x="1928" y="284"/>
                  </a:cubicBezTo>
                  <a:cubicBezTo>
                    <a:pt x="1936" y="292"/>
                    <a:pt x="1944" y="292"/>
                    <a:pt x="1952" y="308"/>
                  </a:cubicBezTo>
                  <a:cubicBezTo>
                    <a:pt x="1952" y="324"/>
                    <a:pt x="1944" y="340"/>
                    <a:pt x="1936" y="348"/>
                  </a:cubicBezTo>
                  <a:cubicBezTo>
                    <a:pt x="1928" y="356"/>
                    <a:pt x="1920" y="363"/>
                    <a:pt x="1928" y="371"/>
                  </a:cubicBezTo>
                  <a:cubicBezTo>
                    <a:pt x="1928" y="379"/>
                    <a:pt x="1952" y="379"/>
                    <a:pt x="1983" y="379"/>
                  </a:cubicBezTo>
                  <a:cubicBezTo>
                    <a:pt x="2086" y="387"/>
                    <a:pt x="2102" y="443"/>
                    <a:pt x="2110" y="474"/>
                  </a:cubicBezTo>
                  <a:lnTo>
                    <a:pt x="2110" y="474"/>
                  </a:lnTo>
                  <a:cubicBezTo>
                    <a:pt x="2118" y="482"/>
                    <a:pt x="2134" y="498"/>
                    <a:pt x="2149" y="514"/>
                  </a:cubicBezTo>
                  <a:cubicBezTo>
                    <a:pt x="2173" y="537"/>
                    <a:pt x="2205" y="561"/>
                    <a:pt x="2205" y="585"/>
                  </a:cubicBezTo>
                  <a:cubicBezTo>
                    <a:pt x="2205" y="609"/>
                    <a:pt x="2229" y="616"/>
                    <a:pt x="2252" y="632"/>
                  </a:cubicBezTo>
                  <a:cubicBezTo>
                    <a:pt x="2260" y="632"/>
                    <a:pt x="2276" y="640"/>
                    <a:pt x="2284" y="648"/>
                  </a:cubicBezTo>
                  <a:cubicBezTo>
                    <a:pt x="2300" y="664"/>
                    <a:pt x="2307" y="743"/>
                    <a:pt x="2284" y="782"/>
                  </a:cubicBezTo>
                  <a:cubicBezTo>
                    <a:pt x="2284" y="798"/>
                    <a:pt x="2268" y="806"/>
                    <a:pt x="2260" y="814"/>
                  </a:cubicBezTo>
                  <a:cubicBezTo>
                    <a:pt x="2252" y="822"/>
                    <a:pt x="2236" y="830"/>
                    <a:pt x="2236" y="869"/>
                  </a:cubicBezTo>
                  <a:cubicBezTo>
                    <a:pt x="2236" y="909"/>
                    <a:pt x="2220" y="925"/>
                    <a:pt x="2197" y="933"/>
                  </a:cubicBezTo>
                  <a:cubicBezTo>
                    <a:pt x="2189" y="933"/>
                    <a:pt x="2181" y="933"/>
                    <a:pt x="2181" y="940"/>
                  </a:cubicBezTo>
                  <a:cubicBezTo>
                    <a:pt x="2165" y="949"/>
                    <a:pt x="2157" y="949"/>
                    <a:pt x="2149" y="949"/>
                  </a:cubicBezTo>
                  <a:cubicBezTo>
                    <a:pt x="2134" y="956"/>
                    <a:pt x="2126" y="964"/>
                    <a:pt x="2110" y="980"/>
                  </a:cubicBezTo>
                  <a:cubicBezTo>
                    <a:pt x="2094" y="988"/>
                    <a:pt x="2078" y="996"/>
                    <a:pt x="2062" y="996"/>
                  </a:cubicBezTo>
                  <a:cubicBezTo>
                    <a:pt x="2062" y="996"/>
                    <a:pt x="2054" y="988"/>
                    <a:pt x="2047" y="988"/>
                  </a:cubicBezTo>
                  <a:cubicBezTo>
                    <a:pt x="2039" y="988"/>
                    <a:pt x="2031" y="988"/>
                    <a:pt x="2023" y="988"/>
                  </a:cubicBezTo>
                  <a:cubicBezTo>
                    <a:pt x="2007" y="988"/>
                    <a:pt x="1999" y="988"/>
                    <a:pt x="1999" y="996"/>
                  </a:cubicBezTo>
                  <a:cubicBezTo>
                    <a:pt x="1991" y="996"/>
                    <a:pt x="1983" y="996"/>
                    <a:pt x="1983" y="1004"/>
                  </a:cubicBezTo>
                  <a:cubicBezTo>
                    <a:pt x="1976" y="1012"/>
                    <a:pt x="1983" y="1027"/>
                    <a:pt x="1983" y="1051"/>
                  </a:cubicBezTo>
                  <a:cubicBezTo>
                    <a:pt x="1991" y="1059"/>
                    <a:pt x="1991" y="1075"/>
                    <a:pt x="1991" y="1083"/>
                  </a:cubicBezTo>
                  <a:cubicBezTo>
                    <a:pt x="1991" y="1099"/>
                    <a:pt x="1999" y="1107"/>
                    <a:pt x="2015" y="1114"/>
                  </a:cubicBezTo>
                  <a:cubicBezTo>
                    <a:pt x="2023" y="1122"/>
                    <a:pt x="2039" y="1130"/>
                    <a:pt x="2039" y="1138"/>
                  </a:cubicBezTo>
                  <a:cubicBezTo>
                    <a:pt x="2047" y="1170"/>
                    <a:pt x="2023" y="1233"/>
                    <a:pt x="1999" y="1249"/>
                  </a:cubicBezTo>
                  <a:cubicBezTo>
                    <a:pt x="1991" y="1257"/>
                    <a:pt x="1991" y="1265"/>
                    <a:pt x="1991" y="1273"/>
                  </a:cubicBezTo>
                  <a:cubicBezTo>
                    <a:pt x="1991" y="1280"/>
                    <a:pt x="1999" y="1296"/>
                    <a:pt x="1999" y="1312"/>
                  </a:cubicBezTo>
                  <a:cubicBezTo>
                    <a:pt x="1999" y="1344"/>
                    <a:pt x="1944" y="1367"/>
                    <a:pt x="1912" y="1383"/>
                  </a:cubicBezTo>
                  <a:cubicBezTo>
                    <a:pt x="1904" y="1383"/>
                    <a:pt x="1896" y="1391"/>
                    <a:pt x="1889" y="1391"/>
                  </a:cubicBezTo>
                  <a:cubicBezTo>
                    <a:pt x="1880" y="1399"/>
                    <a:pt x="1880" y="1399"/>
                    <a:pt x="1880" y="1399"/>
                  </a:cubicBezTo>
                  <a:cubicBezTo>
                    <a:pt x="1880" y="1399"/>
                    <a:pt x="1880" y="1407"/>
                    <a:pt x="1889" y="1407"/>
                  </a:cubicBezTo>
                  <a:cubicBezTo>
                    <a:pt x="1889" y="1415"/>
                    <a:pt x="1896" y="1415"/>
                    <a:pt x="1896" y="1423"/>
                  </a:cubicBezTo>
                  <a:cubicBezTo>
                    <a:pt x="1904" y="1439"/>
                    <a:pt x="1912" y="1462"/>
                    <a:pt x="1880" y="1486"/>
                  </a:cubicBezTo>
                  <a:cubicBezTo>
                    <a:pt x="1880" y="1494"/>
                    <a:pt x="1880" y="1494"/>
                    <a:pt x="1880" y="1494"/>
                  </a:cubicBezTo>
                  <a:lnTo>
                    <a:pt x="1880" y="1494"/>
                  </a:lnTo>
                  <a:lnTo>
                    <a:pt x="1762" y="1367"/>
                  </a:lnTo>
                  <a:lnTo>
                    <a:pt x="1762" y="1367"/>
                  </a:lnTo>
                  <a:cubicBezTo>
                    <a:pt x="1770" y="1367"/>
                    <a:pt x="1778" y="1375"/>
                    <a:pt x="1786" y="1391"/>
                  </a:cubicBezTo>
                  <a:cubicBezTo>
                    <a:pt x="1802" y="1407"/>
                    <a:pt x="1849" y="1454"/>
                    <a:pt x="1880" y="1486"/>
                  </a:cubicBezTo>
                  <a:cubicBezTo>
                    <a:pt x="1896" y="1462"/>
                    <a:pt x="1904" y="1446"/>
                    <a:pt x="1896" y="1431"/>
                  </a:cubicBezTo>
                  <a:cubicBezTo>
                    <a:pt x="1889" y="1423"/>
                    <a:pt x="1889" y="1415"/>
                    <a:pt x="1880" y="1415"/>
                  </a:cubicBezTo>
                  <a:cubicBezTo>
                    <a:pt x="1873" y="1407"/>
                    <a:pt x="1873" y="1407"/>
                    <a:pt x="1873" y="1399"/>
                  </a:cubicBezTo>
                  <a:cubicBezTo>
                    <a:pt x="1873" y="1391"/>
                    <a:pt x="1873" y="1391"/>
                    <a:pt x="1880" y="1383"/>
                  </a:cubicBezTo>
                  <a:cubicBezTo>
                    <a:pt x="1889" y="1383"/>
                    <a:pt x="1896" y="1375"/>
                    <a:pt x="1904" y="1375"/>
                  </a:cubicBezTo>
                  <a:cubicBezTo>
                    <a:pt x="1944" y="1360"/>
                    <a:pt x="1991" y="1344"/>
                    <a:pt x="1991" y="1312"/>
                  </a:cubicBezTo>
                  <a:cubicBezTo>
                    <a:pt x="1991" y="1296"/>
                    <a:pt x="1991" y="1288"/>
                    <a:pt x="1983" y="1280"/>
                  </a:cubicBezTo>
                  <a:cubicBezTo>
                    <a:pt x="1983" y="1265"/>
                    <a:pt x="1983" y="1257"/>
                    <a:pt x="1999" y="1241"/>
                  </a:cubicBezTo>
                  <a:cubicBezTo>
                    <a:pt x="2015" y="1233"/>
                    <a:pt x="2039" y="1170"/>
                    <a:pt x="2031" y="1146"/>
                  </a:cubicBezTo>
                  <a:cubicBezTo>
                    <a:pt x="2031" y="1130"/>
                    <a:pt x="2023" y="1122"/>
                    <a:pt x="2007" y="1114"/>
                  </a:cubicBezTo>
                  <a:cubicBezTo>
                    <a:pt x="1999" y="1107"/>
                    <a:pt x="1983" y="1099"/>
                    <a:pt x="1983" y="1083"/>
                  </a:cubicBezTo>
                  <a:cubicBezTo>
                    <a:pt x="1983" y="1075"/>
                    <a:pt x="1983" y="1059"/>
                    <a:pt x="1976" y="1051"/>
                  </a:cubicBezTo>
                  <a:cubicBezTo>
                    <a:pt x="1976" y="1027"/>
                    <a:pt x="1967" y="1012"/>
                    <a:pt x="1976" y="996"/>
                  </a:cubicBezTo>
                  <a:cubicBezTo>
                    <a:pt x="1976" y="988"/>
                    <a:pt x="1983" y="988"/>
                    <a:pt x="1991" y="988"/>
                  </a:cubicBezTo>
                  <a:cubicBezTo>
                    <a:pt x="1999" y="980"/>
                    <a:pt x="2007" y="980"/>
                    <a:pt x="2023" y="980"/>
                  </a:cubicBezTo>
                  <a:cubicBezTo>
                    <a:pt x="2031" y="980"/>
                    <a:pt x="2039" y="980"/>
                    <a:pt x="2047" y="988"/>
                  </a:cubicBezTo>
                  <a:cubicBezTo>
                    <a:pt x="2054" y="988"/>
                    <a:pt x="2062" y="988"/>
                    <a:pt x="2062" y="988"/>
                  </a:cubicBezTo>
                  <a:cubicBezTo>
                    <a:pt x="2086" y="988"/>
                    <a:pt x="2094" y="980"/>
                    <a:pt x="2102" y="972"/>
                  </a:cubicBezTo>
                  <a:cubicBezTo>
                    <a:pt x="2118" y="956"/>
                    <a:pt x="2134" y="949"/>
                    <a:pt x="2149" y="949"/>
                  </a:cubicBezTo>
                  <a:cubicBezTo>
                    <a:pt x="2157" y="940"/>
                    <a:pt x="2165" y="940"/>
                    <a:pt x="2173" y="933"/>
                  </a:cubicBezTo>
                  <a:cubicBezTo>
                    <a:pt x="2181" y="933"/>
                    <a:pt x="2189" y="925"/>
                    <a:pt x="2189" y="925"/>
                  </a:cubicBezTo>
                  <a:cubicBezTo>
                    <a:pt x="2213" y="917"/>
                    <a:pt x="2229" y="909"/>
                    <a:pt x="2229" y="869"/>
                  </a:cubicBezTo>
                  <a:cubicBezTo>
                    <a:pt x="2229" y="830"/>
                    <a:pt x="2244" y="822"/>
                    <a:pt x="2260" y="806"/>
                  </a:cubicBezTo>
                  <a:cubicBezTo>
                    <a:pt x="2268" y="798"/>
                    <a:pt x="2276" y="790"/>
                    <a:pt x="2284" y="782"/>
                  </a:cubicBezTo>
                  <a:cubicBezTo>
                    <a:pt x="2300" y="743"/>
                    <a:pt x="2292" y="664"/>
                    <a:pt x="2276" y="648"/>
                  </a:cubicBezTo>
                  <a:cubicBezTo>
                    <a:pt x="2268" y="648"/>
                    <a:pt x="2260" y="640"/>
                    <a:pt x="2252" y="640"/>
                  </a:cubicBezTo>
                  <a:cubicBezTo>
                    <a:pt x="2229" y="624"/>
                    <a:pt x="2197" y="609"/>
                    <a:pt x="2197" y="585"/>
                  </a:cubicBezTo>
                  <a:cubicBezTo>
                    <a:pt x="2197" y="569"/>
                    <a:pt x="2165" y="537"/>
                    <a:pt x="2142" y="514"/>
                  </a:cubicBezTo>
                  <a:cubicBezTo>
                    <a:pt x="2126" y="498"/>
                    <a:pt x="2110" y="490"/>
                    <a:pt x="2110" y="482"/>
                  </a:cubicBezTo>
                  <a:cubicBezTo>
                    <a:pt x="2102" y="474"/>
                    <a:pt x="2102" y="474"/>
                    <a:pt x="2102" y="474"/>
                  </a:cubicBezTo>
                  <a:cubicBezTo>
                    <a:pt x="2094" y="450"/>
                    <a:pt x="2086" y="387"/>
                    <a:pt x="1983" y="387"/>
                  </a:cubicBezTo>
                  <a:cubicBezTo>
                    <a:pt x="1944" y="387"/>
                    <a:pt x="1928" y="387"/>
                    <a:pt x="1920" y="371"/>
                  </a:cubicBezTo>
                  <a:cubicBezTo>
                    <a:pt x="1912" y="363"/>
                    <a:pt x="1920" y="356"/>
                    <a:pt x="1928" y="348"/>
                  </a:cubicBezTo>
                  <a:cubicBezTo>
                    <a:pt x="1936" y="340"/>
                    <a:pt x="1944" y="324"/>
                    <a:pt x="1944" y="308"/>
                  </a:cubicBezTo>
                  <a:cubicBezTo>
                    <a:pt x="1936" y="300"/>
                    <a:pt x="1936" y="300"/>
                    <a:pt x="1920" y="292"/>
                  </a:cubicBezTo>
                  <a:cubicBezTo>
                    <a:pt x="1904" y="292"/>
                    <a:pt x="1896" y="284"/>
                    <a:pt x="1904" y="245"/>
                  </a:cubicBezTo>
                  <a:cubicBezTo>
                    <a:pt x="1904" y="221"/>
                    <a:pt x="1904" y="205"/>
                    <a:pt x="1904" y="190"/>
                  </a:cubicBezTo>
                  <a:cubicBezTo>
                    <a:pt x="1912" y="174"/>
                    <a:pt x="1912" y="166"/>
                    <a:pt x="1920" y="126"/>
                  </a:cubicBezTo>
                  <a:cubicBezTo>
                    <a:pt x="1936" y="95"/>
                    <a:pt x="1920" y="95"/>
                    <a:pt x="1912" y="87"/>
                  </a:cubicBezTo>
                  <a:cubicBezTo>
                    <a:pt x="1904" y="79"/>
                    <a:pt x="1889" y="71"/>
                    <a:pt x="1889" y="55"/>
                  </a:cubicBezTo>
                  <a:cubicBezTo>
                    <a:pt x="1889" y="39"/>
                    <a:pt x="1880" y="32"/>
                    <a:pt x="1873" y="8"/>
                  </a:cubicBezTo>
                  <a:cubicBezTo>
                    <a:pt x="1865" y="8"/>
                    <a:pt x="1865" y="8"/>
                    <a:pt x="1865" y="8"/>
                  </a:cubicBezTo>
                  <a:cubicBezTo>
                    <a:pt x="1446" y="55"/>
                    <a:pt x="742" y="63"/>
                    <a:pt x="363" y="63"/>
                  </a:cubicBezTo>
                  <a:cubicBezTo>
                    <a:pt x="189" y="63"/>
                    <a:pt x="78" y="55"/>
                    <a:pt x="78" y="55"/>
                  </a:cubicBezTo>
                  <a:cubicBezTo>
                    <a:pt x="70" y="55"/>
                    <a:pt x="70" y="55"/>
                    <a:pt x="70" y="55"/>
                  </a:cubicBezTo>
                  <a:lnTo>
                    <a:pt x="70" y="55"/>
                  </a:lnTo>
                  <a:cubicBezTo>
                    <a:pt x="62" y="55"/>
                    <a:pt x="54" y="63"/>
                    <a:pt x="47" y="71"/>
                  </a:cubicBezTo>
                  <a:cubicBezTo>
                    <a:pt x="39" y="87"/>
                    <a:pt x="39" y="95"/>
                    <a:pt x="47" y="110"/>
                  </a:cubicBezTo>
                  <a:cubicBezTo>
                    <a:pt x="54" y="126"/>
                    <a:pt x="54" y="142"/>
                    <a:pt x="39" y="158"/>
                  </a:cubicBezTo>
                  <a:cubicBezTo>
                    <a:pt x="31" y="158"/>
                    <a:pt x="31" y="166"/>
                    <a:pt x="31" y="166"/>
                  </a:cubicBezTo>
                  <a:cubicBezTo>
                    <a:pt x="31" y="174"/>
                    <a:pt x="39" y="182"/>
                    <a:pt x="54" y="190"/>
                  </a:cubicBezTo>
                  <a:cubicBezTo>
                    <a:pt x="54" y="190"/>
                    <a:pt x="54" y="197"/>
                    <a:pt x="62" y="197"/>
                  </a:cubicBezTo>
                  <a:lnTo>
                    <a:pt x="62" y="197"/>
                  </a:lnTo>
                  <a:cubicBezTo>
                    <a:pt x="78" y="213"/>
                    <a:pt x="94" y="213"/>
                    <a:pt x="94" y="229"/>
                  </a:cubicBezTo>
                  <a:cubicBezTo>
                    <a:pt x="94" y="237"/>
                    <a:pt x="94" y="237"/>
                    <a:pt x="86" y="245"/>
                  </a:cubicBezTo>
                  <a:cubicBezTo>
                    <a:pt x="78" y="261"/>
                    <a:pt x="78" y="261"/>
                    <a:pt x="78" y="276"/>
                  </a:cubicBezTo>
                  <a:cubicBezTo>
                    <a:pt x="78" y="284"/>
                    <a:pt x="78" y="292"/>
                    <a:pt x="78" y="316"/>
                  </a:cubicBezTo>
                  <a:cubicBezTo>
                    <a:pt x="70" y="348"/>
                    <a:pt x="54" y="356"/>
                    <a:pt x="47" y="363"/>
                  </a:cubicBezTo>
                  <a:cubicBezTo>
                    <a:pt x="31" y="371"/>
                    <a:pt x="23" y="379"/>
                    <a:pt x="16" y="403"/>
                  </a:cubicBezTo>
                  <a:cubicBezTo>
                    <a:pt x="8" y="419"/>
                    <a:pt x="16" y="427"/>
                    <a:pt x="31" y="434"/>
                  </a:cubicBezTo>
                  <a:cubicBezTo>
                    <a:pt x="39" y="443"/>
                    <a:pt x="54" y="450"/>
                    <a:pt x="70" y="474"/>
                  </a:cubicBezTo>
                  <a:cubicBezTo>
                    <a:pt x="86" y="514"/>
                    <a:pt x="94" y="537"/>
                    <a:pt x="102" y="561"/>
                  </a:cubicBezTo>
                  <a:cubicBezTo>
                    <a:pt x="102" y="569"/>
                    <a:pt x="110" y="577"/>
                    <a:pt x="110" y="585"/>
                  </a:cubicBezTo>
                  <a:cubicBezTo>
                    <a:pt x="118" y="593"/>
                    <a:pt x="118" y="601"/>
                    <a:pt x="118" y="616"/>
                  </a:cubicBezTo>
                  <a:cubicBezTo>
                    <a:pt x="118" y="624"/>
                    <a:pt x="118" y="640"/>
                    <a:pt x="126" y="664"/>
                  </a:cubicBezTo>
                  <a:cubicBezTo>
                    <a:pt x="133" y="672"/>
                    <a:pt x="133" y="680"/>
                    <a:pt x="141" y="687"/>
                  </a:cubicBezTo>
                  <a:cubicBezTo>
                    <a:pt x="141" y="703"/>
                    <a:pt x="149" y="711"/>
                    <a:pt x="157" y="727"/>
                  </a:cubicBezTo>
                  <a:cubicBezTo>
                    <a:pt x="165" y="743"/>
                    <a:pt x="173" y="759"/>
                    <a:pt x="173" y="767"/>
                  </a:cubicBezTo>
                  <a:cubicBezTo>
                    <a:pt x="181" y="782"/>
                    <a:pt x="181" y="798"/>
                    <a:pt x="197" y="822"/>
                  </a:cubicBezTo>
                  <a:cubicBezTo>
                    <a:pt x="220" y="846"/>
                    <a:pt x="213" y="917"/>
                    <a:pt x="213" y="956"/>
                  </a:cubicBezTo>
                  <a:cubicBezTo>
                    <a:pt x="213" y="964"/>
                    <a:pt x="213" y="964"/>
                    <a:pt x="213" y="972"/>
                  </a:cubicBezTo>
                  <a:cubicBezTo>
                    <a:pt x="213" y="980"/>
                    <a:pt x="213" y="988"/>
                    <a:pt x="220" y="988"/>
                  </a:cubicBezTo>
                  <a:lnTo>
                    <a:pt x="228" y="980"/>
                  </a:lnTo>
                  <a:lnTo>
                    <a:pt x="236" y="980"/>
                  </a:lnTo>
                  <a:cubicBezTo>
                    <a:pt x="252" y="980"/>
                    <a:pt x="268" y="1012"/>
                    <a:pt x="268" y="1012"/>
                  </a:cubicBezTo>
                  <a:lnTo>
                    <a:pt x="268" y="1012"/>
                  </a:lnTo>
                  <a:cubicBezTo>
                    <a:pt x="268" y="1012"/>
                    <a:pt x="268" y="1035"/>
                    <a:pt x="268" y="1051"/>
                  </a:cubicBezTo>
                  <a:cubicBezTo>
                    <a:pt x="260" y="1059"/>
                    <a:pt x="268" y="1059"/>
                    <a:pt x="276" y="1067"/>
                  </a:cubicBezTo>
                  <a:cubicBezTo>
                    <a:pt x="284" y="1067"/>
                    <a:pt x="292" y="1075"/>
                    <a:pt x="292" y="1083"/>
                  </a:cubicBezTo>
                  <a:cubicBezTo>
                    <a:pt x="284" y="1107"/>
                    <a:pt x="284" y="1122"/>
                    <a:pt x="292" y="1130"/>
                  </a:cubicBezTo>
                  <a:cubicBezTo>
                    <a:pt x="307" y="1138"/>
                    <a:pt x="307" y="1170"/>
                    <a:pt x="292" y="1193"/>
                  </a:cubicBezTo>
                  <a:cubicBezTo>
                    <a:pt x="284" y="1217"/>
                    <a:pt x="284" y="1217"/>
                    <a:pt x="300" y="1233"/>
                  </a:cubicBezTo>
                  <a:cubicBezTo>
                    <a:pt x="307" y="1241"/>
                    <a:pt x="307" y="1241"/>
                    <a:pt x="315" y="1249"/>
                  </a:cubicBezTo>
                  <a:cubicBezTo>
                    <a:pt x="331" y="1273"/>
                    <a:pt x="315" y="1320"/>
                    <a:pt x="307" y="1351"/>
                  </a:cubicBezTo>
                  <a:cubicBezTo>
                    <a:pt x="300" y="1367"/>
                    <a:pt x="300" y="1383"/>
                    <a:pt x="300" y="1391"/>
                  </a:cubicBezTo>
                  <a:cubicBezTo>
                    <a:pt x="300" y="1399"/>
                    <a:pt x="300" y="1399"/>
                    <a:pt x="300" y="1399"/>
                  </a:cubicBezTo>
                  <a:cubicBezTo>
                    <a:pt x="307" y="1399"/>
                    <a:pt x="307" y="1399"/>
                    <a:pt x="307" y="1399"/>
                  </a:cubicBezTo>
                  <a:cubicBezTo>
                    <a:pt x="315" y="1399"/>
                    <a:pt x="315" y="1399"/>
                    <a:pt x="323" y="1399"/>
                  </a:cubicBezTo>
                  <a:cubicBezTo>
                    <a:pt x="331" y="1399"/>
                    <a:pt x="339" y="1407"/>
                    <a:pt x="339" y="1423"/>
                  </a:cubicBezTo>
                  <a:cubicBezTo>
                    <a:pt x="339" y="1431"/>
                    <a:pt x="339" y="1431"/>
                    <a:pt x="339" y="1439"/>
                  </a:cubicBezTo>
                  <a:cubicBezTo>
                    <a:pt x="466" y="1439"/>
                    <a:pt x="1430" y="1423"/>
                    <a:pt x="1754" y="1367"/>
                  </a:cubicBezTo>
                  <a:lnTo>
                    <a:pt x="1762" y="1367"/>
                  </a:lnTo>
                  <a:lnTo>
                    <a:pt x="1880" y="1494"/>
                  </a:lnTo>
                </a:path>
              </a:pathLst>
            </a:custGeom>
            <a:solidFill>
              <a:schemeClr val="accent6"/>
            </a:solidFill>
            <a:ln>
              <a:solidFill>
                <a:schemeClr val="bg2"/>
              </a:solidFill>
            </a:ln>
            <a:effectLst/>
          </p:spPr>
          <p:txBody>
            <a:bodyPr wrap="none" anchor="ctr"/>
            <a:lstStyle/>
            <a:p>
              <a:endParaRPr lang="en-US"/>
            </a:p>
          </p:txBody>
        </p:sp>
        <p:sp>
          <p:nvSpPr>
            <p:cNvPr id="966" name="Freeform 512"/>
            <p:cNvSpPr>
              <a:spLocks noChangeArrowheads="1"/>
            </p:cNvSpPr>
            <p:nvPr/>
          </p:nvSpPr>
          <p:spPr bwMode="auto">
            <a:xfrm>
              <a:off x="17803233" y="7613281"/>
              <a:ext cx="985706" cy="902209"/>
            </a:xfrm>
            <a:custGeom>
              <a:avLst/>
              <a:gdLst>
                <a:gd name="T0" fmla="*/ 1644 w 1874"/>
                <a:gd name="T1" fmla="*/ 198 h 1717"/>
                <a:gd name="T2" fmla="*/ 1644 w 1874"/>
                <a:gd name="T3" fmla="*/ 198 h 1717"/>
                <a:gd name="T4" fmla="*/ 1715 w 1874"/>
                <a:gd name="T5" fmla="*/ 79 h 1717"/>
                <a:gd name="T6" fmla="*/ 1644 w 1874"/>
                <a:gd name="T7" fmla="*/ 0 h 1717"/>
                <a:gd name="T8" fmla="*/ 0 w 1874"/>
                <a:gd name="T9" fmla="*/ 79 h 1717"/>
                <a:gd name="T10" fmla="*/ 79 w 1874"/>
                <a:gd name="T11" fmla="*/ 514 h 1717"/>
                <a:gd name="T12" fmla="*/ 87 w 1874"/>
                <a:gd name="T13" fmla="*/ 1399 h 1717"/>
                <a:gd name="T14" fmla="*/ 94 w 1874"/>
                <a:gd name="T15" fmla="*/ 1399 h 1717"/>
                <a:gd name="T16" fmla="*/ 134 w 1874"/>
                <a:gd name="T17" fmla="*/ 1463 h 1717"/>
                <a:gd name="T18" fmla="*/ 166 w 1874"/>
                <a:gd name="T19" fmla="*/ 1431 h 1717"/>
                <a:gd name="T20" fmla="*/ 229 w 1874"/>
                <a:gd name="T21" fmla="*/ 1439 h 1717"/>
                <a:gd name="T22" fmla="*/ 269 w 1874"/>
                <a:gd name="T23" fmla="*/ 1463 h 1717"/>
                <a:gd name="T24" fmla="*/ 269 w 1874"/>
                <a:gd name="T25" fmla="*/ 1716 h 1717"/>
                <a:gd name="T26" fmla="*/ 1407 w 1874"/>
                <a:gd name="T27" fmla="*/ 1684 h 1717"/>
                <a:gd name="T28" fmla="*/ 1407 w 1874"/>
                <a:gd name="T29" fmla="*/ 1668 h 1717"/>
                <a:gd name="T30" fmla="*/ 1407 w 1874"/>
                <a:gd name="T31" fmla="*/ 1613 h 1717"/>
                <a:gd name="T32" fmla="*/ 1415 w 1874"/>
                <a:gd name="T33" fmla="*/ 1557 h 1717"/>
                <a:gd name="T34" fmla="*/ 1391 w 1874"/>
                <a:gd name="T35" fmla="*/ 1494 h 1717"/>
                <a:gd name="T36" fmla="*/ 1375 w 1874"/>
                <a:gd name="T37" fmla="*/ 1431 h 1717"/>
                <a:gd name="T38" fmla="*/ 1375 w 1874"/>
                <a:gd name="T39" fmla="*/ 1360 h 1717"/>
                <a:gd name="T40" fmla="*/ 1399 w 1874"/>
                <a:gd name="T41" fmla="*/ 1297 h 1717"/>
                <a:gd name="T42" fmla="*/ 1399 w 1874"/>
                <a:gd name="T43" fmla="*/ 1218 h 1717"/>
                <a:gd name="T44" fmla="*/ 1439 w 1874"/>
                <a:gd name="T45" fmla="*/ 1186 h 1717"/>
                <a:gd name="T46" fmla="*/ 1462 w 1874"/>
                <a:gd name="T47" fmla="*/ 1154 h 1717"/>
                <a:gd name="T48" fmla="*/ 1462 w 1874"/>
                <a:gd name="T49" fmla="*/ 1123 h 1717"/>
                <a:gd name="T50" fmla="*/ 1462 w 1874"/>
                <a:gd name="T51" fmla="*/ 1083 h 1717"/>
                <a:gd name="T52" fmla="*/ 1533 w 1874"/>
                <a:gd name="T53" fmla="*/ 1020 h 1717"/>
                <a:gd name="T54" fmla="*/ 1573 w 1874"/>
                <a:gd name="T55" fmla="*/ 973 h 1717"/>
                <a:gd name="T56" fmla="*/ 1589 w 1874"/>
                <a:gd name="T57" fmla="*/ 901 h 1717"/>
                <a:gd name="T58" fmla="*/ 1612 w 1874"/>
                <a:gd name="T59" fmla="*/ 799 h 1717"/>
                <a:gd name="T60" fmla="*/ 1660 w 1874"/>
                <a:gd name="T61" fmla="*/ 767 h 1717"/>
                <a:gd name="T62" fmla="*/ 1676 w 1874"/>
                <a:gd name="T63" fmla="*/ 735 h 1717"/>
                <a:gd name="T64" fmla="*/ 1699 w 1874"/>
                <a:gd name="T65" fmla="*/ 688 h 1717"/>
                <a:gd name="T66" fmla="*/ 1739 w 1874"/>
                <a:gd name="T67" fmla="*/ 640 h 1717"/>
                <a:gd name="T68" fmla="*/ 1778 w 1874"/>
                <a:gd name="T69" fmla="*/ 585 h 1717"/>
                <a:gd name="T70" fmla="*/ 1723 w 1874"/>
                <a:gd name="T71" fmla="*/ 530 h 1717"/>
                <a:gd name="T72" fmla="*/ 1747 w 1874"/>
                <a:gd name="T73" fmla="*/ 474 h 1717"/>
                <a:gd name="T74" fmla="*/ 1778 w 1874"/>
                <a:gd name="T75" fmla="*/ 419 h 1717"/>
                <a:gd name="T76" fmla="*/ 1802 w 1874"/>
                <a:gd name="T77" fmla="*/ 396 h 1717"/>
                <a:gd name="T78" fmla="*/ 1810 w 1874"/>
                <a:gd name="T79" fmla="*/ 340 h 1717"/>
                <a:gd name="T80" fmla="*/ 1873 w 1874"/>
                <a:gd name="T81" fmla="*/ 229 h 1717"/>
                <a:gd name="T82" fmla="*/ 1676 w 1874"/>
                <a:gd name="T83" fmla="*/ 245 h 1717"/>
                <a:gd name="T84" fmla="*/ 1644 w 1874"/>
                <a:gd name="T85" fmla="*/ 198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4" h="1717">
                  <a:moveTo>
                    <a:pt x="1644" y="198"/>
                  </a:moveTo>
                  <a:lnTo>
                    <a:pt x="1644" y="198"/>
                  </a:lnTo>
                  <a:cubicBezTo>
                    <a:pt x="1668" y="166"/>
                    <a:pt x="1699" y="150"/>
                    <a:pt x="1715" y="79"/>
                  </a:cubicBezTo>
                  <a:cubicBezTo>
                    <a:pt x="1739" y="16"/>
                    <a:pt x="1644" y="0"/>
                    <a:pt x="1644" y="0"/>
                  </a:cubicBezTo>
                  <a:cubicBezTo>
                    <a:pt x="1383" y="32"/>
                    <a:pt x="213" y="71"/>
                    <a:pt x="0" y="79"/>
                  </a:cubicBezTo>
                  <a:cubicBezTo>
                    <a:pt x="16" y="198"/>
                    <a:pt x="39" y="348"/>
                    <a:pt x="79" y="514"/>
                  </a:cubicBezTo>
                  <a:cubicBezTo>
                    <a:pt x="87" y="1399"/>
                    <a:pt x="87" y="1399"/>
                    <a:pt x="87" y="1399"/>
                  </a:cubicBezTo>
                  <a:cubicBezTo>
                    <a:pt x="87" y="1399"/>
                    <a:pt x="87" y="1399"/>
                    <a:pt x="94" y="1399"/>
                  </a:cubicBezTo>
                  <a:cubicBezTo>
                    <a:pt x="126" y="1407"/>
                    <a:pt x="110" y="1447"/>
                    <a:pt x="134" y="1463"/>
                  </a:cubicBezTo>
                  <a:cubicBezTo>
                    <a:pt x="158" y="1486"/>
                    <a:pt x="150" y="1439"/>
                    <a:pt x="166" y="1431"/>
                  </a:cubicBezTo>
                  <a:cubicBezTo>
                    <a:pt x="174" y="1431"/>
                    <a:pt x="197" y="1439"/>
                    <a:pt x="229" y="1439"/>
                  </a:cubicBezTo>
                  <a:cubicBezTo>
                    <a:pt x="253" y="1439"/>
                    <a:pt x="269" y="1463"/>
                    <a:pt x="269" y="1463"/>
                  </a:cubicBezTo>
                  <a:cubicBezTo>
                    <a:pt x="269" y="1716"/>
                    <a:pt x="269" y="1716"/>
                    <a:pt x="269" y="1716"/>
                  </a:cubicBezTo>
                  <a:cubicBezTo>
                    <a:pt x="1407" y="1684"/>
                    <a:pt x="1407" y="1684"/>
                    <a:pt x="1407" y="1684"/>
                  </a:cubicBezTo>
                  <a:cubicBezTo>
                    <a:pt x="1407" y="1676"/>
                    <a:pt x="1407" y="1676"/>
                    <a:pt x="1407" y="1668"/>
                  </a:cubicBezTo>
                  <a:cubicBezTo>
                    <a:pt x="1391" y="1621"/>
                    <a:pt x="1423" y="1637"/>
                    <a:pt x="1407" y="1613"/>
                  </a:cubicBezTo>
                  <a:cubicBezTo>
                    <a:pt x="1399" y="1597"/>
                    <a:pt x="1407" y="1581"/>
                    <a:pt x="1415" y="1557"/>
                  </a:cubicBezTo>
                  <a:cubicBezTo>
                    <a:pt x="1423" y="1534"/>
                    <a:pt x="1415" y="1526"/>
                    <a:pt x="1391" y="1494"/>
                  </a:cubicBezTo>
                  <a:cubicBezTo>
                    <a:pt x="1367" y="1471"/>
                    <a:pt x="1359" y="1447"/>
                    <a:pt x="1375" y="1431"/>
                  </a:cubicBezTo>
                  <a:cubicBezTo>
                    <a:pt x="1391" y="1415"/>
                    <a:pt x="1375" y="1384"/>
                    <a:pt x="1375" y="1360"/>
                  </a:cubicBezTo>
                  <a:cubicBezTo>
                    <a:pt x="1375" y="1344"/>
                    <a:pt x="1375" y="1313"/>
                    <a:pt x="1399" y="1297"/>
                  </a:cubicBezTo>
                  <a:cubicBezTo>
                    <a:pt x="1430" y="1289"/>
                    <a:pt x="1407" y="1249"/>
                    <a:pt x="1399" y="1218"/>
                  </a:cubicBezTo>
                  <a:cubicBezTo>
                    <a:pt x="1399" y="1186"/>
                    <a:pt x="1415" y="1186"/>
                    <a:pt x="1439" y="1186"/>
                  </a:cubicBezTo>
                  <a:cubicBezTo>
                    <a:pt x="1462" y="1186"/>
                    <a:pt x="1470" y="1170"/>
                    <a:pt x="1462" y="1154"/>
                  </a:cubicBezTo>
                  <a:cubicBezTo>
                    <a:pt x="1454" y="1146"/>
                    <a:pt x="1454" y="1139"/>
                    <a:pt x="1462" y="1123"/>
                  </a:cubicBezTo>
                  <a:cubicBezTo>
                    <a:pt x="1478" y="1115"/>
                    <a:pt x="1470" y="1107"/>
                    <a:pt x="1462" y="1083"/>
                  </a:cubicBezTo>
                  <a:cubicBezTo>
                    <a:pt x="1462" y="1051"/>
                    <a:pt x="1502" y="1028"/>
                    <a:pt x="1533" y="1020"/>
                  </a:cubicBezTo>
                  <a:cubicBezTo>
                    <a:pt x="1565" y="1012"/>
                    <a:pt x="1573" y="996"/>
                    <a:pt x="1573" y="973"/>
                  </a:cubicBezTo>
                  <a:cubicBezTo>
                    <a:pt x="1573" y="941"/>
                    <a:pt x="1573" y="917"/>
                    <a:pt x="1589" y="901"/>
                  </a:cubicBezTo>
                  <a:cubicBezTo>
                    <a:pt x="1604" y="886"/>
                    <a:pt x="1612" y="830"/>
                    <a:pt x="1612" y="799"/>
                  </a:cubicBezTo>
                  <a:cubicBezTo>
                    <a:pt x="1620" y="767"/>
                    <a:pt x="1644" y="767"/>
                    <a:pt x="1660" y="767"/>
                  </a:cubicBezTo>
                  <a:cubicBezTo>
                    <a:pt x="1676" y="759"/>
                    <a:pt x="1676" y="767"/>
                    <a:pt x="1676" y="735"/>
                  </a:cubicBezTo>
                  <a:cubicBezTo>
                    <a:pt x="1676" y="696"/>
                    <a:pt x="1699" y="688"/>
                    <a:pt x="1699" y="688"/>
                  </a:cubicBezTo>
                  <a:cubicBezTo>
                    <a:pt x="1699" y="688"/>
                    <a:pt x="1707" y="656"/>
                    <a:pt x="1739" y="640"/>
                  </a:cubicBezTo>
                  <a:cubicBezTo>
                    <a:pt x="1763" y="625"/>
                    <a:pt x="1786" y="633"/>
                    <a:pt x="1778" y="585"/>
                  </a:cubicBezTo>
                  <a:cubicBezTo>
                    <a:pt x="1763" y="538"/>
                    <a:pt x="1723" y="554"/>
                    <a:pt x="1723" y="530"/>
                  </a:cubicBezTo>
                  <a:cubicBezTo>
                    <a:pt x="1723" y="506"/>
                    <a:pt x="1715" y="490"/>
                    <a:pt x="1747" y="474"/>
                  </a:cubicBezTo>
                  <a:cubicBezTo>
                    <a:pt x="1770" y="467"/>
                    <a:pt x="1770" y="443"/>
                    <a:pt x="1778" y="419"/>
                  </a:cubicBezTo>
                  <a:cubicBezTo>
                    <a:pt x="1778" y="396"/>
                    <a:pt x="1786" y="411"/>
                    <a:pt x="1802" y="396"/>
                  </a:cubicBezTo>
                  <a:cubicBezTo>
                    <a:pt x="1818" y="380"/>
                    <a:pt x="1778" y="348"/>
                    <a:pt x="1810" y="340"/>
                  </a:cubicBezTo>
                  <a:cubicBezTo>
                    <a:pt x="1842" y="332"/>
                    <a:pt x="1873" y="261"/>
                    <a:pt x="1873" y="229"/>
                  </a:cubicBezTo>
                  <a:cubicBezTo>
                    <a:pt x="1810" y="229"/>
                    <a:pt x="1707" y="237"/>
                    <a:pt x="1676" y="245"/>
                  </a:cubicBezTo>
                  <a:cubicBezTo>
                    <a:pt x="1628" y="253"/>
                    <a:pt x="1628" y="229"/>
                    <a:pt x="1644" y="198"/>
                  </a:cubicBezTo>
                </a:path>
              </a:pathLst>
            </a:custGeom>
            <a:solidFill>
              <a:schemeClr val="accent6"/>
            </a:solidFill>
            <a:ln>
              <a:solidFill>
                <a:schemeClr val="bg2"/>
              </a:solidFill>
            </a:ln>
            <a:effectLst/>
          </p:spPr>
          <p:txBody>
            <a:bodyPr wrap="none" anchor="ctr"/>
            <a:lstStyle/>
            <a:p>
              <a:endParaRPr lang="en-US"/>
            </a:p>
          </p:txBody>
        </p:sp>
        <p:sp>
          <p:nvSpPr>
            <p:cNvPr id="967" name="Freeform 513"/>
            <p:cNvSpPr>
              <a:spLocks noChangeArrowheads="1"/>
            </p:cNvSpPr>
            <p:nvPr/>
          </p:nvSpPr>
          <p:spPr bwMode="auto">
            <a:xfrm>
              <a:off x="17803233" y="7608642"/>
              <a:ext cx="985706" cy="906848"/>
            </a:xfrm>
            <a:custGeom>
              <a:avLst/>
              <a:gdLst>
                <a:gd name="T0" fmla="*/ 260 w 1874"/>
                <a:gd name="T1" fmla="*/ 1471 h 1725"/>
                <a:gd name="T2" fmla="*/ 166 w 1874"/>
                <a:gd name="T3" fmla="*/ 1447 h 1725"/>
                <a:gd name="T4" fmla="*/ 126 w 1874"/>
                <a:gd name="T5" fmla="*/ 1479 h 1725"/>
                <a:gd name="T6" fmla="*/ 87 w 1874"/>
                <a:gd name="T7" fmla="*/ 1415 h 1725"/>
                <a:gd name="T8" fmla="*/ 79 w 1874"/>
                <a:gd name="T9" fmla="*/ 522 h 1725"/>
                <a:gd name="T10" fmla="*/ 0 w 1874"/>
                <a:gd name="T11" fmla="*/ 87 h 1725"/>
                <a:gd name="T12" fmla="*/ 1644 w 1874"/>
                <a:gd name="T13" fmla="*/ 0 h 1725"/>
                <a:gd name="T14" fmla="*/ 1668 w 1874"/>
                <a:gd name="T15" fmla="*/ 182 h 1725"/>
                <a:gd name="T16" fmla="*/ 1676 w 1874"/>
                <a:gd name="T17" fmla="*/ 245 h 1725"/>
                <a:gd name="T18" fmla="*/ 1873 w 1874"/>
                <a:gd name="T19" fmla="*/ 237 h 1725"/>
                <a:gd name="T20" fmla="*/ 1802 w 1874"/>
                <a:gd name="T21" fmla="*/ 372 h 1725"/>
                <a:gd name="T22" fmla="*/ 1778 w 1874"/>
                <a:gd name="T23" fmla="*/ 427 h 1725"/>
                <a:gd name="T24" fmla="*/ 1731 w 1874"/>
                <a:gd name="T25" fmla="*/ 522 h 1725"/>
                <a:gd name="T26" fmla="*/ 1778 w 1874"/>
                <a:gd name="T27" fmla="*/ 593 h 1725"/>
                <a:gd name="T28" fmla="*/ 1699 w 1874"/>
                <a:gd name="T29" fmla="*/ 696 h 1725"/>
                <a:gd name="T30" fmla="*/ 1683 w 1874"/>
                <a:gd name="T31" fmla="*/ 743 h 1725"/>
                <a:gd name="T32" fmla="*/ 1652 w 1874"/>
                <a:gd name="T33" fmla="*/ 775 h 1725"/>
                <a:gd name="T34" fmla="*/ 1589 w 1874"/>
                <a:gd name="T35" fmla="*/ 909 h 1725"/>
                <a:gd name="T36" fmla="*/ 1470 w 1874"/>
                <a:gd name="T37" fmla="*/ 1083 h 1725"/>
                <a:gd name="T38" fmla="*/ 1462 w 1874"/>
                <a:gd name="T39" fmla="*/ 1154 h 1725"/>
                <a:gd name="T40" fmla="*/ 1439 w 1874"/>
                <a:gd name="T41" fmla="*/ 1202 h 1725"/>
                <a:gd name="T42" fmla="*/ 1407 w 1874"/>
                <a:gd name="T43" fmla="*/ 1226 h 1725"/>
                <a:gd name="T44" fmla="*/ 1375 w 1874"/>
                <a:gd name="T45" fmla="*/ 1368 h 1725"/>
                <a:gd name="T46" fmla="*/ 1391 w 1874"/>
                <a:gd name="T47" fmla="*/ 1502 h 1725"/>
                <a:gd name="T48" fmla="*/ 1415 w 1874"/>
                <a:gd name="T49" fmla="*/ 1581 h 1725"/>
                <a:gd name="T50" fmla="*/ 1407 w 1874"/>
                <a:gd name="T51" fmla="*/ 1676 h 1725"/>
                <a:gd name="T52" fmla="*/ 1407 w 1874"/>
                <a:gd name="T53" fmla="*/ 1692 h 1725"/>
                <a:gd name="T54" fmla="*/ 166 w 1874"/>
                <a:gd name="T55" fmla="*/ 1439 h 1725"/>
                <a:gd name="T56" fmla="*/ 269 w 1874"/>
                <a:gd name="T57" fmla="*/ 1463 h 1725"/>
                <a:gd name="T58" fmla="*/ 276 w 1874"/>
                <a:gd name="T59" fmla="*/ 1716 h 1725"/>
                <a:gd name="T60" fmla="*/ 1407 w 1874"/>
                <a:gd name="T61" fmla="*/ 1637 h 1725"/>
                <a:gd name="T62" fmla="*/ 1415 w 1874"/>
                <a:gd name="T63" fmla="*/ 1565 h 1725"/>
                <a:gd name="T64" fmla="*/ 1375 w 1874"/>
                <a:gd name="T65" fmla="*/ 1439 h 1725"/>
                <a:gd name="T66" fmla="*/ 1399 w 1874"/>
                <a:gd name="T67" fmla="*/ 1305 h 1725"/>
                <a:gd name="T68" fmla="*/ 1399 w 1874"/>
                <a:gd name="T69" fmla="*/ 1202 h 1725"/>
                <a:gd name="T70" fmla="*/ 1462 w 1874"/>
                <a:gd name="T71" fmla="*/ 1178 h 1725"/>
                <a:gd name="T72" fmla="*/ 1462 w 1874"/>
                <a:gd name="T73" fmla="*/ 1131 h 1725"/>
                <a:gd name="T74" fmla="*/ 1533 w 1874"/>
                <a:gd name="T75" fmla="*/ 1028 h 1725"/>
                <a:gd name="T76" fmla="*/ 1612 w 1874"/>
                <a:gd name="T77" fmla="*/ 822 h 1725"/>
                <a:gd name="T78" fmla="*/ 1660 w 1874"/>
                <a:gd name="T79" fmla="*/ 767 h 1725"/>
                <a:gd name="T80" fmla="*/ 1699 w 1874"/>
                <a:gd name="T81" fmla="*/ 696 h 1725"/>
                <a:gd name="T82" fmla="*/ 1770 w 1874"/>
                <a:gd name="T83" fmla="*/ 593 h 1725"/>
                <a:gd name="T84" fmla="*/ 1723 w 1874"/>
                <a:gd name="T85" fmla="*/ 522 h 1725"/>
                <a:gd name="T86" fmla="*/ 1770 w 1874"/>
                <a:gd name="T87" fmla="*/ 427 h 1725"/>
                <a:gd name="T88" fmla="*/ 1794 w 1874"/>
                <a:gd name="T89" fmla="*/ 380 h 1725"/>
                <a:gd name="T90" fmla="*/ 1865 w 1874"/>
                <a:gd name="T91" fmla="*/ 237 h 1725"/>
                <a:gd name="T92" fmla="*/ 1644 w 1874"/>
                <a:gd name="T93" fmla="*/ 206 h 1725"/>
                <a:gd name="T94" fmla="*/ 1707 w 1874"/>
                <a:gd name="T95" fmla="*/ 48 h 1725"/>
                <a:gd name="T96" fmla="*/ 87 w 1874"/>
                <a:gd name="T97" fmla="*/ 522 h 1725"/>
                <a:gd name="T98" fmla="*/ 94 w 1874"/>
                <a:gd name="T99" fmla="*/ 1407 h 1725"/>
                <a:gd name="T100" fmla="*/ 142 w 1874"/>
                <a:gd name="T101"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4" h="1725">
                  <a:moveTo>
                    <a:pt x="269" y="1724"/>
                  </a:moveTo>
                  <a:lnTo>
                    <a:pt x="269" y="1724"/>
                  </a:lnTo>
                  <a:cubicBezTo>
                    <a:pt x="260" y="1471"/>
                    <a:pt x="260" y="1471"/>
                    <a:pt x="260" y="1471"/>
                  </a:cubicBezTo>
                  <a:cubicBezTo>
                    <a:pt x="260" y="1463"/>
                    <a:pt x="253" y="1447"/>
                    <a:pt x="229" y="1447"/>
                  </a:cubicBezTo>
                  <a:cubicBezTo>
                    <a:pt x="213" y="1447"/>
                    <a:pt x="197" y="1447"/>
                    <a:pt x="189" y="1447"/>
                  </a:cubicBezTo>
                  <a:cubicBezTo>
                    <a:pt x="174" y="1447"/>
                    <a:pt x="166" y="1447"/>
                    <a:pt x="166" y="1447"/>
                  </a:cubicBezTo>
                  <a:cubicBezTo>
                    <a:pt x="166" y="1447"/>
                    <a:pt x="158" y="1455"/>
                    <a:pt x="158" y="1463"/>
                  </a:cubicBezTo>
                  <a:cubicBezTo>
                    <a:pt x="158" y="1471"/>
                    <a:pt x="150" y="1479"/>
                    <a:pt x="142" y="1479"/>
                  </a:cubicBezTo>
                  <a:cubicBezTo>
                    <a:pt x="142" y="1479"/>
                    <a:pt x="134" y="1479"/>
                    <a:pt x="126" y="1479"/>
                  </a:cubicBezTo>
                  <a:cubicBezTo>
                    <a:pt x="118" y="1463"/>
                    <a:pt x="118" y="1455"/>
                    <a:pt x="110" y="1439"/>
                  </a:cubicBezTo>
                  <a:cubicBezTo>
                    <a:pt x="110" y="1423"/>
                    <a:pt x="110" y="1415"/>
                    <a:pt x="94" y="1415"/>
                  </a:cubicBezTo>
                  <a:cubicBezTo>
                    <a:pt x="87" y="1415"/>
                    <a:pt x="87" y="1415"/>
                    <a:pt x="87" y="1415"/>
                  </a:cubicBezTo>
                  <a:cubicBezTo>
                    <a:pt x="79" y="1415"/>
                    <a:pt x="79" y="1415"/>
                    <a:pt x="79" y="1415"/>
                  </a:cubicBezTo>
                  <a:cubicBezTo>
                    <a:pt x="79" y="1407"/>
                    <a:pt x="79" y="1407"/>
                    <a:pt x="79" y="1407"/>
                  </a:cubicBezTo>
                  <a:cubicBezTo>
                    <a:pt x="79" y="522"/>
                    <a:pt x="79" y="522"/>
                    <a:pt x="79" y="522"/>
                  </a:cubicBezTo>
                  <a:cubicBezTo>
                    <a:pt x="39" y="380"/>
                    <a:pt x="16" y="237"/>
                    <a:pt x="0" y="87"/>
                  </a:cubicBezTo>
                  <a:lnTo>
                    <a:pt x="0" y="87"/>
                  </a:lnTo>
                  <a:lnTo>
                    <a:pt x="0" y="87"/>
                  </a:lnTo>
                  <a:cubicBezTo>
                    <a:pt x="229" y="79"/>
                    <a:pt x="1391" y="40"/>
                    <a:pt x="1644" y="0"/>
                  </a:cubicBezTo>
                  <a:lnTo>
                    <a:pt x="1644" y="0"/>
                  </a:lnTo>
                  <a:lnTo>
                    <a:pt x="1644" y="0"/>
                  </a:lnTo>
                  <a:cubicBezTo>
                    <a:pt x="1644" y="0"/>
                    <a:pt x="1692" y="8"/>
                    <a:pt x="1715" y="40"/>
                  </a:cubicBezTo>
                  <a:cubicBezTo>
                    <a:pt x="1723" y="56"/>
                    <a:pt x="1723" y="71"/>
                    <a:pt x="1715" y="95"/>
                  </a:cubicBezTo>
                  <a:cubicBezTo>
                    <a:pt x="1707" y="142"/>
                    <a:pt x="1683" y="166"/>
                    <a:pt x="1668" y="182"/>
                  </a:cubicBezTo>
                  <a:cubicBezTo>
                    <a:pt x="1660" y="190"/>
                    <a:pt x="1652" y="198"/>
                    <a:pt x="1644" y="206"/>
                  </a:cubicBezTo>
                  <a:cubicBezTo>
                    <a:pt x="1636" y="222"/>
                    <a:pt x="1636" y="237"/>
                    <a:pt x="1636" y="245"/>
                  </a:cubicBezTo>
                  <a:cubicBezTo>
                    <a:pt x="1644" y="245"/>
                    <a:pt x="1652" y="253"/>
                    <a:pt x="1676" y="245"/>
                  </a:cubicBezTo>
                  <a:cubicBezTo>
                    <a:pt x="1715" y="245"/>
                    <a:pt x="1826" y="237"/>
                    <a:pt x="1873" y="229"/>
                  </a:cubicBezTo>
                  <a:lnTo>
                    <a:pt x="1873" y="229"/>
                  </a:lnTo>
                  <a:cubicBezTo>
                    <a:pt x="1873" y="237"/>
                    <a:pt x="1873" y="237"/>
                    <a:pt x="1873" y="237"/>
                  </a:cubicBezTo>
                  <a:cubicBezTo>
                    <a:pt x="1873" y="269"/>
                    <a:pt x="1842" y="340"/>
                    <a:pt x="1810" y="348"/>
                  </a:cubicBezTo>
                  <a:cubicBezTo>
                    <a:pt x="1810" y="356"/>
                    <a:pt x="1802" y="356"/>
                    <a:pt x="1802" y="356"/>
                  </a:cubicBezTo>
                  <a:cubicBezTo>
                    <a:pt x="1802" y="364"/>
                    <a:pt x="1802" y="372"/>
                    <a:pt x="1802" y="372"/>
                  </a:cubicBezTo>
                  <a:cubicBezTo>
                    <a:pt x="1810" y="388"/>
                    <a:pt x="1810" y="395"/>
                    <a:pt x="1802" y="404"/>
                  </a:cubicBezTo>
                  <a:cubicBezTo>
                    <a:pt x="1794" y="411"/>
                    <a:pt x="1794" y="411"/>
                    <a:pt x="1786" y="419"/>
                  </a:cubicBezTo>
                  <a:cubicBezTo>
                    <a:pt x="1786" y="419"/>
                    <a:pt x="1786" y="419"/>
                    <a:pt x="1778" y="427"/>
                  </a:cubicBezTo>
                  <a:cubicBezTo>
                    <a:pt x="1778" y="435"/>
                    <a:pt x="1778" y="435"/>
                    <a:pt x="1778" y="435"/>
                  </a:cubicBezTo>
                  <a:cubicBezTo>
                    <a:pt x="1778" y="459"/>
                    <a:pt x="1770" y="475"/>
                    <a:pt x="1747" y="490"/>
                  </a:cubicBezTo>
                  <a:cubicBezTo>
                    <a:pt x="1723" y="498"/>
                    <a:pt x="1723" y="506"/>
                    <a:pt x="1731" y="522"/>
                  </a:cubicBezTo>
                  <a:cubicBezTo>
                    <a:pt x="1731" y="530"/>
                    <a:pt x="1731" y="530"/>
                    <a:pt x="1731" y="538"/>
                  </a:cubicBezTo>
                  <a:cubicBezTo>
                    <a:pt x="1731" y="538"/>
                    <a:pt x="1731" y="546"/>
                    <a:pt x="1739" y="546"/>
                  </a:cubicBezTo>
                  <a:cubicBezTo>
                    <a:pt x="1755" y="554"/>
                    <a:pt x="1770" y="562"/>
                    <a:pt x="1778" y="593"/>
                  </a:cubicBezTo>
                  <a:cubicBezTo>
                    <a:pt x="1786" y="633"/>
                    <a:pt x="1778" y="633"/>
                    <a:pt x="1755" y="641"/>
                  </a:cubicBezTo>
                  <a:cubicBezTo>
                    <a:pt x="1755" y="641"/>
                    <a:pt x="1747" y="648"/>
                    <a:pt x="1739" y="648"/>
                  </a:cubicBezTo>
                  <a:cubicBezTo>
                    <a:pt x="1715" y="672"/>
                    <a:pt x="1699" y="696"/>
                    <a:pt x="1699" y="696"/>
                  </a:cubicBezTo>
                  <a:lnTo>
                    <a:pt x="1699" y="696"/>
                  </a:lnTo>
                  <a:lnTo>
                    <a:pt x="1699" y="696"/>
                  </a:lnTo>
                  <a:cubicBezTo>
                    <a:pt x="1699" y="696"/>
                    <a:pt x="1683" y="704"/>
                    <a:pt x="1683" y="743"/>
                  </a:cubicBezTo>
                  <a:cubicBezTo>
                    <a:pt x="1683" y="767"/>
                    <a:pt x="1683" y="775"/>
                    <a:pt x="1668" y="775"/>
                  </a:cubicBezTo>
                  <a:cubicBezTo>
                    <a:pt x="1660" y="775"/>
                    <a:pt x="1660" y="775"/>
                    <a:pt x="1660" y="775"/>
                  </a:cubicBezTo>
                  <a:lnTo>
                    <a:pt x="1652" y="775"/>
                  </a:lnTo>
                  <a:cubicBezTo>
                    <a:pt x="1636" y="775"/>
                    <a:pt x="1620" y="775"/>
                    <a:pt x="1620" y="807"/>
                  </a:cubicBezTo>
                  <a:cubicBezTo>
                    <a:pt x="1620" y="807"/>
                    <a:pt x="1620" y="815"/>
                    <a:pt x="1620" y="822"/>
                  </a:cubicBezTo>
                  <a:cubicBezTo>
                    <a:pt x="1612" y="854"/>
                    <a:pt x="1604" y="901"/>
                    <a:pt x="1589" y="909"/>
                  </a:cubicBezTo>
                  <a:cubicBezTo>
                    <a:pt x="1573" y="925"/>
                    <a:pt x="1573" y="949"/>
                    <a:pt x="1573" y="981"/>
                  </a:cubicBezTo>
                  <a:cubicBezTo>
                    <a:pt x="1573" y="1004"/>
                    <a:pt x="1565" y="1028"/>
                    <a:pt x="1533" y="1036"/>
                  </a:cubicBezTo>
                  <a:cubicBezTo>
                    <a:pt x="1510" y="1044"/>
                    <a:pt x="1462" y="1059"/>
                    <a:pt x="1470" y="1083"/>
                  </a:cubicBezTo>
                  <a:cubicBezTo>
                    <a:pt x="1470" y="1091"/>
                    <a:pt x="1470" y="1099"/>
                    <a:pt x="1470" y="1107"/>
                  </a:cubicBezTo>
                  <a:cubicBezTo>
                    <a:pt x="1478" y="1115"/>
                    <a:pt x="1478" y="1123"/>
                    <a:pt x="1470" y="1139"/>
                  </a:cubicBezTo>
                  <a:cubicBezTo>
                    <a:pt x="1462" y="1139"/>
                    <a:pt x="1462" y="1147"/>
                    <a:pt x="1462" y="1154"/>
                  </a:cubicBezTo>
                  <a:lnTo>
                    <a:pt x="1462" y="1162"/>
                  </a:lnTo>
                  <a:cubicBezTo>
                    <a:pt x="1470" y="1170"/>
                    <a:pt x="1470" y="1178"/>
                    <a:pt x="1470" y="1186"/>
                  </a:cubicBezTo>
                  <a:cubicBezTo>
                    <a:pt x="1462" y="1194"/>
                    <a:pt x="1454" y="1202"/>
                    <a:pt x="1439" y="1202"/>
                  </a:cubicBezTo>
                  <a:cubicBezTo>
                    <a:pt x="1430" y="1202"/>
                    <a:pt x="1430" y="1202"/>
                    <a:pt x="1430" y="1202"/>
                  </a:cubicBezTo>
                  <a:cubicBezTo>
                    <a:pt x="1423" y="1202"/>
                    <a:pt x="1415" y="1202"/>
                    <a:pt x="1407" y="1202"/>
                  </a:cubicBezTo>
                  <a:cubicBezTo>
                    <a:pt x="1407" y="1210"/>
                    <a:pt x="1399" y="1218"/>
                    <a:pt x="1407" y="1226"/>
                  </a:cubicBezTo>
                  <a:cubicBezTo>
                    <a:pt x="1407" y="1234"/>
                    <a:pt x="1407" y="1241"/>
                    <a:pt x="1415" y="1249"/>
                  </a:cubicBezTo>
                  <a:cubicBezTo>
                    <a:pt x="1423" y="1273"/>
                    <a:pt x="1423" y="1297"/>
                    <a:pt x="1407" y="1312"/>
                  </a:cubicBezTo>
                  <a:cubicBezTo>
                    <a:pt x="1383" y="1321"/>
                    <a:pt x="1375" y="1344"/>
                    <a:pt x="1375" y="1368"/>
                  </a:cubicBezTo>
                  <a:cubicBezTo>
                    <a:pt x="1375" y="1376"/>
                    <a:pt x="1375" y="1384"/>
                    <a:pt x="1383" y="1392"/>
                  </a:cubicBezTo>
                  <a:cubicBezTo>
                    <a:pt x="1383" y="1407"/>
                    <a:pt x="1391" y="1431"/>
                    <a:pt x="1375" y="1439"/>
                  </a:cubicBezTo>
                  <a:cubicBezTo>
                    <a:pt x="1359" y="1455"/>
                    <a:pt x="1375" y="1486"/>
                    <a:pt x="1391" y="1502"/>
                  </a:cubicBezTo>
                  <a:cubicBezTo>
                    <a:pt x="1399" y="1510"/>
                    <a:pt x="1399" y="1518"/>
                    <a:pt x="1407" y="1518"/>
                  </a:cubicBezTo>
                  <a:cubicBezTo>
                    <a:pt x="1423" y="1534"/>
                    <a:pt x="1430" y="1550"/>
                    <a:pt x="1423" y="1565"/>
                  </a:cubicBezTo>
                  <a:cubicBezTo>
                    <a:pt x="1423" y="1574"/>
                    <a:pt x="1415" y="1581"/>
                    <a:pt x="1415" y="1581"/>
                  </a:cubicBezTo>
                  <a:cubicBezTo>
                    <a:pt x="1407" y="1597"/>
                    <a:pt x="1407" y="1605"/>
                    <a:pt x="1415" y="1621"/>
                  </a:cubicBezTo>
                  <a:cubicBezTo>
                    <a:pt x="1415" y="1629"/>
                    <a:pt x="1415" y="1637"/>
                    <a:pt x="1415" y="1645"/>
                  </a:cubicBezTo>
                  <a:cubicBezTo>
                    <a:pt x="1407" y="1645"/>
                    <a:pt x="1399" y="1652"/>
                    <a:pt x="1407" y="1676"/>
                  </a:cubicBezTo>
                  <a:cubicBezTo>
                    <a:pt x="1407" y="1684"/>
                    <a:pt x="1407" y="1684"/>
                    <a:pt x="1407" y="1684"/>
                  </a:cubicBezTo>
                  <a:cubicBezTo>
                    <a:pt x="1415" y="1692"/>
                    <a:pt x="1415" y="1692"/>
                    <a:pt x="1415" y="1692"/>
                  </a:cubicBezTo>
                  <a:cubicBezTo>
                    <a:pt x="1407" y="1692"/>
                    <a:pt x="1407" y="1692"/>
                    <a:pt x="1407" y="1692"/>
                  </a:cubicBezTo>
                  <a:lnTo>
                    <a:pt x="269" y="1724"/>
                  </a:lnTo>
                  <a:close/>
                  <a:moveTo>
                    <a:pt x="166" y="1439"/>
                  </a:moveTo>
                  <a:lnTo>
                    <a:pt x="166" y="1439"/>
                  </a:lnTo>
                  <a:cubicBezTo>
                    <a:pt x="174" y="1439"/>
                    <a:pt x="182" y="1439"/>
                    <a:pt x="189" y="1439"/>
                  </a:cubicBezTo>
                  <a:cubicBezTo>
                    <a:pt x="197" y="1439"/>
                    <a:pt x="213" y="1447"/>
                    <a:pt x="229" y="1447"/>
                  </a:cubicBezTo>
                  <a:cubicBezTo>
                    <a:pt x="253" y="1447"/>
                    <a:pt x="269" y="1463"/>
                    <a:pt x="269" y="1463"/>
                  </a:cubicBezTo>
                  <a:lnTo>
                    <a:pt x="269" y="1463"/>
                  </a:lnTo>
                  <a:lnTo>
                    <a:pt x="269" y="1463"/>
                  </a:lnTo>
                  <a:cubicBezTo>
                    <a:pt x="276" y="1716"/>
                    <a:pt x="276" y="1716"/>
                    <a:pt x="276" y="1716"/>
                  </a:cubicBezTo>
                  <a:cubicBezTo>
                    <a:pt x="1399" y="1684"/>
                    <a:pt x="1399" y="1684"/>
                    <a:pt x="1399" y="1684"/>
                  </a:cubicBezTo>
                  <a:cubicBezTo>
                    <a:pt x="1399" y="1684"/>
                    <a:pt x="1399" y="1684"/>
                    <a:pt x="1399" y="1676"/>
                  </a:cubicBezTo>
                  <a:cubicBezTo>
                    <a:pt x="1391" y="1652"/>
                    <a:pt x="1399" y="1645"/>
                    <a:pt x="1407" y="1637"/>
                  </a:cubicBezTo>
                  <a:lnTo>
                    <a:pt x="1407" y="1629"/>
                  </a:lnTo>
                  <a:cubicBezTo>
                    <a:pt x="1399" y="1605"/>
                    <a:pt x="1399" y="1597"/>
                    <a:pt x="1407" y="1581"/>
                  </a:cubicBezTo>
                  <a:cubicBezTo>
                    <a:pt x="1407" y="1574"/>
                    <a:pt x="1415" y="1574"/>
                    <a:pt x="1415" y="1565"/>
                  </a:cubicBezTo>
                  <a:cubicBezTo>
                    <a:pt x="1423" y="1550"/>
                    <a:pt x="1415" y="1542"/>
                    <a:pt x="1399" y="1526"/>
                  </a:cubicBezTo>
                  <a:cubicBezTo>
                    <a:pt x="1399" y="1518"/>
                    <a:pt x="1391" y="1510"/>
                    <a:pt x="1383" y="1510"/>
                  </a:cubicBezTo>
                  <a:cubicBezTo>
                    <a:pt x="1352" y="1463"/>
                    <a:pt x="1359" y="1447"/>
                    <a:pt x="1375" y="1439"/>
                  </a:cubicBezTo>
                  <a:cubicBezTo>
                    <a:pt x="1383" y="1431"/>
                    <a:pt x="1375" y="1407"/>
                    <a:pt x="1375" y="1392"/>
                  </a:cubicBezTo>
                  <a:cubicBezTo>
                    <a:pt x="1367" y="1384"/>
                    <a:pt x="1367" y="1376"/>
                    <a:pt x="1367" y="1368"/>
                  </a:cubicBezTo>
                  <a:cubicBezTo>
                    <a:pt x="1367" y="1360"/>
                    <a:pt x="1367" y="1321"/>
                    <a:pt x="1399" y="1305"/>
                  </a:cubicBezTo>
                  <a:cubicBezTo>
                    <a:pt x="1415" y="1297"/>
                    <a:pt x="1415" y="1281"/>
                    <a:pt x="1407" y="1257"/>
                  </a:cubicBezTo>
                  <a:cubicBezTo>
                    <a:pt x="1399" y="1249"/>
                    <a:pt x="1399" y="1234"/>
                    <a:pt x="1399" y="1226"/>
                  </a:cubicBezTo>
                  <a:cubicBezTo>
                    <a:pt x="1399" y="1218"/>
                    <a:pt x="1399" y="1202"/>
                    <a:pt x="1399" y="1202"/>
                  </a:cubicBezTo>
                  <a:cubicBezTo>
                    <a:pt x="1407" y="1194"/>
                    <a:pt x="1423" y="1194"/>
                    <a:pt x="1430" y="1194"/>
                  </a:cubicBezTo>
                  <a:cubicBezTo>
                    <a:pt x="1439" y="1194"/>
                    <a:pt x="1439" y="1194"/>
                    <a:pt x="1439" y="1194"/>
                  </a:cubicBezTo>
                  <a:cubicBezTo>
                    <a:pt x="1454" y="1194"/>
                    <a:pt x="1454" y="1186"/>
                    <a:pt x="1462" y="1178"/>
                  </a:cubicBezTo>
                  <a:lnTo>
                    <a:pt x="1462" y="1170"/>
                  </a:lnTo>
                  <a:cubicBezTo>
                    <a:pt x="1454" y="1162"/>
                    <a:pt x="1454" y="1154"/>
                    <a:pt x="1454" y="1154"/>
                  </a:cubicBezTo>
                  <a:cubicBezTo>
                    <a:pt x="1454" y="1147"/>
                    <a:pt x="1454" y="1139"/>
                    <a:pt x="1462" y="1131"/>
                  </a:cubicBezTo>
                  <a:cubicBezTo>
                    <a:pt x="1470" y="1123"/>
                    <a:pt x="1470" y="1123"/>
                    <a:pt x="1462" y="1107"/>
                  </a:cubicBezTo>
                  <a:cubicBezTo>
                    <a:pt x="1462" y="1099"/>
                    <a:pt x="1462" y="1099"/>
                    <a:pt x="1462" y="1091"/>
                  </a:cubicBezTo>
                  <a:cubicBezTo>
                    <a:pt x="1454" y="1052"/>
                    <a:pt x="1525" y="1028"/>
                    <a:pt x="1533" y="1028"/>
                  </a:cubicBezTo>
                  <a:cubicBezTo>
                    <a:pt x="1565" y="1020"/>
                    <a:pt x="1565" y="1004"/>
                    <a:pt x="1565" y="981"/>
                  </a:cubicBezTo>
                  <a:cubicBezTo>
                    <a:pt x="1565" y="949"/>
                    <a:pt x="1565" y="917"/>
                    <a:pt x="1589" y="909"/>
                  </a:cubicBezTo>
                  <a:cubicBezTo>
                    <a:pt x="1604" y="894"/>
                    <a:pt x="1604" y="854"/>
                    <a:pt x="1612" y="822"/>
                  </a:cubicBezTo>
                  <a:cubicBezTo>
                    <a:pt x="1612" y="815"/>
                    <a:pt x="1612" y="807"/>
                    <a:pt x="1612" y="807"/>
                  </a:cubicBezTo>
                  <a:cubicBezTo>
                    <a:pt x="1612" y="775"/>
                    <a:pt x="1636" y="767"/>
                    <a:pt x="1652" y="767"/>
                  </a:cubicBezTo>
                  <a:cubicBezTo>
                    <a:pt x="1652" y="767"/>
                    <a:pt x="1652" y="767"/>
                    <a:pt x="1660" y="767"/>
                  </a:cubicBezTo>
                  <a:cubicBezTo>
                    <a:pt x="1660" y="767"/>
                    <a:pt x="1660" y="767"/>
                    <a:pt x="1668" y="767"/>
                  </a:cubicBezTo>
                  <a:cubicBezTo>
                    <a:pt x="1676" y="767"/>
                    <a:pt x="1676" y="767"/>
                    <a:pt x="1676" y="743"/>
                  </a:cubicBezTo>
                  <a:cubicBezTo>
                    <a:pt x="1676" y="704"/>
                    <a:pt x="1692" y="696"/>
                    <a:pt x="1699" y="696"/>
                  </a:cubicBezTo>
                  <a:cubicBezTo>
                    <a:pt x="1699" y="688"/>
                    <a:pt x="1707" y="664"/>
                    <a:pt x="1731" y="648"/>
                  </a:cubicBezTo>
                  <a:cubicBezTo>
                    <a:pt x="1739" y="641"/>
                    <a:pt x="1747" y="641"/>
                    <a:pt x="1755" y="633"/>
                  </a:cubicBezTo>
                  <a:cubicBezTo>
                    <a:pt x="1770" y="633"/>
                    <a:pt x="1778" y="625"/>
                    <a:pt x="1770" y="593"/>
                  </a:cubicBezTo>
                  <a:cubicBezTo>
                    <a:pt x="1770" y="569"/>
                    <a:pt x="1755" y="562"/>
                    <a:pt x="1739" y="554"/>
                  </a:cubicBezTo>
                  <a:cubicBezTo>
                    <a:pt x="1731" y="554"/>
                    <a:pt x="1723" y="546"/>
                    <a:pt x="1723" y="538"/>
                  </a:cubicBezTo>
                  <a:cubicBezTo>
                    <a:pt x="1723" y="530"/>
                    <a:pt x="1723" y="530"/>
                    <a:pt x="1723" y="522"/>
                  </a:cubicBezTo>
                  <a:cubicBezTo>
                    <a:pt x="1715" y="506"/>
                    <a:pt x="1715" y="490"/>
                    <a:pt x="1747" y="482"/>
                  </a:cubicBezTo>
                  <a:cubicBezTo>
                    <a:pt x="1770" y="467"/>
                    <a:pt x="1770" y="459"/>
                    <a:pt x="1770" y="435"/>
                  </a:cubicBezTo>
                  <a:lnTo>
                    <a:pt x="1770" y="427"/>
                  </a:lnTo>
                  <a:cubicBezTo>
                    <a:pt x="1778" y="411"/>
                    <a:pt x="1778" y="411"/>
                    <a:pt x="1786" y="411"/>
                  </a:cubicBezTo>
                  <a:lnTo>
                    <a:pt x="1794" y="404"/>
                  </a:lnTo>
                  <a:cubicBezTo>
                    <a:pt x="1802" y="395"/>
                    <a:pt x="1802" y="388"/>
                    <a:pt x="1794" y="380"/>
                  </a:cubicBezTo>
                  <a:cubicBezTo>
                    <a:pt x="1794" y="372"/>
                    <a:pt x="1794" y="364"/>
                    <a:pt x="1794" y="356"/>
                  </a:cubicBezTo>
                  <a:cubicBezTo>
                    <a:pt x="1802" y="348"/>
                    <a:pt x="1802" y="348"/>
                    <a:pt x="1810" y="348"/>
                  </a:cubicBezTo>
                  <a:cubicBezTo>
                    <a:pt x="1834" y="340"/>
                    <a:pt x="1865" y="269"/>
                    <a:pt x="1865" y="237"/>
                  </a:cubicBezTo>
                  <a:cubicBezTo>
                    <a:pt x="1818" y="245"/>
                    <a:pt x="1715" y="253"/>
                    <a:pt x="1676" y="253"/>
                  </a:cubicBezTo>
                  <a:cubicBezTo>
                    <a:pt x="1652" y="261"/>
                    <a:pt x="1636" y="253"/>
                    <a:pt x="1628" y="245"/>
                  </a:cubicBezTo>
                  <a:cubicBezTo>
                    <a:pt x="1628" y="237"/>
                    <a:pt x="1628" y="222"/>
                    <a:pt x="1644" y="206"/>
                  </a:cubicBezTo>
                  <a:cubicBezTo>
                    <a:pt x="1644" y="198"/>
                    <a:pt x="1652" y="190"/>
                    <a:pt x="1660" y="182"/>
                  </a:cubicBezTo>
                  <a:cubicBezTo>
                    <a:pt x="1676" y="158"/>
                    <a:pt x="1699" y="142"/>
                    <a:pt x="1715" y="87"/>
                  </a:cubicBezTo>
                  <a:cubicBezTo>
                    <a:pt x="1715" y="71"/>
                    <a:pt x="1715" y="56"/>
                    <a:pt x="1707" y="48"/>
                  </a:cubicBezTo>
                  <a:cubicBezTo>
                    <a:pt x="1692" y="16"/>
                    <a:pt x="1652" y="8"/>
                    <a:pt x="1644" y="8"/>
                  </a:cubicBezTo>
                  <a:cubicBezTo>
                    <a:pt x="1391" y="48"/>
                    <a:pt x="245" y="87"/>
                    <a:pt x="7" y="95"/>
                  </a:cubicBezTo>
                  <a:cubicBezTo>
                    <a:pt x="23" y="237"/>
                    <a:pt x="47" y="380"/>
                    <a:pt x="87" y="522"/>
                  </a:cubicBezTo>
                  <a:lnTo>
                    <a:pt x="87" y="522"/>
                  </a:lnTo>
                  <a:cubicBezTo>
                    <a:pt x="87" y="1407"/>
                    <a:pt x="87" y="1407"/>
                    <a:pt x="87" y="1407"/>
                  </a:cubicBezTo>
                  <a:lnTo>
                    <a:pt x="94" y="1407"/>
                  </a:lnTo>
                  <a:cubicBezTo>
                    <a:pt x="110" y="1407"/>
                    <a:pt x="118" y="1423"/>
                    <a:pt x="118" y="1439"/>
                  </a:cubicBezTo>
                  <a:cubicBezTo>
                    <a:pt x="126" y="1447"/>
                    <a:pt x="126" y="1463"/>
                    <a:pt x="134" y="1471"/>
                  </a:cubicBezTo>
                  <a:cubicBezTo>
                    <a:pt x="142" y="1471"/>
                    <a:pt x="142" y="1471"/>
                    <a:pt x="142" y="1471"/>
                  </a:cubicBezTo>
                  <a:cubicBezTo>
                    <a:pt x="142" y="1471"/>
                    <a:pt x="150" y="1463"/>
                    <a:pt x="150" y="1455"/>
                  </a:cubicBezTo>
                  <a:cubicBezTo>
                    <a:pt x="150" y="1447"/>
                    <a:pt x="158" y="1439"/>
                    <a:pt x="166" y="1439"/>
                  </a:cubicBezTo>
                  <a:close/>
                </a:path>
              </a:pathLst>
            </a:custGeom>
            <a:solidFill>
              <a:schemeClr val="accent6"/>
            </a:solidFill>
            <a:ln>
              <a:solidFill>
                <a:schemeClr val="bg2"/>
              </a:solidFill>
            </a:ln>
            <a:effectLst/>
          </p:spPr>
          <p:txBody>
            <a:bodyPr wrap="none" anchor="ctr"/>
            <a:lstStyle/>
            <a:p>
              <a:endParaRPr lang="en-US"/>
            </a:p>
          </p:txBody>
        </p:sp>
        <p:sp>
          <p:nvSpPr>
            <p:cNvPr id="968" name="Freeform 514"/>
            <p:cNvSpPr>
              <a:spLocks noChangeArrowheads="1"/>
            </p:cNvSpPr>
            <p:nvPr/>
          </p:nvSpPr>
          <p:spPr bwMode="auto">
            <a:xfrm>
              <a:off x="17566663" y="6590466"/>
              <a:ext cx="1331281" cy="1155014"/>
            </a:xfrm>
            <a:custGeom>
              <a:avLst/>
              <a:gdLst>
                <a:gd name="T0" fmla="*/ 2498 w 2531"/>
                <a:gd name="T1" fmla="*/ 1674 h 2197"/>
                <a:gd name="T2" fmla="*/ 2498 w 2531"/>
                <a:gd name="T3" fmla="*/ 1674 h 2197"/>
                <a:gd name="T4" fmla="*/ 2474 w 2531"/>
                <a:gd name="T5" fmla="*/ 1674 h 2197"/>
                <a:gd name="T6" fmla="*/ 2403 w 2531"/>
                <a:gd name="T7" fmla="*/ 1643 h 2197"/>
                <a:gd name="T8" fmla="*/ 2348 w 2531"/>
                <a:gd name="T9" fmla="*/ 1540 h 2197"/>
                <a:gd name="T10" fmla="*/ 2372 w 2531"/>
                <a:gd name="T11" fmla="*/ 1485 h 2197"/>
                <a:gd name="T12" fmla="*/ 2324 w 2531"/>
                <a:gd name="T13" fmla="*/ 1374 h 2197"/>
                <a:gd name="T14" fmla="*/ 2261 w 2531"/>
                <a:gd name="T15" fmla="*/ 1335 h 2197"/>
                <a:gd name="T16" fmla="*/ 2166 w 2531"/>
                <a:gd name="T17" fmla="*/ 1271 h 2197"/>
                <a:gd name="T18" fmla="*/ 1984 w 2531"/>
                <a:gd name="T19" fmla="*/ 1035 h 2197"/>
                <a:gd name="T20" fmla="*/ 2048 w 2531"/>
                <a:gd name="T21" fmla="*/ 806 h 2197"/>
                <a:gd name="T22" fmla="*/ 1984 w 2531"/>
                <a:gd name="T23" fmla="*/ 782 h 2197"/>
                <a:gd name="T24" fmla="*/ 1953 w 2531"/>
                <a:gd name="T25" fmla="*/ 782 h 2197"/>
                <a:gd name="T26" fmla="*/ 1905 w 2531"/>
                <a:gd name="T27" fmla="*/ 774 h 2197"/>
                <a:gd name="T28" fmla="*/ 1850 w 2531"/>
                <a:gd name="T29" fmla="*/ 766 h 2197"/>
                <a:gd name="T30" fmla="*/ 1810 w 2531"/>
                <a:gd name="T31" fmla="*/ 632 h 2197"/>
                <a:gd name="T32" fmla="*/ 1684 w 2531"/>
                <a:gd name="T33" fmla="*/ 537 h 2197"/>
                <a:gd name="T34" fmla="*/ 1534 w 2531"/>
                <a:gd name="T35" fmla="*/ 339 h 2197"/>
                <a:gd name="T36" fmla="*/ 1541 w 2531"/>
                <a:gd name="T37" fmla="*/ 134 h 2197"/>
                <a:gd name="T38" fmla="*/ 1447 w 2531"/>
                <a:gd name="T39" fmla="*/ 31 h 2197"/>
                <a:gd name="T40" fmla="*/ 1415 w 2531"/>
                <a:gd name="T41" fmla="*/ 15 h 2197"/>
                <a:gd name="T42" fmla="*/ 0 w 2531"/>
                <a:gd name="T43" fmla="*/ 79 h 2197"/>
                <a:gd name="T44" fmla="*/ 8 w 2531"/>
                <a:gd name="T45" fmla="*/ 110 h 2197"/>
                <a:gd name="T46" fmla="*/ 16 w 2531"/>
                <a:gd name="T47" fmla="*/ 150 h 2197"/>
                <a:gd name="T48" fmla="*/ 95 w 2531"/>
                <a:gd name="T49" fmla="*/ 229 h 2197"/>
                <a:gd name="T50" fmla="*/ 103 w 2531"/>
                <a:gd name="T51" fmla="*/ 308 h 2197"/>
                <a:gd name="T52" fmla="*/ 150 w 2531"/>
                <a:gd name="T53" fmla="*/ 339 h 2197"/>
                <a:gd name="T54" fmla="*/ 229 w 2531"/>
                <a:gd name="T55" fmla="*/ 426 h 2197"/>
                <a:gd name="T56" fmla="*/ 253 w 2531"/>
                <a:gd name="T57" fmla="*/ 403 h 2197"/>
                <a:gd name="T58" fmla="*/ 293 w 2531"/>
                <a:gd name="T59" fmla="*/ 411 h 2197"/>
                <a:gd name="T60" fmla="*/ 324 w 2531"/>
                <a:gd name="T61" fmla="*/ 458 h 2197"/>
                <a:gd name="T62" fmla="*/ 300 w 2531"/>
                <a:gd name="T63" fmla="*/ 490 h 2197"/>
                <a:gd name="T64" fmla="*/ 229 w 2531"/>
                <a:gd name="T65" fmla="*/ 553 h 2197"/>
                <a:gd name="T66" fmla="*/ 293 w 2531"/>
                <a:gd name="T67" fmla="*/ 608 h 2197"/>
                <a:gd name="T68" fmla="*/ 324 w 2531"/>
                <a:gd name="T69" fmla="*/ 664 h 2197"/>
                <a:gd name="T70" fmla="*/ 380 w 2531"/>
                <a:gd name="T71" fmla="*/ 727 h 2197"/>
                <a:gd name="T72" fmla="*/ 427 w 2531"/>
                <a:gd name="T73" fmla="*/ 837 h 2197"/>
                <a:gd name="T74" fmla="*/ 427 w 2531"/>
                <a:gd name="T75" fmla="*/ 1777 h 2197"/>
                <a:gd name="T76" fmla="*/ 451 w 2531"/>
                <a:gd name="T77" fmla="*/ 2022 h 2197"/>
                <a:gd name="T78" fmla="*/ 2095 w 2531"/>
                <a:gd name="T79" fmla="*/ 1943 h 2197"/>
                <a:gd name="T80" fmla="*/ 2166 w 2531"/>
                <a:gd name="T81" fmla="*/ 2022 h 2197"/>
                <a:gd name="T82" fmla="*/ 2095 w 2531"/>
                <a:gd name="T83" fmla="*/ 2141 h 2197"/>
                <a:gd name="T84" fmla="*/ 2127 w 2531"/>
                <a:gd name="T85" fmla="*/ 2188 h 2197"/>
                <a:gd name="T86" fmla="*/ 2324 w 2531"/>
                <a:gd name="T87" fmla="*/ 2172 h 2197"/>
                <a:gd name="T88" fmla="*/ 2316 w 2531"/>
                <a:gd name="T89" fmla="*/ 2157 h 2197"/>
                <a:gd name="T90" fmla="*/ 2316 w 2531"/>
                <a:gd name="T91" fmla="*/ 2109 h 2197"/>
                <a:gd name="T92" fmla="*/ 2332 w 2531"/>
                <a:gd name="T93" fmla="*/ 2030 h 2197"/>
                <a:gd name="T94" fmla="*/ 2364 w 2531"/>
                <a:gd name="T95" fmla="*/ 1967 h 2197"/>
                <a:gd name="T96" fmla="*/ 2356 w 2531"/>
                <a:gd name="T97" fmla="*/ 1896 h 2197"/>
                <a:gd name="T98" fmla="*/ 2411 w 2531"/>
                <a:gd name="T99" fmla="*/ 1888 h 2197"/>
                <a:gd name="T100" fmla="*/ 2451 w 2531"/>
                <a:gd name="T101" fmla="*/ 1864 h 2197"/>
                <a:gd name="T102" fmla="*/ 2474 w 2531"/>
                <a:gd name="T103" fmla="*/ 1840 h 2197"/>
                <a:gd name="T104" fmla="*/ 2490 w 2531"/>
                <a:gd name="T105" fmla="*/ 1769 h 2197"/>
                <a:gd name="T106" fmla="*/ 2498 w 2531"/>
                <a:gd name="T107" fmla="*/ 167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1" h="2197">
                  <a:moveTo>
                    <a:pt x="2498" y="1674"/>
                  </a:moveTo>
                  <a:lnTo>
                    <a:pt x="2498" y="1674"/>
                  </a:lnTo>
                  <a:cubicBezTo>
                    <a:pt x="2490" y="1666"/>
                    <a:pt x="2482" y="1674"/>
                    <a:pt x="2474" y="1674"/>
                  </a:cubicBezTo>
                  <a:cubicBezTo>
                    <a:pt x="2451" y="1674"/>
                    <a:pt x="2419" y="1674"/>
                    <a:pt x="2403" y="1643"/>
                  </a:cubicBezTo>
                  <a:cubicBezTo>
                    <a:pt x="2380" y="1595"/>
                    <a:pt x="2324" y="1564"/>
                    <a:pt x="2348" y="1540"/>
                  </a:cubicBezTo>
                  <a:cubicBezTo>
                    <a:pt x="2364" y="1516"/>
                    <a:pt x="2395" y="1532"/>
                    <a:pt x="2372" y="1485"/>
                  </a:cubicBezTo>
                  <a:cubicBezTo>
                    <a:pt x="2356" y="1445"/>
                    <a:pt x="2324" y="1406"/>
                    <a:pt x="2324" y="1374"/>
                  </a:cubicBezTo>
                  <a:cubicBezTo>
                    <a:pt x="2324" y="1350"/>
                    <a:pt x="2285" y="1366"/>
                    <a:pt x="2261" y="1335"/>
                  </a:cubicBezTo>
                  <a:cubicBezTo>
                    <a:pt x="2237" y="1303"/>
                    <a:pt x="2182" y="1303"/>
                    <a:pt x="2166" y="1271"/>
                  </a:cubicBezTo>
                  <a:cubicBezTo>
                    <a:pt x="2150" y="1240"/>
                    <a:pt x="1929" y="1129"/>
                    <a:pt x="1984" y="1035"/>
                  </a:cubicBezTo>
                  <a:cubicBezTo>
                    <a:pt x="2048" y="940"/>
                    <a:pt x="2079" y="837"/>
                    <a:pt x="2048" y="806"/>
                  </a:cubicBezTo>
                  <a:cubicBezTo>
                    <a:pt x="2008" y="782"/>
                    <a:pt x="1984" y="766"/>
                    <a:pt x="1984" y="782"/>
                  </a:cubicBezTo>
                  <a:cubicBezTo>
                    <a:pt x="1984" y="798"/>
                    <a:pt x="1961" y="798"/>
                    <a:pt x="1953" y="782"/>
                  </a:cubicBezTo>
                  <a:cubicBezTo>
                    <a:pt x="1945" y="774"/>
                    <a:pt x="1929" y="766"/>
                    <a:pt x="1905" y="774"/>
                  </a:cubicBezTo>
                  <a:cubicBezTo>
                    <a:pt x="1881" y="790"/>
                    <a:pt x="1874" y="814"/>
                    <a:pt x="1850" y="766"/>
                  </a:cubicBezTo>
                  <a:cubicBezTo>
                    <a:pt x="1834" y="719"/>
                    <a:pt x="1834" y="640"/>
                    <a:pt x="1810" y="632"/>
                  </a:cubicBezTo>
                  <a:cubicBezTo>
                    <a:pt x="1787" y="624"/>
                    <a:pt x="1692" y="577"/>
                    <a:pt x="1684" y="537"/>
                  </a:cubicBezTo>
                  <a:cubicBezTo>
                    <a:pt x="1684" y="490"/>
                    <a:pt x="1541" y="395"/>
                    <a:pt x="1534" y="339"/>
                  </a:cubicBezTo>
                  <a:cubicBezTo>
                    <a:pt x="1526" y="284"/>
                    <a:pt x="1526" y="158"/>
                    <a:pt x="1541" y="134"/>
                  </a:cubicBezTo>
                  <a:cubicBezTo>
                    <a:pt x="1510" y="94"/>
                    <a:pt x="1455" y="47"/>
                    <a:pt x="1447" y="31"/>
                  </a:cubicBezTo>
                  <a:cubicBezTo>
                    <a:pt x="1423" y="0"/>
                    <a:pt x="1415" y="15"/>
                    <a:pt x="1415" y="15"/>
                  </a:cubicBezTo>
                  <a:cubicBezTo>
                    <a:pt x="1091" y="63"/>
                    <a:pt x="119" y="79"/>
                    <a:pt x="0" y="79"/>
                  </a:cubicBezTo>
                  <a:cubicBezTo>
                    <a:pt x="0" y="94"/>
                    <a:pt x="0" y="102"/>
                    <a:pt x="8" y="110"/>
                  </a:cubicBezTo>
                  <a:cubicBezTo>
                    <a:pt x="32" y="142"/>
                    <a:pt x="8" y="110"/>
                    <a:pt x="16" y="150"/>
                  </a:cubicBezTo>
                  <a:cubicBezTo>
                    <a:pt x="24" y="181"/>
                    <a:pt x="55" y="197"/>
                    <a:pt x="95" y="229"/>
                  </a:cubicBezTo>
                  <a:cubicBezTo>
                    <a:pt x="127" y="260"/>
                    <a:pt x="103" y="276"/>
                    <a:pt x="103" y="308"/>
                  </a:cubicBezTo>
                  <a:cubicBezTo>
                    <a:pt x="103" y="339"/>
                    <a:pt x="134" y="331"/>
                    <a:pt x="150" y="339"/>
                  </a:cubicBezTo>
                  <a:cubicBezTo>
                    <a:pt x="158" y="355"/>
                    <a:pt x="214" y="403"/>
                    <a:pt x="229" y="426"/>
                  </a:cubicBezTo>
                  <a:cubicBezTo>
                    <a:pt x="253" y="442"/>
                    <a:pt x="253" y="426"/>
                    <a:pt x="253" y="403"/>
                  </a:cubicBezTo>
                  <a:cubicBezTo>
                    <a:pt x="253" y="379"/>
                    <a:pt x="293" y="387"/>
                    <a:pt x="293" y="411"/>
                  </a:cubicBezTo>
                  <a:cubicBezTo>
                    <a:pt x="293" y="434"/>
                    <a:pt x="316" y="434"/>
                    <a:pt x="324" y="458"/>
                  </a:cubicBezTo>
                  <a:cubicBezTo>
                    <a:pt x="340" y="482"/>
                    <a:pt x="324" y="482"/>
                    <a:pt x="300" y="490"/>
                  </a:cubicBezTo>
                  <a:cubicBezTo>
                    <a:pt x="277" y="497"/>
                    <a:pt x="261" y="521"/>
                    <a:pt x="229" y="553"/>
                  </a:cubicBezTo>
                  <a:cubicBezTo>
                    <a:pt x="205" y="577"/>
                    <a:pt x="253" y="584"/>
                    <a:pt x="293" y="608"/>
                  </a:cubicBezTo>
                  <a:cubicBezTo>
                    <a:pt x="324" y="632"/>
                    <a:pt x="324" y="632"/>
                    <a:pt x="324" y="664"/>
                  </a:cubicBezTo>
                  <a:cubicBezTo>
                    <a:pt x="324" y="695"/>
                    <a:pt x="356" y="703"/>
                    <a:pt x="380" y="727"/>
                  </a:cubicBezTo>
                  <a:cubicBezTo>
                    <a:pt x="395" y="750"/>
                    <a:pt x="435" y="711"/>
                    <a:pt x="427" y="837"/>
                  </a:cubicBezTo>
                  <a:cubicBezTo>
                    <a:pt x="419" y="964"/>
                    <a:pt x="427" y="1777"/>
                    <a:pt x="427" y="1777"/>
                  </a:cubicBezTo>
                  <a:cubicBezTo>
                    <a:pt x="427" y="1777"/>
                    <a:pt x="435" y="1872"/>
                    <a:pt x="451" y="2022"/>
                  </a:cubicBezTo>
                  <a:cubicBezTo>
                    <a:pt x="664" y="2014"/>
                    <a:pt x="1834" y="1975"/>
                    <a:pt x="2095" y="1943"/>
                  </a:cubicBezTo>
                  <a:cubicBezTo>
                    <a:pt x="2095" y="1943"/>
                    <a:pt x="2190" y="1959"/>
                    <a:pt x="2166" y="2022"/>
                  </a:cubicBezTo>
                  <a:cubicBezTo>
                    <a:pt x="2150" y="2093"/>
                    <a:pt x="2119" y="2109"/>
                    <a:pt x="2095" y="2141"/>
                  </a:cubicBezTo>
                  <a:cubicBezTo>
                    <a:pt x="2079" y="2172"/>
                    <a:pt x="2079" y="2196"/>
                    <a:pt x="2127" y="2188"/>
                  </a:cubicBezTo>
                  <a:cubicBezTo>
                    <a:pt x="2158" y="2180"/>
                    <a:pt x="2261" y="2172"/>
                    <a:pt x="2324" y="2172"/>
                  </a:cubicBezTo>
                  <a:cubicBezTo>
                    <a:pt x="2324" y="2164"/>
                    <a:pt x="2324" y="2164"/>
                    <a:pt x="2316" y="2157"/>
                  </a:cubicBezTo>
                  <a:cubicBezTo>
                    <a:pt x="2308" y="2133"/>
                    <a:pt x="2293" y="2125"/>
                    <a:pt x="2316" y="2109"/>
                  </a:cubicBezTo>
                  <a:cubicBezTo>
                    <a:pt x="2332" y="2093"/>
                    <a:pt x="2308" y="2046"/>
                    <a:pt x="2332" y="2030"/>
                  </a:cubicBezTo>
                  <a:cubicBezTo>
                    <a:pt x="2364" y="2006"/>
                    <a:pt x="2348" y="1991"/>
                    <a:pt x="2364" y="1967"/>
                  </a:cubicBezTo>
                  <a:cubicBezTo>
                    <a:pt x="2372" y="1951"/>
                    <a:pt x="2316" y="1888"/>
                    <a:pt x="2356" y="1896"/>
                  </a:cubicBezTo>
                  <a:cubicBezTo>
                    <a:pt x="2395" y="1904"/>
                    <a:pt x="2411" y="1904"/>
                    <a:pt x="2411" y="1888"/>
                  </a:cubicBezTo>
                  <a:cubicBezTo>
                    <a:pt x="2411" y="1880"/>
                    <a:pt x="2435" y="1864"/>
                    <a:pt x="2451" y="1864"/>
                  </a:cubicBezTo>
                  <a:cubicBezTo>
                    <a:pt x="2459" y="1872"/>
                    <a:pt x="2459" y="1888"/>
                    <a:pt x="2474" y="1840"/>
                  </a:cubicBezTo>
                  <a:cubicBezTo>
                    <a:pt x="2490" y="1793"/>
                    <a:pt x="2459" y="1769"/>
                    <a:pt x="2490" y="1769"/>
                  </a:cubicBezTo>
                  <a:cubicBezTo>
                    <a:pt x="2530" y="1769"/>
                    <a:pt x="2506" y="1682"/>
                    <a:pt x="2498" y="1674"/>
                  </a:cubicBezTo>
                </a:path>
              </a:pathLst>
            </a:custGeom>
            <a:solidFill>
              <a:schemeClr val="accent6"/>
            </a:solidFill>
            <a:ln>
              <a:solidFill>
                <a:schemeClr val="bg2"/>
              </a:solidFill>
            </a:ln>
            <a:effectLst/>
          </p:spPr>
          <p:txBody>
            <a:bodyPr wrap="none" anchor="ctr"/>
            <a:lstStyle/>
            <a:p>
              <a:endParaRPr lang="en-US"/>
            </a:p>
          </p:txBody>
        </p:sp>
        <p:sp>
          <p:nvSpPr>
            <p:cNvPr id="1040" name="Freeform 586"/>
            <p:cNvSpPr>
              <a:spLocks noChangeArrowheads="1"/>
            </p:cNvSpPr>
            <p:nvPr/>
          </p:nvSpPr>
          <p:spPr bwMode="auto">
            <a:xfrm>
              <a:off x="18696166" y="7392946"/>
              <a:ext cx="1655984" cy="582146"/>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solidFill>
              <a:schemeClr val="accent6"/>
            </a:solidFill>
            <a:ln>
              <a:solidFill>
                <a:schemeClr val="bg2"/>
              </a:solidFill>
            </a:ln>
            <a:effectLst/>
          </p:spPr>
          <p:txBody>
            <a:bodyPr wrap="none" anchor="ctr"/>
            <a:lstStyle/>
            <a:p>
              <a:endParaRPr lang="en-US"/>
            </a:p>
          </p:txBody>
        </p:sp>
        <p:sp>
          <p:nvSpPr>
            <p:cNvPr id="1041" name="Freeform 587"/>
            <p:cNvSpPr>
              <a:spLocks noChangeArrowheads="1"/>
            </p:cNvSpPr>
            <p:nvPr/>
          </p:nvSpPr>
          <p:spPr bwMode="auto">
            <a:xfrm>
              <a:off x="18693846" y="7388307"/>
              <a:ext cx="1658304" cy="586785"/>
            </a:xfrm>
            <a:custGeom>
              <a:avLst/>
              <a:gdLst>
                <a:gd name="T0" fmla="*/ 0 w 3155"/>
                <a:gd name="T1" fmla="*/ 1115 h 1116"/>
                <a:gd name="T2" fmla="*/ 78 w 3155"/>
                <a:gd name="T3" fmla="*/ 1012 h 1116"/>
                <a:gd name="T4" fmla="*/ 31 w 3155"/>
                <a:gd name="T5" fmla="*/ 941 h 1116"/>
                <a:gd name="T6" fmla="*/ 78 w 3155"/>
                <a:gd name="T7" fmla="*/ 846 h 1116"/>
                <a:gd name="T8" fmla="*/ 102 w 3155"/>
                <a:gd name="T9" fmla="*/ 799 h 1116"/>
                <a:gd name="T10" fmla="*/ 150 w 3155"/>
                <a:gd name="T11" fmla="*/ 728 h 1116"/>
                <a:gd name="T12" fmla="*/ 173 w 3155"/>
                <a:gd name="T13" fmla="*/ 585 h 1116"/>
                <a:gd name="T14" fmla="*/ 205 w 3155"/>
                <a:gd name="T15" fmla="*/ 475 h 1116"/>
                <a:gd name="T16" fmla="*/ 197 w 3155"/>
                <a:gd name="T17" fmla="*/ 380 h 1116"/>
                <a:gd name="T18" fmla="*/ 268 w 3155"/>
                <a:gd name="T19" fmla="*/ 380 h 1116"/>
                <a:gd name="T20" fmla="*/ 750 w 3155"/>
                <a:gd name="T21" fmla="*/ 356 h 1116"/>
                <a:gd name="T22" fmla="*/ 766 w 3155"/>
                <a:gd name="T23" fmla="*/ 309 h 1116"/>
                <a:gd name="T24" fmla="*/ 853 w 3155"/>
                <a:gd name="T25" fmla="*/ 269 h 1116"/>
                <a:gd name="T26" fmla="*/ 901 w 3155"/>
                <a:gd name="T27" fmla="*/ 285 h 1116"/>
                <a:gd name="T28" fmla="*/ 2988 w 3155"/>
                <a:gd name="T29" fmla="*/ 24 h 1116"/>
                <a:gd name="T30" fmla="*/ 3146 w 3155"/>
                <a:gd name="T31" fmla="*/ 8 h 1116"/>
                <a:gd name="T32" fmla="*/ 3083 w 3155"/>
                <a:gd name="T33" fmla="*/ 182 h 1116"/>
                <a:gd name="T34" fmla="*/ 2964 w 3155"/>
                <a:gd name="T35" fmla="*/ 237 h 1116"/>
                <a:gd name="T36" fmla="*/ 2869 w 3155"/>
                <a:gd name="T37" fmla="*/ 364 h 1116"/>
                <a:gd name="T38" fmla="*/ 2806 w 3155"/>
                <a:gd name="T39" fmla="*/ 324 h 1116"/>
                <a:gd name="T40" fmla="*/ 2758 w 3155"/>
                <a:gd name="T41" fmla="*/ 388 h 1116"/>
                <a:gd name="T42" fmla="*/ 2569 w 3155"/>
                <a:gd name="T43" fmla="*/ 577 h 1116"/>
                <a:gd name="T44" fmla="*/ 2498 w 3155"/>
                <a:gd name="T45" fmla="*/ 609 h 1116"/>
                <a:gd name="T46" fmla="*/ 2363 w 3155"/>
                <a:gd name="T47" fmla="*/ 656 h 1116"/>
                <a:gd name="T48" fmla="*/ 2347 w 3155"/>
                <a:gd name="T49" fmla="*/ 759 h 1116"/>
                <a:gd name="T50" fmla="*/ 2260 w 3155"/>
                <a:gd name="T51" fmla="*/ 838 h 1116"/>
                <a:gd name="T52" fmla="*/ 2253 w 3155"/>
                <a:gd name="T53" fmla="*/ 901 h 1116"/>
                <a:gd name="T54" fmla="*/ 205 w 3155"/>
                <a:gd name="T55" fmla="*/ 380 h 1116"/>
                <a:gd name="T56" fmla="*/ 213 w 3155"/>
                <a:gd name="T57" fmla="*/ 411 h 1116"/>
                <a:gd name="T58" fmla="*/ 197 w 3155"/>
                <a:gd name="T59" fmla="*/ 514 h 1116"/>
                <a:gd name="T60" fmla="*/ 173 w 3155"/>
                <a:gd name="T61" fmla="*/ 625 h 1116"/>
                <a:gd name="T62" fmla="*/ 118 w 3155"/>
                <a:gd name="T63" fmla="*/ 767 h 1116"/>
                <a:gd name="T64" fmla="*/ 110 w 3155"/>
                <a:gd name="T65" fmla="*/ 823 h 1116"/>
                <a:gd name="T66" fmla="*/ 86 w 3155"/>
                <a:gd name="T67" fmla="*/ 854 h 1116"/>
                <a:gd name="T68" fmla="*/ 39 w 3155"/>
                <a:gd name="T69" fmla="*/ 957 h 1116"/>
                <a:gd name="T70" fmla="*/ 63 w 3155"/>
                <a:gd name="T71" fmla="*/ 1060 h 1116"/>
                <a:gd name="T72" fmla="*/ 2253 w 3155"/>
                <a:gd name="T73" fmla="*/ 894 h 1116"/>
                <a:gd name="T74" fmla="*/ 2300 w 3155"/>
                <a:gd name="T75" fmla="*/ 767 h 1116"/>
                <a:gd name="T76" fmla="*/ 2347 w 3155"/>
                <a:gd name="T77" fmla="*/ 672 h 1116"/>
                <a:gd name="T78" fmla="*/ 2474 w 3155"/>
                <a:gd name="T79" fmla="*/ 601 h 1116"/>
                <a:gd name="T80" fmla="*/ 2537 w 3155"/>
                <a:gd name="T81" fmla="*/ 601 h 1116"/>
                <a:gd name="T82" fmla="*/ 2727 w 3155"/>
                <a:gd name="T83" fmla="*/ 403 h 1116"/>
                <a:gd name="T84" fmla="*/ 2798 w 3155"/>
                <a:gd name="T85" fmla="*/ 332 h 1116"/>
                <a:gd name="T86" fmla="*/ 2837 w 3155"/>
                <a:gd name="T87" fmla="*/ 332 h 1116"/>
                <a:gd name="T88" fmla="*/ 2924 w 3155"/>
                <a:gd name="T89" fmla="*/ 253 h 1116"/>
                <a:gd name="T90" fmla="*/ 3019 w 3155"/>
                <a:gd name="T91" fmla="*/ 269 h 1116"/>
                <a:gd name="T92" fmla="*/ 3130 w 3155"/>
                <a:gd name="T93" fmla="*/ 119 h 1116"/>
                <a:gd name="T94" fmla="*/ 948 w 3155"/>
                <a:gd name="T95" fmla="*/ 261 h 1116"/>
                <a:gd name="T96" fmla="*/ 853 w 3155"/>
                <a:gd name="T97" fmla="*/ 277 h 1116"/>
                <a:gd name="T98" fmla="*/ 766 w 3155"/>
                <a:gd name="T99" fmla="*/ 277 h 1116"/>
                <a:gd name="T100" fmla="*/ 766 w 3155"/>
                <a:gd name="T101" fmla="*/ 364 h 1116"/>
                <a:gd name="T102" fmla="*/ 268 w 3155"/>
                <a:gd name="T103" fmla="*/ 3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5" h="1116">
                  <a:moveTo>
                    <a:pt x="0" y="1115"/>
                  </a:moveTo>
                  <a:lnTo>
                    <a:pt x="0" y="1115"/>
                  </a:lnTo>
                  <a:lnTo>
                    <a:pt x="0" y="1115"/>
                  </a:lnTo>
                  <a:cubicBezTo>
                    <a:pt x="7" y="1115"/>
                    <a:pt x="15" y="1083"/>
                    <a:pt x="39" y="1067"/>
                  </a:cubicBezTo>
                  <a:cubicBezTo>
                    <a:pt x="47" y="1060"/>
                    <a:pt x="55" y="1060"/>
                    <a:pt x="63" y="1052"/>
                  </a:cubicBezTo>
                  <a:cubicBezTo>
                    <a:pt x="78" y="1052"/>
                    <a:pt x="86" y="1044"/>
                    <a:pt x="78" y="1012"/>
                  </a:cubicBezTo>
                  <a:cubicBezTo>
                    <a:pt x="78" y="988"/>
                    <a:pt x="63" y="981"/>
                    <a:pt x="47" y="973"/>
                  </a:cubicBezTo>
                  <a:cubicBezTo>
                    <a:pt x="39" y="973"/>
                    <a:pt x="31" y="965"/>
                    <a:pt x="31" y="957"/>
                  </a:cubicBezTo>
                  <a:cubicBezTo>
                    <a:pt x="31" y="949"/>
                    <a:pt x="31" y="949"/>
                    <a:pt x="31" y="941"/>
                  </a:cubicBezTo>
                  <a:cubicBezTo>
                    <a:pt x="23" y="925"/>
                    <a:pt x="23" y="909"/>
                    <a:pt x="55" y="901"/>
                  </a:cubicBezTo>
                  <a:cubicBezTo>
                    <a:pt x="78" y="886"/>
                    <a:pt x="78" y="878"/>
                    <a:pt x="78" y="854"/>
                  </a:cubicBezTo>
                  <a:lnTo>
                    <a:pt x="78" y="846"/>
                  </a:lnTo>
                  <a:cubicBezTo>
                    <a:pt x="86" y="830"/>
                    <a:pt x="86" y="830"/>
                    <a:pt x="94" y="830"/>
                  </a:cubicBezTo>
                  <a:lnTo>
                    <a:pt x="102" y="823"/>
                  </a:lnTo>
                  <a:cubicBezTo>
                    <a:pt x="110" y="814"/>
                    <a:pt x="110" y="807"/>
                    <a:pt x="102" y="799"/>
                  </a:cubicBezTo>
                  <a:cubicBezTo>
                    <a:pt x="102" y="791"/>
                    <a:pt x="102" y="783"/>
                    <a:pt x="102" y="775"/>
                  </a:cubicBezTo>
                  <a:cubicBezTo>
                    <a:pt x="110" y="767"/>
                    <a:pt x="110" y="767"/>
                    <a:pt x="118" y="767"/>
                  </a:cubicBezTo>
                  <a:cubicBezTo>
                    <a:pt x="126" y="759"/>
                    <a:pt x="142" y="751"/>
                    <a:pt x="150" y="728"/>
                  </a:cubicBezTo>
                  <a:cubicBezTo>
                    <a:pt x="165" y="696"/>
                    <a:pt x="181" y="664"/>
                    <a:pt x="173" y="648"/>
                  </a:cubicBezTo>
                  <a:cubicBezTo>
                    <a:pt x="173" y="641"/>
                    <a:pt x="165" y="633"/>
                    <a:pt x="165" y="625"/>
                  </a:cubicBezTo>
                  <a:cubicBezTo>
                    <a:pt x="158" y="609"/>
                    <a:pt x="158" y="601"/>
                    <a:pt x="173" y="585"/>
                  </a:cubicBezTo>
                  <a:cubicBezTo>
                    <a:pt x="181" y="585"/>
                    <a:pt x="173" y="570"/>
                    <a:pt x="173" y="554"/>
                  </a:cubicBezTo>
                  <a:cubicBezTo>
                    <a:pt x="173" y="538"/>
                    <a:pt x="173" y="522"/>
                    <a:pt x="189" y="506"/>
                  </a:cubicBezTo>
                  <a:cubicBezTo>
                    <a:pt x="205" y="498"/>
                    <a:pt x="205" y="483"/>
                    <a:pt x="205" y="475"/>
                  </a:cubicBezTo>
                  <a:cubicBezTo>
                    <a:pt x="213" y="467"/>
                    <a:pt x="213" y="459"/>
                    <a:pt x="213" y="451"/>
                  </a:cubicBezTo>
                  <a:cubicBezTo>
                    <a:pt x="213" y="443"/>
                    <a:pt x="213" y="427"/>
                    <a:pt x="205" y="419"/>
                  </a:cubicBezTo>
                  <a:cubicBezTo>
                    <a:pt x="197" y="403"/>
                    <a:pt x="189" y="388"/>
                    <a:pt x="197" y="380"/>
                  </a:cubicBezTo>
                  <a:cubicBezTo>
                    <a:pt x="197" y="372"/>
                    <a:pt x="205" y="372"/>
                    <a:pt x="213" y="372"/>
                  </a:cubicBezTo>
                  <a:cubicBezTo>
                    <a:pt x="244" y="380"/>
                    <a:pt x="260" y="388"/>
                    <a:pt x="268" y="380"/>
                  </a:cubicBezTo>
                  <a:lnTo>
                    <a:pt x="268" y="380"/>
                  </a:lnTo>
                  <a:lnTo>
                    <a:pt x="268" y="380"/>
                  </a:lnTo>
                  <a:cubicBezTo>
                    <a:pt x="284" y="380"/>
                    <a:pt x="300" y="380"/>
                    <a:pt x="331" y="380"/>
                  </a:cubicBezTo>
                  <a:cubicBezTo>
                    <a:pt x="411" y="380"/>
                    <a:pt x="553" y="372"/>
                    <a:pt x="750" y="356"/>
                  </a:cubicBezTo>
                  <a:cubicBezTo>
                    <a:pt x="758" y="356"/>
                    <a:pt x="758" y="356"/>
                    <a:pt x="766" y="356"/>
                  </a:cubicBezTo>
                  <a:cubicBezTo>
                    <a:pt x="766" y="356"/>
                    <a:pt x="774" y="356"/>
                    <a:pt x="774" y="348"/>
                  </a:cubicBezTo>
                  <a:cubicBezTo>
                    <a:pt x="782" y="340"/>
                    <a:pt x="774" y="324"/>
                    <a:pt x="766" y="309"/>
                  </a:cubicBezTo>
                  <a:cubicBezTo>
                    <a:pt x="766" y="293"/>
                    <a:pt x="758" y="285"/>
                    <a:pt x="758" y="277"/>
                  </a:cubicBezTo>
                  <a:cubicBezTo>
                    <a:pt x="758" y="269"/>
                    <a:pt x="774" y="261"/>
                    <a:pt x="798" y="261"/>
                  </a:cubicBezTo>
                  <a:cubicBezTo>
                    <a:pt x="822" y="261"/>
                    <a:pt x="837" y="261"/>
                    <a:pt x="853" y="269"/>
                  </a:cubicBezTo>
                  <a:cubicBezTo>
                    <a:pt x="853" y="269"/>
                    <a:pt x="853" y="277"/>
                    <a:pt x="861" y="277"/>
                  </a:cubicBezTo>
                  <a:cubicBezTo>
                    <a:pt x="869" y="285"/>
                    <a:pt x="885" y="293"/>
                    <a:pt x="893" y="293"/>
                  </a:cubicBezTo>
                  <a:cubicBezTo>
                    <a:pt x="893" y="293"/>
                    <a:pt x="893" y="293"/>
                    <a:pt x="901" y="285"/>
                  </a:cubicBezTo>
                  <a:cubicBezTo>
                    <a:pt x="908" y="269"/>
                    <a:pt x="948" y="253"/>
                    <a:pt x="948" y="253"/>
                  </a:cubicBezTo>
                  <a:lnTo>
                    <a:pt x="948" y="253"/>
                  </a:lnTo>
                  <a:cubicBezTo>
                    <a:pt x="1628" y="222"/>
                    <a:pt x="2909" y="40"/>
                    <a:pt x="2988" y="24"/>
                  </a:cubicBezTo>
                  <a:cubicBezTo>
                    <a:pt x="3059" y="8"/>
                    <a:pt x="3114" y="8"/>
                    <a:pt x="3146" y="0"/>
                  </a:cubicBezTo>
                  <a:lnTo>
                    <a:pt x="3146" y="0"/>
                  </a:lnTo>
                  <a:cubicBezTo>
                    <a:pt x="3146" y="8"/>
                    <a:pt x="3146" y="8"/>
                    <a:pt x="3146" y="8"/>
                  </a:cubicBezTo>
                  <a:cubicBezTo>
                    <a:pt x="3154" y="40"/>
                    <a:pt x="3154" y="87"/>
                    <a:pt x="3138" y="119"/>
                  </a:cubicBezTo>
                  <a:cubicBezTo>
                    <a:pt x="3130" y="143"/>
                    <a:pt x="3114" y="150"/>
                    <a:pt x="3106" y="150"/>
                  </a:cubicBezTo>
                  <a:cubicBezTo>
                    <a:pt x="3098" y="158"/>
                    <a:pt x="3090" y="158"/>
                    <a:pt x="3083" y="182"/>
                  </a:cubicBezTo>
                  <a:cubicBezTo>
                    <a:pt x="3075" y="222"/>
                    <a:pt x="3035" y="277"/>
                    <a:pt x="3019" y="277"/>
                  </a:cubicBezTo>
                  <a:lnTo>
                    <a:pt x="3011" y="277"/>
                  </a:lnTo>
                  <a:cubicBezTo>
                    <a:pt x="3011" y="261"/>
                    <a:pt x="2988" y="237"/>
                    <a:pt x="2964" y="237"/>
                  </a:cubicBezTo>
                  <a:cubicBezTo>
                    <a:pt x="2948" y="237"/>
                    <a:pt x="2940" y="245"/>
                    <a:pt x="2932" y="253"/>
                  </a:cubicBezTo>
                  <a:cubicBezTo>
                    <a:pt x="2909" y="277"/>
                    <a:pt x="2909" y="293"/>
                    <a:pt x="2909" y="317"/>
                  </a:cubicBezTo>
                  <a:cubicBezTo>
                    <a:pt x="2901" y="340"/>
                    <a:pt x="2901" y="356"/>
                    <a:pt x="2869" y="364"/>
                  </a:cubicBezTo>
                  <a:cubicBezTo>
                    <a:pt x="2837" y="364"/>
                    <a:pt x="2830" y="348"/>
                    <a:pt x="2830" y="332"/>
                  </a:cubicBezTo>
                  <a:cubicBezTo>
                    <a:pt x="2822" y="324"/>
                    <a:pt x="2822" y="324"/>
                    <a:pt x="2814" y="324"/>
                  </a:cubicBezTo>
                  <a:lnTo>
                    <a:pt x="2806" y="324"/>
                  </a:lnTo>
                  <a:lnTo>
                    <a:pt x="2806" y="332"/>
                  </a:lnTo>
                  <a:cubicBezTo>
                    <a:pt x="2806" y="340"/>
                    <a:pt x="2806" y="356"/>
                    <a:pt x="2798" y="364"/>
                  </a:cubicBezTo>
                  <a:cubicBezTo>
                    <a:pt x="2790" y="380"/>
                    <a:pt x="2774" y="380"/>
                    <a:pt x="2758" y="388"/>
                  </a:cubicBezTo>
                  <a:cubicBezTo>
                    <a:pt x="2743" y="388"/>
                    <a:pt x="2735" y="388"/>
                    <a:pt x="2735" y="403"/>
                  </a:cubicBezTo>
                  <a:cubicBezTo>
                    <a:pt x="2735" y="443"/>
                    <a:pt x="2719" y="475"/>
                    <a:pt x="2687" y="475"/>
                  </a:cubicBezTo>
                  <a:cubicBezTo>
                    <a:pt x="2656" y="475"/>
                    <a:pt x="2608" y="538"/>
                    <a:pt x="2569" y="577"/>
                  </a:cubicBezTo>
                  <a:cubicBezTo>
                    <a:pt x="2561" y="585"/>
                    <a:pt x="2553" y="593"/>
                    <a:pt x="2545" y="601"/>
                  </a:cubicBezTo>
                  <a:cubicBezTo>
                    <a:pt x="2537" y="609"/>
                    <a:pt x="2529" y="617"/>
                    <a:pt x="2513" y="617"/>
                  </a:cubicBezTo>
                  <a:cubicBezTo>
                    <a:pt x="2513" y="617"/>
                    <a:pt x="2506" y="609"/>
                    <a:pt x="2498" y="609"/>
                  </a:cubicBezTo>
                  <a:cubicBezTo>
                    <a:pt x="2490" y="609"/>
                    <a:pt x="2482" y="609"/>
                    <a:pt x="2474" y="609"/>
                  </a:cubicBezTo>
                  <a:cubicBezTo>
                    <a:pt x="2458" y="609"/>
                    <a:pt x="2442" y="617"/>
                    <a:pt x="2426" y="625"/>
                  </a:cubicBezTo>
                  <a:cubicBezTo>
                    <a:pt x="2395" y="648"/>
                    <a:pt x="2379" y="656"/>
                    <a:pt x="2363" y="656"/>
                  </a:cubicBezTo>
                  <a:cubicBezTo>
                    <a:pt x="2347" y="656"/>
                    <a:pt x="2347" y="656"/>
                    <a:pt x="2347" y="672"/>
                  </a:cubicBezTo>
                  <a:cubicBezTo>
                    <a:pt x="2355" y="680"/>
                    <a:pt x="2355" y="688"/>
                    <a:pt x="2355" y="688"/>
                  </a:cubicBezTo>
                  <a:cubicBezTo>
                    <a:pt x="2363" y="720"/>
                    <a:pt x="2363" y="743"/>
                    <a:pt x="2347" y="759"/>
                  </a:cubicBezTo>
                  <a:cubicBezTo>
                    <a:pt x="2340" y="767"/>
                    <a:pt x="2316" y="775"/>
                    <a:pt x="2300" y="775"/>
                  </a:cubicBezTo>
                  <a:cubicBezTo>
                    <a:pt x="2276" y="775"/>
                    <a:pt x="2260" y="783"/>
                    <a:pt x="2260" y="791"/>
                  </a:cubicBezTo>
                  <a:cubicBezTo>
                    <a:pt x="2260" y="799"/>
                    <a:pt x="2260" y="814"/>
                    <a:pt x="2260" y="838"/>
                  </a:cubicBezTo>
                  <a:cubicBezTo>
                    <a:pt x="2260" y="854"/>
                    <a:pt x="2260" y="878"/>
                    <a:pt x="2260" y="901"/>
                  </a:cubicBezTo>
                  <a:lnTo>
                    <a:pt x="2260" y="901"/>
                  </a:lnTo>
                  <a:cubicBezTo>
                    <a:pt x="2253" y="901"/>
                    <a:pt x="2253" y="901"/>
                    <a:pt x="2253" y="901"/>
                  </a:cubicBezTo>
                  <a:cubicBezTo>
                    <a:pt x="1810" y="957"/>
                    <a:pt x="632" y="1091"/>
                    <a:pt x="7" y="1115"/>
                  </a:cubicBezTo>
                  <a:lnTo>
                    <a:pt x="0" y="1115"/>
                  </a:lnTo>
                  <a:close/>
                  <a:moveTo>
                    <a:pt x="205" y="380"/>
                  </a:moveTo>
                  <a:lnTo>
                    <a:pt x="205" y="380"/>
                  </a:lnTo>
                  <a:cubicBezTo>
                    <a:pt x="205" y="380"/>
                    <a:pt x="205" y="380"/>
                    <a:pt x="197" y="380"/>
                  </a:cubicBezTo>
                  <a:cubicBezTo>
                    <a:pt x="197" y="388"/>
                    <a:pt x="205" y="403"/>
                    <a:pt x="213" y="411"/>
                  </a:cubicBezTo>
                  <a:cubicBezTo>
                    <a:pt x="221" y="427"/>
                    <a:pt x="221" y="443"/>
                    <a:pt x="221" y="459"/>
                  </a:cubicBezTo>
                  <a:cubicBezTo>
                    <a:pt x="221" y="459"/>
                    <a:pt x="221" y="467"/>
                    <a:pt x="213" y="475"/>
                  </a:cubicBezTo>
                  <a:cubicBezTo>
                    <a:pt x="213" y="490"/>
                    <a:pt x="213" y="498"/>
                    <a:pt x="197" y="514"/>
                  </a:cubicBezTo>
                  <a:cubicBezTo>
                    <a:pt x="181" y="522"/>
                    <a:pt x="181" y="538"/>
                    <a:pt x="181" y="554"/>
                  </a:cubicBezTo>
                  <a:cubicBezTo>
                    <a:pt x="181" y="570"/>
                    <a:pt x="181" y="585"/>
                    <a:pt x="173" y="593"/>
                  </a:cubicBezTo>
                  <a:cubicBezTo>
                    <a:pt x="165" y="601"/>
                    <a:pt x="165" y="609"/>
                    <a:pt x="173" y="625"/>
                  </a:cubicBezTo>
                  <a:cubicBezTo>
                    <a:pt x="173" y="625"/>
                    <a:pt x="181" y="633"/>
                    <a:pt x="181" y="641"/>
                  </a:cubicBezTo>
                  <a:cubicBezTo>
                    <a:pt x="189" y="664"/>
                    <a:pt x="173" y="704"/>
                    <a:pt x="158" y="736"/>
                  </a:cubicBezTo>
                  <a:cubicBezTo>
                    <a:pt x="150" y="751"/>
                    <a:pt x="134" y="767"/>
                    <a:pt x="118" y="767"/>
                  </a:cubicBezTo>
                  <a:cubicBezTo>
                    <a:pt x="118" y="775"/>
                    <a:pt x="110" y="775"/>
                    <a:pt x="110" y="775"/>
                  </a:cubicBezTo>
                  <a:cubicBezTo>
                    <a:pt x="110" y="783"/>
                    <a:pt x="110" y="791"/>
                    <a:pt x="110" y="791"/>
                  </a:cubicBezTo>
                  <a:cubicBezTo>
                    <a:pt x="118" y="807"/>
                    <a:pt x="118" y="814"/>
                    <a:pt x="110" y="823"/>
                  </a:cubicBezTo>
                  <a:cubicBezTo>
                    <a:pt x="102" y="830"/>
                    <a:pt x="102" y="830"/>
                    <a:pt x="94" y="838"/>
                  </a:cubicBezTo>
                  <a:cubicBezTo>
                    <a:pt x="94" y="838"/>
                    <a:pt x="94" y="838"/>
                    <a:pt x="86" y="846"/>
                  </a:cubicBezTo>
                  <a:cubicBezTo>
                    <a:pt x="86" y="854"/>
                    <a:pt x="86" y="854"/>
                    <a:pt x="86" y="854"/>
                  </a:cubicBezTo>
                  <a:cubicBezTo>
                    <a:pt x="86" y="878"/>
                    <a:pt x="78" y="894"/>
                    <a:pt x="55" y="909"/>
                  </a:cubicBezTo>
                  <a:cubicBezTo>
                    <a:pt x="31" y="917"/>
                    <a:pt x="31" y="925"/>
                    <a:pt x="39" y="941"/>
                  </a:cubicBezTo>
                  <a:cubicBezTo>
                    <a:pt x="39" y="949"/>
                    <a:pt x="39" y="949"/>
                    <a:pt x="39" y="957"/>
                  </a:cubicBezTo>
                  <a:cubicBezTo>
                    <a:pt x="39" y="957"/>
                    <a:pt x="39" y="965"/>
                    <a:pt x="47" y="965"/>
                  </a:cubicBezTo>
                  <a:cubicBezTo>
                    <a:pt x="63" y="973"/>
                    <a:pt x="78" y="981"/>
                    <a:pt x="86" y="1012"/>
                  </a:cubicBezTo>
                  <a:cubicBezTo>
                    <a:pt x="94" y="1052"/>
                    <a:pt x="86" y="1052"/>
                    <a:pt x="63" y="1060"/>
                  </a:cubicBezTo>
                  <a:cubicBezTo>
                    <a:pt x="63" y="1060"/>
                    <a:pt x="55" y="1067"/>
                    <a:pt x="47" y="1067"/>
                  </a:cubicBezTo>
                  <a:cubicBezTo>
                    <a:pt x="31" y="1083"/>
                    <a:pt x="15" y="1099"/>
                    <a:pt x="15" y="1107"/>
                  </a:cubicBezTo>
                  <a:cubicBezTo>
                    <a:pt x="640" y="1083"/>
                    <a:pt x="1802" y="949"/>
                    <a:pt x="2253" y="894"/>
                  </a:cubicBezTo>
                  <a:cubicBezTo>
                    <a:pt x="2253" y="878"/>
                    <a:pt x="2253" y="854"/>
                    <a:pt x="2253" y="838"/>
                  </a:cubicBezTo>
                  <a:cubicBezTo>
                    <a:pt x="2253" y="814"/>
                    <a:pt x="2253" y="799"/>
                    <a:pt x="2253" y="791"/>
                  </a:cubicBezTo>
                  <a:cubicBezTo>
                    <a:pt x="2253" y="775"/>
                    <a:pt x="2276" y="767"/>
                    <a:pt x="2300" y="767"/>
                  </a:cubicBezTo>
                  <a:cubicBezTo>
                    <a:pt x="2316" y="767"/>
                    <a:pt x="2331" y="759"/>
                    <a:pt x="2340" y="751"/>
                  </a:cubicBezTo>
                  <a:cubicBezTo>
                    <a:pt x="2355" y="736"/>
                    <a:pt x="2355" y="720"/>
                    <a:pt x="2347" y="696"/>
                  </a:cubicBezTo>
                  <a:cubicBezTo>
                    <a:pt x="2347" y="688"/>
                    <a:pt x="2347" y="680"/>
                    <a:pt x="2347" y="672"/>
                  </a:cubicBezTo>
                  <a:cubicBezTo>
                    <a:pt x="2340" y="648"/>
                    <a:pt x="2347" y="648"/>
                    <a:pt x="2363" y="648"/>
                  </a:cubicBezTo>
                  <a:cubicBezTo>
                    <a:pt x="2371" y="648"/>
                    <a:pt x="2395" y="641"/>
                    <a:pt x="2418" y="617"/>
                  </a:cubicBezTo>
                  <a:cubicBezTo>
                    <a:pt x="2442" y="609"/>
                    <a:pt x="2458" y="601"/>
                    <a:pt x="2474" y="601"/>
                  </a:cubicBezTo>
                  <a:cubicBezTo>
                    <a:pt x="2482" y="601"/>
                    <a:pt x="2490" y="601"/>
                    <a:pt x="2498" y="601"/>
                  </a:cubicBezTo>
                  <a:cubicBezTo>
                    <a:pt x="2506" y="609"/>
                    <a:pt x="2513" y="609"/>
                    <a:pt x="2513" y="609"/>
                  </a:cubicBezTo>
                  <a:cubicBezTo>
                    <a:pt x="2521" y="609"/>
                    <a:pt x="2529" y="601"/>
                    <a:pt x="2537" y="601"/>
                  </a:cubicBezTo>
                  <a:cubicBezTo>
                    <a:pt x="2545" y="593"/>
                    <a:pt x="2553" y="577"/>
                    <a:pt x="2561" y="570"/>
                  </a:cubicBezTo>
                  <a:cubicBezTo>
                    <a:pt x="2600" y="530"/>
                    <a:pt x="2656" y="467"/>
                    <a:pt x="2687" y="467"/>
                  </a:cubicBezTo>
                  <a:cubicBezTo>
                    <a:pt x="2711" y="467"/>
                    <a:pt x="2727" y="443"/>
                    <a:pt x="2727" y="403"/>
                  </a:cubicBezTo>
                  <a:cubicBezTo>
                    <a:pt x="2727" y="388"/>
                    <a:pt x="2743" y="380"/>
                    <a:pt x="2758" y="380"/>
                  </a:cubicBezTo>
                  <a:cubicBezTo>
                    <a:pt x="2774" y="372"/>
                    <a:pt x="2782" y="372"/>
                    <a:pt x="2790" y="364"/>
                  </a:cubicBezTo>
                  <a:cubicBezTo>
                    <a:pt x="2798" y="348"/>
                    <a:pt x="2798" y="340"/>
                    <a:pt x="2798" y="332"/>
                  </a:cubicBezTo>
                  <a:cubicBezTo>
                    <a:pt x="2798" y="324"/>
                    <a:pt x="2798" y="324"/>
                    <a:pt x="2798" y="317"/>
                  </a:cubicBezTo>
                  <a:cubicBezTo>
                    <a:pt x="2806" y="317"/>
                    <a:pt x="2806" y="317"/>
                    <a:pt x="2814" y="317"/>
                  </a:cubicBezTo>
                  <a:cubicBezTo>
                    <a:pt x="2830" y="317"/>
                    <a:pt x="2830" y="324"/>
                    <a:pt x="2837" y="332"/>
                  </a:cubicBezTo>
                  <a:cubicBezTo>
                    <a:pt x="2837" y="348"/>
                    <a:pt x="2846" y="356"/>
                    <a:pt x="2869" y="356"/>
                  </a:cubicBezTo>
                  <a:cubicBezTo>
                    <a:pt x="2893" y="348"/>
                    <a:pt x="2893" y="340"/>
                    <a:pt x="2901" y="317"/>
                  </a:cubicBezTo>
                  <a:cubicBezTo>
                    <a:pt x="2901" y="293"/>
                    <a:pt x="2901" y="269"/>
                    <a:pt x="2924" y="253"/>
                  </a:cubicBezTo>
                  <a:cubicBezTo>
                    <a:pt x="2932" y="237"/>
                    <a:pt x="2948" y="230"/>
                    <a:pt x="2964" y="230"/>
                  </a:cubicBezTo>
                  <a:cubicBezTo>
                    <a:pt x="2996" y="230"/>
                    <a:pt x="3019" y="261"/>
                    <a:pt x="3019" y="269"/>
                  </a:cubicBezTo>
                  <a:lnTo>
                    <a:pt x="3019" y="269"/>
                  </a:lnTo>
                  <a:cubicBezTo>
                    <a:pt x="3027" y="269"/>
                    <a:pt x="3067" y="222"/>
                    <a:pt x="3083" y="182"/>
                  </a:cubicBezTo>
                  <a:cubicBezTo>
                    <a:pt x="3090" y="158"/>
                    <a:pt x="3098" y="150"/>
                    <a:pt x="3106" y="143"/>
                  </a:cubicBezTo>
                  <a:cubicBezTo>
                    <a:pt x="3114" y="143"/>
                    <a:pt x="3122" y="135"/>
                    <a:pt x="3130" y="119"/>
                  </a:cubicBezTo>
                  <a:cubicBezTo>
                    <a:pt x="3146" y="87"/>
                    <a:pt x="3146" y="48"/>
                    <a:pt x="3138" y="8"/>
                  </a:cubicBezTo>
                  <a:cubicBezTo>
                    <a:pt x="3098" y="16"/>
                    <a:pt x="3035" y="24"/>
                    <a:pt x="2988" y="32"/>
                  </a:cubicBezTo>
                  <a:cubicBezTo>
                    <a:pt x="2909" y="48"/>
                    <a:pt x="1628" y="230"/>
                    <a:pt x="948" y="261"/>
                  </a:cubicBezTo>
                  <a:cubicBezTo>
                    <a:pt x="940" y="269"/>
                    <a:pt x="908" y="277"/>
                    <a:pt x="901" y="293"/>
                  </a:cubicBezTo>
                  <a:cubicBezTo>
                    <a:pt x="901" y="301"/>
                    <a:pt x="893" y="301"/>
                    <a:pt x="893" y="301"/>
                  </a:cubicBezTo>
                  <a:cubicBezTo>
                    <a:pt x="877" y="301"/>
                    <a:pt x="869" y="293"/>
                    <a:pt x="853" y="277"/>
                  </a:cubicBezTo>
                  <a:cubicBezTo>
                    <a:pt x="853" y="277"/>
                    <a:pt x="853" y="277"/>
                    <a:pt x="845" y="277"/>
                  </a:cubicBezTo>
                  <a:cubicBezTo>
                    <a:pt x="837" y="269"/>
                    <a:pt x="822" y="269"/>
                    <a:pt x="798" y="269"/>
                  </a:cubicBezTo>
                  <a:cubicBezTo>
                    <a:pt x="782" y="269"/>
                    <a:pt x="766" y="269"/>
                    <a:pt x="766" y="277"/>
                  </a:cubicBezTo>
                  <a:cubicBezTo>
                    <a:pt x="766" y="285"/>
                    <a:pt x="774" y="293"/>
                    <a:pt x="774" y="309"/>
                  </a:cubicBezTo>
                  <a:cubicBezTo>
                    <a:pt x="782" y="324"/>
                    <a:pt x="790" y="340"/>
                    <a:pt x="782" y="356"/>
                  </a:cubicBezTo>
                  <a:cubicBezTo>
                    <a:pt x="774" y="364"/>
                    <a:pt x="774" y="364"/>
                    <a:pt x="766" y="364"/>
                  </a:cubicBezTo>
                  <a:cubicBezTo>
                    <a:pt x="758" y="364"/>
                    <a:pt x="758" y="364"/>
                    <a:pt x="750" y="364"/>
                  </a:cubicBezTo>
                  <a:cubicBezTo>
                    <a:pt x="553" y="380"/>
                    <a:pt x="411" y="388"/>
                    <a:pt x="331" y="388"/>
                  </a:cubicBezTo>
                  <a:cubicBezTo>
                    <a:pt x="300" y="388"/>
                    <a:pt x="284" y="388"/>
                    <a:pt x="268" y="388"/>
                  </a:cubicBezTo>
                  <a:cubicBezTo>
                    <a:pt x="260" y="396"/>
                    <a:pt x="244" y="388"/>
                    <a:pt x="213" y="380"/>
                  </a:cubicBezTo>
                  <a:lnTo>
                    <a:pt x="205" y="380"/>
                  </a:lnTo>
                  <a:close/>
                </a:path>
              </a:pathLst>
            </a:custGeom>
            <a:solidFill>
              <a:schemeClr val="accent6"/>
            </a:solidFill>
            <a:ln>
              <a:solidFill>
                <a:schemeClr val="bg2"/>
              </a:solidFill>
            </a:ln>
            <a:effectLst/>
          </p:spPr>
          <p:txBody>
            <a:bodyPr wrap="none" anchor="ctr"/>
            <a:lstStyle/>
            <a:p>
              <a:endParaRPr lang="en-US"/>
            </a:p>
          </p:txBody>
        </p:sp>
        <p:sp>
          <p:nvSpPr>
            <p:cNvPr id="1042" name="Freeform 588"/>
            <p:cNvSpPr>
              <a:spLocks noChangeArrowheads="1"/>
            </p:cNvSpPr>
            <p:nvPr/>
          </p:nvSpPr>
          <p:spPr bwMode="auto">
            <a:xfrm>
              <a:off x="19876692" y="7179570"/>
              <a:ext cx="1720925" cy="774648"/>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solidFill>
              <a:schemeClr val="accent6"/>
            </a:solidFill>
            <a:ln>
              <a:solidFill>
                <a:schemeClr val="bg2"/>
              </a:solidFill>
            </a:ln>
            <a:effectLst/>
          </p:spPr>
          <p:txBody>
            <a:bodyPr wrap="none" anchor="ctr"/>
            <a:lstStyle/>
            <a:p>
              <a:endParaRPr lang="en-US"/>
            </a:p>
          </p:txBody>
        </p:sp>
        <p:sp>
          <p:nvSpPr>
            <p:cNvPr id="1043" name="Freeform 589"/>
            <p:cNvSpPr>
              <a:spLocks noChangeArrowheads="1"/>
            </p:cNvSpPr>
            <p:nvPr/>
          </p:nvSpPr>
          <p:spPr bwMode="auto">
            <a:xfrm>
              <a:off x="19876692" y="7179570"/>
              <a:ext cx="1716286" cy="776968"/>
            </a:xfrm>
            <a:custGeom>
              <a:avLst/>
              <a:gdLst>
                <a:gd name="T0" fmla="*/ 1296 w 3265"/>
                <a:gd name="T1" fmla="*/ 1075 h 1479"/>
                <a:gd name="T2" fmla="*/ 814 w 3265"/>
                <a:gd name="T3" fmla="*/ 1083 h 1479"/>
                <a:gd name="T4" fmla="*/ 0 w 3265"/>
                <a:gd name="T5" fmla="*/ 1233 h 1479"/>
                <a:gd name="T6" fmla="*/ 165 w 3265"/>
                <a:gd name="T7" fmla="*/ 1012 h 1479"/>
                <a:gd name="T8" fmla="*/ 474 w 3265"/>
                <a:gd name="T9" fmla="*/ 798 h 1479"/>
                <a:gd name="T10" fmla="*/ 616 w 3265"/>
                <a:gd name="T11" fmla="*/ 751 h 1479"/>
                <a:gd name="T12" fmla="*/ 853 w 3265"/>
                <a:gd name="T13" fmla="*/ 538 h 1479"/>
                <a:gd name="T14" fmla="*/ 1011 w 3265"/>
                <a:gd name="T15" fmla="*/ 395 h 1479"/>
                <a:gd name="T16" fmla="*/ 3162 w 3265"/>
                <a:gd name="T17" fmla="*/ 182 h 1479"/>
                <a:gd name="T18" fmla="*/ 3114 w 3265"/>
                <a:gd name="T19" fmla="*/ 150 h 1479"/>
                <a:gd name="T20" fmla="*/ 3043 w 3265"/>
                <a:gd name="T21" fmla="*/ 87 h 1479"/>
                <a:gd name="T22" fmla="*/ 3091 w 3265"/>
                <a:gd name="T23" fmla="*/ 198 h 1479"/>
                <a:gd name="T24" fmla="*/ 2996 w 3265"/>
                <a:gd name="T25" fmla="*/ 166 h 1479"/>
                <a:gd name="T26" fmla="*/ 2830 w 3265"/>
                <a:gd name="T27" fmla="*/ 324 h 1479"/>
                <a:gd name="T28" fmla="*/ 2901 w 3265"/>
                <a:gd name="T29" fmla="*/ 308 h 1479"/>
                <a:gd name="T30" fmla="*/ 3051 w 3265"/>
                <a:gd name="T31" fmla="*/ 292 h 1479"/>
                <a:gd name="T32" fmla="*/ 3146 w 3265"/>
                <a:gd name="T33" fmla="*/ 292 h 1479"/>
                <a:gd name="T34" fmla="*/ 3154 w 3265"/>
                <a:gd name="T35" fmla="*/ 451 h 1479"/>
                <a:gd name="T36" fmla="*/ 2909 w 3265"/>
                <a:gd name="T37" fmla="*/ 577 h 1479"/>
                <a:gd name="T38" fmla="*/ 2814 w 3265"/>
                <a:gd name="T39" fmla="*/ 609 h 1479"/>
                <a:gd name="T40" fmla="*/ 2972 w 3265"/>
                <a:gd name="T41" fmla="*/ 672 h 1479"/>
                <a:gd name="T42" fmla="*/ 2846 w 3265"/>
                <a:gd name="T43" fmla="*/ 830 h 1479"/>
                <a:gd name="T44" fmla="*/ 2980 w 3265"/>
                <a:gd name="T45" fmla="*/ 719 h 1479"/>
                <a:gd name="T46" fmla="*/ 3067 w 3265"/>
                <a:gd name="T47" fmla="*/ 743 h 1479"/>
                <a:gd name="T48" fmla="*/ 3083 w 3265"/>
                <a:gd name="T49" fmla="*/ 830 h 1479"/>
                <a:gd name="T50" fmla="*/ 2980 w 3265"/>
                <a:gd name="T51" fmla="*/ 909 h 1479"/>
                <a:gd name="T52" fmla="*/ 2909 w 3265"/>
                <a:gd name="T53" fmla="*/ 956 h 1479"/>
                <a:gd name="T54" fmla="*/ 2735 w 3265"/>
                <a:gd name="T55" fmla="*/ 1051 h 1479"/>
                <a:gd name="T56" fmla="*/ 2695 w 3265"/>
                <a:gd name="T57" fmla="*/ 1067 h 1479"/>
                <a:gd name="T58" fmla="*/ 2332 w 3265"/>
                <a:gd name="T59" fmla="*/ 1455 h 1479"/>
                <a:gd name="T60" fmla="*/ 2332 w 3265"/>
                <a:gd name="T61" fmla="*/ 1455 h 1479"/>
                <a:gd name="T62" fmla="*/ 2687 w 3265"/>
                <a:gd name="T63" fmla="*/ 1067 h 1479"/>
                <a:gd name="T64" fmla="*/ 2719 w 3265"/>
                <a:gd name="T65" fmla="*/ 1059 h 1479"/>
                <a:gd name="T66" fmla="*/ 2830 w 3265"/>
                <a:gd name="T67" fmla="*/ 980 h 1479"/>
                <a:gd name="T68" fmla="*/ 2948 w 3265"/>
                <a:gd name="T69" fmla="*/ 909 h 1479"/>
                <a:gd name="T70" fmla="*/ 3019 w 3265"/>
                <a:gd name="T71" fmla="*/ 933 h 1479"/>
                <a:gd name="T72" fmla="*/ 3051 w 3265"/>
                <a:gd name="T73" fmla="*/ 798 h 1479"/>
                <a:gd name="T74" fmla="*/ 3011 w 3265"/>
                <a:gd name="T75" fmla="*/ 798 h 1479"/>
                <a:gd name="T76" fmla="*/ 2893 w 3265"/>
                <a:gd name="T77" fmla="*/ 830 h 1479"/>
                <a:gd name="T78" fmla="*/ 2933 w 3265"/>
                <a:gd name="T79" fmla="*/ 719 h 1479"/>
                <a:gd name="T80" fmla="*/ 2838 w 3265"/>
                <a:gd name="T81" fmla="*/ 625 h 1479"/>
                <a:gd name="T82" fmla="*/ 2893 w 3265"/>
                <a:gd name="T83" fmla="*/ 577 h 1479"/>
                <a:gd name="T84" fmla="*/ 3146 w 3265"/>
                <a:gd name="T85" fmla="*/ 443 h 1479"/>
                <a:gd name="T86" fmla="*/ 3177 w 3265"/>
                <a:gd name="T87" fmla="*/ 332 h 1479"/>
                <a:gd name="T88" fmla="*/ 3083 w 3265"/>
                <a:gd name="T89" fmla="*/ 340 h 1479"/>
                <a:gd name="T90" fmla="*/ 3051 w 3265"/>
                <a:gd name="T91" fmla="*/ 301 h 1479"/>
                <a:gd name="T92" fmla="*/ 2901 w 3265"/>
                <a:gd name="T93" fmla="*/ 316 h 1479"/>
                <a:gd name="T94" fmla="*/ 2766 w 3265"/>
                <a:gd name="T95" fmla="*/ 285 h 1479"/>
                <a:gd name="T96" fmla="*/ 2972 w 3265"/>
                <a:gd name="T97" fmla="*/ 237 h 1479"/>
                <a:gd name="T98" fmla="*/ 3075 w 3265"/>
                <a:gd name="T99" fmla="*/ 190 h 1479"/>
                <a:gd name="T100" fmla="*/ 3043 w 3265"/>
                <a:gd name="T101" fmla="*/ 95 h 1479"/>
                <a:gd name="T102" fmla="*/ 885 w 3265"/>
                <a:gd name="T103" fmla="*/ 514 h 1479"/>
                <a:gd name="T104" fmla="*/ 656 w 3265"/>
                <a:gd name="T105" fmla="*/ 712 h 1479"/>
                <a:gd name="T106" fmla="*/ 505 w 3265"/>
                <a:gd name="T107" fmla="*/ 783 h 1479"/>
                <a:gd name="T108" fmla="*/ 221 w 3265"/>
                <a:gd name="T109" fmla="*/ 1004 h 1479"/>
                <a:gd name="T110" fmla="*/ 7 w 3265"/>
                <a:gd name="T111" fmla="*/ 1186 h 1479"/>
                <a:gd name="T112" fmla="*/ 814 w 3265"/>
                <a:gd name="T113" fmla="*/ 1075 h 1479"/>
                <a:gd name="T114" fmla="*/ 1296 w 3265"/>
                <a:gd name="T115" fmla="*/ 1067 h 1479"/>
                <a:gd name="T116" fmla="*/ 3059 w 3265"/>
                <a:gd name="T117" fmla="*/ 395 h 1479"/>
                <a:gd name="T118" fmla="*/ 3027 w 3265"/>
                <a:gd name="T119" fmla="*/ 16 h 1479"/>
                <a:gd name="T120" fmla="*/ 3249 w 3265"/>
                <a:gd name="T121" fmla="*/ 324 h 1479"/>
                <a:gd name="T122" fmla="*/ 3059 w 3265"/>
                <a:gd name="T123" fmla="*/ 8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5" h="1479">
                  <a:moveTo>
                    <a:pt x="2300" y="1478"/>
                  </a:moveTo>
                  <a:lnTo>
                    <a:pt x="2300" y="1478"/>
                  </a:lnTo>
                  <a:cubicBezTo>
                    <a:pt x="1810" y="1107"/>
                    <a:pt x="1810" y="1107"/>
                    <a:pt x="1810" y="1107"/>
                  </a:cubicBezTo>
                  <a:cubicBezTo>
                    <a:pt x="1367" y="1178"/>
                    <a:pt x="1367" y="1178"/>
                    <a:pt x="1367" y="1178"/>
                  </a:cubicBezTo>
                  <a:lnTo>
                    <a:pt x="1367" y="1178"/>
                  </a:lnTo>
                  <a:cubicBezTo>
                    <a:pt x="1367" y="1178"/>
                    <a:pt x="1343" y="1099"/>
                    <a:pt x="1328" y="1083"/>
                  </a:cubicBezTo>
                  <a:cubicBezTo>
                    <a:pt x="1320" y="1075"/>
                    <a:pt x="1312" y="1075"/>
                    <a:pt x="1296" y="1075"/>
                  </a:cubicBezTo>
                  <a:cubicBezTo>
                    <a:pt x="1288" y="1075"/>
                    <a:pt x="1288" y="1075"/>
                    <a:pt x="1280" y="1075"/>
                  </a:cubicBezTo>
                  <a:cubicBezTo>
                    <a:pt x="1272" y="1075"/>
                    <a:pt x="1264" y="1075"/>
                    <a:pt x="1257" y="1075"/>
                  </a:cubicBezTo>
                  <a:cubicBezTo>
                    <a:pt x="1233" y="1067"/>
                    <a:pt x="1225" y="1067"/>
                    <a:pt x="1225" y="1059"/>
                  </a:cubicBezTo>
                  <a:cubicBezTo>
                    <a:pt x="1225" y="1059"/>
                    <a:pt x="1225" y="1051"/>
                    <a:pt x="1225" y="1043"/>
                  </a:cubicBezTo>
                  <a:cubicBezTo>
                    <a:pt x="1225" y="1043"/>
                    <a:pt x="1225" y="1043"/>
                    <a:pt x="1225" y="1036"/>
                  </a:cubicBezTo>
                  <a:cubicBezTo>
                    <a:pt x="1225" y="1036"/>
                    <a:pt x="1225" y="1036"/>
                    <a:pt x="1209" y="1036"/>
                  </a:cubicBezTo>
                  <a:cubicBezTo>
                    <a:pt x="1130" y="1036"/>
                    <a:pt x="837" y="1075"/>
                    <a:pt x="814" y="1083"/>
                  </a:cubicBezTo>
                  <a:cubicBezTo>
                    <a:pt x="782" y="1083"/>
                    <a:pt x="640" y="1154"/>
                    <a:pt x="584" y="1186"/>
                  </a:cubicBezTo>
                  <a:cubicBezTo>
                    <a:pt x="577" y="1194"/>
                    <a:pt x="569" y="1202"/>
                    <a:pt x="553" y="1209"/>
                  </a:cubicBezTo>
                  <a:cubicBezTo>
                    <a:pt x="529" y="1225"/>
                    <a:pt x="505" y="1249"/>
                    <a:pt x="450" y="1249"/>
                  </a:cubicBezTo>
                  <a:cubicBezTo>
                    <a:pt x="426" y="1249"/>
                    <a:pt x="308" y="1265"/>
                    <a:pt x="126" y="1281"/>
                  </a:cubicBezTo>
                  <a:cubicBezTo>
                    <a:pt x="0" y="1296"/>
                    <a:pt x="0" y="1296"/>
                    <a:pt x="0" y="1296"/>
                  </a:cubicBezTo>
                  <a:lnTo>
                    <a:pt x="0" y="1296"/>
                  </a:lnTo>
                  <a:cubicBezTo>
                    <a:pt x="0" y="1273"/>
                    <a:pt x="0" y="1249"/>
                    <a:pt x="0" y="1233"/>
                  </a:cubicBezTo>
                  <a:cubicBezTo>
                    <a:pt x="0" y="1209"/>
                    <a:pt x="0" y="1194"/>
                    <a:pt x="0" y="1186"/>
                  </a:cubicBezTo>
                  <a:cubicBezTo>
                    <a:pt x="0" y="1170"/>
                    <a:pt x="23" y="1162"/>
                    <a:pt x="47" y="1162"/>
                  </a:cubicBezTo>
                  <a:cubicBezTo>
                    <a:pt x="63" y="1162"/>
                    <a:pt x="78" y="1154"/>
                    <a:pt x="87" y="1146"/>
                  </a:cubicBezTo>
                  <a:cubicBezTo>
                    <a:pt x="102" y="1131"/>
                    <a:pt x="102" y="1115"/>
                    <a:pt x="94" y="1091"/>
                  </a:cubicBezTo>
                  <a:cubicBezTo>
                    <a:pt x="94" y="1083"/>
                    <a:pt x="94" y="1075"/>
                    <a:pt x="94" y="1067"/>
                  </a:cubicBezTo>
                  <a:cubicBezTo>
                    <a:pt x="87" y="1043"/>
                    <a:pt x="94" y="1043"/>
                    <a:pt x="110" y="1043"/>
                  </a:cubicBezTo>
                  <a:cubicBezTo>
                    <a:pt x="118" y="1043"/>
                    <a:pt x="142" y="1036"/>
                    <a:pt x="165" y="1012"/>
                  </a:cubicBezTo>
                  <a:cubicBezTo>
                    <a:pt x="189" y="1004"/>
                    <a:pt x="205" y="996"/>
                    <a:pt x="221" y="996"/>
                  </a:cubicBezTo>
                  <a:cubicBezTo>
                    <a:pt x="229" y="996"/>
                    <a:pt x="237" y="996"/>
                    <a:pt x="245" y="996"/>
                  </a:cubicBezTo>
                  <a:cubicBezTo>
                    <a:pt x="253" y="1004"/>
                    <a:pt x="260" y="1004"/>
                    <a:pt x="260" y="1004"/>
                  </a:cubicBezTo>
                  <a:cubicBezTo>
                    <a:pt x="268" y="1004"/>
                    <a:pt x="276" y="996"/>
                    <a:pt x="284" y="996"/>
                  </a:cubicBezTo>
                  <a:cubicBezTo>
                    <a:pt x="292" y="988"/>
                    <a:pt x="300" y="972"/>
                    <a:pt x="308" y="965"/>
                  </a:cubicBezTo>
                  <a:cubicBezTo>
                    <a:pt x="347" y="925"/>
                    <a:pt x="403" y="862"/>
                    <a:pt x="434" y="862"/>
                  </a:cubicBezTo>
                  <a:cubicBezTo>
                    <a:pt x="458" y="862"/>
                    <a:pt x="474" y="838"/>
                    <a:pt x="474" y="798"/>
                  </a:cubicBezTo>
                  <a:cubicBezTo>
                    <a:pt x="474" y="783"/>
                    <a:pt x="490" y="775"/>
                    <a:pt x="505" y="775"/>
                  </a:cubicBezTo>
                  <a:cubicBezTo>
                    <a:pt x="521" y="767"/>
                    <a:pt x="529" y="767"/>
                    <a:pt x="537" y="759"/>
                  </a:cubicBezTo>
                  <a:cubicBezTo>
                    <a:pt x="545" y="743"/>
                    <a:pt x="545" y="735"/>
                    <a:pt x="545" y="727"/>
                  </a:cubicBezTo>
                  <a:cubicBezTo>
                    <a:pt x="545" y="719"/>
                    <a:pt x="545" y="719"/>
                    <a:pt x="545" y="712"/>
                  </a:cubicBezTo>
                  <a:cubicBezTo>
                    <a:pt x="553" y="712"/>
                    <a:pt x="553" y="712"/>
                    <a:pt x="561" y="712"/>
                  </a:cubicBezTo>
                  <a:cubicBezTo>
                    <a:pt x="577" y="712"/>
                    <a:pt x="577" y="719"/>
                    <a:pt x="584" y="727"/>
                  </a:cubicBezTo>
                  <a:cubicBezTo>
                    <a:pt x="584" y="743"/>
                    <a:pt x="593" y="751"/>
                    <a:pt x="616" y="751"/>
                  </a:cubicBezTo>
                  <a:cubicBezTo>
                    <a:pt x="640" y="743"/>
                    <a:pt x="640" y="735"/>
                    <a:pt x="648" y="712"/>
                  </a:cubicBezTo>
                  <a:cubicBezTo>
                    <a:pt x="648" y="688"/>
                    <a:pt x="648" y="664"/>
                    <a:pt x="671" y="648"/>
                  </a:cubicBezTo>
                  <a:cubicBezTo>
                    <a:pt x="679" y="632"/>
                    <a:pt x="695" y="625"/>
                    <a:pt x="711" y="625"/>
                  </a:cubicBezTo>
                  <a:cubicBezTo>
                    <a:pt x="743" y="625"/>
                    <a:pt x="766" y="656"/>
                    <a:pt x="766" y="664"/>
                  </a:cubicBezTo>
                  <a:lnTo>
                    <a:pt x="766" y="664"/>
                  </a:lnTo>
                  <a:cubicBezTo>
                    <a:pt x="774" y="664"/>
                    <a:pt x="814" y="617"/>
                    <a:pt x="830" y="577"/>
                  </a:cubicBezTo>
                  <a:cubicBezTo>
                    <a:pt x="837" y="553"/>
                    <a:pt x="845" y="545"/>
                    <a:pt x="853" y="538"/>
                  </a:cubicBezTo>
                  <a:cubicBezTo>
                    <a:pt x="861" y="538"/>
                    <a:pt x="869" y="530"/>
                    <a:pt x="877" y="514"/>
                  </a:cubicBezTo>
                  <a:cubicBezTo>
                    <a:pt x="893" y="482"/>
                    <a:pt x="893" y="435"/>
                    <a:pt x="885" y="403"/>
                  </a:cubicBezTo>
                  <a:cubicBezTo>
                    <a:pt x="885" y="395"/>
                    <a:pt x="885" y="395"/>
                    <a:pt x="885" y="395"/>
                  </a:cubicBezTo>
                  <a:cubicBezTo>
                    <a:pt x="893" y="395"/>
                    <a:pt x="893" y="395"/>
                    <a:pt x="893" y="395"/>
                  </a:cubicBezTo>
                  <a:cubicBezTo>
                    <a:pt x="901" y="395"/>
                    <a:pt x="909" y="403"/>
                    <a:pt x="917" y="403"/>
                  </a:cubicBezTo>
                  <a:cubicBezTo>
                    <a:pt x="924" y="403"/>
                    <a:pt x="924" y="403"/>
                    <a:pt x="932" y="403"/>
                  </a:cubicBezTo>
                  <a:cubicBezTo>
                    <a:pt x="964" y="403"/>
                    <a:pt x="1011" y="395"/>
                    <a:pt x="1011" y="395"/>
                  </a:cubicBezTo>
                  <a:cubicBezTo>
                    <a:pt x="1881" y="277"/>
                    <a:pt x="2869" y="48"/>
                    <a:pt x="3059" y="0"/>
                  </a:cubicBezTo>
                  <a:cubicBezTo>
                    <a:pt x="3067" y="0"/>
                    <a:pt x="3067" y="0"/>
                    <a:pt x="3067" y="0"/>
                  </a:cubicBezTo>
                  <a:lnTo>
                    <a:pt x="3067" y="0"/>
                  </a:lnTo>
                  <a:cubicBezTo>
                    <a:pt x="3067" y="8"/>
                    <a:pt x="3075" y="16"/>
                    <a:pt x="3083" y="24"/>
                  </a:cubicBezTo>
                  <a:cubicBezTo>
                    <a:pt x="3091" y="48"/>
                    <a:pt x="3098" y="63"/>
                    <a:pt x="3106" y="79"/>
                  </a:cubicBezTo>
                  <a:cubicBezTo>
                    <a:pt x="3114" y="95"/>
                    <a:pt x="3122" y="111"/>
                    <a:pt x="3130" y="119"/>
                  </a:cubicBezTo>
                  <a:cubicBezTo>
                    <a:pt x="3138" y="134"/>
                    <a:pt x="3154" y="158"/>
                    <a:pt x="3162" y="182"/>
                  </a:cubicBezTo>
                  <a:cubicBezTo>
                    <a:pt x="3177" y="198"/>
                    <a:pt x="3186" y="221"/>
                    <a:pt x="3193" y="237"/>
                  </a:cubicBezTo>
                  <a:cubicBezTo>
                    <a:pt x="3217" y="269"/>
                    <a:pt x="3225" y="285"/>
                    <a:pt x="3249" y="308"/>
                  </a:cubicBezTo>
                  <a:cubicBezTo>
                    <a:pt x="3257" y="316"/>
                    <a:pt x="3264" y="324"/>
                    <a:pt x="3257" y="324"/>
                  </a:cubicBezTo>
                  <a:lnTo>
                    <a:pt x="3257" y="332"/>
                  </a:lnTo>
                  <a:cubicBezTo>
                    <a:pt x="3249" y="332"/>
                    <a:pt x="3233" y="316"/>
                    <a:pt x="3225" y="308"/>
                  </a:cubicBezTo>
                  <a:cubicBezTo>
                    <a:pt x="3201" y="292"/>
                    <a:pt x="3186" y="269"/>
                    <a:pt x="3162" y="229"/>
                  </a:cubicBezTo>
                  <a:cubicBezTo>
                    <a:pt x="3138" y="190"/>
                    <a:pt x="3130" y="166"/>
                    <a:pt x="3114" y="150"/>
                  </a:cubicBezTo>
                  <a:cubicBezTo>
                    <a:pt x="3114" y="142"/>
                    <a:pt x="3106" y="134"/>
                    <a:pt x="3098" y="126"/>
                  </a:cubicBezTo>
                  <a:cubicBezTo>
                    <a:pt x="3091" y="111"/>
                    <a:pt x="3083" y="95"/>
                    <a:pt x="3075" y="71"/>
                  </a:cubicBezTo>
                  <a:cubicBezTo>
                    <a:pt x="3059" y="39"/>
                    <a:pt x="3059" y="39"/>
                    <a:pt x="3035" y="32"/>
                  </a:cubicBezTo>
                  <a:lnTo>
                    <a:pt x="3027" y="24"/>
                  </a:lnTo>
                  <a:cubicBezTo>
                    <a:pt x="3011" y="16"/>
                    <a:pt x="3011" y="16"/>
                    <a:pt x="3011" y="24"/>
                  </a:cubicBezTo>
                  <a:cubicBezTo>
                    <a:pt x="3011" y="24"/>
                    <a:pt x="3004" y="32"/>
                    <a:pt x="3019" y="63"/>
                  </a:cubicBezTo>
                  <a:cubicBezTo>
                    <a:pt x="3027" y="71"/>
                    <a:pt x="3035" y="79"/>
                    <a:pt x="3043" y="87"/>
                  </a:cubicBezTo>
                  <a:cubicBezTo>
                    <a:pt x="3051" y="95"/>
                    <a:pt x="3059" y="103"/>
                    <a:pt x="3067" y="111"/>
                  </a:cubicBezTo>
                  <a:cubicBezTo>
                    <a:pt x="3083" y="119"/>
                    <a:pt x="3083" y="126"/>
                    <a:pt x="3091" y="142"/>
                  </a:cubicBezTo>
                  <a:cubicBezTo>
                    <a:pt x="3098" y="158"/>
                    <a:pt x="3106" y="182"/>
                    <a:pt x="3122" y="190"/>
                  </a:cubicBezTo>
                  <a:cubicBezTo>
                    <a:pt x="3130" y="206"/>
                    <a:pt x="3130" y="206"/>
                    <a:pt x="3130" y="214"/>
                  </a:cubicBezTo>
                  <a:cubicBezTo>
                    <a:pt x="3130" y="214"/>
                    <a:pt x="3130" y="214"/>
                    <a:pt x="3122" y="214"/>
                  </a:cubicBezTo>
                  <a:cubicBezTo>
                    <a:pt x="3114" y="214"/>
                    <a:pt x="3106" y="206"/>
                    <a:pt x="3098" y="206"/>
                  </a:cubicBezTo>
                  <a:lnTo>
                    <a:pt x="3091" y="198"/>
                  </a:lnTo>
                  <a:cubicBezTo>
                    <a:pt x="3091" y="198"/>
                    <a:pt x="3091" y="198"/>
                    <a:pt x="3083" y="198"/>
                  </a:cubicBezTo>
                  <a:cubicBezTo>
                    <a:pt x="3083" y="198"/>
                    <a:pt x="3083" y="198"/>
                    <a:pt x="3075" y="198"/>
                  </a:cubicBezTo>
                  <a:cubicBezTo>
                    <a:pt x="3075" y="198"/>
                    <a:pt x="3075" y="198"/>
                    <a:pt x="3067" y="198"/>
                  </a:cubicBezTo>
                  <a:cubicBezTo>
                    <a:pt x="3059" y="198"/>
                    <a:pt x="3043" y="190"/>
                    <a:pt x="3027" y="182"/>
                  </a:cubicBezTo>
                  <a:cubicBezTo>
                    <a:pt x="3019" y="174"/>
                    <a:pt x="3011" y="174"/>
                    <a:pt x="3011" y="166"/>
                  </a:cubicBezTo>
                  <a:cubicBezTo>
                    <a:pt x="3004" y="166"/>
                    <a:pt x="2996" y="166"/>
                    <a:pt x="2996" y="166"/>
                  </a:cubicBezTo>
                  <a:lnTo>
                    <a:pt x="2996" y="166"/>
                  </a:lnTo>
                  <a:cubicBezTo>
                    <a:pt x="2996" y="174"/>
                    <a:pt x="3004" y="182"/>
                    <a:pt x="3011" y="190"/>
                  </a:cubicBezTo>
                  <a:cubicBezTo>
                    <a:pt x="3027" y="198"/>
                    <a:pt x="3027" y="206"/>
                    <a:pt x="3027" y="214"/>
                  </a:cubicBezTo>
                  <a:cubicBezTo>
                    <a:pt x="3019" y="221"/>
                    <a:pt x="3004" y="237"/>
                    <a:pt x="2980" y="245"/>
                  </a:cubicBezTo>
                  <a:cubicBezTo>
                    <a:pt x="2940" y="245"/>
                    <a:pt x="2924" y="253"/>
                    <a:pt x="2917" y="285"/>
                  </a:cubicBezTo>
                  <a:cubicBezTo>
                    <a:pt x="2909" y="301"/>
                    <a:pt x="2885" y="308"/>
                    <a:pt x="2869" y="308"/>
                  </a:cubicBezTo>
                  <a:cubicBezTo>
                    <a:pt x="2861" y="308"/>
                    <a:pt x="2853" y="316"/>
                    <a:pt x="2846" y="316"/>
                  </a:cubicBezTo>
                  <a:cubicBezTo>
                    <a:pt x="2838" y="324"/>
                    <a:pt x="2838" y="324"/>
                    <a:pt x="2830" y="324"/>
                  </a:cubicBezTo>
                  <a:cubicBezTo>
                    <a:pt x="2830" y="324"/>
                    <a:pt x="2822" y="324"/>
                    <a:pt x="2814" y="316"/>
                  </a:cubicBezTo>
                  <a:cubicBezTo>
                    <a:pt x="2814" y="316"/>
                    <a:pt x="2806" y="308"/>
                    <a:pt x="2798" y="308"/>
                  </a:cubicBezTo>
                  <a:cubicBezTo>
                    <a:pt x="2782" y="308"/>
                    <a:pt x="2774" y="301"/>
                    <a:pt x="2766" y="301"/>
                  </a:cubicBezTo>
                  <a:cubicBezTo>
                    <a:pt x="2774" y="308"/>
                    <a:pt x="2790" y="332"/>
                    <a:pt x="2830" y="348"/>
                  </a:cubicBezTo>
                  <a:cubicBezTo>
                    <a:pt x="2830" y="356"/>
                    <a:pt x="2838" y="356"/>
                    <a:pt x="2846" y="356"/>
                  </a:cubicBezTo>
                  <a:cubicBezTo>
                    <a:pt x="2869" y="356"/>
                    <a:pt x="2885" y="332"/>
                    <a:pt x="2893" y="316"/>
                  </a:cubicBezTo>
                  <a:cubicBezTo>
                    <a:pt x="2893" y="308"/>
                    <a:pt x="2901" y="308"/>
                    <a:pt x="2901" y="308"/>
                  </a:cubicBezTo>
                  <a:cubicBezTo>
                    <a:pt x="2909" y="308"/>
                    <a:pt x="2917" y="316"/>
                    <a:pt x="2933" y="324"/>
                  </a:cubicBezTo>
                  <a:cubicBezTo>
                    <a:pt x="2940" y="324"/>
                    <a:pt x="2948" y="332"/>
                    <a:pt x="2956" y="332"/>
                  </a:cubicBezTo>
                  <a:cubicBezTo>
                    <a:pt x="2956" y="332"/>
                    <a:pt x="2956" y="332"/>
                    <a:pt x="2956" y="324"/>
                  </a:cubicBezTo>
                  <a:cubicBezTo>
                    <a:pt x="2964" y="308"/>
                    <a:pt x="2972" y="301"/>
                    <a:pt x="2988" y="301"/>
                  </a:cubicBezTo>
                  <a:cubicBezTo>
                    <a:pt x="2996" y="292"/>
                    <a:pt x="3004" y="292"/>
                    <a:pt x="3011" y="285"/>
                  </a:cubicBezTo>
                  <a:cubicBezTo>
                    <a:pt x="3019" y="277"/>
                    <a:pt x="3027" y="277"/>
                    <a:pt x="3027" y="277"/>
                  </a:cubicBezTo>
                  <a:cubicBezTo>
                    <a:pt x="3035" y="277"/>
                    <a:pt x="3043" y="285"/>
                    <a:pt x="3051" y="292"/>
                  </a:cubicBezTo>
                  <a:cubicBezTo>
                    <a:pt x="3059" y="301"/>
                    <a:pt x="3067" y="308"/>
                    <a:pt x="3067" y="316"/>
                  </a:cubicBezTo>
                  <a:cubicBezTo>
                    <a:pt x="3075" y="316"/>
                    <a:pt x="3075" y="324"/>
                    <a:pt x="3075" y="324"/>
                  </a:cubicBezTo>
                  <a:cubicBezTo>
                    <a:pt x="3083" y="324"/>
                    <a:pt x="3083" y="316"/>
                    <a:pt x="3091" y="316"/>
                  </a:cubicBezTo>
                  <a:cubicBezTo>
                    <a:pt x="3098" y="316"/>
                    <a:pt x="3098" y="316"/>
                    <a:pt x="3098" y="308"/>
                  </a:cubicBezTo>
                  <a:cubicBezTo>
                    <a:pt x="3098" y="292"/>
                    <a:pt x="3114" y="285"/>
                    <a:pt x="3130" y="285"/>
                  </a:cubicBezTo>
                  <a:cubicBezTo>
                    <a:pt x="3138" y="285"/>
                    <a:pt x="3138" y="285"/>
                    <a:pt x="3146" y="285"/>
                  </a:cubicBezTo>
                  <a:cubicBezTo>
                    <a:pt x="3146" y="292"/>
                    <a:pt x="3146" y="292"/>
                    <a:pt x="3146" y="292"/>
                  </a:cubicBezTo>
                  <a:cubicBezTo>
                    <a:pt x="3154" y="292"/>
                    <a:pt x="3177" y="301"/>
                    <a:pt x="3186" y="332"/>
                  </a:cubicBezTo>
                  <a:cubicBezTo>
                    <a:pt x="3186" y="348"/>
                    <a:pt x="3186" y="372"/>
                    <a:pt x="3193" y="395"/>
                  </a:cubicBezTo>
                  <a:cubicBezTo>
                    <a:pt x="3193" y="403"/>
                    <a:pt x="3193" y="411"/>
                    <a:pt x="3193" y="427"/>
                  </a:cubicBezTo>
                  <a:cubicBezTo>
                    <a:pt x="3201" y="435"/>
                    <a:pt x="3193" y="443"/>
                    <a:pt x="3193" y="451"/>
                  </a:cubicBezTo>
                  <a:cubicBezTo>
                    <a:pt x="3186" y="459"/>
                    <a:pt x="3177" y="459"/>
                    <a:pt x="3170" y="459"/>
                  </a:cubicBezTo>
                  <a:cubicBezTo>
                    <a:pt x="3162" y="459"/>
                    <a:pt x="3162" y="459"/>
                    <a:pt x="3162" y="459"/>
                  </a:cubicBezTo>
                  <a:cubicBezTo>
                    <a:pt x="3162" y="459"/>
                    <a:pt x="3154" y="459"/>
                    <a:pt x="3154" y="451"/>
                  </a:cubicBezTo>
                  <a:cubicBezTo>
                    <a:pt x="3146" y="451"/>
                    <a:pt x="3146" y="451"/>
                    <a:pt x="3146" y="451"/>
                  </a:cubicBezTo>
                  <a:cubicBezTo>
                    <a:pt x="3138" y="451"/>
                    <a:pt x="3138" y="459"/>
                    <a:pt x="3130" y="490"/>
                  </a:cubicBezTo>
                  <a:cubicBezTo>
                    <a:pt x="3130" y="561"/>
                    <a:pt x="3067" y="601"/>
                    <a:pt x="3059" y="601"/>
                  </a:cubicBezTo>
                  <a:cubicBezTo>
                    <a:pt x="3051" y="601"/>
                    <a:pt x="3043" y="601"/>
                    <a:pt x="3027" y="601"/>
                  </a:cubicBezTo>
                  <a:cubicBezTo>
                    <a:pt x="3019" y="601"/>
                    <a:pt x="3004" y="601"/>
                    <a:pt x="2972" y="593"/>
                  </a:cubicBezTo>
                  <a:cubicBezTo>
                    <a:pt x="2933" y="585"/>
                    <a:pt x="2924" y="585"/>
                    <a:pt x="2924" y="577"/>
                  </a:cubicBezTo>
                  <a:cubicBezTo>
                    <a:pt x="2917" y="577"/>
                    <a:pt x="2917" y="577"/>
                    <a:pt x="2909" y="577"/>
                  </a:cubicBezTo>
                  <a:cubicBezTo>
                    <a:pt x="2909" y="569"/>
                    <a:pt x="2901" y="569"/>
                    <a:pt x="2901" y="569"/>
                  </a:cubicBezTo>
                  <a:cubicBezTo>
                    <a:pt x="2901" y="569"/>
                    <a:pt x="2901" y="569"/>
                    <a:pt x="2893" y="577"/>
                  </a:cubicBezTo>
                  <a:cubicBezTo>
                    <a:pt x="2893" y="585"/>
                    <a:pt x="2893" y="593"/>
                    <a:pt x="2877" y="601"/>
                  </a:cubicBezTo>
                  <a:cubicBezTo>
                    <a:pt x="2869" y="609"/>
                    <a:pt x="2861" y="609"/>
                    <a:pt x="2853" y="609"/>
                  </a:cubicBezTo>
                  <a:cubicBezTo>
                    <a:pt x="2846" y="609"/>
                    <a:pt x="2846" y="609"/>
                    <a:pt x="2838" y="609"/>
                  </a:cubicBezTo>
                  <a:lnTo>
                    <a:pt x="2830" y="609"/>
                  </a:lnTo>
                  <a:cubicBezTo>
                    <a:pt x="2822" y="609"/>
                    <a:pt x="2814" y="609"/>
                    <a:pt x="2814" y="609"/>
                  </a:cubicBezTo>
                  <a:lnTo>
                    <a:pt x="2814" y="609"/>
                  </a:lnTo>
                  <a:cubicBezTo>
                    <a:pt x="2814" y="617"/>
                    <a:pt x="2830" y="617"/>
                    <a:pt x="2846" y="625"/>
                  </a:cubicBezTo>
                  <a:cubicBezTo>
                    <a:pt x="2861" y="625"/>
                    <a:pt x="2877" y="632"/>
                    <a:pt x="2893" y="632"/>
                  </a:cubicBezTo>
                  <a:cubicBezTo>
                    <a:pt x="2909" y="640"/>
                    <a:pt x="2917" y="640"/>
                    <a:pt x="2924" y="640"/>
                  </a:cubicBezTo>
                  <a:cubicBezTo>
                    <a:pt x="2940" y="648"/>
                    <a:pt x="2940" y="648"/>
                    <a:pt x="2956" y="656"/>
                  </a:cubicBezTo>
                  <a:cubicBezTo>
                    <a:pt x="2964" y="664"/>
                    <a:pt x="2964" y="664"/>
                    <a:pt x="2964" y="664"/>
                  </a:cubicBezTo>
                  <a:cubicBezTo>
                    <a:pt x="2972" y="664"/>
                    <a:pt x="2972" y="672"/>
                    <a:pt x="2972" y="672"/>
                  </a:cubicBezTo>
                  <a:cubicBezTo>
                    <a:pt x="2972" y="680"/>
                    <a:pt x="2972" y="688"/>
                    <a:pt x="2964" y="696"/>
                  </a:cubicBezTo>
                  <a:cubicBezTo>
                    <a:pt x="2956" y="704"/>
                    <a:pt x="2948" y="712"/>
                    <a:pt x="2940" y="727"/>
                  </a:cubicBezTo>
                  <a:cubicBezTo>
                    <a:pt x="2933" y="735"/>
                    <a:pt x="2933" y="751"/>
                    <a:pt x="2924" y="759"/>
                  </a:cubicBezTo>
                  <a:cubicBezTo>
                    <a:pt x="2924" y="767"/>
                    <a:pt x="2917" y="775"/>
                    <a:pt x="2909" y="798"/>
                  </a:cubicBezTo>
                  <a:cubicBezTo>
                    <a:pt x="2893" y="822"/>
                    <a:pt x="2877" y="822"/>
                    <a:pt x="2861" y="822"/>
                  </a:cubicBezTo>
                  <a:cubicBezTo>
                    <a:pt x="2853" y="822"/>
                    <a:pt x="2853" y="822"/>
                    <a:pt x="2846" y="830"/>
                  </a:cubicBezTo>
                  <a:lnTo>
                    <a:pt x="2846" y="830"/>
                  </a:lnTo>
                  <a:cubicBezTo>
                    <a:pt x="2846" y="830"/>
                    <a:pt x="2846" y="830"/>
                    <a:pt x="2853" y="830"/>
                  </a:cubicBezTo>
                  <a:cubicBezTo>
                    <a:pt x="2861" y="830"/>
                    <a:pt x="2877" y="830"/>
                    <a:pt x="2885" y="822"/>
                  </a:cubicBezTo>
                  <a:cubicBezTo>
                    <a:pt x="2909" y="822"/>
                    <a:pt x="2917" y="814"/>
                    <a:pt x="2924" y="806"/>
                  </a:cubicBezTo>
                  <a:cubicBezTo>
                    <a:pt x="2933" y="806"/>
                    <a:pt x="2940" y="798"/>
                    <a:pt x="2956" y="798"/>
                  </a:cubicBezTo>
                  <a:cubicBezTo>
                    <a:pt x="2972" y="791"/>
                    <a:pt x="2972" y="783"/>
                    <a:pt x="2972" y="759"/>
                  </a:cubicBezTo>
                  <a:cubicBezTo>
                    <a:pt x="2972" y="759"/>
                    <a:pt x="2972" y="743"/>
                    <a:pt x="2972" y="735"/>
                  </a:cubicBezTo>
                  <a:cubicBezTo>
                    <a:pt x="2972" y="735"/>
                    <a:pt x="2972" y="719"/>
                    <a:pt x="2980" y="719"/>
                  </a:cubicBezTo>
                  <a:cubicBezTo>
                    <a:pt x="2996" y="719"/>
                    <a:pt x="3004" y="743"/>
                    <a:pt x="3004" y="759"/>
                  </a:cubicBezTo>
                  <a:cubicBezTo>
                    <a:pt x="3004" y="783"/>
                    <a:pt x="3004" y="783"/>
                    <a:pt x="3019" y="798"/>
                  </a:cubicBezTo>
                  <a:lnTo>
                    <a:pt x="3019" y="798"/>
                  </a:lnTo>
                  <a:cubicBezTo>
                    <a:pt x="3019" y="806"/>
                    <a:pt x="3019" y="806"/>
                    <a:pt x="3019" y="806"/>
                  </a:cubicBezTo>
                  <a:cubicBezTo>
                    <a:pt x="3027" y="806"/>
                    <a:pt x="3027" y="791"/>
                    <a:pt x="3027" y="783"/>
                  </a:cubicBezTo>
                  <a:cubicBezTo>
                    <a:pt x="3035" y="775"/>
                    <a:pt x="3035" y="759"/>
                    <a:pt x="3051" y="751"/>
                  </a:cubicBezTo>
                  <a:cubicBezTo>
                    <a:pt x="3059" y="743"/>
                    <a:pt x="3059" y="743"/>
                    <a:pt x="3067" y="743"/>
                  </a:cubicBezTo>
                  <a:cubicBezTo>
                    <a:pt x="3067" y="751"/>
                    <a:pt x="3067" y="759"/>
                    <a:pt x="3067" y="775"/>
                  </a:cubicBezTo>
                  <a:cubicBezTo>
                    <a:pt x="3059" y="783"/>
                    <a:pt x="3059" y="791"/>
                    <a:pt x="3059" y="798"/>
                  </a:cubicBezTo>
                  <a:cubicBezTo>
                    <a:pt x="3059" y="806"/>
                    <a:pt x="3059" y="806"/>
                    <a:pt x="3059" y="806"/>
                  </a:cubicBezTo>
                  <a:lnTo>
                    <a:pt x="3059" y="806"/>
                  </a:lnTo>
                  <a:cubicBezTo>
                    <a:pt x="3067" y="806"/>
                    <a:pt x="3067" y="798"/>
                    <a:pt x="3075" y="798"/>
                  </a:cubicBezTo>
                  <a:cubicBezTo>
                    <a:pt x="3083" y="791"/>
                    <a:pt x="3091" y="798"/>
                    <a:pt x="3098" y="806"/>
                  </a:cubicBezTo>
                  <a:cubicBezTo>
                    <a:pt x="3098" y="806"/>
                    <a:pt x="3098" y="822"/>
                    <a:pt x="3083" y="830"/>
                  </a:cubicBezTo>
                  <a:cubicBezTo>
                    <a:pt x="3067" y="846"/>
                    <a:pt x="3043" y="893"/>
                    <a:pt x="3027" y="933"/>
                  </a:cubicBezTo>
                  <a:cubicBezTo>
                    <a:pt x="3019" y="965"/>
                    <a:pt x="3011" y="972"/>
                    <a:pt x="3011" y="972"/>
                  </a:cubicBezTo>
                  <a:cubicBezTo>
                    <a:pt x="3004" y="972"/>
                    <a:pt x="3004" y="965"/>
                    <a:pt x="3004" y="965"/>
                  </a:cubicBezTo>
                  <a:cubicBezTo>
                    <a:pt x="3004" y="965"/>
                    <a:pt x="3004" y="956"/>
                    <a:pt x="2996" y="956"/>
                  </a:cubicBezTo>
                  <a:cubicBezTo>
                    <a:pt x="2996" y="949"/>
                    <a:pt x="2996" y="941"/>
                    <a:pt x="2996" y="933"/>
                  </a:cubicBezTo>
                  <a:cubicBezTo>
                    <a:pt x="2996" y="925"/>
                    <a:pt x="2996" y="917"/>
                    <a:pt x="2988" y="909"/>
                  </a:cubicBezTo>
                  <a:cubicBezTo>
                    <a:pt x="2980" y="909"/>
                    <a:pt x="2980" y="909"/>
                    <a:pt x="2980" y="909"/>
                  </a:cubicBezTo>
                  <a:lnTo>
                    <a:pt x="2980" y="909"/>
                  </a:lnTo>
                  <a:cubicBezTo>
                    <a:pt x="2972" y="909"/>
                    <a:pt x="2964" y="917"/>
                    <a:pt x="2948" y="917"/>
                  </a:cubicBezTo>
                  <a:cubicBezTo>
                    <a:pt x="2933" y="917"/>
                    <a:pt x="2924" y="917"/>
                    <a:pt x="2924" y="909"/>
                  </a:cubicBezTo>
                  <a:lnTo>
                    <a:pt x="2924" y="909"/>
                  </a:lnTo>
                  <a:cubicBezTo>
                    <a:pt x="2917" y="909"/>
                    <a:pt x="2917" y="909"/>
                    <a:pt x="2917" y="909"/>
                  </a:cubicBezTo>
                  <a:cubicBezTo>
                    <a:pt x="2917" y="917"/>
                    <a:pt x="2917" y="925"/>
                    <a:pt x="2917" y="933"/>
                  </a:cubicBezTo>
                  <a:cubicBezTo>
                    <a:pt x="2917" y="941"/>
                    <a:pt x="2924" y="949"/>
                    <a:pt x="2909" y="956"/>
                  </a:cubicBezTo>
                  <a:cubicBezTo>
                    <a:pt x="2909" y="965"/>
                    <a:pt x="2885" y="965"/>
                    <a:pt x="2869" y="972"/>
                  </a:cubicBezTo>
                  <a:cubicBezTo>
                    <a:pt x="2853" y="980"/>
                    <a:pt x="2846" y="980"/>
                    <a:pt x="2838" y="988"/>
                  </a:cubicBezTo>
                  <a:cubicBezTo>
                    <a:pt x="2830" y="988"/>
                    <a:pt x="2830" y="988"/>
                    <a:pt x="2822" y="988"/>
                  </a:cubicBezTo>
                  <a:cubicBezTo>
                    <a:pt x="2806" y="988"/>
                    <a:pt x="2790" y="980"/>
                    <a:pt x="2782" y="972"/>
                  </a:cubicBezTo>
                  <a:lnTo>
                    <a:pt x="2774" y="972"/>
                  </a:lnTo>
                  <a:cubicBezTo>
                    <a:pt x="2774" y="972"/>
                    <a:pt x="2766" y="980"/>
                    <a:pt x="2758" y="1004"/>
                  </a:cubicBezTo>
                  <a:cubicBezTo>
                    <a:pt x="2758" y="1020"/>
                    <a:pt x="2743" y="1036"/>
                    <a:pt x="2735" y="1051"/>
                  </a:cubicBezTo>
                  <a:cubicBezTo>
                    <a:pt x="2735" y="1051"/>
                    <a:pt x="2735" y="1059"/>
                    <a:pt x="2727" y="1059"/>
                  </a:cubicBezTo>
                  <a:cubicBezTo>
                    <a:pt x="2727" y="1059"/>
                    <a:pt x="2727" y="1067"/>
                    <a:pt x="2719" y="1067"/>
                  </a:cubicBezTo>
                  <a:cubicBezTo>
                    <a:pt x="2711" y="1067"/>
                    <a:pt x="2695" y="1051"/>
                    <a:pt x="2687" y="1036"/>
                  </a:cubicBezTo>
                  <a:cubicBezTo>
                    <a:pt x="2680" y="1036"/>
                    <a:pt x="2680" y="1028"/>
                    <a:pt x="2687" y="1020"/>
                  </a:cubicBezTo>
                  <a:cubicBezTo>
                    <a:pt x="2680" y="1020"/>
                    <a:pt x="2680" y="1020"/>
                    <a:pt x="2680" y="1020"/>
                  </a:cubicBezTo>
                  <a:cubicBezTo>
                    <a:pt x="2680" y="1028"/>
                    <a:pt x="2680" y="1043"/>
                    <a:pt x="2687" y="1059"/>
                  </a:cubicBezTo>
                  <a:cubicBezTo>
                    <a:pt x="2687" y="1059"/>
                    <a:pt x="2687" y="1059"/>
                    <a:pt x="2695" y="1067"/>
                  </a:cubicBezTo>
                  <a:cubicBezTo>
                    <a:pt x="2695" y="1075"/>
                    <a:pt x="2703" y="1075"/>
                    <a:pt x="2703" y="1083"/>
                  </a:cubicBezTo>
                  <a:cubicBezTo>
                    <a:pt x="2703" y="1091"/>
                    <a:pt x="2695" y="1099"/>
                    <a:pt x="2687" y="1107"/>
                  </a:cubicBezTo>
                  <a:cubicBezTo>
                    <a:pt x="2656" y="1123"/>
                    <a:pt x="2529" y="1296"/>
                    <a:pt x="2521" y="1368"/>
                  </a:cubicBezTo>
                  <a:cubicBezTo>
                    <a:pt x="2521" y="1431"/>
                    <a:pt x="2498" y="1431"/>
                    <a:pt x="2458" y="1431"/>
                  </a:cubicBezTo>
                  <a:cubicBezTo>
                    <a:pt x="2450" y="1431"/>
                    <a:pt x="2442" y="1431"/>
                    <a:pt x="2427" y="1431"/>
                  </a:cubicBezTo>
                  <a:cubicBezTo>
                    <a:pt x="2395" y="1439"/>
                    <a:pt x="2387" y="1439"/>
                    <a:pt x="2371" y="1447"/>
                  </a:cubicBezTo>
                  <a:cubicBezTo>
                    <a:pt x="2363" y="1447"/>
                    <a:pt x="2347" y="1455"/>
                    <a:pt x="2332" y="1455"/>
                  </a:cubicBezTo>
                  <a:cubicBezTo>
                    <a:pt x="2316" y="1462"/>
                    <a:pt x="2308" y="1471"/>
                    <a:pt x="2300" y="1471"/>
                  </a:cubicBezTo>
                  <a:lnTo>
                    <a:pt x="2300" y="1478"/>
                  </a:lnTo>
                  <a:close/>
                  <a:moveTo>
                    <a:pt x="1810" y="1099"/>
                  </a:moveTo>
                  <a:lnTo>
                    <a:pt x="1810" y="1099"/>
                  </a:lnTo>
                  <a:lnTo>
                    <a:pt x="1810" y="1099"/>
                  </a:lnTo>
                  <a:cubicBezTo>
                    <a:pt x="2300" y="1462"/>
                    <a:pt x="2300" y="1462"/>
                    <a:pt x="2300" y="1462"/>
                  </a:cubicBezTo>
                  <a:cubicBezTo>
                    <a:pt x="2308" y="1462"/>
                    <a:pt x="2316" y="1455"/>
                    <a:pt x="2332" y="1455"/>
                  </a:cubicBezTo>
                  <a:cubicBezTo>
                    <a:pt x="2347" y="1447"/>
                    <a:pt x="2355" y="1447"/>
                    <a:pt x="2363" y="1439"/>
                  </a:cubicBezTo>
                  <a:cubicBezTo>
                    <a:pt x="2387" y="1431"/>
                    <a:pt x="2387" y="1431"/>
                    <a:pt x="2427" y="1423"/>
                  </a:cubicBezTo>
                  <a:cubicBezTo>
                    <a:pt x="2442" y="1423"/>
                    <a:pt x="2450" y="1423"/>
                    <a:pt x="2458" y="1423"/>
                  </a:cubicBezTo>
                  <a:cubicBezTo>
                    <a:pt x="2498" y="1423"/>
                    <a:pt x="2513" y="1423"/>
                    <a:pt x="2521" y="1368"/>
                  </a:cubicBezTo>
                  <a:cubicBezTo>
                    <a:pt x="2521" y="1296"/>
                    <a:pt x="2648" y="1115"/>
                    <a:pt x="2680" y="1099"/>
                  </a:cubicBezTo>
                  <a:cubicBezTo>
                    <a:pt x="2687" y="1091"/>
                    <a:pt x="2695" y="1091"/>
                    <a:pt x="2695" y="1083"/>
                  </a:cubicBezTo>
                  <a:cubicBezTo>
                    <a:pt x="2695" y="1083"/>
                    <a:pt x="2687" y="1075"/>
                    <a:pt x="2687" y="1067"/>
                  </a:cubicBezTo>
                  <a:cubicBezTo>
                    <a:pt x="2687" y="1067"/>
                    <a:pt x="2680" y="1067"/>
                    <a:pt x="2680" y="1059"/>
                  </a:cubicBezTo>
                  <a:cubicBezTo>
                    <a:pt x="2671" y="1051"/>
                    <a:pt x="2671" y="1028"/>
                    <a:pt x="2680" y="1020"/>
                  </a:cubicBezTo>
                  <a:lnTo>
                    <a:pt x="2680" y="1012"/>
                  </a:lnTo>
                  <a:cubicBezTo>
                    <a:pt x="2687" y="1012"/>
                    <a:pt x="2687" y="1012"/>
                    <a:pt x="2687" y="1012"/>
                  </a:cubicBezTo>
                  <a:cubicBezTo>
                    <a:pt x="2695" y="1020"/>
                    <a:pt x="2687" y="1020"/>
                    <a:pt x="2687" y="1020"/>
                  </a:cubicBezTo>
                  <a:cubicBezTo>
                    <a:pt x="2687" y="1028"/>
                    <a:pt x="2687" y="1028"/>
                    <a:pt x="2695" y="1036"/>
                  </a:cubicBezTo>
                  <a:cubicBezTo>
                    <a:pt x="2703" y="1043"/>
                    <a:pt x="2711" y="1059"/>
                    <a:pt x="2719" y="1059"/>
                  </a:cubicBezTo>
                  <a:lnTo>
                    <a:pt x="2727" y="1059"/>
                  </a:lnTo>
                  <a:cubicBezTo>
                    <a:pt x="2727" y="1051"/>
                    <a:pt x="2727" y="1051"/>
                    <a:pt x="2735" y="1043"/>
                  </a:cubicBezTo>
                  <a:cubicBezTo>
                    <a:pt x="2735" y="1036"/>
                    <a:pt x="2751" y="1020"/>
                    <a:pt x="2751" y="1004"/>
                  </a:cubicBezTo>
                  <a:cubicBezTo>
                    <a:pt x="2758" y="980"/>
                    <a:pt x="2766" y="965"/>
                    <a:pt x="2774" y="965"/>
                  </a:cubicBezTo>
                  <a:cubicBezTo>
                    <a:pt x="2782" y="965"/>
                    <a:pt x="2782" y="965"/>
                    <a:pt x="2782" y="972"/>
                  </a:cubicBezTo>
                  <a:cubicBezTo>
                    <a:pt x="2790" y="980"/>
                    <a:pt x="2806" y="980"/>
                    <a:pt x="2822" y="980"/>
                  </a:cubicBezTo>
                  <a:cubicBezTo>
                    <a:pt x="2830" y="980"/>
                    <a:pt x="2830" y="980"/>
                    <a:pt x="2830" y="980"/>
                  </a:cubicBezTo>
                  <a:cubicBezTo>
                    <a:pt x="2838" y="972"/>
                    <a:pt x="2853" y="972"/>
                    <a:pt x="2869" y="965"/>
                  </a:cubicBezTo>
                  <a:cubicBezTo>
                    <a:pt x="2885" y="965"/>
                    <a:pt x="2901" y="956"/>
                    <a:pt x="2909" y="949"/>
                  </a:cubicBezTo>
                  <a:cubicBezTo>
                    <a:pt x="2917" y="949"/>
                    <a:pt x="2909" y="941"/>
                    <a:pt x="2909" y="933"/>
                  </a:cubicBezTo>
                  <a:cubicBezTo>
                    <a:pt x="2909" y="925"/>
                    <a:pt x="2909" y="917"/>
                    <a:pt x="2917" y="909"/>
                  </a:cubicBezTo>
                  <a:cubicBezTo>
                    <a:pt x="2917" y="909"/>
                    <a:pt x="2917" y="901"/>
                    <a:pt x="2924" y="901"/>
                  </a:cubicBezTo>
                  <a:cubicBezTo>
                    <a:pt x="2924" y="901"/>
                    <a:pt x="2924" y="901"/>
                    <a:pt x="2924" y="909"/>
                  </a:cubicBezTo>
                  <a:cubicBezTo>
                    <a:pt x="2933" y="909"/>
                    <a:pt x="2933" y="909"/>
                    <a:pt x="2948" y="909"/>
                  </a:cubicBezTo>
                  <a:cubicBezTo>
                    <a:pt x="2964" y="909"/>
                    <a:pt x="2972" y="909"/>
                    <a:pt x="2972" y="901"/>
                  </a:cubicBezTo>
                  <a:cubicBezTo>
                    <a:pt x="2980" y="901"/>
                    <a:pt x="2980" y="901"/>
                    <a:pt x="2980" y="901"/>
                  </a:cubicBezTo>
                  <a:cubicBezTo>
                    <a:pt x="2988" y="901"/>
                    <a:pt x="2988" y="901"/>
                    <a:pt x="2996" y="909"/>
                  </a:cubicBezTo>
                  <a:cubicBezTo>
                    <a:pt x="3004" y="917"/>
                    <a:pt x="3004" y="925"/>
                    <a:pt x="3004" y="933"/>
                  </a:cubicBezTo>
                  <a:cubicBezTo>
                    <a:pt x="3004" y="941"/>
                    <a:pt x="3004" y="949"/>
                    <a:pt x="3004" y="956"/>
                  </a:cubicBezTo>
                  <a:cubicBezTo>
                    <a:pt x="3004" y="956"/>
                    <a:pt x="3011" y="956"/>
                    <a:pt x="3011" y="965"/>
                  </a:cubicBezTo>
                  <a:cubicBezTo>
                    <a:pt x="3011" y="956"/>
                    <a:pt x="3019" y="941"/>
                    <a:pt x="3019" y="933"/>
                  </a:cubicBezTo>
                  <a:cubicBezTo>
                    <a:pt x="3035" y="885"/>
                    <a:pt x="3067" y="838"/>
                    <a:pt x="3083" y="822"/>
                  </a:cubicBezTo>
                  <a:cubicBezTo>
                    <a:pt x="3091" y="814"/>
                    <a:pt x="3091" y="806"/>
                    <a:pt x="3091" y="806"/>
                  </a:cubicBezTo>
                  <a:cubicBezTo>
                    <a:pt x="3091" y="806"/>
                    <a:pt x="3083" y="798"/>
                    <a:pt x="3075" y="806"/>
                  </a:cubicBezTo>
                  <a:lnTo>
                    <a:pt x="3067" y="814"/>
                  </a:lnTo>
                  <a:lnTo>
                    <a:pt x="3059" y="822"/>
                  </a:lnTo>
                  <a:cubicBezTo>
                    <a:pt x="3059" y="822"/>
                    <a:pt x="3059" y="814"/>
                    <a:pt x="3051" y="814"/>
                  </a:cubicBezTo>
                  <a:cubicBezTo>
                    <a:pt x="3051" y="814"/>
                    <a:pt x="3051" y="806"/>
                    <a:pt x="3051" y="798"/>
                  </a:cubicBezTo>
                  <a:cubicBezTo>
                    <a:pt x="3051" y="791"/>
                    <a:pt x="3051" y="783"/>
                    <a:pt x="3059" y="775"/>
                  </a:cubicBezTo>
                  <a:cubicBezTo>
                    <a:pt x="3059" y="767"/>
                    <a:pt x="3059" y="751"/>
                    <a:pt x="3059" y="751"/>
                  </a:cubicBezTo>
                  <a:cubicBezTo>
                    <a:pt x="3059" y="751"/>
                    <a:pt x="3059" y="751"/>
                    <a:pt x="3051" y="751"/>
                  </a:cubicBezTo>
                  <a:cubicBezTo>
                    <a:pt x="3043" y="759"/>
                    <a:pt x="3043" y="775"/>
                    <a:pt x="3035" y="791"/>
                  </a:cubicBezTo>
                  <a:cubicBezTo>
                    <a:pt x="3035" y="798"/>
                    <a:pt x="3027" y="806"/>
                    <a:pt x="3019" y="806"/>
                  </a:cubicBezTo>
                  <a:cubicBezTo>
                    <a:pt x="3019" y="806"/>
                    <a:pt x="3019" y="806"/>
                    <a:pt x="3011" y="806"/>
                  </a:cubicBezTo>
                  <a:cubicBezTo>
                    <a:pt x="3011" y="798"/>
                    <a:pt x="3011" y="798"/>
                    <a:pt x="3011" y="798"/>
                  </a:cubicBezTo>
                  <a:cubicBezTo>
                    <a:pt x="2996" y="783"/>
                    <a:pt x="2996" y="783"/>
                    <a:pt x="2996" y="759"/>
                  </a:cubicBezTo>
                  <a:cubicBezTo>
                    <a:pt x="2996" y="743"/>
                    <a:pt x="2988" y="727"/>
                    <a:pt x="2980" y="727"/>
                  </a:cubicBezTo>
                  <a:cubicBezTo>
                    <a:pt x="2980" y="727"/>
                    <a:pt x="2980" y="727"/>
                    <a:pt x="2980" y="735"/>
                  </a:cubicBezTo>
                  <a:cubicBezTo>
                    <a:pt x="2980" y="751"/>
                    <a:pt x="2980" y="759"/>
                    <a:pt x="2980" y="759"/>
                  </a:cubicBezTo>
                  <a:cubicBezTo>
                    <a:pt x="2980" y="783"/>
                    <a:pt x="2980" y="798"/>
                    <a:pt x="2956" y="806"/>
                  </a:cubicBezTo>
                  <a:cubicBezTo>
                    <a:pt x="2948" y="806"/>
                    <a:pt x="2940" y="814"/>
                    <a:pt x="2933" y="814"/>
                  </a:cubicBezTo>
                  <a:cubicBezTo>
                    <a:pt x="2917" y="822"/>
                    <a:pt x="2909" y="830"/>
                    <a:pt x="2893" y="830"/>
                  </a:cubicBezTo>
                  <a:cubicBezTo>
                    <a:pt x="2877" y="830"/>
                    <a:pt x="2861" y="838"/>
                    <a:pt x="2853" y="838"/>
                  </a:cubicBezTo>
                  <a:cubicBezTo>
                    <a:pt x="2838" y="838"/>
                    <a:pt x="2830" y="830"/>
                    <a:pt x="2830" y="830"/>
                  </a:cubicBezTo>
                  <a:cubicBezTo>
                    <a:pt x="2830" y="822"/>
                    <a:pt x="2838" y="822"/>
                    <a:pt x="2838" y="822"/>
                  </a:cubicBezTo>
                  <a:cubicBezTo>
                    <a:pt x="2846" y="814"/>
                    <a:pt x="2853" y="814"/>
                    <a:pt x="2861" y="814"/>
                  </a:cubicBezTo>
                  <a:cubicBezTo>
                    <a:pt x="2877" y="814"/>
                    <a:pt x="2885" y="814"/>
                    <a:pt x="2901" y="791"/>
                  </a:cubicBezTo>
                  <a:cubicBezTo>
                    <a:pt x="2909" y="775"/>
                    <a:pt x="2917" y="767"/>
                    <a:pt x="2917" y="751"/>
                  </a:cubicBezTo>
                  <a:cubicBezTo>
                    <a:pt x="2924" y="743"/>
                    <a:pt x="2924" y="735"/>
                    <a:pt x="2933" y="719"/>
                  </a:cubicBezTo>
                  <a:cubicBezTo>
                    <a:pt x="2940" y="712"/>
                    <a:pt x="2948" y="696"/>
                    <a:pt x="2956" y="696"/>
                  </a:cubicBezTo>
                  <a:cubicBezTo>
                    <a:pt x="2964" y="688"/>
                    <a:pt x="2964" y="680"/>
                    <a:pt x="2964" y="680"/>
                  </a:cubicBezTo>
                  <a:cubicBezTo>
                    <a:pt x="2964" y="672"/>
                    <a:pt x="2964" y="672"/>
                    <a:pt x="2956" y="664"/>
                  </a:cubicBezTo>
                  <a:lnTo>
                    <a:pt x="2956" y="664"/>
                  </a:lnTo>
                  <a:cubicBezTo>
                    <a:pt x="2940" y="656"/>
                    <a:pt x="2940" y="656"/>
                    <a:pt x="2917" y="648"/>
                  </a:cubicBezTo>
                  <a:cubicBezTo>
                    <a:pt x="2917" y="648"/>
                    <a:pt x="2901" y="648"/>
                    <a:pt x="2893" y="640"/>
                  </a:cubicBezTo>
                  <a:cubicBezTo>
                    <a:pt x="2877" y="632"/>
                    <a:pt x="2853" y="632"/>
                    <a:pt x="2838" y="625"/>
                  </a:cubicBezTo>
                  <a:cubicBezTo>
                    <a:pt x="2814" y="625"/>
                    <a:pt x="2806" y="617"/>
                    <a:pt x="2798" y="617"/>
                  </a:cubicBezTo>
                  <a:cubicBezTo>
                    <a:pt x="2798" y="609"/>
                    <a:pt x="2806" y="609"/>
                    <a:pt x="2806" y="609"/>
                  </a:cubicBezTo>
                  <a:cubicBezTo>
                    <a:pt x="2814" y="601"/>
                    <a:pt x="2822" y="601"/>
                    <a:pt x="2830" y="601"/>
                  </a:cubicBezTo>
                  <a:lnTo>
                    <a:pt x="2838" y="601"/>
                  </a:lnTo>
                  <a:cubicBezTo>
                    <a:pt x="2846" y="601"/>
                    <a:pt x="2846" y="601"/>
                    <a:pt x="2853" y="601"/>
                  </a:cubicBezTo>
                  <a:cubicBezTo>
                    <a:pt x="2861" y="601"/>
                    <a:pt x="2869" y="601"/>
                    <a:pt x="2877" y="593"/>
                  </a:cubicBezTo>
                  <a:cubicBezTo>
                    <a:pt x="2885" y="593"/>
                    <a:pt x="2885" y="585"/>
                    <a:pt x="2893" y="577"/>
                  </a:cubicBezTo>
                  <a:cubicBezTo>
                    <a:pt x="2893" y="569"/>
                    <a:pt x="2893" y="561"/>
                    <a:pt x="2917" y="569"/>
                  </a:cubicBezTo>
                  <a:cubicBezTo>
                    <a:pt x="2924" y="569"/>
                    <a:pt x="2924" y="569"/>
                    <a:pt x="2924" y="577"/>
                  </a:cubicBezTo>
                  <a:cubicBezTo>
                    <a:pt x="2933" y="577"/>
                    <a:pt x="2933" y="577"/>
                    <a:pt x="2972" y="585"/>
                  </a:cubicBezTo>
                  <a:cubicBezTo>
                    <a:pt x="3004" y="593"/>
                    <a:pt x="3019" y="593"/>
                    <a:pt x="3027" y="593"/>
                  </a:cubicBezTo>
                  <a:cubicBezTo>
                    <a:pt x="3043" y="593"/>
                    <a:pt x="3051" y="601"/>
                    <a:pt x="3051" y="593"/>
                  </a:cubicBezTo>
                  <a:cubicBezTo>
                    <a:pt x="3067" y="593"/>
                    <a:pt x="3122" y="553"/>
                    <a:pt x="3130" y="490"/>
                  </a:cubicBezTo>
                  <a:cubicBezTo>
                    <a:pt x="3130" y="459"/>
                    <a:pt x="3130" y="443"/>
                    <a:pt x="3146" y="443"/>
                  </a:cubicBezTo>
                  <a:cubicBezTo>
                    <a:pt x="3146" y="443"/>
                    <a:pt x="3146" y="443"/>
                    <a:pt x="3154" y="451"/>
                  </a:cubicBezTo>
                  <a:lnTo>
                    <a:pt x="3162" y="451"/>
                  </a:lnTo>
                  <a:cubicBezTo>
                    <a:pt x="3170" y="451"/>
                    <a:pt x="3170" y="451"/>
                    <a:pt x="3170" y="451"/>
                  </a:cubicBezTo>
                  <a:cubicBezTo>
                    <a:pt x="3177" y="451"/>
                    <a:pt x="3186" y="451"/>
                    <a:pt x="3186" y="443"/>
                  </a:cubicBezTo>
                  <a:cubicBezTo>
                    <a:pt x="3193" y="443"/>
                    <a:pt x="3193" y="435"/>
                    <a:pt x="3186" y="427"/>
                  </a:cubicBezTo>
                  <a:cubicBezTo>
                    <a:pt x="3186" y="419"/>
                    <a:pt x="3186" y="403"/>
                    <a:pt x="3186" y="395"/>
                  </a:cubicBezTo>
                  <a:cubicBezTo>
                    <a:pt x="3177" y="372"/>
                    <a:pt x="3177" y="356"/>
                    <a:pt x="3177" y="332"/>
                  </a:cubicBezTo>
                  <a:cubicBezTo>
                    <a:pt x="3177" y="308"/>
                    <a:pt x="3154" y="301"/>
                    <a:pt x="3146" y="301"/>
                  </a:cubicBezTo>
                  <a:cubicBezTo>
                    <a:pt x="3146" y="292"/>
                    <a:pt x="3146" y="292"/>
                    <a:pt x="3138" y="292"/>
                  </a:cubicBezTo>
                  <a:lnTo>
                    <a:pt x="3130" y="292"/>
                  </a:lnTo>
                  <a:cubicBezTo>
                    <a:pt x="3122" y="292"/>
                    <a:pt x="3106" y="292"/>
                    <a:pt x="3106" y="308"/>
                  </a:cubicBezTo>
                  <a:cubicBezTo>
                    <a:pt x="3106" y="316"/>
                    <a:pt x="3098" y="324"/>
                    <a:pt x="3091" y="324"/>
                  </a:cubicBezTo>
                  <a:cubicBezTo>
                    <a:pt x="3091" y="324"/>
                    <a:pt x="3083" y="324"/>
                    <a:pt x="3083" y="332"/>
                  </a:cubicBezTo>
                  <a:cubicBezTo>
                    <a:pt x="3083" y="332"/>
                    <a:pt x="3083" y="332"/>
                    <a:pt x="3083" y="340"/>
                  </a:cubicBezTo>
                  <a:cubicBezTo>
                    <a:pt x="3098" y="364"/>
                    <a:pt x="3114" y="395"/>
                    <a:pt x="3091" y="419"/>
                  </a:cubicBezTo>
                  <a:cubicBezTo>
                    <a:pt x="3075" y="427"/>
                    <a:pt x="3067" y="435"/>
                    <a:pt x="3059" y="435"/>
                  </a:cubicBezTo>
                  <a:lnTo>
                    <a:pt x="3051" y="427"/>
                  </a:lnTo>
                  <a:cubicBezTo>
                    <a:pt x="3051" y="419"/>
                    <a:pt x="3051" y="411"/>
                    <a:pt x="3051" y="395"/>
                  </a:cubicBezTo>
                  <a:cubicBezTo>
                    <a:pt x="3051" y="372"/>
                    <a:pt x="3059" y="364"/>
                    <a:pt x="3067" y="348"/>
                  </a:cubicBezTo>
                  <a:cubicBezTo>
                    <a:pt x="3075" y="340"/>
                    <a:pt x="3075" y="332"/>
                    <a:pt x="3067" y="316"/>
                  </a:cubicBezTo>
                  <a:cubicBezTo>
                    <a:pt x="3059" y="308"/>
                    <a:pt x="3051" y="308"/>
                    <a:pt x="3051" y="301"/>
                  </a:cubicBezTo>
                  <a:cubicBezTo>
                    <a:pt x="3043" y="292"/>
                    <a:pt x="3035" y="285"/>
                    <a:pt x="3027" y="285"/>
                  </a:cubicBezTo>
                  <a:cubicBezTo>
                    <a:pt x="3027" y="285"/>
                    <a:pt x="3019" y="285"/>
                    <a:pt x="3019" y="292"/>
                  </a:cubicBezTo>
                  <a:cubicBezTo>
                    <a:pt x="3011" y="292"/>
                    <a:pt x="3004" y="301"/>
                    <a:pt x="2996" y="301"/>
                  </a:cubicBezTo>
                  <a:cubicBezTo>
                    <a:pt x="2980" y="308"/>
                    <a:pt x="2964" y="316"/>
                    <a:pt x="2964" y="332"/>
                  </a:cubicBezTo>
                  <a:cubicBezTo>
                    <a:pt x="2964" y="340"/>
                    <a:pt x="2956" y="340"/>
                    <a:pt x="2956" y="340"/>
                  </a:cubicBezTo>
                  <a:cubicBezTo>
                    <a:pt x="2948" y="340"/>
                    <a:pt x="2940" y="332"/>
                    <a:pt x="2924" y="324"/>
                  </a:cubicBezTo>
                  <a:cubicBezTo>
                    <a:pt x="2917" y="324"/>
                    <a:pt x="2909" y="316"/>
                    <a:pt x="2901" y="316"/>
                  </a:cubicBezTo>
                  <a:lnTo>
                    <a:pt x="2901" y="316"/>
                  </a:lnTo>
                  <a:cubicBezTo>
                    <a:pt x="2893" y="340"/>
                    <a:pt x="2869" y="364"/>
                    <a:pt x="2846" y="364"/>
                  </a:cubicBezTo>
                  <a:cubicBezTo>
                    <a:pt x="2838" y="364"/>
                    <a:pt x="2830" y="364"/>
                    <a:pt x="2822" y="356"/>
                  </a:cubicBezTo>
                  <a:cubicBezTo>
                    <a:pt x="2790" y="340"/>
                    <a:pt x="2766" y="316"/>
                    <a:pt x="2758" y="292"/>
                  </a:cubicBezTo>
                  <a:lnTo>
                    <a:pt x="2758" y="285"/>
                  </a:lnTo>
                  <a:lnTo>
                    <a:pt x="2758" y="285"/>
                  </a:lnTo>
                  <a:cubicBezTo>
                    <a:pt x="2766" y="285"/>
                    <a:pt x="2766" y="285"/>
                    <a:pt x="2766" y="285"/>
                  </a:cubicBezTo>
                  <a:lnTo>
                    <a:pt x="2766" y="285"/>
                  </a:lnTo>
                  <a:cubicBezTo>
                    <a:pt x="2774" y="292"/>
                    <a:pt x="2782" y="301"/>
                    <a:pt x="2798" y="301"/>
                  </a:cubicBezTo>
                  <a:cubicBezTo>
                    <a:pt x="2806" y="308"/>
                    <a:pt x="2814" y="308"/>
                    <a:pt x="2822" y="308"/>
                  </a:cubicBezTo>
                  <a:cubicBezTo>
                    <a:pt x="2830" y="316"/>
                    <a:pt x="2830" y="316"/>
                    <a:pt x="2846" y="308"/>
                  </a:cubicBezTo>
                  <a:cubicBezTo>
                    <a:pt x="2853" y="308"/>
                    <a:pt x="2861" y="308"/>
                    <a:pt x="2869" y="301"/>
                  </a:cubicBezTo>
                  <a:cubicBezTo>
                    <a:pt x="2885" y="301"/>
                    <a:pt x="2901" y="292"/>
                    <a:pt x="2909" y="277"/>
                  </a:cubicBezTo>
                  <a:cubicBezTo>
                    <a:pt x="2924" y="245"/>
                    <a:pt x="2940" y="237"/>
                    <a:pt x="2972" y="237"/>
                  </a:cubicBezTo>
                  <a:cubicBezTo>
                    <a:pt x="2996" y="229"/>
                    <a:pt x="3011" y="221"/>
                    <a:pt x="3019" y="214"/>
                  </a:cubicBezTo>
                  <a:cubicBezTo>
                    <a:pt x="3019" y="206"/>
                    <a:pt x="3011" y="206"/>
                    <a:pt x="3011" y="198"/>
                  </a:cubicBezTo>
                  <a:cubicBezTo>
                    <a:pt x="2996" y="190"/>
                    <a:pt x="2988" y="174"/>
                    <a:pt x="2988" y="166"/>
                  </a:cubicBezTo>
                  <a:cubicBezTo>
                    <a:pt x="2988" y="158"/>
                    <a:pt x="2996" y="158"/>
                    <a:pt x="3011" y="166"/>
                  </a:cubicBezTo>
                  <a:cubicBezTo>
                    <a:pt x="3019" y="166"/>
                    <a:pt x="3027" y="174"/>
                    <a:pt x="3027" y="174"/>
                  </a:cubicBezTo>
                  <a:cubicBezTo>
                    <a:pt x="3043" y="182"/>
                    <a:pt x="3059" y="190"/>
                    <a:pt x="3067" y="190"/>
                  </a:cubicBezTo>
                  <a:cubicBezTo>
                    <a:pt x="3075" y="190"/>
                    <a:pt x="3075" y="190"/>
                    <a:pt x="3075" y="190"/>
                  </a:cubicBezTo>
                  <a:cubicBezTo>
                    <a:pt x="3083" y="190"/>
                    <a:pt x="3091" y="190"/>
                    <a:pt x="3098" y="198"/>
                  </a:cubicBezTo>
                  <a:cubicBezTo>
                    <a:pt x="3098" y="198"/>
                    <a:pt x="3098" y="198"/>
                    <a:pt x="3106" y="198"/>
                  </a:cubicBezTo>
                  <a:cubicBezTo>
                    <a:pt x="3106" y="206"/>
                    <a:pt x="3114" y="206"/>
                    <a:pt x="3122" y="206"/>
                  </a:cubicBezTo>
                  <a:cubicBezTo>
                    <a:pt x="3122" y="206"/>
                    <a:pt x="3114" y="206"/>
                    <a:pt x="3114" y="198"/>
                  </a:cubicBezTo>
                  <a:cubicBezTo>
                    <a:pt x="3098" y="182"/>
                    <a:pt x="3091" y="166"/>
                    <a:pt x="3083" y="150"/>
                  </a:cubicBezTo>
                  <a:cubicBezTo>
                    <a:pt x="3075" y="134"/>
                    <a:pt x="3075" y="119"/>
                    <a:pt x="3067" y="111"/>
                  </a:cubicBezTo>
                  <a:cubicBezTo>
                    <a:pt x="3059" y="103"/>
                    <a:pt x="3051" y="103"/>
                    <a:pt x="3043" y="95"/>
                  </a:cubicBezTo>
                  <a:cubicBezTo>
                    <a:pt x="3027" y="87"/>
                    <a:pt x="3019" y="79"/>
                    <a:pt x="3011" y="63"/>
                  </a:cubicBezTo>
                  <a:cubicBezTo>
                    <a:pt x="3004" y="39"/>
                    <a:pt x="3004" y="24"/>
                    <a:pt x="3004" y="24"/>
                  </a:cubicBezTo>
                  <a:cubicBezTo>
                    <a:pt x="2719" y="87"/>
                    <a:pt x="1818" y="292"/>
                    <a:pt x="1011" y="403"/>
                  </a:cubicBezTo>
                  <a:cubicBezTo>
                    <a:pt x="1011" y="403"/>
                    <a:pt x="964" y="411"/>
                    <a:pt x="932" y="411"/>
                  </a:cubicBezTo>
                  <a:cubicBezTo>
                    <a:pt x="924" y="411"/>
                    <a:pt x="917" y="411"/>
                    <a:pt x="917" y="411"/>
                  </a:cubicBezTo>
                  <a:cubicBezTo>
                    <a:pt x="909" y="403"/>
                    <a:pt x="901" y="403"/>
                    <a:pt x="893" y="403"/>
                  </a:cubicBezTo>
                  <a:cubicBezTo>
                    <a:pt x="901" y="443"/>
                    <a:pt x="901" y="490"/>
                    <a:pt x="885" y="514"/>
                  </a:cubicBezTo>
                  <a:cubicBezTo>
                    <a:pt x="877" y="538"/>
                    <a:pt x="861" y="545"/>
                    <a:pt x="853" y="545"/>
                  </a:cubicBezTo>
                  <a:cubicBezTo>
                    <a:pt x="845" y="553"/>
                    <a:pt x="837" y="553"/>
                    <a:pt x="830" y="577"/>
                  </a:cubicBezTo>
                  <a:cubicBezTo>
                    <a:pt x="822" y="617"/>
                    <a:pt x="782" y="672"/>
                    <a:pt x="766" y="672"/>
                  </a:cubicBezTo>
                  <a:lnTo>
                    <a:pt x="758" y="672"/>
                  </a:lnTo>
                  <a:cubicBezTo>
                    <a:pt x="758" y="656"/>
                    <a:pt x="735" y="632"/>
                    <a:pt x="711" y="632"/>
                  </a:cubicBezTo>
                  <a:cubicBezTo>
                    <a:pt x="695" y="632"/>
                    <a:pt x="687" y="640"/>
                    <a:pt x="679" y="648"/>
                  </a:cubicBezTo>
                  <a:cubicBezTo>
                    <a:pt x="656" y="672"/>
                    <a:pt x="656" y="688"/>
                    <a:pt x="656" y="712"/>
                  </a:cubicBezTo>
                  <a:cubicBezTo>
                    <a:pt x="648" y="735"/>
                    <a:pt x="648" y="751"/>
                    <a:pt x="616" y="759"/>
                  </a:cubicBezTo>
                  <a:cubicBezTo>
                    <a:pt x="584" y="759"/>
                    <a:pt x="577" y="743"/>
                    <a:pt x="577" y="727"/>
                  </a:cubicBezTo>
                  <a:cubicBezTo>
                    <a:pt x="569" y="719"/>
                    <a:pt x="569" y="719"/>
                    <a:pt x="561" y="719"/>
                  </a:cubicBezTo>
                  <a:lnTo>
                    <a:pt x="553" y="719"/>
                  </a:lnTo>
                  <a:lnTo>
                    <a:pt x="553" y="727"/>
                  </a:lnTo>
                  <a:cubicBezTo>
                    <a:pt x="553" y="735"/>
                    <a:pt x="553" y="751"/>
                    <a:pt x="545" y="759"/>
                  </a:cubicBezTo>
                  <a:cubicBezTo>
                    <a:pt x="537" y="775"/>
                    <a:pt x="521" y="775"/>
                    <a:pt x="505" y="783"/>
                  </a:cubicBezTo>
                  <a:cubicBezTo>
                    <a:pt x="490" y="783"/>
                    <a:pt x="482" y="783"/>
                    <a:pt x="482" y="798"/>
                  </a:cubicBezTo>
                  <a:cubicBezTo>
                    <a:pt x="482" y="838"/>
                    <a:pt x="466" y="870"/>
                    <a:pt x="434" y="870"/>
                  </a:cubicBezTo>
                  <a:cubicBezTo>
                    <a:pt x="403" y="870"/>
                    <a:pt x="355" y="933"/>
                    <a:pt x="316" y="972"/>
                  </a:cubicBezTo>
                  <a:cubicBezTo>
                    <a:pt x="308" y="980"/>
                    <a:pt x="300" y="988"/>
                    <a:pt x="292" y="996"/>
                  </a:cubicBezTo>
                  <a:cubicBezTo>
                    <a:pt x="284" y="1004"/>
                    <a:pt x="276" y="1012"/>
                    <a:pt x="260" y="1012"/>
                  </a:cubicBezTo>
                  <a:cubicBezTo>
                    <a:pt x="260" y="1012"/>
                    <a:pt x="253" y="1004"/>
                    <a:pt x="245" y="1004"/>
                  </a:cubicBezTo>
                  <a:cubicBezTo>
                    <a:pt x="237" y="1004"/>
                    <a:pt x="229" y="1004"/>
                    <a:pt x="221" y="1004"/>
                  </a:cubicBezTo>
                  <a:cubicBezTo>
                    <a:pt x="205" y="1004"/>
                    <a:pt x="189" y="1012"/>
                    <a:pt x="173" y="1020"/>
                  </a:cubicBezTo>
                  <a:cubicBezTo>
                    <a:pt x="142" y="1043"/>
                    <a:pt x="126" y="1051"/>
                    <a:pt x="110" y="1051"/>
                  </a:cubicBezTo>
                  <a:cubicBezTo>
                    <a:pt x="94" y="1051"/>
                    <a:pt x="94" y="1051"/>
                    <a:pt x="94" y="1067"/>
                  </a:cubicBezTo>
                  <a:cubicBezTo>
                    <a:pt x="102" y="1075"/>
                    <a:pt x="102" y="1083"/>
                    <a:pt x="102" y="1083"/>
                  </a:cubicBezTo>
                  <a:cubicBezTo>
                    <a:pt x="110" y="1115"/>
                    <a:pt x="110" y="1138"/>
                    <a:pt x="94" y="1154"/>
                  </a:cubicBezTo>
                  <a:cubicBezTo>
                    <a:pt x="87" y="1162"/>
                    <a:pt x="63" y="1170"/>
                    <a:pt x="47" y="1170"/>
                  </a:cubicBezTo>
                  <a:cubicBezTo>
                    <a:pt x="23" y="1170"/>
                    <a:pt x="7" y="1178"/>
                    <a:pt x="7" y="1186"/>
                  </a:cubicBezTo>
                  <a:cubicBezTo>
                    <a:pt x="7" y="1194"/>
                    <a:pt x="7" y="1209"/>
                    <a:pt x="7" y="1233"/>
                  </a:cubicBezTo>
                  <a:cubicBezTo>
                    <a:pt x="7" y="1249"/>
                    <a:pt x="7" y="1273"/>
                    <a:pt x="7" y="1289"/>
                  </a:cubicBezTo>
                  <a:cubicBezTo>
                    <a:pt x="126" y="1273"/>
                    <a:pt x="126" y="1273"/>
                    <a:pt x="126" y="1273"/>
                  </a:cubicBezTo>
                  <a:cubicBezTo>
                    <a:pt x="308" y="1257"/>
                    <a:pt x="426" y="1241"/>
                    <a:pt x="450" y="1241"/>
                  </a:cubicBezTo>
                  <a:cubicBezTo>
                    <a:pt x="505" y="1241"/>
                    <a:pt x="529" y="1225"/>
                    <a:pt x="553" y="1202"/>
                  </a:cubicBezTo>
                  <a:cubicBezTo>
                    <a:pt x="561" y="1194"/>
                    <a:pt x="569" y="1186"/>
                    <a:pt x="584" y="1178"/>
                  </a:cubicBezTo>
                  <a:cubicBezTo>
                    <a:pt x="632" y="1154"/>
                    <a:pt x="774" y="1083"/>
                    <a:pt x="814" y="1075"/>
                  </a:cubicBezTo>
                  <a:cubicBezTo>
                    <a:pt x="837" y="1067"/>
                    <a:pt x="1130" y="1028"/>
                    <a:pt x="1209" y="1028"/>
                  </a:cubicBezTo>
                  <a:cubicBezTo>
                    <a:pt x="1225" y="1028"/>
                    <a:pt x="1233" y="1028"/>
                    <a:pt x="1233" y="1036"/>
                  </a:cubicBezTo>
                  <a:cubicBezTo>
                    <a:pt x="1233" y="1043"/>
                    <a:pt x="1233" y="1043"/>
                    <a:pt x="1233" y="1051"/>
                  </a:cubicBezTo>
                  <a:lnTo>
                    <a:pt x="1233" y="1059"/>
                  </a:lnTo>
                  <a:cubicBezTo>
                    <a:pt x="1233" y="1059"/>
                    <a:pt x="1241" y="1059"/>
                    <a:pt x="1257" y="1067"/>
                  </a:cubicBezTo>
                  <a:cubicBezTo>
                    <a:pt x="1264" y="1067"/>
                    <a:pt x="1272" y="1067"/>
                    <a:pt x="1280" y="1067"/>
                  </a:cubicBezTo>
                  <a:cubicBezTo>
                    <a:pt x="1288" y="1067"/>
                    <a:pt x="1288" y="1067"/>
                    <a:pt x="1296" y="1067"/>
                  </a:cubicBezTo>
                  <a:cubicBezTo>
                    <a:pt x="1312" y="1067"/>
                    <a:pt x="1320" y="1067"/>
                    <a:pt x="1328" y="1075"/>
                  </a:cubicBezTo>
                  <a:cubicBezTo>
                    <a:pt x="1343" y="1091"/>
                    <a:pt x="1367" y="1154"/>
                    <a:pt x="1367" y="1170"/>
                  </a:cubicBezTo>
                  <a:lnTo>
                    <a:pt x="1810" y="1099"/>
                  </a:lnTo>
                  <a:close/>
                  <a:moveTo>
                    <a:pt x="3083" y="340"/>
                  </a:moveTo>
                  <a:lnTo>
                    <a:pt x="3083" y="340"/>
                  </a:lnTo>
                  <a:cubicBezTo>
                    <a:pt x="3075" y="348"/>
                    <a:pt x="3075" y="348"/>
                    <a:pt x="3075" y="356"/>
                  </a:cubicBezTo>
                  <a:cubicBezTo>
                    <a:pt x="3067" y="364"/>
                    <a:pt x="3059" y="372"/>
                    <a:pt x="3059" y="395"/>
                  </a:cubicBezTo>
                  <a:cubicBezTo>
                    <a:pt x="3051" y="411"/>
                    <a:pt x="3059" y="419"/>
                    <a:pt x="3059" y="427"/>
                  </a:cubicBezTo>
                  <a:lnTo>
                    <a:pt x="3059" y="427"/>
                  </a:lnTo>
                  <a:cubicBezTo>
                    <a:pt x="3067" y="427"/>
                    <a:pt x="3083" y="411"/>
                    <a:pt x="3083" y="411"/>
                  </a:cubicBezTo>
                  <a:cubicBezTo>
                    <a:pt x="3106" y="395"/>
                    <a:pt x="3091" y="364"/>
                    <a:pt x="3083" y="340"/>
                  </a:cubicBezTo>
                  <a:close/>
                  <a:moveTo>
                    <a:pt x="3027" y="16"/>
                  </a:moveTo>
                  <a:lnTo>
                    <a:pt x="3027" y="16"/>
                  </a:lnTo>
                  <a:lnTo>
                    <a:pt x="3027" y="16"/>
                  </a:lnTo>
                  <a:cubicBezTo>
                    <a:pt x="3035" y="24"/>
                    <a:pt x="3035" y="24"/>
                    <a:pt x="3043" y="24"/>
                  </a:cubicBezTo>
                  <a:cubicBezTo>
                    <a:pt x="3059" y="32"/>
                    <a:pt x="3067" y="39"/>
                    <a:pt x="3075" y="71"/>
                  </a:cubicBezTo>
                  <a:cubicBezTo>
                    <a:pt x="3083" y="95"/>
                    <a:pt x="3098" y="111"/>
                    <a:pt x="3106" y="119"/>
                  </a:cubicBezTo>
                  <a:cubicBezTo>
                    <a:pt x="3114" y="126"/>
                    <a:pt x="3122" y="134"/>
                    <a:pt x="3122" y="142"/>
                  </a:cubicBezTo>
                  <a:cubicBezTo>
                    <a:pt x="3138" y="166"/>
                    <a:pt x="3146" y="182"/>
                    <a:pt x="3170" y="221"/>
                  </a:cubicBezTo>
                  <a:cubicBezTo>
                    <a:pt x="3193" y="261"/>
                    <a:pt x="3209" y="292"/>
                    <a:pt x="3225" y="308"/>
                  </a:cubicBezTo>
                  <a:cubicBezTo>
                    <a:pt x="3233" y="316"/>
                    <a:pt x="3249" y="316"/>
                    <a:pt x="3249" y="324"/>
                  </a:cubicBezTo>
                  <a:cubicBezTo>
                    <a:pt x="3249" y="316"/>
                    <a:pt x="3249" y="316"/>
                    <a:pt x="3249" y="316"/>
                  </a:cubicBezTo>
                  <a:cubicBezTo>
                    <a:pt x="3225" y="285"/>
                    <a:pt x="3209" y="269"/>
                    <a:pt x="3186" y="237"/>
                  </a:cubicBezTo>
                  <a:cubicBezTo>
                    <a:pt x="3177" y="221"/>
                    <a:pt x="3170" y="206"/>
                    <a:pt x="3162" y="182"/>
                  </a:cubicBezTo>
                  <a:cubicBezTo>
                    <a:pt x="3146" y="158"/>
                    <a:pt x="3130" y="134"/>
                    <a:pt x="3122" y="126"/>
                  </a:cubicBezTo>
                  <a:cubicBezTo>
                    <a:pt x="3114" y="111"/>
                    <a:pt x="3106" y="103"/>
                    <a:pt x="3098" y="87"/>
                  </a:cubicBezTo>
                  <a:cubicBezTo>
                    <a:pt x="3098" y="71"/>
                    <a:pt x="3091" y="48"/>
                    <a:pt x="3075" y="32"/>
                  </a:cubicBezTo>
                  <a:cubicBezTo>
                    <a:pt x="3067" y="16"/>
                    <a:pt x="3067" y="16"/>
                    <a:pt x="3059" y="8"/>
                  </a:cubicBezTo>
                  <a:cubicBezTo>
                    <a:pt x="3051" y="8"/>
                    <a:pt x="3043" y="16"/>
                    <a:pt x="3027" y="16"/>
                  </a:cubicBezTo>
                  <a:close/>
                </a:path>
              </a:pathLst>
            </a:custGeom>
            <a:solidFill>
              <a:schemeClr val="accent6"/>
            </a:solidFill>
            <a:ln>
              <a:solidFill>
                <a:schemeClr val="bg2"/>
              </a:solidFill>
            </a:ln>
            <a:effectLst/>
          </p:spPr>
          <p:txBody>
            <a:bodyPr wrap="none" anchor="ctr"/>
            <a:lstStyle/>
            <a:p>
              <a:endParaRPr lang="en-US"/>
            </a:p>
          </p:txBody>
        </p:sp>
        <p:sp>
          <p:nvSpPr>
            <p:cNvPr id="1093" name="Freeform 639"/>
            <p:cNvSpPr>
              <a:spLocks noChangeArrowheads="1"/>
            </p:cNvSpPr>
            <p:nvPr/>
          </p:nvSpPr>
          <p:spPr bwMode="auto">
            <a:xfrm>
              <a:off x="19183220" y="5201203"/>
              <a:ext cx="786244" cy="1043688"/>
            </a:xfrm>
            <a:custGeom>
              <a:avLst/>
              <a:gdLst>
                <a:gd name="T0" fmla="*/ 751 w 1495"/>
                <a:gd name="T1" fmla="*/ 1929 h 1985"/>
                <a:gd name="T2" fmla="*/ 1218 w 1495"/>
                <a:gd name="T3" fmla="*/ 1826 h 1985"/>
                <a:gd name="T4" fmla="*/ 1321 w 1495"/>
                <a:gd name="T5" fmla="*/ 1684 h 1985"/>
                <a:gd name="T6" fmla="*/ 1376 w 1495"/>
                <a:gd name="T7" fmla="*/ 1510 h 1985"/>
                <a:gd name="T8" fmla="*/ 1360 w 1495"/>
                <a:gd name="T9" fmla="*/ 1423 h 1985"/>
                <a:gd name="T10" fmla="*/ 1486 w 1495"/>
                <a:gd name="T11" fmla="*/ 1399 h 1985"/>
                <a:gd name="T12" fmla="*/ 1494 w 1495"/>
                <a:gd name="T13" fmla="*/ 1194 h 1985"/>
                <a:gd name="T14" fmla="*/ 1455 w 1495"/>
                <a:gd name="T15" fmla="*/ 1115 h 1985"/>
                <a:gd name="T16" fmla="*/ 1344 w 1495"/>
                <a:gd name="T17" fmla="*/ 807 h 1985"/>
                <a:gd name="T18" fmla="*/ 1123 w 1495"/>
                <a:gd name="T19" fmla="*/ 807 h 1985"/>
                <a:gd name="T20" fmla="*/ 1099 w 1495"/>
                <a:gd name="T21" fmla="*/ 854 h 1985"/>
                <a:gd name="T22" fmla="*/ 1020 w 1495"/>
                <a:gd name="T23" fmla="*/ 965 h 1985"/>
                <a:gd name="T24" fmla="*/ 933 w 1495"/>
                <a:gd name="T25" fmla="*/ 822 h 1985"/>
                <a:gd name="T26" fmla="*/ 1020 w 1495"/>
                <a:gd name="T27" fmla="*/ 704 h 1985"/>
                <a:gd name="T28" fmla="*/ 1083 w 1495"/>
                <a:gd name="T29" fmla="*/ 609 h 1985"/>
                <a:gd name="T30" fmla="*/ 1075 w 1495"/>
                <a:gd name="T31" fmla="*/ 435 h 1985"/>
                <a:gd name="T32" fmla="*/ 1004 w 1495"/>
                <a:gd name="T33" fmla="*/ 293 h 1985"/>
                <a:gd name="T34" fmla="*/ 996 w 1495"/>
                <a:gd name="T35" fmla="*/ 214 h 1985"/>
                <a:gd name="T36" fmla="*/ 767 w 1495"/>
                <a:gd name="T37" fmla="*/ 103 h 1985"/>
                <a:gd name="T38" fmla="*/ 649 w 1495"/>
                <a:gd name="T39" fmla="*/ 56 h 1985"/>
                <a:gd name="T40" fmla="*/ 506 w 1495"/>
                <a:gd name="T41" fmla="*/ 16 h 1985"/>
                <a:gd name="T42" fmla="*/ 419 w 1495"/>
                <a:gd name="T43" fmla="*/ 143 h 1985"/>
                <a:gd name="T44" fmla="*/ 427 w 1495"/>
                <a:gd name="T45" fmla="*/ 214 h 1985"/>
                <a:gd name="T46" fmla="*/ 340 w 1495"/>
                <a:gd name="T47" fmla="*/ 277 h 1985"/>
                <a:gd name="T48" fmla="*/ 332 w 1495"/>
                <a:gd name="T49" fmla="*/ 482 h 1985"/>
                <a:gd name="T50" fmla="*/ 309 w 1495"/>
                <a:gd name="T51" fmla="*/ 451 h 1985"/>
                <a:gd name="T52" fmla="*/ 285 w 1495"/>
                <a:gd name="T53" fmla="*/ 403 h 1985"/>
                <a:gd name="T54" fmla="*/ 261 w 1495"/>
                <a:gd name="T55" fmla="*/ 324 h 1985"/>
                <a:gd name="T56" fmla="*/ 190 w 1495"/>
                <a:gd name="T57" fmla="*/ 451 h 1985"/>
                <a:gd name="T58" fmla="*/ 119 w 1495"/>
                <a:gd name="T59" fmla="*/ 538 h 1985"/>
                <a:gd name="T60" fmla="*/ 103 w 1495"/>
                <a:gd name="T61" fmla="*/ 648 h 1985"/>
                <a:gd name="T62" fmla="*/ 48 w 1495"/>
                <a:gd name="T63" fmla="*/ 838 h 1985"/>
                <a:gd name="T64" fmla="*/ 56 w 1495"/>
                <a:gd name="T65" fmla="*/ 973 h 1985"/>
                <a:gd name="T66" fmla="*/ 63 w 1495"/>
                <a:gd name="T67" fmla="*/ 1154 h 1985"/>
                <a:gd name="T68" fmla="*/ 182 w 1495"/>
                <a:gd name="T69" fmla="*/ 1660 h 1985"/>
                <a:gd name="T70" fmla="*/ 48 w 1495"/>
                <a:gd name="T71" fmla="*/ 1977 h 1985"/>
                <a:gd name="T72" fmla="*/ 712 w 1495"/>
                <a:gd name="T73" fmla="*/ 1905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5" h="1985">
                  <a:moveTo>
                    <a:pt x="751" y="1929"/>
                  </a:moveTo>
                  <a:lnTo>
                    <a:pt x="751" y="1929"/>
                  </a:lnTo>
                  <a:cubicBezTo>
                    <a:pt x="767" y="1953"/>
                    <a:pt x="1083" y="1874"/>
                    <a:pt x="1210" y="1834"/>
                  </a:cubicBezTo>
                  <a:cubicBezTo>
                    <a:pt x="1210" y="1834"/>
                    <a:pt x="1210" y="1826"/>
                    <a:pt x="1218" y="1826"/>
                  </a:cubicBezTo>
                  <a:cubicBezTo>
                    <a:pt x="1241" y="1787"/>
                    <a:pt x="1249" y="1747"/>
                    <a:pt x="1273" y="1739"/>
                  </a:cubicBezTo>
                  <a:cubicBezTo>
                    <a:pt x="1289" y="1724"/>
                    <a:pt x="1297" y="1692"/>
                    <a:pt x="1321" y="1684"/>
                  </a:cubicBezTo>
                  <a:cubicBezTo>
                    <a:pt x="1313" y="1660"/>
                    <a:pt x="1305" y="1629"/>
                    <a:pt x="1297" y="1613"/>
                  </a:cubicBezTo>
                  <a:cubicBezTo>
                    <a:pt x="1289" y="1597"/>
                    <a:pt x="1328" y="1557"/>
                    <a:pt x="1376" y="1510"/>
                  </a:cubicBezTo>
                  <a:cubicBezTo>
                    <a:pt x="1376" y="1510"/>
                    <a:pt x="1376" y="1502"/>
                    <a:pt x="1368" y="1486"/>
                  </a:cubicBezTo>
                  <a:cubicBezTo>
                    <a:pt x="1360" y="1455"/>
                    <a:pt x="1344" y="1455"/>
                    <a:pt x="1360" y="1423"/>
                  </a:cubicBezTo>
                  <a:cubicBezTo>
                    <a:pt x="1376" y="1399"/>
                    <a:pt x="1360" y="1368"/>
                    <a:pt x="1399" y="1376"/>
                  </a:cubicBezTo>
                  <a:cubicBezTo>
                    <a:pt x="1439" y="1384"/>
                    <a:pt x="1479" y="1391"/>
                    <a:pt x="1486" y="1399"/>
                  </a:cubicBezTo>
                  <a:cubicBezTo>
                    <a:pt x="1486" y="1391"/>
                    <a:pt x="1479" y="1384"/>
                    <a:pt x="1479" y="1384"/>
                  </a:cubicBezTo>
                  <a:cubicBezTo>
                    <a:pt x="1479" y="1344"/>
                    <a:pt x="1486" y="1273"/>
                    <a:pt x="1494" y="1194"/>
                  </a:cubicBezTo>
                  <a:cubicBezTo>
                    <a:pt x="1494" y="1202"/>
                    <a:pt x="1494" y="1202"/>
                    <a:pt x="1486" y="1178"/>
                  </a:cubicBezTo>
                  <a:cubicBezTo>
                    <a:pt x="1479" y="1146"/>
                    <a:pt x="1471" y="1162"/>
                    <a:pt x="1455" y="1115"/>
                  </a:cubicBezTo>
                  <a:cubicBezTo>
                    <a:pt x="1439" y="1067"/>
                    <a:pt x="1408" y="980"/>
                    <a:pt x="1392" y="941"/>
                  </a:cubicBezTo>
                  <a:cubicBezTo>
                    <a:pt x="1376" y="909"/>
                    <a:pt x="1352" y="846"/>
                    <a:pt x="1344" y="807"/>
                  </a:cubicBezTo>
                  <a:cubicBezTo>
                    <a:pt x="1336" y="775"/>
                    <a:pt x="1265" y="735"/>
                    <a:pt x="1234" y="735"/>
                  </a:cubicBezTo>
                  <a:cubicBezTo>
                    <a:pt x="1202" y="743"/>
                    <a:pt x="1139" y="783"/>
                    <a:pt x="1123" y="807"/>
                  </a:cubicBezTo>
                  <a:cubicBezTo>
                    <a:pt x="1123" y="807"/>
                    <a:pt x="1115" y="822"/>
                    <a:pt x="1107" y="814"/>
                  </a:cubicBezTo>
                  <a:cubicBezTo>
                    <a:pt x="1099" y="807"/>
                    <a:pt x="1099" y="830"/>
                    <a:pt x="1099" y="854"/>
                  </a:cubicBezTo>
                  <a:cubicBezTo>
                    <a:pt x="1099" y="878"/>
                    <a:pt x="1083" y="885"/>
                    <a:pt x="1068" y="909"/>
                  </a:cubicBezTo>
                  <a:cubicBezTo>
                    <a:pt x="1052" y="933"/>
                    <a:pt x="1028" y="957"/>
                    <a:pt x="1020" y="965"/>
                  </a:cubicBezTo>
                  <a:cubicBezTo>
                    <a:pt x="1020" y="980"/>
                    <a:pt x="965" y="980"/>
                    <a:pt x="941" y="949"/>
                  </a:cubicBezTo>
                  <a:cubicBezTo>
                    <a:pt x="909" y="917"/>
                    <a:pt x="909" y="846"/>
                    <a:pt x="933" y="822"/>
                  </a:cubicBezTo>
                  <a:cubicBezTo>
                    <a:pt x="957" y="807"/>
                    <a:pt x="981" y="830"/>
                    <a:pt x="996" y="791"/>
                  </a:cubicBezTo>
                  <a:cubicBezTo>
                    <a:pt x="1012" y="751"/>
                    <a:pt x="1020" y="727"/>
                    <a:pt x="1020" y="704"/>
                  </a:cubicBezTo>
                  <a:cubicBezTo>
                    <a:pt x="1020" y="688"/>
                    <a:pt x="1020" y="656"/>
                    <a:pt x="1044" y="648"/>
                  </a:cubicBezTo>
                  <a:cubicBezTo>
                    <a:pt x="1068" y="640"/>
                    <a:pt x="1075" y="648"/>
                    <a:pt x="1083" y="609"/>
                  </a:cubicBezTo>
                  <a:cubicBezTo>
                    <a:pt x="1091" y="577"/>
                    <a:pt x="1091" y="554"/>
                    <a:pt x="1075" y="522"/>
                  </a:cubicBezTo>
                  <a:cubicBezTo>
                    <a:pt x="1060" y="490"/>
                    <a:pt x="1075" y="474"/>
                    <a:pt x="1075" y="435"/>
                  </a:cubicBezTo>
                  <a:cubicBezTo>
                    <a:pt x="1075" y="403"/>
                    <a:pt x="1044" y="356"/>
                    <a:pt x="1028" y="340"/>
                  </a:cubicBezTo>
                  <a:cubicBezTo>
                    <a:pt x="1012" y="332"/>
                    <a:pt x="988" y="308"/>
                    <a:pt x="1004" y="293"/>
                  </a:cubicBezTo>
                  <a:cubicBezTo>
                    <a:pt x="1028" y="277"/>
                    <a:pt x="1052" y="253"/>
                    <a:pt x="1036" y="237"/>
                  </a:cubicBezTo>
                  <a:cubicBezTo>
                    <a:pt x="1028" y="229"/>
                    <a:pt x="1004" y="229"/>
                    <a:pt x="996" y="214"/>
                  </a:cubicBezTo>
                  <a:cubicBezTo>
                    <a:pt x="988" y="190"/>
                    <a:pt x="981" y="166"/>
                    <a:pt x="949" y="158"/>
                  </a:cubicBezTo>
                  <a:cubicBezTo>
                    <a:pt x="917" y="150"/>
                    <a:pt x="783" y="103"/>
                    <a:pt x="767" y="103"/>
                  </a:cubicBezTo>
                  <a:cubicBezTo>
                    <a:pt x="751" y="103"/>
                    <a:pt x="743" y="111"/>
                    <a:pt x="735" y="79"/>
                  </a:cubicBezTo>
                  <a:cubicBezTo>
                    <a:pt x="720" y="56"/>
                    <a:pt x="672" y="47"/>
                    <a:pt x="649" y="56"/>
                  </a:cubicBezTo>
                  <a:cubicBezTo>
                    <a:pt x="625" y="56"/>
                    <a:pt x="601" y="47"/>
                    <a:pt x="593" y="32"/>
                  </a:cubicBezTo>
                  <a:cubicBezTo>
                    <a:pt x="577" y="24"/>
                    <a:pt x="530" y="0"/>
                    <a:pt x="506" y="16"/>
                  </a:cubicBezTo>
                  <a:cubicBezTo>
                    <a:pt x="475" y="32"/>
                    <a:pt x="459" y="71"/>
                    <a:pt x="443" y="79"/>
                  </a:cubicBezTo>
                  <a:cubicBezTo>
                    <a:pt x="435" y="87"/>
                    <a:pt x="403" y="111"/>
                    <a:pt x="419" y="143"/>
                  </a:cubicBezTo>
                  <a:cubicBezTo>
                    <a:pt x="435" y="174"/>
                    <a:pt x="459" y="166"/>
                    <a:pt x="459" y="190"/>
                  </a:cubicBezTo>
                  <a:cubicBezTo>
                    <a:pt x="459" y="206"/>
                    <a:pt x="459" y="214"/>
                    <a:pt x="427" y="214"/>
                  </a:cubicBezTo>
                  <a:cubicBezTo>
                    <a:pt x="403" y="214"/>
                    <a:pt x="380" y="221"/>
                    <a:pt x="372" y="237"/>
                  </a:cubicBezTo>
                  <a:cubicBezTo>
                    <a:pt x="356" y="253"/>
                    <a:pt x="348" y="229"/>
                    <a:pt x="340" y="277"/>
                  </a:cubicBezTo>
                  <a:cubicBezTo>
                    <a:pt x="340" y="316"/>
                    <a:pt x="348" y="364"/>
                    <a:pt x="348" y="403"/>
                  </a:cubicBezTo>
                  <a:cubicBezTo>
                    <a:pt x="356" y="435"/>
                    <a:pt x="348" y="490"/>
                    <a:pt x="332" y="482"/>
                  </a:cubicBezTo>
                  <a:cubicBezTo>
                    <a:pt x="316" y="467"/>
                    <a:pt x="324" y="419"/>
                    <a:pt x="316" y="411"/>
                  </a:cubicBezTo>
                  <a:cubicBezTo>
                    <a:pt x="301" y="411"/>
                    <a:pt x="309" y="435"/>
                    <a:pt x="309" y="451"/>
                  </a:cubicBezTo>
                  <a:cubicBezTo>
                    <a:pt x="309" y="467"/>
                    <a:pt x="316" y="514"/>
                    <a:pt x="301" y="482"/>
                  </a:cubicBezTo>
                  <a:cubicBezTo>
                    <a:pt x="285" y="458"/>
                    <a:pt x="285" y="435"/>
                    <a:pt x="285" y="403"/>
                  </a:cubicBezTo>
                  <a:cubicBezTo>
                    <a:pt x="293" y="372"/>
                    <a:pt x="293" y="324"/>
                    <a:pt x="285" y="316"/>
                  </a:cubicBezTo>
                  <a:cubicBezTo>
                    <a:pt x="277" y="308"/>
                    <a:pt x="261" y="308"/>
                    <a:pt x="261" y="324"/>
                  </a:cubicBezTo>
                  <a:cubicBezTo>
                    <a:pt x="261" y="340"/>
                    <a:pt x="238" y="387"/>
                    <a:pt x="222" y="403"/>
                  </a:cubicBezTo>
                  <a:cubicBezTo>
                    <a:pt x="206" y="419"/>
                    <a:pt x="238" y="458"/>
                    <a:pt x="190" y="451"/>
                  </a:cubicBezTo>
                  <a:cubicBezTo>
                    <a:pt x="151" y="435"/>
                    <a:pt x="158" y="435"/>
                    <a:pt x="151" y="467"/>
                  </a:cubicBezTo>
                  <a:cubicBezTo>
                    <a:pt x="143" y="498"/>
                    <a:pt x="135" y="538"/>
                    <a:pt x="119" y="538"/>
                  </a:cubicBezTo>
                  <a:cubicBezTo>
                    <a:pt x="111" y="538"/>
                    <a:pt x="71" y="554"/>
                    <a:pt x="79" y="585"/>
                  </a:cubicBezTo>
                  <a:cubicBezTo>
                    <a:pt x="95" y="609"/>
                    <a:pt x="111" y="625"/>
                    <a:pt x="103" y="648"/>
                  </a:cubicBezTo>
                  <a:cubicBezTo>
                    <a:pt x="95" y="664"/>
                    <a:pt x="119" y="743"/>
                    <a:pt x="103" y="767"/>
                  </a:cubicBezTo>
                  <a:cubicBezTo>
                    <a:pt x="87" y="783"/>
                    <a:pt x="63" y="822"/>
                    <a:pt x="48" y="838"/>
                  </a:cubicBezTo>
                  <a:cubicBezTo>
                    <a:pt x="32" y="862"/>
                    <a:pt x="0" y="885"/>
                    <a:pt x="24" y="901"/>
                  </a:cubicBezTo>
                  <a:cubicBezTo>
                    <a:pt x="48" y="925"/>
                    <a:pt x="63" y="941"/>
                    <a:pt x="56" y="973"/>
                  </a:cubicBezTo>
                  <a:cubicBezTo>
                    <a:pt x="56" y="1004"/>
                    <a:pt x="71" y="1036"/>
                    <a:pt x="56" y="1051"/>
                  </a:cubicBezTo>
                  <a:cubicBezTo>
                    <a:pt x="40" y="1067"/>
                    <a:pt x="48" y="1131"/>
                    <a:pt x="63" y="1154"/>
                  </a:cubicBezTo>
                  <a:cubicBezTo>
                    <a:pt x="79" y="1170"/>
                    <a:pt x="95" y="1194"/>
                    <a:pt x="119" y="1233"/>
                  </a:cubicBezTo>
                  <a:cubicBezTo>
                    <a:pt x="143" y="1273"/>
                    <a:pt x="238" y="1510"/>
                    <a:pt x="182" y="1660"/>
                  </a:cubicBezTo>
                  <a:cubicBezTo>
                    <a:pt x="127" y="1803"/>
                    <a:pt x="135" y="1834"/>
                    <a:pt x="127" y="1858"/>
                  </a:cubicBezTo>
                  <a:cubicBezTo>
                    <a:pt x="119" y="1874"/>
                    <a:pt x="79" y="1945"/>
                    <a:pt x="48" y="1977"/>
                  </a:cubicBezTo>
                  <a:lnTo>
                    <a:pt x="40" y="1984"/>
                  </a:lnTo>
                  <a:cubicBezTo>
                    <a:pt x="712" y="1905"/>
                    <a:pt x="712" y="1905"/>
                    <a:pt x="712" y="1905"/>
                  </a:cubicBezTo>
                  <a:cubicBezTo>
                    <a:pt x="712" y="1905"/>
                    <a:pt x="728" y="1897"/>
                    <a:pt x="751" y="1929"/>
                  </a:cubicBezTo>
                </a:path>
              </a:pathLst>
            </a:custGeom>
            <a:solidFill>
              <a:schemeClr val="accent6"/>
            </a:solidFill>
            <a:ln>
              <a:solidFill>
                <a:schemeClr val="bg2"/>
              </a:solidFill>
            </a:ln>
            <a:effectLst/>
          </p:spPr>
          <p:txBody>
            <a:bodyPr wrap="none" anchor="ctr"/>
            <a:lstStyle/>
            <a:p>
              <a:endParaRPr lang="en-US"/>
            </a:p>
          </p:txBody>
        </p:sp>
        <p:sp>
          <p:nvSpPr>
            <p:cNvPr id="1094" name="Freeform 640"/>
            <p:cNvSpPr>
              <a:spLocks noChangeArrowheads="1"/>
            </p:cNvSpPr>
            <p:nvPr/>
          </p:nvSpPr>
          <p:spPr bwMode="auto">
            <a:xfrm>
              <a:off x="19183220" y="5205841"/>
              <a:ext cx="786244" cy="1039049"/>
            </a:xfrm>
            <a:custGeom>
              <a:avLst/>
              <a:gdLst>
                <a:gd name="T0" fmla="*/ 119 w 1495"/>
                <a:gd name="T1" fmla="*/ 1858 h 1977"/>
                <a:gd name="T2" fmla="*/ 71 w 1495"/>
                <a:gd name="T3" fmla="*/ 1162 h 1977"/>
                <a:gd name="T4" fmla="*/ 24 w 1495"/>
                <a:gd name="T5" fmla="*/ 901 h 1977"/>
                <a:gd name="T6" fmla="*/ 103 w 1495"/>
                <a:gd name="T7" fmla="*/ 751 h 1977"/>
                <a:gd name="T8" fmla="*/ 79 w 1495"/>
                <a:gd name="T9" fmla="*/ 553 h 1977"/>
                <a:gd name="T10" fmla="*/ 158 w 1495"/>
                <a:gd name="T11" fmla="*/ 427 h 1977"/>
                <a:gd name="T12" fmla="*/ 222 w 1495"/>
                <a:gd name="T13" fmla="*/ 395 h 1977"/>
                <a:gd name="T14" fmla="*/ 301 w 1495"/>
                <a:gd name="T15" fmla="*/ 474 h 1977"/>
                <a:gd name="T16" fmla="*/ 309 w 1495"/>
                <a:gd name="T17" fmla="*/ 403 h 1977"/>
                <a:gd name="T18" fmla="*/ 340 w 1495"/>
                <a:gd name="T19" fmla="*/ 466 h 1977"/>
                <a:gd name="T20" fmla="*/ 364 w 1495"/>
                <a:gd name="T21" fmla="*/ 221 h 1977"/>
                <a:gd name="T22" fmla="*/ 411 w 1495"/>
                <a:gd name="T23" fmla="*/ 135 h 1977"/>
                <a:gd name="T24" fmla="*/ 530 w 1495"/>
                <a:gd name="T25" fmla="*/ 0 h 1977"/>
                <a:gd name="T26" fmla="*/ 735 w 1495"/>
                <a:gd name="T27" fmla="*/ 71 h 1977"/>
                <a:gd name="T28" fmla="*/ 878 w 1495"/>
                <a:gd name="T29" fmla="*/ 119 h 1977"/>
                <a:gd name="T30" fmla="*/ 1044 w 1495"/>
                <a:gd name="T31" fmla="*/ 237 h 1977"/>
                <a:gd name="T32" fmla="*/ 1075 w 1495"/>
                <a:gd name="T33" fmla="*/ 427 h 1977"/>
                <a:gd name="T34" fmla="*/ 1044 w 1495"/>
                <a:gd name="T35" fmla="*/ 648 h 1977"/>
                <a:gd name="T36" fmla="*/ 917 w 1495"/>
                <a:gd name="T37" fmla="*/ 854 h 1977"/>
                <a:gd name="T38" fmla="*/ 1068 w 1495"/>
                <a:gd name="T39" fmla="*/ 901 h 1977"/>
                <a:gd name="T40" fmla="*/ 1123 w 1495"/>
                <a:gd name="T41" fmla="*/ 799 h 1977"/>
                <a:gd name="T42" fmla="*/ 1455 w 1495"/>
                <a:gd name="T43" fmla="*/ 1107 h 1977"/>
                <a:gd name="T44" fmla="*/ 1494 w 1495"/>
                <a:gd name="T45" fmla="*/ 1186 h 1977"/>
                <a:gd name="T46" fmla="*/ 1423 w 1495"/>
                <a:gd name="T47" fmla="*/ 1376 h 1977"/>
                <a:gd name="T48" fmla="*/ 1368 w 1495"/>
                <a:gd name="T49" fmla="*/ 1455 h 1977"/>
                <a:gd name="T50" fmla="*/ 1305 w 1495"/>
                <a:gd name="T51" fmla="*/ 1605 h 1977"/>
                <a:gd name="T52" fmla="*/ 1297 w 1495"/>
                <a:gd name="T53" fmla="*/ 1707 h 1977"/>
                <a:gd name="T54" fmla="*/ 1210 w 1495"/>
                <a:gd name="T55" fmla="*/ 1834 h 1977"/>
                <a:gd name="T56" fmla="*/ 24 w 1495"/>
                <a:gd name="T57" fmla="*/ 1976 h 1977"/>
                <a:gd name="T58" fmla="*/ 143 w 1495"/>
                <a:gd name="T59" fmla="*/ 490 h 1977"/>
                <a:gd name="T60" fmla="*/ 103 w 1495"/>
                <a:gd name="T61" fmla="*/ 640 h 1977"/>
                <a:gd name="T62" fmla="*/ 40 w 1495"/>
                <a:gd name="T63" fmla="*/ 846 h 1977"/>
                <a:gd name="T64" fmla="*/ 56 w 1495"/>
                <a:gd name="T65" fmla="*/ 1043 h 1977"/>
                <a:gd name="T66" fmla="*/ 135 w 1495"/>
                <a:gd name="T67" fmla="*/ 1818 h 1977"/>
                <a:gd name="T68" fmla="*/ 712 w 1495"/>
                <a:gd name="T69" fmla="*/ 1889 h 1977"/>
                <a:gd name="T70" fmla="*/ 1210 w 1495"/>
                <a:gd name="T71" fmla="*/ 1810 h 1977"/>
                <a:gd name="T72" fmla="*/ 1305 w 1495"/>
                <a:gd name="T73" fmla="*/ 1636 h 1977"/>
                <a:gd name="T74" fmla="*/ 1360 w 1495"/>
                <a:gd name="T75" fmla="*/ 1415 h 1977"/>
                <a:gd name="T76" fmla="*/ 1479 w 1495"/>
                <a:gd name="T77" fmla="*/ 1383 h 1977"/>
                <a:gd name="T78" fmla="*/ 1486 w 1495"/>
                <a:gd name="T79" fmla="*/ 1186 h 1977"/>
                <a:gd name="T80" fmla="*/ 1392 w 1495"/>
                <a:gd name="T81" fmla="*/ 941 h 1977"/>
                <a:gd name="T82" fmla="*/ 1107 w 1495"/>
                <a:gd name="T83" fmla="*/ 806 h 1977"/>
                <a:gd name="T84" fmla="*/ 1044 w 1495"/>
                <a:gd name="T85" fmla="*/ 933 h 1977"/>
                <a:gd name="T86" fmla="*/ 933 w 1495"/>
                <a:gd name="T87" fmla="*/ 814 h 1977"/>
                <a:gd name="T88" fmla="*/ 1060 w 1495"/>
                <a:gd name="T89" fmla="*/ 632 h 1977"/>
                <a:gd name="T90" fmla="*/ 1028 w 1495"/>
                <a:gd name="T91" fmla="*/ 340 h 1977"/>
                <a:gd name="T92" fmla="*/ 1036 w 1495"/>
                <a:gd name="T93" fmla="*/ 237 h 1977"/>
                <a:gd name="T94" fmla="*/ 767 w 1495"/>
                <a:gd name="T95" fmla="*/ 95 h 1977"/>
                <a:gd name="T96" fmla="*/ 649 w 1495"/>
                <a:gd name="T97" fmla="*/ 48 h 1977"/>
                <a:gd name="T98" fmla="*/ 467 w 1495"/>
                <a:gd name="T99" fmla="*/ 55 h 1977"/>
                <a:gd name="T100" fmla="*/ 459 w 1495"/>
                <a:gd name="T101" fmla="*/ 182 h 1977"/>
                <a:gd name="T102" fmla="*/ 348 w 1495"/>
                <a:gd name="T103" fmla="*/ 269 h 1977"/>
                <a:gd name="T104" fmla="*/ 316 w 1495"/>
                <a:gd name="T105" fmla="*/ 435 h 1977"/>
                <a:gd name="T106" fmla="*/ 309 w 1495"/>
                <a:gd name="T107" fmla="*/ 450 h 1977"/>
                <a:gd name="T108" fmla="*/ 285 w 1495"/>
                <a:gd name="T109" fmla="*/ 308 h 1977"/>
                <a:gd name="T110" fmla="*/ 206 w 1495"/>
                <a:gd name="T111" fmla="*/ 443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5" h="1977">
                  <a:moveTo>
                    <a:pt x="24" y="1976"/>
                  </a:moveTo>
                  <a:lnTo>
                    <a:pt x="24" y="1976"/>
                  </a:lnTo>
                  <a:cubicBezTo>
                    <a:pt x="40" y="1976"/>
                    <a:pt x="40" y="1976"/>
                    <a:pt x="40" y="1976"/>
                  </a:cubicBezTo>
                  <a:cubicBezTo>
                    <a:pt x="40" y="1969"/>
                    <a:pt x="40" y="1969"/>
                    <a:pt x="48" y="1969"/>
                  </a:cubicBezTo>
                  <a:cubicBezTo>
                    <a:pt x="71" y="1937"/>
                    <a:pt x="103" y="1889"/>
                    <a:pt x="119" y="1858"/>
                  </a:cubicBezTo>
                  <a:cubicBezTo>
                    <a:pt x="119" y="1858"/>
                    <a:pt x="119" y="1850"/>
                    <a:pt x="127" y="1850"/>
                  </a:cubicBezTo>
                  <a:cubicBezTo>
                    <a:pt x="127" y="1842"/>
                    <a:pt x="127" y="1834"/>
                    <a:pt x="135" y="1818"/>
                  </a:cubicBezTo>
                  <a:cubicBezTo>
                    <a:pt x="135" y="1787"/>
                    <a:pt x="143" y="1739"/>
                    <a:pt x="182" y="1644"/>
                  </a:cubicBezTo>
                  <a:cubicBezTo>
                    <a:pt x="229" y="1510"/>
                    <a:pt x="143" y="1273"/>
                    <a:pt x="119" y="1225"/>
                  </a:cubicBezTo>
                  <a:cubicBezTo>
                    <a:pt x="103" y="1202"/>
                    <a:pt x="87" y="1178"/>
                    <a:pt x="71" y="1162"/>
                  </a:cubicBezTo>
                  <a:cubicBezTo>
                    <a:pt x="71" y="1154"/>
                    <a:pt x="63" y="1154"/>
                    <a:pt x="63" y="1146"/>
                  </a:cubicBezTo>
                  <a:cubicBezTo>
                    <a:pt x="48" y="1123"/>
                    <a:pt x="32" y="1059"/>
                    <a:pt x="56" y="1043"/>
                  </a:cubicBezTo>
                  <a:cubicBezTo>
                    <a:pt x="63" y="1036"/>
                    <a:pt x="56" y="1020"/>
                    <a:pt x="56" y="1004"/>
                  </a:cubicBezTo>
                  <a:cubicBezTo>
                    <a:pt x="56" y="988"/>
                    <a:pt x="56" y="980"/>
                    <a:pt x="56" y="965"/>
                  </a:cubicBezTo>
                  <a:cubicBezTo>
                    <a:pt x="56" y="933"/>
                    <a:pt x="48" y="925"/>
                    <a:pt x="24" y="901"/>
                  </a:cubicBezTo>
                  <a:lnTo>
                    <a:pt x="24" y="901"/>
                  </a:lnTo>
                  <a:cubicBezTo>
                    <a:pt x="0" y="877"/>
                    <a:pt x="24" y="862"/>
                    <a:pt x="32" y="846"/>
                  </a:cubicBezTo>
                  <a:cubicBezTo>
                    <a:pt x="40" y="838"/>
                    <a:pt x="48" y="838"/>
                    <a:pt x="48" y="830"/>
                  </a:cubicBezTo>
                  <a:cubicBezTo>
                    <a:pt x="56" y="822"/>
                    <a:pt x="63" y="814"/>
                    <a:pt x="71" y="799"/>
                  </a:cubicBezTo>
                  <a:cubicBezTo>
                    <a:pt x="79" y="783"/>
                    <a:pt x="87" y="767"/>
                    <a:pt x="103" y="751"/>
                  </a:cubicBezTo>
                  <a:cubicBezTo>
                    <a:pt x="111" y="743"/>
                    <a:pt x="103" y="712"/>
                    <a:pt x="103" y="688"/>
                  </a:cubicBezTo>
                  <a:cubicBezTo>
                    <a:pt x="95" y="664"/>
                    <a:pt x="95" y="648"/>
                    <a:pt x="103" y="632"/>
                  </a:cubicBezTo>
                  <a:cubicBezTo>
                    <a:pt x="103" y="625"/>
                    <a:pt x="103" y="609"/>
                    <a:pt x="87" y="601"/>
                  </a:cubicBezTo>
                  <a:cubicBezTo>
                    <a:pt x="87" y="593"/>
                    <a:pt x="79" y="585"/>
                    <a:pt x="79" y="577"/>
                  </a:cubicBezTo>
                  <a:cubicBezTo>
                    <a:pt x="71" y="569"/>
                    <a:pt x="71" y="561"/>
                    <a:pt x="79" y="553"/>
                  </a:cubicBezTo>
                  <a:cubicBezTo>
                    <a:pt x="87" y="538"/>
                    <a:pt x="111" y="530"/>
                    <a:pt x="119" y="530"/>
                  </a:cubicBezTo>
                  <a:cubicBezTo>
                    <a:pt x="127" y="530"/>
                    <a:pt x="135" y="506"/>
                    <a:pt x="135" y="482"/>
                  </a:cubicBezTo>
                  <a:cubicBezTo>
                    <a:pt x="143" y="474"/>
                    <a:pt x="143" y="466"/>
                    <a:pt x="143" y="459"/>
                  </a:cubicBezTo>
                  <a:cubicBezTo>
                    <a:pt x="151" y="450"/>
                    <a:pt x="151" y="443"/>
                    <a:pt x="151" y="443"/>
                  </a:cubicBezTo>
                  <a:cubicBezTo>
                    <a:pt x="151" y="435"/>
                    <a:pt x="151" y="427"/>
                    <a:pt x="158" y="427"/>
                  </a:cubicBezTo>
                  <a:cubicBezTo>
                    <a:pt x="166" y="427"/>
                    <a:pt x="174" y="427"/>
                    <a:pt x="182" y="435"/>
                  </a:cubicBezTo>
                  <a:cubicBezTo>
                    <a:pt x="190" y="435"/>
                    <a:pt x="190" y="435"/>
                    <a:pt x="190" y="435"/>
                  </a:cubicBezTo>
                  <a:cubicBezTo>
                    <a:pt x="198" y="435"/>
                    <a:pt x="198" y="435"/>
                    <a:pt x="206" y="435"/>
                  </a:cubicBezTo>
                  <a:cubicBezTo>
                    <a:pt x="214" y="435"/>
                    <a:pt x="214" y="435"/>
                    <a:pt x="214" y="419"/>
                  </a:cubicBezTo>
                  <a:cubicBezTo>
                    <a:pt x="214" y="411"/>
                    <a:pt x="214" y="403"/>
                    <a:pt x="222" y="395"/>
                  </a:cubicBezTo>
                  <a:cubicBezTo>
                    <a:pt x="238" y="379"/>
                    <a:pt x="253" y="332"/>
                    <a:pt x="261" y="316"/>
                  </a:cubicBezTo>
                  <a:cubicBezTo>
                    <a:pt x="261" y="300"/>
                    <a:pt x="269" y="300"/>
                    <a:pt x="277" y="300"/>
                  </a:cubicBezTo>
                  <a:cubicBezTo>
                    <a:pt x="277" y="300"/>
                    <a:pt x="285" y="300"/>
                    <a:pt x="293" y="308"/>
                  </a:cubicBezTo>
                  <a:cubicBezTo>
                    <a:pt x="293" y="316"/>
                    <a:pt x="293" y="372"/>
                    <a:pt x="293" y="395"/>
                  </a:cubicBezTo>
                  <a:cubicBezTo>
                    <a:pt x="293" y="427"/>
                    <a:pt x="285" y="450"/>
                    <a:pt x="301" y="474"/>
                  </a:cubicBezTo>
                  <a:cubicBezTo>
                    <a:pt x="309" y="474"/>
                    <a:pt x="309" y="482"/>
                    <a:pt x="309" y="482"/>
                  </a:cubicBezTo>
                  <a:cubicBezTo>
                    <a:pt x="309" y="474"/>
                    <a:pt x="309" y="459"/>
                    <a:pt x="309" y="459"/>
                  </a:cubicBezTo>
                  <a:cubicBezTo>
                    <a:pt x="301" y="450"/>
                    <a:pt x="301" y="443"/>
                    <a:pt x="301" y="443"/>
                  </a:cubicBezTo>
                  <a:cubicBezTo>
                    <a:pt x="301" y="435"/>
                    <a:pt x="301" y="435"/>
                    <a:pt x="301" y="435"/>
                  </a:cubicBezTo>
                  <a:cubicBezTo>
                    <a:pt x="301" y="419"/>
                    <a:pt x="301" y="411"/>
                    <a:pt x="309" y="403"/>
                  </a:cubicBezTo>
                  <a:cubicBezTo>
                    <a:pt x="309" y="403"/>
                    <a:pt x="309" y="403"/>
                    <a:pt x="316" y="403"/>
                  </a:cubicBezTo>
                  <a:cubicBezTo>
                    <a:pt x="324" y="403"/>
                    <a:pt x="324" y="419"/>
                    <a:pt x="324" y="435"/>
                  </a:cubicBezTo>
                  <a:cubicBezTo>
                    <a:pt x="324" y="450"/>
                    <a:pt x="324" y="466"/>
                    <a:pt x="332" y="466"/>
                  </a:cubicBezTo>
                  <a:lnTo>
                    <a:pt x="332" y="466"/>
                  </a:lnTo>
                  <a:cubicBezTo>
                    <a:pt x="340" y="466"/>
                    <a:pt x="340" y="466"/>
                    <a:pt x="340" y="466"/>
                  </a:cubicBezTo>
                  <a:cubicBezTo>
                    <a:pt x="348" y="459"/>
                    <a:pt x="348" y="427"/>
                    <a:pt x="348" y="395"/>
                  </a:cubicBezTo>
                  <a:cubicBezTo>
                    <a:pt x="348" y="379"/>
                    <a:pt x="348" y="364"/>
                    <a:pt x="340" y="348"/>
                  </a:cubicBezTo>
                  <a:cubicBezTo>
                    <a:pt x="340" y="324"/>
                    <a:pt x="332" y="293"/>
                    <a:pt x="340" y="269"/>
                  </a:cubicBezTo>
                  <a:cubicBezTo>
                    <a:pt x="340" y="237"/>
                    <a:pt x="348" y="229"/>
                    <a:pt x="356" y="229"/>
                  </a:cubicBezTo>
                  <a:cubicBezTo>
                    <a:pt x="364" y="229"/>
                    <a:pt x="364" y="229"/>
                    <a:pt x="364" y="221"/>
                  </a:cubicBezTo>
                  <a:cubicBezTo>
                    <a:pt x="380" y="206"/>
                    <a:pt x="403" y="198"/>
                    <a:pt x="427" y="198"/>
                  </a:cubicBezTo>
                  <a:cubicBezTo>
                    <a:pt x="451" y="198"/>
                    <a:pt x="451" y="198"/>
                    <a:pt x="459" y="182"/>
                  </a:cubicBezTo>
                  <a:lnTo>
                    <a:pt x="459" y="182"/>
                  </a:lnTo>
                  <a:cubicBezTo>
                    <a:pt x="459" y="174"/>
                    <a:pt x="451" y="166"/>
                    <a:pt x="443" y="158"/>
                  </a:cubicBezTo>
                  <a:cubicBezTo>
                    <a:pt x="435" y="158"/>
                    <a:pt x="427" y="150"/>
                    <a:pt x="411" y="135"/>
                  </a:cubicBezTo>
                  <a:cubicBezTo>
                    <a:pt x="411" y="126"/>
                    <a:pt x="411" y="119"/>
                    <a:pt x="411" y="103"/>
                  </a:cubicBezTo>
                  <a:cubicBezTo>
                    <a:pt x="419" y="87"/>
                    <a:pt x="435" y="71"/>
                    <a:pt x="443" y="71"/>
                  </a:cubicBezTo>
                  <a:cubicBezTo>
                    <a:pt x="443" y="63"/>
                    <a:pt x="451" y="55"/>
                    <a:pt x="459" y="48"/>
                  </a:cubicBezTo>
                  <a:cubicBezTo>
                    <a:pt x="467" y="32"/>
                    <a:pt x="482" y="16"/>
                    <a:pt x="498" y="0"/>
                  </a:cubicBezTo>
                  <a:cubicBezTo>
                    <a:pt x="506" y="0"/>
                    <a:pt x="514" y="0"/>
                    <a:pt x="530" y="0"/>
                  </a:cubicBezTo>
                  <a:cubicBezTo>
                    <a:pt x="554" y="0"/>
                    <a:pt x="585" y="16"/>
                    <a:pt x="593" y="24"/>
                  </a:cubicBezTo>
                  <a:cubicBezTo>
                    <a:pt x="601" y="32"/>
                    <a:pt x="617" y="39"/>
                    <a:pt x="641" y="39"/>
                  </a:cubicBezTo>
                  <a:lnTo>
                    <a:pt x="649" y="39"/>
                  </a:lnTo>
                  <a:cubicBezTo>
                    <a:pt x="656" y="39"/>
                    <a:pt x="656" y="39"/>
                    <a:pt x="664" y="39"/>
                  </a:cubicBezTo>
                  <a:cubicBezTo>
                    <a:pt x="696" y="39"/>
                    <a:pt x="728" y="48"/>
                    <a:pt x="735" y="71"/>
                  </a:cubicBezTo>
                  <a:cubicBezTo>
                    <a:pt x="743" y="87"/>
                    <a:pt x="751" y="87"/>
                    <a:pt x="751" y="87"/>
                  </a:cubicBezTo>
                  <a:cubicBezTo>
                    <a:pt x="759" y="87"/>
                    <a:pt x="759" y="87"/>
                    <a:pt x="759" y="87"/>
                  </a:cubicBezTo>
                  <a:cubicBezTo>
                    <a:pt x="767" y="87"/>
                    <a:pt x="767" y="87"/>
                    <a:pt x="767" y="87"/>
                  </a:cubicBezTo>
                  <a:lnTo>
                    <a:pt x="767" y="87"/>
                  </a:lnTo>
                  <a:cubicBezTo>
                    <a:pt x="783" y="87"/>
                    <a:pt x="822" y="103"/>
                    <a:pt x="878" y="119"/>
                  </a:cubicBezTo>
                  <a:cubicBezTo>
                    <a:pt x="909" y="135"/>
                    <a:pt x="941" y="142"/>
                    <a:pt x="949" y="142"/>
                  </a:cubicBezTo>
                  <a:cubicBezTo>
                    <a:pt x="981" y="158"/>
                    <a:pt x="996" y="190"/>
                    <a:pt x="1004" y="198"/>
                  </a:cubicBezTo>
                  <a:cubicBezTo>
                    <a:pt x="1004" y="213"/>
                    <a:pt x="1012" y="213"/>
                    <a:pt x="1028" y="221"/>
                  </a:cubicBezTo>
                  <a:cubicBezTo>
                    <a:pt x="1028" y="221"/>
                    <a:pt x="1036" y="229"/>
                    <a:pt x="1044" y="229"/>
                  </a:cubicBezTo>
                  <a:lnTo>
                    <a:pt x="1044" y="237"/>
                  </a:lnTo>
                  <a:cubicBezTo>
                    <a:pt x="1044" y="253"/>
                    <a:pt x="1020" y="277"/>
                    <a:pt x="1012" y="293"/>
                  </a:cubicBezTo>
                  <a:cubicBezTo>
                    <a:pt x="1004" y="293"/>
                    <a:pt x="1004" y="293"/>
                    <a:pt x="1004" y="300"/>
                  </a:cubicBezTo>
                  <a:cubicBezTo>
                    <a:pt x="1004" y="308"/>
                    <a:pt x="1020" y="324"/>
                    <a:pt x="1028" y="332"/>
                  </a:cubicBezTo>
                  <a:lnTo>
                    <a:pt x="1028" y="332"/>
                  </a:lnTo>
                  <a:cubicBezTo>
                    <a:pt x="1044" y="340"/>
                    <a:pt x="1075" y="395"/>
                    <a:pt x="1075" y="427"/>
                  </a:cubicBezTo>
                  <a:cubicBezTo>
                    <a:pt x="1075" y="443"/>
                    <a:pt x="1075" y="450"/>
                    <a:pt x="1075" y="459"/>
                  </a:cubicBezTo>
                  <a:cubicBezTo>
                    <a:pt x="1068" y="482"/>
                    <a:pt x="1068" y="490"/>
                    <a:pt x="1083" y="514"/>
                  </a:cubicBezTo>
                  <a:cubicBezTo>
                    <a:pt x="1099" y="546"/>
                    <a:pt x="1091" y="569"/>
                    <a:pt x="1083" y="609"/>
                  </a:cubicBezTo>
                  <a:cubicBezTo>
                    <a:pt x="1075" y="632"/>
                    <a:pt x="1075" y="632"/>
                    <a:pt x="1060" y="640"/>
                  </a:cubicBezTo>
                  <a:cubicBezTo>
                    <a:pt x="1052" y="640"/>
                    <a:pt x="1052" y="640"/>
                    <a:pt x="1044" y="648"/>
                  </a:cubicBezTo>
                  <a:cubicBezTo>
                    <a:pt x="1028" y="656"/>
                    <a:pt x="1020" y="680"/>
                    <a:pt x="1020" y="696"/>
                  </a:cubicBezTo>
                  <a:cubicBezTo>
                    <a:pt x="1020" y="712"/>
                    <a:pt x="1020" y="743"/>
                    <a:pt x="996" y="783"/>
                  </a:cubicBezTo>
                  <a:cubicBezTo>
                    <a:pt x="988" y="806"/>
                    <a:pt x="973" y="814"/>
                    <a:pt x="957" y="814"/>
                  </a:cubicBezTo>
                  <a:cubicBezTo>
                    <a:pt x="949" y="814"/>
                    <a:pt x="941" y="814"/>
                    <a:pt x="933" y="822"/>
                  </a:cubicBezTo>
                  <a:cubicBezTo>
                    <a:pt x="925" y="822"/>
                    <a:pt x="917" y="838"/>
                    <a:pt x="917" y="854"/>
                  </a:cubicBezTo>
                  <a:cubicBezTo>
                    <a:pt x="917" y="885"/>
                    <a:pt x="925" y="917"/>
                    <a:pt x="941" y="933"/>
                  </a:cubicBezTo>
                  <a:cubicBezTo>
                    <a:pt x="957" y="957"/>
                    <a:pt x="988" y="965"/>
                    <a:pt x="1004" y="965"/>
                  </a:cubicBezTo>
                  <a:cubicBezTo>
                    <a:pt x="1012" y="965"/>
                    <a:pt x="1020" y="965"/>
                    <a:pt x="1020" y="957"/>
                  </a:cubicBezTo>
                  <a:cubicBezTo>
                    <a:pt x="1028" y="949"/>
                    <a:pt x="1036" y="941"/>
                    <a:pt x="1044" y="933"/>
                  </a:cubicBezTo>
                  <a:cubicBezTo>
                    <a:pt x="1052" y="925"/>
                    <a:pt x="1060" y="909"/>
                    <a:pt x="1068" y="901"/>
                  </a:cubicBezTo>
                  <a:cubicBezTo>
                    <a:pt x="1068" y="893"/>
                    <a:pt x="1075" y="893"/>
                    <a:pt x="1075" y="885"/>
                  </a:cubicBezTo>
                  <a:cubicBezTo>
                    <a:pt x="1083" y="870"/>
                    <a:pt x="1091" y="862"/>
                    <a:pt x="1091" y="846"/>
                  </a:cubicBezTo>
                  <a:cubicBezTo>
                    <a:pt x="1091" y="822"/>
                    <a:pt x="1091" y="814"/>
                    <a:pt x="1099" y="806"/>
                  </a:cubicBezTo>
                  <a:cubicBezTo>
                    <a:pt x="1099" y="799"/>
                    <a:pt x="1107" y="799"/>
                    <a:pt x="1107" y="806"/>
                  </a:cubicBezTo>
                  <a:cubicBezTo>
                    <a:pt x="1115" y="806"/>
                    <a:pt x="1123" y="799"/>
                    <a:pt x="1123" y="799"/>
                  </a:cubicBezTo>
                  <a:cubicBezTo>
                    <a:pt x="1131" y="767"/>
                    <a:pt x="1194" y="727"/>
                    <a:pt x="1234" y="727"/>
                  </a:cubicBezTo>
                  <a:cubicBezTo>
                    <a:pt x="1273" y="719"/>
                    <a:pt x="1344" y="767"/>
                    <a:pt x="1344" y="799"/>
                  </a:cubicBezTo>
                  <a:cubicBezTo>
                    <a:pt x="1352" y="838"/>
                    <a:pt x="1376" y="901"/>
                    <a:pt x="1392" y="933"/>
                  </a:cubicBezTo>
                  <a:cubicBezTo>
                    <a:pt x="1408" y="965"/>
                    <a:pt x="1431" y="1028"/>
                    <a:pt x="1447" y="1075"/>
                  </a:cubicBezTo>
                  <a:cubicBezTo>
                    <a:pt x="1455" y="1091"/>
                    <a:pt x="1455" y="1099"/>
                    <a:pt x="1455" y="1107"/>
                  </a:cubicBezTo>
                  <a:cubicBezTo>
                    <a:pt x="1471" y="1130"/>
                    <a:pt x="1471" y="1138"/>
                    <a:pt x="1479" y="1146"/>
                  </a:cubicBezTo>
                  <a:cubicBezTo>
                    <a:pt x="1479" y="1154"/>
                    <a:pt x="1486" y="1154"/>
                    <a:pt x="1486" y="1170"/>
                  </a:cubicBezTo>
                  <a:cubicBezTo>
                    <a:pt x="1494" y="1178"/>
                    <a:pt x="1494" y="1178"/>
                    <a:pt x="1494" y="1178"/>
                  </a:cubicBezTo>
                  <a:cubicBezTo>
                    <a:pt x="1494" y="1186"/>
                    <a:pt x="1494" y="1186"/>
                    <a:pt x="1494" y="1186"/>
                  </a:cubicBezTo>
                  <a:lnTo>
                    <a:pt x="1494" y="1186"/>
                  </a:lnTo>
                  <a:cubicBezTo>
                    <a:pt x="1486" y="1249"/>
                    <a:pt x="1479" y="1328"/>
                    <a:pt x="1486" y="1376"/>
                  </a:cubicBezTo>
                  <a:cubicBezTo>
                    <a:pt x="1486" y="1376"/>
                    <a:pt x="1494" y="1383"/>
                    <a:pt x="1486" y="1391"/>
                  </a:cubicBezTo>
                  <a:cubicBezTo>
                    <a:pt x="1486" y="1407"/>
                    <a:pt x="1486" y="1407"/>
                    <a:pt x="1486" y="1407"/>
                  </a:cubicBezTo>
                  <a:cubicBezTo>
                    <a:pt x="1479" y="1391"/>
                    <a:pt x="1479" y="1391"/>
                    <a:pt x="1479" y="1391"/>
                  </a:cubicBezTo>
                  <a:cubicBezTo>
                    <a:pt x="1479" y="1383"/>
                    <a:pt x="1447" y="1383"/>
                    <a:pt x="1423" y="1376"/>
                  </a:cubicBezTo>
                  <a:cubicBezTo>
                    <a:pt x="1415" y="1376"/>
                    <a:pt x="1408" y="1376"/>
                    <a:pt x="1399" y="1376"/>
                  </a:cubicBezTo>
                  <a:lnTo>
                    <a:pt x="1392" y="1376"/>
                  </a:lnTo>
                  <a:cubicBezTo>
                    <a:pt x="1376" y="1376"/>
                    <a:pt x="1376" y="1376"/>
                    <a:pt x="1376" y="1391"/>
                  </a:cubicBezTo>
                  <a:cubicBezTo>
                    <a:pt x="1376" y="1399"/>
                    <a:pt x="1368" y="1407"/>
                    <a:pt x="1368" y="1415"/>
                  </a:cubicBezTo>
                  <a:cubicBezTo>
                    <a:pt x="1360" y="1431"/>
                    <a:pt x="1360" y="1439"/>
                    <a:pt x="1368" y="1455"/>
                  </a:cubicBezTo>
                  <a:cubicBezTo>
                    <a:pt x="1368" y="1463"/>
                    <a:pt x="1368" y="1470"/>
                    <a:pt x="1376" y="1478"/>
                  </a:cubicBezTo>
                  <a:cubicBezTo>
                    <a:pt x="1376" y="1494"/>
                    <a:pt x="1376" y="1502"/>
                    <a:pt x="1376" y="1502"/>
                  </a:cubicBezTo>
                  <a:lnTo>
                    <a:pt x="1376" y="1502"/>
                  </a:lnTo>
                  <a:cubicBezTo>
                    <a:pt x="1376" y="1510"/>
                    <a:pt x="1376" y="1510"/>
                    <a:pt x="1376" y="1510"/>
                  </a:cubicBezTo>
                  <a:cubicBezTo>
                    <a:pt x="1305" y="1573"/>
                    <a:pt x="1297" y="1597"/>
                    <a:pt x="1305" y="1605"/>
                  </a:cubicBezTo>
                  <a:cubicBezTo>
                    <a:pt x="1305" y="1613"/>
                    <a:pt x="1305" y="1629"/>
                    <a:pt x="1313" y="1636"/>
                  </a:cubicBezTo>
                  <a:cubicBezTo>
                    <a:pt x="1313" y="1652"/>
                    <a:pt x="1321" y="1660"/>
                    <a:pt x="1321" y="1676"/>
                  </a:cubicBezTo>
                  <a:cubicBezTo>
                    <a:pt x="1321" y="1684"/>
                    <a:pt x="1321" y="1684"/>
                    <a:pt x="1321" y="1684"/>
                  </a:cubicBezTo>
                  <a:lnTo>
                    <a:pt x="1321" y="1684"/>
                  </a:lnTo>
                  <a:cubicBezTo>
                    <a:pt x="1313" y="1684"/>
                    <a:pt x="1305" y="1700"/>
                    <a:pt x="1297" y="1707"/>
                  </a:cubicBezTo>
                  <a:cubicBezTo>
                    <a:pt x="1289" y="1716"/>
                    <a:pt x="1281" y="1723"/>
                    <a:pt x="1273" y="1731"/>
                  </a:cubicBezTo>
                  <a:cubicBezTo>
                    <a:pt x="1257" y="1739"/>
                    <a:pt x="1249" y="1763"/>
                    <a:pt x="1241" y="1787"/>
                  </a:cubicBezTo>
                  <a:cubicBezTo>
                    <a:pt x="1234" y="1795"/>
                    <a:pt x="1226" y="1802"/>
                    <a:pt x="1218" y="1818"/>
                  </a:cubicBezTo>
                  <a:cubicBezTo>
                    <a:pt x="1218" y="1826"/>
                    <a:pt x="1218" y="1826"/>
                    <a:pt x="1218" y="1834"/>
                  </a:cubicBezTo>
                  <a:cubicBezTo>
                    <a:pt x="1210" y="1834"/>
                    <a:pt x="1210" y="1834"/>
                    <a:pt x="1210" y="1834"/>
                  </a:cubicBezTo>
                  <a:lnTo>
                    <a:pt x="1210" y="1834"/>
                  </a:lnTo>
                  <a:cubicBezTo>
                    <a:pt x="1107" y="1866"/>
                    <a:pt x="846" y="1929"/>
                    <a:pt x="767" y="1929"/>
                  </a:cubicBezTo>
                  <a:cubicBezTo>
                    <a:pt x="759" y="1929"/>
                    <a:pt x="751" y="1929"/>
                    <a:pt x="751" y="1921"/>
                  </a:cubicBezTo>
                  <a:cubicBezTo>
                    <a:pt x="728" y="1897"/>
                    <a:pt x="712" y="1897"/>
                    <a:pt x="712" y="1897"/>
                  </a:cubicBezTo>
                  <a:lnTo>
                    <a:pt x="24" y="1976"/>
                  </a:lnTo>
                  <a:close/>
                  <a:moveTo>
                    <a:pt x="158" y="435"/>
                  </a:moveTo>
                  <a:lnTo>
                    <a:pt x="158" y="435"/>
                  </a:lnTo>
                  <a:cubicBezTo>
                    <a:pt x="158" y="435"/>
                    <a:pt x="158" y="435"/>
                    <a:pt x="158" y="443"/>
                  </a:cubicBezTo>
                  <a:cubicBezTo>
                    <a:pt x="158" y="450"/>
                    <a:pt x="158" y="450"/>
                    <a:pt x="151" y="459"/>
                  </a:cubicBezTo>
                  <a:cubicBezTo>
                    <a:pt x="151" y="466"/>
                    <a:pt x="151" y="474"/>
                    <a:pt x="143" y="490"/>
                  </a:cubicBezTo>
                  <a:cubicBezTo>
                    <a:pt x="135" y="514"/>
                    <a:pt x="135" y="530"/>
                    <a:pt x="119" y="538"/>
                  </a:cubicBezTo>
                  <a:cubicBezTo>
                    <a:pt x="111" y="538"/>
                    <a:pt x="95" y="546"/>
                    <a:pt x="87" y="553"/>
                  </a:cubicBezTo>
                  <a:cubicBezTo>
                    <a:pt x="79" y="561"/>
                    <a:pt x="79" y="569"/>
                    <a:pt x="87" y="577"/>
                  </a:cubicBezTo>
                  <a:cubicBezTo>
                    <a:pt x="87" y="577"/>
                    <a:pt x="95" y="585"/>
                    <a:pt x="95" y="593"/>
                  </a:cubicBezTo>
                  <a:cubicBezTo>
                    <a:pt x="103" y="609"/>
                    <a:pt x="111" y="625"/>
                    <a:pt x="103" y="640"/>
                  </a:cubicBezTo>
                  <a:cubicBezTo>
                    <a:pt x="103" y="648"/>
                    <a:pt x="103" y="672"/>
                    <a:pt x="111" y="688"/>
                  </a:cubicBezTo>
                  <a:cubicBezTo>
                    <a:pt x="111" y="719"/>
                    <a:pt x="119" y="743"/>
                    <a:pt x="103" y="759"/>
                  </a:cubicBezTo>
                  <a:cubicBezTo>
                    <a:pt x="95" y="767"/>
                    <a:pt x="87" y="790"/>
                    <a:pt x="71" y="806"/>
                  </a:cubicBezTo>
                  <a:cubicBezTo>
                    <a:pt x="63" y="814"/>
                    <a:pt x="63" y="822"/>
                    <a:pt x="56" y="830"/>
                  </a:cubicBezTo>
                  <a:cubicBezTo>
                    <a:pt x="48" y="838"/>
                    <a:pt x="48" y="846"/>
                    <a:pt x="40" y="846"/>
                  </a:cubicBezTo>
                  <a:cubicBezTo>
                    <a:pt x="24" y="870"/>
                    <a:pt x="16" y="877"/>
                    <a:pt x="24" y="893"/>
                  </a:cubicBezTo>
                  <a:cubicBezTo>
                    <a:pt x="32" y="893"/>
                    <a:pt x="32" y="893"/>
                    <a:pt x="32" y="893"/>
                  </a:cubicBezTo>
                  <a:cubicBezTo>
                    <a:pt x="48" y="917"/>
                    <a:pt x="63" y="925"/>
                    <a:pt x="63" y="965"/>
                  </a:cubicBezTo>
                  <a:cubicBezTo>
                    <a:pt x="63" y="980"/>
                    <a:pt x="63" y="988"/>
                    <a:pt x="63" y="1004"/>
                  </a:cubicBezTo>
                  <a:cubicBezTo>
                    <a:pt x="63" y="1020"/>
                    <a:pt x="71" y="1036"/>
                    <a:pt x="56" y="1043"/>
                  </a:cubicBezTo>
                  <a:cubicBezTo>
                    <a:pt x="48" y="1059"/>
                    <a:pt x="56" y="1123"/>
                    <a:pt x="71" y="1138"/>
                  </a:cubicBezTo>
                  <a:cubicBezTo>
                    <a:pt x="71" y="1146"/>
                    <a:pt x="79" y="1154"/>
                    <a:pt x="79" y="1162"/>
                  </a:cubicBezTo>
                  <a:cubicBezTo>
                    <a:pt x="95" y="1178"/>
                    <a:pt x="103" y="1194"/>
                    <a:pt x="127" y="1225"/>
                  </a:cubicBezTo>
                  <a:cubicBezTo>
                    <a:pt x="151" y="1273"/>
                    <a:pt x="238" y="1510"/>
                    <a:pt x="190" y="1652"/>
                  </a:cubicBezTo>
                  <a:cubicBezTo>
                    <a:pt x="151" y="1747"/>
                    <a:pt x="143" y="1795"/>
                    <a:pt x="135" y="1818"/>
                  </a:cubicBezTo>
                  <a:cubicBezTo>
                    <a:pt x="135" y="1834"/>
                    <a:pt x="135" y="1842"/>
                    <a:pt x="127" y="1850"/>
                  </a:cubicBezTo>
                  <a:cubicBezTo>
                    <a:pt x="127" y="1850"/>
                    <a:pt x="127" y="1858"/>
                    <a:pt x="127" y="1866"/>
                  </a:cubicBezTo>
                  <a:cubicBezTo>
                    <a:pt x="111" y="1889"/>
                    <a:pt x="79" y="1945"/>
                    <a:pt x="48" y="1969"/>
                  </a:cubicBezTo>
                  <a:lnTo>
                    <a:pt x="48" y="1969"/>
                  </a:lnTo>
                  <a:cubicBezTo>
                    <a:pt x="712" y="1889"/>
                    <a:pt x="712" y="1889"/>
                    <a:pt x="712" y="1889"/>
                  </a:cubicBezTo>
                  <a:lnTo>
                    <a:pt x="712" y="1889"/>
                  </a:lnTo>
                  <a:cubicBezTo>
                    <a:pt x="720" y="1889"/>
                    <a:pt x="735" y="1897"/>
                    <a:pt x="751" y="1921"/>
                  </a:cubicBezTo>
                  <a:cubicBezTo>
                    <a:pt x="751" y="1921"/>
                    <a:pt x="759" y="1921"/>
                    <a:pt x="767" y="1921"/>
                  </a:cubicBezTo>
                  <a:cubicBezTo>
                    <a:pt x="846" y="1921"/>
                    <a:pt x="1099" y="1858"/>
                    <a:pt x="1210" y="1826"/>
                  </a:cubicBezTo>
                  <a:cubicBezTo>
                    <a:pt x="1210" y="1826"/>
                    <a:pt x="1210" y="1818"/>
                    <a:pt x="1210" y="1810"/>
                  </a:cubicBezTo>
                  <a:cubicBezTo>
                    <a:pt x="1218" y="1802"/>
                    <a:pt x="1226" y="1795"/>
                    <a:pt x="1234" y="1779"/>
                  </a:cubicBezTo>
                  <a:cubicBezTo>
                    <a:pt x="1241" y="1755"/>
                    <a:pt x="1257" y="1731"/>
                    <a:pt x="1273" y="1723"/>
                  </a:cubicBezTo>
                  <a:cubicBezTo>
                    <a:pt x="1273" y="1723"/>
                    <a:pt x="1281" y="1716"/>
                    <a:pt x="1289" y="1707"/>
                  </a:cubicBezTo>
                  <a:cubicBezTo>
                    <a:pt x="1297" y="1692"/>
                    <a:pt x="1305" y="1684"/>
                    <a:pt x="1313" y="1676"/>
                  </a:cubicBezTo>
                  <a:cubicBezTo>
                    <a:pt x="1313" y="1660"/>
                    <a:pt x="1305" y="1652"/>
                    <a:pt x="1305" y="1636"/>
                  </a:cubicBezTo>
                  <a:cubicBezTo>
                    <a:pt x="1297" y="1629"/>
                    <a:pt x="1297" y="1613"/>
                    <a:pt x="1297" y="1613"/>
                  </a:cubicBezTo>
                  <a:cubicBezTo>
                    <a:pt x="1289" y="1597"/>
                    <a:pt x="1297" y="1581"/>
                    <a:pt x="1368" y="1502"/>
                  </a:cubicBezTo>
                  <a:cubicBezTo>
                    <a:pt x="1368" y="1502"/>
                    <a:pt x="1368" y="1494"/>
                    <a:pt x="1368" y="1486"/>
                  </a:cubicBezTo>
                  <a:cubicBezTo>
                    <a:pt x="1360" y="1470"/>
                    <a:pt x="1360" y="1463"/>
                    <a:pt x="1360" y="1455"/>
                  </a:cubicBezTo>
                  <a:cubicBezTo>
                    <a:pt x="1352" y="1439"/>
                    <a:pt x="1352" y="1431"/>
                    <a:pt x="1360" y="1415"/>
                  </a:cubicBezTo>
                  <a:cubicBezTo>
                    <a:pt x="1368" y="1407"/>
                    <a:pt x="1368" y="1399"/>
                    <a:pt x="1368" y="1391"/>
                  </a:cubicBezTo>
                  <a:cubicBezTo>
                    <a:pt x="1368" y="1376"/>
                    <a:pt x="1368" y="1368"/>
                    <a:pt x="1392" y="1368"/>
                  </a:cubicBezTo>
                  <a:lnTo>
                    <a:pt x="1399" y="1368"/>
                  </a:lnTo>
                  <a:cubicBezTo>
                    <a:pt x="1408" y="1368"/>
                    <a:pt x="1415" y="1368"/>
                    <a:pt x="1423" y="1368"/>
                  </a:cubicBezTo>
                  <a:cubicBezTo>
                    <a:pt x="1455" y="1376"/>
                    <a:pt x="1471" y="1376"/>
                    <a:pt x="1479" y="1383"/>
                  </a:cubicBezTo>
                  <a:lnTo>
                    <a:pt x="1479" y="1383"/>
                  </a:lnTo>
                  <a:lnTo>
                    <a:pt x="1479" y="1383"/>
                  </a:lnTo>
                  <a:cubicBezTo>
                    <a:pt x="1479" y="1376"/>
                    <a:pt x="1479" y="1376"/>
                    <a:pt x="1479" y="1376"/>
                  </a:cubicBezTo>
                  <a:cubicBezTo>
                    <a:pt x="1471" y="1336"/>
                    <a:pt x="1479" y="1257"/>
                    <a:pt x="1486" y="1194"/>
                  </a:cubicBezTo>
                  <a:lnTo>
                    <a:pt x="1486" y="1186"/>
                  </a:lnTo>
                  <a:cubicBezTo>
                    <a:pt x="1486" y="1170"/>
                    <a:pt x="1486" y="1170"/>
                    <a:pt x="1486" y="1170"/>
                  </a:cubicBezTo>
                  <a:cubicBezTo>
                    <a:pt x="1479" y="1162"/>
                    <a:pt x="1471" y="1154"/>
                    <a:pt x="1471" y="1146"/>
                  </a:cubicBezTo>
                  <a:cubicBezTo>
                    <a:pt x="1463" y="1146"/>
                    <a:pt x="1463" y="1138"/>
                    <a:pt x="1455" y="1107"/>
                  </a:cubicBezTo>
                  <a:cubicBezTo>
                    <a:pt x="1447" y="1099"/>
                    <a:pt x="1447" y="1091"/>
                    <a:pt x="1439" y="1075"/>
                  </a:cubicBezTo>
                  <a:cubicBezTo>
                    <a:pt x="1423" y="1028"/>
                    <a:pt x="1399" y="965"/>
                    <a:pt x="1392" y="941"/>
                  </a:cubicBezTo>
                  <a:cubicBezTo>
                    <a:pt x="1368" y="901"/>
                    <a:pt x="1344" y="838"/>
                    <a:pt x="1344" y="806"/>
                  </a:cubicBezTo>
                  <a:cubicBezTo>
                    <a:pt x="1336" y="775"/>
                    <a:pt x="1265" y="727"/>
                    <a:pt x="1234" y="735"/>
                  </a:cubicBezTo>
                  <a:cubicBezTo>
                    <a:pt x="1202" y="735"/>
                    <a:pt x="1139" y="775"/>
                    <a:pt x="1131" y="799"/>
                  </a:cubicBezTo>
                  <a:cubicBezTo>
                    <a:pt x="1131" y="799"/>
                    <a:pt x="1123" y="814"/>
                    <a:pt x="1115" y="814"/>
                  </a:cubicBezTo>
                  <a:cubicBezTo>
                    <a:pt x="1107" y="814"/>
                    <a:pt x="1107" y="814"/>
                    <a:pt x="1107" y="806"/>
                  </a:cubicBezTo>
                  <a:lnTo>
                    <a:pt x="1107" y="806"/>
                  </a:lnTo>
                  <a:cubicBezTo>
                    <a:pt x="1099" y="814"/>
                    <a:pt x="1099" y="838"/>
                    <a:pt x="1099" y="846"/>
                  </a:cubicBezTo>
                  <a:cubicBezTo>
                    <a:pt x="1099" y="862"/>
                    <a:pt x="1091" y="877"/>
                    <a:pt x="1083" y="885"/>
                  </a:cubicBezTo>
                  <a:cubicBezTo>
                    <a:pt x="1075" y="893"/>
                    <a:pt x="1075" y="901"/>
                    <a:pt x="1075" y="901"/>
                  </a:cubicBezTo>
                  <a:cubicBezTo>
                    <a:pt x="1068" y="917"/>
                    <a:pt x="1052" y="925"/>
                    <a:pt x="1044" y="933"/>
                  </a:cubicBezTo>
                  <a:cubicBezTo>
                    <a:pt x="1036" y="949"/>
                    <a:pt x="1028" y="957"/>
                    <a:pt x="1028" y="965"/>
                  </a:cubicBezTo>
                  <a:cubicBezTo>
                    <a:pt x="1020" y="972"/>
                    <a:pt x="1012" y="972"/>
                    <a:pt x="1004" y="972"/>
                  </a:cubicBezTo>
                  <a:cubicBezTo>
                    <a:pt x="981" y="972"/>
                    <a:pt x="957" y="965"/>
                    <a:pt x="933" y="941"/>
                  </a:cubicBezTo>
                  <a:cubicBezTo>
                    <a:pt x="917" y="925"/>
                    <a:pt x="909" y="885"/>
                    <a:pt x="909" y="854"/>
                  </a:cubicBezTo>
                  <a:cubicBezTo>
                    <a:pt x="909" y="838"/>
                    <a:pt x="917" y="822"/>
                    <a:pt x="933" y="814"/>
                  </a:cubicBezTo>
                  <a:cubicBezTo>
                    <a:pt x="941" y="806"/>
                    <a:pt x="949" y="806"/>
                    <a:pt x="957" y="806"/>
                  </a:cubicBezTo>
                  <a:cubicBezTo>
                    <a:pt x="973" y="806"/>
                    <a:pt x="981" y="806"/>
                    <a:pt x="996" y="783"/>
                  </a:cubicBezTo>
                  <a:cubicBezTo>
                    <a:pt x="1012" y="735"/>
                    <a:pt x="1012" y="712"/>
                    <a:pt x="1012" y="696"/>
                  </a:cubicBezTo>
                  <a:cubicBezTo>
                    <a:pt x="1012" y="680"/>
                    <a:pt x="1020" y="648"/>
                    <a:pt x="1044" y="640"/>
                  </a:cubicBezTo>
                  <a:cubicBezTo>
                    <a:pt x="1052" y="632"/>
                    <a:pt x="1052" y="632"/>
                    <a:pt x="1060" y="632"/>
                  </a:cubicBezTo>
                  <a:cubicBezTo>
                    <a:pt x="1068" y="632"/>
                    <a:pt x="1075" y="625"/>
                    <a:pt x="1075" y="601"/>
                  </a:cubicBezTo>
                  <a:cubicBezTo>
                    <a:pt x="1083" y="569"/>
                    <a:pt x="1091" y="553"/>
                    <a:pt x="1075" y="522"/>
                  </a:cubicBezTo>
                  <a:cubicBezTo>
                    <a:pt x="1060" y="498"/>
                    <a:pt x="1068" y="474"/>
                    <a:pt x="1068" y="459"/>
                  </a:cubicBezTo>
                  <a:cubicBezTo>
                    <a:pt x="1068" y="450"/>
                    <a:pt x="1068" y="443"/>
                    <a:pt x="1068" y="427"/>
                  </a:cubicBezTo>
                  <a:cubicBezTo>
                    <a:pt x="1068" y="395"/>
                    <a:pt x="1036" y="348"/>
                    <a:pt x="1028" y="340"/>
                  </a:cubicBezTo>
                  <a:lnTo>
                    <a:pt x="1028" y="340"/>
                  </a:lnTo>
                  <a:cubicBezTo>
                    <a:pt x="1012" y="324"/>
                    <a:pt x="996" y="308"/>
                    <a:pt x="996" y="300"/>
                  </a:cubicBezTo>
                  <a:cubicBezTo>
                    <a:pt x="996" y="293"/>
                    <a:pt x="996" y="285"/>
                    <a:pt x="1004" y="285"/>
                  </a:cubicBezTo>
                  <a:cubicBezTo>
                    <a:pt x="1020" y="269"/>
                    <a:pt x="1036" y="253"/>
                    <a:pt x="1036" y="237"/>
                  </a:cubicBezTo>
                  <a:lnTo>
                    <a:pt x="1036" y="237"/>
                  </a:lnTo>
                  <a:cubicBezTo>
                    <a:pt x="1028" y="229"/>
                    <a:pt x="1028" y="229"/>
                    <a:pt x="1020" y="229"/>
                  </a:cubicBezTo>
                  <a:cubicBezTo>
                    <a:pt x="1012" y="221"/>
                    <a:pt x="996" y="213"/>
                    <a:pt x="996" y="206"/>
                  </a:cubicBezTo>
                  <a:cubicBezTo>
                    <a:pt x="988" y="190"/>
                    <a:pt x="981" y="158"/>
                    <a:pt x="949" y="150"/>
                  </a:cubicBezTo>
                  <a:cubicBezTo>
                    <a:pt x="933" y="150"/>
                    <a:pt x="909" y="142"/>
                    <a:pt x="878" y="126"/>
                  </a:cubicBezTo>
                  <a:cubicBezTo>
                    <a:pt x="830" y="119"/>
                    <a:pt x="783" y="95"/>
                    <a:pt x="767" y="95"/>
                  </a:cubicBezTo>
                  <a:cubicBezTo>
                    <a:pt x="767" y="95"/>
                    <a:pt x="767" y="95"/>
                    <a:pt x="759" y="95"/>
                  </a:cubicBezTo>
                  <a:cubicBezTo>
                    <a:pt x="759" y="95"/>
                    <a:pt x="759" y="95"/>
                    <a:pt x="751" y="95"/>
                  </a:cubicBezTo>
                  <a:cubicBezTo>
                    <a:pt x="743" y="95"/>
                    <a:pt x="735" y="95"/>
                    <a:pt x="728" y="71"/>
                  </a:cubicBezTo>
                  <a:cubicBezTo>
                    <a:pt x="720" y="55"/>
                    <a:pt x="688" y="48"/>
                    <a:pt x="664" y="48"/>
                  </a:cubicBezTo>
                  <a:cubicBezTo>
                    <a:pt x="656" y="48"/>
                    <a:pt x="656" y="48"/>
                    <a:pt x="649" y="48"/>
                  </a:cubicBezTo>
                  <a:lnTo>
                    <a:pt x="641" y="48"/>
                  </a:lnTo>
                  <a:cubicBezTo>
                    <a:pt x="617" y="48"/>
                    <a:pt x="601" y="39"/>
                    <a:pt x="585" y="32"/>
                  </a:cubicBezTo>
                  <a:cubicBezTo>
                    <a:pt x="577" y="16"/>
                    <a:pt x="554" y="8"/>
                    <a:pt x="530" y="8"/>
                  </a:cubicBezTo>
                  <a:cubicBezTo>
                    <a:pt x="522" y="8"/>
                    <a:pt x="514" y="8"/>
                    <a:pt x="506" y="8"/>
                  </a:cubicBezTo>
                  <a:cubicBezTo>
                    <a:pt x="491" y="16"/>
                    <a:pt x="475" y="39"/>
                    <a:pt x="467" y="55"/>
                  </a:cubicBezTo>
                  <a:cubicBezTo>
                    <a:pt x="459" y="63"/>
                    <a:pt x="451" y="71"/>
                    <a:pt x="443" y="71"/>
                  </a:cubicBezTo>
                  <a:cubicBezTo>
                    <a:pt x="435" y="79"/>
                    <a:pt x="419" y="95"/>
                    <a:pt x="419" y="111"/>
                  </a:cubicBezTo>
                  <a:cubicBezTo>
                    <a:pt x="419" y="119"/>
                    <a:pt x="419" y="126"/>
                    <a:pt x="419" y="135"/>
                  </a:cubicBezTo>
                  <a:cubicBezTo>
                    <a:pt x="427" y="142"/>
                    <a:pt x="435" y="150"/>
                    <a:pt x="443" y="158"/>
                  </a:cubicBezTo>
                  <a:cubicBezTo>
                    <a:pt x="459" y="158"/>
                    <a:pt x="467" y="166"/>
                    <a:pt x="459" y="182"/>
                  </a:cubicBezTo>
                  <a:lnTo>
                    <a:pt x="459" y="182"/>
                  </a:lnTo>
                  <a:cubicBezTo>
                    <a:pt x="459" y="206"/>
                    <a:pt x="459" y="206"/>
                    <a:pt x="427" y="206"/>
                  </a:cubicBezTo>
                  <a:cubicBezTo>
                    <a:pt x="403" y="206"/>
                    <a:pt x="380" y="213"/>
                    <a:pt x="372" y="229"/>
                  </a:cubicBezTo>
                  <a:cubicBezTo>
                    <a:pt x="372" y="237"/>
                    <a:pt x="364" y="237"/>
                    <a:pt x="356" y="237"/>
                  </a:cubicBezTo>
                  <a:cubicBezTo>
                    <a:pt x="356" y="237"/>
                    <a:pt x="348" y="237"/>
                    <a:pt x="348" y="269"/>
                  </a:cubicBezTo>
                  <a:cubicBezTo>
                    <a:pt x="340" y="293"/>
                    <a:pt x="348" y="324"/>
                    <a:pt x="348" y="348"/>
                  </a:cubicBezTo>
                  <a:cubicBezTo>
                    <a:pt x="356" y="364"/>
                    <a:pt x="356" y="379"/>
                    <a:pt x="356" y="395"/>
                  </a:cubicBezTo>
                  <a:cubicBezTo>
                    <a:pt x="356" y="411"/>
                    <a:pt x="356" y="459"/>
                    <a:pt x="340" y="474"/>
                  </a:cubicBezTo>
                  <a:lnTo>
                    <a:pt x="332" y="474"/>
                  </a:lnTo>
                  <a:cubicBezTo>
                    <a:pt x="316" y="466"/>
                    <a:pt x="316" y="450"/>
                    <a:pt x="316" y="435"/>
                  </a:cubicBezTo>
                  <a:cubicBezTo>
                    <a:pt x="316" y="419"/>
                    <a:pt x="316" y="411"/>
                    <a:pt x="316" y="411"/>
                  </a:cubicBezTo>
                  <a:cubicBezTo>
                    <a:pt x="309" y="411"/>
                    <a:pt x="309" y="411"/>
                    <a:pt x="309" y="411"/>
                  </a:cubicBezTo>
                  <a:cubicBezTo>
                    <a:pt x="309" y="411"/>
                    <a:pt x="309" y="427"/>
                    <a:pt x="309" y="435"/>
                  </a:cubicBezTo>
                  <a:cubicBezTo>
                    <a:pt x="309" y="443"/>
                    <a:pt x="309" y="443"/>
                    <a:pt x="309" y="443"/>
                  </a:cubicBezTo>
                  <a:lnTo>
                    <a:pt x="309" y="450"/>
                  </a:lnTo>
                  <a:cubicBezTo>
                    <a:pt x="316" y="474"/>
                    <a:pt x="316" y="482"/>
                    <a:pt x="316" y="490"/>
                  </a:cubicBezTo>
                  <a:cubicBezTo>
                    <a:pt x="309" y="490"/>
                    <a:pt x="309" y="490"/>
                    <a:pt x="309" y="490"/>
                  </a:cubicBezTo>
                  <a:lnTo>
                    <a:pt x="301" y="482"/>
                  </a:lnTo>
                  <a:cubicBezTo>
                    <a:pt x="277" y="450"/>
                    <a:pt x="285" y="427"/>
                    <a:pt x="285" y="395"/>
                  </a:cubicBezTo>
                  <a:cubicBezTo>
                    <a:pt x="285" y="364"/>
                    <a:pt x="285" y="316"/>
                    <a:pt x="285" y="308"/>
                  </a:cubicBezTo>
                  <a:lnTo>
                    <a:pt x="277" y="308"/>
                  </a:lnTo>
                  <a:cubicBezTo>
                    <a:pt x="269" y="308"/>
                    <a:pt x="269" y="308"/>
                    <a:pt x="269" y="316"/>
                  </a:cubicBezTo>
                  <a:cubicBezTo>
                    <a:pt x="261" y="332"/>
                    <a:pt x="245" y="379"/>
                    <a:pt x="229" y="403"/>
                  </a:cubicBezTo>
                  <a:cubicBezTo>
                    <a:pt x="222" y="403"/>
                    <a:pt x="222" y="411"/>
                    <a:pt x="222" y="419"/>
                  </a:cubicBezTo>
                  <a:cubicBezTo>
                    <a:pt x="222" y="435"/>
                    <a:pt x="222" y="443"/>
                    <a:pt x="206" y="443"/>
                  </a:cubicBezTo>
                  <a:cubicBezTo>
                    <a:pt x="198" y="443"/>
                    <a:pt x="198" y="443"/>
                    <a:pt x="190" y="443"/>
                  </a:cubicBezTo>
                  <a:cubicBezTo>
                    <a:pt x="182" y="443"/>
                    <a:pt x="182" y="443"/>
                    <a:pt x="182" y="443"/>
                  </a:cubicBezTo>
                  <a:cubicBezTo>
                    <a:pt x="174" y="435"/>
                    <a:pt x="166" y="435"/>
                    <a:pt x="158" y="435"/>
                  </a:cubicBezTo>
                  <a:close/>
                </a:path>
              </a:pathLst>
            </a:custGeom>
            <a:solidFill>
              <a:schemeClr val="accent6"/>
            </a:solidFill>
            <a:ln>
              <a:solidFill>
                <a:schemeClr val="bg2"/>
              </a:solidFill>
            </a:ln>
            <a:effectLst/>
          </p:spPr>
          <p:txBody>
            <a:bodyPr wrap="none" anchor="ctr"/>
            <a:lstStyle/>
            <a:p>
              <a:endParaRPr lang="en-US"/>
            </a:p>
          </p:txBody>
        </p:sp>
        <p:sp>
          <p:nvSpPr>
            <p:cNvPr id="1095" name="Freeform 641"/>
            <p:cNvSpPr>
              <a:spLocks noChangeArrowheads="1"/>
            </p:cNvSpPr>
            <p:nvPr/>
          </p:nvSpPr>
          <p:spPr bwMode="auto">
            <a:xfrm>
              <a:off x="18466554" y="4844029"/>
              <a:ext cx="1189805" cy="586784"/>
            </a:xfrm>
            <a:custGeom>
              <a:avLst/>
              <a:gdLst>
                <a:gd name="T0" fmla="*/ 24 w 2263"/>
                <a:gd name="T1" fmla="*/ 522 h 1116"/>
                <a:gd name="T2" fmla="*/ 190 w 2263"/>
                <a:gd name="T3" fmla="*/ 633 h 1116"/>
                <a:gd name="T4" fmla="*/ 578 w 2263"/>
                <a:gd name="T5" fmla="*/ 720 h 1116"/>
                <a:gd name="T6" fmla="*/ 775 w 2263"/>
                <a:gd name="T7" fmla="*/ 743 h 1116"/>
                <a:gd name="T8" fmla="*/ 878 w 2263"/>
                <a:gd name="T9" fmla="*/ 901 h 1116"/>
                <a:gd name="T10" fmla="*/ 933 w 2263"/>
                <a:gd name="T11" fmla="*/ 1028 h 1116"/>
                <a:gd name="T12" fmla="*/ 973 w 2263"/>
                <a:gd name="T13" fmla="*/ 1115 h 1116"/>
                <a:gd name="T14" fmla="*/ 1044 w 2263"/>
                <a:gd name="T15" fmla="*/ 988 h 1116"/>
                <a:gd name="T16" fmla="*/ 1139 w 2263"/>
                <a:gd name="T17" fmla="*/ 775 h 1116"/>
                <a:gd name="T18" fmla="*/ 1218 w 2263"/>
                <a:gd name="T19" fmla="*/ 751 h 1116"/>
                <a:gd name="T20" fmla="*/ 1281 w 2263"/>
                <a:gd name="T21" fmla="*/ 767 h 1116"/>
                <a:gd name="T22" fmla="*/ 1265 w 2263"/>
                <a:gd name="T23" fmla="*/ 830 h 1116"/>
                <a:gd name="T24" fmla="*/ 1352 w 2263"/>
                <a:gd name="T25" fmla="*/ 743 h 1116"/>
                <a:gd name="T26" fmla="*/ 1526 w 2263"/>
                <a:gd name="T27" fmla="*/ 641 h 1116"/>
                <a:gd name="T28" fmla="*/ 1629 w 2263"/>
                <a:gd name="T29" fmla="*/ 570 h 1116"/>
                <a:gd name="T30" fmla="*/ 1740 w 2263"/>
                <a:gd name="T31" fmla="*/ 585 h 1116"/>
                <a:gd name="T32" fmla="*/ 1866 w 2263"/>
                <a:gd name="T33" fmla="*/ 648 h 1116"/>
                <a:gd name="T34" fmla="*/ 1937 w 2263"/>
                <a:gd name="T35" fmla="*/ 577 h 1116"/>
                <a:gd name="T36" fmla="*/ 2072 w 2263"/>
                <a:gd name="T37" fmla="*/ 585 h 1116"/>
                <a:gd name="T38" fmla="*/ 2159 w 2263"/>
                <a:gd name="T39" fmla="*/ 577 h 1116"/>
                <a:gd name="T40" fmla="*/ 2254 w 2263"/>
                <a:gd name="T41" fmla="*/ 554 h 1116"/>
                <a:gd name="T42" fmla="*/ 2198 w 2263"/>
                <a:gd name="T43" fmla="*/ 522 h 1116"/>
                <a:gd name="T44" fmla="*/ 2127 w 2263"/>
                <a:gd name="T45" fmla="*/ 522 h 1116"/>
                <a:gd name="T46" fmla="*/ 2024 w 2263"/>
                <a:gd name="T47" fmla="*/ 435 h 1116"/>
                <a:gd name="T48" fmla="*/ 1929 w 2263"/>
                <a:gd name="T49" fmla="*/ 372 h 1116"/>
                <a:gd name="T50" fmla="*/ 1795 w 2263"/>
                <a:gd name="T51" fmla="*/ 364 h 1116"/>
                <a:gd name="T52" fmla="*/ 1724 w 2263"/>
                <a:gd name="T53" fmla="*/ 230 h 1116"/>
                <a:gd name="T54" fmla="*/ 1503 w 2263"/>
                <a:gd name="T55" fmla="*/ 301 h 1116"/>
                <a:gd name="T56" fmla="*/ 1218 w 2263"/>
                <a:gd name="T57" fmla="*/ 443 h 1116"/>
                <a:gd name="T58" fmla="*/ 1099 w 2263"/>
                <a:gd name="T59" fmla="*/ 411 h 1116"/>
                <a:gd name="T60" fmla="*/ 933 w 2263"/>
                <a:gd name="T61" fmla="*/ 380 h 1116"/>
                <a:gd name="T62" fmla="*/ 728 w 2263"/>
                <a:gd name="T63" fmla="*/ 269 h 1116"/>
                <a:gd name="T64" fmla="*/ 625 w 2263"/>
                <a:gd name="T65" fmla="*/ 340 h 1116"/>
                <a:gd name="T66" fmla="*/ 696 w 2263"/>
                <a:gd name="T67" fmla="*/ 143 h 1116"/>
                <a:gd name="T68" fmla="*/ 791 w 2263"/>
                <a:gd name="T69" fmla="*/ 56 h 1116"/>
                <a:gd name="T70" fmla="*/ 672 w 2263"/>
                <a:gd name="T71" fmla="*/ 32 h 1116"/>
                <a:gd name="T72" fmla="*/ 546 w 2263"/>
                <a:gd name="T73" fmla="*/ 174 h 1116"/>
                <a:gd name="T74" fmla="*/ 514 w 2263"/>
                <a:gd name="T75" fmla="*/ 158 h 1116"/>
                <a:gd name="T76" fmla="*/ 435 w 2263"/>
                <a:gd name="T77" fmla="*/ 261 h 1116"/>
                <a:gd name="T78" fmla="*/ 269 w 2263"/>
                <a:gd name="T79" fmla="*/ 348 h 1116"/>
                <a:gd name="T80" fmla="*/ 72 w 2263"/>
                <a:gd name="T81" fmla="*/ 459 h 1116"/>
                <a:gd name="T82" fmla="*/ 24 w 2263"/>
                <a:gd name="T83" fmla="*/ 52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3" h="1116">
                  <a:moveTo>
                    <a:pt x="24" y="522"/>
                  </a:moveTo>
                  <a:lnTo>
                    <a:pt x="24" y="522"/>
                  </a:lnTo>
                  <a:cubicBezTo>
                    <a:pt x="56" y="538"/>
                    <a:pt x="80" y="577"/>
                    <a:pt x="88" y="593"/>
                  </a:cubicBezTo>
                  <a:cubicBezTo>
                    <a:pt x="103" y="617"/>
                    <a:pt x="119" y="633"/>
                    <a:pt x="190" y="633"/>
                  </a:cubicBezTo>
                  <a:cubicBezTo>
                    <a:pt x="261" y="633"/>
                    <a:pt x="459" y="656"/>
                    <a:pt x="491" y="688"/>
                  </a:cubicBezTo>
                  <a:cubicBezTo>
                    <a:pt x="530" y="720"/>
                    <a:pt x="522" y="736"/>
                    <a:pt x="578" y="720"/>
                  </a:cubicBezTo>
                  <a:cubicBezTo>
                    <a:pt x="633" y="704"/>
                    <a:pt x="649" y="680"/>
                    <a:pt x="672" y="704"/>
                  </a:cubicBezTo>
                  <a:cubicBezTo>
                    <a:pt x="696" y="736"/>
                    <a:pt x="775" y="704"/>
                    <a:pt x="775" y="743"/>
                  </a:cubicBezTo>
                  <a:cubicBezTo>
                    <a:pt x="783" y="783"/>
                    <a:pt x="783" y="807"/>
                    <a:pt x="807" y="807"/>
                  </a:cubicBezTo>
                  <a:cubicBezTo>
                    <a:pt x="823" y="814"/>
                    <a:pt x="878" y="823"/>
                    <a:pt x="878" y="901"/>
                  </a:cubicBezTo>
                  <a:cubicBezTo>
                    <a:pt x="878" y="981"/>
                    <a:pt x="846" y="988"/>
                    <a:pt x="878" y="996"/>
                  </a:cubicBezTo>
                  <a:cubicBezTo>
                    <a:pt x="910" y="1004"/>
                    <a:pt x="933" y="996"/>
                    <a:pt x="933" y="1028"/>
                  </a:cubicBezTo>
                  <a:cubicBezTo>
                    <a:pt x="933" y="1060"/>
                    <a:pt x="933" y="1099"/>
                    <a:pt x="965" y="1115"/>
                  </a:cubicBezTo>
                  <a:cubicBezTo>
                    <a:pt x="973" y="1115"/>
                    <a:pt x="973" y="1115"/>
                    <a:pt x="973" y="1115"/>
                  </a:cubicBezTo>
                  <a:cubicBezTo>
                    <a:pt x="981" y="1099"/>
                    <a:pt x="981" y="1083"/>
                    <a:pt x="997" y="1067"/>
                  </a:cubicBezTo>
                  <a:cubicBezTo>
                    <a:pt x="1020" y="1028"/>
                    <a:pt x="1044" y="1004"/>
                    <a:pt x="1044" y="988"/>
                  </a:cubicBezTo>
                  <a:cubicBezTo>
                    <a:pt x="1044" y="965"/>
                    <a:pt x="1115" y="830"/>
                    <a:pt x="1115" y="799"/>
                  </a:cubicBezTo>
                  <a:cubicBezTo>
                    <a:pt x="1115" y="775"/>
                    <a:pt x="1131" y="751"/>
                    <a:pt x="1139" y="775"/>
                  </a:cubicBezTo>
                  <a:cubicBezTo>
                    <a:pt x="1147" y="791"/>
                    <a:pt x="1139" y="823"/>
                    <a:pt x="1163" y="807"/>
                  </a:cubicBezTo>
                  <a:cubicBezTo>
                    <a:pt x="1194" y="791"/>
                    <a:pt x="1194" y="767"/>
                    <a:pt x="1218" y="751"/>
                  </a:cubicBezTo>
                  <a:cubicBezTo>
                    <a:pt x="1242" y="727"/>
                    <a:pt x="1250" y="704"/>
                    <a:pt x="1265" y="720"/>
                  </a:cubicBezTo>
                  <a:cubicBezTo>
                    <a:pt x="1281" y="736"/>
                    <a:pt x="1305" y="743"/>
                    <a:pt x="1281" y="767"/>
                  </a:cubicBezTo>
                  <a:cubicBezTo>
                    <a:pt x="1258" y="783"/>
                    <a:pt x="1234" y="799"/>
                    <a:pt x="1242" y="814"/>
                  </a:cubicBezTo>
                  <a:cubicBezTo>
                    <a:pt x="1242" y="830"/>
                    <a:pt x="1250" y="854"/>
                    <a:pt x="1265" y="830"/>
                  </a:cubicBezTo>
                  <a:cubicBezTo>
                    <a:pt x="1273" y="807"/>
                    <a:pt x="1281" y="791"/>
                    <a:pt x="1297" y="783"/>
                  </a:cubicBezTo>
                  <a:cubicBezTo>
                    <a:pt x="1321" y="767"/>
                    <a:pt x="1352" y="759"/>
                    <a:pt x="1352" y="743"/>
                  </a:cubicBezTo>
                  <a:cubicBezTo>
                    <a:pt x="1352" y="720"/>
                    <a:pt x="1368" y="664"/>
                    <a:pt x="1416" y="664"/>
                  </a:cubicBezTo>
                  <a:cubicBezTo>
                    <a:pt x="1471" y="656"/>
                    <a:pt x="1487" y="648"/>
                    <a:pt x="1526" y="641"/>
                  </a:cubicBezTo>
                  <a:cubicBezTo>
                    <a:pt x="1566" y="641"/>
                    <a:pt x="1582" y="641"/>
                    <a:pt x="1589" y="617"/>
                  </a:cubicBezTo>
                  <a:cubicBezTo>
                    <a:pt x="1589" y="585"/>
                    <a:pt x="1605" y="570"/>
                    <a:pt x="1629" y="570"/>
                  </a:cubicBezTo>
                  <a:cubicBezTo>
                    <a:pt x="1653" y="570"/>
                    <a:pt x="1637" y="577"/>
                    <a:pt x="1669" y="577"/>
                  </a:cubicBezTo>
                  <a:cubicBezTo>
                    <a:pt x="1700" y="577"/>
                    <a:pt x="1708" y="577"/>
                    <a:pt x="1740" y="585"/>
                  </a:cubicBezTo>
                  <a:cubicBezTo>
                    <a:pt x="1771" y="593"/>
                    <a:pt x="1771" y="585"/>
                    <a:pt x="1803" y="617"/>
                  </a:cubicBezTo>
                  <a:cubicBezTo>
                    <a:pt x="1842" y="641"/>
                    <a:pt x="1835" y="664"/>
                    <a:pt x="1866" y="648"/>
                  </a:cubicBezTo>
                  <a:cubicBezTo>
                    <a:pt x="1890" y="633"/>
                    <a:pt x="1874" y="617"/>
                    <a:pt x="1890" y="601"/>
                  </a:cubicBezTo>
                  <a:cubicBezTo>
                    <a:pt x="1898" y="577"/>
                    <a:pt x="1914" y="570"/>
                    <a:pt x="1937" y="577"/>
                  </a:cubicBezTo>
                  <a:cubicBezTo>
                    <a:pt x="1945" y="585"/>
                    <a:pt x="1985" y="585"/>
                    <a:pt x="2016" y="585"/>
                  </a:cubicBezTo>
                  <a:cubicBezTo>
                    <a:pt x="2040" y="585"/>
                    <a:pt x="2064" y="577"/>
                    <a:pt x="2072" y="585"/>
                  </a:cubicBezTo>
                  <a:cubicBezTo>
                    <a:pt x="2088" y="585"/>
                    <a:pt x="2135" y="577"/>
                    <a:pt x="2135" y="577"/>
                  </a:cubicBezTo>
                  <a:cubicBezTo>
                    <a:pt x="2143" y="577"/>
                    <a:pt x="2135" y="577"/>
                    <a:pt x="2159" y="577"/>
                  </a:cubicBezTo>
                  <a:cubicBezTo>
                    <a:pt x="2182" y="577"/>
                    <a:pt x="2182" y="577"/>
                    <a:pt x="2214" y="585"/>
                  </a:cubicBezTo>
                  <a:cubicBezTo>
                    <a:pt x="2254" y="585"/>
                    <a:pt x="2254" y="577"/>
                    <a:pt x="2254" y="554"/>
                  </a:cubicBezTo>
                  <a:cubicBezTo>
                    <a:pt x="2262" y="538"/>
                    <a:pt x="2254" y="506"/>
                    <a:pt x="2238" y="506"/>
                  </a:cubicBezTo>
                  <a:cubicBezTo>
                    <a:pt x="2222" y="498"/>
                    <a:pt x="2214" y="506"/>
                    <a:pt x="2198" y="522"/>
                  </a:cubicBezTo>
                  <a:cubicBezTo>
                    <a:pt x="2182" y="538"/>
                    <a:pt x="2175" y="561"/>
                    <a:pt x="2159" y="546"/>
                  </a:cubicBezTo>
                  <a:cubicBezTo>
                    <a:pt x="2135" y="538"/>
                    <a:pt x="2135" y="522"/>
                    <a:pt x="2127" y="522"/>
                  </a:cubicBezTo>
                  <a:cubicBezTo>
                    <a:pt x="2111" y="522"/>
                    <a:pt x="2080" y="498"/>
                    <a:pt x="2064" y="483"/>
                  </a:cubicBezTo>
                  <a:cubicBezTo>
                    <a:pt x="2040" y="467"/>
                    <a:pt x="2032" y="459"/>
                    <a:pt x="2024" y="435"/>
                  </a:cubicBezTo>
                  <a:cubicBezTo>
                    <a:pt x="2024" y="411"/>
                    <a:pt x="2024" y="364"/>
                    <a:pt x="2001" y="364"/>
                  </a:cubicBezTo>
                  <a:cubicBezTo>
                    <a:pt x="1977" y="364"/>
                    <a:pt x="1945" y="364"/>
                    <a:pt x="1929" y="372"/>
                  </a:cubicBezTo>
                  <a:cubicBezTo>
                    <a:pt x="1914" y="380"/>
                    <a:pt x="1866" y="372"/>
                    <a:pt x="1851" y="372"/>
                  </a:cubicBezTo>
                  <a:cubicBezTo>
                    <a:pt x="1842" y="364"/>
                    <a:pt x="1835" y="364"/>
                    <a:pt x="1795" y="364"/>
                  </a:cubicBezTo>
                  <a:cubicBezTo>
                    <a:pt x="1756" y="372"/>
                    <a:pt x="1740" y="348"/>
                    <a:pt x="1740" y="293"/>
                  </a:cubicBezTo>
                  <a:cubicBezTo>
                    <a:pt x="1740" y="237"/>
                    <a:pt x="1756" y="230"/>
                    <a:pt x="1724" y="230"/>
                  </a:cubicBezTo>
                  <a:cubicBezTo>
                    <a:pt x="1700" y="237"/>
                    <a:pt x="1661" y="253"/>
                    <a:pt x="1637" y="269"/>
                  </a:cubicBezTo>
                  <a:cubicBezTo>
                    <a:pt x="1613" y="285"/>
                    <a:pt x="1574" y="309"/>
                    <a:pt x="1503" y="301"/>
                  </a:cubicBezTo>
                  <a:cubicBezTo>
                    <a:pt x="1431" y="293"/>
                    <a:pt x="1321" y="348"/>
                    <a:pt x="1289" y="388"/>
                  </a:cubicBezTo>
                  <a:cubicBezTo>
                    <a:pt x="1265" y="427"/>
                    <a:pt x="1250" y="443"/>
                    <a:pt x="1218" y="443"/>
                  </a:cubicBezTo>
                  <a:cubicBezTo>
                    <a:pt x="1194" y="443"/>
                    <a:pt x="1139" y="451"/>
                    <a:pt x="1131" y="435"/>
                  </a:cubicBezTo>
                  <a:cubicBezTo>
                    <a:pt x="1131" y="411"/>
                    <a:pt x="1123" y="403"/>
                    <a:pt x="1099" y="411"/>
                  </a:cubicBezTo>
                  <a:cubicBezTo>
                    <a:pt x="1076" y="427"/>
                    <a:pt x="1036" y="459"/>
                    <a:pt x="1020" y="451"/>
                  </a:cubicBezTo>
                  <a:cubicBezTo>
                    <a:pt x="997" y="435"/>
                    <a:pt x="957" y="427"/>
                    <a:pt x="933" y="380"/>
                  </a:cubicBezTo>
                  <a:cubicBezTo>
                    <a:pt x="918" y="340"/>
                    <a:pt x="854" y="309"/>
                    <a:pt x="831" y="293"/>
                  </a:cubicBezTo>
                  <a:cubicBezTo>
                    <a:pt x="815" y="269"/>
                    <a:pt x="752" y="261"/>
                    <a:pt x="728" y="269"/>
                  </a:cubicBezTo>
                  <a:cubicBezTo>
                    <a:pt x="704" y="277"/>
                    <a:pt x="665" y="285"/>
                    <a:pt x="649" y="309"/>
                  </a:cubicBezTo>
                  <a:cubicBezTo>
                    <a:pt x="633" y="324"/>
                    <a:pt x="625" y="372"/>
                    <a:pt x="625" y="340"/>
                  </a:cubicBezTo>
                  <a:cubicBezTo>
                    <a:pt x="617" y="309"/>
                    <a:pt x="601" y="285"/>
                    <a:pt x="625" y="253"/>
                  </a:cubicBezTo>
                  <a:cubicBezTo>
                    <a:pt x="649" y="222"/>
                    <a:pt x="665" y="174"/>
                    <a:pt x="696" y="143"/>
                  </a:cubicBezTo>
                  <a:cubicBezTo>
                    <a:pt x="728" y="111"/>
                    <a:pt x="744" y="79"/>
                    <a:pt x="759" y="71"/>
                  </a:cubicBezTo>
                  <a:cubicBezTo>
                    <a:pt x="767" y="56"/>
                    <a:pt x="752" y="56"/>
                    <a:pt x="791" y="56"/>
                  </a:cubicBezTo>
                  <a:cubicBezTo>
                    <a:pt x="831" y="56"/>
                    <a:pt x="831" y="32"/>
                    <a:pt x="815" y="16"/>
                  </a:cubicBezTo>
                  <a:cubicBezTo>
                    <a:pt x="799" y="8"/>
                    <a:pt x="704" y="0"/>
                    <a:pt x="672" y="32"/>
                  </a:cubicBezTo>
                  <a:cubicBezTo>
                    <a:pt x="633" y="56"/>
                    <a:pt x="586" y="87"/>
                    <a:pt x="570" y="119"/>
                  </a:cubicBezTo>
                  <a:cubicBezTo>
                    <a:pt x="554" y="150"/>
                    <a:pt x="554" y="166"/>
                    <a:pt x="546" y="174"/>
                  </a:cubicBezTo>
                  <a:cubicBezTo>
                    <a:pt x="538" y="190"/>
                    <a:pt x="538" y="182"/>
                    <a:pt x="530" y="166"/>
                  </a:cubicBezTo>
                  <a:cubicBezTo>
                    <a:pt x="522" y="150"/>
                    <a:pt x="522" y="143"/>
                    <a:pt x="514" y="158"/>
                  </a:cubicBezTo>
                  <a:cubicBezTo>
                    <a:pt x="506" y="174"/>
                    <a:pt x="483" y="198"/>
                    <a:pt x="459" y="222"/>
                  </a:cubicBezTo>
                  <a:cubicBezTo>
                    <a:pt x="443" y="245"/>
                    <a:pt x="475" y="245"/>
                    <a:pt x="435" y="261"/>
                  </a:cubicBezTo>
                  <a:cubicBezTo>
                    <a:pt x="388" y="285"/>
                    <a:pt x="356" y="301"/>
                    <a:pt x="325" y="324"/>
                  </a:cubicBezTo>
                  <a:cubicBezTo>
                    <a:pt x="293" y="348"/>
                    <a:pt x="293" y="356"/>
                    <a:pt x="269" y="348"/>
                  </a:cubicBezTo>
                  <a:cubicBezTo>
                    <a:pt x="246" y="348"/>
                    <a:pt x="222" y="348"/>
                    <a:pt x="198" y="364"/>
                  </a:cubicBezTo>
                  <a:cubicBezTo>
                    <a:pt x="175" y="372"/>
                    <a:pt x="103" y="419"/>
                    <a:pt x="72" y="459"/>
                  </a:cubicBezTo>
                  <a:cubicBezTo>
                    <a:pt x="48" y="490"/>
                    <a:pt x="32" y="498"/>
                    <a:pt x="0" y="498"/>
                  </a:cubicBezTo>
                  <a:cubicBezTo>
                    <a:pt x="8" y="506"/>
                    <a:pt x="16" y="514"/>
                    <a:pt x="24" y="522"/>
                  </a:cubicBezTo>
                </a:path>
              </a:pathLst>
            </a:custGeom>
            <a:solidFill>
              <a:schemeClr val="accent6"/>
            </a:solidFill>
            <a:ln>
              <a:solidFill>
                <a:schemeClr val="bg2"/>
              </a:solidFill>
            </a:ln>
            <a:effectLst/>
          </p:spPr>
          <p:txBody>
            <a:bodyPr wrap="none" anchor="ctr"/>
            <a:lstStyle/>
            <a:p>
              <a:endParaRPr lang="en-US"/>
            </a:p>
          </p:txBody>
        </p:sp>
        <p:sp>
          <p:nvSpPr>
            <p:cNvPr id="1096" name="Freeform 642"/>
            <p:cNvSpPr>
              <a:spLocks noChangeArrowheads="1"/>
            </p:cNvSpPr>
            <p:nvPr/>
          </p:nvSpPr>
          <p:spPr bwMode="auto">
            <a:xfrm>
              <a:off x="18464235" y="4848668"/>
              <a:ext cx="1194442" cy="586784"/>
            </a:xfrm>
            <a:custGeom>
              <a:avLst/>
              <a:gdLst>
                <a:gd name="T0" fmla="*/ 940 w 2270"/>
                <a:gd name="T1" fmla="*/ 1020 h 1116"/>
                <a:gd name="T2" fmla="*/ 814 w 2270"/>
                <a:gd name="T3" fmla="*/ 806 h 1116"/>
                <a:gd name="T4" fmla="*/ 664 w 2270"/>
                <a:gd name="T5" fmla="*/ 688 h 1116"/>
                <a:gd name="T6" fmla="*/ 197 w 2270"/>
                <a:gd name="T7" fmla="*/ 633 h 1116"/>
                <a:gd name="T8" fmla="*/ 0 w 2270"/>
                <a:gd name="T9" fmla="*/ 482 h 1116"/>
                <a:gd name="T10" fmla="*/ 284 w 2270"/>
                <a:gd name="T11" fmla="*/ 340 h 1116"/>
                <a:gd name="T12" fmla="*/ 466 w 2270"/>
                <a:gd name="T13" fmla="*/ 214 h 1116"/>
                <a:gd name="T14" fmla="*/ 545 w 2270"/>
                <a:gd name="T15" fmla="*/ 174 h 1116"/>
                <a:gd name="T16" fmla="*/ 766 w 2270"/>
                <a:gd name="T17" fmla="*/ 0 h 1116"/>
                <a:gd name="T18" fmla="*/ 751 w 2270"/>
                <a:gd name="T19" fmla="*/ 79 h 1116"/>
                <a:gd name="T20" fmla="*/ 632 w 2270"/>
                <a:gd name="T21" fmla="*/ 340 h 1116"/>
                <a:gd name="T22" fmla="*/ 838 w 2270"/>
                <a:gd name="T23" fmla="*/ 285 h 1116"/>
                <a:gd name="T24" fmla="*/ 1083 w 2270"/>
                <a:gd name="T25" fmla="*/ 419 h 1116"/>
                <a:gd name="T26" fmla="*/ 1296 w 2270"/>
                <a:gd name="T27" fmla="*/ 372 h 1116"/>
                <a:gd name="T28" fmla="*/ 1644 w 2270"/>
                <a:gd name="T29" fmla="*/ 253 h 1116"/>
                <a:gd name="T30" fmla="*/ 1763 w 2270"/>
                <a:gd name="T31" fmla="*/ 348 h 1116"/>
                <a:gd name="T32" fmla="*/ 1936 w 2270"/>
                <a:gd name="T33" fmla="*/ 364 h 1116"/>
                <a:gd name="T34" fmla="*/ 2071 w 2270"/>
                <a:gd name="T35" fmla="*/ 467 h 1116"/>
                <a:gd name="T36" fmla="*/ 2189 w 2270"/>
                <a:gd name="T37" fmla="*/ 522 h 1116"/>
                <a:gd name="T38" fmla="*/ 2261 w 2270"/>
                <a:gd name="T39" fmla="*/ 553 h 1116"/>
                <a:gd name="T40" fmla="*/ 2142 w 2270"/>
                <a:gd name="T41" fmla="*/ 577 h 1116"/>
                <a:gd name="T42" fmla="*/ 1992 w 2270"/>
                <a:gd name="T43" fmla="*/ 577 h 1116"/>
                <a:gd name="T44" fmla="*/ 1810 w 2270"/>
                <a:gd name="T45" fmla="*/ 609 h 1116"/>
                <a:gd name="T46" fmla="*/ 1660 w 2270"/>
                <a:gd name="T47" fmla="*/ 569 h 1116"/>
                <a:gd name="T48" fmla="*/ 1486 w 2270"/>
                <a:gd name="T49" fmla="*/ 648 h 1116"/>
                <a:gd name="T50" fmla="*/ 1272 w 2270"/>
                <a:gd name="T51" fmla="*/ 822 h 1116"/>
                <a:gd name="T52" fmla="*/ 1272 w 2270"/>
                <a:gd name="T53" fmla="*/ 719 h 1116"/>
                <a:gd name="T54" fmla="*/ 1170 w 2270"/>
                <a:gd name="T55" fmla="*/ 799 h 1116"/>
                <a:gd name="T56" fmla="*/ 1090 w 2270"/>
                <a:gd name="T57" fmla="*/ 901 h 1116"/>
                <a:gd name="T58" fmla="*/ 664 w 2270"/>
                <a:gd name="T59" fmla="*/ 680 h 1116"/>
                <a:gd name="T60" fmla="*/ 814 w 2270"/>
                <a:gd name="T61" fmla="*/ 799 h 1116"/>
                <a:gd name="T62" fmla="*/ 909 w 2270"/>
                <a:gd name="T63" fmla="*/ 988 h 1116"/>
                <a:gd name="T64" fmla="*/ 1019 w 2270"/>
                <a:gd name="T65" fmla="*/ 1028 h 1116"/>
                <a:gd name="T66" fmla="*/ 1154 w 2270"/>
                <a:gd name="T67" fmla="*/ 783 h 1116"/>
                <a:gd name="T68" fmla="*/ 1265 w 2270"/>
                <a:gd name="T69" fmla="*/ 704 h 1116"/>
                <a:gd name="T70" fmla="*/ 1249 w 2270"/>
                <a:gd name="T71" fmla="*/ 806 h 1116"/>
                <a:gd name="T72" fmla="*/ 1359 w 2270"/>
                <a:gd name="T73" fmla="*/ 735 h 1116"/>
                <a:gd name="T74" fmla="*/ 1636 w 2270"/>
                <a:gd name="T75" fmla="*/ 562 h 1116"/>
                <a:gd name="T76" fmla="*/ 1747 w 2270"/>
                <a:gd name="T77" fmla="*/ 577 h 1116"/>
                <a:gd name="T78" fmla="*/ 1889 w 2270"/>
                <a:gd name="T79" fmla="*/ 609 h 1116"/>
                <a:gd name="T80" fmla="*/ 2079 w 2270"/>
                <a:gd name="T81" fmla="*/ 569 h 1116"/>
                <a:gd name="T82" fmla="*/ 2229 w 2270"/>
                <a:gd name="T83" fmla="*/ 569 h 1116"/>
                <a:gd name="T84" fmla="*/ 2205 w 2270"/>
                <a:gd name="T85" fmla="*/ 514 h 1116"/>
                <a:gd name="T86" fmla="*/ 2079 w 2270"/>
                <a:gd name="T87" fmla="*/ 490 h 1116"/>
                <a:gd name="T88" fmla="*/ 1992 w 2270"/>
                <a:gd name="T89" fmla="*/ 356 h 1116"/>
                <a:gd name="T90" fmla="*/ 1763 w 2270"/>
                <a:gd name="T91" fmla="*/ 348 h 1116"/>
                <a:gd name="T92" fmla="*/ 1644 w 2270"/>
                <a:gd name="T93" fmla="*/ 261 h 1116"/>
                <a:gd name="T94" fmla="*/ 1225 w 2270"/>
                <a:gd name="T95" fmla="*/ 443 h 1116"/>
                <a:gd name="T96" fmla="*/ 1083 w 2270"/>
                <a:gd name="T97" fmla="*/ 419 h 1116"/>
                <a:gd name="T98" fmla="*/ 838 w 2270"/>
                <a:gd name="T99" fmla="*/ 285 h 1116"/>
                <a:gd name="T100" fmla="*/ 632 w 2270"/>
                <a:gd name="T101" fmla="*/ 348 h 1116"/>
                <a:gd name="T102" fmla="*/ 751 w 2270"/>
                <a:gd name="T103" fmla="*/ 79 h 1116"/>
                <a:gd name="T104" fmla="*/ 766 w 2270"/>
                <a:gd name="T105" fmla="*/ 8 h 1116"/>
                <a:gd name="T106" fmla="*/ 545 w 2270"/>
                <a:gd name="T107" fmla="*/ 182 h 1116"/>
                <a:gd name="T108" fmla="*/ 474 w 2270"/>
                <a:gd name="T109" fmla="*/ 214 h 1116"/>
                <a:gd name="T110" fmla="*/ 284 w 2270"/>
                <a:gd name="T111" fmla="*/ 348 h 1116"/>
                <a:gd name="T112" fmla="*/ 31 w 2270"/>
                <a:gd name="T113" fmla="*/ 506 h 1116"/>
                <a:gd name="T114" fmla="*/ 513 w 2270"/>
                <a:gd name="T115" fmla="*/ 69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1116">
                  <a:moveTo>
                    <a:pt x="988" y="1115"/>
                  </a:moveTo>
                  <a:lnTo>
                    <a:pt x="988" y="1115"/>
                  </a:lnTo>
                  <a:cubicBezTo>
                    <a:pt x="980" y="1115"/>
                    <a:pt x="980" y="1115"/>
                    <a:pt x="980" y="1115"/>
                  </a:cubicBezTo>
                  <a:lnTo>
                    <a:pt x="972" y="1107"/>
                  </a:lnTo>
                  <a:cubicBezTo>
                    <a:pt x="940" y="1091"/>
                    <a:pt x="940" y="1059"/>
                    <a:pt x="940" y="1028"/>
                  </a:cubicBezTo>
                  <a:lnTo>
                    <a:pt x="940" y="1020"/>
                  </a:lnTo>
                  <a:cubicBezTo>
                    <a:pt x="940" y="1004"/>
                    <a:pt x="932" y="1004"/>
                    <a:pt x="909" y="996"/>
                  </a:cubicBezTo>
                  <a:cubicBezTo>
                    <a:pt x="901" y="996"/>
                    <a:pt x="893" y="996"/>
                    <a:pt x="885" y="996"/>
                  </a:cubicBezTo>
                  <a:cubicBezTo>
                    <a:pt x="877" y="988"/>
                    <a:pt x="869" y="988"/>
                    <a:pt x="869" y="988"/>
                  </a:cubicBezTo>
                  <a:cubicBezTo>
                    <a:pt x="861" y="980"/>
                    <a:pt x="869" y="973"/>
                    <a:pt x="869" y="965"/>
                  </a:cubicBezTo>
                  <a:cubicBezTo>
                    <a:pt x="877" y="957"/>
                    <a:pt x="885" y="933"/>
                    <a:pt x="885" y="893"/>
                  </a:cubicBezTo>
                  <a:cubicBezTo>
                    <a:pt x="885" y="815"/>
                    <a:pt x="838" y="806"/>
                    <a:pt x="814" y="806"/>
                  </a:cubicBezTo>
                  <a:lnTo>
                    <a:pt x="814" y="806"/>
                  </a:lnTo>
                  <a:cubicBezTo>
                    <a:pt x="790" y="799"/>
                    <a:pt x="790" y="783"/>
                    <a:pt x="782" y="743"/>
                  </a:cubicBezTo>
                  <a:cubicBezTo>
                    <a:pt x="782" y="735"/>
                    <a:pt x="782" y="735"/>
                    <a:pt x="782" y="735"/>
                  </a:cubicBezTo>
                  <a:cubicBezTo>
                    <a:pt x="782" y="719"/>
                    <a:pt x="759" y="712"/>
                    <a:pt x="727" y="712"/>
                  </a:cubicBezTo>
                  <a:cubicBezTo>
                    <a:pt x="711" y="712"/>
                    <a:pt x="687" y="712"/>
                    <a:pt x="679" y="704"/>
                  </a:cubicBezTo>
                  <a:cubicBezTo>
                    <a:pt x="672" y="696"/>
                    <a:pt x="664" y="688"/>
                    <a:pt x="664" y="688"/>
                  </a:cubicBezTo>
                  <a:cubicBezTo>
                    <a:pt x="656" y="688"/>
                    <a:pt x="648" y="696"/>
                    <a:pt x="632" y="696"/>
                  </a:cubicBezTo>
                  <a:cubicBezTo>
                    <a:pt x="624" y="704"/>
                    <a:pt x="608" y="712"/>
                    <a:pt x="585" y="712"/>
                  </a:cubicBezTo>
                  <a:cubicBezTo>
                    <a:pt x="569" y="719"/>
                    <a:pt x="561" y="719"/>
                    <a:pt x="553" y="719"/>
                  </a:cubicBezTo>
                  <a:cubicBezTo>
                    <a:pt x="529" y="719"/>
                    <a:pt x="521" y="712"/>
                    <a:pt x="513" y="696"/>
                  </a:cubicBezTo>
                  <a:cubicBezTo>
                    <a:pt x="506" y="696"/>
                    <a:pt x="506" y="688"/>
                    <a:pt x="498" y="680"/>
                  </a:cubicBezTo>
                  <a:cubicBezTo>
                    <a:pt x="466" y="648"/>
                    <a:pt x="268" y="633"/>
                    <a:pt x="197" y="633"/>
                  </a:cubicBezTo>
                  <a:cubicBezTo>
                    <a:pt x="126" y="633"/>
                    <a:pt x="110" y="609"/>
                    <a:pt x="95" y="593"/>
                  </a:cubicBezTo>
                  <a:lnTo>
                    <a:pt x="95" y="593"/>
                  </a:lnTo>
                  <a:cubicBezTo>
                    <a:pt x="95" y="585"/>
                    <a:pt x="87" y="577"/>
                    <a:pt x="87" y="577"/>
                  </a:cubicBezTo>
                  <a:cubicBezTo>
                    <a:pt x="71" y="553"/>
                    <a:pt x="55" y="530"/>
                    <a:pt x="31" y="514"/>
                  </a:cubicBezTo>
                  <a:cubicBezTo>
                    <a:pt x="23" y="506"/>
                    <a:pt x="15" y="498"/>
                    <a:pt x="7" y="490"/>
                  </a:cubicBezTo>
                  <a:cubicBezTo>
                    <a:pt x="0" y="482"/>
                    <a:pt x="0" y="482"/>
                    <a:pt x="0" y="482"/>
                  </a:cubicBezTo>
                  <a:cubicBezTo>
                    <a:pt x="7" y="482"/>
                    <a:pt x="7" y="482"/>
                    <a:pt x="7" y="482"/>
                  </a:cubicBezTo>
                  <a:cubicBezTo>
                    <a:pt x="39" y="482"/>
                    <a:pt x="55" y="482"/>
                    <a:pt x="79" y="443"/>
                  </a:cubicBezTo>
                  <a:cubicBezTo>
                    <a:pt x="102" y="411"/>
                    <a:pt x="182" y="364"/>
                    <a:pt x="205" y="348"/>
                  </a:cubicBezTo>
                  <a:cubicBezTo>
                    <a:pt x="221" y="340"/>
                    <a:pt x="237" y="340"/>
                    <a:pt x="260" y="340"/>
                  </a:cubicBezTo>
                  <a:cubicBezTo>
                    <a:pt x="268" y="340"/>
                    <a:pt x="268" y="340"/>
                    <a:pt x="276" y="340"/>
                  </a:cubicBezTo>
                  <a:lnTo>
                    <a:pt x="284" y="340"/>
                  </a:lnTo>
                  <a:cubicBezTo>
                    <a:pt x="300" y="340"/>
                    <a:pt x="300" y="340"/>
                    <a:pt x="316" y="324"/>
                  </a:cubicBezTo>
                  <a:cubicBezTo>
                    <a:pt x="316" y="324"/>
                    <a:pt x="324" y="324"/>
                    <a:pt x="324" y="316"/>
                  </a:cubicBezTo>
                  <a:cubicBezTo>
                    <a:pt x="355" y="293"/>
                    <a:pt x="387" y="277"/>
                    <a:pt x="419" y="261"/>
                  </a:cubicBezTo>
                  <a:cubicBezTo>
                    <a:pt x="426" y="261"/>
                    <a:pt x="435" y="253"/>
                    <a:pt x="435" y="253"/>
                  </a:cubicBezTo>
                  <a:cubicBezTo>
                    <a:pt x="458" y="237"/>
                    <a:pt x="458" y="237"/>
                    <a:pt x="458" y="229"/>
                  </a:cubicBezTo>
                  <a:cubicBezTo>
                    <a:pt x="458" y="229"/>
                    <a:pt x="458" y="222"/>
                    <a:pt x="466" y="214"/>
                  </a:cubicBezTo>
                  <a:cubicBezTo>
                    <a:pt x="474" y="198"/>
                    <a:pt x="490" y="182"/>
                    <a:pt x="498" y="174"/>
                  </a:cubicBezTo>
                  <a:cubicBezTo>
                    <a:pt x="506" y="158"/>
                    <a:pt x="513" y="150"/>
                    <a:pt x="521" y="142"/>
                  </a:cubicBezTo>
                  <a:lnTo>
                    <a:pt x="529" y="135"/>
                  </a:lnTo>
                  <a:cubicBezTo>
                    <a:pt x="537" y="135"/>
                    <a:pt x="537" y="142"/>
                    <a:pt x="537" y="150"/>
                  </a:cubicBezTo>
                  <a:cubicBezTo>
                    <a:pt x="537" y="150"/>
                    <a:pt x="537" y="158"/>
                    <a:pt x="545" y="158"/>
                  </a:cubicBezTo>
                  <a:cubicBezTo>
                    <a:pt x="545" y="166"/>
                    <a:pt x="545" y="166"/>
                    <a:pt x="545" y="174"/>
                  </a:cubicBezTo>
                  <a:lnTo>
                    <a:pt x="553" y="166"/>
                  </a:lnTo>
                  <a:cubicBezTo>
                    <a:pt x="553" y="166"/>
                    <a:pt x="553" y="158"/>
                    <a:pt x="553" y="150"/>
                  </a:cubicBezTo>
                  <a:cubicBezTo>
                    <a:pt x="561" y="142"/>
                    <a:pt x="561" y="127"/>
                    <a:pt x="577" y="103"/>
                  </a:cubicBezTo>
                  <a:cubicBezTo>
                    <a:pt x="593" y="79"/>
                    <a:pt x="632" y="48"/>
                    <a:pt x="664" y="24"/>
                  </a:cubicBezTo>
                  <a:cubicBezTo>
                    <a:pt x="679" y="16"/>
                    <a:pt x="679" y="16"/>
                    <a:pt x="679" y="16"/>
                  </a:cubicBezTo>
                  <a:cubicBezTo>
                    <a:pt x="695" y="8"/>
                    <a:pt x="727" y="0"/>
                    <a:pt x="766" y="0"/>
                  </a:cubicBezTo>
                  <a:cubicBezTo>
                    <a:pt x="790" y="0"/>
                    <a:pt x="814" y="0"/>
                    <a:pt x="822" y="8"/>
                  </a:cubicBezTo>
                  <a:cubicBezTo>
                    <a:pt x="830" y="16"/>
                    <a:pt x="838" y="24"/>
                    <a:pt x="838" y="32"/>
                  </a:cubicBezTo>
                  <a:cubicBezTo>
                    <a:pt x="838" y="40"/>
                    <a:pt x="830" y="48"/>
                    <a:pt x="798" y="48"/>
                  </a:cubicBezTo>
                  <a:cubicBezTo>
                    <a:pt x="774" y="56"/>
                    <a:pt x="774" y="56"/>
                    <a:pt x="774" y="56"/>
                  </a:cubicBezTo>
                  <a:cubicBezTo>
                    <a:pt x="766" y="56"/>
                    <a:pt x="766" y="63"/>
                    <a:pt x="766" y="63"/>
                  </a:cubicBezTo>
                  <a:cubicBezTo>
                    <a:pt x="759" y="63"/>
                    <a:pt x="759" y="71"/>
                    <a:pt x="751" y="79"/>
                  </a:cubicBezTo>
                  <a:cubicBezTo>
                    <a:pt x="743" y="95"/>
                    <a:pt x="727" y="119"/>
                    <a:pt x="703" y="142"/>
                  </a:cubicBezTo>
                  <a:cubicBezTo>
                    <a:pt x="687" y="158"/>
                    <a:pt x="672" y="182"/>
                    <a:pt x="664" y="206"/>
                  </a:cubicBezTo>
                  <a:cubicBezTo>
                    <a:pt x="656" y="222"/>
                    <a:pt x="648" y="237"/>
                    <a:pt x="632" y="253"/>
                  </a:cubicBezTo>
                  <a:cubicBezTo>
                    <a:pt x="616" y="269"/>
                    <a:pt x="624" y="285"/>
                    <a:pt x="624" y="309"/>
                  </a:cubicBezTo>
                  <a:cubicBezTo>
                    <a:pt x="632" y="316"/>
                    <a:pt x="632" y="324"/>
                    <a:pt x="632" y="332"/>
                  </a:cubicBezTo>
                  <a:cubicBezTo>
                    <a:pt x="632" y="332"/>
                    <a:pt x="632" y="332"/>
                    <a:pt x="632" y="340"/>
                  </a:cubicBezTo>
                  <a:cubicBezTo>
                    <a:pt x="632" y="332"/>
                    <a:pt x="640" y="332"/>
                    <a:pt x="640" y="324"/>
                  </a:cubicBezTo>
                  <a:cubicBezTo>
                    <a:pt x="640" y="316"/>
                    <a:pt x="648" y="301"/>
                    <a:pt x="648" y="293"/>
                  </a:cubicBezTo>
                  <a:cubicBezTo>
                    <a:pt x="664" y="277"/>
                    <a:pt x="687" y="269"/>
                    <a:pt x="711" y="269"/>
                  </a:cubicBezTo>
                  <a:cubicBezTo>
                    <a:pt x="719" y="261"/>
                    <a:pt x="727" y="261"/>
                    <a:pt x="735" y="261"/>
                  </a:cubicBezTo>
                  <a:cubicBezTo>
                    <a:pt x="743" y="261"/>
                    <a:pt x="751" y="253"/>
                    <a:pt x="759" y="253"/>
                  </a:cubicBezTo>
                  <a:cubicBezTo>
                    <a:pt x="790" y="253"/>
                    <a:pt x="822" y="261"/>
                    <a:pt x="838" y="285"/>
                  </a:cubicBezTo>
                  <a:cubicBezTo>
                    <a:pt x="846" y="285"/>
                    <a:pt x="861" y="293"/>
                    <a:pt x="869" y="301"/>
                  </a:cubicBezTo>
                  <a:cubicBezTo>
                    <a:pt x="901" y="324"/>
                    <a:pt x="932" y="340"/>
                    <a:pt x="948" y="372"/>
                  </a:cubicBezTo>
                  <a:cubicBezTo>
                    <a:pt x="964" y="403"/>
                    <a:pt x="996" y="419"/>
                    <a:pt x="1019" y="427"/>
                  </a:cubicBezTo>
                  <a:cubicBezTo>
                    <a:pt x="1019" y="435"/>
                    <a:pt x="1019" y="435"/>
                    <a:pt x="1027" y="435"/>
                  </a:cubicBezTo>
                  <a:cubicBezTo>
                    <a:pt x="1027" y="435"/>
                    <a:pt x="1027" y="435"/>
                    <a:pt x="1035" y="435"/>
                  </a:cubicBezTo>
                  <a:cubicBezTo>
                    <a:pt x="1043" y="435"/>
                    <a:pt x="1067" y="427"/>
                    <a:pt x="1083" y="419"/>
                  </a:cubicBezTo>
                  <a:cubicBezTo>
                    <a:pt x="1090" y="411"/>
                    <a:pt x="1099" y="403"/>
                    <a:pt x="1106" y="403"/>
                  </a:cubicBezTo>
                  <a:cubicBezTo>
                    <a:pt x="1130" y="395"/>
                    <a:pt x="1138" y="403"/>
                    <a:pt x="1146" y="427"/>
                  </a:cubicBezTo>
                  <a:cubicBezTo>
                    <a:pt x="1146" y="435"/>
                    <a:pt x="1154" y="435"/>
                    <a:pt x="1178" y="435"/>
                  </a:cubicBezTo>
                  <a:cubicBezTo>
                    <a:pt x="1185" y="435"/>
                    <a:pt x="1193" y="435"/>
                    <a:pt x="1201" y="435"/>
                  </a:cubicBezTo>
                  <a:cubicBezTo>
                    <a:pt x="1209" y="435"/>
                    <a:pt x="1217" y="435"/>
                    <a:pt x="1225" y="435"/>
                  </a:cubicBezTo>
                  <a:cubicBezTo>
                    <a:pt x="1257" y="435"/>
                    <a:pt x="1265" y="419"/>
                    <a:pt x="1296" y="372"/>
                  </a:cubicBezTo>
                  <a:cubicBezTo>
                    <a:pt x="1320" y="340"/>
                    <a:pt x="1423" y="293"/>
                    <a:pt x="1494" y="293"/>
                  </a:cubicBezTo>
                  <a:cubicBezTo>
                    <a:pt x="1502" y="293"/>
                    <a:pt x="1510" y="293"/>
                    <a:pt x="1510" y="293"/>
                  </a:cubicBezTo>
                  <a:cubicBezTo>
                    <a:pt x="1518" y="293"/>
                    <a:pt x="1525" y="293"/>
                    <a:pt x="1541" y="293"/>
                  </a:cubicBezTo>
                  <a:cubicBezTo>
                    <a:pt x="1581" y="293"/>
                    <a:pt x="1612" y="277"/>
                    <a:pt x="1628" y="261"/>
                  </a:cubicBezTo>
                  <a:cubicBezTo>
                    <a:pt x="1636" y="261"/>
                    <a:pt x="1636" y="261"/>
                    <a:pt x="1644" y="261"/>
                  </a:cubicBezTo>
                  <a:cubicBezTo>
                    <a:pt x="1644" y="253"/>
                    <a:pt x="1644" y="253"/>
                    <a:pt x="1644" y="253"/>
                  </a:cubicBezTo>
                  <a:cubicBezTo>
                    <a:pt x="1676" y="237"/>
                    <a:pt x="1707" y="222"/>
                    <a:pt x="1731" y="222"/>
                  </a:cubicBezTo>
                  <a:cubicBezTo>
                    <a:pt x="1739" y="222"/>
                    <a:pt x="1739" y="222"/>
                    <a:pt x="1739" y="222"/>
                  </a:cubicBezTo>
                  <a:cubicBezTo>
                    <a:pt x="1747" y="222"/>
                    <a:pt x="1747" y="222"/>
                    <a:pt x="1755" y="222"/>
                  </a:cubicBezTo>
                  <a:cubicBezTo>
                    <a:pt x="1755" y="229"/>
                    <a:pt x="1755" y="237"/>
                    <a:pt x="1755" y="253"/>
                  </a:cubicBezTo>
                  <a:cubicBezTo>
                    <a:pt x="1755" y="261"/>
                    <a:pt x="1755" y="269"/>
                    <a:pt x="1755" y="285"/>
                  </a:cubicBezTo>
                  <a:cubicBezTo>
                    <a:pt x="1755" y="316"/>
                    <a:pt x="1755" y="340"/>
                    <a:pt x="1763" y="348"/>
                  </a:cubicBezTo>
                  <a:cubicBezTo>
                    <a:pt x="1770" y="356"/>
                    <a:pt x="1786" y="356"/>
                    <a:pt x="1802" y="356"/>
                  </a:cubicBezTo>
                  <a:cubicBezTo>
                    <a:pt x="1810" y="356"/>
                    <a:pt x="1826" y="356"/>
                    <a:pt x="1834" y="356"/>
                  </a:cubicBezTo>
                  <a:cubicBezTo>
                    <a:pt x="1834" y="356"/>
                    <a:pt x="1842" y="356"/>
                    <a:pt x="1849" y="356"/>
                  </a:cubicBezTo>
                  <a:cubicBezTo>
                    <a:pt x="1849" y="356"/>
                    <a:pt x="1858" y="356"/>
                    <a:pt x="1865" y="356"/>
                  </a:cubicBezTo>
                  <a:cubicBezTo>
                    <a:pt x="1865" y="364"/>
                    <a:pt x="1889" y="364"/>
                    <a:pt x="1913" y="364"/>
                  </a:cubicBezTo>
                  <a:cubicBezTo>
                    <a:pt x="1921" y="364"/>
                    <a:pt x="1929" y="364"/>
                    <a:pt x="1936" y="364"/>
                  </a:cubicBezTo>
                  <a:cubicBezTo>
                    <a:pt x="1944" y="356"/>
                    <a:pt x="1968" y="348"/>
                    <a:pt x="1992" y="348"/>
                  </a:cubicBezTo>
                  <a:cubicBezTo>
                    <a:pt x="2000" y="348"/>
                    <a:pt x="2000" y="348"/>
                    <a:pt x="2008" y="348"/>
                  </a:cubicBezTo>
                  <a:cubicBezTo>
                    <a:pt x="2031" y="356"/>
                    <a:pt x="2031" y="380"/>
                    <a:pt x="2031" y="403"/>
                  </a:cubicBezTo>
                  <a:cubicBezTo>
                    <a:pt x="2031" y="411"/>
                    <a:pt x="2039" y="419"/>
                    <a:pt x="2039" y="427"/>
                  </a:cubicBezTo>
                  <a:cubicBezTo>
                    <a:pt x="2039" y="451"/>
                    <a:pt x="2047" y="451"/>
                    <a:pt x="2063" y="467"/>
                  </a:cubicBezTo>
                  <a:cubicBezTo>
                    <a:pt x="2063" y="467"/>
                    <a:pt x="2063" y="467"/>
                    <a:pt x="2071" y="467"/>
                  </a:cubicBezTo>
                  <a:cubicBezTo>
                    <a:pt x="2071" y="475"/>
                    <a:pt x="2079" y="475"/>
                    <a:pt x="2087" y="482"/>
                  </a:cubicBezTo>
                  <a:cubicBezTo>
                    <a:pt x="2102" y="498"/>
                    <a:pt x="2126" y="514"/>
                    <a:pt x="2134" y="514"/>
                  </a:cubicBezTo>
                  <a:cubicBezTo>
                    <a:pt x="2142" y="514"/>
                    <a:pt x="2142" y="514"/>
                    <a:pt x="2150" y="522"/>
                  </a:cubicBezTo>
                  <a:cubicBezTo>
                    <a:pt x="2158" y="530"/>
                    <a:pt x="2158" y="530"/>
                    <a:pt x="2166" y="538"/>
                  </a:cubicBezTo>
                  <a:cubicBezTo>
                    <a:pt x="2166" y="538"/>
                    <a:pt x="2166" y="538"/>
                    <a:pt x="2174" y="538"/>
                  </a:cubicBezTo>
                  <a:cubicBezTo>
                    <a:pt x="2174" y="538"/>
                    <a:pt x="2182" y="530"/>
                    <a:pt x="2189" y="522"/>
                  </a:cubicBezTo>
                  <a:cubicBezTo>
                    <a:pt x="2197" y="522"/>
                    <a:pt x="2197" y="514"/>
                    <a:pt x="2205" y="514"/>
                  </a:cubicBezTo>
                  <a:cubicBezTo>
                    <a:pt x="2221" y="498"/>
                    <a:pt x="2229" y="490"/>
                    <a:pt x="2237" y="490"/>
                  </a:cubicBezTo>
                  <a:cubicBezTo>
                    <a:pt x="2245" y="490"/>
                    <a:pt x="2245" y="490"/>
                    <a:pt x="2245" y="490"/>
                  </a:cubicBezTo>
                  <a:cubicBezTo>
                    <a:pt x="2253" y="490"/>
                    <a:pt x="2253" y="498"/>
                    <a:pt x="2261" y="498"/>
                  </a:cubicBezTo>
                  <a:cubicBezTo>
                    <a:pt x="2269" y="514"/>
                    <a:pt x="2269" y="538"/>
                    <a:pt x="2269" y="546"/>
                  </a:cubicBezTo>
                  <a:cubicBezTo>
                    <a:pt x="2269" y="553"/>
                    <a:pt x="2269" y="553"/>
                    <a:pt x="2261" y="553"/>
                  </a:cubicBezTo>
                  <a:cubicBezTo>
                    <a:pt x="2261" y="569"/>
                    <a:pt x="2261" y="577"/>
                    <a:pt x="2237" y="577"/>
                  </a:cubicBezTo>
                  <a:cubicBezTo>
                    <a:pt x="2237" y="577"/>
                    <a:pt x="2229" y="577"/>
                    <a:pt x="2221" y="577"/>
                  </a:cubicBezTo>
                  <a:cubicBezTo>
                    <a:pt x="2213" y="577"/>
                    <a:pt x="2205" y="577"/>
                    <a:pt x="2205" y="577"/>
                  </a:cubicBezTo>
                  <a:cubicBezTo>
                    <a:pt x="2189" y="569"/>
                    <a:pt x="2182" y="569"/>
                    <a:pt x="2166" y="569"/>
                  </a:cubicBezTo>
                  <a:cubicBezTo>
                    <a:pt x="2150" y="569"/>
                    <a:pt x="2150" y="569"/>
                    <a:pt x="2150" y="569"/>
                  </a:cubicBezTo>
                  <a:cubicBezTo>
                    <a:pt x="2150" y="577"/>
                    <a:pt x="2150" y="577"/>
                    <a:pt x="2142" y="577"/>
                  </a:cubicBezTo>
                  <a:cubicBezTo>
                    <a:pt x="2142" y="577"/>
                    <a:pt x="2142" y="577"/>
                    <a:pt x="2134" y="577"/>
                  </a:cubicBezTo>
                  <a:cubicBezTo>
                    <a:pt x="2126" y="577"/>
                    <a:pt x="2110" y="577"/>
                    <a:pt x="2095" y="577"/>
                  </a:cubicBezTo>
                  <a:cubicBezTo>
                    <a:pt x="2087" y="577"/>
                    <a:pt x="2079" y="577"/>
                    <a:pt x="2079" y="577"/>
                  </a:cubicBezTo>
                  <a:cubicBezTo>
                    <a:pt x="2071" y="577"/>
                    <a:pt x="2071" y="577"/>
                    <a:pt x="2063" y="577"/>
                  </a:cubicBezTo>
                  <a:cubicBezTo>
                    <a:pt x="2055" y="577"/>
                    <a:pt x="2039" y="577"/>
                    <a:pt x="2031" y="577"/>
                  </a:cubicBezTo>
                  <a:cubicBezTo>
                    <a:pt x="2016" y="577"/>
                    <a:pt x="2000" y="577"/>
                    <a:pt x="1992" y="577"/>
                  </a:cubicBezTo>
                  <a:cubicBezTo>
                    <a:pt x="1960" y="577"/>
                    <a:pt x="1944" y="577"/>
                    <a:pt x="1936" y="569"/>
                  </a:cubicBezTo>
                  <a:cubicBezTo>
                    <a:pt x="1921" y="562"/>
                    <a:pt x="1913" y="569"/>
                    <a:pt x="1897" y="593"/>
                  </a:cubicBezTo>
                  <a:cubicBezTo>
                    <a:pt x="1897" y="601"/>
                    <a:pt x="1889" y="609"/>
                    <a:pt x="1889" y="609"/>
                  </a:cubicBezTo>
                  <a:cubicBezTo>
                    <a:pt x="1889" y="625"/>
                    <a:pt x="1889" y="633"/>
                    <a:pt x="1873" y="640"/>
                  </a:cubicBezTo>
                  <a:cubicBezTo>
                    <a:pt x="1849" y="656"/>
                    <a:pt x="1849" y="648"/>
                    <a:pt x="1834" y="633"/>
                  </a:cubicBezTo>
                  <a:cubicBezTo>
                    <a:pt x="1826" y="625"/>
                    <a:pt x="1826" y="617"/>
                    <a:pt x="1810" y="609"/>
                  </a:cubicBezTo>
                  <a:cubicBezTo>
                    <a:pt x="1786" y="593"/>
                    <a:pt x="1778" y="585"/>
                    <a:pt x="1763" y="585"/>
                  </a:cubicBezTo>
                  <a:cubicBezTo>
                    <a:pt x="1763" y="585"/>
                    <a:pt x="1755" y="585"/>
                    <a:pt x="1747" y="585"/>
                  </a:cubicBezTo>
                  <a:cubicBezTo>
                    <a:pt x="1739" y="585"/>
                    <a:pt x="1731" y="577"/>
                    <a:pt x="1731" y="577"/>
                  </a:cubicBezTo>
                  <a:cubicBezTo>
                    <a:pt x="1715" y="577"/>
                    <a:pt x="1707" y="569"/>
                    <a:pt x="1691" y="569"/>
                  </a:cubicBezTo>
                  <a:cubicBezTo>
                    <a:pt x="1683" y="569"/>
                    <a:pt x="1676" y="569"/>
                    <a:pt x="1676" y="569"/>
                  </a:cubicBezTo>
                  <a:cubicBezTo>
                    <a:pt x="1668" y="569"/>
                    <a:pt x="1668" y="569"/>
                    <a:pt x="1660" y="569"/>
                  </a:cubicBezTo>
                  <a:cubicBezTo>
                    <a:pt x="1652" y="569"/>
                    <a:pt x="1652" y="569"/>
                    <a:pt x="1652" y="569"/>
                  </a:cubicBezTo>
                  <a:cubicBezTo>
                    <a:pt x="1644" y="569"/>
                    <a:pt x="1644" y="569"/>
                    <a:pt x="1636" y="569"/>
                  </a:cubicBezTo>
                  <a:cubicBezTo>
                    <a:pt x="1612" y="569"/>
                    <a:pt x="1605" y="577"/>
                    <a:pt x="1596" y="609"/>
                  </a:cubicBezTo>
                  <a:cubicBezTo>
                    <a:pt x="1596" y="633"/>
                    <a:pt x="1573" y="640"/>
                    <a:pt x="1541" y="640"/>
                  </a:cubicBezTo>
                  <a:cubicBezTo>
                    <a:pt x="1533" y="640"/>
                    <a:pt x="1533" y="640"/>
                    <a:pt x="1533" y="640"/>
                  </a:cubicBezTo>
                  <a:cubicBezTo>
                    <a:pt x="1518" y="640"/>
                    <a:pt x="1502" y="640"/>
                    <a:pt x="1486" y="648"/>
                  </a:cubicBezTo>
                  <a:cubicBezTo>
                    <a:pt x="1470" y="648"/>
                    <a:pt x="1454" y="656"/>
                    <a:pt x="1423" y="656"/>
                  </a:cubicBezTo>
                  <a:cubicBezTo>
                    <a:pt x="1375" y="656"/>
                    <a:pt x="1359" y="712"/>
                    <a:pt x="1359" y="735"/>
                  </a:cubicBezTo>
                  <a:cubicBezTo>
                    <a:pt x="1359" y="751"/>
                    <a:pt x="1343" y="759"/>
                    <a:pt x="1320" y="767"/>
                  </a:cubicBezTo>
                  <a:cubicBezTo>
                    <a:pt x="1320" y="775"/>
                    <a:pt x="1312" y="775"/>
                    <a:pt x="1312" y="775"/>
                  </a:cubicBezTo>
                  <a:cubicBezTo>
                    <a:pt x="1288" y="783"/>
                    <a:pt x="1288" y="799"/>
                    <a:pt x="1280" y="815"/>
                  </a:cubicBezTo>
                  <a:cubicBezTo>
                    <a:pt x="1272" y="815"/>
                    <a:pt x="1272" y="822"/>
                    <a:pt x="1272" y="822"/>
                  </a:cubicBezTo>
                  <a:cubicBezTo>
                    <a:pt x="1272" y="830"/>
                    <a:pt x="1265" y="838"/>
                    <a:pt x="1257" y="838"/>
                  </a:cubicBezTo>
                  <a:cubicBezTo>
                    <a:pt x="1249" y="838"/>
                    <a:pt x="1249" y="830"/>
                    <a:pt x="1241" y="806"/>
                  </a:cubicBezTo>
                  <a:cubicBezTo>
                    <a:pt x="1241" y="791"/>
                    <a:pt x="1249" y="783"/>
                    <a:pt x="1265" y="767"/>
                  </a:cubicBezTo>
                  <a:cubicBezTo>
                    <a:pt x="1272" y="767"/>
                    <a:pt x="1280" y="759"/>
                    <a:pt x="1288" y="759"/>
                  </a:cubicBezTo>
                  <a:cubicBezTo>
                    <a:pt x="1288" y="751"/>
                    <a:pt x="1296" y="743"/>
                    <a:pt x="1296" y="743"/>
                  </a:cubicBezTo>
                  <a:cubicBezTo>
                    <a:pt x="1296" y="735"/>
                    <a:pt x="1280" y="728"/>
                    <a:pt x="1272" y="719"/>
                  </a:cubicBezTo>
                  <a:lnTo>
                    <a:pt x="1272" y="719"/>
                  </a:lnTo>
                  <a:cubicBezTo>
                    <a:pt x="1265" y="712"/>
                    <a:pt x="1265" y="712"/>
                    <a:pt x="1265" y="712"/>
                  </a:cubicBezTo>
                  <a:cubicBezTo>
                    <a:pt x="1257" y="712"/>
                    <a:pt x="1249" y="719"/>
                    <a:pt x="1241" y="728"/>
                  </a:cubicBezTo>
                  <a:cubicBezTo>
                    <a:pt x="1241" y="735"/>
                    <a:pt x="1233" y="735"/>
                    <a:pt x="1225" y="743"/>
                  </a:cubicBezTo>
                  <a:cubicBezTo>
                    <a:pt x="1217" y="751"/>
                    <a:pt x="1217" y="759"/>
                    <a:pt x="1209" y="767"/>
                  </a:cubicBezTo>
                  <a:cubicBezTo>
                    <a:pt x="1201" y="775"/>
                    <a:pt x="1185" y="791"/>
                    <a:pt x="1170" y="799"/>
                  </a:cubicBezTo>
                  <a:lnTo>
                    <a:pt x="1162" y="806"/>
                  </a:lnTo>
                  <a:cubicBezTo>
                    <a:pt x="1146" y="806"/>
                    <a:pt x="1146" y="791"/>
                    <a:pt x="1146" y="783"/>
                  </a:cubicBezTo>
                  <a:cubicBezTo>
                    <a:pt x="1146" y="775"/>
                    <a:pt x="1146" y="767"/>
                    <a:pt x="1138" y="767"/>
                  </a:cubicBezTo>
                  <a:cubicBezTo>
                    <a:pt x="1138" y="759"/>
                    <a:pt x="1138" y="759"/>
                    <a:pt x="1138" y="759"/>
                  </a:cubicBezTo>
                  <a:cubicBezTo>
                    <a:pt x="1138" y="759"/>
                    <a:pt x="1130" y="775"/>
                    <a:pt x="1130" y="791"/>
                  </a:cubicBezTo>
                  <a:cubicBezTo>
                    <a:pt x="1130" y="806"/>
                    <a:pt x="1106" y="854"/>
                    <a:pt x="1090" y="901"/>
                  </a:cubicBezTo>
                  <a:cubicBezTo>
                    <a:pt x="1075" y="933"/>
                    <a:pt x="1059" y="973"/>
                    <a:pt x="1059" y="980"/>
                  </a:cubicBezTo>
                  <a:cubicBezTo>
                    <a:pt x="1059" y="988"/>
                    <a:pt x="1043" y="1012"/>
                    <a:pt x="1027" y="1028"/>
                  </a:cubicBezTo>
                  <a:cubicBezTo>
                    <a:pt x="1019" y="1036"/>
                    <a:pt x="1012" y="1052"/>
                    <a:pt x="1004" y="1059"/>
                  </a:cubicBezTo>
                  <a:cubicBezTo>
                    <a:pt x="996" y="1075"/>
                    <a:pt x="988" y="1091"/>
                    <a:pt x="988" y="1107"/>
                  </a:cubicBezTo>
                  <a:cubicBezTo>
                    <a:pt x="988" y="1115"/>
                    <a:pt x="988" y="1115"/>
                    <a:pt x="988" y="1115"/>
                  </a:cubicBezTo>
                  <a:lnTo>
                    <a:pt x="664" y="680"/>
                  </a:lnTo>
                  <a:lnTo>
                    <a:pt x="664" y="680"/>
                  </a:lnTo>
                  <a:cubicBezTo>
                    <a:pt x="672" y="680"/>
                    <a:pt x="679" y="688"/>
                    <a:pt x="679" y="696"/>
                  </a:cubicBezTo>
                  <a:cubicBezTo>
                    <a:pt x="687" y="704"/>
                    <a:pt x="711" y="704"/>
                    <a:pt x="727" y="704"/>
                  </a:cubicBezTo>
                  <a:cubicBezTo>
                    <a:pt x="759" y="712"/>
                    <a:pt x="790" y="712"/>
                    <a:pt x="790" y="735"/>
                  </a:cubicBezTo>
                  <a:cubicBezTo>
                    <a:pt x="790" y="743"/>
                    <a:pt x="790" y="743"/>
                    <a:pt x="790" y="743"/>
                  </a:cubicBezTo>
                  <a:cubicBezTo>
                    <a:pt x="798" y="783"/>
                    <a:pt x="798" y="791"/>
                    <a:pt x="814" y="799"/>
                  </a:cubicBezTo>
                  <a:lnTo>
                    <a:pt x="814" y="799"/>
                  </a:lnTo>
                  <a:cubicBezTo>
                    <a:pt x="838" y="799"/>
                    <a:pt x="893" y="815"/>
                    <a:pt x="893" y="893"/>
                  </a:cubicBezTo>
                  <a:cubicBezTo>
                    <a:pt x="893" y="933"/>
                    <a:pt x="885" y="957"/>
                    <a:pt x="877" y="973"/>
                  </a:cubicBezTo>
                  <a:cubicBezTo>
                    <a:pt x="877" y="973"/>
                    <a:pt x="869" y="980"/>
                    <a:pt x="877" y="980"/>
                  </a:cubicBezTo>
                  <a:cubicBezTo>
                    <a:pt x="877" y="988"/>
                    <a:pt x="885" y="988"/>
                    <a:pt x="885" y="988"/>
                  </a:cubicBezTo>
                  <a:cubicBezTo>
                    <a:pt x="893" y="988"/>
                    <a:pt x="901" y="988"/>
                    <a:pt x="909" y="988"/>
                  </a:cubicBezTo>
                  <a:cubicBezTo>
                    <a:pt x="932" y="996"/>
                    <a:pt x="948" y="996"/>
                    <a:pt x="948" y="1020"/>
                  </a:cubicBezTo>
                  <a:lnTo>
                    <a:pt x="948" y="1028"/>
                  </a:lnTo>
                  <a:cubicBezTo>
                    <a:pt x="948" y="1059"/>
                    <a:pt x="948" y="1091"/>
                    <a:pt x="972" y="1099"/>
                  </a:cubicBezTo>
                  <a:cubicBezTo>
                    <a:pt x="980" y="1099"/>
                    <a:pt x="980" y="1107"/>
                    <a:pt x="980" y="1107"/>
                  </a:cubicBezTo>
                  <a:cubicBezTo>
                    <a:pt x="980" y="1091"/>
                    <a:pt x="988" y="1075"/>
                    <a:pt x="996" y="1059"/>
                  </a:cubicBezTo>
                  <a:cubicBezTo>
                    <a:pt x="1004" y="1044"/>
                    <a:pt x="1012" y="1036"/>
                    <a:pt x="1019" y="1028"/>
                  </a:cubicBezTo>
                  <a:cubicBezTo>
                    <a:pt x="1035" y="1004"/>
                    <a:pt x="1051" y="988"/>
                    <a:pt x="1051" y="980"/>
                  </a:cubicBezTo>
                  <a:cubicBezTo>
                    <a:pt x="1051" y="973"/>
                    <a:pt x="1059" y="941"/>
                    <a:pt x="1083" y="893"/>
                  </a:cubicBezTo>
                  <a:cubicBezTo>
                    <a:pt x="1099" y="854"/>
                    <a:pt x="1122" y="806"/>
                    <a:pt x="1122" y="791"/>
                  </a:cubicBezTo>
                  <a:cubicBezTo>
                    <a:pt x="1122" y="775"/>
                    <a:pt x="1122" y="751"/>
                    <a:pt x="1138" y="751"/>
                  </a:cubicBezTo>
                  <a:lnTo>
                    <a:pt x="1146" y="759"/>
                  </a:lnTo>
                  <a:cubicBezTo>
                    <a:pt x="1146" y="767"/>
                    <a:pt x="1154" y="775"/>
                    <a:pt x="1154" y="783"/>
                  </a:cubicBezTo>
                  <a:cubicBezTo>
                    <a:pt x="1154" y="791"/>
                    <a:pt x="1154" y="799"/>
                    <a:pt x="1162" y="799"/>
                  </a:cubicBezTo>
                  <a:cubicBezTo>
                    <a:pt x="1162" y="799"/>
                    <a:pt x="1162" y="799"/>
                    <a:pt x="1170" y="791"/>
                  </a:cubicBezTo>
                  <a:cubicBezTo>
                    <a:pt x="1185" y="783"/>
                    <a:pt x="1193" y="775"/>
                    <a:pt x="1201" y="759"/>
                  </a:cubicBezTo>
                  <a:cubicBezTo>
                    <a:pt x="1209" y="751"/>
                    <a:pt x="1217" y="743"/>
                    <a:pt x="1225" y="735"/>
                  </a:cubicBezTo>
                  <a:cubicBezTo>
                    <a:pt x="1233" y="735"/>
                    <a:pt x="1233" y="728"/>
                    <a:pt x="1241" y="719"/>
                  </a:cubicBezTo>
                  <a:cubicBezTo>
                    <a:pt x="1249" y="712"/>
                    <a:pt x="1257" y="704"/>
                    <a:pt x="1265" y="704"/>
                  </a:cubicBezTo>
                  <a:cubicBezTo>
                    <a:pt x="1265" y="704"/>
                    <a:pt x="1272" y="704"/>
                    <a:pt x="1272" y="712"/>
                  </a:cubicBezTo>
                  <a:lnTo>
                    <a:pt x="1280" y="712"/>
                  </a:lnTo>
                  <a:cubicBezTo>
                    <a:pt x="1288" y="728"/>
                    <a:pt x="1296" y="735"/>
                    <a:pt x="1296" y="743"/>
                  </a:cubicBezTo>
                  <a:cubicBezTo>
                    <a:pt x="1296" y="751"/>
                    <a:pt x="1296" y="751"/>
                    <a:pt x="1288" y="759"/>
                  </a:cubicBezTo>
                  <a:cubicBezTo>
                    <a:pt x="1280" y="767"/>
                    <a:pt x="1280" y="775"/>
                    <a:pt x="1272" y="775"/>
                  </a:cubicBezTo>
                  <a:cubicBezTo>
                    <a:pt x="1257" y="791"/>
                    <a:pt x="1249" y="799"/>
                    <a:pt x="1249" y="806"/>
                  </a:cubicBezTo>
                  <a:cubicBezTo>
                    <a:pt x="1257" y="822"/>
                    <a:pt x="1257" y="830"/>
                    <a:pt x="1257" y="830"/>
                  </a:cubicBezTo>
                  <a:cubicBezTo>
                    <a:pt x="1265" y="830"/>
                    <a:pt x="1265" y="822"/>
                    <a:pt x="1265" y="822"/>
                  </a:cubicBezTo>
                  <a:cubicBezTo>
                    <a:pt x="1265" y="815"/>
                    <a:pt x="1272" y="815"/>
                    <a:pt x="1272" y="806"/>
                  </a:cubicBezTo>
                  <a:cubicBezTo>
                    <a:pt x="1280" y="791"/>
                    <a:pt x="1288" y="783"/>
                    <a:pt x="1304" y="767"/>
                  </a:cubicBezTo>
                  <a:cubicBezTo>
                    <a:pt x="1312" y="767"/>
                    <a:pt x="1312" y="767"/>
                    <a:pt x="1320" y="759"/>
                  </a:cubicBezTo>
                  <a:cubicBezTo>
                    <a:pt x="1336" y="751"/>
                    <a:pt x="1359" y="743"/>
                    <a:pt x="1359" y="735"/>
                  </a:cubicBezTo>
                  <a:cubicBezTo>
                    <a:pt x="1359" y="712"/>
                    <a:pt x="1367" y="656"/>
                    <a:pt x="1423" y="648"/>
                  </a:cubicBezTo>
                  <a:cubicBezTo>
                    <a:pt x="1454" y="648"/>
                    <a:pt x="1470" y="640"/>
                    <a:pt x="1486" y="640"/>
                  </a:cubicBezTo>
                  <a:cubicBezTo>
                    <a:pt x="1502" y="640"/>
                    <a:pt x="1510" y="633"/>
                    <a:pt x="1533" y="633"/>
                  </a:cubicBezTo>
                  <a:cubicBezTo>
                    <a:pt x="1541" y="633"/>
                    <a:pt x="1541" y="633"/>
                    <a:pt x="1541" y="633"/>
                  </a:cubicBezTo>
                  <a:cubicBezTo>
                    <a:pt x="1573" y="633"/>
                    <a:pt x="1589" y="633"/>
                    <a:pt x="1589" y="601"/>
                  </a:cubicBezTo>
                  <a:cubicBezTo>
                    <a:pt x="1596" y="577"/>
                    <a:pt x="1605" y="562"/>
                    <a:pt x="1636" y="562"/>
                  </a:cubicBezTo>
                  <a:cubicBezTo>
                    <a:pt x="1644" y="562"/>
                    <a:pt x="1652" y="562"/>
                    <a:pt x="1652" y="562"/>
                  </a:cubicBezTo>
                  <a:cubicBezTo>
                    <a:pt x="1652" y="562"/>
                    <a:pt x="1652" y="562"/>
                    <a:pt x="1660" y="562"/>
                  </a:cubicBezTo>
                  <a:cubicBezTo>
                    <a:pt x="1668" y="562"/>
                    <a:pt x="1668" y="562"/>
                    <a:pt x="1676" y="562"/>
                  </a:cubicBezTo>
                  <a:cubicBezTo>
                    <a:pt x="1676" y="562"/>
                    <a:pt x="1683" y="562"/>
                    <a:pt x="1691" y="562"/>
                  </a:cubicBezTo>
                  <a:cubicBezTo>
                    <a:pt x="1707" y="562"/>
                    <a:pt x="1715" y="569"/>
                    <a:pt x="1731" y="569"/>
                  </a:cubicBezTo>
                  <a:cubicBezTo>
                    <a:pt x="1739" y="569"/>
                    <a:pt x="1739" y="577"/>
                    <a:pt x="1747" y="577"/>
                  </a:cubicBezTo>
                  <a:cubicBezTo>
                    <a:pt x="1755" y="577"/>
                    <a:pt x="1763" y="577"/>
                    <a:pt x="1763" y="577"/>
                  </a:cubicBezTo>
                  <a:cubicBezTo>
                    <a:pt x="1778" y="585"/>
                    <a:pt x="1786" y="585"/>
                    <a:pt x="1818" y="601"/>
                  </a:cubicBezTo>
                  <a:cubicBezTo>
                    <a:pt x="1826" y="617"/>
                    <a:pt x="1834" y="625"/>
                    <a:pt x="1842" y="625"/>
                  </a:cubicBezTo>
                  <a:cubicBezTo>
                    <a:pt x="1849" y="640"/>
                    <a:pt x="1849" y="640"/>
                    <a:pt x="1858" y="640"/>
                  </a:cubicBezTo>
                  <a:cubicBezTo>
                    <a:pt x="1858" y="640"/>
                    <a:pt x="1865" y="640"/>
                    <a:pt x="1873" y="640"/>
                  </a:cubicBezTo>
                  <a:cubicBezTo>
                    <a:pt x="1881" y="633"/>
                    <a:pt x="1881" y="625"/>
                    <a:pt x="1889" y="609"/>
                  </a:cubicBezTo>
                  <a:cubicBezTo>
                    <a:pt x="1889" y="601"/>
                    <a:pt x="1889" y="593"/>
                    <a:pt x="1889" y="585"/>
                  </a:cubicBezTo>
                  <a:cubicBezTo>
                    <a:pt x="1905" y="562"/>
                    <a:pt x="1921" y="553"/>
                    <a:pt x="1944" y="569"/>
                  </a:cubicBezTo>
                  <a:cubicBezTo>
                    <a:pt x="1952" y="569"/>
                    <a:pt x="1984" y="569"/>
                    <a:pt x="1992" y="569"/>
                  </a:cubicBezTo>
                  <a:cubicBezTo>
                    <a:pt x="2000" y="569"/>
                    <a:pt x="2016" y="569"/>
                    <a:pt x="2031" y="569"/>
                  </a:cubicBezTo>
                  <a:cubicBezTo>
                    <a:pt x="2039" y="569"/>
                    <a:pt x="2055" y="569"/>
                    <a:pt x="2063" y="569"/>
                  </a:cubicBezTo>
                  <a:cubicBezTo>
                    <a:pt x="2071" y="569"/>
                    <a:pt x="2071" y="569"/>
                    <a:pt x="2079" y="569"/>
                  </a:cubicBezTo>
                  <a:cubicBezTo>
                    <a:pt x="2079" y="569"/>
                    <a:pt x="2087" y="569"/>
                    <a:pt x="2095" y="569"/>
                  </a:cubicBezTo>
                  <a:cubicBezTo>
                    <a:pt x="2110" y="569"/>
                    <a:pt x="2126" y="569"/>
                    <a:pt x="2134" y="569"/>
                  </a:cubicBezTo>
                  <a:cubicBezTo>
                    <a:pt x="2142" y="569"/>
                    <a:pt x="2142" y="569"/>
                    <a:pt x="2142" y="569"/>
                  </a:cubicBezTo>
                  <a:cubicBezTo>
                    <a:pt x="2142" y="562"/>
                    <a:pt x="2150" y="562"/>
                    <a:pt x="2166" y="562"/>
                  </a:cubicBezTo>
                  <a:cubicBezTo>
                    <a:pt x="2182" y="562"/>
                    <a:pt x="2189" y="562"/>
                    <a:pt x="2205" y="569"/>
                  </a:cubicBezTo>
                  <a:cubicBezTo>
                    <a:pt x="2205" y="569"/>
                    <a:pt x="2213" y="569"/>
                    <a:pt x="2229" y="569"/>
                  </a:cubicBezTo>
                  <a:lnTo>
                    <a:pt x="2237" y="569"/>
                  </a:lnTo>
                  <a:cubicBezTo>
                    <a:pt x="2253" y="569"/>
                    <a:pt x="2253" y="562"/>
                    <a:pt x="2261" y="553"/>
                  </a:cubicBezTo>
                  <a:lnTo>
                    <a:pt x="2261" y="546"/>
                  </a:lnTo>
                  <a:cubicBezTo>
                    <a:pt x="2261" y="538"/>
                    <a:pt x="2261" y="514"/>
                    <a:pt x="2253" y="506"/>
                  </a:cubicBezTo>
                  <a:cubicBezTo>
                    <a:pt x="2253" y="498"/>
                    <a:pt x="2245" y="498"/>
                    <a:pt x="2245" y="498"/>
                  </a:cubicBezTo>
                  <a:cubicBezTo>
                    <a:pt x="2229" y="498"/>
                    <a:pt x="2229" y="498"/>
                    <a:pt x="2205" y="514"/>
                  </a:cubicBezTo>
                  <a:cubicBezTo>
                    <a:pt x="2205" y="522"/>
                    <a:pt x="2197" y="530"/>
                    <a:pt x="2197" y="530"/>
                  </a:cubicBezTo>
                  <a:cubicBezTo>
                    <a:pt x="2189" y="538"/>
                    <a:pt x="2182" y="546"/>
                    <a:pt x="2174" y="546"/>
                  </a:cubicBezTo>
                  <a:cubicBezTo>
                    <a:pt x="2166" y="546"/>
                    <a:pt x="2166" y="546"/>
                    <a:pt x="2158" y="538"/>
                  </a:cubicBezTo>
                  <a:cubicBezTo>
                    <a:pt x="2150" y="538"/>
                    <a:pt x="2150" y="530"/>
                    <a:pt x="2142" y="530"/>
                  </a:cubicBezTo>
                  <a:cubicBezTo>
                    <a:pt x="2142" y="522"/>
                    <a:pt x="2134" y="522"/>
                    <a:pt x="2134" y="522"/>
                  </a:cubicBezTo>
                  <a:cubicBezTo>
                    <a:pt x="2126" y="522"/>
                    <a:pt x="2102" y="506"/>
                    <a:pt x="2079" y="490"/>
                  </a:cubicBezTo>
                  <a:cubicBezTo>
                    <a:pt x="2079" y="482"/>
                    <a:pt x="2071" y="482"/>
                    <a:pt x="2063" y="475"/>
                  </a:cubicBezTo>
                  <a:cubicBezTo>
                    <a:pt x="2063" y="475"/>
                    <a:pt x="2063" y="475"/>
                    <a:pt x="2055" y="467"/>
                  </a:cubicBezTo>
                  <a:cubicBezTo>
                    <a:pt x="2039" y="459"/>
                    <a:pt x="2031" y="451"/>
                    <a:pt x="2031" y="427"/>
                  </a:cubicBezTo>
                  <a:cubicBezTo>
                    <a:pt x="2031" y="419"/>
                    <a:pt x="2031" y="411"/>
                    <a:pt x="2023" y="403"/>
                  </a:cubicBezTo>
                  <a:cubicBezTo>
                    <a:pt x="2023" y="380"/>
                    <a:pt x="2023" y="356"/>
                    <a:pt x="2008" y="356"/>
                  </a:cubicBezTo>
                  <a:cubicBezTo>
                    <a:pt x="2000" y="356"/>
                    <a:pt x="2000" y="356"/>
                    <a:pt x="1992" y="356"/>
                  </a:cubicBezTo>
                  <a:cubicBezTo>
                    <a:pt x="1968" y="356"/>
                    <a:pt x="1952" y="364"/>
                    <a:pt x="1936" y="372"/>
                  </a:cubicBezTo>
                  <a:cubicBezTo>
                    <a:pt x="1929" y="372"/>
                    <a:pt x="1921" y="372"/>
                    <a:pt x="1913" y="372"/>
                  </a:cubicBezTo>
                  <a:cubicBezTo>
                    <a:pt x="1889" y="372"/>
                    <a:pt x="1865" y="372"/>
                    <a:pt x="1858" y="364"/>
                  </a:cubicBezTo>
                  <a:cubicBezTo>
                    <a:pt x="1858" y="364"/>
                    <a:pt x="1849" y="364"/>
                    <a:pt x="1834" y="364"/>
                  </a:cubicBezTo>
                  <a:cubicBezTo>
                    <a:pt x="1826" y="364"/>
                    <a:pt x="1810" y="364"/>
                    <a:pt x="1802" y="364"/>
                  </a:cubicBezTo>
                  <a:cubicBezTo>
                    <a:pt x="1778" y="364"/>
                    <a:pt x="1770" y="356"/>
                    <a:pt x="1763" y="348"/>
                  </a:cubicBezTo>
                  <a:cubicBezTo>
                    <a:pt x="1747" y="340"/>
                    <a:pt x="1747" y="324"/>
                    <a:pt x="1747" y="285"/>
                  </a:cubicBezTo>
                  <a:cubicBezTo>
                    <a:pt x="1747" y="269"/>
                    <a:pt x="1747" y="261"/>
                    <a:pt x="1747" y="245"/>
                  </a:cubicBezTo>
                  <a:cubicBezTo>
                    <a:pt x="1747" y="237"/>
                    <a:pt x="1747" y="229"/>
                    <a:pt x="1747" y="229"/>
                  </a:cubicBezTo>
                  <a:cubicBezTo>
                    <a:pt x="1747" y="229"/>
                    <a:pt x="1739" y="229"/>
                    <a:pt x="1731" y="229"/>
                  </a:cubicBezTo>
                  <a:cubicBezTo>
                    <a:pt x="1707" y="229"/>
                    <a:pt x="1676" y="245"/>
                    <a:pt x="1652" y="261"/>
                  </a:cubicBezTo>
                  <a:cubicBezTo>
                    <a:pt x="1644" y="261"/>
                    <a:pt x="1644" y="261"/>
                    <a:pt x="1644" y="261"/>
                  </a:cubicBezTo>
                  <a:cubicBezTo>
                    <a:pt x="1644" y="269"/>
                    <a:pt x="1636" y="269"/>
                    <a:pt x="1636" y="269"/>
                  </a:cubicBezTo>
                  <a:cubicBezTo>
                    <a:pt x="1612" y="285"/>
                    <a:pt x="1581" y="301"/>
                    <a:pt x="1541" y="301"/>
                  </a:cubicBezTo>
                  <a:cubicBezTo>
                    <a:pt x="1525" y="301"/>
                    <a:pt x="1518" y="301"/>
                    <a:pt x="1510" y="301"/>
                  </a:cubicBezTo>
                  <a:cubicBezTo>
                    <a:pt x="1510" y="301"/>
                    <a:pt x="1502" y="293"/>
                    <a:pt x="1494" y="293"/>
                  </a:cubicBezTo>
                  <a:cubicBezTo>
                    <a:pt x="1423" y="293"/>
                    <a:pt x="1328" y="340"/>
                    <a:pt x="1304" y="380"/>
                  </a:cubicBezTo>
                  <a:cubicBezTo>
                    <a:pt x="1272" y="419"/>
                    <a:pt x="1257" y="443"/>
                    <a:pt x="1225" y="443"/>
                  </a:cubicBezTo>
                  <a:cubicBezTo>
                    <a:pt x="1217" y="443"/>
                    <a:pt x="1209" y="443"/>
                    <a:pt x="1201" y="443"/>
                  </a:cubicBezTo>
                  <a:cubicBezTo>
                    <a:pt x="1193" y="443"/>
                    <a:pt x="1185" y="443"/>
                    <a:pt x="1178" y="443"/>
                  </a:cubicBezTo>
                  <a:cubicBezTo>
                    <a:pt x="1154" y="443"/>
                    <a:pt x="1138" y="443"/>
                    <a:pt x="1138" y="427"/>
                  </a:cubicBezTo>
                  <a:cubicBezTo>
                    <a:pt x="1138" y="411"/>
                    <a:pt x="1130" y="403"/>
                    <a:pt x="1122" y="403"/>
                  </a:cubicBezTo>
                  <a:cubicBezTo>
                    <a:pt x="1114" y="403"/>
                    <a:pt x="1114" y="403"/>
                    <a:pt x="1106" y="411"/>
                  </a:cubicBezTo>
                  <a:cubicBezTo>
                    <a:pt x="1099" y="411"/>
                    <a:pt x="1090" y="419"/>
                    <a:pt x="1083" y="419"/>
                  </a:cubicBezTo>
                  <a:cubicBezTo>
                    <a:pt x="1067" y="435"/>
                    <a:pt x="1051" y="443"/>
                    <a:pt x="1035" y="443"/>
                  </a:cubicBezTo>
                  <a:cubicBezTo>
                    <a:pt x="1027" y="443"/>
                    <a:pt x="1027" y="443"/>
                    <a:pt x="1019" y="443"/>
                  </a:cubicBezTo>
                  <a:cubicBezTo>
                    <a:pt x="1019" y="443"/>
                    <a:pt x="1019" y="435"/>
                    <a:pt x="1012" y="435"/>
                  </a:cubicBezTo>
                  <a:cubicBezTo>
                    <a:pt x="988" y="427"/>
                    <a:pt x="956" y="411"/>
                    <a:pt x="940" y="372"/>
                  </a:cubicBezTo>
                  <a:cubicBezTo>
                    <a:pt x="925" y="348"/>
                    <a:pt x="893" y="324"/>
                    <a:pt x="869" y="309"/>
                  </a:cubicBezTo>
                  <a:cubicBezTo>
                    <a:pt x="853" y="301"/>
                    <a:pt x="846" y="293"/>
                    <a:pt x="838" y="285"/>
                  </a:cubicBezTo>
                  <a:cubicBezTo>
                    <a:pt x="822" y="269"/>
                    <a:pt x="782" y="261"/>
                    <a:pt x="759" y="261"/>
                  </a:cubicBezTo>
                  <a:cubicBezTo>
                    <a:pt x="751" y="261"/>
                    <a:pt x="743" y="261"/>
                    <a:pt x="735" y="269"/>
                  </a:cubicBezTo>
                  <a:cubicBezTo>
                    <a:pt x="727" y="269"/>
                    <a:pt x="719" y="269"/>
                    <a:pt x="711" y="277"/>
                  </a:cubicBezTo>
                  <a:cubicBezTo>
                    <a:pt x="687" y="277"/>
                    <a:pt x="664" y="285"/>
                    <a:pt x="656" y="301"/>
                  </a:cubicBezTo>
                  <a:cubicBezTo>
                    <a:pt x="656" y="309"/>
                    <a:pt x="648" y="316"/>
                    <a:pt x="648" y="324"/>
                  </a:cubicBezTo>
                  <a:cubicBezTo>
                    <a:pt x="640" y="340"/>
                    <a:pt x="640" y="348"/>
                    <a:pt x="632" y="348"/>
                  </a:cubicBezTo>
                  <a:cubicBezTo>
                    <a:pt x="632" y="348"/>
                    <a:pt x="624" y="340"/>
                    <a:pt x="624" y="332"/>
                  </a:cubicBezTo>
                  <a:cubicBezTo>
                    <a:pt x="624" y="324"/>
                    <a:pt x="624" y="316"/>
                    <a:pt x="616" y="309"/>
                  </a:cubicBezTo>
                  <a:cubicBezTo>
                    <a:pt x="616" y="293"/>
                    <a:pt x="608" y="269"/>
                    <a:pt x="624" y="245"/>
                  </a:cubicBezTo>
                  <a:cubicBezTo>
                    <a:pt x="640" y="229"/>
                    <a:pt x="648" y="214"/>
                    <a:pt x="656" y="198"/>
                  </a:cubicBezTo>
                  <a:cubicBezTo>
                    <a:pt x="672" y="174"/>
                    <a:pt x="679" y="150"/>
                    <a:pt x="703" y="135"/>
                  </a:cubicBezTo>
                  <a:cubicBezTo>
                    <a:pt x="727" y="111"/>
                    <a:pt x="735" y="87"/>
                    <a:pt x="751" y="79"/>
                  </a:cubicBezTo>
                  <a:cubicBezTo>
                    <a:pt x="751" y="71"/>
                    <a:pt x="759" y="63"/>
                    <a:pt x="759" y="56"/>
                  </a:cubicBezTo>
                  <a:lnTo>
                    <a:pt x="766" y="56"/>
                  </a:lnTo>
                  <a:cubicBezTo>
                    <a:pt x="766" y="48"/>
                    <a:pt x="774" y="48"/>
                    <a:pt x="798" y="40"/>
                  </a:cubicBezTo>
                  <a:cubicBezTo>
                    <a:pt x="814" y="40"/>
                    <a:pt x="830" y="40"/>
                    <a:pt x="830" y="32"/>
                  </a:cubicBezTo>
                  <a:cubicBezTo>
                    <a:pt x="830" y="24"/>
                    <a:pt x="830" y="24"/>
                    <a:pt x="822" y="16"/>
                  </a:cubicBezTo>
                  <a:cubicBezTo>
                    <a:pt x="814" y="8"/>
                    <a:pt x="790" y="8"/>
                    <a:pt x="766" y="8"/>
                  </a:cubicBezTo>
                  <a:cubicBezTo>
                    <a:pt x="727" y="8"/>
                    <a:pt x="695" y="16"/>
                    <a:pt x="679" y="24"/>
                  </a:cubicBezTo>
                  <a:cubicBezTo>
                    <a:pt x="672" y="32"/>
                    <a:pt x="672" y="32"/>
                    <a:pt x="672" y="32"/>
                  </a:cubicBezTo>
                  <a:cubicBezTo>
                    <a:pt x="640" y="56"/>
                    <a:pt x="593" y="79"/>
                    <a:pt x="577" y="111"/>
                  </a:cubicBezTo>
                  <a:cubicBezTo>
                    <a:pt x="569" y="127"/>
                    <a:pt x="569" y="142"/>
                    <a:pt x="561" y="150"/>
                  </a:cubicBezTo>
                  <a:cubicBezTo>
                    <a:pt x="561" y="158"/>
                    <a:pt x="561" y="166"/>
                    <a:pt x="561" y="174"/>
                  </a:cubicBezTo>
                  <a:cubicBezTo>
                    <a:pt x="553" y="174"/>
                    <a:pt x="553" y="182"/>
                    <a:pt x="545" y="182"/>
                  </a:cubicBezTo>
                  <a:cubicBezTo>
                    <a:pt x="545" y="182"/>
                    <a:pt x="537" y="174"/>
                    <a:pt x="537" y="158"/>
                  </a:cubicBezTo>
                  <a:cubicBezTo>
                    <a:pt x="529" y="158"/>
                    <a:pt x="529" y="150"/>
                    <a:pt x="529" y="150"/>
                  </a:cubicBezTo>
                  <a:lnTo>
                    <a:pt x="529" y="142"/>
                  </a:lnTo>
                  <a:cubicBezTo>
                    <a:pt x="529" y="142"/>
                    <a:pt x="529" y="150"/>
                    <a:pt x="521" y="150"/>
                  </a:cubicBezTo>
                  <a:cubicBezTo>
                    <a:pt x="521" y="158"/>
                    <a:pt x="513" y="166"/>
                    <a:pt x="506" y="174"/>
                  </a:cubicBezTo>
                  <a:cubicBezTo>
                    <a:pt x="490" y="190"/>
                    <a:pt x="482" y="206"/>
                    <a:pt x="474" y="214"/>
                  </a:cubicBezTo>
                  <a:cubicBezTo>
                    <a:pt x="466" y="222"/>
                    <a:pt x="466" y="229"/>
                    <a:pt x="466" y="229"/>
                  </a:cubicBezTo>
                  <a:cubicBezTo>
                    <a:pt x="466" y="237"/>
                    <a:pt x="466" y="245"/>
                    <a:pt x="442" y="261"/>
                  </a:cubicBezTo>
                  <a:cubicBezTo>
                    <a:pt x="435" y="261"/>
                    <a:pt x="426" y="261"/>
                    <a:pt x="426" y="269"/>
                  </a:cubicBezTo>
                  <a:cubicBezTo>
                    <a:pt x="387" y="285"/>
                    <a:pt x="355" y="301"/>
                    <a:pt x="332" y="324"/>
                  </a:cubicBezTo>
                  <a:cubicBezTo>
                    <a:pt x="324" y="324"/>
                    <a:pt x="324" y="332"/>
                    <a:pt x="316" y="332"/>
                  </a:cubicBezTo>
                  <a:cubicBezTo>
                    <a:pt x="300" y="348"/>
                    <a:pt x="300" y="348"/>
                    <a:pt x="284" y="348"/>
                  </a:cubicBezTo>
                  <a:lnTo>
                    <a:pt x="276" y="348"/>
                  </a:lnTo>
                  <a:cubicBezTo>
                    <a:pt x="268" y="348"/>
                    <a:pt x="268" y="348"/>
                    <a:pt x="260" y="348"/>
                  </a:cubicBezTo>
                  <a:cubicBezTo>
                    <a:pt x="237" y="348"/>
                    <a:pt x="221" y="348"/>
                    <a:pt x="205" y="356"/>
                  </a:cubicBezTo>
                  <a:cubicBezTo>
                    <a:pt x="182" y="372"/>
                    <a:pt x="110" y="411"/>
                    <a:pt x="87" y="451"/>
                  </a:cubicBezTo>
                  <a:cubicBezTo>
                    <a:pt x="63" y="482"/>
                    <a:pt x="47" y="490"/>
                    <a:pt x="15" y="490"/>
                  </a:cubicBezTo>
                  <a:cubicBezTo>
                    <a:pt x="23" y="498"/>
                    <a:pt x="31" y="506"/>
                    <a:pt x="31" y="506"/>
                  </a:cubicBezTo>
                  <a:cubicBezTo>
                    <a:pt x="55" y="522"/>
                    <a:pt x="79" y="553"/>
                    <a:pt x="87" y="569"/>
                  </a:cubicBezTo>
                  <a:cubicBezTo>
                    <a:pt x="95" y="577"/>
                    <a:pt x="95" y="585"/>
                    <a:pt x="102" y="585"/>
                  </a:cubicBezTo>
                  <a:lnTo>
                    <a:pt x="102" y="585"/>
                  </a:lnTo>
                  <a:cubicBezTo>
                    <a:pt x="110" y="601"/>
                    <a:pt x="126" y="625"/>
                    <a:pt x="197" y="625"/>
                  </a:cubicBezTo>
                  <a:cubicBezTo>
                    <a:pt x="268" y="625"/>
                    <a:pt x="466" y="640"/>
                    <a:pt x="506" y="680"/>
                  </a:cubicBezTo>
                  <a:cubicBezTo>
                    <a:pt x="506" y="680"/>
                    <a:pt x="513" y="688"/>
                    <a:pt x="513" y="696"/>
                  </a:cubicBezTo>
                  <a:cubicBezTo>
                    <a:pt x="529" y="704"/>
                    <a:pt x="537" y="712"/>
                    <a:pt x="553" y="712"/>
                  </a:cubicBezTo>
                  <a:cubicBezTo>
                    <a:pt x="561" y="712"/>
                    <a:pt x="569" y="712"/>
                    <a:pt x="585" y="704"/>
                  </a:cubicBezTo>
                  <a:cubicBezTo>
                    <a:pt x="600" y="704"/>
                    <a:pt x="616" y="696"/>
                    <a:pt x="632" y="696"/>
                  </a:cubicBezTo>
                  <a:cubicBezTo>
                    <a:pt x="640" y="688"/>
                    <a:pt x="648" y="680"/>
                    <a:pt x="664" y="680"/>
                  </a:cubicBezTo>
                  <a:lnTo>
                    <a:pt x="988" y="1115"/>
                  </a:lnTo>
                </a:path>
              </a:pathLst>
            </a:custGeom>
            <a:solidFill>
              <a:schemeClr val="accent6"/>
            </a:solidFill>
            <a:ln>
              <a:solidFill>
                <a:schemeClr val="bg2"/>
              </a:solidFill>
            </a:ln>
            <a:effectLst/>
          </p:spPr>
          <p:txBody>
            <a:bodyPr wrap="none" anchor="ctr"/>
            <a:lstStyle/>
            <a:p>
              <a:endParaRPr lang="en-US"/>
            </a:p>
          </p:txBody>
        </p:sp>
        <p:sp>
          <p:nvSpPr>
            <p:cNvPr id="1122" name="Freeform 668"/>
            <p:cNvSpPr>
              <a:spLocks noChangeArrowheads="1"/>
            </p:cNvSpPr>
            <p:nvPr/>
          </p:nvSpPr>
          <p:spPr bwMode="auto">
            <a:xfrm>
              <a:off x="18044440" y="5017977"/>
              <a:ext cx="1036730" cy="1097032"/>
            </a:xfrm>
            <a:custGeom>
              <a:avLst/>
              <a:gdLst>
                <a:gd name="T0" fmla="*/ 538 w 1970"/>
                <a:gd name="T1" fmla="*/ 48 h 2088"/>
                <a:gd name="T2" fmla="*/ 332 w 1970"/>
                <a:gd name="T3" fmla="*/ 143 h 2088"/>
                <a:gd name="T4" fmla="*/ 245 w 1970"/>
                <a:gd name="T5" fmla="*/ 111 h 2088"/>
                <a:gd name="T6" fmla="*/ 174 w 1970"/>
                <a:gd name="T7" fmla="*/ 182 h 2088"/>
                <a:gd name="T8" fmla="*/ 206 w 1970"/>
                <a:gd name="T9" fmla="*/ 395 h 2088"/>
                <a:gd name="T10" fmla="*/ 32 w 1970"/>
                <a:gd name="T11" fmla="*/ 585 h 2088"/>
                <a:gd name="T12" fmla="*/ 32 w 1970"/>
                <a:gd name="T13" fmla="*/ 688 h 2088"/>
                <a:gd name="T14" fmla="*/ 71 w 1970"/>
                <a:gd name="T15" fmla="*/ 815 h 2088"/>
                <a:gd name="T16" fmla="*/ 64 w 1970"/>
                <a:gd name="T17" fmla="*/ 917 h 2088"/>
                <a:gd name="T18" fmla="*/ 55 w 1970"/>
                <a:gd name="T19" fmla="*/ 965 h 2088"/>
                <a:gd name="T20" fmla="*/ 87 w 1970"/>
                <a:gd name="T21" fmla="*/ 1091 h 2088"/>
                <a:gd name="T22" fmla="*/ 237 w 1970"/>
                <a:gd name="T23" fmla="*/ 1194 h 2088"/>
                <a:gd name="T24" fmla="*/ 348 w 1970"/>
                <a:gd name="T25" fmla="*/ 1233 h 2088"/>
                <a:gd name="T26" fmla="*/ 601 w 1970"/>
                <a:gd name="T27" fmla="*/ 1518 h 2088"/>
                <a:gd name="T28" fmla="*/ 625 w 1970"/>
                <a:gd name="T29" fmla="*/ 1629 h 2088"/>
                <a:gd name="T30" fmla="*/ 664 w 1970"/>
                <a:gd name="T31" fmla="*/ 1708 h 2088"/>
                <a:gd name="T32" fmla="*/ 664 w 1970"/>
                <a:gd name="T33" fmla="*/ 1874 h 2088"/>
                <a:gd name="T34" fmla="*/ 704 w 1970"/>
                <a:gd name="T35" fmla="*/ 1945 h 2088"/>
                <a:gd name="T36" fmla="*/ 735 w 1970"/>
                <a:gd name="T37" fmla="*/ 2008 h 2088"/>
                <a:gd name="T38" fmla="*/ 838 w 1970"/>
                <a:gd name="T39" fmla="*/ 2048 h 2088"/>
                <a:gd name="T40" fmla="*/ 1803 w 1970"/>
                <a:gd name="T41" fmla="*/ 1803 h 2088"/>
                <a:gd name="T42" fmla="*/ 1795 w 1970"/>
                <a:gd name="T43" fmla="*/ 1486 h 2088"/>
                <a:gd name="T44" fmla="*/ 1850 w 1970"/>
                <a:gd name="T45" fmla="*/ 1170 h 2088"/>
                <a:gd name="T46" fmla="*/ 1889 w 1970"/>
                <a:gd name="T47" fmla="*/ 917 h 2088"/>
                <a:gd name="T48" fmla="*/ 1929 w 1970"/>
                <a:gd name="T49" fmla="*/ 806 h 2088"/>
                <a:gd name="T50" fmla="*/ 1961 w 1970"/>
                <a:gd name="T51" fmla="*/ 712 h 2088"/>
                <a:gd name="T52" fmla="*/ 1961 w 1970"/>
                <a:gd name="T53" fmla="*/ 672 h 2088"/>
                <a:gd name="T54" fmla="*/ 1882 w 1970"/>
                <a:gd name="T55" fmla="*/ 783 h 2088"/>
                <a:gd name="T56" fmla="*/ 1850 w 1970"/>
                <a:gd name="T57" fmla="*/ 886 h 2088"/>
                <a:gd name="T58" fmla="*/ 1818 w 1970"/>
                <a:gd name="T59" fmla="*/ 886 h 2088"/>
                <a:gd name="T60" fmla="*/ 1771 w 1970"/>
                <a:gd name="T61" fmla="*/ 965 h 2088"/>
                <a:gd name="T62" fmla="*/ 1692 w 1970"/>
                <a:gd name="T63" fmla="*/ 1052 h 2088"/>
                <a:gd name="T64" fmla="*/ 1668 w 1970"/>
                <a:gd name="T65" fmla="*/ 1052 h 2088"/>
                <a:gd name="T66" fmla="*/ 1716 w 1970"/>
                <a:gd name="T67" fmla="*/ 894 h 2088"/>
                <a:gd name="T68" fmla="*/ 1779 w 1970"/>
                <a:gd name="T69" fmla="*/ 806 h 2088"/>
                <a:gd name="T70" fmla="*/ 1739 w 1970"/>
                <a:gd name="T71" fmla="*/ 712 h 2088"/>
                <a:gd name="T72" fmla="*/ 1684 w 1970"/>
                <a:gd name="T73" fmla="*/ 672 h 2088"/>
                <a:gd name="T74" fmla="*/ 1684 w 1970"/>
                <a:gd name="T75" fmla="*/ 569 h 2088"/>
                <a:gd name="T76" fmla="*/ 1581 w 1970"/>
                <a:gd name="T77" fmla="*/ 411 h 2088"/>
                <a:gd name="T78" fmla="*/ 1431 w 1970"/>
                <a:gd name="T79" fmla="*/ 372 h 2088"/>
                <a:gd name="T80" fmla="*/ 1352 w 1970"/>
                <a:gd name="T81" fmla="*/ 395 h 2088"/>
                <a:gd name="T82" fmla="*/ 1297 w 1970"/>
                <a:gd name="T83" fmla="*/ 356 h 2088"/>
                <a:gd name="T84" fmla="*/ 886 w 1970"/>
                <a:gd name="T85" fmla="*/ 253 h 2088"/>
                <a:gd name="T86" fmla="*/ 814 w 1970"/>
                <a:gd name="T87" fmla="*/ 174 h 2088"/>
                <a:gd name="T88" fmla="*/ 799 w 1970"/>
                <a:gd name="T89" fmla="*/ 166 h 2088"/>
                <a:gd name="T90" fmla="*/ 719 w 1970"/>
                <a:gd name="T91" fmla="*/ 127 h 2088"/>
                <a:gd name="T92" fmla="*/ 641 w 1970"/>
                <a:gd name="T93" fmla="*/ 166 h 2088"/>
                <a:gd name="T94" fmla="*/ 648 w 1970"/>
                <a:gd name="T95" fmla="*/ 64 h 2088"/>
                <a:gd name="T96" fmla="*/ 664 w 1970"/>
                <a:gd name="T9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0" h="2088">
                  <a:moveTo>
                    <a:pt x="656" y="0"/>
                  </a:moveTo>
                  <a:lnTo>
                    <a:pt x="656" y="0"/>
                  </a:lnTo>
                  <a:cubicBezTo>
                    <a:pt x="625" y="0"/>
                    <a:pt x="585" y="16"/>
                    <a:pt x="585" y="24"/>
                  </a:cubicBezTo>
                  <a:cubicBezTo>
                    <a:pt x="577" y="32"/>
                    <a:pt x="561" y="40"/>
                    <a:pt x="538" y="48"/>
                  </a:cubicBezTo>
                  <a:cubicBezTo>
                    <a:pt x="522" y="56"/>
                    <a:pt x="498" y="64"/>
                    <a:pt x="490" y="71"/>
                  </a:cubicBezTo>
                  <a:cubicBezTo>
                    <a:pt x="482" y="71"/>
                    <a:pt x="475" y="79"/>
                    <a:pt x="466" y="87"/>
                  </a:cubicBezTo>
                  <a:cubicBezTo>
                    <a:pt x="451" y="95"/>
                    <a:pt x="419" y="119"/>
                    <a:pt x="388" y="119"/>
                  </a:cubicBezTo>
                  <a:cubicBezTo>
                    <a:pt x="364" y="127"/>
                    <a:pt x="340" y="135"/>
                    <a:pt x="332" y="143"/>
                  </a:cubicBezTo>
                  <a:cubicBezTo>
                    <a:pt x="316" y="151"/>
                    <a:pt x="308" y="151"/>
                    <a:pt x="293" y="151"/>
                  </a:cubicBezTo>
                  <a:lnTo>
                    <a:pt x="285" y="151"/>
                  </a:lnTo>
                  <a:cubicBezTo>
                    <a:pt x="277" y="143"/>
                    <a:pt x="269" y="143"/>
                    <a:pt x="269" y="135"/>
                  </a:cubicBezTo>
                  <a:cubicBezTo>
                    <a:pt x="253" y="135"/>
                    <a:pt x="253" y="127"/>
                    <a:pt x="245" y="111"/>
                  </a:cubicBezTo>
                  <a:lnTo>
                    <a:pt x="245" y="111"/>
                  </a:lnTo>
                  <a:cubicBezTo>
                    <a:pt x="229" y="119"/>
                    <a:pt x="190" y="166"/>
                    <a:pt x="174" y="174"/>
                  </a:cubicBezTo>
                  <a:lnTo>
                    <a:pt x="174" y="174"/>
                  </a:lnTo>
                  <a:cubicBezTo>
                    <a:pt x="174" y="174"/>
                    <a:pt x="174" y="174"/>
                    <a:pt x="174" y="182"/>
                  </a:cubicBezTo>
                  <a:cubicBezTo>
                    <a:pt x="174" y="198"/>
                    <a:pt x="174" y="222"/>
                    <a:pt x="182" y="238"/>
                  </a:cubicBezTo>
                  <a:cubicBezTo>
                    <a:pt x="182" y="253"/>
                    <a:pt x="182" y="261"/>
                    <a:pt x="190" y="277"/>
                  </a:cubicBezTo>
                  <a:cubicBezTo>
                    <a:pt x="190" y="285"/>
                    <a:pt x="190" y="293"/>
                    <a:pt x="190" y="309"/>
                  </a:cubicBezTo>
                  <a:cubicBezTo>
                    <a:pt x="198" y="332"/>
                    <a:pt x="206" y="364"/>
                    <a:pt x="206" y="395"/>
                  </a:cubicBezTo>
                  <a:cubicBezTo>
                    <a:pt x="206" y="419"/>
                    <a:pt x="198" y="443"/>
                    <a:pt x="182" y="459"/>
                  </a:cubicBezTo>
                  <a:cubicBezTo>
                    <a:pt x="166" y="491"/>
                    <a:pt x="142" y="498"/>
                    <a:pt x="119" y="506"/>
                  </a:cubicBezTo>
                  <a:cubicBezTo>
                    <a:pt x="95" y="514"/>
                    <a:pt x="79" y="522"/>
                    <a:pt x="64" y="538"/>
                  </a:cubicBezTo>
                  <a:cubicBezTo>
                    <a:pt x="40" y="554"/>
                    <a:pt x="32" y="569"/>
                    <a:pt x="32" y="585"/>
                  </a:cubicBezTo>
                  <a:cubicBezTo>
                    <a:pt x="32" y="601"/>
                    <a:pt x="24" y="617"/>
                    <a:pt x="8" y="641"/>
                  </a:cubicBezTo>
                  <a:cubicBezTo>
                    <a:pt x="8" y="649"/>
                    <a:pt x="0" y="656"/>
                    <a:pt x="0" y="664"/>
                  </a:cubicBezTo>
                  <a:cubicBezTo>
                    <a:pt x="0" y="672"/>
                    <a:pt x="0" y="672"/>
                    <a:pt x="0" y="672"/>
                  </a:cubicBezTo>
                  <a:cubicBezTo>
                    <a:pt x="8" y="680"/>
                    <a:pt x="16" y="688"/>
                    <a:pt x="32" y="688"/>
                  </a:cubicBezTo>
                  <a:cubicBezTo>
                    <a:pt x="40" y="696"/>
                    <a:pt x="48" y="696"/>
                    <a:pt x="55" y="704"/>
                  </a:cubicBezTo>
                  <a:cubicBezTo>
                    <a:pt x="79" y="712"/>
                    <a:pt x="87" y="735"/>
                    <a:pt x="87" y="759"/>
                  </a:cubicBezTo>
                  <a:cubicBezTo>
                    <a:pt x="87" y="759"/>
                    <a:pt x="87" y="759"/>
                    <a:pt x="87" y="767"/>
                  </a:cubicBezTo>
                  <a:cubicBezTo>
                    <a:pt x="87" y="783"/>
                    <a:pt x="79" y="799"/>
                    <a:pt x="71" y="815"/>
                  </a:cubicBezTo>
                  <a:cubicBezTo>
                    <a:pt x="55" y="822"/>
                    <a:pt x="55" y="830"/>
                    <a:pt x="55" y="838"/>
                  </a:cubicBezTo>
                  <a:cubicBezTo>
                    <a:pt x="55" y="838"/>
                    <a:pt x="55" y="846"/>
                    <a:pt x="55" y="854"/>
                  </a:cubicBezTo>
                  <a:cubicBezTo>
                    <a:pt x="64" y="862"/>
                    <a:pt x="64" y="878"/>
                    <a:pt x="64" y="886"/>
                  </a:cubicBezTo>
                  <a:cubicBezTo>
                    <a:pt x="64" y="902"/>
                    <a:pt x="64" y="909"/>
                    <a:pt x="64" y="917"/>
                  </a:cubicBezTo>
                  <a:cubicBezTo>
                    <a:pt x="64" y="925"/>
                    <a:pt x="64" y="933"/>
                    <a:pt x="64" y="941"/>
                  </a:cubicBezTo>
                  <a:lnTo>
                    <a:pt x="64" y="941"/>
                  </a:lnTo>
                  <a:lnTo>
                    <a:pt x="64" y="941"/>
                  </a:lnTo>
                  <a:cubicBezTo>
                    <a:pt x="64" y="949"/>
                    <a:pt x="55" y="957"/>
                    <a:pt x="55" y="965"/>
                  </a:cubicBezTo>
                  <a:cubicBezTo>
                    <a:pt x="55" y="973"/>
                    <a:pt x="48" y="981"/>
                    <a:pt x="48" y="988"/>
                  </a:cubicBezTo>
                  <a:cubicBezTo>
                    <a:pt x="40" y="1004"/>
                    <a:pt x="40" y="1012"/>
                    <a:pt x="40" y="1020"/>
                  </a:cubicBezTo>
                  <a:cubicBezTo>
                    <a:pt x="40" y="1044"/>
                    <a:pt x="48" y="1052"/>
                    <a:pt x="64" y="1060"/>
                  </a:cubicBezTo>
                  <a:cubicBezTo>
                    <a:pt x="71" y="1068"/>
                    <a:pt x="79" y="1083"/>
                    <a:pt x="87" y="1091"/>
                  </a:cubicBezTo>
                  <a:cubicBezTo>
                    <a:pt x="95" y="1115"/>
                    <a:pt x="119" y="1123"/>
                    <a:pt x="142" y="1131"/>
                  </a:cubicBezTo>
                  <a:cubicBezTo>
                    <a:pt x="150" y="1139"/>
                    <a:pt x="158" y="1139"/>
                    <a:pt x="166" y="1146"/>
                  </a:cubicBezTo>
                  <a:cubicBezTo>
                    <a:pt x="182" y="1155"/>
                    <a:pt x="190" y="1155"/>
                    <a:pt x="198" y="1155"/>
                  </a:cubicBezTo>
                  <a:cubicBezTo>
                    <a:pt x="214" y="1162"/>
                    <a:pt x="229" y="1162"/>
                    <a:pt x="237" y="1194"/>
                  </a:cubicBezTo>
                  <a:cubicBezTo>
                    <a:pt x="237" y="1202"/>
                    <a:pt x="245" y="1202"/>
                    <a:pt x="253" y="1202"/>
                  </a:cubicBezTo>
                  <a:lnTo>
                    <a:pt x="261" y="1202"/>
                  </a:lnTo>
                  <a:cubicBezTo>
                    <a:pt x="269" y="1202"/>
                    <a:pt x="277" y="1202"/>
                    <a:pt x="277" y="1202"/>
                  </a:cubicBezTo>
                  <a:cubicBezTo>
                    <a:pt x="293" y="1202"/>
                    <a:pt x="324" y="1210"/>
                    <a:pt x="348" y="1233"/>
                  </a:cubicBezTo>
                  <a:cubicBezTo>
                    <a:pt x="372" y="1257"/>
                    <a:pt x="395" y="1281"/>
                    <a:pt x="419" y="1305"/>
                  </a:cubicBezTo>
                  <a:cubicBezTo>
                    <a:pt x="459" y="1344"/>
                    <a:pt x="490" y="1384"/>
                    <a:pt x="506" y="1384"/>
                  </a:cubicBezTo>
                  <a:cubicBezTo>
                    <a:pt x="538" y="1392"/>
                    <a:pt x="601" y="1447"/>
                    <a:pt x="601" y="1510"/>
                  </a:cubicBezTo>
                  <a:cubicBezTo>
                    <a:pt x="601" y="1518"/>
                    <a:pt x="601" y="1518"/>
                    <a:pt x="601" y="1518"/>
                  </a:cubicBezTo>
                  <a:cubicBezTo>
                    <a:pt x="593" y="1526"/>
                    <a:pt x="593" y="1526"/>
                    <a:pt x="593" y="1534"/>
                  </a:cubicBezTo>
                  <a:cubicBezTo>
                    <a:pt x="593" y="1542"/>
                    <a:pt x="601" y="1558"/>
                    <a:pt x="601" y="1573"/>
                  </a:cubicBezTo>
                  <a:cubicBezTo>
                    <a:pt x="609" y="1589"/>
                    <a:pt x="617" y="1613"/>
                    <a:pt x="625" y="1629"/>
                  </a:cubicBezTo>
                  <a:lnTo>
                    <a:pt x="625" y="1629"/>
                  </a:lnTo>
                  <a:cubicBezTo>
                    <a:pt x="625" y="1637"/>
                    <a:pt x="625" y="1637"/>
                    <a:pt x="625" y="1637"/>
                  </a:cubicBezTo>
                  <a:cubicBezTo>
                    <a:pt x="632" y="1645"/>
                    <a:pt x="632" y="1652"/>
                    <a:pt x="632" y="1652"/>
                  </a:cubicBezTo>
                  <a:cubicBezTo>
                    <a:pt x="641" y="1668"/>
                    <a:pt x="648" y="1676"/>
                    <a:pt x="648" y="1684"/>
                  </a:cubicBezTo>
                  <a:cubicBezTo>
                    <a:pt x="648" y="1700"/>
                    <a:pt x="656" y="1700"/>
                    <a:pt x="664" y="1708"/>
                  </a:cubicBezTo>
                  <a:cubicBezTo>
                    <a:pt x="680" y="1716"/>
                    <a:pt x="688" y="1716"/>
                    <a:pt x="688" y="1739"/>
                  </a:cubicBezTo>
                  <a:cubicBezTo>
                    <a:pt x="688" y="1739"/>
                    <a:pt x="688" y="1747"/>
                    <a:pt x="680" y="1755"/>
                  </a:cubicBezTo>
                  <a:cubicBezTo>
                    <a:pt x="672" y="1795"/>
                    <a:pt x="672" y="1803"/>
                    <a:pt x="664" y="1819"/>
                  </a:cubicBezTo>
                  <a:cubicBezTo>
                    <a:pt x="664" y="1834"/>
                    <a:pt x="664" y="1850"/>
                    <a:pt x="664" y="1874"/>
                  </a:cubicBezTo>
                  <a:cubicBezTo>
                    <a:pt x="656" y="1882"/>
                    <a:pt x="656" y="1890"/>
                    <a:pt x="656" y="1890"/>
                  </a:cubicBezTo>
                  <a:cubicBezTo>
                    <a:pt x="656" y="1913"/>
                    <a:pt x="664" y="1913"/>
                    <a:pt x="680" y="1913"/>
                  </a:cubicBezTo>
                  <a:cubicBezTo>
                    <a:pt x="688" y="1921"/>
                    <a:pt x="696" y="1921"/>
                    <a:pt x="704" y="1937"/>
                  </a:cubicBezTo>
                  <a:cubicBezTo>
                    <a:pt x="704" y="1945"/>
                    <a:pt x="704" y="1945"/>
                    <a:pt x="704" y="1945"/>
                  </a:cubicBezTo>
                  <a:cubicBezTo>
                    <a:pt x="704" y="1961"/>
                    <a:pt x="696" y="1969"/>
                    <a:pt x="688" y="1977"/>
                  </a:cubicBezTo>
                  <a:cubicBezTo>
                    <a:pt x="680" y="1985"/>
                    <a:pt x="680" y="1992"/>
                    <a:pt x="680" y="2000"/>
                  </a:cubicBezTo>
                  <a:lnTo>
                    <a:pt x="680" y="2000"/>
                  </a:lnTo>
                  <a:cubicBezTo>
                    <a:pt x="680" y="2008"/>
                    <a:pt x="704" y="2008"/>
                    <a:pt x="735" y="2008"/>
                  </a:cubicBezTo>
                  <a:lnTo>
                    <a:pt x="735" y="2008"/>
                  </a:lnTo>
                  <a:lnTo>
                    <a:pt x="735" y="2008"/>
                  </a:lnTo>
                  <a:lnTo>
                    <a:pt x="735" y="2008"/>
                  </a:lnTo>
                  <a:cubicBezTo>
                    <a:pt x="791" y="2008"/>
                    <a:pt x="822" y="2032"/>
                    <a:pt x="838" y="2048"/>
                  </a:cubicBezTo>
                  <a:cubicBezTo>
                    <a:pt x="854" y="2063"/>
                    <a:pt x="854" y="2079"/>
                    <a:pt x="862" y="2087"/>
                  </a:cubicBezTo>
                  <a:cubicBezTo>
                    <a:pt x="981" y="2079"/>
                    <a:pt x="1289" y="2056"/>
                    <a:pt x="1534" y="2032"/>
                  </a:cubicBezTo>
                  <a:cubicBezTo>
                    <a:pt x="1660" y="2024"/>
                    <a:pt x="1779" y="2008"/>
                    <a:pt x="1834" y="2000"/>
                  </a:cubicBezTo>
                  <a:cubicBezTo>
                    <a:pt x="1834" y="1913"/>
                    <a:pt x="1826" y="1850"/>
                    <a:pt x="1803" y="1803"/>
                  </a:cubicBezTo>
                  <a:cubicBezTo>
                    <a:pt x="1795" y="1787"/>
                    <a:pt x="1795" y="1771"/>
                    <a:pt x="1787" y="1763"/>
                  </a:cubicBezTo>
                  <a:cubicBezTo>
                    <a:pt x="1763" y="1708"/>
                    <a:pt x="1755" y="1692"/>
                    <a:pt x="1771" y="1637"/>
                  </a:cubicBezTo>
                  <a:cubicBezTo>
                    <a:pt x="1779" y="1605"/>
                    <a:pt x="1779" y="1573"/>
                    <a:pt x="1779" y="1550"/>
                  </a:cubicBezTo>
                  <a:cubicBezTo>
                    <a:pt x="1779" y="1518"/>
                    <a:pt x="1771" y="1502"/>
                    <a:pt x="1795" y="1486"/>
                  </a:cubicBezTo>
                  <a:cubicBezTo>
                    <a:pt x="1818" y="1463"/>
                    <a:pt x="1811" y="1431"/>
                    <a:pt x="1795" y="1376"/>
                  </a:cubicBezTo>
                  <a:cubicBezTo>
                    <a:pt x="1779" y="1328"/>
                    <a:pt x="1803" y="1249"/>
                    <a:pt x="1818" y="1233"/>
                  </a:cubicBezTo>
                  <a:cubicBezTo>
                    <a:pt x="1826" y="1226"/>
                    <a:pt x="1826" y="1226"/>
                    <a:pt x="1834" y="1218"/>
                  </a:cubicBezTo>
                  <a:cubicBezTo>
                    <a:pt x="1850" y="1210"/>
                    <a:pt x="1858" y="1202"/>
                    <a:pt x="1850" y="1170"/>
                  </a:cubicBezTo>
                  <a:cubicBezTo>
                    <a:pt x="1850" y="1162"/>
                    <a:pt x="1842" y="1146"/>
                    <a:pt x="1842" y="1139"/>
                  </a:cubicBezTo>
                  <a:cubicBezTo>
                    <a:pt x="1834" y="1107"/>
                    <a:pt x="1826" y="1083"/>
                    <a:pt x="1842" y="1036"/>
                  </a:cubicBezTo>
                  <a:cubicBezTo>
                    <a:pt x="1850" y="1012"/>
                    <a:pt x="1866" y="996"/>
                    <a:pt x="1874" y="981"/>
                  </a:cubicBezTo>
                  <a:cubicBezTo>
                    <a:pt x="1889" y="957"/>
                    <a:pt x="1898" y="941"/>
                    <a:pt x="1889" y="917"/>
                  </a:cubicBezTo>
                  <a:lnTo>
                    <a:pt x="1882" y="909"/>
                  </a:lnTo>
                  <a:cubicBezTo>
                    <a:pt x="1874" y="894"/>
                    <a:pt x="1874" y="894"/>
                    <a:pt x="1889" y="886"/>
                  </a:cubicBezTo>
                  <a:cubicBezTo>
                    <a:pt x="1889" y="878"/>
                    <a:pt x="1889" y="878"/>
                    <a:pt x="1898" y="870"/>
                  </a:cubicBezTo>
                  <a:cubicBezTo>
                    <a:pt x="1929" y="838"/>
                    <a:pt x="1929" y="822"/>
                    <a:pt x="1929" y="806"/>
                  </a:cubicBezTo>
                  <a:lnTo>
                    <a:pt x="1929" y="806"/>
                  </a:lnTo>
                  <a:cubicBezTo>
                    <a:pt x="1937" y="799"/>
                    <a:pt x="1937" y="791"/>
                    <a:pt x="1945" y="783"/>
                  </a:cubicBezTo>
                  <a:cubicBezTo>
                    <a:pt x="1953" y="767"/>
                    <a:pt x="1961" y="759"/>
                    <a:pt x="1961" y="743"/>
                  </a:cubicBezTo>
                  <a:cubicBezTo>
                    <a:pt x="1953" y="728"/>
                    <a:pt x="1961" y="720"/>
                    <a:pt x="1961" y="712"/>
                  </a:cubicBezTo>
                  <a:cubicBezTo>
                    <a:pt x="1969" y="704"/>
                    <a:pt x="1969" y="696"/>
                    <a:pt x="1969" y="696"/>
                  </a:cubicBezTo>
                  <a:cubicBezTo>
                    <a:pt x="1969" y="688"/>
                    <a:pt x="1969" y="680"/>
                    <a:pt x="1969" y="672"/>
                  </a:cubicBezTo>
                  <a:lnTo>
                    <a:pt x="1961" y="672"/>
                  </a:lnTo>
                  <a:lnTo>
                    <a:pt x="1961" y="672"/>
                  </a:lnTo>
                  <a:lnTo>
                    <a:pt x="1953" y="680"/>
                  </a:lnTo>
                  <a:cubicBezTo>
                    <a:pt x="1937" y="688"/>
                    <a:pt x="1929" y="688"/>
                    <a:pt x="1921" y="704"/>
                  </a:cubicBezTo>
                  <a:cubicBezTo>
                    <a:pt x="1921" y="720"/>
                    <a:pt x="1913" y="728"/>
                    <a:pt x="1905" y="735"/>
                  </a:cubicBezTo>
                  <a:cubicBezTo>
                    <a:pt x="1905" y="751"/>
                    <a:pt x="1889" y="767"/>
                    <a:pt x="1882" y="783"/>
                  </a:cubicBezTo>
                  <a:cubicBezTo>
                    <a:pt x="1882" y="799"/>
                    <a:pt x="1874" y="815"/>
                    <a:pt x="1866" y="822"/>
                  </a:cubicBezTo>
                  <a:cubicBezTo>
                    <a:pt x="1858" y="838"/>
                    <a:pt x="1858" y="846"/>
                    <a:pt x="1858" y="854"/>
                  </a:cubicBezTo>
                  <a:cubicBezTo>
                    <a:pt x="1858" y="862"/>
                    <a:pt x="1858" y="862"/>
                    <a:pt x="1858" y="870"/>
                  </a:cubicBezTo>
                  <a:cubicBezTo>
                    <a:pt x="1858" y="878"/>
                    <a:pt x="1858" y="878"/>
                    <a:pt x="1850" y="886"/>
                  </a:cubicBezTo>
                  <a:cubicBezTo>
                    <a:pt x="1850" y="886"/>
                    <a:pt x="1850" y="886"/>
                    <a:pt x="1842" y="886"/>
                  </a:cubicBezTo>
                  <a:lnTo>
                    <a:pt x="1842" y="886"/>
                  </a:lnTo>
                  <a:lnTo>
                    <a:pt x="1834" y="886"/>
                  </a:lnTo>
                  <a:cubicBezTo>
                    <a:pt x="1826" y="886"/>
                    <a:pt x="1826" y="886"/>
                    <a:pt x="1818" y="886"/>
                  </a:cubicBezTo>
                  <a:cubicBezTo>
                    <a:pt x="1811" y="886"/>
                    <a:pt x="1803" y="886"/>
                    <a:pt x="1803" y="902"/>
                  </a:cubicBezTo>
                  <a:cubicBezTo>
                    <a:pt x="1787" y="925"/>
                    <a:pt x="1779" y="933"/>
                    <a:pt x="1779" y="957"/>
                  </a:cubicBezTo>
                  <a:cubicBezTo>
                    <a:pt x="1771" y="957"/>
                    <a:pt x="1771" y="957"/>
                    <a:pt x="1771" y="957"/>
                  </a:cubicBezTo>
                  <a:lnTo>
                    <a:pt x="1771" y="965"/>
                  </a:lnTo>
                  <a:cubicBezTo>
                    <a:pt x="1771" y="981"/>
                    <a:pt x="1763" y="988"/>
                    <a:pt x="1747" y="996"/>
                  </a:cubicBezTo>
                  <a:cubicBezTo>
                    <a:pt x="1731" y="996"/>
                    <a:pt x="1716" y="1004"/>
                    <a:pt x="1708" y="1020"/>
                  </a:cubicBezTo>
                  <a:cubicBezTo>
                    <a:pt x="1708" y="1028"/>
                    <a:pt x="1708" y="1028"/>
                    <a:pt x="1708" y="1036"/>
                  </a:cubicBezTo>
                  <a:cubicBezTo>
                    <a:pt x="1708" y="1044"/>
                    <a:pt x="1700" y="1052"/>
                    <a:pt x="1692" y="1052"/>
                  </a:cubicBezTo>
                  <a:cubicBezTo>
                    <a:pt x="1692" y="1052"/>
                    <a:pt x="1692" y="1052"/>
                    <a:pt x="1684" y="1044"/>
                  </a:cubicBezTo>
                  <a:lnTo>
                    <a:pt x="1684" y="1044"/>
                  </a:lnTo>
                  <a:cubicBezTo>
                    <a:pt x="1676" y="1044"/>
                    <a:pt x="1676" y="1044"/>
                    <a:pt x="1676" y="1052"/>
                  </a:cubicBezTo>
                  <a:cubicBezTo>
                    <a:pt x="1668" y="1052"/>
                    <a:pt x="1668" y="1052"/>
                    <a:pt x="1668" y="1052"/>
                  </a:cubicBezTo>
                  <a:cubicBezTo>
                    <a:pt x="1660" y="1052"/>
                    <a:pt x="1660" y="1052"/>
                    <a:pt x="1660" y="1052"/>
                  </a:cubicBezTo>
                  <a:cubicBezTo>
                    <a:pt x="1660" y="1044"/>
                    <a:pt x="1660" y="1044"/>
                    <a:pt x="1668" y="1004"/>
                  </a:cubicBezTo>
                  <a:cubicBezTo>
                    <a:pt x="1676" y="949"/>
                    <a:pt x="1692" y="933"/>
                    <a:pt x="1700" y="917"/>
                  </a:cubicBezTo>
                  <a:cubicBezTo>
                    <a:pt x="1708" y="909"/>
                    <a:pt x="1716" y="902"/>
                    <a:pt x="1716" y="894"/>
                  </a:cubicBezTo>
                  <a:cubicBezTo>
                    <a:pt x="1716" y="878"/>
                    <a:pt x="1731" y="878"/>
                    <a:pt x="1739" y="878"/>
                  </a:cubicBezTo>
                  <a:lnTo>
                    <a:pt x="1739" y="878"/>
                  </a:lnTo>
                  <a:cubicBezTo>
                    <a:pt x="1755" y="878"/>
                    <a:pt x="1763" y="878"/>
                    <a:pt x="1771" y="854"/>
                  </a:cubicBezTo>
                  <a:cubicBezTo>
                    <a:pt x="1771" y="830"/>
                    <a:pt x="1771" y="822"/>
                    <a:pt x="1779" y="806"/>
                  </a:cubicBezTo>
                  <a:cubicBezTo>
                    <a:pt x="1779" y="799"/>
                    <a:pt x="1779" y="791"/>
                    <a:pt x="1779" y="791"/>
                  </a:cubicBezTo>
                  <a:cubicBezTo>
                    <a:pt x="1779" y="783"/>
                    <a:pt x="1771" y="783"/>
                    <a:pt x="1771" y="783"/>
                  </a:cubicBezTo>
                  <a:lnTo>
                    <a:pt x="1771" y="783"/>
                  </a:lnTo>
                  <a:cubicBezTo>
                    <a:pt x="1739" y="767"/>
                    <a:pt x="1739" y="743"/>
                    <a:pt x="1739" y="712"/>
                  </a:cubicBezTo>
                  <a:cubicBezTo>
                    <a:pt x="1739" y="712"/>
                    <a:pt x="1739" y="712"/>
                    <a:pt x="1739" y="704"/>
                  </a:cubicBezTo>
                  <a:lnTo>
                    <a:pt x="1739" y="696"/>
                  </a:lnTo>
                  <a:cubicBezTo>
                    <a:pt x="1739" y="680"/>
                    <a:pt x="1731" y="680"/>
                    <a:pt x="1708" y="672"/>
                  </a:cubicBezTo>
                  <a:cubicBezTo>
                    <a:pt x="1700" y="672"/>
                    <a:pt x="1692" y="672"/>
                    <a:pt x="1684" y="672"/>
                  </a:cubicBezTo>
                  <a:cubicBezTo>
                    <a:pt x="1676" y="664"/>
                    <a:pt x="1668" y="664"/>
                    <a:pt x="1668" y="664"/>
                  </a:cubicBezTo>
                  <a:cubicBezTo>
                    <a:pt x="1660" y="656"/>
                    <a:pt x="1668" y="649"/>
                    <a:pt x="1668" y="641"/>
                  </a:cubicBezTo>
                  <a:lnTo>
                    <a:pt x="1668" y="641"/>
                  </a:lnTo>
                  <a:cubicBezTo>
                    <a:pt x="1676" y="633"/>
                    <a:pt x="1684" y="609"/>
                    <a:pt x="1684" y="569"/>
                  </a:cubicBezTo>
                  <a:cubicBezTo>
                    <a:pt x="1684" y="491"/>
                    <a:pt x="1637" y="482"/>
                    <a:pt x="1613" y="482"/>
                  </a:cubicBezTo>
                  <a:lnTo>
                    <a:pt x="1613" y="482"/>
                  </a:lnTo>
                  <a:cubicBezTo>
                    <a:pt x="1589" y="475"/>
                    <a:pt x="1589" y="459"/>
                    <a:pt x="1581" y="419"/>
                  </a:cubicBezTo>
                  <a:cubicBezTo>
                    <a:pt x="1581" y="411"/>
                    <a:pt x="1581" y="411"/>
                    <a:pt x="1581" y="411"/>
                  </a:cubicBezTo>
                  <a:cubicBezTo>
                    <a:pt x="1581" y="395"/>
                    <a:pt x="1558" y="388"/>
                    <a:pt x="1526" y="388"/>
                  </a:cubicBezTo>
                  <a:cubicBezTo>
                    <a:pt x="1510" y="388"/>
                    <a:pt x="1486" y="388"/>
                    <a:pt x="1478" y="380"/>
                  </a:cubicBezTo>
                  <a:cubicBezTo>
                    <a:pt x="1471" y="372"/>
                    <a:pt x="1463" y="364"/>
                    <a:pt x="1463" y="364"/>
                  </a:cubicBezTo>
                  <a:cubicBezTo>
                    <a:pt x="1455" y="364"/>
                    <a:pt x="1447" y="372"/>
                    <a:pt x="1431" y="372"/>
                  </a:cubicBezTo>
                  <a:cubicBezTo>
                    <a:pt x="1423" y="380"/>
                    <a:pt x="1407" y="388"/>
                    <a:pt x="1384" y="388"/>
                  </a:cubicBezTo>
                  <a:lnTo>
                    <a:pt x="1384" y="388"/>
                  </a:lnTo>
                  <a:cubicBezTo>
                    <a:pt x="1368" y="395"/>
                    <a:pt x="1360" y="395"/>
                    <a:pt x="1352" y="395"/>
                  </a:cubicBezTo>
                  <a:lnTo>
                    <a:pt x="1352" y="395"/>
                  </a:lnTo>
                  <a:cubicBezTo>
                    <a:pt x="1328" y="395"/>
                    <a:pt x="1320" y="388"/>
                    <a:pt x="1312" y="372"/>
                  </a:cubicBezTo>
                  <a:lnTo>
                    <a:pt x="1312" y="372"/>
                  </a:lnTo>
                  <a:cubicBezTo>
                    <a:pt x="1305" y="372"/>
                    <a:pt x="1305" y="364"/>
                    <a:pt x="1297" y="356"/>
                  </a:cubicBezTo>
                  <a:lnTo>
                    <a:pt x="1297" y="356"/>
                  </a:lnTo>
                  <a:cubicBezTo>
                    <a:pt x="1265" y="324"/>
                    <a:pt x="1067" y="309"/>
                    <a:pt x="996" y="309"/>
                  </a:cubicBezTo>
                  <a:cubicBezTo>
                    <a:pt x="925" y="309"/>
                    <a:pt x="909" y="285"/>
                    <a:pt x="894" y="269"/>
                  </a:cubicBezTo>
                  <a:lnTo>
                    <a:pt x="894" y="269"/>
                  </a:lnTo>
                  <a:cubicBezTo>
                    <a:pt x="894" y="261"/>
                    <a:pt x="886" y="253"/>
                    <a:pt x="886" y="253"/>
                  </a:cubicBezTo>
                  <a:cubicBezTo>
                    <a:pt x="870" y="229"/>
                    <a:pt x="854" y="206"/>
                    <a:pt x="830" y="190"/>
                  </a:cubicBezTo>
                  <a:lnTo>
                    <a:pt x="830" y="190"/>
                  </a:lnTo>
                  <a:cubicBezTo>
                    <a:pt x="822" y="190"/>
                    <a:pt x="814" y="182"/>
                    <a:pt x="814" y="174"/>
                  </a:cubicBezTo>
                  <a:lnTo>
                    <a:pt x="814" y="174"/>
                  </a:lnTo>
                  <a:lnTo>
                    <a:pt x="814" y="174"/>
                  </a:lnTo>
                  <a:cubicBezTo>
                    <a:pt x="806" y="174"/>
                    <a:pt x="806" y="174"/>
                    <a:pt x="806" y="166"/>
                  </a:cubicBezTo>
                  <a:lnTo>
                    <a:pt x="806" y="166"/>
                  </a:lnTo>
                  <a:cubicBezTo>
                    <a:pt x="806" y="166"/>
                    <a:pt x="806" y="166"/>
                    <a:pt x="799" y="166"/>
                  </a:cubicBezTo>
                  <a:cubicBezTo>
                    <a:pt x="783" y="166"/>
                    <a:pt x="783" y="166"/>
                    <a:pt x="783" y="166"/>
                  </a:cubicBezTo>
                  <a:cubicBezTo>
                    <a:pt x="759" y="166"/>
                    <a:pt x="743" y="166"/>
                    <a:pt x="728" y="151"/>
                  </a:cubicBezTo>
                  <a:cubicBezTo>
                    <a:pt x="719" y="143"/>
                    <a:pt x="719" y="135"/>
                    <a:pt x="719" y="135"/>
                  </a:cubicBezTo>
                  <a:cubicBezTo>
                    <a:pt x="719" y="127"/>
                    <a:pt x="719" y="127"/>
                    <a:pt x="719" y="127"/>
                  </a:cubicBezTo>
                  <a:lnTo>
                    <a:pt x="719" y="127"/>
                  </a:lnTo>
                  <a:cubicBezTo>
                    <a:pt x="712" y="127"/>
                    <a:pt x="704" y="135"/>
                    <a:pt x="696" y="135"/>
                  </a:cubicBezTo>
                  <a:cubicBezTo>
                    <a:pt x="672" y="143"/>
                    <a:pt x="656" y="151"/>
                    <a:pt x="648" y="158"/>
                  </a:cubicBezTo>
                  <a:lnTo>
                    <a:pt x="641" y="166"/>
                  </a:lnTo>
                  <a:cubicBezTo>
                    <a:pt x="632" y="166"/>
                    <a:pt x="632" y="158"/>
                    <a:pt x="632" y="158"/>
                  </a:cubicBezTo>
                  <a:cubicBezTo>
                    <a:pt x="625" y="143"/>
                    <a:pt x="632" y="127"/>
                    <a:pt x="641" y="111"/>
                  </a:cubicBezTo>
                  <a:cubicBezTo>
                    <a:pt x="641" y="103"/>
                    <a:pt x="648" y="95"/>
                    <a:pt x="648" y="87"/>
                  </a:cubicBezTo>
                  <a:cubicBezTo>
                    <a:pt x="648" y="79"/>
                    <a:pt x="648" y="71"/>
                    <a:pt x="648" y="64"/>
                  </a:cubicBezTo>
                  <a:cubicBezTo>
                    <a:pt x="648" y="56"/>
                    <a:pt x="648" y="40"/>
                    <a:pt x="656" y="32"/>
                  </a:cubicBezTo>
                  <a:lnTo>
                    <a:pt x="656" y="32"/>
                  </a:lnTo>
                  <a:cubicBezTo>
                    <a:pt x="664" y="24"/>
                    <a:pt x="680" y="8"/>
                    <a:pt x="672" y="0"/>
                  </a:cubicBezTo>
                  <a:cubicBezTo>
                    <a:pt x="672" y="0"/>
                    <a:pt x="672" y="0"/>
                    <a:pt x="664" y="0"/>
                  </a:cubicBezTo>
                  <a:cubicBezTo>
                    <a:pt x="656" y="0"/>
                    <a:pt x="656" y="0"/>
                    <a:pt x="656" y="0"/>
                  </a:cubicBezTo>
                </a:path>
              </a:pathLst>
            </a:custGeom>
            <a:solidFill>
              <a:schemeClr val="accent6"/>
            </a:solidFill>
            <a:ln>
              <a:solidFill>
                <a:schemeClr val="bg2"/>
              </a:solidFill>
            </a:ln>
            <a:effectLst/>
          </p:spPr>
          <p:txBody>
            <a:bodyPr wrap="none" anchor="ctr"/>
            <a:lstStyle/>
            <a:p>
              <a:endParaRPr lang="en-US"/>
            </a:p>
          </p:txBody>
        </p:sp>
        <p:sp>
          <p:nvSpPr>
            <p:cNvPr id="1125" name="Freeform 671"/>
            <p:cNvSpPr>
              <a:spLocks noChangeArrowheads="1"/>
            </p:cNvSpPr>
            <p:nvPr/>
          </p:nvSpPr>
          <p:spPr bwMode="auto">
            <a:xfrm>
              <a:off x="18466554" y="5106110"/>
              <a:ext cx="491693" cy="278317"/>
            </a:xfrm>
            <a:custGeom>
              <a:avLst/>
              <a:gdLst>
                <a:gd name="T0" fmla="*/ 862 w 934"/>
                <a:gd name="T1" fmla="*/ 475 h 531"/>
                <a:gd name="T2" fmla="*/ 862 w 934"/>
                <a:gd name="T3" fmla="*/ 475 h 531"/>
                <a:gd name="T4" fmla="*/ 862 w 934"/>
                <a:gd name="T5" fmla="*/ 498 h 531"/>
                <a:gd name="T6" fmla="*/ 878 w 934"/>
                <a:gd name="T7" fmla="*/ 506 h 531"/>
                <a:gd name="T8" fmla="*/ 902 w 934"/>
                <a:gd name="T9" fmla="*/ 506 h 531"/>
                <a:gd name="T10" fmla="*/ 933 w 934"/>
                <a:gd name="T11" fmla="*/ 530 h 531"/>
                <a:gd name="T12" fmla="*/ 933 w 934"/>
                <a:gd name="T13" fmla="*/ 530 h 531"/>
                <a:gd name="T14" fmla="*/ 902 w 934"/>
                <a:gd name="T15" fmla="*/ 506 h 531"/>
                <a:gd name="T16" fmla="*/ 878 w 934"/>
                <a:gd name="T17" fmla="*/ 506 h 531"/>
                <a:gd name="T18" fmla="*/ 862 w 934"/>
                <a:gd name="T19" fmla="*/ 498 h 531"/>
                <a:gd name="T20" fmla="*/ 862 w 934"/>
                <a:gd name="T21" fmla="*/ 475 h 531"/>
                <a:gd name="T22" fmla="*/ 657 w 934"/>
                <a:gd name="T23" fmla="*/ 198 h 531"/>
                <a:gd name="T24" fmla="*/ 657 w 934"/>
                <a:gd name="T25" fmla="*/ 198 h 531"/>
                <a:gd name="T26" fmla="*/ 625 w 934"/>
                <a:gd name="T27" fmla="*/ 206 h 531"/>
                <a:gd name="T28" fmla="*/ 578 w 934"/>
                <a:gd name="T29" fmla="*/ 222 h 531"/>
                <a:gd name="T30" fmla="*/ 578 w 934"/>
                <a:gd name="T31" fmla="*/ 222 h 531"/>
                <a:gd name="T32" fmla="*/ 578 w 934"/>
                <a:gd name="T33" fmla="*/ 222 h 531"/>
                <a:gd name="T34" fmla="*/ 625 w 934"/>
                <a:gd name="T35" fmla="*/ 206 h 531"/>
                <a:gd name="T36" fmla="*/ 657 w 934"/>
                <a:gd name="T37" fmla="*/ 198 h 531"/>
                <a:gd name="T38" fmla="*/ 672 w 934"/>
                <a:gd name="T39" fmla="*/ 214 h 531"/>
                <a:gd name="T40" fmla="*/ 720 w 934"/>
                <a:gd name="T41" fmla="*/ 222 h 531"/>
                <a:gd name="T42" fmla="*/ 775 w 934"/>
                <a:gd name="T43" fmla="*/ 245 h 531"/>
                <a:gd name="T44" fmla="*/ 775 w 934"/>
                <a:gd name="T45" fmla="*/ 253 h 531"/>
                <a:gd name="T46" fmla="*/ 807 w 934"/>
                <a:gd name="T47" fmla="*/ 316 h 531"/>
                <a:gd name="T48" fmla="*/ 807 w 934"/>
                <a:gd name="T49" fmla="*/ 316 h 531"/>
                <a:gd name="T50" fmla="*/ 878 w 934"/>
                <a:gd name="T51" fmla="*/ 403 h 531"/>
                <a:gd name="T52" fmla="*/ 878 w 934"/>
                <a:gd name="T53" fmla="*/ 403 h 531"/>
                <a:gd name="T54" fmla="*/ 807 w 934"/>
                <a:gd name="T55" fmla="*/ 316 h 531"/>
                <a:gd name="T56" fmla="*/ 807 w 934"/>
                <a:gd name="T57" fmla="*/ 316 h 531"/>
                <a:gd name="T58" fmla="*/ 775 w 934"/>
                <a:gd name="T59" fmla="*/ 253 h 531"/>
                <a:gd name="T60" fmla="*/ 775 w 934"/>
                <a:gd name="T61" fmla="*/ 245 h 531"/>
                <a:gd name="T62" fmla="*/ 720 w 934"/>
                <a:gd name="T63" fmla="*/ 222 h 531"/>
                <a:gd name="T64" fmla="*/ 672 w 934"/>
                <a:gd name="T65" fmla="*/ 214 h 531"/>
                <a:gd name="T66" fmla="*/ 657 w 934"/>
                <a:gd name="T67" fmla="*/ 198 h 531"/>
                <a:gd name="T68" fmla="*/ 8 w 934"/>
                <a:gd name="T69" fmla="*/ 8 h 531"/>
                <a:gd name="T70" fmla="*/ 8 w 934"/>
                <a:gd name="T71" fmla="*/ 8 h 531"/>
                <a:gd name="T72" fmla="*/ 8 w 934"/>
                <a:gd name="T73" fmla="*/ 8 h 531"/>
                <a:gd name="T74" fmla="*/ 8 w 934"/>
                <a:gd name="T75" fmla="*/ 8 h 531"/>
                <a:gd name="T76" fmla="*/ 0 w 934"/>
                <a:gd name="T77" fmla="*/ 0 h 531"/>
                <a:gd name="T78" fmla="*/ 0 w 934"/>
                <a:gd name="T79" fmla="*/ 0 h 531"/>
                <a:gd name="T80" fmla="*/ 0 w 934"/>
                <a:gd name="T81" fmla="*/ 0 h 531"/>
                <a:gd name="T82" fmla="*/ 8 w 934"/>
                <a:gd name="T83" fmla="*/ 8 h 531"/>
                <a:gd name="T84" fmla="*/ 0 w 934"/>
                <a:gd name="T85" fmla="*/ 0 h 531"/>
                <a:gd name="T86" fmla="*/ 862 w 934"/>
                <a:gd name="T87" fmla="*/ 47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4" h="531">
                  <a:moveTo>
                    <a:pt x="862" y="475"/>
                  </a:moveTo>
                  <a:lnTo>
                    <a:pt x="862" y="475"/>
                  </a:lnTo>
                  <a:cubicBezTo>
                    <a:pt x="862" y="483"/>
                    <a:pt x="854" y="490"/>
                    <a:pt x="862" y="498"/>
                  </a:cubicBezTo>
                  <a:cubicBezTo>
                    <a:pt x="862" y="498"/>
                    <a:pt x="870" y="498"/>
                    <a:pt x="878" y="506"/>
                  </a:cubicBezTo>
                  <a:cubicBezTo>
                    <a:pt x="886" y="506"/>
                    <a:pt x="894" y="506"/>
                    <a:pt x="902" y="506"/>
                  </a:cubicBezTo>
                  <a:cubicBezTo>
                    <a:pt x="925" y="514"/>
                    <a:pt x="933" y="514"/>
                    <a:pt x="933" y="530"/>
                  </a:cubicBezTo>
                  <a:lnTo>
                    <a:pt x="933" y="530"/>
                  </a:lnTo>
                  <a:cubicBezTo>
                    <a:pt x="933" y="514"/>
                    <a:pt x="925" y="514"/>
                    <a:pt x="902" y="506"/>
                  </a:cubicBezTo>
                  <a:cubicBezTo>
                    <a:pt x="894" y="506"/>
                    <a:pt x="886" y="506"/>
                    <a:pt x="878" y="506"/>
                  </a:cubicBezTo>
                  <a:cubicBezTo>
                    <a:pt x="870" y="498"/>
                    <a:pt x="862" y="498"/>
                    <a:pt x="862" y="498"/>
                  </a:cubicBezTo>
                  <a:cubicBezTo>
                    <a:pt x="854" y="490"/>
                    <a:pt x="862" y="483"/>
                    <a:pt x="862" y="475"/>
                  </a:cubicBezTo>
                  <a:lnTo>
                    <a:pt x="657" y="198"/>
                  </a:lnTo>
                  <a:lnTo>
                    <a:pt x="657" y="198"/>
                  </a:lnTo>
                  <a:cubicBezTo>
                    <a:pt x="649" y="198"/>
                    <a:pt x="641" y="206"/>
                    <a:pt x="625" y="206"/>
                  </a:cubicBezTo>
                  <a:cubicBezTo>
                    <a:pt x="617" y="214"/>
                    <a:pt x="601" y="222"/>
                    <a:pt x="578" y="222"/>
                  </a:cubicBezTo>
                  <a:lnTo>
                    <a:pt x="578" y="222"/>
                  </a:lnTo>
                  <a:lnTo>
                    <a:pt x="578" y="222"/>
                  </a:lnTo>
                  <a:cubicBezTo>
                    <a:pt x="601" y="222"/>
                    <a:pt x="617" y="214"/>
                    <a:pt x="625" y="206"/>
                  </a:cubicBezTo>
                  <a:cubicBezTo>
                    <a:pt x="641" y="206"/>
                    <a:pt x="649" y="198"/>
                    <a:pt x="657" y="198"/>
                  </a:cubicBezTo>
                  <a:cubicBezTo>
                    <a:pt x="657" y="198"/>
                    <a:pt x="665" y="206"/>
                    <a:pt x="672" y="214"/>
                  </a:cubicBezTo>
                  <a:cubicBezTo>
                    <a:pt x="680" y="222"/>
                    <a:pt x="704" y="222"/>
                    <a:pt x="720" y="222"/>
                  </a:cubicBezTo>
                  <a:cubicBezTo>
                    <a:pt x="752" y="222"/>
                    <a:pt x="775" y="229"/>
                    <a:pt x="775" y="245"/>
                  </a:cubicBezTo>
                  <a:cubicBezTo>
                    <a:pt x="775" y="253"/>
                    <a:pt x="775" y="253"/>
                    <a:pt x="775" y="253"/>
                  </a:cubicBezTo>
                  <a:cubicBezTo>
                    <a:pt x="783" y="293"/>
                    <a:pt x="783" y="309"/>
                    <a:pt x="807" y="316"/>
                  </a:cubicBezTo>
                  <a:lnTo>
                    <a:pt x="807" y="316"/>
                  </a:lnTo>
                  <a:cubicBezTo>
                    <a:pt x="831" y="316"/>
                    <a:pt x="878" y="325"/>
                    <a:pt x="878" y="403"/>
                  </a:cubicBezTo>
                  <a:lnTo>
                    <a:pt x="878" y="403"/>
                  </a:lnTo>
                  <a:cubicBezTo>
                    <a:pt x="878" y="325"/>
                    <a:pt x="831" y="316"/>
                    <a:pt x="807" y="316"/>
                  </a:cubicBezTo>
                  <a:lnTo>
                    <a:pt x="807" y="316"/>
                  </a:lnTo>
                  <a:cubicBezTo>
                    <a:pt x="783" y="309"/>
                    <a:pt x="783" y="293"/>
                    <a:pt x="775" y="253"/>
                  </a:cubicBezTo>
                  <a:cubicBezTo>
                    <a:pt x="775" y="245"/>
                    <a:pt x="775" y="245"/>
                    <a:pt x="775" y="245"/>
                  </a:cubicBezTo>
                  <a:cubicBezTo>
                    <a:pt x="775" y="229"/>
                    <a:pt x="752" y="222"/>
                    <a:pt x="720" y="222"/>
                  </a:cubicBezTo>
                  <a:cubicBezTo>
                    <a:pt x="704" y="222"/>
                    <a:pt x="680" y="222"/>
                    <a:pt x="672" y="214"/>
                  </a:cubicBezTo>
                  <a:cubicBezTo>
                    <a:pt x="665" y="206"/>
                    <a:pt x="657" y="198"/>
                    <a:pt x="657" y="198"/>
                  </a:cubicBezTo>
                  <a:lnTo>
                    <a:pt x="8" y="8"/>
                  </a:lnTo>
                  <a:lnTo>
                    <a:pt x="8" y="8"/>
                  </a:lnTo>
                  <a:lnTo>
                    <a:pt x="8" y="8"/>
                  </a:lnTo>
                  <a:lnTo>
                    <a:pt x="8" y="8"/>
                  </a:lnTo>
                  <a:lnTo>
                    <a:pt x="0" y="0"/>
                  </a:lnTo>
                  <a:lnTo>
                    <a:pt x="0" y="0"/>
                  </a:lnTo>
                  <a:lnTo>
                    <a:pt x="0" y="0"/>
                  </a:lnTo>
                  <a:cubicBezTo>
                    <a:pt x="0" y="8"/>
                    <a:pt x="0" y="8"/>
                    <a:pt x="8" y="8"/>
                  </a:cubicBezTo>
                  <a:cubicBezTo>
                    <a:pt x="0" y="8"/>
                    <a:pt x="0" y="8"/>
                    <a:pt x="0" y="0"/>
                  </a:cubicBezTo>
                  <a:lnTo>
                    <a:pt x="862" y="475"/>
                  </a:lnTo>
                </a:path>
              </a:pathLst>
            </a:custGeom>
            <a:solidFill>
              <a:schemeClr val="accent6"/>
            </a:solidFill>
            <a:ln>
              <a:solidFill>
                <a:schemeClr val="bg2"/>
              </a:solidFill>
            </a:ln>
            <a:effectLst/>
          </p:spPr>
          <p:txBody>
            <a:bodyPr wrap="none" anchor="ctr"/>
            <a:lstStyle/>
            <a:p>
              <a:endParaRPr lang="en-US"/>
            </a:p>
          </p:txBody>
        </p:sp>
        <p:sp>
          <p:nvSpPr>
            <p:cNvPr id="1130" name="Freeform 676"/>
            <p:cNvSpPr>
              <a:spLocks noChangeArrowheads="1"/>
            </p:cNvSpPr>
            <p:nvPr/>
          </p:nvSpPr>
          <p:spPr bwMode="auto">
            <a:xfrm>
              <a:off x="18471193" y="5110749"/>
              <a:ext cx="612297" cy="978747"/>
            </a:xfrm>
            <a:custGeom>
              <a:avLst/>
              <a:gdLst>
                <a:gd name="T0" fmla="*/ 1139 w 1164"/>
                <a:gd name="T1" fmla="*/ 490 h 1859"/>
                <a:gd name="T2" fmla="*/ 1091 w 1164"/>
                <a:gd name="T3" fmla="*/ 561 h 1859"/>
                <a:gd name="T4" fmla="*/ 1036 w 1164"/>
                <a:gd name="T5" fmla="*/ 680 h 1859"/>
                <a:gd name="T6" fmla="*/ 1028 w 1164"/>
                <a:gd name="T7" fmla="*/ 704 h 1859"/>
                <a:gd name="T8" fmla="*/ 1004 w 1164"/>
                <a:gd name="T9" fmla="*/ 704 h 1859"/>
                <a:gd name="T10" fmla="*/ 957 w 1164"/>
                <a:gd name="T11" fmla="*/ 783 h 1859"/>
                <a:gd name="T12" fmla="*/ 894 w 1164"/>
                <a:gd name="T13" fmla="*/ 846 h 1859"/>
                <a:gd name="T14" fmla="*/ 878 w 1164"/>
                <a:gd name="T15" fmla="*/ 870 h 1859"/>
                <a:gd name="T16" fmla="*/ 854 w 1164"/>
                <a:gd name="T17" fmla="*/ 870 h 1859"/>
                <a:gd name="T18" fmla="*/ 910 w 1164"/>
                <a:gd name="T19" fmla="*/ 720 h 1859"/>
                <a:gd name="T20" fmla="*/ 965 w 1164"/>
                <a:gd name="T21" fmla="*/ 680 h 1859"/>
                <a:gd name="T22" fmla="*/ 973 w 1164"/>
                <a:gd name="T23" fmla="*/ 617 h 1859"/>
                <a:gd name="T24" fmla="*/ 965 w 1164"/>
                <a:gd name="T25" fmla="*/ 617 h 1859"/>
                <a:gd name="T26" fmla="*/ 925 w 1164"/>
                <a:gd name="T27" fmla="*/ 704 h 1859"/>
                <a:gd name="T28" fmla="*/ 886 w 1164"/>
                <a:gd name="T29" fmla="*/ 743 h 1859"/>
                <a:gd name="T30" fmla="*/ 854 w 1164"/>
                <a:gd name="T31" fmla="*/ 878 h 1859"/>
                <a:gd name="T32" fmla="*/ 870 w 1164"/>
                <a:gd name="T33" fmla="*/ 870 h 1859"/>
                <a:gd name="T34" fmla="*/ 894 w 1164"/>
                <a:gd name="T35" fmla="*/ 846 h 1859"/>
                <a:gd name="T36" fmla="*/ 957 w 1164"/>
                <a:gd name="T37" fmla="*/ 783 h 1859"/>
                <a:gd name="T38" fmla="*/ 1004 w 1164"/>
                <a:gd name="T39" fmla="*/ 712 h 1859"/>
                <a:gd name="T40" fmla="*/ 1028 w 1164"/>
                <a:gd name="T41" fmla="*/ 712 h 1859"/>
                <a:gd name="T42" fmla="*/ 1044 w 1164"/>
                <a:gd name="T43" fmla="*/ 680 h 1859"/>
                <a:gd name="T44" fmla="*/ 1091 w 1164"/>
                <a:gd name="T45" fmla="*/ 561 h 1859"/>
                <a:gd name="T46" fmla="*/ 1147 w 1164"/>
                <a:gd name="T47" fmla="*/ 498 h 1859"/>
                <a:gd name="T48" fmla="*/ 1155 w 1164"/>
                <a:gd name="T49" fmla="*/ 522 h 1859"/>
                <a:gd name="T50" fmla="*/ 1131 w 1164"/>
                <a:gd name="T51" fmla="*/ 609 h 1859"/>
                <a:gd name="T52" fmla="*/ 1084 w 1164"/>
                <a:gd name="T53" fmla="*/ 696 h 1859"/>
                <a:gd name="T54" fmla="*/ 1075 w 1164"/>
                <a:gd name="T55" fmla="*/ 743 h 1859"/>
                <a:gd name="T56" fmla="*/ 1028 w 1164"/>
                <a:gd name="T57" fmla="*/ 965 h 1859"/>
                <a:gd name="T58" fmla="*/ 1004 w 1164"/>
                <a:gd name="T59" fmla="*/ 1059 h 1859"/>
                <a:gd name="T60" fmla="*/ 965 w 1164"/>
                <a:gd name="T61" fmla="*/ 1376 h 1859"/>
                <a:gd name="T62" fmla="*/ 989 w 1164"/>
                <a:gd name="T63" fmla="*/ 1629 h 1859"/>
                <a:gd name="T64" fmla="*/ 1028 w 1164"/>
                <a:gd name="T65" fmla="*/ 1826 h 1859"/>
                <a:gd name="T66" fmla="*/ 981 w 1164"/>
                <a:gd name="T67" fmla="*/ 1581 h 1859"/>
                <a:gd name="T68" fmla="*/ 981 w 1164"/>
                <a:gd name="T69" fmla="*/ 1312 h 1859"/>
                <a:gd name="T70" fmla="*/ 1020 w 1164"/>
                <a:gd name="T71" fmla="*/ 1052 h 1859"/>
                <a:gd name="T72" fmla="*/ 1036 w 1164"/>
                <a:gd name="T73" fmla="*/ 862 h 1859"/>
                <a:gd name="T74" fmla="*/ 1075 w 1164"/>
                <a:gd name="T75" fmla="*/ 728 h 1859"/>
                <a:gd name="T76" fmla="*/ 1123 w 1164"/>
                <a:gd name="T77" fmla="*/ 632 h 1859"/>
                <a:gd name="T78" fmla="*/ 1147 w 1164"/>
                <a:gd name="T79" fmla="*/ 569 h 1859"/>
                <a:gd name="T80" fmla="*/ 1155 w 1164"/>
                <a:gd name="T81" fmla="*/ 498 h 1859"/>
                <a:gd name="T82" fmla="*/ 570 w 1164"/>
                <a:gd name="T83" fmla="*/ 214 h 1859"/>
                <a:gd name="T84" fmla="*/ 483 w 1164"/>
                <a:gd name="T85" fmla="*/ 182 h 1859"/>
                <a:gd name="T86" fmla="*/ 483 w 1164"/>
                <a:gd name="T87" fmla="*/ 182 h 1859"/>
                <a:gd name="T88" fmla="*/ 16 w 1164"/>
                <a:gd name="T89" fmla="*/ 16 h 1859"/>
                <a:gd name="T90" fmla="*/ 0 w 1164"/>
                <a:gd name="T91" fmla="*/ 0 h 1859"/>
                <a:gd name="T92" fmla="*/ 1147 w 1164"/>
                <a:gd name="T93" fmla="*/ 49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4" h="1859">
                  <a:moveTo>
                    <a:pt x="1147" y="490"/>
                  </a:moveTo>
                  <a:lnTo>
                    <a:pt x="1147" y="490"/>
                  </a:lnTo>
                  <a:cubicBezTo>
                    <a:pt x="1147" y="490"/>
                    <a:pt x="1147" y="490"/>
                    <a:pt x="1139" y="490"/>
                  </a:cubicBezTo>
                  <a:cubicBezTo>
                    <a:pt x="1139" y="498"/>
                    <a:pt x="1139" y="498"/>
                    <a:pt x="1131" y="498"/>
                  </a:cubicBezTo>
                  <a:cubicBezTo>
                    <a:pt x="1123" y="506"/>
                    <a:pt x="1107" y="514"/>
                    <a:pt x="1107" y="530"/>
                  </a:cubicBezTo>
                  <a:cubicBezTo>
                    <a:pt x="1099" y="538"/>
                    <a:pt x="1099" y="546"/>
                    <a:pt x="1091" y="561"/>
                  </a:cubicBezTo>
                  <a:cubicBezTo>
                    <a:pt x="1084" y="569"/>
                    <a:pt x="1075" y="585"/>
                    <a:pt x="1068" y="609"/>
                  </a:cubicBezTo>
                  <a:cubicBezTo>
                    <a:pt x="1060" y="625"/>
                    <a:pt x="1052" y="632"/>
                    <a:pt x="1044" y="648"/>
                  </a:cubicBezTo>
                  <a:cubicBezTo>
                    <a:pt x="1036" y="656"/>
                    <a:pt x="1036" y="664"/>
                    <a:pt x="1036" y="680"/>
                  </a:cubicBezTo>
                  <a:cubicBezTo>
                    <a:pt x="1036" y="688"/>
                    <a:pt x="1036" y="688"/>
                    <a:pt x="1036" y="696"/>
                  </a:cubicBezTo>
                  <a:cubicBezTo>
                    <a:pt x="1036" y="704"/>
                    <a:pt x="1036" y="704"/>
                    <a:pt x="1036" y="704"/>
                  </a:cubicBezTo>
                  <a:lnTo>
                    <a:pt x="1028" y="704"/>
                  </a:lnTo>
                  <a:lnTo>
                    <a:pt x="1028" y="704"/>
                  </a:lnTo>
                  <a:lnTo>
                    <a:pt x="1020" y="704"/>
                  </a:lnTo>
                  <a:cubicBezTo>
                    <a:pt x="1020" y="704"/>
                    <a:pt x="1012" y="704"/>
                    <a:pt x="1004" y="704"/>
                  </a:cubicBezTo>
                  <a:cubicBezTo>
                    <a:pt x="997" y="704"/>
                    <a:pt x="989" y="712"/>
                    <a:pt x="981" y="720"/>
                  </a:cubicBezTo>
                  <a:cubicBezTo>
                    <a:pt x="965" y="743"/>
                    <a:pt x="965" y="751"/>
                    <a:pt x="957" y="775"/>
                  </a:cubicBezTo>
                  <a:cubicBezTo>
                    <a:pt x="957" y="783"/>
                    <a:pt x="957" y="783"/>
                    <a:pt x="957" y="783"/>
                  </a:cubicBezTo>
                  <a:cubicBezTo>
                    <a:pt x="949" y="783"/>
                    <a:pt x="949" y="791"/>
                    <a:pt x="949" y="791"/>
                  </a:cubicBezTo>
                  <a:cubicBezTo>
                    <a:pt x="949" y="807"/>
                    <a:pt x="949" y="807"/>
                    <a:pt x="933" y="814"/>
                  </a:cubicBezTo>
                  <a:cubicBezTo>
                    <a:pt x="917" y="814"/>
                    <a:pt x="894" y="822"/>
                    <a:pt x="894" y="846"/>
                  </a:cubicBezTo>
                  <a:cubicBezTo>
                    <a:pt x="886" y="854"/>
                    <a:pt x="886" y="854"/>
                    <a:pt x="886" y="854"/>
                  </a:cubicBezTo>
                  <a:cubicBezTo>
                    <a:pt x="886" y="862"/>
                    <a:pt x="886" y="870"/>
                    <a:pt x="878" y="870"/>
                  </a:cubicBezTo>
                  <a:lnTo>
                    <a:pt x="878" y="870"/>
                  </a:lnTo>
                  <a:cubicBezTo>
                    <a:pt x="870" y="862"/>
                    <a:pt x="870" y="862"/>
                    <a:pt x="870" y="862"/>
                  </a:cubicBezTo>
                  <a:cubicBezTo>
                    <a:pt x="862" y="862"/>
                    <a:pt x="862" y="870"/>
                    <a:pt x="854" y="870"/>
                  </a:cubicBezTo>
                  <a:lnTo>
                    <a:pt x="854" y="870"/>
                  </a:lnTo>
                  <a:cubicBezTo>
                    <a:pt x="854" y="870"/>
                    <a:pt x="854" y="854"/>
                    <a:pt x="862" y="830"/>
                  </a:cubicBezTo>
                  <a:cubicBezTo>
                    <a:pt x="870" y="775"/>
                    <a:pt x="886" y="759"/>
                    <a:pt x="894" y="743"/>
                  </a:cubicBezTo>
                  <a:cubicBezTo>
                    <a:pt x="902" y="735"/>
                    <a:pt x="910" y="735"/>
                    <a:pt x="910" y="720"/>
                  </a:cubicBezTo>
                  <a:cubicBezTo>
                    <a:pt x="910" y="712"/>
                    <a:pt x="910" y="712"/>
                    <a:pt x="925" y="712"/>
                  </a:cubicBezTo>
                  <a:lnTo>
                    <a:pt x="925" y="712"/>
                  </a:lnTo>
                  <a:cubicBezTo>
                    <a:pt x="941" y="712"/>
                    <a:pt x="957" y="712"/>
                    <a:pt x="965" y="680"/>
                  </a:cubicBezTo>
                  <a:cubicBezTo>
                    <a:pt x="965" y="664"/>
                    <a:pt x="965" y="648"/>
                    <a:pt x="965" y="632"/>
                  </a:cubicBezTo>
                  <a:cubicBezTo>
                    <a:pt x="973" y="625"/>
                    <a:pt x="973" y="617"/>
                    <a:pt x="973" y="609"/>
                  </a:cubicBezTo>
                  <a:cubicBezTo>
                    <a:pt x="973" y="617"/>
                    <a:pt x="973" y="617"/>
                    <a:pt x="973" y="617"/>
                  </a:cubicBezTo>
                  <a:cubicBezTo>
                    <a:pt x="965" y="617"/>
                    <a:pt x="965" y="617"/>
                    <a:pt x="965" y="617"/>
                  </a:cubicBezTo>
                  <a:lnTo>
                    <a:pt x="957" y="609"/>
                  </a:lnTo>
                  <a:cubicBezTo>
                    <a:pt x="957" y="609"/>
                    <a:pt x="965" y="609"/>
                    <a:pt x="965" y="617"/>
                  </a:cubicBezTo>
                  <a:cubicBezTo>
                    <a:pt x="965" y="617"/>
                    <a:pt x="965" y="625"/>
                    <a:pt x="965" y="632"/>
                  </a:cubicBezTo>
                  <a:cubicBezTo>
                    <a:pt x="957" y="648"/>
                    <a:pt x="957" y="656"/>
                    <a:pt x="957" y="680"/>
                  </a:cubicBezTo>
                  <a:cubicBezTo>
                    <a:pt x="949" y="704"/>
                    <a:pt x="941" y="704"/>
                    <a:pt x="925" y="704"/>
                  </a:cubicBezTo>
                  <a:lnTo>
                    <a:pt x="925" y="704"/>
                  </a:lnTo>
                  <a:cubicBezTo>
                    <a:pt x="917" y="704"/>
                    <a:pt x="902" y="704"/>
                    <a:pt x="902" y="720"/>
                  </a:cubicBezTo>
                  <a:cubicBezTo>
                    <a:pt x="902" y="728"/>
                    <a:pt x="894" y="735"/>
                    <a:pt x="886" y="743"/>
                  </a:cubicBezTo>
                  <a:cubicBezTo>
                    <a:pt x="878" y="759"/>
                    <a:pt x="862" y="775"/>
                    <a:pt x="854" y="830"/>
                  </a:cubicBezTo>
                  <a:cubicBezTo>
                    <a:pt x="846" y="870"/>
                    <a:pt x="846" y="870"/>
                    <a:pt x="846" y="878"/>
                  </a:cubicBezTo>
                  <a:cubicBezTo>
                    <a:pt x="846" y="878"/>
                    <a:pt x="846" y="878"/>
                    <a:pt x="854" y="878"/>
                  </a:cubicBezTo>
                  <a:cubicBezTo>
                    <a:pt x="854" y="878"/>
                    <a:pt x="854" y="878"/>
                    <a:pt x="862" y="878"/>
                  </a:cubicBezTo>
                  <a:cubicBezTo>
                    <a:pt x="862" y="870"/>
                    <a:pt x="862" y="870"/>
                    <a:pt x="870" y="870"/>
                  </a:cubicBezTo>
                  <a:lnTo>
                    <a:pt x="870" y="870"/>
                  </a:lnTo>
                  <a:cubicBezTo>
                    <a:pt x="878" y="878"/>
                    <a:pt x="878" y="878"/>
                    <a:pt x="878" y="878"/>
                  </a:cubicBezTo>
                  <a:cubicBezTo>
                    <a:pt x="886" y="878"/>
                    <a:pt x="894" y="870"/>
                    <a:pt x="894" y="862"/>
                  </a:cubicBezTo>
                  <a:cubicBezTo>
                    <a:pt x="894" y="854"/>
                    <a:pt x="894" y="854"/>
                    <a:pt x="894" y="846"/>
                  </a:cubicBezTo>
                  <a:cubicBezTo>
                    <a:pt x="902" y="830"/>
                    <a:pt x="917" y="822"/>
                    <a:pt x="933" y="822"/>
                  </a:cubicBezTo>
                  <a:cubicBezTo>
                    <a:pt x="949" y="814"/>
                    <a:pt x="957" y="807"/>
                    <a:pt x="957" y="791"/>
                  </a:cubicBezTo>
                  <a:lnTo>
                    <a:pt x="957" y="783"/>
                  </a:lnTo>
                  <a:cubicBezTo>
                    <a:pt x="965" y="783"/>
                    <a:pt x="965" y="783"/>
                    <a:pt x="965" y="783"/>
                  </a:cubicBezTo>
                  <a:cubicBezTo>
                    <a:pt x="965" y="759"/>
                    <a:pt x="973" y="751"/>
                    <a:pt x="989" y="728"/>
                  </a:cubicBezTo>
                  <a:cubicBezTo>
                    <a:pt x="989" y="712"/>
                    <a:pt x="997" y="712"/>
                    <a:pt x="1004" y="712"/>
                  </a:cubicBezTo>
                  <a:cubicBezTo>
                    <a:pt x="1012" y="712"/>
                    <a:pt x="1012" y="712"/>
                    <a:pt x="1020" y="712"/>
                  </a:cubicBezTo>
                  <a:lnTo>
                    <a:pt x="1028" y="712"/>
                  </a:lnTo>
                  <a:lnTo>
                    <a:pt x="1028" y="712"/>
                  </a:lnTo>
                  <a:cubicBezTo>
                    <a:pt x="1036" y="712"/>
                    <a:pt x="1036" y="712"/>
                    <a:pt x="1036" y="712"/>
                  </a:cubicBezTo>
                  <a:cubicBezTo>
                    <a:pt x="1044" y="704"/>
                    <a:pt x="1044" y="704"/>
                    <a:pt x="1044" y="696"/>
                  </a:cubicBezTo>
                  <a:cubicBezTo>
                    <a:pt x="1044" y="688"/>
                    <a:pt x="1044" y="688"/>
                    <a:pt x="1044" y="680"/>
                  </a:cubicBezTo>
                  <a:cubicBezTo>
                    <a:pt x="1044" y="672"/>
                    <a:pt x="1044" y="664"/>
                    <a:pt x="1052" y="648"/>
                  </a:cubicBezTo>
                  <a:cubicBezTo>
                    <a:pt x="1060" y="641"/>
                    <a:pt x="1068" y="625"/>
                    <a:pt x="1068" y="609"/>
                  </a:cubicBezTo>
                  <a:cubicBezTo>
                    <a:pt x="1075" y="593"/>
                    <a:pt x="1091" y="577"/>
                    <a:pt x="1091" y="561"/>
                  </a:cubicBezTo>
                  <a:cubicBezTo>
                    <a:pt x="1099" y="554"/>
                    <a:pt x="1107" y="546"/>
                    <a:pt x="1107" y="530"/>
                  </a:cubicBezTo>
                  <a:cubicBezTo>
                    <a:pt x="1115" y="514"/>
                    <a:pt x="1123" y="514"/>
                    <a:pt x="1139" y="506"/>
                  </a:cubicBezTo>
                  <a:lnTo>
                    <a:pt x="1147" y="498"/>
                  </a:lnTo>
                  <a:lnTo>
                    <a:pt x="1147" y="498"/>
                  </a:lnTo>
                  <a:lnTo>
                    <a:pt x="1155" y="498"/>
                  </a:lnTo>
                  <a:cubicBezTo>
                    <a:pt x="1155" y="506"/>
                    <a:pt x="1155" y="514"/>
                    <a:pt x="1155" y="522"/>
                  </a:cubicBezTo>
                  <a:cubicBezTo>
                    <a:pt x="1155" y="522"/>
                    <a:pt x="1155" y="530"/>
                    <a:pt x="1147" y="538"/>
                  </a:cubicBezTo>
                  <a:cubicBezTo>
                    <a:pt x="1147" y="546"/>
                    <a:pt x="1139" y="554"/>
                    <a:pt x="1147" y="569"/>
                  </a:cubicBezTo>
                  <a:cubicBezTo>
                    <a:pt x="1147" y="585"/>
                    <a:pt x="1139" y="593"/>
                    <a:pt x="1131" y="609"/>
                  </a:cubicBezTo>
                  <a:cubicBezTo>
                    <a:pt x="1123" y="617"/>
                    <a:pt x="1123" y="625"/>
                    <a:pt x="1115" y="632"/>
                  </a:cubicBezTo>
                  <a:lnTo>
                    <a:pt x="1115" y="632"/>
                  </a:lnTo>
                  <a:cubicBezTo>
                    <a:pt x="1115" y="648"/>
                    <a:pt x="1115" y="664"/>
                    <a:pt x="1084" y="696"/>
                  </a:cubicBezTo>
                  <a:cubicBezTo>
                    <a:pt x="1075" y="704"/>
                    <a:pt x="1075" y="704"/>
                    <a:pt x="1075" y="712"/>
                  </a:cubicBezTo>
                  <a:cubicBezTo>
                    <a:pt x="1060" y="720"/>
                    <a:pt x="1060" y="720"/>
                    <a:pt x="1068" y="735"/>
                  </a:cubicBezTo>
                  <a:lnTo>
                    <a:pt x="1075" y="743"/>
                  </a:lnTo>
                  <a:cubicBezTo>
                    <a:pt x="1084" y="767"/>
                    <a:pt x="1075" y="783"/>
                    <a:pt x="1060" y="807"/>
                  </a:cubicBezTo>
                  <a:cubicBezTo>
                    <a:pt x="1052" y="822"/>
                    <a:pt x="1036" y="838"/>
                    <a:pt x="1028" y="862"/>
                  </a:cubicBezTo>
                  <a:cubicBezTo>
                    <a:pt x="1012" y="909"/>
                    <a:pt x="1020" y="933"/>
                    <a:pt x="1028" y="965"/>
                  </a:cubicBezTo>
                  <a:cubicBezTo>
                    <a:pt x="1028" y="972"/>
                    <a:pt x="1036" y="988"/>
                    <a:pt x="1036" y="996"/>
                  </a:cubicBezTo>
                  <a:cubicBezTo>
                    <a:pt x="1044" y="1028"/>
                    <a:pt x="1036" y="1036"/>
                    <a:pt x="1020" y="1044"/>
                  </a:cubicBezTo>
                  <a:cubicBezTo>
                    <a:pt x="1012" y="1052"/>
                    <a:pt x="1012" y="1052"/>
                    <a:pt x="1004" y="1059"/>
                  </a:cubicBezTo>
                  <a:cubicBezTo>
                    <a:pt x="989" y="1075"/>
                    <a:pt x="965" y="1154"/>
                    <a:pt x="981" y="1202"/>
                  </a:cubicBezTo>
                  <a:cubicBezTo>
                    <a:pt x="997" y="1257"/>
                    <a:pt x="1004" y="1289"/>
                    <a:pt x="981" y="1312"/>
                  </a:cubicBezTo>
                  <a:cubicBezTo>
                    <a:pt x="957" y="1328"/>
                    <a:pt x="965" y="1344"/>
                    <a:pt x="965" y="1376"/>
                  </a:cubicBezTo>
                  <a:cubicBezTo>
                    <a:pt x="965" y="1399"/>
                    <a:pt x="965" y="1431"/>
                    <a:pt x="957" y="1463"/>
                  </a:cubicBezTo>
                  <a:cubicBezTo>
                    <a:pt x="941" y="1518"/>
                    <a:pt x="949" y="1534"/>
                    <a:pt x="973" y="1589"/>
                  </a:cubicBezTo>
                  <a:cubicBezTo>
                    <a:pt x="981" y="1597"/>
                    <a:pt x="981" y="1613"/>
                    <a:pt x="989" y="1629"/>
                  </a:cubicBezTo>
                  <a:cubicBezTo>
                    <a:pt x="1012" y="1676"/>
                    <a:pt x="1020" y="1739"/>
                    <a:pt x="1020" y="1826"/>
                  </a:cubicBezTo>
                  <a:cubicBezTo>
                    <a:pt x="965" y="1834"/>
                    <a:pt x="846" y="1850"/>
                    <a:pt x="720" y="1858"/>
                  </a:cubicBezTo>
                  <a:cubicBezTo>
                    <a:pt x="854" y="1850"/>
                    <a:pt x="965" y="1834"/>
                    <a:pt x="1028" y="1826"/>
                  </a:cubicBezTo>
                  <a:lnTo>
                    <a:pt x="1028" y="1826"/>
                  </a:lnTo>
                  <a:cubicBezTo>
                    <a:pt x="1028" y="1739"/>
                    <a:pt x="1012" y="1676"/>
                    <a:pt x="997" y="1629"/>
                  </a:cubicBezTo>
                  <a:cubicBezTo>
                    <a:pt x="989" y="1613"/>
                    <a:pt x="981" y="1597"/>
                    <a:pt x="981" y="1581"/>
                  </a:cubicBezTo>
                  <a:cubicBezTo>
                    <a:pt x="957" y="1534"/>
                    <a:pt x="949" y="1518"/>
                    <a:pt x="965" y="1463"/>
                  </a:cubicBezTo>
                  <a:cubicBezTo>
                    <a:pt x="973" y="1431"/>
                    <a:pt x="973" y="1399"/>
                    <a:pt x="973" y="1376"/>
                  </a:cubicBezTo>
                  <a:cubicBezTo>
                    <a:pt x="973" y="1352"/>
                    <a:pt x="965" y="1328"/>
                    <a:pt x="981" y="1312"/>
                  </a:cubicBezTo>
                  <a:cubicBezTo>
                    <a:pt x="1012" y="1289"/>
                    <a:pt x="1004" y="1257"/>
                    <a:pt x="989" y="1202"/>
                  </a:cubicBezTo>
                  <a:cubicBezTo>
                    <a:pt x="973" y="1154"/>
                    <a:pt x="997" y="1083"/>
                    <a:pt x="1012" y="1059"/>
                  </a:cubicBezTo>
                  <a:cubicBezTo>
                    <a:pt x="1020" y="1059"/>
                    <a:pt x="1020" y="1052"/>
                    <a:pt x="1020" y="1052"/>
                  </a:cubicBezTo>
                  <a:cubicBezTo>
                    <a:pt x="1036" y="1036"/>
                    <a:pt x="1052" y="1028"/>
                    <a:pt x="1044" y="996"/>
                  </a:cubicBezTo>
                  <a:cubicBezTo>
                    <a:pt x="1044" y="981"/>
                    <a:pt x="1036" y="972"/>
                    <a:pt x="1036" y="965"/>
                  </a:cubicBezTo>
                  <a:cubicBezTo>
                    <a:pt x="1028" y="933"/>
                    <a:pt x="1020" y="909"/>
                    <a:pt x="1036" y="862"/>
                  </a:cubicBezTo>
                  <a:cubicBezTo>
                    <a:pt x="1044" y="846"/>
                    <a:pt x="1052" y="830"/>
                    <a:pt x="1068" y="814"/>
                  </a:cubicBezTo>
                  <a:cubicBezTo>
                    <a:pt x="1084" y="783"/>
                    <a:pt x="1091" y="767"/>
                    <a:pt x="1084" y="743"/>
                  </a:cubicBezTo>
                  <a:cubicBezTo>
                    <a:pt x="1075" y="735"/>
                    <a:pt x="1075" y="728"/>
                    <a:pt x="1075" y="728"/>
                  </a:cubicBezTo>
                  <a:cubicBezTo>
                    <a:pt x="1068" y="720"/>
                    <a:pt x="1068" y="720"/>
                    <a:pt x="1075" y="712"/>
                  </a:cubicBezTo>
                  <a:cubicBezTo>
                    <a:pt x="1084" y="712"/>
                    <a:pt x="1084" y="704"/>
                    <a:pt x="1091" y="696"/>
                  </a:cubicBezTo>
                  <a:cubicBezTo>
                    <a:pt x="1115" y="664"/>
                    <a:pt x="1123" y="648"/>
                    <a:pt x="1123" y="632"/>
                  </a:cubicBezTo>
                  <a:lnTo>
                    <a:pt x="1123" y="632"/>
                  </a:lnTo>
                  <a:cubicBezTo>
                    <a:pt x="1123" y="625"/>
                    <a:pt x="1131" y="617"/>
                    <a:pt x="1139" y="609"/>
                  </a:cubicBezTo>
                  <a:cubicBezTo>
                    <a:pt x="1147" y="601"/>
                    <a:pt x="1155" y="585"/>
                    <a:pt x="1147" y="569"/>
                  </a:cubicBezTo>
                  <a:cubicBezTo>
                    <a:pt x="1147" y="561"/>
                    <a:pt x="1155" y="546"/>
                    <a:pt x="1155" y="538"/>
                  </a:cubicBezTo>
                  <a:cubicBezTo>
                    <a:pt x="1163" y="530"/>
                    <a:pt x="1163" y="530"/>
                    <a:pt x="1163" y="522"/>
                  </a:cubicBezTo>
                  <a:cubicBezTo>
                    <a:pt x="1163" y="514"/>
                    <a:pt x="1163" y="498"/>
                    <a:pt x="1155" y="498"/>
                  </a:cubicBezTo>
                  <a:cubicBezTo>
                    <a:pt x="1155" y="490"/>
                    <a:pt x="1155" y="490"/>
                    <a:pt x="1147" y="490"/>
                  </a:cubicBezTo>
                  <a:lnTo>
                    <a:pt x="570" y="214"/>
                  </a:lnTo>
                  <a:lnTo>
                    <a:pt x="570" y="214"/>
                  </a:lnTo>
                  <a:cubicBezTo>
                    <a:pt x="554" y="221"/>
                    <a:pt x="546" y="221"/>
                    <a:pt x="538" y="221"/>
                  </a:cubicBezTo>
                  <a:cubicBezTo>
                    <a:pt x="546" y="221"/>
                    <a:pt x="554" y="221"/>
                    <a:pt x="570" y="214"/>
                  </a:cubicBezTo>
                  <a:lnTo>
                    <a:pt x="483" y="182"/>
                  </a:lnTo>
                  <a:lnTo>
                    <a:pt x="483" y="182"/>
                  </a:lnTo>
                  <a:cubicBezTo>
                    <a:pt x="491" y="190"/>
                    <a:pt x="491" y="198"/>
                    <a:pt x="498" y="198"/>
                  </a:cubicBezTo>
                  <a:cubicBezTo>
                    <a:pt x="491" y="198"/>
                    <a:pt x="491" y="190"/>
                    <a:pt x="483" y="182"/>
                  </a:cubicBezTo>
                  <a:lnTo>
                    <a:pt x="0" y="0"/>
                  </a:lnTo>
                  <a:lnTo>
                    <a:pt x="0" y="0"/>
                  </a:lnTo>
                  <a:cubicBezTo>
                    <a:pt x="0" y="8"/>
                    <a:pt x="8" y="16"/>
                    <a:pt x="16" y="16"/>
                  </a:cubicBezTo>
                  <a:cubicBezTo>
                    <a:pt x="8" y="16"/>
                    <a:pt x="0" y="8"/>
                    <a:pt x="0" y="0"/>
                  </a:cubicBezTo>
                  <a:lnTo>
                    <a:pt x="0" y="0"/>
                  </a:lnTo>
                  <a:lnTo>
                    <a:pt x="0" y="0"/>
                  </a:lnTo>
                  <a:lnTo>
                    <a:pt x="0" y="0"/>
                  </a:lnTo>
                  <a:lnTo>
                    <a:pt x="0" y="0"/>
                  </a:lnTo>
                  <a:lnTo>
                    <a:pt x="1147" y="490"/>
                  </a:lnTo>
                </a:path>
              </a:pathLst>
            </a:custGeom>
            <a:solidFill>
              <a:schemeClr val="accent6"/>
            </a:solidFill>
            <a:ln>
              <a:solidFill>
                <a:schemeClr val="bg2"/>
              </a:solidFill>
            </a:ln>
            <a:effectLst/>
          </p:spPr>
          <p:txBody>
            <a:bodyPr wrap="none" anchor="ctr"/>
            <a:lstStyle/>
            <a:p>
              <a:endParaRPr lang="en-US"/>
            </a:p>
          </p:txBody>
        </p:sp>
        <p:sp>
          <p:nvSpPr>
            <p:cNvPr id="1131" name="Freeform 677"/>
            <p:cNvSpPr>
              <a:spLocks noChangeArrowheads="1"/>
            </p:cNvSpPr>
            <p:nvPr/>
          </p:nvSpPr>
          <p:spPr bwMode="auto">
            <a:xfrm>
              <a:off x="18471193" y="5106110"/>
              <a:ext cx="507929" cy="324703"/>
            </a:xfrm>
            <a:custGeom>
              <a:avLst/>
              <a:gdLst>
                <a:gd name="T0" fmla="*/ 933 w 966"/>
                <a:gd name="T1" fmla="*/ 546 h 618"/>
                <a:gd name="T2" fmla="*/ 933 w 966"/>
                <a:gd name="T3" fmla="*/ 546 h 618"/>
                <a:gd name="T4" fmla="*/ 957 w 966"/>
                <a:gd name="T5" fmla="*/ 609 h 618"/>
                <a:gd name="T6" fmla="*/ 965 w 966"/>
                <a:gd name="T7" fmla="*/ 617 h 618"/>
                <a:gd name="T8" fmla="*/ 965 w 966"/>
                <a:gd name="T9" fmla="*/ 617 h 618"/>
                <a:gd name="T10" fmla="*/ 957 w 966"/>
                <a:gd name="T11" fmla="*/ 609 h 618"/>
                <a:gd name="T12" fmla="*/ 933 w 966"/>
                <a:gd name="T13" fmla="*/ 546 h 618"/>
                <a:gd name="T14" fmla="*/ 16 w 966"/>
                <a:gd name="T15" fmla="*/ 16 h 618"/>
                <a:gd name="T16" fmla="*/ 16 w 966"/>
                <a:gd name="T17" fmla="*/ 16 h 618"/>
                <a:gd name="T18" fmla="*/ 16 w 966"/>
                <a:gd name="T19" fmla="*/ 16 h 618"/>
                <a:gd name="T20" fmla="*/ 72 w 966"/>
                <a:gd name="T21" fmla="*/ 79 h 618"/>
                <a:gd name="T22" fmla="*/ 87 w 966"/>
                <a:gd name="T23" fmla="*/ 95 h 618"/>
                <a:gd name="T24" fmla="*/ 87 w 966"/>
                <a:gd name="T25" fmla="*/ 95 h 618"/>
                <a:gd name="T26" fmla="*/ 182 w 966"/>
                <a:gd name="T27" fmla="*/ 135 h 618"/>
                <a:gd name="T28" fmla="*/ 491 w 966"/>
                <a:gd name="T29" fmla="*/ 190 h 618"/>
                <a:gd name="T30" fmla="*/ 498 w 966"/>
                <a:gd name="T31" fmla="*/ 206 h 618"/>
                <a:gd name="T32" fmla="*/ 538 w 966"/>
                <a:gd name="T33" fmla="*/ 222 h 618"/>
                <a:gd name="T34" fmla="*/ 570 w 966"/>
                <a:gd name="T35" fmla="*/ 214 h 618"/>
                <a:gd name="T36" fmla="*/ 617 w 966"/>
                <a:gd name="T37" fmla="*/ 206 h 618"/>
                <a:gd name="T38" fmla="*/ 649 w 966"/>
                <a:gd name="T39" fmla="*/ 190 h 618"/>
                <a:gd name="T40" fmla="*/ 664 w 966"/>
                <a:gd name="T41" fmla="*/ 206 h 618"/>
                <a:gd name="T42" fmla="*/ 712 w 966"/>
                <a:gd name="T43" fmla="*/ 214 h 618"/>
                <a:gd name="T44" fmla="*/ 775 w 966"/>
                <a:gd name="T45" fmla="*/ 245 h 618"/>
                <a:gd name="T46" fmla="*/ 775 w 966"/>
                <a:gd name="T47" fmla="*/ 253 h 618"/>
                <a:gd name="T48" fmla="*/ 799 w 966"/>
                <a:gd name="T49" fmla="*/ 309 h 618"/>
                <a:gd name="T50" fmla="*/ 799 w 966"/>
                <a:gd name="T51" fmla="*/ 309 h 618"/>
                <a:gd name="T52" fmla="*/ 878 w 966"/>
                <a:gd name="T53" fmla="*/ 403 h 618"/>
                <a:gd name="T54" fmla="*/ 878 w 966"/>
                <a:gd name="T55" fmla="*/ 403 h 618"/>
                <a:gd name="T56" fmla="*/ 799 w 966"/>
                <a:gd name="T57" fmla="*/ 309 h 618"/>
                <a:gd name="T58" fmla="*/ 799 w 966"/>
                <a:gd name="T59" fmla="*/ 309 h 618"/>
                <a:gd name="T60" fmla="*/ 775 w 966"/>
                <a:gd name="T61" fmla="*/ 253 h 618"/>
                <a:gd name="T62" fmla="*/ 775 w 966"/>
                <a:gd name="T63" fmla="*/ 245 h 618"/>
                <a:gd name="T64" fmla="*/ 712 w 966"/>
                <a:gd name="T65" fmla="*/ 214 h 618"/>
                <a:gd name="T66" fmla="*/ 664 w 966"/>
                <a:gd name="T67" fmla="*/ 206 h 618"/>
                <a:gd name="T68" fmla="*/ 649 w 966"/>
                <a:gd name="T69" fmla="*/ 190 h 618"/>
                <a:gd name="T70" fmla="*/ 617 w 966"/>
                <a:gd name="T71" fmla="*/ 206 h 618"/>
                <a:gd name="T72" fmla="*/ 570 w 966"/>
                <a:gd name="T73" fmla="*/ 214 h 618"/>
                <a:gd name="T74" fmla="*/ 538 w 966"/>
                <a:gd name="T75" fmla="*/ 222 h 618"/>
                <a:gd name="T76" fmla="*/ 498 w 966"/>
                <a:gd name="T77" fmla="*/ 206 h 618"/>
                <a:gd name="T78" fmla="*/ 491 w 966"/>
                <a:gd name="T79" fmla="*/ 190 h 618"/>
                <a:gd name="T80" fmla="*/ 182 w 966"/>
                <a:gd name="T81" fmla="*/ 135 h 618"/>
                <a:gd name="T82" fmla="*/ 87 w 966"/>
                <a:gd name="T83" fmla="*/ 95 h 618"/>
                <a:gd name="T84" fmla="*/ 87 w 966"/>
                <a:gd name="T85" fmla="*/ 95 h 618"/>
                <a:gd name="T86" fmla="*/ 72 w 966"/>
                <a:gd name="T87" fmla="*/ 79 h 618"/>
                <a:gd name="T88" fmla="*/ 16 w 966"/>
                <a:gd name="T89" fmla="*/ 16 h 618"/>
                <a:gd name="T90" fmla="*/ 16 w 966"/>
                <a:gd name="T91" fmla="*/ 16 h 618"/>
                <a:gd name="T92" fmla="*/ 16 w 966"/>
                <a:gd name="T93" fmla="*/ 16 h 618"/>
                <a:gd name="T94" fmla="*/ 16 w 966"/>
                <a:gd name="T95" fmla="*/ 16 h 618"/>
                <a:gd name="T96" fmla="*/ 16 w 966"/>
                <a:gd name="T97" fmla="*/ 16 h 618"/>
                <a:gd name="T98" fmla="*/ 16 w 966"/>
                <a:gd name="T99" fmla="*/ 16 h 618"/>
                <a:gd name="T100" fmla="*/ 0 w 966"/>
                <a:gd name="T101" fmla="*/ 0 h 618"/>
                <a:gd name="T102" fmla="*/ 0 w 966"/>
                <a:gd name="T103" fmla="*/ 0 h 618"/>
                <a:gd name="T104" fmla="*/ 0 w 966"/>
                <a:gd name="T105" fmla="*/ 0 h 618"/>
                <a:gd name="T106" fmla="*/ 16 w 966"/>
                <a:gd name="T107" fmla="*/ 16 h 618"/>
                <a:gd name="T108" fmla="*/ 0 w 966"/>
                <a:gd name="T109" fmla="*/ 0 h 618"/>
                <a:gd name="T110" fmla="*/ 933 w 966"/>
                <a:gd name="T111" fmla="*/ 54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6" h="618">
                  <a:moveTo>
                    <a:pt x="933" y="546"/>
                  </a:moveTo>
                  <a:lnTo>
                    <a:pt x="933" y="546"/>
                  </a:lnTo>
                  <a:cubicBezTo>
                    <a:pt x="933" y="577"/>
                    <a:pt x="933" y="601"/>
                    <a:pt x="957" y="609"/>
                  </a:cubicBezTo>
                  <a:cubicBezTo>
                    <a:pt x="965" y="609"/>
                    <a:pt x="965" y="617"/>
                    <a:pt x="965" y="617"/>
                  </a:cubicBezTo>
                  <a:lnTo>
                    <a:pt x="965" y="617"/>
                  </a:lnTo>
                  <a:cubicBezTo>
                    <a:pt x="965" y="617"/>
                    <a:pt x="965" y="609"/>
                    <a:pt x="957" y="609"/>
                  </a:cubicBezTo>
                  <a:cubicBezTo>
                    <a:pt x="933" y="601"/>
                    <a:pt x="933" y="577"/>
                    <a:pt x="933" y="546"/>
                  </a:cubicBezTo>
                  <a:lnTo>
                    <a:pt x="16" y="16"/>
                  </a:lnTo>
                  <a:lnTo>
                    <a:pt x="16" y="16"/>
                  </a:lnTo>
                  <a:lnTo>
                    <a:pt x="16" y="16"/>
                  </a:lnTo>
                  <a:cubicBezTo>
                    <a:pt x="40" y="32"/>
                    <a:pt x="64" y="63"/>
                    <a:pt x="72" y="79"/>
                  </a:cubicBezTo>
                  <a:cubicBezTo>
                    <a:pt x="80" y="87"/>
                    <a:pt x="80" y="95"/>
                    <a:pt x="87" y="95"/>
                  </a:cubicBezTo>
                  <a:lnTo>
                    <a:pt x="87" y="95"/>
                  </a:lnTo>
                  <a:cubicBezTo>
                    <a:pt x="95" y="111"/>
                    <a:pt x="111" y="135"/>
                    <a:pt x="182" y="135"/>
                  </a:cubicBezTo>
                  <a:cubicBezTo>
                    <a:pt x="253" y="135"/>
                    <a:pt x="451" y="150"/>
                    <a:pt x="491" y="190"/>
                  </a:cubicBezTo>
                  <a:cubicBezTo>
                    <a:pt x="491" y="190"/>
                    <a:pt x="498" y="198"/>
                    <a:pt x="498" y="206"/>
                  </a:cubicBezTo>
                  <a:cubicBezTo>
                    <a:pt x="514" y="214"/>
                    <a:pt x="522" y="222"/>
                    <a:pt x="538" y="222"/>
                  </a:cubicBezTo>
                  <a:cubicBezTo>
                    <a:pt x="546" y="222"/>
                    <a:pt x="554" y="222"/>
                    <a:pt x="570" y="214"/>
                  </a:cubicBezTo>
                  <a:cubicBezTo>
                    <a:pt x="585" y="214"/>
                    <a:pt x="601" y="206"/>
                    <a:pt x="617" y="206"/>
                  </a:cubicBezTo>
                  <a:cubicBezTo>
                    <a:pt x="625" y="198"/>
                    <a:pt x="633" y="190"/>
                    <a:pt x="649" y="190"/>
                  </a:cubicBezTo>
                  <a:cubicBezTo>
                    <a:pt x="657" y="190"/>
                    <a:pt x="664" y="198"/>
                    <a:pt x="664" y="206"/>
                  </a:cubicBezTo>
                  <a:cubicBezTo>
                    <a:pt x="672" y="214"/>
                    <a:pt x="696" y="214"/>
                    <a:pt x="712" y="214"/>
                  </a:cubicBezTo>
                  <a:cubicBezTo>
                    <a:pt x="744" y="222"/>
                    <a:pt x="775" y="222"/>
                    <a:pt x="775" y="245"/>
                  </a:cubicBezTo>
                  <a:cubicBezTo>
                    <a:pt x="775" y="253"/>
                    <a:pt x="775" y="253"/>
                    <a:pt x="775" y="253"/>
                  </a:cubicBezTo>
                  <a:cubicBezTo>
                    <a:pt x="783" y="293"/>
                    <a:pt x="783" y="301"/>
                    <a:pt x="799" y="309"/>
                  </a:cubicBezTo>
                  <a:lnTo>
                    <a:pt x="799" y="309"/>
                  </a:lnTo>
                  <a:cubicBezTo>
                    <a:pt x="823" y="309"/>
                    <a:pt x="878" y="325"/>
                    <a:pt x="878" y="403"/>
                  </a:cubicBezTo>
                  <a:lnTo>
                    <a:pt x="878" y="403"/>
                  </a:lnTo>
                  <a:cubicBezTo>
                    <a:pt x="878" y="325"/>
                    <a:pt x="823" y="309"/>
                    <a:pt x="799" y="309"/>
                  </a:cubicBezTo>
                  <a:lnTo>
                    <a:pt x="799" y="309"/>
                  </a:lnTo>
                  <a:cubicBezTo>
                    <a:pt x="783" y="301"/>
                    <a:pt x="783" y="293"/>
                    <a:pt x="775" y="253"/>
                  </a:cubicBezTo>
                  <a:cubicBezTo>
                    <a:pt x="775" y="245"/>
                    <a:pt x="775" y="245"/>
                    <a:pt x="775" y="245"/>
                  </a:cubicBezTo>
                  <a:cubicBezTo>
                    <a:pt x="775" y="222"/>
                    <a:pt x="744" y="222"/>
                    <a:pt x="712" y="214"/>
                  </a:cubicBezTo>
                  <a:cubicBezTo>
                    <a:pt x="696" y="214"/>
                    <a:pt x="672" y="214"/>
                    <a:pt x="664" y="206"/>
                  </a:cubicBezTo>
                  <a:cubicBezTo>
                    <a:pt x="664" y="198"/>
                    <a:pt x="657" y="190"/>
                    <a:pt x="649" y="190"/>
                  </a:cubicBezTo>
                  <a:cubicBezTo>
                    <a:pt x="633" y="190"/>
                    <a:pt x="625" y="198"/>
                    <a:pt x="617" y="206"/>
                  </a:cubicBezTo>
                  <a:cubicBezTo>
                    <a:pt x="601" y="206"/>
                    <a:pt x="585" y="214"/>
                    <a:pt x="570" y="214"/>
                  </a:cubicBezTo>
                  <a:cubicBezTo>
                    <a:pt x="554" y="222"/>
                    <a:pt x="546" y="222"/>
                    <a:pt x="538" y="222"/>
                  </a:cubicBezTo>
                  <a:cubicBezTo>
                    <a:pt x="522" y="222"/>
                    <a:pt x="514" y="214"/>
                    <a:pt x="498" y="206"/>
                  </a:cubicBezTo>
                  <a:cubicBezTo>
                    <a:pt x="498" y="198"/>
                    <a:pt x="491" y="190"/>
                    <a:pt x="491" y="190"/>
                  </a:cubicBezTo>
                  <a:cubicBezTo>
                    <a:pt x="451" y="150"/>
                    <a:pt x="253" y="135"/>
                    <a:pt x="182" y="135"/>
                  </a:cubicBezTo>
                  <a:cubicBezTo>
                    <a:pt x="111" y="135"/>
                    <a:pt x="95" y="111"/>
                    <a:pt x="87" y="95"/>
                  </a:cubicBezTo>
                  <a:lnTo>
                    <a:pt x="87" y="95"/>
                  </a:lnTo>
                  <a:cubicBezTo>
                    <a:pt x="80" y="95"/>
                    <a:pt x="80" y="87"/>
                    <a:pt x="72" y="79"/>
                  </a:cubicBezTo>
                  <a:cubicBezTo>
                    <a:pt x="64" y="63"/>
                    <a:pt x="40" y="32"/>
                    <a:pt x="16" y="16"/>
                  </a:cubicBezTo>
                  <a:lnTo>
                    <a:pt x="16" y="16"/>
                  </a:lnTo>
                  <a:lnTo>
                    <a:pt x="16" y="16"/>
                  </a:lnTo>
                  <a:lnTo>
                    <a:pt x="16" y="16"/>
                  </a:lnTo>
                  <a:lnTo>
                    <a:pt x="16" y="16"/>
                  </a:lnTo>
                  <a:lnTo>
                    <a:pt x="16" y="16"/>
                  </a:lnTo>
                  <a:lnTo>
                    <a:pt x="0" y="0"/>
                  </a:lnTo>
                  <a:lnTo>
                    <a:pt x="0" y="0"/>
                  </a:lnTo>
                  <a:lnTo>
                    <a:pt x="0" y="0"/>
                  </a:lnTo>
                  <a:cubicBezTo>
                    <a:pt x="8" y="8"/>
                    <a:pt x="16" y="16"/>
                    <a:pt x="16" y="16"/>
                  </a:cubicBezTo>
                  <a:cubicBezTo>
                    <a:pt x="16" y="16"/>
                    <a:pt x="8" y="8"/>
                    <a:pt x="0" y="0"/>
                  </a:cubicBezTo>
                  <a:lnTo>
                    <a:pt x="933" y="546"/>
                  </a:lnTo>
                </a:path>
              </a:pathLst>
            </a:custGeom>
            <a:solidFill>
              <a:schemeClr val="accent6"/>
            </a:solidFill>
            <a:ln>
              <a:solidFill>
                <a:schemeClr val="bg2"/>
              </a:solidFill>
            </a:ln>
            <a:effectLst/>
          </p:spPr>
          <p:txBody>
            <a:bodyPr wrap="none" anchor="ctr"/>
            <a:lstStyle/>
            <a:p>
              <a:endParaRPr lang="en-US"/>
            </a:p>
          </p:txBody>
        </p:sp>
        <p:sp>
          <p:nvSpPr>
            <p:cNvPr id="1132" name="Freeform 678"/>
            <p:cNvSpPr>
              <a:spLocks noChangeArrowheads="1"/>
            </p:cNvSpPr>
            <p:nvPr/>
          </p:nvSpPr>
          <p:spPr bwMode="auto">
            <a:xfrm>
              <a:off x="18464235" y="5101472"/>
              <a:ext cx="519524" cy="333980"/>
            </a:xfrm>
            <a:custGeom>
              <a:avLst/>
              <a:gdLst>
                <a:gd name="T0" fmla="*/ 7 w 989"/>
                <a:gd name="T1" fmla="*/ 0 h 634"/>
                <a:gd name="T2" fmla="*/ 0 w 989"/>
                <a:gd name="T3" fmla="*/ 0 h 634"/>
                <a:gd name="T4" fmla="*/ 7 w 989"/>
                <a:gd name="T5" fmla="*/ 8 h 634"/>
                <a:gd name="T6" fmla="*/ 7 w 989"/>
                <a:gd name="T7" fmla="*/ 8 h 634"/>
                <a:gd name="T8" fmla="*/ 15 w 989"/>
                <a:gd name="T9" fmla="*/ 16 h 634"/>
                <a:gd name="T10" fmla="*/ 31 w 989"/>
                <a:gd name="T11" fmla="*/ 32 h 634"/>
                <a:gd name="T12" fmla="*/ 87 w 989"/>
                <a:gd name="T13" fmla="*/ 95 h 634"/>
                <a:gd name="T14" fmla="*/ 95 w 989"/>
                <a:gd name="T15" fmla="*/ 111 h 634"/>
                <a:gd name="T16" fmla="*/ 498 w 989"/>
                <a:gd name="T17" fmla="*/ 198 h 634"/>
                <a:gd name="T18" fmla="*/ 513 w 989"/>
                <a:gd name="T19" fmla="*/ 214 h 634"/>
                <a:gd name="T20" fmla="*/ 553 w 989"/>
                <a:gd name="T21" fmla="*/ 237 h 634"/>
                <a:gd name="T22" fmla="*/ 585 w 989"/>
                <a:gd name="T23" fmla="*/ 230 h 634"/>
                <a:gd name="T24" fmla="*/ 632 w 989"/>
                <a:gd name="T25" fmla="*/ 214 h 634"/>
                <a:gd name="T26" fmla="*/ 679 w 989"/>
                <a:gd name="T27" fmla="*/ 222 h 634"/>
                <a:gd name="T28" fmla="*/ 782 w 989"/>
                <a:gd name="T29" fmla="*/ 253 h 634"/>
                <a:gd name="T30" fmla="*/ 814 w 989"/>
                <a:gd name="T31" fmla="*/ 324 h 634"/>
                <a:gd name="T32" fmla="*/ 885 w 989"/>
                <a:gd name="T33" fmla="*/ 411 h 634"/>
                <a:gd name="T34" fmla="*/ 885 w 989"/>
                <a:gd name="T35" fmla="*/ 411 h 634"/>
                <a:gd name="T36" fmla="*/ 869 w 989"/>
                <a:gd name="T37" fmla="*/ 483 h 634"/>
                <a:gd name="T38" fmla="*/ 885 w 989"/>
                <a:gd name="T39" fmla="*/ 514 h 634"/>
                <a:gd name="T40" fmla="*/ 940 w 989"/>
                <a:gd name="T41" fmla="*/ 538 h 634"/>
                <a:gd name="T42" fmla="*/ 940 w 989"/>
                <a:gd name="T43" fmla="*/ 538 h 634"/>
                <a:gd name="T44" fmla="*/ 940 w 989"/>
                <a:gd name="T45" fmla="*/ 554 h 634"/>
                <a:gd name="T46" fmla="*/ 972 w 989"/>
                <a:gd name="T47" fmla="*/ 625 h 634"/>
                <a:gd name="T48" fmla="*/ 988 w 989"/>
                <a:gd name="T49" fmla="*/ 633 h 634"/>
                <a:gd name="T50" fmla="*/ 988 w 989"/>
                <a:gd name="T51" fmla="*/ 625 h 634"/>
                <a:gd name="T52" fmla="*/ 988 w 989"/>
                <a:gd name="T53" fmla="*/ 625 h 634"/>
                <a:gd name="T54" fmla="*/ 980 w 989"/>
                <a:gd name="T55" fmla="*/ 625 h 634"/>
                <a:gd name="T56" fmla="*/ 948 w 989"/>
                <a:gd name="T57" fmla="*/ 554 h 634"/>
                <a:gd name="T58" fmla="*/ 948 w 989"/>
                <a:gd name="T59" fmla="*/ 538 h 634"/>
                <a:gd name="T60" fmla="*/ 885 w 989"/>
                <a:gd name="T61" fmla="*/ 506 h 634"/>
                <a:gd name="T62" fmla="*/ 877 w 989"/>
                <a:gd name="T63" fmla="*/ 498 h 634"/>
                <a:gd name="T64" fmla="*/ 893 w 989"/>
                <a:gd name="T65" fmla="*/ 411 h 634"/>
                <a:gd name="T66" fmla="*/ 814 w 989"/>
                <a:gd name="T67" fmla="*/ 317 h 634"/>
                <a:gd name="T68" fmla="*/ 790 w 989"/>
                <a:gd name="T69" fmla="*/ 253 h 634"/>
                <a:gd name="T70" fmla="*/ 679 w 989"/>
                <a:gd name="T71" fmla="*/ 214 h 634"/>
                <a:gd name="T72" fmla="*/ 632 w 989"/>
                <a:gd name="T73" fmla="*/ 214 h 634"/>
                <a:gd name="T74" fmla="*/ 553 w 989"/>
                <a:gd name="T75" fmla="*/ 230 h 634"/>
                <a:gd name="T76" fmla="*/ 506 w 989"/>
                <a:gd name="T77" fmla="*/ 198 h 634"/>
                <a:gd name="T78" fmla="*/ 102 w 989"/>
                <a:gd name="T79" fmla="*/ 103 h 634"/>
                <a:gd name="T80" fmla="*/ 87 w 989"/>
                <a:gd name="T81" fmla="*/ 87 h 634"/>
                <a:gd name="T82" fmla="*/ 31 w 989"/>
                <a:gd name="T83" fmla="*/ 24 h 634"/>
                <a:gd name="T84" fmla="*/ 31 w 989"/>
                <a:gd name="T85" fmla="*/ 24 h 634"/>
                <a:gd name="T86" fmla="*/ 15 w 989"/>
                <a:gd name="T87" fmla="*/ 8 h 634"/>
                <a:gd name="T88" fmla="*/ 15 w 989"/>
                <a:gd name="T89" fmla="*/ 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634">
                  <a:moveTo>
                    <a:pt x="7" y="0"/>
                  </a:moveTo>
                  <a:lnTo>
                    <a:pt x="7" y="0"/>
                  </a:lnTo>
                  <a:lnTo>
                    <a:pt x="7" y="0"/>
                  </a:lnTo>
                  <a:cubicBezTo>
                    <a:pt x="7" y="0"/>
                    <a:pt x="7" y="0"/>
                    <a:pt x="0" y="0"/>
                  </a:cubicBezTo>
                  <a:lnTo>
                    <a:pt x="0" y="0"/>
                  </a:lnTo>
                  <a:cubicBezTo>
                    <a:pt x="7" y="8"/>
                    <a:pt x="7" y="8"/>
                    <a:pt x="7" y="8"/>
                  </a:cubicBezTo>
                  <a:lnTo>
                    <a:pt x="7" y="8"/>
                  </a:lnTo>
                  <a:lnTo>
                    <a:pt x="7" y="8"/>
                  </a:lnTo>
                  <a:cubicBezTo>
                    <a:pt x="7" y="16"/>
                    <a:pt x="7" y="16"/>
                    <a:pt x="15" y="16"/>
                  </a:cubicBezTo>
                  <a:lnTo>
                    <a:pt x="15" y="16"/>
                  </a:lnTo>
                  <a:lnTo>
                    <a:pt x="15" y="16"/>
                  </a:lnTo>
                  <a:cubicBezTo>
                    <a:pt x="15" y="24"/>
                    <a:pt x="23" y="32"/>
                    <a:pt x="31" y="32"/>
                  </a:cubicBezTo>
                  <a:lnTo>
                    <a:pt x="31" y="32"/>
                  </a:lnTo>
                  <a:cubicBezTo>
                    <a:pt x="55" y="48"/>
                    <a:pt x="71" y="71"/>
                    <a:pt x="87" y="95"/>
                  </a:cubicBezTo>
                  <a:cubicBezTo>
                    <a:pt x="87" y="95"/>
                    <a:pt x="95" y="103"/>
                    <a:pt x="95" y="111"/>
                  </a:cubicBezTo>
                  <a:lnTo>
                    <a:pt x="95" y="111"/>
                  </a:lnTo>
                  <a:cubicBezTo>
                    <a:pt x="110" y="127"/>
                    <a:pt x="126" y="151"/>
                    <a:pt x="197" y="151"/>
                  </a:cubicBezTo>
                  <a:cubicBezTo>
                    <a:pt x="268" y="151"/>
                    <a:pt x="466" y="166"/>
                    <a:pt x="498" y="198"/>
                  </a:cubicBezTo>
                  <a:lnTo>
                    <a:pt x="498" y="198"/>
                  </a:lnTo>
                  <a:cubicBezTo>
                    <a:pt x="506" y="206"/>
                    <a:pt x="506" y="214"/>
                    <a:pt x="513" y="214"/>
                  </a:cubicBezTo>
                  <a:lnTo>
                    <a:pt x="513" y="214"/>
                  </a:lnTo>
                  <a:cubicBezTo>
                    <a:pt x="521" y="230"/>
                    <a:pt x="529" y="237"/>
                    <a:pt x="553" y="237"/>
                  </a:cubicBezTo>
                  <a:lnTo>
                    <a:pt x="553" y="237"/>
                  </a:lnTo>
                  <a:cubicBezTo>
                    <a:pt x="561" y="237"/>
                    <a:pt x="569" y="237"/>
                    <a:pt x="585" y="230"/>
                  </a:cubicBezTo>
                  <a:lnTo>
                    <a:pt x="585" y="230"/>
                  </a:lnTo>
                  <a:cubicBezTo>
                    <a:pt x="608" y="230"/>
                    <a:pt x="624" y="222"/>
                    <a:pt x="632" y="214"/>
                  </a:cubicBezTo>
                  <a:cubicBezTo>
                    <a:pt x="648" y="214"/>
                    <a:pt x="656" y="206"/>
                    <a:pt x="664" y="206"/>
                  </a:cubicBezTo>
                  <a:cubicBezTo>
                    <a:pt x="664" y="206"/>
                    <a:pt x="672" y="214"/>
                    <a:pt x="679" y="222"/>
                  </a:cubicBezTo>
                  <a:cubicBezTo>
                    <a:pt x="687" y="230"/>
                    <a:pt x="711" y="230"/>
                    <a:pt x="727" y="230"/>
                  </a:cubicBezTo>
                  <a:cubicBezTo>
                    <a:pt x="759" y="230"/>
                    <a:pt x="782" y="237"/>
                    <a:pt x="782" y="253"/>
                  </a:cubicBezTo>
                  <a:cubicBezTo>
                    <a:pt x="782" y="261"/>
                    <a:pt x="782" y="261"/>
                    <a:pt x="782" y="261"/>
                  </a:cubicBezTo>
                  <a:cubicBezTo>
                    <a:pt x="790" y="301"/>
                    <a:pt x="790" y="317"/>
                    <a:pt x="814" y="324"/>
                  </a:cubicBezTo>
                  <a:lnTo>
                    <a:pt x="814" y="324"/>
                  </a:lnTo>
                  <a:cubicBezTo>
                    <a:pt x="838" y="324"/>
                    <a:pt x="885" y="333"/>
                    <a:pt x="885" y="411"/>
                  </a:cubicBezTo>
                  <a:lnTo>
                    <a:pt x="885" y="411"/>
                  </a:lnTo>
                  <a:lnTo>
                    <a:pt x="885" y="411"/>
                  </a:lnTo>
                  <a:cubicBezTo>
                    <a:pt x="885" y="451"/>
                    <a:pt x="877" y="475"/>
                    <a:pt x="869" y="483"/>
                  </a:cubicBezTo>
                  <a:lnTo>
                    <a:pt x="869" y="483"/>
                  </a:lnTo>
                  <a:cubicBezTo>
                    <a:pt x="869" y="491"/>
                    <a:pt x="861" y="498"/>
                    <a:pt x="869" y="506"/>
                  </a:cubicBezTo>
                  <a:cubicBezTo>
                    <a:pt x="869" y="506"/>
                    <a:pt x="877" y="506"/>
                    <a:pt x="885" y="514"/>
                  </a:cubicBezTo>
                  <a:cubicBezTo>
                    <a:pt x="893" y="514"/>
                    <a:pt x="901" y="514"/>
                    <a:pt x="909" y="514"/>
                  </a:cubicBezTo>
                  <a:cubicBezTo>
                    <a:pt x="932" y="522"/>
                    <a:pt x="940" y="522"/>
                    <a:pt x="940" y="538"/>
                  </a:cubicBezTo>
                  <a:lnTo>
                    <a:pt x="940" y="538"/>
                  </a:lnTo>
                  <a:lnTo>
                    <a:pt x="940" y="538"/>
                  </a:lnTo>
                  <a:lnTo>
                    <a:pt x="940" y="546"/>
                  </a:lnTo>
                  <a:cubicBezTo>
                    <a:pt x="940" y="554"/>
                    <a:pt x="940" y="554"/>
                    <a:pt x="940" y="554"/>
                  </a:cubicBezTo>
                  <a:cubicBezTo>
                    <a:pt x="940" y="585"/>
                    <a:pt x="940" y="609"/>
                    <a:pt x="972" y="625"/>
                  </a:cubicBezTo>
                  <a:lnTo>
                    <a:pt x="972" y="625"/>
                  </a:lnTo>
                  <a:lnTo>
                    <a:pt x="980" y="633"/>
                  </a:lnTo>
                  <a:cubicBezTo>
                    <a:pt x="988" y="633"/>
                    <a:pt x="988" y="633"/>
                    <a:pt x="988" y="633"/>
                  </a:cubicBezTo>
                  <a:cubicBezTo>
                    <a:pt x="988" y="625"/>
                    <a:pt x="988" y="625"/>
                    <a:pt x="988" y="625"/>
                  </a:cubicBezTo>
                  <a:lnTo>
                    <a:pt x="988" y="625"/>
                  </a:lnTo>
                  <a:lnTo>
                    <a:pt x="988" y="625"/>
                  </a:lnTo>
                  <a:lnTo>
                    <a:pt x="988" y="625"/>
                  </a:lnTo>
                  <a:cubicBezTo>
                    <a:pt x="980" y="625"/>
                    <a:pt x="980" y="625"/>
                    <a:pt x="980" y="625"/>
                  </a:cubicBezTo>
                  <a:lnTo>
                    <a:pt x="980" y="625"/>
                  </a:lnTo>
                  <a:cubicBezTo>
                    <a:pt x="980" y="625"/>
                    <a:pt x="980" y="617"/>
                    <a:pt x="972" y="617"/>
                  </a:cubicBezTo>
                  <a:cubicBezTo>
                    <a:pt x="948" y="609"/>
                    <a:pt x="948" y="585"/>
                    <a:pt x="948" y="554"/>
                  </a:cubicBezTo>
                  <a:cubicBezTo>
                    <a:pt x="948" y="554"/>
                    <a:pt x="948" y="554"/>
                    <a:pt x="948" y="546"/>
                  </a:cubicBezTo>
                  <a:lnTo>
                    <a:pt x="948" y="538"/>
                  </a:lnTo>
                  <a:cubicBezTo>
                    <a:pt x="948" y="514"/>
                    <a:pt x="932" y="514"/>
                    <a:pt x="909" y="506"/>
                  </a:cubicBezTo>
                  <a:cubicBezTo>
                    <a:pt x="901" y="506"/>
                    <a:pt x="893" y="506"/>
                    <a:pt x="885" y="506"/>
                  </a:cubicBezTo>
                  <a:cubicBezTo>
                    <a:pt x="885" y="506"/>
                    <a:pt x="877" y="506"/>
                    <a:pt x="877" y="498"/>
                  </a:cubicBezTo>
                  <a:lnTo>
                    <a:pt x="877" y="498"/>
                  </a:lnTo>
                  <a:lnTo>
                    <a:pt x="877" y="491"/>
                  </a:lnTo>
                  <a:cubicBezTo>
                    <a:pt x="885" y="475"/>
                    <a:pt x="893" y="451"/>
                    <a:pt x="893" y="411"/>
                  </a:cubicBezTo>
                  <a:cubicBezTo>
                    <a:pt x="893" y="333"/>
                    <a:pt x="838" y="317"/>
                    <a:pt x="814" y="317"/>
                  </a:cubicBezTo>
                  <a:lnTo>
                    <a:pt x="814" y="317"/>
                  </a:lnTo>
                  <a:cubicBezTo>
                    <a:pt x="798" y="309"/>
                    <a:pt x="798" y="301"/>
                    <a:pt x="790" y="261"/>
                  </a:cubicBezTo>
                  <a:cubicBezTo>
                    <a:pt x="790" y="253"/>
                    <a:pt x="790" y="253"/>
                    <a:pt x="790" y="253"/>
                  </a:cubicBezTo>
                  <a:cubicBezTo>
                    <a:pt x="790" y="230"/>
                    <a:pt x="759" y="230"/>
                    <a:pt x="727" y="222"/>
                  </a:cubicBezTo>
                  <a:cubicBezTo>
                    <a:pt x="711" y="222"/>
                    <a:pt x="687" y="222"/>
                    <a:pt x="679" y="214"/>
                  </a:cubicBezTo>
                  <a:cubicBezTo>
                    <a:pt x="679" y="206"/>
                    <a:pt x="672" y="198"/>
                    <a:pt x="664" y="198"/>
                  </a:cubicBezTo>
                  <a:cubicBezTo>
                    <a:pt x="648" y="198"/>
                    <a:pt x="640" y="206"/>
                    <a:pt x="632" y="214"/>
                  </a:cubicBezTo>
                  <a:cubicBezTo>
                    <a:pt x="616" y="214"/>
                    <a:pt x="600" y="222"/>
                    <a:pt x="585" y="222"/>
                  </a:cubicBezTo>
                  <a:cubicBezTo>
                    <a:pt x="569" y="230"/>
                    <a:pt x="561" y="230"/>
                    <a:pt x="553" y="230"/>
                  </a:cubicBezTo>
                  <a:cubicBezTo>
                    <a:pt x="537" y="230"/>
                    <a:pt x="529" y="222"/>
                    <a:pt x="513" y="214"/>
                  </a:cubicBezTo>
                  <a:cubicBezTo>
                    <a:pt x="513" y="206"/>
                    <a:pt x="506" y="198"/>
                    <a:pt x="506" y="198"/>
                  </a:cubicBezTo>
                  <a:cubicBezTo>
                    <a:pt x="466" y="158"/>
                    <a:pt x="268" y="143"/>
                    <a:pt x="197" y="143"/>
                  </a:cubicBezTo>
                  <a:cubicBezTo>
                    <a:pt x="126" y="143"/>
                    <a:pt x="110" y="119"/>
                    <a:pt x="102" y="103"/>
                  </a:cubicBezTo>
                  <a:lnTo>
                    <a:pt x="102" y="103"/>
                  </a:lnTo>
                  <a:cubicBezTo>
                    <a:pt x="95" y="103"/>
                    <a:pt x="95" y="95"/>
                    <a:pt x="87" y="87"/>
                  </a:cubicBezTo>
                  <a:cubicBezTo>
                    <a:pt x="79" y="71"/>
                    <a:pt x="55" y="40"/>
                    <a:pt x="31" y="24"/>
                  </a:cubicBezTo>
                  <a:lnTo>
                    <a:pt x="31" y="24"/>
                  </a:lnTo>
                  <a:lnTo>
                    <a:pt x="31" y="24"/>
                  </a:lnTo>
                  <a:lnTo>
                    <a:pt x="31" y="24"/>
                  </a:lnTo>
                  <a:lnTo>
                    <a:pt x="31" y="24"/>
                  </a:lnTo>
                  <a:cubicBezTo>
                    <a:pt x="31" y="24"/>
                    <a:pt x="23" y="16"/>
                    <a:pt x="15" y="8"/>
                  </a:cubicBezTo>
                  <a:lnTo>
                    <a:pt x="15" y="8"/>
                  </a:lnTo>
                  <a:lnTo>
                    <a:pt x="15" y="8"/>
                  </a:lnTo>
                  <a:cubicBezTo>
                    <a:pt x="7" y="0"/>
                    <a:pt x="7" y="0"/>
                    <a:pt x="7" y="0"/>
                  </a:cubicBezTo>
                </a:path>
              </a:pathLst>
            </a:custGeom>
            <a:solidFill>
              <a:schemeClr val="accent6"/>
            </a:solidFill>
            <a:ln>
              <a:solidFill>
                <a:schemeClr val="bg2"/>
              </a:solidFill>
            </a:ln>
            <a:effectLst/>
          </p:spPr>
          <p:txBody>
            <a:bodyPr wrap="none" anchor="ctr"/>
            <a:lstStyle/>
            <a:p>
              <a:endParaRPr lang="en-US"/>
            </a:p>
          </p:txBody>
        </p:sp>
        <p:sp>
          <p:nvSpPr>
            <p:cNvPr id="1158" name="Freeform 704"/>
            <p:cNvSpPr>
              <a:spLocks noChangeArrowheads="1"/>
            </p:cNvSpPr>
            <p:nvPr/>
          </p:nvSpPr>
          <p:spPr bwMode="auto">
            <a:xfrm>
              <a:off x="18369143" y="6073262"/>
              <a:ext cx="786245" cy="1391584"/>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6"/>
            </a:solidFill>
            <a:ln>
              <a:solidFill>
                <a:schemeClr val="bg2"/>
              </a:solidFill>
            </a:ln>
            <a:effectLst/>
          </p:spPr>
          <p:txBody>
            <a:bodyPr wrap="none" anchor="ctr"/>
            <a:lstStyle/>
            <a:p>
              <a:endParaRPr lang="en-US"/>
            </a:p>
          </p:txBody>
        </p:sp>
        <p:sp>
          <p:nvSpPr>
            <p:cNvPr id="1159" name="Freeform 705"/>
            <p:cNvSpPr>
              <a:spLocks noChangeArrowheads="1"/>
            </p:cNvSpPr>
            <p:nvPr/>
          </p:nvSpPr>
          <p:spPr bwMode="auto">
            <a:xfrm>
              <a:off x="18376102" y="6124286"/>
              <a:ext cx="224972" cy="538079"/>
            </a:xfrm>
            <a:custGeom>
              <a:avLst/>
              <a:gdLst>
                <a:gd name="T0" fmla="*/ 24 w 428"/>
                <a:gd name="T1" fmla="*/ 972 h 1021"/>
                <a:gd name="T2" fmla="*/ 24 w 428"/>
                <a:gd name="T3" fmla="*/ 972 h 1021"/>
                <a:gd name="T4" fmla="*/ 0 w 428"/>
                <a:gd name="T5" fmla="*/ 1012 h 1021"/>
                <a:gd name="T6" fmla="*/ 0 w 428"/>
                <a:gd name="T7" fmla="*/ 1020 h 1021"/>
                <a:gd name="T8" fmla="*/ 0 w 428"/>
                <a:gd name="T9" fmla="*/ 1020 h 1021"/>
                <a:gd name="T10" fmla="*/ 0 w 428"/>
                <a:gd name="T11" fmla="*/ 1012 h 1021"/>
                <a:gd name="T12" fmla="*/ 24 w 428"/>
                <a:gd name="T13" fmla="*/ 972 h 1021"/>
                <a:gd name="T14" fmla="*/ 404 w 428"/>
                <a:gd name="T15" fmla="*/ 174 h 1021"/>
                <a:gd name="T16" fmla="*/ 404 w 428"/>
                <a:gd name="T17" fmla="*/ 174 h 1021"/>
                <a:gd name="T18" fmla="*/ 404 w 428"/>
                <a:gd name="T19" fmla="*/ 308 h 1021"/>
                <a:gd name="T20" fmla="*/ 380 w 428"/>
                <a:gd name="T21" fmla="*/ 340 h 1021"/>
                <a:gd name="T22" fmla="*/ 356 w 428"/>
                <a:gd name="T23" fmla="*/ 395 h 1021"/>
                <a:gd name="T24" fmla="*/ 317 w 428"/>
                <a:gd name="T25" fmla="*/ 459 h 1021"/>
                <a:gd name="T26" fmla="*/ 301 w 428"/>
                <a:gd name="T27" fmla="*/ 466 h 1021"/>
                <a:gd name="T28" fmla="*/ 269 w 428"/>
                <a:gd name="T29" fmla="*/ 475 h 1021"/>
                <a:gd name="T30" fmla="*/ 230 w 428"/>
                <a:gd name="T31" fmla="*/ 506 h 1021"/>
                <a:gd name="T32" fmla="*/ 182 w 428"/>
                <a:gd name="T33" fmla="*/ 522 h 1021"/>
                <a:gd name="T34" fmla="*/ 182 w 428"/>
                <a:gd name="T35" fmla="*/ 522 h 1021"/>
                <a:gd name="T36" fmla="*/ 182 w 428"/>
                <a:gd name="T37" fmla="*/ 522 h 1021"/>
                <a:gd name="T38" fmla="*/ 230 w 428"/>
                <a:gd name="T39" fmla="*/ 506 h 1021"/>
                <a:gd name="T40" fmla="*/ 269 w 428"/>
                <a:gd name="T41" fmla="*/ 475 h 1021"/>
                <a:gd name="T42" fmla="*/ 301 w 428"/>
                <a:gd name="T43" fmla="*/ 466 h 1021"/>
                <a:gd name="T44" fmla="*/ 317 w 428"/>
                <a:gd name="T45" fmla="*/ 459 h 1021"/>
                <a:gd name="T46" fmla="*/ 356 w 428"/>
                <a:gd name="T47" fmla="*/ 395 h 1021"/>
                <a:gd name="T48" fmla="*/ 380 w 428"/>
                <a:gd name="T49" fmla="*/ 340 h 1021"/>
                <a:gd name="T50" fmla="*/ 404 w 428"/>
                <a:gd name="T51" fmla="*/ 308 h 1021"/>
                <a:gd name="T52" fmla="*/ 404 w 428"/>
                <a:gd name="T53" fmla="*/ 174 h 1021"/>
                <a:gd name="T54" fmla="*/ 230 w 428"/>
                <a:gd name="T55" fmla="*/ 0 h 1021"/>
                <a:gd name="T56" fmla="*/ 230 w 428"/>
                <a:gd name="T57" fmla="*/ 0 h 1021"/>
                <a:gd name="T58" fmla="*/ 230 w 428"/>
                <a:gd name="T59" fmla="*/ 0 h 1021"/>
                <a:gd name="T60" fmla="*/ 230 w 428"/>
                <a:gd name="T61" fmla="*/ 0 h 1021"/>
                <a:gd name="T62" fmla="*/ 230 w 428"/>
                <a:gd name="T63" fmla="*/ 0 h 1021"/>
                <a:gd name="T64" fmla="*/ 230 w 428"/>
                <a:gd name="T65" fmla="*/ 0 h 1021"/>
                <a:gd name="T66" fmla="*/ 24 w 428"/>
                <a:gd name="T6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8" h="1021">
                  <a:moveTo>
                    <a:pt x="24" y="972"/>
                  </a:moveTo>
                  <a:lnTo>
                    <a:pt x="24" y="972"/>
                  </a:lnTo>
                  <a:cubicBezTo>
                    <a:pt x="24" y="980"/>
                    <a:pt x="16" y="996"/>
                    <a:pt x="0" y="1012"/>
                  </a:cubicBezTo>
                  <a:cubicBezTo>
                    <a:pt x="0" y="1020"/>
                    <a:pt x="0" y="1020"/>
                    <a:pt x="0" y="1020"/>
                  </a:cubicBezTo>
                  <a:lnTo>
                    <a:pt x="0" y="1020"/>
                  </a:lnTo>
                  <a:cubicBezTo>
                    <a:pt x="0" y="1012"/>
                    <a:pt x="0" y="1012"/>
                    <a:pt x="0" y="1012"/>
                  </a:cubicBezTo>
                  <a:cubicBezTo>
                    <a:pt x="16" y="996"/>
                    <a:pt x="24" y="980"/>
                    <a:pt x="24" y="972"/>
                  </a:cubicBezTo>
                  <a:lnTo>
                    <a:pt x="404" y="174"/>
                  </a:lnTo>
                  <a:lnTo>
                    <a:pt x="404" y="174"/>
                  </a:lnTo>
                  <a:cubicBezTo>
                    <a:pt x="420" y="206"/>
                    <a:pt x="427" y="277"/>
                    <a:pt x="404" y="308"/>
                  </a:cubicBezTo>
                  <a:cubicBezTo>
                    <a:pt x="404" y="324"/>
                    <a:pt x="388" y="332"/>
                    <a:pt x="380" y="340"/>
                  </a:cubicBezTo>
                  <a:cubicBezTo>
                    <a:pt x="372" y="348"/>
                    <a:pt x="356" y="356"/>
                    <a:pt x="356" y="395"/>
                  </a:cubicBezTo>
                  <a:cubicBezTo>
                    <a:pt x="356" y="435"/>
                    <a:pt x="340" y="451"/>
                    <a:pt x="317" y="459"/>
                  </a:cubicBezTo>
                  <a:cubicBezTo>
                    <a:pt x="309" y="459"/>
                    <a:pt x="301" y="459"/>
                    <a:pt x="301" y="466"/>
                  </a:cubicBezTo>
                  <a:cubicBezTo>
                    <a:pt x="285" y="475"/>
                    <a:pt x="277" y="475"/>
                    <a:pt x="269" y="475"/>
                  </a:cubicBezTo>
                  <a:cubicBezTo>
                    <a:pt x="254" y="482"/>
                    <a:pt x="246" y="490"/>
                    <a:pt x="230" y="506"/>
                  </a:cubicBezTo>
                  <a:cubicBezTo>
                    <a:pt x="214" y="514"/>
                    <a:pt x="198" y="522"/>
                    <a:pt x="182" y="522"/>
                  </a:cubicBezTo>
                  <a:lnTo>
                    <a:pt x="182" y="522"/>
                  </a:lnTo>
                  <a:lnTo>
                    <a:pt x="182" y="522"/>
                  </a:lnTo>
                  <a:cubicBezTo>
                    <a:pt x="198" y="522"/>
                    <a:pt x="214" y="514"/>
                    <a:pt x="230" y="506"/>
                  </a:cubicBezTo>
                  <a:cubicBezTo>
                    <a:pt x="246" y="490"/>
                    <a:pt x="254" y="482"/>
                    <a:pt x="269" y="475"/>
                  </a:cubicBezTo>
                  <a:cubicBezTo>
                    <a:pt x="277" y="475"/>
                    <a:pt x="285" y="475"/>
                    <a:pt x="301" y="466"/>
                  </a:cubicBezTo>
                  <a:cubicBezTo>
                    <a:pt x="301" y="459"/>
                    <a:pt x="309" y="459"/>
                    <a:pt x="317" y="459"/>
                  </a:cubicBezTo>
                  <a:cubicBezTo>
                    <a:pt x="340" y="451"/>
                    <a:pt x="356" y="435"/>
                    <a:pt x="356" y="395"/>
                  </a:cubicBezTo>
                  <a:cubicBezTo>
                    <a:pt x="356" y="356"/>
                    <a:pt x="372" y="348"/>
                    <a:pt x="380" y="340"/>
                  </a:cubicBezTo>
                  <a:cubicBezTo>
                    <a:pt x="388" y="332"/>
                    <a:pt x="404" y="324"/>
                    <a:pt x="404" y="308"/>
                  </a:cubicBezTo>
                  <a:cubicBezTo>
                    <a:pt x="427" y="277"/>
                    <a:pt x="420" y="206"/>
                    <a:pt x="404" y="174"/>
                  </a:cubicBezTo>
                  <a:lnTo>
                    <a:pt x="230" y="0"/>
                  </a:lnTo>
                  <a:lnTo>
                    <a:pt x="230" y="0"/>
                  </a:lnTo>
                  <a:lnTo>
                    <a:pt x="230" y="0"/>
                  </a:lnTo>
                  <a:lnTo>
                    <a:pt x="230" y="0"/>
                  </a:lnTo>
                  <a:lnTo>
                    <a:pt x="230" y="0"/>
                  </a:lnTo>
                  <a:lnTo>
                    <a:pt x="230" y="0"/>
                  </a:lnTo>
                  <a:lnTo>
                    <a:pt x="24" y="972"/>
                  </a:lnTo>
                </a:path>
              </a:pathLst>
            </a:custGeom>
            <a:solidFill>
              <a:schemeClr val="accent6"/>
            </a:solidFill>
            <a:ln>
              <a:solidFill>
                <a:schemeClr val="bg2"/>
              </a:solidFill>
            </a:ln>
            <a:effectLst/>
          </p:spPr>
          <p:txBody>
            <a:bodyPr wrap="none" anchor="ctr"/>
            <a:lstStyle/>
            <a:p>
              <a:endParaRPr lang="en-US"/>
            </a:p>
          </p:txBody>
        </p:sp>
        <p:sp>
          <p:nvSpPr>
            <p:cNvPr id="1160" name="Freeform 706"/>
            <p:cNvSpPr>
              <a:spLocks noChangeArrowheads="1"/>
            </p:cNvSpPr>
            <p:nvPr/>
          </p:nvSpPr>
          <p:spPr bwMode="auto">
            <a:xfrm>
              <a:off x="18369143" y="6070941"/>
              <a:ext cx="790884" cy="1405499"/>
            </a:xfrm>
            <a:custGeom>
              <a:avLst/>
              <a:gdLst>
                <a:gd name="T0" fmla="*/ 197 w 1503"/>
                <a:gd name="T1" fmla="*/ 625 h 2672"/>
                <a:gd name="T2" fmla="*/ 1225 w 1503"/>
                <a:gd name="T3" fmla="*/ 8 h 2672"/>
                <a:gd name="T4" fmla="*/ 245 w 1503"/>
                <a:gd name="T5" fmla="*/ 103 h 2672"/>
                <a:gd name="T6" fmla="*/ 1225 w 1503"/>
                <a:gd name="T7" fmla="*/ 103 h 2672"/>
                <a:gd name="T8" fmla="*/ 1265 w 1503"/>
                <a:gd name="T9" fmla="*/ 206 h 2672"/>
                <a:gd name="T10" fmla="*/ 1352 w 1503"/>
                <a:gd name="T11" fmla="*/ 380 h 2672"/>
                <a:gd name="T12" fmla="*/ 1423 w 1503"/>
                <a:gd name="T13" fmla="*/ 1613 h 2672"/>
                <a:gd name="T14" fmla="*/ 1462 w 1503"/>
                <a:gd name="T15" fmla="*/ 1676 h 2672"/>
                <a:gd name="T16" fmla="*/ 1486 w 1503"/>
                <a:gd name="T17" fmla="*/ 1819 h 2672"/>
                <a:gd name="T18" fmla="*/ 1352 w 1503"/>
                <a:gd name="T19" fmla="*/ 2071 h 2672"/>
                <a:gd name="T20" fmla="*/ 1328 w 1503"/>
                <a:gd name="T21" fmla="*/ 2205 h 2672"/>
                <a:gd name="T22" fmla="*/ 1320 w 1503"/>
                <a:gd name="T23" fmla="*/ 2300 h 2672"/>
                <a:gd name="T24" fmla="*/ 1344 w 1503"/>
                <a:gd name="T25" fmla="*/ 2387 h 2672"/>
                <a:gd name="T26" fmla="*/ 1194 w 1503"/>
                <a:gd name="T27" fmla="*/ 2442 h 2672"/>
                <a:gd name="T28" fmla="*/ 1217 w 1503"/>
                <a:gd name="T29" fmla="*/ 2561 h 2672"/>
                <a:gd name="T30" fmla="*/ 1051 w 1503"/>
                <a:gd name="T31" fmla="*/ 2569 h 2672"/>
                <a:gd name="T32" fmla="*/ 964 w 1503"/>
                <a:gd name="T33" fmla="*/ 2655 h 2672"/>
                <a:gd name="T34" fmla="*/ 877 w 1503"/>
                <a:gd name="T35" fmla="*/ 2632 h 2672"/>
                <a:gd name="T36" fmla="*/ 846 w 1503"/>
                <a:gd name="T37" fmla="*/ 2521 h 2672"/>
                <a:gd name="T38" fmla="*/ 806 w 1503"/>
                <a:gd name="T39" fmla="*/ 2363 h 2672"/>
                <a:gd name="T40" fmla="*/ 695 w 1503"/>
                <a:gd name="T41" fmla="*/ 2292 h 2672"/>
                <a:gd name="T42" fmla="*/ 466 w 1503"/>
                <a:gd name="T43" fmla="*/ 2024 h 2672"/>
                <a:gd name="T44" fmla="*/ 450 w 1503"/>
                <a:gd name="T45" fmla="*/ 1771 h 2672"/>
                <a:gd name="T46" fmla="*/ 403 w 1503"/>
                <a:gd name="T47" fmla="*/ 1755 h 2672"/>
                <a:gd name="T48" fmla="*/ 348 w 1503"/>
                <a:gd name="T49" fmla="*/ 1779 h 2672"/>
                <a:gd name="T50" fmla="*/ 284 w 1503"/>
                <a:gd name="T51" fmla="*/ 1613 h 2672"/>
                <a:gd name="T52" fmla="*/ 15 w 1503"/>
                <a:gd name="T53" fmla="*/ 1328 h 2672"/>
                <a:gd name="T54" fmla="*/ 15 w 1503"/>
                <a:gd name="T55" fmla="*/ 1123 h 2672"/>
                <a:gd name="T56" fmla="*/ 284 w 1503"/>
                <a:gd name="T57" fmla="*/ 1621 h 2672"/>
                <a:gd name="T58" fmla="*/ 379 w 1503"/>
                <a:gd name="T59" fmla="*/ 1763 h 2672"/>
                <a:gd name="T60" fmla="*/ 442 w 1503"/>
                <a:gd name="T61" fmla="*/ 1787 h 2672"/>
                <a:gd name="T62" fmla="*/ 522 w 1503"/>
                <a:gd name="T63" fmla="*/ 1795 h 2672"/>
                <a:gd name="T64" fmla="*/ 735 w 1503"/>
                <a:gd name="T65" fmla="*/ 2324 h 2672"/>
                <a:gd name="T66" fmla="*/ 822 w 1503"/>
                <a:gd name="T67" fmla="*/ 2529 h 2672"/>
                <a:gd name="T68" fmla="*/ 948 w 1503"/>
                <a:gd name="T69" fmla="*/ 2663 h 2672"/>
                <a:gd name="T70" fmla="*/ 972 w 1503"/>
                <a:gd name="T71" fmla="*/ 2671 h 2672"/>
                <a:gd name="T72" fmla="*/ 1051 w 1503"/>
                <a:gd name="T73" fmla="*/ 2576 h 2672"/>
                <a:gd name="T74" fmla="*/ 1225 w 1503"/>
                <a:gd name="T75" fmla="*/ 2569 h 2672"/>
                <a:gd name="T76" fmla="*/ 1201 w 1503"/>
                <a:gd name="T77" fmla="*/ 2442 h 2672"/>
                <a:gd name="T78" fmla="*/ 1352 w 1503"/>
                <a:gd name="T79" fmla="*/ 2387 h 2672"/>
                <a:gd name="T80" fmla="*/ 1328 w 1503"/>
                <a:gd name="T81" fmla="*/ 2308 h 2672"/>
                <a:gd name="T82" fmla="*/ 1336 w 1503"/>
                <a:gd name="T83" fmla="*/ 2205 h 2672"/>
                <a:gd name="T84" fmla="*/ 1360 w 1503"/>
                <a:gd name="T85" fmla="*/ 2071 h 2672"/>
                <a:gd name="T86" fmla="*/ 1486 w 1503"/>
                <a:gd name="T87" fmla="*/ 1826 h 2672"/>
                <a:gd name="T88" fmla="*/ 1470 w 1503"/>
                <a:gd name="T89" fmla="*/ 1676 h 2672"/>
                <a:gd name="T90" fmla="*/ 1431 w 1503"/>
                <a:gd name="T91" fmla="*/ 1605 h 2672"/>
                <a:gd name="T92" fmla="*/ 1360 w 1503"/>
                <a:gd name="T93" fmla="*/ 380 h 2672"/>
                <a:gd name="T94" fmla="*/ 1328 w 1503"/>
                <a:gd name="T95" fmla="*/ 340 h 2672"/>
                <a:gd name="T96" fmla="*/ 1249 w 1503"/>
                <a:gd name="T97" fmla="*/ 174 h 2672"/>
                <a:gd name="T98" fmla="*/ 1225 w 1503"/>
                <a:gd name="T99" fmla="*/ 8 h 2672"/>
                <a:gd name="T100" fmla="*/ 1225 w 1503"/>
                <a:gd name="T101" fmla="*/ 0 h 2672"/>
                <a:gd name="T102" fmla="*/ 1225 w 1503"/>
                <a:gd name="T103"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3" h="2672">
                  <a:moveTo>
                    <a:pt x="182" y="617"/>
                  </a:moveTo>
                  <a:lnTo>
                    <a:pt x="182" y="617"/>
                  </a:lnTo>
                  <a:cubicBezTo>
                    <a:pt x="189" y="617"/>
                    <a:pt x="197" y="625"/>
                    <a:pt x="197" y="625"/>
                  </a:cubicBezTo>
                  <a:cubicBezTo>
                    <a:pt x="197" y="625"/>
                    <a:pt x="189" y="617"/>
                    <a:pt x="182" y="617"/>
                  </a:cubicBezTo>
                  <a:lnTo>
                    <a:pt x="1225" y="8"/>
                  </a:lnTo>
                  <a:lnTo>
                    <a:pt x="1225" y="8"/>
                  </a:lnTo>
                  <a:lnTo>
                    <a:pt x="1225" y="8"/>
                  </a:lnTo>
                  <a:cubicBezTo>
                    <a:pt x="1051" y="32"/>
                    <a:pt x="435" y="79"/>
                    <a:pt x="245" y="95"/>
                  </a:cubicBezTo>
                  <a:cubicBezTo>
                    <a:pt x="245" y="95"/>
                    <a:pt x="245" y="95"/>
                    <a:pt x="245" y="103"/>
                  </a:cubicBezTo>
                  <a:cubicBezTo>
                    <a:pt x="245" y="95"/>
                    <a:pt x="245" y="95"/>
                    <a:pt x="245" y="95"/>
                  </a:cubicBezTo>
                  <a:cubicBezTo>
                    <a:pt x="435" y="79"/>
                    <a:pt x="1043" y="32"/>
                    <a:pt x="1217" y="8"/>
                  </a:cubicBezTo>
                  <a:cubicBezTo>
                    <a:pt x="1225" y="48"/>
                    <a:pt x="1225" y="79"/>
                    <a:pt x="1225" y="103"/>
                  </a:cubicBezTo>
                  <a:cubicBezTo>
                    <a:pt x="1225" y="111"/>
                    <a:pt x="1225" y="111"/>
                    <a:pt x="1225" y="111"/>
                  </a:cubicBezTo>
                  <a:cubicBezTo>
                    <a:pt x="1225" y="158"/>
                    <a:pt x="1225" y="166"/>
                    <a:pt x="1241" y="182"/>
                  </a:cubicBezTo>
                  <a:cubicBezTo>
                    <a:pt x="1249" y="190"/>
                    <a:pt x="1257" y="190"/>
                    <a:pt x="1265" y="206"/>
                  </a:cubicBezTo>
                  <a:cubicBezTo>
                    <a:pt x="1288" y="238"/>
                    <a:pt x="1296" y="261"/>
                    <a:pt x="1304" y="293"/>
                  </a:cubicBezTo>
                  <a:cubicBezTo>
                    <a:pt x="1312" y="309"/>
                    <a:pt x="1312" y="325"/>
                    <a:pt x="1320" y="340"/>
                  </a:cubicBezTo>
                  <a:cubicBezTo>
                    <a:pt x="1328" y="356"/>
                    <a:pt x="1336" y="372"/>
                    <a:pt x="1352" y="380"/>
                  </a:cubicBezTo>
                  <a:cubicBezTo>
                    <a:pt x="1454" y="1423"/>
                    <a:pt x="1454" y="1423"/>
                    <a:pt x="1454" y="1423"/>
                  </a:cubicBezTo>
                  <a:cubicBezTo>
                    <a:pt x="1454" y="1447"/>
                    <a:pt x="1447" y="1510"/>
                    <a:pt x="1439" y="1518"/>
                  </a:cubicBezTo>
                  <a:cubicBezTo>
                    <a:pt x="1423" y="1542"/>
                    <a:pt x="1407" y="1581"/>
                    <a:pt x="1423" y="1613"/>
                  </a:cubicBezTo>
                  <a:cubicBezTo>
                    <a:pt x="1431" y="1621"/>
                    <a:pt x="1439" y="1629"/>
                    <a:pt x="1447" y="1629"/>
                  </a:cubicBezTo>
                  <a:cubicBezTo>
                    <a:pt x="1454" y="1637"/>
                    <a:pt x="1462" y="1637"/>
                    <a:pt x="1462" y="1668"/>
                  </a:cubicBezTo>
                  <a:cubicBezTo>
                    <a:pt x="1462" y="1676"/>
                    <a:pt x="1462" y="1676"/>
                    <a:pt x="1462" y="1676"/>
                  </a:cubicBezTo>
                  <a:cubicBezTo>
                    <a:pt x="1462" y="1724"/>
                    <a:pt x="1462" y="1739"/>
                    <a:pt x="1478" y="1747"/>
                  </a:cubicBezTo>
                  <a:cubicBezTo>
                    <a:pt x="1486" y="1755"/>
                    <a:pt x="1494" y="1779"/>
                    <a:pt x="1494" y="1795"/>
                  </a:cubicBezTo>
                  <a:cubicBezTo>
                    <a:pt x="1494" y="1803"/>
                    <a:pt x="1494" y="1819"/>
                    <a:pt x="1486" y="1819"/>
                  </a:cubicBezTo>
                  <a:cubicBezTo>
                    <a:pt x="1462" y="1834"/>
                    <a:pt x="1447" y="1858"/>
                    <a:pt x="1447" y="1882"/>
                  </a:cubicBezTo>
                  <a:cubicBezTo>
                    <a:pt x="1447" y="1898"/>
                    <a:pt x="1391" y="2000"/>
                    <a:pt x="1367" y="2008"/>
                  </a:cubicBezTo>
                  <a:cubicBezTo>
                    <a:pt x="1336" y="2016"/>
                    <a:pt x="1344" y="2055"/>
                    <a:pt x="1352" y="2071"/>
                  </a:cubicBezTo>
                  <a:lnTo>
                    <a:pt x="1352" y="2078"/>
                  </a:lnTo>
                  <a:cubicBezTo>
                    <a:pt x="1352" y="2086"/>
                    <a:pt x="1352" y="2118"/>
                    <a:pt x="1336" y="2134"/>
                  </a:cubicBezTo>
                  <a:cubicBezTo>
                    <a:pt x="1328" y="2158"/>
                    <a:pt x="1328" y="2173"/>
                    <a:pt x="1328" y="2205"/>
                  </a:cubicBezTo>
                  <a:cubicBezTo>
                    <a:pt x="1328" y="2221"/>
                    <a:pt x="1328" y="2236"/>
                    <a:pt x="1336" y="2244"/>
                  </a:cubicBezTo>
                  <a:cubicBezTo>
                    <a:pt x="1336" y="2260"/>
                    <a:pt x="1344" y="2276"/>
                    <a:pt x="1336" y="2284"/>
                  </a:cubicBezTo>
                  <a:cubicBezTo>
                    <a:pt x="1328" y="2292"/>
                    <a:pt x="1328" y="2292"/>
                    <a:pt x="1320" y="2300"/>
                  </a:cubicBezTo>
                  <a:cubicBezTo>
                    <a:pt x="1312" y="2316"/>
                    <a:pt x="1296" y="2331"/>
                    <a:pt x="1312" y="2347"/>
                  </a:cubicBezTo>
                  <a:cubicBezTo>
                    <a:pt x="1320" y="2347"/>
                    <a:pt x="1320" y="2347"/>
                    <a:pt x="1320" y="2347"/>
                  </a:cubicBezTo>
                  <a:cubicBezTo>
                    <a:pt x="1336" y="2363"/>
                    <a:pt x="1344" y="2379"/>
                    <a:pt x="1344" y="2387"/>
                  </a:cubicBezTo>
                  <a:cubicBezTo>
                    <a:pt x="1344" y="2387"/>
                    <a:pt x="1344" y="2387"/>
                    <a:pt x="1344" y="2395"/>
                  </a:cubicBezTo>
                  <a:cubicBezTo>
                    <a:pt x="1336" y="2395"/>
                    <a:pt x="1328" y="2395"/>
                    <a:pt x="1312" y="2395"/>
                  </a:cubicBezTo>
                  <a:cubicBezTo>
                    <a:pt x="1272" y="2402"/>
                    <a:pt x="1209" y="2411"/>
                    <a:pt x="1194" y="2442"/>
                  </a:cubicBezTo>
                  <a:cubicBezTo>
                    <a:pt x="1186" y="2450"/>
                    <a:pt x="1186" y="2458"/>
                    <a:pt x="1186" y="2466"/>
                  </a:cubicBezTo>
                  <a:cubicBezTo>
                    <a:pt x="1194" y="2497"/>
                    <a:pt x="1201" y="2513"/>
                    <a:pt x="1209" y="2529"/>
                  </a:cubicBezTo>
                  <a:cubicBezTo>
                    <a:pt x="1217" y="2545"/>
                    <a:pt x="1225" y="2553"/>
                    <a:pt x="1217" y="2561"/>
                  </a:cubicBezTo>
                  <a:cubicBezTo>
                    <a:pt x="1217" y="2584"/>
                    <a:pt x="1201" y="2608"/>
                    <a:pt x="1178" y="2608"/>
                  </a:cubicBezTo>
                  <a:cubicBezTo>
                    <a:pt x="1170" y="2608"/>
                    <a:pt x="1154" y="2608"/>
                    <a:pt x="1146" y="2600"/>
                  </a:cubicBezTo>
                  <a:cubicBezTo>
                    <a:pt x="1130" y="2584"/>
                    <a:pt x="1091" y="2569"/>
                    <a:pt x="1051" y="2569"/>
                  </a:cubicBezTo>
                  <a:cubicBezTo>
                    <a:pt x="1028" y="2569"/>
                    <a:pt x="1004" y="2576"/>
                    <a:pt x="988" y="2592"/>
                  </a:cubicBezTo>
                  <a:cubicBezTo>
                    <a:pt x="972" y="2608"/>
                    <a:pt x="964" y="2632"/>
                    <a:pt x="964" y="2655"/>
                  </a:cubicBezTo>
                  <a:lnTo>
                    <a:pt x="964" y="2655"/>
                  </a:lnTo>
                  <a:cubicBezTo>
                    <a:pt x="956" y="2655"/>
                    <a:pt x="956" y="2655"/>
                    <a:pt x="948" y="2655"/>
                  </a:cubicBezTo>
                  <a:cubicBezTo>
                    <a:pt x="941" y="2655"/>
                    <a:pt x="933" y="2655"/>
                    <a:pt x="925" y="2655"/>
                  </a:cubicBezTo>
                  <a:cubicBezTo>
                    <a:pt x="901" y="2655"/>
                    <a:pt x="885" y="2648"/>
                    <a:pt x="877" y="2632"/>
                  </a:cubicBezTo>
                  <a:cubicBezTo>
                    <a:pt x="869" y="2616"/>
                    <a:pt x="854" y="2592"/>
                    <a:pt x="846" y="2576"/>
                  </a:cubicBezTo>
                  <a:cubicBezTo>
                    <a:pt x="830" y="2561"/>
                    <a:pt x="814" y="2545"/>
                    <a:pt x="822" y="2529"/>
                  </a:cubicBezTo>
                  <a:cubicBezTo>
                    <a:pt x="830" y="2529"/>
                    <a:pt x="838" y="2521"/>
                    <a:pt x="846" y="2521"/>
                  </a:cubicBezTo>
                  <a:cubicBezTo>
                    <a:pt x="861" y="2513"/>
                    <a:pt x="869" y="2505"/>
                    <a:pt x="854" y="2474"/>
                  </a:cubicBezTo>
                  <a:cubicBezTo>
                    <a:pt x="846" y="2458"/>
                    <a:pt x="838" y="2442"/>
                    <a:pt x="830" y="2434"/>
                  </a:cubicBezTo>
                  <a:cubicBezTo>
                    <a:pt x="814" y="2402"/>
                    <a:pt x="806" y="2387"/>
                    <a:pt x="806" y="2363"/>
                  </a:cubicBezTo>
                  <a:cubicBezTo>
                    <a:pt x="806" y="2347"/>
                    <a:pt x="790" y="2347"/>
                    <a:pt x="775" y="2339"/>
                  </a:cubicBezTo>
                  <a:cubicBezTo>
                    <a:pt x="767" y="2339"/>
                    <a:pt x="751" y="2331"/>
                    <a:pt x="743" y="2324"/>
                  </a:cubicBezTo>
                  <a:cubicBezTo>
                    <a:pt x="727" y="2308"/>
                    <a:pt x="711" y="2300"/>
                    <a:pt x="695" y="2292"/>
                  </a:cubicBezTo>
                  <a:cubicBezTo>
                    <a:pt x="672" y="2284"/>
                    <a:pt x="656" y="2276"/>
                    <a:pt x="648" y="2260"/>
                  </a:cubicBezTo>
                  <a:cubicBezTo>
                    <a:pt x="640" y="2252"/>
                    <a:pt x="617" y="2236"/>
                    <a:pt x="593" y="2213"/>
                  </a:cubicBezTo>
                  <a:cubicBezTo>
                    <a:pt x="529" y="2165"/>
                    <a:pt x="427" y="2094"/>
                    <a:pt x="466" y="2024"/>
                  </a:cubicBezTo>
                  <a:cubicBezTo>
                    <a:pt x="522" y="1937"/>
                    <a:pt x="561" y="1826"/>
                    <a:pt x="522" y="1795"/>
                  </a:cubicBezTo>
                  <a:cubicBezTo>
                    <a:pt x="498" y="1779"/>
                    <a:pt x="474" y="1755"/>
                    <a:pt x="458" y="1755"/>
                  </a:cubicBezTo>
                  <a:cubicBezTo>
                    <a:pt x="458" y="1755"/>
                    <a:pt x="450" y="1763"/>
                    <a:pt x="450" y="1771"/>
                  </a:cubicBezTo>
                  <a:cubicBezTo>
                    <a:pt x="450" y="1779"/>
                    <a:pt x="442" y="1779"/>
                    <a:pt x="442" y="1779"/>
                  </a:cubicBezTo>
                  <a:cubicBezTo>
                    <a:pt x="435" y="1779"/>
                    <a:pt x="435" y="1779"/>
                    <a:pt x="427" y="1771"/>
                  </a:cubicBezTo>
                  <a:cubicBezTo>
                    <a:pt x="427" y="1763"/>
                    <a:pt x="419" y="1755"/>
                    <a:pt x="403" y="1755"/>
                  </a:cubicBezTo>
                  <a:cubicBezTo>
                    <a:pt x="395" y="1755"/>
                    <a:pt x="387" y="1755"/>
                    <a:pt x="379" y="1763"/>
                  </a:cubicBezTo>
                  <a:cubicBezTo>
                    <a:pt x="371" y="1763"/>
                    <a:pt x="371" y="1771"/>
                    <a:pt x="364" y="1771"/>
                  </a:cubicBezTo>
                  <a:cubicBezTo>
                    <a:pt x="355" y="1779"/>
                    <a:pt x="355" y="1779"/>
                    <a:pt x="348" y="1779"/>
                  </a:cubicBezTo>
                  <a:cubicBezTo>
                    <a:pt x="348" y="1779"/>
                    <a:pt x="340" y="1779"/>
                    <a:pt x="332" y="1755"/>
                  </a:cubicBezTo>
                  <a:cubicBezTo>
                    <a:pt x="324" y="1739"/>
                    <a:pt x="316" y="1716"/>
                    <a:pt x="316" y="1692"/>
                  </a:cubicBezTo>
                  <a:cubicBezTo>
                    <a:pt x="308" y="1653"/>
                    <a:pt x="300" y="1621"/>
                    <a:pt x="284" y="1613"/>
                  </a:cubicBezTo>
                  <a:cubicBezTo>
                    <a:pt x="229" y="1597"/>
                    <a:pt x="166" y="1558"/>
                    <a:pt x="166" y="1526"/>
                  </a:cubicBezTo>
                  <a:cubicBezTo>
                    <a:pt x="158" y="1502"/>
                    <a:pt x="126" y="1463"/>
                    <a:pt x="95" y="1431"/>
                  </a:cubicBezTo>
                  <a:cubicBezTo>
                    <a:pt x="55" y="1392"/>
                    <a:pt x="15" y="1352"/>
                    <a:pt x="15" y="1328"/>
                  </a:cubicBezTo>
                  <a:cubicBezTo>
                    <a:pt x="8" y="1273"/>
                    <a:pt x="0" y="1155"/>
                    <a:pt x="15" y="1123"/>
                  </a:cubicBezTo>
                  <a:lnTo>
                    <a:pt x="15" y="1123"/>
                  </a:lnTo>
                  <a:lnTo>
                    <a:pt x="15" y="1123"/>
                  </a:lnTo>
                  <a:cubicBezTo>
                    <a:pt x="0" y="1155"/>
                    <a:pt x="0" y="1273"/>
                    <a:pt x="8" y="1328"/>
                  </a:cubicBezTo>
                  <a:cubicBezTo>
                    <a:pt x="15" y="1384"/>
                    <a:pt x="158" y="1479"/>
                    <a:pt x="158" y="1526"/>
                  </a:cubicBezTo>
                  <a:cubicBezTo>
                    <a:pt x="166" y="1566"/>
                    <a:pt x="261" y="1613"/>
                    <a:pt x="284" y="1621"/>
                  </a:cubicBezTo>
                  <a:cubicBezTo>
                    <a:pt x="308" y="1629"/>
                    <a:pt x="308" y="1708"/>
                    <a:pt x="324" y="1755"/>
                  </a:cubicBezTo>
                  <a:cubicBezTo>
                    <a:pt x="332" y="1779"/>
                    <a:pt x="340" y="1779"/>
                    <a:pt x="348" y="1779"/>
                  </a:cubicBezTo>
                  <a:cubicBezTo>
                    <a:pt x="355" y="1779"/>
                    <a:pt x="364" y="1771"/>
                    <a:pt x="379" y="1763"/>
                  </a:cubicBezTo>
                  <a:cubicBezTo>
                    <a:pt x="387" y="1763"/>
                    <a:pt x="395" y="1763"/>
                    <a:pt x="403" y="1763"/>
                  </a:cubicBezTo>
                  <a:cubicBezTo>
                    <a:pt x="419" y="1763"/>
                    <a:pt x="419" y="1763"/>
                    <a:pt x="427" y="1771"/>
                  </a:cubicBezTo>
                  <a:cubicBezTo>
                    <a:pt x="427" y="1779"/>
                    <a:pt x="435" y="1787"/>
                    <a:pt x="442" y="1787"/>
                  </a:cubicBezTo>
                  <a:cubicBezTo>
                    <a:pt x="450" y="1787"/>
                    <a:pt x="458" y="1779"/>
                    <a:pt x="458" y="1771"/>
                  </a:cubicBezTo>
                  <a:cubicBezTo>
                    <a:pt x="458" y="1763"/>
                    <a:pt x="458" y="1763"/>
                    <a:pt x="458" y="1763"/>
                  </a:cubicBezTo>
                  <a:cubicBezTo>
                    <a:pt x="474" y="1763"/>
                    <a:pt x="498" y="1779"/>
                    <a:pt x="522" y="1795"/>
                  </a:cubicBezTo>
                  <a:cubicBezTo>
                    <a:pt x="553" y="1826"/>
                    <a:pt x="522" y="1929"/>
                    <a:pt x="458" y="2024"/>
                  </a:cubicBezTo>
                  <a:cubicBezTo>
                    <a:pt x="403" y="2118"/>
                    <a:pt x="624" y="2229"/>
                    <a:pt x="640" y="2260"/>
                  </a:cubicBezTo>
                  <a:cubicBezTo>
                    <a:pt x="656" y="2292"/>
                    <a:pt x="711" y="2292"/>
                    <a:pt x="735" y="2324"/>
                  </a:cubicBezTo>
                  <a:cubicBezTo>
                    <a:pt x="759" y="2355"/>
                    <a:pt x="798" y="2339"/>
                    <a:pt x="798" y="2363"/>
                  </a:cubicBezTo>
                  <a:cubicBezTo>
                    <a:pt x="798" y="2395"/>
                    <a:pt x="830" y="2434"/>
                    <a:pt x="846" y="2474"/>
                  </a:cubicBezTo>
                  <a:cubicBezTo>
                    <a:pt x="869" y="2521"/>
                    <a:pt x="838" y="2505"/>
                    <a:pt x="822" y="2529"/>
                  </a:cubicBezTo>
                  <a:cubicBezTo>
                    <a:pt x="798" y="2553"/>
                    <a:pt x="854" y="2584"/>
                    <a:pt x="877" y="2632"/>
                  </a:cubicBezTo>
                  <a:cubicBezTo>
                    <a:pt x="885" y="2655"/>
                    <a:pt x="909" y="2663"/>
                    <a:pt x="925" y="2663"/>
                  </a:cubicBezTo>
                  <a:cubicBezTo>
                    <a:pt x="933" y="2663"/>
                    <a:pt x="941" y="2663"/>
                    <a:pt x="948" y="2663"/>
                  </a:cubicBezTo>
                  <a:cubicBezTo>
                    <a:pt x="956" y="2663"/>
                    <a:pt x="956" y="2663"/>
                    <a:pt x="964" y="2663"/>
                  </a:cubicBezTo>
                  <a:lnTo>
                    <a:pt x="972" y="2663"/>
                  </a:lnTo>
                  <a:cubicBezTo>
                    <a:pt x="972" y="2663"/>
                    <a:pt x="972" y="2663"/>
                    <a:pt x="972" y="2671"/>
                  </a:cubicBezTo>
                  <a:cubicBezTo>
                    <a:pt x="972" y="2663"/>
                    <a:pt x="972" y="2663"/>
                    <a:pt x="972" y="2663"/>
                  </a:cubicBezTo>
                  <a:cubicBezTo>
                    <a:pt x="972" y="2632"/>
                    <a:pt x="980" y="2616"/>
                    <a:pt x="996" y="2600"/>
                  </a:cubicBezTo>
                  <a:cubicBezTo>
                    <a:pt x="1012" y="2584"/>
                    <a:pt x="1035" y="2576"/>
                    <a:pt x="1051" y="2576"/>
                  </a:cubicBezTo>
                  <a:cubicBezTo>
                    <a:pt x="1091" y="2576"/>
                    <a:pt x="1130" y="2592"/>
                    <a:pt x="1146" y="2608"/>
                  </a:cubicBezTo>
                  <a:cubicBezTo>
                    <a:pt x="1154" y="2616"/>
                    <a:pt x="1162" y="2616"/>
                    <a:pt x="1178" y="2616"/>
                  </a:cubicBezTo>
                  <a:cubicBezTo>
                    <a:pt x="1201" y="2616"/>
                    <a:pt x="1225" y="2584"/>
                    <a:pt x="1225" y="2569"/>
                  </a:cubicBezTo>
                  <a:cubicBezTo>
                    <a:pt x="1233" y="2553"/>
                    <a:pt x="1225" y="2537"/>
                    <a:pt x="1217" y="2521"/>
                  </a:cubicBezTo>
                  <a:cubicBezTo>
                    <a:pt x="1209" y="2513"/>
                    <a:pt x="1201" y="2497"/>
                    <a:pt x="1194" y="2466"/>
                  </a:cubicBezTo>
                  <a:cubicBezTo>
                    <a:pt x="1194" y="2458"/>
                    <a:pt x="1194" y="2450"/>
                    <a:pt x="1201" y="2442"/>
                  </a:cubicBezTo>
                  <a:cubicBezTo>
                    <a:pt x="1217" y="2418"/>
                    <a:pt x="1281" y="2411"/>
                    <a:pt x="1312" y="2402"/>
                  </a:cubicBezTo>
                  <a:cubicBezTo>
                    <a:pt x="1328" y="2402"/>
                    <a:pt x="1336" y="2402"/>
                    <a:pt x="1344" y="2395"/>
                  </a:cubicBezTo>
                  <a:cubicBezTo>
                    <a:pt x="1352" y="2395"/>
                    <a:pt x="1352" y="2395"/>
                    <a:pt x="1352" y="2387"/>
                  </a:cubicBezTo>
                  <a:cubicBezTo>
                    <a:pt x="1352" y="2379"/>
                    <a:pt x="1344" y="2363"/>
                    <a:pt x="1328" y="2347"/>
                  </a:cubicBezTo>
                  <a:cubicBezTo>
                    <a:pt x="1320" y="2339"/>
                    <a:pt x="1320" y="2339"/>
                    <a:pt x="1320" y="2339"/>
                  </a:cubicBezTo>
                  <a:cubicBezTo>
                    <a:pt x="1304" y="2331"/>
                    <a:pt x="1312" y="2324"/>
                    <a:pt x="1328" y="2308"/>
                  </a:cubicBezTo>
                  <a:cubicBezTo>
                    <a:pt x="1336" y="2300"/>
                    <a:pt x="1336" y="2292"/>
                    <a:pt x="1344" y="2292"/>
                  </a:cubicBezTo>
                  <a:cubicBezTo>
                    <a:pt x="1352" y="2276"/>
                    <a:pt x="1344" y="2260"/>
                    <a:pt x="1344" y="2244"/>
                  </a:cubicBezTo>
                  <a:cubicBezTo>
                    <a:pt x="1336" y="2229"/>
                    <a:pt x="1336" y="2221"/>
                    <a:pt x="1336" y="2205"/>
                  </a:cubicBezTo>
                  <a:cubicBezTo>
                    <a:pt x="1328" y="2173"/>
                    <a:pt x="1336" y="2158"/>
                    <a:pt x="1344" y="2142"/>
                  </a:cubicBezTo>
                  <a:cubicBezTo>
                    <a:pt x="1360" y="2118"/>
                    <a:pt x="1360" y="2094"/>
                    <a:pt x="1360" y="2078"/>
                  </a:cubicBezTo>
                  <a:lnTo>
                    <a:pt x="1360" y="2071"/>
                  </a:lnTo>
                  <a:cubicBezTo>
                    <a:pt x="1352" y="2055"/>
                    <a:pt x="1352" y="2024"/>
                    <a:pt x="1367" y="2016"/>
                  </a:cubicBezTo>
                  <a:cubicBezTo>
                    <a:pt x="1391" y="2008"/>
                    <a:pt x="1454" y="1898"/>
                    <a:pt x="1454" y="1882"/>
                  </a:cubicBezTo>
                  <a:cubicBezTo>
                    <a:pt x="1454" y="1858"/>
                    <a:pt x="1462" y="1842"/>
                    <a:pt x="1486" y="1826"/>
                  </a:cubicBezTo>
                  <a:cubicBezTo>
                    <a:pt x="1502" y="1819"/>
                    <a:pt x="1502" y="1811"/>
                    <a:pt x="1502" y="1795"/>
                  </a:cubicBezTo>
                  <a:cubicBezTo>
                    <a:pt x="1502" y="1771"/>
                    <a:pt x="1494" y="1747"/>
                    <a:pt x="1486" y="1747"/>
                  </a:cubicBezTo>
                  <a:cubicBezTo>
                    <a:pt x="1470" y="1739"/>
                    <a:pt x="1470" y="1716"/>
                    <a:pt x="1470" y="1676"/>
                  </a:cubicBezTo>
                  <a:cubicBezTo>
                    <a:pt x="1470" y="1668"/>
                    <a:pt x="1470" y="1668"/>
                    <a:pt x="1470" y="1668"/>
                  </a:cubicBezTo>
                  <a:cubicBezTo>
                    <a:pt x="1470" y="1637"/>
                    <a:pt x="1462" y="1629"/>
                    <a:pt x="1447" y="1621"/>
                  </a:cubicBezTo>
                  <a:cubicBezTo>
                    <a:pt x="1439" y="1621"/>
                    <a:pt x="1439" y="1613"/>
                    <a:pt x="1431" y="1605"/>
                  </a:cubicBezTo>
                  <a:cubicBezTo>
                    <a:pt x="1415" y="1581"/>
                    <a:pt x="1431" y="1542"/>
                    <a:pt x="1447" y="1526"/>
                  </a:cubicBezTo>
                  <a:cubicBezTo>
                    <a:pt x="1454" y="1510"/>
                    <a:pt x="1462" y="1431"/>
                    <a:pt x="1462" y="1423"/>
                  </a:cubicBezTo>
                  <a:cubicBezTo>
                    <a:pt x="1360" y="380"/>
                    <a:pt x="1360" y="380"/>
                    <a:pt x="1360" y="380"/>
                  </a:cubicBezTo>
                  <a:lnTo>
                    <a:pt x="1360" y="380"/>
                  </a:lnTo>
                  <a:lnTo>
                    <a:pt x="1360" y="380"/>
                  </a:lnTo>
                  <a:cubicBezTo>
                    <a:pt x="1344" y="364"/>
                    <a:pt x="1328" y="356"/>
                    <a:pt x="1328" y="340"/>
                  </a:cubicBezTo>
                  <a:cubicBezTo>
                    <a:pt x="1320" y="325"/>
                    <a:pt x="1312" y="309"/>
                    <a:pt x="1312" y="293"/>
                  </a:cubicBezTo>
                  <a:cubicBezTo>
                    <a:pt x="1304" y="261"/>
                    <a:pt x="1296" y="230"/>
                    <a:pt x="1272" y="206"/>
                  </a:cubicBezTo>
                  <a:cubicBezTo>
                    <a:pt x="1265" y="190"/>
                    <a:pt x="1257" y="182"/>
                    <a:pt x="1249" y="174"/>
                  </a:cubicBezTo>
                  <a:cubicBezTo>
                    <a:pt x="1233" y="166"/>
                    <a:pt x="1225" y="158"/>
                    <a:pt x="1225" y="111"/>
                  </a:cubicBezTo>
                  <a:cubicBezTo>
                    <a:pt x="1225" y="103"/>
                    <a:pt x="1225" y="103"/>
                    <a:pt x="1225" y="103"/>
                  </a:cubicBezTo>
                  <a:cubicBezTo>
                    <a:pt x="1225" y="79"/>
                    <a:pt x="1225" y="40"/>
                    <a:pt x="1225" y="8"/>
                  </a:cubicBezTo>
                  <a:lnTo>
                    <a:pt x="1225" y="0"/>
                  </a:lnTo>
                  <a:lnTo>
                    <a:pt x="1225" y="0"/>
                  </a:lnTo>
                  <a:lnTo>
                    <a:pt x="1225" y="0"/>
                  </a:lnTo>
                  <a:lnTo>
                    <a:pt x="1225" y="0"/>
                  </a:lnTo>
                  <a:lnTo>
                    <a:pt x="1225" y="0"/>
                  </a:lnTo>
                  <a:lnTo>
                    <a:pt x="1225" y="0"/>
                  </a:lnTo>
                  <a:lnTo>
                    <a:pt x="1225" y="0"/>
                  </a:lnTo>
                  <a:lnTo>
                    <a:pt x="182" y="617"/>
                  </a:lnTo>
                </a:path>
              </a:pathLst>
            </a:custGeom>
            <a:solidFill>
              <a:schemeClr val="accent6"/>
            </a:solidFill>
            <a:ln>
              <a:solidFill>
                <a:schemeClr val="bg2"/>
              </a:solidFill>
            </a:ln>
            <a:effectLst/>
          </p:spPr>
          <p:txBody>
            <a:bodyPr wrap="none" anchor="ctr"/>
            <a:lstStyle/>
            <a:p>
              <a:endParaRPr lang="en-US"/>
            </a:p>
          </p:txBody>
        </p:sp>
        <p:sp>
          <p:nvSpPr>
            <p:cNvPr id="1162" name="Freeform 708"/>
            <p:cNvSpPr>
              <a:spLocks noChangeArrowheads="1"/>
            </p:cNvSpPr>
            <p:nvPr/>
          </p:nvSpPr>
          <p:spPr bwMode="auto">
            <a:xfrm>
              <a:off x="18371463" y="6119648"/>
              <a:ext cx="229611" cy="540398"/>
            </a:xfrm>
            <a:custGeom>
              <a:avLst/>
              <a:gdLst>
                <a:gd name="T0" fmla="*/ 237 w 435"/>
                <a:gd name="T1" fmla="*/ 0 h 1029"/>
                <a:gd name="T2" fmla="*/ 229 w 435"/>
                <a:gd name="T3" fmla="*/ 0 h 1029"/>
                <a:gd name="T4" fmla="*/ 237 w 435"/>
                <a:gd name="T5" fmla="*/ 16 h 1029"/>
                <a:gd name="T6" fmla="*/ 269 w 435"/>
                <a:gd name="T7" fmla="*/ 48 h 1029"/>
                <a:gd name="T8" fmla="*/ 379 w 435"/>
                <a:gd name="T9" fmla="*/ 174 h 1029"/>
                <a:gd name="T10" fmla="*/ 419 w 435"/>
                <a:gd name="T11" fmla="*/ 253 h 1029"/>
                <a:gd name="T12" fmla="*/ 387 w 435"/>
                <a:gd name="T13" fmla="*/ 340 h 1029"/>
                <a:gd name="T14" fmla="*/ 316 w 435"/>
                <a:gd name="T15" fmla="*/ 459 h 1029"/>
                <a:gd name="T16" fmla="*/ 276 w 435"/>
                <a:gd name="T17" fmla="*/ 483 h 1029"/>
                <a:gd name="T18" fmla="*/ 189 w 435"/>
                <a:gd name="T19" fmla="*/ 522 h 1029"/>
                <a:gd name="T20" fmla="*/ 150 w 435"/>
                <a:gd name="T21" fmla="*/ 514 h 1029"/>
                <a:gd name="T22" fmla="*/ 103 w 435"/>
                <a:gd name="T23" fmla="*/ 530 h 1029"/>
                <a:gd name="T24" fmla="*/ 103 w 435"/>
                <a:gd name="T25" fmla="*/ 585 h 1029"/>
                <a:gd name="T26" fmla="*/ 134 w 435"/>
                <a:gd name="T27" fmla="*/ 648 h 1029"/>
                <a:gd name="T28" fmla="*/ 158 w 435"/>
                <a:gd name="T29" fmla="*/ 688 h 1029"/>
                <a:gd name="T30" fmla="*/ 110 w 435"/>
                <a:gd name="T31" fmla="*/ 799 h 1029"/>
                <a:gd name="T32" fmla="*/ 118 w 435"/>
                <a:gd name="T33" fmla="*/ 846 h 1029"/>
                <a:gd name="T34" fmla="*/ 118 w 435"/>
                <a:gd name="T35" fmla="*/ 846 h 1029"/>
                <a:gd name="T36" fmla="*/ 7 w 435"/>
                <a:gd name="T37" fmla="*/ 917 h 1029"/>
                <a:gd name="T38" fmla="*/ 0 w 435"/>
                <a:gd name="T39" fmla="*/ 933 h 1029"/>
                <a:gd name="T40" fmla="*/ 23 w 435"/>
                <a:gd name="T41" fmla="*/ 965 h 1029"/>
                <a:gd name="T42" fmla="*/ 7 w 435"/>
                <a:gd name="T43" fmla="*/ 1020 h 1029"/>
                <a:gd name="T44" fmla="*/ 7 w 435"/>
                <a:gd name="T45" fmla="*/ 1020 h 1029"/>
                <a:gd name="T46" fmla="*/ 7 w 435"/>
                <a:gd name="T47" fmla="*/ 1028 h 1029"/>
                <a:gd name="T48" fmla="*/ 7 w 435"/>
                <a:gd name="T49" fmla="*/ 1028 h 1029"/>
                <a:gd name="T50" fmla="*/ 31 w 435"/>
                <a:gd name="T51" fmla="*/ 980 h 1029"/>
                <a:gd name="T52" fmla="*/ 16 w 435"/>
                <a:gd name="T53" fmla="*/ 941 h 1029"/>
                <a:gd name="T54" fmla="*/ 7 w 435"/>
                <a:gd name="T55" fmla="*/ 933 h 1029"/>
                <a:gd name="T56" fmla="*/ 39 w 435"/>
                <a:gd name="T57" fmla="*/ 917 h 1029"/>
                <a:gd name="T58" fmla="*/ 118 w 435"/>
                <a:gd name="T59" fmla="*/ 807 h 1029"/>
                <a:gd name="T60" fmla="*/ 126 w 435"/>
                <a:gd name="T61" fmla="*/ 783 h 1029"/>
                <a:gd name="T62" fmla="*/ 166 w 435"/>
                <a:gd name="T63" fmla="*/ 672 h 1029"/>
                <a:gd name="T64" fmla="*/ 118 w 435"/>
                <a:gd name="T65" fmla="*/ 617 h 1029"/>
                <a:gd name="T66" fmla="*/ 103 w 435"/>
                <a:gd name="T67" fmla="*/ 546 h 1029"/>
                <a:gd name="T68" fmla="*/ 126 w 435"/>
                <a:gd name="T69" fmla="*/ 530 h 1029"/>
                <a:gd name="T70" fmla="*/ 174 w 435"/>
                <a:gd name="T71" fmla="*/ 522 h 1029"/>
                <a:gd name="T72" fmla="*/ 189 w 435"/>
                <a:gd name="T73" fmla="*/ 530 h 1029"/>
                <a:gd name="T74" fmla="*/ 237 w 435"/>
                <a:gd name="T75" fmla="*/ 514 h 1029"/>
                <a:gd name="T76" fmla="*/ 308 w 435"/>
                <a:gd name="T77" fmla="*/ 474 h 1029"/>
                <a:gd name="T78" fmla="*/ 363 w 435"/>
                <a:gd name="T79" fmla="*/ 403 h 1029"/>
                <a:gd name="T80" fmla="*/ 411 w 435"/>
                <a:gd name="T81" fmla="*/ 316 h 1029"/>
                <a:gd name="T82" fmla="*/ 411 w 435"/>
                <a:gd name="T83" fmla="*/ 182 h 1029"/>
                <a:gd name="T84" fmla="*/ 332 w 435"/>
                <a:gd name="T85" fmla="*/ 119 h 1029"/>
                <a:gd name="T86" fmla="*/ 237 w 435"/>
                <a:gd name="T87" fmla="*/ 8 h 1029"/>
                <a:gd name="T88" fmla="*/ 237 w 435"/>
                <a:gd name="T89" fmla="*/ 8 h 1029"/>
                <a:gd name="T90" fmla="*/ 237 w 435"/>
                <a:gd name="T9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1029">
                  <a:moveTo>
                    <a:pt x="237" y="0"/>
                  </a:moveTo>
                  <a:lnTo>
                    <a:pt x="237" y="0"/>
                  </a:lnTo>
                  <a:lnTo>
                    <a:pt x="237" y="0"/>
                  </a:lnTo>
                  <a:cubicBezTo>
                    <a:pt x="229" y="0"/>
                    <a:pt x="229" y="0"/>
                    <a:pt x="229" y="0"/>
                  </a:cubicBezTo>
                  <a:lnTo>
                    <a:pt x="229" y="8"/>
                  </a:lnTo>
                  <a:cubicBezTo>
                    <a:pt x="229" y="8"/>
                    <a:pt x="229" y="8"/>
                    <a:pt x="237" y="16"/>
                  </a:cubicBezTo>
                  <a:lnTo>
                    <a:pt x="237" y="16"/>
                  </a:lnTo>
                  <a:cubicBezTo>
                    <a:pt x="237" y="24"/>
                    <a:pt x="253" y="32"/>
                    <a:pt x="269" y="48"/>
                  </a:cubicBezTo>
                  <a:cubicBezTo>
                    <a:pt x="292" y="71"/>
                    <a:pt x="324" y="103"/>
                    <a:pt x="324" y="119"/>
                  </a:cubicBezTo>
                  <a:cubicBezTo>
                    <a:pt x="324" y="143"/>
                    <a:pt x="356" y="158"/>
                    <a:pt x="379" y="174"/>
                  </a:cubicBezTo>
                  <a:cubicBezTo>
                    <a:pt x="387" y="174"/>
                    <a:pt x="395" y="182"/>
                    <a:pt x="403" y="182"/>
                  </a:cubicBezTo>
                  <a:cubicBezTo>
                    <a:pt x="411" y="190"/>
                    <a:pt x="419" y="221"/>
                    <a:pt x="419" y="253"/>
                  </a:cubicBezTo>
                  <a:cubicBezTo>
                    <a:pt x="419" y="277"/>
                    <a:pt x="419" y="301"/>
                    <a:pt x="411" y="316"/>
                  </a:cubicBezTo>
                  <a:cubicBezTo>
                    <a:pt x="403" y="324"/>
                    <a:pt x="395" y="332"/>
                    <a:pt x="387" y="340"/>
                  </a:cubicBezTo>
                  <a:cubicBezTo>
                    <a:pt x="371" y="356"/>
                    <a:pt x="356" y="364"/>
                    <a:pt x="356" y="403"/>
                  </a:cubicBezTo>
                  <a:cubicBezTo>
                    <a:pt x="356" y="443"/>
                    <a:pt x="340" y="451"/>
                    <a:pt x="316" y="459"/>
                  </a:cubicBezTo>
                  <a:cubicBezTo>
                    <a:pt x="316" y="459"/>
                    <a:pt x="308" y="467"/>
                    <a:pt x="300" y="467"/>
                  </a:cubicBezTo>
                  <a:cubicBezTo>
                    <a:pt x="292" y="474"/>
                    <a:pt x="284" y="474"/>
                    <a:pt x="276" y="483"/>
                  </a:cubicBezTo>
                  <a:cubicBezTo>
                    <a:pt x="261" y="483"/>
                    <a:pt x="245" y="490"/>
                    <a:pt x="229" y="506"/>
                  </a:cubicBezTo>
                  <a:cubicBezTo>
                    <a:pt x="221" y="514"/>
                    <a:pt x="213" y="522"/>
                    <a:pt x="189" y="522"/>
                  </a:cubicBezTo>
                  <a:cubicBezTo>
                    <a:pt x="189" y="522"/>
                    <a:pt x="181" y="522"/>
                    <a:pt x="174" y="522"/>
                  </a:cubicBezTo>
                  <a:cubicBezTo>
                    <a:pt x="166" y="514"/>
                    <a:pt x="158" y="514"/>
                    <a:pt x="150" y="514"/>
                  </a:cubicBezTo>
                  <a:cubicBezTo>
                    <a:pt x="134" y="514"/>
                    <a:pt x="126" y="514"/>
                    <a:pt x="118" y="522"/>
                  </a:cubicBezTo>
                  <a:cubicBezTo>
                    <a:pt x="110" y="522"/>
                    <a:pt x="103" y="522"/>
                    <a:pt x="103" y="530"/>
                  </a:cubicBezTo>
                  <a:cubicBezTo>
                    <a:pt x="103" y="538"/>
                    <a:pt x="94" y="546"/>
                    <a:pt x="94" y="546"/>
                  </a:cubicBezTo>
                  <a:cubicBezTo>
                    <a:pt x="94" y="561"/>
                    <a:pt x="103" y="569"/>
                    <a:pt x="103" y="585"/>
                  </a:cubicBezTo>
                  <a:cubicBezTo>
                    <a:pt x="110" y="593"/>
                    <a:pt x="110" y="609"/>
                    <a:pt x="110" y="617"/>
                  </a:cubicBezTo>
                  <a:cubicBezTo>
                    <a:pt x="110" y="633"/>
                    <a:pt x="126" y="641"/>
                    <a:pt x="134" y="648"/>
                  </a:cubicBezTo>
                  <a:cubicBezTo>
                    <a:pt x="150" y="656"/>
                    <a:pt x="158" y="664"/>
                    <a:pt x="158" y="680"/>
                  </a:cubicBezTo>
                  <a:cubicBezTo>
                    <a:pt x="158" y="680"/>
                    <a:pt x="158" y="680"/>
                    <a:pt x="158" y="688"/>
                  </a:cubicBezTo>
                  <a:cubicBezTo>
                    <a:pt x="158" y="720"/>
                    <a:pt x="142" y="767"/>
                    <a:pt x="126" y="775"/>
                  </a:cubicBezTo>
                  <a:cubicBezTo>
                    <a:pt x="118" y="783"/>
                    <a:pt x="110" y="791"/>
                    <a:pt x="110" y="799"/>
                  </a:cubicBezTo>
                  <a:cubicBezTo>
                    <a:pt x="110" y="799"/>
                    <a:pt x="110" y="807"/>
                    <a:pt x="110" y="814"/>
                  </a:cubicBezTo>
                  <a:cubicBezTo>
                    <a:pt x="118" y="822"/>
                    <a:pt x="118" y="830"/>
                    <a:pt x="118" y="846"/>
                  </a:cubicBezTo>
                  <a:lnTo>
                    <a:pt x="118" y="846"/>
                  </a:lnTo>
                  <a:lnTo>
                    <a:pt x="118" y="846"/>
                  </a:lnTo>
                  <a:cubicBezTo>
                    <a:pt x="118" y="878"/>
                    <a:pt x="71" y="894"/>
                    <a:pt x="31" y="909"/>
                  </a:cubicBezTo>
                  <a:cubicBezTo>
                    <a:pt x="23" y="909"/>
                    <a:pt x="16" y="917"/>
                    <a:pt x="7" y="917"/>
                  </a:cubicBezTo>
                  <a:cubicBezTo>
                    <a:pt x="0" y="925"/>
                    <a:pt x="0" y="925"/>
                    <a:pt x="0" y="933"/>
                  </a:cubicBezTo>
                  <a:lnTo>
                    <a:pt x="0" y="933"/>
                  </a:lnTo>
                  <a:cubicBezTo>
                    <a:pt x="0" y="941"/>
                    <a:pt x="0" y="941"/>
                    <a:pt x="7" y="949"/>
                  </a:cubicBezTo>
                  <a:cubicBezTo>
                    <a:pt x="16" y="949"/>
                    <a:pt x="16" y="957"/>
                    <a:pt x="23" y="965"/>
                  </a:cubicBezTo>
                  <a:cubicBezTo>
                    <a:pt x="23" y="965"/>
                    <a:pt x="23" y="973"/>
                    <a:pt x="23" y="980"/>
                  </a:cubicBezTo>
                  <a:cubicBezTo>
                    <a:pt x="23" y="988"/>
                    <a:pt x="16" y="1004"/>
                    <a:pt x="7" y="1020"/>
                  </a:cubicBezTo>
                  <a:lnTo>
                    <a:pt x="7" y="1020"/>
                  </a:lnTo>
                  <a:lnTo>
                    <a:pt x="7" y="1020"/>
                  </a:lnTo>
                  <a:cubicBezTo>
                    <a:pt x="7" y="1020"/>
                    <a:pt x="7" y="1020"/>
                    <a:pt x="7" y="1028"/>
                  </a:cubicBezTo>
                  <a:lnTo>
                    <a:pt x="7" y="1028"/>
                  </a:lnTo>
                  <a:lnTo>
                    <a:pt x="7" y="1028"/>
                  </a:lnTo>
                  <a:lnTo>
                    <a:pt x="7" y="1028"/>
                  </a:lnTo>
                  <a:cubicBezTo>
                    <a:pt x="7" y="1028"/>
                    <a:pt x="7" y="1028"/>
                    <a:pt x="7" y="1020"/>
                  </a:cubicBezTo>
                  <a:cubicBezTo>
                    <a:pt x="23" y="1004"/>
                    <a:pt x="31" y="988"/>
                    <a:pt x="31" y="980"/>
                  </a:cubicBezTo>
                  <a:cubicBezTo>
                    <a:pt x="31" y="973"/>
                    <a:pt x="31" y="965"/>
                    <a:pt x="23" y="957"/>
                  </a:cubicBezTo>
                  <a:cubicBezTo>
                    <a:pt x="23" y="949"/>
                    <a:pt x="16" y="949"/>
                    <a:pt x="16" y="941"/>
                  </a:cubicBezTo>
                  <a:cubicBezTo>
                    <a:pt x="7" y="941"/>
                    <a:pt x="7" y="933"/>
                    <a:pt x="7" y="933"/>
                  </a:cubicBezTo>
                  <a:lnTo>
                    <a:pt x="7" y="933"/>
                  </a:lnTo>
                  <a:cubicBezTo>
                    <a:pt x="7" y="933"/>
                    <a:pt x="7" y="933"/>
                    <a:pt x="16" y="925"/>
                  </a:cubicBezTo>
                  <a:cubicBezTo>
                    <a:pt x="23" y="925"/>
                    <a:pt x="31" y="917"/>
                    <a:pt x="39" y="917"/>
                  </a:cubicBezTo>
                  <a:cubicBezTo>
                    <a:pt x="71" y="901"/>
                    <a:pt x="126" y="878"/>
                    <a:pt x="126" y="846"/>
                  </a:cubicBezTo>
                  <a:cubicBezTo>
                    <a:pt x="126" y="830"/>
                    <a:pt x="118" y="814"/>
                    <a:pt x="118" y="807"/>
                  </a:cubicBezTo>
                  <a:lnTo>
                    <a:pt x="118" y="799"/>
                  </a:lnTo>
                  <a:cubicBezTo>
                    <a:pt x="118" y="791"/>
                    <a:pt x="118" y="791"/>
                    <a:pt x="126" y="783"/>
                  </a:cubicBezTo>
                  <a:cubicBezTo>
                    <a:pt x="150" y="775"/>
                    <a:pt x="166" y="720"/>
                    <a:pt x="166" y="688"/>
                  </a:cubicBezTo>
                  <a:cubicBezTo>
                    <a:pt x="166" y="680"/>
                    <a:pt x="166" y="680"/>
                    <a:pt x="166" y="672"/>
                  </a:cubicBezTo>
                  <a:cubicBezTo>
                    <a:pt x="166" y="664"/>
                    <a:pt x="150" y="656"/>
                    <a:pt x="142" y="648"/>
                  </a:cubicBezTo>
                  <a:cubicBezTo>
                    <a:pt x="126" y="641"/>
                    <a:pt x="118" y="633"/>
                    <a:pt x="118" y="617"/>
                  </a:cubicBezTo>
                  <a:cubicBezTo>
                    <a:pt x="118" y="609"/>
                    <a:pt x="118" y="593"/>
                    <a:pt x="110" y="585"/>
                  </a:cubicBezTo>
                  <a:cubicBezTo>
                    <a:pt x="110" y="569"/>
                    <a:pt x="103" y="561"/>
                    <a:pt x="103" y="546"/>
                  </a:cubicBezTo>
                  <a:cubicBezTo>
                    <a:pt x="103" y="546"/>
                    <a:pt x="103" y="538"/>
                    <a:pt x="110" y="538"/>
                  </a:cubicBezTo>
                  <a:cubicBezTo>
                    <a:pt x="110" y="530"/>
                    <a:pt x="118" y="530"/>
                    <a:pt x="126" y="530"/>
                  </a:cubicBezTo>
                  <a:cubicBezTo>
                    <a:pt x="126" y="522"/>
                    <a:pt x="134" y="522"/>
                    <a:pt x="150" y="522"/>
                  </a:cubicBezTo>
                  <a:cubicBezTo>
                    <a:pt x="158" y="522"/>
                    <a:pt x="166" y="522"/>
                    <a:pt x="174" y="522"/>
                  </a:cubicBezTo>
                  <a:lnTo>
                    <a:pt x="174" y="522"/>
                  </a:lnTo>
                  <a:cubicBezTo>
                    <a:pt x="181" y="522"/>
                    <a:pt x="189" y="530"/>
                    <a:pt x="189" y="530"/>
                  </a:cubicBezTo>
                  <a:lnTo>
                    <a:pt x="189" y="530"/>
                  </a:lnTo>
                  <a:cubicBezTo>
                    <a:pt x="205" y="530"/>
                    <a:pt x="221" y="522"/>
                    <a:pt x="237" y="514"/>
                  </a:cubicBezTo>
                  <a:cubicBezTo>
                    <a:pt x="253" y="498"/>
                    <a:pt x="261" y="490"/>
                    <a:pt x="276" y="483"/>
                  </a:cubicBezTo>
                  <a:cubicBezTo>
                    <a:pt x="284" y="483"/>
                    <a:pt x="292" y="483"/>
                    <a:pt x="308" y="474"/>
                  </a:cubicBezTo>
                  <a:cubicBezTo>
                    <a:pt x="308" y="467"/>
                    <a:pt x="316" y="467"/>
                    <a:pt x="324" y="467"/>
                  </a:cubicBezTo>
                  <a:cubicBezTo>
                    <a:pt x="347" y="459"/>
                    <a:pt x="363" y="443"/>
                    <a:pt x="363" y="403"/>
                  </a:cubicBezTo>
                  <a:cubicBezTo>
                    <a:pt x="363" y="364"/>
                    <a:pt x="379" y="356"/>
                    <a:pt x="387" y="348"/>
                  </a:cubicBezTo>
                  <a:cubicBezTo>
                    <a:pt x="395" y="340"/>
                    <a:pt x="411" y="332"/>
                    <a:pt x="411" y="316"/>
                  </a:cubicBezTo>
                  <a:cubicBezTo>
                    <a:pt x="434" y="285"/>
                    <a:pt x="427" y="214"/>
                    <a:pt x="411" y="182"/>
                  </a:cubicBezTo>
                  <a:lnTo>
                    <a:pt x="411" y="182"/>
                  </a:lnTo>
                  <a:cubicBezTo>
                    <a:pt x="403" y="174"/>
                    <a:pt x="387" y="166"/>
                    <a:pt x="379" y="166"/>
                  </a:cubicBezTo>
                  <a:cubicBezTo>
                    <a:pt x="356" y="150"/>
                    <a:pt x="332" y="143"/>
                    <a:pt x="332" y="119"/>
                  </a:cubicBezTo>
                  <a:cubicBezTo>
                    <a:pt x="332" y="95"/>
                    <a:pt x="300" y="71"/>
                    <a:pt x="276" y="48"/>
                  </a:cubicBezTo>
                  <a:cubicBezTo>
                    <a:pt x="261" y="32"/>
                    <a:pt x="245" y="16"/>
                    <a:pt x="237" y="8"/>
                  </a:cubicBezTo>
                  <a:lnTo>
                    <a:pt x="237" y="8"/>
                  </a:lnTo>
                  <a:lnTo>
                    <a:pt x="237" y="8"/>
                  </a:lnTo>
                  <a:lnTo>
                    <a:pt x="237" y="8"/>
                  </a:lnTo>
                  <a:cubicBezTo>
                    <a:pt x="237" y="0"/>
                    <a:pt x="237" y="0"/>
                    <a:pt x="237" y="0"/>
                  </a:cubicBezTo>
                </a:path>
              </a:pathLst>
            </a:custGeom>
            <a:solidFill>
              <a:schemeClr val="accent6"/>
            </a:solidFill>
            <a:ln>
              <a:solidFill>
                <a:schemeClr val="bg2"/>
              </a:solidFill>
            </a:ln>
            <a:effectLst/>
          </p:spPr>
          <p:txBody>
            <a:bodyPr wrap="none" anchor="ctr"/>
            <a:lstStyle/>
            <a:p>
              <a:endParaRPr lang="en-US"/>
            </a:p>
          </p:txBody>
        </p:sp>
        <p:sp>
          <p:nvSpPr>
            <p:cNvPr id="1163" name="Freeform 709"/>
            <p:cNvSpPr>
              <a:spLocks noChangeArrowheads="1"/>
            </p:cNvSpPr>
            <p:nvPr/>
          </p:nvSpPr>
          <p:spPr bwMode="auto">
            <a:xfrm>
              <a:off x="18364505" y="6657727"/>
              <a:ext cx="514886" cy="818714"/>
            </a:xfrm>
            <a:custGeom>
              <a:avLst/>
              <a:gdLst>
                <a:gd name="T0" fmla="*/ 23 w 981"/>
                <a:gd name="T1" fmla="*/ 0 h 1557"/>
                <a:gd name="T2" fmla="*/ 23 w 981"/>
                <a:gd name="T3" fmla="*/ 0 h 1557"/>
                <a:gd name="T4" fmla="*/ 16 w 981"/>
                <a:gd name="T5" fmla="*/ 213 h 1557"/>
                <a:gd name="T6" fmla="*/ 95 w 981"/>
                <a:gd name="T7" fmla="*/ 316 h 1557"/>
                <a:gd name="T8" fmla="*/ 166 w 981"/>
                <a:gd name="T9" fmla="*/ 411 h 1557"/>
                <a:gd name="T10" fmla="*/ 292 w 981"/>
                <a:gd name="T11" fmla="*/ 506 h 1557"/>
                <a:gd name="T12" fmla="*/ 316 w 981"/>
                <a:gd name="T13" fmla="*/ 577 h 1557"/>
                <a:gd name="T14" fmla="*/ 332 w 981"/>
                <a:gd name="T15" fmla="*/ 640 h 1557"/>
                <a:gd name="T16" fmla="*/ 356 w 981"/>
                <a:gd name="T17" fmla="*/ 672 h 1557"/>
                <a:gd name="T18" fmla="*/ 379 w 981"/>
                <a:gd name="T19" fmla="*/ 664 h 1557"/>
                <a:gd name="T20" fmla="*/ 387 w 981"/>
                <a:gd name="T21" fmla="*/ 656 h 1557"/>
                <a:gd name="T22" fmla="*/ 411 w 981"/>
                <a:gd name="T23" fmla="*/ 648 h 1557"/>
                <a:gd name="T24" fmla="*/ 427 w 981"/>
                <a:gd name="T25" fmla="*/ 664 h 1557"/>
                <a:gd name="T26" fmla="*/ 450 w 981"/>
                <a:gd name="T27" fmla="*/ 672 h 1557"/>
                <a:gd name="T28" fmla="*/ 466 w 981"/>
                <a:gd name="T29" fmla="*/ 656 h 1557"/>
                <a:gd name="T30" fmla="*/ 466 w 981"/>
                <a:gd name="T31" fmla="*/ 648 h 1557"/>
                <a:gd name="T32" fmla="*/ 522 w 981"/>
                <a:gd name="T33" fmla="*/ 688 h 1557"/>
                <a:gd name="T34" fmla="*/ 466 w 981"/>
                <a:gd name="T35" fmla="*/ 909 h 1557"/>
                <a:gd name="T36" fmla="*/ 593 w 981"/>
                <a:gd name="T37" fmla="*/ 1106 h 1557"/>
                <a:gd name="T38" fmla="*/ 648 w 981"/>
                <a:gd name="T39" fmla="*/ 1145 h 1557"/>
                <a:gd name="T40" fmla="*/ 696 w 981"/>
                <a:gd name="T41" fmla="*/ 1185 h 1557"/>
                <a:gd name="T42" fmla="*/ 743 w 981"/>
                <a:gd name="T43" fmla="*/ 1209 h 1557"/>
                <a:gd name="T44" fmla="*/ 783 w 981"/>
                <a:gd name="T45" fmla="*/ 1232 h 1557"/>
                <a:gd name="T46" fmla="*/ 806 w 981"/>
                <a:gd name="T47" fmla="*/ 1248 h 1557"/>
                <a:gd name="T48" fmla="*/ 830 w 981"/>
                <a:gd name="T49" fmla="*/ 1319 h 1557"/>
                <a:gd name="T50" fmla="*/ 854 w 981"/>
                <a:gd name="T51" fmla="*/ 1367 h 1557"/>
                <a:gd name="T52" fmla="*/ 846 w 981"/>
                <a:gd name="T53" fmla="*/ 1398 h 1557"/>
                <a:gd name="T54" fmla="*/ 830 w 981"/>
                <a:gd name="T55" fmla="*/ 1414 h 1557"/>
                <a:gd name="T56" fmla="*/ 846 w 981"/>
                <a:gd name="T57" fmla="*/ 1469 h 1557"/>
                <a:gd name="T58" fmla="*/ 877 w 981"/>
                <a:gd name="T59" fmla="*/ 1517 h 1557"/>
                <a:gd name="T60" fmla="*/ 933 w 981"/>
                <a:gd name="T61" fmla="*/ 1548 h 1557"/>
                <a:gd name="T62" fmla="*/ 956 w 981"/>
                <a:gd name="T63" fmla="*/ 1548 h 1557"/>
                <a:gd name="T64" fmla="*/ 972 w 981"/>
                <a:gd name="T65" fmla="*/ 1548 h 1557"/>
                <a:gd name="T66" fmla="*/ 972 w 981"/>
                <a:gd name="T67" fmla="*/ 1548 h 1557"/>
                <a:gd name="T68" fmla="*/ 980 w 981"/>
                <a:gd name="T69" fmla="*/ 1556 h 1557"/>
                <a:gd name="T70" fmla="*/ 980 w 981"/>
                <a:gd name="T71" fmla="*/ 1556 h 1557"/>
                <a:gd name="T72" fmla="*/ 980 w 981"/>
                <a:gd name="T73" fmla="*/ 1548 h 1557"/>
                <a:gd name="T74" fmla="*/ 972 w 981"/>
                <a:gd name="T75" fmla="*/ 1548 h 1557"/>
                <a:gd name="T76" fmla="*/ 956 w 981"/>
                <a:gd name="T77" fmla="*/ 1548 h 1557"/>
                <a:gd name="T78" fmla="*/ 933 w 981"/>
                <a:gd name="T79" fmla="*/ 1548 h 1557"/>
                <a:gd name="T80" fmla="*/ 885 w 981"/>
                <a:gd name="T81" fmla="*/ 1517 h 1557"/>
                <a:gd name="T82" fmla="*/ 830 w 981"/>
                <a:gd name="T83" fmla="*/ 1414 h 1557"/>
                <a:gd name="T84" fmla="*/ 854 w 981"/>
                <a:gd name="T85" fmla="*/ 1359 h 1557"/>
                <a:gd name="T86" fmla="*/ 806 w 981"/>
                <a:gd name="T87" fmla="*/ 1248 h 1557"/>
                <a:gd name="T88" fmla="*/ 743 w 981"/>
                <a:gd name="T89" fmla="*/ 1209 h 1557"/>
                <a:gd name="T90" fmla="*/ 648 w 981"/>
                <a:gd name="T91" fmla="*/ 1145 h 1557"/>
                <a:gd name="T92" fmla="*/ 466 w 981"/>
                <a:gd name="T93" fmla="*/ 909 h 1557"/>
                <a:gd name="T94" fmla="*/ 530 w 981"/>
                <a:gd name="T95" fmla="*/ 680 h 1557"/>
                <a:gd name="T96" fmla="*/ 466 w 981"/>
                <a:gd name="T97" fmla="*/ 648 h 1557"/>
                <a:gd name="T98" fmla="*/ 466 w 981"/>
                <a:gd name="T99" fmla="*/ 656 h 1557"/>
                <a:gd name="T100" fmla="*/ 450 w 981"/>
                <a:gd name="T101" fmla="*/ 672 h 1557"/>
                <a:gd name="T102" fmla="*/ 435 w 981"/>
                <a:gd name="T103" fmla="*/ 656 h 1557"/>
                <a:gd name="T104" fmla="*/ 411 w 981"/>
                <a:gd name="T105" fmla="*/ 648 h 1557"/>
                <a:gd name="T106" fmla="*/ 387 w 981"/>
                <a:gd name="T107" fmla="*/ 648 h 1557"/>
                <a:gd name="T108" fmla="*/ 356 w 981"/>
                <a:gd name="T109" fmla="*/ 664 h 1557"/>
                <a:gd name="T110" fmla="*/ 332 w 981"/>
                <a:gd name="T111" fmla="*/ 640 h 1557"/>
                <a:gd name="T112" fmla="*/ 292 w 981"/>
                <a:gd name="T113" fmla="*/ 506 h 1557"/>
                <a:gd name="T114" fmla="*/ 166 w 981"/>
                <a:gd name="T115" fmla="*/ 411 h 1557"/>
                <a:gd name="T116" fmla="*/ 16 w 981"/>
                <a:gd name="T117" fmla="*/ 213 h 1557"/>
                <a:gd name="T118" fmla="*/ 23 w 981"/>
                <a:gd name="T119" fmla="*/ 8 h 1557"/>
                <a:gd name="T120" fmla="*/ 23 w 981"/>
                <a:gd name="T121" fmla="*/ 8 h 1557"/>
                <a:gd name="T122" fmla="*/ 23 w 981"/>
                <a:gd name="T123" fmla="*/ 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1" h="1557">
                  <a:moveTo>
                    <a:pt x="23" y="0"/>
                  </a:moveTo>
                  <a:lnTo>
                    <a:pt x="23" y="0"/>
                  </a:lnTo>
                  <a:cubicBezTo>
                    <a:pt x="0" y="32"/>
                    <a:pt x="8" y="166"/>
                    <a:pt x="16" y="213"/>
                  </a:cubicBezTo>
                  <a:cubicBezTo>
                    <a:pt x="16" y="245"/>
                    <a:pt x="55" y="285"/>
                    <a:pt x="95" y="316"/>
                  </a:cubicBezTo>
                  <a:cubicBezTo>
                    <a:pt x="126" y="356"/>
                    <a:pt x="158" y="387"/>
                    <a:pt x="166" y="411"/>
                  </a:cubicBezTo>
                  <a:cubicBezTo>
                    <a:pt x="166" y="458"/>
                    <a:pt x="269" y="498"/>
                    <a:pt x="292" y="506"/>
                  </a:cubicBezTo>
                  <a:cubicBezTo>
                    <a:pt x="300" y="514"/>
                    <a:pt x="308" y="545"/>
                    <a:pt x="316" y="577"/>
                  </a:cubicBezTo>
                  <a:cubicBezTo>
                    <a:pt x="324" y="601"/>
                    <a:pt x="324" y="624"/>
                    <a:pt x="332" y="640"/>
                  </a:cubicBezTo>
                  <a:cubicBezTo>
                    <a:pt x="340" y="664"/>
                    <a:pt x="348" y="672"/>
                    <a:pt x="356" y="672"/>
                  </a:cubicBezTo>
                  <a:cubicBezTo>
                    <a:pt x="363" y="672"/>
                    <a:pt x="372" y="664"/>
                    <a:pt x="379" y="664"/>
                  </a:cubicBezTo>
                  <a:lnTo>
                    <a:pt x="387" y="656"/>
                  </a:lnTo>
                  <a:cubicBezTo>
                    <a:pt x="395" y="648"/>
                    <a:pt x="403" y="648"/>
                    <a:pt x="411" y="648"/>
                  </a:cubicBezTo>
                  <a:cubicBezTo>
                    <a:pt x="419" y="648"/>
                    <a:pt x="427" y="656"/>
                    <a:pt x="427" y="664"/>
                  </a:cubicBezTo>
                  <a:cubicBezTo>
                    <a:pt x="435" y="672"/>
                    <a:pt x="443" y="672"/>
                    <a:pt x="450" y="672"/>
                  </a:cubicBezTo>
                  <a:cubicBezTo>
                    <a:pt x="458" y="672"/>
                    <a:pt x="466" y="664"/>
                    <a:pt x="466" y="656"/>
                  </a:cubicBezTo>
                  <a:cubicBezTo>
                    <a:pt x="466" y="648"/>
                    <a:pt x="466" y="648"/>
                    <a:pt x="466" y="648"/>
                  </a:cubicBezTo>
                  <a:cubicBezTo>
                    <a:pt x="474" y="648"/>
                    <a:pt x="498" y="664"/>
                    <a:pt x="522" y="688"/>
                  </a:cubicBezTo>
                  <a:cubicBezTo>
                    <a:pt x="553" y="711"/>
                    <a:pt x="530" y="798"/>
                    <a:pt x="466" y="909"/>
                  </a:cubicBezTo>
                  <a:cubicBezTo>
                    <a:pt x="427" y="979"/>
                    <a:pt x="530" y="1058"/>
                    <a:pt x="593" y="1106"/>
                  </a:cubicBezTo>
                  <a:cubicBezTo>
                    <a:pt x="625" y="1121"/>
                    <a:pt x="640" y="1137"/>
                    <a:pt x="648" y="1145"/>
                  </a:cubicBezTo>
                  <a:cubicBezTo>
                    <a:pt x="656" y="1169"/>
                    <a:pt x="680" y="1177"/>
                    <a:pt x="696" y="1185"/>
                  </a:cubicBezTo>
                  <a:cubicBezTo>
                    <a:pt x="711" y="1185"/>
                    <a:pt x="735" y="1193"/>
                    <a:pt x="743" y="1209"/>
                  </a:cubicBezTo>
                  <a:cubicBezTo>
                    <a:pt x="759" y="1224"/>
                    <a:pt x="775" y="1232"/>
                    <a:pt x="783" y="1232"/>
                  </a:cubicBezTo>
                  <a:cubicBezTo>
                    <a:pt x="798" y="1240"/>
                    <a:pt x="806" y="1240"/>
                    <a:pt x="806" y="1248"/>
                  </a:cubicBezTo>
                  <a:cubicBezTo>
                    <a:pt x="806" y="1272"/>
                    <a:pt x="814" y="1296"/>
                    <a:pt x="830" y="1319"/>
                  </a:cubicBezTo>
                  <a:cubicBezTo>
                    <a:pt x="838" y="1335"/>
                    <a:pt x="846" y="1351"/>
                    <a:pt x="854" y="1367"/>
                  </a:cubicBezTo>
                  <a:cubicBezTo>
                    <a:pt x="862" y="1390"/>
                    <a:pt x="862" y="1390"/>
                    <a:pt x="846" y="1398"/>
                  </a:cubicBezTo>
                  <a:cubicBezTo>
                    <a:pt x="838" y="1398"/>
                    <a:pt x="830" y="1406"/>
                    <a:pt x="830" y="1414"/>
                  </a:cubicBezTo>
                  <a:cubicBezTo>
                    <a:pt x="814" y="1430"/>
                    <a:pt x="830" y="1446"/>
                    <a:pt x="846" y="1469"/>
                  </a:cubicBezTo>
                  <a:cubicBezTo>
                    <a:pt x="862" y="1485"/>
                    <a:pt x="877" y="1501"/>
                    <a:pt x="877" y="1517"/>
                  </a:cubicBezTo>
                  <a:cubicBezTo>
                    <a:pt x="893" y="1540"/>
                    <a:pt x="909" y="1548"/>
                    <a:pt x="933" y="1548"/>
                  </a:cubicBezTo>
                  <a:cubicBezTo>
                    <a:pt x="941" y="1548"/>
                    <a:pt x="949" y="1548"/>
                    <a:pt x="956" y="1548"/>
                  </a:cubicBezTo>
                  <a:cubicBezTo>
                    <a:pt x="964" y="1548"/>
                    <a:pt x="964" y="1548"/>
                    <a:pt x="972" y="1548"/>
                  </a:cubicBezTo>
                  <a:lnTo>
                    <a:pt x="972" y="1548"/>
                  </a:lnTo>
                  <a:cubicBezTo>
                    <a:pt x="980" y="1556"/>
                    <a:pt x="980" y="1556"/>
                    <a:pt x="980" y="1556"/>
                  </a:cubicBezTo>
                  <a:lnTo>
                    <a:pt x="980" y="1556"/>
                  </a:lnTo>
                  <a:cubicBezTo>
                    <a:pt x="980" y="1548"/>
                    <a:pt x="980" y="1548"/>
                    <a:pt x="980" y="1548"/>
                  </a:cubicBezTo>
                  <a:lnTo>
                    <a:pt x="972" y="1548"/>
                  </a:lnTo>
                  <a:cubicBezTo>
                    <a:pt x="964" y="1548"/>
                    <a:pt x="964" y="1548"/>
                    <a:pt x="956" y="1548"/>
                  </a:cubicBezTo>
                  <a:cubicBezTo>
                    <a:pt x="949" y="1548"/>
                    <a:pt x="941" y="1548"/>
                    <a:pt x="933" y="1548"/>
                  </a:cubicBezTo>
                  <a:cubicBezTo>
                    <a:pt x="917" y="1548"/>
                    <a:pt x="893" y="1540"/>
                    <a:pt x="885" y="1517"/>
                  </a:cubicBezTo>
                  <a:cubicBezTo>
                    <a:pt x="862" y="1469"/>
                    <a:pt x="806" y="1438"/>
                    <a:pt x="830" y="1414"/>
                  </a:cubicBezTo>
                  <a:cubicBezTo>
                    <a:pt x="846" y="1390"/>
                    <a:pt x="877" y="1406"/>
                    <a:pt x="854" y="1359"/>
                  </a:cubicBezTo>
                  <a:cubicBezTo>
                    <a:pt x="838" y="1319"/>
                    <a:pt x="806" y="1280"/>
                    <a:pt x="806" y="1248"/>
                  </a:cubicBezTo>
                  <a:cubicBezTo>
                    <a:pt x="806" y="1224"/>
                    <a:pt x="767" y="1240"/>
                    <a:pt x="743" y="1209"/>
                  </a:cubicBezTo>
                  <a:cubicBezTo>
                    <a:pt x="719" y="1177"/>
                    <a:pt x="664" y="1177"/>
                    <a:pt x="648" y="1145"/>
                  </a:cubicBezTo>
                  <a:cubicBezTo>
                    <a:pt x="632" y="1114"/>
                    <a:pt x="411" y="1003"/>
                    <a:pt x="466" y="909"/>
                  </a:cubicBezTo>
                  <a:cubicBezTo>
                    <a:pt x="530" y="814"/>
                    <a:pt x="561" y="711"/>
                    <a:pt x="530" y="680"/>
                  </a:cubicBezTo>
                  <a:cubicBezTo>
                    <a:pt x="506" y="664"/>
                    <a:pt x="482" y="648"/>
                    <a:pt x="466" y="648"/>
                  </a:cubicBezTo>
                  <a:cubicBezTo>
                    <a:pt x="466" y="648"/>
                    <a:pt x="466" y="648"/>
                    <a:pt x="466" y="656"/>
                  </a:cubicBezTo>
                  <a:cubicBezTo>
                    <a:pt x="466" y="664"/>
                    <a:pt x="458" y="672"/>
                    <a:pt x="450" y="672"/>
                  </a:cubicBezTo>
                  <a:cubicBezTo>
                    <a:pt x="443" y="672"/>
                    <a:pt x="435" y="664"/>
                    <a:pt x="435" y="656"/>
                  </a:cubicBezTo>
                  <a:cubicBezTo>
                    <a:pt x="427" y="648"/>
                    <a:pt x="427" y="648"/>
                    <a:pt x="411" y="648"/>
                  </a:cubicBezTo>
                  <a:cubicBezTo>
                    <a:pt x="403" y="648"/>
                    <a:pt x="395" y="648"/>
                    <a:pt x="387" y="648"/>
                  </a:cubicBezTo>
                  <a:cubicBezTo>
                    <a:pt x="372" y="656"/>
                    <a:pt x="363" y="664"/>
                    <a:pt x="356" y="664"/>
                  </a:cubicBezTo>
                  <a:cubicBezTo>
                    <a:pt x="348" y="664"/>
                    <a:pt x="340" y="664"/>
                    <a:pt x="332" y="640"/>
                  </a:cubicBezTo>
                  <a:cubicBezTo>
                    <a:pt x="316" y="593"/>
                    <a:pt x="316" y="514"/>
                    <a:pt x="292" y="506"/>
                  </a:cubicBezTo>
                  <a:cubicBezTo>
                    <a:pt x="269" y="498"/>
                    <a:pt x="174" y="451"/>
                    <a:pt x="166" y="411"/>
                  </a:cubicBezTo>
                  <a:cubicBezTo>
                    <a:pt x="166" y="364"/>
                    <a:pt x="23" y="269"/>
                    <a:pt x="16" y="213"/>
                  </a:cubicBezTo>
                  <a:cubicBezTo>
                    <a:pt x="8" y="158"/>
                    <a:pt x="8" y="40"/>
                    <a:pt x="23" y="8"/>
                  </a:cubicBezTo>
                  <a:lnTo>
                    <a:pt x="23" y="8"/>
                  </a:lnTo>
                  <a:cubicBezTo>
                    <a:pt x="23" y="0"/>
                    <a:pt x="23" y="0"/>
                    <a:pt x="23" y="0"/>
                  </a:cubicBezTo>
                </a:path>
              </a:pathLst>
            </a:custGeom>
            <a:solidFill>
              <a:schemeClr val="accent6"/>
            </a:solidFill>
            <a:ln>
              <a:solidFill>
                <a:schemeClr val="bg2"/>
              </a:solidFill>
            </a:ln>
            <a:effectLst/>
          </p:spPr>
          <p:txBody>
            <a:bodyPr wrap="none" anchor="ctr"/>
            <a:lstStyle/>
            <a:p>
              <a:endParaRPr lang="en-US"/>
            </a:p>
          </p:txBody>
        </p:sp>
        <p:sp>
          <p:nvSpPr>
            <p:cNvPr id="1206" name="Freeform 752"/>
            <p:cNvSpPr>
              <a:spLocks noChangeArrowheads="1"/>
            </p:cNvSpPr>
            <p:nvPr/>
          </p:nvSpPr>
          <p:spPr bwMode="auto">
            <a:xfrm>
              <a:off x="21896808" y="4224774"/>
              <a:ext cx="654044" cy="964831"/>
            </a:xfrm>
            <a:custGeom>
              <a:avLst/>
              <a:gdLst>
                <a:gd name="T0" fmla="*/ 1202 w 1243"/>
                <a:gd name="T1" fmla="*/ 1012 h 1835"/>
                <a:gd name="T2" fmla="*/ 1202 w 1243"/>
                <a:gd name="T3" fmla="*/ 1012 h 1835"/>
                <a:gd name="T4" fmla="*/ 1155 w 1243"/>
                <a:gd name="T5" fmla="*/ 989 h 1835"/>
                <a:gd name="T6" fmla="*/ 1163 w 1243"/>
                <a:gd name="T7" fmla="*/ 925 h 1835"/>
                <a:gd name="T8" fmla="*/ 1131 w 1243"/>
                <a:gd name="T9" fmla="*/ 894 h 1835"/>
                <a:gd name="T10" fmla="*/ 1092 w 1243"/>
                <a:gd name="T11" fmla="*/ 933 h 1835"/>
                <a:gd name="T12" fmla="*/ 997 w 1243"/>
                <a:gd name="T13" fmla="*/ 846 h 1835"/>
                <a:gd name="T14" fmla="*/ 981 w 1243"/>
                <a:gd name="T15" fmla="*/ 728 h 1835"/>
                <a:gd name="T16" fmla="*/ 870 w 1243"/>
                <a:gd name="T17" fmla="*/ 720 h 1835"/>
                <a:gd name="T18" fmla="*/ 823 w 1243"/>
                <a:gd name="T19" fmla="*/ 641 h 1835"/>
                <a:gd name="T20" fmla="*/ 657 w 1243"/>
                <a:gd name="T21" fmla="*/ 174 h 1835"/>
                <a:gd name="T22" fmla="*/ 491 w 1243"/>
                <a:gd name="T23" fmla="*/ 24 h 1835"/>
                <a:gd name="T24" fmla="*/ 428 w 1243"/>
                <a:gd name="T25" fmla="*/ 56 h 1835"/>
                <a:gd name="T26" fmla="*/ 253 w 1243"/>
                <a:gd name="T27" fmla="*/ 143 h 1835"/>
                <a:gd name="T28" fmla="*/ 182 w 1243"/>
                <a:gd name="T29" fmla="*/ 56 h 1835"/>
                <a:gd name="T30" fmla="*/ 119 w 1243"/>
                <a:gd name="T31" fmla="*/ 135 h 1835"/>
                <a:gd name="T32" fmla="*/ 32 w 1243"/>
                <a:gd name="T33" fmla="*/ 427 h 1835"/>
                <a:gd name="T34" fmla="*/ 32 w 1243"/>
                <a:gd name="T35" fmla="*/ 554 h 1835"/>
                <a:gd name="T36" fmla="*/ 32 w 1243"/>
                <a:gd name="T37" fmla="*/ 569 h 1835"/>
                <a:gd name="T38" fmla="*/ 380 w 1243"/>
                <a:gd name="T39" fmla="*/ 1755 h 1835"/>
                <a:gd name="T40" fmla="*/ 396 w 1243"/>
                <a:gd name="T41" fmla="*/ 1755 h 1835"/>
                <a:gd name="T42" fmla="*/ 428 w 1243"/>
                <a:gd name="T43" fmla="*/ 1779 h 1835"/>
                <a:gd name="T44" fmla="*/ 483 w 1243"/>
                <a:gd name="T45" fmla="*/ 1811 h 1835"/>
                <a:gd name="T46" fmla="*/ 475 w 1243"/>
                <a:gd name="T47" fmla="*/ 1763 h 1835"/>
                <a:gd name="T48" fmla="*/ 483 w 1243"/>
                <a:gd name="T49" fmla="*/ 1732 h 1835"/>
                <a:gd name="T50" fmla="*/ 506 w 1243"/>
                <a:gd name="T51" fmla="*/ 1692 h 1835"/>
                <a:gd name="T52" fmla="*/ 538 w 1243"/>
                <a:gd name="T53" fmla="*/ 1724 h 1835"/>
                <a:gd name="T54" fmla="*/ 554 w 1243"/>
                <a:gd name="T55" fmla="*/ 1676 h 1835"/>
                <a:gd name="T56" fmla="*/ 562 w 1243"/>
                <a:gd name="T57" fmla="*/ 1637 h 1835"/>
                <a:gd name="T58" fmla="*/ 625 w 1243"/>
                <a:gd name="T59" fmla="*/ 1645 h 1835"/>
                <a:gd name="T60" fmla="*/ 657 w 1243"/>
                <a:gd name="T61" fmla="*/ 1613 h 1835"/>
                <a:gd name="T62" fmla="*/ 649 w 1243"/>
                <a:gd name="T63" fmla="*/ 1463 h 1835"/>
                <a:gd name="T64" fmla="*/ 680 w 1243"/>
                <a:gd name="T65" fmla="*/ 1439 h 1835"/>
                <a:gd name="T66" fmla="*/ 688 w 1243"/>
                <a:gd name="T67" fmla="*/ 1384 h 1835"/>
                <a:gd name="T68" fmla="*/ 712 w 1243"/>
                <a:gd name="T69" fmla="*/ 1400 h 1835"/>
                <a:gd name="T70" fmla="*/ 752 w 1243"/>
                <a:gd name="T71" fmla="*/ 1439 h 1835"/>
                <a:gd name="T72" fmla="*/ 783 w 1243"/>
                <a:gd name="T73" fmla="*/ 1439 h 1835"/>
                <a:gd name="T74" fmla="*/ 823 w 1243"/>
                <a:gd name="T75" fmla="*/ 1431 h 1835"/>
                <a:gd name="T76" fmla="*/ 807 w 1243"/>
                <a:gd name="T77" fmla="*/ 1376 h 1835"/>
                <a:gd name="T78" fmla="*/ 839 w 1243"/>
                <a:gd name="T79" fmla="*/ 1400 h 1835"/>
                <a:gd name="T80" fmla="*/ 870 w 1243"/>
                <a:gd name="T81" fmla="*/ 1400 h 1835"/>
                <a:gd name="T82" fmla="*/ 902 w 1243"/>
                <a:gd name="T83" fmla="*/ 1376 h 1835"/>
                <a:gd name="T84" fmla="*/ 910 w 1243"/>
                <a:gd name="T85" fmla="*/ 1328 h 1835"/>
                <a:gd name="T86" fmla="*/ 854 w 1243"/>
                <a:gd name="T87" fmla="*/ 1313 h 1835"/>
                <a:gd name="T88" fmla="*/ 839 w 1243"/>
                <a:gd name="T89" fmla="*/ 1305 h 1835"/>
                <a:gd name="T90" fmla="*/ 902 w 1243"/>
                <a:gd name="T91" fmla="*/ 1281 h 1835"/>
                <a:gd name="T92" fmla="*/ 926 w 1243"/>
                <a:gd name="T93" fmla="*/ 1321 h 1835"/>
                <a:gd name="T94" fmla="*/ 965 w 1243"/>
                <a:gd name="T95" fmla="*/ 1321 h 1835"/>
                <a:gd name="T96" fmla="*/ 989 w 1243"/>
                <a:gd name="T97" fmla="*/ 1289 h 1835"/>
                <a:gd name="T98" fmla="*/ 1005 w 1243"/>
                <a:gd name="T99" fmla="*/ 1234 h 1835"/>
                <a:gd name="T100" fmla="*/ 1028 w 1243"/>
                <a:gd name="T101" fmla="*/ 1226 h 1835"/>
                <a:gd name="T102" fmla="*/ 1068 w 1243"/>
                <a:gd name="T103" fmla="*/ 1234 h 1835"/>
                <a:gd name="T104" fmla="*/ 1092 w 1243"/>
                <a:gd name="T105" fmla="*/ 1186 h 1835"/>
                <a:gd name="T106" fmla="*/ 1139 w 1243"/>
                <a:gd name="T107" fmla="*/ 1131 h 1835"/>
                <a:gd name="T108" fmla="*/ 1202 w 1243"/>
                <a:gd name="T109" fmla="*/ 1091 h 1835"/>
                <a:gd name="T110" fmla="*/ 1202 w 1243"/>
                <a:gd name="T111" fmla="*/ 1012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3" h="1835">
                  <a:moveTo>
                    <a:pt x="1202" y="1012"/>
                  </a:moveTo>
                  <a:lnTo>
                    <a:pt x="1202" y="1012"/>
                  </a:lnTo>
                  <a:cubicBezTo>
                    <a:pt x="1163" y="1012"/>
                    <a:pt x="1139" y="1020"/>
                    <a:pt x="1155" y="989"/>
                  </a:cubicBezTo>
                  <a:cubicBezTo>
                    <a:pt x="1179" y="949"/>
                    <a:pt x="1186" y="933"/>
                    <a:pt x="1163" y="925"/>
                  </a:cubicBezTo>
                  <a:cubicBezTo>
                    <a:pt x="1147" y="917"/>
                    <a:pt x="1123" y="902"/>
                    <a:pt x="1131" y="894"/>
                  </a:cubicBezTo>
                  <a:cubicBezTo>
                    <a:pt x="1131" y="902"/>
                    <a:pt x="1107" y="925"/>
                    <a:pt x="1092" y="933"/>
                  </a:cubicBezTo>
                  <a:cubicBezTo>
                    <a:pt x="1076" y="941"/>
                    <a:pt x="1020" y="870"/>
                    <a:pt x="997" y="846"/>
                  </a:cubicBezTo>
                  <a:cubicBezTo>
                    <a:pt x="981" y="822"/>
                    <a:pt x="1005" y="759"/>
                    <a:pt x="981" y="728"/>
                  </a:cubicBezTo>
                  <a:cubicBezTo>
                    <a:pt x="957" y="696"/>
                    <a:pt x="902" y="751"/>
                    <a:pt x="870" y="720"/>
                  </a:cubicBezTo>
                  <a:cubicBezTo>
                    <a:pt x="831" y="696"/>
                    <a:pt x="823" y="641"/>
                    <a:pt x="823" y="641"/>
                  </a:cubicBezTo>
                  <a:cubicBezTo>
                    <a:pt x="823" y="641"/>
                    <a:pt x="680" y="230"/>
                    <a:pt x="657" y="174"/>
                  </a:cubicBezTo>
                  <a:cubicBezTo>
                    <a:pt x="641" y="119"/>
                    <a:pt x="538" y="48"/>
                    <a:pt x="491" y="24"/>
                  </a:cubicBezTo>
                  <a:cubicBezTo>
                    <a:pt x="443" y="0"/>
                    <a:pt x="435" y="24"/>
                    <a:pt x="428" y="56"/>
                  </a:cubicBezTo>
                  <a:cubicBezTo>
                    <a:pt x="412" y="79"/>
                    <a:pt x="285" y="158"/>
                    <a:pt x="253" y="143"/>
                  </a:cubicBezTo>
                  <a:cubicBezTo>
                    <a:pt x="230" y="127"/>
                    <a:pt x="206" y="72"/>
                    <a:pt x="182" y="56"/>
                  </a:cubicBezTo>
                  <a:cubicBezTo>
                    <a:pt x="159" y="32"/>
                    <a:pt x="135" y="95"/>
                    <a:pt x="119" y="135"/>
                  </a:cubicBezTo>
                  <a:cubicBezTo>
                    <a:pt x="111" y="174"/>
                    <a:pt x="56" y="388"/>
                    <a:pt x="32" y="427"/>
                  </a:cubicBezTo>
                  <a:cubicBezTo>
                    <a:pt x="0" y="475"/>
                    <a:pt x="32" y="498"/>
                    <a:pt x="32" y="554"/>
                  </a:cubicBezTo>
                  <a:cubicBezTo>
                    <a:pt x="32" y="562"/>
                    <a:pt x="32" y="569"/>
                    <a:pt x="32" y="569"/>
                  </a:cubicBezTo>
                  <a:cubicBezTo>
                    <a:pt x="380" y="1755"/>
                    <a:pt x="380" y="1755"/>
                    <a:pt x="380" y="1755"/>
                  </a:cubicBezTo>
                  <a:cubicBezTo>
                    <a:pt x="388" y="1755"/>
                    <a:pt x="388" y="1755"/>
                    <a:pt x="396" y="1755"/>
                  </a:cubicBezTo>
                  <a:cubicBezTo>
                    <a:pt x="428" y="1755"/>
                    <a:pt x="404" y="1803"/>
                    <a:pt x="428" y="1779"/>
                  </a:cubicBezTo>
                  <a:cubicBezTo>
                    <a:pt x="459" y="1763"/>
                    <a:pt x="475" y="1834"/>
                    <a:pt x="483" y="1811"/>
                  </a:cubicBezTo>
                  <a:cubicBezTo>
                    <a:pt x="491" y="1787"/>
                    <a:pt x="467" y="1779"/>
                    <a:pt x="475" y="1763"/>
                  </a:cubicBezTo>
                  <a:cubicBezTo>
                    <a:pt x="475" y="1748"/>
                    <a:pt x="491" y="1755"/>
                    <a:pt x="483" y="1732"/>
                  </a:cubicBezTo>
                  <a:cubicBezTo>
                    <a:pt x="475" y="1700"/>
                    <a:pt x="491" y="1668"/>
                    <a:pt x="506" y="1692"/>
                  </a:cubicBezTo>
                  <a:cubicBezTo>
                    <a:pt x="522" y="1724"/>
                    <a:pt x="530" y="1739"/>
                    <a:pt x="538" y="1724"/>
                  </a:cubicBezTo>
                  <a:cubicBezTo>
                    <a:pt x="554" y="1708"/>
                    <a:pt x="562" y="1716"/>
                    <a:pt x="554" y="1676"/>
                  </a:cubicBezTo>
                  <a:cubicBezTo>
                    <a:pt x="546" y="1645"/>
                    <a:pt x="538" y="1645"/>
                    <a:pt x="562" y="1637"/>
                  </a:cubicBezTo>
                  <a:cubicBezTo>
                    <a:pt x="586" y="1637"/>
                    <a:pt x="593" y="1661"/>
                    <a:pt x="625" y="1645"/>
                  </a:cubicBezTo>
                  <a:cubicBezTo>
                    <a:pt x="657" y="1629"/>
                    <a:pt x="665" y="1637"/>
                    <a:pt x="657" y="1613"/>
                  </a:cubicBezTo>
                  <a:cubicBezTo>
                    <a:pt x="657" y="1589"/>
                    <a:pt x="625" y="1510"/>
                    <a:pt x="649" y="1463"/>
                  </a:cubicBezTo>
                  <a:cubicBezTo>
                    <a:pt x="680" y="1415"/>
                    <a:pt x="680" y="1463"/>
                    <a:pt x="680" y="1439"/>
                  </a:cubicBezTo>
                  <a:cubicBezTo>
                    <a:pt x="673" y="1415"/>
                    <a:pt x="688" y="1423"/>
                    <a:pt x="688" y="1384"/>
                  </a:cubicBezTo>
                  <a:cubicBezTo>
                    <a:pt x="696" y="1344"/>
                    <a:pt x="704" y="1384"/>
                    <a:pt x="712" y="1400"/>
                  </a:cubicBezTo>
                  <a:cubicBezTo>
                    <a:pt x="728" y="1423"/>
                    <a:pt x="736" y="1447"/>
                    <a:pt x="752" y="1439"/>
                  </a:cubicBezTo>
                  <a:cubicBezTo>
                    <a:pt x="775" y="1431"/>
                    <a:pt x="759" y="1431"/>
                    <a:pt x="783" y="1439"/>
                  </a:cubicBezTo>
                  <a:cubicBezTo>
                    <a:pt x="807" y="1455"/>
                    <a:pt x="846" y="1455"/>
                    <a:pt x="823" y="1431"/>
                  </a:cubicBezTo>
                  <a:cubicBezTo>
                    <a:pt x="807" y="1408"/>
                    <a:pt x="783" y="1384"/>
                    <a:pt x="807" y="1376"/>
                  </a:cubicBezTo>
                  <a:cubicBezTo>
                    <a:pt x="831" y="1368"/>
                    <a:pt x="831" y="1384"/>
                    <a:pt x="839" y="1400"/>
                  </a:cubicBezTo>
                  <a:cubicBezTo>
                    <a:pt x="839" y="1423"/>
                    <a:pt x="870" y="1400"/>
                    <a:pt x="870" y="1400"/>
                  </a:cubicBezTo>
                  <a:cubicBezTo>
                    <a:pt x="870" y="1400"/>
                    <a:pt x="878" y="1400"/>
                    <a:pt x="902" y="1376"/>
                  </a:cubicBezTo>
                  <a:cubicBezTo>
                    <a:pt x="918" y="1352"/>
                    <a:pt x="926" y="1344"/>
                    <a:pt x="910" y="1328"/>
                  </a:cubicBezTo>
                  <a:cubicBezTo>
                    <a:pt x="894" y="1321"/>
                    <a:pt x="862" y="1305"/>
                    <a:pt x="854" y="1313"/>
                  </a:cubicBezTo>
                  <a:cubicBezTo>
                    <a:pt x="839" y="1328"/>
                    <a:pt x="815" y="1321"/>
                    <a:pt x="839" y="1305"/>
                  </a:cubicBezTo>
                  <a:cubicBezTo>
                    <a:pt x="870" y="1281"/>
                    <a:pt x="886" y="1265"/>
                    <a:pt x="902" y="1281"/>
                  </a:cubicBezTo>
                  <a:cubicBezTo>
                    <a:pt x="918" y="1305"/>
                    <a:pt x="894" y="1305"/>
                    <a:pt x="926" y="1321"/>
                  </a:cubicBezTo>
                  <a:cubicBezTo>
                    <a:pt x="949" y="1344"/>
                    <a:pt x="957" y="1360"/>
                    <a:pt x="965" y="1321"/>
                  </a:cubicBezTo>
                  <a:cubicBezTo>
                    <a:pt x="973" y="1289"/>
                    <a:pt x="973" y="1289"/>
                    <a:pt x="989" y="1289"/>
                  </a:cubicBezTo>
                  <a:cubicBezTo>
                    <a:pt x="1005" y="1289"/>
                    <a:pt x="1005" y="1265"/>
                    <a:pt x="1005" y="1234"/>
                  </a:cubicBezTo>
                  <a:cubicBezTo>
                    <a:pt x="1005" y="1210"/>
                    <a:pt x="1012" y="1210"/>
                    <a:pt x="1028" y="1226"/>
                  </a:cubicBezTo>
                  <a:cubicBezTo>
                    <a:pt x="1044" y="1249"/>
                    <a:pt x="1052" y="1257"/>
                    <a:pt x="1068" y="1234"/>
                  </a:cubicBezTo>
                  <a:cubicBezTo>
                    <a:pt x="1076" y="1210"/>
                    <a:pt x="1060" y="1218"/>
                    <a:pt x="1092" y="1186"/>
                  </a:cubicBezTo>
                  <a:cubicBezTo>
                    <a:pt x="1123" y="1155"/>
                    <a:pt x="1107" y="1131"/>
                    <a:pt x="1139" y="1131"/>
                  </a:cubicBezTo>
                  <a:cubicBezTo>
                    <a:pt x="1171" y="1123"/>
                    <a:pt x="1171" y="1123"/>
                    <a:pt x="1202" y="1091"/>
                  </a:cubicBezTo>
                  <a:cubicBezTo>
                    <a:pt x="1234" y="1068"/>
                    <a:pt x="1242" y="1020"/>
                    <a:pt x="1202" y="1012"/>
                  </a:cubicBezTo>
                </a:path>
              </a:pathLst>
            </a:custGeom>
            <a:solidFill>
              <a:schemeClr val="accent6"/>
            </a:solidFill>
            <a:ln>
              <a:solidFill>
                <a:schemeClr val="bg2"/>
              </a:solidFill>
            </a:ln>
            <a:effectLst/>
          </p:spPr>
          <p:txBody>
            <a:bodyPr wrap="none" anchor="ctr"/>
            <a:lstStyle/>
            <a:p>
              <a:endParaRPr lang="en-US"/>
            </a:p>
          </p:txBody>
        </p:sp>
        <p:sp>
          <p:nvSpPr>
            <p:cNvPr id="1207" name="Freeform 753"/>
            <p:cNvSpPr>
              <a:spLocks noChangeArrowheads="1"/>
            </p:cNvSpPr>
            <p:nvPr/>
          </p:nvSpPr>
          <p:spPr bwMode="auto">
            <a:xfrm>
              <a:off x="21903765" y="4227094"/>
              <a:ext cx="644767" cy="953234"/>
            </a:xfrm>
            <a:custGeom>
              <a:avLst/>
              <a:gdLst>
                <a:gd name="T0" fmla="*/ 434 w 1226"/>
                <a:gd name="T1" fmla="*/ 1771 h 1812"/>
                <a:gd name="T2" fmla="*/ 387 w 1226"/>
                <a:gd name="T3" fmla="*/ 1747 h 1812"/>
                <a:gd name="T4" fmla="*/ 23 w 1226"/>
                <a:gd name="T5" fmla="*/ 561 h 1812"/>
                <a:gd name="T6" fmla="*/ 15 w 1226"/>
                <a:gd name="T7" fmla="*/ 419 h 1812"/>
                <a:gd name="T8" fmla="*/ 173 w 1226"/>
                <a:gd name="T9" fmla="*/ 40 h 1812"/>
                <a:gd name="T10" fmla="*/ 411 w 1226"/>
                <a:gd name="T11" fmla="*/ 40 h 1812"/>
                <a:gd name="T12" fmla="*/ 656 w 1226"/>
                <a:gd name="T13" fmla="*/ 166 h 1812"/>
                <a:gd name="T14" fmla="*/ 917 w 1226"/>
                <a:gd name="T15" fmla="*/ 712 h 1812"/>
                <a:gd name="T16" fmla="*/ 996 w 1226"/>
                <a:gd name="T17" fmla="*/ 838 h 1812"/>
                <a:gd name="T18" fmla="*/ 1138 w 1226"/>
                <a:gd name="T19" fmla="*/ 862 h 1812"/>
                <a:gd name="T20" fmla="*/ 1170 w 1226"/>
                <a:gd name="T21" fmla="*/ 925 h 1812"/>
                <a:gd name="T22" fmla="*/ 1170 w 1226"/>
                <a:gd name="T23" fmla="*/ 1004 h 1812"/>
                <a:gd name="T24" fmla="*/ 1130 w 1226"/>
                <a:gd name="T25" fmla="*/ 1123 h 1812"/>
                <a:gd name="T26" fmla="*/ 1067 w 1226"/>
                <a:gd name="T27" fmla="*/ 1210 h 1812"/>
                <a:gd name="T28" fmla="*/ 1003 w 1226"/>
                <a:gd name="T29" fmla="*/ 1210 h 1812"/>
                <a:gd name="T30" fmla="*/ 980 w 1226"/>
                <a:gd name="T31" fmla="*/ 1281 h 1812"/>
                <a:gd name="T32" fmla="*/ 909 w 1226"/>
                <a:gd name="T33" fmla="*/ 1320 h 1812"/>
                <a:gd name="T34" fmla="*/ 845 w 1226"/>
                <a:gd name="T35" fmla="*/ 1289 h 1812"/>
                <a:gd name="T36" fmla="*/ 901 w 1226"/>
                <a:gd name="T37" fmla="*/ 1320 h 1812"/>
                <a:gd name="T38" fmla="*/ 837 w 1226"/>
                <a:gd name="T39" fmla="*/ 1407 h 1812"/>
                <a:gd name="T40" fmla="*/ 798 w 1226"/>
                <a:gd name="T41" fmla="*/ 1368 h 1812"/>
                <a:gd name="T42" fmla="*/ 822 w 1226"/>
                <a:gd name="T43" fmla="*/ 1439 h 1812"/>
                <a:gd name="T44" fmla="*/ 750 w 1226"/>
                <a:gd name="T45" fmla="*/ 1431 h 1812"/>
                <a:gd name="T46" fmla="*/ 703 w 1226"/>
                <a:gd name="T47" fmla="*/ 1392 h 1812"/>
                <a:gd name="T48" fmla="*/ 679 w 1226"/>
                <a:gd name="T49" fmla="*/ 1407 h 1812"/>
                <a:gd name="T50" fmla="*/ 664 w 1226"/>
                <a:gd name="T51" fmla="*/ 1439 h 1812"/>
                <a:gd name="T52" fmla="*/ 632 w 1226"/>
                <a:gd name="T53" fmla="*/ 1637 h 1812"/>
                <a:gd name="T54" fmla="*/ 553 w 1226"/>
                <a:gd name="T55" fmla="*/ 1637 h 1812"/>
                <a:gd name="T56" fmla="*/ 545 w 1226"/>
                <a:gd name="T57" fmla="*/ 1716 h 1812"/>
                <a:gd name="T58" fmla="*/ 482 w 1226"/>
                <a:gd name="T59" fmla="*/ 1684 h 1812"/>
                <a:gd name="T60" fmla="*/ 466 w 1226"/>
                <a:gd name="T61" fmla="*/ 1755 h 1812"/>
                <a:gd name="T62" fmla="*/ 434 w 1226"/>
                <a:gd name="T63" fmla="*/ 1763 h 1812"/>
                <a:gd name="T64" fmla="*/ 466 w 1226"/>
                <a:gd name="T65" fmla="*/ 1795 h 1812"/>
                <a:gd name="T66" fmla="*/ 474 w 1226"/>
                <a:gd name="T67" fmla="*/ 1724 h 1812"/>
                <a:gd name="T68" fmla="*/ 521 w 1226"/>
                <a:gd name="T69" fmla="*/ 1716 h 1812"/>
                <a:gd name="T70" fmla="*/ 537 w 1226"/>
                <a:gd name="T71" fmla="*/ 1660 h 1812"/>
                <a:gd name="T72" fmla="*/ 600 w 1226"/>
                <a:gd name="T73" fmla="*/ 1637 h 1812"/>
                <a:gd name="T74" fmla="*/ 640 w 1226"/>
                <a:gd name="T75" fmla="*/ 1589 h 1812"/>
                <a:gd name="T76" fmla="*/ 671 w 1226"/>
                <a:gd name="T77" fmla="*/ 1407 h 1812"/>
                <a:gd name="T78" fmla="*/ 711 w 1226"/>
                <a:gd name="T79" fmla="*/ 1392 h 1812"/>
                <a:gd name="T80" fmla="*/ 743 w 1226"/>
                <a:gd name="T81" fmla="*/ 1423 h 1812"/>
                <a:gd name="T82" fmla="*/ 806 w 1226"/>
                <a:gd name="T83" fmla="*/ 1439 h 1812"/>
                <a:gd name="T84" fmla="*/ 790 w 1226"/>
                <a:gd name="T85" fmla="*/ 1376 h 1812"/>
                <a:gd name="T86" fmla="*/ 830 w 1226"/>
                <a:gd name="T87" fmla="*/ 1392 h 1812"/>
                <a:gd name="T88" fmla="*/ 885 w 1226"/>
                <a:gd name="T89" fmla="*/ 1368 h 1812"/>
                <a:gd name="T90" fmla="*/ 845 w 1226"/>
                <a:gd name="T91" fmla="*/ 1313 h 1812"/>
                <a:gd name="T92" fmla="*/ 837 w 1226"/>
                <a:gd name="T93" fmla="*/ 1281 h 1812"/>
                <a:gd name="T94" fmla="*/ 917 w 1226"/>
                <a:gd name="T95" fmla="*/ 1313 h 1812"/>
                <a:gd name="T96" fmla="*/ 980 w 1226"/>
                <a:gd name="T97" fmla="*/ 1273 h 1812"/>
                <a:gd name="T98" fmla="*/ 1003 w 1226"/>
                <a:gd name="T99" fmla="*/ 1202 h 1812"/>
                <a:gd name="T100" fmla="*/ 1059 w 1226"/>
                <a:gd name="T101" fmla="*/ 1210 h 1812"/>
                <a:gd name="T102" fmla="*/ 1130 w 1226"/>
                <a:gd name="T103" fmla="*/ 1115 h 1812"/>
                <a:gd name="T104" fmla="*/ 1170 w 1226"/>
                <a:gd name="T105" fmla="*/ 1012 h 1812"/>
                <a:gd name="T106" fmla="*/ 1162 w 1226"/>
                <a:gd name="T107" fmla="*/ 925 h 1812"/>
                <a:gd name="T108" fmla="*/ 1083 w 1226"/>
                <a:gd name="T109" fmla="*/ 925 h 1812"/>
                <a:gd name="T110" fmla="*/ 972 w 1226"/>
                <a:gd name="T111" fmla="*/ 720 h 1812"/>
                <a:gd name="T112" fmla="*/ 861 w 1226"/>
                <a:gd name="T113" fmla="*/ 720 h 1812"/>
                <a:gd name="T114" fmla="*/ 450 w 1226"/>
                <a:gd name="T115" fmla="*/ 8 h 1812"/>
                <a:gd name="T116" fmla="*/ 244 w 1226"/>
                <a:gd name="T117" fmla="*/ 143 h 1812"/>
                <a:gd name="T118" fmla="*/ 118 w 1226"/>
                <a:gd name="T119" fmla="*/ 127 h 1812"/>
                <a:gd name="T120" fmla="*/ 31 w 1226"/>
                <a:gd name="T121" fmla="*/ 546 h 1812"/>
                <a:gd name="T122" fmla="*/ 411 w 1226"/>
                <a:gd name="T123" fmla="*/ 177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6" h="1812">
                  <a:moveTo>
                    <a:pt x="466" y="1811"/>
                  </a:moveTo>
                  <a:lnTo>
                    <a:pt x="466" y="1811"/>
                  </a:lnTo>
                  <a:cubicBezTo>
                    <a:pt x="466" y="1811"/>
                    <a:pt x="458" y="1803"/>
                    <a:pt x="458" y="1795"/>
                  </a:cubicBezTo>
                  <a:cubicBezTo>
                    <a:pt x="450" y="1787"/>
                    <a:pt x="442" y="1771"/>
                    <a:pt x="434" y="1771"/>
                  </a:cubicBezTo>
                  <a:cubicBezTo>
                    <a:pt x="426" y="1771"/>
                    <a:pt x="426" y="1771"/>
                    <a:pt x="426" y="1779"/>
                  </a:cubicBezTo>
                  <a:cubicBezTo>
                    <a:pt x="419" y="1779"/>
                    <a:pt x="411" y="1787"/>
                    <a:pt x="411" y="1787"/>
                  </a:cubicBezTo>
                  <a:cubicBezTo>
                    <a:pt x="403" y="1787"/>
                    <a:pt x="403" y="1779"/>
                    <a:pt x="403" y="1771"/>
                  </a:cubicBezTo>
                  <a:cubicBezTo>
                    <a:pt x="395" y="1755"/>
                    <a:pt x="395" y="1755"/>
                    <a:pt x="387" y="1747"/>
                  </a:cubicBezTo>
                  <a:cubicBezTo>
                    <a:pt x="379" y="1747"/>
                    <a:pt x="379" y="1747"/>
                    <a:pt x="371" y="1755"/>
                  </a:cubicBezTo>
                  <a:lnTo>
                    <a:pt x="371" y="1755"/>
                  </a:lnTo>
                  <a:cubicBezTo>
                    <a:pt x="371" y="1747"/>
                    <a:pt x="371" y="1747"/>
                    <a:pt x="371" y="1747"/>
                  </a:cubicBezTo>
                  <a:cubicBezTo>
                    <a:pt x="23" y="561"/>
                    <a:pt x="23" y="561"/>
                    <a:pt x="23" y="561"/>
                  </a:cubicBezTo>
                  <a:lnTo>
                    <a:pt x="23" y="561"/>
                  </a:lnTo>
                  <a:cubicBezTo>
                    <a:pt x="23" y="561"/>
                    <a:pt x="23" y="554"/>
                    <a:pt x="23" y="546"/>
                  </a:cubicBezTo>
                  <a:cubicBezTo>
                    <a:pt x="23" y="530"/>
                    <a:pt x="15" y="514"/>
                    <a:pt x="15" y="498"/>
                  </a:cubicBezTo>
                  <a:cubicBezTo>
                    <a:pt x="7" y="475"/>
                    <a:pt x="0" y="451"/>
                    <a:pt x="15" y="419"/>
                  </a:cubicBezTo>
                  <a:cubicBezTo>
                    <a:pt x="39" y="388"/>
                    <a:pt x="79" y="245"/>
                    <a:pt x="94" y="174"/>
                  </a:cubicBezTo>
                  <a:cubicBezTo>
                    <a:pt x="102" y="150"/>
                    <a:pt x="110" y="135"/>
                    <a:pt x="110" y="127"/>
                  </a:cubicBezTo>
                  <a:cubicBezTo>
                    <a:pt x="118" y="103"/>
                    <a:pt x="142" y="40"/>
                    <a:pt x="166" y="40"/>
                  </a:cubicBezTo>
                  <a:cubicBezTo>
                    <a:pt x="173" y="40"/>
                    <a:pt x="173" y="40"/>
                    <a:pt x="173" y="40"/>
                  </a:cubicBezTo>
                  <a:cubicBezTo>
                    <a:pt x="189" y="48"/>
                    <a:pt x="197" y="64"/>
                    <a:pt x="205" y="79"/>
                  </a:cubicBezTo>
                  <a:cubicBezTo>
                    <a:pt x="221" y="103"/>
                    <a:pt x="229" y="127"/>
                    <a:pt x="253" y="135"/>
                  </a:cubicBezTo>
                  <a:cubicBezTo>
                    <a:pt x="253" y="135"/>
                    <a:pt x="253" y="135"/>
                    <a:pt x="260" y="135"/>
                  </a:cubicBezTo>
                  <a:cubicBezTo>
                    <a:pt x="292" y="135"/>
                    <a:pt x="403" y="64"/>
                    <a:pt x="411" y="40"/>
                  </a:cubicBezTo>
                  <a:cubicBezTo>
                    <a:pt x="411" y="40"/>
                    <a:pt x="419" y="40"/>
                    <a:pt x="419" y="32"/>
                  </a:cubicBezTo>
                  <a:cubicBezTo>
                    <a:pt x="426" y="16"/>
                    <a:pt x="434" y="0"/>
                    <a:pt x="450" y="0"/>
                  </a:cubicBezTo>
                  <a:cubicBezTo>
                    <a:pt x="458" y="0"/>
                    <a:pt x="474" y="8"/>
                    <a:pt x="482" y="8"/>
                  </a:cubicBezTo>
                  <a:cubicBezTo>
                    <a:pt x="529" y="32"/>
                    <a:pt x="632" y="103"/>
                    <a:pt x="656" y="166"/>
                  </a:cubicBezTo>
                  <a:cubicBezTo>
                    <a:pt x="671" y="222"/>
                    <a:pt x="814" y="625"/>
                    <a:pt x="822" y="633"/>
                  </a:cubicBezTo>
                  <a:cubicBezTo>
                    <a:pt x="822" y="633"/>
                    <a:pt x="830" y="688"/>
                    <a:pt x="861" y="712"/>
                  </a:cubicBezTo>
                  <a:cubicBezTo>
                    <a:pt x="869" y="712"/>
                    <a:pt x="877" y="720"/>
                    <a:pt x="885" y="720"/>
                  </a:cubicBezTo>
                  <a:cubicBezTo>
                    <a:pt x="893" y="720"/>
                    <a:pt x="909" y="712"/>
                    <a:pt x="917" y="712"/>
                  </a:cubicBezTo>
                  <a:cubicBezTo>
                    <a:pt x="932" y="704"/>
                    <a:pt x="940" y="704"/>
                    <a:pt x="948" y="704"/>
                  </a:cubicBezTo>
                  <a:cubicBezTo>
                    <a:pt x="964" y="704"/>
                    <a:pt x="972" y="704"/>
                    <a:pt x="972" y="712"/>
                  </a:cubicBezTo>
                  <a:cubicBezTo>
                    <a:pt x="988" y="736"/>
                    <a:pt x="988" y="759"/>
                    <a:pt x="988" y="783"/>
                  </a:cubicBezTo>
                  <a:cubicBezTo>
                    <a:pt x="988" y="807"/>
                    <a:pt x="988" y="823"/>
                    <a:pt x="996" y="838"/>
                  </a:cubicBezTo>
                  <a:cubicBezTo>
                    <a:pt x="996" y="838"/>
                    <a:pt x="996" y="838"/>
                    <a:pt x="1003" y="846"/>
                  </a:cubicBezTo>
                  <a:cubicBezTo>
                    <a:pt x="1019" y="862"/>
                    <a:pt x="1067" y="917"/>
                    <a:pt x="1083" y="917"/>
                  </a:cubicBezTo>
                  <a:cubicBezTo>
                    <a:pt x="1090" y="917"/>
                    <a:pt x="1106" y="894"/>
                    <a:pt x="1122" y="886"/>
                  </a:cubicBezTo>
                  <a:cubicBezTo>
                    <a:pt x="1138" y="862"/>
                    <a:pt x="1138" y="862"/>
                    <a:pt x="1138" y="862"/>
                  </a:cubicBezTo>
                  <a:cubicBezTo>
                    <a:pt x="1122" y="894"/>
                    <a:pt x="1122" y="894"/>
                    <a:pt x="1122" y="894"/>
                  </a:cubicBezTo>
                  <a:lnTo>
                    <a:pt x="1122" y="894"/>
                  </a:lnTo>
                  <a:cubicBezTo>
                    <a:pt x="1130" y="894"/>
                    <a:pt x="1146" y="909"/>
                    <a:pt x="1154" y="909"/>
                  </a:cubicBezTo>
                  <a:cubicBezTo>
                    <a:pt x="1162" y="917"/>
                    <a:pt x="1170" y="917"/>
                    <a:pt x="1170" y="925"/>
                  </a:cubicBezTo>
                  <a:cubicBezTo>
                    <a:pt x="1170" y="933"/>
                    <a:pt x="1162" y="949"/>
                    <a:pt x="1154" y="973"/>
                  </a:cubicBezTo>
                  <a:cubicBezTo>
                    <a:pt x="1154" y="981"/>
                    <a:pt x="1154" y="981"/>
                    <a:pt x="1154" y="981"/>
                  </a:cubicBezTo>
                  <a:cubicBezTo>
                    <a:pt x="1146" y="989"/>
                    <a:pt x="1146" y="996"/>
                    <a:pt x="1146" y="996"/>
                  </a:cubicBezTo>
                  <a:cubicBezTo>
                    <a:pt x="1146" y="1004"/>
                    <a:pt x="1154" y="1004"/>
                    <a:pt x="1170" y="1004"/>
                  </a:cubicBezTo>
                  <a:cubicBezTo>
                    <a:pt x="1177" y="1004"/>
                    <a:pt x="1185" y="1004"/>
                    <a:pt x="1193" y="1004"/>
                  </a:cubicBezTo>
                  <a:cubicBezTo>
                    <a:pt x="1209" y="1004"/>
                    <a:pt x="1217" y="1012"/>
                    <a:pt x="1217" y="1020"/>
                  </a:cubicBezTo>
                  <a:cubicBezTo>
                    <a:pt x="1225" y="1044"/>
                    <a:pt x="1217" y="1067"/>
                    <a:pt x="1193" y="1091"/>
                  </a:cubicBezTo>
                  <a:cubicBezTo>
                    <a:pt x="1162" y="1115"/>
                    <a:pt x="1162" y="1115"/>
                    <a:pt x="1130" y="1123"/>
                  </a:cubicBezTo>
                  <a:lnTo>
                    <a:pt x="1130" y="1123"/>
                  </a:lnTo>
                  <a:cubicBezTo>
                    <a:pt x="1114" y="1123"/>
                    <a:pt x="1114" y="1131"/>
                    <a:pt x="1106" y="1139"/>
                  </a:cubicBezTo>
                  <a:cubicBezTo>
                    <a:pt x="1106" y="1154"/>
                    <a:pt x="1106" y="1162"/>
                    <a:pt x="1090" y="1178"/>
                  </a:cubicBezTo>
                  <a:cubicBezTo>
                    <a:pt x="1067" y="1202"/>
                    <a:pt x="1067" y="1202"/>
                    <a:pt x="1067" y="1210"/>
                  </a:cubicBezTo>
                  <a:cubicBezTo>
                    <a:pt x="1067" y="1210"/>
                    <a:pt x="1059" y="1218"/>
                    <a:pt x="1059" y="1226"/>
                  </a:cubicBezTo>
                  <a:cubicBezTo>
                    <a:pt x="1059" y="1234"/>
                    <a:pt x="1051" y="1241"/>
                    <a:pt x="1043" y="1241"/>
                  </a:cubicBezTo>
                  <a:cubicBezTo>
                    <a:pt x="1035" y="1241"/>
                    <a:pt x="1027" y="1234"/>
                    <a:pt x="1019" y="1226"/>
                  </a:cubicBezTo>
                  <a:cubicBezTo>
                    <a:pt x="1011" y="1210"/>
                    <a:pt x="1003" y="1210"/>
                    <a:pt x="1003" y="1210"/>
                  </a:cubicBezTo>
                  <a:cubicBezTo>
                    <a:pt x="1003" y="1210"/>
                    <a:pt x="1003" y="1210"/>
                    <a:pt x="1003" y="1226"/>
                  </a:cubicBezTo>
                  <a:cubicBezTo>
                    <a:pt x="1003" y="1234"/>
                    <a:pt x="1003" y="1234"/>
                    <a:pt x="1003" y="1234"/>
                  </a:cubicBezTo>
                  <a:cubicBezTo>
                    <a:pt x="996" y="1257"/>
                    <a:pt x="996" y="1281"/>
                    <a:pt x="980" y="1281"/>
                  </a:cubicBezTo>
                  <a:lnTo>
                    <a:pt x="980" y="1281"/>
                  </a:lnTo>
                  <a:cubicBezTo>
                    <a:pt x="972" y="1281"/>
                    <a:pt x="964" y="1281"/>
                    <a:pt x="956" y="1320"/>
                  </a:cubicBezTo>
                  <a:cubicBezTo>
                    <a:pt x="956" y="1328"/>
                    <a:pt x="956" y="1344"/>
                    <a:pt x="940" y="1344"/>
                  </a:cubicBezTo>
                  <a:cubicBezTo>
                    <a:pt x="940" y="1344"/>
                    <a:pt x="932" y="1336"/>
                    <a:pt x="924" y="1328"/>
                  </a:cubicBezTo>
                  <a:cubicBezTo>
                    <a:pt x="917" y="1320"/>
                    <a:pt x="917" y="1320"/>
                    <a:pt x="909" y="1320"/>
                  </a:cubicBezTo>
                  <a:cubicBezTo>
                    <a:pt x="893" y="1305"/>
                    <a:pt x="893" y="1305"/>
                    <a:pt x="893" y="1297"/>
                  </a:cubicBezTo>
                  <a:cubicBezTo>
                    <a:pt x="901" y="1289"/>
                    <a:pt x="901" y="1289"/>
                    <a:pt x="893" y="1281"/>
                  </a:cubicBezTo>
                  <a:cubicBezTo>
                    <a:pt x="885" y="1273"/>
                    <a:pt x="885" y="1273"/>
                    <a:pt x="877" y="1273"/>
                  </a:cubicBezTo>
                  <a:cubicBezTo>
                    <a:pt x="869" y="1273"/>
                    <a:pt x="861" y="1281"/>
                    <a:pt x="845" y="1289"/>
                  </a:cubicBezTo>
                  <a:lnTo>
                    <a:pt x="837" y="1297"/>
                  </a:lnTo>
                  <a:cubicBezTo>
                    <a:pt x="830" y="1305"/>
                    <a:pt x="822" y="1305"/>
                    <a:pt x="822" y="1313"/>
                  </a:cubicBezTo>
                  <a:cubicBezTo>
                    <a:pt x="830" y="1313"/>
                    <a:pt x="837" y="1313"/>
                    <a:pt x="837" y="1305"/>
                  </a:cubicBezTo>
                  <a:cubicBezTo>
                    <a:pt x="845" y="1297"/>
                    <a:pt x="869" y="1297"/>
                    <a:pt x="901" y="1320"/>
                  </a:cubicBezTo>
                  <a:cubicBezTo>
                    <a:pt x="909" y="1320"/>
                    <a:pt x="909" y="1328"/>
                    <a:pt x="909" y="1336"/>
                  </a:cubicBezTo>
                  <a:cubicBezTo>
                    <a:pt x="909" y="1344"/>
                    <a:pt x="909" y="1352"/>
                    <a:pt x="893" y="1368"/>
                  </a:cubicBezTo>
                  <a:cubicBezTo>
                    <a:pt x="877" y="1392"/>
                    <a:pt x="869" y="1400"/>
                    <a:pt x="861" y="1400"/>
                  </a:cubicBezTo>
                  <a:cubicBezTo>
                    <a:pt x="861" y="1400"/>
                    <a:pt x="853" y="1407"/>
                    <a:pt x="837" y="1407"/>
                  </a:cubicBezTo>
                  <a:cubicBezTo>
                    <a:pt x="830" y="1407"/>
                    <a:pt x="822" y="1400"/>
                    <a:pt x="822" y="1392"/>
                  </a:cubicBezTo>
                  <a:lnTo>
                    <a:pt x="822" y="1384"/>
                  </a:lnTo>
                  <a:cubicBezTo>
                    <a:pt x="814" y="1368"/>
                    <a:pt x="814" y="1368"/>
                    <a:pt x="806" y="1368"/>
                  </a:cubicBezTo>
                  <a:cubicBezTo>
                    <a:pt x="806" y="1368"/>
                    <a:pt x="806" y="1368"/>
                    <a:pt x="798" y="1368"/>
                  </a:cubicBezTo>
                  <a:cubicBezTo>
                    <a:pt x="798" y="1368"/>
                    <a:pt x="790" y="1368"/>
                    <a:pt x="790" y="1376"/>
                  </a:cubicBezTo>
                  <a:cubicBezTo>
                    <a:pt x="790" y="1384"/>
                    <a:pt x="806" y="1400"/>
                    <a:pt x="814" y="1415"/>
                  </a:cubicBezTo>
                  <a:cubicBezTo>
                    <a:pt x="814" y="1415"/>
                    <a:pt x="822" y="1415"/>
                    <a:pt x="822" y="1423"/>
                  </a:cubicBezTo>
                  <a:cubicBezTo>
                    <a:pt x="830" y="1431"/>
                    <a:pt x="830" y="1431"/>
                    <a:pt x="822" y="1439"/>
                  </a:cubicBezTo>
                  <a:cubicBezTo>
                    <a:pt x="822" y="1439"/>
                    <a:pt x="814" y="1447"/>
                    <a:pt x="806" y="1447"/>
                  </a:cubicBezTo>
                  <a:cubicBezTo>
                    <a:pt x="798" y="1447"/>
                    <a:pt x="782" y="1439"/>
                    <a:pt x="774" y="1439"/>
                  </a:cubicBezTo>
                  <a:cubicBezTo>
                    <a:pt x="759" y="1431"/>
                    <a:pt x="759" y="1431"/>
                    <a:pt x="750" y="1431"/>
                  </a:cubicBezTo>
                  <a:lnTo>
                    <a:pt x="750" y="1431"/>
                  </a:lnTo>
                  <a:cubicBezTo>
                    <a:pt x="743" y="1431"/>
                    <a:pt x="743" y="1431"/>
                    <a:pt x="743" y="1431"/>
                  </a:cubicBezTo>
                  <a:cubicBezTo>
                    <a:pt x="743" y="1431"/>
                    <a:pt x="743" y="1431"/>
                    <a:pt x="735" y="1431"/>
                  </a:cubicBezTo>
                  <a:cubicBezTo>
                    <a:pt x="719" y="1431"/>
                    <a:pt x="711" y="1415"/>
                    <a:pt x="703" y="1392"/>
                  </a:cubicBezTo>
                  <a:lnTo>
                    <a:pt x="703" y="1392"/>
                  </a:lnTo>
                  <a:cubicBezTo>
                    <a:pt x="703" y="1392"/>
                    <a:pt x="703" y="1384"/>
                    <a:pt x="695" y="1384"/>
                  </a:cubicBezTo>
                  <a:cubicBezTo>
                    <a:pt x="695" y="1376"/>
                    <a:pt x="695" y="1368"/>
                    <a:pt x="687" y="1360"/>
                  </a:cubicBezTo>
                  <a:cubicBezTo>
                    <a:pt x="687" y="1368"/>
                    <a:pt x="687" y="1368"/>
                    <a:pt x="687" y="1376"/>
                  </a:cubicBezTo>
                  <a:cubicBezTo>
                    <a:pt x="687" y="1392"/>
                    <a:pt x="679" y="1407"/>
                    <a:pt x="679" y="1407"/>
                  </a:cubicBezTo>
                  <a:cubicBezTo>
                    <a:pt x="671" y="1415"/>
                    <a:pt x="671" y="1423"/>
                    <a:pt x="671" y="1431"/>
                  </a:cubicBezTo>
                  <a:cubicBezTo>
                    <a:pt x="671" y="1439"/>
                    <a:pt x="671" y="1439"/>
                    <a:pt x="671" y="1439"/>
                  </a:cubicBezTo>
                  <a:cubicBezTo>
                    <a:pt x="664" y="1439"/>
                    <a:pt x="664" y="1439"/>
                    <a:pt x="664" y="1439"/>
                  </a:cubicBezTo>
                  <a:lnTo>
                    <a:pt x="664" y="1439"/>
                  </a:lnTo>
                  <a:cubicBezTo>
                    <a:pt x="664" y="1439"/>
                    <a:pt x="656" y="1439"/>
                    <a:pt x="648" y="1455"/>
                  </a:cubicBezTo>
                  <a:cubicBezTo>
                    <a:pt x="624" y="1494"/>
                    <a:pt x="640" y="1550"/>
                    <a:pt x="648" y="1581"/>
                  </a:cubicBezTo>
                  <a:cubicBezTo>
                    <a:pt x="648" y="1589"/>
                    <a:pt x="656" y="1597"/>
                    <a:pt x="656" y="1605"/>
                  </a:cubicBezTo>
                  <a:cubicBezTo>
                    <a:pt x="656" y="1621"/>
                    <a:pt x="656" y="1629"/>
                    <a:pt x="632" y="1637"/>
                  </a:cubicBezTo>
                  <a:cubicBezTo>
                    <a:pt x="624" y="1637"/>
                    <a:pt x="624" y="1637"/>
                    <a:pt x="616" y="1645"/>
                  </a:cubicBezTo>
                  <a:cubicBezTo>
                    <a:pt x="608" y="1645"/>
                    <a:pt x="600" y="1645"/>
                    <a:pt x="600" y="1645"/>
                  </a:cubicBezTo>
                  <a:cubicBezTo>
                    <a:pt x="584" y="1645"/>
                    <a:pt x="584" y="1645"/>
                    <a:pt x="577" y="1637"/>
                  </a:cubicBezTo>
                  <a:cubicBezTo>
                    <a:pt x="569" y="1637"/>
                    <a:pt x="561" y="1637"/>
                    <a:pt x="553" y="1637"/>
                  </a:cubicBezTo>
                  <a:cubicBezTo>
                    <a:pt x="545" y="1637"/>
                    <a:pt x="545" y="1637"/>
                    <a:pt x="537" y="1637"/>
                  </a:cubicBezTo>
                  <a:cubicBezTo>
                    <a:pt x="537" y="1645"/>
                    <a:pt x="545" y="1653"/>
                    <a:pt x="545" y="1660"/>
                  </a:cubicBezTo>
                  <a:lnTo>
                    <a:pt x="545" y="1668"/>
                  </a:lnTo>
                  <a:cubicBezTo>
                    <a:pt x="553" y="1700"/>
                    <a:pt x="553" y="1708"/>
                    <a:pt x="545" y="1716"/>
                  </a:cubicBezTo>
                  <a:cubicBezTo>
                    <a:pt x="537" y="1716"/>
                    <a:pt x="537" y="1716"/>
                    <a:pt x="537" y="1716"/>
                  </a:cubicBezTo>
                  <a:cubicBezTo>
                    <a:pt x="529" y="1724"/>
                    <a:pt x="529" y="1724"/>
                    <a:pt x="521" y="1724"/>
                  </a:cubicBezTo>
                  <a:cubicBezTo>
                    <a:pt x="513" y="1724"/>
                    <a:pt x="506" y="1708"/>
                    <a:pt x="490" y="1692"/>
                  </a:cubicBezTo>
                  <a:cubicBezTo>
                    <a:pt x="490" y="1684"/>
                    <a:pt x="490" y="1684"/>
                    <a:pt x="482" y="1684"/>
                  </a:cubicBezTo>
                  <a:lnTo>
                    <a:pt x="482" y="1684"/>
                  </a:lnTo>
                  <a:cubicBezTo>
                    <a:pt x="474" y="1692"/>
                    <a:pt x="474" y="1708"/>
                    <a:pt x="482" y="1716"/>
                  </a:cubicBezTo>
                  <a:cubicBezTo>
                    <a:pt x="482" y="1740"/>
                    <a:pt x="482" y="1740"/>
                    <a:pt x="474" y="1747"/>
                  </a:cubicBezTo>
                  <a:cubicBezTo>
                    <a:pt x="474" y="1747"/>
                    <a:pt x="466" y="1747"/>
                    <a:pt x="466" y="1755"/>
                  </a:cubicBezTo>
                  <a:cubicBezTo>
                    <a:pt x="466" y="1763"/>
                    <a:pt x="466" y="1763"/>
                    <a:pt x="474" y="1771"/>
                  </a:cubicBezTo>
                  <a:cubicBezTo>
                    <a:pt x="474" y="1779"/>
                    <a:pt x="482" y="1787"/>
                    <a:pt x="474" y="1803"/>
                  </a:cubicBezTo>
                  <a:cubicBezTo>
                    <a:pt x="474" y="1803"/>
                    <a:pt x="474" y="1811"/>
                    <a:pt x="466" y="1811"/>
                  </a:cubicBezTo>
                  <a:close/>
                  <a:moveTo>
                    <a:pt x="434" y="1763"/>
                  </a:moveTo>
                  <a:lnTo>
                    <a:pt x="434" y="1763"/>
                  </a:lnTo>
                  <a:cubicBezTo>
                    <a:pt x="442" y="1763"/>
                    <a:pt x="458" y="1779"/>
                    <a:pt x="458" y="1787"/>
                  </a:cubicBezTo>
                  <a:cubicBezTo>
                    <a:pt x="466" y="1795"/>
                    <a:pt x="466" y="1795"/>
                    <a:pt x="466" y="1803"/>
                  </a:cubicBezTo>
                  <a:cubicBezTo>
                    <a:pt x="466" y="1795"/>
                    <a:pt x="466" y="1795"/>
                    <a:pt x="466" y="1795"/>
                  </a:cubicBezTo>
                  <a:cubicBezTo>
                    <a:pt x="474" y="1787"/>
                    <a:pt x="466" y="1779"/>
                    <a:pt x="466" y="1771"/>
                  </a:cubicBezTo>
                  <a:cubicBezTo>
                    <a:pt x="458" y="1771"/>
                    <a:pt x="458" y="1763"/>
                    <a:pt x="458" y="1755"/>
                  </a:cubicBezTo>
                  <a:cubicBezTo>
                    <a:pt x="466" y="1747"/>
                    <a:pt x="466" y="1740"/>
                    <a:pt x="474" y="1740"/>
                  </a:cubicBezTo>
                  <a:cubicBezTo>
                    <a:pt x="474" y="1740"/>
                    <a:pt x="474" y="1731"/>
                    <a:pt x="474" y="1724"/>
                  </a:cubicBezTo>
                  <a:cubicBezTo>
                    <a:pt x="466" y="1708"/>
                    <a:pt x="466" y="1692"/>
                    <a:pt x="474" y="1684"/>
                  </a:cubicBezTo>
                  <a:cubicBezTo>
                    <a:pt x="482" y="1676"/>
                    <a:pt x="482" y="1676"/>
                    <a:pt x="482" y="1676"/>
                  </a:cubicBezTo>
                  <a:cubicBezTo>
                    <a:pt x="490" y="1676"/>
                    <a:pt x="497" y="1676"/>
                    <a:pt x="497" y="1684"/>
                  </a:cubicBezTo>
                  <a:cubicBezTo>
                    <a:pt x="506" y="1700"/>
                    <a:pt x="521" y="1716"/>
                    <a:pt x="521" y="1716"/>
                  </a:cubicBezTo>
                  <a:cubicBezTo>
                    <a:pt x="529" y="1716"/>
                    <a:pt x="529" y="1716"/>
                    <a:pt x="529" y="1716"/>
                  </a:cubicBezTo>
                  <a:cubicBezTo>
                    <a:pt x="529" y="1708"/>
                    <a:pt x="537" y="1708"/>
                    <a:pt x="537" y="1708"/>
                  </a:cubicBezTo>
                  <a:cubicBezTo>
                    <a:pt x="545" y="1700"/>
                    <a:pt x="545" y="1700"/>
                    <a:pt x="545" y="1676"/>
                  </a:cubicBezTo>
                  <a:cubicBezTo>
                    <a:pt x="537" y="1668"/>
                    <a:pt x="537" y="1668"/>
                    <a:pt x="537" y="1660"/>
                  </a:cubicBezTo>
                  <a:cubicBezTo>
                    <a:pt x="537" y="1645"/>
                    <a:pt x="529" y="1637"/>
                    <a:pt x="537" y="1637"/>
                  </a:cubicBezTo>
                  <a:cubicBezTo>
                    <a:pt x="537" y="1629"/>
                    <a:pt x="545" y="1629"/>
                    <a:pt x="553" y="1629"/>
                  </a:cubicBezTo>
                  <a:cubicBezTo>
                    <a:pt x="561" y="1629"/>
                    <a:pt x="569" y="1629"/>
                    <a:pt x="577" y="1637"/>
                  </a:cubicBezTo>
                  <a:cubicBezTo>
                    <a:pt x="584" y="1637"/>
                    <a:pt x="592" y="1637"/>
                    <a:pt x="600" y="1637"/>
                  </a:cubicBezTo>
                  <a:cubicBezTo>
                    <a:pt x="600" y="1637"/>
                    <a:pt x="608" y="1637"/>
                    <a:pt x="616" y="1637"/>
                  </a:cubicBezTo>
                  <a:lnTo>
                    <a:pt x="624" y="1629"/>
                  </a:lnTo>
                  <a:cubicBezTo>
                    <a:pt x="648" y="1621"/>
                    <a:pt x="648" y="1621"/>
                    <a:pt x="648" y="1605"/>
                  </a:cubicBezTo>
                  <a:cubicBezTo>
                    <a:pt x="648" y="1597"/>
                    <a:pt x="640" y="1589"/>
                    <a:pt x="640" y="1589"/>
                  </a:cubicBezTo>
                  <a:cubicBezTo>
                    <a:pt x="632" y="1558"/>
                    <a:pt x="616" y="1494"/>
                    <a:pt x="640" y="1455"/>
                  </a:cubicBezTo>
                  <a:cubicBezTo>
                    <a:pt x="648" y="1439"/>
                    <a:pt x="656" y="1431"/>
                    <a:pt x="664" y="1431"/>
                  </a:cubicBezTo>
                  <a:lnTo>
                    <a:pt x="664" y="1431"/>
                  </a:lnTo>
                  <a:cubicBezTo>
                    <a:pt x="664" y="1415"/>
                    <a:pt x="664" y="1415"/>
                    <a:pt x="671" y="1407"/>
                  </a:cubicBezTo>
                  <a:cubicBezTo>
                    <a:pt x="671" y="1400"/>
                    <a:pt x="679" y="1392"/>
                    <a:pt x="679" y="1376"/>
                  </a:cubicBezTo>
                  <a:cubicBezTo>
                    <a:pt x="679" y="1360"/>
                    <a:pt x="679" y="1352"/>
                    <a:pt x="687" y="1352"/>
                  </a:cubicBezTo>
                  <a:cubicBezTo>
                    <a:pt x="695" y="1352"/>
                    <a:pt x="695" y="1360"/>
                    <a:pt x="703" y="1384"/>
                  </a:cubicBezTo>
                  <a:cubicBezTo>
                    <a:pt x="711" y="1384"/>
                    <a:pt x="711" y="1392"/>
                    <a:pt x="711" y="1392"/>
                  </a:cubicBezTo>
                  <a:lnTo>
                    <a:pt x="711" y="1392"/>
                  </a:lnTo>
                  <a:cubicBezTo>
                    <a:pt x="719" y="1407"/>
                    <a:pt x="727" y="1423"/>
                    <a:pt x="735" y="1423"/>
                  </a:cubicBezTo>
                  <a:cubicBezTo>
                    <a:pt x="743" y="1423"/>
                    <a:pt x="743" y="1423"/>
                    <a:pt x="743" y="1423"/>
                  </a:cubicBezTo>
                  <a:lnTo>
                    <a:pt x="743" y="1423"/>
                  </a:lnTo>
                  <a:cubicBezTo>
                    <a:pt x="750" y="1423"/>
                    <a:pt x="750" y="1423"/>
                    <a:pt x="759" y="1423"/>
                  </a:cubicBezTo>
                  <a:lnTo>
                    <a:pt x="759" y="1423"/>
                  </a:lnTo>
                  <a:cubicBezTo>
                    <a:pt x="759" y="1423"/>
                    <a:pt x="766" y="1431"/>
                    <a:pt x="774" y="1431"/>
                  </a:cubicBezTo>
                  <a:cubicBezTo>
                    <a:pt x="782" y="1439"/>
                    <a:pt x="798" y="1439"/>
                    <a:pt x="806" y="1439"/>
                  </a:cubicBezTo>
                  <a:cubicBezTo>
                    <a:pt x="814" y="1439"/>
                    <a:pt x="822" y="1439"/>
                    <a:pt x="822" y="1431"/>
                  </a:cubicBezTo>
                  <a:cubicBezTo>
                    <a:pt x="822" y="1431"/>
                    <a:pt x="822" y="1431"/>
                    <a:pt x="814" y="1423"/>
                  </a:cubicBezTo>
                  <a:cubicBezTo>
                    <a:pt x="814" y="1423"/>
                    <a:pt x="814" y="1415"/>
                    <a:pt x="806" y="1415"/>
                  </a:cubicBezTo>
                  <a:cubicBezTo>
                    <a:pt x="798" y="1400"/>
                    <a:pt x="782" y="1384"/>
                    <a:pt x="790" y="1376"/>
                  </a:cubicBezTo>
                  <a:cubicBezTo>
                    <a:pt x="790" y="1368"/>
                    <a:pt x="790" y="1360"/>
                    <a:pt x="798" y="1360"/>
                  </a:cubicBezTo>
                  <a:lnTo>
                    <a:pt x="806" y="1360"/>
                  </a:lnTo>
                  <a:cubicBezTo>
                    <a:pt x="822" y="1360"/>
                    <a:pt x="822" y="1368"/>
                    <a:pt x="830" y="1384"/>
                  </a:cubicBezTo>
                  <a:lnTo>
                    <a:pt x="830" y="1392"/>
                  </a:lnTo>
                  <a:cubicBezTo>
                    <a:pt x="830" y="1400"/>
                    <a:pt x="837" y="1400"/>
                    <a:pt x="837" y="1400"/>
                  </a:cubicBezTo>
                  <a:cubicBezTo>
                    <a:pt x="845" y="1400"/>
                    <a:pt x="861" y="1392"/>
                    <a:pt x="861" y="1392"/>
                  </a:cubicBezTo>
                  <a:lnTo>
                    <a:pt x="861" y="1392"/>
                  </a:lnTo>
                  <a:cubicBezTo>
                    <a:pt x="861" y="1392"/>
                    <a:pt x="869" y="1392"/>
                    <a:pt x="885" y="1368"/>
                  </a:cubicBezTo>
                  <a:cubicBezTo>
                    <a:pt x="901" y="1352"/>
                    <a:pt x="901" y="1344"/>
                    <a:pt x="901" y="1336"/>
                  </a:cubicBezTo>
                  <a:cubicBezTo>
                    <a:pt x="901" y="1328"/>
                    <a:pt x="901" y="1328"/>
                    <a:pt x="893" y="1328"/>
                  </a:cubicBezTo>
                  <a:cubicBezTo>
                    <a:pt x="877" y="1313"/>
                    <a:pt x="861" y="1305"/>
                    <a:pt x="853" y="1305"/>
                  </a:cubicBezTo>
                  <a:cubicBezTo>
                    <a:pt x="853" y="1305"/>
                    <a:pt x="845" y="1305"/>
                    <a:pt x="845" y="1313"/>
                  </a:cubicBezTo>
                  <a:cubicBezTo>
                    <a:pt x="845" y="1313"/>
                    <a:pt x="837" y="1320"/>
                    <a:pt x="830" y="1320"/>
                  </a:cubicBezTo>
                  <a:cubicBezTo>
                    <a:pt x="822" y="1320"/>
                    <a:pt x="822" y="1313"/>
                    <a:pt x="822" y="1313"/>
                  </a:cubicBezTo>
                  <a:cubicBezTo>
                    <a:pt x="814" y="1305"/>
                    <a:pt x="814" y="1305"/>
                    <a:pt x="830" y="1289"/>
                  </a:cubicBezTo>
                  <a:cubicBezTo>
                    <a:pt x="837" y="1289"/>
                    <a:pt x="837" y="1289"/>
                    <a:pt x="837" y="1281"/>
                  </a:cubicBezTo>
                  <a:cubicBezTo>
                    <a:pt x="853" y="1273"/>
                    <a:pt x="869" y="1265"/>
                    <a:pt x="877" y="1265"/>
                  </a:cubicBezTo>
                  <a:cubicBezTo>
                    <a:pt x="885" y="1265"/>
                    <a:pt x="893" y="1265"/>
                    <a:pt x="901" y="1273"/>
                  </a:cubicBezTo>
                  <a:cubicBezTo>
                    <a:pt x="909" y="1281"/>
                    <a:pt x="901" y="1289"/>
                    <a:pt x="901" y="1297"/>
                  </a:cubicBezTo>
                  <a:cubicBezTo>
                    <a:pt x="901" y="1297"/>
                    <a:pt x="901" y="1305"/>
                    <a:pt x="917" y="1313"/>
                  </a:cubicBezTo>
                  <a:lnTo>
                    <a:pt x="924" y="1320"/>
                  </a:lnTo>
                  <a:cubicBezTo>
                    <a:pt x="932" y="1328"/>
                    <a:pt x="940" y="1336"/>
                    <a:pt x="940" y="1336"/>
                  </a:cubicBezTo>
                  <a:cubicBezTo>
                    <a:pt x="948" y="1336"/>
                    <a:pt x="948" y="1328"/>
                    <a:pt x="948" y="1313"/>
                  </a:cubicBezTo>
                  <a:cubicBezTo>
                    <a:pt x="956" y="1281"/>
                    <a:pt x="964" y="1273"/>
                    <a:pt x="980" y="1273"/>
                  </a:cubicBezTo>
                  <a:lnTo>
                    <a:pt x="980" y="1273"/>
                  </a:lnTo>
                  <a:cubicBezTo>
                    <a:pt x="988" y="1273"/>
                    <a:pt x="988" y="1249"/>
                    <a:pt x="996" y="1234"/>
                  </a:cubicBezTo>
                  <a:cubicBezTo>
                    <a:pt x="996" y="1226"/>
                    <a:pt x="996" y="1226"/>
                    <a:pt x="996" y="1226"/>
                  </a:cubicBezTo>
                  <a:cubicBezTo>
                    <a:pt x="996" y="1218"/>
                    <a:pt x="996" y="1202"/>
                    <a:pt x="1003" y="1202"/>
                  </a:cubicBezTo>
                  <a:cubicBezTo>
                    <a:pt x="1011" y="1202"/>
                    <a:pt x="1011" y="1210"/>
                    <a:pt x="1019" y="1218"/>
                  </a:cubicBezTo>
                  <a:cubicBezTo>
                    <a:pt x="1027" y="1226"/>
                    <a:pt x="1035" y="1234"/>
                    <a:pt x="1043" y="1234"/>
                  </a:cubicBezTo>
                  <a:cubicBezTo>
                    <a:pt x="1043" y="1234"/>
                    <a:pt x="1051" y="1234"/>
                    <a:pt x="1051" y="1226"/>
                  </a:cubicBezTo>
                  <a:cubicBezTo>
                    <a:pt x="1059" y="1218"/>
                    <a:pt x="1059" y="1210"/>
                    <a:pt x="1059" y="1210"/>
                  </a:cubicBezTo>
                  <a:cubicBezTo>
                    <a:pt x="1059" y="1202"/>
                    <a:pt x="1059" y="1194"/>
                    <a:pt x="1083" y="1178"/>
                  </a:cubicBezTo>
                  <a:cubicBezTo>
                    <a:pt x="1098" y="1162"/>
                    <a:pt x="1098" y="1147"/>
                    <a:pt x="1106" y="1139"/>
                  </a:cubicBezTo>
                  <a:cubicBezTo>
                    <a:pt x="1106" y="1131"/>
                    <a:pt x="1106" y="1115"/>
                    <a:pt x="1130" y="1115"/>
                  </a:cubicBezTo>
                  <a:lnTo>
                    <a:pt x="1130" y="1115"/>
                  </a:lnTo>
                  <a:cubicBezTo>
                    <a:pt x="1162" y="1115"/>
                    <a:pt x="1162" y="1115"/>
                    <a:pt x="1193" y="1083"/>
                  </a:cubicBezTo>
                  <a:cubicBezTo>
                    <a:pt x="1209" y="1067"/>
                    <a:pt x="1217" y="1044"/>
                    <a:pt x="1209" y="1028"/>
                  </a:cubicBezTo>
                  <a:cubicBezTo>
                    <a:pt x="1209" y="1020"/>
                    <a:pt x="1201" y="1012"/>
                    <a:pt x="1193" y="1012"/>
                  </a:cubicBezTo>
                  <a:cubicBezTo>
                    <a:pt x="1185" y="1012"/>
                    <a:pt x="1177" y="1012"/>
                    <a:pt x="1170" y="1012"/>
                  </a:cubicBezTo>
                  <a:cubicBezTo>
                    <a:pt x="1154" y="1012"/>
                    <a:pt x="1146" y="1012"/>
                    <a:pt x="1138" y="1004"/>
                  </a:cubicBezTo>
                  <a:cubicBezTo>
                    <a:pt x="1138" y="996"/>
                    <a:pt x="1138" y="989"/>
                    <a:pt x="1146" y="973"/>
                  </a:cubicBezTo>
                  <a:lnTo>
                    <a:pt x="1146" y="973"/>
                  </a:lnTo>
                  <a:cubicBezTo>
                    <a:pt x="1162" y="949"/>
                    <a:pt x="1170" y="933"/>
                    <a:pt x="1162" y="925"/>
                  </a:cubicBezTo>
                  <a:cubicBezTo>
                    <a:pt x="1162" y="925"/>
                    <a:pt x="1162" y="917"/>
                    <a:pt x="1154" y="917"/>
                  </a:cubicBezTo>
                  <a:cubicBezTo>
                    <a:pt x="1138" y="909"/>
                    <a:pt x="1122" y="901"/>
                    <a:pt x="1122" y="894"/>
                  </a:cubicBezTo>
                  <a:cubicBezTo>
                    <a:pt x="1114" y="909"/>
                    <a:pt x="1098" y="925"/>
                    <a:pt x="1083" y="925"/>
                  </a:cubicBezTo>
                  <a:lnTo>
                    <a:pt x="1083" y="925"/>
                  </a:lnTo>
                  <a:cubicBezTo>
                    <a:pt x="1067" y="925"/>
                    <a:pt x="1035" y="894"/>
                    <a:pt x="996" y="846"/>
                  </a:cubicBezTo>
                  <a:lnTo>
                    <a:pt x="988" y="838"/>
                  </a:lnTo>
                  <a:cubicBezTo>
                    <a:pt x="980" y="830"/>
                    <a:pt x="980" y="807"/>
                    <a:pt x="980" y="783"/>
                  </a:cubicBezTo>
                  <a:cubicBezTo>
                    <a:pt x="980" y="759"/>
                    <a:pt x="980" y="736"/>
                    <a:pt x="972" y="720"/>
                  </a:cubicBezTo>
                  <a:cubicBezTo>
                    <a:pt x="964" y="712"/>
                    <a:pt x="956" y="712"/>
                    <a:pt x="948" y="712"/>
                  </a:cubicBezTo>
                  <a:cubicBezTo>
                    <a:pt x="940" y="712"/>
                    <a:pt x="932" y="712"/>
                    <a:pt x="924" y="720"/>
                  </a:cubicBezTo>
                  <a:cubicBezTo>
                    <a:pt x="909" y="720"/>
                    <a:pt x="893" y="728"/>
                    <a:pt x="885" y="728"/>
                  </a:cubicBezTo>
                  <a:cubicBezTo>
                    <a:pt x="877" y="728"/>
                    <a:pt x="861" y="720"/>
                    <a:pt x="861" y="720"/>
                  </a:cubicBezTo>
                  <a:cubicBezTo>
                    <a:pt x="822" y="688"/>
                    <a:pt x="814" y="633"/>
                    <a:pt x="814" y="633"/>
                  </a:cubicBezTo>
                  <a:cubicBezTo>
                    <a:pt x="814" y="633"/>
                    <a:pt x="664" y="222"/>
                    <a:pt x="648" y="166"/>
                  </a:cubicBezTo>
                  <a:cubicBezTo>
                    <a:pt x="624" y="111"/>
                    <a:pt x="529" y="40"/>
                    <a:pt x="482" y="16"/>
                  </a:cubicBezTo>
                  <a:cubicBezTo>
                    <a:pt x="466" y="16"/>
                    <a:pt x="458" y="8"/>
                    <a:pt x="450" y="8"/>
                  </a:cubicBezTo>
                  <a:cubicBezTo>
                    <a:pt x="434" y="8"/>
                    <a:pt x="434" y="24"/>
                    <a:pt x="426" y="40"/>
                  </a:cubicBezTo>
                  <a:cubicBezTo>
                    <a:pt x="419" y="40"/>
                    <a:pt x="419" y="40"/>
                    <a:pt x="419" y="48"/>
                  </a:cubicBezTo>
                  <a:cubicBezTo>
                    <a:pt x="403" y="71"/>
                    <a:pt x="300" y="143"/>
                    <a:pt x="260" y="143"/>
                  </a:cubicBezTo>
                  <a:cubicBezTo>
                    <a:pt x="253" y="143"/>
                    <a:pt x="244" y="143"/>
                    <a:pt x="244" y="143"/>
                  </a:cubicBezTo>
                  <a:cubicBezTo>
                    <a:pt x="229" y="127"/>
                    <a:pt x="213" y="111"/>
                    <a:pt x="197" y="87"/>
                  </a:cubicBezTo>
                  <a:cubicBezTo>
                    <a:pt x="189" y="71"/>
                    <a:pt x="181" y="56"/>
                    <a:pt x="173" y="48"/>
                  </a:cubicBezTo>
                  <a:lnTo>
                    <a:pt x="166" y="48"/>
                  </a:lnTo>
                  <a:cubicBezTo>
                    <a:pt x="150" y="48"/>
                    <a:pt x="126" y="87"/>
                    <a:pt x="118" y="127"/>
                  </a:cubicBezTo>
                  <a:cubicBezTo>
                    <a:pt x="110" y="135"/>
                    <a:pt x="110" y="150"/>
                    <a:pt x="102" y="174"/>
                  </a:cubicBezTo>
                  <a:cubicBezTo>
                    <a:pt x="79" y="253"/>
                    <a:pt x="47" y="388"/>
                    <a:pt x="23" y="427"/>
                  </a:cubicBezTo>
                  <a:cubicBezTo>
                    <a:pt x="7" y="451"/>
                    <a:pt x="15" y="467"/>
                    <a:pt x="15" y="498"/>
                  </a:cubicBezTo>
                  <a:cubicBezTo>
                    <a:pt x="23" y="506"/>
                    <a:pt x="31" y="530"/>
                    <a:pt x="31" y="546"/>
                  </a:cubicBezTo>
                  <a:cubicBezTo>
                    <a:pt x="31" y="554"/>
                    <a:pt x="31" y="561"/>
                    <a:pt x="31" y="561"/>
                  </a:cubicBezTo>
                  <a:cubicBezTo>
                    <a:pt x="379" y="1747"/>
                    <a:pt x="379" y="1747"/>
                    <a:pt x="379" y="1747"/>
                  </a:cubicBezTo>
                  <a:cubicBezTo>
                    <a:pt x="379" y="1740"/>
                    <a:pt x="379" y="1740"/>
                    <a:pt x="387" y="1740"/>
                  </a:cubicBezTo>
                  <a:cubicBezTo>
                    <a:pt x="403" y="1747"/>
                    <a:pt x="403" y="1755"/>
                    <a:pt x="411" y="1771"/>
                  </a:cubicBezTo>
                  <a:lnTo>
                    <a:pt x="411" y="1779"/>
                  </a:lnTo>
                  <a:cubicBezTo>
                    <a:pt x="411" y="1779"/>
                    <a:pt x="411" y="1779"/>
                    <a:pt x="419" y="1771"/>
                  </a:cubicBezTo>
                  <a:cubicBezTo>
                    <a:pt x="426" y="1771"/>
                    <a:pt x="426" y="1763"/>
                    <a:pt x="434" y="1763"/>
                  </a:cubicBezTo>
                  <a:close/>
                </a:path>
              </a:pathLst>
            </a:custGeom>
            <a:solidFill>
              <a:schemeClr val="accent6"/>
            </a:solidFill>
            <a:ln>
              <a:solidFill>
                <a:schemeClr val="bg2"/>
              </a:solidFill>
            </a:ln>
            <a:effectLst/>
          </p:spPr>
          <p:txBody>
            <a:bodyPr wrap="none" anchor="ctr"/>
            <a:lstStyle/>
            <a:p>
              <a:endParaRPr lang="en-US"/>
            </a:p>
          </p:txBody>
        </p:sp>
        <p:sp>
          <p:nvSpPr>
            <p:cNvPr id="1209" name="Freeform 755"/>
            <p:cNvSpPr>
              <a:spLocks noChangeArrowheads="1"/>
            </p:cNvSpPr>
            <p:nvPr/>
          </p:nvSpPr>
          <p:spPr bwMode="auto">
            <a:xfrm>
              <a:off x="21817951" y="4523965"/>
              <a:ext cx="278317" cy="890613"/>
            </a:xfrm>
            <a:custGeom>
              <a:avLst/>
              <a:gdLst>
                <a:gd name="T0" fmla="*/ 340 w 531"/>
                <a:gd name="T1" fmla="*/ 1534 h 1693"/>
                <a:gd name="T2" fmla="*/ 340 w 531"/>
                <a:gd name="T3" fmla="*/ 1534 h 1693"/>
                <a:gd name="T4" fmla="*/ 364 w 531"/>
                <a:gd name="T5" fmla="*/ 1692 h 1693"/>
                <a:gd name="T6" fmla="*/ 380 w 531"/>
                <a:gd name="T7" fmla="*/ 1676 h 1693"/>
                <a:gd name="T8" fmla="*/ 419 w 531"/>
                <a:gd name="T9" fmla="*/ 1613 h 1693"/>
                <a:gd name="T10" fmla="*/ 435 w 531"/>
                <a:gd name="T11" fmla="*/ 1510 h 1693"/>
                <a:gd name="T12" fmla="*/ 490 w 531"/>
                <a:gd name="T13" fmla="*/ 1376 h 1693"/>
                <a:gd name="T14" fmla="*/ 490 w 531"/>
                <a:gd name="T15" fmla="*/ 1321 h 1693"/>
                <a:gd name="T16" fmla="*/ 490 w 531"/>
                <a:gd name="T17" fmla="*/ 1257 h 1693"/>
                <a:gd name="T18" fmla="*/ 530 w 531"/>
                <a:gd name="T19" fmla="*/ 1186 h 1693"/>
                <a:gd name="T20" fmla="*/ 182 w 531"/>
                <a:gd name="T21" fmla="*/ 0 h 1693"/>
                <a:gd name="T22" fmla="*/ 127 w 531"/>
                <a:gd name="T23" fmla="*/ 103 h 1693"/>
                <a:gd name="T24" fmla="*/ 159 w 531"/>
                <a:gd name="T25" fmla="*/ 167 h 1693"/>
                <a:gd name="T26" fmla="*/ 159 w 531"/>
                <a:gd name="T27" fmla="*/ 238 h 1693"/>
                <a:gd name="T28" fmla="*/ 190 w 531"/>
                <a:gd name="T29" fmla="*/ 325 h 1693"/>
                <a:gd name="T30" fmla="*/ 127 w 531"/>
                <a:gd name="T31" fmla="*/ 412 h 1693"/>
                <a:gd name="T32" fmla="*/ 103 w 531"/>
                <a:gd name="T33" fmla="*/ 530 h 1693"/>
                <a:gd name="T34" fmla="*/ 79 w 531"/>
                <a:gd name="T35" fmla="*/ 578 h 1693"/>
                <a:gd name="T36" fmla="*/ 48 w 531"/>
                <a:gd name="T37" fmla="*/ 617 h 1693"/>
                <a:gd name="T38" fmla="*/ 24 w 531"/>
                <a:gd name="T39" fmla="*/ 609 h 1693"/>
                <a:gd name="T40" fmla="*/ 0 w 531"/>
                <a:gd name="T41" fmla="*/ 657 h 1693"/>
                <a:gd name="T42" fmla="*/ 261 w 531"/>
                <a:gd name="T43" fmla="*/ 1447 h 1693"/>
                <a:gd name="T44" fmla="*/ 340 w 531"/>
                <a:gd name="T45" fmla="*/ 1534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1693">
                  <a:moveTo>
                    <a:pt x="340" y="1534"/>
                  </a:moveTo>
                  <a:lnTo>
                    <a:pt x="340" y="1534"/>
                  </a:lnTo>
                  <a:cubicBezTo>
                    <a:pt x="364" y="1542"/>
                    <a:pt x="340" y="1653"/>
                    <a:pt x="364" y="1692"/>
                  </a:cubicBezTo>
                  <a:cubicBezTo>
                    <a:pt x="364" y="1684"/>
                    <a:pt x="372" y="1684"/>
                    <a:pt x="380" y="1676"/>
                  </a:cubicBezTo>
                  <a:cubicBezTo>
                    <a:pt x="419" y="1645"/>
                    <a:pt x="419" y="1653"/>
                    <a:pt x="419" y="1613"/>
                  </a:cubicBezTo>
                  <a:cubicBezTo>
                    <a:pt x="419" y="1574"/>
                    <a:pt x="451" y="1542"/>
                    <a:pt x="435" y="1510"/>
                  </a:cubicBezTo>
                  <a:cubicBezTo>
                    <a:pt x="419" y="1479"/>
                    <a:pt x="514" y="1392"/>
                    <a:pt x="490" y="1376"/>
                  </a:cubicBezTo>
                  <a:cubicBezTo>
                    <a:pt x="467" y="1360"/>
                    <a:pt x="498" y="1368"/>
                    <a:pt x="490" y="1321"/>
                  </a:cubicBezTo>
                  <a:cubicBezTo>
                    <a:pt x="475" y="1273"/>
                    <a:pt x="459" y="1273"/>
                    <a:pt x="490" y="1257"/>
                  </a:cubicBezTo>
                  <a:cubicBezTo>
                    <a:pt x="506" y="1234"/>
                    <a:pt x="514" y="1194"/>
                    <a:pt x="530" y="1186"/>
                  </a:cubicBezTo>
                  <a:cubicBezTo>
                    <a:pt x="182" y="0"/>
                    <a:pt x="182" y="0"/>
                    <a:pt x="182" y="0"/>
                  </a:cubicBezTo>
                  <a:cubicBezTo>
                    <a:pt x="182" y="48"/>
                    <a:pt x="143" y="72"/>
                    <a:pt x="127" y="103"/>
                  </a:cubicBezTo>
                  <a:cubicBezTo>
                    <a:pt x="111" y="135"/>
                    <a:pt x="159" y="143"/>
                    <a:pt x="159" y="167"/>
                  </a:cubicBezTo>
                  <a:cubicBezTo>
                    <a:pt x="166" y="182"/>
                    <a:pt x="103" y="190"/>
                    <a:pt x="159" y="238"/>
                  </a:cubicBezTo>
                  <a:cubicBezTo>
                    <a:pt x="214" y="285"/>
                    <a:pt x="174" y="309"/>
                    <a:pt x="190" y="325"/>
                  </a:cubicBezTo>
                  <a:cubicBezTo>
                    <a:pt x="198" y="340"/>
                    <a:pt x="143" y="372"/>
                    <a:pt x="127" y="412"/>
                  </a:cubicBezTo>
                  <a:cubicBezTo>
                    <a:pt x="103" y="443"/>
                    <a:pt x="79" y="483"/>
                    <a:pt x="103" y="530"/>
                  </a:cubicBezTo>
                  <a:cubicBezTo>
                    <a:pt x="119" y="570"/>
                    <a:pt x="79" y="562"/>
                    <a:pt x="79" y="578"/>
                  </a:cubicBezTo>
                  <a:cubicBezTo>
                    <a:pt x="79" y="593"/>
                    <a:pt x="48" y="617"/>
                    <a:pt x="48" y="617"/>
                  </a:cubicBezTo>
                  <a:cubicBezTo>
                    <a:pt x="48" y="617"/>
                    <a:pt x="32" y="546"/>
                    <a:pt x="24" y="609"/>
                  </a:cubicBezTo>
                  <a:cubicBezTo>
                    <a:pt x="16" y="633"/>
                    <a:pt x="8" y="649"/>
                    <a:pt x="0" y="657"/>
                  </a:cubicBezTo>
                  <a:cubicBezTo>
                    <a:pt x="261" y="1447"/>
                    <a:pt x="261" y="1447"/>
                    <a:pt x="261" y="1447"/>
                  </a:cubicBezTo>
                  <a:cubicBezTo>
                    <a:pt x="261" y="1447"/>
                    <a:pt x="317" y="1526"/>
                    <a:pt x="340" y="1534"/>
                  </a:cubicBezTo>
                </a:path>
              </a:pathLst>
            </a:custGeom>
            <a:solidFill>
              <a:schemeClr val="accent6"/>
            </a:solidFill>
            <a:ln>
              <a:solidFill>
                <a:schemeClr val="bg2"/>
              </a:solidFill>
            </a:ln>
            <a:effectLst/>
          </p:spPr>
          <p:txBody>
            <a:bodyPr wrap="none" anchor="ctr"/>
            <a:lstStyle/>
            <a:p>
              <a:endParaRPr lang="en-US"/>
            </a:p>
          </p:txBody>
        </p:sp>
        <p:sp>
          <p:nvSpPr>
            <p:cNvPr id="1210" name="Freeform 756"/>
            <p:cNvSpPr>
              <a:spLocks noChangeArrowheads="1"/>
            </p:cNvSpPr>
            <p:nvPr/>
          </p:nvSpPr>
          <p:spPr bwMode="auto">
            <a:xfrm>
              <a:off x="21815631" y="4514688"/>
              <a:ext cx="287594" cy="902209"/>
            </a:xfrm>
            <a:custGeom>
              <a:avLst/>
              <a:gdLst>
                <a:gd name="T0" fmla="*/ 372 w 547"/>
                <a:gd name="T1" fmla="*/ 1715 h 1716"/>
                <a:gd name="T2" fmla="*/ 356 w 547"/>
                <a:gd name="T3" fmla="*/ 1620 h 1716"/>
                <a:gd name="T4" fmla="*/ 269 w 547"/>
                <a:gd name="T5" fmla="*/ 1462 h 1716"/>
                <a:gd name="T6" fmla="*/ 0 w 547"/>
                <a:gd name="T7" fmla="*/ 664 h 1716"/>
                <a:gd name="T8" fmla="*/ 24 w 547"/>
                <a:gd name="T9" fmla="*/ 624 h 1716"/>
                <a:gd name="T10" fmla="*/ 64 w 547"/>
                <a:gd name="T11" fmla="*/ 624 h 1716"/>
                <a:gd name="T12" fmla="*/ 95 w 547"/>
                <a:gd name="T13" fmla="*/ 577 h 1716"/>
                <a:gd name="T14" fmla="*/ 127 w 547"/>
                <a:gd name="T15" fmla="*/ 427 h 1716"/>
                <a:gd name="T16" fmla="*/ 167 w 547"/>
                <a:gd name="T17" fmla="*/ 379 h 1716"/>
                <a:gd name="T18" fmla="*/ 190 w 547"/>
                <a:gd name="T19" fmla="*/ 316 h 1716"/>
                <a:gd name="T20" fmla="*/ 143 w 547"/>
                <a:gd name="T21" fmla="*/ 221 h 1716"/>
                <a:gd name="T22" fmla="*/ 167 w 547"/>
                <a:gd name="T23" fmla="*/ 182 h 1716"/>
                <a:gd name="T24" fmla="*/ 135 w 547"/>
                <a:gd name="T25" fmla="*/ 118 h 1716"/>
                <a:gd name="T26" fmla="*/ 190 w 547"/>
                <a:gd name="T27" fmla="*/ 15 h 1716"/>
                <a:gd name="T28" fmla="*/ 546 w 547"/>
                <a:gd name="T29" fmla="*/ 1201 h 1716"/>
                <a:gd name="T30" fmla="*/ 522 w 547"/>
                <a:gd name="T31" fmla="*/ 1233 h 1716"/>
                <a:gd name="T32" fmla="*/ 491 w 547"/>
                <a:gd name="T33" fmla="*/ 1304 h 1716"/>
                <a:gd name="T34" fmla="*/ 498 w 547"/>
                <a:gd name="T35" fmla="*/ 1375 h 1716"/>
                <a:gd name="T36" fmla="*/ 506 w 547"/>
                <a:gd name="T37" fmla="*/ 1391 h 1716"/>
                <a:gd name="T38" fmla="*/ 443 w 547"/>
                <a:gd name="T39" fmla="*/ 1525 h 1716"/>
                <a:gd name="T40" fmla="*/ 435 w 547"/>
                <a:gd name="T41" fmla="*/ 1628 h 1716"/>
                <a:gd name="T42" fmla="*/ 396 w 547"/>
                <a:gd name="T43" fmla="*/ 1691 h 1716"/>
                <a:gd name="T44" fmla="*/ 372 w 547"/>
                <a:gd name="T45" fmla="*/ 1715 h 1716"/>
                <a:gd name="T46" fmla="*/ 277 w 547"/>
                <a:gd name="T47" fmla="*/ 1462 h 1716"/>
                <a:gd name="T48" fmla="*/ 364 w 547"/>
                <a:gd name="T49" fmla="*/ 1620 h 1716"/>
                <a:gd name="T50" fmla="*/ 388 w 547"/>
                <a:gd name="T51" fmla="*/ 1684 h 1716"/>
                <a:gd name="T52" fmla="*/ 427 w 547"/>
                <a:gd name="T53" fmla="*/ 1628 h 1716"/>
                <a:gd name="T54" fmla="*/ 443 w 547"/>
                <a:gd name="T55" fmla="*/ 1533 h 1716"/>
                <a:gd name="T56" fmla="*/ 498 w 547"/>
                <a:gd name="T57" fmla="*/ 1399 h 1716"/>
                <a:gd name="T58" fmla="*/ 491 w 547"/>
                <a:gd name="T59" fmla="*/ 1375 h 1716"/>
                <a:gd name="T60" fmla="*/ 483 w 547"/>
                <a:gd name="T61" fmla="*/ 1304 h 1716"/>
                <a:gd name="T62" fmla="*/ 514 w 547"/>
                <a:gd name="T63" fmla="*/ 1233 h 1716"/>
                <a:gd name="T64" fmla="*/ 190 w 547"/>
                <a:gd name="T65" fmla="*/ 31 h 1716"/>
                <a:gd name="T66" fmla="*/ 143 w 547"/>
                <a:gd name="T67" fmla="*/ 118 h 1716"/>
                <a:gd name="T68" fmla="*/ 174 w 547"/>
                <a:gd name="T69" fmla="*/ 182 h 1716"/>
                <a:gd name="T70" fmla="*/ 151 w 547"/>
                <a:gd name="T71" fmla="*/ 221 h 1716"/>
                <a:gd name="T72" fmla="*/ 198 w 547"/>
                <a:gd name="T73" fmla="*/ 324 h 1716"/>
                <a:gd name="T74" fmla="*/ 167 w 547"/>
                <a:gd name="T75" fmla="*/ 387 h 1716"/>
                <a:gd name="T76" fmla="*/ 135 w 547"/>
                <a:gd name="T77" fmla="*/ 427 h 1716"/>
                <a:gd name="T78" fmla="*/ 103 w 547"/>
                <a:gd name="T79" fmla="*/ 585 h 1716"/>
                <a:gd name="T80" fmla="*/ 64 w 547"/>
                <a:gd name="T81" fmla="*/ 632 h 1716"/>
                <a:gd name="T82" fmla="*/ 56 w 547"/>
                <a:gd name="T83" fmla="*/ 632 h 1716"/>
                <a:gd name="T84" fmla="*/ 32 w 547"/>
                <a:gd name="T85" fmla="*/ 624 h 1716"/>
                <a:gd name="T86" fmla="*/ 277 w 547"/>
                <a:gd name="T87" fmla="*/ 1462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7" h="1716">
                  <a:moveTo>
                    <a:pt x="372" y="1715"/>
                  </a:moveTo>
                  <a:lnTo>
                    <a:pt x="372" y="1715"/>
                  </a:lnTo>
                  <a:cubicBezTo>
                    <a:pt x="364" y="1707"/>
                    <a:pt x="364" y="1707"/>
                    <a:pt x="364" y="1707"/>
                  </a:cubicBezTo>
                  <a:cubicBezTo>
                    <a:pt x="356" y="1691"/>
                    <a:pt x="356" y="1652"/>
                    <a:pt x="356" y="1620"/>
                  </a:cubicBezTo>
                  <a:cubicBezTo>
                    <a:pt x="356" y="1589"/>
                    <a:pt x="356" y="1557"/>
                    <a:pt x="348" y="1549"/>
                  </a:cubicBezTo>
                  <a:cubicBezTo>
                    <a:pt x="317" y="1541"/>
                    <a:pt x="269" y="1462"/>
                    <a:pt x="269" y="1462"/>
                  </a:cubicBezTo>
                  <a:lnTo>
                    <a:pt x="269" y="1462"/>
                  </a:lnTo>
                  <a:cubicBezTo>
                    <a:pt x="0" y="664"/>
                    <a:pt x="0" y="664"/>
                    <a:pt x="0" y="664"/>
                  </a:cubicBezTo>
                  <a:lnTo>
                    <a:pt x="0" y="664"/>
                  </a:lnTo>
                  <a:cubicBezTo>
                    <a:pt x="16" y="656"/>
                    <a:pt x="24" y="648"/>
                    <a:pt x="24" y="624"/>
                  </a:cubicBezTo>
                  <a:cubicBezTo>
                    <a:pt x="32" y="601"/>
                    <a:pt x="32" y="593"/>
                    <a:pt x="40" y="593"/>
                  </a:cubicBezTo>
                  <a:cubicBezTo>
                    <a:pt x="48" y="593"/>
                    <a:pt x="56" y="616"/>
                    <a:pt x="64" y="624"/>
                  </a:cubicBezTo>
                  <a:cubicBezTo>
                    <a:pt x="72" y="616"/>
                    <a:pt x="87" y="608"/>
                    <a:pt x="87" y="593"/>
                  </a:cubicBezTo>
                  <a:cubicBezTo>
                    <a:pt x="87" y="585"/>
                    <a:pt x="87" y="585"/>
                    <a:pt x="95" y="577"/>
                  </a:cubicBezTo>
                  <a:cubicBezTo>
                    <a:pt x="103" y="577"/>
                    <a:pt x="119" y="569"/>
                    <a:pt x="103" y="545"/>
                  </a:cubicBezTo>
                  <a:cubicBezTo>
                    <a:pt x="87" y="498"/>
                    <a:pt x="111" y="458"/>
                    <a:pt x="127" y="427"/>
                  </a:cubicBezTo>
                  <a:lnTo>
                    <a:pt x="127" y="427"/>
                  </a:lnTo>
                  <a:cubicBezTo>
                    <a:pt x="135" y="411"/>
                    <a:pt x="151" y="395"/>
                    <a:pt x="167" y="379"/>
                  </a:cubicBezTo>
                  <a:cubicBezTo>
                    <a:pt x="182" y="363"/>
                    <a:pt x="198" y="348"/>
                    <a:pt x="190" y="340"/>
                  </a:cubicBezTo>
                  <a:cubicBezTo>
                    <a:pt x="190" y="332"/>
                    <a:pt x="190" y="324"/>
                    <a:pt x="190" y="316"/>
                  </a:cubicBezTo>
                  <a:cubicBezTo>
                    <a:pt x="190" y="308"/>
                    <a:pt x="198" y="284"/>
                    <a:pt x="167" y="261"/>
                  </a:cubicBezTo>
                  <a:cubicBezTo>
                    <a:pt x="151" y="245"/>
                    <a:pt x="143" y="229"/>
                    <a:pt x="143" y="221"/>
                  </a:cubicBezTo>
                  <a:cubicBezTo>
                    <a:pt x="143" y="213"/>
                    <a:pt x="151" y="205"/>
                    <a:pt x="158" y="197"/>
                  </a:cubicBezTo>
                  <a:cubicBezTo>
                    <a:pt x="158" y="190"/>
                    <a:pt x="167" y="182"/>
                    <a:pt x="167" y="182"/>
                  </a:cubicBezTo>
                  <a:cubicBezTo>
                    <a:pt x="167" y="174"/>
                    <a:pt x="158" y="166"/>
                    <a:pt x="151" y="166"/>
                  </a:cubicBezTo>
                  <a:cubicBezTo>
                    <a:pt x="135" y="150"/>
                    <a:pt x="119" y="142"/>
                    <a:pt x="135" y="118"/>
                  </a:cubicBezTo>
                  <a:cubicBezTo>
                    <a:pt x="143" y="110"/>
                    <a:pt x="143" y="103"/>
                    <a:pt x="151" y="87"/>
                  </a:cubicBezTo>
                  <a:cubicBezTo>
                    <a:pt x="167" y="71"/>
                    <a:pt x="182" y="47"/>
                    <a:pt x="190" y="15"/>
                  </a:cubicBezTo>
                  <a:cubicBezTo>
                    <a:pt x="190" y="0"/>
                    <a:pt x="190" y="0"/>
                    <a:pt x="190" y="0"/>
                  </a:cubicBezTo>
                  <a:cubicBezTo>
                    <a:pt x="546" y="1201"/>
                    <a:pt x="546" y="1201"/>
                    <a:pt x="546" y="1201"/>
                  </a:cubicBezTo>
                  <a:cubicBezTo>
                    <a:pt x="538" y="1209"/>
                    <a:pt x="538" y="1209"/>
                    <a:pt x="538" y="1209"/>
                  </a:cubicBezTo>
                  <a:cubicBezTo>
                    <a:pt x="530" y="1209"/>
                    <a:pt x="530" y="1225"/>
                    <a:pt x="522" y="1233"/>
                  </a:cubicBezTo>
                  <a:cubicBezTo>
                    <a:pt x="514" y="1249"/>
                    <a:pt x="506" y="1265"/>
                    <a:pt x="498" y="1272"/>
                  </a:cubicBezTo>
                  <a:cubicBezTo>
                    <a:pt x="483" y="1288"/>
                    <a:pt x="483" y="1288"/>
                    <a:pt x="491" y="1304"/>
                  </a:cubicBezTo>
                  <a:cubicBezTo>
                    <a:pt x="491" y="1312"/>
                    <a:pt x="491" y="1320"/>
                    <a:pt x="498" y="1336"/>
                  </a:cubicBezTo>
                  <a:cubicBezTo>
                    <a:pt x="506" y="1360"/>
                    <a:pt x="498" y="1367"/>
                    <a:pt x="498" y="1375"/>
                  </a:cubicBezTo>
                  <a:cubicBezTo>
                    <a:pt x="491" y="1383"/>
                    <a:pt x="491" y="1383"/>
                    <a:pt x="498" y="1391"/>
                  </a:cubicBezTo>
                  <a:cubicBezTo>
                    <a:pt x="506" y="1391"/>
                    <a:pt x="506" y="1391"/>
                    <a:pt x="506" y="1391"/>
                  </a:cubicBezTo>
                  <a:cubicBezTo>
                    <a:pt x="506" y="1407"/>
                    <a:pt x="498" y="1423"/>
                    <a:pt x="483" y="1447"/>
                  </a:cubicBezTo>
                  <a:cubicBezTo>
                    <a:pt x="459" y="1478"/>
                    <a:pt x="435" y="1510"/>
                    <a:pt x="443" y="1525"/>
                  </a:cubicBezTo>
                  <a:cubicBezTo>
                    <a:pt x="459" y="1549"/>
                    <a:pt x="451" y="1565"/>
                    <a:pt x="443" y="1589"/>
                  </a:cubicBezTo>
                  <a:cubicBezTo>
                    <a:pt x="435" y="1597"/>
                    <a:pt x="435" y="1612"/>
                    <a:pt x="435" y="1628"/>
                  </a:cubicBezTo>
                  <a:cubicBezTo>
                    <a:pt x="435" y="1660"/>
                    <a:pt x="435" y="1660"/>
                    <a:pt x="411" y="1676"/>
                  </a:cubicBezTo>
                  <a:cubicBezTo>
                    <a:pt x="411" y="1676"/>
                    <a:pt x="404" y="1684"/>
                    <a:pt x="396" y="1691"/>
                  </a:cubicBezTo>
                  <a:cubicBezTo>
                    <a:pt x="380" y="1699"/>
                    <a:pt x="372" y="1707"/>
                    <a:pt x="372" y="1707"/>
                  </a:cubicBezTo>
                  <a:lnTo>
                    <a:pt x="372" y="1715"/>
                  </a:lnTo>
                  <a:close/>
                  <a:moveTo>
                    <a:pt x="277" y="1462"/>
                  </a:moveTo>
                  <a:lnTo>
                    <a:pt x="277" y="1462"/>
                  </a:lnTo>
                  <a:cubicBezTo>
                    <a:pt x="285" y="1478"/>
                    <a:pt x="325" y="1541"/>
                    <a:pt x="348" y="1541"/>
                  </a:cubicBezTo>
                  <a:cubicBezTo>
                    <a:pt x="364" y="1549"/>
                    <a:pt x="364" y="1573"/>
                    <a:pt x="364" y="1620"/>
                  </a:cubicBezTo>
                  <a:cubicBezTo>
                    <a:pt x="364" y="1652"/>
                    <a:pt x="364" y="1684"/>
                    <a:pt x="372" y="1699"/>
                  </a:cubicBezTo>
                  <a:cubicBezTo>
                    <a:pt x="372" y="1699"/>
                    <a:pt x="380" y="1691"/>
                    <a:pt x="388" y="1684"/>
                  </a:cubicBezTo>
                  <a:cubicBezTo>
                    <a:pt x="396" y="1676"/>
                    <a:pt x="404" y="1676"/>
                    <a:pt x="411" y="1668"/>
                  </a:cubicBezTo>
                  <a:cubicBezTo>
                    <a:pt x="427" y="1660"/>
                    <a:pt x="427" y="1660"/>
                    <a:pt x="427" y="1628"/>
                  </a:cubicBezTo>
                  <a:cubicBezTo>
                    <a:pt x="427" y="1612"/>
                    <a:pt x="427" y="1597"/>
                    <a:pt x="435" y="1581"/>
                  </a:cubicBezTo>
                  <a:cubicBezTo>
                    <a:pt x="443" y="1565"/>
                    <a:pt x="451" y="1549"/>
                    <a:pt x="443" y="1533"/>
                  </a:cubicBezTo>
                  <a:cubicBezTo>
                    <a:pt x="427" y="1510"/>
                    <a:pt x="451" y="1478"/>
                    <a:pt x="475" y="1447"/>
                  </a:cubicBezTo>
                  <a:cubicBezTo>
                    <a:pt x="483" y="1423"/>
                    <a:pt x="498" y="1407"/>
                    <a:pt x="498" y="1399"/>
                  </a:cubicBezTo>
                  <a:cubicBezTo>
                    <a:pt x="498" y="1391"/>
                    <a:pt x="498" y="1391"/>
                    <a:pt x="498" y="1391"/>
                  </a:cubicBezTo>
                  <a:cubicBezTo>
                    <a:pt x="483" y="1383"/>
                    <a:pt x="483" y="1383"/>
                    <a:pt x="491" y="1375"/>
                  </a:cubicBezTo>
                  <a:cubicBezTo>
                    <a:pt x="491" y="1367"/>
                    <a:pt x="498" y="1360"/>
                    <a:pt x="491" y="1336"/>
                  </a:cubicBezTo>
                  <a:cubicBezTo>
                    <a:pt x="491" y="1320"/>
                    <a:pt x="483" y="1312"/>
                    <a:pt x="483" y="1304"/>
                  </a:cubicBezTo>
                  <a:cubicBezTo>
                    <a:pt x="475" y="1288"/>
                    <a:pt x="475" y="1280"/>
                    <a:pt x="491" y="1265"/>
                  </a:cubicBezTo>
                  <a:cubicBezTo>
                    <a:pt x="506" y="1257"/>
                    <a:pt x="514" y="1241"/>
                    <a:pt x="514" y="1233"/>
                  </a:cubicBezTo>
                  <a:cubicBezTo>
                    <a:pt x="522" y="1217"/>
                    <a:pt x="530" y="1209"/>
                    <a:pt x="538" y="1201"/>
                  </a:cubicBezTo>
                  <a:cubicBezTo>
                    <a:pt x="190" y="31"/>
                    <a:pt x="190" y="31"/>
                    <a:pt x="190" y="31"/>
                  </a:cubicBezTo>
                  <a:cubicBezTo>
                    <a:pt x="190" y="63"/>
                    <a:pt x="174" y="79"/>
                    <a:pt x="158" y="95"/>
                  </a:cubicBezTo>
                  <a:cubicBezTo>
                    <a:pt x="151" y="103"/>
                    <a:pt x="143" y="110"/>
                    <a:pt x="143" y="118"/>
                  </a:cubicBezTo>
                  <a:cubicBezTo>
                    <a:pt x="127" y="142"/>
                    <a:pt x="143" y="142"/>
                    <a:pt x="151" y="158"/>
                  </a:cubicBezTo>
                  <a:cubicBezTo>
                    <a:pt x="158" y="166"/>
                    <a:pt x="174" y="166"/>
                    <a:pt x="174" y="182"/>
                  </a:cubicBezTo>
                  <a:cubicBezTo>
                    <a:pt x="174" y="190"/>
                    <a:pt x="167" y="197"/>
                    <a:pt x="158" y="197"/>
                  </a:cubicBezTo>
                  <a:cubicBezTo>
                    <a:pt x="151" y="205"/>
                    <a:pt x="143" y="213"/>
                    <a:pt x="151" y="221"/>
                  </a:cubicBezTo>
                  <a:cubicBezTo>
                    <a:pt x="151" y="229"/>
                    <a:pt x="151" y="237"/>
                    <a:pt x="167" y="253"/>
                  </a:cubicBezTo>
                  <a:cubicBezTo>
                    <a:pt x="206" y="284"/>
                    <a:pt x="198" y="308"/>
                    <a:pt x="198" y="324"/>
                  </a:cubicBezTo>
                  <a:cubicBezTo>
                    <a:pt x="198" y="324"/>
                    <a:pt x="198" y="332"/>
                    <a:pt x="198" y="340"/>
                  </a:cubicBezTo>
                  <a:cubicBezTo>
                    <a:pt x="206" y="355"/>
                    <a:pt x="190" y="371"/>
                    <a:pt x="167" y="387"/>
                  </a:cubicBezTo>
                  <a:cubicBezTo>
                    <a:pt x="158" y="403"/>
                    <a:pt x="143" y="411"/>
                    <a:pt x="135" y="427"/>
                  </a:cubicBezTo>
                  <a:lnTo>
                    <a:pt x="135" y="427"/>
                  </a:lnTo>
                  <a:cubicBezTo>
                    <a:pt x="111" y="458"/>
                    <a:pt x="95" y="498"/>
                    <a:pt x="111" y="545"/>
                  </a:cubicBezTo>
                  <a:cubicBezTo>
                    <a:pt x="127" y="569"/>
                    <a:pt x="111" y="577"/>
                    <a:pt x="103" y="585"/>
                  </a:cubicBezTo>
                  <a:cubicBezTo>
                    <a:pt x="95" y="593"/>
                    <a:pt x="95" y="593"/>
                    <a:pt x="95" y="593"/>
                  </a:cubicBezTo>
                  <a:cubicBezTo>
                    <a:pt x="95" y="616"/>
                    <a:pt x="64" y="632"/>
                    <a:pt x="64" y="632"/>
                  </a:cubicBezTo>
                  <a:cubicBezTo>
                    <a:pt x="56" y="640"/>
                    <a:pt x="56" y="640"/>
                    <a:pt x="56" y="640"/>
                  </a:cubicBezTo>
                  <a:cubicBezTo>
                    <a:pt x="56" y="632"/>
                    <a:pt x="56" y="632"/>
                    <a:pt x="56" y="632"/>
                  </a:cubicBezTo>
                  <a:cubicBezTo>
                    <a:pt x="48" y="616"/>
                    <a:pt x="48" y="601"/>
                    <a:pt x="40" y="601"/>
                  </a:cubicBezTo>
                  <a:cubicBezTo>
                    <a:pt x="40" y="601"/>
                    <a:pt x="40" y="601"/>
                    <a:pt x="32" y="624"/>
                  </a:cubicBezTo>
                  <a:cubicBezTo>
                    <a:pt x="24" y="648"/>
                    <a:pt x="24" y="664"/>
                    <a:pt x="8" y="672"/>
                  </a:cubicBezTo>
                  <a:lnTo>
                    <a:pt x="277" y="1462"/>
                  </a:lnTo>
                  <a:close/>
                </a:path>
              </a:pathLst>
            </a:custGeom>
            <a:solidFill>
              <a:schemeClr val="accent6"/>
            </a:solidFill>
            <a:ln>
              <a:solidFill>
                <a:schemeClr val="bg2"/>
              </a:solidFill>
            </a:ln>
            <a:effectLst/>
          </p:spPr>
          <p:txBody>
            <a:bodyPr wrap="none" anchor="ctr"/>
            <a:lstStyle/>
            <a:p>
              <a:endParaRPr lang="en-US"/>
            </a:p>
          </p:txBody>
        </p:sp>
        <p:sp>
          <p:nvSpPr>
            <p:cNvPr id="1211" name="Freeform 757"/>
            <p:cNvSpPr>
              <a:spLocks noChangeArrowheads="1"/>
            </p:cNvSpPr>
            <p:nvPr/>
          </p:nvSpPr>
          <p:spPr bwMode="auto">
            <a:xfrm>
              <a:off x="21674154" y="4869541"/>
              <a:ext cx="336299" cy="670280"/>
            </a:xfrm>
            <a:custGeom>
              <a:avLst/>
              <a:gdLst>
                <a:gd name="T0" fmla="*/ 182 w 641"/>
                <a:gd name="T1" fmla="*/ 174 h 1273"/>
                <a:gd name="T2" fmla="*/ 182 w 641"/>
                <a:gd name="T3" fmla="*/ 174 h 1273"/>
                <a:gd name="T4" fmla="*/ 166 w 641"/>
                <a:gd name="T5" fmla="*/ 300 h 1273"/>
                <a:gd name="T6" fmla="*/ 213 w 641"/>
                <a:gd name="T7" fmla="*/ 379 h 1273"/>
                <a:gd name="T8" fmla="*/ 102 w 641"/>
                <a:gd name="T9" fmla="*/ 569 h 1273"/>
                <a:gd name="T10" fmla="*/ 102 w 641"/>
                <a:gd name="T11" fmla="*/ 711 h 1273"/>
                <a:gd name="T12" fmla="*/ 79 w 641"/>
                <a:gd name="T13" fmla="*/ 964 h 1273"/>
                <a:gd name="T14" fmla="*/ 102 w 641"/>
                <a:gd name="T15" fmla="*/ 1099 h 1273"/>
                <a:gd name="T16" fmla="*/ 87 w 641"/>
                <a:gd name="T17" fmla="*/ 1193 h 1273"/>
                <a:gd name="T18" fmla="*/ 118 w 641"/>
                <a:gd name="T19" fmla="*/ 1265 h 1273"/>
                <a:gd name="T20" fmla="*/ 458 w 641"/>
                <a:gd name="T21" fmla="*/ 1201 h 1273"/>
                <a:gd name="T22" fmla="*/ 529 w 641"/>
                <a:gd name="T23" fmla="*/ 1162 h 1273"/>
                <a:gd name="T24" fmla="*/ 640 w 641"/>
                <a:gd name="T25" fmla="*/ 1035 h 1273"/>
                <a:gd name="T26" fmla="*/ 616 w 641"/>
                <a:gd name="T27" fmla="*/ 877 h 1273"/>
                <a:gd name="T28" fmla="*/ 537 w 641"/>
                <a:gd name="T29" fmla="*/ 790 h 1273"/>
                <a:gd name="T30" fmla="*/ 276 w 641"/>
                <a:gd name="T31" fmla="*/ 0 h 1273"/>
                <a:gd name="T32" fmla="*/ 213 w 641"/>
                <a:gd name="T33" fmla="*/ 8 h 1273"/>
                <a:gd name="T34" fmla="*/ 182 w 641"/>
                <a:gd name="T35" fmla="*/ 126 h 1273"/>
                <a:gd name="T36" fmla="*/ 182 w 641"/>
                <a:gd name="T37" fmla="*/ 174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1" h="1273">
                  <a:moveTo>
                    <a:pt x="182" y="174"/>
                  </a:moveTo>
                  <a:lnTo>
                    <a:pt x="182" y="174"/>
                  </a:lnTo>
                  <a:cubicBezTo>
                    <a:pt x="182" y="197"/>
                    <a:pt x="142" y="269"/>
                    <a:pt x="166" y="300"/>
                  </a:cubicBezTo>
                  <a:cubicBezTo>
                    <a:pt x="197" y="324"/>
                    <a:pt x="229" y="355"/>
                    <a:pt x="213" y="379"/>
                  </a:cubicBezTo>
                  <a:cubicBezTo>
                    <a:pt x="189" y="395"/>
                    <a:pt x="0" y="529"/>
                    <a:pt x="102" y="569"/>
                  </a:cubicBezTo>
                  <a:cubicBezTo>
                    <a:pt x="197" y="608"/>
                    <a:pt x="118" y="664"/>
                    <a:pt x="102" y="711"/>
                  </a:cubicBezTo>
                  <a:cubicBezTo>
                    <a:pt x="87" y="751"/>
                    <a:pt x="47" y="877"/>
                    <a:pt x="79" y="964"/>
                  </a:cubicBezTo>
                  <a:cubicBezTo>
                    <a:pt x="110" y="1043"/>
                    <a:pt x="110" y="1067"/>
                    <a:pt x="102" y="1099"/>
                  </a:cubicBezTo>
                  <a:cubicBezTo>
                    <a:pt x="102" y="1138"/>
                    <a:pt x="71" y="1162"/>
                    <a:pt x="87" y="1193"/>
                  </a:cubicBezTo>
                  <a:cubicBezTo>
                    <a:pt x="102" y="1233"/>
                    <a:pt x="102" y="1265"/>
                    <a:pt x="118" y="1265"/>
                  </a:cubicBezTo>
                  <a:cubicBezTo>
                    <a:pt x="134" y="1272"/>
                    <a:pt x="411" y="1201"/>
                    <a:pt x="458" y="1201"/>
                  </a:cubicBezTo>
                  <a:cubicBezTo>
                    <a:pt x="514" y="1193"/>
                    <a:pt x="514" y="1193"/>
                    <a:pt x="529" y="1162"/>
                  </a:cubicBezTo>
                  <a:cubicBezTo>
                    <a:pt x="545" y="1138"/>
                    <a:pt x="640" y="1035"/>
                    <a:pt x="640" y="1035"/>
                  </a:cubicBezTo>
                  <a:cubicBezTo>
                    <a:pt x="616" y="996"/>
                    <a:pt x="640" y="885"/>
                    <a:pt x="616" y="877"/>
                  </a:cubicBezTo>
                  <a:cubicBezTo>
                    <a:pt x="593" y="869"/>
                    <a:pt x="537" y="790"/>
                    <a:pt x="537" y="790"/>
                  </a:cubicBezTo>
                  <a:cubicBezTo>
                    <a:pt x="276" y="0"/>
                    <a:pt x="276" y="0"/>
                    <a:pt x="276" y="0"/>
                  </a:cubicBezTo>
                  <a:cubicBezTo>
                    <a:pt x="253" y="16"/>
                    <a:pt x="229" y="0"/>
                    <a:pt x="213" y="8"/>
                  </a:cubicBezTo>
                  <a:cubicBezTo>
                    <a:pt x="189" y="8"/>
                    <a:pt x="182" y="79"/>
                    <a:pt x="182" y="126"/>
                  </a:cubicBezTo>
                  <a:cubicBezTo>
                    <a:pt x="182" y="126"/>
                    <a:pt x="182" y="150"/>
                    <a:pt x="182" y="174"/>
                  </a:cubicBezTo>
                </a:path>
              </a:pathLst>
            </a:custGeom>
            <a:solidFill>
              <a:schemeClr val="accent6"/>
            </a:solidFill>
            <a:ln>
              <a:solidFill>
                <a:schemeClr val="bg2"/>
              </a:solidFill>
            </a:ln>
            <a:effectLst/>
          </p:spPr>
          <p:txBody>
            <a:bodyPr wrap="none" anchor="ctr"/>
            <a:lstStyle/>
            <a:p>
              <a:endParaRPr lang="en-US"/>
            </a:p>
          </p:txBody>
        </p:sp>
        <p:sp>
          <p:nvSpPr>
            <p:cNvPr id="1212" name="Freeform 758"/>
            <p:cNvSpPr>
              <a:spLocks noChangeArrowheads="1"/>
            </p:cNvSpPr>
            <p:nvPr/>
          </p:nvSpPr>
          <p:spPr bwMode="auto">
            <a:xfrm>
              <a:off x="21699666" y="4864902"/>
              <a:ext cx="313107" cy="672599"/>
            </a:xfrm>
            <a:custGeom>
              <a:avLst/>
              <a:gdLst>
                <a:gd name="T0" fmla="*/ 71 w 594"/>
                <a:gd name="T1" fmla="*/ 1280 h 1281"/>
                <a:gd name="T2" fmla="*/ 71 w 594"/>
                <a:gd name="T3" fmla="*/ 1280 h 1281"/>
                <a:gd name="T4" fmla="*/ 40 w 594"/>
                <a:gd name="T5" fmla="*/ 1201 h 1281"/>
                <a:gd name="T6" fmla="*/ 55 w 594"/>
                <a:gd name="T7" fmla="*/ 1107 h 1281"/>
                <a:gd name="T8" fmla="*/ 32 w 594"/>
                <a:gd name="T9" fmla="*/ 972 h 1281"/>
                <a:gd name="T10" fmla="*/ 55 w 594"/>
                <a:gd name="T11" fmla="*/ 711 h 1281"/>
                <a:gd name="T12" fmla="*/ 95 w 594"/>
                <a:gd name="T13" fmla="*/ 616 h 1281"/>
                <a:gd name="T14" fmla="*/ 24 w 594"/>
                <a:gd name="T15" fmla="*/ 545 h 1281"/>
                <a:gd name="T16" fmla="*/ 158 w 594"/>
                <a:gd name="T17" fmla="*/ 379 h 1281"/>
                <a:gd name="T18" fmla="*/ 119 w 594"/>
                <a:gd name="T19" fmla="*/ 308 h 1281"/>
                <a:gd name="T20" fmla="*/ 135 w 594"/>
                <a:gd name="T21" fmla="*/ 182 h 1281"/>
                <a:gd name="T22" fmla="*/ 127 w 594"/>
                <a:gd name="T23" fmla="*/ 134 h 1281"/>
                <a:gd name="T24" fmla="*/ 166 w 594"/>
                <a:gd name="T25" fmla="*/ 8 h 1281"/>
                <a:gd name="T26" fmla="*/ 198 w 594"/>
                <a:gd name="T27" fmla="*/ 8 h 1281"/>
                <a:gd name="T28" fmla="*/ 229 w 594"/>
                <a:gd name="T29" fmla="*/ 0 h 1281"/>
                <a:gd name="T30" fmla="*/ 498 w 594"/>
                <a:gd name="T31" fmla="*/ 798 h 1281"/>
                <a:gd name="T32" fmla="*/ 585 w 594"/>
                <a:gd name="T33" fmla="*/ 956 h 1281"/>
                <a:gd name="T34" fmla="*/ 593 w 594"/>
                <a:gd name="T35" fmla="*/ 1043 h 1281"/>
                <a:gd name="T36" fmla="*/ 490 w 594"/>
                <a:gd name="T37" fmla="*/ 1170 h 1281"/>
                <a:gd name="T38" fmla="*/ 411 w 594"/>
                <a:gd name="T39" fmla="*/ 1209 h 1281"/>
                <a:gd name="T40" fmla="*/ 71 w 594"/>
                <a:gd name="T41" fmla="*/ 1280 h 1281"/>
                <a:gd name="T42" fmla="*/ 135 w 594"/>
                <a:gd name="T43" fmla="*/ 134 h 1281"/>
                <a:gd name="T44" fmla="*/ 135 w 594"/>
                <a:gd name="T45" fmla="*/ 213 h 1281"/>
                <a:gd name="T46" fmla="*/ 135 w 594"/>
                <a:gd name="T47" fmla="*/ 316 h 1281"/>
                <a:gd name="T48" fmla="*/ 142 w 594"/>
                <a:gd name="T49" fmla="*/ 411 h 1281"/>
                <a:gd name="T50" fmla="*/ 55 w 594"/>
                <a:gd name="T51" fmla="*/ 569 h 1281"/>
                <a:gd name="T52" fmla="*/ 79 w 594"/>
                <a:gd name="T53" fmla="*/ 680 h 1281"/>
                <a:gd name="T54" fmla="*/ 55 w 594"/>
                <a:gd name="T55" fmla="*/ 719 h 1281"/>
                <a:gd name="T56" fmla="*/ 63 w 594"/>
                <a:gd name="T57" fmla="*/ 1107 h 1281"/>
                <a:gd name="T58" fmla="*/ 48 w 594"/>
                <a:gd name="T59" fmla="*/ 1146 h 1281"/>
                <a:gd name="T60" fmla="*/ 55 w 594"/>
                <a:gd name="T61" fmla="*/ 1233 h 1281"/>
                <a:gd name="T62" fmla="*/ 221 w 594"/>
                <a:gd name="T63" fmla="*/ 1241 h 1281"/>
                <a:gd name="T64" fmla="*/ 419 w 594"/>
                <a:gd name="T65" fmla="*/ 1201 h 1281"/>
                <a:gd name="T66" fmla="*/ 585 w 594"/>
                <a:gd name="T67" fmla="*/ 1043 h 1281"/>
                <a:gd name="T68" fmla="*/ 569 w 594"/>
                <a:gd name="T69" fmla="*/ 885 h 1281"/>
                <a:gd name="T70" fmla="*/ 490 w 594"/>
                <a:gd name="T71" fmla="*/ 798 h 1281"/>
                <a:gd name="T72" fmla="*/ 198 w 594"/>
                <a:gd name="T73" fmla="*/ 16 h 1281"/>
                <a:gd name="T74" fmla="*/ 166 w 594"/>
                <a:gd name="T75" fmla="*/ 16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4" h="1281">
                  <a:moveTo>
                    <a:pt x="71" y="1280"/>
                  </a:moveTo>
                  <a:lnTo>
                    <a:pt x="71" y="1280"/>
                  </a:lnTo>
                  <a:lnTo>
                    <a:pt x="71" y="1280"/>
                  </a:lnTo>
                  <a:lnTo>
                    <a:pt x="71" y="1280"/>
                  </a:lnTo>
                  <a:cubicBezTo>
                    <a:pt x="63" y="1280"/>
                    <a:pt x="55" y="1257"/>
                    <a:pt x="48" y="1233"/>
                  </a:cubicBezTo>
                  <a:cubicBezTo>
                    <a:pt x="48" y="1225"/>
                    <a:pt x="40" y="1217"/>
                    <a:pt x="40" y="1201"/>
                  </a:cubicBezTo>
                  <a:cubicBezTo>
                    <a:pt x="24" y="1178"/>
                    <a:pt x="32" y="1162"/>
                    <a:pt x="40" y="1146"/>
                  </a:cubicBezTo>
                  <a:cubicBezTo>
                    <a:pt x="48" y="1130"/>
                    <a:pt x="55" y="1122"/>
                    <a:pt x="55" y="1107"/>
                  </a:cubicBezTo>
                  <a:lnTo>
                    <a:pt x="55" y="1107"/>
                  </a:lnTo>
                  <a:cubicBezTo>
                    <a:pt x="55" y="1075"/>
                    <a:pt x="63" y="1051"/>
                    <a:pt x="32" y="972"/>
                  </a:cubicBezTo>
                  <a:cubicBezTo>
                    <a:pt x="0" y="893"/>
                    <a:pt x="40" y="767"/>
                    <a:pt x="48" y="719"/>
                  </a:cubicBezTo>
                  <a:cubicBezTo>
                    <a:pt x="55" y="711"/>
                    <a:pt x="55" y="711"/>
                    <a:pt x="55" y="711"/>
                  </a:cubicBezTo>
                  <a:cubicBezTo>
                    <a:pt x="55" y="703"/>
                    <a:pt x="63" y="687"/>
                    <a:pt x="71" y="680"/>
                  </a:cubicBezTo>
                  <a:cubicBezTo>
                    <a:pt x="87" y="656"/>
                    <a:pt x="103" y="632"/>
                    <a:pt x="95" y="616"/>
                  </a:cubicBezTo>
                  <a:cubicBezTo>
                    <a:pt x="95" y="601"/>
                    <a:pt x="79" y="593"/>
                    <a:pt x="55" y="577"/>
                  </a:cubicBezTo>
                  <a:cubicBezTo>
                    <a:pt x="32" y="569"/>
                    <a:pt x="24" y="561"/>
                    <a:pt x="24" y="545"/>
                  </a:cubicBezTo>
                  <a:cubicBezTo>
                    <a:pt x="16" y="506"/>
                    <a:pt x="95" y="435"/>
                    <a:pt x="135" y="403"/>
                  </a:cubicBezTo>
                  <a:cubicBezTo>
                    <a:pt x="150" y="395"/>
                    <a:pt x="158" y="387"/>
                    <a:pt x="158" y="379"/>
                  </a:cubicBezTo>
                  <a:cubicBezTo>
                    <a:pt x="174" y="363"/>
                    <a:pt x="158" y="348"/>
                    <a:pt x="135" y="324"/>
                  </a:cubicBezTo>
                  <a:cubicBezTo>
                    <a:pt x="127" y="316"/>
                    <a:pt x="119" y="308"/>
                    <a:pt x="119" y="308"/>
                  </a:cubicBezTo>
                  <a:cubicBezTo>
                    <a:pt x="95" y="284"/>
                    <a:pt x="111" y="237"/>
                    <a:pt x="127" y="205"/>
                  </a:cubicBezTo>
                  <a:cubicBezTo>
                    <a:pt x="127" y="197"/>
                    <a:pt x="135" y="182"/>
                    <a:pt x="135" y="182"/>
                  </a:cubicBezTo>
                  <a:cubicBezTo>
                    <a:pt x="135" y="158"/>
                    <a:pt x="127" y="134"/>
                    <a:pt x="127" y="134"/>
                  </a:cubicBezTo>
                  <a:lnTo>
                    <a:pt x="127" y="134"/>
                  </a:lnTo>
                  <a:lnTo>
                    <a:pt x="127" y="134"/>
                  </a:lnTo>
                  <a:cubicBezTo>
                    <a:pt x="127" y="103"/>
                    <a:pt x="142" y="16"/>
                    <a:pt x="166" y="8"/>
                  </a:cubicBezTo>
                  <a:cubicBezTo>
                    <a:pt x="174" y="8"/>
                    <a:pt x="174" y="8"/>
                    <a:pt x="182" y="8"/>
                  </a:cubicBezTo>
                  <a:cubicBezTo>
                    <a:pt x="182" y="8"/>
                    <a:pt x="190" y="8"/>
                    <a:pt x="198" y="8"/>
                  </a:cubicBezTo>
                  <a:cubicBezTo>
                    <a:pt x="206" y="8"/>
                    <a:pt x="214" y="8"/>
                    <a:pt x="221" y="0"/>
                  </a:cubicBezTo>
                  <a:cubicBezTo>
                    <a:pt x="229" y="0"/>
                    <a:pt x="229" y="0"/>
                    <a:pt x="229" y="0"/>
                  </a:cubicBezTo>
                  <a:lnTo>
                    <a:pt x="229" y="0"/>
                  </a:lnTo>
                  <a:cubicBezTo>
                    <a:pt x="498" y="798"/>
                    <a:pt x="498" y="798"/>
                    <a:pt x="498" y="798"/>
                  </a:cubicBezTo>
                  <a:cubicBezTo>
                    <a:pt x="506" y="814"/>
                    <a:pt x="546" y="877"/>
                    <a:pt x="569" y="877"/>
                  </a:cubicBezTo>
                  <a:cubicBezTo>
                    <a:pt x="585" y="885"/>
                    <a:pt x="585" y="909"/>
                    <a:pt x="585" y="956"/>
                  </a:cubicBezTo>
                  <a:cubicBezTo>
                    <a:pt x="585" y="988"/>
                    <a:pt x="585" y="1020"/>
                    <a:pt x="593" y="1043"/>
                  </a:cubicBezTo>
                  <a:lnTo>
                    <a:pt x="593" y="1043"/>
                  </a:lnTo>
                  <a:lnTo>
                    <a:pt x="593" y="1043"/>
                  </a:lnTo>
                  <a:cubicBezTo>
                    <a:pt x="593" y="1043"/>
                    <a:pt x="506" y="1146"/>
                    <a:pt x="490" y="1170"/>
                  </a:cubicBezTo>
                  <a:cubicBezTo>
                    <a:pt x="474" y="1201"/>
                    <a:pt x="467" y="1201"/>
                    <a:pt x="427" y="1209"/>
                  </a:cubicBezTo>
                  <a:cubicBezTo>
                    <a:pt x="411" y="1209"/>
                    <a:pt x="411" y="1209"/>
                    <a:pt x="411" y="1209"/>
                  </a:cubicBezTo>
                  <a:cubicBezTo>
                    <a:pt x="388" y="1209"/>
                    <a:pt x="301" y="1233"/>
                    <a:pt x="221" y="1249"/>
                  </a:cubicBezTo>
                  <a:cubicBezTo>
                    <a:pt x="135" y="1265"/>
                    <a:pt x="79" y="1280"/>
                    <a:pt x="71" y="1280"/>
                  </a:cubicBezTo>
                  <a:close/>
                  <a:moveTo>
                    <a:pt x="135" y="134"/>
                  </a:moveTo>
                  <a:lnTo>
                    <a:pt x="135" y="134"/>
                  </a:lnTo>
                  <a:cubicBezTo>
                    <a:pt x="135" y="134"/>
                    <a:pt x="142" y="158"/>
                    <a:pt x="142" y="182"/>
                  </a:cubicBezTo>
                  <a:cubicBezTo>
                    <a:pt x="142" y="190"/>
                    <a:pt x="135" y="197"/>
                    <a:pt x="135" y="213"/>
                  </a:cubicBezTo>
                  <a:cubicBezTo>
                    <a:pt x="119" y="237"/>
                    <a:pt x="103" y="284"/>
                    <a:pt x="127" y="300"/>
                  </a:cubicBezTo>
                  <a:cubicBezTo>
                    <a:pt x="127" y="308"/>
                    <a:pt x="135" y="308"/>
                    <a:pt x="135" y="316"/>
                  </a:cubicBezTo>
                  <a:cubicBezTo>
                    <a:pt x="158" y="340"/>
                    <a:pt x="182" y="363"/>
                    <a:pt x="166" y="387"/>
                  </a:cubicBezTo>
                  <a:cubicBezTo>
                    <a:pt x="166" y="395"/>
                    <a:pt x="158" y="395"/>
                    <a:pt x="142" y="411"/>
                  </a:cubicBezTo>
                  <a:cubicBezTo>
                    <a:pt x="103" y="443"/>
                    <a:pt x="24" y="506"/>
                    <a:pt x="32" y="545"/>
                  </a:cubicBezTo>
                  <a:cubicBezTo>
                    <a:pt x="32" y="553"/>
                    <a:pt x="40" y="569"/>
                    <a:pt x="55" y="569"/>
                  </a:cubicBezTo>
                  <a:cubicBezTo>
                    <a:pt x="79" y="585"/>
                    <a:pt x="95" y="601"/>
                    <a:pt x="103" y="616"/>
                  </a:cubicBezTo>
                  <a:cubicBezTo>
                    <a:pt x="111" y="640"/>
                    <a:pt x="95" y="656"/>
                    <a:pt x="79" y="680"/>
                  </a:cubicBezTo>
                  <a:cubicBezTo>
                    <a:pt x="71" y="696"/>
                    <a:pt x="63" y="703"/>
                    <a:pt x="55" y="719"/>
                  </a:cubicBezTo>
                  <a:lnTo>
                    <a:pt x="55" y="719"/>
                  </a:lnTo>
                  <a:cubicBezTo>
                    <a:pt x="48" y="767"/>
                    <a:pt x="8" y="893"/>
                    <a:pt x="40" y="972"/>
                  </a:cubicBezTo>
                  <a:cubicBezTo>
                    <a:pt x="63" y="1051"/>
                    <a:pt x="63" y="1075"/>
                    <a:pt x="63" y="1107"/>
                  </a:cubicBezTo>
                  <a:lnTo>
                    <a:pt x="63" y="1107"/>
                  </a:lnTo>
                  <a:cubicBezTo>
                    <a:pt x="55" y="1122"/>
                    <a:pt x="55" y="1138"/>
                    <a:pt x="48" y="1146"/>
                  </a:cubicBezTo>
                  <a:cubicBezTo>
                    <a:pt x="40" y="1162"/>
                    <a:pt x="32" y="1178"/>
                    <a:pt x="40" y="1201"/>
                  </a:cubicBezTo>
                  <a:cubicBezTo>
                    <a:pt x="48" y="1209"/>
                    <a:pt x="48" y="1225"/>
                    <a:pt x="55" y="1233"/>
                  </a:cubicBezTo>
                  <a:cubicBezTo>
                    <a:pt x="63" y="1257"/>
                    <a:pt x="63" y="1273"/>
                    <a:pt x="71" y="1273"/>
                  </a:cubicBezTo>
                  <a:cubicBezTo>
                    <a:pt x="79" y="1273"/>
                    <a:pt x="150" y="1257"/>
                    <a:pt x="221" y="1241"/>
                  </a:cubicBezTo>
                  <a:cubicBezTo>
                    <a:pt x="293" y="1225"/>
                    <a:pt x="388" y="1209"/>
                    <a:pt x="411" y="1201"/>
                  </a:cubicBezTo>
                  <a:cubicBezTo>
                    <a:pt x="419" y="1201"/>
                    <a:pt x="419" y="1201"/>
                    <a:pt x="419" y="1201"/>
                  </a:cubicBezTo>
                  <a:cubicBezTo>
                    <a:pt x="467" y="1194"/>
                    <a:pt x="467" y="1194"/>
                    <a:pt x="482" y="1170"/>
                  </a:cubicBezTo>
                  <a:cubicBezTo>
                    <a:pt x="498" y="1146"/>
                    <a:pt x="577" y="1059"/>
                    <a:pt x="585" y="1043"/>
                  </a:cubicBezTo>
                  <a:cubicBezTo>
                    <a:pt x="577" y="1020"/>
                    <a:pt x="577" y="988"/>
                    <a:pt x="577" y="956"/>
                  </a:cubicBezTo>
                  <a:cubicBezTo>
                    <a:pt x="577" y="925"/>
                    <a:pt x="577" y="893"/>
                    <a:pt x="569" y="885"/>
                  </a:cubicBezTo>
                  <a:cubicBezTo>
                    <a:pt x="538" y="877"/>
                    <a:pt x="490" y="798"/>
                    <a:pt x="490" y="798"/>
                  </a:cubicBezTo>
                  <a:lnTo>
                    <a:pt x="490" y="798"/>
                  </a:lnTo>
                  <a:cubicBezTo>
                    <a:pt x="229" y="8"/>
                    <a:pt x="229" y="8"/>
                    <a:pt x="229" y="8"/>
                  </a:cubicBezTo>
                  <a:cubicBezTo>
                    <a:pt x="214" y="16"/>
                    <a:pt x="206" y="16"/>
                    <a:pt x="198" y="16"/>
                  </a:cubicBezTo>
                  <a:cubicBezTo>
                    <a:pt x="190" y="16"/>
                    <a:pt x="182" y="16"/>
                    <a:pt x="182" y="16"/>
                  </a:cubicBezTo>
                  <a:cubicBezTo>
                    <a:pt x="174" y="16"/>
                    <a:pt x="174" y="16"/>
                    <a:pt x="166" y="16"/>
                  </a:cubicBezTo>
                  <a:cubicBezTo>
                    <a:pt x="150" y="16"/>
                    <a:pt x="135" y="79"/>
                    <a:pt x="135" y="134"/>
                  </a:cubicBezTo>
                  <a:close/>
                </a:path>
              </a:pathLst>
            </a:custGeom>
            <a:solidFill>
              <a:schemeClr val="accent6"/>
            </a:solidFill>
            <a:ln>
              <a:solidFill>
                <a:schemeClr val="bg2"/>
              </a:solidFill>
            </a:ln>
            <a:effectLst/>
          </p:spPr>
          <p:txBody>
            <a:bodyPr wrap="none" anchor="ctr"/>
            <a:lstStyle/>
            <a:p>
              <a:endParaRPr lang="en-US"/>
            </a:p>
          </p:txBody>
        </p:sp>
        <p:sp>
          <p:nvSpPr>
            <p:cNvPr id="1213" name="Freeform 759"/>
            <p:cNvSpPr>
              <a:spLocks noChangeArrowheads="1"/>
            </p:cNvSpPr>
            <p:nvPr/>
          </p:nvSpPr>
          <p:spPr bwMode="auto">
            <a:xfrm>
              <a:off x="21453820" y="4934482"/>
              <a:ext cx="340939" cy="640128"/>
            </a:xfrm>
            <a:custGeom>
              <a:avLst/>
              <a:gdLst>
                <a:gd name="T0" fmla="*/ 15 w 649"/>
                <a:gd name="T1" fmla="*/ 269 h 1219"/>
                <a:gd name="T2" fmla="*/ 15 w 649"/>
                <a:gd name="T3" fmla="*/ 269 h 1219"/>
                <a:gd name="T4" fmla="*/ 23 w 649"/>
                <a:gd name="T5" fmla="*/ 364 h 1219"/>
                <a:gd name="T6" fmla="*/ 63 w 649"/>
                <a:gd name="T7" fmla="*/ 419 h 1219"/>
                <a:gd name="T8" fmla="*/ 102 w 649"/>
                <a:gd name="T9" fmla="*/ 522 h 1219"/>
                <a:gd name="T10" fmla="*/ 95 w 649"/>
                <a:gd name="T11" fmla="*/ 617 h 1219"/>
                <a:gd name="T12" fmla="*/ 118 w 649"/>
                <a:gd name="T13" fmla="*/ 743 h 1219"/>
                <a:gd name="T14" fmla="*/ 150 w 649"/>
                <a:gd name="T15" fmla="*/ 838 h 1219"/>
                <a:gd name="T16" fmla="*/ 190 w 649"/>
                <a:gd name="T17" fmla="*/ 838 h 1219"/>
                <a:gd name="T18" fmla="*/ 237 w 649"/>
                <a:gd name="T19" fmla="*/ 988 h 1219"/>
                <a:gd name="T20" fmla="*/ 284 w 649"/>
                <a:gd name="T21" fmla="*/ 1210 h 1219"/>
                <a:gd name="T22" fmla="*/ 537 w 649"/>
                <a:gd name="T23" fmla="*/ 1139 h 1219"/>
                <a:gd name="T24" fmla="*/ 506 w 649"/>
                <a:gd name="T25" fmla="*/ 1067 h 1219"/>
                <a:gd name="T26" fmla="*/ 521 w 649"/>
                <a:gd name="T27" fmla="*/ 973 h 1219"/>
                <a:gd name="T28" fmla="*/ 498 w 649"/>
                <a:gd name="T29" fmla="*/ 838 h 1219"/>
                <a:gd name="T30" fmla="*/ 521 w 649"/>
                <a:gd name="T31" fmla="*/ 585 h 1219"/>
                <a:gd name="T32" fmla="*/ 521 w 649"/>
                <a:gd name="T33" fmla="*/ 443 h 1219"/>
                <a:gd name="T34" fmla="*/ 632 w 649"/>
                <a:gd name="T35" fmla="*/ 253 h 1219"/>
                <a:gd name="T36" fmla="*/ 585 w 649"/>
                <a:gd name="T37" fmla="*/ 174 h 1219"/>
                <a:gd name="T38" fmla="*/ 601 w 649"/>
                <a:gd name="T39" fmla="*/ 48 h 1219"/>
                <a:gd name="T40" fmla="*/ 601 w 649"/>
                <a:gd name="T41" fmla="*/ 0 h 1219"/>
                <a:gd name="T42" fmla="*/ 0 w 649"/>
                <a:gd name="T43" fmla="*/ 174 h 1219"/>
                <a:gd name="T44" fmla="*/ 15 w 649"/>
                <a:gd name="T45" fmla="*/ 26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9" h="1219">
                  <a:moveTo>
                    <a:pt x="15" y="269"/>
                  </a:moveTo>
                  <a:lnTo>
                    <a:pt x="15" y="269"/>
                  </a:lnTo>
                  <a:cubicBezTo>
                    <a:pt x="23" y="285"/>
                    <a:pt x="15" y="324"/>
                    <a:pt x="23" y="364"/>
                  </a:cubicBezTo>
                  <a:cubicBezTo>
                    <a:pt x="31" y="396"/>
                    <a:pt x="55" y="396"/>
                    <a:pt x="63" y="419"/>
                  </a:cubicBezTo>
                  <a:cubicBezTo>
                    <a:pt x="79" y="443"/>
                    <a:pt x="95" y="498"/>
                    <a:pt x="102" y="522"/>
                  </a:cubicBezTo>
                  <a:cubicBezTo>
                    <a:pt x="102" y="553"/>
                    <a:pt x="79" y="577"/>
                    <a:pt x="95" y="617"/>
                  </a:cubicBezTo>
                  <a:cubicBezTo>
                    <a:pt x="110" y="656"/>
                    <a:pt x="118" y="720"/>
                    <a:pt x="118" y="743"/>
                  </a:cubicBezTo>
                  <a:cubicBezTo>
                    <a:pt x="118" y="767"/>
                    <a:pt x="126" y="830"/>
                    <a:pt x="150" y="838"/>
                  </a:cubicBezTo>
                  <a:cubicBezTo>
                    <a:pt x="174" y="838"/>
                    <a:pt x="174" y="807"/>
                    <a:pt x="190" y="838"/>
                  </a:cubicBezTo>
                  <a:cubicBezTo>
                    <a:pt x="205" y="862"/>
                    <a:pt x="221" y="933"/>
                    <a:pt x="237" y="988"/>
                  </a:cubicBezTo>
                  <a:cubicBezTo>
                    <a:pt x="253" y="1044"/>
                    <a:pt x="284" y="1202"/>
                    <a:pt x="284" y="1210"/>
                  </a:cubicBezTo>
                  <a:cubicBezTo>
                    <a:pt x="292" y="1218"/>
                    <a:pt x="537" y="1139"/>
                    <a:pt x="537" y="1139"/>
                  </a:cubicBezTo>
                  <a:cubicBezTo>
                    <a:pt x="521" y="1139"/>
                    <a:pt x="521" y="1107"/>
                    <a:pt x="506" y="1067"/>
                  </a:cubicBezTo>
                  <a:cubicBezTo>
                    <a:pt x="490" y="1036"/>
                    <a:pt x="521" y="1012"/>
                    <a:pt x="521" y="973"/>
                  </a:cubicBezTo>
                  <a:cubicBezTo>
                    <a:pt x="529" y="941"/>
                    <a:pt x="529" y="917"/>
                    <a:pt x="498" y="838"/>
                  </a:cubicBezTo>
                  <a:cubicBezTo>
                    <a:pt x="466" y="751"/>
                    <a:pt x="506" y="625"/>
                    <a:pt x="521" y="585"/>
                  </a:cubicBezTo>
                  <a:cubicBezTo>
                    <a:pt x="537" y="538"/>
                    <a:pt x="616" y="482"/>
                    <a:pt x="521" y="443"/>
                  </a:cubicBezTo>
                  <a:cubicBezTo>
                    <a:pt x="419" y="403"/>
                    <a:pt x="608" y="269"/>
                    <a:pt x="632" y="253"/>
                  </a:cubicBezTo>
                  <a:cubicBezTo>
                    <a:pt x="648" y="229"/>
                    <a:pt x="616" y="198"/>
                    <a:pt x="585" y="174"/>
                  </a:cubicBezTo>
                  <a:cubicBezTo>
                    <a:pt x="561" y="143"/>
                    <a:pt x="601" y="71"/>
                    <a:pt x="601" y="48"/>
                  </a:cubicBezTo>
                  <a:cubicBezTo>
                    <a:pt x="601" y="24"/>
                    <a:pt x="601" y="0"/>
                    <a:pt x="601" y="0"/>
                  </a:cubicBezTo>
                  <a:cubicBezTo>
                    <a:pt x="593" y="24"/>
                    <a:pt x="292" y="103"/>
                    <a:pt x="0" y="174"/>
                  </a:cubicBezTo>
                  <a:cubicBezTo>
                    <a:pt x="0" y="198"/>
                    <a:pt x="8" y="253"/>
                    <a:pt x="15" y="269"/>
                  </a:cubicBezTo>
                </a:path>
              </a:pathLst>
            </a:custGeom>
            <a:solidFill>
              <a:schemeClr val="accent6"/>
            </a:solidFill>
            <a:ln>
              <a:solidFill>
                <a:schemeClr val="bg2"/>
              </a:solidFill>
            </a:ln>
            <a:effectLst/>
          </p:spPr>
          <p:txBody>
            <a:bodyPr wrap="none" anchor="ctr"/>
            <a:lstStyle/>
            <a:p>
              <a:endParaRPr lang="en-US"/>
            </a:p>
          </p:txBody>
        </p:sp>
        <p:sp>
          <p:nvSpPr>
            <p:cNvPr id="1214" name="Freeform 760"/>
            <p:cNvSpPr>
              <a:spLocks noChangeArrowheads="1"/>
            </p:cNvSpPr>
            <p:nvPr/>
          </p:nvSpPr>
          <p:spPr bwMode="auto">
            <a:xfrm>
              <a:off x="21453820" y="4922886"/>
              <a:ext cx="340939" cy="654044"/>
            </a:xfrm>
            <a:custGeom>
              <a:avLst/>
              <a:gdLst>
                <a:gd name="T0" fmla="*/ 292 w 649"/>
                <a:gd name="T1" fmla="*/ 1242 h 1243"/>
                <a:gd name="T2" fmla="*/ 253 w 649"/>
                <a:gd name="T3" fmla="*/ 1091 h 1243"/>
                <a:gd name="T4" fmla="*/ 190 w 649"/>
                <a:gd name="T5" fmla="*/ 862 h 1243"/>
                <a:gd name="T6" fmla="*/ 174 w 649"/>
                <a:gd name="T7" fmla="*/ 854 h 1243"/>
                <a:gd name="T8" fmla="*/ 150 w 649"/>
                <a:gd name="T9" fmla="*/ 862 h 1243"/>
                <a:gd name="T10" fmla="*/ 95 w 649"/>
                <a:gd name="T11" fmla="*/ 641 h 1243"/>
                <a:gd name="T12" fmla="*/ 95 w 649"/>
                <a:gd name="T13" fmla="*/ 554 h 1243"/>
                <a:gd name="T14" fmla="*/ 47 w 649"/>
                <a:gd name="T15" fmla="*/ 427 h 1243"/>
                <a:gd name="T16" fmla="*/ 15 w 649"/>
                <a:gd name="T17" fmla="*/ 340 h 1243"/>
                <a:gd name="T18" fmla="*/ 0 w 649"/>
                <a:gd name="T19" fmla="*/ 198 h 1243"/>
                <a:gd name="T20" fmla="*/ 0 w 649"/>
                <a:gd name="T21" fmla="*/ 190 h 1243"/>
                <a:gd name="T22" fmla="*/ 593 w 649"/>
                <a:gd name="T23" fmla="*/ 0 h 1243"/>
                <a:gd name="T24" fmla="*/ 608 w 649"/>
                <a:gd name="T25" fmla="*/ 72 h 1243"/>
                <a:gd name="T26" fmla="*/ 593 w 649"/>
                <a:gd name="T27" fmla="*/ 190 h 1243"/>
                <a:gd name="T28" fmla="*/ 632 w 649"/>
                <a:gd name="T29" fmla="*/ 277 h 1243"/>
                <a:gd name="T30" fmla="*/ 498 w 649"/>
                <a:gd name="T31" fmla="*/ 435 h 1243"/>
                <a:gd name="T32" fmla="*/ 569 w 649"/>
                <a:gd name="T33" fmla="*/ 506 h 1243"/>
                <a:gd name="T34" fmla="*/ 521 w 649"/>
                <a:gd name="T35" fmla="*/ 609 h 1243"/>
                <a:gd name="T36" fmla="*/ 506 w 649"/>
                <a:gd name="T37" fmla="*/ 862 h 1243"/>
                <a:gd name="T38" fmla="*/ 529 w 649"/>
                <a:gd name="T39" fmla="*/ 997 h 1243"/>
                <a:gd name="T40" fmla="*/ 506 w 649"/>
                <a:gd name="T41" fmla="*/ 1091 h 1243"/>
                <a:gd name="T42" fmla="*/ 537 w 649"/>
                <a:gd name="T43" fmla="*/ 1163 h 1243"/>
                <a:gd name="T44" fmla="*/ 537 w 649"/>
                <a:gd name="T45" fmla="*/ 1170 h 1243"/>
                <a:gd name="T46" fmla="*/ 181 w 649"/>
                <a:gd name="T47" fmla="*/ 846 h 1243"/>
                <a:gd name="T48" fmla="*/ 197 w 649"/>
                <a:gd name="T49" fmla="*/ 854 h 1243"/>
                <a:gd name="T50" fmla="*/ 261 w 649"/>
                <a:gd name="T51" fmla="*/ 1091 h 1243"/>
                <a:gd name="T52" fmla="*/ 529 w 649"/>
                <a:gd name="T53" fmla="*/ 1163 h 1243"/>
                <a:gd name="T54" fmla="*/ 506 w 649"/>
                <a:gd name="T55" fmla="*/ 1091 h 1243"/>
                <a:gd name="T56" fmla="*/ 521 w 649"/>
                <a:gd name="T57" fmla="*/ 997 h 1243"/>
                <a:gd name="T58" fmla="*/ 498 w 649"/>
                <a:gd name="T59" fmla="*/ 862 h 1243"/>
                <a:gd name="T60" fmla="*/ 521 w 649"/>
                <a:gd name="T61" fmla="*/ 601 h 1243"/>
                <a:gd name="T62" fmla="*/ 561 w 649"/>
                <a:gd name="T63" fmla="*/ 506 h 1243"/>
                <a:gd name="T64" fmla="*/ 490 w 649"/>
                <a:gd name="T65" fmla="*/ 435 h 1243"/>
                <a:gd name="T66" fmla="*/ 624 w 649"/>
                <a:gd name="T67" fmla="*/ 269 h 1243"/>
                <a:gd name="T68" fmla="*/ 585 w 649"/>
                <a:gd name="T69" fmla="*/ 198 h 1243"/>
                <a:gd name="T70" fmla="*/ 601 w 649"/>
                <a:gd name="T71" fmla="*/ 72 h 1243"/>
                <a:gd name="T72" fmla="*/ 8 w 649"/>
                <a:gd name="T73" fmla="*/ 198 h 1243"/>
                <a:gd name="T74" fmla="*/ 23 w 649"/>
                <a:gd name="T75" fmla="*/ 340 h 1243"/>
                <a:gd name="T76" fmla="*/ 55 w 649"/>
                <a:gd name="T77" fmla="*/ 420 h 1243"/>
                <a:gd name="T78" fmla="*/ 102 w 649"/>
                <a:gd name="T79" fmla="*/ 546 h 1243"/>
                <a:gd name="T80" fmla="*/ 95 w 649"/>
                <a:gd name="T81" fmla="*/ 641 h 1243"/>
                <a:gd name="T82" fmla="*/ 150 w 649"/>
                <a:gd name="T83" fmla="*/ 854 h 1243"/>
                <a:gd name="T84" fmla="*/ 174 w 649"/>
                <a:gd name="T85" fmla="*/ 8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9" h="1243">
                  <a:moveTo>
                    <a:pt x="292" y="1242"/>
                  </a:moveTo>
                  <a:lnTo>
                    <a:pt x="292" y="1242"/>
                  </a:lnTo>
                  <a:cubicBezTo>
                    <a:pt x="292" y="1242"/>
                    <a:pt x="284" y="1242"/>
                    <a:pt x="284" y="1234"/>
                  </a:cubicBezTo>
                  <a:cubicBezTo>
                    <a:pt x="284" y="1234"/>
                    <a:pt x="276" y="1186"/>
                    <a:pt x="253" y="1091"/>
                  </a:cubicBezTo>
                  <a:cubicBezTo>
                    <a:pt x="245" y="1060"/>
                    <a:pt x="237" y="1028"/>
                    <a:pt x="237" y="1012"/>
                  </a:cubicBezTo>
                  <a:cubicBezTo>
                    <a:pt x="213" y="933"/>
                    <a:pt x="197" y="886"/>
                    <a:pt x="190" y="862"/>
                  </a:cubicBezTo>
                  <a:cubicBezTo>
                    <a:pt x="181" y="854"/>
                    <a:pt x="181" y="854"/>
                    <a:pt x="181" y="854"/>
                  </a:cubicBezTo>
                  <a:cubicBezTo>
                    <a:pt x="181" y="854"/>
                    <a:pt x="181" y="854"/>
                    <a:pt x="174" y="854"/>
                  </a:cubicBezTo>
                  <a:cubicBezTo>
                    <a:pt x="174" y="862"/>
                    <a:pt x="166" y="862"/>
                    <a:pt x="158" y="862"/>
                  </a:cubicBezTo>
                  <a:cubicBezTo>
                    <a:pt x="150" y="862"/>
                    <a:pt x="150" y="862"/>
                    <a:pt x="150" y="862"/>
                  </a:cubicBezTo>
                  <a:cubicBezTo>
                    <a:pt x="126" y="854"/>
                    <a:pt x="118" y="799"/>
                    <a:pt x="118" y="767"/>
                  </a:cubicBezTo>
                  <a:cubicBezTo>
                    <a:pt x="118" y="744"/>
                    <a:pt x="102" y="673"/>
                    <a:pt x="95" y="641"/>
                  </a:cubicBezTo>
                  <a:cubicBezTo>
                    <a:pt x="87" y="617"/>
                    <a:pt x="87" y="601"/>
                    <a:pt x="95" y="577"/>
                  </a:cubicBezTo>
                  <a:cubicBezTo>
                    <a:pt x="95" y="570"/>
                    <a:pt x="95" y="562"/>
                    <a:pt x="95" y="554"/>
                  </a:cubicBezTo>
                  <a:cubicBezTo>
                    <a:pt x="95" y="522"/>
                    <a:pt x="79" y="467"/>
                    <a:pt x="63" y="443"/>
                  </a:cubicBezTo>
                  <a:cubicBezTo>
                    <a:pt x="63" y="435"/>
                    <a:pt x="55" y="427"/>
                    <a:pt x="47" y="427"/>
                  </a:cubicBezTo>
                  <a:cubicBezTo>
                    <a:pt x="39" y="420"/>
                    <a:pt x="31" y="411"/>
                    <a:pt x="23" y="388"/>
                  </a:cubicBezTo>
                  <a:cubicBezTo>
                    <a:pt x="15" y="372"/>
                    <a:pt x="15" y="356"/>
                    <a:pt x="15" y="340"/>
                  </a:cubicBezTo>
                  <a:cubicBezTo>
                    <a:pt x="15" y="317"/>
                    <a:pt x="15" y="301"/>
                    <a:pt x="8" y="293"/>
                  </a:cubicBezTo>
                  <a:cubicBezTo>
                    <a:pt x="0" y="277"/>
                    <a:pt x="0" y="238"/>
                    <a:pt x="0" y="198"/>
                  </a:cubicBezTo>
                  <a:cubicBezTo>
                    <a:pt x="0" y="190"/>
                    <a:pt x="0" y="190"/>
                    <a:pt x="0" y="190"/>
                  </a:cubicBezTo>
                  <a:lnTo>
                    <a:pt x="0" y="190"/>
                  </a:lnTo>
                  <a:cubicBezTo>
                    <a:pt x="545" y="64"/>
                    <a:pt x="593" y="24"/>
                    <a:pt x="593" y="24"/>
                  </a:cubicBezTo>
                  <a:cubicBezTo>
                    <a:pt x="593" y="0"/>
                    <a:pt x="593" y="0"/>
                    <a:pt x="593" y="0"/>
                  </a:cubicBezTo>
                  <a:cubicBezTo>
                    <a:pt x="601" y="24"/>
                    <a:pt x="601" y="24"/>
                    <a:pt x="601" y="24"/>
                  </a:cubicBezTo>
                  <a:cubicBezTo>
                    <a:pt x="601" y="24"/>
                    <a:pt x="608" y="48"/>
                    <a:pt x="608" y="72"/>
                  </a:cubicBezTo>
                  <a:cubicBezTo>
                    <a:pt x="608" y="80"/>
                    <a:pt x="601" y="87"/>
                    <a:pt x="601" y="103"/>
                  </a:cubicBezTo>
                  <a:cubicBezTo>
                    <a:pt x="585" y="127"/>
                    <a:pt x="569" y="174"/>
                    <a:pt x="593" y="190"/>
                  </a:cubicBezTo>
                  <a:cubicBezTo>
                    <a:pt x="593" y="198"/>
                    <a:pt x="601" y="198"/>
                    <a:pt x="601" y="206"/>
                  </a:cubicBezTo>
                  <a:cubicBezTo>
                    <a:pt x="624" y="230"/>
                    <a:pt x="648" y="253"/>
                    <a:pt x="632" y="277"/>
                  </a:cubicBezTo>
                  <a:cubicBezTo>
                    <a:pt x="632" y="285"/>
                    <a:pt x="624" y="285"/>
                    <a:pt x="608" y="301"/>
                  </a:cubicBezTo>
                  <a:cubicBezTo>
                    <a:pt x="569" y="333"/>
                    <a:pt x="490" y="396"/>
                    <a:pt x="498" y="435"/>
                  </a:cubicBezTo>
                  <a:cubicBezTo>
                    <a:pt x="498" y="443"/>
                    <a:pt x="506" y="459"/>
                    <a:pt x="521" y="459"/>
                  </a:cubicBezTo>
                  <a:cubicBezTo>
                    <a:pt x="545" y="475"/>
                    <a:pt x="561" y="491"/>
                    <a:pt x="569" y="506"/>
                  </a:cubicBezTo>
                  <a:cubicBezTo>
                    <a:pt x="577" y="530"/>
                    <a:pt x="561" y="546"/>
                    <a:pt x="545" y="570"/>
                  </a:cubicBezTo>
                  <a:cubicBezTo>
                    <a:pt x="537" y="586"/>
                    <a:pt x="529" y="593"/>
                    <a:pt x="521" y="609"/>
                  </a:cubicBezTo>
                  <a:lnTo>
                    <a:pt x="521" y="609"/>
                  </a:lnTo>
                  <a:cubicBezTo>
                    <a:pt x="514" y="657"/>
                    <a:pt x="474" y="783"/>
                    <a:pt x="506" y="862"/>
                  </a:cubicBezTo>
                  <a:cubicBezTo>
                    <a:pt x="529" y="941"/>
                    <a:pt x="529" y="965"/>
                    <a:pt x="529" y="997"/>
                  </a:cubicBezTo>
                  <a:lnTo>
                    <a:pt x="529" y="997"/>
                  </a:lnTo>
                  <a:cubicBezTo>
                    <a:pt x="521" y="1012"/>
                    <a:pt x="521" y="1028"/>
                    <a:pt x="514" y="1036"/>
                  </a:cubicBezTo>
                  <a:cubicBezTo>
                    <a:pt x="506" y="1052"/>
                    <a:pt x="498" y="1068"/>
                    <a:pt x="506" y="1091"/>
                  </a:cubicBezTo>
                  <a:cubicBezTo>
                    <a:pt x="514" y="1099"/>
                    <a:pt x="514" y="1115"/>
                    <a:pt x="521" y="1123"/>
                  </a:cubicBezTo>
                  <a:cubicBezTo>
                    <a:pt x="529" y="1147"/>
                    <a:pt x="529" y="1163"/>
                    <a:pt x="537" y="1163"/>
                  </a:cubicBezTo>
                  <a:cubicBezTo>
                    <a:pt x="553" y="1163"/>
                    <a:pt x="553" y="1163"/>
                    <a:pt x="553" y="1163"/>
                  </a:cubicBezTo>
                  <a:cubicBezTo>
                    <a:pt x="537" y="1170"/>
                    <a:pt x="537" y="1170"/>
                    <a:pt x="537" y="1170"/>
                  </a:cubicBezTo>
                  <a:cubicBezTo>
                    <a:pt x="529" y="1170"/>
                    <a:pt x="316" y="1242"/>
                    <a:pt x="292" y="1242"/>
                  </a:cubicBezTo>
                  <a:close/>
                  <a:moveTo>
                    <a:pt x="181" y="846"/>
                  </a:moveTo>
                  <a:lnTo>
                    <a:pt x="181" y="846"/>
                  </a:lnTo>
                  <a:cubicBezTo>
                    <a:pt x="190" y="846"/>
                    <a:pt x="190" y="846"/>
                    <a:pt x="197" y="854"/>
                  </a:cubicBezTo>
                  <a:cubicBezTo>
                    <a:pt x="213" y="886"/>
                    <a:pt x="229" y="957"/>
                    <a:pt x="237" y="1012"/>
                  </a:cubicBezTo>
                  <a:cubicBezTo>
                    <a:pt x="245" y="1028"/>
                    <a:pt x="253" y="1060"/>
                    <a:pt x="261" y="1091"/>
                  </a:cubicBezTo>
                  <a:cubicBezTo>
                    <a:pt x="268" y="1147"/>
                    <a:pt x="284" y="1218"/>
                    <a:pt x="292" y="1234"/>
                  </a:cubicBezTo>
                  <a:cubicBezTo>
                    <a:pt x="308" y="1234"/>
                    <a:pt x="450" y="1186"/>
                    <a:pt x="529" y="1163"/>
                  </a:cubicBezTo>
                  <a:cubicBezTo>
                    <a:pt x="521" y="1155"/>
                    <a:pt x="521" y="1147"/>
                    <a:pt x="514" y="1123"/>
                  </a:cubicBezTo>
                  <a:cubicBezTo>
                    <a:pt x="514" y="1115"/>
                    <a:pt x="506" y="1107"/>
                    <a:pt x="506" y="1091"/>
                  </a:cubicBezTo>
                  <a:cubicBezTo>
                    <a:pt x="490" y="1068"/>
                    <a:pt x="498" y="1052"/>
                    <a:pt x="506" y="1036"/>
                  </a:cubicBezTo>
                  <a:cubicBezTo>
                    <a:pt x="514" y="1020"/>
                    <a:pt x="521" y="1012"/>
                    <a:pt x="521" y="997"/>
                  </a:cubicBezTo>
                  <a:lnTo>
                    <a:pt x="521" y="997"/>
                  </a:lnTo>
                  <a:cubicBezTo>
                    <a:pt x="521" y="965"/>
                    <a:pt x="529" y="941"/>
                    <a:pt x="498" y="862"/>
                  </a:cubicBezTo>
                  <a:cubicBezTo>
                    <a:pt x="466" y="783"/>
                    <a:pt x="506" y="657"/>
                    <a:pt x="514" y="609"/>
                  </a:cubicBezTo>
                  <a:cubicBezTo>
                    <a:pt x="521" y="601"/>
                    <a:pt x="521" y="601"/>
                    <a:pt x="521" y="601"/>
                  </a:cubicBezTo>
                  <a:cubicBezTo>
                    <a:pt x="521" y="593"/>
                    <a:pt x="529" y="577"/>
                    <a:pt x="537" y="570"/>
                  </a:cubicBezTo>
                  <a:cubicBezTo>
                    <a:pt x="553" y="546"/>
                    <a:pt x="569" y="522"/>
                    <a:pt x="561" y="506"/>
                  </a:cubicBezTo>
                  <a:cubicBezTo>
                    <a:pt x="561" y="491"/>
                    <a:pt x="545" y="483"/>
                    <a:pt x="521" y="467"/>
                  </a:cubicBezTo>
                  <a:cubicBezTo>
                    <a:pt x="498" y="459"/>
                    <a:pt x="490" y="451"/>
                    <a:pt x="490" y="435"/>
                  </a:cubicBezTo>
                  <a:cubicBezTo>
                    <a:pt x="482" y="396"/>
                    <a:pt x="561" y="325"/>
                    <a:pt x="601" y="293"/>
                  </a:cubicBezTo>
                  <a:cubicBezTo>
                    <a:pt x="616" y="285"/>
                    <a:pt x="624" y="277"/>
                    <a:pt x="624" y="269"/>
                  </a:cubicBezTo>
                  <a:cubicBezTo>
                    <a:pt x="640" y="253"/>
                    <a:pt x="624" y="238"/>
                    <a:pt x="601" y="214"/>
                  </a:cubicBezTo>
                  <a:cubicBezTo>
                    <a:pt x="593" y="206"/>
                    <a:pt x="585" y="198"/>
                    <a:pt x="585" y="198"/>
                  </a:cubicBezTo>
                  <a:cubicBezTo>
                    <a:pt x="561" y="174"/>
                    <a:pt x="577" y="127"/>
                    <a:pt x="593" y="95"/>
                  </a:cubicBezTo>
                  <a:cubicBezTo>
                    <a:pt x="593" y="87"/>
                    <a:pt x="601" y="72"/>
                    <a:pt x="601" y="72"/>
                  </a:cubicBezTo>
                  <a:cubicBezTo>
                    <a:pt x="601" y="56"/>
                    <a:pt x="601" y="40"/>
                    <a:pt x="593" y="32"/>
                  </a:cubicBezTo>
                  <a:cubicBezTo>
                    <a:pt x="577" y="48"/>
                    <a:pt x="474" y="87"/>
                    <a:pt x="8" y="198"/>
                  </a:cubicBezTo>
                  <a:cubicBezTo>
                    <a:pt x="8" y="246"/>
                    <a:pt x="8" y="277"/>
                    <a:pt x="15" y="293"/>
                  </a:cubicBezTo>
                  <a:cubicBezTo>
                    <a:pt x="23" y="301"/>
                    <a:pt x="23" y="317"/>
                    <a:pt x="23" y="340"/>
                  </a:cubicBezTo>
                  <a:cubicBezTo>
                    <a:pt x="23" y="356"/>
                    <a:pt x="23" y="372"/>
                    <a:pt x="31" y="380"/>
                  </a:cubicBezTo>
                  <a:cubicBezTo>
                    <a:pt x="31" y="404"/>
                    <a:pt x="47" y="411"/>
                    <a:pt x="55" y="420"/>
                  </a:cubicBezTo>
                  <a:cubicBezTo>
                    <a:pt x="55" y="427"/>
                    <a:pt x="63" y="435"/>
                    <a:pt x="71" y="443"/>
                  </a:cubicBezTo>
                  <a:cubicBezTo>
                    <a:pt x="87" y="459"/>
                    <a:pt x="102" y="522"/>
                    <a:pt x="102" y="546"/>
                  </a:cubicBezTo>
                  <a:cubicBezTo>
                    <a:pt x="102" y="562"/>
                    <a:pt x="102" y="570"/>
                    <a:pt x="95" y="586"/>
                  </a:cubicBezTo>
                  <a:cubicBezTo>
                    <a:pt x="95" y="601"/>
                    <a:pt x="87" y="617"/>
                    <a:pt x="95" y="641"/>
                  </a:cubicBezTo>
                  <a:cubicBezTo>
                    <a:pt x="110" y="673"/>
                    <a:pt x="126" y="736"/>
                    <a:pt x="126" y="767"/>
                  </a:cubicBezTo>
                  <a:cubicBezTo>
                    <a:pt x="126" y="807"/>
                    <a:pt x="134" y="854"/>
                    <a:pt x="150" y="854"/>
                  </a:cubicBezTo>
                  <a:lnTo>
                    <a:pt x="158" y="854"/>
                  </a:lnTo>
                  <a:cubicBezTo>
                    <a:pt x="166" y="854"/>
                    <a:pt x="166" y="854"/>
                    <a:pt x="174" y="846"/>
                  </a:cubicBezTo>
                  <a:cubicBezTo>
                    <a:pt x="174" y="846"/>
                    <a:pt x="174" y="846"/>
                    <a:pt x="181" y="846"/>
                  </a:cubicBezTo>
                  <a:close/>
                </a:path>
              </a:pathLst>
            </a:custGeom>
            <a:solidFill>
              <a:schemeClr val="accent6"/>
            </a:solidFill>
            <a:ln>
              <a:solidFill>
                <a:schemeClr val="bg2"/>
              </a:solidFill>
            </a:ln>
            <a:effectLst/>
          </p:spPr>
          <p:txBody>
            <a:bodyPr wrap="none" anchor="ctr"/>
            <a:lstStyle/>
            <a:p>
              <a:endParaRPr lang="en-US"/>
            </a:p>
          </p:txBody>
        </p:sp>
        <p:sp>
          <p:nvSpPr>
            <p:cNvPr id="1215" name="Freeform 761"/>
            <p:cNvSpPr>
              <a:spLocks noChangeArrowheads="1"/>
            </p:cNvSpPr>
            <p:nvPr/>
          </p:nvSpPr>
          <p:spPr bwMode="auto">
            <a:xfrm>
              <a:off x="21602255" y="5412259"/>
              <a:ext cx="674919" cy="361812"/>
            </a:xfrm>
            <a:custGeom>
              <a:avLst/>
              <a:gdLst>
                <a:gd name="T0" fmla="*/ 1241 w 1282"/>
                <a:gd name="T1" fmla="*/ 404 h 689"/>
                <a:gd name="T2" fmla="*/ 1241 w 1282"/>
                <a:gd name="T3" fmla="*/ 404 h 689"/>
                <a:gd name="T4" fmla="*/ 1186 w 1282"/>
                <a:gd name="T5" fmla="*/ 324 h 689"/>
                <a:gd name="T6" fmla="*/ 1107 w 1282"/>
                <a:gd name="T7" fmla="*/ 309 h 689"/>
                <a:gd name="T8" fmla="*/ 1139 w 1282"/>
                <a:gd name="T9" fmla="*/ 340 h 689"/>
                <a:gd name="T10" fmla="*/ 1170 w 1282"/>
                <a:gd name="T11" fmla="*/ 364 h 689"/>
                <a:gd name="T12" fmla="*/ 1194 w 1282"/>
                <a:gd name="T13" fmla="*/ 388 h 689"/>
                <a:gd name="T14" fmla="*/ 1218 w 1282"/>
                <a:gd name="T15" fmla="*/ 427 h 689"/>
                <a:gd name="T16" fmla="*/ 1170 w 1282"/>
                <a:gd name="T17" fmla="*/ 451 h 689"/>
                <a:gd name="T18" fmla="*/ 1131 w 1282"/>
                <a:gd name="T19" fmla="*/ 482 h 689"/>
                <a:gd name="T20" fmla="*/ 1076 w 1282"/>
                <a:gd name="T21" fmla="*/ 475 h 689"/>
                <a:gd name="T22" fmla="*/ 1044 w 1282"/>
                <a:gd name="T23" fmla="*/ 467 h 689"/>
                <a:gd name="T24" fmla="*/ 1004 w 1282"/>
                <a:gd name="T25" fmla="*/ 419 h 689"/>
                <a:gd name="T26" fmla="*/ 965 w 1282"/>
                <a:gd name="T27" fmla="*/ 404 h 689"/>
                <a:gd name="T28" fmla="*/ 981 w 1282"/>
                <a:gd name="T29" fmla="*/ 356 h 689"/>
                <a:gd name="T30" fmla="*/ 854 w 1282"/>
                <a:gd name="T31" fmla="*/ 293 h 689"/>
                <a:gd name="T32" fmla="*/ 830 w 1282"/>
                <a:gd name="T33" fmla="*/ 253 h 689"/>
                <a:gd name="T34" fmla="*/ 862 w 1282"/>
                <a:gd name="T35" fmla="*/ 158 h 689"/>
                <a:gd name="T36" fmla="*/ 909 w 1282"/>
                <a:gd name="T37" fmla="*/ 119 h 689"/>
                <a:gd name="T38" fmla="*/ 886 w 1282"/>
                <a:gd name="T39" fmla="*/ 87 h 689"/>
                <a:gd name="T40" fmla="*/ 823 w 1282"/>
                <a:gd name="T41" fmla="*/ 79 h 689"/>
                <a:gd name="T42" fmla="*/ 783 w 1282"/>
                <a:gd name="T43" fmla="*/ 16 h 689"/>
                <a:gd name="T44" fmla="*/ 775 w 1282"/>
                <a:gd name="T45" fmla="*/ 8 h 689"/>
                <a:gd name="T46" fmla="*/ 775 w 1282"/>
                <a:gd name="T47" fmla="*/ 0 h 689"/>
                <a:gd name="T48" fmla="*/ 664 w 1282"/>
                <a:gd name="T49" fmla="*/ 127 h 689"/>
                <a:gd name="T50" fmla="*/ 593 w 1282"/>
                <a:gd name="T51" fmla="*/ 166 h 689"/>
                <a:gd name="T52" fmla="*/ 253 w 1282"/>
                <a:gd name="T53" fmla="*/ 230 h 689"/>
                <a:gd name="T54" fmla="*/ 0 w 1282"/>
                <a:gd name="T55" fmla="*/ 301 h 689"/>
                <a:gd name="T56" fmla="*/ 0 w 1282"/>
                <a:gd name="T57" fmla="*/ 625 h 689"/>
                <a:gd name="T58" fmla="*/ 16 w 1282"/>
                <a:gd name="T59" fmla="*/ 633 h 689"/>
                <a:gd name="T60" fmla="*/ 506 w 1282"/>
                <a:gd name="T61" fmla="*/ 506 h 689"/>
                <a:gd name="T62" fmla="*/ 585 w 1282"/>
                <a:gd name="T63" fmla="*/ 506 h 689"/>
                <a:gd name="T64" fmla="*/ 704 w 1282"/>
                <a:gd name="T65" fmla="*/ 475 h 689"/>
                <a:gd name="T66" fmla="*/ 759 w 1282"/>
                <a:gd name="T67" fmla="*/ 546 h 689"/>
                <a:gd name="T68" fmla="*/ 775 w 1282"/>
                <a:gd name="T69" fmla="*/ 554 h 689"/>
                <a:gd name="T70" fmla="*/ 838 w 1282"/>
                <a:gd name="T71" fmla="*/ 609 h 689"/>
                <a:gd name="T72" fmla="*/ 846 w 1282"/>
                <a:gd name="T73" fmla="*/ 672 h 689"/>
                <a:gd name="T74" fmla="*/ 925 w 1282"/>
                <a:gd name="T75" fmla="*/ 641 h 689"/>
                <a:gd name="T76" fmla="*/ 981 w 1282"/>
                <a:gd name="T77" fmla="*/ 546 h 689"/>
                <a:gd name="T78" fmla="*/ 1028 w 1282"/>
                <a:gd name="T79" fmla="*/ 585 h 689"/>
                <a:gd name="T80" fmla="*/ 1083 w 1282"/>
                <a:gd name="T81" fmla="*/ 593 h 689"/>
                <a:gd name="T82" fmla="*/ 1131 w 1282"/>
                <a:gd name="T83" fmla="*/ 530 h 689"/>
                <a:gd name="T84" fmla="*/ 1154 w 1282"/>
                <a:gd name="T85" fmla="*/ 530 h 689"/>
                <a:gd name="T86" fmla="*/ 1194 w 1282"/>
                <a:gd name="T87" fmla="*/ 498 h 689"/>
                <a:gd name="T88" fmla="*/ 1234 w 1282"/>
                <a:gd name="T89" fmla="*/ 498 h 689"/>
                <a:gd name="T90" fmla="*/ 1257 w 1282"/>
                <a:gd name="T91" fmla="*/ 475 h 689"/>
                <a:gd name="T92" fmla="*/ 1265 w 1282"/>
                <a:gd name="T93" fmla="*/ 554 h 689"/>
                <a:gd name="T94" fmla="*/ 1273 w 1282"/>
                <a:gd name="T95" fmla="*/ 530 h 689"/>
                <a:gd name="T96" fmla="*/ 1241 w 1282"/>
                <a:gd name="T97" fmla="*/ 404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2" h="689">
                  <a:moveTo>
                    <a:pt x="1241" y="404"/>
                  </a:moveTo>
                  <a:lnTo>
                    <a:pt x="1241" y="404"/>
                  </a:lnTo>
                  <a:cubicBezTo>
                    <a:pt x="1210" y="348"/>
                    <a:pt x="1218" y="332"/>
                    <a:pt x="1186" y="324"/>
                  </a:cubicBezTo>
                  <a:cubicBezTo>
                    <a:pt x="1154" y="317"/>
                    <a:pt x="1107" y="285"/>
                    <a:pt x="1107" y="309"/>
                  </a:cubicBezTo>
                  <a:cubicBezTo>
                    <a:pt x="1107" y="332"/>
                    <a:pt x="1115" y="332"/>
                    <a:pt x="1139" y="340"/>
                  </a:cubicBezTo>
                  <a:cubicBezTo>
                    <a:pt x="1154" y="340"/>
                    <a:pt x="1170" y="340"/>
                    <a:pt x="1170" y="364"/>
                  </a:cubicBezTo>
                  <a:cubicBezTo>
                    <a:pt x="1162" y="388"/>
                    <a:pt x="1178" y="388"/>
                    <a:pt x="1194" y="388"/>
                  </a:cubicBezTo>
                  <a:cubicBezTo>
                    <a:pt x="1210" y="388"/>
                    <a:pt x="1234" y="404"/>
                    <a:pt x="1218" y="427"/>
                  </a:cubicBezTo>
                  <a:cubicBezTo>
                    <a:pt x="1210" y="443"/>
                    <a:pt x="1178" y="435"/>
                    <a:pt x="1170" y="451"/>
                  </a:cubicBezTo>
                  <a:cubicBezTo>
                    <a:pt x="1162" y="475"/>
                    <a:pt x="1154" y="490"/>
                    <a:pt x="1131" y="482"/>
                  </a:cubicBezTo>
                  <a:cubicBezTo>
                    <a:pt x="1115" y="482"/>
                    <a:pt x="1083" y="467"/>
                    <a:pt x="1076" y="475"/>
                  </a:cubicBezTo>
                  <a:cubicBezTo>
                    <a:pt x="1060" y="490"/>
                    <a:pt x="1067" y="498"/>
                    <a:pt x="1044" y="467"/>
                  </a:cubicBezTo>
                  <a:cubicBezTo>
                    <a:pt x="1020" y="427"/>
                    <a:pt x="1028" y="419"/>
                    <a:pt x="1004" y="419"/>
                  </a:cubicBezTo>
                  <a:cubicBezTo>
                    <a:pt x="973" y="411"/>
                    <a:pt x="941" y="419"/>
                    <a:pt x="965" y="404"/>
                  </a:cubicBezTo>
                  <a:cubicBezTo>
                    <a:pt x="981" y="380"/>
                    <a:pt x="996" y="380"/>
                    <a:pt x="981" y="356"/>
                  </a:cubicBezTo>
                  <a:cubicBezTo>
                    <a:pt x="957" y="340"/>
                    <a:pt x="894" y="301"/>
                    <a:pt x="854" y="293"/>
                  </a:cubicBezTo>
                  <a:cubicBezTo>
                    <a:pt x="814" y="285"/>
                    <a:pt x="814" y="285"/>
                    <a:pt x="830" y="253"/>
                  </a:cubicBezTo>
                  <a:cubicBezTo>
                    <a:pt x="846" y="222"/>
                    <a:pt x="830" y="166"/>
                    <a:pt x="862" y="158"/>
                  </a:cubicBezTo>
                  <a:cubicBezTo>
                    <a:pt x="894" y="143"/>
                    <a:pt x="909" y="135"/>
                    <a:pt x="909" y="119"/>
                  </a:cubicBezTo>
                  <a:cubicBezTo>
                    <a:pt x="917" y="103"/>
                    <a:pt x="909" y="87"/>
                    <a:pt x="886" y="87"/>
                  </a:cubicBezTo>
                  <a:cubicBezTo>
                    <a:pt x="870" y="95"/>
                    <a:pt x="838" y="119"/>
                    <a:pt x="823" y="79"/>
                  </a:cubicBezTo>
                  <a:cubicBezTo>
                    <a:pt x="814" y="40"/>
                    <a:pt x="799" y="24"/>
                    <a:pt x="783" y="16"/>
                  </a:cubicBezTo>
                  <a:cubicBezTo>
                    <a:pt x="783" y="8"/>
                    <a:pt x="783" y="8"/>
                    <a:pt x="775" y="8"/>
                  </a:cubicBezTo>
                  <a:cubicBezTo>
                    <a:pt x="775" y="8"/>
                    <a:pt x="767" y="8"/>
                    <a:pt x="775" y="0"/>
                  </a:cubicBezTo>
                  <a:cubicBezTo>
                    <a:pt x="775" y="0"/>
                    <a:pt x="680" y="103"/>
                    <a:pt x="664" y="127"/>
                  </a:cubicBezTo>
                  <a:cubicBezTo>
                    <a:pt x="649" y="158"/>
                    <a:pt x="649" y="158"/>
                    <a:pt x="593" y="166"/>
                  </a:cubicBezTo>
                  <a:cubicBezTo>
                    <a:pt x="546" y="166"/>
                    <a:pt x="269" y="237"/>
                    <a:pt x="253" y="230"/>
                  </a:cubicBezTo>
                  <a:cubicBezTo>
                    <a:pt x="253" y="230"/>
                    <a:pt x="8" y="309"/>
                    <a:pt x="0" y="301"/>
                  </a:cubicBezTo>
                  <a:cubicBezTo>
                    <a:pt x="0" y="625"/>
                    <a:pt x="0" y="625"/>
                    <a:pt x="0" y="625"/>
                  </a:cubicBezTo>
                  <a:cubicBezTo>
                    <a:pt x="0" y="625"/>
                    <a:pt x="0" y="641"/>
                    <a:pt x="16" y="633"/>
                  </a:cubicBezTo>
                  <a:cubicBezTo>
                    <a:pt x="32" y="625"/>
                    <a:pt x="475" y="522"/>
                    <a:pt x="506" y="506"/>
                  </a:cubicBezTo>
                  <a:cubicBezTo>
                    <a:pt x="538" y="490"/>
                    <a:pt x="577" y="506"/>
                    <a:pt x="585" y="506"/>
                  </a:cubicBezTo>
                  <a:cubicBezTo>
                    <a:pt x="593" y="514"/>
                    <a:pt x="672" y="467"/>
                    <a:pt x="704" y="475"/>
                  </a:cubicBezTo>
                  <a:cubicBezTo>
                    <a:pt x="720" y="482"/>
                    <a:pt x="743" y="522"/>
                    <a:pt x="759" y="546"/>
                  </a:cubicBezTo>
                  <a:cubicBezTo>
                    <a:pt x="759" y="546"/>
                    <a:pt x="767" y="546"/>
                    <a:pt x="775" y="554"/>
                  </a:cubicBezTo>
                  <a:cubicBezTo>
                    <a:pt x="807" y="593"/>
                    <a:pt x="830" y="562"/>
                    <a:pt x="838" y="609"/>
                  </a:cubicBezTo>
                  <a:cubicBezTo>
                    <a:pt x="846" y="657"/>
                    <a:pt x="814" y="664"/>
                    <a:pt x="846" y="672"/>
                  </a:cubicBezTo>
                  <a:cubicBezTo>
                    <a:pt x="886" y="688"/>
                    <a:pt x="886" y="680"/>
                    <a:pt x="925" y="641"/>
                  </a:cubicBezTo>
                  <a:cubicBezTo>
                    <a:pt x="965" y="593"/>
                    <a:pt x="933" y="554"/>
                    <a:pt x="981" y="546"/>
                  </a:cubicBezTo>
                  <a:cubicBezTo>
                    <a:pt x="1028" y="538"/>
                    <a:pt x="1028" y="562"/>
                    <a:pt x="1028" y="585"/>
                  </a:cubicBezTo>
                  <a:cubicBezTo>
                    <a:pt x="1028" y="609"/>
                    <a:pt x="1067" y="617"/>
                    <a:pt x="1083" y="593"/>
                  </a:cubicBezTo>
                  <a:cubicBezTo>
                    <a:pt x="1091" y="562"/>
                    <a:pt x="1123" y="530"/>
                    <a:pt x="1131" y="530"/>
                  </a:cubicBezTo>
                  <a:cubicBezTo>
                    <a:pt x="1131" y="530"/>
                    <a:pt x="1139" y="562"/>
                    <a:pt x="1154" y="530"/>
                  </a:cubicBezTo>
                  <a:cubicBezTo>
                    <a:pt x="1178" y="498"/>
                    <a:pt x="1162" y="490"/>
                    <a:pt x="1194" y="498"/>
                  </a:cubicBezTo>
                  <a:cubicBezTo>
                    <a:pt x="1226" y="514"/>
                    <a:pt x="1234" y="522"/>
                    <a:pt x="1234" y="498"/>
                  </a:cubicBezTo>
                  <a:cubicBezTo>
                    <a:pt x="1234" y="482"/>
                    <a:pt x="1257" y="451"/>
                    <a:pt x="1257" y="475"/>
                  </a:cubicBezTo>
                  <a:cubicBezTo>
                    <a:pt x="1265" y="506"/>
                    <a:pt x="1249" y="530"/>
                    <a:pt x="1265" y="554"/>
                  </a:cubicBezTo>
                  <a:cubicBezTo>
                    <a:pt x="1273" y="570"/>
                    <a:pt x="1265" y="562"/>
                    <a:pt x="1273" y="530"/>
                  </a:cubicBezTo>
                  <a:cubicBezTo>
                    <a:pt x="1281" y="506"/>
                    <a:pt x="1273" y="451"/>
                    <a:pt x="1241" y="404"/>
                  </a:cubicBezTo>
                </a:path>
              </a:pathLst>
            </a:custGeom>
            <a:solidFill>
              <a:schemeClr val="accent6"/>
            </a:solidFill>
            <a:ln>
              <a:solidFill>
                <a:schemeClr val="bg2"/>
              </a:solidFill>
            </a:ln>
            <a:effectLst/>
          </p:spPr>
          <p:txBody>
            <a:bodyPr wrap="none" anchor="ctr"/>
            <a:lstStyle/>
            <a:p>
              <a:endParaRPr lang="en-US"/>
            </a:p>
          </p:txBody>
        </p:sp>
        <p:sp>
          <p:nvSpPr>
            <p:cNvPr id="1216" name="Freeform 762"/>
            <p:cNvSpPr>
              <a:spLocks noChangeArrowheads="1"/>
            </p:cNvSpPr>
            <p:nvPr/>
          </p:nvSpPr>
          <p:spPr bwMode="auto">
            <a:xfrm>
              <a:off x="21597617" y="5412259"/>
              <a:ext cx="679557" cy="361812"/>
            </a:xfrm>
            <a:custGeom>
              <a:avLst/>
              <a:gdLst>
                <a:gd name="T0" fmla="*/ 838 w 1290"/>
                <a:gd name="T1" fmla="*/ 664 h 689"/>
                <a:gd name="T2" fmla="*/ 783 w 1290"/>
                <a:gd name="T3" fmla="*/ 562 h 689"/>
                <a:gd name="T4" fmla="*/ 712 w 1290"/>
                <a:gd name="T5" fmla="*/ 482 h 689"/>
                <a:gd name="T6" fmla="*/ 514 w 1290"/>
                <a:gd name="T7" fmla="*/ 514 h 689"/>
                <a:gd name="T8" fmla="*/ 0 w 1290"/>
                <a:gd name="T9" fmla="*/ 625 h 689"/>
                <a:gd name="T10" fmla="*/ 261 w 1290"/>
                <a:gd name="T11" fmla="*/ 230 h 689"/>
                <a:gd name="T12" fmla="*/ 609 w 1290"/>
                <a:gd name="T13" fmla="*/ 158 h 689"/>
                <a:gd name="T14" fmla="*/ 783 w 1290"/>
                <a:gd name="T15" fmla="*/ 0 h 689"/>
                <a:gd name="T16" fmla="*/ 799 w 1290"/>
                <a:gd name="T17" fmla="*/ 8 h 689"/>
                <a:gd name="T18" fmla="*/ 878 w 1290"/>
                <a:gd name="T19" fmla="*/ 95 h 689"/>
                <a:gd name="T20" fmla="*/ 870 w 1290"/>
                <a:gd name="T21" fmla="*/ 158 h 689"/>
                <a:gd name="T22" fmla="*/ 854 w 1290"/>
                <a:gd name="T23" fmla="*/ 293 h 689"/>
                <a:gd name="T24" fmla="*/ 989 w 1290"/>
                <a:gd name="T25" fmla="*/ 388 h 689"/>
                <a:gd name="T26" fmla="*/ 1012 w 1290"/>
                <a:gd name="T27" fmla="*/ 411 h 689"/>
                <a:gd name="T28" fmla="*/ 1075 w 1290"/>
                <a:gd name="T29" fmla="*/ 482 h 689"/>
                <a:gd name="T30" fmla="*/ 1147 w 1290"/>
                <a:gd name="T31" fmla="*/ 482 h 689"/>
                <a:gd name="T32" fmla="*/ 1226 w 1290"/>
                <a:gd name="T33" fmla="*/ 404 h 689"/>
                <a:gd name="T34" fmla="*/ 1170 w 1290"/>
                <a:gd name="T35" fmla="*/ 348 h 689"/>
                <a:gd name="T36" fmla="*/ 1123 w 1290"/>
                <a:gd name="T37" fmla="*/ 301 h 689"/>
                <a:gd name="T38" fmla="*/ 1257 w 1290"/>
                <a:gd name="T39" fmla="*/ 395 h 689"/>
                <a:gd name="T40" fmla="*/ 1265 w 1290"/>
                <a:gd name="T41" fmla="*/ 554 h 689"/>
                <a:gd name="T42" fmla="*/ 1242 w 1290"/>
                <a:gd name="T43" fmla="*/ 498 h 689"/>
                <a:gd name="T44" fmla="*/ 1186 w 1290"/>
                <a:gd name="T45" fmla="*/ 498 h 689"/>
                <a:gd name="T46" fmla="*/ 1139 w 1290"/>
                <a:gd name="T47" fmla="*/ 538 h 689"/>
                <a:gd name="T48" fmla="*/ 1028 w 1290"/>
                <a:gd name="T49" fmla="*/ 585 h 689"/>
                <a:gd name="T50" fmla="*/ 965 w 1290"/>
                <a:gd name="T51" fmla="*/ 585 h 689"/>
                <a:gd name="T52" fmla="*/ 767 w 1290"/>
                <a:gd name="T53" fmla="*/ 538 h 689"/>
                <a:gd name="T54" fmla="*/ 846 w 1290"/>
                <a:gd name="T55" fmla="*/ 609 h 689"/>
                <a:gd name="T56" fmla="*/ 886 w 1290"/>
                <a:gd name="T57" fmla="*/ 680 h 689"/>
                <a:gd name="T58" fmla="*/ 989 w 1290"/>
                <a:gd name="T59" fmla="*/ 546 h 689"/>
                <a:gd name="T60" fmla="*/ 1068 w 1290"/>
                <a:gd name="T61" fmla="*/ 601 h 689"/>
                <a:gd name="T62" fmla="*/ 1147 w 1290"/>
                <a:gd name="T63" fmla="*/ 546 h 689"/>
                <a:gd name="T64" fmla="*/ 1202 w 1290"/>
                <a:gd name="T65" fmla="*/ 498 h 689"/>
                <a:gd name="T66" fmla="*/ 1265 w 1290"/>
                <a:gd name="T67" fmla="*/ 467 h 689"/>
                <a:gd name="T68" fmla="*/ 1273 w 1290"/>
                <a:gd name="T69" fmla="*/ 554 h 689"/>
                <a:gd name="T70" fmla="*/ 1226 w 1290"/>
                <a:gd name="T71" fmla="*/ 364 h 689"/>
                <a:gd name="T72" fmla="*/ 1115 w 1290"/>
                <a:gd name="T73" fmla="*/ 309 h 689"/>
                <a:gd name="T74" fmla="*/ 1178 w 1290"/>
                <a:gd name="T75" fmla="*/ 364 h 689"/>
                <a:gd name="T76" fmla="*/ 1234 w 1290"/>
                <a:gd name="T77" fmla="*/ 427 h 689"/>
                <a:gd name="T78" fmla="*/ 1139 w 1290"/>
                <a:gd name="T79" fmla="*/ 490 h 689"/>
                <a:gd name="T80" fmla="*/ 1075 w 1290"/>
                <a:gd name="T81" fmla="*/ 490 h 689"/>
                <a:gd name="T82" fmla="*/ 1012 w 1290"/>
                <a:gd name="T83" fmla="*/ 419 h 689"/>
                <a:gd name="T84" fmla="*/ 981 w 1290"/>
                <a:gd name="T85" fmla="*/ 380 h 689"/>
                <a:gd name="T86" fmla="*/ 854 w 1290"/>
                <a:gd name="T87" fmla="*/ 293 h 689"/>
                <a:gd name="T88" fmla="*/ 870 w 1290"/>
                <a:gd name="T89" fmla="*/ 151 h 689"/>
                <a:gd name="T90" fmla="*/ 886 w 1290"/>
                <a:gd name="T91" fmla="*/ 103 h 689"/>
                <a:gd name="T92" fmla="*/ 783 w 1290"/>
                <a:gd name="T93" fmla="*/ 8 h 689"/>
                <a:gd name="T94" fmla="*/ 617 w 1290"/>
                <a:gd name="T95" fmla="*/ 166 h 689"/>
                <a:gd name="T96" fmla="*/ 16 w 1290"/>
                <a:gd name="T97" fmla="*/ 309 h 689"/>
                <a:gd name="T98" fmla="*/ 135 w 1290"/>
                <a:gd name="T99" fmla="*/ 601 h 689"/>
                <a:gd name="T100" fmla="*/ 704 w 1290"/>
                <a:gd name="T101" fmla="*/ 47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 h="689">
                  <a:moveTo>
                    <a:pt x="886" y="688"/>
                  </a:moveTo>
                  <a:lnTo>
                    <a:pt x="886" y="688"/>
                  </a:lnTo>
                  <a:cubicBezTo>
                    <a:pt x="878" y="688"/>
                    <a:pt x="870" y="680"/>
                    <a:pt x="854" y="680"/>
                  </a:cubicBezTo>
                  <a:cubicBezTo>
                    <a:pt x="846" y="672"/>
                    <a:pt x="838" y="672"/>
                    <a:pt x="838" y="664"/>
                  </a:cubicBezTo>
                  <a:cubicBezTo>
                    <a:pt x="831" y="664"/>
                    <a:pt x="838" y="657"/>
                    <a:pt x="838" y="648"/>
                  </a:cubicBezTo>
                  <a:cubicBezTo>
                    <a:pt x="838" y="641"/>
                    <a:pt x="846" y="633"/>
                    <a:pt x="846" y="609"/>
                  </a:cubicBezTo>
                  <a:cubicBezTo>
                    <a:pt x="838" y="585"/>
                    <a:pt x="831" y="585"/>
                    <a:pt x="822" y="585"/>
                  </a:cubicBezTo>
                  <a:cubicBezTo>
                    <a:pt x="807" y="577"/>
                    <a:pt x="799" y="577"/>
                    <a:pt x="783" y="562"/>
                  </a:cubicBezTo>
                  <a:cubicBezTo>
                    <a:pt x="767" y="546"/>
                    <a:pt x="767" y="546"/>
                    <a:pt x="767" y="546"/>
                  </a:cubicBezTo>
                  <a:cubicBezTo>
                    <a:pt x="759" y="546"/>
                    <a:pt x="759" y="546"/>
                    <a:pt x="759" y="546"/>
                  </a:cubicBezTo>
                  <a:lnTo>
                    <a:pt x="759" y="546"/>
                  </a:lnTo>
                  <a:cubicBezTo>
                    <a:pt x="744" y="506"/>
                    <a:pt x="720" y="482"/>
                    <a:pt x="712" y="482"/>
                  </a:cubicBezTo>
                  <a:cubicBezTo>
                    <a:pt x="704" y="482"/>
                    <a:pt x="704" y="482"/>
                    <a:pt x="704" y="482"/>
                  </a:cubicBezTo>
                  <a:cubicBezTo>
                    <a:pt x="680" y="482"/>
                    <a:pt x="649" y="490"/>
                    <a:pt x="625" y="498"/>
                  </a:cubicBezTo>
                  <a:cubicBezTo>
                    <a:pt x="609" y="514"/>
                    <a:pt x="593" y="514"/>
                    <a:pt x="593" y="514"/>
                  </a:cubicBezTo>
                  <a:cubicBezTo>
                    <a:pt x="562" y="498"/>
                    <a:pt x="530" y="498"/>
                    <a:pt x="514" y="514"/>
                  </a:cubicBezTo>
                  <a:cubicBezTo>
                    <a:pt x="491" y="522"/>
                    <a:pt x="277" y="577"/>
                    <a:pt x="135" y="609"/>
                  </a:cubicBezTo>
                  <a:cubicBezTo>
                    <a:pt x="79" y="625"/>
                    <a:pt x="24" y="633"/>
                    <a:pt x="24" y="641"/>
                  </a:cubicBezTo>
                  <a:lnTo>
                    <a:pt x="16" y="641"/>
                  </a:lnTo>
                  <a:cubicBezTo>
                    <a:pt x="8" y="641"/>
                    <a:pt x="0" y="633"/>
                    <a:pt x="0" y="625"/>
                  </a:cubicBezTo>
                  <a:cubicBezTo>
                    <a:pt x="8" y="293"/>
                    <a:pt x="8" y="293"/>
                    <a:pt x="8" y="293"/>
                  </a:cubicBezTo>
                  <a:cubicBezTo>
                    <a:pt x="16" y="301"/>
                    <a:pt x="16" y="301"/>
                    <a:pt x="16" y="301"/>
                  </a:cubicBezTo>
                  <a:cubicBezTo>
                    <a:pt x="32" y="293"/>
                    <a:pt x="182" y="253"/>
                    <a:pt x="261" y="230"/>
                  </a:cubicBezTo>
                  <a:lnTo>
                    <a:pt x="261" y="230"/>
                  </a:lnTo>
                  <a:lnTo>
                    <a:pt x="261" y="230"/>
                  </a:lnTo>
                  <a:cubicBezTo>
                    <a:pt x="269" y="230"/>
                    <a:pt x="340" y="214"/>
                    <a:pt x="411" y="198"/>
                  </a:cubicBezTo>
                  <a:cubicBezTo>
                    <a:pt x="483" y="182"/>
                    <a:pt x="578" y="166"/>
                    <a:pt x="601" y="158"/>
                  </a:cubicBezTo>
                  <a:cubicBezTo>
                    <a:pt x="609" y="158"/>
                    <a:pt x="609" y="158"/>
                    <a:pt x="609" y="158"/>
                  </a:cubicBezTo>
                  <a:cubicBezTo>
                    <a:pt x="657" y="151"/>
                    <a:pt x="657" y="151"/>
                    <a:pt x="672" y="127"/>
                  </a:cubicBezTo>
                  <a:cubicBezTo>
                    <a:pt x="688" y="95"/>
                    <a:pt x="775" y="0"/>
                    <a:pt x="775" y="0"/>
                  </a:cubicBezTo>
                  <a:cubicBezTo>
                    <a:pt x="783" y="0"/>
                    <a:pt x="783" y="0"/>
                    <a:pt x="783" y="0"/>
                  </a:cubicBezTo>
                  <a:lnTo>
                    <a:pt x="783" y="0"/>
                  </a:lnTo>
                  <a:lnTo>
                    <a:pt x="783" y="0"/>
                  </a:lnTo>
                  <a:cubicBezTo>
                    <a:pt x="791" y="8"/>
                    <a:pt x="791" y="8"/>
                    <a:pt x="791" y="8"/>
                  </a:cubicBezTo>
                  <a:lnTo>
                    <a:pt x="791" y="8"/>
                  </a:lnTo>
                  <a:cubicBezTo>
                    <a:pt x="799" y="8"/>
                    <a:pt x="799" y="8"/>
                    <a:pt x="799" y="8"/>
                  </a:cubicBezTo>
                  <a:lnTo>
                    <a:pt x="799" y="8"/>
                  </a:lnTo>
                  <a:cubicBezTo>
                    <a:pt x="815" y="24"/>
                    <a:pt x="822" y="48"/>
                    <a:pt x="838" y="79"/>
                  </a:cubicBezTo>
                  <a:cubicBezTo>
                    <a:pt x="838" y="95"/>
                    <a:pt x="846" y="103"/>
                    <a:pt x="854" y="103"/>
                  </a:cubicBezTo>
                  <a:cubicBezTo>
                    <a:pt x="862" y="103"/>
                    <a:pt x="870" y="95"/>
                    <a:pt x="878" y="95"/>
                  </a:cubicBezTo>
                  <a:cubicBezTo>
                    <a:pt x="886" y="87"/>
                    <a:pt x="886" y="87"/>
                    <a:pt x="894" y="87"/>
                  </a:cubicBezTo>
                  <a:cubicBezTo>
                    <a:pt x="902" y="87"/>
                    <a:pt x="909" y="87"/>
                    <a:pt x="917" y="95"/>
                  </a:cubicBezTo>
                  <a:cubicBezTo>
                    <a:pt x="925" y="103"/>
                    <a:pt x="925" y="111"/>
                    <a:pt x="925" y="119"/>
                  </a:cubicBezTo>
                  <a:cubicBezTo>
                    <a:pt x="925" y="135"/>
                    <a:pt x="902" y="151"/>
                    <a:pt x="870" y="158"/>
                  </a:cubicBezTo>
                  <a:cubicBezTo>
                    <a:pt x="854" y="166"/>
                    <a:pt x="854" y="182"/>
                    <a:pt x="854" y="206"/>
                  </a:cubicBezTo>
                  <a:cubicBezTo>
                    <a:pt x="846" y="222"/>
                    <a:pt x="846" y="237"/>
                    <a:pt x="838" y="253"/>
                  </a:cubicBezTo>
                  <a:cubicBezTo>
                    <a:pt x="838" y="269"/>
                    <a:pt x="831" y="277"/>
                    <a:pt x="831" y="285"/>
                  </a:cubicBezTo>
                  <a:cubicBezTo>
                    <a:pt x="831" y="285"/>
                    <a:pt x="838" y="285"/>
                    <a:pt x="854" y="293"/>
                  </a:cubicBezTo>
                  <a:cubicBezTo>
                    <a:pt x="862" y="293"/>
                    <a:pt x="862" y="293"/>
                    <a:pt x="862" y="293"/>
                  </a:cubicBezTo>
                  <a:cubicBezTo>
                    <a:pt x="902" y="301"/>
                    <a:pt x="965" y="340"/>
                    <a:pt x="989" y="356"/>
                  </a:cubicBezTo>
                  <a:cubicBezTo>
                    <a:pt x="997" y="364"/>
                    <a:pt x="997" y="372"/>
                    <a:pt x="997" y="372"/>
                  </a:cubicBezTo>
                  <a:cubicBezTo>
                    <a:pt x="997" y="380"/>
                    <a:pt x="997" y="388"/>
                    <a:pt x="989" y="388"/>
                  </a:cubicBezTo>
                  <a:cubicBezTo>
                    <a:pt x="989" y="395"/>
                    <a:pt x="981" y="395"/>
                    <a:pt x="973" y="404"/>
                  </a:cubicBezTo>
                  <a:cubicBezTo>
                    <a:pt x="973" y="411"/>
                    <a:pt x="973" y="411"/>
                    <a:pt x="973" y="411"/>
                  </a:cubicBezTo>
                  <a:cubicBezTo>
                    <a:pt x="973" y="411"/>
                    <a:pt x="981" y="411"/>
                    <a:pt x="989" y="411"/>
                  </a:cubicBezTo>
                  <a:cubicBezTo>
                    <a:pt x="997" y="411"/>
                    <a:pt x="1004" y="411"/>
                    <a:pt x="1012" y="411"/>
                  </a:cubicBezTo>
                  <a:cubicBezTo>
                    <a:pt x="1028" y="411"/>
                    <a:pt x="1036" y="419"/>
                    <a:pt x="1044" y="435"/>
                  </a:cubicBezTo>
                  <a:cubicBezTo>
                    <a:pt x="1044" y="443"/>
                    <a:pt x="1044" y="451"/>
                    <a:pt x="1052" y="467"/>
                  </a:cubicBezTo>
                  <a:cubicBezTo>
                    <a:pt x="1060" y="467"/>
                    <a:pt x="1068" y="482"/>
                    <a:pt x="1068" y="490"/>
                  </a:cubicBezTo>
                  <a:lnTo>
                    <a:pt x="1075" y="482"/>
                  </a:lnTo>
                  <a:lnTo>
                    <a:pt x="1075" y="475"/>
                  </a:lnTo>
                  <a:cubicBezTo>
                    <a:pt x="1084" y="475"/>
                    <a:pt x="1084" y="467"/>
                    <a:pt x="1091" y="467"/>
                  </a:cubicBezTo>
                  <a:cubicBezTo>
                    <a:pt x="1099" y="467"/>
                    <a:pt x="1115" y="475"/>
                    <a:pt x="1123" y="475"/>
                  </a:cubicBezTo>
                  <a:cubicBezTo>
                    <a:pt x="1131" y="475"/>
                    <a:pt x="1139" y="482"/>
                    <a:pt x="1147" y="482"/>
                  </a:cubicBezTo>
                  <a:cubicBezTo>
                    <a:pt x="1162" y="482"/>
                    <a:pt x="1170" y="475"/>
                    <a:pt x="1178" y="451"/>
                  </a:cubicBezTo>
                  <a:cubicBezTo>
                    <a:pt x="1178" y="443"/>
                    <a:pt x="1194" y="435"/>
                    <a:pt x="1202" y="435"/>
                  </a:cubicBezTo>
                  <a:cubicBezTo>
                    <a:pt x="1210" y="435"/>
                    <a:pt x="1218" y="435"/>
                    <a:pt x="1226" y="427"/>
                  </a:cubicBezTo>
                  <a:cubicBezTo>
                    <a:pt x="1234" y="419"/>
                    <a:pt x="1234" y="411"/>
                    <a:pt x="1226" y="404"/>
                  </a:cubicBezTo>
                  <a:cubicBezTo>
                    <a:pt x="1226" y="395"/>
                    <a:pt x="1210" y="388"/>
                    <a:pt x="1202" y="388"/>
                  </a:cubicBezTo>
                  <a:cubicBezTo>
                    <a:pt x="1194" y="388"/>
                    <a:pt x="1186" y="388"/>
                    <a:pt x="1178" y="380"/>
                  </a:cubicBezTo>
                  <a:cubicBezTo>
                    <a:pt x="1170" y="380"/>
                    <a:pt x="1170" y="372"/>
                    <a:pt x="1170" y="364"/>
                  </a:cubicBezTo>
                  <a:cubicBezTo>
                    <a:pt x="1170" y="356"/>
                    <a:pt x="1170" y="348"/>
                    <a:pt x="1170" y="348"/>
                  </a:cubicBezTo>
                  <a:cubicBezTo>
                    <a:pt x="1162" y="340"/>
                    <a:pt x="1155" y="340"/>
                    <a:pt x="1147" y="340"/>
                  </a:cubicBezTo>
                  <a:cubicBezTo>
                    <a:pt x="1139" y="340"/>
                    <a:pt x="1139" y="340"/>
                    <a:pt x="1139" y="340"/>
                  </a:cubicBezTo>
                  <a:cubicBezTo>
                    <a:pt x="1123" y="340"/>
                    <a:pt x="1107" y="340"/>
                    <a:pt x="1107" y="309"/>
                  </a:cubicBezTo>
                  <a:cubicBezTo>
                    <a:pt x="1107" y="301"/>
                    <a:pt x="1115" y="301"/>
                    <a:pt x="1123" y="301"/>
                  </a:cubicBezTo>
                  <a:cubicBezTo>
                    <a:pt x="1131" y="301"/>
                    <a:pt x="1147" y="309"/>
                    <a:pt x="1162" y="309"/>
                  </a:cubicBezTo>
                  <a:cubicBezTo>
                    <a:pt x="1178" y="317"/>
                    <a:pt x="1186" y="317"/>
                    <a:pt x="1194" y="324"/>
                  </a:cubicBezTo>
                  <a:cubicBezTo>
                    <a:pt x="1218" y="332"/>
                    <a:pt x="1226" y="340"/>
                    <a:pt x="1234" y="364"/>
                  </a:cubicBezTo>
                  <a:cubicBezTo>
                    <a:pt x="1242" y="372"/>
                    <a:pt x="1242" y="388"/>
                    <a:pt x="1257" y="395"/>
                  </a:cubicBezTo>
                  <a:cubicBezTo>
                    <a:pt x="1281" y="451"/>
                    <a:pt x="1289" y="506"/>
                    <a:pt x="1289" y="538"/>
                  </a:cubicBezTo>
                  <a:cubicBezTo>
                    <a:pt x="1281" y="538"/>
                    <a:pt x="1281" y="546"/>
                    <a:pt x="1281" y="554"/>
                  </a:cubicBezTo>
                  <a:cubicBezTo>
                    <a:pt x="1281" y="562"/>
                    <a:pt x="1281" y="570"/>
                    <a:pt x="1273" y="570"/>
                  </a:cubicBezTo>
                  <a:cubicBezTo>
                    <a:pt x="1273" y="570"/>
                    <a:pt x="1273" y="562"/>
                    <a:pt x="1265" y="554"/>
                  </a:cubicBezTo>
                  <a:cubicBezTo>
                    <a:pt x="1257" y="538"/>
                    <a:pt x="1265" y="522"/>
                    <a:pt x="1265" y="506"/>
                  </a:cubicBezTo>
                  <a:cubicBezTo>
                    <a:pt x="1265" y="498"/>
                    <a:pt x="1265" y="490"/>
                    <a:pt x="1265" y="482"/>
                  </a:cubicBezTo>
                  <a:cubicBezTo>
                    <a:pt x="1265" y="475"/>
                    <a:pt x="1265" y="475"/>
                    <a:pt x="1265" y="475"/>
                  </a:cubicBezTo>
                  <a:cubicBezTo>
                    <a:pt x="1257" y="475"/>
                    <a:pt x="1242" y="490"/>
                    <a:pt x="1242" y="498"/>
                  </a:cubicBezTo>
                  <a:cubicBezTo>
                    <a:pt x="1242" y="506"/>
                    <a:pt x="1242" y="514"/>
                    <a:pt x="1234" y="514"/>
                  </a:cubicBezTo>
                  <a:lnTo>
                    <a:pt x="1226" y="514"/>
                  </a:lnTo>
                  <a:cubicBezTo>
                    <a:pt x="1218" y="514"/>
                    <a:pt x="1210" y="506"/>
                    <a:pt x="1202" y="506"/>
                  </a:cubicBezTo>
                  <a:cubicBezTo>
                    <a:pt x="1194" y="506"/>
                    <a:pt x="1186" y="498"/>
                    <a:pt x="1186" y="498"/>
                  </a:cubicBezTo>
                  <a:cubicBezTo>
                    <a:pt x="1178" y="498"/>
                    <a:pt x="1178" y="498"/>
                    <a:pt x="1178" y="506"/>
                  </a:cubicBezTo>
                  <a:cubicBezTo>
                    <a:pt x="1178" y="514"/>
                    <a:pt x="1170" y="522"/>
                    <a:pt x="1162" y="530"/>
                  </a:cubicBezTo>
                  <a:cubicBezTo>
                    <a:pt x="1162" y="546"/>
                    <a:pt x="1155" y="546"/>
                    <a:pt x="1147" y="546"/>
                  </a:cubicBezTo>
                  <a:cubicBezTo>
                    <a:pt x="1147" y="546"/>
                    <a:pt x="1139" y="546"/>
                    <a:pt x="1139" y="538"/>
                  </a:cubicBezTo>
                  <a:lnTo>
                    <a:pt x="1139" y="538"/>
                  </a:lnTo>
                  <a:cubicBezTo>
                    <a:pt x="1131" y="538"/>
                    <a:pt x="1107" y="570"/>
                    <a:pt x="1091" y="593"/>
                  </a:cubicBezTo>
                  <a:cubicBezTo>
                    <a:pt x="1084" y="601"/>
                    <a:pt x="1075" y="609"/>
                    <a:pt x="1068" y="609"/>
                  </a:cubicBezTo>
                  <a:cubicBezTo>
                    <a:pt x="1052" y="609"/>
                    <a:pt x="1036" y="601"/>
                    <a:pt x="1028" y="585"/>
                  </a:cubicBezTo>
                  <a:cubicBezTo>
                    <a:pt x="1028" y="577"/>
                    <a:pt x="1028" y="577"/>
                    <a:pt x="1028" y="577"/>
                  </a:cubicBezTo>
                  <a:cubicBezTo>
                    <a:pt x="1028" y="562"/>
                    <a:pt x="1028" y="554"/>
                    <a:pt x="1012" y="554"/>
                  </a:cubicBezTo>
                  <a:cubicBezTo>
                    <a:pt x="1004" y="554"/>
                    <a:pt x="997" y="554"/>
                    <a:pt x="989" y="554"/>
                  </a:cubicBezTo>
                  <a:cubicBezTo>
                    <a:pt x="965" y="554"/>
                    <a:pt x="965" y="570"/>
                    <a:pt x="965" y="585"/>
                  </a:cubicBezTo>
                  <a:cubicBezTo>
                    <a:pt x="957" y="601"/>
                    <a:pt x="957" y="617"/>
                    <a:pt x="941" y="641"/>
                  </a:cubicBezTo>
                  <a:cubicBezTo>
                    <a:pt x="933" y="648"/>
                    <a:pt x="933" y="648"/>
                    <a:pt x="933" y="648"/>
                  </a:cubicBezTo>
                  <a:cubicBezTo>
                    <a:pt x="909" y="672"/>
                    <a:pt x="902" y="688"/>
                    <a:pt x="886" y="688"/>
                  </a:cubicBezTo>
                  <a:close/>
                  <a:moveTo>
                    <a:pt x="767" y="538"/>
                  </a:moveTo>
                  <a:lnTo>
                    <a:pt x="767" y="538"/>
                  </a:lnTo>
                  <a:cubicBezTo>
                    <a:pt x="775" y="546"/>
                    <a:pt x="775" y="546"/>
                    <a:pt x="783" y="554"/>
                  </a:cubicBezTo>
                  <a:cubicBezTo>
                    <a:pt x="799" y="570"/>
                    <a:pt x="815" y="570"/>
                    <a:pt x="822" y="577"/>
                  </a:cubicBezTo>
                  <a:cubicBezTo>
                    <a:pt x="838" y="577"/>
                    <a:pt x="846" y="585"/>
                    <a:pt x="846" y="609"/>
                  </a:cubicBezTo>
                  <a:cubicBezTo>
                    <a:pt x="854" y="633"/>
                    <a:pt x="846" y="648"/>
                    <a:pt x="846" y="657"/>
                  </a:cubicBezTo>
                  <a:cubicBezTo>
                    <a:pt x="838" y="657"/>
                    <a:pt x="838" y="664"/>
                    <a:pt x="838" y="664"/>
                  </a:cubicBezTo>
                  <a:cubicBezTo>
                    <a:pt x="846" y="664"/>
                    <a:pt x="854" y="672"/>
                    <a:pt x="854" y="672"/>
                  </a:cubicBezTo>
                  <a:cubicBezTo>
                    <a:pt x="870" y="672"/>
                    <a:pt x="878" y="680"/>
                    <a:pt x="886" y="680"/>
                  </a:cubicBezTo>
                  <a:cubicBezTo>
                    <a:pt x="894" y="680"/>
                    <a:pt x="902" y="672"/>
                    <a:pt x="925" y="641"/>
                  </a:cubicBezTo>
                  <a:cubicBezTo>
                    <a:pt x="933" y="641"/>
                    <a:pt x="933" y="641"/>
                    <a:pt x="933" y="641"/>
                  </a:cubicBezTo>
                  <a:cubicBezTo>
                    <a:pt x="949" y="617"/>
                    <a:pt x="949" y="601"/>
                    <a:pt x="957" y="585"/>
                  </a:cubicBezTo>
                  <a:cubicBezTo>
                    <a:pt x="957" y="570"/>
                    <a:pt x="957" y="554"/>
                    <a:pt x="989" y="546"/>
                  </a:cubicBezTo>
                  <a:cubicBezTo>
                    <a:pt x="997" y="546"/>
                    <a:pt x="1004" y="546"/>
                    <a:pt x="1012" y="546"/>
                  </a:cubicBezTo>
                  <a:cubicBezTo>
                    <a:pt x="1036" y="546"/>
                    <a:pt x="1036" y="562"/>
                    <a:pt x="1036" y="577"/>
                  </a:cubicBezTo>
                  <a:cubicBezTo>
                    <a:pt x="1036" y="577"/>
                    <a:pt x="1036" y="577"/>
                    <a:pt x="1036" y="585"/>
                  </a:cubicBezTo>
                  <a:cubicBezTo>
                    <a:pt x="1044" y="593"/>
                    <a:pt x="1052" y="601"/>
                    <a:pt x="1068" y="601"/>
                  </a:cubicBezTo>
                  <a:cubicBezTo>
                    <a:pt x="1068" y="601"/>
                    <a:pt x="1084" y="601"/>
                    <a:pt x="1084" y="593"/>
                  </a:cubicBezTo>
                  <a:cubicBezTo>
                    <a:pt x="1099" y="562"/>
                    <a:pt x="1123" y="530"/>
                    <a:pt x="1139" y="530"/>
                  </a:cubicBezTo>
                  <a:cubicBezTo>
                    <a:pt x="1139" y="530"/>
                    <a:pt x="1139" y="530"/>
                    <a:pt x="1147" y="538"/>
                  </a:cubicBezTo>
                  <a:lnTo>
                    <a:pt x="1147" y="546"/>
                  </a:lnTo>
                  <a:cubicBezTo>
                    <a:pt x="1147" y="546"/>
                    <a:pt x="1155" y="538"/>
                    <a:pt x="1162" y="530"/>
                  </a:cubicBezTo>
                  <a:cubicBezTo>
                    <a:pt x="1162" y="522"/>
                    <a:pt x="1170" y="514"/>
                    <a:pt x="1170" y="506"/>
                  </a:cubicBezTo>
                  <a:cubicBezTo>
                    <a:pt x="1170" y="498"/>
                    <a:pt x="1178" y="498"/>
                    <a:pt x="1186" y="498"/>
                  </a:cubicBezTo>
                  <a:cubicBezTo>
                    <a:pt x="1186" y="498"/>
                    <a:pt x="1194" y="498"/>
                    <a:pt x="1202" y="498"/>
                  </a:cubicBezTo>
                  <a:cubicBezTo>
                    <a:pt x="1218" y="498"/>
                    <a:pt x="1226" y="506"/>
                    <a:pt x="1226" y="506"/>
                  </a:cubicBezTo>
                  <a:cubicBezTo>
                    <a:pt x="1234" y="506"/>
                    <a:pt x="1234" y="506"/>
                    <a:pt x="1234" y="506"/>
                  </a:cubicBezTo>
                  <a:cubicBezTo>
                    <a:pt x="1234" y="506"/>
                    <a:pt x="1234" y="506"/>
                    <a:pt x="1234" y="498"/>
                  </a:cubicBezTo>
                  <a:cubicBezTo>
                    <a:pt x="1242" y="490"/>
                    <a:pt x="1249" y="467"/>
                    <a:pt x="1265" y="467"/>
                  </a:cubicBezTo>
                  <a:cubicBezTo>
                    <a:pt x="1265" y="467"/>
                    <a:pt x="1273" y="467"/>
                    <a:pt x="1273" y="475"/>
                  </a:cubicBezTo>
                  <a:cubicBezTo>
                    <a:pt x="1273" y="490"/>
                    <a:pt x="1273" y="498"/>
                    <a:pt x="1273" y="506"/>
                  </a:cubicBezTo>
                  <a:cubicBezTo>
                    <a:pt x="1273" y="522"/>
                    <a:pt x="1265" y="538"/>
                    <a:pt x="1273" y="554"/>
                  </a:cubicBezTo>
                  <a:lnTo>
                    <a:pt x="1273" y="554"/>
                  </a:lnTo>
                  <a:lnTo>
                    <a:pt x="1273" y="554"/>
                  </a:lnTo>
                  <a:cubicBezTo>
                    <a:pt x="1273" y="546"/>
                    <a:pt x="1281" y="538"/>
                    <a:pt x="1281" y="530"/>
                  </a:cubicBezTo>
                  <a:cubicBezTo>
                    <a:pt x="1289" y="506"/>
                    <a:pt x="1273" y="451"/>
                    <a:pt x="1249" y="404"/>
                  </a:cubicBezTo>
                  <a:cubicBezTo>
                    <a:pt x="1242" y="388"/>
                    <a:pt x="1234" y="372"/>
                    <a:pt x="1226" y="364"/>
                  </a:cubicBezTo>
                  <a:cubicBezTo>
                    <a:pt x="1218" y="340"/>
                    <a:pt x="1210" y="332"/>
                    <a:pt x="1194" y="332"/>
                  </a:cubicBezTo>
                  <a:cubicBezTo>
                    <a:pt x="1186" y="324"/>
                    <a:pt x="1170" y="324"/>
                    <a:pt x="1162" y="317"/>
                  </a:cubicBezTo>
                  <a:cubicBezTo>
                    <a:pt x="1147" y="309"/>
                    <a:pt x="1131" y="309"/>
                    <a:pt x="1123" y="309"/>
                  </a:cubicBezTo>
                  <a:lnTo>
                    <a:pt x="1115" y="309"/>
                  </a:lnTo>
                  <a:cubicBezTo>
                    <a:pt x="1115" y="332"/>
                    <a:pt x="1123" y="332"/>
                    <a:pt x="1139" y="332"/>
                  </a:cubicBezTo>
                  <a:cubicBezTo>
                    <a:pt x="1147" y="332"/>
                    <a:pt x="1147" y="332"/>
                    <a:pt x="1147" y="332"/>
                  </a:cubicBezTo>
                  <a:cubicBezTo>
                    <a:pt x="1155" y="332"/>
                    <a:pt x="1162" y="332"/>
                    <a:pt x="1170" y="340"/>
                  </a:cubicBezTo>
                  <a:cubicBezTo>
                    <a:pt x="1178" y="348"/>
                    <a:pt x="1178" y="356"/>
                    <a:pt x="1178" y="364"/>
                  </a:cubicBezTo>
                  <a:cubicBezTo>
                    <a:pt x="1178" y="372"/>
                    <a:pt x="1178" y="372"/>
                    <a:pt x="1186" y="380"/>
                  </a:cubicBezTo>
                  <a:cubicBezTo>
                    <a:pt x="1186" y="380"/>
                    <a:pt x="1194" y="388"/>
                    <a:pt x="1202" y="388"/>
                  </a:cubicBezTo>
                  <a:cubicBezTo>
                    <a:pt x="1210" y="388"/>
                    <a:pt x="1226" y="388"/>
                    <a:pt x="1234" y="404"/>
                  </a:cubicBezTo>
                  <a:cubicBezTo>
                    <a:pt x="1242" y="411"/>
                    <a:pt x="1242" y="419"/>
                    <a:pt x="1234" y="427"/>
                  </a:cubicBezTo>
                  <a:cubicBezTo>
                    <a:pt x="1226" y="443"/>
                    <a:pt x="1210" y="443"/>
                    <a:pt x="1202" y="443"/>
                  </a:cubicBezTo>
                  <a:cubicBezTo>
                    <a:pt x="1194" y="443"/>
                    <a:pt x="1186" y="451"/>
                    <a:pt x="1186" y="451"/>
                  </a:cubicBezTo>
                  <a:cubicBezTo>
                    <a:pt x="1178" y="467"/>
                    <a:pt x="1170" y="490"/>
                    <a:pt x="1147" y="490"/>
                  </a:cubicBezTo>
                  <a:cubicBezTo>
                    <a:pt x="1147" y="490"/>
                    <a:pt x="1147" y="490"/>
                    <a:pt x="1139" y="490"/>
                  </a:cubicBezTo>
                  <a:cubicBezTo>
                    <a:pt x="1139" y="490"/>
                    <a:pt x="1131" y="482"/>
                    <a:pt x="1123" y="482"/>
                  </a:cubicBezTo>
                  <a:cubicBezTo>
                    <a:pt x="1115" y="482"/>
                    <a:pt x="1099" y="475"/>
                    <a:pt x="1091" y="475"/>
                  </a:cubicBezTo>
                  <a:cubicBezTo>
                    <a:pt x="1091" y="475"/>
                    <a:pt x="1084" y="475"/>
                    <a:pt x="1084" y="482"/>
                  </a:cubicBezTo>
                  <a:cubicBezTo>
                    <a:pt x="1084" y="482"/>
                    <a:pt x="1084" y="482"/>
                    <a:pt x="1075" y="490"/>
                  </a:cubicBezTo>
                  <a:cubicBezTo>
                    <a:pt x="1075" y="490"/>
                    <a:pt x="1075" y="490"/>
                    <a:pt x="1068" y="490"/>
                  </a:cubicBezTo>
                  <a:cubicBezTo>
                    <a:pt x="1068" y="490"/>
                    <a:pt x="1060" y="490"/>
                    <a:pt x="1044" y="467"/>
                  </a:cubicBezTo>
                  <a:cubicBezTo>
                    <a:pt x="1044" y="459"/>
                    <a:pt x="1036" y="443"/>
                    <a:pt x="1036" y="435"/>
                  </a:cubicBezTo>
                  <a:cubicBezTo>
                    <a:pt x="1028" y="427"/>
                    <a:pt x="1028" y="419"/>
                    <a:pt x="1012" y="419"/>
                  </a:cubicBezTo>
                  <a:cubicBezTo>
                    <a:pt x="1004" y="419"/>
                    <a:pt x="997" y="419"/>
                    <a:pt x="989" y="419"/>
                  </a:cubicBezTo>
                  <a:cubicBezTo>
                    <a:pt x="973" y="419"/>
                    <a:pt x="965" y="419"/>
                    <a:pt x="965" y="411"/>
                  </a:cubicBezTo>
                  <a:cubicBezTo>
                    <a:pt x="957" y="411"/>
                    <a:pt x="965" y="404"/>
                    <a:pt x="973" y="395"/>
                  </a:cubicBezTo>
                  <a:cubicBezTo>
                    <a:pt x="973" y="395"/>
                    <a:pt x="981" y="388"/>
                    <a:pt x="981" y="380"/>
                  </a:cubicBezTo>
                  <a:cubicBezTo>
                    <a:pt x="989" y="380"/>
                    <a:pt x="997" y="380"/>
                    <a:pt x="997" y="372"/>
                  </a:cubicBezTo>
                  <a:cubicBezTo>
                    <a:pt x="997" y="372"/>
                    <a:pt x="989" y="364"/>
                    <a:pt x="981" y="364"/>
                  </a:cubicBezTo>
                  <a:cubicBezTo>
                    <a:pt x="965" y="340"/>
                    <a:pt x="894" y="309"/>
                    <a:pt x="862" y="301"/>
                  </a:cubicBezTo>
                  <a:cubicBezTo>
                    <a:pt x="854" y="293"/>
                    <a:pt x="854" y="293"/>
                    <a:pt x="854" y="293"/>
                  </a:cubicBezTo>
                  <a:cubicBezTo>
                    <a:pt x="838" y="293"/>
                    <a:pt x="831" y="293"/>
                    <a:pt x="822" y="285"/>
                  </a:cubicBezTo>
                  <a:cubicBezTo>
                    <a:pt x="822" y="277"/>
                    <a:pt x="822" y="269"/>
                    <a:pt x="838" y="253"/>
                  </a:cubicBezTo>
                  <a:cubicBezTo>
                    <a:pt x="838" y="237"/>
                    <a:pt x="838" y="222"/>
                    <a:pt x="846" y="206"/>
                  </a:cubicBezTo>
                  <a:cubicBezTo>
                    <a:pt x="846" y="182"/>
                    <a:pt x="846" y="158"/>
                    <a:pt x="870" y="151"/>
                  </a:cubicBezTo>
                  <a:cubicBezTo>
                    <a:pt x="902" y="143"/>
                    <a:pt x="917" y="135"/>
                    <a:pt x="917" y="119"/>
                  </a:cubicBezTo>
                  <a:cubicBezTo>
                    <a:pt x="917" y="111"/>
                    <a:pt x="917" y="103"/>
                    <a:pt x="909" y="95"/>
                  </a:cubicBezTo>
                  <a:cubicBezTo>
                    <a:pt x="909" y="95"/>
                    <a:pt x="902" y="95"/>
                    <a:pt x="894" y="95"/>
                  </a:cubicBezTo>
                  <a:cubicBezTo>
                    <a:pt x="894" y="95"/>
                    <a:pt x="886" y="95"/>
                    <a:pt x="886" y="103"/>
                  </a:cubicBezTo>
                  <a:cubicBezTo>
                    <a:pt x="870" y="103"/>
                    <a:pt x="862" y="111"/>
                    <a:pt x="854" y="111"/>
                  </a:cubicBezTo>
                  <a:cubicBezTo>
                    <a:pt x="838" y="111"/>
                    <a:pt x="831" y="103"/>
                    <a:pt x="831" y="87"/>
                  </a:cubicBezTo>
                  <a:cubicBezTo>
                    <a:pt x="815" y="55"/>
                    <a:pt x="807" y="32"/>
                    <a:pt x="791" y="16"/>
                  </a:cubicBezTo>
                  <a:cubicBezTo>
                    <a:pt x="791" y="16"/>
                    <a:pt x="783" y="16"/>
                    <a:pt x="783" y="8"/>
                  </a:cubicBezTo>
                  <a:lnTo>
                    <a:pt x="783" y="8"/>
                  </a:lnTo>
                  <a:lnTo>
                    <a:pt x="775" y="8"/>
                  </a:lnTo>
                  <a:cubicBezTo>
                    <a:pt x="759" y="32"/>
                    <a:pt x="688" y="111"/>
                    <a:pt x="680" y="127"/>
                  </a:cubicBezTo>
                  <a:cubicBezTo>
                    <a:pt x="664" y="158"/>
                    <a:pt x="657" y="158"/>
                    <a:pt x="617" y="166"/>
                  </a:cubicBezTo>
                  <a:cubicBezTo>
                    <a:pt x="601" y="166"/>
                    <a:pt x="601" y="166"/>
                    <a:pt x="601" y="166"/>
                  </a:cubicBezTo>
                  <a:cubicBezTo>
                    <a:pt x="578" y="166"/>
                    <a:pt x="491" y="190"/>
                    <a:pt x="411" y="206"/>
                  </a:cubicBezTo>
                  <a:cubicBezTo>
                    <a:pt x="325" y="222"/>
                    <a:pt x="269" y="237"/>
                    <a:pt x="261" y="237"/>
                  </a:cubicBezTo>
                  <a:cubicBezTo>
                    <a:pt x="245" y="245"/>
                    <a:pt x="48" y="301"/>
                    <a:pt x="16" y="309"/>
                  </a:cubicBezTo>
                  <a:cubicBezTo>
                    <a:pt x="8" y="625"/>
                    <a:pt x="8" y="625"/>
                    <a:pt x="8" y="625"/>
                  </a:cubicBezTo>
                  <a:cubicBezTo>
                    <a:pt x="8" y="625"/>
                    <a:pt x="8" y="633"/>
                    <a:pt x="16" y="633"/>
                  </a:cubicBezTo>
                  <a:cubicBezTo>
                    <a:pt x="16" y="633"/>
                    <a:pt x="16" y="633"/>
                    <a:pt x="24" y="633"/>
                  </a:cubicBezTo>
                  <a:cubicBezTo>
                    <a:pt x="24" y="625"/>
                    <a:pt x="64" y="617"/>
                    <a:pt x="135" y="601"/>
                  </a:cubicBezTo>
                  <a:cubicBezTo>
                    <a:pt x="269" y="570"/>
                    <a:pt x="491" y="514"/>
                    <a:pt x="514" y="506"/>
                  </a:cubicBezTo>
                  <a:cubicBezTo>
                    <a:pt x="530" y="490"/>
                    <a:pt x="562" y="490"/>
                    <a:pt x="593" y="506"/>
                  </a:cubicBezTo>
                  <a:cubicBezTo>
                    <a:pt x="601" y="506"/>
                    <a:pt x="609" y="498"/>
                    <a:pt x="625" y="498"/>
                  </a:cubicBezTo>
                  <a:cubicBezTo>
                    <a:pt x="649" y="482"/>
                    <a:pt x="680" y="475"/>
                    <a:pt x="704" y="475"/>
                  </a:cubicBezTo>
                  <a:lnTo>
                    <a:pt x="712" y="475"/>
                  </a:lnTo>
                  <a:cubicBezTo>
                    <a:pt x="728" y="482"/>
                    <a:pt x="751" y="514"/>
                    <a:pt x="767" y="538"/>
                  </a:cubicBezTo>
                  <a:close/>
                </a:path>
              </a:pathLst>
            </a:custGeom>
            <a:solidFill>
              <a:schemeClr val="accent6"/>
            </a:solidFill>
            <a:ln>
              <a:solidFill>
                <a:schemeClr val="bg2"/>
              </a:solidFill>
            </a:ln>
            <a:effectLst/>
          </p:spPr>
          <p:txBody>
            <a:bodyPr wrap="none" anchor="ctr"/>
            <a:lstStyle/>
            <a:p>
              <a:endParaRPr lang="en-US"/>
            </a:p>
          </p:txBody>
        </p:sp>
        <p:sp>
          <p:nvSpPr>
            <p:cNvPr id="1219" name="Freeform 765"/>
            <p:cNvSpPr>
              <a:spLocks noChangeArrowheads="1"/>
            </p:cNvSpPr>
            <p:nvPr/>
          </p:nvSpPr>
          <p:spPr bwMode="auto">
            <a:xfrm>
              <a:off x="21606894" y="5672021"/>
              <a:ext cx="340939" cy="345577"/>
            </a:xfrm>
            <a:custGeom>
              <a:avLst/>
              <a:gdLst>
                <a:gd name="T0" fmla="*/ 8 w 649"/>
                <a:gd name="T1" fmla="*/ 222 h 658"/>
                <a:gd name="T2" fmla="*/ 8 w 649"/>
                <a:gd name="T3" fmla="*/ 222 h 658"/>
                <a:gd name="T4" fmla="*/ 32 w 649"/>
                <a:gd name="T5" fmla="*/ 325 h 658"/>
                <a:gd name="T6" fmla="*/ 63 w 649"/>
                <a:gd name="T7" fmla="*/ 459 h 658"/>
                <a:gd name="T8" fmla="*/ 79 w 649"/>
                <a:gd name="T9" fmla="*/ 506 h 658"/>
                <a:gd name="T10" fmla="*/ 71 w 649"/>
                <a:gd name="T11" fmla="*/ 554 h 658"/>
                <a:gd name="T12" fmla="*/ 32 w 649"/>
                <a:gd name="T13" fmla="*/ 617 h 658"/>
                <a:gd name="T14" fmla="*/ 63 w 649"/>
                <a:gd name="T15" fmla="*/ 657 h 658"/>
                <a:gd name="T16" fmla="*/ 127 w 649"/>
                <a:gd name="T17" fmla="*/ 601 h 658"/>
                <a:gd name="T18" fmla="*/ 269 w 649"/>
                <a:gd name="T19" fmla="*/ 475 h 658"/>
                <a:gd name="T20" fmla="*/ 514 w 649"/>
                <a:gd name="T21" fmla="*/ 388 h 658"/>
                <a:gd name="T22" fmla="*/ 648 w 649"/>
                <a:gd name="T23" fmla="*/ 325 h 658"/>
                <a:gd name="T24" fmla="*/ 593 w 649"/>
                <a:gd name="T25" fmla="*/ 80 h 658"/>
                <a:gd name="T26" fmla="*/ 585 w 649"/>
                <a:gd name="T27" fmla="*/ 16 h 658"/>
                <a:gd name="T28" fmla="*/ 577 w 649"/>
                <a:gd name="T29" fmla="*/ 16 h 658"/>
                <a:gd name="T30" fmla="*/ 498 w 649"/>
                <a:gd name="T31" fmla="*/ 16 h 658"/>
                <a:gd name="T32" fmla="*/ 8 w 649"/>
                <a:gd name="T33" fmla="*/ 143 h 658"/>
                <a:gd name="T34" fmla="*/ 0 w 649"/>
                <a:gd name="T35" fmla="*/ 143 h 658"/>
                <a:gd name="T36" fmla="*/ 0 w 649"/>
                <a:gd name="T37" fmla="*/ 143 h 658"/>
                <a:gd name="T38" fmla="*/ 8 w 649"/>
                <a:gd name="T39" fmla="*/ 22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9" h="658">
                  <a:moveTo>
                    <a:pt x="8" y="222"/>
                  </a:moveTo>
                  <a:lnTo>
                    <a:pt x="8" y="222"/>
                  </a:lnTo>
                  <a:cubicBezTo>
                    <a:pt x="8" y="230"/>
                    <a:pt x="16" y="293"/>
                    <a:pt x="32" y="325"/>
                  </a:cubicBezTo>
                  <a:cubicBezTo>
                    <a:pt x="48" y="364"/>
                    <a:pt x="63" y="435"/>
                    <a:pt x="63" y="459"/>
                  </a:cubicBezTo>
                  <a:cubicBezTo>
                    <a:pt x="63" y="483"/>
                    <a:pt x="71" y="491"/>
                    <a:pt x="79" y="506"/>
                  </a:cubicBezTo>
                  <a:cubicBezTo>
                    <a:pt x="87" y="522"/>
                    <a:pt x="87" y="546"/>
                    <a:pt x="71" y="554"/>
                  </a:cubicBezTo>
                  <a:cubicBezTo>
                    <a:pt x="56" y="570"/>
                    <a:pt x="32" y="601"/>
                    <a:pt x="32" y="617"/>
                  </a:cubicBezTo>
                  <a:cubicBezTo>
                    <a:pt x="40" y="625"/>
                    <a:pt x="56" y="641"/>
                    <a:pt x="63" y="657"/>
                  </a:cubicBezTo>
                  <a:cubicBezTo>
                    <a:pt x="87" y="641"/>
                    <a:pt x="111" y="625"/>
                    <a:pt x="127" y="601"/>
                  </a:cubicBezTo>
                  <a:cubicBezTo>
                    <a:pt x="158" y="562"/>
                    <a:pt x="222" y="514"/>
                    <a:pt x="269" y="475"/>
                  </a:cubicBezTo>
                  <a:cubicBezTo>
                    <a:pt x="324" y="435"/>
                    <a:pt x="475" y="396"/>
                    <a:pt x="514" y="388"/>
                  </a:cubicBezTo>
                  <a:cubicBezTo>
                    <a:pt x="530" y="380"/>
                    <a:pt x="593" y="348"/>
                    <a:pt x="648" y="325"/>
                  </a:cubicBezTo>
                  <a:cubicBezTo>
                    <a:pt x="633" y="230"/>
                    <a:pt x="593" y="95"/>
                    <a:pt x="593" y="80"/>
                  </a:cubicBezTo>
                  <a:cubicBezTo>
                    <a:pt x="585" y="72"/>
                    <a:pt x="585" y="40"/>
                    <a:pt x="585" y="16"/>
                  </a:cubicBezTo>
                  <a:cubicBezTo>
                    <a:pt x="577" y="16"/>
                    <a:pt x="577" y="16"/>
                    <a:pt x="577" y="16"/>
                  </a:cubicBezTo>
                  <a:cubicBezTo>
                    <a:pt x="569" y="16"/>
                    <a:pt x="530" y="0"/>
                    <a:pt x="498" y="16"/>
                  </a:cubicBezTo>
                  <a:cubicBezTo>
                    <a:pt x="467" y="32"/>
                    <a:pt x="24" y="135"/>
                    <a:pt x="8" y="143"/>
                  </a:cubicBezTo>
                  <a:cubicBezTo>
                    <a:pt x="0" y="143"/>
                    <a:pt x="0" y="143"/>
                    <a:pt x="0" y="143"/>
                  </a:cubicBezTo>
                  <a:lnTo>
                    <a:pt x="0" y="143"/>
                  </a:lnTo>
                  <a:cubicBezTo>
                    <a:pt x="0" y="151"/>
                    <a:pt x="0" y="214"/>
                    <a:pt x="8" y="222"/>
                  </a:cubicBezTo>
                </a:path>
              </a:pathLst>
            </a:custGeom>
            <a:solidFill>
              <a:schemeClr val="accent6"/>
            </a:solidFill>
            <a:ln>
              <a:solidFill>
                <a:schemeClr val="bg2"/>
              </a:solidFill>
            </a:ln>
            <a:effectLst/>
          </p:spPr>
          <p:txBody>
            <a:bodyPr wrap="none" anchor="ctr"/>
            <a:lstStyle/>
            <a:p>
              <a:endParaRPr lang="en-US"/>
            </a:p>
          </p:txBody>
        </p:sp>
        <p:sp>
          <p:nvSpPr>
            <p:cNvPr id="1220" name="Freeform 766"/>
            <p:cNvSpPr>
              <a:spLocks noChangeArrowheads="1"/>
            </p:cNvSpPr>
            <p:nvPr/>
          </p:nvSpPr>
          <p:spPr bwMode="auto">
            <a:xfrm>
              <a:off x="21602255" y="5672021"/>
              <a:ext cx="345577" cy="350216"/>
            </a:xfrm>
            <a:custGeom>
              <a:avLst/>
              <a:gdLst>
                <a:gd name="T0" fmla="*/ 71 w 657"/>
                <a:gd name="T1" fmla="*/ 664 h 665"/>
                <a:gd name="T2" fmla="*/ 71 w 657"/>
                <a:gd name="T3" fmla="*/ 664 h 665"/>
                <a:gd name="T4" fmla="*/ 71 w 657"/>
                <a:gd name="T5" fmla="*/ 657 h 665"/>
                <a:gd name="T6" fmla="*/ 40 w 657"/>
                <a:gd name="T7" fmla="*/ 617 h 665"/>
                <a:gd name="T8" fmla="*/ 79 w 657"/>
                <a:gd name="T9" fmla="*/ 554 h 665"/>
                <a:gd name="T10" fmla="*/ 79 w 657"/>
                <a:gd name="T11" fmla="*/ 506 h 665"/>
                <a:gd name="T12" fmla="*/ 71 w 657"/>
                <a:gd name="T13" fmla="*/ 491 h 665"/>
                <a:gd name="T14" fmla="*/ 64 w 657"/>
                <a:gd name="T15" fmla="*/ 459 h 665"/>
                <a:gd name="T16" fmla="*/ 40 w 657"/>
                <a:gd name="T17" fmla="*/ 332 h 665"/>
                <a:gd name="T18" fmla="*/ 16 w 657"/>
                <a:gd name="T19" fmla="*/ 245 h 665"/>
                <a:gd name="T20" fmla="*/ 8 w 657"/>
                <a:gd name="T21" fmla="*/ 222 h 665"/>
                <a:gd name="T22" fmla="*/ 8 w 657"/>
                <a:gd name="T23" fmla="*/ 174 h 665"/>
                <a:gd name="T24" fmla="*/ 0 w 657"/>
                <a:gd name="T25" fmla="*/ 151 h 665"/>
                <a:gd name="T26" fmla="*/ 0 w 657"/>
                <a:gd name="T27" fmla="*/ 143 h 665"/>
                <a:gd name="T28" fmla="*/ 0 w 657"/>
                <a:gd name="T29" fmla="*/ 143 h 665"/>
                <a:gd name="T30" fmla="*/ 8 w 657"/>
                <a:gd name="T31" fmla="*/ 143 h 665"/>
                <a:gd name="T32" fmla="*/ 16 w 657"/>
                <a:gd name="T33" fmla="*/ 143 h 665"/>
                <a:gd name="T34" fmla="*/ 127 w 657"/>
                <a:gd name="T35" fmla="*/ 111 h 665"/>
                <a:gd name="T36" fmla="*/ 506 w 657"/>
                <a:gd name="T37" fmla="*/ 16 h 665"/>
                <a:gd name="T38" fmla="*/ 585 w 657"/>
                <a:gd name="T39" fmla="*/ 16 h 665"/>
                <a:gd name="T40" fmla="*/ 585 w 657"/>
                <a:gd name="T41" fmla="*/ 16 h 665"/>
                <a:gd name="T42" fmla="*/ 593 w 657"/>
                <a:gd name="T43" fmla="*/ 16 h 665"/>
                <a:gd name="T44" fmla="*/ 593 w 657"/>
                <a:gd name="T45" fmla="*/ 16 h 665"/>
                <a:gd name="T46" fmla="*/ 601 w 657"/>
                <a:gd name="T47" fmla="*/ 80 h 665"/>
                <a:gd name="T48" fmla="*/ 656 w 657"/>
                <a:gd name="T49" fmla="*/ 325 h 665"/>
                <a:gd name="T50" fmla="*/ 656 w 657"/>
                <a:gd name="T51" fmla="*/ 325 h 665"/>
                <a:gd name="T52" fmla="*/ 656 w 657"/>
                <a:gd name="T53" fmla="*/ 325 h 665"/>
                <a:gd name="T54" fmla="*/ 617 w 657"/>
                <a:gd name="T55" fmla="*/ 340 h 665"/>
                <a:gd name="T56" fmla="*/ 522 w 657"/>
                <a:gd name="T57" fmla="*/ 388 h 665"/>
                <a:gd name="T58" fmla="*/ 490 w 657"/>
                <a:gd name="T59" fmla="*/ 404 h 665"/>
                <a:gd name="T60" fmla="*/ 285 w 657"/>
                <a:gd name="T61" fmla="*/ 483 h 665"/>
                <a:gd name="T62" fmla="*/ 143 w 657"/>
                <a:gd name="T63" fmla="*/ 601 h 665"/>
                <a:gd name="T64" fmla="*/ 87 w 657"/>
                <a:gd name="T65" fmla="*/ 649 h 665"/>
                <a:gd name="T66" fmla="*/ 79 w 657"/>
                <a:gd name="T67" fmla="*/ 657 h 665"/>
                <a:gd name="T68" fmla="*/ 71 w 657"/>
                <a:gd name="T69" fmla="*/ 664 h 665"/>
                <a:gd name="T70" fmla="*/ 8 w 657"/>
                <a:gd name="T71" fmla="*/ 151 h 665"/>
                <a:gd name="T72" fmla="*/ 8 w 657"/>
                <a:gd name="T73" fmla="*/ 151 h 665"/>
                <a:gd name="T74" fmla="*/ 16 w 657"/>
                <a:gd name="T75" fmla="*/ 174 h 665"/>
                <a:gd name="T76" fmla="*/ 16 w 657"/>
                <a:gd name="T77" fmla="*/ 214 h 665"/>
                <a:gd name="T78" fmla="*/ 24 w 657"/>
                <a:gd name="T79" fmla="*/ 245 h 665"/>
                <a:gd name="T80" fmla="*/ 40 w 657"/>
                <a:gd name="T81" fmla="*/ 325 h 665"/>
                <a:gd name="T82" fmla="*/ 71 w 657"/>
                <a:gd name="T83" fmla="*/ 459 h 665"/>
                <a:gd name="T84" fmla="*/ 79 w 657"/>
                <a:gd name="T85" fmla="*/ 491 h 665"/>
                <a:gd name="T86" fmla="*/ 87 w 657"/>
                <a:gd name="T87" fmla="*/ 506 h 665"/>
                <a:gd name="T88" fmla="*/ 79 w 657"/>
                <a:gd name="T89" fmla="*/ 562 h 665"/>
                <a:gd name="T90" fmla="*/ 48 w 657"/>
                <a:gd name="T91" fmla="*/ 617 h 665"/>
                <a:gd name="T92" fmla="*/ 71 w 657"/>
                <a:gd name="T93" fmla="*/ 649 h 665"/>
                <a:gd name="T94" fmla="*/ 87 w 657"/>
                <a:gd name="T95" fmla="*/ 641 h 665"/>
                <a:gd name="T96" fmla="*/ 135 w 657"/>
                <a:gd name="T97" fmla="*/ 601 h 665"/>
                <a:gd name="T98" fmla="*/ 277 w 657"/>
                <a:gd name="T99" fmla="*/ 475 h 665"/>
                <a:gd name="T100" fmla="*/ 483 w 657"/>
                <a:gd name="T101" fmla="*/ 396 h 665"/>
                <a:gd name="T102" fmla="*/ 514 w 657"/>
                <a:gd name="T103" fmla="*/ 380 h 665"/>
                <a:gd name="T104" fmla="*/ 617 w 657"/>
                <a:gd name="T105" fmla="*/ 340 h 665"/>
                <a:gd name="T106" fmla="*/ 649 w 657"/>
                <a:gd name="T107" fmla="*/ 317 h 665"/>
                <a:gd name="T108" fmla="*/ 593 w 657"/>
                <a:gd name="T109" fmla="*/ 80 h 665"/>
                <a:gd name="T110" fmla="*/ 585 w 657"/>
                <a:gd name="T111" fmla="*/ 24 h 665"/>
                <a:gd name="T112" fmla="*/ 585 w 657"/>
                <a:gd name="T113" fmla="*/ 24 h 665"/>
                <a:gd name="T114" fmla="*/ 506 w 657"/>
                <a:gd name="T115" fmla="*/ 24 h 665"/>
                <a:gd name="T116" fmla="*/ 127 w 657"/>
                <a:gd name="T117" fmla="*/ 119 h 665"/>
                <a:gd name="T118" fmla="*/ 16 w 657"/>
                <a:gd name="T119" fmla="*/ 151 h 665"/>
                <a:gd name="T120" fmla="*/ 8 w 657"/>
                <a:gd name="T121" fmla="*/ 1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665">
                  <a:moveTo>
                    <a:pt x="71" y="664"/>
                  </a:moveTo>
                  <a:lnTo>
                    <a:pt x="71" y="664"/>
                  </a:lnTo>
                  <a:cubicBezTo>
                    <a:pt x="71" y="657"/>
                    <a:pt x="71" y="657"/>
                    <a:pt x="71" y="657"/>
                  </a:cubicBezTo>
                  <a:cubicBezTo>
                    <a:pt x="48" y="641"/>
                    <a:pt x="40" y="625"/>
                    <a:pt x="40" y="617"/>
                  </a:cubicBezTo>
                  <a:cubicBezTo>
                    <a:pt x="40" y="601"/>
                    <a:pt x="64" y="570"/>
                    <a:pt x="79" y="554"/>
                  </a:cubicBezTo>
                  <a:cubicBezTo>
                    <a:pt x="95" y="546"/>
                    <a:pt x="87" y="514"/>
                    <a:pt x="79" y="506"/>
                  </a:cubicBezTo>
                  <a:cubicBezTo>
                    <a:pt x="79" y="498"/>
                    <a:pt x="79" y="498"/>
                    <a:pt x="71" y="491"/>
                  </a:cubicBezTo>
                  <a:cubicBezTo>
                    <a:pt x="71" y="483"/>
                    <a:pt x="64" y="475"/>
                    <a:pt x="64" y="459"/>
                  </a:cubicBezTo>
                  <a:cubicBezTo>
                    <a:pt x="64" y="443"/>
                    <a:pt x="56" y="372"/>
                    <a:pt x="40" y="332"/>
                  </a:cubicBezTo>
                  <a:cubicBezTo>
                    <a:pt x="24" y="301"/>
                    <a:pt x="16" y="269"/>
                    <a:pt x="16" y="245"/>
                  </a:cubicBezTo>
                  <a:cubicBezTo>
                    <a:pt x="16" y="230"/>
                    <a:pt x="8" y="222"/>
                    <a:pt x="8" y="222"/>
                  </a:cubicBezTo>
                  <a:cubicBezTo>
                    <a:pt x="8" y="222"/>
                    <a:pt x="8" y="206"/>
                    <a:pt x="8" y="174"/>
                  </a:cubicBezTo>
                  <a:cubicBezTo>
                    <a:pt x="8" y="158"/>
                    <a:pt x="0" y="151"/>
                    <a:pt x="0" y="151"/>
                  </a:cubicBezTo>
                  <a:cubicBezTo>
                    <a:pt x="0" y="143"/>
                    <a:pt x="0" y="143"/>
                    <a:pt x="0" y="143"/>
                  </a:cubicBezTo>
                  <a:lnTo>
                    <a:pt x="0" y="143"/>
                  </a:lnTo>
                  <a:cubicBezTo>
                    <a:pt x="8" y="143"/>
                    <a:pt x="8" y="143"/>
                    <a:pt x="8" y="143"/>
                  </a:cubicBezTo>
                  <a:cubicBezTo>
                    <a:pt x="8" y="143"/>
                    <a:pt x="8" y="143"/>
                    <a:pt x="16" y="143"/>
                  </a:cubicBezTo>
                  <a:cubicBezTo>
                    <a:pt x="16" y="135"/>
                    <a:pt x="56" y="127"/>
                    <a:pt x="127" y="111"/>
                  </a:cubicBezTo>
                  <a:cubicBezTo>
                    <a:pt x="261" y="80"/>
                    <a:pt x="483" y="24"/>
                    <a:pt x="506" y="16"/>
                  </a:cubicBezTo>
                  <a:cubicBezTo>
                    <a:pt x="522" y="0"/>
                    <a:pt x="554" y="0"/>
                    <a:pt x="585" y="16"/>
                  </a:cubicBezTo>
                  <a:lnTo>
                    <a:pt x="585" y="16"/>
                  </a:lnTo>
                  <a:cubicBezTo>
                    <a:pt x="593" y="16"/>
                    <a:pt x="593" y="16"/>
                    <a:pt x="593" y="16"/>
                  </a:cubicBezTo>
                  <a:lnTo>
                    <a:pt x="593" y="16"/>
                  </a:lnTo>
                  <a:cubicBezTo>
                    <a:pt x="601" y="64"/>
                    <a:pt x="601" y="72"/>
                    <a:pt x="601" y="80"/>
                  </a:cubicBezTo>
                  <a:cubicBezTo>
                    <a:pt x="609" y="95"/>
                    <a:pt x="649" y="230"/>
                    <a:pt x="656" y="325"/>
                  </a:cubicBezTo>
                  <a:lnTo>
                    <a:pt x="656" y="325"/>
                  </a:lnTo>
                  <a:lnTo>
                    <a:pt x="656" y="325"/>
                  </a:lnTo>
                  <a:cubicBezTo>
                    <a:pt x="641" y="332"/>
                    <a:pt x="633" y="340"/>
                    <a:pt x="617" y="340"/>
                  </a:cubicBezTo>
                  <a:cubicBezTo>
                    <a:pt x="577" y="364"/>
                    <a:pt x="538" y="388"/>
                    <a:pt x="522" y="388"/>
                  </a:cubicBezTo>
                  <a:cubicBezTo>
                    <a:pt x="514" y="396"/>
                    <a:pt x="498" y="396"/>
                    <a:pt x="490" y="404"/>
                  </a:cubicBezTo>
                  <a:cubicBezTo>
                    <a:pt x="427" y="420"/>
                    <a:pt x="324" y="451"/>
                    <a:pt x="285" y="483"/>
                  </a:cubicBezTo>
                  <a:cubicBezTo>
                    <a:pt x="230" y="514"/>
                    <a:pt x="174" y="570"/>
                    <a:pt x="143" y="601"/>
                  </a:cubicBezTo>
                  <a:cubicBezTo>
                    <a:pt x="127" y="625"/>
                    <a:pt x="103" y="633"/>
                    <a:pt x="87" y="649"/>
                  </a:cubicBezTo>
                  <a:cubicBezTo>
                    <a:pt x="87" y="657"/>
                    <a:pt x="79" y="657"/>
                    <a:pt x="79" y="657"/>
                  </a:cubicBezTo>
                  <a:lnTo>
                    <a:pt x="71" y="664"/>
                  </a:lnTo>
                  <a:close/>
                  <a:moveTo>
                    <a:pt x="8" y="151"/>
                  </a:moveTo>
                  <a:lnTo>
                    <a:pt x="8" y="151"/>
                  </a:lnTo>
                  <a:cubicBezTo>
                    <a:pt x="8" y="151"/>
                    <a:pt x="8" y="158"/>
                    <a:pt x="16" y="174"/>
                  </a:cubicBezTo>
                  <a:cubicBezTo>
                    <a:pt x="16" y="190"/>
                    <a:pt x="16" y="214"/>
                    <a:pt x="16" y="214"/>
                  </a:cubicBezTo>
                  <a:cubicBezTo>
                    <a:pt x="16" y="222"/>
                    <a:pt x="16" y="230"/>
                    <a:pt x="24" y="245"/>
                  </a:cubicBezTo>
                  <a:cubicBezTo>
                    <a:pt x="24" y="269"/>
                    <a:pt x="32" y="301"/>
                    <a:pt x="40" y="325"/>
                  </a:cubicBezTo>
                  <a:cubicBezTo>
                    <a:pt x="64" y="364"/>
                    <a:pt x="71" y="435"/>
                    <a:pt x="71" y="459"/>
                  </a:cubicBezTo>
                  <a:cubicBezTo>
                    <a:pt x="71" y="475"/>
                    <a:pt x="79" y="483"/>
                    <a:pt x="79" y="491"/>
                  </a:cubicBezTo>
                  <a:cubicBezTo>
                    <a:pt x="87" y="491"/>
                    <a:pt x="87" y="498"/>
                    <a:pt x="87" y="506"/>
                  </a:cubicBezTo>
                  <a:cubicBezTo>
                    <a:pt x="95" y="514"/>
                    <a:pt x="103" y="546"/>
                    <a:pt x="79" y="562"/>
                  </a:cubicBezTo>
                  <a:cubicBezTo>
                    <a:pt x="64" y="570"/>
                    <a:pt x="48" y="601"/>
                    <a:pt x="48" y="617"/>
                  </a:cubicBezTo>
                  <a:cubicBezTo>
                    <a:pt x="48" y="617"/>
                    <a:pt x="48" y="625"/>
                    <a:pt x="71" y="649"/>
                  </a:cubicBezTo>
                  <a:cubicBezTo>
                    <a:pt x="79" y="649"/>
                    <a:pt x="79" y="649"/>
                    <a:pt x="87" y="641"/>
                  </a:cubicBezTo>
                  <a:cubicBezTo>
                    <a:pt x="103" y="633"/>
                    <a:pt x="119" y="617"/>
                    <a:pt x="135" y="601"/>
                  </a:cubicBezTo>
                  <a:cubicBezTo>
                    <a:pt x="166" y="562"/>
                    <a:pt x="230" y="514"/>
                    <a:pt x="277" y="475"/>
                  </a:cubicBezTo>
                  <a:cubicBezTo>
                    <a:pt x="324" y="443"/>
                    <a:pt x="427" y="411"/>
                    <a:pt x="483" y="396"/>
                  </a:cubicBezTo>
                  <a:cubicBezTo>
                    <a:pt x="498" y="388"/>
                    <a:pt x="514" y="388"/>
                    <a:pt x="514" y="380"/>
                  </a:cubicBezTo>
                  <a:cubicBezTo>
                    <a:pt x="538" y="380"/>
                    <a:pt x="577" y="356"/>
                    <a:pt x="617" y="340"/>
                  </a:cubicBezTo>
                  <a:cubicBezTo>
                    <a:pt x="625" y="332"/>
                    <a:pt x="641" y="325"/>
                    <a:pt x="649" y="317"/>
                  </a:cubicBezTo>
                  <a:cubicBezTo>
                    <a:pt x="641" y="230"/>
                    <a:pt x="601" y="95"/>
                    <a:pt x="593" y="80"/>
                  </a:cubicBezTo>
                  <a:cubicBezTo>
                    <a:pt x="593" y="72"/>
                    <a:pt x="593" y="56"/>
                    <a:pt x="585" y="24"/>
                  </a:cubicBezTo>
                  <a:lnTo>
                    <a:pt x="585" y="24"/>
                  </a:lnTo>
                  <a:cubicBezTo>
                    <a:pt x="554" y="8"/>
                    <a:pt x="522" y="8"/>
                    <a:pt x="506" y="24"/>
                  </a:cubicBezTo>
                  <a:cubicBezTo>
                    <a:pt x="483" y="32"/>
                    <a:pt x="269" y="87"/>
                    <a:pt x="127" y="119"/>
                  </a:cubicBezTo>
                  <a:cubicBezTo>
                    <a:pt x="71" y="135"/>
                    <a:pt x="16" y="143"/>
                    <a:pt x="16" y="151"/>
                  </a:cubicBezTo>
                  <a:lnTo>
                    <a:pt x="8" y="151"/>
                  </a:lnTo>
                  <a:close/>
                </a:path>
              </a:pathLst>
            </a:custGeom>
            <a:solidFill>
              <a:schemeClr val="accent6"/>
            </a:solidFill>
            <a:ln>
              <a:solidFill>
                <a:schemeClr val="bg2"/>
              </a:solidFill>
            </a:ln>
            <a:effectLst/>
          </p:spPr>
          <p:txBody>
            <a:bodyPr wrap="none" anchor="ctr"/>
            <a:lstStyle/>
            <a:p>
              <a:endParaRPr lang="en-US"/>
            </a:p>
          </p:txBody>
        </p:sp>
        <p:sp>
          <p:nvSpPr>
            <p:cNvPr id="1221" name="Freeform 767"/>
            <p:cNvSpPr>
              <a:spLocks noChangeArrowheads="1"/>
            </p:cNvSpPr>
            <p:nvPr/>
          </p:nvSpPr>
          <p:spPr bwMode="auto">
            <a:xfrm>
              <a:off x="20468116" y="5027254"/>
              <a:ext cx="1484356" cy="1097032"/>
            </a:xfrm>
            <a:custGeom>
              <a:avLst/>
              <a:gdLst>
                <a:gd name="T0" fmla="*/ 2807 w 2823"/>
                <a:gd name="T1" fmla="*/ 1692 h 2088"/>
                <a:gd name="T2" fmla="*/ 2688 w 2823"/>
                <a:gd name="T3" fmla="*/ 1731 h 2088"/>
                <a:gd name="T4" fmla="*/ 2656 w 2823"/>
                <a:gd name="T5" fmla="*/ 1723 h 2088"/>
                <a:gd name="T6" fmla="*/ 2577 w 2823"/>
                <a:gd name="T7" fmla="*/ 1779 h 2088"/>
                <a:gd name="T8" fmla="*/ 2388 w 2823"/>
                <a:gd name="T9" fmla="*/ 1842 h 2088"/>
                <a:gd name="T10" fmla="*/ 2229 w 2823"/>
                <a:gd name="T11" fmla="*/ 1921 h 2088"/>
                <a:gd name="T12" fmla="*/ 2229 w 2823"/>
                <a:gd name="T13" fmla="*/ 1882 h 2088"/>
                <a:gd name="T14" fmla="*/ 2237 w 2823"/>
                <a:gd name="T15" fmla="*/ 1779 h 2088"/>
                <a:gd name="T16" fmla="*/ 2229 w 2823"/>
                <a:gd name="T17" fmla="*/ 1684 h 2088"/>
                <a:gd name="T18" fmla="*/ 2174 w 2823"/>
                <a:gd name="T19" fmla="*/ 1447 h 2088"/>
                <a:gd name="T20" fmla="*/ 2166 w 2823"/>
                <a:gd name="T21" fmla="*/ 1368 h 2088"/>
                <a:gd name="T22" fmla="*/ 2158 w 2823"/>
                <a:gd name="T23" fmla="*/ 1036 h 2088"/>
                <a:gd name="T24" fmla="*/ 2064 w 2823"/>
                <a:gd name="T25" fmla="*/ 664 h 2088"/>
                <a:gd name="T26" fmla="*/ 1992 w 2823"/>
                <a:gd name="T27" fmla="*/ 569 h 2088"/>
                <a:gd name="T28" fmla="*/ 1976 w 2823"/>
                <a:gd name="T29" fmla="*/ 348 h 2088"/>
                <a:gd name="T30" fmla="*/ 1897 w 2823"/>
                <a:gd name="T31" fmla="*/ 190 h 2088"/>
                <a:gd name="T32" fmla="*/ 1874 w 2823"/>
                <a:gd name="T33" fmla="*/ 0 h 2088"/>
                <a:gd name="T34" fmla="*/ 1123 w 2823"/>
                <a:gd name="T35" fmla="*/ 451 h 2088"/>
                <a:gd name="T36" fmla="*/ 1044 w 2823"/>
                <a:gd name="T37" fmla="*/ 561 h 2088"/>
                <a:gd name="T38" fmla="*/ 1020 w 2823"/>
                <a:gd name="T39" fmla="*/ 656 h 2088"/>
                <a:gd name="T40" fmla="*/ 1067 w 2823"/>
                <a:gd name="T41" fmla="*/ 672 h 2088"/>
                <a:gd name="T42" fmla="*/ 1059 w 2823"/>
                <a:gd name="T43" fmla="*/ 727 h 2088"/>
                <a:gd name="T44" fmla="*/ 1067 w 2823"/>
                <a:gd name="T45" fmla="*/ 806 h 2088"/>
                <a:gd name="T46" fmla="*/ 1059 w 2823"/>
                <a:gd name="T47" fmla="*/ 917 h 2088"/>
                <a:gd name="T48" fmla="*/ 988 w 2823"/>
                <a:gd name="T49" fmla="*/ 957 h 2088"/>
                <a:gd name="T50" fmla="*/ 933 w 2823"/>
                <a:gd name="T51" fmla="*/ 1028 h 2088"/>
                <a:gd name="T52" fmla="*/ 870 w 2823"/>
                <a:gd name="T53" fmla="*/ 1083 h 2088"/>
                <a:gd name="T54" fmla="*/ 743 w 2823"/>
                <a:gd name="T55" fmla="*/ 1083 h 2088"/>
                <a:gd name="T56" fmla="*/ 641 w 2823"/>
                <a:gd name="T57" fmla="*/ 1123 h 2088"/>
                <a:gd name="T58" fmla="*/ 206 w 2823"/>
                <a:gd name="T59" fmla="*/ 1186 h 2088"/>
                <a:gd name="T60" fmla="*/ 182 w 2823"/>
                <a:gd name="T61" fmla="*/ 1305 h 2088"/>
                <a:gd name="T62" fmla="*/ 237 w 2823"/>
                <a:gd name="T63" fmla="*/ 1383 h 2088"/>
                <a:gd name="T64" fmla="*/ 229 w 2823"/>
                <a:gd name="T65" fmla="*/ 1478 h 2088"/>
                <a:gd name="T66" fmla="*/ 0 w 2823"/>
                <a:gd name="T67" fmla="*/ 1731 h 2088"/>
                <a:gd name="T68" fmla="*/ 1439 w 2823"/>
                <a:gd name="T69" fmla="*/ 1565 h 2088"/>
                <a:gd name="T70" fmla="*/ 1644 w 2823"/>
                <a:gd name="T71" fmla="*/ 1605 h 2088"/>
                <a:gd name="T72" fmla="*/ 1787 w 2823"/>
                <a:gd name="T73" fmla="*/ 1763 h 2088"/>
                <a:gd name="T74" fmla="*/ 2103 w 2823"/>
                <a:gd name="T75" fmla="*/ 1882 h 2088"/>
                <a:gd name="T76" fmla="*/ 2135 w 2823"/>
                <a:gd name="T77" fmla="*/ 2008 h 2088"/>
                <a:gd name="T78" fmla="*/ 2166 w 2823"/>
                <a:gd name="T79" fmla="*/ 2079 h 2088"/>
                <a:gd name="T80" fmla="*/ 2609 w 2823"/>
                <a:gd name="T81" fmla="*/ 1850 h 2088"/>
                <a:gd name="T82" fmla="*/ 2807 w 2823"/>
                <a:gd name="T83" fmla="*/ 1692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3" h="2088">
                  <a:moveTo>
                    <a:pt x="2807" y="1692"/>
                  </a:moveTo>
                  <a:lnTo>
                    <a:pt x="2807" y="1692"/>
                  </a:lnTo>
                  <a:cubicBezTo>
                    <a:pt x="2791" y="1684"/>
                    <a:pt x="2767" y="1716"/>
                    <a:pt x="2728" y="1700"/>
                  </a:cubicBezTo>
                  <a:cubicBezTo>
                    <a:pt x="2696" y="1676"/>
                    <a:pt x="2696" y="1716"/>
                    <a:pt x="2688" y="1731"/>
                  </a:cubicBezTo>
                  <a:cubicBezTo>
                    <a:pt x="2688" y="1739"/>
                    <a:pt x="2641" y="1795"/>
                    <a:pt x="2625" y="1795"/>
                  </a:cubicBezTo>
                  <a:cubicBezTo>
                    <a:pt x="2617" y="1787"/>
                    <a:pt x="2648" y="1747"/>
                    <a:pt x="2656" y="1723"/>
                  </a:cubicBezTo>
                  <a:cubicBezTo>
                    <a:pt x="2672" y="1700"/>
                    <a:pt x="2664" y="1652"/>
                    <a:pt x="2656" y="1676"/>
                  </a:cubicBezTo>
                  <a:cubicBezTo>
                    <a:pt x="2648" y="1708"/>
                    <a:pt x="2609" y="1755"/>
                    <a:pt x="2577" y="1779"/>
                  </a:cubicBezTo>
                  <a:cubicBezTo>
                    <a:pt x="2538" y="1795"/>
                    <a:pt x="2490" y="1803"/>
                    <a:pt x="2467" y="1803"/>
                  </a:cubicBezTo>
                  <a:cubicBezTo>
                    <a:pt x="2435" y="1810"/>
                    <a:pt x="2403" y="1810"/>
                    <a:pt x="2388" y="1842"/>
                  </a:cubicBezTo>
                  <a:cubicBezTo>
                    <a:pt x="2372" y="1874"/>
                    <a:pt x="2340" y="1866"/>
                    <a:pt x="2308" y="1874"/>
                  </a:cubicBezTo>
                  <a:cubicBezTo>
                    <a:pt x="2277" y="1882"/>
                    <a:pt x="2253" y="1913"/>
                    <a:pt x="2229" y="1921"/>
                  </a:cubicBezTo>
                  <a:cubicBezTo>
                    <a:pt x="2206" y="1937"/>
                    <a:pt x="2182" y="1937"/>
                    <a:pt x="2206" y="1905"/>
                  </a:cubicBezTo>
                  <a:cubicBezTo>
                    <a:pt x="2214" y="1897"/>
                    <a:pt x="2222" y="1889"/>
                    <a:pt x="2229" y="1882"/>
                  </a:cubicBezTo>
                  <a:cubicBezTo>
                    <a:pt x="2222" y="1866"/>
                    <a:pt x="2206" y="1850"/>
                    <a:pt x="2198" y="1842"/>
                  </a:cubicBezTo>
                  <a:cubicBezTo>
                    <a:pt x="2198" y="1826"/>
                    <a:pt x="2222" y="1795"/>
                    <a:pt x="2237" y="1779"/>
                  </a:cubicBezTo>
                  <a:cubicBezTo>
                    <a:pt x="2253" y="1771"/>
                    <a:pt x="2253" y="1747"/>
                    <a:pt x="2245" y="1731"/>
                  </a:cubicBezTo>
                  <a:cubicBezTo>
                    <a:pt x="2237" y="1716"/>
                    <a:pt x="2229" y="1708"/>
                    <a:pt x="2229" y="1684"/>
                  </a:cubicBezTo>
                  <a:cubicBezTo>
                    <a:pt x="2229" y="1660"/>
                    <a:pt x="2214" y="1589"/>
                    <a:pt x="2198" y="1550"/>
                  </a:cubicBezTo>
                  <a:cubicBezTo>
                    <a:pt x="2182" y="1518"/>
                    <a:pt x="2174" y="1455"/>
                    <a:pt x="2174" y="1447"/>
                  </a:cubicBezTo>
                  <a:cubicBezTo>
                    <a:pt x="2166" y="1439"/>
                    <a:pt x="2166" y="1376"/>
                    <a:pt x="2166" y="1368"/>
                  </a:cubicBezTo>
                  <a:lnTo>
                    <a:pt x="2166" y="1368"/>
                  </a:lnTo>
                  <a:cubicBezTo>
                    <a:pt x="2158" y="1368"/>
                    <a:pt x="2158" y="1360"/>
                    <a:pt x="2158" y="1360"/>
                  </a:cubicBezTo>
                  <a:cubicBezTo>
                    <a:pt x="2158" y="1036"/>
                    <a:pt x="2158" y="1036"/>
                    <a:pt x="2158" y="1036"/>
                  </a:cubicBezTo>
                  <a:cubicBezTo>
                    <a:pt x="2158" y="1028"/>
                    <a:pt x="2127" y="870"/>
                    <a:pt x="2111" y="814"/>
                  </a:cubicBezTo>
                  <a:cubicBezTo>
                    <a:pt x="2095" y="759"/>
                    <a:pt x="2079" y="688"/>
                    <a:pt x="2064" y="664"/>
                  </a:cubicBezTo>
                  <a:cubicBezTo>
                    <a:pt x="2048" y="633"/>
                    <a:pt x="2048" y="664"/>
                    <a:pt x="2024" y="664"/>
                  </a:cubicBezTo>
                  <a:cubicBezTo>
                    <a:pt x="2000" y="656"/>
                    <a:pt x="1992" y="593"/>
                    <a:pt x="1992" y="569"/>
                  </a:cubicBezTo>
                  <a:cubicBezTo>
                    <a:pt x="1992" y="546"/>
                    <a:pt x="1984" y="482"/>
                    <a:pt x="1969" y="443"/>
                  </a:cubicBezTo>
                  <a:cubicBezTo>
                    <a:pt x="1953" y="403"/>
                    <a:pt x="1976" y="379"/>
                    <a:pt x="1976" y="348"/>
                  </a:cubicBezTo>
                  <a:cubicBezTo>
                    <a:pt x="1969" y="324"/>
                    <a:pt x="1953" y="269"/>
                    <a:pt x="1937" y="245"/>
                  </a:cubicBezTo>
                  <a:cubicBezTo>
                    <a:pt x="1929" y="222"/>
                    <a:pt x="1905" y="222"/>
                    <a:pt x="1897" y="190"/>
                  </a:cubicBezTo>
                  <a:cubicBezTo>
                    <a:pt x="1889" y="150"/>
                    <a:pt x="1897" y="111"/>
                    <a:pt x="1889" y="95"/>
                  </a:cubicBezTo>
                  <a:cubicBezTo>
                    <a:pt x="1882" y="79"/>
                    <a:pt x="1874" y="24"/>
                    <a:pt x="1874" y="0"/>
                  </a:cubicBezTo>
                  <a:cubicBezTo>
                    <a:pt x="1629" y="55"/>
                    <a:pt x="1399" y="111"/>
                    <a:pt x="1384" y="111"/>
                  </a:cubicBezTo>
                  <a:cubicBezTo>
                    <a:pt x="1344" y="119"/>
                    <a:pt x="1123" y="411"/>
                    <a:pt x="1123" y="451"/>
                  </a:cubicBezTo>
                  <a:cubicBezTo>
                    <a:pt x="1123" y="482"/>
                    <a:pt x="1067" y="530"/>
                    <a:pt x="1028" y="561"/>
                  </a:cubicBezTo>
                  <a:cubicBezTo>
                    <a:pt x="1044" y="561"/>
                    <a:pt x="1044" y="561"/>
                    <a:pt x="1044" y="561"/>
                  </a:cubicBezTo>
                  <a:cubicBezTo>
                    <a:pt x="1028" y="577"/>
                    <a:pt x="980" y="633"/>
                    <a:pt x="980" y="640"/>
                  </a:cubicBezTo>
                  <a:cubicBezTo>
                    <a:pt x="980" y="648"/>
                    <a:pt x="1012" y="664"/>
                    <a:pt x="1020" y="656"/>
                  </a:cubicBezTo>
                  <a:cubicBezTo>
                    <a:pt x="1028" y="648"/>
                    <a:pt x="1059" y="640"/>
                    <a:pt x="1052" y="664"/>
                  </a:cubicBezTo>
                  <a:cubicBezTo>
                    <a:pt x="1052" y="680"/>
                    <a:pt x="1052" y="688"/>
                    <a:pt x="1067" y="672"/>
                  </a:cubicBezTo>
                  <a:cubicBezTo>
                    <a:pt x="1083" y="664"/>
                    <a:pt x="1107" y="680"/>
                    <a:pt x="1083" y="688"/>
                  </a:cubicBezTo>
                  <a:cubicBezTo>
                    <a:pt x="1067" y="696"/>
                    <a:pt x="1052" y="719"/>
                    <a:pt x="1059" y="727"/>
                  </a:cubicBezTo>
                  <a:cubicBezTo>
                    <a:pt x="1059" y="727"/>
                    <a:pt x="1052" y="735"/>
                    <a:pt x="1052" y="759"/>
                  </a:cubicBezTo>
                  <a:cubicBezTo>
                    <a:pt x="1052" y="775"/>
                    <a:pt x="1059" y="790"/>
                    <a:pt x="1067" y="806"/>
                  </a:cubicBezTo>
                  <a:cubicBezTo>
                    <a:pt x="1075" y="830"/>
                    <a:pt x="1091" y="846"/>
                    <a:pt x="1083" y="862"/>
                  </a:cubicBezTo>
                  <a:cubicBezTo>
                    <a:pt x="1083" y="886"/>
                    <a:pt x="1083" y="917"/>
                    <a:pt x="1059" y="917"/>
                  </a:cubicBezTo>
                  <a:cubicBezTo>
                    <a:pt x="1044" y="917"/>
                    <a:pt x="1028" y="901"/>
                    <a:pt x="1020" y="925"/>
                  </a:cubicBezTo>
                  <a:cubicBezTo>
                    <a:pt x="1012" y="941"/>
                    <a:pt x="1004" y="957"/>
                    <a:pt x="988" y="957"/>
                  </a:cubicBezTo>
                  <a:cubicBezTo>
                    <a:pt x="980" y="965"/>
                    <a:pt x="965" y="965"/>
                    <a:pt x="965" y="980"/>
                  </a:cubicBezTo>
                  <a:cubicBezTo>
                    <a:pt x="957" y="996"/>
                    <a:pt x="949" y="1012"/>
                    <a:pt x="933" y="1028"/>
                  </a:cubicBezTo>
                  <a:cubicBezTo>
                    <a:pt x="909" y="1036"/>
                    <a:pt x="894" y="1052"/>
                    <a:pt x="885" y="1059"/>
                  </a:cubicBezTo>
                  <a:cubicBezTo>
                    <a:pt x="878" y="1075"/>
                    <a:pt x="885" y="1083"/>
                    <a:pt x="870" y="1083"/>
                  </a:cubicBezTo>
                  <a:cubicBezTo>
                    <a:pt x="854" y="1075"/>
                    <a:pt x="846" y="1075"/>
                    <a:pt x="822" y="1075"/>
                  </a:cubicBezTo>
                  <a:cubicBezTo>
                    <a:pt x="799" y="1075"/>
                    <a:pt x="759" y="1075"/>
                    <a:pt x="743" y="1083"/>
                  </a:cubicBezTo>
                  <a:cubicBezTo>
                    <a:pt x="727" y="1099"/>
                    <a:pt x="696" y="1107"/>
                    <a:pt x="680" y="1115"/>
                  </a:cubicBezTo>
                  <a:cubicBezTo>
                    <a:pt x="672" y="1130"/>
                    <a:pt x="656" y="1139"/>
                    <a:pt x="641" y="1123"/>
                  </a:cubicBezTo>
                  <a:cubicBezTo>
                    <a:pt x="617" y="1107"/>
                    <a:pt x="593" y="1091"/>
                    <a:pt x="577" y="1099"/>
                  </a:cubicBezTo>
                  <a:cubicBezTo>
                    <a:pt x="554" y="1099"/>
                    <a:pt x="340" y="1083"/>
                    <a:pt x="206" y="1186"/>
                  </a:cubicBezTo>
                  <a:cubicBezTo>
                    <a:pt x="190" y="1202"/>
                    <a:pt x="174" y="1210"/>
                    <a:pt x="158" y="1217"/>
                  </a:cubicBezTo>
                  <a:cubicBezTo>
                    <a:pt x="174" y="1249"/>
                    <a:pt x="182" y="1281"/>
                    <a:pt x="182" y="1305"/>
                  </a:cubicBezTo>
                  <a:cubicBezTo>
                    <a:pt x="190" y="1328"/>
                    <a:pt x="221" y="1376"/>
                    <a:pt x="229" y="1392"/>
                  </a:cubicBezTo>
                  <a:cubicBezTo>
                    <a:pt x="237" y="1392"/>
                    <a:pt x="237" y="1392"/>
                    <a:pt x="237" y="1383"/>
                  </a:cubicBezTo>
                  <a:cubicBezTo>
                    <a:pt x="237" y="1383"/>
                    <a:pt x="277" y="1392"/>
                    <a:pt x="269" y="1407"/>
                  </a:cubicBezTo>
                  <a:cubicBezTo>
                    <a:pt x="261" y="1423"/>
                    <a:pt x="253" y="1463"/>
                    <a:pt x="229" y="1478"/>
                  </a:cubicBezTo>
                  <a:cubicBezTo>
                    <a:pt x="206" y="1494"/>
                    <a:pt x="126" y="1613"/>
                    <a:pt x="95" y="1652"/>
                  </a:cubicBezTo>
                  <a:cubicBezTo>
                    <a:pt x="79" y="1660"/>
                    <a:pt x="48" y="1700"/>
                    <a:pt x="0" y="1731"/>
                  </a:cubicBezTo>
                  <a:cubicBezTo>
                    <a:pt x="24" y="1842"/>
                    <a:pt x="24" y="1842"/>
                    <a:pt x="24" y="1842"/>
                  </a:cubicBezTo>
                  <a:cubicBezTo>
                    <a:pt x="24" y="1842"/>
                    <a:pt x="1415" y="1581"/>
                    <a:pt x="1439" y="1565"/>
                  </a:cubicBezTo>
                  <a:cubicBezTo>
                    <a:pt x="1471" y="1557"/>
                    <a:pt x="1494" y="1526"/>
                    <a:pt x="1542" y="1565"/>
                  </a:cubicBezTo>
                  <a:cubicBezTo>
                    <a:pt x="1589" y="1597"/>
                    <a:pt x="1613" y="1597"/>
                    <a:pt x="1644" y="1605"/>
                  </a:cubicBezTo>
                  <a:cubicBezTo>
                    <a:pt x="1676" y="1605"/>
                    <a:pt x="1700" y="1716"/>
                    <a:pt x="1716" y="1747"/>
                  </a:cubicBezTo>
                  <a:cubicBezTo>
                    <a:pt x="1739" y="1779"/>
                    <a:pt x="1739" y="1755"/>
                    <a:pt x="1787" y="1763"/>
                  </a:cubicBezTo>
                  <a:cubicBezTo>
                    <a:pt x="1826" y="1771"/>
                    <a:pt x="1842" y="1779"/>
                    <a:pt x="1866" y="1810"/>
                  </a:cubicBezTo>
                  <a:cubicBezTo>
                    <a:pt x="1889" y="1834"/>
                    <a:pt x="2079" y="1882"/>
                    <a:pt x="2103" y="1882"/>
                  </a:cubicBezTo>
                  <a:cubicBezTo>
                    <a:pt x="2127" y="1889"/>
                    <a:pt x="2142" y="1897"/>
                    <a:pt x="2150" y="1913"/>
                  </a:cubicBezTo>
                  <a:cubicBezTo>
                    <a:pt x="2158" y="1929"/>
                    <a:pt x="2135" y="1992"/>
                    <a:pt x="2135" y="2008"/>
                  </a:cubicBezTo>
                  <a:cubicBezTo>
                    <a:pt x="2127" y="2016"/>
                    <a:pt x="2119" y="2040"/>
                    <a:pt x="2119" y="2056"/>
                  </a:cubicBezTo>
                  <a:cubicBezTo>
                    <a:pt x="2135" y="2063"/>
                    <a:pt x="2119" y="2087"/>
                    <a:pt x="2166" y="2079"/>
                  </a:cubicBezTo>
                  <a:cubicBezTo>
                    <a:pt x="2214" y="2071"/>
                    <a:pt x="2324" y="2008"/>
                    <a:pt x="2403" y="1976"/>
                  </a:cubicBezTo>
                  <a:cubicBezTo>
                    <a:pt x="2482" y="1937"/>
                    <a:pt x="2538" y="1882"/>
                    <a:pt x="2609" y="1850"/>
                  </a:cubicBezTo>
                  <a:cubicBezTo>
                    <a:pt x="2680" y="1818"/>
                    <a:pt x="2688" y="1803"/>
                    <a:pt x="2719" y="1779"/>
                  </a:cubicBezTo>
                  <a:cubicBezTo>
                    <a:pt x="2751" y="1747"/>
                    <a:pt x="2822" y="1700"/>
                    <a:pt x="2807" y="1692"/>
                  </a:cubicBezTo>
                </a:path>
              </a:pathLst>
            </a:custGeom>
            <a:solidFill>
              <a:schemeClr val="accent6"/>
            </a:solidFill>
            <a:ln>
              <a:solidFill>
                <a:schemeClr val="bg2"/>
              </a:solidFill>
            </a:ln>
            <a:effectLst/>
          </p:spPr>
          <p:txBody>
            <a:bodyPr wrap="none" anchor="ctr"/>
            <a:lstStyle/>
            <a:p>
              <a:endParaRPr lang="en-US"/>
            </a:p>
          </p:txBody>
        </p:sp>
        <p:sp>
          <p:nvSpPr>
            <p:cNvPr id="1222" name="Freeform 768"/>
            <p:cNvSpPr>
              <a:spLocks noChangeArrowheads="1"/>
            </p:cNvSpPr>
            <p:nvPr/>
          </p:nvSpPr>
          <p:spPr bwMode="auto">
            <a:xfrm>
              <a:off x="20468116" y="5022615"/>
              <a:ext cx="1479717" cy="1101671"/>
            </a:xfrm>
            <a:custGeom>
              <a:avLst/>
              <a:gdLst>
                <a:gd name="T0" fmla="*/ 2119 w 2815"/>
                <a:gd name="T1" fmla="*/ 2064 h 2096"/>
                <a:gd name="T2" fmla="*/ 2142 w 2815"/>
                <a:gd name="T3" fmla="*/ 1921 h 2096"/>
                <a:gd name="T4" fmla="*/ 1747 w 2815"/>
                <a:gd name="T5" fmla="*/ 1771 h 2096"/>
                <a:gd name="T6" fmla="*/ 1644 w 2815"/>
                <a:gd name="T7" fmla="*/ 1613 h 2096"/>
                <a:gd name="T8" fmla="*/ 32 w 2815"/>
                <a:gd name="T9" fmla="*/ 1858 h 2096"/>
                <a:gd name="T10" fmla="*/ 150 w 2815"/>
                <a:gd name="T11" fmla="*/ 1581 h 2096"/>
                <a:gd name="T12" fmla="*/ 245 w 2815"/>
                <a:gd name="T13" fmla="*/ 1400 h 2096"/>
                <a:gd name="T14" fmla="*/ 182 w 2815"/>
                <a:gd name="T15" fmla="*/ 1313 h 2096"/>
                <a:gd name="T16" fmla="*/ 546 w 2815"/>
                <a:gd name="T17" fmla="*/ 1099 h 2096"/>
                <a:gd name="T18" fmla="*/ 680 w 2815"/>
                <a:gd name="T19" fmla="*/ 1123 h 2096"/>
                <a:gd name="T20" fmla="*/ 870 w 2815"/>
                <a:gd name="T21" fmla="*/ 1083 h 2096"/>
                <a:gd name="T22" fmla="*/ 957 w 2815"/>
                <a:gd name="T23" fmla="*/ 988 h 2096"/>
                <a:gd name="T24" fmla="*/ 1036 w 2815"/>
                <a:gd name="T25" fmla="*/ 917 h 2096"/>
                <a:gd name="T26" fmla="*/ 1075 w 2815"/>
                <a:gd name="T27" fmla="*/ 838 h 2096"/>
                <a:gd name="T28" fmla="*/ 1052 w 2815"/>
                <a:gd name="T29" fmla="*/ 735 h 2096"/>
                <a:gd name="T30" fmla="*/ 1067 w 2815"/>
                <a:gd name="T31" fmla="*/ 688 h 2096"/>
                <a:gd name="T32" fmla="*/ 1044 w 2815"/>
                <a:gd name="T33" fmla="*/ 664 h 2096"/>
                <a:gd name="T34" fmla="*/ 1028 w 2815"/>
                <a:gd name="T35" fmla="*/ 569 h 2096"/>
                <a:gd name="T36" fmla="*/ 1384 w 2815"/>
                <a:gd name="T37" fmla="*/ 119 h 2096"/>
                <a:gd name="T38" fmla="*/ 1897 w 2815"/>
                <a:gd name="T39" fmla="*/ 150 h 2096"/>
                <a:gd name="T40" fmla="*/ 1969 w 2815"/>
                <a:gd name="T41" fmla="*/ 396 h 2096"/>
                <a:gd name="T42" fmla="*/ 2055 w 2815"/>
                <a:gd name="T43" fmla="*/ 656 h 2096"/>
                <a:gd name="T44" fmla="*/ 2166 w 2815"/>
                <a:gd name="T45" fmla="*/ 1044 h 2096"/>
                <a:gd name="T46" fmla="*/ 2166 w 2815"/>
                <a:gd name="T47" fmla="*/ 1376 h 2096"/>
                <a:gd name="T48" fmla="*/ 2229 w 2815"/>
                <a:gd name="T49" fmla="*/ 1692 h 2096"/>
                <a:gd name="T50" fmla="*/ 2237 w 2815"/>
                <a:gd name="T51" fmla="*/ 1890 h 2096"/>
                <a:gd name="T52" fmla="*/ 2206 w 2815"/>
                <a:gd name="T53" fmla="*/ 1937 h 2096"/>
                <a:gd name="T54" fmla="*/ 2388 w 2815"/>
                <a:gd name="T55" fmla="*/ 1850 h 2096"/>
                <a:gd name="T56" fmla="*/ 2664 w 2815"/>
                <a:gd name="T57" fmla="*/ 1676 h 2096"/>
                <a:gd name="T58" fmla="*/ 2633 w 2815"/>
                <a:gd name="T59" fmla="*/ 1795 h 2096"/>
                <a:gd name="T60" fmla="*/ 2751 w 2815"/>
                <a:gd name="T61" fmla="*/ 1708 h 2096"/>
                <a:gd name="T62" fmla="*/ 2751 w 2815"/>
                <a:gd name="T63" fmla="*/ 1763 h 2096"/>
                <a:gd name="T64" fmla="*/ 2411 w 2815"/>
                <a:gd name="T65" fmla="*/ 1984 h 2096"/>
                <a:gd name="T66" fmla="*/ 2119 w 2815"/>
                <a:gd name="T67" fmla="*/ 2064 h 2096"/>
                <a:gd name="T68" fmla="*/ 2308 w 2815"/>
                <a:gd name="T69" fmla="*/ 2024 h 2096"/>
                <a:gd name="T70" fmla="*/ 2719 w 2815"/>
                <a:gd name="T71" fmla="*/ 1779 h 2096"/>
                <a:gd name="T72" fmla="*/ 2751 w 2815"/>
                <a:gd name="T73" fmla="*/ 1716 h 2096"/>
                <a:gd name="T74" fmla="*/ 2633 w 2815"/>
                <a:gd name="T75" fmla="*/ 1803 h 2096"/>
                <a:gd name="T76" fmla="*/ 2656 w 2815"/>
                <a:gd name="T77" fmla="*/ 1684 h 2096"/>
                <a:gd name="T78" fmla="*/ 2332 w 2815"/>
                <a:gd name="T79" fmla="*/ 1882 h 2096"/>
                <a:gd name="T80" fmla="*/ 2190 w 2815"/>
                <a:gd name="T81" fmla="*/ 1937 h 2096"/>
                <a:gd name="T82" fmla="*/ 2237 w 2815"/>
                <a:gd name="T83" fmla="*/ 1739 h 2096"/>
                <a:gd name="T84" fmla="*/ 2166 w 2815"/>
                <a:gd name="T85" fmla="*/ 1455 h 2096"/>
                <a:gd name="T86" fmla="*/ 2150 w 2815"/>
                <a:gd name="T87" fmla="*/ 1368 h 2096"/>
                <a:gd name="T88" fmla="*/ 2055 w 2815"/>
                <a:gd name="T89" fmla="*/ 664 h 2096"/>
                <a:gd name="T90" fmla="*/ 1969 w 2815"/>
                <a:gd name="T91" fmla="*/ 451 h 2096"/>
                <a:gd name="T92" fmla="*/ 1897 w 2815"/>
                <a:gd name="T93" fmla="*/ 198 h 2096"/>
                <a:gd name="T94" fmla="*/ 1123 w 2815"/>
                <a:gd name="T95" fmla="*/ 459 h 2096"/>
                <a:gd name="T96" fmla="*/ 980 w 2815"/>
                <a:gd name="T97" fmla="*/ 648 h 2096"/>
                <a:gd name="T98" fmla="*/ 1059 w 2815"/>
                <a:gd name="T99" fmla="*/ 672 h 2096"/>
                <a:gd name="T100" fmla="*/ 1091 w 2815"/>
                <a:gd name="T101" fmla="*/ 696 h 2096"/>
                <a:gd name="T102" fmla="*/ 1067 w 2815"/>
                <a:gd name="T103" fmla="*/ 814 h 2096"/>
                <a:gd name="T104" fmla="*/ 1044 w 2815"/>
                <a:gd name="T105" fmla="*/ 925 h 2096"/>
                <a:gd name="T106" fmla="*/ 965 w 2815"/>
                <a:gd name="T107" fmla="*/ 988 h 2096"/>
                <a:gd name="T108" fmla="*/ 862 w 2815"/>
                <a:gd name="T109" fmla="*/ 1091 h 2096"/>
                <a:gd name="T110" fmla="*/ 632 w 2815"/>
                <a:gd name="T111" fmla="*/ 1138 h 2096"/>
                <a:gd name="T112" fmla="*/ 206 w 2815"/>
                <a:gd name="T113" fmla="*/ 1202 h 2096"/>
                <a:gd name="T114" fmla="*/ 237 w 2815"/>
                <a:gd name="T115" fmla="*/ 1391 h 2096"/>
                <a:gd name="T116" fmla="*/ 261 w 2815"/>
                <a:gd name="T117" fmla="*/ 1431 h 2096"/>
                <a:gd name="T118" fmla="*/ 32 w 2815"/>
                <a:gd name="T119" fmla="*/ 1850 h 2096"/>
                <a:gd name="T120" fmla="*/ 1644 w 2815"/>
                <a:gd name="T121" fmla="*/ 1605 h 2096"/>
                <a:gd name="T122" fmla="*/ 1747 w 2815"/>
                <a:gd name="T123" fmla="*/ 1763 h 2096"/>
                <a:gd name="T124" fmla="*/ 2150 w 2815"/>
                <a:gd name="T125" fmla="*/ 1921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5" h="2096">
                  <a:moveTo>
                    <a:pt x="2150" y="2095"/>
                  </a:moveTo>
                  <a:lnTo>
                    <a:pt x="2150" y="2095"/>
                  </a:lnTo>
                  <a:lnTo>
                    <a:pt x="2150" y="2095"/>
                  </a:lnTo>
                  <a:cubicBezTo>
                    <a:pt x="2135" y="2095"/>
                    <a:pt x="2127" y="2087"/>
                    <a:pt x="2127" y="2079"/>
                  </a:cubicBezTo>
                  <a:cubicBezTo>
                    <a:pt x="2127" y="2071"/>
                    <a:pt x="2119" y="2071"/>
                    <a:pt x="2119" y="2064"/>
                  </a:cubicBezTo>
                  <a:cubicBezTo>
                    <a:pt x="2111" y="2064"/>
                    <a:pt x="2111" y="2064"/>
                    <a:pt x="2111" y="2064"/>
                  </a:cubicBezTo>
                  <a:lnTo>
                    <a:pt x="2111" y="2064"/>
                  </a:lnTo>
                  <a:cubicBezTo>
                    <a:pt x="2119" y="2048"/>
                    <a:pt x="2127" y="2024"/>
                    <a:pt x="2127" y="2016"/>
                  </a:cubicBezTo>
                  <a:cubicBezTo>
                    <a:pt x="2127" y="2008"/>
                    <a:pt x="2135" y="2008"/>
                    <a:pt x="2135" y="2000"/>
                  </a:cubicBezTo>
                  <a:cubicBezTo>
                    <a:pt x="2135" y="1977"/>
                    <a:pt x="2150" y="1937"/>
                    <a:pt x="2142" y="1921"/>
                  </a:cubicBezTo>
                  <a:cubicBezTo>
                    <a:pt x="2142" y="1905"/>
                    <a:pt x="2127" y="1897"/>
                    <a:pt x="2103" y="1897"/>
                  </a:cubicBezTo>
                  <a:cubicBezTo>
                    <a:pt x="2087" y="1890"/>
                    <a:pt x="1889" y="1850"/>
                    <a:pt x="1866" y="1818"/>
                  </a:cubicBezTo>
                  <a:cubicBezTo>
                    <a:pt x="1842" y="1795"/>
                    <a:pt x="1826" y="1787"/>
                    <a:pt x="1787" y="1771"/>
                  </a:cubicBezTo>
                  <a:cubicBezTo>
                    <a:pt x="1779" y="1771"/>
                    <a:pt x="1771" y="1771"/>
                    <a:pt x="1763" y="1771"/>
                  </a:cubicBezTo>
                  <a:cubicBezTo>
                    <a:pt x="1755" y="1771"/>
                    <a:pt x="1755" y="1771"/>
                    <a:pt x="1747" y="1771"/>
                  </a:cubicBezTo>
                  <a:lnTo>
                    <a:pt x="1739" y="1771"/>
                  </a:lnTo>
                  <a:cubicBezTo>
                    <a:pt x="1731" y="1771"/>
                    <a:pt x="1724" y="1771"/>
                    <a:pt x="1716" y="1755"/>
                  </a:cubicBezTo>
                  <a:cubicBezTo>
                    <a:pt x="1708" y="1747"/>
                    <a:pt x="1700" y="1724"/>
                    <a:pt x="1692" y="1708"/>
                  </a:cubicBezTo>
                  <a:cubicBezTo>
                    <a:pt x="1676" y="1668"/>
                    <a:pt x="1660" y="1613"/>
                    <a:pt x="1644" y="1613"/>
                  </a:cubicBezTo>
                  <a:lnTo>
                    <a:pt x="1644" y="1613"/>
                  </a:lnTo>
                  <a:cubicBezTo>
                    <a:pt x="1613" y="1613"/>
                    <a:pt x="1589" y="1613"/>
                    <a:pt x="1542" y="1573"/>
                  </a:cubicBezTo>
                  <a:cubicBezTo>
                    <a:pt x="1526" y="1558"/>
                    <a:pt x="1510" y="1558"/>
                    <a:pt x="1502" y="1558"/>
                  </a:cubicBezTo>
                  <a:cubicBezTo>
                    <a:pt x="1486" y="1558"/>
                    <a:pt x="1471" y="1565"/>
                    <a:pt x="1463" y="1565"/>
                  </a:cubicBezTo>
                  <a:cubicBezTo>
                    <a:pt x="1455" y="1573"/>
                    <a:pt x="1447" y="1573"/>
                    <a:pt x="1439" y="1581"/>
                  </a:cubicBezTo>
                  <a:cubicBezTo>
                    <a:pt x="1415" y="1589"/>
                    <a:pt x="87" y="1842"/>
                    <a:pt x="32" y="1858"/>
                  </a:cubicBezTo>
                  <a:cubicBezTo>
                    <a:pt x="24" y="1858"/>
                    <a:pt x="24" y="1858"/>
                    <a:pt x="24" y="1858"/>
                  </a:cubicBezTo>
                  <a:cubicBezTo>
                    <a:pt x="0" y="1739"/>
                    <a:pt x="0" y="1739"/>
                    <a:pt x="0" y="1739"/>
                  </a:cubicBezTo>
                  <a:lnTo>
                    <a:pt x="0" y="1739"/>
                  </a:lnTo>
                  <a:cubicBezTo>
                    <a:pt x="40" y="1700"/>
                    <a:pt x="79" y="1668"/>
                    <a:pt x="87" y="1653"/>
                  </a:cubicBezTo>
                  <a:cubicBezTo>
                    <a:pt x="103" y="1637"/>
                    <a:pt x="126" y="1613"/>
                    <a:pt x="150" y="1581"/>
                  </a:cubicBezTo>
                  <a:cubicBezTo>
                    <a:pt x="182" y="1542"/>
                    <a:pt x="214" y="1494"/>
                    <a:pt x="229" y="1486"/>
                  </a:cubicBezTo>
                  <a:cubicBezTo>
                    <a:pt x="245" y="1471"/>
                    <a:pt x="253" y="1447"/>
                    <a:pt x="261" y="1431"/>
                  </a:cubicBezTo>
                  <a:cubicBezTo>
                    <a:pt x="261" y="1423"/>
                    <a:pt x="261" y="1415"/>
                    <a:pt x="261" y="1415"/>
                  </a:cubicBezTo>
                  <a:cubicBezTo>
                    <a:pt x="261" y="1407"/>
                    <a:pt x="261" y="1407"/>
                    <a:pt x="261" y="1407"/>
                  </a:cubicBezTo>
                  <a:cubicBezTo>
                    <a:pt x="261" y="1400"/>
                    <a:pt x="253" y="1400"/>
                    <a:pt x="245" y="1400"/>
                  </a:cubicBezTo>
                  <a:cubicBezTo>
                    <a:pt x="237" y="1400"/>
                    <a:pt x="237" y="1407"/>
                    <a:pt x="229" y="1407"/>
                  </a:cubicBezTo>
                  <a:lnTo>
                    <a:pt x="229" y="1407"/>
                  </a:lnTo>
                  <a:lnTo>
                    <a:pt x="229" y="1407"/>
                  </a:lnTo>
                  <a:cubicBezTo>
                    <a:pt x="214" y="1384"/>
                    <a:pt x="182" y="1336"/>
                    <a:pt x="182" y="1313"/>
                  </a:cubicBezTo>
                  <a:lnTo>
                    <a:pt x="182" y="1313"/>
                  </a:lnTo>
                  <a:cubicBezTo>
                    <a:pt x="174" y="1289"/>
                    <a:pt x="166" y="1257"/>
                    <a:pt x="158" y="1225"/>
                  </a:cubicBezTo>
                  <a:lnTo>
                    <a:pt x="158" y="1225"/>
                  </a:lnTo>
                  <a:lnTo>
                    <a:pt x="158" y="1225"/>
                  </a:lnTo>
                  <a:cubicBezTo>
                    <a:pt x="174" y="1218"/>
                    <a:pt x="190" y="1202"/>
                    <a:pt x="206" y="1194"/>
                  </a:cubicBezTo>
                  <a:cubicBezTo>
                    <a:pt x="316" y="1107"/>
                    <a:pt x="474" y="1107"/>
                    <a:pt x="546" y="1099"/>
                  </a:cubicBezTo>
                  <a:cubicBezTo>
                    <a:pt x="561" y="1099"/>
                    <a:pt x="569" y="1099"/>
                    <a:pt x="577" y="1099"/>
                  </a:cubicBezTo>
                  <a:lnTo>
                    <a:pt x="585" y="1099"/>
                  </a:lnTo>
                  <a:cubicBezTo>
                    <a:pt x="601" y="1099"/>
                    <a:pt x="625" y="1115"/>
                    <a:pt x="641" y="1131"/>
                  </a:cubicBezTo>
                  <a:lnTo>
                    <a:pt x="641" y="1131"/>
                  </a:lnTo>
                  <a:cubicBezTo>
                    <a:pt x="656" y="1138"/>
                    <a:pt x="664" y="1138"/>
                    <a:pt x="680" y="1123"/>
                  </a:cubicBezTo>
                  <a:cubicBezTo>
                    <a:pt x="688" y="1115"/>
                    <a:pt x="704" y="1107"/>
                    <a:pt x="719" y="1099"/>
                  </a:cubicBezTo>
                  <a:cubicBezTo>
                    <a:pt x="727" y="1099"/>
                    <a:pt x="735" y="1091"/>
                    <a:pt x="743" y="1091"/>
                  </a:cubicBezTo>
                  <a:cubicBezTo>
                    <a:pt x="759" y="1083"/>
                    <a:pt x="791" y="1075"/>
                    <a:pt x="822" y="1075"/>
                  </a:cubicBezTo>
                  <a:cubicBezTo>
                    <a:pt x="838" y="1075"/>
                    <a:pt x="854" y="1075"/>
                    <a:pt x="862" y="1083"/>
                  </a:cubicBezTo>
                  <a:lnTo>
                    <a:pt x="870" y="1083"/>
                  </a:lnTo>
                  <a:cubicBezTo>
                    <a:pt x="870" y="1083"/>
                    <a:pt x="870" y="1083"/>
                    <a:pt x="878" y="1083"/>
                  </a:cubicBezTo>
                  <a:lnTo>
                    <a:pt x="878" y="1083"/>
                  </a:lnTo>
                  <a:cubicBezTo>
                    <a:pt x="878" y="1075"/>
                    <a:pt x="878" y="1075"/>
                    <a:pt x="885" y="1067"/>
                  </a:cubicBezTo>
                  <a:cubicBezTo>
                    <a:pt x="894" y="1060"/>
                    <a:pt x="909" y="1044"/>
                    <a:pt x="925" y="1028"/>
                  </a:cubicBezTo>
                  <a:cubicBezTo>
                    <a:pt x="949" y="1020"/>
                    <a:pt x="957" y="1004"/>
                    <a:pt x="957" y="988"/>
                  </a:cubicBezTo>
                  <a:cubicBezTo>
                    <a:pt x="965" y="973"/>
                    <a:pt x="980" y="965"/>
                    <a:pt x="988" y="965"/>
                  </a:cubicBezTo>
                  <a:lnTo>
                    <a:pt x="988" y="965"/>
                  </a:lnTo>
                  <a:cubicBezTo>
                    <a:pt x="996" y="965"/>
                    <a:pt x="1004" y="949"/>
                    <a:pt x="1012" y="933"/>
                  </a:cubicBezTo>
                  <a:cubicBezTo>
                    <a:pt x="1012" y="933"/>
                    <a:pt x="1012" y="933"/>
                    <a:pt x="1012" y="925"/>
                  </a:cubicBezTo>
                  <a:cubicBezTo>
                    <a:pt x="1020" y="917"/>
                    <a:pt x="1028" y="917"/>
                    <a:pt x="1036" y="917"/>
                  </a:cubicBezTo>
                  <a:lnTo>
                    <a:pt x="1044" y="917"/>
                  </a:lnTo>
                  <a:cubicBezTo>
                    <a:pt x="1052" y="917"/>
                    <a:pt x="1059" y="917"/>
                    <a:pt x="1059" y="917"/>
                  </a:cubicBezTo>
                  <a:cubicBezTo>
                    <a:pt x="1075" y="917"/>
                    <a:pt x="1075" y="909"/>
                    <a:pt x="1083" y="886"/>
                  </a:cubicBezTo>
                  <a:cubicBezTo>
                    <a:pt x="1083" y="886"/>
                    <a:pt x="1083" y="878"/>
                    <a:pt x="1083" y="870"/>
                  </a:cubicBezTo>
                  <a:cubicBezTo>
                    <a:pt x="1083" y="862"/>
                    <a:pt x="1083" y="846"/>
                    <a:pt x="1075" y="838"/>
                  </a:cubicBezTo>
                  <a:cubicBezTo>
                    <a:pt x="1067" y="830"/>
                    <a:pt x="1067" y="822"/>
                    <a:pt x="1067" y="814"/>
                  </a:cubicBezTo>
                  <a:cubicBezTo>
                    <a:pt x="1059" y="814"/>
                    <a:pt x="1059" y="807"/>
                    <a:pt x="1059" y="807"/>
                  </a:cubicBezTo>
                  <a:cubicBezTo>
                    <a:pt x="1052" y="791"/>
                    <a:pt x="1044" y="775"/>
                    <a:pt x="1044" y="759"/>
                  </a:cubicBezTo>
                  <a:cubicBezTo>
                    <a:pt x="1052" y="751"/>
                    <a:pt x="1052" y="743"/>
                    <a:pt x="1052" y="743"/>
                  </a:cubicBezTo>
                  <a:cubicBezTo>
                    <a:pt x="1052" y="735"/>
                    <a:pt x="1052" y="735"/>
                    <a:pt x="1052" y="735"/>
                  </a:cubicBezTo>
                  <a:lnTo>
                    <a:pt x="1052" y="727"/>
                  </a:lnTo>
                  <a:cubicBezTo>
                    <a:pt x="1059" y="712"/>
                    <a:pt x="1067" y="696"/>
                    <a:pt x="1083" y="696"/>
                  </a:cubicBezTo>
                  <a:cubicBezTo>
                    <a:pt x="1083" y="688"/>
                    <a:pt x="1091" y="688"/>
                    <a:pt x="1091" y="688"/>
                  </a:cubicBezTo>
                  <a:cubicBezTo>
                    <a:pt x="1091" y="680"/>
                    <a:pt x="1083" y="680"/>
                    <a:pt x="1075" y="680"/>
                  </a:cubicBezTo>
                  <a:cubicBezTo>
                    <a:pt x="1075" y="680"/>
                    <a:pt x="1067" y="680"/>
                    <a:pt x="1067" y="688"/>
                  </a:cubicBezTo>
                  <a:cubicBezTo>
                    <a:pt x="1059" y="688"/>
                    <a:pt x="1059" y="688"/>
                    <a:pt x="1052" y="688"/>
                  </a:cubicBezTo>
                  <a:lnTo>
                    <a:pt x="1052" y="688"/>
                  </a:lnTo>
                  <a:cubicBezTo>
                    <a:pt x="1044" y="688"/>
                    <a:pt x="1044" y="680"/>
                    <a:pt x="1052" y="672"/>
                  </a:cubicBezTo>
                  <a:cubicBezTo>
                    <a:pt x="1052" y="664"/>
                    <a:pt x="1052" y="664"/>
                    <a:pt x="1052" y="664"/>
                  </a:cubicBezTo>
                  <a:cubicBezTo>
                    <a:pt x="1044" y="664"/>
                    <a:pt x="1044" y="664"/>
                    <a:pt x="1044" y="664"/>
                  </a:cubicBezTo>
                  <a:cubicBezTo>
                    <a:pt x="1036" y="664"/>
                    <a:pt x="1028" y="664"/>
                    <a:pt x="1028" y="664"/>
                  </a:cubicBezTo>
                  <a:cubicBezTo>
                    <a:pt x="1020" y="672"/>
                    <a:pt x="1020" y="672"/>
                    <a:pt x="1012" y="672"/>
                  </a:cubicBezTo>
                  <a:cubicBezTo>
                    <a:pt x="996" y="672"/>
                    <a:pt x="972" y="664"/>
                    <a:pt x="972" y="648"/>
                  </a:cubicBezTo>
                  <a:cubicBezTo>
                    <a:pt x="972" y="633"/>
                    <a:pt x="1020" y="585"/>
                    <a:pt x="1036" y="569"/>
                  </a:cubicBezTo>
                  <a:cubicBezTo>
                    <a:pt x="1036" y="569"/>
                    <a:pt x="1036" y="569"/>
                    <a:pt x="1028" y="569"/>
                  </a:cubicBezTo>
                  <a:cubicBezTo>
                    <a:pt x="1020" y="569"/>
                    <a:pt x="1020" y="569"/>
                    <a:pt x="1020" y="569"/>
                  </a:cubicBezTo>
                  <a:cubicBezTo>
                    <a:pt x="1028" y="561"/>
                    <a:pt x="1028" y="561"/>
                    <a:pt x="1028" y="561"/>
                  </a:cubicBezTo>
                  <a:cubicBezTo>
                    <a:pt x="1036" y="561"/>
                    <a:pt x="1036" y="554"/>
                    <a:pt x="1044" y="554"/>
                  </a:cubicBezTo>
                  <a:cubicBezTo>
                    <a:pt x="1075" y="522"/>
                    <a:pt x="1115" y="483"/>
                    <a:pt x="1115" y="459"/>
                  </a:cubicBezTo>
                  <a:cubicBezTo>
                    <a:pt x="1115" y="411"/>
                    <a:pt x="1344" y="127"/>
                    <a:pt x="1384" y="119"/>
                  </a:cubicBezTo>
                  <a:cubicBezTo>
                    <a:pt x="1399" y="119"/>
                    <a:pt x="1629" y="63"/>
                    <a:pt x="1874" y="0"/>
                  </a:cubicBezTo>
                  <a:cubicBezTo>
                    <a:pt x="1882" y="0"/>
                    <a:pt x="1882" y="0"/>
                    <a:pt x="1882" y="0"/>
                  </a:cubicBezTo>
                  <a:cubicBezTo>
                    <a:pt x="1882" y="8"/>
                    <a:pt x="1882" y="8"/>
                    <a:pt x="1882" y="8"/>
                  </a:cubicBezTo>
                  <a:cubicBezTo>
                    <a:pt x="1882" y="56"/>
                    <a:pt x="1882" y="87"/>
                    <a:pt x="1889" y="103"/>
                  </a:cubicBezTo>
                  <a:cubicBezTo>
                    <a:pt x="1897" y="111"/>
                    <a:pt x="1897" y="127"/>
                    <a:pt x="1897" y="150"/>
                  </a:cubicBezTo>
                  <a:cubicBezTo>
                    <a:pt x="1897" y="166"/>
                    <a:pt x="1897" y="182"/>
                    <a:pt x="1905" y="190"/>
                  </a:cubicBezTo>
                  <a:cubicBezTo>
                    <a:pt x="1905" y="214"/>
                    <a:pt x="1921" y="221"/>
                    <a:pt x="1929" y="230"/>
                  </a:cubicBezTo>
                  <a:cubicBezTo>
                    <a:pt x="1929" y="237"/>
                    <a:pt x="1937" y="245"/>
                    <a:pt x="1945" y="253"/>
                  </a:cubicBezTo>
                  <a:cubicBezTo>
                    <a:pt x="1961" y="269"/>
                    <a:pt x="1976" y="332"/>
                    <a:pt x="1976" y="356"/>
                  </a:cubicBezTo>
                  <a:cubicBezTo>
                    <a:pt x="1976" y="372"/>
                    <a:pt x="1976" y="380"/>
                    <a:pt x="1969" y="396"/>
                  </a:cubicBezTo>
                  <a:cubicBezTo>
                    <a:pt x="1969" y="411"/>
                    <a:pt x="1961" y="427"/>
                    <a:pt x="1969" y="451"/>
                  </a:cubicBezTo>
                  <a:cubicBezTo>
                    <a:pt x="1984" y="483"/>
                    <a:pt x="2000" y="546"/>
                    <a:pt x="2000" y="577"/>
                  </a:cubicBezTo>
                  <a:cubicBezTo>
                    <a:pt x="2000" y="617"/>
                    <a:pt x="2008" y="664"/>
                    <a:pt x="2024" y="664"/>
                  </a:cubicBezTo>
                  <a:cubicBezTo>
                    <a:pt x="2032" y="664"/>
                    <a:pt x="2040" y="664"/>
                    <a:pt x="2048" y="656"/>
                  </a:cubicBezTo>
                  <a:cubicBezTo>
                    <a:pt x="2048" y="656"/>
                    <a:pt x="2048" y="656"/>
                    <a:pt x="2055" y="656"/>
                  </a:cubicBezTo>
                  <a:cubicBezTo>
                    <a:pt x="2064" y="656"/>
                    <a:pt x="2064" y="656"/>
                    <a:pt x="2071" y="664"/>
                  </a:cubicBezTo>
                  <a:cubicBezTo>
                    <a:pt x="2087" y="696"/>
                    <a:pt x="2103" y="767"/>
                    <a:pt x="2111" y="822"/>
                  </a:cubicBezTo>
                  <a:cubicBezTo>
                    <a:pt x="2119" y="838"/>
                    <a:pt x="2127" y="870"/>
                    <a:pt x="2135" y="901"/>
                  </a:cubicBezTo>
                  <a:cubicBezTo>
                    <a:pt x="2142" y="957"/>
                    <a:pt x="2166" y="1036"/>
                    <a:pt x="2166" y="1044"/>
                  </a:cubicBezTo>
                  <a:lnTo>
                    <a:pt x="2166" y="1044"/>
                  </a:lnTo>
                  <a:lnTo>
                    <a:pt x="2166" y="1044"/>
                  </a:lnTo>
                  <a:cubicBezTo>
                    <a:pt x="2158" y="1368"/>
                    <a:pt x="2158" y="1368"/>
                    <a:pt x="2158" y="1368"/>
                  </a:cubicBezTo>
                  <a:cubicBezTo>
                    <a:pt x="2158" y="1368"/>
                    <a:pt x="2158" y="1376"/>
                    <a:pt x="2166" y="1376"/>
                  </a:cubicBezTo>
                  <a:lnTo>
                    <a:pt x="2166" y="1376"/>
                  </a:lnTo>
                  <a:lnTo>
                    <a:pt x="2166" y="1376"/>
                  </a:lnTo>
                  <a:cubicBezTo>
                    <a:pt x="2166" y="1384"/>
                    <a:pt x="2166" y="1384"/>
                    <a:pt x="2174" y="1407"/>
                  </a:cubicBezTo>
                  <a:cubicBezTo>
                    <a:pt x="2174" y="1423"/>
                    <a:pt x="2174" y="1447"/>
                    <a:pt x="2174" y="1447"/>
                  </a:cubicBezTo>
                  <a:cubicBezTo>
                    <a:pt x="2174" y="1455"/>
                    <a:pt x="2174" y="1463"/>
                    <a:pt x="2182" y="1478"/>
                  </a:cubicBezTo>
                  <a:cubicBezTo>
                    <a:pt x="2182" y="1502"/>
                    <a:pt x="2190" y="1534"/>
                    <a:pt x="2198" y="1558"/>
                  </a:cubicBezTo>
                  <a:cubicBezTo>
                    <a:pt x="2222" y="1597"/>
                    <a:pt x="2229" y="1668"/>
                    <a:pt x="2229" y="1692"/>
                  </a:cubicBezTo>
                  <a:cubicBezTo>
                    <a:pt x="2229" y="1708"/>
                    <a:pt x="2237" y="1716"/>
                    <a:pt x="2237" y="1724"/>
                  </a:cubicBezTo>
                  <a:cubicBezTo>
                    <a:pt x="2245" y="1724"/>
                    <a:pt x="2245" y="1731"/>
                    <a:pt x="2245" y="1739"/>
                  </a:cubicBezTo>
                  <a:cubicBezTo>
                    <a:pt x="2253" y="1747"/>
                    <a:pt x="2261" y="1779"/>
                    <a:pt x="2237" y="1795"/>
                  </a:cubicBezTo>
                  <a:cubicBezTo>
                    <a:pt x="2222" y="1803"/>
                    <a:pt x="2206" y="1834"/>
                    <a:pt x="2206" y="1850"/>
                  </a:cubicBezTo>
                  <a:cubicBezTo>
                    <a:pt x="2206" y="1850"/>
                    <a:pt x="2206" y="1858"/>
                    <a:pt x="2237" y="1890"/>
                  </a:cubicBezTo>
                  <a:lnTo>
                    <a:pt x="2237" y="1890"/>
                  </a:lnTo>
                  <a:lnTo>
                    <a:pt x="2237" y="1890"/>
                  </a:lnTo>
                  <a:cubicBezTo>
                    <a:pt x="2229" y="1897"/>
                    <a:pt x="2214" y="1905"/>
                    <a:pt x="2206" y="1913"/>
                  </a:cubicBezTo>
                  <a:cubicBezTo>
                    <a:pt x="2198" y="1929"/>
                    <a:pt x="2198" y="1937"/>
                    <a:pt x="2198" y="1937"/>
                  </a:cubicBezTo>
                  <a:cubicBezTo>
                    <a:pt x="2198" y="1937"/>
                    <a:pt x="2198" y="1937"/>
                    <a:pt x="2206" y="1937"/>
                  </a:cubicBezTo>
                  <a:cubicBezTo>
                    <a:pt x="2206" y="1937"/>
                    <a:pt x="2214" y="1929"/>
                    <a:pt x="2229" y="1929"/>
                  </a:cubicBezTo>
                  <a:cubicBezTo>
                    <a:pt x="2237" y="1921"/>
                    <a:pt x="2245" y="1913"/>
                    <a:pt x="2261" y="1905"/>
                  </a:cubicBezTo>
                  <a:cubicBezTo>
                    <a:pt x="2277" y="1897"/>
                    <a:pt x="2285" y="1890"/>
                    <a:pt x="2308" y="1882"/>
                  </a:cubicBezTo>
                  <a:cubicBezTo>
                    <a:pt x="2316" y="1882"/>
                    <a:pt x="2324" y="1874"/>
                    <a:pt x="2332" y="1874"/>
                  </a:cubicBezTo>
                  <a:cubicBezTo>
                    <a:pt x="2356" y="1874"/>
                    <a:pt x="2380" y="1866"/>
                    <a:pt x="2388" y="1850"/>
                  </a:cubicBezTo>
                  <a:cubicBezTo>
                    <a:pt x="2403" y="1818"/>
                    <a:pt x="2435" y="1811"/>
                    <a:pt x="2467" y="1811"/>
                  </a:cubicBezTo>
                  <a:cubicBezTo>
                    <a:pt x="2490" y="1811"/>
                    <a:pt x="2538" y="1803"/>
                    <a:pt x="2569" y="1779"/>
                  </a:cubicBezTo>
                  <a:cubicBezTo>
                    <a:pt x="2609" y="1763"/>
                    <a:pt x="2641" y="1716"/>
                    <a:pt x="2648" y="1684"/>
                  </a:cubicBezTo>
                  <a:lnTo>
                    <a:pt x="2656" y="1676"/>
                  </a:lnTo>
                  <a:cubicBezTo>
                    <a:pt x="2664" y="1676"/>
                    <a:pt x="2664" y="1676"/>
                    <a:pt x="2664" y="1676"/>
                  </a:cubicBezTo>
                  <a:cubicBezTo>
                    <a:pt x="2672" y="1684"/>
                    <a:pt x="2672" y="1716"/>
                    <a:pt x="2664" y="1731"/>
                  </a:cubicBezTo>
                  <a:cubicBezTo>
                    <a:pt x="2656" y="1747"/>
                    <a:pt x="2648" y="1755"/>
                    <a:pt x="2648" y="1763"/>
                  </a:cubicBezTo>
                  <a:cubicBezTo>
                    <a:pt x="2641" y="1779"/>
                    <a:pt x="2625" y="1795"/>
                    <a:pt x="2633" y="1795"/>
                  </a:cubicBezTo>
                  <a:lnTo>
                    <a:pt x="2633" y="1795"/>
                  </a:lnTo>
                  <a:lnTo>
                    <a:pt x="2633" y="1795"/>
                  </a:lnTo>
                  <a:cubicBezTo>
                    <a:pt x="2641" y="1795"/>
                    <a:pt x="2680" y="1747"/>
                    <a:pt x="2688" y="1731"/>
                  </a:cubicBezTo>
                  <a:lnTo>
                    <a:pt x="2688" y="1731"/>
                  </a:lnTo>
                  <a:cubicBezTo>
                    <a:pt x="2688" y="1716"/>
                    <a:pt x="2696" y="1700"/>
                    <a:pt x="2712" y="1700"/>
                  </a:cubicBezTo>
                  <a:cubicBezTo>
                    <a:pt x="2719" y="1700"/>
                    <a:pt x="2728" y="1700"/>
                    <a:pt x="2735" y="1700"/>
                  </a:cubicBezTo>
                  <a:cubicBezTo>
                    <a:pt x="2735" y="1708"/>
                    <a:pt x="2743" y="1708"/>
                    <a:pt x="2751" y="1708"/>
                  </a:cubicBezTo>
                  <a:cubicBezTo>
                    <a:pt x="2759" y="1708"/>
                    <a:pt x="2767" y="1700"/>
                    <a:pt x="2775" y="1700"/>
                  </a:cubicBezTo>
                  <a:cubicBezTo>
                    <a:pt x="2783" y="1700"/>
                    <a:pt x="2791" y="1692"/>
                    <a:pt x="2799" y="1692"/>
                  </a:cubicBezTo>
                  <a:cubicBezTo>
                    <a:pt x="2799" y="1692"/>
                    <a:pt x="2807" y="1692"/>
                    <a:pt x="2807" y="1700"/>
                  </a:cubicBezTo>
                  <a:cubicBezTo>
                    <a:pt x="2807" y="1700"/>
                    <a:pt x="2807" y="1700"/>
                    <a:pt x="2814" y="1708"/>
                  </a:cubicBezTo>
                  <a:cubicBezTo>
                    <a:pt x="2814" y="1716"/>
                    <a:pt x="2791" y="1731"/>
                    <a:pt x="2751" y="1763"/>
                  </a:cubicBezTo>
                  <a:cubicBezTo>
                    <a:pt x="2743" y="1771"/>
                    <a:pt x="2735" y="1779"/>
                    <a:pt x="2728" y="1787"/>
                  </a:cubicBezTo>
                  <a:cubicBezTo>
                    <a:pt x="2719" y="1795"/>
                    <a:pt x="2712" y="1795"/>
                    <a:pt x="2704" y="1803"/>
                  </a:cubicBezTo>
                  <a:cubicBezTo>
                    <a:pt x="2688" y="1818"/>
                    <a:pt x="2672" y="1834"/>
                    <a:pt x="2609" y="1866"/>
                  </a:cubicBezTo>
                  <a:cubicBezTo>
                    <a:pt x="2577" y="1882"/>
                    <a:pt x="2546" y="1897"/>
                    <a:pt x="2514" y="1921"/>
                  </a:cubicBezTo>
                  <a:cubicBezTo>
                    <a:pt x="2482" y="1945"/>
                    <a:pt x="2451" y="1969"/>
                    <a:pt x="2411" y="1984"/>
                  </a:cubicBezTo>
                  <a:cubicBezTo>
                    <a:pt x="2380" y="2000"/>
                    <a:pt x="2340" y="2016"/>
                    <a:pt x="2308" y="2032"/>
                  </a:cubicBezTo>
                  <a:cubicBezTo>
                    <a:pt x="2253" y="2064"/>
                    <a:pt x="2198" y="2087"/>
                    <a:pt x="2166" y="2095"/>
                  </a:cubicBezTo>
                  <a:cubicBezTo>
                    <a:pt x="2166" y="2095"/>
                    <a:pt x="2158" y="2095"/>
                    <a:pt x="2150" y="2095"/>
                  </a:cubicBezTo>
                  <a:close/>
                  <a:moveTo>
                    <a:pt x="2119" y="2064"/>
                  </a:moveTo>
                  <a:lnTo>
                    <a:pt x="2119" y="2064"/>
                  </a:lnTo>
                  <a:cubicBezTo>
                    <a:pt x="2127" y="2064"/>
                    <a:pt x="2127" y="2071"/>
                    <a:pt x="2135" y="2079"/>
                  </a:cubicBezTo>
                  <a:cubicBezTo>
                    <a:pt x="2135" y="2079"/>
                    <a:pt x="2135" y="2087"/>
                    <a:pt x="2150" y="2087"/>
                  </a:cubicBezTo>
                  <a:lnTo>
                    <a:pt x="2150" y="2087"/>
                  </a:lnTo>
                  <a:cubicBezTo>
                    <a:pt x="2158" y="2087"/>
                    <a:pt x="2158" y="2087"/>
                    <a:pt x="2166" y="2087"/>
                  </a:cubicBezTo>
                  <a:cubicBezTo>
                    <a:pt x="2198" y="2079"/>
                    <a:pt x="2253" y="2055"/>
                    <a:pt x="2308" y="2024"/>
                  </a:cubicBezTo>
                  <a:cubicBezTo>
                    <a:pt x="2340" y="2008"/>
                    <a:pt x="2372" y="1992"/>
                    <a:pt x="2403" y="1977"/>
                  </a:cubicBezTo>
                  <a:cubicBezTo>
                    <a:pt x="2443" y="1961"/>
                    <a:pt x="2482" y="1937"/>
                    <a:pt x="2514" y="1913"/>
                  </a:cubicBezTo>
                  <a:cubicBezTo>
                    <a:pt x="2546" y="1890"/>
                    <a:pt x="2577" y="1874"/>
                    <a:pt x="2609" y="1858"/>
                  </a:cubicBezTo>
                  <a:cubicBezTo>
                    <a:pt x="2664" y="1834"/>
                    <a:pt x="2680" y="1818"/>
                    <a:pt x="2704" y="1795"/>
                  </a:cubicBezTo>
                  <a:cubicBezTo>
                    <a:pt x="2704" y="1795"/>
                    <a:pt x="2712" y="1787"/>
                    <a:pt x="2719" y="1779"/>
                  </a:cubicBezTo>
                  <a:cubicBezTo>
                    <a:pt x="2728" y="1771"/>
                    <a:pt x="2735" y="1763"/>
                    <a:pt x="2751" y="1755"/>
                  </a:cubicBezTo>
                  <a:cubicBezTo>
                    <a:pt x="2775" y="1739"/>
                    <a:pt x="2807" y="1716"/>
                    <a:pt x="2807" y="1708"/>
                  </a:cubicBezTo>
                  <a:cubicBezTo>
                    <a:pt x="2807" y="1700"/>
                    <a:pt x="2807" y="1700"/>
                    <a:pt x="2807" y="1700"/>
                  </a:cubicBezTo>
                  <a:cubicBezTo>
                    <a:pt x="2799" y="1700"/>
                    <a:pt x="2791" y="1700"/>
                    <a:pt x="2783" y="1708"/>
                  </a:cubicBezTo>
                  <a:cubicBezTo>
                    <a:pt x="2775" y="1708"/>
                    <a:pt x="2759" y="1716"/>
                    <a:pt x="2751" y="1716"/>
                  </a:cubicBezTo>
                  <a:cubicBezTo>
                    <a:pt x="2743" y="1716"/>
                    <a:pt x="2735" y="1708"/>
                    <a:pt x="2728" y="1708"/>
                  </a:cubicBezTo>
                  <a:cubicBezTo>
                    <a:pt x="2719" y="1708"/>
                    <a:pt x="2719" y="1700"/>
                    <a:pt x="2712" y="1700"/>
                  </a:cubicBezTo>
                  <a:cubicBezTo>
                    <a:pt x="2704" y="1700"/>
                    <a:pt x="2696" y="1716"/>
                    <a:pt x="2696" y="1731"/>
                  </a:cubicBezTo>
                  <a:lnTo>
                    <a:pt x="2696" y="1739"/>
                  </a:lnTo>
                  <a:cubicBezTo>
                    <a:pt x="2688" y="1747"/>
                    <a:pt x="2648" y="1803"/>
                    <a:pt x="2633" y="1803"/>
                  </a:cubicBezTo>
                  <a:lnTo>
                    <a:pt x="2625" y="1803"/>
                  </a:lnTo>
                  <a:cubicBezTo>
                    <a:pt x="2625" y="1803"/>
                    <a:pt x="2625" y="1803"/>
                    <a:pt x="2625" y="1795"/>
                  </a:cubicBezTo>
                  <a:cubicBezTo>
                    <a:pt x="2617" y="1787"/>
                    <a:pt x="2625" y="1779"/>
                    <a:pt x="2641" y="1763"/>
                  </a:cubicBezTo>
                  <a:cubicBezTo>
                    <a:pt x="2648" y="1747"/>
                    <a:pt x="2656" y="1739"/>
                    <a:pt x="2656" y="1731"/>
                  </a:cubicBezTo>
                  <a:cubicBezTo>
                    <a:pt x="2664" y="1716"/>
                    <a:pt x="2664" y="1692"/>
                    <a:pt x="2656" y="1684"/>
                  </a:cubicBezTo>
                  <a:cubicBezTo>
                    <a:pt x="2656" y="1684"/>
                    <a:pt x="2656" y="1684"/>
                    <a:pt x="2656" y="1692"/>
                  </a:cubicBezTo>
                  <a:cubicBezTo>
                    <a:pt x="2648" y="1716"/>
                    <a:pt x="2609" y="1771"/>
                    <a:pt x="2577" y="1787"/>
                  </a:cubicBezTo>
                  <a:cubicBezTo>
                    <a:pt x="2546" y="1811"/>
                    <a:pt x="2490" y="1811"/>
                    <a:pt x="2467" y="1818"/>
                  </a:cubicBezTo>
                  <a:cubicBezTo>
                    <a:pt x="2435" y="1818"/>
                    <a:pt x="2403" y="1826"/>
                    <a:pt x="2395" y="1850"/>
                  </a:cubicBezTo>
                  <a:cubicBezTo>
                    <a:pt x="2380" y="1874"/>
                    <a:pt x="2356" y="1882"/>
                    <a:pt x="2332" y="1882"/>
                  </a:cubicBezTo>
                  <a:cubicBezTo>
                    <a:pt x="2324" y="1882"/>
                    <a:pt x="2316" y="1890"/>
                    <a:pt x="2308" y="1890"/>
                  </a:cubicBezTo>
                  <a:cubicBezTo>
                    <a:pt x="2293" y="1890"/>
                    <a:pt x="2277" y="1905"/>
                    <a:pt x="2261" y="1913"/>
                  </a:cubicBezTo>
                  <a:cubicBezTo>
                    <a:pt x="2253" y="1921"/>
                    <a:pt x="2237" y="1929"/>
                    <a:pt x="2229" y="1937"/>
                  </a:cubicBezTo>
                  <a:cubicBezTo>
                    <a:pt x="2222" y="1937"/>
                    <a:pt x="2214" y="1945"/>
                    <a:pt x="2206" y="1945"/>
                  </a:cubicBezTo>
                  <a:cubicBezTo>
                    <a:pt x="2198" y="1945"/>
                    <a:pt x="2198" y="1937"/>
                    <a:pt x="2190" y="1937"/>
                  </a:cubicBezTo>
                  <a:cubicBezTo>
                    <a:pt x="2190" y="1929"/>
                    <a:pt x="2198" y="1921"/>
                    <a:pt x="2206" y="1913"/>
                  </a:cubicBezTo>
                  <a:cubicBezTo>
                    <a:pt x="2214" y="1905"/>
                    <a:pt x="2222" y="1897"/>
                    <a:pt x="2229" y="1890"/>
                  </a:cubicBezTo>
                  <a:cubicBezTo>
                    <a:pt x="2206" y="1874"/>
                    <a:pt x="2198" y="1858"/>
                    <a:pt x="2198" y="1850"/>
                  </a:cubicBezTo>
                  <a:cubicBezTo>
                    <a:pt x="2198" y="1834"/>
                    <a:pt x="2222" y="1803"/>
                    <a:pt x="2237" y="1787"/>
                  </a:cubicBezTo>
                  <a:cubicBezTo>
                    <a:pt x="2253" y="1779"/>
                    <a:pt x="2245" y="1747"/>
                    <a:pt x="2237" y="1739"/>
                  </a:cubicBezTo>
                  <a:cubicBezTo>
                    <a:pt x="2237" y="1731"/>
                    <a:pt x="2237" y="1731"/>
                    <a:pt x="2229" y="1724"/>
                  </a:cubicBezTo>
                  <a:cubicBezTo>
                    <a:pt x="2229" y="1716"/>
                    <a:pt x="2222" y="1708"/>
                    <a:pt x="2222" y="1692"/>
                  </a:cubicBezTo>
                  <a:cubicBezTo>
                    <a:pt x="2222" y="1676"/>
                    <a:pt x="2214" y="1605"/>
                    <a:pt x="2198" y="1565"/>
                  </a:cubicBezTo>
                  <a:cubicBezTo>
                    <a:pt x="2182" y="1534"/>
                    <a:pt x="2174" y="1502"/>
                    <a:pt x="2174" y="1478"/>
                  </a:cubicBezTo>
                  <a:cubicBezTo>
                    <a:pt x="2174" y="1463"/>
                    <a:pt x="2166" y="1455"/>
                    <a:pt x="2166" y="1455"/>
                  </a:cubicBezTo>
                  <a:cubicBezTo>
                    <a:pt x="2166" y="1455"/>
                    <a:pt x="2166" y="1439"/>
                    <a:pt x="2166" y="1407"/>
                  </a:cubicBezTo>
                  <a:cubicBezTo>
                    <a:pt x="2166" y="1391"/>
                    <a:pt x="2158" y="1384"/>
                    <a:pt x="2158" y="1384"/>
                  </a:cubicBezTo>
                  <a:cubicBezTo>
                    <a:pt x="2150" y="1376"/>
                    <a:pt x="2150" y="1368"/>
                    <a:pt x="2150" y="1368"/>
                  </a:cubicBezTo>
                  <a:lnTo>
                    <a:pt x="2150" y="1368"/>
                  </a:lnTo>
                  <a:lnTo>
                    <a:pt x="2150" y="1368"/>
                  </a:lnTo>
                  <a:cubicBezTo>
                    <a:pt x="2158" y="1044"/>
                    <a:pt x="2158" y="1044"/>
                    <a:pt x="2158" y="1044"/>
                  </a:cubicBezTo>
                  <a:cubicBezTo>
                    <a:pt x="2158" y="1036"/>
                    <a:pt x="2142" y="996"/>
                    <a:pt x="2127" y="901"/>
                  </a:cubicBezTo>
                  <a:cubicBezTo>
                    <a:pt x="2119" y="870"/>
                    <a:pt x="2111" y="838"/>
                    <a:pt x="2111" y="822"/>
                  </a:cubicBezTo>
                  <a:cubicBezTo>
                    <a:pt x="2087" y="743"/>
                    <a:pt x="2071" y="696"/>
                    <a:pt x="2064" y="672"/>
                  </a:cubicBezTo>
                  <a:cubicBezTo>
                    <a:pt x="2055" y="664"/>
                    <a:pt x="2055" y="664"/>
                    <a:pt x="2055" y="664"/>
                  </a:cubicBezTo>
                  <a:cubicBezTo>
                    <a:pt x="2055" y="664"/>
                    <a:pt x="2055" y="664"/>
                    <a:pt x="2048" y="664"/>
                  </a:cubicBezTo>
                  <a:cubicBezTo>
                    <a:pt x="2048" y="672"/>
                    <a:pt x="2040" y="672"/>
                    <a:pt x="2032" y="672"/>
                  </a:cubicBezTo>
                  <a:cubicBezTo>
                    <a:pt x="2024" y="672"/>
                    <a:pt x="2024" y="672"/>
                    <a:pt x="2024" y="672"/>
                  </a:cubicBezTo>
                  <a:cubicBezTo>
                    <a:pt x="2000" y="664"/>
                    <a:pt x="1992" y="609"/>
                    <a:pt x="1992" y="577"/>
                  </a:cubicBezTo>
                  <a:cubicBezTo>
                    <a:pt x="1992" y="554"/>
                    <a:pt x="1976" y="483"/>
                    <a:pt x="1969" y="451"/>
                  </a:cubicBezTo>
                  <a:cubicBezTo>
                    <a:pt x="1961" y="427"/>
                    <a:pt x="1961" y="411"/>
                    <a:pt x="1969" y="387"/>
                  </a:cubicBezTo>
                  <a:cubicBezTo>
                    <a:pt x="1969" y="380"/>
                    <a:pt x="1969" y="372"/>
                    <a:pt x="1969" y="364"/>
                  </a:cubicBezTo>
                  <a:cubicBezTo>
                    <a:pt x="1969" y="332"/>
                    <a:pt x="1953" y="277"/>
                    <a:pt x="1937" y="253"/>
                  </a:cubicBezTo>
                  <a:cubicBezTo>
                    <a:pt x="1937" y="245"/>
                    <a:pt x="1929" y="237"/>
                    <a:pt x="1921" y="237"/>
                  </a:cubicBezTo>
                  <a:cubicBezTo>
                    <a:pt x="1913" y="230"/>
                    <a:pt x="1905" y="221"/>
                    <a:pt x="1897" y="198"/>
                  </a:cubicBezTo>
                  <a:cubicBezTo>
                    <a:pt x="1889" y="182"/>
                    <a:pt x="1889" y="166"/>
                    <a:pt x="1889" y="150"/>
                  </a:cubicBezTo>
                  <a:cubicBezTo>
                    <a:pt x="1889" y="127"/>
                    <a:pt x="1889" y="111"/>
                    <a:pt x="1882" y="103"/>
                  </a:cubicBezTo>
                  <a:cubicBezTo>
                    <a:pt x="1874" y="95"/>
                    <a:pt x="1874" y="48"/>
                    <a:pt x="1874" y="8"/>
                  </a:cubicBezTo>
                  <a:cubicBezTo>
                    <a:pt x="1629" y="71"/>
                    <a:pt x="1399" y="119"/>
                    <a:pt x="1384" y="127"/>
                  </a:cubicBezTo>
                  <a:cubicBezTo>
                    <a:pt x="1344" y="135"/>
                    <a:pt x="1123" y="419"/>
                    <a:pt x="1123" y="459"/>
                  </a:cubicBezTo>
                  <a:cubicBezTo>
                    <a:pt x="1123" y="490"/>
                    <a:pt x="1083" y="522"/>
                    <a:pt x="1044" y="554"/>
                  </a:cubicBezTo>
                  <a:cubicBezTo>
                    <a:pt x="1044" y="561"/>
                    <a:pt x="1044" y="561"/>
                    <a:pt x="1036" y="561"/>
                  </a:cubicBezTo>
                  <a:cubicBezTo>
                    <a:pt x="1044" y="561"/>
                    <a:pt x="1044" y="569"/>
                    <a:pt x="1044" y="569"/>
                  </a:cubicBezTo>
                  <a:cubicBezTo>
                    <a:pt x="1052" y="569"/>
                    <a:pt x="1044" y="569"/>
                    <a:pt x="1044" y="577"/>
                  </a:cubicBezTo>
                  <a:cubicBezTo>
                    <a:pt x="1028" y="585"/>
                    <a:pt x="980" y="641"/>
                    <a:pt x="980" y="648"/>
                  </a:cubicBezTo>
                  <a:cubicBezTo>
                    <a:pt x="980" y="656"/>
                    <a:pt x="996" y="664"/>
                    <a:pt x="1012" y="664"/>
                  </a:cubicBezTo>
                  <a:cubicBezTo>
                    <a:pt x="1020" y="664"/>
                    <a:pt x="1020" y="664"/>
                    <a:pt x="1020" y="664"/>
                  </a:cubicBezTo>
                  <a:cubicBezTo>
                    <a:pt x="1028" y="656"/>
                    <a:pt x="1036" y="656"/>
                    <a:pt x="1044" y="656"/>
                  </a:cubicBezTo>
                  <a:lnTo>
                    <a:pt x="1052" y="656"/>
                  </a:lnTo>
                  <a:cubicBezTo>
                    <a:pt x="1059" y="664"/>
                    <a:pt x="1059" y="664"/>
                    <a:pt x="1059" y="672"/>
                  </a:cubicBezTo>
                  <a:cubicBezTo>
                    <a:pt x="1052" y="680"/>
                    <a:pt x="1052" y="680"/>
                    <a:pt x="1052" y="680"/>
                  </a:cubicBezTo>
                  <a:cubicBezTo>
                    <a:pt x="1052" y="680"/>
                    <a:pt x="1059" y="680"/>
                    <a:pt x="1067" y="680"/>
                  </a:cubicBezTo>
                  <a:cubicBezTo>
                    <a:pt x="1067" y="672"/>
                    <a:pt x="1075" y="672"/>
                    <a:pt x="1075" y="672"/>
                  </a:cubicBezTo>
                  <a:cubicBezTo>
                    <a:pt x="1091" y="672"/>
                    <a:pt x="1099" y="680"/>
                    <a:pt x="1099" y="688"/>
                  </a:cubicBezTo>
                  <a:cubicBezTo>
                    <a:pt x="1099" y="688"/>
                    <a:pt x="1099" y="696"/>
                    <a:pt x="1091" y="696"/>
                  </a:cubicBezTo>
                  <a:cubicBezTo>
                    <a:pt x="1067" y="704"/>
                    <a:pt x="1059" y="727"/>
                    <a:pt x="1059" y="735"/>
                  </a:cubicBezTo>
                  <a:lnTo>
                    <a:pt x="1059" y="743"/>
                  </a:lnTo>
                  <a:cubicBezTo>
                    <a:pt x="1059" y="751"/>
                    <a:pt x="1052" y="751"/>
                    <a:pt x="1052" y="767"/>
                  </a:cubicBezTo>
                  <a:cubicBezTo>
                    <a:pt x="1052" y="775"/>
                    <a:pt x="1059" y="791"/>
                    <a:pt x="1067" y="798"/>
                  </a:cubicBezTo>
                  <a:cubicBezTo>
                    <a:pt x="1067" y="807"/>
                    <a:pt x="1067" y="807"/>
                    <a:pt x="1067" y="814"/>
                  </a:cubicBezTo>
                  <a:cubicBezTo>
                    <a:pt x="1075" y="822"/>
                    <a:pt x="1075" y="830"/>
                    <a:pt x="1083" y="830"/>
                  </a:cubicBezTo>
                  <a:cubicBezTo>
                    <a:pt x="1083" y="846"/>
                    <a:pt x="1091" y="862"/>
                    <a:pt x="1091" y="878"/>
                  </a:cubicBezTo>
                  <a:cubicBezTo>
                    <a:pt x="1091" y="878"/>
                    <a:pt x="1091" y="886"/>
                    <a:pt x="1083" y="886"/>
                  </a:cubicBezTo>
                  <a:cubicBezTo>
                    <a:pt x="1083" y="909"/>
                    <a:pt x="1083" y="925"/>
                    <a:pt x="1059" y="925"/>
                  </a:cubicBezTo>
                  <a:cubicBezTo>
                    <a:pt x="1059" y="925"/>
                    <a:pt x="1052" y="925"/>
                    <a:pt x="1044" y="925"/>
                  </a:cubicBezTo>
                  <a:cubicBezTo>
                    <a:pt x="1036" y="925"/>
                    <a:pt x="1028" y="917"/>
                    <a:pt x="1020" y="933"/>
                  </a:cubicBezTo>
                  <a:cubicBezTo>
                    <a:pt x="1020" y="933"/>
                    <a:pt x="1020" y="933"/>
                    <a:pt x="1020" y="941"/>
                  </a:cubicBezTo>
                  <a:cubicBezTo>
                    <a:pt x="1012" y="957"/>
                    <a:pt x="1004" y="965"/>
                    <a:pt x="988" y="973"/>
                  </a:cubicBezTo>
                  <a:lnTo>
                    <a:pt x="988" y="973"/>
                  </a:lnTo>
                  <a:cubicBezTo>
                    <a:pt x="980" y="973"/>
                    <a:pt x="965" y="980"/>
                    <a:pt x="965" y="988"/>
                  </a:cubicBezTo>
                  <a:cubicBezTo>
                    <a:pt x="957" y="1004"/>
                    <a:pt x="949" y="1028"/>
                    <a:pt x="933" y="1036"/>
                  </a:cubicBezTo>
                  <a:cubicBezTo>
                    <a:pt x="909" y="1044"/>
                    <a:pt x="894" y="1060"/>
                    <a:pt x="885" y="1075"/>
                  </a:cubicBezTo>
                  <a:cubicBezTo>
                    <a:pt x="885" y="1075"/>
                    <a:pt x="885" y="1075"/>
                    <a:pt x="885" y="1083"/>
                  </a:cubicBezTo>
                  <a:cubicBezTo>
                    <a:pt x="885" y="1091"/>
                    <a:pt x="885" y="1099"/>
                    <a:pt x="870" y="1091"/>
                  </a:cubicBezTo>
                  <a:lnTo>
                    <a:pt x="862" y="1091"/>
                  </a:lnTo>
                  <a:cubicBezTo>
                    <a:pt x="846" y="1083"/>
                    <a:pt x="838" y="1083"/>
                    <a:pt x="822" y="1083"/>
                  </a:cubicBezTo>
                  <a:cubicBezTo>
                    <a:pt x="791" y="1083"/>
                    <a:pt x="759" y="1091"/>
                    <a:pt x="743" y="1099"/>
                  </a:cubicBezTo>
                  <a:cubicBezTo>
                    <a:pt x="743" y="1099"/>
                    <a:pt x="735" y="1107"/>
                    <a:pt x="727" y="1107"/>
                  </a:cubicBezTo>
                  <a:cubicBezTo>
                    <a:pt x="712" y="1115"/>
                    <a:pt x="696" y="1123"/>
                    <a:pt x="688" y="1131"/>
                  </a:cubicBezTo>
                  <a:cubicBezTo>
                    <a:pt x="672" y="1147"/>
                    <a:pt x="656" y="1147"/>
                    <a:pt x="632" y="1138"/>
                  </a:cubicBezTo>
                  <a:lnTo>
                    <a:pt x="632" y="1138"/>
                  </a:lnTo>
                  <a:cubicBezTo>
                    <a:pt x="617" y="1123"/>
                    <a:pt x="601" y="1107"/>
                    <a:pt x="585" y="1107"/>
                  </a:cubicBezTo>
                  <a:lnTo>
                    <a:pt x="577" y="1107"/>
                  </a:lnTo>
                  <a:cubicBezTo>
                    <a:pt x="577" y="1107"/>
                    <a:pt x="561" y="1107"/>
                    <a:pt x="546" y="1107"/>
                  </a:cubicBezTo>
                  <a:cubicBezTo>
                    <a:pt x="474" y="1115"/>
                    <a:pt x="316" y="1115"/>
                    <a:pt x="206" y="1202"/>
                  </a:cubicBezTo>
                  <a:cubicBezTo>
                    <a:pt x="190" y="1210"/>
                    <a:pt x="182" y="1218"/>
                    <a:pt x="166" y="1225"/>
                  </a:cubicBezTo>
                  <a:cubicBezTo>
                    <a:pt x="174" y="1257"/>
                    <a:pt x="182" y="1289"/>
                    <a:pt x="190" y="1305"/>
                  </a:cubicBezTo>
                  <a:cubicBezTo>
                    <a:pt x="190" y="1313"/>
                    <a:pt x="190" y="1313"/>
                    <a:pt x="190" y="1313"/>
                  </a:cubicBezTo>
                  <a:cubicBezTo>
                    <a:pt x="190" y="1336"/>
                    <a:pt x="221" y="1376"/>
                    <a:pt x="229" y="1400"/>
                  </a:cubicBezTo>
                  <a:cubicBezTo>
                    <a:pt x="237" y="1400"/>
                    <a:pt x="237" y="1400"/>
                    <a:pt x="237" y="1391"/>
                  </a:cubicBezTo>
                  <a:lnTo>
                    <a:pt x="237" y="1391"/>
                  </a:lnTo>
                  <a:lnTo>
                    <a:pt x="237" y="1391"/>
                  </a:lnTo>
                  <a:cubicBezTo>
                    <a:pt x="245" y="1391"/>
                    <a:pt x="261" y="1391"/>
                    <a:pt x="269" y="1400"/>
                  </a:cubicBezTo>
                  <a:cubicBezTo>
                    <a:pt x="269" y="1407"/>
                    <a:pt x="269" y="1407"/>
                    <a:pt x="269" y="1415"/>
                  </a:cubicBezTo>
                  <a:cubicBezTo>
                    <a:pt x="269" y="1415"/>
                    <a:pt x="269" y="1423"/>
                    <a:pt x="261" y="1431"/>
                  </a:cubicBezTo>
                  <a:cubicBezTo>
                    <a:pt x="261" y="1447"/>
                    <a:pt x="253" y="1478"/>
                    <a:pt x="237" y="1486"/>
                  </a:cubicBezTo>
                  <a:cubicBezTo>
                    <a:pt x="221" y="1502"/>
                    <a:pt x="182" y="1542"/>
                    <a:pt x="150" y="1589"/>
                  </a:cubicBezTo>
                  <a:cubicBezTo>
                    <a:pt x="126" y="1613"/>
                    <a:pt x="111" y="1644"/>
                    <a:pt x="95" y="1660"/>
                  </a:cubicBezTo>
                  <a:cubicBezTo>
                    <a:pt x="79" y="1676"/>
                    <a:pt x="48" y="1708"/>
                    <a:pt x="8" y="1739"/>
                  </a:cubicBezTo>
                  <a:cubicBezTo>
                    <a:pt x="32" y="1850"/>
                    <a:pt x="32" y="1850"/>
                    <a:pt x="32" y="1850"/>
                  </a:cubicBezTo>
                  <a:cubicBezTo>
                    <a:pt x="111" y="1834"/>
                    <a:pt x="1415" y="1581"/>
                    <a:pt x="1439" y="1573"/>
                  </a:cubicBezTo>
                  <a:cubicBezTo>
                    <a:pt x="1447" y="1573"/>
                    <a:pt x="1455" y="1565"/>
                    <a:pt x="1455" y="1565"/>
                  </a:cubicBezTo>
                  <a:cubicBezTo>
                    <a:pt x="1471" y="1558"/>
                    <a:pt x="1486" y="1550"/>
                    <a:pt x="1502" y="1550"/>
                  </a:cubicBezTo>
                  <a:cubicBezTo>
                    <a:pt x="1510" y="1550"/>
                    <a:pt x="1526" y="1558"/>
                    <a:pt x="1542" y="1565"/>
                  </a:cubicBezTo>
                  <a:cubicBezTo>
                    <a:pt x="1589" y="1605"/>
                    <a:pt x="1613" y="1605"/>
                    <a:pt x="1644" y="1605"/>
                  </a:cubicBezTo>
                  <a:lnTo>
                    <a:pt x="1644" y="1605"/>
                  </a:lnTo>
                  <a:cubicBezTo>
                    <a:pt x="1668" y="1605"/>
                    <a:pt x="1684" y="1653"/>
                    <a:pt x="1700" y="1700"/>
                  </a:cubicBezTo>
                  <a:cubicBezTo>
                    <a:pt x="1708" y="1724"/>
                    <a:pt x="1716" y="1739"/>
                    <a:pt x="1724" y="1755"/>
                  </a:cubicBezTo>
                  <a:cubicBezTo>
                    <a:pt x="1731" y="1763"/>
                    <a:pt x="1731" y="1763"/>
                    <a:pt x="1739" y="1763"/>
                  </a:cubicBezTo>
                  <a:cubicBezTo>
                    <a:pt x="1739" y="1763"/>
                    <a:pt x="1739" y="1763"/>
                    <a:pt x="1747" y="1763"/>
                  </a:cubicBezTo>
                  <a:cubicBezTo>
                    <a:pt x="1747" y="1763"/>
                    <a:pt x="1755" y="1763"/>
                    <a:pt x="1763" y="1763"/>
                  </a:cubicBezTo>
                  <a:cubicBezTo>
                    <a:pt x="1771" y="1763"/>
                    <a:pt x="1779" y="1763"/>
                    <a:pt x="1787" y="1763"/>
                  </a:cubicBezTo>
                  <a:cubicBezTo>
                    <a:pt x="1826" y="1779"/>
                    <a:pt x="1842" y="1787"/>
                    <a:pt x="1874" y="1811"/>
                  </a:cubicBezTo>
                  <a:cubicBezTo>
                    <a:pt x="1897" y="1842"/>
                    <a:pt x="2079" y="1882"/>
                    <a:pt x="2103" y="1890"/>
                  </a:cubicBezTo>
                  <a:cubicBezTo>
                    <a:pt x="2127" y="1890"/>
                    <a:pt x="2142" y="1905"/>
                    <a:pt x="2150" y="1921"/>
                  </a:cubicBezTo>
                  <a:cubicBezTo>
                    <a:pt x="2158" y="1929"/>
                    <a:pt x="2150" y="1969"/>
                    <a:pt x="2142" y="2000"/>
                  </a:cubicBezTo>
                  <a:cubicBezTo>
                    <a:pt x="2135" y="2008"/>
                    <a:pt x="2135" y="2008"/>
                    <a:pt x="2135" y="2016"/>
                  </a:cubicBezTo>
                  <a:cubicBezTo>
                    <a:pt x="2135" y="2024"/>
                    <a:pt x="2127" y="2048"/>
                    <a:pt x="2119" y="2064"/>
                  </a:cubicBezTo>
                  <a:close/>
                </a:path>
              </a:pathLst>
            </a:custGeom>
            <a:solidFill>
              <a:schemeClr val="accent6"/>
            </a:solidFill>
            <a:ln>
              <a:solidFill>
                <a:schemeClr val="bg2"/>
              </a:solidFill>
            </a:ln>
            <a:effectLst/>
          </p:spPr>
          <p:txBody>
            <a:bodyPr wrap="none" anchor="ctr"/>
            <a:lstStyle/>
            <a:p>
              <a:endParaRPr lang="en-US"/>
            </a:p>
          </p:txBody>
        </p:sp>
        <p:sp>
          <p:nvSpPr>
            <p:cNvPr id="1223" name="Freeform 769"/>
            <p:cNvSpPr>
              <a:spLocks noChangeArrowheads="1"/>
            </p:cNvSpPr>
            <p:nvPr/>
          </p:nvSpPr>
          <p:spPr bwMode="auto">
            <a:xfrm>
              <a:off x="21358729" y="5966573"/>
              <a:ext cx="294551" cy="598381"/>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endParaRPr lang="en-US"/>
            </a:p>
          </p:txBody>
        </p:sp>
        <p:sp>
          <p:nvSpPr>
            <p:cNvPr id="1224" name="Freeform 770"/>
            <p:cNvSpPr>
              <a:spLocks noChangeArrowheads="1"/>
            </p:cNvSpPr>
            <p:nvPr/>
          </p:nvSpPr>
          <p:spPr bwMode="auto">
            <a:xfrm>
              <a:off x="21365686" y="5961935"/>
              <a:ext cx="271359" cy="603020"/>
            </a:xfrm>
            <a:custGeom>
              <a:avLst/>
              <a:gdLst>
                <a:gd name="T0" fmla="*/ 276 w 515"/>
                <a:gd name="T1" fmla="*/ 1138 h 1147"/>
                <a:gd name="T2" fmla="*/ 300 w 515"/>
                <a:gd name="T3" fmla="*/ 1067 h 1147"/>
                <a:gd name="T4" fmla="*/ 261 w 515"/>
                <a:gd name="T5" fmla="*/ 1035 h 1147"/>
                <a:gd name="T6" fmla="*/ 229 w 515"/>
                <a:gd name="T7" fmla="*/ 1051 h 1147"/>
                <a:gd name="T8" fmla="*/ 103 w 515"/>
                <a:gd name="T9" fmla="*/ 1004 h 1147"/>
                <a:gd name="T10" fmla="*/ 71 w 515"/>
                <a:gd name="T11" fmla="*/ 972 h 1147"/>
                <a:gd name="T12" fmla="*/ 23 w 515"/>
                <a:gd name="T13" fmla="*/ 854 h 1147"/>
                <a:gd name="T14" fmla="*/ 150 w 515"/>
                <a:gd name="T15" fmla="*/ 680 h 1147"/>
                <a:gd name="T16" fmla="*/ 79 w 515"/>
                <a:gd name="T17" fmla="*/ 427 h 1147"/>
                <a:gd name="T18" fmla="*/ 39 w 515"/>
                <a:gd name="T19" fmla="*/ 316 h 1147"/>
                <a:gd name="T20" fmla="*/ 47 w 515"/>
                <a:gd name="T21" fmla="*/ 261 h 1147"/>
                <a:gd name="T22" fmla="*/ 63 w 515"/>
                <a:gd name="T23" fmla="*/ 142 h 1147"/>
                <a:gd name="T24" fmla="*/ 126 w 515"/>
                <a:gd name="T25" fmla="*/ 0 h 1147"/>
                <a:gd name="T26" fmla="*/ 166 w 515"/>
                <a:gd name="T27" fmla="*/ 24 h 1147"/>
                <a:gd name="T28" fmla="*/ 434 w 515"/>
                <a:gd name="T29" fmla="*/ 213 h 1147"/>
                <a:gd name="T30" fmla="*/ 411 w 515"/>
                <a:gd name="T31" fmla="*/ 284 h 1147"/>
                <a:gd name="T32" fmla="*/ 379 w 515"/>
                <a:gd name="T33" fmla="*/ 340 h 1147"/>
                <a:gd name="T34" fmla="*/ 379 w 515"/>
                <a:gd name="T35" fmla="*/ 379 h 1147"/>
                <a:gd name="T36" fmla="*/ 506 w 515"/>
                <a:gd name="T37" fmla="*/ 466 h 1147"/>
                <a:gd name="T38" fmla="*/ 450 w 515"/>
                <a:gd name="T39" fmla="*/ 830 h 1147"/>
                <a:gd name="T40" fmla="*/ 395 w 515"/>
                <a:gd name="T41" fmla="*/ 1004 h 1147"/>
                <a:gd name="T42" fmla="*/ 356 w 515"/>
                <a:gd name="T43" fmla="*/ 1114 h 1147"/>
                <a:gd name="T44" fmla="*/ 261 w 515"/>
                <a:gd name="T45" fmla="*/ 1027 h 1147"/>
                <a:gd name="T46" fmla="*/ 292 w 515"/>
                <a:gd name="T47" fmla="*/ 1059 h 1147"/>
                <a:gd name="T48" fmla="*/ 292 w 515"/>
                <a:gd name="T49" fmla="*/ 1114 h 1147"/>
                <a:gd name="T50" fmla="*/ 300 w 515"/>
                <a:gd name="T51" fmla="*/ 1138 h 1147"/>
                <a:gd name="T52" fmla="*/ 387 w 515"/>
                <a:gd name="T53" fmla="*/ 1043 h 1147"/>
                <a:gd name="T54" fmla="*/ 442 w 515"/>
                <a:gd name="T55" fmla="*/ 861 h 1147"/>
                <a:gd name="T56" fmla="*/ 498 w 515"/>
                <a:gd name="T57" fmla="*/ 521 h 1147"/>
                <a:gd name="T58" fmla="*/ 434 w 515"/>
                <a:gd name="T59" fmla="*/ 379 h 1147"/>
                <a:gd name="T60" fmla="*/ 363 w 515"/>
                <a:gd name="T61" fmla="*/ 363 h 1147"/>
                <a:gd name="T62" fmla="*/ 411 w 515"/>
                <a:gd name="T63" fmla="*/ 268 h 1147"/>
                <a:gd name="T64" fmla="*/ 434 w 515"/>
                <a:gd name="T65" fmla="*/ 134 h 1147"/>
                <a:gd name="T66" fmla="*/ 134 w 515"/>
                <a:gd name="T67" fmla="*/ 8 h 1147"/>
                <a:gd name="T68" fmla="*/ 71 w 515"/>
                <a:gd name="T69" fmla="*/ 142 h 1147"/>
                <a:gd name="T70" fmla="*/ 47 w 515"/>
                <a:gd name="T71" fmla="*/ 253 h 1147"/>
                <a:gd name="T72" fmla="*/ 23 w 515"/>
                <a:gd name="T73" fmla="*/ 363 h 1147"/>
                <a:gd name="T74" fmla="*/ 229 w 515"/>
                <a:gd name="T75" fmla="*/ 553 h 1147"/>
                <a:gd name="T76" fmla="*/ 150 w 515"/>
                <a:gd name="T77" fmla="*/ 711 h 1147"/>
                <a:gd name="T78" fmla="*/ 71 w 515"/>
                <a:gd name="T79" fmla="*/ 964 h 1147"/>
                <a:gd name="T80" fmla="*/ 94 w 515"/>
                <a:gd name="T81" fmla="*/ 980 h 1147"/>
                <a:gd name="T82" fmla="*/ 213 w 515"/>
                <a:gd name="T83" fmla="*/ 1043 h 1147"/>
                <a:gd name="T84" fmla="*/ 253 w 515"/>
                <a:gd name="T85" fmla="*/ 103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1147">
                  <a:moveTo>
                    <a:pt x="292" y="1146"/>
                  </a:moveTo>
                  <a:lnTo>
                    <a:pt x="292" y="1146"/>
                  </a:lnTo>
                  <a:cubicBezTo>
                    <a:pt x="284" y="1146"/>
                    <a:pt x="276" y="1146"/>
                    <a:pt x="276" y="1138"/>
                  </a:cubicBezTo>
                  <a:cubicBezTo>
                    <a:pt x="268" y="1130"/>
                    <a:pt x="276" y="1122"/>
                    <a:pt x="284" y="1107"/>
                  </a:cubicBezTo>
                  <a:cubicBezTo>
                    <a:pt x="292" y="1099"/>
                    <a:pt x="292" y="1099"/>
                    <a:pt x="300" y="1083"/>
                  </a:cubicBezTo>
                  <a:cubicBezTo>
                    <a:pt x="300" y="1075"/>
                    <a:pt x="300" y="1075"/>
                    <a:pt x="300" y="1067"/>
                  </a:cubicBezTo>
                  <a:lnTo>
                    <a:pt x="292" y="1067"/>
                  </a:lnTo>
                  <a:cubicBezTo>
                    <a:pt x="284" y="1067"/>
                    <a:pt x="268" y="1067"/>
                    <a:pt x="268" y="1051"/>
                  </a:cubicBezTo>
                  <a:cubicBezTo>
                    <a:pt x="268" y="1043"/>
                    <a:pt x="268" y="1035"/>
                    <a:pt x="261" y="1035"/>
                  </a:cubicBezTo>
                  <a:cubicBezTo>
                    <a:pt x="261" y="1035"/>
                    <a:pt x="261" y="1035"/>
                    <a:pt x="253" y="1035"/>
                  </a:cubicBezTo>
                  <a:cubicBezTo>
                    <a:pt x="253" y="1043"/>
                    <a:pt x="245" y="1043"/>
                    <a:pt x="237" y="1043"/>
                  </a:cubicBezTo>
                  <a:cubicBezTo>
                    <a:pt x="237" y="1043"/>
                    <a:pt x="237" y="1043"/>
                    <a:pt x="229" y="1051"/>
                  </a:cubicBezTo>
                  <a:cubicBezTo>
                    <a:pt x="229" y="1051"/>
                    <a:pt x="221" y="1051"/>
                    <a:pt x="213" y="1051"/>
                  </a:cubicBezTo>
                  <a:cubicBezTo>
                    <a:pt x="197" y="1051"/>
                    <a:pt x="181" y="1043"/>
                    <a:pt x="142" y="1035"/>
                  </a:cubicBezTo>
                  <a:cubicBezTo>
                    <a:pt x="103" y="1020"/>
                    <a:pt x="103" y="1012"/>
                    <a:pt x="103" y="1004"/>
                  </a:cubicBezTo>
                  <a:cubicBezTo>
                    <a:pt x="103" y="996"/>
                    <a:pt x="103" y="996"/>
                    <a:pt x="94" y="980"/>
                  </a:cubicBezTo>
                  <a:cubicBezTo>
                    <a:pt x="87" y="972"/>
                    <a:pt x="79" y="972"/>
                    <a:pt x="79" y="964"/>
                  </a:cubicBezTo>
                  <a:cubicBezTo>
                    <a:pt x="79" y="972"/>
                    <a:pt x="79" y="972"/>
                    <a:pt x="71" y="972"/>
                  </a:cubicBezTo>
                  <a:cubicBezTo>
                    <a:pt x="71" y="980"/>
                    <a:pt x="71" y="980"/>
                    <a:pt x="71" y="980"/>
                  </a:cubicBezTo>
                  <a:cubicBezTo>
                    <a:pt x="63" y="972"/>
                    <a:pt x="63" y="972"/>
                    <a:pt x="63" y="972"/>
                  </a:cubicBezTo>
                  <a:cubicBezTo>
                    <a:pt x="39" y="933"/>
                    <a:pt x="31" y="893"/>
                    <a:pt x="23" y="854"/>
                  </a:cubicBezTo>
                  <a:cubicBezTo>
                    <a:pt x="16" y="806"/>
                    <a:pt x="63" y="767"/>
                    <a:pt x="94" y="751"/>
                  </a:cubicBezTo>
                  <a:cubicBezTo>
                    <a:pt x="118" y="743"/>
                    <a:pt x="134" y="735"/>
                    <a:pt x="142" y="711"/>
                  </a:cubicBezTo>
                  <a:cubicBezTo>
                    <a:pt x="142" y="703"/>
                    <a:pt x="150" y="695"/>
                    <a:pt x="150" y="680"/>
                  </a:cubicBezTo>
                  <a:cubicBezTo>
                    <a:pt x="158" y="664"/>
                    <a:pt x="166" y="640"/>
                    <a:pt x="174" y="624"/>
                  </a:cubicBezTo>
                  <a:cubicBezTo>
                    <a:pt x="189" y="608"/>
                    <a:pt x="221" y="561"/>
                    <a:pt x="221" y="553"/>
                  </a:cubicBezTo>
                  <a:cubicBezTo>
                    <a:pt x="221" y="545"/>
                    <a:pt x="126" y="474"/>
                    <a:pt x="79" y="427"/>
                  </a:cubicBezTo>
                  <a:cubicBezTo>
                    <a:pt x="47" y="403"/>
                    <a:pt x="31" y="387"/>
                    <a:pt x="23" y="387"/>
                  </a:cubicBezTo>
                  <a:cubicBezTo>
                    <a:pt x="16" y="379"/>
                    <a:pt x="16" y="371"/>
                    <a:pt x="16" y="363"/>
                  </a:cubicBezTo>
                  <a:cubicBezTo>
                    <a:pt x="16" y="348"/>
                    <a:pt x="23" y="324"/>
                    <a:pt x="39" y="316"/>
                  </a:cubicBezTo>
                  <a:cubicBezTo>
                    <a:pt x="55" y="308"/>
                    <a:pt x="55" y="292"/>
                    <a:pt x="55" y="277"/>
                  </a:cubicBezTo>
                  <a:cubicBezTo>
                    <a:pt x="55" y="268"/>
                    <a:pt x="55" y="261"/>
                    <a:pt x="55" y="261"/>
                  </a:cubicBezTo>
                  <a:cubicBezTo>
                    <a:pt x="55" y="261"/>
                    <a:pt x="55" y="261"/>
                    <a:pt x="47" y="261"/>
                  </a:cubicBezTo>
                  <a:cubicBezTo>
                    <a:pt x="47" y="261"/>
                    <a:pt x="31" y="261"/>
                    <a:pt x="16" y="253"/>
                  </a:cubicBezTo>
                  <a:cubicBezTo>
                    <a:pt x="16" y="253"/>
                    <a:pt x="8" y="245"/>
                    <a:pt x="8" y="237"/>
                  </a:cubicBezTo>
                  <a:cubicBezTo>
                    <a:pt x="0" y="205"/>
                    <a:pt x="55" y="150"/>
                    <a:pt x="63" y="142"/>
                  </a:cubicBezTo>
                  <a:cubicBezTo>
                    <a:pt x="79" y="126"/>
                    <a:pt x="79" y="95"/>
                    <a:pt x="71" y="79"/>
                  </a:cubicBezTo>
                  <a:cubicBezTo>
                    <a:pt x="71" y="79"/>
                    <a:pt x="71" y="79"/>
                    <a:pt x="71" y="71"/>
                  </a:cubicBezTo>
                  <a:cubicBezTo>
                    <a:pt x="71" y="63"/>
                    <a:pt x="103" y="24"/>
                    <a:pt x="126" y="0"/>
                  </a:cubicBezTo>
                  <a:cubicBezTo>
                    <a:pt x="134" y="0"/>
                    <a:pt x="134" y="0"/>
                    <a:pt x="134" y="0"/>
                  </a:cubicBezTo>
                  <a:lnTo>
                    <a:pt x="134" y="0"/>
                  </a:lnTo>
                  <a:cubicBezTo>
                    <a:pt x="142" y="8"/>
                    <a:pt x="150" y="16"/>
                    <a:pt x="166" y="24"/>
                  </a:cubicBezTo>
                  <a:cubicBezTo>
                    <a:pt x="189" y="55"/>
                    <a:pt x="371" y="95"/>
                    <a:pt x="395" y="103"/>
                  </a:cubicBezTo>
                  <a:cubicBezTo>
                    <a:pt x="419" y="103"/>
                    <a:pt x="434" y="118"/>
                    <a:pt x="442" y="134"/>
                  </a:cubicBezTo>
                  <a:cubicBezTo>
                    <a:pt x="450" y="142"/>
                    <a:pt x="442" y="182"/>
                    <a:pt x="434" y="213"/>
                  </a:cubicBezTo>
                  <a:cubicBezTo>
                    <a:pt x="427" y="221"/>
                    <a:pt x="427" y="221"/>
                    <a:pt x="427" y="229"/>
                  </a:cubicBezTo>
                  <a:cubicBezTo>
                    <a:pt x="427" y="237"/>
                    <a:pt x="419" y="261"/>
                    <a:pt x="411" y="277"/>
                  </a:cubicBezTo>
                  <a:cubicBezTo>
                    <a:pt x="411" y="284"/>
                    <a:pt x="411" y="284"/>
                    <a:pt x="411" y="284"/>
                  </a:cubicBezTo>
                  <a:cubicBezTo>
                    <a:pt x="411" y="277"/>
                    <a:pt x="411" y="277"/>
                    <a:pt x="411" y="277"/>
                  </a:cubicBezTo>
                  <a:cubicBezTo>
                    <a:pt x="403" y="277"/>
                    <a:pt x="403" y="277"/>
                    <a:pt x="403" y="277"/>
                  </a:cubicBezTo>
                  <a:cubicBezTo>
                    <a:pt x="387" y="277"/>
                    <a:pt x="379" y="308"/>
                    <a:pt x="379" y="340"/>
                  </a:cubicBezTo>
                  <a:cubicBezTo>
                    <a:pt x="379" y="356"/>
                    <a:pt x="371" y="363"/>
                    <a:pt x="371" y="371"/>
                  </a:cubicBezTo>
                  <a:lnTo>
                    <a:pt x="363" y="379"/>
                  </a:lnTo>
                  <a:cubicBezTo>
                    <a:pt x="363" y="379"/>
                    <a:pt x="371" y="379"/>
                    <a:pt x="379" y="379"/>
                  </a:cubicBezTo>
                  <a:cubicBezTo>
                    <a:pt x="387" y="379"/>
                    <a:pt x="403" y="379"/>
                    <a:pt x="434" y="371"/>
                  </a:cubicBezTo>
                  <a:cubicBezTo>
                    <a:pt x="466" y="371"/>
                    <a:pt x="482" y="371"/>
                    <a:pt x="498" y="387"/>
                  </a:cubicBezTo>
                  <a:cubicBezTo>
                    <a:pt x="514" y="403"/>
                    <a:pt x="514" y="435"/>
                    <a:pt x="506" y="466"/>
                  </a:cubicBezTo>
                  <a:cubicBezTo>
                    <a:pt x="506" y="490"/>
                    <a:pt x="506" y="506"/>
                    <a:pt x="506" y="521"/>
                  </a:cubicBezTo>
                  <a:cubicBezTo>
                    <a:pt x="514" y="569"/>
                    <a:pt x="506" y="774"/>
                    <a:pt x="474" y="790"/>
                  </a:cubicBezTo>
                  <a:cubicBezTo>
                    <a:pt x="450" y="798"/>
                    <a:pt x="450" y="814"/>
                    <a:pt x="450" y="830"/>
                  </a:cubicBezTo>
                  <a:cubicBezTo>
                    <a:pt x="450" y="838"/>
                    <a:pt x="450" y="854"/>
                    <a:pt x="450" y="861"/>
                  </a:cubicBezTo>
                  <a:cubicBezTo>
                    <a:pt x="434" y="909"/>
                    <a:pt x="434" y="917"/>
                    <a:pt x="411" y="948"/>
                  </a:cubicBezTo>
                  <a:cubicBezTo>
                    <a:pt x="395" y="972"/>
                    <a:pt x="395" y="988"/>
                    <a:pt x="395" y="1004"/>
                  </a:cubicBezTo>
                  <a:cubicBezTo>
                    <a:pt x="395" y="1020"/>
                    <a:pt x="403" y="1035"/>
                    <a:pt x="395" y="1043"/>
                  </a:cubicBezTo>
                  <a:cubicBezTo>
                    <a:pt x="387" y="1067"/>
                    <a:pt x="379" y="1083"/>
                    <a:pt x="371" y="1091"/>
                  </a:cubicBezTo>
                  <a:cubicBezTo>
                    <a:pt x="363" y="1099"/>
                    <a:pt x="356" y="1107"/>
                    <a:pt x="356" y="1114"/>
                  </a:cubicBezTo>
                  <a:cubicBezTo>
                    <a:pt x="347" y="1138"/>
                    <a:pt x="332" y="1146"/>
                    <a:pt x="300" y="1146"/>
                  </a:cubicBezTo>
                  <a:cubicBezTo>
                    <a:pt x="292" y="1146"/>
                    <a:pt x="292" y="1146"/>
                    <a:pt x="292" y="1146"/>
                  </a:cubicBezTo>
                  <a:close/>
                  <a:moveTo>
                    <a:pt x="261" y="1027"/>
                  </a:moveTo>
                  <a:lnTo>
                    <a:pt x="261" y="1027"/>
                  </a:lnTo>
                  <a:cubicBezTo>
                    <a:pt x="276" y="1027"/>
                    <a:pt x="276" y="1043"/>
                    <a:pt x="276" y="1051"/>
                  </a:cubicBezTo>
                  <a:cubicBezTo>
                    <a:pt x="276" y="1059"/>
                    <a:pt x="284" y="1059"/>
                    <a:pt x="292" y="1059"/>
                  </a:cubicBezTo>
                  <a:cubicBezTo>
                    <a:pt x="300" y="1059"/>
                    <a:pt x="308" y="1059"/>
                    <a:pt x="308" y="1067"/>
                  </a:cubicBezTo>
                  <a:cubicBezTo>
                    <a:pt x="308" y="1075"/>
                    <a:pt x="308" y="1075"/>
                    <a:pt x="300" y="1091"/>
                  </a:cubicBezTo>
                  <a:cubicBezTo>
                    <a:pt x="300" y="1099"/>
                    <a:pt x="292" y="1107"/>
                    <a:pt x="292" y="1114"/>
                  </a:cubicBezTo>
                  <a:cubicBezTo>
                    <a:pt x="284" y="1122"/>
                    <a:pt x="276" y="1130"/>
                    <a:pt x="284" y="1138"/>
                  </a:cubicBezTo>
                  <a:cubicBezTo>
                    <a:pt x="284" y="1138"/>
                    <a:pt x="284" y="1138"/>
                    <a:pt x="292" y="1138"/>
                  </a:cubicBezTo>
                  <a:cubicBezTo>
                    <a:pt x="292" y="1138"/>
                    <a:pt x="292" y="1138"/>
                    <a:pt x="300" y="1138"/>
                  </a:cubicBezTo>
                  <a:cubicBezTo>
                    <a:pt x="332" y="1138"/>
                    <a:pt x="340" y="1130"/>
                    <a:pt x="347" y="1114"/>
                  </a:cubicBezTo>
                  <a:cubicBezTo>
                    <a:pt x="356" y="1099"/>
                    <a:pt x="356" y="1099"/>
                    <a:pt x="363" y="1091"/>
                  </a:cubicBezTo>
                  <a:cubicBezTo>
                    <a:pt x="371" y="1075"/>
                    <a:pt x="387" y="1067"/>
                    <a:pt x="387" y="1043"/>
                  </a:cubicBezTo>
                  <a:cubicBezTo>
                    <a:pt x="395" y="1027"/>
                    <a:pt x="395" y="1020"/>
                    <a:pt x="387" y="1004"/>
                  </a:cubicBezTo>
                  <a:cubicBezTo>
                    <a:pt x="387" y="988"/>
                    <a:pt x="387" y="964"/>
                    <a:pt x="403" y="948"/>
                  </a:cubicBezTo>
                  <a:cubicBezTo>
                    <a:pt x="427" y="917"/>
                    <a:pt x="434" y="901"/>
                    <a:pt x="442" y="861"/>
                  </a:cubicBezTo>
                  <a:cubicBezTo>
                    <a:pt x="442" y="846"/>
                    <a:pt x="442" y="838"/>
                    <a:pt x="442" y="830"/>
                  </a:cubicBezTo>
                  <a:cubicBezTo>
                    <a:pt x="442" y="814"/>
                    <a:pt x="442" y="798"/>
                    <a:pt x="466" y="790"/>
                  </a:cubicBezTo>
                  <a:cubicBezTo>
                    <a:pt x="498" y="774"/>
                    <a:pt x="506" y="577"/>
                    <a:pt x="498" y="521"/>
                  </a:cubicBezTo>
                  <a:cubicBezTo>
                    <a:pt x="498" y="506"/>
                    <a:pt x="498" y="490"/>
                    <a:pt x="498" y="466"/>
                  </a:cubicBezTo>
                  <a:cubicBezTo>
                    <a:pt x="506" y="435"/>
                    <a:pt x="506" y="411"/>
                    <a:pt x="490" y="387"/>
                  </a:cubicBezTo>
                  <a:cubicBezTo>
                    <a:pt x="482" y="379"/>
                    <a:pt x="466" y="379"/>
                    <a:pt x="434" y="379"/>
                  </a:cubicBezTo>
                  <a:cubicBezTo>
                    <a:pt x="403" y="387"/>
                    <a:pt x="387" y="387"/>
                    <a:pt x="379" y="387"/>
                  </a:cubicBezTo>
                  <a:cubicBezTo>
                    <a:pt x="363" y="387"/>
                    <a:pt x="363" y="387"/>
                    <a:pt x="363" y="387"/>
                  </a:cubicBezTo>
                  <a:cubicBezTo>
                    <a:pt x="356" y="379"/>
                    <a:pt x="363" y="371"/>
                    <a:pt x="363" y="363"/>
                  </a:cubicBezTo>
                  <a:cubicBezTo>
                    <a:pt x="363" y="356"/>
                    <a:pt x="371" y="348"/>
                    <a:pt x="371" y="340"/>
                  </a:cubicBezTo>
                  <a:cubicBezTo>
                    <a:pt x="371" y="308"/>
                    <a:pt x="387" y="268"/>
                    <a:pt x="403" y="268"/>
                  </a:cubicBezTo>
                  <a:cubicBezTo>
                    <a:pt x="403" y="268"/>
                    <a:pt x="403" y="268"/>
                    <a:pt x="411" y="268"/>
                  </a:cubicBezTo>
                  <a:cubicBezTo>
                    <a:pt x="411" y="261"/>
                    <a:pt x="419" y="237"/>
                    <a:pt x="419" y="229"/>
                  </a:cubicBezTo>
                  <a:cubicBezTo>
                    <a:pt x="419" y="221"/>
                    <a:pt x="427" y="221"/>
                    <a:pt x="427" y="213"/>
                  </a:cubicBezTo>
                  <a:cubicBezTo>
                    <a:pt x="427" y="190"/>
                    <a:pt x="442" y="150"/>
                    <a:pt x="434" y="134"/>
                  </a:cubicBezTo>
                  <a:cubicBezTo>
                    <a:pt x="434" y="118"/>
                    <a:pt x="419" y="110"/>
                    <a:pt x="395" y="110"/>
                  </a:cubicBezTo>
                  <a:cubicBezTo>
                    <a:pt x="379" y="103"/>
                    <a:pt x="181" y="63"/>
                    <a:pt x="158" y="31"/>
                  </a:cubicBezTo>
                  <a:cubicBezTo>
                    <a:pt x="150" y="24"/>
                    <a:pt x="142" y="16"/>
                    <a:pt x="134" y="8"/>
                  </a:cubicBezTo>
                  <a:cubicBezTo>
                    <a:pt x="103" y="39"/>
                    <a:pt x="79" y="63"/>
                    <a:pt x="79" y="71"/>
                  </a:cubicBezTo>
                  <a:cubicBezTo>
                    <a:pt x="79" y="79"/>
                    <a:pt x="79" y="79"/>
                    <a:pt x="79" y="79"/>
                  </a:cubicBezTo>
                  <a:cubicBezTo>
                    <a:pt x="79" y="103"/>
                    <a:pt x="87" y="134"/>
                    <a:pt x="71" y="142"/>
                  </a:cubicBezTo>
                  <a:cubicBezTo>
                    <a:pt x="55" y="158"/>
                    <a:pt x="8" y="213"/>
                    <a:pt x="16" y="237"/>
                  </a:cubicBezTo>
                  <a:cubicBezTo>
                    <a:pt x="16" y="245"/>
                    <a:pt x="16" y="245"/>
                    <a:pt x="23" y="245"/>
                  </a:cubicBezTo>
                  <a:cubicBezTo>
                    <a:pt x="39" y="253"/>
                    <a:pt x="47" y="253"/>
                    <a:pt x="47" y="253"/>
                  </a:cubicBezTo>
                  <a:cubicBezTo>
                    <a:pt x="63" y="253"/>
                    <a:pt x="63" y="261"/>
                    <a:pt x="63" y="277"/>
                  </a:cubicBezTo>
                  <a:cubicBezTo>
                    <a:pt x="63" y="300"/>
                    <a:pt x="55" y="308"/>
                    <a:pt x="39" y="324"/>
                  </a:cubicBezTo>
                  <a:cubicBezTo>
                    <a:pt x="31" y="332"/>
                    <a:pt x="23" y="348"/>
                    <a:pt x="23" y="363"/>
                  </a:cubicBezTo>
                  <a:cubicBezTo>
                    <a:pt x="23" y="371"/>
                    <a:pt x="23" y="379"/>
                    <a:pt x="31" y="379"/>
                  </a:cubicBezTo>
                  <a:cubicBezTo>
                    <a:pt x="31" y="379"/>
                    <a:pt x="55" y="403"/>
                    <a:pt x="79" y="427"/>
                  </a:cubicBezTo>
                  <a:cubicBezTo>
                    <a:pt x="197" y="521"/>
                    <a:pt x="229" y="545"/>
                    <a:pt x="229" y="553"/>
                  </a:cubicBezTo>
                  <a:cubicBezTo>
                    <a:pt x="237" y="561"/>
                    <a:pt x="181" y="632"/>
                    <a:pt x="181" y="632"/>
                  </a:cubicBezTo>
                  <a:cubicBezTo>
                    <a:pt x="166" y="640"/>
                    <a:pt x="166" y="664"/>
                    <a:pt x="158" y="688"/>
                  </a:cubicBezTo>
                  <a:cubicBezTo>
                    <a:pt x="158" y="695"/>
                    <a:pt x="150" y="703"/>
                    <a:pt x="150" y="711"/>
                  </a:cubicBezTo>
                  <a:cubicBezTo>
                    <a:pt x="134" y="743"/>
                    <a:pt x="126" y="751"/>
                    <a:pt x="94" y="759"/>
                  </a:cubicBezTo>
                  <a:cubicBezTo>
                    <a:pt x="71" y="767"/>
                    <a:pt x="23" y="806"/>
                    <a:pt x="31" y="854"/>
                  </a:cubicBezTo>
                  <a:cubicBezTo>
                    <a:pt x="39" y="885"/>
                    <a:pt x="47" y="925"/>
                    <a:pt x="71" y="964"/>
                  </a:cubicBezTo>
                  <a:lnTo>
                    <a:pt x="71" y="964"/>
                  </a:lnTo>
                  <a:cubicBezTo>
                    <a:pt x="71" y="964"/>
                    <a:pt x="71" y="956"/>
                    <a:pt x="79" y="956"/>
                  </a:cubicBezTo>
                  <a:cubicBezTo>
                    <a:pt x="79" y="956"/>
                    <a:pt x="87" y="956"/>
                    <a:pt x="94" y="980"/>
                  </a:cubicBezTo>
                  <a:cubicBezTo>
                    <a:pt x="110" y="988"/>
                    <a:pt x="110" y="996"/>
                    <a:pt x="110" y="1004"/>
                  </a:cubicBezTo>
                  <a:cubicBezTo>
                    <a:pt x="110" y="1012"/>
                    <a:pt x="110" y="1012"/>
                    <a:pt x="150" y="1027"/>
                  </a:cubicBezTo>
                  <a:cubicBezTo>
                    <a:pt x="181" y="1035"/>
                    <a:pt x="205" y="1043"/>
                    <a:pt x="213" y="1043"/>
                  </a:cubicBezTo>
                  <a:cubicBezTo>
                    <a:pt x="221" y="1043"/>
                    <a:pt x="221" y="1043"/>
                    <a:pt x="229" y="1043"/>
                  </a:cubicBezTo>
                  <a:lnTo>
                    <a:pt x="237" y="1035"/>
                  </a:lnTo>
                  <a:cubicBezTo>
                    <a:pt x="245" y="1035"/>
                    <a:pt x="245" y="1035"/>
                    <a:pt x="253" y="1035"/>
                  </a:cubicBezTo>
                  <a:cubicBezTo>
                    <a:pt x="253" y="1027"/>
                    <a:pt x="261" y="1027"/>
                    <a:pt x="261" y="1027"/>
                  </a:cubicBezTo>
                  <a:close/>
                </a:path>
              </a:pathLst>
            </a:custGeom>
            <a:solidFill>
              <a:schemeClr val="accent6"/>
            </a:solidFill>
            <a:ln>
              <a:solidFill>
                <a:schemeClr val="bg2"/>
              </a:solidFill>
            </a:ln>
            <a:effectLst/>
          </p:spPr>
          <p:txBody>
            <a:bodyPr wrap="none" anchor="ctr"/>
            <a:lstStyle/>
            <a:p>
              <a:endParaRPr lang="en-US"/>
            </a:p>
          </p:txBody>
        </p:sp>
        <p:sp>
          <p:nvSpPr>
            <p:cNvPr id="1225" name="Freeform 771"/>
            <p:cNvSpPr>
              <a:spLocks noChangeArrowheads="1"/>
            </p:cNvSpPr>
            <p:nvPr/>
          </p:nvSpPr>
          <p:spPr bwMode="auto">
            <a:xfrm>
              <a:off x="21323939" y="6365494"/>
              <a:ext cx="220335" cy="361812"/>
            </a:xfrm>
            <a:custGeom>
              <a:avLst/>
              <a:gdLst>
                <a:gd name="T0" fmla="*/ 102 w 420"/>
                <a:gd name="T1" fmla="*/ 0 h 688"/>
                <a:gd name="T2" fmla="*/ 102 w 420"/>
                <a:gd name="T3" fmla="*/ 0 h 688"/>
                <a:gd name="T4" fmla="*/ 31 w 420"/>
                <a:gd name="T5" fmla="*/ 31 h 688"/>
                <a:gd name="T6" fmla="*/ 7 w 420"/>
                <a:gd name="T7" fmla="*/ 79 h 688"/>
                <a:gd name="T8" fmla="*/ 31 w 420"/>
                <a:gd name="T9" fmla="*/ 181 h 688"/>
                <a:gd name="T10" fmla="*/ 102 w 420"/>
                <a:gd name="T11" fmla="*/ 411 h 688"/>
                <a:gd name="T12" fmla="*/ 142 w 420"/>
                <a:gd name="T13" fmla="*/ 640 h 688"/>
                <a:gd name="T14" fmla="*/ 268 w 420"/>
                <a:gd name="T15" fmla="*/ 664 h 688"/>
                <a:gd name="T16" fmla="*/ 419 w 420"/>
                <a:gd name="T17" fmla="*/ 687 h 688"/>
                <a:gd name="T18" fmla="*/ 419 w 420"/>
                <a:gd name="T19" fmla="*/ 671 h 688"/>
                <a:gd name="T20" fmla="*/ 371 w 420"/>
                <a:gd name="T21" fmla="*/ 632 h 688"/>
                <a:gd name="T22" fmla="*/ 355 w 420"/>
                <a:gd name="T23" fmla="*/ 561 h 688"/>
                <a:gd name="T24" fmla="*/ 355 w 420"/>
                <a:gd name="T25" fmla="*/ 506 h 688"/>
                <a:gd name="T26" fmla="*/ 332 w 420"/>
                <a:gd name="T27" fmla="*/ 450 h 688"/>
                <a:gd name="T28" fmla="*/ 253 w 420"/>
                <a:gd name="T29" fmla="*/ 387 h 688"/>
                <a:gd name="T30" fmla="*/ 182 w 420"/>
                <a:gd name="T31" fmla="*/ 260 h 688"/>
                <a:gd name="T32" fmla="*/ 150 w 420"/>
                <a:gd name="T33" fmla="*/ 205 h 688"/>
                <a:gd name="T34" fmla="*/ 150 w 420"/>
                <a:gd name="T35" fmla="*/ 205 h 688"/>
                <a:gd name="T36" fmla="*/ 110 w 420"/>
                <a:gd name="T37" fmla="*/ 87 h 688"/>
                <a:gd name="T38" fmla="*/ 134 w 420"/>
                <a:gd name="T39" fmla="*/ 23 h 688"/>
                <a:gd name="T40" fmla="*/ 102 w 420"/>
                <a:gd name="T4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688">
                  <a:moveTo>
                    <a:pt x="102" y="0"/>
                  </a:moveTo>
                  <a:lnTo>
                    <a:pt x="102" y="0"/>
                  </a:lnTo>
                  <a:cubicBezTo>
                    <a:pt x="71" y="0"/>
                    <a:pt x="39" y="23"/>
                    <a:pt x="31" y="31"/>
                  </a:cubicBezTo>
                  <a:cubicBezTo>
                    <a:pt x="23" y="47"/>
                    <a:pt x="7" y="71"/>
                    <a:pt x="7" y="79"/>
                  </a:cubicBezTo>
                  <a:cubicBezTo>
                    <a:pt x="0" y="87"/>
                    <a:pt x="7" y="126"/>
                    <a:pt x="31" y="181"/>
                  </a:cubicBezTo>
                  <a:cubicBezTo>
                    <a:pt x="55" y="245"/>
                    <a:pt x="95" y="371"/>
                    <a:pt x="102" y="411"/>
                  </a:cubicBezTo>
                  <a:cubicBezTo>
                    <a:pt x="102" y="458"/>
                    <a:pt x="134" y="624"/>
                    <a:pt x="142" y="640"/>
                  </a:cubicBezTo>
                  <a:cubicBezTo>
                    <a:pt x="150" y="648"/>
                    <a:pt x="197" y="648"/>
                    <a:pt x="268" y="664"/>
                  </a:cubicBezTo>
                  <a:cubicBezTo>
                    <a:pt x="316" y="671"/>
                    <a:pt x="379" y="671"/>
                    <a:pt x="419" y="687"/>
                  </a:cubicBezTo>
                  <a:cubicBezTo>
                    <a:pt x="419" y="680"/>
                    <a:pt x="419" y="671"/>
                    <a:pt x="419" y="671"/>
                  </a:cubicBezTo>
                  <a:cubicBezTo>
                    <a:pt x="419" y="640"/>
                    <a:pt x="403" y="656"/>
                    <a:pt x="371" y="632"/>
                  </a:cubicBezTo>
                  <a:cubicBezTo>
                    <a:pt x="347" y="608"/>
                    <a:pt x="403" y="608"/>
                    <a:pt x="355" y="561"/>
                  </a:cubicBezTo>
                  <a:cubicBezTo>
                    <a:pt x="316" y="513"/>
                    <a:pt x="355" y="513"/>
                    <a:pt x="355" y="506"/>
                  </a:cubicBezTo>
                  <a:cubicBezTo>
                    <a:pt x="355" y="490"/>
                    <a:pt x="355" y="466"/>
                    <a:pt x="332" y="450"/>
                  </a:cubicBezTo>
                  <a:cubicBezTo>
                    <a:pt x="300" y="427"/>
                    <a:pt x="268" y="403"/>
                    <a:pt x="253" y="387"/>
                  </a:cubicBezTo>
                  <a:cubicBezTo>
                    <a:pt x="237" y="371"/>
                    <a:pt x="221" y="292"/>
                    <a:pt x="182" y="260"/>
                  </a:cubicBezTo>
                  <a:cubicBezTo>
                    <a:pt x="150" y="229"/>
                    <a:pt x="134" y="213"/>
                    <a:pt x="150" y="205"/>
                  </a:cubicBezTo>
                  <a:lnTo>
                    <a:pt x="150" y="205"/>
                  </a:lnTo>
                  <a:cubicBezTo>
                    <a:pt x="126" y="166"/>
                    <a:pt x="110" y="118"/>
                    <a:pt x="110" y="87"/>
                  </a:cubicBezTo>
                  <a:cubicBezTo>
                    <a:pt x="102" y="63"/>
                    <a:pt x="118" y="39"/>
                    <a:pt x="134" y="23"/>
                  </a:cubicBezTo>
                  <a:cubicBezTo>
                    <a:pt x="126" y="16"/>
                    <a:pt x="118" y="0"/>
                    <a:pt x="102" y="0"/>
                  </a:cubicBezTo>
                </a:path>
              </a:pathLst>
            </a:custGeom>
            <a:solidFill>
              <a:schemeClr val="accent6"/>
            </a:solidFill>
            <a:ln>
              <a:solidFill>
                <a:schemeClr val="bg2"/>
              </a:solidFill>
            </a:ln>
            <a:effectLst/>
          </p:spPr>
          <p:txBody>
            <a:bodyPr wrap="none" anchor="ctr"/>
            <a:lstStyle/>
            <a:p>
              <a:endParaRPr lang="en-US"/>
            </a:p>
          </p:txBody>
        </p:sp>
        <p:sp>
          <p:nvSpPr>
            <p:cNvPr id="1226" name="Freeform 772"/>
            <p:cNvSpPr>
              <a:spLocks noChangeArrowheads="1"/>
            </p:cNvSpPr>
            <p:nvPr/>
          </p:nvSpPr>
          <p:spPr bwMode="auto">
            <a:xfrm>
              <a:off x="21323939" y="6365494"/>
              <a:ext cx="220335" cy="366450"/>
            </a:xfrm>
            <a:custGeom>
              <a:avLst/>
              <a:gdLst>
                <a:gd name="T0" fmla="*/ 419 w 420"/>
                <a:gd name="T1" fmla="*/ 695 h 696"/>
                <a:gd name="T2" fmla="*/ 316 w 420"/>
                <a:gd name="T3" fmla="*/ 671 h 696"/>
                <a:gd name="T4" fmla="*/ 205 w 420"/>
                <a:gd name="T5" fmla="*/ 656 h 696"/>
                <a:gd name="T6" fmla="*/ 95 w 420"/>
                <a:gd name="T7" fmla="*/ 411 h 696"/>
                <a:gd name="T8" fmla="*/ 0 w 420"/>
                <a:gd name="T9" fmla="*/ 79 h 696"/>
                <a:gd name="T10" fmla="*/ 31 w 420"/>
                <a:gd name="T11" fmla="*/ 31 h 696"/>
                <a:gd name="T12" fmla="*/ 134 w 420"/>
                <a:gd name="T13" fmla="*/ 16 h 696"/>
                <a:gd name="T14" fmla="*/ 134 w 420"/>
                <a:gd name="T15" fmla="*/ 23 h 696"/>
                <a:gd name="T16" fmla="*/ 150 w 420"/>
                <a:gd name="T17" fmla="*/ 205 h 696"/>
                <a:gd name="T18" fmla="*/ 150 w 420"/>
                <a:gd name="T19" fmla="*/ 205 h 696"/>
                <a:gd name="T20" fmla="*/ 142 w 420"/>
                <a:gd name="T21" fmla="*/ 213 h 696"/>
                <a:gd name="T22" fmla="*/ 237 w 420"/>
                <a:gd name="T23" fmla="*/ 347 h 696"/>
                <a:gd name="T24" fmla="*/ 300 w 420"/>
                <a:gd name="T25" fmla="*/ 418 h 696"/>
                <a:gd name="T26" fmla="*/ 355 w 420"/>
                <a:gd name="T27" fmla="*/ 506 h 696"/>
                <a:gd name="T28" fmla="*/ 347 w 420"/>
                <a:gd name="T29" fmla="*/ 513 h 696"/>
                <a:gd name="T30" fmla="*/ 363 w 420"/>
                <a:gd name="T31" fmla="*/ 561 h 696"/>
                <a:gd name="T32" fmla="*/ 379 w 420"/>
                <a:gd name="T33" fmla="*/ 632 h 696"/>
                <a:gd name="T34" fmla="*/ 419 w 420"/>
                <a:gd name="T35" fmla="*/ 671 h 696"/>
                <a:gd name="T36" fmla="*/ 419 w 420"/>
                <a:gd name="T37" fmla="*/ 695 h 696"/>
                <a:gd name="T38" fmla="*/ 102 w 420"/>
                <a:gd name="T39" fmla="*/ 7 h 696"/>
                <a:gd name="T40" fmla="*/ 15 w 420"/>
                <a:gd name="T41" fmla="*/ 71 h 696"/>
                <a:gd name="T42" fmla="*/ 31 w 420"/>
                <a:gd name="T43" fmla="*/ 181 h 696"/>
                <a:gd name="T44" fmla="*/ 142 w 420"/>
                <a:gd name="T45" fmla="*/ 640 h 696"/>
                <a:gd name="T46" fmla="*/ 268 w 420"/>
                <a:gd name="T47" fmla="*/ 656 h 696"/>
                <a:gd name="T48" fmla="*/ 411 w 420"/>
                <a:gd name="T49" fmla="*/ 680 h 696"/>
                <a:gd name="T50" fmla="*/ 395 w 420"/>
                <a:gd name="T51" fmla="*/ 648 h 696"/>
                <a:gd name="T52" fmla="*/ 371 w 420"/>
                <a:gd name="T53" fmla="*/ 608 h 696"/>
                <a:gd name="T54" fmla="*/ 332 w 420"/>
                <a:gd name="T55" fmla="*/ 529 h 696"/>
                <a:gd name="T56" fmla="*/ 347 w 420"/>
                <a:gd name="T57" fmla="*/ 506 h 696"/>
                <a:gd name="T58" fmla="*/ 324 w 420"/>
                <a:gd name="T59" fmla="*/ 450 h 696"/>
                <a:gd name="T60" fmla="*/ 253 w 420"/>
                <a:gd name="T61" fmla="*/ 387 h 696"/>
                <a:gd name="T62" fmla="*/ 182 w 420"/>
                <a:gd name="T63" fmla="*/ 260 h 696"/>
                <a:gd name="T64" fmla="*/ 142 w 420"/>
                <a:gd name="T65" fmla="*/ 205 h 696"/>
                <a:gd name="T66" fmla="*/ 126 w 420"/>
                <a:gd name="T67" fmla="*/ 2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696">
                  <a:moveTo>
                    <a:pt x="419" y="695"/>
                  </a:moveTo>
                  <a:lnTo>
                    <a:pt x="419" y="695"/>
                  </a:lnTo>
                  <a:cubicBezTo>
                    <a:pt x="411" y="687"/>
                    <a:pt x="411" y="687"/>
                    <a:pt x="411" y="687"/>
                  </a:cubicBezTo>
                  <a:cubicBezTo>
                    <a:pt x="387" y="680"/>
                    <a:pt x="347" y="680"/>
                    <a:pt x="316" y="671"/>
                  </a:cubicBezTo>
                  <a:cubicBezTo>
                    <a:pt x="300" y="671"/>
                    <a:pt x="284" y="671"/>
                    <a:pt x="268" y="664"/>
                  </a:cubicBezTo>
                  <a:cubicBezTo>
                    <a:pt x="245" y="664"/>
                    <a:pt x="221" y="664"/>
                    <a:pt x="205" y="656"/>
                  </a:cubicBezTo>
                  <a:cubicBezTo>
                    <a:pt x="166" y="656"/>
                    <a:pt x="142" y="648"/>
                    <a:pt x="142" y="640"/>
                  </a:cubicBezTo>
                  <a:cubicBezTo>
                    <a:pt x="134" y="624"/>
                    <a:pt x="102" y="458"/>
                    <a:pt x="95" y="411"/>
                  </a:cubicBezTo>
                  <a:cubicBezTo>
                    <a:pt x="95" y="371"/>
                    <a:pt x="55" y="245"/>
                    <a:pt x="23" y="189"/>
                  </a:cubicBezTo>
                  <a:cubicBezTo>
                    <a:pt x="0" y="134"/>
                    <a:pt x="0" y="87"/>
                    <a:pt x="0" y="79"/>
                  </a:cubicBezTo>
                  <a:cubicBezTo>
                    <a:pt x="7" y="79"/>
                    <a:pt x="7" y="71"/>
                    <a:pt x="7" y="63"/>
                  </a:cubicBezTo>
                  <a:cubicBezTo>
                    <a:pt x="15" y="55"/>
                    <a:pt x="23" y="39"/>
                    <a:pt x="31" y="31"/>
                  </a:cubicBezTo>
                  <a:cubicBezTo>
                    <a:pt x="39" y="16"/>
                    <a:pt x="71" y="0"/>
                    <a:pt x="102" y="0"/>
                  </a:cubicBezTo>
                  <a:cubicBezTo>
                    <a:pt x="118" y="0"/>
                    <a:pt x="134" y="7"/>
                    <a:pt x="134" y="16"/>
                  </a:cubicBezTo>
                  <a:cubicBezTo>
                    <a:pt x="134" y="23"/>
                    <a:pt x="134" y="23"/>
                    <a:pt x="134" y="23"/>
                  </a:cubicBezTo>
                  <a:lnTo>
                    <a:pt x="134" y="23"/>
                  </a:lnTo>
                  <a:cubicBezTo>
                    <a:pt x="126" y="31"/>
                    <a:pt x="102" y="55"/>
                    <a:pt x="110" y="87"/>
                  </a:cubicBezTo>
                  <a:cubicBezTo>
                    <a:pt x="118" y="118"/>
                    <a:pt x="126" y="166"/>
                    <a:pt x="150" y="205"/>
                  </a:cubicBezTo>
                  <a:lnTo>
                    <a:pt x="150" y="205"/>
                  </a:lnTo>
                  <a:lnTo>
                    <a:pt x="150" y="205"/>
                  </a:lnTo>
                  <a:lnTo>
                    <a:pt x="150" y="205"/>
                  </a:lnTo>
                  <a:cubicBezTo>
                    <a:pt x="142" y="213"/>
                    <a:pt x="142" y="213"/>
                    <a:pt x="142" y="213"/>
                  </a:cubicBezTo>
                  <a:cubicBezTo>
                    <a:pt x="142" y="221"/>
                    <a:pt x="173" y="245"/>
                    <a:pt x="189" y="260"/>
                  </a:cubicBezTo>
                  <a:cubicBezTo>
                    <a:pt x="213" y="276"/>
                    <a:pt x="229" y="324"/>
                    <a:pt x="237" y="347"/>
                  </a:cubicBezTo>
                  <a:cubicBezTo>
                    <a:pt x="245" y="363"/>
                    <a:pt x="253" y="379"/>
                    <a:pt x="253" y="387"/>
                  </a:cubicBezTo>
                  <a:cubicBezTo>
                    <a:pt x="260" y="395"/>
                    <a:pt x="276" y="403"/>
                    <a:pt x="300" y="418"/>
                  </a:cubicBezTo>
                  <a:cubicBezTo>
                    <a:pt x="308" y="427"/>
                    <a:pt x="324" y="434"/>
                    <a:pt x="332" y="442"/>
                  </a:cubicBezTo>
                  <a:cubicBezTo>
                    <a:pt x="355" y="466"/>
                    <a:pt x="355" y="490"/>
                    <a:pt x="355" y="506"/>
                  </a:cubicBezTo>
                  <a:lnTo>
                    <a:pt x="355" y="506"/>
                  </a:lnTo>
                  <a:cubicBezTo>
                    <a:pt x="355" y="506"/>
                    <a:pt x="355" y="513"/>
                    <a:pt x="347" y="513"/>
                  </a:cubicBezTo>
                  <a:cubicBezTo>
                    <a:pt x="347" y="513"/>
                    <a:pt x="340" y="521"/>
                    <a:pt x="340" y="529"/>
                  </a:cubicBezTo>
                  <a:cubicBezTo>
                    <a:pt x="340" y="537"/>
                    <a:pt x="347" y="545"/>
                    <a:pt x="363" y="561"/>
                  </a:cubicBezTo>
                  <a:cubicBezTo>
                    <a:pt x="387" y="593"/>
                    <a:pt x="379" y="600"/>
                    <a:pt x="371" y="616"/>
                  </a:cubicBezTo>
                  <a:cubicBezTo>
                    <a:pt x="371" y="616"/>
                    <a:pt x="371" y="624"/>
                    <a:pt x="379" y="632"/>
                  </a:cubicBezTo>
                  <a:cubicBezTo>
                    <a:pt x="387" y="640"/>
                    <a:pt x="395" y="640"/>
                    <a:pt x="403" y="640"/>
                  </a:cubicBezTo>
                  <a:cubicBezTo>
                    <a:pt x="411" y="648"/>
                    <a:pt x="419" y="648"/>
                    <a:pt x="419" y="671"/>
                  </a:cubicBezTo>
                  <a:cubicBezTo>
                    <a:pt x="419" y="671"/>
                    <a:pt x="419" y="680"/>
                    <a:pt x="419" y="687"/>
                  </a:cubicBezTo>
                  <a:lnTo>
                    <a:pt x="419" y="695"/>
                  </a:lnTo>
                  <a:close/>
                  <a:moveTo>
                    <a:pt x="102" y="7"/>
                  </a:moveTo>
                  <a:lnTo>
                    <a:pt x="102" y="7"/>
                  </a:lnTo>
                  <a:cubicBezTo>
                    <a:pt x="71" y="7"/>
                    <a:pt x="39" y="23"/>
                    <a:pt x="39" y="39"/>
                  </a:cubicBezTo>
                  <a:cubicBezTo>
                    <a:pt x="31" y="39"/>
                    <a:pt x="23" y="55"/>
                    <a:pt x="15" y="71"/>
                  </a:cubicBezTo>
                  <a:cubicBezTo>
                    <a:pt x="15" y="71"/>
                    <a:pt x="7" y="79"/>
                    <a:pt x="7" y="87"/>
                  </a:cubicBezTo>
                  <a:cubicBezTo>
                    <a:pt x="7" y="87"/>
                    <a:pt x="7" y="126"/>
                    <a:pt x="31" y="181"/>
                  </a:cubicBezTo>
                  <a:cubicBezTo>
                    <a:pt x="63" y="245"/>
                    <a:pt x="102" y="371"/>
                    <a:pt x="102" y="411"/>
                  </a:cubicBezTo>
                  <a:cubicBezTo>
                    <a:pt x="102" y="458"/>
                    <a:pt x="142" y="624"/>
                    <a:pt x="142" y="640"/>
                  </a:cubicBezTo>
                  <a:cubicBezTo>
                    <a:pt x="150" y="648"/>
                    <a:pt x="173" y="648"/>
                    <a:pt x="205" y="648"/>
                  </a:cubicBezTo>
                  <a:cubicBezTo>
                    <a:pt x="229" y="656"/>
                    <a:pt x="245" y="656"/>
                    <a:pt x="268" y="656"/>
                  </a:cubicBezTo>
                  <a:cubicBezTo>
                    <a:pt x="284" y="664"/>
                    <a:pt x="300" y="664"/>
                    <a:pt x="316" y="664"/>
                  </a:cubicBezTo>
                  <a:cubicBezTo>
                    <a:pt x="347" y="671"/>
                    <a:pt x="387" y="671"/>
                    <a:pt x="411" y="680"/>
                  </a:cubicBezTo>
                  <a:lnTo>
                    <a:pt x="411" y="671"/>
                  </a:lnTo>
                  <a:cubicBezTo>
                    <a:pt x="411" y="656"/>
                    <a:pt x="411" y="656"/>
                    <a:pt x="395" y="648"/>
                  </a:cubicBezTo>
                  <a:cubicBezTo>
                    <a:pt x="395" y="648"/>
                    <a:pt x="379" y="640"/>
                    <a:pt x="371" y="632"/>
                  </a:cubicBezTo>
                  <a:cubicBezTo>
                    <a:pt x="363" y="624"/>
                    <a:pt x="363" y="616"/>
                    <a:pt x="371" y="608"/>
                  </a:cubicBezTo>
                  <a:cubicBezTo>
                    <a:pt x="371" y="600"/>
                    <a:pt x="379" y="593"/>
                    <a:pt x="355" y="569"/>
                  </a:cubicBezTo>
                  <a:cubicBezTo>
                    <a:pt x="340" y="545"/>
                    <a:pt x="332" y="537"/>
                    <a:pt x="332" y="529"/>
                  </a:cubicBezTo>
                  <a:cubicBezTo>
                    <a:pt x="332" y="513"/>
                    <a:pt x="340" y="513"/>
                    <a:pt x="347" y="506"/>
                  </a:cubicBezTo>
                  <a:lnTo>
                    <a:pt x="347" y="506"/>
                  </a:lnTo>
                  <a:lnTo>
                    <a:pt x="347" y="506"/>
                  </a:lnTo>
                  <a:cubicBezTo>
                    <a:pt x="347" y="490"/>
                    <a:pt x="347" y="466"/>
                    <a:pt x="324" y="450"/>
                  </a:cubicBezTo>
                  <a:cubicBezTo>
                    <a:pt x="316" y="442"/>
                    <a:pt x="308" y="434"/>
                    <a:pt x="292" y="427"/>
                  </a:cubicBezTo>
                  <a:cubicBezTo>
                    <a:pt x="276" y="411"/>
                    <a:pt x="260" y="395"/>
                    <a:pt x="253" y="387"/>
                  </a:cubicBezTo>
                  <a:cubicBezTo>
                    <a:pt x="245" y="387"/>
                    <a:pt x="237" y="371"/>
                    <a:pt x="237" y="355"/>
                  </a:cubicBezTo>
                  <a:cubicBezTo>
                    <a:pt x="221" y="324"/>
                    <a:pt x="205" y="284"/>
                    <a:pt x="182" y="260"/>
                  </a:cubicBezTo>
                  <a:cubicBezTo>
                    <a:pt x="150" y="237"/>
                    <a:pt x="134" y="221"/>
                    <a:pt x="134" y="213"/>
                  </a:cubicBezTo>
                  <a:cubicBezTo>
                    <a:pt x="134" y="205"/>
                    <a:pt x="142" y="205"/>
                    <a:pt x="142" y="205"/>
                  </a:cubicBezTo>
                  <a:cubicBezTo>
                    <a:pt x="118" y="166"/>
                    <a:pt x="110" y="126"/>
                    <a:pt x="102" y="87"/>
                  </a:cubicBezTo>
                  <a:cubicBezTo>
                    <a:pt x="102" y="63"/>
                    <a:pt x="110" y="39"/>
                    <a:pt x="126" y="23"/>
                  </a:cubicBezTo>
                  <a:cubicBezTo>
                    <a:pt x="118" y="7"/>
                    <a:pt x="110" y="7"/>
                    <a:pt x="102" y="7"/>
                  </a:cubicBezTo>
                  <a:close/>
                </a:path>
              </a:pathLst>
            </a:custGeom>
            <a:solidFill>
              <a:schemeClr val="accent6"/>
            </a:solidFill>
            <a:ln>
              <a:solidFill>
                <a:schemeClr val="bg2"/>
              </a:solidFill>
            </a:ln>
            <a:effectLst/>
          </p:spPr>
          <p:txBody>
            <a:bodyPr wrap="none" anchor="ctr"/>
            <a:lstStyle/>
            <a:p>
              <a:endParaRPr lang="en-US"/>
            </a:p>
          </p:txBody>
        </p:sp>
        <p:sp>
          <p:nvSpPr>
            <p:cNvPr id="1227" name="Freeform 773"/>
            <p:cNvSpPr>
              <a:spLocks noChangeArrowheads="1"/>
            </p:cNvSpPr>
            <p:nvPr/>
          </p:nvSpPr>
          <p:spPr bwMode="auto">
            <a:xfrm>
              <a:off x="20338234" y="5829734"/>
              <a:ext cx="1148056" cy="753775"/>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solidFill>
              <a:schemeClr val="accent3"/>
            </a:solidFill>
            <a:ln>
              <a:solidFill>
                <a:schemeClr val="bg2"/>
              </a:solidFill>
            </a:ln>
            <a:effectLst/>
          </p:spPr>
          <p:txBody>
            <a:bodyPr wrap="none" anchor="ctr"/>
            <a:lstStyle/>
            <a:p>
              <a:endParaRPr lang="en-US"/>
            </a:p>
          </p:txBody>
        </p:sp>
        <p:sp>
          <p:nvSpPr>
            <p:cNvPr id="1228" name="Freeform 774"/>
            <p:cNvSpPr>
              <a:spLocks noChangeArrowheads="1"/>
            </p:cNvSpPr>
            <p:nvPr/>
          </p:nvSpPr>
          <p:spPr bwMode="auto">
            <a:xfrm>
              <a:off x="20338234" y="5836692"/>
              <a:ext cx="1152694" cy="749135"/>
            </a:xfrm>
            <a:custGeom>
              <a:avLst/>
              <a:gdLst>
                <a:gd name="T0" fmla="*/ 198 w 2191"/>
                <a:gd name="T1" fmla="*/ 1422 h 1423"/>
                <a:gd name="T2" fmla="*/ 0 w 2191"/>
                <a:gd name="T3" fmla="*/ 363 h 1423"/>
                <a:gd name="T4" fmla="*/ 47 w 2191"/>
                <a:gd name="T5" fmla="*/ 332 h 1423"/>
                <a:gd name="T6" fmla="*/ 253 w 2191"/>
                <a:gd name="T7" fmla="*/ 181 h 1423"/>
                <a:gd name="T8" fmla="*/ 1684 w 2191"/>
                <a:gd name="T9" fmla="*/ 23 h 1423"/>
                <a:gd name="T10" fmla="*/ 1747 w 2191"/>
                <a:gd name="T11" fmla="*/ 0 h 1423"/>
                <a:gd name="T12" fmla="*/ 1889 w 2191"/>
                <a:gd name="T13" fmla="*/ 55 h 1423"/>
                <a:gd name="T14" fmla="*/ 1945 w 2191"/>
                <a:gd name="T15" fmla="*/ 150 h 1423"/>
                <a:gd name="T16" fmla="*/ 1984 w 2191"/>
                <a:gd name="T17" fmla="*/ 213 h 1423"/>
                <a:gd name="T18" fmla="*/ 2008 w 2191"/>
                <a:gd name="T19" fmla="*/ 213 h 1423"/>
                <a:gd name="T20" fmla="*/ 2087 w 2191"/>
                <a:gd name="T21" fmla="*/ 237 h 1423"/>
                <a:gd name="T22" fmla="*/ 2087 w 2191"/>
                <a:gd name="T23" fmla="*/ 245 h 1423"/>
                <a:gd name="T24" fmla="*/ 2032 w 2191"/>
                <a:gd name="T25" fmla="*/ 316 h 1423"/>
                <a:gd name="T26" fmla="*/ 1969 w 2191"/>
                <a:gd name="T27" fmla="*/ 474 h 1423"/>
                <a:gd name="T28" fmla="*/ 2000 w 2191"/>
                <a:gd name="T29" fmla="*/ 490 h 1423"/>
                <a:gd name="T30" fmla="*/ 1992 w 2191"/>
                <a:gd name="T31" fmla="*/ 561 h 1423"/>
                <a:gd name="T32" fmla="*/ 1984 w 2191"/>
                <a:gd name="T33" fmla="*/ 616 h 1423"/>
                <a:gd name="T34" fmla="*/ 2182 w 2191"/>
                <a:gd name="T35" fmla="*/ 790 h 1423"/>
                <a:gd name="T36" fmla="*/ 2111 w 2191"/>
                <a:gd name="T37" fmla="*/ 925 h 1423"/>
                <a:gd name="T38" fmla="*/ 2047 w 2191"/>
                <a:gd name="T39" fmla="*/ 996 h 1423"/>
                <a:gd name="T40" fmla="*/ 2000 w 2191"/>
                <a:gd name="T41" fmla="*/ 1027 h 1423"/>
                <a:gd name="T42" fmla="*/ 1976 w 2191"/>
                <a:gd name="T43" fmla="*/ 1011 h 1423"/>
                <a:gd name="T44" fmla="*/ 1889 w 2191"/>
                <a:gd name="T45" fmla="*/ 1075 h 1423"/>
                <a:gd name="T46" fmla="*/ 1881 w 2191"/>
                <a:gd name="T47" fmla="*/ 1098 h 1423"/>
                <a:gd name="T48" fmla="*/ 198 w 2191"/>
                <a:gd name="T49" fmla="*/ 1422 h 1423"/>
                <a:gd name="T50" fmla="*/ 8 w 2191"/>
                <a:gd name="T51" fmla="*/ 363 h 1423"/>
                <a:gd name="T52" fmla="*/ 1874 w 2191"/>
                <a:gd name="T53" fmla="*/ 1091 h 1423"/>
                <a:gd name="T54" fmla="*/ 1881 w 2191"/>
                <a:gd name="T55" fmla="*/ 1067 h 1423"/>
                <a:gd name="T56" fmla="*/ 1976 w 2191"/>
                <a:gd name="T57" fmla="*/ 1004 h 1423"/>
                <a:gd name="T58" fmla="*/ 2047 w 2191"/>
                <a:gd name="T59" fmla="*/ 988 h 1423"/>
                <a:gd name="T60" fmla="*/ 2103 w 2191"/>
                <a:gd name="T61" fmla="*/ 917 h 1423"/>
                <a:gd name="T62" fmla="*/ 2174 w 2191"/>
                <a:gd name="T63" fmla="*/ 790 h 1423"/>
                <a:gd name="T64" fmla="*/ 1976 w 2191"/>
                <a:gd name="T65" fmla="*/ 624 h 1423"/>
                <a:gd name="T66" fmla="*/ 1992 w 2191"/>
                <a:gd name="T67" fmla="*/ 553 h 1423"/>
                <a:gd name="T68" fmla="*/ 2008 w 2191"/>
                <a:gd name="T69" fmla="*/ 498 h 1423"/>
                <a:gd name="T70" fmla="*/ 1969 w 2191"/>
                <a:gd name="T71" fmla="*/ 490 h 1423"/>
                <a:gd name="T72" fmla="*/ 2016 w 2191"/>
                <a:gd name="T73" fmla="*/ 379 h 1423"/>
                <a:gd name="T74" fmla="*/ 2024 w 2191"/>
                <a:gd name="T75" fmla="*/ 308 h 1423"/>
                <a:gd name="T76" fmla="*/ 2032 w 2191"/>
                <a:gd name="T77" fmla="*/ 221 h 1423"/>
                <a:gd name="T78" fmla="*/ 1992 w 2191"/>
                <a:gd name="T79" fmla="*/ 221 h 1423"/>
                <a:gd name="T80" fmla="*/ 1961 w 2191"/>
                <a:gd name="T81" fmla="*/ 205 h 1423"/>
                <a:gd name="T82" fmla="*/ 1889 w 2191"/>
                <a:gd name="T83" fmla="*/ 63 h 1423"/>
                <a:gd name="T84" fmla="*/ 1787 w 2191"/>
                <a:gd name="T85" fmla="*/ 23 h 1423"/>
                <a:gd name="T86" fmla="*/ 1708 w 2191"/>
                <a:gd name="T87" fmla="*/ 15 h 1423"/>
                <a:gd name="T88" fmla="*/ 277 w 2191"/>
                <a:gd name="T89" fmla="*/ 308 h 1423"/>
                <a:gd name="T90" fmla="*/ 245 w 2191"/>
                <a:gd name="T91" fmla="*/ 197 h 1423"/>
                <a:gd name="T92" fmla="*/ 8 w 2191"/>
                <a:gd name="T93" fmla="*/ 363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1" h="1423">
                  <a:moveTo>
                    <a:pt x="198" y="1422"/>
                  </a:moveTo>
                  <a:lnTo>
                    <a:pt x="198" y="1422"/>
                  </a:lnTo>
                  <a:cubicBezTo>
                    <a:pt x="198" y="1415"/>
                    <a:pt x="198" y="1415"/>
                    <a:pt x="198" y="1415"/>
                  </a:cubicBezTo>
                  <a:cubicBezTo>
                    <a:pt x="0" y="363"/>
                    <a:pt x="0" y="363"/>
                    <a:pt x="0" y="363"/>
                  </a:cubicBezTo>
                  <a:lnTo>
                    <a:pt x="0" y="363"/>
                  </a:lnTo>
                  <a:cubicBezTo>
                    <a:pt x="24" y="347"/>
                    <a:pt x="40" y="340"/>
                    <a:pt x="47" y="332"/>
                  </a:cubicBezTo>
                  <a:cubicBezTo>
                    <a:pt x="111" y="308"/>
                    <a:pt x="198" y="229"/>
                    <a:pt x="245" y="189"/>
                  </a:cubicBezTo>
                  <a:cubicBezTo>
                    <a:pt x="253" y="181"/>
                    <a:pt x="253" y="181"/>
                    <a:pt x="253" y="181"/>
                  </a:cubicBezTo>
                  <a:cubicBezTo>
                    <a:pt x="277" y="300"/>
                    <a:pt x="277" y="300"/>
                    <a:pt x="277" y="300"/>
                  </a:cubicBezTo>
                  <a:cubicBezTo>
                    <a:pt x="356" y="284"/>
                    <a:pt x="1660" y="31"/>
                    <a:pt x="1684" y="23"/>
                  </a:cubicBezTo>
                  <a:cubicBezTo>
                    <a:pt x="1692" y="23"/>
                    <a:pt x="1700" y="15"/>
                    <a:pt x="1700" y="15"/>
                  </a:cubicBezTo>
                  <a:cubicBezTo>
                    <a:pt x="1716" y="8"/>
                    <a:pt x="1731" y="0"/>
                    <a:pt x="1747" y="0"/>
                  </a:cubicBezTo>
                  <a:cubicBezTo>
                    <a:pt x="1755" y="0"/>
                    <a:pt x="1771" y="8"/>
                    <a:pt x="1787" y="15"/>
                  </a:cubicBezTo>
                  <a:cubicBezTo>
                    <a:pt x="1834" y="55"/>
                    <a:pt x="1858" y="55"/>
                    <a:pt x="1889" y="55"/>
                  </a:cubicBezTo>
                  <a:lnTo>
                    <a:pt x="1889" y="55"/>
                  </a:lnTo>
                  <a:cubicBezTo>
                    <a:pt x="1913" y="55"/>
                    <a:pt x="1929" y="103"/>
                    <a:pt x="1945" y="150"/>
                  </a:cubicBezTo>
                  <a:cubicBezTo>
                    <a:pt x="1953" y="174"/>
                    <a:pt x="1961" y="189"/>
                    <a:pt x="1969" y="205"/>
                  </a:cubicBezTo>
                  <a:cubicBezTo>
                    <a:pt x="1976" y="213"/>
                    <a:pt x="1976" y="213"/>
                    <a:pt x="1984" y="213"/>
                  </a:cubicBezTo>
                  <a:cubicBezTo>
                    <a:pt x="1984" y="213"/>
                    <a:pt x="1984" y="213"/>
                    <a:pt x="1992" y="213"/>
                  </a:cubicBezTo>
                  <a:cubicBezTo>
                    <a:pt x="1992" y="213"/>
                    <a:pt x="2000" y="213"/>
                    <a:pt x="2008" y="213"/>
                  </a:cubicBezTo>
                  <a:cubicBezTo>
                    <a:pt x="2016" y="213"/>
                    <a:pt x="2024" y="213"/>
                    <a:pt x="2032" y="213"/>
                  </a:cubicBezTo>
                  <a:cubicBezTo>
                    <a:pt x="2056" y="221"/>
                    <a:pt x="2071" y="229"/>
                    <a:pt x="2087" y="237"/>
                  </a:cubicBezTo>
                  <a:lnTo>
                    <a:pt x="2087" y="237"/>
                  </a:lnTo>
                  <a:cubicBezTo>
                    <a:pt x="2087" y="245"/>
                    <a:pt x="2087" y="245"/>
                    <a:pt x="2087" y="245"/>
                  </a:cubicBezTo>
                  <a:cubicBezTo>
                    <a:pt x="2056" y="276"/>
                    <a:pt x="2032" y="300"/>
                    <a:pt x="2032" y="308"/>
                  </a:cubicBezTo>
                  <a:cubicBezTo>
                    <a:pt x="2032" y="316"/>
                    <a:pt x="2032" y="316"/>
                    <a:pt x="2032" y="316"/>
                  </a:cubicBezTo>
                  <a:cubicBezTo>
                    <a:pt x="2032" y="340"/>
                    <a:pt x="2040" y="371"/>
                    <a:pt x="2024" y="379"/>
                  </a:cubicBezTo>
                  <a:cubicBezTo>
                    <a:pt x="2008" y="395"/>
                    <a:pt x="1961" y="450"/>
                    <a:pt x="1969" y="474"/>
                  </a:cubicBezTo>
                  <a:cubicBezTo>
                    <a:pt x="1969" y="482"/>
                    <a:pt x="1969" y="482"/>
                    <a:pt x="1976" y="482"/>
                  </a:cubicBezTo>
                  <a:cubicBezTo>
                    <a:pt x="1992" y="490"/>
                    <a:pt x="2000" y="490"/>
                    <a:pt x="2000" y="490"/>
                  </a:cubicBezTo>
                  <a:cubicBezTo>
                    <a:pt x="2016" y="490"/>
                    <a:pt x="2016" y="498"/>
                    <a:pt x="2016" y="514"/>
                  </a:cubicBezTo>
                  <a:cubicBezTo>
                    <a:pt x="2016" y="537"/>
                    <a:pt x="2008" y="545"/>
                    <a:pt x="1992" y="561"/>
                  </a:cubicBezTo>
                  <a:cubicBezTo>
                    <a:pt x="1984" y="569"/>
                    <a:pt x="1976" y="585"/>
                    <a:pt x="1976" y="600"/>
                  </a:cubicBezTo>
                  <a:cubicBezTo>
                    <a:pt x="1976" y="608"/>
                    <a:pt x="1976" y="616"/>
                    <a:pt x="1984" y="616"/>
                  </a:cubicBezTo>
                  <a:cubicBezTo>
                    <a:pt x="1984" y="616"/>
                    <a:pt x="2008" y="640"/>
                    <a:pt x="2032" y="664"/>
                  </a:cubicBezTo>
                  <a:cubicBezTo>
                    <a:pt x="2150" y="758"/>
                    <a:pt x="2182" y="782"/>
                    <a:pt x="2182" y="790"/>
                  </a:cubicBezTo>
                  <a:cubicBezTo>
                    <a:pt x="2190" y="798"/>
                    <a:pt x="2134" y="869"/>
                    <a:pt x="2134" y="869"/>
                  </a:cubicBezTo>
                  <a:cubicBezTo>
                    <a:pt x="2119" y="877"/>
                    <a:pt x="2119" y="901"/>
                    <a:pt x="2111" y="925"/>
                  </a:cubicBezTo>
                  <a:cubicBezTo>
                    <a:pt x="2111" y="932"/>
                    <a:pt x="2103" y="940"/>
                    <a:pt x="2103" y="948"/>
                  </a:cubicBezTo>
                  <a:cubicBezTo>
                    <a:pt x="2087" y="980"/>
                    <a:pt x="2079" y="988"/>
                    <a:pt x="2047" y="996"/>
                  </a:cubicBezTo>
                  <a:cubicBezTo>
                    <a:pt x="2032" y="1004"/>
                    <a:pt x="2016" y="1011"/>
                    <a:pt x="2008" y="1027"/>
                  </a:cubicBezTo>
                  <a:cubicBezTo>
                    <a:pt x="2000" y="1027"/>
                    <a:pt x="2000" y="1027"/>
                    <a:pt x="2000" y="1027"/>
                  </a:cubicBezTo>
                  <a:lnTo>
                    <a:pt x="2000" y="1027"/>
                  </a:lnTo>
                  <a:cubicBezTo>
                    <a:pt x="2000" y="1020"/>
                    <a:pt x="1992" y="1011"/>
                    <a:pt x="1976" y="1011"/>
                  </a:cubicBezTo>
                  <a:cubicBezTo>
                    <a:pt x="1945" y="1011"/>
                    <a:pt x="1913" y="1027"/>
                    <a:pt x="1913" y="1043"/>
                  </a:cubicBezTo>
                  <a:cubicBezTo>
                    <a:pt x="1905" y="1043"/>
                    <a:pt x="1897" y="1059"/>
                    <a:pt x="1889" y="1075"/>
                  </a:cubicBezTo>
                  <a:cubicBezTo>
                    <a:pt x="1889" y="1075"/>
                    <a:pt x="1881" y="1083"/>
                    <a:pt x="1881" y="1091"/>
                  </a:cubicBezTo>
                  <a:cubicBezTo>
                    <a:pt x="1881" y="1091"/>
                    <a:pt x="1881" y="1091"/>
                    <a:pt x="1881" y="1098"/>
                  </a:cubicBezTo>
                  <a:lnTo>
                    <a:pt x="1881" y="1098"/>
                  </a:lnTo>
                  <a:lnTo>
                    <a:pt x="198" y="1422"/>
                  </a:lnTo>
                  <a:close/>
                  <a:moveTo>
                    <a:pt x="8" y="363"/>
                  </a:moveTo>
                  <a:lnTo>
                    <a:pt x="8" y="363"/>
                  </a:lnTo>
                  <a:cubicBezTo>
                    <a:pt x="206" y="1415"/>
                    <a:pt x="206" y="1415"/>
                    <a:pt x="206" y="1415"/>
                  </a:cubicBezTo>
                  <a:cubicBezTo>
                    <a:pt x="1874" y="1091"/>
                    <a:pt x="1874" y="1091"/>
                    <a:pt x="1874" y="1091"/>
                  </a:cubicBezTo>
                  <a:cubicBezTo>
                    <a:pt x="1874" y="1083"/>
                    <a:pt x="1874" y="1083"/>
                    <a:pt x="1874" y="1083"/>
                  </a:cubicBezTo>
                  <a:cubicBezTo>
                    <a:pt x="1881" y="1083"/>
                    <a:pt x="1881" y="1075"/>
                    <a:pt x="1881" y="1067"/>
                  </a:cubicBezTo>
                  <a:cubicBezTo>
                    <a:pt x="1889" y="1059"/>
                    <a:pt x="1897" y="1043"/>
                    <a:pt x="1905" y="1035"/>
                  </a:cubicBezTo>
                  <a:cubicBezTo>
                    <a:pt x="1913" y="1020"/>
                    <a:pt x="1945" y="1004"/>
                    <a:pt x="1976" y="1004"/>
                  </a:cubicBezTo>
                  <a:cubicBezTo>
                    <a:pt x="1992" y="1004"/>
                    <a:pt x="2000" y="1011"/>
                    <a:pt x="2008" y="1020"/>
                  </a:cubicBezTo>
                  <a:cubicBezTo>
                    <a:pt x="2016" y="1004"/>
                    <a:pt x="2032" y="996"/>
                    <a:pt x="2047" y="988"/>
                  </a:cubicBezTo>
                  <a:cubicBezTo>
                    <a:pt x="2071" y="980"/>
                    <a:pt x="2087" y="972"/>
                    <a:pt x="2095" y="948"/>
                  </a:cubicBezTo>
                  <a:cubicBezTo>
                    <a:pt x="2095" y="940"/>
                    <a:pt x="2103" y="932"/>
                    <a:pt x="2103" y="917"/>
                  </a:cubicBezTo>
                  <a:cubicBezTo>
                    <a:pt x="2111" y="901"/>
                    <a:pt x="2119" y="877"/>
                    <a:pt x="2127" y="861"/>
                  </a:cubicBezTo>
                  <a:cubicBezTo>
                    <a:pt x="2142" y="845"/>
                    <a:pt x="2174" y="798"/>
                    <a:pt x="2174" y="790"/>
                  </a:cubicBezTo>
                  <a:cubicBezTo>
                    <a:pt x="2174" y="782"/>
                    <a:pt x="2079" y="711"/>
                    <a:pt x="2032" y="664"/>
                  </a:cubicBezTo>
                  <a:cubicBezTo>
                    <a:pt x="2000" y="640"/>
                    <a:pt x="1984" y="624"/>
                    <a:pt x="1976" y="624"/>
                  </a:cubicBezTo>
                  <a:cubicBezTo>
                    <a:pt x="1969" y="616"/>
                    <a:pt x="1969" y="608"/>
                    <a:pt x="1969" y="600"/>
                  </a:cubicBezTo>
                  <a:cubicBezTo>
                    <a:pt x="1969" y="585"/>
                    <a:pt x="1976" y="561"/>
                    <a:pt x="1992" y="553"/>
                  </a:cubicBezTo>
                  <a:cubicBezTo>
                    <a:pt x="2008" y="545"/>
                    <a:pt x="2008" y="529"/>
                    <a:pt x="2008" y="514"/>
                  </a:cubicBezTo>
                  <a:cubicBezTo>
                    <a:pt x="2008" y="505"/>
                    <a:pt x="2008" y="498"/>
                    <a:pt x="2008" y="498"/>
                  </a:cubicBezTo>
                  <a:cubicBezTo>
                    <a:pt x="2008" y="498"/>
                    <a:pt x="2008" y="498"/>
                    <a:pt x="2000" y="498"/>
                  </a:cubicBezTo>
                  <a:cubicBezTo>
                    <a:pt x="2000" y="498"/>
                    <a:pt x="1984" y="498"/>
                    <a:pt x="1969" y="490"/>
                  </a:cubicBezTo>
                  <a:cubicBezTo>
                    <a:pt x="1969" y="490"/>
                    <a:pt x="1961" y="482"/>
                    <a:pt x="1961" y="474"/>
                  </a:cubicBezTo>
                  <a:cubicBezTo>
                    <a:pt x="1953" y="442"/>
                    <a:pt x="2008" y="387"/>
                    <a:pt x="2016" y="379"/>
                  </a:cubicBezTo>
                  <a:cubicBezTo>
                    <a:pt x="2032" y="363"/>
                    <a:pt x="2032" y="332"/>
                    <a:pt x="2024" y="316"/>
                  </a:cubicBezTo>
                  <a:cubicBezTo>
                    <a:pt x="2024" y="316"/>
                    <a:pt x="2024" y="316"/>
                    <a:pt x="2024" y="308"/>
                  </a:cubicBezTo>
                  <a:cubicBezTo>
                    <a:pt x="2024" y="300"/>
                    <a:pt x="2056" y="268"/>
                    <a:pt x="2079" y="245"/>
                  </a:cubicBezTo>
                  <a:cubicBezTo>
                    <a:pt x="2063" y="237"/>
                    <a:pt x="2056" y="229"/>
                    <a:pt x="2032" y="221"/>
                  </a:cubicBezTo>
                  <a:cubicBezTo>
                    <a:pt x="2024" y="221"/>
                    <a:pt x="2016" y="221"/>
                    <a:pt x="2008" y="221"/>
                  </a:cubicBezTo>
                  <a:cubicBezTo>
                    <a:pt x="2000" y="221"/>
                    <a:pt x="2000" y="221"/>
                    <a:pt x="1992" y="221"/>
                  </a:cubicBezTo>
                  <a:lnTo>
                    <a:pt x="1984" y="221"/>
                  </a:lnTo>
                  <a:cubicBezTo>
                    <a:pt x="1976" y="221"/>
                    <a:pt x="1969" y="221"/>
                    <a:pt x="1961" y="205"/>
                  </a:cubicBezTo>
                  <a:cubicBezTo>
                    <a:pt x="1953" y="197"/>
                    <a:pt x="1945" y="174"/>
                    <a:pt x="1937" y="158"/>
                  </a:cubicBezTo>
                  <a:cubicBezTo>
                    <a:pt x="1921" y="118"/>
                    <a:pt x="1905" y="63"/>
                    <a:pt x="1889" y="63"/>
                  </a:cubicBezTo>
                  <a:lnTo>
                    <a:pt x="1889" y="63"/>
                  </a:lnTo>
                  <a:cubicBezTo>
                    <a:pt x="1858" y="63"/>
                    <a:pt x="1834" y="63"/>
                    <a:pt x="1787" y="23"/>
                  </a:cubicBezTo>
                  <a:cubicBezTo>
                    <a:pt x="1771" y="8"/>
                    <a:pt x="1755" y="8"/>
                    <a:pt x="1747" y="8"/>
                  </a:cubicBezTo>
                  <a:cubicBezTo>
                    <a:pt x="1731" y="8"/>
                    <a:pt x="1716" y="15"/>
                    <a:pt x="1708" y="15"/>
                  </a:cubicBezTo>
                  <a:cubicBezTo>
                    <a:pt x="1700" y="23"/>
                    <a:pt x="1692" y="23"/>
                    <a:pt x="1684" y="31"/>
                  </a:cubicBezTo>
                  <a:cubicBezTo>
                    <a:pt x="1660" y="39"/>
                    <a:pt x="332" y="292"/>
                    <a:pt x="277" y="308"/>
                  </a:cubicBezTo>
                  <a:cubicBezTo>
                    <a:pt x="269" y="308"/>
                    <a:pt x="269" y="308"/>
                    <a:pt x="269" y="308"/>
                  </a:cubicBezTo>
                  <a:cubicBezTo>
                    <a:pt x="245" y="197"/>
                    <a:pt x="245" y="197"/>
                    <a:pt x="245" y="197"/>
                  </a:cubicBezTo>
                  <a:cubicBezTo>
                    <a:pt x="198" y="245"/>
                    <a:pt x="111" y="316"/>
                    <a:pt x="55" y="340"/>
                  </a:cubicBezTo>
                  <a:cubicBezTo>
                    <a:pt x="40" y="347"/>
                    <a:pt x="24" y="355"/>
                    <a:pt x="8" y="363"/>
                  </a:cubicBezTo>
                  <a:close/>
                </a:path>
              </a:pathLst>
            </a:custGeom>
            <a:solidFill>
              <a:schemeClr val="accent6"/>
            </a:solidFill>
            <a:ln>
              <a:solidFill>
                <a:schemeClr val="bg2"/>
              </a:solidFill>
            </a:ln>
            <a:effectLst/>
          </p:spPr>
          <p:txBody>
            <a:bodyPr wrap="none" anchor="ctr"/>
            <a:lstStyle/>
            <a:p>
              <a:endParaRPr lang="en-US"/>
            </a:p>
          </p:txBody>
        </p:sp>
        <p:sp>
          <p:nvSpPr>
            <p:cNvPr id="1229" name="Freeform 775"/>
            <p:cNvSpPr>
              <a:spLocks noChangeArrowheads="1"/>
            </p:cNvSpPr>
            <p:nvPr/>
          </p:nvSpPr>
          <p:spPr bwMode="auto">
            <a:xfrm>
              <a:off x="20637424" y="6414199"/>
              <a:ext cx="906849" cy="637810"/>
            </a:xfrm>
            <a:custGeom>
              <a:avLst/>
              <a:gdLst>
                <a:gd name="T0" fmla="*/ 1660 w 1725"/>
                <a:gd name="T1" fmla="*/ 752 h 1211"/>
                <a:gd name="T2" fmla="*/ 1692 w 1725"/>
                <a:gd name="T3" fmla="*/ 649 h 1211"/>
                <a:gd name="T4" fmla="*/ 1573 w 1725"/>
                <a:gd name="T5" fmla="*/ 570 h 1211"/>
                <a:gd name="T6" fmla="*/ 1407 w 1725"/>
                <a:gd name="T7" fmla="*/ 317 h 1211"/>
                <a:gd name="T8" fmla="*/ 1312 w 1725"/>
                <a:gd name="T9" fmla="*/ 0 h 1211"/>
                <a:gd name="T10" fmla="*/ 40 w 1725"/>
                <a:gd name="T11" fmla="*/ 483 h 1211"/>
                <a:gd name="T12" fmla="*/ 206 w 1725"/>
                <a:gd name="T13" fmla="*/ 340 h 1211"/>
                <a:gd name="T14" fmla="*/ 269 w 1725"/>
                <a:gd name="T15" fmla="*/ 246 h 1211"/>
                <a:gd name="T16" fmla="*/ 380 w 1725"/>
                <a:gd name="T17" fmla="*/ 238 h 1211"/>
                <a:gd name="T18" fmla="*/ 498 w 1725"/>
                <a:gd name="T19" fmla="*/ 190 h 1211"/>
                <a:gd name="T20" fmla="*/ 617 w 1725"/>
                <a:gd name="T21" fmla="*/ 246 h 1211"/>
                <a:gd name="T22" fmla="*/ 743 w 1725"/>
                <a:gd name="T23" fmla="*/ 324 h 1211"/>
                <a:gd name="T24" fmla="*/ 846 w 1725"/>
                <a:gd name="T25" fmla="*/ 419 h 1211"/>
                <a:gd name="T26" fmla="*/ 933 w 1725"/>
                <a:gd name="T27" fmla="*/ 601 h 1211"/>
                <a:gd name="T28" fmla="*/ 981 w 1725"/>
                <a:gd name="T29" fmla="*/ 720 h 1211"/>
                <a:gd name="T30" fmla="*/ 1044 w 1725"/>
                <a:gd name="T31" fmla="*/ 752 h 1211"/>
                <a:gd name="T32" fmla="*/ 1241 w 1725"/>
                <a:gd name="T33" fmla="*/ 775 h 1211"/>
                <a:gd name="T34" fmla="*/ 1225 w 1725"/>
                <a:gd name="T35" fmla="*/ 649 h 1211"/>
                <a:gd name="T36" fmla="*/ 1154 w 1725"/>
                <a:gd name="T37" fmla="*/ 491 h 1211"/>
                <a:gd name="T38" fmla="*/ 1131 w 1725"/>
                <a:gd name="T39" fmla="*/ 301 h 1211"/>
                <a:gd name="T40" fmla="*/ 1131 w 1725"/>
                <a:gd name="T41" fmla="*/ 238 h 1211"/>
                <a:gd name="T42" fmla="*/ 1210 w 1725"/>
                <a:gd name="T43" fmla="*/ 166 h 1211"/>
                <a:gd name="T44" fmla="*/ 1257 w 1725"/>
                <a:gd name="T45" fmla="*/ 119 h 1211"/>
                <a:gd name="T46" fmla="*/ 1273 w 1725"/>
                <a:gd name="T47" fmla="*/ 174 h 1211"/>
                <a:gd name="T48" fmla="*/ 1210 w 1725"/>
                <a:gd name="T49" fmla="*/ 317 h 1211"/>
                <a:gd name="T50" fmla="*/ 1202 w 1725"/>
                <a:gd name="T51" fmla="*/ 372 h 1211"/>
                <a:gd name="T52" fmla="*/ 1234 w 1725"/>
                <a:gd name="T53" fmla="*/ 396 h 1211"/>
                <a:gd name="T54" fmla="*/ 1218 w 1725"/>
                <a:gd name="T55" fmla="*/ 451 h 1211"/>
                <a:gd name="T56" fmla="*/ 1273 w 1725"/>
                <a:gd name="T57" fmla="*/ 483 h 1211"/>
                <a:gd name="T58" fmla="*/ 1249 w 1725"/>
                <a:gd name="T59" fmla="*/ 538 h 1211"/>
                <a:gd name="T60" fmla="*/ 1297 w 1725"/>
                <a:gd name="T61" fmla="*/ 601 h 1211"/>
                <a:gd name="T62" fmla="*/ 1312 w 1725"/>
                <a:gd name="T63" fmla="*/ 696 h 1211"/>
                <a:gd name="T64" fmla="*/ 1415 w 1725"/>
                <a:gd name="T65" fmla="*/ 672 h 1211"/>
                <a:gd name="T66" fmla="*/ 1455 w 1725"/>
                <a:gd name="T67" fmla="*/ 799 h 1211"/>
                <a:gd name="T68" fmla="*/ 1518 w 1725"/>
                <a:gd name="T69" fmla="*/ 846 h 1211"/>
                <a:gd name="T70" fmla="*/ 1478 w 1725"/>
                <a:gd name="T71" fmla="*/ 1083 h 1211"/>
                <a:gd name="T72" fmla="*/ 1534 w 1725"/>
                <a:gd name="T73" fmla="*/ 1155 h 1211"/>
                <a:gd name="T74" fmla="*/ 1558 w 1725"/>
                <a:gd name="T75" fmla="*/ 1004 h 1211"/>
                <a:gd name="T76" fmla="*/ 1605 w 1725"/>
                <a:gd name="T77" fmla="*/ 870 h 1211"/>
                <a:gd name="T78" fmla="*/ 1692 w 1725"/>
                <a:gd name="T79" fmla="*/ 76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5" h="1211">
                  <a:moveTo>
                    <a:pt x="1660" y="752"/>
                  </a:moveTo>
                  <a:lnTo>
                    <a:pt x="1660" y="752"/>
                  </a:lnTo>
                  <a:cubicBezTo>
                    <a:pt x="1645" y="728"/>
                    <a:pt x="1629" y="712"/>
                    <a:pt x="1652" y="696"/>
                  </a:cubicBezTo>
                  <a:cubicBezTo>
                    <a:pt x="1676" y="680"/>
                    <a:pt x="1660" y="680"/>
                    <a:pt x="1692" y="649"/>
                  </a:cubicBezTo>
                  <a:cubicBezTo>
                    <a:pt x="1716" y="625"/>
                    <a:pt x="1716" y="609"/>
                    <a:pt x="1724" y="593"/>
                  </a:cubicBezTo>
                  <a:cubicBezTo>
                    <a:pt x="1684" y="577"/>
                    <a:pt x="1621" y="577"/>
                    <a:pt x="1573" y="570"/>
                  </a:cubicBezTo>
                  <a:cubicBezTo>
                    <a:pt x="1502" y="554"/>
                    <a:pt x="1455" y="554"/>
                    <a:pt x="1447" y="546"/>
                  </a:cubicBezTo>
                  <a:cubicBezTo>
                    <a:pt x="1439" y="530"/>
                    <a:pt x="1407" y="364"/>
                    <a:pt x="1407" y="317"/>
                  </a:cubicBezTo>
                  <a:cubicBezTo>
                    <a:pt x="1400" y="277"/>
                    <a:pt x="1360" y="151"/>
                    <a:pt x="1336" y="87"/>
                  </a:cubicBezTo>
                  <a:cubicBezTo>
                    <a:pt x="1312" y="48"/>
                    <a:pt x="1312" y="16"/>
                    <a:pt x="1312" y="0"/>
                  </a:cubicBezTo>
                  <a:cubicBezTo>
                    <a:pt x="0" y="246"/>
                    <a:pt x="0" y="246"/>
                    <a:pt x="0" y="246"/>
                  </a:cubicBezTo>
                  <a:cubicBezTo>
                    <a:pt x="40" y="483"/>
                    <a:pt x="40" y="483"/>
                    <a:pt x="40" y="483"/>
                  </a:cubicBezTo>
                  <a:cubicBezTo>
                    <a:pt x="158" y="348"/>
                    <a:pt x="158" y="348"/>
                    <a:pt x="158" y="348"/>
                  </a:cubicBezTo>
                  <a:cubicBezTo>
                    <a:pt x="158" y="348"/>
                    <a:pt x="206" y="324"/>
                    <a:pt x="206" y="340"/>
                  </a:cubicBezTo>
                  <a:cubicBezTo>
                    <a:pt x="214" y="364"/>
                    <a:pt x="222" y="340"/>
                    <a:pt x="230" y="333"/>
                  </a:cubicBezTo>
                  <a:cubicBezTo>
                    <a:pt x="230" y="317"/>
                    <a:pt x="253" y="230"/>
                    <a:pt x="269" y="246"/>
                  </a:cubicBezTo>
                  <a:cubicBezTo>
                    <a:pt x="277" y="261"/>
                    <a:pt x="277" y="277"/>
                    <a:pt x="317" y="285"/>
                  </a:cubicBezTo>
                  <a:cubicBezTo>
                    <a:pt x="356" y="285"/>
                    <a:pt x="364" y="246"/>
                    <a:pt x="380" y="238"/>
                  </a:cubicBezTo>
                  <a:cubicBezTo>
                    <a:pt x="403" y="230"/>
                    <a:pt x="427" y="222"/>
                    <a:pt x="443" y="214"/>
                  </a:cubicBezTo>
                  <a:cubicBezTo>
                    <a:pt x="451" y="198"/>
                    <a:pt x="475" y="182"/>
                    <a:pt x="498" y="190"/>
                  </a:cubicBezTo>
                  <a:cubicBezTo>
                    <a:pt x="514" y="206"/>
                    <a:pt x="538" y="206"/>
                    <a:pt x="561" y="206"/>
                  </a:cubicBezTo>
                  <a:cubicBezTo>
                    <a:pt x="593" y="206"/>
                    <a:pt x="617" y="222"/>
                    <a:pt x="617" y="246"/>
                  </a:cubicBezTo>
                  <a:cubicBezTo>
                    <a:pt x="625" y="261"/>
                    <a:pt x="656" y="317"/>
                    <a:pt x="656" y="317"/>
                  </a:cubicBezTo>
                  <a:cubicBezTo>
                    <a:pt x="656" y="317"/>
                    <a:pt x="743" y="301"/>
                    <a:pt x="743" y="324"/>
                  </a:cubicBezTo>
                  <a:cubicBezTo>
                    <a:pt x="751" y="348"/>
                    <a:pt x="751" y="396"/>
                    <a:pt x="767" y="412"/>
                  </a:cubicBezTo>
                  <a:cubicBezTo>
                    <a:pt x="775" y="419"/>
                    <a:pt x="822" y="404"/>
                    <a:pt x="846" y="419"/>
                  </a:cubicBezTo>
                  <a:cubicBezTo>
                    <a:pt x="870" y="435"/>
                    <a:pt x="949" y="467"/>
                    <a:pt x="949" y="499"/>
                  </a:cubicBezTo>
                  <a:cubicBezTo>
                    <a:pt x="949" y="530"/>
                    <a:pt x="957" y="562"/>
                    <a:pt x="933" y="601"/>
                  </a:cubicBezTo>
                  <a:cubicBezTo>
                    <a:pt x="909" y="641"/>
                    <a:pt x="886" y="696"/>
                    <a:pt x="901" y="720"/>
                  </a:cubicBezTo>
                  <a:cubicBezTo>
                    <a:pt x="917" y="744"/>
                    <a:pt x="957" y="736"/>
                    <a:pt x="981" y="720"/>
                  </a:cubicBezTo>
                  <a:cubicBezTo>
                    <a:pt x="996" y="696"/>
                    <a:pt x="1036" y="704"/>
                    <a:pt x="1044" y="720"/>
                  </a:cubicBezTo>
                  <a:cubicBezTo>
                    <a:pt x="1052" y="728"/>
                    <a:pt x="1020" y="736"/>
                    <a:pt x="1044" y="752"/>
                  </a:cubicBezTo>
                  <a:cubicBezTo>
                    <a:pt x="1075" y="759"/>
                    <a:pt x="1115" y="775"/>
                    <a:pt x="1154" y="783"/>
                  </a:cubicBezTo>
                  <a:cubicBezTo>
                    <a:pt x="1186" y="791"/>
                    <a:pt x="1225" y="775"/>
                    <a:pt x="1241" y="775"/>
                  </a:cubicBezTo>
                  <a:cubicBezTo>
                    <a:pt x="1241" y="759"/>
                    <a:pt x="1249" y="752"/>
                    <a:pt x="1241" y="728"/>
                  </a:cubicBezTo>
                  <a:cubicBezTo>
                    <a:pt x="1234" y="688"/>
                    <a:pt x="1241" y="680"/>
                    <a:pt x="1225" y="649"/>
                  </a:cubicBezTo>
                  <a:cubicBezTo>
                    <a:pt x="1210" y="609"/>
                    <a:pt x="1194" y="617"/>
                    <a:pt x="1186" y="593"/>
                  </a:cubicBezTo>
                  <a:cubicBezTo>
                    <a:pt x="1178" y="562"/>
                    <a:pt x="1154" y="530"/>
                    <a:pt x="1154" y="491"/>
                  </a:cubicBezTo>
                  <a:cubicBezTo>
                    <a:pt x="1147" y="443"/>
                    <a:pt x="1147" y="404"/>
                    <a:pt x="1147" y="364"/>
                  </a:cubicBezTo>
                  <a:cubicBezTo>
                    <a:pt x="1139" y="333"/>
                    <a:pt x="1154" y="309"/>
                    <a:pt x="1131" y="301"/>
                  </a:cubicBezTo>
                  <a:cubicBezTo>
                    <a:pt x="1107" y="293"/>
                    <a:pt x="1083" y="230"/>
                    <a:pt x="1099" y="238"/>
                  </a:cubicBezTo>
                  <a:cubicBezTo>
                    <a:pt x="1107" y="246"/>
                    <a:pt x="1123" y="261"/>
                    <a:pt x="1131" y="238"/>
                  </a:cubicBezTo>
                  <a:cubicBezTo>
                    <a:pt x="1139" y="214"/>
                    <a:pt x="1170" y="182"/>
                    <a:pt x="1170" y="182"/>
                  </a:cubicBezTo>
                  <a:cubicBezTo>
                    <a:pt x="1178" y="182"/>
                    <a:pt x="1194" y="174"/>
                    <a:pt x="1210" y="166"/>
                  </a:cubicBezTo>
                  <a:cubicBezTo>
                    <a:pt x="1234" y="151"/>
                    <a:pt x="1249" y="135"/>
                    <a:pt x="1249" y="127"/>
                  </a:cubicBezTo>
                  <a:cubicBezTo>
                    <a:pt x="1241" y="111"/>
                    <a:pt x="1257" y="95"/>
                    <a:pt x="1257" y="119"/>
                  </a:cubicBezTo>
                  <a:cubicBezTo>
                    <a:pt x="1257" y="135"/>
                    <a:pt x="1257" y="166"/>
                    <a:pt x="1265" y="166"/>
                  </a:cubicBezTo>
                  <a:cubicBezTo>
                    <a:pt x="1281" y="166"/>
                    <a:pt x="1297" y="174"/>
                    <a:pt x="1273" y="174"/>
                  </a:cubicBezTo>
                  <a:cubicBezTo>
                    <a:pt x="1257" y="182"/>
                    <a:pt x="1170" y="198"/>
                    <a:pt x="1186" y="222"/>
                  </a:cubicBezTo>
                  <a:cubicBezTo>
                    <a:pt x="1194" y="253"/>
                    <a:pt x="1186" y="317"/>
                    <a:pt x="1210" y="317"/>
                  </a:cubicBezTo>
                  <a:cubicBezTo>
                    <a:pt x="1234" y="309"/>
                    <a:pt x="1241" y="309"/>
                    <a:pt x="1234" y="333"/>
                  </a:cubicBezTo>
                  <a:cubicBezTo>
                    <a:pt x="1234" y="356"/>
                    <a:pt x="1210" y="348"/>
                    <a:pt x="1202" y="372"/>
                  </a:cubicBezTo>
                  <a:cubicBezTo>
                    <a:pt x="1186" y="388"/>
                    <a:pt x="1147" y="412"/>
                    <a:pt x="1178" y="412"/>
                  </a:cubicBezTo>
                  <a:cubicBezTo>
                    <a:pt x="1210" y="419"/>
                    <a:pt x="1234" y="380"/>
                    <a:pt x="1234" y="396"/>
                  </a:cubicBezTo>
                  <a:cubicBezTo>
                    <a:pt x="1241" y="404"/>
                    <a:pt x="1265" y="412"/>
                    <a:pt x="1249" y="427"/>
                  </a:cubicBezTo>
                  <a:cubicBezTo>
                    <a:pt x="1234" y="443"/>
                    <a:pt x="1218" y="435"/>
                    <a:pt x="1218" y="451"/>
                  </a:cubicBezTo>
                  <a:cubicBezTo>
                    <a:pt x="1218" y="467"/>
                    <a:pt x="1202" y="475"/>
                    <a:pt x="1225" y="483"/>
                  </a:cubicBezTo>
                  <a:cubicBezTo>
                    <a:pt x="1249" y="491"/>
                    <a:pt x="1265" y="467"/>
                    <a:pt x="1273" y="483"/>
                  </a:cubicBezTo>
                  <a:cubicBezTo>
                    <a:pt x="1289" y="499"/>
                    <a:pt x="1312" y="506"/>
                    <a:pt x="1289" y="514"/>
                  </a:cubicBezTo>
                  <a:cubicBezTo>
                    <a:pt x="1273" y="530"/>
                    <a:pt x="1257" y="514"/>
                    <a:pt x="1249" y="538"/>
                  </a:cubicBezTo>
                  <a:cubicBezTo>
                    <a:pt x="1241" y="570"/>
                    <a:pt x="1234" y="577"/>
                    <a:pt x="1257" y="577"/>
                  </a:cubicBezTo>
                  <a:cubicBezTo>
                    <a:pt x="1289" y="586"/>
                    <a:pt x="1289" y="577"/>
                    <a:pt x="1297" y="601"/>
                  </a:cubicBezTo>
                  <a:cubicBezTo>
                    <a:pt x="1297" y="625"/>
                    <a:pt x="1297" y="609"/>
                    <a:pt x="1289" y="649"/>
                  </a:cubicBezTo>
                  <a:cubicBezTo>
                    <a:pt x="1289" y="680"/>
                    <a:pt x="1281" y="688"/>
                    <a:pt x="1312" y="696"/>
                  </a:cubicBezTo>
                  <a:cubicBezTo>
                    <a:pt x="1344" y="696"/>
                    <a:pt x="1360" y="672"/>
                    <a:pt x="1368" y="657"/>
                  </a:cubicBezTo>
                  <a:cubicBezTo>
                    <a:pt x="1368" y="649"/>
                    <a:pt x="1384" y="625"/>
                    <a:pt x="1415" y="672"/>
                  </a:cubicBezTo>
                  <a:cubicBezTo>
                    <a:pt x="1439" y="720"/>
                    <a:pt x="1463" y="728"/>
                    <a:pt x="1455" y="759"/>
                  </a:cubicBezTo>
                  <a:cubicBezTo>
                    <a:pt x="1439" y="791"/>
                    <a:pt x="1431" y="783"/>
                    <a:pt x="1455" y="799"/>
                  </a:cubicBezTo>
                  <a:cubicBezTo>
                    <a:pt x="1478" y="815"/>
                    <a:pt x="1494" y="815"/>
                    <a:pt x="1502" y="807"/>
                  </a:cubicBezTo>
                  <a:cubicBezTo>
                    <a:pt x="1510" y="807"/>
                    <a:pt x="1518" y="815"/>
                    <a:pt x="1518" y="846"/>
                  </a:cubicBezTo>
                  <a:cubicBezTo>
                    <a:pt x="1526" y="870"/>
                    <a:pt x="1487" y="941"/>
                    <a:pt x="1487" y="973"/>
                  </a:cubicBezTo>
                  <a:cubicBezTo>
                    <a:pt x="1487" y="1004"/>
                    <a:pt x="1478" y="1036"/>
                    <a:pt x="1478" y="1083"/>
                  </a:cubicBezTo>
                  <a:cubicBezTo>
                    <a:pt x="1487" y="1131"/>
                    <a:pt x="1471" y="1155"/>
                    <a:pt x="1494" y="1178"/>
                  </a:cubicBezTo>
                  <a:cubicBezTo>
                    <a:pt x="1518" y="1202"/>
                    <a:pt x="1534" y="1210"/>
                    <a:pt x="1534" y="1155"/>
                  </a:cubicBezTo>
                  <a:cubicBezTo>
                    <a:pt x="1534" y="1107"/>
                    <a:pt x="1526" y="1068"/>
                    <a:pt x="1542" y="1044"/>
                  </a:cubicBezTo>
                  <a:cubicBezTo>
                    <a:pt x="1550" y="1028"/>
                    <a:pt x="1558" y="1036"/>
                    <a:pt x="1558" y="1004"/>
                  </a:cubicBezTo>
                  <a:cubicBezTo>
                    <a:pt x="1558" y="981"/>
                    <a:pt x="1605" y="1028"/>
                    <a:pt x="1605" y="981"/>
                  </a:cubicBezTo>
                  <a:cubicBezTo>
                    <a:pt x="1597" y="941"/>
                    <a:pt x="1589" y="894"/>
                    <a:pt x="1605" y="870"/>
                  </a:cubicBezTo>
                  <a:cubicBezTo>
                    <a:pt x="1621" y="839"/>
                    <a:pt x="1605" y="815"/>
                    <a:pt x="1645" y="807"/>
                  </a:cubicBezTo>
                  <a:cubicBezTo>
                    <a:pt x="1684" y="791"/>
                    <a:pt x="1692" y="783"/>
                    <a:pt x="1692" y="767"/>
                  </a:cubicBezTo>
                  <a:cubicBezTo>
                    <a:pt x="1692" y="752"/>
                    <a:pt x="1668" y="767"/>
                    <a:pt x="1660" y="752"/>
                  </a:cubicBezTo>
                </a:path>
              </a:pathLst>
            </a:custGeom>
            <a:solidFill>
              <a:schemeClr val="accent6"/>
            </a:solidFill>
            <a:ln>
              <a:solidFill>
                <a:schemeClr val="bg2"/>
              </a:solidFill>
            </a:ln>
            <a:effectLst/>
          </p:spPr>
          <p:txBody>
            <a:bodyPr wrap="none" anchor="ctr"/>
            <a:lstStyle/>
            <a:p>
              <a:endParaRPr lang="en-US"/>
            </a:p>
          </p:txBody>
        </p:sp>
        <p:sp>
          <p:nvSpPr>
            <p:cNvPr id="1230" name="Freeform 776"/>
            <p:cNvSpPr>
              <a:spLocks noChangeArrowheads="1"/>
            </p:cNvSpPr>
            <p:nvPr/>
          </p:nvSpPr>
          <p:spPr bwMode="auto">
            <a:xfrm>
              <a:off x="20635106" y="6411880"/>
              <a:ext cx="911486" cy="635490"/>
            </a:xfrm>
            <a:custGeom>
              <a:avLst/>
              <a:gdLst>
                <a:gd name="T0" fmla="*/ 1486 w 1733"/>
                <a:gd name="T1" fmla="*/ 1011 h 1210"/>
                <a:gd name="T2" fmla="*/ 1463 w 1733"/>
                <a:gd name="T3" fmla="*/ 806 h 1210"/>
                <a:gd name="T4" fmla="*/ 1392 w 1733"/>
                <a:gd name="T5" fmla="*/ 656 h 1210"/>
                <a:gd name="T6" fmla="*/ 1297 w 1733"/>
                <a:gd name="T7" fmla="*/ 624 h 1210"/>
                <a:gd name="T8" fmla="*/ 1257 w 1733"/>
                <a:gd name="T9" fmla="*/ 545 h 1210"/>
                <a:gd name="T10" fmla="*/ 1273 w 1733"/>
                <a:gd name="T11" fmla="*/ 490 h 1210"/>
                <a:gd name="T12" fmla="*/ 1226 w 1733"/>
                <a:gd name="T13" fmla="*/ 458 h 1210"/>
                <a:gd name="T14" fmla="*/ 1233 w 1733"/>
                <a:gd name="T15" fmla="*/ 411 h 1210"/>
                <a:gd name="T16" fmla="*/ 1242 w 1733"/>
                <a:gd name="T17" fmla="*/ 340 h 1210"/>
                <a:gd name="T18" fmla="*/ 1186 w 1733"/>
                <a:gd name="T19" fmla="*/ 221 h 1210"/>
                <a:gd name="T20" fmla="*/ 1265 w 1733"/>
                <a:gd name="T21" fmla="*/ 142 h 1210"/>
                <a:gd name="T22" fmla="*/ 1186 w 1733"/>
                <a:gd name="T23" fmla="*/ 189 h 1210"/>
                <a:gd name="T24" fmla="*/ 1139 w 1733"/>
                <a:gd name="T25" fmla="*/ 300 h 1210"/>
                <a:gd name="T26" fmla="*/ 1202 w 1733"/>
                <a:gd name="T27" fmla="*/ 593 h 1210"/>
                <a:gd name="T28" fmla="*/ 1249 w 1733"/>
                <a:gd name="T29" fmla="*/ 790 h 1210"/>
                <a:gd name="T30" fmla="*/ 1052 w 1733"/>
                <a:gd name="T31" fmla="*/ 759 h 1210"/>
                <a:gd name="T32" fmla="*/ 941 w 1733"/>
                <a:gd name="T33" fmla="*/ 743 h 1210"/>
                <a:gd name="T34" fmla="*/ 854 w 1733"/>
                <a:gd name="T35" fmla="*/ 426 h 1210"/>
                <a:gd name="T36" fmla="*/ 751 w 1733"/>
                <a:gd name="T37" fmla="*/ 331 h 1210"/>
                <a:gd name="T38" fmla="*/ 569 w 1733"/>
                <a:gd name="T39" fmla="*/ 213 h 1210"/>
                <a:gd name="T40" fmla="*/ 372 w 1733"/>
                <a:gd name="T41" fmla="*/ 268 h 1210"/>
                <a:gd name="T42" fmla="*/ 238 w 1733"/>
                <a:gd name="T43" fmla="*/ 340 h 1210"/>
                <a:gd name="T44" fmla="*/ 0 w 1733"/>
                <a:gd name="T45" fmla="*/ 253 h 1210"/>
                <a:gd name="T46" fmla="*/ 1518 w 1733"/>
                <a:gd name="T47" fmla="*/ 561 h 1210"/>
                <a:gd name="T48" fmla="*/ 1700 w 1733"/>
                <a:gd name="T49" fmla="*/ 656 h 1210"/>
                <a:gd name="T50" fmla="*/ 1692 w 1733"/>
                <a:gd name="T51" fmla="*/ 766 h 1210"/>
                <a:gd name="T52" fmla="*/ 1613 w 1733"/>
                <a:gd name="T53" fmla="*/ 988 h 1210"/>
                <a:gd name="T54" fmla="*/ 1558 w 1733"/>
                <a:gd name="T55" fmla="*/ 1051 h 1210"/>
                <a:gd name="T56" fmla="*/ 1510 w 1733"/>
                <a:gd name="T57" fmla="*/ 814 h 1210"/>
                <a:gd name="T58" fmla="*/ 1495 w 1733"/>
                <a:gd name="T59" fmla="*/ 1130 h 1210"/>
                <a:gd name="T60" fmla="*/ 1550 w 1733"/>
                <a:gd name="T61" fmla="*/ 1043 h 1210"/>
                <a:gd name="T62" fmla="*/ 1605 w 1733"/>
                <a:gd name="T63" fmla="*/ 988 h 1210"/>
                <a:gd name="T64" fmla="*/ 1692 w 1733"/>
                <a:gd name="T65" fmla="*/ 774 h 1210"/>
                <a:gd name="T66" fmla="*/ 1724 w 1733"/>
                <a:gd name="T67" fmla="*/ 600 h 1210"/>
                <a:gd name="T68" fmla="*/ 1336 w 1733"/>
                <a:gd name="T69" fmla="*/ 102 h 1210"/>
                <a:gd name="T70" fmla="*/ 206 w 1733"/>
                <a:gd name="T71" fmla="*/ 340 h 1210"/>
                <a:gd name="T72" fmla="*/ 277 w 1733"/>
                <a:gd name="T73" fmla="*/ 253 h 1210"/>
                <a:gd name="T74" fmla="*/ 411 w 1733"/>
                <a:gd name="T75" fmla="*/ 237 h 1210"/>
                <a:gd name="T76" fmla="*/ 672 w 1733"/>
                <a:gd name="T77" fmla="*/ 324 h 1210"/>
                <a:gd name="T78" fmla="*/ 807 w 1733"/>
                <a:gd name="T79" fmla="*/ 411 h 1210"/>
                <a:gd name="T80" fmla="*/ 949 w 1733"/>
                <a:gd name="T81" fmla="*/ 608 h 1210"/>
                <a:gd name="T82" fmla="*/ 1052 w 1733"/>
                <a:gd name="T83" fmla="*/ 743 h 1210"/>
                <a:gd name="T84" fmla="*/ 1242 w 1733"/>
                <a:gd name="T85" fmla="*/ 782 h 1210"/>
                <a:gd name="T86" fmla="*/ 1194 w 1733"/>
                <a:gd name="T87" fmla="*/ 600 h 1210"/>
                <a:gd name="T88" fmla="*/ 1139 w 1733"/>
                <a:gd name="T89" fmla="*/ 308 h 1210"/>
                <a:gd name="T90" fmla="*/ 1139 w 1733"/>
                <a:gd name="T91" fmla="*/ 245 h 1210"/>
                <a:gd name="T92" fmla="*/ 1265 w 1733"/>
                <a:gd name="T93" fmla="*/ 110 h 1210"/>
                <a:gd name="T94" fmla="*/ 1281 w 1733"/>
                <a:gd name="T95" fmla="*/ 189 h 1210"/>
                <a:gd name="T96" fmla="*/ 1218 w 1733"/>
                <a:gd name="T97" fmla="*/ 316 h 1210"/>
                <a:gd name="T98" fmla="*/ 1194 w 1733"/>
                <a:gd name="T99" fmla="*/ 395 h 1210"/>
                <a:gd name="T100" fmla="*/ 1257 w 1733"/>
                <a:gd name="T101" fmla="*/ 403 h 1210"/>
                <a:gd name="T102" fmla="*/ 1226 w 1733"/>
                <a:gd name="T103" fmla="*/ 482 h 1210"/>
                <a:gd name="T104" fmla="*/ 1297 w 1733"/>
                <a:gd name="T105" fmla="*/ 498 h 1210"/>
                <a:gd name="T106" fmla="*/ 1257 w 1733"/>
                <a:gd name="T107" fmla="*/ 577 h 1210"/>
                <a:gd name="T108" fmla="*/ 1305 w 1733"/>
                <a:gd name="T109" fmla="*/ 664 h 1210"/>
                <a:gd name="T110" fmla="*/ 1447 w 1733"/>
                <a:gd name="T111" fmla="*/ 711 h 1210"/>
                <a:gd name="T112" fmla="*/ 1502 w 1733"/>
                <a:gd name="T113" fmla="*/ 814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3" h="1210">
                  <a:moveTo>
                    <a:pt x="1526" y="1209"/>
                  </a:moveTo>
                  <a:lnTo>
                    <a:pt x="1526" y="1209"/>
                  </a:lnTo>
                  <a:cubicBezTo>
                    <a:pt x="1518" y="1209"/>
                    <a:pt x="1510" y="1201"/>
                    <a:pt x="1502" y="1185"/>
                  </a:cubicBezTo>
                  <a:cubicBezTo>
                    <a:pt x="1479" y="1170"/>
                    <a:pt x="1486" y="1154"/>
                    <a:pt x="1486" y="1130"/>
                  </a:cubicBezTo>
                  <a:cubicBezTo>
                    <a:pt x="1486" y="1122"/>
                    <a:pt x="1486" y="1106"/>
                    <a:pt x="1486" y="1090"/>
                  </a:cubicBezTo>
                  <a:cubicBezTo>
                    <a:pt x="1479" y="1059"/>
                    <a:pt x="1486" y="1035"/>
                    <a:pt x="1486" y="1011"/>
                  </a:cubicBezTo>
                  <a:cubicBezTo>
                    <a:pt x="1495" y="1004"/>
                    <a:pt x="1495" y="996"/>
                    <a:pt x="1495" y="980"/>
                  </a:cubicBezTo>
                  <a:cubicBezTo>
                    <a:pt x="1495" y="964"/>
                    <a:pt x="1502" y="940"/>
                    <a:pt x="1510" y="917"/>
                  </a:cubicBezTo>
                  <a:cubicBezTo>
                    <a:pt x="1518" y="893"/>
                    <a:pt x="1526" y="861"/>
                    <a:pt x="1526" y="853"/>
                  </a:cubicBezTo>
                  <a:cubicBezTo>
                    <a:pt x="1526" y="830"/>
                    <a:pt x="1518" y="814"/>
                    <a:pt x="1510" y="814"/>
                  </a:cubicBezTo>
                  <a:cubicBezTo>
                    <a:pt x="1510" y="822"/>
                    <a:pt x="1510" y="822"/>
                    <a:pt x="1510" y="822"/>
                  </a:cubicBezTo>
                  <a:cubicBezTo>
                    <a:pt x="1502" y="822"/>
                    <a:pt x="1486" y="822"/>
                    <a:pt x="1463" y="806"/>
                  </a:cubicBezTo>
                  <a:lnTo>
                    <a:pt x="1455" y="806"/>
                  </a:lnTo>
                  <a:cubicBezTo>
                    <a:pt x="1447" y="798"/>
                    <a:pt x="1447" y="798"/>
                    <a:pt x="1447" y="782"/>
                  </a:cubicBezTo>
                  <a:cubicBezTo>
                    <a:pt x="1447" y="782"/>
                    <a:pt x="1455" y="774"/>
                    <a:pt x="1455" y="766"/>
                  </a:cubicBezTo>
                  <a:cubicBezTo>
                    <a:pt x="1463" y="743"/>
                    <a:pt x="1455" y="735"/>
                    <a:pt x="1439" y="719"/>
                  </a:cubicBezTo>
                  <a:cubicBezTo>
                    <a:pt x="1439" y="703"/>
                    <a:pt x="1423" y="695"/>
                    <a:pt x="1415" y="679"/>
                  </a:cubicBezTo>
                  <a:cubicBezTo>
                    <a:pt x="1408" y="656"/>
                    <a:pt x="1400" y="656"/>
                    <a:pt x="1392" y="656"/>
                  </a:cubicBezTo>
                  <a:cubicBezTo>
                    <a:pt x="1384" y="656"/>
                    <a:pt x="1376" y="664"/>
                    <a:pt x="1376" y="671"/>
                  </a:cubicBezTo>
                  <a:cubicBezTo>
                    <a:pt x="1368" y="679"/>
                    <a:pt x="1352" y="703"/>
                    <a:pt x="1320" y="703"/>
                  </a:cubicBezTo>
                  <a:cubicBezTo>
                    <a:pt x="1313" y="703"/>
                    <a:pt x="1305" y="703"/>
                    <a:pt x="1297" y="695"/>
                  </a:cubicBezTo>
                  <a:cubicBezTo>
                    <a:pt x="1297" y="687"/>
                    <a:pt x="1297" y="679"/>
                    <a:pt x="1297" y="664"/>
                  </a:cubicBezTo>
                  <a:lnTo>
                    <a:pt x="1297" y="656"/>
                  </a:lnTo>
                  <a:cubicBezTo>
                    <a:pt x="1297" y="640"/>
                    <a:pt x="1297" y="632"/>
                    <a:pt x="1297" y="624"/>
                  </a:cubicBezTo>
                  <a:cubicBezTo>
                    <a:pt x="1305" y="624"/>
                    <a:pt x="1305" y="616"/>
                    <a:pt x="1297" y="608"/>
                  </a:cubicBezTo>
                  <a:cubicBezTo>
                    <a:pt x="1297" y="593"/>
                    <a:pt x="1297" y="593"/>
                    <a:pt x="1281" y="593"/>
                  </a:cubicBezTo>
                  <a:cubicBezTo>
                    <a:pt x="1273" y="593"/>
                    <a:pt x="1273" y="593"/>
                    <a:pt x="1265" y="593"/>
                  </a:cubicBezTo>
                  <a:cubicBezTo>
                    <a:pt x="1257" y="593"/>
                    <a:pt x="1249" y="584"/>
                    <a:pt x="1249" y="584"/>
                  </a:cubicBezTo>
                  <a:cubicBezTo>
                    <a:pt x="1242" y="577"/>
                    <a:pt x="1249" y="569"/>
                    <a:pt x="1249" y="561"/>
                  </a:cubicBezTo>
                  <a:cubicBezTo>
                    <a:pt x="1249" y="561"/>
                    <a:pt x="1249" y="553"/>
                    <a:pt x="1257" y="545"/>
                  </a:cubicBezTo>
                  <a:cubicBezTo>
                    <a:pt x="1257" y="529"/>
                    <a:pt x="1273" y="529"/>
                    <a:pt x="1281" y="529"/>
                  </a:cubicBezTo>
                  <a:cubicBezTo>
                    <a:pt x="1289" y="529"/>
                    <a:pt x="1289" y="521"/>
                    <a:pt x="1297" y="521"/>
                  </a:cubicBezTo>
                  <a:cubicBezTo>
                    <a:pt x="1305" y="521"/>
                    <a:pt x="1305" y="513"/>
                    <a:pt x="1305" y="513"/>
                  </a:cubicBezTo>
                  <a:lnTo>
                    <a:pt x="1297" y="506"/>
                  </a:lnTo>
                  <a:cubicBezTo>
                    <a:pt x="1289" y="506"/>
                    <a:pt x="1289" y="498"/>
                    <a:pt x="1281" y="490"/>
                  </a:cubicBezTo>
                  <a:lnTo>
                    <a:pt x="1273" y="490"/>
                  </a:lnTo>
                  <a:lnTo>
                    <a:pt x="1265" y="490"/>
                  </a:lnTo>
                  <a:cubicBezTo>
                    <a:pt x="1257" y="490"/>
                    <a:pt x="1249" y="498"/>
                    <a:pt x="1242" y="498"/>
                  </a:cubicBezTo>
                  <a:cubicBezTo>
                    <a:pt x="1242" y="498"/>
                    <a:pt x="1242" y="498"/>
                    <a:pt x="1233" y="498"/>
                  </a:cubicBezTo>
                  <a:cubicBezTo>
                    <a:pt x="1226" y="490"/>
                    <a:pt x="1218" y="490"/>
                    <a:pt x="1218" y="482"/>
                  </a:cubicBezTo>
                  <a:cubicBezTo>
                    <a:pt x="1218" y="482"/>
                    <a:pt x="1218" y="474"/>
                    <a:pt x="1218" y="466"/>
                  </a:cubicBezTo>
                  <a:cubicBezTo>
                    <a:pt x="1218" y="466"/>
                    <a:pt x="1218" y="458"/>
                    <a:pt x="1226" y="458"/>
                  </a:cubicBezTo>
                  <a:cubicBezTo>
                    <a:pt x="1226" y="442"/>
                    <a:pt x="1233" y="442"/>
                    <a:pt x="1242" y="442"/>
                  </a:cubicBezTo>
                  <a:cubicBezTo>
                    <a:pt x="1242" y="442"/>
                    <a:pt x="1249" y="434"/>
                    <a:pt x="1257" y="434"/>
                  </a:cubicBezTo>
                  <a:cubicBezTo>
                    <a:pt x="1257" y="426"/>
                    <a:pt x="1257" y="426"/>
                    <a:pt x="1257" y="426"/>
                  </a:cubicBezTo>
                  <a:cubicBezTo>
                    <a:pt x="1257" y="419"/>
                    <a:pt x="1257" y="419"/>
                    <a:pt x="1249" y="411"/>
                  </a:cubicBezTo>
                  <a:lnTo>
                    <a:pt x="1242" y="403"/>
                  </a:lnTo>
                  <a:cubicBezTo>
                    <a:pt x="1242" y="403"/>
                    <a:pt x="1233" y="403"/>
                    <a:pt x="1233" y="411"/>
                  </a:cubicBezTo>
                  <a:cubicBezTo>
                    <a:pt x="1218" y="419"/>
                    <a:pt x="1210" y="426"/>
                    <a:pt x="1186" y="426"/>
                  </a:cubicBezTo>
                  <a:cubicBezTo>
                    <a:pt x="1186" y="426"/>
                    <a:pt x="1178" y="426"/>
                    <a:pt x="1170" y="419"/>
                  </a:cubicBezTo>
                  <a:cubicBezTo>
                    <a:pt x="1170" y="411"/>
                    <a:pt x="1178" y="403"/>
                    <a:pt x="1186" y="395"/>
                  </a:cubicBezTo>
                  <a:cubicBezTo>
                    <a:pt x="1194" y="387"/>
                    <a:pt x="1202" y="379"/>
                    <a:pt x="1202" y="371"/>
                  </a:cubicBezTo>
                  <a:cubicBezTo>
                    <a:pt x="1210" y="363"/>
                    <a:pt x="1218" y="355"/>
                    <a:pt x="1226" y="355"/>
                  </a:cubicBezTo>
                  <a:cubicBezTo>
                    <a:pt x="1233" y="347"/>
                    <a:pt x="1242" y="347"/>
                    <a:pt x="1242" y="340"/>
                  </a:cubicBezTo>
                  <a:cubicBezTo>
                    <a:pt x="1242" y="331"/>
                    <a:pt x="1242" y="324"/>
                    <a:pt x="1242" y="324"/>
                  </a:cubicBezTo>
                  <a:cubicBezTo>
                    <a:pt x="1242" y="324"/>
                    <a:pt x="1233" y="324"/>
                    <a:pt x="1226" y="324"/>
                  </a:cubicBezTo>
                  <a:cubicBezTo>
                    <a:pt x="1218" y="324"/>
                    <a:pt x="1218" y="324"/>
                    <a:pt x="1218" y="324"/>
                  </a:cubicBezTo>
                  <a:cubicBezTo>
                    <a:pt x="1202" y="324"/>
                    <a:pt x="1202" y="300"/>
                    <a:pt x="1194" y="276"/>
                  </a:cubicBezTo>
                  <a:cubicBezTo>
                    <a:pt x="1194" y="260"/>
                    <a:pt x="1194" y="245"/>
                    <a:pt x="1186" y="229"/>
                  </a:cubicBezTo>
                  <a:lnTo>
                    <a:pt x="1186" y="221"/>
                  </a:lnTo>
                  <a:cubicBezTo>
                    <a:pt x="1194" y="205"/>
                    <a:pt x="1233" y="189"/>
                    <a:pt x="1265" y="181"/>
                  </a:cubicBezTo>
                  <a:cubicBezTo>
                    <a:pt x="1273" y="181"/>
                    <a:pt x="1281" y="181"/>
                    <a:pt x="1281" y="181"/>
                  </a:cubicBezTo>
                  <a:cubicBezTo>
                    <a:pt x="1289" y="181"/>
                    <a:pt x="1289" y="181"/>
                    <a:pt x="1289" y="181"/>
                  </a:cubicBezTo>
                  <a:cubicBezTo>
                    <a:pt x="1289" y="173"/>
                    <a:pt x="1281" y="173"/>
                    <a:pt x="1273" y="173"/>
                  </a:cubicBezTo>
                  <a:cubicBezTo>
                    <a:pt x="1273" y="173"/>
                    <a:pt x="1273" y="173"/>
                    <a:pt x="1265" y="173"/>
                  </a:cubicBezTo>
                  <a:cubicBezTo>
                    <a:pt x="1265" y="166"/>
                    <a:pt x="1265" y="150"/>
                    <a:pt x="1265" y="142"/>
                  </a:cubicBezTo>
                  <a:cubicBezTo>
                    <a:pt x="1265" y="134"/>
                    <a:pt x="1265" y="126"/>
                    <a:pt x="1265" y="126"/>
                  </a:cubicBezTo>
                  <a:cubicBezTo>
                    <a:pt x="1265" y="118"/>
                    <a:pt x="1265" y="118"/>
                    <a:pt x="1265" y="118"/>
                  </a:cubicBezTo>
                  <a:cubicBezTo>
                    <a:pt x="1265" y="118"/>
                    <a:pt x="1265" y="118"/>
                    <a:pt x="1257" y="118"/>
                  </a:cubicBezTo>
                  <a:cubicBezTo>
                    <a:pt x="1257" y="126"/>
                    <a:pt x="1257" y="126"/>
                    <a:pt x="1257" y="134"/>
                  </a:cubicBezTo>
                  <a:cubicBezTo>
                    <a:pt x="1257" y="150"/>
                    <a:pt x="1242" y="158"/>
                    <a:pt x="1218" y="173"/>
                  </a:cubicBezTo>
                  <a:cubicBezTo>
                    <a:pt x="1202" y="181"/>
                    <a:pt x="1194" y="189"/>
                    <a:pt x="1186" y="189"/>
                  </a:cubicBezTo>
                  <a:lnTo>
                    <a:pt x="1186" y="189"/>
                  </a:lnTo>
                  <a:cubicBezTo>
                    <a:pt x="1178" y="197"/>
                    <a:pt x="1155" y="221"/>
                    <a:pt x="1139" y="245"/>
                  </a:cubicBezTo>
                  <a:cubicBezTo>
                    <a:pt x="1139" y="253"/>
                    <a:pt x="1131" y="260"/>
                    <a:pt x="1123" y="260"/>
                  </a:cubicBezTo>
                  <a:cubicBezTo>
                    <a:pt x="1123" y="260"/>
                    <a:pt x="1115" y="260"/>
                    <a:pt x="1107" y="253"/>
                  </a:cubicBezTo>
                  <a:lnTo>
                    <a:pt x="1107" y="253"/>
                  </a:lnTo>
                  <a:cubicBezTo>
                    <a:pt x="1107" y="260"/>
                    <a:pt x="1123" y="292"/>
                    <a:pt x="1139" y="300"/>
                  </a:cubicBezTo>
                  <a:cubicBezTo>
                    <a:pt x="1155" y="308"/>
                    <a:pt x="1155" y="324"/>
                    <a:pt x="1155" y="347"/>
                  </a:cubicBezTo>
                  <a:cubicBezTo>
                    <a:pt x="1155" y="355"/>
                    <a:pt x="1155" y="363"/>
                    <a:pt x="1155" y="371"/>
                  </a:cubicBezTo>
                  <a:cubicBezTo>
                    <a:pt x="1162" y="395"/>
                    <a:pt x="1162" y="419"/>
                    <a:pt x="1162" y="442"/>
                  </a:cubicBezTo>
                  <a:cubicBezTo>
                    <a:pt x="1162" y="458"/>
                    <a:pt x="1162" y="474"/>
                    <a:pt x="1162" y="490"/>
                  </a:cubicBezTo>
                  <a:cubicBezTo>
                    <a:pt x="1162" y="521"/>
                    <a:pt x="1178" y="545"/>
                    <a:pt x="1186" y="561"/>
                  </a:cubicBezTo>
                  <a:cubicBezTo>
                    <a:pt x="1194" y="577"/>
                    <a:pt x="1194" y="584"/>
                    <a:pt x="1202" y="593"/>
                  </a:cubicBezTo>
                  <a:cubicBezTo>
                    <a:pt x="1202" y="608"/>
                    <a:pt x="1210" y="616"/>
                    <a:pt x="1218" y="624"/>
                  </a:cubicBezTo>
                  <a:cubicBezTo>
                    <a:pt x="1226" y="624"/>
                    <a:pt x="1233" y="632"/>
                    <a:pt x="1242" y="648"/>
                  </a:cubicBezTo>
                  <a:cubicBezTo>
                    <a:pt x="1249" y="671"/>
                    <a:pt x="1249" y="679"/>
                    <a:pt x="1249" y="695"/>
                  </a:cubicBezTo>
                  <a:cubicBezTo>
                    <a:pt x="1249" y="703"/>
                    <a:pt x="1249" y="719"/>
                    <a:pt x="1249" y="727"/>
                  </a:cubicBezTo>
                  <a:cubicBezTo>
                    <a:pt x="1257" y="751"/>
                    <a:pt x="1257" y="766"/>
                    <a:pt x="1257" y="774"/>
                  </a:cubicBezTo>
                  <a:cubicBezTo>
                    <a:pt x="1249" y="782"/>
                    <a:pt x="1249" y="782"/>
                    <a:pt x="1249" y="790"/>
                  </a:cubicBezTo>
                  <a:lnTo>
                    <a:pt x="1249" y="790"/>
                  </a:lnTo>
                  <a:lnTo>
                    <a:pt x="1249" y="790"/>
                  </a:lnTo>
                  <a:cubicBezTo>
                    <a:pt x="1242" y="790"/>
                    <a:pt x="1226" y="790"/>
                    <a:pt x="1218" y="790"/>
                  </a:cubicBezTo>
                  <a:cubicBezTo>
                    <a:pt x="1202" y="790"/>
                    <a:pt x="1186" y="798"/>
                    <a:pt x="1178" y="798"/>
                  </a:cubicBezTo>
                  <a:cubicBezTo>
                    <a:pt x="1170" y="798"/>
                    <a:pt x="1162" y="798"/>
                    <a:pt x="1162" y="798"/>
                  </a:cubicBezTo>
                  <a:cubicBezTo>
                    <a:pt x="1123" y="790"/>
                    <a:pt x="1083" y="774"/>
                    <a:pt x="1052" y="759"/>
                  </a:cubicBezTo>
                  <a:cubicBezTo>
                    <a:pt x="1044" y="759"/>
                    <a:pt x="1044" y="751"/>
                    <a:pt x="1044" y="751"/>
                  </a:cubicBezTo>
                  <a:cubicBezTo>
                    <a:pt x="1036" y="743"/>
                    <a:pt x="1044" y="743"/>
                    <a:pt x="1044" y="735"/>
                  </a:cubicBezTo>
                  <a:cubicBezTo>
                    <a:pt x="1044" y="735"/>
                    <a:pt x="1052" y="727"/>
                    <a:pt x="1044" y="727"/>
                  </a:cubicBezTo>
                  <a:cubicBezTo>
                    <a:pt x="1044" y="719"/>
                    <a:pt x="1028" y="719"/>
                    <a:pt x="1020" y="719"/>
                  </a:cubicBezTo>
                  <a:cubicBezTo>
                    <a:pt x="1012" y="719"/>
                    <a:pt x="996" y="719"/>
                    <a:pt x="989" y="727"/>
                  </a:cubicBezTo>
                  <a:cubicBezTo>
                    <a:pt x="980" y="735"/>
                    <a:pt x="957" y="743"/>
                    <a:pt x="941" y="743"/>
                  </a:cubicBezTo>
                  <a:cubicBezTo>
                    <a:pt x="925" y="743"/>
                    <a:pt x="917" y="735"/>
                    <a:pt x="909" y="727"/>
                  </a:cubicBezTo>
                  <a:cubicBezTo>
                    <a:pt x="894" y="703"/>
                    <a:pt x="925" y="632"/>
                    <a:pt x="941" y="608"/>
                  </a:cubicBezTo>
                  <a:cubicBezTo>
                    <a:pt x="965" y="577"/>
                    <a:pt x="957" y="553"/>
                    <a:pt x="957" y="521"/>
                  </a:cubicBezTo>
                  <a:cubicBezTo>
                    <a:pt x="957" y="521"/>
                    <a:pt x="957" y="513"/>
                    <a:pt x="957" y="506"/>
                  </a:cubicBezTo>
                  <a:cubicBezTo>
                    <a:pt x="949" y="482"/>
                    <a:pt x="909" y="458"/>
                    <a:pt x="878" y="442"/>
                  </a:cubicBezTo>
                  <a:cubicBezTo>
                    <a:pt x="870" y="442"/>
                    <a:pt x="862" y="434"/>
                    <a:pt x="854" y="426"/>
                  </a:cubicBezTo>
                  <a:cubicBezTo>
                    <a:pt x="846" y="419"/>
                    <a:pt x="830" y="419"/>
                    <a:pt x="822" y="419"/>
                  </a:cubicBezTo>
                  <a:cubicBezTo>
                    <a:pt x="815" y="419"/>
                    <a:pt x="807" y="419"/>
                    <a:pt x="807" y="419"/>
                  </a:cubicBezTo>
                  <a:cubicBezTo>
                    <a:pt x="799" y="419"/>
                    <a:pt x="791" y="419"/>
                    <a:pt x="791" y="419"/>
                  </a:cubicBezTo>
                  <a:cubicBezTo>
                    <a:pt x="783" y="419"/>
                    <a:pt x="775" y="419"/>
                    <a:pt x="767" y="419"/>
                  </a:cubicBezTo>
                  <a:cubicBezTo>
                    <a:pt x="759" y="411"/>
                    <a:pt x="759" y="387"/>
                    <a:pt x="751" y="355"/>
                  </a:cubicBezTo>
                  <a:cubicBezTo>
                    <a:pt x="751" y="347"/>
                    <a:pt x="751" y="340"/>
                    <a:pt x="751" y="331"/>
                  </a:cubicBezTo>
                  <a:cubicBezTo>
                    <a:pt x="751" y="331"/>
                    <a:pt x="743" y="324"/>
                    <a:pt x="712" y="324"/>
                  </a:cubicBezTo>
                  <a:cubicBezTo>
                    <a:pt x="696" y="324"/>
                    <a:pt x="672" y="331"/>
                    <a:pt x="672" y="331"/>
                  </a:cubicBezTo>
                  <a:cubicBezTo>
                    <a:pt x="664" y="331"/>
                    <a:pt x="664" y="331"/>
                    <a:pt x="664" y="331"/>
                  </a:cubicBezTo>
                  <a:cubicBezTo>
                    <a:pt x="664" y="324"/>
                    <a:pt x="664" y="324"/>
                    <a:pt x="664" y="324"/>
                  </a:cubicBezTo>
                  <a:cubicBezTo>
                    <a:pt x="664" y="324"/>
                    <a:pt x="633" y="268"/>
                    <a:pt x="625" y="253"/>
                  </a:cubicBezTo>
                  <a:cubicBezTo>
                    <a:pt x="617" y="229"/>
                    <a:pt x="601" y="213"/>
                    <a:pt x="569" y="213"/>
                  </a:cubicBezTo>
                  <a:cubicBezTo>
                    <a:pt x="546" y="213"/>
                    <a:pt x="522" y="213"/>
                    <a:pt x="498" y="205"/>
                  </a:cubicBezTo>
                  <a:cubicBezTo>
                    <a:pt x="498" y="205"/>
                    <a:pt x="498" y="197"/>
                    <a:pt x="490" y="197"/>
                  </a:cubicBezTo>
                  <a:cubicBezTo>
                    <a:pt x="475" y="197"/>
                    <a:pt x="459" y="213"/>
                    <a:pt x="451" y="221"/>
                  </a:cubicBezTo>
                  <a:cubicBezTo>
                    <a:pt x="443" y="229"/>
                    <a:pt x="427" y="237"/>
                    <a:pt x="411" y="237"/>
                  </a:cubicBezTo>
                  <a:cubicBezTo>
                    <a:pt x="403" y="245"/>
                    <a:pt x="403" y="245"/>
                    <a:pt x="396" y="245"/>
                  </a:cubicBezTo>
                  <a:cubicBezTo>
                    <a:pt x="388" y="253"/>
                    <a:pt x="380" y="260"/>
                    <a:pt x="372" y="268"/>
                  </a:cubicBezTo>
                  <a:cubicBezTo>
                    <a:pt x="364" y="284"/>
                    <a:pt x="356" y="300"/>
                    <a:pt x="325" y="292"/>
                  </a:cubicBezTo>
                  <a:cubicBezTo>
                    <a:pt x="293" y="292"/>
                    <a:pt x="285" y="276"/>
                    <a:pt x="277" y="268"/>
                  </a:cubicBezTo>
                  <a:cubicBezTo>
                    <a:pt x="277" y="260"/>
                    <a:pt x="277" y="260"/>
                    <a:pt x="277" y="260"/>
                  </a:cubicBezTo>
                  <a:cubicBezTo>
                    <a:pt x="269" y="260"/>
                    <a:pt x="253" y="300"/>
                    <a:pt x="245" y="324"/>
                  </a:cubicBezTo>
                  <a:cubicBezTo>
                    <a:pt x="238" y="331"/>
                    <a:pt x="238" y="340"/>
                    <a:pt x="238" y="340"/>
                  </a:cubicBezTo>
                  <a:lnTo>
                    <a:pt x="238" y="340"/>
                  </a:lnTo>
                  <a:cubicBezTo>
                    <a:pt x="230" y="355"/>
                    <a:pt x="230" y="363"/>
                    <a:pt x="222" y="363"/>
                  </a:cubicBezTo>
                  <a:cubicBezTo>
                    <a:pt x="214" y="363"/>
                    <a:pt x="214" y="355"/>
                    <a:pt x="214" y="355"/>
                  </a:cubicBezTo>
                  <a:cubicBezTo>
                    <a:pt x="214" y="347"/>
                    <a:pt x="214" y="347"/>
                    <a:pt x="206" y="347"/>
                  </a:cubicBezTo>
                  <a:cubicBezTo>
                    <a:pt x="190" y="347"/>
                    <a:pt x="174" y="355"/>
                    <a:pt x="174" y="355"/>
                  </a:cubicBezTo>
                  <a:cubicBezTo>
                    <a:pt x="48" y="498"/>
                    <a:pt x="48" y="498"/>
                    <a:pt x="48" y="498"/>
                  </a:cubicBezTo>
                  <a:cubicBezTo>
                    <a:pt x="0" y="253"/>
                    <a:pt x="0" y="253"/>
                    <a:pt x="0" y="253"/>
                  </a:cubicBezTo>
                  <a:cubicBezTo>
                    <a:pt x="1320" y="0"/>
                    <a:pt x="1320" y="0"/>
                    <a:pt x="1320" y="0"/>
                  </a:cubicBezTo>
                  <a:cubicBezTo>
                    <a:pt x="1320" y="7"/>
                    <a:pt x="1320" y="7"/>
                    <a:pt x="1320" y="7"/>
                  </a:cubicBezTo>
                  <a:cubicBezTo>
                    <a:pt x="1320" y="15"/>
                    <a:pt x="1320" y="47"/>
                    <a:pt x="1344" y="94"/>
                  </a:cubicBezTo>
                  <a:cubicBezTo>
                    <a:pt x="1376" y="158"/>
                    <a:pt x="1415" y="284"/>
                    <a:pt x="1415" y="324"/>
                  </a:cubicBezTo>
                  <a:cubicBezTo>
                    <a:pt x="1415" y="371"/>
                    <a:pt x="1455" y="537"/>
                    <a:pt x="1455" y="553"/>
                  </a:cubicBezTo>
                  <a:cubicBezTo>
                    <a:pt x="1463" y="561"/>
                    <a:pt x="1486" y="561"/>
                    <a:pt x="1518" y="561"/>
                  </a:cubicBezTo>
                  <a:cubicBezTo>
                    <a:pt x="1542" y="569"/>
                    <a:pt x="1558" y="569"/>
                    <a:pt x="1581" y="569"/>
                  </a:cubicBezTo>
                  <a:cubicBezTo>
                    <a:pt x="1597" y="577"/>
                    <a:pt x="1613" y="577"/>
                    <a:pt x="1629" y="577"/>
                  </a:cubicBezTo>
                  <a:cubicBezTo>
                    <a:pt x="1660" y="584"/>
                    <a:pt x="1700" y="584"/>
                    <a:pt x="1732" y="600"/>
                  </a:cubicBezTo>
                  <a:lnTo>
                    <a:pt x="1732" y="600"/>
                  </a:lnTo>
                  <a:lnTo>
                    <a:pt x="1732" y="600"/>
                  </a:lnTo>
                  <a:cubicBezTo>
                    <a:pt x="1732" y="616"/>
                    <a:pt x="1724" y="632"/>
                    <a:pt x="1700" y="656"/>
                  </a:cubicBezTo>
                  <a:cubicBezTo>
                    <a:pt x="1692" y="671"/>
                    <a:pt x="1684" y="679"/>
                    <a:pt x="1684" y="687"/>
                  </a:cubicBezTo>
                  <a:cubicBezTo>
                    <a:pt x="1676" y="695"/>
                    <a:pt x="1676" y="695"/>
                    <a:pt x="1660" y="703"/>
                  </a:cubicBezTo>
                  <a:cubicBezTo>
                    <a:pt x="1645" y="719"/>
                    <a:pt x="1653" y="727"/>
                    <a:pt x="1660" y="743"/>
                  </a:cubicBezTo>
                  <a:cubicBezTo>
                    <a:pt x="1660" y="751"/>
                    <a:pt x="1668" y="751"/>
                    <a:pt x="1668" y="759"/>
                  </a:cubicBezTo>
                  <a:cubicBezTo>
                    <a:pt x="1676" y="766"/>
                    <a:pt x="1676" y="766"/>
                    <a:pt x="1684" y="766"/>
                  </a:cubicBezTo>
                  <a:cubicBezTo>
                    <a:pt x="1684" y="766"/>
                    <a:pt x="1684" y="766"/>
                    <a:pt x="1692" y="766"/>
                  </a:cubicBezTo>
                  <a:lnTo>
                    <a:pt x="1692" y="766"/>
                  </a:lnTo>
                  <a:cubicBezTo>
                    <a:pt x="1692" y="766"/>
                    <a:pt x="1700" y="766"/>
                    <a:pt x="1708" y="774"/>
                  </a:cubicBezTo>
                  <a:cubicBezTo>
                    <a:pt x="1708" y="790"/>
                    <a:pt x="1692" y="798"/>
                    <a:pt x="1653" y="814"/>
                  </a:cubicBezTo>
                  <a:cubicBezTo>
                    <a:pt x="1637" y="822"/>
                    <a:pt x="1629" y="830"/>
                    <a:pt x="1629" y="846"/>
                  </a:cubicBezTo>
                  <a:cubicBezTo>
                    <a:pt x="1629" y="853"/>
                    <a:pt x="1629" y="869"/>
                    <a:pt x="1621" y="877"/>
                  </a:cubicBezTo>
                  <a:cubicBezTo>
                    <a:pt x="1605" y="909"/>
                    <a:pt x="1605" y="948"/>
                    <a:pt x="1613" y="988"/>
                  </a:cubicBezTo>
                  <a:cubicBezTo>
                    <a:pt x="1613" y="996"/>
                    <a:pt x="1613" y="1004"/>
                    <a:pt x="1613" y="1011"/>
                  </a:cubicBezTo>
                  <a:cubicBezTo>
                    <a:pt x="1605" y="1011"/>
                    <a:pt x="1605" y="1011"/>
                    <a:pt x="1597" y="1011"/>
                  </a:cubicBezTo>
                  <a:cubicBezTo>
                    <a:pt x="1597" y="1011"/>
                    <a:pt x="1589" y="1011"/>
                    <a:pt x="1581" y="1011"/>
                  </a:cubicBezTo>
                  <a:lnTo>
                    <a:pt x="1573" y="1011"/>
                  </a:lnTo>
                  <a:lnTo>
                    <a:pt x="1573" y="1011"/>
                  </a:lnTo>
                  <a:cubicBezTo>
                    <a:pt x="1573" y="1035"/>
                    <a:pt x="1566" y="1035"/>
                    <a:pt x="1558" y="1051"/>
                  </a:cubicBezTo>
                  <a:cubicBezTo>
                    <a:pt x="1558" y="1051"/>
                    <a:pt x="1550" y="1051"/>
                    <a:pt x="1550" y="1059"/>
                  </a:cubicBezTo>
                  <a:cubicBezTo>
                    <a:pt x="1542" y="1067"/>
                    <a:pt x="1542" y="1090"/>
                    <a:pt x="1542" y="1114"/>
                  </a:cubicBezTo>
                  <a:cubicBezTo>
                    <a:pt x="1542" y="1130"/>
                    <a:pt x="1542" y="1146"/>
                    <a:pt x="1542" y="1162"/>
                  </a:cubicBezTo>
                  <a:cubicBezTo>
                    <a:pt x="1542" y="1193"/>
                    <a:pt x="1542" y="1209"/>
                    <a:pt x="1526" y="1209"/>
                  </a:cubicBezTo>
                  <a:close/>
                  <a:moveTo>
                    <a:pt x="1510" y="814"/>
                  </a:moveTo>
                  <a:lnTo>
                    <a:pt x="1510" y="814"/>
                  </a:lnTo>
                  <a:cubicBezTo>
                    <a:pt x="1526" y="814"/>
                    <a:pt x="1534" y="822"/>
                    <a:pt x="1534" y="853"/>
                  </a:cubicBezTo>
                  <a:cubicBezTo>
                    <a:pt x="1534" y="869"/>
                    <a:pt x="1526" y="893"/>
                    <a:pt x="1518" y="917"/>
                  </a:cubicBezTo>
                  <a:cubicBezTo>
                    <a:pt x="1510" y="940"/>
                    <a:pt x="1502" y="964"/>
                    <a:pt x="1502" y="980"/>
                  </a:cubicBezTo>
                  <a:cubicBezTo>
                    <a:pt x="1502" y="996"/>
                    <a:pt x="1495" y="1004"/>
                    <a:pt x="1495" y="1011"/>
                  </a:cubicBezTo>
                  <a:cubicBezTo>
                    <a:pt x="1495" y="1035"/>
                    <a:pt x="1486" y="1059"/>
                    <a:pt x="1495" y="1090"/>
                  </a:cubicBezTo>
                  <a:cubicBezTo>
                    <a:pt x="1495" y="1106"/>
                    <a:pt x="1495" y="1122"/>
                    <a:pt x="1495" y="1130"/>
                  </a:cubicBezTo>
                  <a:cubicBezTo>
                    <a:pt x="1495" y="1154"/>
                    <a:pt x="1486" y="1170"/>
                    <a:pt x="1502" y="1177"/>
                  </a:cubicBezTo>
                  <a:cubicBezTo>
                    <a:pt x="1510" y="1185"/>
                    <a:pt x="1526" y="1201"/>
                    <a:pt x="1526" y="1201"/>
                  </a:cubicBezTo>
                  <a:cubicBezTo>
                    <a:pt x="1534" y="1201"/>
                    <a:pt x="1534" y="1193"/>
                    <a:pt x="1534" y="1162"/>
                  </a:cubicBezTo>
                  <a:cubicBezTo>
                    <a:pt x="1534" y="1146"/>
                    <a:pt x="1534" y="1130"/>
                    <a:pt x="1534" y="1114"/>
                  </a:cubicBezTo>
                  <a:cubicBezTo>
                    <a:pt x="1534" y="1083"/>
                    <a:pt x="1534" y="1067"/>
                    <a:pt x="1542" y="1051"/>
                  </a:cubicBezTo>
                  <a:cubicBezTo>
                    <a:pt x="1550" y="1051"/>
                    <a:pt x="1550" y="1043"/>
                    <a:pt x="1550" y="1043"/>
                  </a:cubicBezTo>
                  <a:cubicBezTo>
                    <a:pt x="1558" y="1035"/>
                    <a:pt x="1566" y="1035"/>
                    <a:pt x="1566" y="1011"/>
                  </a:cubicBezTo>
                  <a:cubicBezTo>
                    <a:pt x="1566" y="1004"/>
                    <a:pt x="1566" y="1004"/>
                    <a:pt x="1573" y="1004"/>
                  </a:cubicBezTo>
                  <a:cubicBezTo>
                    <a:pt x="1581" y="1004"/>
                    <a:pt x="1581" y="1004"/>
                    <a:pt x="1589" y="1004"/>
                  </a:cubicBezTo>
                  <a:lnTo>
                    <a:pt x="1597" y="1004"/>
                  </a:lnTo>
                  <a:cubicBezTo>
                    <a:pt x="1605" y="1004"/>
                    <a:pt x="1605" y="1004"/>
                    <a:pt x="1605" y="1004"/>
                  </a:cubicBezTo>
                  <a:cubicBezTo>
                    <a:pt x="1605" y="1004"/>
                    <a:pt x="1605" y="1004"/>
                    <a:pt x="1605" y="988"/>
                  </a:cubicBezTo>
                  <a:cubicBezTo>
                    <a:pt x="1597" y="948"/>
                    <a:pt x="1597" y="901"/>
                    <a:pt x="1613" y="877"/>
                  </a:cubicBezTo>
                  <a:cubicBezTo>
                    <a:pt x="1621" y="861"/>
                    <a:pt x="1621" y="853"/>
                    <a:pt x="1621" y="846"/>
                  </a:cubicBezTo>
                  <a:cubicBezTo>
                    <a:pt x="1621" y="830"/>
                    <a:pt x="1629" y="814"/>
                    <a:pt x="1653" y="806"/>
                  </a:cubicBezTo>
                  <a:cubicBezTo>
                    <a:pt x="1692" y="790"/>
                    <a:pt x="1700" y="782"/>
                    <a:pt x="1700" y="774"/>
                  </a:cubicBezTo>
                  <a:lnTo>
                    <a:pt x="1692" y="774"/>
                  </a:lnTo>
                  <a:lnTo>
                    <a:pt x="1692" y="774"/>
                  </a:lnTo>
                  <a:cubicBezTo>
                    <a:pt x="1684" y="774"/>
                    <a:pt x="1668" y="774"/>
                    <a:pt x="1660" y="759"/>
                  </a:cubicBezTo>
                  <a:cubicBezTo>
                    <a:pt x="1660" y="759"/>
                    <a:pt x="1660" y="751"/>
                    <a:pt x="1653" y="751"/>
                  </a:cubicBezTo>
                  <a:cubicBezTo>
                    <a:pt x="1645" y="735"/>
                    <a:pt x="1637" y="719"/>
                    <a:pt x="1653" y="703"/>
                  </a:cubicBezTo>
                  <a:cubicBezTo>
                    <a:pt x="1668" y="695"/>
                    <a:pt x="1668" y="687"/>
                    <a:pt x="1676" y="679"/>
                  </a:cubicBezTo>
                  <a:cubicBezTo>
                    <a:pt x="1676" y="679"/>
                    <a:pt x="1684" y="671"/>
                    <a:pt x="1700" y="656"/>
                  </a:cubicBezTo>
                  <a:cubicBezTo>
                    <a:pt x="1716" y="632"/>
                    <a:pt x="1724" y="616"/>
                    <a:pt x="1724" y="600"/>
                  </a:cubicBezTo>
                  <a:cubicBezTo>
                    <a:pt x="1700" y="593"/>
                    <a:pt x="1660" y="593"/>
                    <a:pt x="1629" y="584"/>
                  </a:cubicBezTo>
                  <a:cubicBezTo>
                    <a:pt x="1613" y="584"/>
                    <a:pt x="1597" y="584"/>
                    <a:pt x="1581" y="577"/>
                  </a:cubicBezTo>
                  <a:cubicBezTo>
                    <a:pt x="1558" y="577"/>
                    <a:pt x="1534" y="577"/>
                    <a:pt x="1518" y="569"/>
                  </a:cubicBezTo>
                  <a:cubicBezTo>
                    <a:pt x="1479" y="569"/>
                    <a:pt x="1455" y="561"/>
                    <a:pt x="1455" y="553"/>
                  </a:cubicBezTo>
                  <a:cubicBezTo>
                    <a:pt x="1447" y="537"/>
                    <a:pt x="1415" y="371"/>
                    <a:pt x="1408" y="324"/>
                  </a:cubicBezTo>
                  <a:cubicBezTo>
                    <a:pt x="1408" y="284"/>
                    <a:pt x="1368" y="158"/>
                    <a:pt x="1336" y="102"/>
                  </a:cubicBezTo>
                  <a:cubicBezTo>
                    <a:pt x="1320" y="55"/>
                    <a:pt x="1313" y="23"/>
                    <a:pt x="1313" y="7"/>
                  </a:cubicBezTo>
                  <a:cubicBezTo>
                    <a:pt x="8" y="260"/>
                    <a:pt x="8" y="260"/>
                    <a:pt x="8" y="260"/>
                  </a:cubicBezTo>
                  <a:cubicBezTo>
                    <a:pt x="48" y="482"/>
                    <a:pt x="48" y="482"/>
                    <a:pt x="48" y="482"/>
                  </a:cubicBezTo>
                  <a:cubicBezTo>
                    <a:pt x="166" y="347"/>
                    <a:pt x="166" y="347"/>
                    <a:pt x="166" y="347"/>
                  </a:cubicBezTo>
                  <a:lnTo>
                    <a:pt x="166" y="347"/>
                  </a:lnTo>
                  <a:cubicBezTo>
                    <a:pt x="166" y="347"/>
                    <a:pt x="190" y="340"/>
                    <a:pt x="206" y="340"/>
                  </a:cubicBezTo>
                  <a:cubicBezTo>
                    <a:pt x="214" y="340"/>
                    <a:pt x="214" y="347"/>
                    <a:pt x="222" y="347"/>
                  </a:cubicBezTo>
                  <a:cubicBezTo>
                    <a:pt x="222" y="355"/>
                    <a:pt x="222" y="355"/>
                    <a:pt x="222" y="355"/>
                  </a:cubicBezTo>
                  <a:lnTo>
                    <a:pt x="230" y="340"/>
                  </a:lnTo>
                  <a:lnTo>
                    <a:pt x="230" y="340"/>
                  </a:lnTo>
                  <a:cubicBezTo>
                    <a:pt x="230" y="331"/>
                    <a:pt x="238" y="324"/>
                    <a:pt x="238" y="316"/>
                  </a:cubicBezTo>
                  <a:cubicBezTo>
                    <a:pt x="253" y="268"/>
                    <a:pt x="261" y="253"/>
                    <a:pt x="277" y="253"/>
                  </a:cubicBezTo>
                  <a:lnTo>
                    <a:pt x="277" y="253"/>
                  </a:lnTo>
                  <a:cubicBezTo>
                    <a:pt x="285" y="253"/>
                    <a:pt x="285" y="260"/>
                    <a:pt x="285" y="260"/>
                  </a:cubicBezTo>
                  <a:cubicBezTo>
                    <a:pt x="293" y="276"/>
                    <a:pt x="301" y="284"/>
                    <a:pt x="325" y="284"/>
                  </a:cubicBezTo>
                  <a:cubicBezTo>
                    <a:pt x="348" y="292"/>
                    <a:pt x="356" y="276"/>
                    <a:pt x="372" y="260"/>
                  </a:cubicBezTo>
                  <a:cubicBezTo>
                    <a:pt x="372" y="253"/>
                    <a:pt x="380" y="245"/>
                    <a:pt x="388" y="245"/>
                  </a:cubicBezTo>
                  <a:cubicBezTo>
                    <a:pt x="396" y="237"/>
                    <a:pt x="403" y="237"/>
                    <a:pt x="411" y="237"/>
                  </a:cubicBezTo>
                  <a:cubicBezTo>
                    <a:pt x="427" y="229"/>
                    <a:pt x="435" y="221"/>
                    <a:pt x="443" y="213"/>
                  </a:cubicBezTo>
                  <a:cubicBezTo>
                    <a:pt x="451" y="205"/>
                    <a:pt x="475" y="197"/>
                    <a:pt x="490" y="197"/>
                  </a:cubicBezTo>
                  <a:cubicBezTo>
                    <a:pt x="498" y="197"/>
                    <a:pt x="498" y="197"/>
                    <a:pt x="506" y="197"/>
                  </a:cubicBezTo>
                  <a:cubicBezTo>
                    <a:pt x="522" y="205"/>
                    <a:pt x="546" y="205"/>
                    <a:pt x="569" y="205"/>
                  </a:cubicBezTo>
                  <a:cubicBezTo>
                    <a:pt x="601" y="205"/>
                    <a:pt x="625" y="229"/>
                    <a:pt x="633" y="245"/>
                  </a:cubicBezTo>
                  <a:cubicBezTo>
                    <a:pt x="633" y="268"/>
                    <a:pt x="664" y="308"/>
                    <a:pt x="672" y="324"/>
                  </a:cubicBezTo>
                  <a:cubicBezTo>
                    <a:pt x="680" y="316"/>
                    <a:pt x="696" y="316"/>
                    <a:pt x="712" y="316"/>
                  </a:cubicBezTo>
                  <a:cubicBezTo>
                    <a:pt x="743" y="316"/>
                    <a:pt x="759" y="324"/>
                    <a:pt x="759" y="331"/>
                  </a:cubicBezTo>
                  <a:cubicBezTo>
                    <a:pt x="759" y="340"/>
                    <a:pt x="759" y="347"/>
                    <a:pt x="759" y="355"/>
                  </a:cubicBezTo>
                  <a:cubicBezTo>
                    <a:pt x="767" y="379"/>
                    <a:pt x="767" y="403"/>
                    <a:pt x="775" y="411"/>
                  </a:cubicBezTo>
                  <a:cubicBezTo>
                    <a:pt x="775" y="411"/>
                    <a:pt x="783" y="419"/>
                    <a:pt x="791" y="419"/>
                  </a:cubicBezTo>
                  <a:cubicBezTo>
                    <a:pt x="791" y="419"/>
                    <a:pt x="799" y="411"/>
                    <a:pt x="807" y="411"/>
                  </a:cubicBezTo>
                  <a:cubicBezTo>
                    <a:pt x="807" y="411"/>
                    <a:pt x="815" y="411"/>
                    <a:pt x="822" y="411"/>
                  </a:cubicBezTo>
                  <a:cubicBezTo>
                    <a:pt x="830" y="411"/>
                    <a:pt x="846" y="419"/>
                    <a:pt x="862" y="426"/>
                  </a:cubicBezTo>
                  <a:cubicBezTo>
                    <a:pt x="862" y="426"/>
                    <a:pt x="870" y="434"/>
                    <a:pt x="886" y="434"/>
                  </a:cubicBezTo>
                  <a:cubicBezTo>
                    <a:pt x="917" y="458"/>
                    <a:pt x="957" y="482"/>
                    <a:pt x="965" y="506"/>
                  </a:cubicBezTo>
                  <a:cubicBezTo>
                    <a:pt x="965" y="513"/>
                    <a:pt x="965" y="513"/>
                    <a:pt x="965" y="521"/>
                  </a:cubicBezTo>
                  <a:cubicBezTo>
                    <a:pt x="965" y="553"/>
                    <a:pt x="965" y="577"/>
                    <a:pt x="949" y="608"/>
                  </a:cubicBezTo>
                  <a:cubicBezTo>
                    <a:pt x="917" y="664"/>
                    <a:pt x="902" y="711"/>
                    <a:pt x="917" y="727"/>
                  </a:cubicBezTo>
                  <a:cubicBezTo>
                    <a:pt x="917" y="735"/>
                    <a:pt x="933" y="735"/>
                    <a:pt x="941" y="735"/>
                  </a:cubicBezTo>
                  <a:cubicBezTo>
                    <a:pt x="957" y="735"/>
                    <a:pt x="973" y="735"/>
                    <a:pt x="980" y="719"/>
                  </a:cubicBezTo>
                  <a:cubicBezTo>
                    <a:pt x="989" y="711"/>
                    <a:pt x="1004" y="711"/>
                    <a:pt x="1020" y="711"/>
                  </a:cubicBezTo>
                  <a:cubicBezTo>
                    <a:pt x="1028" y="711"/>
                    <a:pt x="1044" y="711"/>
                    <a:pt x="1052" y="727"/>
                  </a:cubicBezTo>
                  <a:cubicBezTo>
                    <a:pt x="1060" y="735"/>
                    <a:pt x="1052" y="735"/>
                    <a:pt x="1052" y="743"/>
                  </a:cubicBezTo>
                  <a:cubicBezTo>
                    <a:pt x="1052" y="743"/>
                    <a:pt x="1044" y="743"/>
                    <a:pt x="1044" y="751"/>
                  </a:cubicBezTo>
                  <a:cubicBezTo>
                    <a:pt x="1044" y="751"/>
                    <a:pt x="1052" y="751"/>
                    <a:pt x="1060" y="751"/>
                  </a:cubicBezTo>
                  <a:cubicBezTo>
                    <a:pt x="1083" y="766"/>
                    <a:pt x="1131" y="782"/>
                    <a:pt x="1162" y="790"/>
                  </a:cubicBezTo>
                  <a:cubicBezTo>
                    <a:pt x="1162" y="790"/>
                    <a:pt x="1170" y="790"/>
                    <a:pt x="1178" y="790"/>
                  </a:cubicBezTo>
                  <a:cubicBezTo>
                    <a:pt x="1186" y="790"/>
                    <a:pt x="1202" y="790"/>
                    <a:pt x="1210" y="782"/>
                  </a:cubicBezTo>
                  <a:cubicBezTo>
                    <a:pt x="1226" y="782"/>
                    <a:pt x="1242" y="782"/>
                    <a:pt x="1242" y="782"/>
                  </a:cubicBezTo>
                  <a:cubicBezTo>
                    <a:pt x="1249" y="782"/>
                    <a:pt x="1249" y="774"/>
                    <a:pt x="1249" y="774"/>
                  </a:cubicBezTo>
                  <a:cubicBezTo>
                    <a:pt x="1249" y="759"/>
                    <a:pt x="1249" y="751"/>
                    <a:pt x="1249" y="735"/>
                  </a:cubicBezTo>
                  <a:cubicBezTo>
                    <a:pt x="1242" y="719"/>
                    <a:pt x="1242" y="703"/>
                    <a:pt x="1242" y="695"/>
                  </a:cubicBezTo>
                  <a:cubicBezTo>
                    <a:pt x="1242" y="679"/>
                    <a:pt x="1242" y="671"/>
                    <a:pt x="1233" y="656"/>
                  </a:cubicBezTo>
                  <a:cubicBezTo>
                    <a:pt x="1226" y="640"/>
                    <a:pt x="1218" y="632"/>
                    <a:pt x="1210" y="624"/>
                  </a:cubicBezTo>
                  <a:cubicBezTo>
                    <a:pt x="1202" y="616"/>
                    <a:pt x="1194" y="616"/>
                    <a:pt x="1194" y="600"/>
                  </a:cubicBezTo>
                  <a:cubicBezTo>
                    <a:pt x="1186" y="584"/>
                    <a:pt x="1186" y="577"/>
                    <a:pt x="1178" y="569"/>
                  </a:cubicBezTo>
                  <a:cubicBezTo>
                    <a:pt x="1170" y="545"/>
                    <a:pt x="1155" y="521"/>
                    <a:pt x="1155" y="498"/>
                  </a:cubicBezTo>
                  <a:cubicBezTo>
                    <a:pt x="1155" y="474"/>
                    <a:pt x="1155" y="458"/>
                    <a:pt x="1155" y="442"/>
                  </a:cubicBezTo>
                  <a:cubicBezTo>
                    <a:pt x="1155" y="419"/>
                    <a:pt x="1155" y="395"/>
                    <a:pt x="1147" y="371"/>
                  </a:cubicBezTo>
                  <a:cubicBezTo>
                    <a:pt x="1147" y="363"/>
                    <a:pt x="1147" y="355"/>
                    <a:pt x="1147" y="347"/>
                  </a:cubicBezTo>
                  <a:cubicBezTo>
                    <a:pt x="1147" y="324"/>
                    <a:pt x="1147" y="316"/>
                    <a:pt x="1139" y="308"/>
                  </a:cubicBezTo>
                  <a:cubicBezTo>
                    <a:pt x="1115" y="300"/>
                    <a:pt x="1091" y="260"/>
                    <a:pt x="1099" y="245"/>
                  </a:cubicBezTo>
                  <a:lnTo>
                    <a:pt x="1099" y="245"/>
                  </a:lnTo>
                  <a:lnTo>
                    <a:pt x="1107" y="245"/>
                  </a:lnTo>
                  <a:lnTo>
                    <a:pt x="1115" y="245"/>
                  </a:lnTo>
                  <a:cubicBezTo>
                    <a:pt x="1115" y="253"/>
                    <a:pt x="1123" y="253"/>
                    <a:pt x="1123" y="253"/>
                  </a:cubicBezTo>
                  <a:cubicBezTo>
                    <a:pt x="1123" y="253"/>
                    <a:pt x="1131" y="253"/>
                    <a:pt x="1139" y="245"/>
                  </a:cubicBezTo>
                  <a:cubicBezTo>
                    <a:pt x="1147" y="221"/>
                    <a:pt x="1170" y="189"/>
                    <a:pt x="1178" y="189"/>
                  </a:cubicBezTo>
                  <a:cubicBezTo>
                    <a:pt x="1186" y="181"/>
                    <a:pt x="1186" y="181"/>
                    <a:pt x="1186" y="181"/>
                  </a:cubicBezTo>
                  <a:cubicBezTo>
                    <a:pt x="1194" y="181"/>
                    <a:pt x="1202" y="181"/>
                    <a:pt x="1218" y="166"/>
                  </a:cubicBezTo>
                  <a:cubicBezTo>
                    <a:pt x="1233" y="158"/>
                    <a:pt x="1249" y="142"/>
                    <a:pt x="1249" y="134"/>
                  </a:cubicBezTo>
                  <a:cubicBezTo>
                    <a:pt x="1249" y="126"/>
                    <a:pt x="1249" y="118"/>
                    <a:pt x="1257" y="118"/>
                  </a:cubicBezTo>
                  <a:cubicBezTo>
                    <a:pt x="1257" y="110"/>
                    <a:pt x="1257" y="110"/>
                    <a:pt x="1265" y="110"/>
                  </a:cubicBezTo>
                  <a:cubicBezTo>
                    <a:pt x="1265" y="110"/>
                    <a:pt x="1273" y="110"/>
                    <a:pt x="1273" y="126"/>
                  </a:cubicBezTo>
                  <a:cubicBezTo>
                    <a:pt x="1273" y="134"/>
                    <a:pt x="1273" y="134"/>
                    <a:pt x="1273" y="142"/>
                  </a:cubicBezTo>
                  <a:cubicBezTo>
                    <a:pt x="1273" y="150"/>
                    <a:pt x="1273" y="166"/>
                    <a:pt x="1273" y="166"/>
                  </a:cubicBezTo>
                  <a:lnTo>
                    <a:pt x="1273" y="166"/>
                  </a:lnTo>
                  <a:cubicBezTo>
                    <a:pt x="1281" y="166"/>
                    <a:pt x="1297" y="173"/>
                    <a:pt x="1297" y="173"/>
                  </a:cubicBezTo>
                  <a:cubicBezTo>
                    <a:pt x="1297" y="181"/>
                    <a:pt x="1289" y="189"/>
                    <a:pt x="1281" y="189"/>
                  </a:cubicBezTo>
                  <a:lnTo>
                    <a:pt x="1273" y="189"/>
                  </a:lnTo>
                  <a:cubicBezTo>
                    <a:pt x="1249" y="197"/>
                    <a:pt x="1202" y="205"/>
                    <a:pt x="1194" y="221"/>
                  </a:cubicBezTo>
                  <a:lnTo>
                    <a:pt x="1194" y="229"/>
                  </a:lnTo>
                  <a:cubicBezTo>
                    <a:pt x="1202" y="245"/>
                    <a:pt x="1202" y="260"/>
                    <a:pt x="1202" y="276"/>
                  </a:cubicBezTo>
                  <a:cubicBezTo>
                    <a:pt x="1210" y="300"/>
                    <a:pt x="1210" y="316"/>
                    <a:pt x="1218" y="316"/>
                  </a:cubicBezTo>
                  <a:lnTo>
                    <a:pt x="1218" y="316"/>
                  </a:lnTo>
                  <a:cubicBezTo>
                    <a:pt x="1226" y="316"/>
                    <a:pt x="1233" y="316"/>
                    <a:pt x="1233" y="316"/>
                  </a:cubicBezTo>
                  <a:cubicBezTo>
                    <a:pt x="1242" y="316"/>
                    <a:pt x="1242" y="316"/>
                    <a:pt x="1249" y="324"/>
                  </a:cubicBezTo>
                  <a:cubicBezTo>
                    <a:pt x="1249" y="324"/>
                    <a:pt x="1249" y="331"/>
                    <a:pt x="1249" y="340"/>
                  </a:cubicBezTo>
                  <a:cubicBezTo>
                    <a:pt x="1249" y="355"/>
                    <a:pt x="1242" y="355"/>
                    <a:pt x="1226" y="363"/>
                  </a:cubicBezTo>
                  <a:cubicBezTo>
                    <a:pt x="1226" y="363"/>
                    <a:pt x="1218" y="371"/>
                    <a:pt x="1210" y="379"/>
                  </a:cubicBezTo>
                  <a:cubicBezTo>
                    <a:pt x="1210" y="387"/>
                    <a:pt x="1202" y="387"/>
                    <a:pt x="1194" y="395"/>
                  </a:cubicBezTo>
                  <a:cubicBezTo>
                    <a:pt x="1186" y="403"/>
                    <a:pt x="1178" y="411"/>
                    <a:pt x="1178" y="419"/>
                  </a:cubicBezTo>
                  <a:lnTo>
                    <a:pt x="1186" y="419"/>
                  </a:lnTo>
                  <a:cubicBezTo>
                    <a:pt x="1202" y="419"/>
                    <a:pt x="1218" y="411"/>
                    <a:pt x="1226" y="403"/>
                  </a:cubicBezTo>
                  <a:cubicBezTo>
                    <a:pt x="1233" y="395"/>
                    <a:pt x="1233" y="395"/>
                    <a:pt x="1242" y="395"/>
                  </a:cubicBezTo>
                  <a:lnTo>
                    <a:pt x="1249" y="395"/>
                  </a:lnTo>
                  <a:cubicBezTo>
                    <a:pt x="1249" y="403"/>
                    <a:pt x="1257" y="403"/>
                    <a:pt x="1257" y="403"/>
                  </a:cubicBezTo>
                  <a:cubicBezTo>
                    <a:pt x="1265" y="411"/>
                    <a:pt x="1265" y="419"/>
                    <a:pt x="1265" y="426"/>
                  </a:cubicBezTo>
                  <a:lnTo>
                    <a:pt x="1265" y="434"/>
                  </a:lnTo>
                  <a:cubicBezTo>
                    <a:pt x="1257" y="442"/>
                    <a:pt x="1249" y="442"/>
                    <a:pt x="1242" y="450"/>
                  </a:cubicBezTo>
                  <a:cubicBezTo>
                    <a:pt x="1233" y="450"/>
                    <a:pt x="1226" y="450"/>
                    <a:pt x="1226" y="458"/>
                  </a:cubicBezTo>
                  <a:lnTo>
                    <a:pt x="1226" y="466"/>
                  </a:lnTo>
                  <a:cubicBezTo>
                    <a:pt x="1226" y="474"/>
                    <a:pt x="1226" y="482"/>
                    <a:pt x="1226" y="482"/>
                  </a:cubicBezTo>
                  <a:lnTo>
                    <a:pt x="1233" y="490"/>
                  </a:lnTo>
                  <a:cubicBezTo>
                    <a:pt x="1242" y="490"/>
                    <a:pt x="1242" y="490"/>
                    <a:pt x="1242" y="490"/>
                  </a:cubicBezTo>
                  <a:cubicBezTo>
                    <a:pt x="1249" y="490"/>
                    <a:pt x="1257" y="490"/>
                    <a:pt x="1257" y="482"/>
                  </a:cubicBezTo>
                  <a:cubicBezTo>
                    <a:pt x="1265" y="482"/>
                    <a:pt x="1265" y="482"/>
                    <a:pt x="1273" y="482"/>
                  </a:cubicBezTo>
                  <a:cubicBezTo>
                    <a:pt x="1281" y="482"/>
                    <a:pt x="1281" y="482"/>
                    <a:pt x="1289" y="490"/>
                  </a:cubicBezTo>
                  <a:lnTo>
                    <a:pt x="1297" y="498"/>
                  </a:lnTo>
                  <a:cubicBezTo>
                    <a:pt x="1305" y="506"/>
                    <a:pt x="1313" y="506"/>
                    <a:pt x="1313" y="513"/>
                  </a:cubicBezTo>
                  <a:cubicBezTo>
                    <a:pt x="1313" y="521"/>
                    <a:pt x="1305" y="521"/>
                    <a:pt x="1305" y="529"/>
                  </a:cubicBezTo>
                  <a:cubicBezTo>
                    <a:pt x="1297" y="529"/>
                    <a:pt x="1289" y="529"/>
                    <a:pt x="1281" y="537"/>
                  </a:cubicBezTo>
                  <a:cubicBezTo>
                    <a:pt x="1273" y="537"/>
                    <a:pt x="1265" y="537"/>
                    <a:pt x="1265" y="545"/>
                  </a:cubicBezTo>
                  <a:cubicBezTo>
                    <a:pt x="1257" y="553"/>
                    <a:pt x="1257" y="561"/>
                    <a:pt x="1257" y="569"/>
                  </a:cubicBezTo>
                  <a:cubicBezTo>
                    <a:pt x="1257" y="569"/>
                    <a:pt x="1249" y="577"/>
                    <a:pt x="1257" y="577"/>
                  </a:cubicBezTo>
                  <a:cubicBezTo>
                    <a:pt x="1257" y="584"/>
                    <a:pt x="1257" y="584"/>
                    <a:pt x="1265" y="584"/>
                  </a:cubicBezTo>
                  <a:cubicBezTo>
                    <a:pt x="1273" y="584"/>
                    <a:pt x="1281" y="584"/>
                    <a:pt x="1281" y="584"/>
                  </a:cubicBezTo>
                  <a:cubicBezTo>
                    <a:pt x="1297" y="584"/>
                    <a:pt x="1305" y="584"/>
                    <a:pt x="1305" y="608"/>
                  </a:cubicBezTo>
                  <a:cubicBezTo>
                    <a:pt x="1313" y="616"/>
                    <a:pt x="1305" y="624"/>
                    <a:pt x="1305" y="632"/>
                  </a:cubicBezTo>
                  <a:cubicBezTo>
                    <a:pt x="1305" y="632"/>
                    <a:pt x="1305" y="640"/>
                    <a:pt x="1305" y="656"/>
                  </a:cubicBezTo>
                  <a:lnTo>
                    <a:pt x="1305" y="664"/>
                  </a:lnTo>
                  <a:cubicBezTo>
                    <a:pt x="1305" y="679"/>
                    <a:pt x="1305" y="687"/>
                    <a:pt x="1305" y="687"/>
                  </a:cubicBezTo>
                  <a:cubicBezTo>
                    <a:pt x="1305" y="695"/>
                    <a:pt x="1313" y="695"/>
                    <a:pt x="1320" y="695"/>
                  </a:cubicBezTo>
                  <a:cubicBezTo>
                    <a:pt x="1352" y="703"/>
                    <a:pt x="1368" y="671"/>
                    <a:pt x="1368" y="664"/>
                  </a:cubicBezTo>
                  <a:cubicBezTo>
                    <a:pt x="1376" y="656"/>
                    <a:pt x="1384" y="648"/>
                    <a:pt x="1392" y="648"/>
                  </a:cubicBezTo>
                  <a:cubicBezTo>
                    <a:pt x="1400" y="648"/>
                    <a:pt x="1415" y="656"/>
                    <a:pt x="1423" y="679"/>
                  </a:cubicBezTo>
                  <a:cubicBezTo>
                    <a:pt x="1431" y="695"/>
                    <a:pt x="1439" y="703"/>
                    <a:pt x="1447" y="711"/>
                  </a:cubicBezTo>
                  <a:cubicBezTo>
                    <a:pt x="1463" y="735"/>
                    <a:pt x="1471" y="743"/>
                    <a:pt x="1463" y="766"/>
                  </a:cubicBezTo>
                  <a:cubicBezTo>
                    <a:pt x="1463" y="774"/>
                    <a:pt x="1455" y="782"/>
                    <a:pt x="1455" y="790"/>
                  </a:cubicBezTo>
                  <a:lnTo>
                    <a:pt x="1455" y="790"/>
                  </a:lnTo>
                  <a:lnTo>
                    <a:pt x="1455" y="798"/>
                  </a:lnTo>
                  <a:cubicBezTo>
                    <a:pt x="1463" y="798"/>
                    <a:pt x="1463" y="798"/>
                    <a:pt x="1471" y="798"/>
                  </a:cubicBezTo>
                  <a:cubicBezTo>
                    <a:pt x="1479" y="806"/>
                    <a:pt x="1486" y="814"/>
                    <a:pt x="1502" y="814"/>
                  </a:cubicBezTo>
                  <a:cubicBezTo>
                    <a:pt x="1502" y="814"/>
                    <a:pt x="1502" y="814"/>
                    <a:pt x="1510" y="814"/>
                  </a:cubicBezTo>
                  <a:close/>
                </a:path>
              </a:pathLst>
            </a:custGeom>
            <a:solidFill>
              <a:schemeClr val="accent6"/>
            </a:solidFill>
            <a:ln>
              <a:solidFill>
                <a:schemeClr val="bg2"/>
              </a:solidFill>
            </a:ln>
            <a:effectLst/>
          </p:spPr>
          <p:txBody>
            <a:bodyPr wrap="none" anchor="ctr"/>
            <a:lstStyle/>
            <a:p>
              <a:endParaRPr lang="en-US"/>
            </a:p>
          </p:txBody>
        </p:sp>
        <p:sp>
          <p:nvSpPr>
            <p:cNvPr id="1231" name="Freeform 777"/>
            <p:cNvSpPr>
              <a:spLocks noChangeArrowheads="1"/>
            </p:cNvSpPr>
            <p:nvPr/>
          </p:nvSpPr>
          <p:spPr bwMode="auto">
            <a:xfrm>
              <a:off x="20106304" y="6360855"/>
              <a:ext cx="881336" cy="897571"/>
            </a:xfrm>
            <a:custGeom>
              <a:avLst/>
              <a:gdLst>
                <a:gd name="T0" fmla="*/ 538 w 1677"/>
                <a:gd name="T1" fmla="*/ 15 h 1707"/>
                <a:gd name="T2" fmla="*/ 561 w 1677"/>
                <a:gd name="T3" fmla="*/ 166 h 1707"/>
                <a:gd name="T4" fmla="*/ 546 w 1677"/>
                <a:gd name="T5" fmla="*/ 324 h 1707"/>
                <a:gd name="T6" fmla="*/ 498 w 1677"/>
                <a:gd name="T7" fmla="*/ 521 h 1707"/>
                <a:gd name="T8" fmla="*/ 356 w 1677"/>
                <a:gd name="T9" fmla="*/ 632 h 1707"/>
                <a:gd name="T10" fmla="*/ 277 w 1677"/>
                <a:gd name="T11" fmla="*/ 695 h 1707"/>
                <a:gd name="T12" fmla="*/ 222 w 1677"/>
                <a:gd name="T13" fmla="*/ 877 h 1707"/>
                <a:gd name="T14" fmla="*/ 119 w 1677"/>
                <a:gd name="T15" fmla="*/ 917 h 1707"/>
                <a:gd name="T16" fmla="*/ 119 w 1677"/>
                <a:gd name="T17" fmla="*/ 1075 h 1707"/>
                <a:gd name="T18" fmla="*/ 56 w 1677"/>
                <a:gd name="T19" fmla="*/ 1154 h 1707"/>
                <a:gd name="T20" fmla="*/ 32 w 1677"/>
                <a:gd name="T21" fmla="*/ 1304 h 1707"/>
                <a:gd name="T22" fmla="*/ 182 w 1677"/>
                <a:gd name="T23" fmla="*/ 1501 h 1707"/>
                <a:gd name="T24" fmla="*/ 348 w 1677"/>
                <a:gd name="T25" fmla="*/ 1619 h 1707"/>
                <a:gd name="T26" fmla="*/ 530 w 1677"/>
                <a:gd name="T27" fmla="*/ 1611 h 1707"/>
                <a:gd name="T28" fmla="*/ 696 w 1677"/>
                <a:gd name="T29" fmla="*/ 1532 h 1707"/>
                <a:gd name="T30" fmla="*/ 854 w 1677"/>
                <a:gd name="T31" fmla="*/ 1478 h 1707"/>
                <a:gd name="T32" fmla="*/ 925 w 1677"/>
                <a:gd name="T33" fmla="*/ 1367 h 1707"/>
                <a:gd name="T34" fmla="*/ 941 w 1677"/>
                <a:gd name="T35" fmla="*/ 1217 h 1707"/>
                <a:gd name="T36" fmla="*/ 1012 w 1677"/>
                <a:gd name="T37" fmla="*/ 1051 h 1707"/>
                <a:gd name="T38" fmla="*/ 1115 w 1677"/>
                <a:gd name="T39" fmla="*/ 901 h 1707"/>
                <a:gd name="T40" fmla="*/ 1194 w 1677"/>
                <a:gd name="T41" fmla="*/ 893 h 1707"/>
                <a:gd name="T42" fmla="*/ 1257 w 1677"/>
                <a:gd name="T43" fmla="*/ 822 h 1707"/>
                <a:gd name="T44" fmla="*/ 1336 w 1677"/>
                <a:gd name="T45" fmla="*/ 751 h 1707"/>
                <a:gd name="T46" fmla="*/ 1423 w 1677"/>
                <a:gd name="T47" fmla="*/ 624 h 1707"/>
                <a:gd name="T48" fmla="*/ 1471 w 1677"/>
                <a:gd name="T49" fmla="*/ 411 h 1707"/>
                <a:gd name="T50" fmla="*/ 1676 w 1677"/>
                <a:gd name="T51" fmla="*/ 419 h 1707"/>
                <a:gd name="T52" fmla="*/ 1629 w 1677"/>
                <a:gd name="T53" fmla="*/ 348 h 1707"/>
                <a:gd name="T54" fmla="*/ 1510 w 1677"/>
                <a:gd name="T55" fmla="*/ 292 h 1707"/>
                <a:gd name="T56" fmla="*/ 1392 w 1677"/>
                <a:gd name="T57" fmla="*/ 340 h 1707"/>
                <a:gd name="T58" fmla="*/ 1281 w 1677"/>
                <a:gd name="T59" fmla="*/ 348 h 1707"/>
                <a:gd name="T60" fmla="*/ 1218 w 1677"/>
                <a:gd name="T61" fmla="*/ 442 h 1707"/>
                <a:gd name="T62" fmla="*/ 1052 w 1677"/>
                <a:gd name="T63" fmla="*/ 585 h 1707"/>
                <a:gd name="T64" fmla="*/ 641 w 1677"/>
                <a:gd name="T65" fmla="*/ 419 h 1707"/>
                <a:gd name="T66" fmla="*/ 538 w 1677"/>
                <a:gd name="T67" fmla="*/ 1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7" h="1707">
                  <a:moveTo>
                    <a:pt x="538" y="15"/>
                  </a:moveTo>
                  <a:lnTo>
                    <a:pt x="538" y="15"/>
                  </a:lnTo>
                  <a:cubicBezTo>
                    <a:pt x="538" y="31"/>
                    <a:pt x="546" y="63"/>
                    <a:pt x="546" y="87"/>
                  </a:cubicBezTo>
                  <a:cubicBezTo>
                    <a:pt x="554" y="118"/>
                    <a:pt x="577" y="158"/>
                    <a:pt x="561" y="166"/>
                  </a:cubicBezTo>
                  <a:cubicBezTo>
                    <a:pt x="546" y="174"/>
                    <a:pt x="538" y="158"/>
                    <a:pt x="546" y="197"/>
                  </a:cubicBezTo>
                  <a:cubicBezTo>
                    <a:pt x="546" y="237"/>
                    <a:pt x="561" y="316"/>
                    <a:pt x="546" y="324"/>
                  </a:cubicBezTo>
                  <a:cubicBezTo>
                    <a:pt x="538" y="340"/>
                    <a:pt x="506" y="316"/>
                    <a:pt x="506" y="379"/>
                  </a:cubicBezTo>
                  <a:cubicBezTo>
                    <a:pt x="514" y="435"/>
                    <a:pt x="522" y="498"/>
                    <a:pt x="498" y="521"/>
                  </a:cubicBezTo>
                  <a:cubicBezTo>
                    <a:pt x="483" y="553"/>
                    <a:pt x="443" y="624"/>
                    <a:pt x="419" y="624"/>
                  </a:cubicBezTo>
                  <a:cubicBezTo>
                    <a:pt x="388" y="632"/>
                    <a:pt x="388" y="648"/>
                    <a:pt x="356" y="632"/>
                  </a:cubicBezTo>
                  <a:cubicBezTo>
                    <a:pt x="332" y="616"/>
                    <a:pt x="309" y="593"/>
                    <a:pt x="301" y="624"/>
                  </a:cubicBezTo>
                  <a:cubicBezTo>
                    <a:pt x="293" y="656"/>
                    <a:pt x="301" y="688"/>
                    <a:pt x="277" y="695"/>
                  </a:cubicBezTo>
                  <a:cubicBezTo>
                    <a:pt x="253" y="703"/>
                    <a:pt x="206" y="711"/>
                    <a:pt x="214" y="743"/>
                  </a:cubicBezTo>
                  <a:cubicBezTo>
                    <a:pt x="222" y="782"/>
                    <a:pt x="237" y="893"/>
                    <a:pt x="222" y="877"/>
                  </a:cubicBezTo>
                  <a:cubicBezTo>
                    <a:pt x="198" y="861"/>
                    <a:pt x="166" y="830"/>
                    <a:pt x="159" y="846"/>
                  </a:cubicBezTo>
                  <a:cubicBezTo>
                    <a:pt x="143" y="854"/>
                    <a:pt x="119" y="893"/>
                    <a:pt x="119" y="917"/>
                  </a:cubicBezTo>
                  <a:cubicBezTo>
                    <a:pt x="127" y="948"/>
                    <a:pt x="103" y="980"/>
                    <a:pt x="119" y="1004"/>
                  </a:cubicBezTo>
                  <a:cubicBezTo>
                    <a:pt x="127" y="1027"/>
                    <a:pt x="135" y="1067"/>
                    <a:pt x="119" y="1075"/>
                  </a:cubicBezTo>
                  <a:cubicBezTo>
                    <a:pt x="95" y="1083"/>
                    <a:pt x="79" y="1075"/>
                    <a:pt x="79" y="1106"/>
                  </a:cubicBezTo>
                  <a:cubicBezTo>
                    <a:pt x="79" y="1146"/>
                    <a:pt x="87" y="1154"/>
                    <a:pt x="56" y="1154"/>
                  </a:cubicBezTo>
                  <a:cubicBezTo>
                    <a:pt x="32" y="1162"/>
                    <a:pt x="0" y="1170"/>
                    <a:pt x="0" y="1178"/>
                  </a:cubicBezTo>
                  <a:cubicBezTo>
                    <a:pt x="0" y="1185"/>
                    <a:pt x="8" y="1280"/>
                    <a:pt x="32" y="1304"/>
                  </a:cubicBezTo>
                  <a:cubicBezTo>
                    <a:pt x="64" y="1328"/>
                    <a:pt x="79" y="1359"/>
                    <a:pt x="95" y="1391"/>
                  </a:cubicBezTo>
                  <a:cubicBezTo>
                    <a:pt x="119" y="1431"/>
                    <a:pt x="119" y="1470"/>
                    <a:pt x="182" y="1501"/>
                  </a:cubicBezTo>
                  <a:cubicBezTo>
                    <a:pt x="237" y="1532"/>
                    <a:pt x="261" y="1509"/>
                    <a:pt x="285" y="1548"/>
                  </a:cubicBezTo>
                  <a:cubicBezTo>
                    <a:pt x="309" y="1580"/>
                    <a:pt x="253" y="1595"/>
                    <a:pt x="348" y="1619"/>
                  </a:cubicBezTo>
                  <a:cubicBezTo>
                    <a:pt x="443" y="1635"/>
                    <a:pt x="435" y="1706"/>
                    <a:pt x="475" y="1659"/>
                  </a:cubicBezTo>
                  <a:cubicBezTo>
                    <a:pt x="506" y="1611"/>
                    <a:pt x="467" y="1588"/>
                    <a:pt x="530" y="1611"/>
                  </a:cubicBezTo>
                  <a:cubicBezTo>
                    <a:pt x="593" y="1627"/>
                    <a:pt x="656" y="1588"/>
                    <a:pt x="672" y="1580"/>
                  </a:cubicBezTo>
                  <a:cubicBezTo>
                    <a:pt x="680" y="1564"/>
                    <a:pt x="625" y="1548"/>
                    <a:pt x="696" y="1532"/>
                  </a:cubicBezTo>
                  <a:cubicBezTo>
                    <a:pt x="767" y="1524"/>
                    <a:pt x="814" y="1509"/>
                    <a:pt x="814" y="1493"/>
                  </a:cubicBezTo>
                  <a:cubicBezTo>
                    <a:pt x="807" y="1470"/>
                    <a:pt x="823" y="1493"/>
                    <a:pt x="854" y="1478"/>
                  </a:cubicBezTo>
                  <a:cubicBezTo>
                    <a:pt x="886" y="1462"/>
                    <a:pt x="894" y="1399"/>
                    <a:pt x="917" y="1399"/>
                  </a:cubicBezTo>
                  <a:cubicBezTo>
                    <a:pt x="933" y="1399"/>
                    <a:pt x="965" y="1383"/>
                    <a:pt x="925" y="1367"/>
                  </a:cubicBezTo>
                  <a:cubicBezTo>
                    <a:pt x="886" y="1352"/>
                    <a:pt x="854" y="1375"/>
                    <a:pt x="886" y="1328"/>
                  </a:cubicBezTo>
                  <a:cubicBezTo>
                    <a:pt x="917" y="1272"/>
                    <a:pt x="917" y="1257"/>
                    <a:pt x="941" y="1217"/>
                  </a:cubicBezTo>
                  <a:cubicBezTo>
                    <a:pt x="973" y="1178"/>
                    <a:pt x="973" y="1178"/>
                    <a:pt x="981" y="1138"/>
                  </a:cubicBezTo>
                  <a:cubicBezTo>
                    <a:pt x="989" y="1091"/>
                    <a:pt x="996" y="1114"/>
                    <a:pt x="1012" y="1051"/>
                  </a:cubicBezTo>
                  <a:cubicBezTo>
                    <a:pt x="1028" y="988"/>
                    <a:pt x="996" y="948"/>
                    <a:pt x="1036" y="925"/>
                  </a:cubicBezTo>
                  <a:cubicBezTo>
                    <a:pt x="1083" y="901"/>
                    <a:pt x="1091" y="877"/>
                    <a:pt x="1115" y="901"/>
                  </a:cubicBezTo>
                  <a:cubicBezTo>
                    <a:pt x="1139" y="925"/>
                    <a:pt x="1170" y="956"/>
                    <a:pt x="1186" y="941"/>
                  </a:cubicBezTo>
                  <a:cubicBezTo>
                    <a:pt x="1194" y="932"/>
                    <a:pt x="1194" y="917"/>
                    <a:pt x="1194" y="893"/>
                  </a:cubicBezTo>
                  <a:cubicBezTo>
                    <a:pt x="1186" y="877"/>
                    <a:pt x="1210" y="830"/>
                    <a:pt x="1234" y="846"/>
                  </a:cubicBezTo>
                  <a:cubicBezTo>
                    <a:pt x="1249" y="854"/>
                    <a:pt x="1257" y="854"/>
                    <a:pt x="1257" y="822"/>
                  </a:cubicBezTo>
                  <a:cubicBezTo>
                    <a:pt x="1257" y="790"/>
                    <a:pt x="1226" y="759"/>
                    <a:pt x="1257" y="759"/>
                  </a:cubicBezTo>
                  <a:cubicBezTo>
                    <a:pt x="1289" y="759"/>
                    <a:pt x="1329" y="774"/>
                    <a:pt x="1336" y="751"/>
                  </a:cubicBezTo>
                  <a:cubicBezTo>
                    <a:pt x="1344" y="719"/>
                    <a:pt x="1336" y="679"/>
                    <a:pt x="1368" y="672"/>
                  </a:cubicBezTo>
                  <a:cubicBezTo>
                    <a:pt x="1400" y="664"/>
                    <a:pt x="1407" y="688"/>
                    <a:pt x="1423" y="624"/>
                  </a:cubicBezTo>
                  <a:cubicBezTo>
                    <a:pt x="1431" y="569"/>
                    <a:pt x="1439" y="521"/>
                    <a:pt x="1431" y="482"/>
                  </a:cubicBezTo>
                  <a:cubicBezTo>
                    <a:pt x="1431" y="442"/>
                    <a:pt x="1447" y="395"/>
                    <a:pt x="1471" y="411"/>
                  </a:cubicBezTo>
                  <a:cubicBezTo>
                    <a:pt x="1494" y="419"/>
                    <a:pt x="1566" y="490"/>
                    <a:pt x="1605" y="498"/>
                  </a:cubicBezTo>
                  <a:cubicBezTo>
                    <a:pt x="1637" y="498"/>
                    <a:pt x="1660" y="466"/>
                    <a:pt x="1676" y="419"/>
                  </a:cubicBezTo>
                  <a:lnTo>
                    <a:pt x="1668" y="419"/>
                  </a:lnTo>
                  <a:cubicBezTo>
                    <a:pt x="1668" y="419"/>
                    <a:pt x="1637" y="363"/>
                    <a:pt x="1629" y="348"/>
                  </a:cubicBezTo>
                  <a:cubicBezTo>
                    <a:pt x="1629" y="324"/>
                    <a:pt x="1605" y="308"/>
                    <a:pt x="1573" y="308"/>
                  </a:cubicBezTo>
                  <a:cubicBezTo>
                    <a:pt x="1550" y="308"/>
                    <a:pt x="1526" y="308"/>
                    <a:pt x="1510" y="292"/>
                  </a:cubicBezTo>
                  <a:cubicBezTo>
                    <a:pt x="1487" y="284"/>
                    <a:pt x="1463" y="300"/>
                    <a:pt x="1455" y="316"/>
                  </a:cubicBezTo>
                  <a:cubicBezTo>
                    <a:pt x="1439" y="324"/>
                    <a:pt x="1415" y="332"/>
                    <a:pt x="1392" y="340"/>
                  </a:cubicBezTo>
                  <a:cubicBezTo>
                    <a:pt x="1376" y="348"/>
                    <a:pt x="1368" y="387"/>
                    <a:pt x="1329" y="387"/>
                  </a:cubicBezTo>
                  <a:cubicBezTo>
                    <a:pt x="1289" y="379"/>
                    <a:pt x="1289" y="363"/>
                    <a:pt x="1281" y="348"/>
                  </a:cubicBezTo>
                  <a:cubicBezTo>
                    <a:pt x="1265" y="332"/>
                    <a:pt x="1242" y="419"/>
                    <a:pt x="1242" y="435"/>
                  </a:cubicBezTo>
                  <a:cubicBezTo>
                    <a:pt x="1234" y="442"/>
                    <a:pt x="1226" y="466"/>
                    <a:pt x="1218" y="442"/>
                  </a:cubicBezTo>
                  <a:cubicBezTo>
                    <a:pt x="1218" y="426"/>
                    <a:pt x="1170" y="450"/>
                    <a:pt x="1170" y="450"/>
                  </a:cubicBezTo>
                  <a:cubicBezTo>
                    <a:pt x="1052" y="585"/>
                    <a:pt x="1052" y="585"/>
                    <a:pt x="1052" y="585"/>
                  </a:cubicBezTo>
                  <a:cubicBezTo>
                    <a:pt x="1012" y="348"/>
                    <a:pt x="1012" y="348"/>
                    <a:pt x="1012" y="348"/>
                  </a:cubicBezTo>
                  <a:cubicBezTo>
                    <a:pt x="641" y="419"/>
                    <a:pt x="641" y="419"/>
                    <a:pt x="641" y="419"/>
                  </a:cubicBezTo>
                  <a:cubicBezTo>
                    <a:pt x="561" y="8"/>
                    <a:pt x="561" y="8"/>
                    <a:pt x="561" y="8"/>
                  </a:cubicBezTo>
                  <a:cubicBezTo>
                    <a:pt x="546" y="0"/>
                    <a:pt x="530" y="8"/>
                    <a:pt x="538" y="15"/>
                  </a:cubicBezTo>
                </a:path>
              </a:pathLst>
            </a:custGeom>
            <a:solidFill>
              <a:schemeClr val="accent6"/>
            </a:solidFill>
            <a:ln>
              <a:solidFill>
                <a:schemeClr val="bg2"/>
              </a:solidFill>
            </a:ln>
            <a:effectLst/>
          </p:spPr>
          <p:txBody>
            <a:bodyPr wrap="none" anchor="ctr"/>
            <a:lstStyle/>
            <a:p>
              <a:endParaRPr lang="en-US"/>
            </a:p>
          </p:txBody>
        </p:sp>
        <p:sp>
          <p:nvSpPr>
            <p:cNvPr id="1232" name="Freeform 778"/>
            <p:cNvSpPr>
              <a:spLocks noChangeArrowheads="1"/>
            </p:cNvSpPr>
            <p:nvPr/>
          </p:nvSpPr>
          <p:spPr bwMode="auto">
            <a:xfrm>
              <a:off x="20101665" y="6360855"/>
              <a:ext cx="890613" cy="885975"/>
            </a:xfrm>
            <a:custGeom>
              <a:avLst/>
              <a:gdLst>
                <a:gd name="T0" fmla="*/ 301 w 1693"/>
                <a:gd name="T1" fmla="*/ 1595 h 1683"/>
                <a:gd name="T2" fmla="*/ 111 w 1693"/>
                <a:gd name="T3" fmla="*/ 1423 h 1683"/>
                <a:gd name="T4" fmla="*/ 64 w 1693"/>
                <a:gd name="T5" fmla="*/ 1154 h 1683"/>
                <a:gd name="T6" fmla="*/ 127 w 1693"/>
                <a:gd name="T7" fmla="*/ 1067 h 1683"/>
                <a:gd name="T8" fmla="*/ 174 w 1693"/>
                <a:gd name="T9" fmla="*/ 838 h 1683"/>
                <a:gd name="T10" fmla="*/ 269 w 1693"/>
                <a:gd name="T11" fmla="*/ 695 h 1683"/>
                <a:gd name="T12" fmla="*/ 356 w 1693"/>
                <a:gd name="T13" fmla="*/ 624 h 1683"/>
                <a:gd name="T14" fmla="*/ 483 w 1693"/>
                <a:gd name="T15" fmla="*/ 553 h 1683"/>
                <a:gd name="T16" fmla="*/ 554 w 1693"/>
                <a:gd name="T17" fmla="*/ 237 h 1683"/>
                <a:gd name="T18" fmla="*/ 554 w 1693"/>
                <a:gd name="T19" fmla="*/ 87 h 1683"/>
                <a:gd name="T20" fmla="*/ 569 w 1693"/>
                <a:gd name="T21" fmla="*/ 0 h 1683"/>
                <a:gd name="T22" fmla="*/ 1178 w 1693"/>
                <a:gd name="T23" fmla="*/ 442 h 1683"/>
                <a:gd name="T24" fmla="*/ 1242 w 1693"/>
                <a:gd name="T25" fmla="*/ 435 h 1683"/>
                <a:gd name="T26" fmla="*/ 1297 w 1693"/>
                <a:gd name="T27" fmla="*/ 355 h 1683"/>
                <a:gd name="T28" fmla="*/ 1455 w 1693"/>
                <a:gd name="T29" fmla="*/ 308 h 1683"/>
                <a:gd name="T30" fmla="*/ 1684 w 1693"/>
                <a:gd name="T31" fmla="*/ 419 h 1683"/>
                <a:gd name="T32" fmla="*/ 1510 w 1693"/>
                <a:gd name="T33" fmla="*/ 435 h 1683"/>
                <a:gd name="T34" fmla="*/ 1392 w 1693"/>
                <a:gd name="T35" fmla="*/ 672 h 1683"/>
                <a:gd name="T36" fmla="*/ 1297 w 1693"/>
                <a:gd name="T37" fmla="*/ 766 h 1683"/>
                <a:gd name="T38" fmla="*/ 1257 w 1693"/>
                <a:gd name="T39" fmla="*/ 854 h 1683"/>
                <a:gd name="T40" fmla="*/ 1194 w 1693"/>
                <a:gd name="T41" fmla="*/ 941 h 1683"/>
                <a:gd name="T42" fmla="*/ 1052 w 1693"/>
                <a:gd name="T43" fmla="*/ 925 h 1683"/>
                <a:gd name="T44" fmla="*/ 965 w 1693"/>
                <a:gd name="T45" fmla="*/ 1201 h 1683"/>
                <a:gd name="T46" fmla="*/ 902 w 1693"/>
                <a:gd name="T47" fmla="*/ 1359 h 1683"/>
                <a:gd name="T48" fmla="*/ 862 w 1693"/>
                <a:gd name="T49" fmla="*/ 1478 h 1683"/>
                <a:gd name="T50" fmla="*/ 712 w 1693"/>
                <a:gd name="T51" fmla="*/ 1540 h 1683"/>
                <a:gd name="T52" fmla="*/ 569 w 1693"/>
                <a:gd name="T53" fmla="*/ 1619 h 1683"/>
                <a:gd name="T54" fmla="*/ 459 w 1693"/>
                <a:gd name="T55" fmla="*/ 1682 h 1683"/>
                <a:gd name="T56" fmla="*/ 127 w 1693"/>
                <a:gd name="T57" fmla="*/ 956 h 1683"/>
                <a:gd name="T58" fmla="*/ 95 w 1693"/>
                <a:gd name="T59" fmla="*/ 1106 h 1683"/>
                <a:gd name="T60" fmla="*/ 103 w 1693"/>
                <a:gd name="T61" fmla="*/ 1383 h 1683"/>
                <a:gd name="T62" fmla="*/ 301 w 1693"/>
                <a:gd name="T63" fmla="*/ 1548 h 1683"/>
                <a:gd name="T64" fmla="*/ 459 w 1693"/>
                <a:gd name="T65" fmla="*/ 1675 h 1683"/>
                <a:gd name="T66" fmla="*/ 569 w 1693"/>
                <a:gd name="T67" fmla="*/ 1611 h 1683"/>
                <a:gd name="T68" fmla="*/ 712 w 1693"/>
                <a:gd name="T69" fmla="*/ 1532 h 1683"/>
                <a:gd name="T70" fmla="*/ 862 w 1693"/>
                <a:gd name="T71" fmla="*/ 1478 h 1683"/>
                <a:gd name="T72" fmla="*/ 902 w 1693"/>
                <a:gd name="T73" fmla="*/ 1367 h 1683"/>
                <a:gd name="T74" fmla="*/ 965 w 1693"/>
                <a:gd name="T75" fmla="*/ 1193 h 1683"/>
                <a:gd name="T76" fmla="*/ 1044 w 1693"/>
                <a:gd name="T77" fmla="*/ 917 h 1683"/>
                <a:gd name="T78" fmla="*/ 1186 w 1693"/>
                <a:gd name="T79" fmla="*/ 941 h 1683"/>
                <a:gd name="T80" fmla="*/ 1242 w 1693"/>
                <a:gd name="T81" fmla="*/ 838 h 1683"/>
                <a:gd name="T82" fmla="*/ 1265 w 1693"/>
                <a:gd name="T83" fmla="*/ 759 h 1683"/>
                <a:gd name="T84" fmla="*/ 1376 w 1693"/>
                <a:gd name="T85" fmla="*/ 672 h 1683"/>
                <a:gd name="T86" fmla="*/ 1479 w 1693"/>
                <a:gd name="T87" fmla="*/ 403 h 1683"/>
                <a:gd name="T88" fmla="*/ 1676 w 1693"/>
                <a:gd name="T89" fmla="*/ 426 h 1683"/>
                <a:gd name="T90" fmla="*/ 1502 w 1693"/>
                <a:gd name="T91" fmla="*/ 292 h 1683"/>
                <a:gd name="T92" fmla="*/ 1337 w 1693"/>
                <a:gd name="T93" fmla="*/ 387 h 1683"/>
                <a:gd name="T94" fmla="*/ 1250 w 1693"/>
                <a:gd name="T95" fmla="*/ 435 h 1683"/>
                <a:gd name="T96" fmla="*/ 1060 w 1693"/>
                <a:gd name="T97" fmla="*/ 593 h 1683"/>
                <a:gd name="T98" fmla="*/ 546 w 1693"/>
                <a:gd name="T99" fmla="*/ 15 h 1683"/>
                <a:gd name="T100" fmla="*/ 569 w 1693"/>
                <a:gd name="T101" fmla="*/ 166 h 1683"/>
                <a:gd name="T102" fmla="*/ 538 w 1693"/>
                <a:gd name="T103" fmla="*/ 340 h 1683"/>
                <a:gd name="T104" fmla="*/ 404 w 1693"/>
                <a:gd name="T105" fmla="*/ 640 h 1683"/>
                <a:gd name="T106" fmla="*/ 317 w 1693"/>
                <a:gd name="T107" fmla="*/ 624 h 1683"/>
                <a:gd name="T108" fmla="*/ 238 w 1693"/>
                <a:gd name="T109" fmla="*/ 877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3" h="1683">
                  <a:moveTo>
                    <a:pt x="459" y="1682"/>
                  </a:moveTo>
                  <a:lnTo>
                    <a:pt x="459" y="1682"/>
                  </a:lnTo>
                  <a:cubicBezTo>
                    <a:pt x="451" y="1682"/>
                    <a:pt x="443" y="1675"/>
                    <a:pt x="435" y="1667"/>
                  </a:cubicBezTo>
                  <a:cubicBezTo>
                    <a:pt x="427" y="1651"/>
                    <a:pt x="404" y="1627"/>
                    <a:pt x="356" y="1619"/>
                  </a:cubicBezTo>
                  <a:cubicBezTo>
                    <a:pt x="325" y="1611"/>
                    <a:pt x="309" y="1604"/>
                    <a:pt x="301" y="1595"/>
                  </a:cubicBezTo>
                  <a:cubicBezTo>
                    <a:pt x="293" y="1588"/>
                    <a:pt x="293" y="1580"/>
                    <a:pt x="293" y="1572"/>
                  </a:cubicBezTo>
                  <a:cubicBezTo>
                    <a:pt x="293" y="1564"/>
                    <a:pt x="301" y="1556"/>
                    <a:pt x="293" y="1548"/>
                  </a:cubicBezTo>
                  <a:cubicBezTo>
                    <a:pt x="277" y="1532"/>
                    <a:pt x="269" y="1532"/>
                    <a:pt x="253" y="1524"/>
                  </a:cubicBezTo>
                  <a:cubicBezTo>
                    <a:pt x="238" y="1524"/>
                    <a:pt x="214" y="1524"/>
                    <a:pt x="182" y="1509"/>
                  </a:cubicBezTo>
                  <a:cubicBezTo>
                    <a:pt x="135" y="1485"/>
                    <a:pt x="127" y="1446"/>
                    <a:pt x="111" y="1423"/>
                  </a:cubicBezTo>
                  <a:cubicBezTo>
                    <a:pt x="111" y="1415"/>
                    <a:pt x="103" y="1399"/>
                    <a:pt x="103" y="1391"/>
                  </a:cubicBezTo>
                  <a:cubicBezTo>
                    <a:pt x="95" y="1383"/>
                    <a:pt x="95" y="1383"/>
                    <a:pt x="95" y="1383"/>
                  </a:cubicBezTo>
                  <a:cubicBezTo>
                    <a:pt x="79" y="1352"/>
                    <a:pt x="64" y="1328"/>
                    <a:pt x="40" y="1304"/>
                  </a:cubicBezTo>
                  <a:cubicBezTo>
                    <a:pt x="8" y="1280"/>
                    <a:pt x="0" y="1185"/>
                    <a:pt x="0" y="1178"/>
                  </a:cubicBezTo>
                  <a:cubicBezTo>
                    <a:pt x="0" y="1162"/>
                    <a:pt x="48" y="1154"/>
                    <a:pt x="64" y="1154"/>
                  </a:cubicBezTo>
                  <a:cubicBezTo>
                    <a:pt x="87" y="1146"/>
                    <a:pt x="87" y="1146"/>
                    <a:pt x="87" y="1114"/>
                  </a:cubicBezTo>
                  <a:cubicBezTo>
                    <a:pt x="87" y="1106"/>
                    <a:pt x="87" y="1106"/>
                    <a:pt x="87" y="1106"/>
                  </a:cubicBezTo>
                  <a:cubicBezTo>
                    <a:pt x="87" y="1083"/>
                    <a:pt x="95" y="1075"/>
                    <a:pt x="111" y="1075"/>
                  </a:cubicBezTo>
                  <a:lnTo>
                    <a:pt x="119" y="1075"/>
                  </a:lnTo>
                  <a:cubicBezTo>
                    <a:pt x="127" y="1067"/>
                    <a:pt x="127" y="1067"/>
                    <a:pt x="127" y="1067"/>
                  </a:cubicBezTo>
                  <a:cubicBezTo>
                    <a:pt x="135" y="1051"/>
                    <a:pt x="127" y="1027"/>
                    <a:pt x="119" y="1004"/>
                  </a:cubicBezTo>
                  <a:cubicBezTo>
                    <a:pt x="111" y="988"/>
                    <a:pt x="119" y="972"/>
                    <a:pt x="119" y="956"/>
                  </a:cubicBezTo>
                  <a:cubicBezTo>
                    <a:pt x="127" y="941"/>
                    <a:pt x="127" y="932"/>
                    <a:pt x="127" y="917"/>
                  </a:cubicBezTo>
                  <a:cubicBezTo>
                    <a:pt x="127" y="893"/>
                    <a:pt x="151" y="854"/>
                    <a:pt x="158" y="838"/>
                  </a:cubicBezTo>
                  <a:cubicBezTo>
                    <a:pt x="167" y="838"/>
                    <a:pt x="167" y="838"/>
                    <a:pt x="174" y="838"/>
                  </a:cubicBezTo>
                  <a:cubicBezTo>
                    <a:pt x="182" y="838"/>
                    <a:pt x="198" y="846"/>
                    <a:pt x="206" y="861"/>
                  </a:cubicBezTo>
                  <a:cubicBezTo>
                    <a:pt x="214" y="861"/>
                    <a:pt x="222" y="869"/>
                    <a:pt x="230" y="877"/>
                  </a:cubicBezTo>
                  <a:lnTo>
                    <a:pt x="230" y="877"/>
                  </a:lnTo>
                  <a:cubicBezTo>
                    <a:pt x="238" y="869"/>
                    <a:pt x="230" y="790"/>
                    <a:pt x="222" y="751"/>
                  </a:cubicBezTo>
                  <a:cubicBezTo>
                    <a:pt x="214" y="719"/>
                    <a:pt x="245" y="703"/>
                    <a:pt x="269" y="695"/>
                  </a:cubicBezTo>
                  <a:cubicBezTo>
                    <a:pt x="269" y="695"/>
                    <a:pt x="277" y="695"/>
                    <a:pt x="285" y="695"/>
                  </a:cubicBezTo>
                  <a:cubicBezTo>
                    <a:pt x="301" y="688"/>
                    <a:pt x="301" y="664"/>
                    <a:pt x="301" y="648"/>
                  </a:cubicBezTo>
                  <a:cubicBezTo>
                    <a:pt x="301" y="640"/>
                    <a:pt x="309" y="632"/>
                    <a:pt x="309" y="624"/>
                  </a:cubicBezTo>
                  <a:cubicBezTo>
                    <a:pt x="309" y="608"/>
                    <a:pt x="317" y="601"/>
                    <a:pt x="325" y="601"/>
                  </a:cubicBezTo>
                  <a:cubicBezTo>
                    <a:pt x="332" y="601"/>
                    <a:pt x="340" y="608"/>
                    <a:pt x="356" y="624"/>
                  </a:cubicBezTo>
                  <a:cubicBezTo>
                    <a:pt x="364" y="624"/>
                    <a:pt x="364" y="624"/>
                    <a:pt x="372" y="632"/>
                  </a:cubicBezTo>
                  <a:cubicBezTo>
                    <a:pt x="372" y="632"/>
                    <a:pt x="380" y="640"/>
                    <a:pt x="388" y="640"/>
                  </a:cubicBezTo>
                  <a:cubicBezTo>
                    <a:pt x="396" y="640"/>
                    <a:pt x="396" y="632"/>
                    <a:pt x="404" y="632"/>
                  </a:cubicBezTo>
                  <a:cubicBezTo>
                    <a:pt x="411" y="632"/>
                    <a:pt x="419" y="624"/>
                    <a:pt x="427" y="624"/>
                  </a:cubicBezTo>
                  <a:cubicBezTo>
                    <a:pt x="443" y="616"/>
                    <a:pt x="467" y="585"/>
                    <a:pt x="483" y="553"/>
                  </a:cubicBezTo>
                  <a:cubicBezTo>
                    <a:pt x="491" y="545"/>
                    <a:pt x="498" y="529"/>
                    <a:pt x="506" y="521"/>
                  </a:cubicBezTo>
                  <a:cubicBezTo>
                    <a:pt x="530" y="498"/>
                    <a:pt x="522" y="435"/>
                    <a:pt x="514" y="379"/>
                  </a:cubicBezTo>
                  <a:cubicBezTo>
                    <a:pt x="506" y="340"/>
                    <a:pt x="522" y="332"/>
                    <a:pt x="538" y="332"/>
                  </a:cubicBezTo>
                  <a:cubicBezTo>
                    <a:pt x="546" y="332"/>
                    <a:pt x="554" y="324"/>
                    <a:pt x="554" y="324"/>
                  </a:cubicBezTo>
                  <a:cubicBezTo>
                    <a:pt x="562" y="316"/>
                    <a:pt x="554" y="268"/>
                    <a:pt x="554" y="237"/>
                  </a:cubicBezTo>
                  <a:cubicBezTo>
                    <a:pt x="554" y="221"/>
                    <a:pt x="546" y="205"/>
                    <a:pt x="546" y="197"/>
                  </a:cubicBezTo>
                  <a:cubicBezTo>
                    <a:pt x="546" y="166"/>
                    <a:pt x="546" y="166"/>
                    <a:pt x="562" y="166"/>
                  </a:cubicBezTo>
                  <a:lnTo>
                    <a:pt x="569" y="158"/>
                  </a:lnTo>
                  <a:cubicBezTo>
                    <a:pt x="578" y="158"/>
                    <a:pt x="569" y="134"/>
                    <a:pt x="562" y="118"/>
                  </a:cubicBezTo>
                  <a:cubicBezTo>
                    <a:pt x="562" y="110"/>
                    <a:pt x="554" y="102"/>
                    <a:pt x="554" y="87"/>
                  </a:cubicBezTo>
                  <a:cubicBezTo>
                    <a:pt x="554" y="79"/>
                    <a:pt x="546" y="63"/>
                    <a:pt x="546" y="47"/>
                  </a:cubicBezTo>
                  <a:cubicBezTo>
                    <a:pt x="546" y="39"/>
                    <a:pt x="538" y="24"/>
                    <a:pt x="538" y="15"/>
                  </a:cubicBezTo>
                  <a:lnTo>
                    <a:pt x="538" y="8"/>
                  </a:lnTo>
                  <a:cubicBezTo>
                    <a:pt x="546" y="0"/>
                    <a:pt x="554" y="0"/>
                    <a:pt x="562" y="0"/>
                  </a:cubicBezTo>
                  <a:cubicBezTo>
                    <a:pt x="569" y="0"/>
                    <a:pt x="569" y="0"/>
                    <a:pt x="569" y="0"/>
                  </a:cubicBezTo>
                  <a:cubicBezTo>
                    <a:pt x="578" y="0"/>
                    <a:pt x="578" y="0"/>
                    <a:pt x="578" y="0"/>
                  </a:cubicBezTo>
                  <a:cubicBezTo>
                    <a:pt x="657" y="419"/>
                    <a:pt x="657" y="419"/>
                    <a:pt x="657" y="419"/>
                  </a:cubicBezTo>
                  <a:cubicBezTo>
                    <a:pt x="1020" y="348"/>
                    <a:pt x="1020" y="348"/>
                    <a:pt x="1020" y="348"/>
                  </a:cubicBezTo>
                  <a:cubicBezTo>
                    <a:pt x="1060" y="577"/>
                    <a:pt x="1060" y="577"/>
                    <a:pt x="1060" y="577"/>
                  </a:cubicBezTo>
                  <a:cubicBezTo>
                    <a:pt x="1178" y="442"/>
                    <a:pt x="1178" y="442"/>
                    <a:pt x="1178" y="442"/>
                  </a:cubicBezTo>
                  <a:lnTo>
                    <a:pt x="1178" y="442"/>
                  </a:lnTo>
                  <a:cubicBezTo>
                    <a:pt x="1178" y="442"/>
                    <a:pt x="1202" y="435"/>
                    <a:pt x="1218" y="435"/>
                  </a:cubicBezTo>
                  <a:cubicBezTo>
                    <a:pt x="1226" y="435"/>
                    <a:pt x="1226" y="442"/>
                    <a:pt x="1234" y="442"/>
                  </a:cubicBezTo>
                  <a:cubicBezTo>
                    <a:pt x="1234" y="450"/>
                    <a:pt x="1234" y="450"/>
                    <a:pt x="1234" y="450"/>
                  </a:cubicBezTo>
                  <a:lnTo>
                    <a:pt x="1242" y="435"/>
                  </a:lnTo>
                  <a:lnTo>
                    <a:pt x="1242" y="435"/>
                  </a:lnTo>
                  <a:cubicBezTo>
                    <a:pt x="1242" y="426"/>
                    <a:pt x="1250" y="419"/>
                    <a:pt x="1250" y="411"/>
                  </a:cubicBezTo>
                  <a:cubicBezTo>
                    <a:pt x="1265" y="363"/>
                    <a:pt x="1273" y="348"/>
                    <a:pt x="1289" y="348"/>
                  </a:cubicBezTo>
                  <a:lnTo>
                    <a:pt x="1289" y="348"/>
                  </a:lnTo>
                  <a:cubicBezTo>
                    <a:pt x="1297" y="348"/>
                    <a:pt x="1297" y="355"/>
                    <a:pt x="1297" y="355"/>
                  </a:cubicBezTo>
                  <a:cubicBezTo>
                    <a:pt x="1305" y="371"/>
                    <a:pt x="1313" y="379"/>
                    <a:pt x="1337" y="379"/>
                  </a:cubicBezTo>
                  <a:cubicBezTo>
                    <a:pt x="1360" y="387"/>
                    <a:pt x="1368" y="371"/>
                    <a:pt x="1384" y="355"/>
                  </a:cubicBezTo>
                  <a:cubicBezTo>
                    <a:pt x="1384" y="348"/>
                    <a:pt x="1392" y="340"/>
                    <a:pt x="1400" y="340"/>
                  </a:cubicBezTo>
                  <a:cubicBezTo>
                    <a:pt x="1408" y="332"/>
                    <a:pt x="1415" y="332"/>
                    <a:pt x="1423" y="332"/>
                  </a:cubicBezTo>
                  <a:cubicBezTo>
                    <a:pt x="1439" y="324"/>
                    <a:pt x="1447" y="316"/>
                    <a:pt x="1455" y="308"/>
                  </a:cubicBezTo>
                  <a:cubicBezTo>
                    <a:pt x="1463" y="300"/>
                    <a:pt x="1487" y="292"/>
                    <a:pt x="1502" y="292"/>
                  </a:cubicBezTo>
                  <a:cubicBezTo>
                    <a:pt x="1510" y="292"/>
                    <a:pt x="1510" y="292"/>
                    <a:pt x="1518" y="292"/>
                  </a:cubicBezTo>
                  <a:cubicBezTo>
                    <a:pt x="1534" y="300"/>
                    <a:pt x="1558" y="300"/>
                    <a:pt x="1581" y="300"/>
                  </a:cubicBezTo>
                  <a:cubicBezTo>
                    <a:pt x="1613" y="300"/>
                    <a:pt x="1637" y="324"/>
                    <a:pt x="1645" y="340"/>
                  </a:cubicBezTo>
                  <a:cubicBezTo>
                    <a:pt x="1645" y="363"/>
                    <a:pt x="1676" y="403"/>
                    <a:pt x="1684" y="419"/>
                  </a:cubicBezTo>
                  <a:lnTo>
                    <a:pt x="1684" y="419"/>
                  </a:lnTo>
                  <a:cubicBezTo>
                    <a:pt x="1692" y="411"/>
                    <a:pt x="1692" y="411"/>
                    <a:pt x="1692" y="411"/>
                  </a:cubicBezTo>
                  <a:cubicBezTo>
                    <a:pt x="1692" y="419"/>
                    <a:pt x="1692" y="419"/>
                    <a:pt x="1692" y="419"/>
                  </a:cubicBezTo>
                  <a:cubicBezTo>
                    <a:pt x="1668" y="474"/>
                    <a:pt x="1637" y="506"/>
                    <a:pt x="1613" y="498"/>
                  </a:cubicBezTo>
                  <a:cubicBezTo>
                    <a:pt x="1590" y="490"/>
                    <a:pt x="1542" y="458"/>
                    <a:pt x="1510" y="435"/>
                  </a:cubicBezTo>
                  <a:cubicBezTo>
                    <a:pt x="1495" y="426"/>
                    <a:pt x="1479" y="411"/>
                    <a:pt x="1479" y="411"/>
                  </a:cubicBezTo>
                  <a:cubicBezTo>
                    <a:pt x="1471" y="411"/>
                    <a:pt x="1463" y="411"/>
                    <a:pt x="1463" y="411"/>
                  </a:cubicBezTo>
                  <a:cubicBezTo>
                    <a:pt x="1455" y="426"/>
                    <a:pt x="1447" y="450"/>
                    <a:pt x="1447" y="482"/>
                  </a:cubicBezTo>
                  <a:cubicBezTo>
                    <a:pt x="1447" y="529"/>
                    <a:pt x="1447" y="577"/>
                    <a:pt x="1431" y="624"/>
                  </a:cubicBezTo>
                  <a:cubicBezTo>
                    <a:pt x="1423" y="672"/>
                    <a:pt x="1415" y="672"/>
                    <a:pt x="1392" y="672"/>
                  </a:cubicBezTo>
                  <a:cubicBezTo>
                    <a:pt x="1392" y="672"/>
                    <a:pt x="1384" y="679"/>
                    <a:pt x="1376" y="679"/>
                  </a:cubicBezTo>
                  <a:cubicBezTo>
                    <a:pt x="1352" y="679"/>
                    <a:pt x="1352" y="703"/>
                    <a:pt x="1352" y="719"/>
                  </a:cubicBezTo>
                  <a:cubicBezTo>
                    <a:pt x="1352" y="735"/>
                    <a:pt x="1352" y="743"/>
                    <a:pt x="1344" y="751"/>
                  </a:cubicBezTo>
                  <a:cubicBezTo>
                    <a:pt x="1344" y="766"/>
                    <a:pt x="1328" y="766"/>
                    <a:pt x="1321" y="766"/>
                  </a:cubicBezTo>
                  <a:cubicBezTo>
                    <a:pt x="1313" y="766"/>
                    <a:pt x="1305" y="766"/>
                    <a:pt x="1297" y="766"/>
                  </a:cubicBezTo>
                  <a:cubicBezTo>
                    <a:pt x="1289" y="766"/>
                    <a:pt x="1273" y="759"/>
                    <a:pt x="1265" y="766"/>
                  </a:cubicBezTo>
                  <a:cubicBezTo>
                    <a:pt x="1257" y="766"/>
                    <a:pt x="1257" y="766"/>
                    <a:pt x="1257" y="766"/>
                  </a:cubicBezTo>
                  <a:cubicBezTo>
                    <a:pt x="1257" y="766"/>
                    <a:pt x="1257" y="774"/>
                    <a:pt x="1257" y="782"/>
                  </a:cubicBezTo>
                  <a:cubicBezTo>
                    <a:pt x="1265" y="790"/>
                    <a:pt x="1265" y="806"/>
                    <a:pt x="1265" y="822"/>
                  </a:cubicBezTo>
                  <a:cubicBezTo>
                    <a:pt x="1265" y="838"/>
                    <a:pt x="1265" y="854"/>
                    <a:pt x="1257" y="854"/>
                  </a:cubicBezTo>
                  <a:cubicBezTo>
                    <a:pt x="1250" y="854"/>
                    <a:pt x="1242" y="854"/>
                    <a:pt x="1234" y="846"/>
                  </a:cubicBezTo>
                  <a:cubicBezTo>
                    <a:pt x="1234" y="838"/>
                    <a:pt x="1226" y="846"/>
                    <a:pt x="1218" y="854"/>
                  </a:cubicBezTo>
                  <a:cubicBezTo>
                    <a:pt x="1210" y="861"/>
                    <a:pt x="1202" y="885"/>
                    <a:pt x="1202" y="893"/>
                  </a:cubicBezTo>
                  <a:lnTo>
                    <a:pt x="1202" y="893"/>
                  </a:lnTo>
                  <a:cubicBezTo>
                    <a:pt x="1202" y="917"/>
                    <a:pt x="1202" y="932"/>
                    <a:pt x="1194" y="941"/>
                  </a:cubicBezTo>
                  <a:cubicBezTo>
                    <a:pt x="1194" y="948"/>
                    <a:pt x="1186" y="948"/>
                    <a:pt x="1186" y="948"/>
                  </a:cubicBezTo>
                  <a:cubicBezTo>
                    <a:pt x="1170" y="948"/>
                    <a:pt x="1147" y="925"/>
                    <a:pt x="1123" y="909"/>
                  </a:cubicBezTo>
                  <a:cubicBezTo>
                    <a:pt x="1123" y="901"/>
                    <a:pt x="1123" y="901"/>
                    <a:pt x="1123" y="901"/>
                  </a:cubicBezTo>
                  <a:cubicBezTo>
                    <a:pt x="1107" y="893"/>
                    <a:pt x="1099" y="893"/>
                    <a:pt x="1075" y="909"/>
                  </a:cubicBezTo>
                  <a:cubicBezTo>
                    <a:pt x="1068" y="917"/>
                    <a:pt x="1060" y="917"/>
                    <a:pt x="1052" y="925"/>
                  </a:cubicBezTo>
                  <a:cubicBezTo>
                    <a:pt x="1028" y="941"/>
                    <a:pt x="1028" y="956"/>
                    <a:pt x="1028" y="988"/>
                  </a:cubicBezTo>
                  <a:cubicBezTo>
                    <a:pt x="1028" y="1004"/>
                    <a:pt x="1028" y="1027"/>
                    <a:pt x="1020" y="1051"/>
                  </a:cubicBezTo>
                  <a:cubicBezTo>
                    <a:pt x="1012" y="1083"/>
                    <a:pt x="1004" y="1099"/>
                    <a:pt x="1004" y="1106"/>
                  </a:cubicBezTo>
                  <a:cubicBezTo>
                    <a:pt x="997" y="1114"/>
                    <a:pt x="997" y="1114"/>
                    <a:pt x="997" y="1138"/>
                  </a:cubicBezTo>
                  <a:cubicBezTo>
                    <a:pt x="989" y="1170"/>
                    <a:pt x="989" y="1178"/>
                    <a:pt x="965" y="1201"/>
                  </a:cubicBezTo>
                  <a:cubicBezTo>
                    <a:pt x="965" y="1201"/>
                    <a:pt x="957" y="1209"/>
                    <a:pt x="957" y="1217"/>
                  </a:cubicBezTo>
                  <a:cubicBezTo>
                    <a:pt x="941" y="1241"/>
                    <a:pt x="933" y="1249"/>
                    <a:pt x="925" y="1272"/>
                  </a:cubicBezTo>
                  <a:cubicBezTo>
                    <a:pt x="917" y="1288"/>
                    <a:pt x="910" y="1304"/>
                    <a:pt x="894" y="1328"/>
                  </a:cubicBezTo>
                  <a:cubicBezTo>
                    <a:pt x="886" y="1344"/>
                    <a:pt x="886" y="1352"/>
                    <a:pt x="886" y="1359"/>
                  </a:cubicBezTo>
                  <a:cubicBezTo>
                    <a:pt x="886" y="1359"/>
                    <a:pt x="894" y="1359"/>
                    <a:pt x="902" y="1359"/>
                  </a:cubicBezTo>
                  <a:cubicBezTo>
                    <a:pt x="910" y="1359"/>
                    <a:pt x="925" y="1359"/>
                    <a:pt x="933" y="1367"/>
                  </a:cubicBezTo>
                  <a:cubicBezTo>
                    <a:pt x="949" y="1375"/>
                    <a:pt x="957" y="1383"/>
                    <a:pt x="957" y="1391"/>
                  </a:cubicBezTo>
                  <a:cubicBezTo>
                    <a:pt x="957" y="1399"/>
                    <a:pt x="933" y="1399"/>
                    <a:pt x="925" y="1399"/>
                  </a:cubicBezTo>
                  <a:cubicBezTo>
                    <a:pt x="917" y="1399"/>
                    <a:pt x="910" y="1415"/>
                    <a:pt x="902" y="1431"/>
                  </a:cubicBezTo>
                  <a:cubicBezTo>
                    <a:pt x="894" y="1454"/>
                    <a:pt x="886" y="1470"/>
                    <a:pt x="862" y="1478"/>
                  </a:cubicBezTo>
                  <a:cubicBezTo>
                    <a:pt x="854" y="1485"/>
                    <a:pt x="846" y="1485"/>
                    <a:pt x="838" y="1485"/>
                  </a:cubicBezTo>
                  <a:lnTo>
                    <a:pt x="831" y="1485"/>
                  </a:lnTo>
                  <a:cubicBezTo>
                    <a:pt x="822" y="1485"/>
                    <a:pt x="822" y="1485"/>
                    <a:pt x="822" y="1485"/>
                  </a:cubicBezTo>
                  <a:lnTo>
                    <a:pt x="822" y="1485"/>
                  </a:lnTo>
                  <a:cubicBezTo>
                    <a:pt x="831" y="1517"/>
                    <a:pt x="783" y="1524"/>
                    <a:pt x="712" y="1540"/>
                  </a:cubicBezTo>
                  <a:cubicBezTo>
                    <a:pt x="704" y="1540"/>
                    <a:pt x="704" y="1540"/>
                    <a:pt x="704" y="1540"/>
                  </a:cubicBezTo>
                  <a:cubicBezTo>
                    <a:pt x="680" y="1548"/>
                    <a:pt x="672" y="1548"/>
                    <a:pt x="672" y="1548"/>
                  </a:cubicBezTo>
                  <a:cubicBezTo>
                    <a:pt x="672" y="1556"/>
                    <a:pt x="672" y="1556"/>
                    <a:pt x="680" y="1556"/>
                  </a:cubicBezTo>
                  <a:cubicBezTo>
                    <a:pt x="680" y="1564"/>
                    <a:pt x="688" y="1572"/>
                    <a:pt x="680" y="1580"/>
                  </a:cubicBezTo>
                  <a:cubicBezTo>
                    <a:pt x="664" y="1588"/>
                    <a:pt x="625" y="1619"/>
                    <a:pt x="569" y="1619"/>
                  </a:cubicBezTo>
                  <a:cubicBezTo>
                    <a:pt x="562" y="1619"/>
                    <a:pt x="546" y="1611"/>
                    <a:pt x="538" y="1611"/>
                  </a:cubicBezTo>
                  <a:cubicBezTo>
                    <a:pt x="522" y="1611"/>
                    <a:pt x="514" y="1604"/>
                    <a:pt x="506" y="1604"/>
                  </a:cubicBezTo>
                  <a:cubicBezTo>
                    <a:pt x="498" y="1604"/>
                    <a:pt x="498" y="1611"/>
                    <a:pt x="498" y="1619"/>
                  </a:cubicBezTo>
                  <a:cubicBezTo>
                    <a:pt x="498" y="1627"/>
                    <a:pt x="498" y="1643"/>
                    <a:pt x="483" y="1667"/>
                  </a:cubicBezTo>
                  <a:cubicBezTo>
                    <a:pt x="475" y="1675"/>
                    <a:pt x="467" y="1682"/>
                    <a:pt x="459" y="1682"/>
                  </a:cubicBezTo>
                  <a:close/>
                  <a:moveTo>
                    <a:pt x="174" y="846"/>
                  </a:moveTo>
                  <a:lnTo>
                    <a:pt x="174" y="846"/>
                  </a:lnTo>
                  <a:cubicBezTo>
                    <a:pt x="167" y="846"/>
                    <a:pt x="167" y="846"/>
                    <a:pt x="167" y="846"/>
                  </a:cubicBezTo>
                  <a:cubicBezTo>
                    <a:pt x="151" y="854"/>
                    <a:pt x="135" y="893"/>
                    <a:pt x="135" y="917"/>
                  </a:cubicBezTo>
                  <a:cubicBezTo>
                    <a:pt x="135" y="932"/>
                    <a:pt x="135" y="948"/>
                    <a:pt x="127" y="956"/>
                  </a:cubicBezTo>
                  <a:cubicBezTo>
                    <a:pt x="127" y="972"/>
                    <a:pt x="119" y="988"/>
                    <a:pt x="127" y="1004"/>
                  </a:cubicBezTo>
                  <a:cubicBezTo>
                    <a:pt x="135" y="1012"/>
                    <a:pt x="143" y="1043"/>
                    <a:pt x="135" y="1067"/>
                  </a:cubicBezTo>
                  <a:cubicBezTo>
                    <a:pt x="135" y="1075"/>
                    <a:pt x="127" y="1075"/>
                    <a:pt x="127" y="1075"/>
                  </a:cubicBezTo>
                  <a:cubicBezTo>
                    <a:pt x="119" y="1083"/>
                    <a:pt x="111" y="1083"/>
                    <a:pt x="111" y="1083"/>
                  </a:cubicBezTo>
                  <a:cubicBezTo>
                    <a:pt x="95" y="1083"/>
                    <a:pt x="95" y="1083"/>
                    <a:pt x="95" y="1106"/>
                  </a:cubicBezTo>
                  <a:cubicBezTo>
                    <a:pt x="95" y="1114"/>
                    <a:pt x="95" y="1114"/>
                    <a:pt x="95" y="1114"/>
                  </a:cubicBezTo>
                  <a:cubicBezTo>
                    <a:pt x="95" y="1146"/>
                    <a:pt x="95" y="1154"/>
                    <a:pt x="64" y="1162"/>
                  </a:cubicBezTo>
                  <a:cubicBezTo>
                    <a:pt x="32" y="1162"/>
                    <a:pt x="8" y="1178"/>
                    <a:pt x="8" y="1178"/>
                  </a:cubicBezTo>
                  <a:cubicBezTo>
                    <a:pt x="8" y="1193"/>
                    <a:pt x="16" y="1280"/>
                    <a:pt x="48" y="1304"/>
                  </a:cubicBezTo>
                  <a:cubicBezTo>
                    <a:pt x="72" y="1320"/>
                    <a:pt x="87" y="1352"/>
                    <a:pt x="103" y="1383"/>
                  </a:cubicBezTo>
                  <a:cubicBezTo>
                    <a:pt x="111" y="1391"/>
                    <a:pt x="111" y="1391"/>
                    <a:pt x="111" y="1391"/>
                  </a:cubicBezTo>
                  <a:cubicBezTo>
                    <a:pt x="111" y="1399"/>
                    <a:pt x="119" y="1407"/>
                    <a:pt x="119" y="1415"/>
                  </a:cubicBezTo>
                  <a:cubicBezTo>
                    <a:pt x="135" y="1446"/>
                    <a:pt x="143" y="1478"/>
                    <a:pt x="190" y="1501"/>
                  </a:cubicBezTo>
                  <a:cubicBezTo>
                    <a:pt x="214" y="1517"/>
                    <a:pt x="238" y="1517"/>
                    <a:pt x="253" y="1517"/>
                  </a:cubicBezTo>
                  <a:cubicBezTo>
                    <a:pt x="269" y="1524"/>
                    <a:pt x="285" y="1524"/>
                    <a:pt x="301" y="1548"/>
                  </a:cubicBezTo>
                  <a:cubicBezTo>
                    <a:pt x="309" y="1556"/>
                    <a:pt x="301" y="1572"/>
                    <a:pt x="301" y="1580"/>
                  </a:cubicBezTo>
                  <a:cubicBezTo>
                    <a:pt x="301" y="1588"/>
                    <a:pt x="301" y="1588"/>
                    <a:pt x="301" y="1595"/>
                  </a:cubicBezTo>
                  <a:cubicBezTo>
                    <a:pt x="309" y="1604"/>
                    <a:pt x="325" y="1604"/>
                    <a:pt x="356" y="1611"/>
                  </a:cubicBezTo>
                  <a:cubicBezTo>
                    <a:pt x="404" y="1627"/>
                    <a:pt x="427" y="1643"/>
                    <a:pt x="443" y="1659"/>
                  </a:cubicBezTo>
                  <a:cubicBezTo>
                    <a:pt x="451" y="1667"/>
                    <a:pt x="459" y="1675"/>
                    <a:pt x="459" y="1675"/>
                  </a:cubicBezTo>
                  <a:cubicBezTo>
                    <a:pt x="467" y="1675"/>
                    <a:pt x="467" y="1667"/>
                    <a:pt x="475" y="1659"/>
                  </a:cubicBezTo>
                  <a:cubicBezTo>
                    <a:pt x="491" y="1643"/>
                    <a:pt x="491" y="1627"/>
                    <a:pt x="491" y="1619"/>
                  </a:cubicBezTo>
                  <a:cubicBezTo>
                    <a:pt x="491" y="1604"/>
                    <a:pt x="498" y="1595"/>
                    <a:pt x="506" y="1595"/>
                  </a:cubicBezTo>
                  <a:cubicBezTo>
                    <a:pt x="514" y="1595"/>
                    <a:pt x="522" y="1604"/>
                    <a:pt x="538" y="1604"/>
                  </a:cubicBezTo>
                  <a:cubicBezTo>
                    <a:pt x="546" y="1604"/>
                    <a:pt x="562" y="1611"/>
                    <a:pt x="569" y="1611"/>
                  </a:cubicBezTo>
                  <a:cubicBezTo>
                    <a:pt x="617" y="1611"/>
                    <a:pt x="664" y="1588"/>
                    <a:pt x="672" y="1572"/>
                  </a:cubicBezTo>
                  <a:cubicBezTo>
                    <a:pt x="680" y="1572"/>
                    <a:pt x="680" y="1572"/>
                    <a:pt x="672" y="1564"/>
                  </a:cubicBezTo>
                  <a:cubicBezTo>
                    <a:pt x="664" y="1556"/>
                    <a:pt x="664" y="1556"/>
                    <a:pt x="664" y="1548"/>
                  </a:cubicBezTo>
                  <a:cubicBezTo>
                    <a:pt x="672" y="1540"/>
                    <a:pt x="680" y="1540"/>
                    <a:pt x="704" y="1532"/>
                  </a:cubicBezTo>
                  <a:cubicBezTo>
                    <a:pt x="712" y="1532"/>
                    <a:pt x="712" y="1532"/>
                    <a:pt x="712" y="1532"/>
                  </a:cubicBezTo>
                  <a:cubicBezTo>
                    <a:pt x="767" y="1517"/>
                    <a:pt x="822" y="1509"/>
                    <a:pt x="815" y="1493"/>
                  </a:cubicBezTo>
                  <a:cubicBezTo>
                    <a:pt x="815" y="1485"/>
                    <a:pt x="815" y="1485"/>
                    <a:pt x="815" y="1478"/>
                  </a:cubicBezTo>
                  <a:cubicBezTo>
                    <a:pt x="822" y="1478"/>
                    <a:pt x="822" y="1478"/>
                    <a:pt x="831" y="1478"/>
                  </a:cubicBezTo>
                  <a:lnTo>
                    <a:pt x="838" y="1478"/>
                  </a:lnTo>
                  <a:cubicBezTo>
                    <a:pt x="846" y="1478"/>
                    <a:pt x="854" y="1478"/>
                    <a:pt x="862" y="1478"/>
                  </a:cubicBezTo>
                  <a:cubicBezTo>
                    <a:pt x="878" y="1470"/>
                    <a:pt x="886" y="1446"/>
                    <a:pt x="894" y="1431"/>
                  </a:cubicBezTo>
                  <a:cubicBezTo>
                    <a:pt x="902" y="1415"/>
                    <a:pt x="910" y="1399"/>
                    <a:pt x="925" y="1399"/>
                  </a:cubicBezTo>
                  <a:cubicBezTo>
                    <a:pt x="933" y="1399"/>
                    <a:pt x="949" y="1391"/>
                    <a:pt x="949" y="1383"/>
                  </a:cubicBezTo>
                  <a:cubicBezTo>
                    <a:pt x="949" y="1383"/>
                    <a:pt x="949" y="1375"/>
                    <a:pt x="933" y="1375"/>
                  </a:cubicBezTo>
                  <a:cubicBezTo>
                    <a:pt x="917" y="1367"/>
                    <a:pt x="910" y="1367"/>
                    <a:pt x="902" y="1367"/>
                  </a:cubicBezTo>
                  <a:cubicBezTo>
                    <a:pt x="886" y="1367"/>
                    <a:pt x="878" y="1367"/>
                    <a:pt x="878" y="1359"/>
                  </a:cubicBezTo>
                  <a:cubicBezTo>
                    <a:pt x="878" y="1352"/>
                    <a:pt x="878" y="1344"/>
                    <a:pt x="894" y="1328"/>
                  </a:cubicBezTo>
                  <a:cubicBezTo>
                    <a:pt x="910" y="1304"/>
                    <a:pt x="910" y="1280"/>
                    <a:pt x="917" y="1265"/>
                  </a:cubicBezTo>
                  <a:cubicBezTo>
                    <a:pt x="925" y="1249"/>
                    <a:pt x="933" y="1233"/>
                    <a:pt x="949" y="1209"/>
                  </a:cubicBezTo>
                  <a:cubicBezTo>
                    <a:pt x="957" y="1209"/>
                    <a:pt x="957" y="1201"/>
                    <a:pt x="965" y="1193"/>
                  </a:cubicBezTo>
                  <a:cubicBezTo>
                    <a:pt x="981" y="1170"/>
                    <a:pt x="981" y="1170"/>
                    <a:pt x="989" y="1138"/>
                  </a:cubicBezTo>
                  <a:cubicBezTo>
                    <a:pt x="989" y="1114"/>
                    <a:pt x="989" y="1106"/>
                    <a:pt x="997" y="1099"/>
                  </a:cubicBezTo>
                  <a:cubicBezTo>
                    <a:pt x="1004" y="1091"/>
                    <a:pt x="1004" y="1083"/>
                    <a:pt x="1012" y="1051"/>
                  </a:cubicBezTo>
                  <a:cubicBezTo>
                    <a:pt x="1020" y="1027"/>
                    <a:pt x="1020" y="1004"/>
                    <a:pt x="1020" y="988"/>
                  </a:cubicBezTo>
                  <a:cubicBezTo>
                    <a:pt x="1020" y="956"/>
                    <a:pt x="1020" y="932"/>
                    <a:pt x="1044" y="917"/>
                  </a:cubicBezTo>
                  <a:cubicBezTo>
                    <a:pt x="1060" y="917"/>
                    <a:pt x="1068" y="909"/>
                    <a:pt x="1075" y="901"/>
                  </a:cubicBezTo>
                  <a:cubicBezTo>
                    <a:pt x="1084" y="893"/>
                    <a:pt x="1091" y="885"/>
                    <a:pt x="1107" y="885"/>
                  </a:cubicBezTo>
                  <a:cubicBezTo>
                    <a:pt x="1115" y="885"/>
                    <a:pt x="1115" y="893"/>
                    <a:pt x="1123" y="901"/>
                  </a:cubicBezTo>
                  <a:cubicBezTo>
                    <a:pt x="1131" y="901"/>
                    <a:pt x="1131" y="901"/>
                    <a:pt x="1131" y="901"/>
                  </a:cubicBezTo>
                  <a:cubicBezTo>
                    <a:pt x="1147" y="917"/>
                    <a:pt x="1170" y="941"/>
                    <a:pt x="1186" y="941"/>
                  </a:cubicBezTo>
                  <a:lnTo>
                    <a:pt x="1186" y="941"/>
                  </a:lnTo>
                  <a:cubicBezTo>
                    <a:pt x="1202" y="925"/>
                    <a:pt x="1194" y="917"/>
                    <a:pt x="1194" y="901"/>
                  </a:cubicBezTo>
                  <a:cubicBezTo>
                    <a:pt x="1194" y="893"/>
                    <a:pt x="1194" y="893"/>
                    <a:pt x="1194" y="893"/>
                  </a:cubicBezTo>
                  <a:cubicBezTo>
                    <a:pt x="1194" y="885"/>
                    <a:pt x="1202" y="861"/>
                    <a:pt x="1210" y="846"/>
                  </a:cubicBezTo>
                  <a:cubicBezTo>
                    <a:pt x="1226" y="838"/>
                    <a:pt x="1234" y="830"/>
                    <a:pt x="1242" y="838"/>
                  </a:cubicBezTo>
                  <a:cubicBezTo>
                    <a:pt x="1250" y="846"/>
                    <a:pt x="1250" y="846"/>
                    <a:pt x="1257" y="846"/>
                  </a:cubicBezTo>
                  <a:cubicBezTo>
                    <a:pt x="1257" y="846"/>
                    <a:pt x="1257" y="846"/>
                    <a:pt x="1257" y="822"/>
                  </a:cubicBezTo>
                  <a:cubicBezTo>
                    <a:pt x="1257" y="806"/>
                    <a:pt x="1257" y="798"/>
                    <a:pt x="1250" y="790"/>
                  </a:cubicBezTo>
                  <a:cubicBezTo>
                    <a:pt x="1250" y="774"/>
                    <a:pt x="1250" y="766"/>
                    <a:pt x="1250" y="759"/>
                  </a:cubicBezTo>
                  <a:cubicBezTo>
                    <a:pt x="1250" y="759"/>
                    <a:pt x="1257" y="759"/>
                    <a:pt x="1265" y="759"/>
                  </a:cubicBezTo>
                  <a:cubicBezTo>
                    <a:pt x="1273" y="759"/>
                    <a:pt x="1289" y="759"/>
                    <a:pt x="1297" y="759"/>
                  </a:cubicBezTo>
                  <a:cubicBezTo>
                    <a:pt x="1305" y="759"/>
                    <a:pt x="1313" y="759"/>
                    <a:pt x="1321" y="759"/>
                  </a:cubicBezTo>
                  <a:cubicBezTo>
                    <a:pt x="1328" y="759"/>
                    <a:pt x="1337" y="759"/>
                    <a:pt x="1337" y="751"/>
                  </a:cubicBezTo>
                  <a:cubicBezTo>
                    <a:pt x="1344" y="743"/>
                    <a:pt x="1344" y="727"/>
                    <a:pt x="1344" y="719"/>
                  </a:cubicBezTo>
                  <a:cubicBezTo>
                    <a:pt x="1344" y="703"/>
                    <a:pt x="1344" y="679"/>
                    <a:pt x="1376" y="672"/>
                  </a:cubicBezTo>
                  <a:cubicBezTo>
                    <a:pt x="1384" y="672"/>
                    <a:pt x="1392" y="672"/>
                    <a:pt x="1392" y="672"/>
                  </a:cubicBezTo>
                  <a:cubicBezTo>
                    <a:pt x="1408" y="664"/>
                    <a:pt x="1415" y="664"/>
                    <a:pt x="1423" y="624"/>
                  </a:cubicBezTo>
                  <a:cubicBezTo>
                    <a:pt x="1439" y="561"/>
                    <a:pt x="1439" y="514"/>
                    <a:pt x="1439" y="482"/>
                  </a:cubicBezTo>
                  <a:cubicBezTo>
                    <a:pt x="1439" y="458"/>
                    <a:pt x="1439" y="419"/>
                    <a:pt x="1455" y="411"/>
                  </a:cubicBezTo>
                  <a:cubicBezTo>
                    <a:pt x="1463" y="403"/>
                    <a:pt x="1471" y="403"/>
                    <a:pt x="1479" y="403"/>
                  </a:cubicBezTo>
                  <a:cubicBezTo>
                    <a:pt x="1487" y="411"/>
                    <a:pt x="1502" y="419"/>
                    <a:pt x="1518" y="426"/>
                  </a:cubicBezTo>
                  <a:cubicBezTo>
                    <a:pt x="1550" y="450"/>
                    <a:pt x="1590" y="490"/>
                    <a:pt x="1613" y="490"/>
                  </a:cubicBezTo>
                  <a:lnTo>
                    <a:pt x="1621" y="490"/>
                  </a:lnTo>
                  <a:cubicBezTo>
                    <a:pt x="1637" y="490"/>
                    <a:pt x="1661" y="466"/>
                    <a:pt x="1676" y="426"/>
                  </a:cubicBezTo>
                  <a:lnTo>
                    <a:pt x="1676" y="426"/>
                  </a:lnTo>
                  <a:cubicBezTo>
                    <a:pt x="1676" y="419"/>
                    <a:pt x="1676" y="419"/>
                    <a:pt x="1676" y="419"/>
                  </a:cubicBezTo>
                  <a:cubicBezTo>
                    <a:pt x="1676" y="419"/>
                    <a:pt x="1645" y="363"/>
                    <a:pt x="1637" y="348"/>
                  </a:cubicBezTo>
                  <a:cubicBezTo>
                    <a:pt x="1629" y="324"/>
                    <a:pt x="1613" y="308"/>
                    <a:pt x="1581" y="308"/>
                  </a:cubicBezTo>
                  <a:cubicBezTo>
                    <a:pt x="1558" y="308"/>
                    <a:pt x="1534" y="308"/>
                    <a:pt x="1510" y="300"/>
                  </a:cubicBezTo>
                  <a:cubicBezTo>
                    <a:pt x="1510" y="300"/>
                    <a:pt x="1510" y="292"/>
                    <a:pt x="1502" y="292"/>
                  </a:cubicBezTo>
                  <a:cubicBezTo>
                    <a:pt x="1487" y="292"/>
                    <a:pt x="1471" y="308"/>
                    <a:pt x="1463" y="316"/>
                  </a:cubicBezTo>
                  <a:cubicBezTo>
                    <a:pt x="1455" y="324"/>
                    <a:pt x="1439" y="332"/>
                    <a:pt x="1423" y="332"/>
                  </a:cubicBezTo>
                  <a:cubicBezTo>
                    <a:pt x="1415" y="340"/>
                    <a:pt x="1415" y="340"/>
                    <a:pt x="1408" y="340"/>
                  </a:cubicBezTo>
                  <a:cubicBezTo>
                    <a:pt x="1400" y="348"/>
                    <a:pt x="1392" y="355"/>
                    <a:pt x="1384" y="363"/>
                  </a:cubicBezTo>
                  <a:cubicBezTo>
                    <a:pt x="1376" y="379"/>
                    <a:pt x="1368" y="395"/>
                    <a:pt x="1337" y="387"/>
                  </a:cubicBezTo>
                  <a:cubicBezTo>
                    <a:pt x="1305" y="387"/>
                    <a:pt x="1297" y="371"/>
                    <a:pt x="1289" y="363"/>
                  </a:cubicBezTo>
                  <a:cubicBezTo>
                    <a:pt x="1289" y="355"/>
                    <a:pt x="1289" y="355"/>
                    <a:pt x="1289" y="355"/>
                  </a:cubicBezTo>
                  <a:cubicBezTo>
                    <a:pt x="1281" y="355"/>
                    <a:pt x="1265" y="395"/>
                    <a:pt x="1257" y="419"/>
                  </a:cubicBezTo>
                  <a:cubicBezTo>
                    <a:pt x="1250" y="426"/>
                    <a:pt x="1250" y="435"/>
                    <a:pt x="1250" y="435"/>
                  </a:cubicBezTo>
                  <a:lnTo>
                    <a:pt x="1250" y="435"/>
                  </a:lnTo>
                  <a:cubicBezTo>
                    <a:pt x="1242" y="450"/>
                    <a:pt x="1242" y="458"/>
                    <a:pt x="1234" y="458"/>
                  </a:cubicBezTo>
                  <a:cubicBezTo>
                    <a:pt x="1226" y="458"/>
                    <a:pt x="1226" y="450"/>
                    <a:pt x="1226" y="450"/>
                  </a:cubicBezTo>
                  <a:cubicBezTo>
                    <a:pt x="1226" y="442"/>
                    <a:pt x="1226" y="442"/>
                    <a:pt x="1218" y="442"/>
                  </a:cubicBezTo>
                  <a:cubicBezTo>
                    <a:pt x="1202" y="442"/>
                    <a:pt x="1186" y="450"/>
                    <a:pt x="1186" y="450"/>
                  </a:cubicBezTo>
                  <a:cubicBezTo>
                    <a:pt x="1060" y="593"/>
                    <a:pt x="1060" y="593"/>
                    <a:pt x="1060" y="593"/>
                  </a:cubicBezTo>
                  <a:cubicBezTo>
                    <a:pt x="1020" y="355"/>
                    <a:pt x="1020" y="355"/>
                    <a:pt x="1020" y="355"/>
                  </a:cubicBezTo>
                  <a:cubicBezTo>
                    <a:pt x="649" y="426"/>
                    <a:pt x="649" y="426"/>
                    <a:pt x="649" y="426"/>
                  </a:cubicBezTo>
                  <a:cubicBezTo>
                    <a:pt x="569" y="8"/>
                    <a:pt x="569" y="8"/>
                    <a:pt x="569" y="8"/>
                  </a:cubicBezTo>
                  <a:cubicBezTo>
                    <a:pt x="569" y="8"/>
                    <a:pt x="569" y="8"/>
                    <a:pt x="562" y="8"/>
                  </a:cubicBezTo>
                  <a:cubicBezTo>
                    <a:pt x="554" y="8"/>
                    <a:pt x="546" y="8"/>
                    <a:pt x="546" y="15"/>
                  </a:cubicBezTo>
                  <a:lnTo>
                    <a:pt x="546" y="15"/>
                  </a:lnTo>
                  <a:cubicBezTo>
                    <a:pt x="546" y="24"/>
                    <a:pt x="554" y="31"/>
                    <a:pt x="554" y="47"/>
                  </a:cubicBezTo>
                  <a:cubicBezTo>
                    <a:pt x="554" y="63"/>
                    <a:pt x="562" y="71"/>
                    <a:pt x="562" y="87"/>
                  </a:cubicBezTo>
                  <a:cubicBezTo>
                    <a:pt x="562" y="95"/>
                    <a:pt x="569" y="110"/>
                    <a:pt x="569" y="118"/>
                  </a:cubicBezTo>
                  <a:cubicBezTo>
                    <a:pt x="578" y="142"/>
                    <a:pt x="585" y="158"/>
                    <a:pt x="569" y="166"/>
                  </a:cubicBezTo>
                  <a:lnTo>
                    <a:pt x="562" y="166"/>
                  </a:lnTo>
                  <a:cubicBezTo>
                    <a:pt x="554" y="174"/>
                    <a:pt x="554" y="174"/>
                    <a:pt x="554" y="197"/>
                  </a:cubicBezTo>
                  <a:cubicBezTo>
                    <a:pt x="554" y="205"/>
                    <a:pt x="554" y="221"/>
                    <a:pt x="562" y="237"/>
                  </a:cubicBezTo>
                  <a:cubicBezTo>
                    <a:pt x="562" y="284"/>
                    <a:pt x="569" y="316"/>
                    <a:pt x="562" y="332"/>
                  </a:cubicBezTo>
                  <a:cubicBezTo>
                    <a:pt x="554" y="332"/>
                    <a:pt x="546" y="332"/>
                    <a:pt x="538" y="340"/>
                  </a:cubicBezTo>
                  <a:cubicBezTo>
                    <a:pt x="530" y="340"/>
                    <a:pt x="514" y="340"/>
                    <a:pt x="522" y="379"/>
                  </a:cubicBezTo>
                  <a:cubicBezTo>
                    <a:pt x="530" y="442"/>
                    <a:pt x="530" y="498"/>
                    <a:pt x="514" y="529"/>
                  </a:cubicBezTo>
                  <a:cubicBezTo>
                    <a:pt x="506" y="537"/>
                    <a:pt x="498" y="545"/>
                    <a:pt x="491" y="561"/>
                  </a:cubicBezTo>
                  <a:cubicBezTo>
                    <a:pt x="467" y="593"/>
                    <a:pt x="451" y="624"/>
                    <a:pt x="427" y="632"/>
                  </a:cubicBezTo>
                  <a:cubicBezTo>
                    <a:pt x="419" y="632"/>
                    <a:pt x="411" y="632"/>
                    <a:pt x="404" y="640"/>
                  </a:cubicBezTo>
                  <a:cubicBezTo>
                    <a:pt x="404" y="640"/>
                    <a:pt x="396" y="640"/>
                    <a:pt x="388" y="640"/>
                  </a:cubicBezTo>
                  <a:cubicBezTo>
                    <a:pt x="380" y="640"/>
                    <a:pt x="372" y="640"/>
                    <a:pt x="364" y="632"/>
                  </a:cubicBezTo>
                  <a:cubicBezTo>
                    <a:pt x="364" y="632"/>
                    <a:pt x="356" y="632"/>
                    <a:pt x="356" y="624"/>
                  </a:cubicBezTo>
                  <a:cubicBezTo>
                    <a:pt x="340" y="616"/>
                    <a:pt x="332" y="608"/>
                    <a:pt x="325" y="608"/>
                  </a:cubicBezTo>
                  <a:cubicBezTo>
                    <a:pt x="325" y="608"/>
                    <a:pt x="317" y="608"/>
                    <a:pt x="317" y="624"/>
                  </a:cubicBezTo>
                  <a:cubicBezTo>
                    <a:pt x="317" y="632"/>
                    <a:pt x="309" y="640"/>
                    <a:pt x="309" y="648"/>
                  </a:cubicBezTo>
                  <a:cubicBezTo>
                    <a:pt x="309" y="672"/>
                    <a:pt x="309" y="688"/>
                    <a:pt x="285" y="695"/>
                  </a:cubicBezTo>
                  <a:cubicBezTo>
                    <a:pt x="285" y="703"/>
                    <a:pt x="277" y="703"/>
                    <a:pt x="269" y="703"/>
                  </a:cubicBezTo>
                  <a:cubicBezTo>
                    <a:pt x="245" y="719"/>
                    <a:pt x="222" y="727"/>
                    <a:pt x="230" y="743"/>
                  </a:cubicBezTo>
                  <a:cubicBezTo>
                    <a:pt x="238" y="774"/>
                    <a:pt x="245" y="861"/>
                    <a:pt x="238" y="877"/>
                  </a:cubicBezTo>
                  <a:cubicBezTo>
                    <a:pt x="238" y="885"/>
                    <a:pt x="230" y="885"/>
                    <a:pt x="230" y="885"/>
                  </a:cubicBezTo>
                  <a:cubicBezTo>
                    <a:pt x="230" y="885"/>
                    <a:pt x="230" y="885"/>
                    <a:pt x="230" y="877"/>
                  </a:cubicBezTo>
                  <a:cubicBezTo>
                    <a:pt x="222" y="877"/>
                    <a:pt x="214" y="869"/>
                    <a:pt x="206" y="861"/>
                  </a:cubicBezTo>
                  <a:cubicBezTo>
                    <a:pt x="190" y="854"/>
                    <a:pt x="182" y="846"/>
                    <a:pt x="174" y="846"/>
                  </a:cubicBezTo>
                  <a:close/>
                </a:path>
              </a:pathLst>
            </a:custGeom>
            <a:solidFill>
              <a:schemeClr val="accent6"/>
            </a:solidFill>
            <a:ln>
              <a:solidFill>
                <a:schemeClr val="bg2"/>
              </a:solidFill>
            </a:ln>
            <a:effectLst/>
          </p:spPr>
          <p:txBody>
            <a:bodyPr wrap="none" anchor="ctr"/>
            <a:lstStyle/>
            <a:p>
              <a:endParaRPr lang="en-US"/>
            </a:p>
          </p:txBody>
        </p:sp>
        <p:sp>
          <p:nvSpPr>
            <p:cNvPr id="1233" name="Freeform 779"/>
            <p:cNvSpPr>
              <a:spLocks noChangeArrowheads="1"/>
            </p:cNvSpPr>
            <p:nvPr/>
          </p:nvSpPr>
          <p:spPr bwMode="auto">
            <a:xfrm>
              <a:off x="19976423" y="6569593"/>
              <a:ext cx="1514506" cy="876698"/>
            </a:xfrm>
            <a:custGeom>
              <a:avLst/>
              <a:gdLst>
                <a:gd name="T0" fmla="*/ 2846 w 2879"/>
                <a:gd name="T1" fmla="*/ 1122 h 1668"/>
                <a:gd name="T2" fmla="*/ 2744 w 2879"/>
                <a:gd name="T3" fmla="*/ 1012 h 1668"/>
                <a:gd name="T4" fmla="*/ 2664 w 2879"/>
                <a:gd name="T5" fmla="*/ 1043 h 1668"/>
                <a:gd name="T6" fmla="*/ 2562 w 2879"/>
                <a:gd name="T7" fmla="*/ 1012 h 1668"/>
                <a:gd name="T8" fmla="*/ 2522 w 2879"/>
                <a:gd name="T9" fmla="*/ 949 h 1668"/>
                <a:gd name="T10" fmla="*/ 2641 w 2879"/>
                <a:gd name="T11" fmla="*/ 1012 h 1668"/>
                <a:gd name="T12" fmla="*/ 2657 w 2879"/>
                <a:gd name="T13" fmla="*/ 933 h 1668"/>
                <a:gd name="T14" fmla="*/ 2593 w 2879"/>
                <a:gd name="T15" fmla="*/ 901 h 1668"/>
                <a:gd name="T16" fmla="*/ 2562 w 2879"/>
                <a:gd name="T17" fmla="*/ 877 h 1668"/>
                <a:gd name="T18" fmla="*/ 2585 w 2879"/>
                <a:gd name="T19" fmla="*/ 814 h 1668"/>
                <a:gd name="T20" fmla="*/ 2641 w 2879"/>
                <a:gd name="T21" fmla="*/ 790 h 1668"/>
                <a:gd name="T22" fmla="*/ 2538 w 2879"/>
                <a:gd name="T23" fmla="*/ 727 h 1668"/>
                <a:gd name="T24" fmla="*/ 2514 w 2879"/>
                <a:gd name="T25" fmla="*/ 680 h 1668"/>
                <a:gd name="T26" fmla="*/ 2585 w 2879"/>
                <a:gd name="T27" fmla="*/ 680 h 1668"/>
                <a:gd name="T28" fmla="*/ 2609 w 2879"/>
                <a:gd name="T29" fmla="*/ 593 h 1668"/>
                <a:gd name="T30" fmla="*/ 2498 w 2879"/>
                <a:gd name="T31" fmla="*/ 506 h 1668"/>
                <a:gd name="T32" fmla="*/ 2411 w 2879"/>
                <a:gd name="T33" fmla="*/ 490 h 1668"/>
                <a:gd name="T34" fmla="*/ 2301 w 2879"/>
                <a:gd name="T35" fmla="*/ 427 h 1668"/>
                <a:gd name="T36" fmla="*/ 2158 w 2879"/>
                <a:gd name="T37" fmla="*/ 427 h 1668"/>
                <a:gd name="T38" fmla="*/ 2206 w 2879"/>
                <a:gd name="T39" fmla="*/ 206 h 1668"/>
                <a:gd name="T40" fmla="*/ 2024 w 2879"/>
                <a:gd name="T41" fmla="*/ 119 h 1668"/>
                <a:gd name="T42" fmla="*/ 1921 w 2879"/>
                <a:gd name="T43" fmla="*/ 24 h 1668"/>
                <a:gd name="T44" fmla="*/ 1716 w 2879"/>
                <a:gd name="T45" fmla="*/ 16 h 1668"/>
                <a:gd name="T46" fmla="*/ 1668 w 2879"/>
                <a:gd name="T47" fmla="*/ 229 h 1668"/>
                <a:gd name="T48" fmla="*/ 1581 w 2879"/>
                <a:gd name="T49" fmla="*/ 356 h 1668"/>
                <a:gd name="T50" fmla="*/ 1502 w 2879"/>
                <a:gd name="T51" fmla="*/ 427 h 1668"/>
                <a:gd name="T52" fmla="*/ 1439 w 2879"/>
                <a:gd name="T53" fmla="*/ 498 h 1668"/>
                <a:gd name="T54" fmla="*/ 1360 w 2879"/>
                <a:gd name="T55" fmla="*/ 506 h 1668"/>
                <a:gd name="T56" fmla="*/ 1257 w 2879"/>
                <a:gd name="T57" fmla="*/ 656 h 1668"/>
                <a:gd name="T58" fmla="*/ 1186 w 2879"/>
                <a:gd name="T59" fmla="*/ 822 h 1668"/>
                <a:gd name="T60" fmla="*/ 1170 w 2879"/>
                <a:gd name="T61" fmla="*/ 972 h 1668"/>
                <a:gd name="T62" fmla="*/ 1099 w 2879"/>
                <a:gd name="T63" fmla="*/ 1083 h 1668"/>
                <a:gd name="T64" fmla="*/ 941 w 2879"/>
                <a:gd name="T65" fmla="*/ 1137 h 1668"/>
                <a:gd name="T66" fmla="*/ 775 w 2879"/>
                <a:gd name="T67" fmla="*/ 1216 h 1668"/>
                <a:gd name="T68" fmla="*/ 593 w 2879"/>
                <a:gd name="T69" fmla="*/ 1224 h 1668"/>
                <a:gd name="T70" fmla="*/ 530 w 2879"/>
                <a:gd name="T71" fmla="*/ 1145 h 1668"/>
                <a:gd name="T72" fmla="*/ 364 w 2879"/>
                <a:gd name="T73" fmla="*/ 1319 h 1668"/>
                <a:gd name="T74" fmla="*/ 269 w 2879"/>
                <a:gd name="T75" fmla="*/ 1430 h 1668"/>
                <a:gd name="T76" fmla="*/ 229 w 2879"/>
                <a:gd name="T77" fmla="*/ 1493 h 1668"/>
                <a:gd name="T78" fmla="*/ 142 w 2879"/>
                <a:gd name="T79" fmla="*/ 1588 h 1668"/>
                <a:gd name="T80" fmla="*/ 0 w 2879"/>
                <a:gd name="T81" fmla="*/ 1667 h 1668"/>
                <a:gd name="T82" fmla="*/ 728 w 2879"/>
                <a:gd name="T83" fmla="*/ 1564 h 1668"/>
                <a:gd name="T84" fmla="*/ 2878 w 2879"/>
                <a:gd name="T85" fmla="*/ 116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9" h="1668">
                  <a:moveTo>
                    <a:pt x="2846" y="1122"/>
                  </a:moveTo>
                  <a:lnTo>
                    <a:pt x="2846" y="1122"/>
                  </a:lnTo>
                  <a:cubicBezTo>
                    <a:pt x="2822" y="1067"/>
                    <a:pt x="2838" y="1059"/>
                    <a:pt x="2807" y="1036"/>
                  </a:cubicBezTo>
                  <a:cubicBezTo>
                    <a:pt x="2775" y="1012"/>
                    <a:pt x="2767" y="1012"/>
                    <a:pt x="2744" y="1012"/>
                  </a:cubicBezTo>
                  <a:cubicBezTo>
                    <a:pt x="2720" y="1012"/>
                    <a:pt x="2680" y="1012"/>
                    <a:pt x="2672" y="1012"/>
                  </a:cubicBezTo>
                  <a:cubicBezTo>
                    <a:pt x="2672" y="1012"/>
                    <a:pt x="2680" y="1036"/>
                    <a:pt x="2664" y="1043"/>
                  </a:cubicBezTo>
                  <a:cubicBezTo>
                    <a:pt x="2649" y="1043"/>
                    <a:pt x="2633" y="1067"/>
                    <a:pt x="2617" y="1051"/>
                  </a:cubicBezTo>
                  <a:cubicBezTo>
                    <a:pt x="2593" y="1036"/>
                    <a:pt x="2601" y="1051"/>
                    <a:pt x="2562" y="1012"/>
                  </a:cubicBezTo>
                  <a:cubicBezTo>
                    <a:pt x="2530" y="972"/>
                    <a:pt x="2514" y="964"/>
                    <a:pt x="2506" y="957"/>
                  </a:cubicBezTo>
                  <a:cubicBezTo>
                    <a:pt x="2491" y="949"/>
                    <a:pt x="2498" y="933"/>
                    <a:pt x="2522" y="949"/>
                  </a:cubicBezTo>
                  <a:cubicBezTo>
                    <a:pt x="2546" y="964"/>
                    <a:pt x="2546" y="972"/>
                    <a:pt x="2585" y="988"/>
                  </a:cubicBezTo>
                  <a:cubicBezTo>
                    <a:pt x="2625" y="1012"/>
                    <a:pt x="2625" y="1028"/>
                    <a:pt x="2641" y="1012"/>
                  </a:cubicBezTo>
                  <a:cubicBezTo>
                    <a:pt x="2664" y="996"/>
                    <a:pt x="2657" y="988"/>
                    <a:pt x="2672" y="972"/>
                  </a:cubicBezTo>
                  <a:cubicBezTo>
                    <a:pt x="2680" y="964"/>
                    <a:pt x="2672" y="933"/>
                    <a:pt x="2657" y="933"/>
                  </a:cubicBezTo>
                  <a:cubicBezTo>
                    <a:pt x="2649" y="933"/>
                    <a:pt x="2649" y="949"/>
                    <a:pt x="2633" y="925"/>
                  </a:cubicBezTo>
                  <a:cubicBezTo>
                    <a:pt x="2617" y="909"/>
                    <a:pt x="2601" y="885"/>
                    <a:pt x="2593" y="901"/>
                  </a:cubicBezTo>
                  <a:cubicBezTo>
                    <a:pt x="2585" y="917"/>
                    <a:pt x="2577" y="917"/>
                    <a:pt x="2554" y="901"/>
                  </a:cubicBezTo>
                  <a:cubicBezTo>
                    <a:pt x="2538" y="885"/>
                    <a:pt x="2546" y="877"/>
                    <a:pt x="2562" y="877"/>
                  </a:cubicBezTo>
                  <a:cubicBezTo>
                    <a:pt x="2569" y="877"/>
                    <a:pt x="2601" y="870"/>
                    <a:pt x="2593" y="854"/>
                  </a:cubicBezTo>
                  <a:cubicBezTo>
                    <a:pt x="2593" y="830"/>
                    <a:pt x="2569" y="814"/>
                    <a:pt x="2585" y="814"/>
                  </a:cubicBezTo>
                  <a:cubicBezTo>
                    <a:pt x="2601" y="822"/>
                    <a:pt x="2601" y="846"/>
                    <a:pt x="2617" y="846"/>
                  </a:cubicBezTo>
                  <a:cubicBezTo>
                    <a:pt x="2641" y="846"/>
                    <a:pt x="2649" y="806"/>
                    <a:pt x="2641" y="790"/>
                  </a:cubicBezTo>
                  <a:cubicBezTo>
                    <a:pt x="2625" y="767"/>
                    <a:pt x="2625" y="759"/>
                    <a:pt x="2609" y="751"/>
                  </a:cubicBezTo>
                  <a:cubicBezTo>
                    <a:pt x="2593" y="743"/>
                    <a:pt x="2562" y="743"/>
                    <a:pt x="2538" y="727"/>
                  </a:cubicBezTo>
                  <a:cubicBezTo>
                    <a:pt x="2514" y="711"/>
                    <a:pt x="2522" y="719"/>
                    <a:pt x="2498" y="696"/>
                  </a:cubicBezTo>
                  <a:cubicBezTo>
                    <a:pt x="2482" y="672"/>
                    <a:pt x="2506" y="672"/>
                    <a:pt x="2514" y="680"/>
                  </a:cubicBezTo>
                  <a:cubicBezTo>
                    <a:pt x="2522" y="688"/>
                    <a:pt x="2530" y="704"/>
                    <a:pt x="2562" y="704"/>
                  </a:cubicBezTo>
                  <a:cubicBezTo>
                    <a:pt x="2585" y="704"/>
                    <a:pt x="2585" y="711"/>
                    <a:pt x="2585" y="680"/>
                  </a:cubicBezTo>
                  <a:cubicBezTo>
                    <a:pt x="2585" y="648"/>
                    <a:pt x="2562" y="624"/>
                    <a:pt x="2585" y="624"/>
                  </a:cubicBezTo>
                  <a:cubicBezTo>
                    <a:pt x="2601" y="624"/>
                    <a:pt x="2617" y="593"/>
                    <a:pt x="2609" y="593"/>
                  </a:cubicBezTo>
                  <a:cubicBezTo>
                    <a:pt x="2601" y="585"/>
                    <a:pt x="2585" y="569"/>
                    <a:pt x="2554" y="561"/>
                  </a:cubicBezTo>
                  <a:cubicBezTo>
                    <a:pt x="2530" y="546"/>
                    <a:pt x="2498" y="537"/>
                    <a:pt x="2498" y="506"/>
                  </a:cubicBezTo>
                  <a:cubicBezTo>
                    <a:pt x="2498" y="498"/>
                    <a:pt x="2498" y="490"/>
                    <a:pt x="2498" y="482"/>
                  </a:cubicBezTo>
                  <a:cubicBezTo>
                    <a:pt x="2482" y="482"/>
                    <a:pt x="2443" y="498"/>
                    <a:pt x="2411" y="490"/>
                  </a:cubicBezTo>
                  <a:cubicBezTo>
                    <a:pt x="2372" y="482"/>
                    <a:pt x="2332" y="466"/>
                    <a:pt x="2301" y="459"/>
                  </a:cubicBezTo>
                  <a:cubicBezTo>
                    <a:pt x="2277" y="443"/>
                    <a:pt x="2309" y="435"/>
                    <a:pt x="2301" y="427"/>
                  </a:cubicBezTo>
                  <a:cubicBezTo>
                    <a:pt x="2293" y="411"/>
                    <a:pt x="2253" y="403"/>
                    <a:pt x="2238" y="427"/>
                  </a:cubicBezTo>
                  <a:cubicBezTo>
                    <a:pt x="2214" y="443"/>
                    <a:pt x="2174" y="451"/>
                    <a:pt x="2158" y="427"/>
                  </a:cubicBezTo>
                  <a:cubicBezTo>
                    <a:pt x="2143" y="403"/>
                    <a:pt x="2166" y="348"/>
                    <a:pt x="2190" y="308"/>
                  </a:cubicBezTo>
                  <a:cubicBezTo>
                    <a:pt x="2214" y="269"/>
                    <a:pt x="2206" y="237"/>
                    <a:pt x="2206" y="206"/>
                  </a:cubicBezTo>
                  <a:cubicBezTo>
                    <a:pt x="2206" y="174"/>
                    <a:pt x="2127" y="142"/>
                    <a:pt x="2103" y="126"/>
                  </a:cubicBezTo>
                  <a:cubicBezTo>
                    <a:pt x="2079" y="111"/>
                    <a:pt x="2032" y="126"/>
                    <a:pt x="2024" y="119"/>
                  </a:cubicBezTo>
                  <a:cubicBezTo>
                    <a:pt x="2008" y="103"/>
                    <a:pt x="2008" y="55"/>
                    <a:pt x="2000" y="31"/>
                  </a:cubicBezTo>
                  <a:cubicBezTo>
                    <a:pt x="2000" y="16"/>
                    <a:pt x="1937" y="24"/>
                    <a:pt x="1921" y="24"/>
                  </a:cubicBezTo>
                  <a:cubicBezTo>
                    <a:pt x="1905" y="71"/>
                    <a:pt x="1882" y="103"/>
                    <a:pt x="1850" y="103"/>
                  </a:cubicBezTo>
                  <a:cubicBezTo>
                    <a:pt x="1811" y="95"/>
                    <a:pt x="1739" y="24"/>
                    <a:pt x="1716" y="16"/>
                  </a:cubicBezTo>
                  <a:cubicBezTo>
                    <a:pt x="1692" y="0"/>
                    <a:pt x="1676" y="47"/>
                    <a:pt x="1676" y="87"/>
                  </a:cubicBezTo>
                  <a:cubicBezTo>
                    <a:pt x="1684" y="126"/>
                    <a:pt x="1676" y="174"/>
                    <a:pt x="1668" y="229"/>
                  </a:cubicBezTo>
                  <a:cubicBezTo>
                    <a:pt x="1652" y="293"/>
                    <a:pt x="1645" y="269"/>
                    <a:pt x="1613" y="277"/>
                  </a:cubicBezTo>
                  <a:cubicBezTo>
                    <a:pt x="1581" y="284"/>
                    <a:pt x="1589" y="324"/>
                    <a:pt x="1581" y="356"/>
                  </a:cubicBezTo>
                  <a:cubicBezTo>
                    <a:pt x="1574" y="379"/>
                    <a:pt x="1534" y="364"/>
                    <a:pt x="1502" y="364"/>
                  </a:cubicBezTo>
                  <a:cubicBezTo>
                    <a:pt x="1471" y="364"/>
                    <a:pt x="1502" y="395"/>
                    <a:pt x="1502" y="427"/>
                  </a:cubicBezTo>
                  <a:cubicBezTo>
                    <a:pt x="1502" y="459"/>
                    <a:pt x="1494" y="459"/>
                    <a:pt x="1479" y="451"/>
                  </a:cubicBezTo>
                  <a:cubicBezTo>
                    <a:pt x="1455" y="435"/>
                    <a:pt x="1431" y="482"/>
                    <a:pt x="1439" y="498"/>
                  </a:cubicBezTo>
                  <a:cubicBezTo>
                    <a:pt x="1439" y="522"/>
                    <a:pt x="1439" y="537"/>
                    <a:pt x="1431" y="546"/>
                  </a:cubicBezTo>
                  <a:cubicBezTo>
                    <a:pt x="1415" y="561"/>
                    <a:pt x="1384" y="530"/>
                    <a:pt x="1360" y="506"/>
                  </a:cubicBezTo>
                  <a:cubicBezTo>
                    <a:pt x="1336" y="482"/>
                    <a:pt x="1328" y="506"/>
                    <a:pt x="1281" y="530"/>
                  </a:cubicBezTo>
                  <a:cubicBezTo>
                    <a:pt x="1241" y="553"/>
                    <a:pt x="1273" y="593"/>
                    <a:pt x="1257" y="656"/>
                  </a:cubicBezTo>
                  <a:cubicBezTo>
                    <a:pt x="1241" y="719"/>
                    <a:pt x="1234" y="696"/>
                    <a:pt x="1226" y="743"/>
                  </a:cubicBezTo>
                  <a:cubicBezTo>
                    <a:pt x="1218" y="783"/>
                    <a:pt x="1218" y="783"/>
                    <a:pt x="1186" y="822"/>
                  </a:cubicBezTo>
                  <a:cubicBezTo>
                    <a:pt x="1162" y="862"/>
                    <a:pt x="1162" y="877"/>
                    <a:pt x="1131" y="933"/>
                  </a:cubicBezTo>
                  <a:cubicBezTo>
                    <a:pt x="1099" y="980"/>
                    <a:pt x="1131" y="957"/>
                    <a:pt x="1170" y="972"/>
                  </a:cubicBezTo>
                  <a:cubicBezTo>
                    <a:pt x="1210" y="988"/>
                    <a:pt x="1178" y="1004"/>
                    <a:pt x="1162" y="1004"/>
                  </a:cubicBezTo>
                  <a:cubicBezTo>
                    <a:pt x="1139" y="1004"/>
                    <a:pt x="1131" y="1067"/>
                    <a:pt x="1099" y="1083"/>
                  </a:cubicBezTo>
                  <a:cubicBezTo>
                    <a:pt x="1068" y="1098"/>
                    <a:pt x="1052" y="1075"/>
                    <a:pt x="1059" y="1098"/>
                  </a:cubicBezTo>
                  <a:cubicBezTo>
                    <a:pt x="1059" y="1114"/>
                    <a:pt x="1012" y="1129"/>
                    <a:pt x="941" y="1137"/>
                  </a:cubicBezTo>
                  <a:cubicBezTo>
                    <a:pt x="870" y="1153"/>
                    <a:pt x="925" y="1169"/>
                    <a:pt x="917" y="1185"/>
                  </a:cubicBezTo>
                  <a:cubicBezTo>
                    <a:pt x="901" y="1193"/>
                    <a:pt x="838" y="1232"/>
                    <a:pt x="775" y="1216"/>
                  </a:cubicBezTo>
                  <a:cubicBezTo>
                    <a:pt x="712" y="1193"/>
                    <a:pt x="751" y="1216"/>
                    <a:pt x="720" y="1264"/>
                  </a:cubicBezTo>
                  <a:cubicBezTo>
                    <a:pt x="680" y="1311"/>
                    <a:pt x="688" y="1240"/>
                    <a:pt x="593" y="1224"/>
                  </a:cubicBezTo>
                  <a:cubicBezTo>
                    <a:pt x="498" y="1200"/>
                    <a:pt x="554" y="1185"/>
                    <a:pt x="530" y="1153"/>
                  </a:cubicBezTo>
                  <a:lnTo>
                    <a:pt x="530" y="1145"/>
                  </a:lnTo>
                  <a:cubicBezTo>
                    <a:pt x="506" y="1177"/>
                    <a:pt x="467" y="1216"/>
                    <a:pt x="459" y="1232"/>
                  </a:cubicBezTo>
                  <a:cubicBezTo>
                    <a:pt x="443" y="1248"/>
                    <a:pt x="380" y="1303"/>
                    <a:pt x="364" y="1319"/>
                  </a:cubicBezTo>
                  <a:cubicBezTo>
                    <a:pt x="340" y="1327"/>
                    <a:pt x="301" y="1351"/>
                    <a:pt x="301" y="1375"/>
                  </a:cubicBezTo>
                  <a:cubicBezTo>
                    <a:pt x="301" y="1398"/>
                    <a:pt x="277" y="1422"/>
                    <a:pt x="269" y="1430"/>
                  </a:cubicBezTo>
                  <a:cubicBezTo>
                    <a:pt x="261" y="1438"/>
                    <a:pt x="253" y="1422"/>
                    <a:pt x="253" y="1453"/>
                  </a:cubicBezTo>
                  <a:cubicBezTo>
                    <a:pt x="245" y="1485"/>
                    <a:pt x="253" y="1485"/>
                    <a:pt x="229" y="1493"/>
                  </a:cubicBezTo>
                  <a:cubicBezTo>
                    <a:pt x="214" y="1509"/>
                    <a:pt x="182" y="1493"/>
                    <a:pt x="174" y="1533"/>
                  </a:cubicBezTo>
                  <a:cubicBezTo>
                    <a:pt x="166" y="1572"/>
                    <a:pt x="158" y="1588"/>
                    <a:pt x="142" y="1588"/>
                  </a:cubicBezTo>
                  <a:cubicBezTo>
                    <a:pt x="119" y="1588"/>
                    <a:pt x="119" y="1564"/>
                    <a:pt x="95" y="1588"/>
                  </a:cubicBezTo>
                  <a:cubicBezTo>
                    <a:pt x="87" y="1604"/>
                    <a:pt x="40" y="1635"/>
                    <a:pt x="0" y="1667"/>
                  </a:cubicBezTo>
                  <a:cubicBezTo>
                    <a:pt x="293" y="1627"/>
                    <a:pt x="514" y="1588"/>
                    <a:pt x="546" y="1588"/>
                  </a:cubicBezTo>
                  <a:cubicBezTo>
                    <a:pt x="617" y="1572"/>
                    <a:pt x="704" y="1556"/>
                    <a:pt x="728" y="1564"/>
                  </a:cubicBezTo>
                  <a:cubicBezTo>
                    <a:pt x="751" y="1572"/>
                    <a:pt x="822" y="1556"/>
                    <a:pt x="822" y="1556"/>
                  </a:cubicBezTo>
                  <a:cubicBezTo>
                    <a:pt x="1700" y="1446"/>
                    <a:pt x="2704" y="1209"/>
                    <a:pt x="2878" y="1169"/>
                  </a:cubicBezTo>
                  <a:cubicBezTo>
                    <a:pt x="2862" y="1153"/>
                    <a:pt x="2862" y="1161"/>
                    <a:pt x="2846" y="1122"/>
                  </a:cubicBezTo>
                </a:path>
              </a:pathLst>
            </a:custGeom>
            <a:solidFill>
              <a:schemeClr val="accent6"/>
            </a:solidFill>
            <a:ln>
              <a:solidFill>
                <a:schemeClr val="bg2"/>
              </a:solidFill>
            </a:ln>
            <a:effectLst/>
          </p:spPr>
          <p:txBody>
            <a:bodyPr wrap="none" anchor="ctr"/>
            <a:lstStyle/>
            <a:p>
              <a:endParaRPr lang="en-US"/>
            </a:p>
          </p:txBody>
        </p:sp>
        <p:sp>
          <p:nvSpPr>
            <p:cNvPr id="1234" name="Freeform 780"/>
            <p:cNvSpPr>
              <a:spLocks noChangeArrowheads="1"/>
            </p:cNvSpPr>
            <p:nvPr/>
          </p:nvSpPr>
          <p:spPr bwMode="auto">
            <a:xfrm>
              <a:off x="19969464" y="6574232"/>
              <a:ext cx="1523785" cy="872059"/>
            </a:xfrm>
            <a:custGeom>
              <a:avLst/>
              <a:gdLst>
                <a:gd name="T0" fmla="*/ 143 w 2895"/>
                <a:gd name="T1" fmla="*/ 1572 h 1660"/>
                <a:gd name="T2" fmla="*/ 261 w 2895"/>
                <a:gd name="T3" fmla="*/ 1469 h 1660"/>
                <a:gd name="T4" fmla="*/ 380 w 2895"/>
                <a:gd name="T5" fmla="*/ 1303 h 1660"/>
                <a:gd name="T6" fmla="*/ 554 w 2895"/>
                <a:gd name="T7" fmla="*/ 1177 h 1660"/>
                <a:gd name="T8" fmla="*/ 744 w 2895"/>
                <a:gd name="T9" fmla="*/ 1216 h 1660"/>
                <a:gd name="T10" fmla="*/ 917 w 2895"/>
                <a:gd name="T11" fmla="*/ 1145 h 1660"/>
                <a:gd name="T12" fmla="*/ 1091 w 2895"/>
                <a:gd name="T13" fmla="*/ 1075 h 1660"/>
                <a:gd name="T14" fmla="*/ 1155 w 2895"/>
                <a:gd name="T15" fmla="*/ 964 h 1660"/>
                <a:gd name="T16" fmla="*/ 1242 w 2895"/>
                <a:gd name="T17" fmla="*/ 735 h 1660"/>
                <a:gd name="T18" fmla="*/ 1360 w 2895"/>
                <a:gd name="T19" fmla="*/ 482 h 1660"/>
                <a:gd name="T20" fmla="*/ 1447 w 2895"/>
                <a:gd name="T21" fmla="*/ 490 h 1660"/>
                <a:gd name="T22" fmla="*/ 1503 w 2895"/>
                <a:gd name="T23" fmla="*/ 356 h 1660"/>
                <a:gd name="T24" fmla="*/ 1629 w 2895"/>
                <a:gd name="T25" fmla="*/ 269 h 1660"/>
                <a:gd name="T26" fmla="*/ 1771 w 2895"/>
                <a:gd name="T27" fmla="*/ 23 h 1660"/>
                <a:gd name="T28" fmla="*/ 2024 w 2895"/>
                <a:gd name="T29" fmla="*/ 23 h 1660"/>
                <a:gd name="T30" fmla="*/ 2127 w 2895"/>
                <a:gd name="T31" fmla="*/ 118 h 1660"/>
                <a:gd name="T32" fmla="*/ 2206 w 2895"/>
                <a:gd name="T33" fmla="*/ 427 h 1660"/>
                <a:gd name="T34" fmla="*/ 2325 w 2895"/>
                <a:gd name="T35" fmla="*/ 443 h 1660"/>
                <a:gd name="T36" fmla="*/ 2514 w 2895"/>
                <a:gd name="T37" fmla="*/ 482 h 1660"/>
                <a:gd name="T38" fmla="*/ 2601 w 2895"/>
                <a:gd name="T39" fmla="*/ 616 h 1660"/>
                <a:gd name="T40" fmla="*/ 2593 w 2895"/>
                <a:gd name="T41" fmla="*/ 703 h 1660"/>
                <a:gd name="T42" fmla="*/ 2514 w 2895"/>
                <a:gd name="T43" fmla="*/ 672 h 1660"/>
                <a:gd name="T44" fmla="*/ 2649 w 2895"/>
                <a:gd name="T45" fmla="*/ 759 h 1660"/>
                <a:gd name="T46" fmla="*/ 2601 w 2895"/>
                <a:gd name="T47" fmla="*/ 814 h 1660"/>
                <a:gd name="T48" fmla="*/ 2578 w 2895"/>
                <a:gd name="T49" fmla="*/ 893 h 1660"/>
                <a:gd name="T50" fmla="*/ 2665 w 2895"/>
                <a:gd name="T51" fmla="*/ 925 h 1660"/>
                <a:gd name="T52" fmla="*/ 2649 w 2895"/>
                <a:gd name="T53" fmla="*/ 1012 h 1660"/>
                <a:gd name="T54" fmla="*/ 2522 w 2895"/>
                <a:gd name="T55" fmla="*/ 941 h 1660"/>
                <a:gd name="T56" fmla="*/ 2649 w 2895"/>
                <a:gd name="T57" fmla="*/ 1043 h 1660"/>
                <a:gd name="T58" fmla="*/ 2736 w 2895"/>
                <a:gd name="T59" fmla="*/ 996 h 1660"/>
                <a:gd name="T60" fmla="*/ 2894 w 2895"/>
                <a:gd name="T61" fmla="*/ 1153 h 1660"/>
                <a:gd name="T62" fmla="*/ 720 w 2895"/>
                <a:gd name="T63" fmla="*/ 1556 h 1660"/>
                <a:gd name="T64" fmla="*/ 119 w 2895"/>
                <a:gd name="T65" fmla="*/ 1588 h 1660"/>
                <a:gd name="T66" fmla="*/ 838 w 2895"/>
                <a:gd name="T67" fmla="*/ 1548 h 1660"/>
                <a:gd name="T68" fmla="*/ 2760 w 2895"/>
                <a:gd name="T69" fmla="*/ 1004 h 1660"/>
                <a:gd name="T70" fmla="*/ 2665 w 2895"/>
                <a:gd name="T71" fmla="*/ 1043 h 1660"/>
                <a:gd name="T72" fmla="*/ 2514 w 2895"/>
                <a:gd name="T73" fmla="*/ 949 h 1660"/>
                <a:gd name="T74" fmla="*/ 2649 w 2895"/>
                <a:gd name="T75" fmla="*/ 1004 h 1660"/>
                <a:gd name="T76" fmla="*/ 2665 w 2895"/>
                <a:gd name="T77" fmla="*/ 933 h 1660"/>
                <a:gd name="T78" fmla="*/ 2570 w 2895"/>
                <a:gd name="T79" fmla="*/ 893 h 1660"/>
                <a:gd name="T80" fmla="*/ 2593 w 2895"/>
                <a:gd name="T81" fmla="*/ 806 h 1660"/>
                <a:gd name="T82" fmla="*/ 2641 w 2895"/>
                <a:gd name="T83" fmla="*/ 767 h 1660"/>
                <a:gd name="T84" fmla="*/ 2507 w 2895"/>
                <a:gd name="T85" fmla="*/ 664 h 1660"/>
                <a:gd name="T86" fmla="*/ 2593 w 2895"/>
                <a:gd name="T87" fmla="*/ 696 h 1660"/>
                <a:gd name="T88" fmla="*/ 2601 w 2895"/>
                <a:gd name="T89" fmla="*/ 616 h 1660"/>
                <a:gd name="T90" fmla="*/ 2507 w 2895"/>
                <a:gd name="T91" fmla="*/ 482 h 1660"/>
                <a:gd name="T92" fmla="*/ 2309 w 2895"/>
                <a:gd name="T93" fmla="*/ 427 h 1660"/>
                <a:gd name="T94" fmla="*/ 2206 w 2895"/>
                <a:gd name="T95" fmla="*/ 300 h 1660"/>
                <a:gd name="T96" fmla="*/ 2072 w 2895"/>
                <a:gd name="T97" fmla="*/ 111 h 1660"/>
                <a:gd name="T98" fmla="*/ 1937 w 2895"/>
                <a:gd name="T99" fmla="*/ 16 h 1660"/>
                <a:gd name="T100" fmla="*/ 1684 w 2895"/>
                <a:gd name="T101" fmla="*/ 221 h 1660"/>
                <a:gd name="T102" fmla="*/ 1550 w 2895"/>
                <a:gd name="T103" fmla="*/ 363 h 1660"/>
                <a:gd name="T104" fmla="*/ 1487 w 2895"/>
                <a:gd name="T105" fmla="*/ 443 h 1660"/>
                <a:gd name="T106" fmla="*/ 1376 w 2895"/>
                <a:gd name="T107" fmla="*/ 506 h 1660"/>
                <a:gd name="T108" fmla="*/ 1257 w 2895"/>
                <a:gd name="T109" fmla="*/ 703 h 1660"/>
                <a:gd name="T110" fmla="*/ 1139 w 2895"/>
                <a:gd name="T111" fmla="*/ 956 h 1660"/>
                <a:gd name="T112" fmla="*/ 1115 w 2895"/>
                <a:gd name="T113" fmla="*/ 1075 h 1660"/>
                <a:gd name="T114" fmla="*/ 957 w 2895"/>
                <a:gd name="T115" fmla="*/ 1137 h 1660"/>
                <a:gd name="T116" fmla="*/ 759 w 2895"/>
                <a:gd name="T117" fmla="*/ 1201 h 1660"/>
                <a:gd name="T118" fmla="*/ 554 w 2895"/>
                <a:gd name="T119" fmla="*/ 1192 h 1660"/>
                <a:gd name="T120" fmla="*/ 293 w 2895"/>
                <a:gd name="T121" fmla="*/ 1422 h 1660"/>
                <a:gd name="T122" fmla="*/ 230 w 2895"/>
                <a:gd name="T123" fmla="*/ 1493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95" h="1660">
                  <a:moveTo>
                    <a:pt x="0" y="1659"/>
                  </a:moveTo>
                  <a:lnTo>
                    <a:pt x="0" y="1659"/>
                  </a:lnTo>
                  <a:cubicBezTo>
                    <a:pt x="8" y="1651"/>
                    <a:pt x="8" y="1651"/>
                    <a:pt x="8" y="1651"/>
                  </a:cubicBezTo>
                  <a:cubicBezTo>
                    <a:pt x="64" y="1619"/>
                    <a:pt x="103" y="1588"/>
                    <a:pt x="111" y="1580"/>
                  </a:cubicBezTo>
                  <a:cubicBezTo>
                    <a:pt x="119" y="1572"/>
                    <a:pt x="127" y="1564"/>
                    <a:pt x="135" y="1564"/>
                  </a:cubicBezTo>
                  <a:lnTo>
                    <a:pt x="143" y="1572"/>
                  </a:lnTo>
                  <a:cubicBezTo>
                    <a:pt x="151" y="1572"/>
                    <a:pt x="151" y="1572"/>
                    <a:pt x="158" y="1572"/>
                  </a:cubicBezTo>
                  <a:cubicBezTo>
                    <a:pt x="174" y="1572"/>
                    <a:pt x="174" y="1564"/>
                    <a:pt x="182" y="1532"/>
                  </a:cubicBezTo>
                  <a:lnTo>
                    <a:pt x="182" y="1525"/>
                  </a:lnTo>
                  <a:cubicBezTo>
                    <a:pt x="190" y="1493"/>
                    <a:pt x="214" y="1493"/>
                    <a:pt x="230" y="1493"/>
                  </a:cubicBezTo>
                  <a:cubicBezTo>
                    <a:pt x="238" y="1485"/>
                    <a:pt x="245" y="1485"/>
                    <a:pt x="245" y="1485"/>
                  </a:cubicBezTo>
                  <a:cubicBezTo>
                    <a:pt x="261" y="1477"/>
                    <a:pt x="261" y="1477"/>
                    <a:pt x="261" y="1469"/>
                  </a:cubicBezTo>
                  <a:cubicBezTo>
                    <a:pt x="261" y="1461"/>
                    <a:pt x="261" y="1454"/>
                    <a:pt x="261" y="1445"/>
                  </a:cubicBezTo>
                  <a:cubicBezTo>
                    <a:pt x="261" y="1430"/>
                    <a:pt x="269" y="1422"/>
                    <a:pt x="277" y="1422"/>
                  </a:cubicBezTo>
                  <a:cubicBezTo>
                    <a:pt x="277" y="1422"/>
                    <a:pt x="277" y="1422"/>
                    <a:pt x="285" y="1422"/>
                  </a:cubicBezTo>
                  <a:lnTo>
                    <a:pt x="285" y="1414"/>
                  </a:lnTo>
                  <a:cubicBezTo>
                    <a:pt x="293" y="1406"/>
                    <a:pt x="317" y="1382"/>
                    <a:pt x="317" y="1367"/>
                  </a:cubicBezTo>
                  <a:cubicBezTo>
                    <a:pt x="317" y="1343"/>
                    <a:pt x="356" y="1319"/>
                    <a:pt x="380" y="1303"/>
                  </a:cubicBezTo>
                  <a:cubicBezTo>
                    <a:pt x="396" y="1295"/>
                    <a:pt x="459" y="1240"/>
                    <a:pt x="467" y="1224"/>
                  </a:cubicBezTo>
                  <a:cubicBezTo>
                    <a:pt x="475" y="1208"/>
                    <a:pt x="522" y="1161"/>
                    <a:pt x="538" y="1137"/>
                  </a:cubicBezTo>
                  <a:cubicBezTo>
                    <a:pt x="546" y="1137"/>
                    <a:pt x="546" y="1137"/>
                    <a:pt x="546" y="1137"/>
                  </a:cubicBezTo>
                  <a:lnTo>
                    <a:pt x="546" y="1137"/>
                  </a:lnTo>
                  <a:cubicBezTo>
                    <a:pt x="546" y="1137"/>
                    <a:pt x="546" y="1137"/>
                    <a:pt x="554" y="1145"/>
                  </a:cubicBezTo>
                  <a:cubicBezTo>
                    <a:pt x="562" y="1153"/>
                    <a:pt x="554" y="1169"/>
                    <a:pt x="554" y="1177"/>
                  </a:cubicBezTo>
                  <a:cubicBezTo>
                    <a:pt x="554" y="1185"/>
                    <a:pt x="554" y="1185"/>
                    <a:pt x="554" y="1192"/>
                  </a:cubicBezTo>
                  <a:cubicBezTo>
                    <a:pt x="562" y="1201"/>
                    <a:pt x="578" y="1201"/>
                    <a:pt x="609" y="1208"/>
                  </a:cubicBezTo>
                  <a:cubicBezTo>
                    <a:pt x="657" y="1224"/>
                    <a:pt x="680" y="1240"/>
                    <a:pt x="696" y="1256"/>
                  </a:cubicBezTo>
                  <a:cubicBezTo>
                    <a:pt x="704" y="1264"/>
                    <a:pt x="712" y="1272"/>
                    <a:pt x="712" y="1272"/>
                  </a:cubicBezTo>
                  <a:cubicBezTo>
                    <a:pt x="720" y="1272"/>
                    <a:pt x="720" y="1264"/>
                    <a:pt x="728" y="1256"/>
                  </a:cubicBezTo>
                  <a:cubicBezTo>
                    <a:pt x="744" y="1240"/>
                    <a:pt x="744" y="1224"/>
                    <a:pt x="744" y="1216"/>
                  </a:cubicBezTo>
                  <a:cubicBezTo>
                    <a:pt x="744" y="1201"/>
                    <a:pt x="751" y="1192"/>
                    <a:pt x="759" y="1192"/>
                  </a:cubicBezTo>
                  <a:cubicBezTo>
                    <a:pt x="767" y="1192"/>
                    <a:pt x="775" y="1201"/>
                    <a:pt x="791" y="1201"/>
                  </a:cubicBezTo>
                  <a:cubicBezTo>
                    <a:pt x="799" y="1201"/>
                    <a:pt x="815" y="1208"/>
                    <a:pt x="822" y="1208"/>
                  </a:cubicBezTo>
                  <a:cubicBezTo>
                    <a:pt x="870" y="1208"/>
                    <a:pt x="917" y="1185"/>
                    <a:pt x="925" y="1169"/>
                  </a:cubicBezTo>
                  <a:cubicBezTo>
                    <a:pt x="933" y="1169"/>
                    <a:pt x="933" y="1169"/>
                    <a:pt x="925" y="1161"/>
                  </a:cubicBezTo>
                  <a:cubicBezTo>
                    <a:pt x="917" y="1153"/>
                    <a:pt x="917" y="1153"/>
                    <a:pt x="917" y="1145"/>
                  </a:cubicBezTo>
                  <a:cubicBezTo>
                    <a:pt x="925" y="1137"/>
                    <a:pt x="933" y="1137"/>
                    <a:pt x="957" y="1129"/>
                  </a:cubicBezTo>
                  <a:cubicBezTo>
                    <a:pt x="965" y="1129"/>
                    <a:pt x="965" y="1129"/>
                    <a:pt x="965" y="1129"/>
                  </a:cubicBezTo>
                  <a:cubicBezTo>
                    <a:pt x="1020" y="1114"/>
                    <a:pt x="1075" y="1106"/>
                    <a:pt x="1068" y="1090"/>
                  </a:cubicBezTo>
                  <a:cubicBezTo>
                    <a:pt x="1068" y="1082"/>
                    <a:pt x="1068" y="1082"/>
                    <a:pt x="1068" y="1075"/>
                  </a:cubicBezTo>
                  <a:cubicBezTo>
                    <a:pt x="1075" y="1075"/>
                    <a:pt x="1075" y="1075"/>
                    <a:pt x="1084" y="1075"/>
                  </a:cubicBezTo>
                  <a:lnTo>
                    <a:pt x="1091" y="1075"/>
                  </a:lnTo>
                  <a:cubicBezTo>
                    <a:pt x="1099" y="1075"/>
                    <a:pt x="1107" y="1075"/>
                    <a:pt x="1115" y="1075"/>
                  </a:cubicBezTo>
                  <a:cubicBezTo>
                    <a:pt x="1131" y="1067"/>
                    <a:pt x="1139" y="1043"/>
                    <a:pt x="1147" y="1028"/>
                  </a:cubicBezTo>
                  <a:cubicBezTo>
                    <a:pt x="1155" y="1012"/>
                    <a:pt x="1163" y="996"/>
                    <a:pt x="1178" y="996"/>
                  </a:cubicBezTo>
                  <a:cubicBezTo>
                    <a:pt x="1186" y="996"/>
                    <a:pt x="1202" y="988"/>
                    <a:pt x="1202" y="980"/>
                  </a:cubicBezTo>
                  <a:cubicBezTo>
                    <a:pt x="1202" y="980"/>
                    <a:pt x="1202" y="972"/>
                    <a:pt x="1186" y="972"/>
                  </a:cubicBezTo>
                  <a:cubicBezTo>
                    <a:pt x="1170" y="964"/>
                    <a:pt x="1163" y="964"/>
                    <a:pt x="1155" y="964"/>
                  </a:cubicBezTo>
                  <a:cubicBezTo>
                    <a:pt x="1139" y="964"/>
                    <a:pt x="1131" y="964"/>
                    <a:pt x="1131" y="956"/>
                  </a:cubicBezTo>
                  <a:cubicBezTo>
                    <a:pt x="1131" y="949"/>
                    <a:pt x="1131" y="941"/>
                    <a:pt x="1147" y="925"/>
                  </a:cubicBezTo>
                  <a:cubicBezTo>
                    <a:pt x="1163" y="901"/>
                    <a:pt x="1163" y="877"/>
                    <a:pt x="1170" y="862"/>
                  </a:cubicBezTo>
                  <a:cubicBezTo>
                    <a:pt x="1178" y="846"/>
                    <a:pt x="1186" y="830"/>
                    <a:pt x="1202" y="806"/>
                  </a:cubicBezTo>
                  <a:cubicBezTo>
                    <a:pt x="1210" y="806"/>
                    <a:pt x="1210" y="798"/>
                    <a:pt x="1218" y="790"/>
                  </a:cubicBezTo>
                  <a:cubicBezTo>
                    <a:pt x="1234" y="767"/>
                    <a:pt x="1234" y="767"/>
                    <a:pt x="1242" y="735"/>
                  </a:cubicBezTo>
                  <a:cubicBezTo>
                    <a:pt x="1242" y="711"/>
                    <a:pt x="1242" y="703"/>
                    <a:pt x="1250" y="696"/>
                  </a:cubicBezTo>
                  <a:cubicBezTo>
                    <a:pt x="1257" y="688"/>
                    <a:pt x="1257" y="680"/>
                    <a:pt x="1265" y="648"/>
                  </a:cubicBezTo>
                  <a:cubicBezTo>
                    <a:pt x="1273" y="624"/>
                    <a:pt x="1273" y="601"/>
                    <a:pt x="1273" y="585"/>
                  </a:cubicBezTo>
                  <a:cubicBezTo>
                    <a:pt x="1273" y="553"/>
                    <a:pt x="1273" y="529"/>
                    <a:pt x="1297" y="514"/>
                  </a:cubicBezTo>
                  <a:cubicBezTo>
                    <a:pt x="1313" y="514"/>
                    <a:pt x="1321" y="506"/>
                    <a:pt x="1328" y="498"/>
                  </a:cubicBezTo>
                  <a:cubicBezTo>
                    <a:pt x="1337" y="490"/>
                    <a:pt x="1344" y="482"/>
                    <a:pt x="1360" y="482"/>
                  </a:cubicBezTo>
                  <a:cubicBezTo>
                    <a:pt x="1368" y="482"/>
                    <a:pt x="1368" y="490"/>
                    <a:pt x="1376" y="498"/>
                  </a:cubicBezTo>
                  <a:cubicBezTo>
                    <a:pt x="1384" y="498"/>
                    <a:pt x="1384" y="498"/>
                    <a:pt x="1384" y="498"/>
                  </a:cubicBezTo>
                  <a:cubicBezTo>
                    <a:pt x="1400" y="514"/>
                    <a:pt x="1423" y="538"/>
                    <a:pt x="1439" y="538"/>
                  </a:cubicBezTo>
                  <a:lnTo>
                    <a:pt x="1439" y="538"/>
                  </a:lnTo>
                  <a:cubicBezTo>
                    <a:pt x="1455" y="522"/>
                    <a:pt x="1447" y="514"/>
                    <a:pt x="1447" y="498"/>
                  </a:cubicBezTo>
                  <a:cubicBezTo>
                    <a:pt x="1447" y="490"/>
                    <a:pt x="1447" y="490"/>
                    <a:pt x="1447" y="490"/>
                  </a:cubicBezTo>
                  <a:cubicBezTo>
                    <a:pt x="1447" y="482"/>
                    <a:pt x="1455" y="458"/>
                    <a:pt x="1463" y="443"/>
                  </a:cubicBezTo>
                  <a:cubicBezTo>
                    <a:pt x="1479" y="435"/>
                    <a:pt x="1487" y="427"/>
                    <a:pt x="1495" y="435"/>
                  </a:cubicBezTo>
                  <a:cubicBezTo>
                    <a:pt x="1503" y="443"/>
                    <a:pt x="1503" y="443"/>
                    <a:pt x="1510" y="443"/>
                  </a:cubicBezTo>
                  <a:cubicBezTo>
                    <a:pt x="1510" y="443"/>
                    <a:pt x="1510" y="443"/>
                    <a:pt x="1510" y="419"/>
                  </a:cubicBezTo>
                  <a:cubicBezTo>
                    <a:pt x="1510" y="403"/>
                    <a:pt x="1510" y="395"/>
                    <a:pt x="1503" y="387"/>
                  </a:cubicBezTo>
                  <a:cubicBezTo>
                    <a:pt x="1503" y="371"/>
                    <a:pt x="1503" y="363"/>
                    <a:pt x="1503" y="356"/>
                  </a:cubicBezTo>
                  <a:cubicBezTo>
                    <a:pt x="1503" y="356"/>
                    <a:pt x="1510" y="356"/>
                    <a:pt x="1518" y="356"/>
                  </a:cubicBezTo>
                  <a:cubicBezTo>
                    <a:pt x="1526" y="356"/>
                    <a:pt x="1542" y="356"/>
                    <a:pt x="1550" y="356"/>
                  </a:cubicBezTo>
                  <a:cubicBezTo>
                    <a:pt x="1558" y="356"/>
                    <a:pt x="1566" y="356"/>
                    <a:pt x="1574" y="356"/>
                  </a:cubicBezTo>
                  <a:cubicBezTo>
                    <a:pt x="1581" y="356"/>
                    <a:pt x="1590" y="356"/>
                    <a:pt x="1590" y="348"/>
                  </a:cubicBezTo>
                  <a:cubicBezTo>
                    <a:pt x="1597" y="340"/>
                    <a:pt x="1597" y="324"/>
                    <a:pt x="1597" y="316"/>
                  </a:cubicBezTo>
                  <a:cubicBezTo>
                    <a:pt x="1597" y="300"/>
                    <a:pt x="1597" y="276"/>
                    <a:pt x="1629" y="269"/>
                  </a:cubicBezTo>
                  <a:cubicBezTo>
                    <a:pt x="1637" y="269"/>
                    <a:pt x="1645" y="269"/>
                    <a:pt x="1645" y="269"/>
                  </a:cubicBezTo>
                  <a:cubicBezTo>
                    <a:pt x="1661" y="261"/>
                    <a:pt x="1668" y="261"/>
                    <a:pt x="1676" y="221"/>
                  </a:cubicBezTo>
                  <a:cubicBezTo>
                    <a:pt x="1692" y="158"/>
                    <a:pt x="1692" y="111"/>
                    <a:pt x="1692" y="79"/>
                  </a:cubicBezTo>
                  <a:cubicBezTo>
                    <a:pt x="1692" y="55"/>
                    <a:pt x="1692" y="16"/>
                    <a:pt x="1708" y="8"/>
                  </a:cubicBezTo>
                  <a:cubicBezTo>
                    <a:pt x="1716" y="0"/>
                    <a:pt x="1724" y="0"/>
                    <a:pt x="1732" y="0"/>
                  </a:cubicBezTo>
                  <a:cubicBezTo>
                    <a:pt x="1740" y="8"/>
                    <a:pt x="1755" y="16"/>
                    <a:pt x="1771" y="23"/>
                  </a:cubicBezTo>
                  <a:cubicBezTo>
                    <a:pt x="1803" y="47"/>
                    <a:pt x="1843" y="87"/>
                    <a:pt x="1866" y="87"/>
                  </a:cubicBezTo>
                  <a:cubicBezTo>
                    <a:pt x="1890" y="95"/>
                    <a:pt x="1914" y="63"/>
                    <a:pt x="1937" y="16"/>
                  </a:cubicBezTo>
                  <a:lnTo>
                    <a:pt x="1937" y="16"/>
                  </a:lnTo>
                  <a:lnTo>
                    <a:pt x="1937" y="16"/>
                  </a:lnTo>
                  <a:cubicBezTo>
                    <a:pt x="1945" y="8"/>
                    <a:pt x="1961" y="8"/>
                    <a:pt x="1977" y="8"/>
                  </a:cubicBezTo>
                  <a:cubicBezTo>
                    <a:pt x="2008" y="8"/>
                    <a:pt x="2024" y="16"/>
                    <a:pt x="2024" y="23"/>
                  </a:cubicBezTo>
                  <a:cubicBezTo>
                    <a:pt x="2024" y="32"/>
                    <a:pt x="2024" y="39"/>
                    <a:pt x="2024" y="47"/>
                  </a:cubicBezTo>
                  <a:cubicBezTo>
                    <a:pt x="2032" y="71"/>
                    <a:pt x="2032" y="95"/>
                    <a:pt x="2040" y="103"/>
                  </a:cubicBezTo>
                  <a:cubicBezTo>
                    <a:pt x="2040" y="103"/>
                    <a:pt x="2048" y="111"/>
                    <a:pt x="2056" y="111"/>
                  </a:cubicBezTo>
                  <a:cubicBezTo>
                    <a:pt x="2056" y="111"/>
                    <a:pt x="2064" y="103"/>
                    <a:pt x="2072" y="103"/>
                  </a:cubicBezTo>
                  <a:cubicBezTo>
                    <a:pt x="2072" y="103"/>
                    <a:pt x="2080" y="103"/>
                    <a:pt x="2087" y="103"/>
                  </a:cubicBezTo>
                  <a:cubicBezTo>
                    <a:pt x="2095" y="103"/>
                    <a:pt x="2111" y="111"/>
                    <a:pt x="2127" y="118"/>
                  </a:cubicBezTo>
                  <a:cubicBezTo>
                    <a:pt x="2127" y="118"/>
                    <a:pt x="2135" y="126"/>
                    <a:pt x="2151" y="126"/>
                  </a:cubicBezTo>
                  <a:cubicBezTo>
                    <a:pt x="2182" y="150"/>
                    <a:pt x="2222" y="174"/>
                    <a:pt x="2230" y="198"/>
                  </a:cubicBezTo>
                  <a:cubicBezTo>
                    <a:pt x="2230" y="205"/>
                    <a:pt x="2230" y="205"/>
                    <a:pt x="2230" y="213"/>
                  </a:cubicBezTo>
                  <a:cubicBezTo>
                    <a:pt x="2230" y="245"/>
                    <a:pt x="2230" y="269"/>
                    <a:pt x="2214" y="300"/>
                  </a:cubicBezTo>
                  <a:cubicBezTo>
                    <a:pt x="2182" y="356"/>
                    <a:pt x="2167" y="403"/>
                    <a:pt x="2182" y="419"/>
                  </a:cubicBezTo>
                  <a:cubicBezTo>
                    <a:pt x="2182" y="427"/>
                    <a:pt x="2198" y="427"/>
                    <a:pt x="2206" y="427"/>
                  </a:cubicBezTo>
                  <a:cubicBezTo>
                    <a:pt x="2222" y="427"/>
                    <a:pt x="2238" y="427"/>
                    <a:pt x="2245" y="411"/>
                  </a:cubicBezTo>
                  <a:cubicBezTo>
                    <a:pt x="2254" y="403"/>
                    <a:pt x="2269" y="403"/>
                    <a:pt x="2285" y="403"/>
                  </a:cubicBezTo>
                  <a:cubicBezTo>
                    <a:pt x="2293" y="403"/>
                    <a:pt x="2309" y="403"/>
                    <a:pt x="2317" y="419"/>
                  </a:cubicBezTo>
                  <a:cubicBezTo>
                    <a:pt x="2325" y="427"/>
                    <a:pt x="2317" y="427"/>
                    <a:pt x="2317" y="435"/>
                  </a:cubicBezTo>
                  <a:cubicBezTo>
                    <a:pt x="2317" y="435"/>
                    <a:pt x="2309" y="435"/>
                    <a:pt x="2309" y="443"/>
                  </a:cubicBezTo>
                  <a:cubicBezTo>
                    <a:pt x="2309" y="443"/>
                    <a:pt x="2317" y="443"/>
                    <a:pt x="2325" y="443"/>
                  </a:cubicBezTo>
                  <a:cubicBezTo>
                    <a:pt x="2348" y="458"/>
                    <a:pt x="2396" y="474"/>
                    <a:pt x="2427" y="482"/>
                  </a:cubicBezTo>
                  <a:cubicBezTo>
                    <a:pt x="2427" y="482"/>
                    <a:pt x="2435" y="482"/>
                    <a:pt x="2443" y="482"/>
                  </a:cubicBezTo>
                  <a:cubicBezTo>
                    <a:pt x="2451" y="482"/>
                    <a:pt x="2467" y="482"/>
                    <a:pt x="2475" y="474"/>
                  </a:cubicBezTo>
                  <a:cubicBezTo>
                    <a:pt x="2491" y="474"/>
                    <a:pt x="2507" y="474"/>
                    <a:pt x="2514" y="474"/>
                  </a:cubicBezTo>
                  <a:lnTo>
                    <a:pt x="2514" y="474"/>
                  </a:lnTo>
                  <a:cubicBezTo>
                    <a:pt x="2514" y="482"/>
                    <a:pt x="2514" y="482"/>
                    <a:pt x="2514" y="482"/>
                  </a:cubicBezTo>
                  <a:cubicBezTo>
                    <a:pt x="2514" y="482"/>
                    <a:pt x="2514" y="490"/>
                    <a:pt x="2514" y="498"/>
                  </a:cubicBezTo>
                  <a:cubicBezTo>
                    <a:pt x="2514" y="522"/>
                    <a:pt x="2546" y="538"/>
                    <a:pt x="2570" y="545"/>
                  </a:cubicBezTo>
                  <a:lnTo>
                    <a:pt x="2570" y="545"/>
                  </a:lnTo>
                  <a:cubicBezTo>
                    <a:pt x="2593" y="553"/>
                    <a:pt x="2625" y="569"/>
                    <a:pt x="2625" y="577"/>
                  </a:cubicBezTo>
                  <a:cubicBezTo>
                    <a:pt x="2633" y="585"/>
                    <a:pt x="2625" y="593"/>
                    <a:pt x="2625" y="601"/>
                  </a:cubicBezTo>
                  <a:cubicBezTo>
                    <a:pt x="2617" y="609"/>
                    <a:pt x="2609" y="616"/>
                    <a:pt x="2601" y="616"/>
                  </a:cubicBezTo>
                  <a:cubicBezTo>
                    <a:pt x="2593" y="624"/>
                    <a:pt x="2593" y="624"/>
                    <a:pt x="2593" y="624"/>
                  </a:cubicBezTo>
                  <a:cubicBezTo>
                    <a:pt x="2593" y="624"/>
                    <a:pt x="2593" y="632"/>
                    <a:pt x="2593" y="640"/>
                  </a:cubicBezTo>
                  <a:cubicBezTo>
                    <a:pt x="2601" y="648"/>
                    <a:pt x="2601" y="664"/>
                    <a:pt x="2601" y="672"/>
                  </a:cubicBezTo>
                  <a:lnTo>
                    <a:pt x="2601" y="672"/>
                  </a:lnTo>
                  <a:cubicBezTo>
                    <a:pt x="2609" y="688"/>
                    <a:pt x="2609" y="696"/>
                    <a:pt x="2601" y="696"/>
                  </a:cubicBezTo>
                  <a:cubicBezTo>
                    <a:pt x="2601" y="703"/>
                    <a:pt x="2601" y="703"/>
                    <a:pt x="2593" y="703"/>
                  </a:cubicBezTo>
                  <a:cubicBezTo>
                    <a:pt x="2593" y="703"/>
                    <a:pt x="2593" y="703"/>
                    <a:pt x="2585" y="703"/>
                  </a:cubicBezTo>
                  <a:lnTo>
                    <a:pt x="2578" y="703"/>
                  </a:lnTo>
                  <a:cubicBezTo>
                    <a:pt x="2546" y="703"/>
                    <a:pt x="2538" y="688"/>
                    <a:pt x="2530" y="680"/>
                  </a:cubicBezTo>
                  <a:lnTo>
                    <a:pt x="2530" y="672"/>
                  </a:lnTo>
                  <a:cubicBezTo>
                    <a:pt x="2522" y="672"/>
                    <a:pt x="2522" y="672"/>
                    <a:pt x="2514" y="672"/>
                  </a:cubicBezTo>
                  <a:lnTo>
                    <a:pt x="2514" y="672"/>
                  </a:lnTo>
                  <a:cubicBezTo>
                    <a:pt x="2514" y="672"/>
                    <a:pt x="2514" y="672"/>
                    <a:pt x="2522" y="688"/>
                  </a:cubicBezTo>
                  <a:cubicBezTo>
                    <a:pt x="2530" y="703"/>
                    <a:pt x="2530" y="703"/>
                    <a:pt x="2538" y="703"/>
                  </a:cubicBezTo>
                  <a:cubicBezTo>
                    <a:pt x="2546" y="703"/>
                    <a:pt x="2546" y="711"/>
                    <a:pt x="2554" y="711"/>
                  </a:cubicBezTo>
                  <a:cubicBezTo>
                    <a:pt x="2570" y="719"/>
                    <a:pt x="2585" y="727"/>
                    <a:pt x="2601" y="727"/>
                  </a:cubicBezTo>
                  <a:cubicBezTo>
                    <a:pt x="2609" y="727"/>
                    <a:pt x="2617" y="735"/>
                    <a:pt x="2625" y="735"/>
                  </a:cubicBezTo>
                  <a:cubicBezTo>
                    <a:pt x="2641" y="743"/>
                    <a:pt x="2641" y="751"/>
                    <a:pt x="2649" y="759"/>
                  </a:cubicBezTo>
                  <a:cubicBezTo>
                    <a:pt x="2649" y="767"/>
                    <a:pt x="2657" y="775"/>
                    <a:pt x="2657" y="775"/>
                  </a:cubicBezTo>
                  <a:cubicBezTo>
                    <a:pt x="2665" y="790"/>
                    <a:pt x="2665" y="806"/>
                    <a:pt x="2657" y="822"/>
                  </a:cubicBezTo>
                  <a:cubicBezTo>
                    <a:pt x="2657" y="830"/>
                    <a:pt x="2641" y="838"/>
                    <a:pt x="2633" y="838"/>
                  </a:cubicBezTo>
                  <a:cubicBezTo>
                    <a:pt x="2625" y="846"/>
                    <a:pt x="2617" y="830"/>
                    <a:pt x="2617" y="822"/>
                  </a:cubicBezTo>
                  <a:cubicBezTo>
                    <a:pt x="2609" y="822"/>
                    <a:pt x="2609" y="814"/>
                    <a:pt x="2601" y="814"/>
                  </a:cubicBezTo>
                  <a:lnTo>
                    <a:pt x="2601" y="814"/>
                  </a:lnTo>
                  <a:cubicBezTo>
                    <a:pt x="2601" y="814"/>
                    <a:pt x="2601" y="814"/>
                    <a:pt x="2601" y="822"/>
                  </a:cubicBezTo>
                  <a:cubicBezTo>
                    <a:pt x="2609" y="822"/>
                    <a:pt x="2609" y="838"/>
                    <a:pt x="2617" y="846"/>
                  </a:cubicBezTo>
                  <a:cubicBezTo>
                    <a:pt x="2617" y="846"/>
                    <a:pt x="2617" y="854"/>
                    <a:pt x="2609" y="862"/>
                  </a:cubicBezTo>
                  <a:cubicBezTo>
                    <a:pt x="2601" y="869"/>
                    <a:pt x="2578" y="869"/>
                    <a:pt x="2578" y="869"/>
                  </a:cubicBezTo>
                  <a:cubicBezTo>
                    <a:pt x="2570" y="869"/>
                    <a:pt x="2562" y="869"/>
                    <a:pt x="2562" y="877"/>
                  </a:cubicBezTo>
                  <a:cubicBezTo>
                    <a:pt x="2562" y="877"/>
                    <a:pt x="2562" y="885"/>
                    <a:pt x="2578" y="893"/>
                  </a:cubicBezTo>
                  <a:cubicBezTo>
                    <a:pt x="2585" y="901"/>
                    <a:pt x="2593" y="901"/>
                    <a:pt x="2593" y="901"/>
                  </a:cubicBezTo>
                  <a:cubicBezTo>
                    <a:pt x="2601" y="901"/>
                    <a:pt x="2601" y="901"/>
                    <a:pt x="2601" y="893"/>
                  </a:cubicBezTo>
                  <a:cubicBezTo>
                    <a:pt x="2609" y="885"/>
                    <a:pt x="2609" y="885"/>
                    <a:pt x="2617" y="885"/>
                  </a:cubicBezTo>
                  <a:cubicBezTo>
                    <a:pt x="2617" y="885"/>
                    <a:pt x="2625" y="885"/>
                    <a:pt x="2649" y="917"/>
                  </a:cubicBezTo>
                  <a:cubicBezTo>
                    <a:pt x="2657" y="925"/>
                    <a:pt x="2665" y="925"/>
                    <a:pt x="2665" y="925"/>
                  </a:cubicBezTo>
                  <a:lnTo>
                    <a:pt x="2665" y="925"/>
                  </a:lnTo>
                  <a:lnTo>
                    <a:pt x="2673" y="925"/>
                  </a:lnTo>
                  <a:cubicBezTo>
                    <a:pt x="2680" y="925"/>
                    <a:pt x="2688" y="933"/>
                    <a:pt x="2688" y="941"/>
                  </a:cubicBezTo>
                  <a:cubicBezTo>
                    <a:pt x="2696" y="949"/>
                    <a:pt x="2696" y="964"/>
                    <a:pt x="2688" y="972"/>
                  </a:cubicBezTo>
                  <a:cubicBezTo>
                    <a:pt x="2680" y="972"/>
                    <a:pt x="2680" y="980"/>
                    <a:pt x="2680" y="980"/>
                  </a:cubicBezTo>
                  <a:cubicBezTo>
                    <a:pt x="2673" y="988"/>
                    <a:pt x="2673" y="996"/>
                    <a:pt x="2665" y="1004"/>
                  </a:cubicBezTo>
                  <a:cubicBezTo>
                    <a:pt x="2657" y="1012"/>
                    <a:pt x="2649" y="1012"/>
                    <a:pt x="2649" y="1012"/>
                  </a:cubicBezTo>
                  <a:cubicBezTo>
                    <a:pt x="2641" y="1012"/>
                    <a:pt x="2633" y="1012"/>
                    <a:pt x="2625" y="1004"/>
                  </a:cubicBezTo>
                  <a:cubicBezTo>
                    <a:pt x="2617" y="996"/>
                    <a:pt x="2609" y="996"/>
                    <a:pt x="2601" y="988"/>
                  </a:cubicBezTo>
                  <a:cubicBezTo>
                    <a:pt x="2578" y="972"/>
                    <a:pt x="2570" y="964"/>
                    <a:pt x="2562" y="964"/>
                  </a:cubicBezTo>
                  <a:cubicBezTo>
                    <a:pt x="2554" y="956"/>
                    <a:pt x="2546" y="949"/>
                    <a:pt x="2538" y="949"/>
                  </a:cubicBezTo>
                  <a:cubicBezTo>
                    <a:pt x="2530" y="941"/>
                    <a:pt x="2522" y="941"/>
                    <a:pt x="2522" y="941"/>
                  </a:cubicBezTo>
                  <a:lnTo>
                    <a:pt x="2522" y="941"/>
                  </a:lnTo>
                  <a:lnTo>
                    <a:pt x="2522" y="941"/>
                  </a:lnTo>
                  <a:lnTo>
                    <a:pt x="2522" y="949"/>
                  </a:lnTo>
                  <a:cubicBezTo>
                    <a:pt x="2538" y="956"/>
                    <a:pt x="2554" y="964"/>
                    <a:pt x="2585" y="1004"/>
                  </a:cubicBezTo>
                  <a:cubicBezTo>
                    <a:pt x="2601" y="1028"/>
                    <a:pt x="2609" y="1028"/>
                    <a:pt x="2617" y="1028"/>
                  </a:cubicBezTo>
                  <a:cubicBezTo>
                    <a:pt x="2625" y="1028"/>
                    <a:pt x="2625" y="1035"/>
                    <a:pt x="2633" y="1035"/>
                  </a:cubicBezTo>
                  <a:cubicBezTo>
                    <a:pt x="2641" y="1043"/>
                    <a:pt x="2641" y="1043"/>
                    <a:pt x="2649" y="1043"/>
                  </a:cubicBezTo>
                  <a:cubicBezTo>
                    <a:pt x="2657" y="1043"/>
                    <a:pt x="2657" y="1043"/>
                    <a:pt x="2665" y="1035"/>
                  </a:cubicBezTo>
                  <a:lnTo>
                    <a:pt x="2673" y="1028"/>
                  </a:lnTo>
                  <a:cubicBezTo>
                    <a:pt x="2680" y="1028"/>
                    <a:pt x="2680" y="1020"/>
                    <a:pt x="2688" y="1012"/>
                  </a:cubicBezTo>
                  <a:lnTo>
                    <a:pt x="2688" y="1004"/>
                  </a:lnTo>
                  <a:cubicBezTo>
                    <a:pt x="2696" y="996"/>
                    <a:pt x="2696" y="996"/>
                    <a:pt x="2704" y="996"/>
                  </a:cubicBezTo>
                  <a:cubicBezTo>
                    <a:pt x="2712" y="996"/>
                    <a:pt x="2728" y="996"/>
                    <a:pt x="2736" y="996"/>
                  </a:cubicBezTo>
                  <a:cubicBezTo>
                    <a:pt x="2744" y="996"/>
                    <a:pt x="2751" y="1004"/>
                    <a:pt x="2760" y="1004"/>
                  </a:cubicBezTo>
                  <a:cubicBezTo>
                    <a:pt x="2783" y="1004"/>
                    <a:pt x="2799" y="1004"/>
                    <a:pt x="2823" y="1028"/>
                  </a:cubicBezTo>
                  <a:cubicBezTo>
                    <a:pt x="2838" y="1043"/>
                    <a:pt x="2846" y="1051"/>
                    <a:pt x="2846" y="1067"/>
                  </a:cubicBezTo>
                  <a:cubicBezTo>
                    <a:pt x="2846" y="1075"/>
                    <a:pt x="2854" y="1090"/>
                    <a:pt x="2862" y="1114"/>
                  </a:cubicBezTo>
                  <a:cubicBezTo>
                    <a:pt x="2878" y="1137"/>
                    <a:pt x="2878" y="1145"/>
                    <a:pt x="2886" y="1145"/>
                  </a:cubicBezTo>
                  <a:cubicBezTo>
                    <a:pt x="2886" y="1153"/>
                    <a:pt x="2886" y="1153"/>
                    <a:pt x="2894" y="1153"/>
                  </a:cubicBezTo>
                  <a:cubicBezTo>
                    <a:pt x="2894" y="1161"/>
                    <a:pt x="2894" y="1161"/>
                    <a:pt x="2894" y="1161"/>
                  </a:cubicBezTo>
                  <a:lnTo>
                    <a:pt x="2894" y="1161"/>
                  </a:lnTo>
                  <a:cubicBezTo>
                    <a:pt x="2704" y="1208"/>
                    <a:pt x="1708" y="1438"/>
                    <a:pt x="838" y="1556"/>
                  </a:cubicBezTo>
                  <a:cubicBezTo>
                    <a:pt x="838" y="1556"/>
                    <a:pt x="791" y="1564"/>
                    <a:pt x="759" y="1564"/>
                  </a:cubicBezTo>
                  <a:cubicBezTo>
                    <a:pt x="751" y="1564"/>
                    <a:pt x="744" y="1564"/>
                    <a:pt x="744" y="1564"/>
                  </a:cubicBezTo>
                  <a:cubicBezTo>
                    <a:pt x="736" y="1556"/>
                    <a:pt x="736" y="1556"/>
                    <a:pt x="720" y="1556"/>
                  </a:cubicBezTo>
                  <a:cubicBezTo>
                    <a:pt x="680" y="1556"/>
                    <a:pt x="609" y="1572"/>
                    <a:pt x="562" y="1580"/>
                  </a:cubicBezTo>
                  <a:cubicBezTo>
                    <a:pt x="530" y="1588"/>
                    <a:pt x="309" y="1619"/>
                    <a:pt x="16" y="1659"/>
                  </a:cubicBezTo>
                  <a:lnTo>
                    <a:pt x="0" y="1659"/>
                  </a:lnTo>
                  <a:close/>
                  <a:moveTo>
                    <a:pt x="135" y="1572"/>
                  </a:moveTo>
                  <a:lnTo>
                    <a:pt x="135" y="1572"/>
                  </a:lnTo>
                  <a:cubicBezTo>
                    <a:pt x="127" y="1572"/>
                    <a:pt x="127" y="1572"/>
                    <a:pt x="119" y="1588"/>
                  </a:cubicBezTo>
                  <a:cubicBezTo>
                    <a:pt x="103" y="1596"/>
                    <a:pt x="64" y="1627"/>
                    <a:pt x="32" y="1651"/>
                  </a:cubicBezTo>
                  <a:cubicBezTo>
                    <a:pt x="317" y="1612"/>
                    <a:pt x="530" y="1580"/>
                    <a:pt x="562" y="1572"/>
                  </a:cubicBezTo>
                  <a:cubicBezTo>
                    <a:pt x="641" y="1556"/>
                    <a:pt x="696" y="1548"/>
                    <a:pt x="720" y="1548"/>
                  </a:cubicBezTo>
                  <a:cubicBezTo>
                    <a:pt x="736" y="1548"/>
                    <a:pt x="744" y="1556"/>
                    <a:pt x="744" y="1556"/>
                  </a:cubicBezTo>
                  <a:cubicBezTo>
                    <a:pt x="751" y="1556"/>
                    <a:pt x="751" y="1556"/>
                    <a:pt x="759" y="1556"/>
                  </a:cubicBezTo>
                  <a:cubicBezTo>
                    <a:pt x="791" y="1556"/>
                    <a:pt x="838" y="1548"/>
                    <a:pt x="838" y="1548"/>
                  </a:cubicBezTo>
                  <a:cubicBezTo>
                    <a:pt x="1700" y="1438"/>
                    <a:pt x="2680" y="1201"/>
                    <a:pt x="2886" y="1153"/>
                  </a:cubicBezTo>
                  <a:cubicBezTo>
                    <a:pt x="2878" y="1153"/>
                    <a:pt x="2878" y="1153"/>
                    <a:pt x="2878" y="1153"/>
                  </a:cubicBezTo>
                  <a:cubicBezTo>
                    <a:pt x="2878" y="1145"/>
                    <a:pt x="2870" y="1145"/>
                    <a:pt x="2854" y="1114"/>
                  </a:cubicBezTo>
                  <a:cubicBezTo>
                    <a:pt x="2846" y="1090"/>
                    <a:pt x="2838" y="1082"/>
                    <a:pt x="2838" y="1067"/>
                  </a:cubicBezTo>
                  <a:cubicBezTo>
                    <a:pt x="2838" y="1051"/>
                    <a:pt x="2838" y="1043"/>
                    <a:pt x="2823" y="1035"/>
                  </a:cubicBezTo>
                  <a:cubicBezTo>
                    <a:pt x="2791" y="1004"/>
                    <a:pt x="2783" y="1004"/>
                    <a:pt x="2760" y="1004"/>
                  </a:cubicBezTo>
                  <a:cubicBezTo>
                    <a:pt x="2751" y="1004"/>
                    <a:pt x="2744" y="1004"/>
                    <a:pt x="2736" y="1004"/>
                  </a:cubicBezTo>
                  <a:cubicBezTo>
                    <a:pt x="2728" y="1004"/>
                    <a:pt x="2712" y="1004"/>
                    <a:pt x="2704" y="1004"/>
                  </a:cubicBezTo>
                  <a:cubicBezTo>
                    <a:pt x="2696" y="1004"/>
                    <a:pt x="2696" y="1004"/>
                    <a:pt x="2696" y="1004"/>
                  </a:cubicBezTo>
                  <a:lnTo>
                    <a:pt x="2688" y="1012"/>
                  </a:lnTo>
                  <a:cubicBezTo>
                    <a:pt x="2688" y="1020"/>
                    <a:pt x="2688" y="1028"/>
                    <a:pt x="2680" y="1035"/>
                  </a:cubicBezTo>
                  <a:cubicBezTo>
                    <a:pt x="2673" y="1035"/>
                    <a:pt x="2673" y="1043"/>
                    <a:pt x="2665" y="1043"/>
                  </a:cubicBezTo>
                  <a:cubicBezTo>
                    <a:pt x="2665" y="1043"/>
                    <a:pt x="2657" y="1051"/>
                    <a:pt x="2649" y="1051"/>
                  </a:cubicBezTo>
                  <a:cubicBezTo>
                    <a:pt x="2641" y="1051"/>
                    <a:pt x="2633" y="1051"/>
                    <a:pt x="2633" y="1043"/>
                  </a:cubicBezTo>
                  <a:cubicBezTo>
                    <a:pt x="2625" y="1043"/>
                    <a:pt x="2617" y="1035"/>
                    <a:pt x="2617" y="1035"/>
                  </a:cubicBezTo>
                  <a:cubicBezTo>
                    <a:pt x="2609" y="1035"/>
                    <a:pt x="2601" y="1035"/>
                    <a:pt x="2578" y="1004"/>
                  </a:cubicBezTo>
                  <a:cubicBezTo>
                    <a:pt x="2546" y="972"/>
                    <a:pt x="2530" y="956"/>
                    <a:pt x="2522" y="949"/>
                  </a:cubicBezTo>
                  <a:lnTo>
                    <a:pt x="2514" y="949"/>
                  </a:lnTo>
                  <a:lnTo>
                    <a:pt x="2514" y="941"/>
                  </a:lnTo>
                  <a:cubicBezTo>
                    <a:pt x="2514" y="933"/>
                    <a:pt x="2530" y="933"/>
                    <a:pt x="2546" y="941"/>
                  </a:cubicBezTo>
                  <a:cubicBezTo>
                    <a:pt x="2554" y="949"/>
                    <a:pt x="2562" y="949"/>
                    <a:pt x="2562" y="956"/>
                  </a:cubicBezTo>
                  <a:cubicBezTo>
                    <a:pt x="2570" y="964"/>
                    <a:pt x="2578" y="972"/>
                    <a:pt x="2601" y="980"/>
                  </a:cubicBezTo>
                  <a:cubicBezTo>
                    <a:pt x="2617" y="988"/>
                    <a:pt x="2625" y="996"/>
                    <a:pt x="2625" y="996"/>
                  </a:cubicBezTo>
                  <a:cubicBezTo>
                    <a:pt x="2633" y="1004"/>
                    <a:pt x="2641" y="1004"/>
                    <a:pt x="2649" y="1004"/>
                  </a:cubicBezTo>
                  <a:cubicBezTo>
                    <a:pt x="2649" y="1004"/>
                    <a:pt x="2649" y="1004"/>
                    <a:pt x="2657" y="1004"/>
                  </a:cubicBezTo>
                  <a:cubicBezTo>
                    <a:pt x="2665" y="996"/>
                    <a:pt x="2673" y="988"/>
                    <a:pt x="2673" y="980"/>
                  </a:cubicBezTo>
                  <a:cubicBezTo>
                    <a:pt x="2673" y="972"/>
                    <a:pt x="2680" y="972"/>
                    <a:pt x="2680" y="964"/>
                  </a:cubicBezTo>
                  <a:cubicBezTo>
                    <a:pt x="2688" y="964"/>
                    <a:pt x="2688" y="949"/>
                    <a:pt x="2688" y="941"/>
                  </a:cubicBezTo>
                  <a:cubicBezTo>
                    <a:pt x="2680" y="933"/>
                    <a:pt x="2680" y="933"/>
                    <a:pt x="2673" y="933"/>
                  </a:cubicBezTo>
                  <a:cubicBezTo>
                    <a:pt x="2673" y="933"/>
                    <a:pt x="2673" y="933"/>
                    <a:pt x="2665" y="933"/>
                  </a:cubicBezTo>
                  <a:lnTo>
                    <a:pt x="2665" y="933"/>
                  </a:lnTo>
                  <a:cubicBezTo>
                    <a:pt x="2657" y="933"/>
                    <a:pt x="2657" y="933"/>
                    <a:pt x="2649" y="925"/>
                  </a:cubicBezTo>
                  <a:cubicBezTo>
                    <a:pt x="2625" y="901"/>
                    <a:pt x="2617" y="893"/>
                    <a:pt x="2617" y="893"/>
                  </a:cubicBezTo>
                  <a:lnTo>
                    <a:pt x="2609" y="893"/>
                  </a:lnTo>
                  <a:cubicBezTo>
                    <a:pt x="2609" y="901"/>
                    <a:pt x="2601" y="909"/>
                    <a:pt x="2593" y="909"/>
                  </a:cubicBezTo>
                  <a:cubicBezTo>
                    <a:pt x="2585" y="909"/>
                    <a:pt x="2578" y="901"/>
                    <a:pt x="2570" y="893"/>
                  </a:cubicBezTo>
                  <a:cubicBezTo>
                    <a:pt x="2562" y="885"/>
                    <a:pt x="2554" y="877"/>
                    <a:pt x="2554" y="869"/>
                  </a:cubicBezTo>
                  <a:cubicBezTo>
                    <a:pt x="2562" y="869"/>
                    <a:pt x="2562" y="862"/>
                    <a:pt x="2578" y="862"/>
                  </a:cubicBezTo>
                  <a:cubicBezTo>
                    <a:pt x="2585" y="862"/>
                    <a:pt x="2601" y="862"/>
                    <a:pt x="2609" y="854"/>
                  </a:cubicBezTo>
                  <a:lnTo>
                    <a:pt x="2609" y="846"/>
                  </a:lnTo>
                  <a:cubicBezTo>
                    <a:pt x="2609" y="838"/>
                    <a:pt x="2601" y="830"/>
                    <a:pt x="2593" y="822"/>
                  </a:cubicBezTo>
                  <a:cubicBezTo>
                    <a:pt x="2593" y="814"/>
                    <a:pt x="2593" y="806"/>
                    <a:pt x="2593" y="806"/>
                  </a:cubicBezTo>
                  <a:cubicBezTo>
                    <a:pt x="2593" y="806"/>
                    <a:pt x="2593" y="798"/>
                    <a:pt x="2601" y="806"/>
                  </a:cubicBezTo>
                  <a:cubicBezTo>
                    <a:pt x="2609" y="806"/>
                    <a:pt x="2617" y="814"/>
                    <a:pt x="2617" y="822"/>
                  </a:cubicBezTo>
                  <a:cubicBezTo>
                    <a:pt x="2625" y="830"/>
                    <a:pt x="2625" y="838"/>
                    <a:pt x="2633" y="830"/>
                  </a:cubicBezTo>
                  <a:cubicBezTo>
                    <a:pt x="2641" y="830"/>
                    <a:pt x="2649" y="830"/>
                    <a:pt x="2649" y="814"/>
                  </a:cubicBezTo>
                  <a:cubicBezTo>
                    <a:pt x="2657" y="806"/>
                    <a:pt x="2657" y="790"/>
                    <a:pt x="2649" y="782"/>
                  </a:cubicBezTo>
                  <a:cubicBezTo>
                    <a:pt x="2649" y="775"/>
                    <a:pt x="2641" y="767"/>
                    <a:pt x="2641" y="767"/>
                  </a:cubicBezTo>
                  <a:cubicBezTo>
                    <a:pt x="2641" y="751"/>
                    <a:pt x="2633" y="751"/>
                    <a:pt x="2625" y="743"/>
                  </a:cubicBezTo>
                  <a:cubicBezTo>
                    <a:pt x="2617" y="743"/>
                    <a:pt x="2609" y="735"/>
                    <a:pt x="2601" y="735"/>
                  </a:cubicBezTo>
                  <a:cubicBezTo>
                    <a:pt x="2585" y="735"/>
                    <a:pt x="2570" y="727"/>
                    <a:pt x="2554" y="719"/>
                  </a:cubicBezTo>
                  <a:cubicBezTo>
                    <a:pt x="2546" y="711"/>
                    <a:pt x="2538" y="711"/>
                    <a:pt x="2538" y="711"/>
                  </a:cubicBezTo>
                  <a:cubicBezTo>
                    <a:pt x="2530" y="703"/>
                    <a:pt x="2530" y="703"/>
                    <a:pt x="2514" y="688"/>
                  </a:cubicBezTo>
                  <a:cubicBezTo>
                    <a:pt x="2507" y="680"/>
                    <a:pt x="2507" y="672"/>
                    <a:pt x="2507" y="664"/>
                  </a:cubicBezTo>
                  <a:lnTo>
                    <a:pt x="2514" y="664"/>
                  </a:lnTo>
                  <a:cubicBezTo>
                    <a:pt x="2522" y="664"/>
                    <a:pt x="2530" y="664"/>
                    <a:pt x="2530" y="672"/>
                  </a:cubicBezTo>
                  <a:lnTo>
                    <a:pt x="2538" y="672"/>
                  </a:lnTo>
                  <a:cubicBezTo>
                    <a:pt x="2546" y="680"/>
                    <a:pt x="2554" y="696"/>
                    <a:pt x="2578" y="696"/>
                  </a:cubicBezTo>
                  <a:lnTo>
                    <a:pt x="2585" y="696"/>
                  </a:lnTo>
                  <a:cubicBezTo>
                    <a:pt x="2593" y="696"/>
                    <a:pt x="2593" y="696"/>
                    <a:pt x="2593" y="696"/>
                  </a:cubicBezTo>
                  <a:lnTo>
                    <a:pt x="2601" y="696"/>
                  </a:lnTo>
                  <a:cubicBezTo>
                    <a:pt x="2601" y="696"/>
                    <a:pt x="2601" y="688"/>
                    <a:pt x="2601" y="672"/>
                  </a:cubicBezTo>
                  <a:lnTo>
                    <a:pt x="2601" y="672"/>
                  </a:lnTo>
                  <a:cubicBezTo>
                    <a:pt x="2593" y="664"/>
                    <a:pt x="2593" y="656"/>
                    <a:pt x="2593" y="640"/>
                  </a:cubicBezTo>
                  <a:cubicBezTo>
                    <a:pt x="2585" y="632"/>
                    <a:pt x="2585" y="624"/>
                    <a:pt x="2585" y="616"/>
                  </a:cubicBezTo>
                  <a:cubicBezTo>
                    <a:pt x="2593" y="616"/>
                    <a:pt x="2593" y="616"/>
                    <a:pt x="2601" y="616"/>
                  </a:cubicBezTo>
                  <a:cubicBezTo>
                    <a:pt x="2609" y="609"/>
                    <a:pt x="2617" y="601"/>
                    <a:pt x="2617" y="601"/>
                  </a:cubicBezTo>
                  <a:cubicBezTo>
                    <a:pt x="2625" y="593"/>
                    <a:pt x="2625" y="585"/>
                    <a:pt x="2625" y="585"/>
                  </a:cubicBezTo>
                  <a:cubicBezTo>
                    <a:pt x="2617" y="577"/>
                    <a:pt x="2601" y="569"/>
                    <a:pt x="2570" y="553"/>
                  </a:cubicBezTo>
                  <a:lnTo>
                    <a:pt x="2570" y="553"/>
                  </a:lnTo>
                  <a:cubicBezTo>
                    <a:pt x="2538" y="538"/>
                    <a:pt x="2507" y="529"/>
                    <a:pt x="2507" y="498"/>
                  </a:cubicBezTo>
                  <a:cubicBezTo>
                    <a:pt x="2507" y="490"/>
                    <a:pt x="2507" y="482"/>
                    <a:pt x="2507" y="482"/>
                  </a:cubicBezTo>
                  <a:cubicBezTo>
                    <a:pt x="2507" y="482"/>
                    <a:pt x="2491" y="482"/>
                    <a:pt x="2483" y="482"/>
                  </a:cubicBezTo>
                  <a:cubicBezTo>
                    <a:pt x="2467" y="482"/>
                    <a:pt x="2451" y="490"/>
                    <a:pt x="2443" y="490"/>
                  </a:cubicBezTo>
                  <a:cubicBezTo>
                    <a:pt x="2435" y="490"/>
                    <a:pt x="2427" y="490"/>
                    <a:pt x="2427" y="490"/>
                  </a:cubicBezTo>
                  <a:cubicBezTo>
                    <a:pt x="2388" y="482"/>
                    <a:pt x="2348" y="466"/>
                    <a:pt x="2317" y="451"/>
                  </a:cubicBezTo>
                  <a:cubicBezTo>
                    <a:pt x="2309" y="451"/>
                    <a:pt x="2309" y="443"/>
                    <a:pt x="2309" y="443"/>
                  </a:cubicBezTo>
                  <a:cubicBezTo>
                    <a:pt x="2301" y="435"/>
                    <a:pt x="2309" y="435"/>
                    <a:pt x="2309" y="427"/>
                  </a:cubicBezTo>
                  <a:cubicBezTo>
                    <a:pt x="2309" y="427"/>
                    <a:pt x="2317" y="419"/>
                    <a:pt x="2309" y="419"/>
                  </a:cubicBezTo>
                  <a:cubicBezTo>
                    <a:pt x="2309" y="411"/>
                    <a:pt x="2293" y="411"/>
                    <a:pt x="2285" y="411"/>
                  </a:cubicBezTo>
                  <a:cubicBezTo>
                    <a:pt x="2277" y="411"/>
                    <a:pt x="2261" y="411"/>
                    <a:pt x="2254" y="419"/>
                  </a:cubicBezTo>
                  <a:cubicBezTo>
                    <a:pt x="2245" y="427"/>
                    <a:pt x="2222" y="435"/>
                    <a:pt x="2206" y="435"/>
                  </a:cubicBezTo>
                  <a:cubicBezTo>
                    <a:pt x="2190" y="435"/>
                    <a:pt x="2182" y="427"/>
                    <a:pt x="2174" y="419"/>
                  </a:cubicBezTo>
                  <a:cubicBezTo>
                    <a:pt x="2159" y="395"/>
                    <a:pt x="2190" y="324"/>
                    <a:pt x="2206" y="300"/>
                  </a:cubicBezTo>
                  <a:cubicBezTo>
                    <a:pt x="2230" y="269"/>
                    <a:pt x="2222" y="245"/>
                    <a:pt x="2222" y="213"/>
                  </a:cubicBezTo>
                  <a:cubicBezTo>
                    <a:pt x="2222" y="213"/>
                    <a:pt x="2222" y="205"/>
                    <a:pt x="2222" y="198"/>
                  </a:cubicBezTo>
                  <a:cubicBezTo>
                    <a:pt x="2214" y="174"/>
                    <a:pt x="2174" y="150"/>
                    <a:pt x="2143" y="134"/>
                  </a:cubicBezTo>
                  <a:cubicBezTo>
                    <a:pt x="2135" y="134"/>
                    <a:pt x="2127" y="126"/>
                    <a:pt x="2119" y="118"/>
                  </a:cubicBezTo>
                  <a:cubicBezTo>
                    <a:pt x="2111" y="111"/>
                    <a:pt x="2095" y="111"/>
                    <a:pt x="2087" y="111"/>
                  </a:cubicBezTo>
                  <a:cubicBezTo>
                    <a:pt x="2080" y="111"/>
                    <a:pt x="2072" y="111"/>
                    <a:pt x="2072" y="111"/>
                  </a:cubicBezTo>
                  <a:cubicBezTo>
                    <a:pt x="2064" y="111"/>
                    <a:pt x="2056" y="111"/>
                    <a:pt x="2056" y="111"/>
                  </a:cubicBezTo>
                  <a:cubicBezTo>
                    <a:pt x="2048" y="111"/>
                    <a:pt x="2040" y="111"/>
                    <a:pt x="2032" y="111"/>
                  </a:cubicBezTo>
                  <a:cubicBezTo>
                    <a:pt x="2024" y="103"/>
                    <a:pt x="2024" y="79"/>
                    <a:pt x="2016" y="47"/>
                  </a:cubicBezTo>
                  <a:cubicBezTo>
                    <a:pt x="2016" y="39"/>
                    <a:pt x="2016" y="32"/>
                    <a:pt x="2016" y="23"/>
                  </a:cubicBezTo>
                  <a:cubicBezTo>
                    <a:pt x="2016" y="23"/>
                    <a:pt x="2008" y="16"/>
                    <a:pt x="1977" y="16"/>
                  </a:cubicBezTo>
                  <a:cubicBezTo>
                    <a:pt x="1969" y="16"/>
                    <a:pt x="1953" y="16"/>
                    <a:pt x="1937" y="16"/>
                  </a:cubicBezTo>
                  <a:cubicBezTo>
                    <a:pt x="1921" y="71"/>
                    <a:pt x="1890" y="103"/>
                    <a:pt x="1866" y="95"/>
                  </a:cubicBezTo>
                  <a:cubicBezTo>
                    <a:pt x="1843" y="87"/>
                    <a:pt x="1795" y="55"/>
                    <a:pt x="1763" y="32"/>
                  </a:cubicBezTo>
                  <a:cubicBezTo>
                    <a:pt x="1748" y="23"/>
                    <a:pt x="1732" y="8"/>
                    <a:pt x="1732" y="8"/>
                  </a:cubicBezTo>
                  <a:cubicBezTo>
                    <a:pt x="1724" y="8"/>
                    <a:pt x="1716" y="8"/>
                    <a:pt x="1716" y="8"/>
                  </a:cubicBezTo>
                  <a:cubicBezTo>
                    <a:pt x="1708" y="23"/>
                    <a:pt x="1700" y="47"/>
                    <a:pt x="1700" y="79"/>
                  </a:cubicBezTo>
                  <a:cubicBezTo>
                    <a:pt x="1700" y="126"/>
                    <a:pt x="1700" y="174"/>
                    <a:pt x="1684" y="221"/>
                  </a:cubicBezTo>
                  <a:cubicBezTo>
                    <a:pt x="1676" y="269"/>
                    <a:pt x="1668" y="269"/>
                    <a:pt x="1645" y="269"/>
                  </a:cubicBezTo>
                  <a:cubicBezTo>
                    <a:pt x="1645" y="269"/>
                    <a:pt x="1637" y="276"/>
                    <a:pt x="1629" y="276"/>
                  </a:cubicBezTo>
                  <a:cubicBezTo>
                    <a:pt x="1605" y="276"/>
                    <a:pt x="1605" y="300"/>
                    <a:pt x="1605" y="316"/>
                  </a:cubicBezTo>
                  <a:cubicBezTo>
                    <a:pt x="1605" y="332"/>
                    <a:pt x="1605" y="340"/>
                    <a:pt x="1597" y="348"/>
                  </a:cubicBezTo>
                  <a:cubicBezTo>
                    <a:pt x="1597" y="363"/>
                    <a:pt x="1581" y="363"/>
                    <a:pt x="1574" y="363"/>
                  </a:cubicBezTo>
                  <a:cubicBezTo>
                    <a:pt x="1566" y="363"/>
                    <a:pt x="1558" y="363"/>
                    <a:pt x="1550" y="363"/>
                  </a:cubicBezTo>
                  <a:cubicBezTo>
                    <a:pt x="1542" y="363"/>
                    <a:pt x="1526" y="356"/>
                    <a:pt x="1518" y="363"/>
                  </a:cubicBezTo>
                  <a:cubicBezTo>
                    <a:pt x="1510" y="363"/>
                    <a:pt x="1510" y="363"/>
                    <a:pt x="1510" y="363"/>
                  </a:cubicBezTo>
                  <a:cubicBezTo>
                    <a:pt x="1510" y="363"/>
                    <a:pt x="1510" y="371"/>
                    <a:pt x="1510" y="379"/>
                  </a:cubicBezTo>
                  <a:cubicBezTo>
                    <a:pt x="1518" y="387"/>
                    <a:pt x="1518" y="403"/>
                    <a:pt x="1518" y="419"/>
                  </a:cubicBezTo>
                  <a:cubicBezTo>
                    <a:pt x="1518" y="435"/>
                    <a:pt x="1518" y="451"/>
                    <a:pt x="1510" y="451"/>
                  </a:cubicBezTo>
                  <a:cubicBezTo>
                    <a:pt x="1503" y="451"/>
                    <a:pt x="1495" y="451"/>
                    <a:pt x="1487" y="443"/>
                  </a:cubicBezTo>
                  <a:cubicBezTo>
                    <a:pt x="1487" y="435"/>
                    <a:pt x="1479" y="443"/>
                    <a:pt x="1471" y="451"/>
                  </a:cubicBezTo>
                  <a:cubicBezTo>
                    <a:pt x="1463" y="458"/>
                    <a:pt x="1455" y="482"/>
                    <a:pt x="1455" y="490"/>
                  </a:cubicBezTo>
                  <a:lnTo>
                    <a:pt x="1455" y="490"/>
                  </a:lnTo>
                  <a:cubicBezTo>
                    <a:pt x="1455" y="514"/>
                    <a:pt x="1455" y="529"/>
                    <a:pt x="1447" y="538"/>
                  </a:cubicBezTo>
                  <a:cubicBezTo>
                    <a:pt x="1447" y="545"/>
                    <a:pt x="1439" y="545"/>
                    <a:pt x="1439" y="545"/>
                  </a:cubicBezTo>
                  <a:cubicBezTo>
                    <a:pt x="1423" y="545"/>
                    <a:pt x="1400" y="522"/>
                    <a:pt x="1376" y="506"/>
                  </a:cubicBezTo>
                  <a:cubicBezTo>
                    <a:pt x="1376" y="498"/>
                    <a:pt x="1376" y="498"/>
                    <a:pt x="1376" y="498"/>
                  </a:cubicBezTo>
                  <a:cubicBezTo>
                    <a:pt x="1360" y="490"/>
                    <a:pt x="1352" y="490"/>
                    <a:pt x="1328" y="506"/>
                  </a:cubicBezTo>
                  <a:cubicBezTo>
                    <a:pt x="1321" y="514"/>
                    <a:pt x="1313" y="514"/>
                    <a:pt x="1305" y="522"/>
                  </a:cubicBezTo>
                  <a:cubicBezTo>
                    <a:pt x="1281" y="538"/>
                    <a:pt x="1281" y="553"/>
                    <a:pt x="1281" y="585"/>
                  </a:cubicBezTo>
                  <a:cubicBezTo>
                    <a:pt x="1281" y="601"/>
                    <a:pt x="1281" y="624"/>
                    <a:pt x="1273" y="648"/>
                  </a:cubicBezTo>
                  <a:cubicBezTo>
                    <a:pt x="1265" y="680"/>
                    <a:pt x="1257" y="696"/>
                    <a:pt x="1257" y="703"/>
                  </a:cubicBezTo>
                  <a:cubicBezTo>
                    <a:pt x="1250" y="711"/>
                    <a:pt x="1250" y="711"/>
                    <a:pt x="1250" y="735"/>
                  </a:cubicBezTo>
                  <a:cubicBezTo>
                    <a:pt x="1242" y="767"/>
                    <a:pt x="1242" y="775"/>
                    <a:pt x="1218" y="798"/>
                  </a:cubicBezTo>
                  <a:cubicBezTo>
                    <a:pt x="1218" y="798"/>
                    <a:pt x="1210" y="806"/>
                    <a:pt x="1210" y="814"/>
                  </a:cubicBezTo>
                  <a:cubicBezTo>
                    <a:pt x="1194" y="838"/>
                    <a:pt x="1186" y="846"/>
                    <a:pt x="1178" y="869"/>
                  </a:cubicBezTo>
                  <a:cubicBezTo>
                    <a:pt x="1170" y="885"/>
                    <a:pt x="1163" y="901"/>
                    <a:pt x="1147" y="925"/>
                  </a:cubicBezTo>
                  <a:cubicBezTo>
                    <a:pt x="1139" y="941"/>
                    <a:pt x="1139" y="949"/>
                    <a:pt x="1139" y="956"/>
                  </a:cubicBezTo>
                  <a:cubicBezTo>
                    <a:pt x="1139" y="956"/>
                    <a:pt x="1147" y="956"/>
                    <a:pt x="1155" y="956"/>
                  </a:cubicBezTo>
                  <a:cubicBezTo>
                    <a:pt x="1163" y="956"/>
                    <a:pt x="1178" y="956"/>
                    <a:pt x="1186" y="964"/>
                  </a:cubicBezTo>
                  <a:cubicBezTo>
                    <a:pt x="1202" y="972"/>
                    <a:pt x="1210" y="980"/>
                    <a:pt x="1210" y="988"/>
                  </a:cubicBezTo>
                  <a:cubicBezTo>
                    <a:pt x="1210" y="996"/>
                    <a:pt x="1186" y="996"/>
                    <a:pt x="1178" y="996"/>
                  </a:cubicBezTo>
                  <a:cubicBezTo>
                    <a:pt x="1170" y="996"/>
                    <a:pt x="1163" y="1012"/>
                    <a:pt x="1155" y="1028"/>
                  </a:cubicBezTo>
                  <a:cubicBezTo>
                    <a:pt x="1147" y="1051"/>
                    <a:pt x="1139" y="1067"/>
                    <a:pt x="1115" y="1075"/>
                  </a:cubicBezTo>
                  <a:cubicBezTo>
                    <a:pt x="1107" y="1082"/>
                    <a:pt x="1099" y="1082"/>
                    <a:pt x="1091" y="1082"/>
                  </a:cubicBezTo>
                  <a:lnTo>
                    <a:pt x="1084" y="1082"/>
                  </a:lnTo>
                  <a:cubicBezTo>
                    <a:pt x="1075" y="1082"/>
                    <a:pt x="1075" y="1082"/>
                    <a:pt x="1075" y="1082"/>
                  </a:cubicBezTo>
                  <a:lnTo>
                    <a:pt x="1075" y="1082"/>
                  </a:lnTo>
                  <a:cubicBezTo>
                    <a:pt x="1084" y="1114"/>
                    <a:pt x="1036" y="1121"/>
                    <a:pt x="965" y="1137"/>
                  </a:cubicBezTo>
                  <a:cubicBezTo>
                    <a:pt x="957" y="1137"/>
                    <a:pt x="957" y="1137"/>
                    <a:pt x="957" y="1137"/>
                  </a:cubicBezTo>
                  <a:cubicBezTo>
                    <a:pt x="933" y="1145"/>
                    <a:pt x="925" y="1145"/>
                    <a:pt x="925" y="1145"/>
                  </a:cubicBezTo>
                  <a:cubicBezTo>
                    <a:pt x="925" y="1153"/>
                    <a:pt x="925" y="1153"/>
                    <a:pt x="933" y="1153"/>
                  </a:cubicBezTo>
                  <a:cubicBezTo>
                    <a:pt x="933" y="1161"/>
                    <a:pt x="941" y="1169"/>
                    <a:pt x="933" y="1177"/>
                  </a:cubicBezTo>
                  <a:cubicBezTo>
                    <a:pt x="917" y="1185"/>
                    <a:pt x="878" y="1216"/>
                    <a:pt x="822" y="1216"/>
                  </a:cubicBezTo>
                  <a:cubicBezTo>
                    <a:pt x="815" y="1216"/>
                    <a:pt x="799" y="1208"/>
                    <a:pt x="791" y="1208"/>
                  </a:cubicBezTo>
                  <a:cubicBezTo>
                    <a:pt x="775" y="1208"/>
                    <a:pt x="767" y="1201"/>
                    <a:pt x="759" y="1201"/>
                  </a:cubicBezTo>
                  <a:cubicBezTo>
                    <a:pt x="751" y="1201"/>
                    <a:pt x="751" y="1208"/>
                    <a:pt x="751" y="1216"/>
                  </a:cubicBezTo>
                  <a:cubicBezTo>
                    <a:pt x="751" y="1224"/>
                    <a:pt x="751" y="1240"/>
                    <a:pt x="736" y="1264"/>
                  </a:cubicBezTo>
                  <a:cubicBezTo>
                    <a:pt x="728" y="1272"/>
                    <a:pt x="720" y="1279"/>
                    <a:pt x="712" y="1279"/>
                  </a:cubicBezTo>
                  <a:cubicBezTo>
                    <a:pt x="704" y="1279"/>
                    <a:pt x="696" y="1272"/>
                    <a:pt x="688" y="1264"/>
                  </a:cubicBezTo>
                  <a:cubicBezTo>
                    <a:pt x="680" y="1248"/>
                    <a:pt x="657" y="1224"/>
                    <a:pt x="609" y="1216"/>
                  </a:cubicBezTo>
                  <a:cubicBezTo>
                    <a:pt x="578" y="1208"/>
                    <a:pt x="562" y="1201"/>
                    <a:pt x="554" y="1192"/>
                  </a:cubicBezTo>
                  <a:cubicBezTo>
                    <a:pt x="546" y="1185"/>
                    <a:pt x="546" y="1177"/>
                    <a:pt x="546" y="1169"/>
                  </a:cubicBezTo>
                  <a:cubicBezTo>
                    <a:pt x="546" y="1161"/>
                    <a:pt x="554" y="1153"/>
                    <a:pt x="546" y="1145"/>
                  </a:cubicBezTo>
                  <a:cubicBezTo>
                    <a:pt x="522" y="1169"/>
                    <a:pt x="483" y="1216"/>
                    <a:pt x="475" y="1224"/>
                  </a:cubicBezTo>
                  <a:cubicBezTo>
                    <a:pt x="459" y="1248"/>
                    <a:pt x="404" y="1303"/>
                    <a:pt x="380" y="1311"/>
                  </a:cubicBezTo>
                  <a:cubicBezTo>
                    <a:pt x="364" y="1319"/>
                    <a:pt x="325" y="1343"/>
                    <a:pt x="325" y="1367"/>
                  </a:cubicBezTo>
                  <a:cubicBezTo>
                    <a:pt x="325" y="1390"/>
                    <a:pt x="301" y="1406"/>
                    <a:pt x="293" y="1422"/>
                  </a:cubicBezTo>
                  <a:cubicBezTo>
                    <a:pt x="293" y="1422"/>
                    <a:pt x="293" y="1422"/>
                    <a:pt x="285" y="1422"/>
                  </a:cubicBezTo>
                  <a:cubicBezTo>
                    <a:pt x="285" y="1430"/>
                    <a:pt x="285" y="1430"/>
                    <a:pt x="277" y="1430"/>
                  </a:cubicBezTo>
                  <a:cubicBezTo>
                    <a:pt x="277" y="1430"/>
                    <a:pt x="269" y="1430"/>
                    <a:pt x="269" y="1445"/>
                  </a:cubicBezTo>
                  <a:cubicBezTo>
                    <a:pt x="269" y="1454"/>
                    <a:pt x="269" y="1461"/>
                    <a:pt x="269" y="1469"/>
                  </a:cubicBezTo>
                  <a:cubicBezTo>
                    <a:pt x="269" y="1485"/>
                    <a:pt x="269" y="1485"/>
                    <a:pt x="253" y="1493"/>
                  </a:cubicBezTo>
                  <a:cubicBezTo>
                    <a:pt x="245" y="1493"/>
                    <a:pt x="238" y="1493"/>
                    <a:pt x="230" y="1493"/>
                  </a:cubicBezTo>
                  <a:cubicBezTo>
                    <a:pt x="214" y="1501"/>
                    <a:pt x="198" y="1501"/>
                    <a:pt x="190" y="1525"/>
                  </a:cubicBezTo>
                  <a:cubicBezTo>
                    <a:pt x="190" y="1532"/>
                    <a:pt x="190" y="1532"/>
                    <a:pt x="190" y="1540"/>
                  </a:cubicBezTo>
                  <a:cubicBezTo>
                    <a:pt x="182" y="1564"/>
                    <a:pt x="174" y="1580"/>
                    <a:pt x="158" y="1580"/>
                  </a:cubicBezTo>
                  <a:cubicBezTo>
                    <a:pt x="151" y="1580"/>
                    <a:pt x="143" y="1580"/>
                    <a:pt x="143" y="1580"/>
                  </a:cubicBezTo>
                  <a:cubicBezTo>
                    <a:pt x="135" y="1572"/>
                    <a:pt x="135" y="1572"/>
                    <a:pt x="135" y="1572"/>
                  </a:cubicBezTo>
                  <a:close/>
                </a:path>
              </a:pathLst>
            </a:custGeom>
            <a:solidFill>
              <a:schemeClr val="accent6"/>
            </a:solidFill>
            <a:ln>
              <a:solidFill>
                <a:schemeClr val="bg2"/>
              </a:solidFill>
            </a:ln>
            <a:effectLst/>
          </p:spPr>
          <p:txBody>
            <a:bodyPr wrap="none" anchor="ctr"/>
            <a:lstStyle/>
            <a:p>
              <a:endParaRPr lang="en-US"/>
            </a:p>
          </p:txBody>
        </p:sp>
        <p:sp>
          <p:nvSpPr>
            <p:cNvPr id="1235" name="Freeform 781"/>
            <p:cNvSpPr>
              <a:spLocks noChangeArrowheads="1"/>
            </p:cNvSpPr>
            <p:nvPr/>
          </p:nvSpPr>
          <p:spPr bwMode="auto">
            <a:xfrm>
              <a:off x="18833004" y="6838632"/>
              <a:ext cx="1421735" cy="756094"/>
            </a:xfrm>
            <a:custGeom>
              <a:avLst/>
              <a:gdLst>
                <a:gd name="T0" fmla="*/ 2396 w 2705"/>
                <a:gd name="T1" fmla="*/ 229 h 1439"/>
                <a:gd name="T2" fmla="*/ 2325 w 2705"/>
                <a:gd name="T3" fmla="*/ 182 h 1439"/>
                <a:gd name="T4" fmla="*/ 2285 w 2705"/>
                <a:gd name="T5" fmla="*/ 134 h 1439"/>
                <a:gd name="T6" fmla="*/ 2269 w 2705"/>
                <a:gd name="T7" fmla="*/ 110 h 1439"/>
                <a:gd name="T8" fmla="*/ 2222 w 2705"/>
                <a:gd name="T9" fmla="*/ 142 h 1439"/>
                <a:gd name="T10" fmla="*/ 2174 w 2705"/>
                <a:gd name="T11" fmla="*/ 174 h 1439"/>
                <a:gd name="T12" fmla="*/ 2079 w 2705"/>
                <a:gd name="T13" fmla="*/ 166 h 1439"/>
                <a:gd name="T14" fmla="*/ 1945 w 2705"/>
                <a:gd name="T15" fmla="*/ 158 h 1439"/>
                <a:gd name="T16" fmla="*/ 1779 w 2705"/>
                <a:gd name="T17" fmla="*/ 103 h 1439"/>
                <a:gd name="T18" fmla="*/ 1668 w 2705"/>
                <a:gd name="T19" fmla="*/ 23 h 1439"/>
                <a:gd name="T20" fmla="*/ 1550 w 2705"/>
                <a:gd name="T21" fmla="*/ 79 h 1439"/>
                <a:gd name="T22" fmla="*/ 1573 w 2705"/>
                <a:gd name="T23" fmla="*/ 182 h 1439"/>
                <a:gd name="T24" fmla="*/ 1463 w 2705"/>
                <a:gd name="T25" fmla="*/ 253 h 1439"/>
                <a:gd name="T26" fmla="*/ 1368 w 2705"/>
                <a:gd name="T27" fmla="*/ 261 h 1439"/>
                <a:gd name="T28" fmla="*/ 1352 w 2705"/>
                <a:gd name="T29" fmla="*/ 356 h 1439"/>
                <a:gd name="T30" fmla="*/ 1305 w 2705"/>
                <a:gd name="T31" fmla="*/ 419 h 1439"/>
                <a:gd name="T32" fmla="*/ 1218 w 2705"/>
                <a:gd name="T33" fmla="*/ 584 h 1439"/>
                <a:gd name="T34" fmla="*/ 1146 w 2705"/>
                <a:gd name="T35" fmla="*/ 600 h 1439"/>
                <a:gd name="T36" fmla="*/ 1067 w 2705"/>
                <a:gd name="T37" fmla="*/ 545 h 1439"/>
                <a:gd name="T38" fmla="*/ 1004 w 2705"/>
                <a:gd name="T39" fmla="*/ 615 h 1439"/>
                <a:gd name="T40" fmla="*/ 973 w 2705"/>
                <a:gd name="T41" fmla="*/ 663 h 1439"/>
                <a:gd name="T42" fmla="*/ 949 w 2705"/>
                <a:gd name="T43" fmla="*/ 702 h 1439"/>
                <a:gd name="T44" fmla="*/ 909 w 2705"/>
                <a:gd name="T45" fmla="*/ 655 h 1439"/>
                <a:gd name="T46" fmla="*/ 870 w 2705"/>
                <a:gd name="T47" fmla="*/ 663 h 1439"/>
                <a:gd name="T48" fmla="*/ 815 w 2705"/>
                <a:gd name="T49" fmla="*/ 695 h 1439"/>
                <a:gd name="T50" fmla="*/ 791 w 2705"/>
                <a:gd name="T51" fmla="*/ 750 h 1439"/>
                <a:gd name="T52" fmla="*/ 727 w 2705"/>
                <a:gd name="T53" fmla="*/ 718 h 1439"/>
                <a:gd name="T54" fmla="*/ 633 w 2705"/>
                <a:gd name="T55" fmla="*/ 718 h 1439"/>
                <a:gd name="T56" fmla="*/ 554 w 2705"/>
                <a:gd name="T57" fmla="*/ 742 h 1439"/>
                <a:gd name="T58" fmla="*/ 490 w 2705"/>
                <a:gd name="T59" fmla="*/ 789 h 1439"/>
                <a:gd name="T60" fmla="*/ 451 w 2705"/>
                <a:gd name="T61" fmla="*/ 821 h 1439"/>
                <a:gd name="T62" fmla="*/ 459 w 2705"/>
                <a:gd name="T63" fmla="*/ 932 h 1439"/>
                <a:gd name="T64" fmla="*/ 340 w 2705"/>
                <a:gd name="T65" fmla="*/ 1098 h 1439"/>
                <a:gd name="T66" fmla="*/ 87 w 2705"/>
                <a:gd name="T67" fmla="*/ 1200 h 1439"/>
                <a:gd name="T68" fmla="*/ 63 w 2705"/>
                <a:gd name="T69" fmla="*/ 1366 h 1439"/>
                <a:gd name="T70" fmla="*/ 0 w 2705"/>
                <a:gd name="T71" fmla="*/ 1414 h 1439"/>
                <a:gd name="T72" fmla="*/ 498 w 2705"/>
                <a:gd name="T73" fmla="*/ 1406 h 1439"/>
                <a:gd name="T74" fmla="*/ 577 w 2705"/>
                <a:gd name="T75" fmla="*/ 1311 h 1439"/>
                <a:gd name="T76" fmla="*/ 680 w 2705"/>
                <a:gd name="T77" fmla="*/ 1303 h 1439"/>
                <a:gd name="T78" fmla="*/ 2269 w 2705"/>
                <a:gd name="T79" fmla="*/ 1074 h 1439"/>
                <a:gd name="T80" fmla="*/ 2348 w 2705"/>
                <a:gd name="T81" fmla="*/ 1019 h 1439"/>
                <a:gd name="T82" fmla="*/ 2427 w 2705"/>
                <a:gd name="T83" fmla="*/ 939 h 1439"/>
                <a:gd name="T84" fmla="*/ 2475 w 2705"/>
                <a:gd name="T85" fmla="*/ 861 h 1439"/>
                <a:gd name="T86" fmla="*/ 2633 w 2705"/>
                <a:gd name="T87" fmla="*/ 718 h 1439"/>
                <a:gd name="T88" fmla="*/ 2601 w 2705"/>
                <a:gd name="T89" fmla="*/ 592 h 1439"/>
                <a:gd name="T90" fmla="*/ 2451 w 2705"/>
                <a:gd name="T91" fmla="*/ 395 h 1439"/>
                <a:gd name="T92" fmla="*/ 2427 w 2705"/>
                <a:gd name="T93" fmla="*/ 261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5" h="1439">
                  <a:moveTo>
                    <a:pt x="2396" y="229"/>
                  </a:moveTo>
                  <a:lnTo>
                    <a:pt x="2396" y="229"/>
                  </a:lnTo>
                  <a:cubicBezTo>
                    <a:pt x="2396" y="221"/>
                    <a:pt x="2396" y="205"/>
                    <a:pt x="2380" y="205"/>
                  </a:cubicBezTo>
                  <a:cubicBezTo>
                    <a:pt x="2364" y="197"/>
                    <a:pt x="2340" y="190"/>
                    <a:pt x="2325" y="182"/>
                  </a:cubicBezTo>
                  <a:cubicBezTo>
                    <a:pt x="2316" y="166"/>
                    <a:pt x="2325" y="166"/>
                    <a:pt x="2309" y="158"/>
                  </a:cubicBezTo>
                  <a:cubicBezTo>
                    <a:pt x="2301" y="158"/>
                    <a:pt x="2293" y="150"/>
                    <a:pt x="2285" y="134"/>
                  </a:cubicBezTo>
                  <a:cubicBezTo>
                    <a:pt x="2285" y="126"/>
                    <a:pt x="2285" y="126"/>
                    <a:pt x="2285" y="126"/>
                  </a:cubicBezTo>
                  <a:cubicBezTo>
                    <a:pt x="2269" y="110"/>
                    <a:pt x="2269" y="110"/>
                    <a:pt x="2269" y="110"/>
                  </a:cubicBezTo>
                  <a:cubicBezTo>
                    <a:pt x="2245" y="134"/>
                    <a:pt x="2245" y="134"/>
                    <a:pt x="2245" y="134"/>
                  </a:cubicBezTo>
                  <a:lnTo>
                    <a:pt x="2222" y="142"/>
                  </a:lnTo>
                  <a:cubicBezTo>
                    <a:pt x="2214" y="150"/>
                    <a:pt x="2206" y="166"/>
                    <a:pt x="2198" y="166"/>
                  </a:cubicBezTo>
                  <a:cubicBezTo>
                    <a:pt x="2190" y="158"/>
                    <a:pt x="2174" y="158"/>
                    <a:pt x="2174" y="174"/>
                  </a:cubicBezTo>
                  <a:cubicBezTo>
                    <a:pt x="2166" y="182"/>
                    <a:pt x="2158" y="190"/>
                    <a:pt x="2143" y="190"/>
                  </a:cubicBezTo>
                  <a:cubicBezTo>
                    <a:pt x="2119" y="190"/>
                    <a:pt x="2111" y="174"/>
                    <a:pt x="2079" y="166"/>
                  </a:cubicBezTo>
                  <a:cubicBezTo>
                    <a:pt x="2048" y="158"/>
                    <a:pt x="2056" y="205"/>
                    <a:pt x="2032" y="213"/>
                  </a:cubicBezTo>
                  <a:cubicBezTo>
                    <a:pt x="2008" y="221"/>
                    <a:pt x="1961" y="182"/>
                    <a:pt x="1945" y="158"/>
                  </a:cubicBezTo>
                  <a:cubicBezTo>
                    <a:pt x="1929" y="142"/>
                    <a:pt x="1882" y="166"/>
                    <a:pt x="1834" y="158"/>
                  </a:cubicBezTo>
                  <a:cubicBezTo>
                    <a:pt x="1787" y="158"/>
                    <a:pt x="1803" y="118"/>
                    <a:pt x="1779" y="103"/>
                  </a:cubicBezTo>
                  <a:cubicBezTo>
                    <a:pt x="1755" y="87"/>
                    <a:pt x="1755" y="71"/>
                    <a:pt x="1732" y="32"/>
                  </a:cubicBezTo>
                  <a:cubicBezTo>
                    <a:pt x="1708" y="0"/>
                    <a:pt x="1700" y="32"/>
                    <a:pt x="1668" y="23"/>
                  </a:cubicBezTo>
                  <a:cubicBezTo>
                    <a:pt x="1637" y="16"/>
                    <a:pt x="1613" y="16"/>
                    <a:pt x="1581" y="16"/>
                  </a:cubicBezTo>
                  <a:cubicBezTo>
                    <a:pt x="1558" y="16"/>
                    <a:pt x="1558" y="55"/>
                    <a:pt x="1550" y="79"/>
                  </a:cubicBezTo>
                  <a:cubicBezTo>
                    <a:pt x="1542" y="103"/>
                    <a:pt x="1550" y="110"/>
                    <a:pt x="1566" y="126"/>
                  </a:cubicBezTo>
                  <a:cubicBezTo>
                    <a:pt x="1581" y="150"/>
                    <a:pt x="1573" y="174"/>
                    <a:pt x="1573" y="182"/>
                  </a:cubicBezTo>
                  <a:cubicBezTo>
                    <a:pt x="1573" y="197"/>
                    <a:pt x="1542" y="190"/>
                    <a:pt x="1494" y="197"/>
                  </a:cubicBezTo>
                  <a:cubicBezTo>
                    <a:pt x="1455" y="205"/>
                    <a:pt x="1486" y="229"/>
                    <a:pt x="1463" y="253"/>
                  </a:cubicBezTo>
                  <a:cubicBezTo>
                    <a:pt x="1447" y="269"/>
                    <a:pt x="1423" y="229"/>
                    <a:pt x="1407" y="221"/>
                  </a:cubicBezTo>
                  <a:cubicBezTo>
                    <a:pt x="1399" y="205"/>
                    <a:pt x="1368" y="221"/>
                    <a:pt x="1368" y="261"/>
                  </a:cubicBezTo>
                  <a:cubicBezTo>
                    <a:pt x="1360" y="292"/>
                    <a:pt x="1368" y="284"/>
                    <a:pt x="1384" y="316"/>
                  </a:cubicBezTo>
                  <a:cubicBezTo>
                    <a:pt x="1392" y="348"/>
                    <a:pt x="1360" y="340"/>
                    <a:pt x="1352" y="356"/>
                  </a:cubicBezTo>
                  <a:cubicBezTo>
                    <a:pt x="1336" y="379"/>
                    <a:pt x="1336" y="371"/>
                    <a:pt x="1320" y="371"/>
                  </a:cubicBezTo>
                  <a:cubicBezTo>
                    <a:pt x="1305" y="379"/>
                    <a:pt x="1305" y="395"/>
                    <a:pt x="1305" y="419"/>
                  </a:cubicBezTo>
                  <a:cubicBezTo>
                    <a:pt x="1305" y="435"/>
                    <a:pt x="1281" y="466"/>
                    <a:pt x="1265" y="458"/>
                  </a:cubicBezTo>
                  <a:cubicBezTo>
                    <a:pt x="1249" y="458"/>
                    <a:pt x="1210" y="561"/>
                    <a:pt x="1218" y="584"/>
                  </a:cubicBezTo>
                  <a:cubicBezTo>
                    <a:pt x="1218" y="608"/>
                    <a:pt x="1202" y="600"/>
                    <a:pt x="1178" y="608"/>
                  </a:cubicBezTo>
                  <a:cubicBezTo>
                    <a:pt x="1155" y="615"/>
                    <a:pt x="1155" y="600"/>
                    <a:pt x="1146" y="600"/>
                  </a:cubicBezTo>
                  <a:cubicBezTo>
                    <a:pt x="1131" y="592"/>
                    <a:pt x="1115" y="592"/>
                    <a:pt x="1099" y="576"/>
                  </a:cubicBezTo>
                  <a:cubicBezTo>
                    <a:pt x="1083" y="569"/>
                    <a:pt x="1075" y="545"/>
                    <a:pt x="1067" y="545"/>
                  </a:cubicBezTo>
                  <a:cubicBezTo>
                    <a:pt x="1060" y="545"/>
                    <a:pt x="1052" y="569"/>
                    <a:pt x="1036" y="584"/>
                  </a:cubicBezTo>
                  <a:cubicBezTo>
                    <a:pt x="1028" y="592"/>
                    <a:pt x="1012" y="592"/>
                    <a:pt x="1004" y="615"/>
                  </a:cubicBezTo>
                  <a:cubicBezTo>
                    <a:pt x="1004" y="631"/>
                    <a:pt x="1004" y="631"/>
                    <a:pt x="988" y="639"/>
                  </a:cubicBezTo>
                  <a:cubicBezTo>
                    <a:pt x="973" y="647"/>
                    <a:pt x="973" y="655"/>
                    <a:pt x="973" y="663"/>
                  </a:cubicBezTo>
                  <a:cubicBezTo>
                    <a:pt x="973" y="671"/>
                    <a:pt x="980" y="695"/>
                    <a:pt x="973" y="702"/>
                  </a:cubicBezTo>
                  <a:cubicBezTo>
                    <a:pt x="973" y="710"/>
                    <a:pt x="949" y="702"/>
                    <a:pt x="949" y="702"/>
                  </a:cubicBezTo>
                  <a:cubicBezTo>
                    <a:pt x="941" y="679"/>
                    <a:pt x="941" y="679"/>
                    <a:pt x="941" y="679"/>
                  </a:cubicBezTo>
                  <a:cubicBezTo>
                    <a:pt x="941" y="679"/>
                    <a:pt x="909" y="663"/>
                    <a:pt x="909" y="655"/>
                  </a:cubicBezTo>
                  <a:cubicBezTo>
                    <a:pt x="902" y="647"/>
                    <a:pt x="902" y="639"/>
                    <a:pt x="893" y="639"/>
                  </a:cubicBezTo>
                  <a:cubicBezTo>
                    <a:pt x="886" y="647"/>
                    <a:pt x="878" y="663"/>
                    <a:pt x="870" y="663"/>
                  </a:cubicBezTo>
                  <a:cubicBezTo>
                    <a:pt x="862" y="663"/>
                    <a:pt x="846" y="671"/>
                    <a:pt x="838" y="679"/>
                  </a:cubicBezTo>
                  <a:cubicBezTo>
                    <a:pt x="838" y="686"/>
                    <a:pt x="830" y="695"/>
                    <a:pt x="815" y="695"/>
                  </a:cubicBezTo>
                  <a:cubicBezTo>
                    <a:pt x="807" y="686"/>
                    <a:pt x="799" y="702"/>
                    <a:pt x="799" y="718"/>
                  </a:cubicBezTo>
                  <a:cubicBezTo>
                    <a:pt x="807" y="734"/>
                    <a:pt x="799" y="750"/>
                    <a:pt x="791" y="750"/>
                  </a:cubicBezTo>
                  <a:cubicBezTo>
                    <a:pt x="783" y="758"/>
                    <a:pt x="775" y="750"/>
                    <a:pt x="759" y="734"/>
                  </a:cubicBezTo>
                  <a:cubicBezTo>
                    <a:pt x="743" y="718"/>
                    <a:pt x="743" y="726"/>
                    <a:pt x="727" y="718"/>
                  </a:cubicBezTo>
                  <a:cubicBezTo>
                    <a:pt x="704" y="718"/>
                    <a:pt x="704" y="702"/>
                    <a:pt x="688" y="695"/>
                  </a:cubicBezTo>
                  <a:cubicBezTo>
                    <a:pt x="672" y="695"/>
                    <a:pt x="649" y="702"/>
                    <a:pt x="633" y="718"/>
                  </a:cubicBezTo>
                  <a:cubicBezTo>
                    <a:pt x="617" y="726"/>
                    <a:pt x="609" y="734"/>
                    <a:pt x="617" y="750"/>
                  </a:cubicBezTo>
                  <a:cubicBezTo>
                    <a:pt x="617" y="766"/>
                    <a:pt x="569" y="742"/>
                    <a:pt x="554" y="742"/>
                  </a:cubicBezTo>
                  <a:cubicBezTo>
                    <a:pt x="538" y="742"/>
                    <a:pt x="522" y="758"/>
                    <a:pt x="522" y="766"/>
                  </a:cubicBezTo>
                  <a:cubicBezTo>
                    <a:pt x="522" y="781"/>
                    <a:pt x="514" y="789"/>
                    <a:pt x="490" y="789"/>
                  </a:cubicBezTo>
                  <a:cubicBezTo>
                    <a:pt x="482" y="789"/>
                    <a:pt x="467" y="789"/>
                    <a:pt x="459" y="789"/>
                  </a:cubicBezTo>
                  <a:cubicBezTo>
                    <a:pt x="459" y="805"/>
                    <a:pt x="459" y="813"/>
                    <a:pt x="451" y="821"/>
                  </a:cubicBezTo>
                  <a:cubicBezTo>
                    <a:pt x="435" y="845"/>
                    <a:pt x="411" y="861"/>
                    <a:pt x="435" y="884"/>
                  </a:cubicBezTo>
                  <a:cubicBezTo>
                    <a:pt x="451" y="900"/>
                    <a:pt x="475" y="924"/>
                    <a:pt x="459" y="932"/>
                  </a:cubicBezTo>
                  <a:cubicBezTo>
                    <a:pt x="435" y="939"/>
                    <a:pt x="293" y="939"/>
                    <a:pt x="309" y="1003"/>
                  </a:cubicBezTo>
                  <a:cubicBezTo>
                    <a:pt x="324" y="1066"/>
                    <a:pt x="348" y="1074"/>
                    <a:pt x="340" y="1098"/>
                  </a:cubicBezTo>
                  <a:cubicBezTo>
                    <a:pt x="332" y="1129"/>
                    <a:pt x="301" y="1169"/>
                    <a:pt x="261" y="1137"/>
                  </a:cubicBezTo>
                  <a:cubicBezTo>
                    <a:pt x="222" y="1106"/>
                    <a:pt x="79" y="1074"/>
                    <a:pt x="87" y="1200"/>
                  </a:cubicBezTo>
                  <a:cubicBezTo>
                    <a:pt x="95" y="1208"/>
                    <a:pt x="119" y="1295"/>
                    <a:pt x="79" y="1295"/>
                  </a:cubicBezTo>
                  <a:cubicBezTo>
                    <a:pt x="48" y="1295"/>
                    <a:pt x="79" y="1319"/>
                    <a:pt x="63" y="1366"/>
                  </a:cubicBezTo>
                  <a:cubicBezTo>
                    <a:pt x="48" y="1414"/>
                    <a:pt x="48" y="1398"/>
                    <a:pt x="40" y="1390"/>
                  </a:cubicBezTo>
                  <a:cubicBezTo>
                    <a:pt x="24" y="1390"/>
                    <a:pt x="0" y="1406"/>
                    <a:pt x="0" y="1414"/>
                  </a:cubicBezTo>
                  <a:cubicBezTo>
                    <a:pt x="0" y="1422"/>
                    <a:pt x="0" y="1422"/>
                    <a:pt x="0" y="1422"/>
                  </a:cubicBezTo>
                  <a:cubicBezTo>
                    <a:pt x="95" y="1438"/>
                    <a:pt x="467" y="1406"/>
                    <a:pt x="498" y="1406"/>
                  </a:cubicBezTo>
                  <a:cubicBezTo>
                    <a:pt x="530" y="1398"/>
                    <a:pt x="498" y="1343"/>
                    <a:pt x="498" y="1319"/>
                  </a:cubicBezTo>
                  <a:cubicBezTo>
                    <a:pt x="498" y="1295"/>
                    <a:pt x="562" y="1303"/>
                    <a:pt x="577" y="1311"/>
                  </a:cubicBezTo>
                  <a:cubicBezTo>
                    <a:pt x="601" y="1327"/>
                    <a:pt x="625" y="1351"/>
                    <a:pt x="633" y="1335"/>
                  </a:cubicBezTo>
                  <a:cubicBezTo>
                    <a:pt x="640" y="1311"/>
                    <a:pt x="680" y="1303"/>
                    <a:pt x="680" y="1303"/>
                  </a:cubicBezTo>
                  <a:cubicBezTo>
                    <a:pt x="1099" y="1279"/>
                    <a:pt x="1724" y="1208"/>
                    <a:pt x="2174" y="1153"/>
                  </a:cubicBezTo>
                  <a:cubicBezTo>
                    <a:pt x="2214" y="1121"/>
                    <a:pt x="2261" y="1090"/>
                    <a:pt x="2269" y="1074"/>
                  </a:cubicBezTo>
                  <a:cubicBezTo>
                    <a:pt x="2293" y="1050"/>
                    <a:pt x="2293" y="1074"/>
                    <a:pt x="2316" y="1074"/>
                  </a:cubicBezTo>
                  <a:cubicBezTo>
                    <a:pt x="2332" y="1074"/>
                    <a:pt x="2340" y="1058"/>
                    <a:pt x="2348" y="1019"/>
                  </a:cubicBezTo>
                  <a:cubicBezTo>
                    <a:pt x="2356" y="979"/>
                    <a:pt x="2388" y="995"/>
                    <a:pt x="2403" y="979"/>
                  </a:cubicBezTo>
                  <a:cubicBezTo>
                    <a:pt x="2427" y="971"/>
                    <a:pt x="2419" y="971"/>
                    <a:pt x="2427" y="939"/>
                  </a:cubicBezTo>
                  <a:cubicBezTo>
                    <a:pt x="2427" y="908"/>
                    <a:pt x="2435" y="924"/>
                    <a:pt x="2443" y="916"/>
                  </a:cubicBezTo>
                  <a:cubicBezTo>
                    <a:pt x="2451" y="908"/>
                    <a:pt x="2475" y="884"/>
                    <a:pt x="2475" y="861"/>
                  </a:cubicBezTo>
                  <a:cubicBezTo>
                    <a:pt x="2475" y="837"/>
                    <a:pt x="2514" y="813"/>
                    <a:pt x="2538" y="805"/>
                  </a:cubicBezTo>
                  <a:cubicBezTo>
                    <a:pt x="2554" y="789"/>
                    <a:pt x="2617" y="734"/>
                    <a:pt x="2633" y="718"/>
                  </a:cubicBezTo>
                  <a:cubicBezTo>
                    <a:pt x="2641" y="702"/>
                    <a:pt x="2680" y="663"/>
                    <a:pt x="2704" y="631"/>
                  </a:cubicBezTo>
                  <a:cubicBezTo>
                    <a:pt x="2680" y="608"/>
                    <a:pt x="2656" y="623"/>
                    <a:pt x="2601" y="592"/>
                  </a:cubicBezTo>
                  <a:cubicBezTo>
                    <a:pt x="2538" y="561"/>
                    <a:pt x="2538" y="522"/>
                    <a:pt x="2514" y="482"/>
                  </a:cubicBezTo>
                  <a:cubicBezTo>
                    <a:pt x="2498" y="450"/>
                    <a:pt x="2483" y="419"/>
                    <a:pt x="2451" y="395"/>
                  </a:cubicBezTo>
                  <a:cubicBezTo>
                    <a:pt x="2427" y="371"/>
                    <a:pt x="2419" y="276"/>
                    <a:pt x="2419" y="269"/>
                  </a:cubicBezTo>
                  <a:cubicBezTo>
                    <a:pt x="2419" y="269"/>
                    <a:pt x="2419" y="261"/>
                    <a:pt x="2427" y="261"/>
                  </a:cubicBezTo>
                  <a:cubicBezTo>
                    <a:pt x="2419" y="253"/>
                    <a:pt x="2403" y="237"/>
                    <a:pt x="2396" y="229"/>
                  </a:cubicBezTo>
                </a:path>
              </a:pathLst>
            </a:custGeom>
            <a:solidFill>
              <a:schemeClr val="accent6"/>
            </a:solidFill>
            <a:ln>
              <a:solidFill>
                <a:schemeClr val="bg2"/>
              </a:solidFill>
            </a:ln>
            <a:effectLst/>
          </p:spPr>
          <p:txBody>
            <a:bodyPr wrap="none" anchor="ctr"/>
            <a:lstStyle/>
            <a:p>
              <a:endParaRPr lang="en-US"/>
            </a:p>
          </p:txBody>
        </p:sp>
        <p:sp>
          <p:nvSpPr>
            <p:cNvPr id="1236" name="Freeform 782"/>
            <p:cNvSpPr>
              <a:spLocks noChangeArrowheads="1"/>
            </p:cNvSpPr>
            <p:nvPr/>
          </p:nvSpPr>
          <p:spPr bwMode="auto">
            <a:xfrm>
              <a:off x="18828366" y="6843271"/>
              <a:ext cx="1426374" cy="749135"/>
            </a:xfrm>
            <a:custGeom>
              <a:avLst/>
              <a:gdLst>
                <a:gd name="T0" fmla="*/ 8 w 2713"/>
                <a:gd name="T1" fmla="*/ 1406 h 1423"/>
                <a:gd name="T2" fmla="*/ 71 w 2713"/>
                <a:gd name="T3" fmla="*/ 1311 h 1423"/>
                <a:gd name="T4" fmla="*/ 87 w 2713"/>
                <a:gd name="T5" fmla="*/ 1192 h 1423"/>
                <a:gd name="T6" fmla="*/ 332 w 2713"/>
                <a:gd name="T7" fmla="*/ 1058 h 1423"/>
                <a:gd name="T8" fmla="*/ 443 w 2713"/>
                <a:gd name="T9" fmla="*/ 876 h 1423"/>
                <a:gd name="T10" fmla="*/ 467 w 2713"/>
                <a:gd name="T11" fmla="*/ 781 h 1423"/>
                <a:gd name="T12" fmla="*/ 617 w 2713"/>
                <a:gd name="T13" fmla="*/ 750 h 1423"/>
                <a:gd name="T14" fmla="*/ 712 w 2713"/>
                <a:gd name="T15" fmla="*/ 694 h 1423"/>
                <a:gd name="T16" fmla="*/ 807 w 2713"/>
                <a:gd name="T17" fmla="*/ 710 h 1423"/>
                <a:gd name="T18" fmla="*/ 886 w 2713"/>
                <a:gd name="T19" fmla="*/ 639 h 1423"/>
                <a:gd name="T20" fmla="*/ 949 w 2713"/>
                <a:gd name="T21" fmla="*/ 663 h 1423"/>
                <a:gd name="T22" fmla="*/ 996 w 2713"/>
                <a:gd name="T23" fmla="*/ 631 h 1423"/>
                <a:gd name="T24" fmla="*/ 1060 w 2713"/>
                <a:gd name="T25" fmla="*/ 553 h 1423"/>
                <a:gd name="T26" fmla="*/ 1154 w 2713"/>
                <a:gd name="T27" fmla="*/ 584 h 1423"/>
                <a:gd name="T28" fmla="*/ 1218 w 2713"/>
                <a:gd name="T29" fmla="*/ 576 h 1423"/>
                <a:gd name="T30" fmla="*/ 1352 w 2713"/>
                <a:gd name="T31" fmla="*/ 348 h 1423"/>
                <a:gd name="T32" fmla="*/ 1423 w 2713"/>
                <a:gd name="T33" fmla="*/ 205 h 1423"/>
                <a:gd name="T34" fmla="*/ 1550 w 2713"/>
                <a:gd name="T35" fmla="*/ 182 h 1423"/>
                <a:gd name="T36" fmla="*/ 1589 w 2713"/>
                <a:gd name="T37" fmla="*/ 0 h 1423"/>
                <a:gd name="T38" fmla="*/ 1740 w 2713"/>
                <a:gd name="T39" fmla="*/ 24 h 1423"/>
                <a:gd name="T40" fmla="*/ 1898 w 2713"/>
                <a:gd name="T41" fmla="*/ 142 h 1423"/>
                <a:gd name="T42" fmla="*/ 2080 w 2713"/>
                <a:gd name="T43" fmla="*/ 150 h 1423"/>
                <a:gd name="T44" fmla="*/ 2206 w 2713"/>
                <a:gd name="T45" fmla="*/ 150 h 1423"/>
                <a:gd name="T46" fmla="*/ 2301 w 2713"/>
                <a:gd name="T47" fmla="*/ 126 h 1423"/>
                <a:gd name="T48" fmla="*/ 2411 w 2713"/>
                <a:gd name="T49" fmla="*/ 221 h 1423"/>
                <a:gd name="T50" fmla="*/ 2522 w 2713"/>
                <a:gd name="T51" fmla="*/ 466 h 1423"/>
                <a:gd name="T52" fmla="*/ 2712 w 2713"/>
                <a:gd name="T53" fmla="*/ 623 h 1423"/>
                <a:gd name="T54" fmla="*/ 2451 w 2713"/>
                <a:gd name="T55" fmla="*/ 908 h 1423"/>
                <a:gd name="T56" fmla="*/ 2356 w 2713"/>
                <a:gd name="T57" fmla="*/ 1011 h 1423"/>
                <a:gd name="T58" fmla="*/ 2182 w 2713"/>
                <a:gd name="T59" fmla="*/ 1145 h 1423"/>
                <a:gd name="T60" fmla="*/ 593 w 2713"/>
                <a:gd name="T61" fmla="*/ 1311 h 1423"/>
                <a:gd name="T62" fmla="*/ 506 w 2713"/>
                <a:gd name="T63" fmla="*/ 1398 h 1423"/>
                <a:gd name="T64" fmla="*/ 490 w 2713"/>
                <a:gd name="T65" fmla="*/ 1390 h 1423"/>
                <a:gd name="T66" fmla="*/ 593 w 2713"/>
                <a:gd name="T67" fmla="*/ 1303 h 1423"/>
                <a:gd name="T68" fmla="*/ 2174 w 2713"/>
                <a:gd name="T69" fmla="*/ 1137 h 1423"/>
                <a:gd name="T70" fmla="*/ 2348 w 2713"/>
                <a:gd name="T71" fmla="*/ 1011 h 1423"/>
                <a:gd name="T72" fmla="*/ 2451 w 2713"/>
                <a:gd name="T73" fmla="*/ 908 h 1423"/>
                <a:gd name="T74" fmla="*/ 2672 w 2713"/>
                <a:gd name="T75" fmla="*/ 607 h 1423"/>
                <a:gd name="T76" fmla="*/ 2419 w 2713"/>
                <a:gd name="T77" fmla="*/ 261 h 1423"/>
                <a:gd name="T78" fmla="*/ 2324 w 2713"/>
                <a:gd name="T79" fmla="*/ 158 h 1423"/>
                <a:gd name="T80" fmla="*/ 2230 w 2713"/>
                <a:gd name="T81" fmla="*/ 142 h 1423"/>
                <a:gd name="T82" fmla="*/ 2087 w 2713"/>
                <a:gd name="T83" fmla="*/ 158 h 1423"/>
                <a:gd name="T84" fmla="*/ 1929 w 2713"/>
                <a:gd name="T85" fmla="*/ 150 h 1423"/>
                <a:gd name="T86" fmla="*/ 1755 w 2713"/>
                <a:gd name="T87" fmla="*/ 55 h 1423"/>
                <a:gd name="T88" fmla="*/ 1589 w 2713"/>
                <a:gd name="T89" fmla="*/ 8 h 1423"/>
                <a:gd name="T90" fmla="*/ 1581 w 2713"/>
                <a:gd name="T91" fmla="*/ 174 h 1423"/>
                <a:gd name="T92" fmla="*/ 1423 w 2713"/>
                <a:gd name="T93" fmla="*/ 221 h 1423"/>
                <a:gd name="T94" fmla="*/ 1376 w 2713"/>
                <a:gd name="T95" fmla="*/ 340 h 1423"/>
                <a:gd name="T96" fmla="*/ 1265 w 2713"/>
                <a:gd name="T97" fmla="*/ 466 h 1423"/>
                <a:gd name="T98" fmla="*/ 1154 w 2713"/>
                <a:gd name="T99" fmla="*/ 600 h 1423"/>
                <a:gd name="T100" fmla="*/ 1075 w 2713"/>
                <a:gd name="T101" fmla="*/ 545 h 1423"/>
                <a:gd name="T102" fmla="*/ 1004 w 2713"/>
                <a:gd name="T103" fmla="*/ 631 h 1423"/>
                <a:gd name="T104" fmla="*/ 957 w 2713"/>
                <a:gd name="T105" fmla="*/ 694 h 1423"/>
                <a:gd name="T106" fmla="*/ 894 w 2713"/>
                <a:gd name="T107" fmla="*/ 647 h 1423"/>
                <a:gd name="T108" fmla="*/ 815 w 2713"/>
                <a:gd name="T109" fmla="*/ 687 h 1423"/>
                <a:gd name="T110" fmla="*/ 728 w 2713"/>
                <a:gd name="T111" fmla="*/ 718 h 1423"/>
                <a:gd name="T112" fmla="*/ 625 w 2713"/>
                <a:gd name="T113" fmla="*/ 750 h 1423"/>
                <a:gd name="T114" fmla="*/ 498 w 2713"/>
                <a:gd name="T115" fmla="*/ 781 h 1423"/>
                <a:gd name="T116" fmla="*/ 475 w 2713"/>
                <a:gd name="T117" fmla="*/ 916 h 1423"/>
                <a:gd name="T118" fmla="*/ 348 w 2713"/>
                <a:gd name="T119" fmla="*/ 1098 h 1423"/>
                <a:gd name="T120" fmla="*/ 111 w 2713"/>
                <a:gd name="T121" fmla="*/ 1279 h 1423"/>
                <a:gd name="T122" fmla="*/ 48 w 2713"/>
                <a:gd name="T123" fmla="*/ 139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1423">
                  <a:moveTo>
                    <a:pt x="71" y="1422"/>
                  </a:moveTo>
                  <a:lnTo>
                    <a:pt x="71" y="1422"/>
                  </a:lnTo>
                  <a:cubicBezTo>
                    <a:pt x="40" y="1422"/>
                    <a:pt x="24" y="1422"/>
                    <a:pt x="8" y="1422"/>
                  </a:cubicBezTo>
                  <a:cubicBezTo>
                    <a:pt x="0" y="1422"/>
                    <a:pt x="0" y="1422"/>
                    <a:pt x="0" y="1422"/>
                  </a:cubicBezTo>
                  <a:cubicBezTo>
                    <a:pt x="8" y="1414"/>
                    <a:pt x="8" y="1414"/>
                    <a:pt x="8" y="1414"/>
                  </a:cubicBezTo>
                  <a:cubicBezTo>
                    <a:pt x="8" y="1414"/>
                    <a:pt x="8" y="1414"/>
                    <a:pt x="8" y="1406"/>
                  </a:cubicBezTo>
                  <a:cubicBezTo>
                    <a:pt x="8" y="1398"/>
                    <a:pt x="24" y="1382"/>
                    <a:pt x="40" y="1382"/>
                  </a:cubicBezTo>
                  <a:cubicBezTo>
                    <a:pt x="40" y="1382"/>
                    <a:pt x="40" y="1382"/>
                    <a:pt x="48" y="1382"/>
                  </a:cubicBezTo>
                  <a:lnTo>
                    <a:pt x="56" y="1382"/>
                  </a:lnTo>
                  <a:cubicBezTo>
                    <a:pt x="56" y="1390"/>
                    <a:pt x="56" y="1390"/>
                    <a:pt x="56" y="1390"/>
                  </a:cubicBezTo>
                  <a:cubicBezTo>
                    <a:pt x="56" y="1382"/>
                    <a:pt x="64" y="1366"/>
                    <a:pt x="71" y="1358"/>
                  </a:cubicBezTo>
                  <a:cubicBezTo>
                    <a:pt x="71" y="1335"/>
                    <a:pt x="71" y="1319"/>
                    <a:pt x="71" y="1311"/>
                  </a:cubicBezTo>
                  <a:cubicBezTo>
                    <a:pt x="71" y="1303"/>
                    <a:pt x="71" y="1295"/>
                    <a:pt x="71" y="1287"/>
                  </a:cubicBezTo>
                  <a:cubicBezTo>
                    <a:pt x="71" y="1287"/>
                    <a:pt x="79" y="1287"/>
                    <a:pt x="87" y="1287"/>
                  </a:cubicBezTo>
                  <a:cubicBezTo>
                    <a:pt x="95" y="1287"/>
                    <a:pt x="103" y="1279"/>
                    <a:pt x="103" y="1271"/>
                  </a:cubicBezTo>
                  <a:cubicBezTo>
                    <a:pt x="111" y="1248"/>
                    <a:pt x="95" y="1200"/>
                    <a:pt x="87" y="1192"/>
                  </a:cubicBezTo>
                  <a:lnTo>
                    <a:pt x="87" y="1192"/>
                  </a:lnTo>
                  <a:lnTo>
                    <a:pt x="87" y="1192"/>
                  </a:lnTo>
                  <a:cubicBezTo>
                    <a:pt x="87" y="1161"/>
                    <a:pt x="95" y="1137"/>
                    <a:pt x="111" y="1121"/>
                  </a:cubicBezTo>
                  <a:cubicBezTo>
                    <a:pt x="127" y="1105"/>
                    <a:pt x="151" y="1098"/>
                    <a:pt x="174" y="1098"/>
                  </a:cubicBezTo>
                  <a:cubicBezTo>
                    <a:pt x="214" y="1098"/>
                    <a:pt x="253" y="1113"/>
                    <a:pt x="269" y="1129"/>
                  </a:cubicBezTo>
                  <a:cubicBezTo>
                    <a:pt x="277" y="1137"/>
                    <a:pt x="293" y="1137"/>
                    <a:pt x="301" y="1137"/>
                  </a:cubicBezTo>
                  <a:cubicBezTo>
                    <a:pt x="324" y="1137"/>
                    <a:pt x="340" y="1113"/>
                    <a:pt x="340" y="1090"/>
                  </a:cubicBezTo>
                  <a:cubicBezTo>
                    <a:pt x="348" y="1082"/>
                    <a:pt x="340" y="1074"/>
                    <a:pt x="332" y="1058"/>
                  </a:cubicBezTo>
                  <a:cubicBezTo>
                    <a:pt x="324" y="1042"/>
                    <a:pt x="317" y="1026"/>
                    <a:pt x="309" y="995"/>
                  </a:cubicBezTo>
                  <a:cubicBezTo>
                    <a:pt x="309" y="987"/>
                    <a:pt x="309" y="979"/>
                    <a:pt x="317" y="971"/>
                  </a:cubicBezTo>
                  <a:cubicBezTo>
                    <a:pt x="332" y="940"/>
                    <a:pt x="395" y="931"/>
                    <a:pt x="435" y="924"/>
                  </a:cubicBezTo>
                  <a:cubicBezTo>
                    <a:pt x="451" y="924"/>
                    <a:pt x="459" y="924"/>
                    <a:pt x="467" y="924"/>
                  </a:cubicBezTo>
                  <a:cubicBezTo>
                    <a:pt x="467" y="916"/>
                    <a:pt x="467" y="916"/>
                    <a:pt x="467" y="916"/>
                  </a:cubicBezTo>
                  <a:cubicBezTo>
                    <a:pt x="467" y="908"/>
                    <a:pt x="459" y="892"/>
                    <a:pt x="443" y="876"/>
                  </a:cubicBezTo>
                  <a:cubicBezTo>
                    <a:pt x="435" y="876"/>
                    <a:pt x="435" y="876"/>
                    <a:pt x="435" y="876"/>
                  </a:cubicBezTo>
                  <a:cubicBezTo>
                    <a:pt x="419" y="860"/>
                    <a:pt x="435" y="845"/>
                    <a:pt x="443" y="829"/>
                  </a:cubicBezTo>
                  <a:cubicBezTo>
                    <a:pt x="451" y="821"/>
                    <a:pt x="451" y="821"/>
                    <a:pt x="459" y="813"/>
                  </a:cubicBezTo>
                  <a:cubicBezTo>
                    <a:pt x="467" y="805"/>
                    <a:pt x="467" y="797"/>
                    <a:pt x="459" y="781"/>
                  </a:cubicBezTo>
                  <a:lnTo>
                    <a:pt x="459" y="781"/>
                  </a:lnTo>
                  <a:cubicBezTo>
                    <a:pt x="467" y="781"/>
                    <a:pt x="467" y="781"/>
                    <a:pt x="467" y="781"/>
                  </a:cubicBezTo>
                  <a:cubicBezTo>
                    <a:pt x="475" y="773"/>
                    <a:pt x="490" y="773"/>
                    <a:pt x="498" y="781"/>
                  </a:cubicBezTo>
                  <a:lnTo>
                    <a:pt x="506" y="781"/>
                  </a:lnTo>
                  <a:cubicBezTo>
                    <a:pt x="522" y="781"/>
                    <a:pt x="522" y="773"/>
                    <a:pt x="522" y="758"/>
                  </a:cubicBezTo>
                  <a:cubicBezTo>
                    <a:pt x="522" y="742"/>
                    <a:pt x="538" y="726"/>
                    <a:pt x="562" y="726"/>
                  </a:cubicBezTo>
                  <a:cubicBezTo>
                    <a:pt x="570" y="734"/>
                    <a:pt x="577" y="734"/>
                    <a:pt x="585" y="734"/>
                  </a:cubicBezTo>
                  <a:cubicBezTo>
                    <a:pt x="593" y="742"/>
                    <a:pt x="609" y="750"/>
                    <a:pt x="617" y="750"/>
                  </a:cubicBezTo>
                  <a:lnTo>
                    <a:pt x="617" y="750"/>
                  </a:lnTo>
                  <a:cubicBezTo>
                    <a:pt x="617" y="742"/>
                    <a:pt x="617" y="742"/>
                    <a:pt x="617" y="742"/>
                  </a:cubicBezTo>
                  <a:cubicBezTo>
                    <a:pt x="617" y="726"/>
                    <a:pt x="617" y="718"/>
                    <a:pt x="641" y="702"/>
                  </a:cubicBezTo>
                  <a:cubicBezTo>
                    <a:pt x="657" y="694"/>
                    <a:pt x="672" y="687"/>
                    <a:pt x="688" y="687"/>
                  </a:cubicBezTo>
                  <a:cubicBezTo>
                    <a:pt x="696" y="687"/>
                    <a:pt x="696" y="687"/>
                    <a:pt x="696" y="687"/>
                  </a:cubicBezTo>
                  <a:cubicBezTo>
                    <a:pt x="704" y="687"/>
                    <a:pt x="712" y="694"/>
                    <a:pt x="712" y="694"/>
                  </a:cubicBezTo>
                  <a:cubicBezTo>
                    <a:pt x="720" y="702"/>
                    <a:pt x="720" y="710"/>
                    <a:pt x="735" y="710"/>
                  </a:cubicBezTo>
                  <a:lnTo>
                    <a:pt x="743" y="710"/>
                  </a:lnTo>
                  <a:lnTo>
                    <a:pt x="743" y="710"/>
                  </a:lnTo>
                  <a:cubicBezTo>
                    <a:pt x="751" y="710"/>
                    <a:pt x="759" y="710"/>
                    <a:pt x="767" y="726"/>
                  </a:cubicBezTo>
                  <a:cubicBezTo>
                    <a:pt x="783" y="734"/>
                    <a:pt x="791" y="742"/>
                    <a:pt x="799" y="742"/>
                  </a:cubicBezTo>
                  <a:cubicBezTo>
                    <a:pt x="807" y="742"/>
                    <a:pt x="807" y="726"/>
                    <a:pt x="807" y="710"/>
                  </a:cubicBezTo>
                  <a:cubicBezTo>
                    <a:pt x="807" y="702"/>
                    <a:pt x="807" y="687"/>
                    <a:pt x="807" y="687"/>
                  </a:cubicBezTo>
                  <a:cubicBezTo>
                    <a:pt x="815" y="678"/>
                    <a:pt x="823" y="678"/>
                    <a:pt x="830" y="678"/>
                  </a:cubicBezTo>
                  <a:cubicBezTo>
                    <a:pt x="838" y="678"/>
                    <a:pt x="838" y="678"/>
                    <a:pt x="846" y="671"/>
                  </a:cubicBezTo>
                  <a:lnTo>
                    <a:pt x="846" y="671"/>
                  </a:lnTo>
                  <a:cubicBezTo>
                    <a:pt x="854" y="655"/>
                    <a:pt x="870" y="655"/>
                    <a:pt x="878" y="647"/>
                  </a:cubicBezTo>
                  <a:cubicBezTo>
                    <a:pt x="878" y="647"/>
                    <a:pt x="886" y="647"/>
                    <a:pt x="886" y="639"/>
                  </a:cubicBezTo>
                  <a:cubicBezTo>
                    <a:pt x="886" y="639"/>
                    <a:pt x="894" y="631"/>
                    <a:pt x="901" y="631"/>
                  </a:cubicBezTo>
                  <a:lnTo>
                    <a:pt x="901" y="631"/>
                  </a:lnTo>
                  <a:cubicBezTo>
                    <a:pt x="910" y="631"/>
                    <a:pt x="910" y="639"/>
                    <a:pt x="917" y="639"/>
                  </a:cubicBezTo>
                  <a:lnTo>
                    <a:pt x="917" y="647"/>
                  </a:lnTo>
                  <a:cubicBezTo>
                    <a:pt x="917" y="647"/>
                    <a:pt x="933" y="655"/>
                    <a:pt x="949" y="663"/>
                  </a:cubicBezTo>
                  <a:lnTo>
                    <a:pt x="949" y="663"/>
                  </a:lnTo>
                  <a:cubicBezTo>
                    <a:pt x="957" y="687"/>
                    <a:pt x="957" y="687"/>
                    <a:pt x="957" y="687"/>
                  </a:cubicBezTo>
                  <a:cubicBezTo>
                    <a:pt x="965" y="694"/>
                    <a:pt x="973" y="694"/>
                    <a:pt x="973" y="694"/>
                  </a:cubicBezTo>
                  <a:cubicBezTo>
                    <a:pt x="981" y="694"/>
                    <a:pt x="981" y="694"/>
                    <a:pt x="981" y="694"/>
                  </a:cubicBezTo>
                  <a:cubicBezTo>
                    <a:pt x="981" y="694"/>
                    <a:pt x="981" y="671"/>
                    <a:pt x="981" y="663"/>
                  </a:cubicBezTo>
                  <a:lnTo>
                    <a:pt x="981" y="655"/>
                  </a:lnTo>
                  <a:cubicBezTo>
                    <a:pt x="981" y="647"/>
                    <a:pt x="981" y="639"/>
                    <a:pt x="996" y="631"/>
                  </a:cubicBezTo>
                  <a:lnTo>
                    <a:pt x="996" y="631"/>
                  </a:lnTo>
                  <a:cubicBezTo>
                    <a:pt x="1004" y="623"/>
                    <a:pt x="1004" y="623"/>
                    <a:pt x="1012" y="607"/>
                  </a:cubicBezTo>
                  <a:lnTo>
                    <a:pt x="1012" y="607"/>
                  </a:lnTo>
                  <a:cubicBezTo>
                    <a:pt x="1020" y="584"/>
                    <a:pt x="1028" y="584"/>
                    <a:pt x="1036" y="576"/>
                  </a:cubicBezTo>
                  <a:cubicBezTo>
                    <a:pt x="1036" y="576"/>
                    <a:pt x="1044" y="576"/>
                    <a:pt x="1044" y="568"/>
                  </a:cubicBezTo>
                  <a:cubicBezTo>
                    <a:pt x="1052" y="568"/>
                    <a:pt x="1052" y="561"/>
                    <a:pt x="1060" y="553"/>
                  </a:cubicBezTo>
                  <a:cubicBezTo>
                    <a:pt x="1060" y="545"/>
                    <a:pt x="1068" y="537"/>
                    <a:pt x="1075" y="537"/>
                  </a:cubicBezTo>
                  <a:lnTo>
                    <a:pt x="1075" y="537"/>
                  </a:lnTo>
                  <a:cubicBezTo>
                    <a:pt x="1083" y="537"/>
                    <a:pt x="1091" y="545"/>
                    <a:pt x="1099" y="553"/>
                  </a:cubicBezTo>
                  <a:cubicBezTo>
                    <a:pt x="1099" y="561"/>
                    <a:pt x="1107" y="561"/>
                    <a:pt x="1107" y="568"/>
                  </a:cubicBezTo>
                  <a:cubicBezTo>
                    <a:pt x="1123" y="576"/>
                    <a:pt x="1131" y="584"/>
                    <a:pt x="1147" y="584"/>
                  </a:cubicBezTo>
                  <a:cubicBezTo>
                    <a:pt x="1147" y="584"/>
                    <a:pt x="1147" y="584"/>
                    <a:pt x="1154" y="584"/>
                  </a:cubicBezTo>
                  <a:lnTo>
                    <a:pt x="1163" y="592"/>
                  </a:lnTo>
                  <a:lnTo>
                    <a:pt x="1170" y="600"/>
                  </a:lnTo>
                  <a:cubicBezTo>
                    <a:pt x="1178" y="600"/>
                    <a:pt x="1178" y="600"/>
                    <a:pt x="1186" y="592"/>
                  </a:cubicBezTo>
                  <a:cubicBezTo>
                    <a:pt x="1194" y="592"/>
                    <a:pt x="1194" y="592"/>
                    <a:pt x="1202" y="592"/>
                  </a:cubicBezTo>
                  <a:cubicBezTo>
                    <a:pt x="1210" y="592"/>
                    <a:pt x="1218" y="592"/>
                    <a:pt x="1218" y="584"/>
                  </a:cubicBezTo>
                  <a:lnTo>
                    <a:pt x="1218" y="576"/>
                  </a:lnTo>
                  <a:cubicBezTo>
                    <a:pt x="1210" y="553"/>
                    <a:pt x="1241" y="482"/>
                    <a:pt x="1257" y="458"/>
                  </a:cubicBezTo>
                  <a:cubicBezTo>
                    <a:pt x="1265" y="450"/>
                    <a:pt x="1273" y="450"/>
                    <a:pt x="1273" y="450"/>
                  </a:cubicBezTo>
                  <a:cubicBezTo>
                    <a:pt x="1289" y="450"/>
                    <a:pt x="1305" y="427"/>
                    <a:pt x="1305" y="411"/>
                  </a:cubicBezTo>
                  <a:cubicBezTo>
                    <a:pt x="1305" y="379"/>
                    <a:pt x="1313" y="363"/>
                    <a:pt x="1328" y="363"/>
                  </a:cubicBezTo>
                  <a:cubicBezTo>
                    <a:pt x="1336" y="363"/>
                    <a:pt x="1336" y="363"/>
                    <a:pt x="1336" y="363"/>
                  </a:cubicBezTo>
                  <a:cubicBezTo>
                    <a:pt x="1344" y="363"/>
                    <a:pt x="1344" y="363"/>
                    <a:pt x="1352" y="348"/>
                  </a:cubicBezTo>
                  <a:cubicBezTo>
                    <a:pt x="1360" y="340"/>
                    <a:pt x="1368" y="340"/>
                    <a:pt x="1376" y="332"/>
                  </a:cubicBezTo>
                  <a:cubicBezTo>
                    <a:pt x="1384" y="332"/>
                    <a:pt x="1392" y="324"/>
                    <a:pt x="1384" y="308"/>
                  </a:cubicBezTo>
                  <a:cubicBezTo>
                    <a:pt x="1384" y="300"/>
                    <a:pt x="1376" y="292"/>
                    <a:pt x="1376" y="292"/>
                  </a:cubicBezTo>
                  <a:cubicBezTo>
                    <a:pt x="1368" y="276"/>
                    <a:pt x="1368" y="276"/>
                    <a:pt x="1368" y="245"/>
                  </a:cubicBezTo>
                  <a:cubicBezTo>
                    <a:pt x="1376" y="221"/>
                    <a:pt x="1392" y="205"/>
                    <a:pt x="1407" y="205"/>
                  </a:cubicBezTo>
                  <a:cubicBezTo>
                    <a:pt x="1415" y="205"/>
                    <a:pt x="1415" y="205"/>
                    <a:pt x="1423" y="205"/>
                  </a:cubicBezTo>
                  <a:cubicBezTo>
                    <a:pt x="1423" y="213"/>
                    <a:pt x="1423" y="213"/>
                    <a:pt x="1431" y="213"/>
                  </a:cubicBezTo>
                  <a:cubicBezTo>
                    <a:pt x="1439" y="229"/>
                    <a:pt x="1455" y="245"/>
                    <a:pt x="1463" y="245"/>
                  </a:cubicBezTo>
                  <a:cubicBezTo>
                    <a:pt x="1463" y="245"/>
                    <a:pt x="1471" y="245"/>
                    <a:pt x="1471" y="237"/>
                  </a:cubicBezTo>
                  <a:cubicBezTo>
                    <a:pt x="1479" y="229"/>
                    <a:pt x="1479" y="221"/>
                    <a:pt x="1479" y="213"/>
                  </a:cubicBezTo>
                  <a:cubicBezTo>
                    <a:pt x="1479" y="205"/>
                    <a:pt x="1471" y="189"/>
                    <a:pt x="1502" y="182"/>
                  </a:cubicBezTo>
                  <a:cubicBezTo>
                    <a:pt x="1518" y="182"/>
                    <a:pt x="1534" y="182"/>
                    <a:pt x="1550" y="182"/>
                  </a:cubicBezTo>
                  <a:cubicBezTo>
                    <a:pt x="1566" y="182"/>
                    <a:pt x="1574" y="182"/>
                    <a:pt x="1574" y="174"/>
                  </a:cubicBezTo>
                  <a:cubicBezTo>
                    <a:pt x="1581" y="166"/>
                    <a:pt x="1581" y="142"/>
                    <a:pt x="1574" y="118"/>
                  </a:cubicBezTo>
                  <a:cubicBezTo>
                    <a:pt x="1566" y="118"/>
                    <a:pt x="1566" y="110"/>
                    <a:pt x="1566" y="110"/>
                  </a:cubicBezTo>
                  <a:cubicBezTo>
                    <a:pt x="1550" y="102"/>
                    <a:pt x="1550" y="95"/>
                    <a:pt x="1550" y="71"/>
                  </a:cubicBezTo>
                  <a:cubicBezTo>
                    <a:pt x="1558" y="63"/>
                    <a:pt x="1558" y="55"/>
                    <a:pt x="1558" y="47"/>
                  </a:cubicBezTo>
                  <a:cubicBezTo>
                    <a:pt x="1566" y="31"/>
                    <a:pt x="1566" y="0"/>
                    <a:pt x="1589" y="0"/>
                  </a:cubicBezTo>
                  <a:lnTo>
                    <a:pt x="1589" y="0"/>
                  </a:lnTo>
                  <a:cubicBezTo>
                    <a:pt x="1621" y="0"/>
                    <a:pt x="1645" y="8"/>
                    <a:pt x="1676" y="15"/>
                  </a:cubicBezTo>
                  <a:lnTo>
                    <a:pt x="1684" y="15"/>
                  </a:lnTo>
                  <a:cubicBezTo>
                    <a:pt x="1692" y="15"/>
                    <a:pt x="1700" y="15"/>
                    <a:pt x="1700" y="8"/>
                  </a:cubicBezTo>
                  <a:cubicBezTo>
                    <a:pt x="1708" y="8"/>
                    <a:pt x="1708" y="8"/>
                    <a:pt x="1716" y="8"/>
                  </a:cubicBezTo>
                  <a:cubicBezTo>
                    <a:pt x="1724" y="8"/>
                    <a:pt x="1732" y="8"/>
                    <a:pt x="1740" y="24"/>
                  </a:cubicBezTo>
                  <a:cubicBezTo>
                    <a:pt x="1747" y="31"/>
                    <a:pt x="1755" y="47"/>
                    <a:pt x="1755" y="55"/>
                  </a:cubicBezTo>
                  <a:cubicBezTo>
                    <a:pt x="1771" y="71"/>
                    <a:pt x="1771" y="87"/>
                    <a:pt x="1787" y="95"/>
                  </a:cubicBezTo>
                  <a:cubicBezTo>
                    <a:pt x="1795" y="102"/>
                    <a:pt x="1803" y="110"/>
                    <a:pt x="1803" y="118"/>
                  </a:cubicBezTo>
                  <a:cubicBezTo>
                    <a:pt x="1811" y="134"/>
                    <a:pt x="1811" y="142"/>
                    <a:pt x="1842" y="150"/>
                  </a:cubicBezTo>
                  <a:cubicBezTo>
                    <a:pt x="1850" y="150"/>
                    <a:pt x="1850" y="150"/>
                    <a:pt x="1858" y="150"/>
                  </a:cubicBezTo>
                  <a:cubicBezTo>
                    <a:pt x="1874" y="150"/>
                    <a:pt x="1890" y="150"/>
                    <a:pt x="1898" y="142"/>
                  </a:cubicBezTo>
                  <a:cubicBezTo>
                    <a:pt x="1913" y="142"/>
                    <a:pt x="1921" y="142"/>
                    <a:pt x="1929" y="142"/>
                  </a:cubicBezTo>
                  <a:cubicBezTo>
                    <a:pt x="1945" y="142"/>
                    <a:pt x="1953" y="142"/>
                    <a:pt x="1953" y="150"/>
                  </a:cubicBezTo>
                  <a:cubicBezTo>
                    <a:pt x="1969" y="166"/>
                    <a:pt x="2008" y="197"/>
                    <a:pt x="2032" y="197"/>
                  </a:cubicBezTo>
                  <a:lnTo>
                    <a:pt x="2040" y="197"/>
                  </a:lnTo>
                  <a:cubicBezTo>
                    <a:pt x="2048" y="197"/>
                    <a:pt x="2056" y="189"/>
                    <a:pt x="2056" y="182"/>
                  </a:cubicBezTo>
                  <a:cubicBezTo>
                    <a:pt x="2064" y="166"/>
                    <a:pt x="2064" y="150"/>
                    <a:pt x="2080" y="150"/>
                  </a:cubicBezTo>
                  <a:cubicBezTo>
                    <a:pt x="2087" y="150"/>
                    <a:pt x="2087" y="150"/>
                    <a:pt x="2087" y="158"/>
                  </a:cubicBezTo>
                  <a:cubicBezTo>
                    <a:pt x="2103" y="158"/>
                    <a:pt x="2119" y="166"/>
                    <a:pt x="2127" y="166"/>
                  </a:cubicBezTo>
                  <a:cubicBezTo>
                    <a:pt x="2135" y="174"/>
                    <a:pt x="2135" y="182"/>
                    <a:pt x="2143" y="174"/>
                  </a:cubicBezTo>
                  <a:cubicBezTo>
                    <a:pt x="2166" y="174"/>
                    <a:pt x="2174" y="166"/>
                    <a:pt x="2174" y="158"/>
                  </a:cubicBezTo>
                  <a:cubicBezTo>
                    <a:pt x="2182" y="158"/>
                    <a:pt x="2182" y="150"/>
                    <a:pt x="2198" y="150"/>
                  </a:cubicBezTo>
                  <a:lnTo>
                    <a:pt x="2206" y="150"/>
                  </a:lnTo>
                  <a:cubicBezTo>
                    <a:pt x="2214" y="150"/>
                    <a:pt x="2214" y="150"/>
                    <a:pt x="2222" y="134"/>
                  </a:cubicBezTo>
                  <a:cubicBezTo>
                    <a:pt x="2230" y="134"/>
                    <a:pt x="2238" y="126"/>
                    <a:pt x="2246" y="118"/>
                  </a:cubicBezTo>
                  <a:cubicBezTo>
                    <a:pt x="2277" y="102"/>
                    <a:pt x="2277" y="102"/>
                    <a:pt x="2277" y="102"/>
                  </a:cubicBezTo>
                  <a:cubicBezTo>
                    <a:pt x="2293" y="110"/>
                    <a:pt x="2293" y="110"/>
                    <a:pt x="2293" y="110"/>
                  </a:cubicBezTo>
                  <a:cubicBezTo>
                    <a:pt x="2293" y="118"/>
                    <a:pt x="2293" y="118"/>
                    <a:pt x="2293" y="118"/>
                  </a:cubicBezTo>
                  <a:cubicBezTo>
                    <a:pt x="2293" y="118"/>
                    <a:pt x="2293" y="118"/>
                    <a:pt x="2301" y="126"/>
                  </a:cubicBezTo>
                  <a:cubicBezTo>
                    <a:pt x="2301" y="134"/>
                    <a:pt x="2309" y="142"/>
                    <a:pt x="2317" y="150"/>
                  </a:cubicBezTo>
                  <a:cubicBezTo>
                    <a:pt x="2324" y="150"/>
                    <a:pt x="2333" y="158"/>
                    <a:pt x="2333" y="158"/>
                  </a:cubicBezTo>
                  <a:cubicBezTo>
                    <a:pt x="2333" y="158"/>
                    <a:pt x="2333" y="166"/>
                    <a:pt x="2340" y="174"/>
                  </a:cubicBezTo>
                  <a:cubicBezTo>
                    <a:pt x="2340" y="182"/>
                    <a:pt x="2364" y="189"/>
                    <a:pt x="2388" y="189"/>
                  </a:cubicBezTo>
                  <a:cubicBezTo>
                    <a:pt x="2404" y="197"/>
                    <a:pt x="2404" y="205"/>
                    <a:pt x="2404" y="213"/>
                  </a:cubicBezTo>
                  <a:lnTo>
                    <a:pt x="2411" y="221"/>
                  </a:lnTo>
                  <a:cubicBezTo>
                    <a:pt x="2411" y="229"/>
                    <a:pt x="2419" y="229"/>
                    <a:pt x="2443" y="245"/>
                  </a:cubicBezTo>
                  <a:cubicBezTo>
                    <a:pt x="2443" y="253"/>
                    <a:pt x="2443" y="253"/>
                    <a:pt x="2443" y="253"/>
                  </a:cubicBezTo>
                  <a:cubicBezTo>
                    <a:pt x="2435" y="253"/>
                    <a:pt x="2435" y="253"/>
                    <a:pt x="2435" y="253"/>
                  </a:cubicBezTo>
                  <a:cubicBezTo>
                    <a:pt x="2427" y="261"/>
                    <a:pt x="2427" y="261"/>
                    <a:pt x="2427" y="261"/>
                  </a:cubicBezTo>
                  <a:cubicBezTo>
                    <a:pt x="2427" y="276"/>
                    <a:pt x="2435" y="363"/>
                    <a:pt x="2467" y="387"/>
                  </a:cubicBezTo>
                  <a:cubicBezTo>
                    <a:pt x="2491" y="403"/>
                    <a:pt x="2506" y="435"/>
                    <a:pt x="2522" y="466"/>
                  </a:cubicBezTo>
                  <a:cubicBezTo>
                    <a:pt x="2530" y="474"/>
                    <a:pt x="2530" y="474"/>
                    <a:pt x="2530" y="474"/>
                  </a:cubicBezTo>
                  <a:cubicBezTo>
                    <a:pt x="2530" y="482"/>
                    <a:pt x="2538" y="490"/>
                    <a:pt x="2538" y="498"/>
                  </a:cubicBezTo>
                  <a:cubicBezTo>
                    <a:pt x="2554" y="529"/>
                    <a:pt x="2562" y="561"/>
                    <a:pt x="2609" y="584"/>
                  </a:cubicBezTo>
                  <a:cubicBezTo>
                    <a:pt x="2633" y="600"/>
                    <a:pt x="2657" y="600"/>
                    <a:pt x="2672" y="600"/>
                  </a:cubicBezTo>
                  <a:cubicBezTo>
                    <a:pt x="2688" y="607"/>
                    <a:pt x="2704" y="607"/>
                    <a:pt x="2712" y="623"/>
                  </a:cubicBezTo>
                  <a:lnTo>
                    <a:pt x="2712" y="623"/>
                  </a:lnTo>
                  <a:cubicBezTo>
                    <a:pt x="2712" y="631"/>
                    <a:pt x="2712" y="631"/>
                    <a:pt x="2712" y="631"/>
                  </a:cubicBezTo>
                  <a:cubicBezTo>
                    <a:pt x="2688" y="655"/>
                    <a:pt x="2649" y="702"/>
                    <a:pt x="2641" y="710"/>
                  </a:cubicBezTo>
                  <a:cubicBezTo>
                    <a:pt x="2625" y="734"/>
                    <a:pt x="2570" y="789"/>
                    <a:pt x="2546" y="797"/>
                  </a:cubicBezTo>
                  <a:cubicBezTo>
                    <a:pt x="2530" y="805"/>
                    <a:pt x="2491" y="829"/>
                    <a:pt x="2491" y="853"/>
                  </a:cubicBezTo>
                  <a:cubicBezTo>
                    <a:pt x="2491" y="876"/>
                    <a:pt x="2467" y="892"/>
                    <a:pt x="2459" y="908"/>
                  </a:cubicBezTo>
                  <a:cubicBezTo>
                    <a:pt x="2459" y="908"/>
                    <a:pt x="2459" y="908"/>
                    <a:pt x="2451" y="908"/>
                  </a:cubicBezTo>
                  <a:cubicBezTo>
                    <a:pt x="2451" y="916"/>
                    <a:pt x="2451" y="916"/>
                    <a:pt x="2443" y="916"/>
                  </a:cubicBezTo>
                  <a:cubicBezTo>
                    <a:pt x="2443" y="916"/>
                    <a:pt x="2435" y="916"/>
                    <a:pt x="2435" y="931"/>
                  </a:cubicBezTo>
                  <a:cubicBezTo>
                    <a:pt x="2435" y="940"/>
                    <a:pt x="2435" y="947"/>
                    <a:pt x="2435" y="955"/>
                  </a:cubicBezTo>
                  <a:cubicBezTo>
                    <a:pt x="2435" y="971"/>
                    <a:pt x="2435" y="971"/>
                    <a:pt x="2419" y="979"/>
                  </a:cubicBezTo>
                  <a:cubicBezTo>
                    <a:pt x="2411" y="979"/>
                    <a:pt x="2404" y="979"/>
                    <a:pt x="2396" y="979"/>
                  </a:cubicBezTo>
                  <a:cubicBezTo>
                    <a:pt x="2380" y="987"/>
                    <a:pt x="2364" y="987"/>
                    <a:pt x="2356" y="1011"/>
                  </a:cubicBezTo>
                  <a:cubicBezTo>
                    <a:pt x="2356" y="1018"/>
                    <a:pt x="2356" y="1018"/>
                    <a:pt x="2356" y="1026"/>
                  </a:cubicBezTo>
                  <a:cubicBezTo>
                    <a:pt x="2348" y="1050"/>
                    <a:pt x="2340" y="1066"/>
                    <a:pt x="2324" y="1066"/>
                  </a:cubicBezTo>
                  <a:cubicBezTo>
                    <a:pt x="2317" y="1066"/>
                    <a:pt x="2309" y="1066"/>
                    <a:pt x="2309" y="1066"/>
                  </a:cubicBezTo>
                  <a:cubicBezTo>
                    <a:pt x="2301" y="1058"/>
                    <a:pt x="2301" y="1058"/>
                    <a:pt x="2301" y="1058"/>
                  </a:cubicBezTo>
                  <a:cubicBezTo>
                    <a:pt x="2293" y="1058"/>
                    <a:pt x="2293" y="1058"/>
                    <a:pt x="2285" y="1074"/>
                  </a:cubicBezTo>
                  <a:cubicBezTo>
                    <a:pt x="2269" y="1082"/>
                    <a:pt x="2222" y="1121"/>
                    <a:pt x="2182" y="1145"/>
                  </a:cubicBezTo>
                  <a:lnTo>
                    <a:pt x="2182" y="1145"/>
                  </a:lnTo>
                  <a:lnTo>
                    <a:pt x="2182" y="1145"/>
                  </a:lnTo>
                  <a:cubicBezTo>
                    <a:pt x="1818" y="1192"/>
                    <a:pt x="1139" y="1279"/>
                    <a:pt x="688" y="1295"/>
                  </a:cubicBezTo>
                  <a:cubicBezTo>
                    <a:pt x="680" y="1303"/>
                    <a:pt x="648" y="1311"/>
                    <a:pt x="641" y="1327"/>
                  </a:cubicBezTo>
                  <a:cubicBezTo>
                    <a:pt x="641" y="1335"/>
                    <a:pt x="633" y="1335"/>
                    <a:pt x="633" y="1335"/>
                  </a:cubicBezTo>
                  <a:cubicBezTo>
                    <a:pt x="617" y="1335"/>
                    <a:pt x="609" y="1327"/>
                    <a:pt x="593" y="1311"/>
                  </a:cubicBezTo>
                  <a:cubicBezTo>
                    <a:pt x="593" y="1311"/>
                    <a:pt x="593" y="1311"/>
                    <a:pt x="585" y="1311"/>
                  </a:cubicBezTo>
                  <a:cubicBezTo>
                    <a:pt x="577" y="1303"/>
                    <a:pt x="562" y="1303"/>
                    <a:pt x="538" y="1303"/>
                  </a:cubicBezTo>
                  <a:cubicBezTo>
                    <a:pt x="522" y="1303"/>
                    <a:pt x="506" y="1303"/>
                    <a:pt x="506" y="1311"/>
                  </a:cubicBezTo>
                  <a:cubicBezTo>
                    <a:pt x="506" y="1319"/>
                    <a:pt x="514" y="1327"/>
                    <a:pt x="514" y="1343"/>
                  </a:cubicBezTo>
                  <a:cubicBezTo>
                    <a:pt x="522" y="1358"/>
                    <a:pt x="530" y="1374"/>
                    <a:pt x="522" y="1390"/>
                  </a:cubicBezTo>
                  <a:cubicBezTo>
                    <a:pt x="514" y="1398"/>
                    <a:pt x="514" y="1398"/>
                    <a:pt x="506" y="1398"/>
                  </a:cubicBezTo>
                  <a:cubicBezTo>
                    <a:pt x="498" y="1398"/>
                    <a:pt x="498" y="1398"/>
                    <a:pt x="490" y="1398"/>
                  </a:cubicBezTo>
                  <a:cubicBezTo>
                    <a:pt x="293" y="1414"/>
                    <a:pt x="151" y="1422"/>
                    <a:pt x="71" y="1422"/>
                  </a:cubicBezTo>
                  <a:close/>
                  <a:moveTo>
                    <a:pt x="16" y="1414"/>
                  </a:moveTo>
                  <a:lnTo>
                    <a:pt x="16" y="1414"/>
                  </a:lnTo>
                  <a:cubicBezTo>
                    <a:pt x="24" y="1414"/>
                    <a:pt x="48" y="1414"/>
                    <a:pt x="71" y="1414"/>
                  </a:cubicBezTo>
                  <a:cubicBezTo>
                    <a:pt x="151" y="1414"/>
                    <a:pt x="293" y="1406"/>
                    <a:pt x="490" y="1390"/>
                  </a:cubicBezTo>
                  <a:cubicBezTo>
                    <a:pt x="498" y="1390"/>
                    <a:pt x="498" y="1390"/>
                    <a:pt x="506" y="1390"/>
                  </a:cubicBezTo>
                  <a:cubicBezTo>
                    <a:pt x="506" y="1390"/>
                    <a:pt x="514" y="1390"/>
                    <a:pt x="514" y="1382"/>
                  </a:cubicBezTo>
                  <a:cubicBezTo>
                    <a:pt x="522" y="1374"/>
                    <a:pt x="514" y="1358"/>
                    <a:pt x="506" y="1343"/>
                  </a:cubicBezTo>
                  <a:cubicBezTo>
                    <a:pt x="506" y="1327"/>
                    <a:pt x="498" y="1319"/>
                    <a:pt x="498" y="1311"/>
                  </a:cubicBezTo>
                  <a:cubicBezTo>
                    <a:pt x="498" y="1303"/>
                    <a:pt x="514" y="1295"/>
                    <a:pt x="538" y="1295"/>
                  </a:cubicBezTo>
                  <a:cubicBezTo>
                    <a:pt x="562" y="1295"/>
                    <a:pt x="577" y="1295"/>
                    <a:pt x="593" y="1303"/>
                  </a:cubicBezTo>
                  <a:cubicBezTo>
                    <a:pt x="593" y="1303"/>
                    <a:pt x="593" y="1311"/>
                    <a:pt x="601" y="1311"/>
                  </a:cubicBezTo>
                  <a:cubicBezTo>
                    <a:pt x="609" y="1319"/>
                    <a:pt x="625" y="1327"/>
                    <a:pt x="633" y="1327"/>
                  </a:cubicBezTo>
                  <a:cubicBezTo>
                    <a:pt x="633" y="1327"/>
                    <a:pt x="633" y="1327"/>
                    <a:pt x="641" y="1319"/>
                  </a:cubicBezTo>
                  <a:cubicBezTo>
                    <a:pt x="648" y="1303"/>
                    <a:pt x="688" y="1287"/>
                    <a:pt x="688" y="1287"/>
                  </a:cubicBezTo>
                  <a:lnTo>
                    <a:pt x="688" y="1287"/>
                  </a:lnTo>
                  <a:cubicBezTo>
                    <a:pt x="1131" y="1271"/>
                    <a:pt x="1811" y="1184"/>
                    <a:pt x="2174" y="1137"/>
                  </a:cubicBezTo>
                  <a:cubicBezTo>
                    <a:pt x="2230" y="1105"/>
                    <a:pt x="2269" y="1074"/>
                    <a:pt x="2277" y="1066"/>
                  </a:cubicBezTo>
                  <a:cubicBezTo>
                    <a:pt x="2285" y="1058"/>
                    <a:pt x="2293" y="1050"/>
                    <a:pt x="2301" y="1050"/>
                  </a:cubicBezTo>
                  <a:lnTo>
                    <a:pt x="2309" y="1058"/>
                  </a:lnTo>
                  <a:cubicBezTo>
                    <a:pt x="2317" y="1058"/>
                    <a:pt x="2317" y="1058"/>
                    <a:pt x="2324" y="1058"/>
                  </a:cubicBezTo>
                  <a:cubicBezTo>
                    <a:pt x="2340" y="1058"/>
                    <a:pt x="2340" y="1050"/>
                    <a:pt x="2348" y="1018"/>
                  </a:cubicBezTo>
                  <a:lnTo>
                    <a:pt x="2348" y="1011"/>
                  </a:lnTo>
                  <a:cubicBezTo>
                    <a:pt x="2356" y="979"/>
                    <a:pt x="2380" y="979"/>
                    <a:pt x="2396" y="979"/>
                  </a:cubicBezTo>
                  <a:cubicBezTo>
                    <a:pt x="2404" y="971"/>
                    <a:pt x="2411" y="971"/>
                    <a:pt x="2411" y="971"/>
                  </a:cubicBezTo>
                  <a:cubicBezTo>
                    <a:pt x="2427" y="963"/>
                    <a:pt x="2427" y="963"/>
                    <a:pt x="2427" y="955"/>
                  </a:cubicBezTo>
                  <a:cubicBezTo>
                    <a:pt x="2427" y="947"/>
                    <a:pt x="2427" y="940"/>
                    <a:pt x="2427" y="931"/>
                  </a:cubicBezTo>
                  <a:cubicBezTo>
                    <a:pt x="2427" y="916"/>
                    <a:pt x="2435" y="908"/>
                    <a:pt x="2443" y="908"/>
                  </a:cubicBezTo>
                  <a:cubicBezTo>
                    <a:pt x="2443" y="908"/>
                    <a:pt x="2443" y="908"/>
                    <a:pt x="2451" y="908"/>
                  </a:cubicBezTo>
                  <a:lnTo>
                    <a:pt x="2451" y="900"/>
                  </a:lnTo>
                  <a:cubicBezTo>
                    <a:pt x="2459" y="892"/>
                    <a:pt x="2483" y="868"/>
                    <a:pt x="2483" y="853"/>
                  </a:cubicBezTo>
                  <a:cubicBezTo>
                    <a:pt x="2483" y="829"/>
                    <a:pt x="2522" y="805"/>
                    <a:pt x="2546" y="789"/>
                  </a:cubicBezTo>
                  <a:cubicBezTo>
                    <a:pt x="2562" y="781"/>
                    <a:pt x="2625" y="726"/>
                    <a:pt x="2633" y="710"/>
                  </a:cubicBezTo>
                  <a:cubicBezTo>
                    <a:pt x="2641" y="694"/>
                    <a:pt x="2680" y="655"/>
                    <a:pt x="2704" y="623"/>
                  </a:cubicBezTo>
                  <a:cubicBezTo>
                    <a:pt x="2696" y="615"/>
                    <a:pt x="2688" y="615"/>
                    <a:pt x="2672" y="607"/>
                  </a:cubicBezTo>
                  <a:cubicBezTo>
                    <a:pt x="2657" y="607"/>
                    <a:pt x="2633" y="607"/>
                    <a:pt x="2601" y="592"/>
                  </a:cubicBezTo>
                  <a:cubicBezTo>
                    <a:pt x="2554" y="568"/>
                    <a:pt x="2546" y="529"/>
                    <a:pt x="2530" y="506"/>
                  </a:cubicBezTo>
                  <a:cubicBezTo>
                    <a:pt x="2530" y="498"/>
                    <a:pt x="2522" y="482"/>
                    <a:pt x="2522" y="474"/>
                  </a:cubicBezTo>
                  <a:cubicBezTo>
                    <a:pt x="2514" y="466"/>
                    <a:pt x="2514" y="466"/>
                    <a:pt x="2514" y="466"/>
                  </a:cubicBezTo>
                  <a:cubicBezTo>
                    <a:pt x="2498" y="435"/>
                    <a:pt x="2483" y="411"/>
                    <a:pt x="2459" y="387"/>
                  </a:cubicBezTo>
                  <a:cubicBezTo>
                    <a:pt x="2427" y="363"/>
                    <a:pt x="2419" y="268"/>
                    <a:pt x="2419" y="261"/>
                  </a:cubicBezTo>
                  <a:cubicBezTo>
                    <a:pt x="2419" y="261"/>
                    <a:pt x="2419" y="253"/>
                    <a:pt x="2427" y="253"/>
                  </a:cubicBezTo>
                  <a:cubicBezTo>
                    <a:pt x="2411" y="237"/>
                    <a:pt x="2404" y="229"/>
                    <a:pt x="2404" y="229"/>
                  </a:cubicBezTo>
                  <a:cubicBezTo>
                    <a:pt x="2404" y="221"/>
                    <a:pt x="2404" y="221"/>
                    <a:pt x="2396" y="213"/>
                  </a:cubicBezTo>
                  <a:cubicBezTo>
                    <a:pt x="2396" y="205"/>
                    <a:pt x="2396" y="197"/>
                    <a:pt x="2388" y="197"/>
                  </a:cubicBezTo>
                  <a:cubicBezTo>
                    <a:pt x="2356" y="189"/>
                    <a:pt x="2340" y="182"/>
                    <a:pt x="2333" y="174"/>
                  </a:cubicBezTo>
                  <a:cubicBezTo>
                    <a:pt x="2324" y="166"/>
                    <a:pt x="2324" y="166"/>
                    <a:pt x="2324" y="158"/>
                  </a:cubicBezTo>
                  <a:cubicBezTo>
                    <a:pt x="2324" y="158"/>
                    <a:pt x="2324" y="158"/>
                    <a:pt x="2317" y="158"/>
                  </a:cubicBezTo>
                  <a:cubicBezTo>
                    <a:pt x="2309" y="150"/>
                    <a:pt x="2293" y="142"/>
                    <a:pt x="2293" y="134"/>
                  </a:cubicBezTo>
                  <a:cubicBezTo>
                    <a:pt x="2285" y="126"/>
                    <a:pt x="2285" y="118"/>
                    <a:pt x="2285" y="118"/>
                  </a:cubicBezTo>
                  <a:cubicBezTo>
                    <a:pt x="2277" y="110"/>
                    <a:pt x="2277" y="110"/>
                    <a:pt x="2277" y="110"/>
                  </a:cubicBezTo>
                  <a:cubicBezTo>
                    <a:pt x="2253" y="126"/>
                    <a:pt x="2253" y="126"/>
                    <a:pt x="2253" y="126"/>
                  </a:cubicBezTo>
                  <a:cubicBezTo>
                    <a:pt x="2246" y="134"/>
                    <a:pt x="2230" y="134"/>
                    <a:pt x="2230" y="142"/>
                  </a:cubicBezTo>
                  <a:cubicBezTo>
                    <a:pt x="2222" y="158"/>
                    <a:pt x="2214" y="158"/>
                    <a:pt x="2206" y="158"/>
                  </a:cubicBezTo>
                  <a:lnTo>
                    <a:pt x="2198" y="158"/>
                  </a:lnTo>
                  <a:cubicBezTo>
                    <a:pt x="2190" y="158"/>
                    <a:pt x="2182" y="158"/>
                    <a:pt x="2182" y="166"/>
                  </a:cubicBezTo>
                  <a:cubicBezTo>
                    <a:pt x="2182" y="174"/>
                    <a:pt x="2166" y="182"/>
                    <a:pt x="2151" y="182"/>
                  </a:cubicBezTo>
                  <a:cubicBezTo>
                    <a:pt x="2135" y="182"/>
                    <a:pt x="2127" y="182"/>
                    <a:pt x="2119" y="174"/>
                  </a:cubicBezTo>
                  <a:cubicBezTo>
                    <a:pt x="2111" y="174"/>
                    <a:pt x="2103" y="166"/>
                    <a:pt x="2087" y="158"/>
                  </a:cubicBezTo>
                  <a:lnTo>
                    <a:pt x="2080" y="158"/>
                  </a:lnTo>
                  <a:cubicBezTo>
                    <a:pt x="2071" y="158"/>
                    <a:pt x="2071" y="166"/>
                    <a:pt x="2064" y="182"/>
                  </a:cubicBezTo>
                  <a:cubicBezTo>
                    <a:pt x="2056" y="189"/>
                    <a:pt x="2056" y="205"/>
                    <a:pt x="2040" y="205"/>
                  </a:cubicBezTo>
                  <a:cubicBezTo>
                    <a:pt x="2040" y="205"/>
                    <a:pt x="2040" y="205"/>
                    <a:pt x="2032" y="205"/>
                  </a:cubicBezTo>
                  <a:cubicBezTo>
                    <a:pt x="2008" y="205"/>
                    <a:pt x="1961" y="174"/>
                    <a:pt x="1953" y="150"/>
                  </a:cubicBezTo>
                  <a:cubicBezTo>
                    <a:pt x="1945" y="150"/>
                    <a:pt x="1937" y="150"/>
                    <a:pt x="1929" y="150"/>
                  </a:cubicBezTo>
                  <a:cubicBezTo>
                    <a:pt x="1921" y="150"/>
                    <a:pt x="1913" y="150"/>
                    <a:pt x="1906" y="150"/>
                  </a:cubicBezTo>
                  <a:cubicBezTo>
                    <a:pt x="1890" y="158"/>
                    <a:pt x="1874" y="158"/>
                    <a:pt x="1858" y="158"/>
                  </a:cubicBezTo>
                  <a:cubicBezTo>
                    <a:pt x="1850" y="158"/>
                    <a:pt x="1842" y="158"/>
                    <a:pt x="1842" y="158"/>
                  </a:cubicBezTo>
                  <a:cubicBezTo>
                    <a:pt x="1811" y="150"/>
                    <a:pt x="1803" y="134"/>
                    <a:pt x="1795" y="118"/>
                  </a:cubicBezTo>
                  <a:cubicBezTo>
                    <a:pt x="1795" y="110"/>
                    <a:pt x="1795" y="102"/>
                    <a:pt x="1787" y="95"/>
                  </a:cubicBezTo>
                  <a:cubicBezTo>
                    <a:pt x="1771" y="87"/>
                    <a:pt x="1763" y="79"/>
                    <a:pt x="1755" y="55"/>
                  </a:cubicBezTo>
                  <a:cubicBezTo>
                    <a:pt x="1747" y="47"/>
                    <a:pt x="1740" y="39"/>
                    <a:pt x="1732" y="24"/>
                  </a:cubicBezTo>
                  <a:cubicBezTo>
                    <a:pt x="1724" y="15"/>
                    <a:pt x="1716" y="15"/>
                    <a:pt x="1716" y="15"/>
                  </a:cubicBezTo>
                  <a:lnTo>
                    <a:pt x="1708" y="15"/>
                  </a:lnTo>
                  <a:cubicBezTo>
                    <a:pt x="1700" y="15"/>
                    <a:pt x="1692" y="24"/>
                    <a:pt x="1684" y="24"/>
                  </a:cubicBezTo>
                  <a:lnTo>
                    <a:pt x="1676" y="24"/>
                  </a:lnTo>
                  <a:cubicBezTo>
                    <a:pt x="1645" y="15"/>
                    <a:pt x="1621" y="8"/>
                    <a:pt x="1589" y="8"/>
                  </a:cubicBezTo>
                  <a:lnTo>
                    <a:pt x="1589" y="8"/>
                  </a:lnTo>
                  <a:cubicBezTo>
                    <a:pt x="1574" y="8"/>
                    <a:pt x="1566" y="31"/>
                    <a:pt x="1566" y="55"/>
                  </a:cubicBezTo>
                  <a:cubicBezTo>
                    <a:pt x="1566" y="55"/>
                    <a:pt x="1558" y="63"/>
                    <a:pt x="1558" y="71"/>
                  </a:cubicBezTo>
                  <a:cubicBezTo>
                    <a:pt x="1558" y="87"/>
                    <a:pt x="1558" y="95"/>
                    <a:pt x="1566" y="110"/>
                  </a:cubicBezTo>
                  <a:cubicBezTo>
                    <a:pt x="1574" y="110"/>
                    <a:pt x="1574" y="110"/>
                    <a:pt x="1574" y="118"/>
                  </a:cubicBezTo>
                  <a:cubicBezTo>
                    <a:pt x="1589" y="142"/>
                    <a:pt x="1589" y="166"/>
                    <a:pt x="1581" y="174"/>
                  </a:cubicBezTo>
                  <a:cubicBezTo>
                    <a:pt x="1581" y="189"/>
                    <a:pt x="1566" y="189"/>
                    <a:pt x="1550" y="189"/>
                  </a:cubicBezTo>
                  <a:cubicBezTo>
                    <a:pt x="1534" y="189"/>
                    <a:pt x="1518" y="189"/>
                    <a:pt x="1502" y="189"/>
                  </a:cubicBezTo>
                  <a:cubicBezTo>
                    <a:pt x="1479" y="197"/>
                    <a:pt x="1487" y="205"/>
                    <a:pt x="1487" y="213"/>
                  </a:cubicBezTo>
                  <a:cubicBezTo>
                    <a:pt x="1487" y="221"/>
                    <a:pt x="1487" y="237"/>
                    <a:pt x="1479" y="245"/>
                  </a:cubicBezTo>
                  <a:cubicBezTo>
                    <a:pt x="1471" y="245"/>
                    <a:pt x="1471" y="253"/>
                    <a:pt x="1463" y="253"/>
                  </a:cubicBezTo>
                  <a:cubicBezTo>
                    <a:pt x="1447" y="253"/>
                    <a:pt x="1431" y="237"/>
                    <a:pt x="1423" y="221"/>
                  </a:cubicBezTo>
                  <a:lnTo>
                    <a:pt x="1415" y="213"/>
                  </a:lnTo>
                  <a:lnTo>
                    <a:pt x="1407" y="213"/>
                  </a:lnTo>
                  <a:cubicBezTo>
                    <a:pt x="1392" y="213"/>
                    <a:pt x="1376" y="229"/>
                    <a:pt x="1376" y="253"/>
                  </a:cubicBezTo>
                  <a:cubicBezTo>
                    <a:pt x="1376" y="268"/>
                    <a:pt x="1376" y="276"/>
                    <a:pt x="1384" y="284"/>
                  </a:cubicBezTo>
                  <a:cubicBezTo>
                    <a:pt x="1384" y="292"/>
                    <a:pt x="1384" y="300"/>
                    <a:pt x="1392" y="308"/>
                  </a:cubicBezTo>
                  <a:cubicBezTo>
                    <a:pt x="1400" y="332"/>
                    <a:pt x="1392" y="332"/>
                    <a:pt x="1376" y="340"/>
                  </a:cubicBezTo>
                  <a:cubicBezTo>
                    <a:pt x="1368" y="340"/>
                    <a:pt x="1368" y="348"/>
                    <a:pt x="1360" y="355"/>
                  </a:cubicBezTo>
                  <a:cubicBezTo>
                    <a:pt x="1352" y="363"/>
                    <a:pt x="1352" y="371"/>
                    <a:pt x="1336" y="371"/>
                  </a:cubicBezTo>
                  <a:cubicBezTo>
                    <a:pt x="1336" y="371"/>
                    <a:pt x="1336" y="371"/>
                    <a:pt x="1328" y="371"/>
                  </a:cubicBezTo>
                  <a:cubicBezTo>
                    <a:pt x="1321" y="371"/>
                    <a:pt x="1313" y="387"/>
                    <a:pt x="1313" y="411"/>
                  </a:cubicBezTo>
                  <a:cubicBezTo>
                    <a:pt x="1313" y="427"/>
                    <a:pt x="1297" y="458"/>
                    <a:pt x="1273" y="458"/>
                  </a:cubicBezTo>
                  <a:cubicBezTo>
                    <a:pt x="1273" y="458"/>
                    <a:pt x="1273" y="458"/>
                    <a:pt x="1265" y="466"/>
                  </a:cubicBezTo>
                  <a:cubicBezTo>
                    <a:pt x="1241" y="490"/>
                    <a:pt x="1218" y="553"/>
                    <a:pt x="1226" y="576"/>
                  </a:cubicBezTo>
                  <a:cubicBezTo>
                    <a:pt x="1226" y="584"/>
                    <a:pt x="1226" y="584"/>
                    <a:pt x="1226" y="592"/>
                  </a:cubicBezTo>
                  <a:cubicBezTo>
                    <a:pt x="1218" y="592"/>
                    <a:pt x="1210" y="600"/>
                    <a:pt x="1202" y="600"/>
                  </a:cubicBezTo>
                  <a:cubicBezTo>
                    <a:pt x="1202" y="600"/>
                    <a:pt x="1194" y="600"/>
                    <a:pt x="1186" y="600"/>
                  </a:cubicBezTo>
                  <a:cubicBezTo>
                    <a:pt x="1178" y="607"/>
                    <a:pt x="1178" y="607"/>
                    <a:pt x="1170" y="607"/>
                  </a:cubicBezTo>
                  <a:cubicBezTo>
                    <a:pt x="1163" y="607"/>
                    <a:pt x="1163" y="600"/>
                    <a:pt x="1154" y="600"/>
                  </a:cubicBezTo>
                  <a:cubicBezTo>
                    <a:pt x="1154" y="592"/>
                    <a:pt x="1154" y="592"/>
                    <a:pt x="1147" y="592"/>
                  </a:cubicBezTo>
                  <a:cubicBezTo>
                    <a:pt x="1147" y="592"/>
                    <a:pt x="1147" y="592"/>
                    <a:pt x="1139" y="592"/>
                  </a:cubicBezTo>
                  <a:cubicBezTo>
                    <a:pt x="1131" y="584"/>
                    <a:pt x="1115" y="584"/>
                    <a:pt x="1107" y="576"/>
                  </a:cubicBezTo>
                  <a:cubicBezTo>
                    <a:pt x="1099" y="568"/>
                    <a:pt x="1091" y="561"/>
                    <a:pt x="1091" y="553"/>
                  </a:cubicBezTo>
                  <a:cubicBezTo>
                    <a:pt x="1083" y="553"/>
                    <a:pt x="1083" y="545"/>
                    <a:pt x="1075" y="545"/>
                  </a:cubicBezTo>
                  <a:lnTo>
                    <a:pt x="1075" y="545"/>
                  </a:lnTo>
                  <a:cubicBezTo>
                    <a:pt x="1068" y="545"/>
                    <a:pt x="1068" y="553"/>
                    <a:pt x="1068" y="553"/>
                  </a:cubicBezTo>
                  <a:cubicBezTo>
                    <a:pt x="1060" y="561"/>
                    <a:pt x="1052" y="568"/>
                    <a:pt x="1052" y="576"/>
                  </a:cubicBezTo>
                  <a:cubicBezTo>
                    <a:pt x="1044" y="576"/>
                    <a:pt x="1044" y="584"/>
                    <a:pt x="1036" y="584"/>
                  </a:cubicBezTo>
                  <a:cubicBezTo>
                    <a:pt x="1028" y="584"/>
                    <a:pt x="1020" y="592"/>
                    <a:pt x="1020" y="607"/>
                  </a:cubicBezTo>
                  <a:lnTo>
                    <a:pt x="1020" y="607"/>
                  </a:lnTo>
                  <a:cubicBezTo>
                    <a:pt x="1012" y="623"/>
                    <a:pt x="1012" y="631"/>
                    <a:pt x="1004" y="631"/>
                  </a:cubicBezTo>
                  <a:cubicBezTo>
                    <a:pt x="996" y="639"/>
                    <a:pt x="996" y="639"/>
                    <a:pt x="996" y="639"/>
                  </a:cubicBezTo>
                  <a:cubicBezTo>
                    <a:pt x="988" y="639"/>
                    <a:pt x="988" y="647"/>
                    <a:pt x="988" y="655"/>
                  </a:cubicBezTo>
                  <a:lnTo>
                    <a:pt x="988" y="663"/>
                  </a:lnTo>
                  <a:cubicBezTo>
                    <a:pt x="988" y="678"/>
                    <a:pt x="988" y="694"/>
                    <a:pt x="988" y="702"/>
                  </a:cubicBezTo>
                  <a:cubicBezTo>
                    <a:pt x="981" y="702"/>
                    <a:pt x="981" y="702"/>
                    <a:pt x="973" y="702"/>
                  </a:cubicBezTo>
                  <a:cubicBezTo>
                    <a:pt x="965" y="702"/>
                    <a:pt x="957" y="694"/>
                    <a:pt x="957" y="694"/>
                  </a:cubicBezTo>
                  <a:lnTo>
                    <a:pt x="957" y="694"/>
                  </a:lnTo>
                  <a:cubicBezTo>
                    <a:pt x="941" y="671"/>
                    <a:pt x="941" y="671"/>
                    <a:pt x="941" y="671"/>
                  </a:cubicBezTo>
                  <a:cubicBezTo>
                    <a:pt x="933" y="663"/>
                    <a:pt x="917" y="655"/>
                    <a:pt x="910" y="647"/>
                  </a:cubicBezTo>
                  <a:lnTo>
                    <a:pt x="910" y="647"/>
                  </a:lnTo>
                  <a:cubicBezTo>
                    <a:pt x="910" y="639"/>
                    <a:pt x="901" y="639"/>
                    <a:pt x="901" y="639"/>
                  </a:cubicBezTo>
                  <a:cubicBezTo>
                    <a:pt x="894" y="639"/>
                    <a:pt x="894" y="639"/>
                    <a:pt x="894" y="647"/>
                  </a:cubicBezTo>
                  <a:cubicBezTo>
                    <a:pt x="886" y="655"/>
                    <a:pt x="886" y="655"/>
                    <a:pt x="878" y="655"/>
                  </a:cubicBezTo>
                  <a:cubicBezTo>
                    <a:pt x="870" y="655"/>
                    <a:pt x="854" y="663"/>
                    <a:pt x="854" y="671"/>
                  </a:cubicBezTo>
                  <a:lnTo>
                    <a:pt x="854" y="671"/>
                  </a:lnTo>
                  <a:cubicBezTo>
                    <a:pt x="846" y="678"/>
                    <a:pt x="846" y="687"/>
                    <a:pt x="830" y="687"/>
                  </a:cubicBezTo>
                  <a:cubicBezTo>
                    <a:pt x="830" y="687"/>
                    <a:pt x="830" y="687"/>
                    <a:pt x="823" y="687"/>
                  </a:cubicBezTo>
                  <a:lnTo>
                    <a:pt x="815" y="687"/>
                  </a:lnTo>
                  <a:cubicBezTo>
                    <a:pt x="815" y="694"/>
                    <a:pt x="815" y="702"/>
                    <a:pt x="815" y="710"/>
                  </a:cubicBezTo>
                  <a:cubicBezTo>
                    <a:pt x="815" y="726"/>
                    <a:pt x="815" y="750"/>
                    <a:pt x="799" y="750"/>
                  </a:cubicBezTo>
                  <a:cubicBezTo>
                    <a:pt x="791" y="750"/>
                    <a:pt x="775" y="742"/>
                    <a:pt x="759" y="726"/>
                  </a:cubicBezTo>
                  <a:cubicBezTo>
                    <a:pt x="751" y="718"/>
                    <a:pt x="751" y="718"/>
                    <a:pt x="743" y="718"/>
                  </a:cubicBezTo>
                  <a:lnTo>
                    <a:pt x="743" y="718"/>
                  </a:lnTo>
                  <a:cubicBezTo>
                    <a:pt x="743" y="718"/>
                    <a:pt x="735" y="718"/>
                    <a:pt x="728" y="718"/>
                  </a:cubicBezTo>
                  <a:cubicBezTo>
                    <a:pt x="720" y="710"/>
                    <a:pt x="712" y="710"/>
                    <a:pt x="712" y="702"/>
                  </a:cubicBezTo>
                  <a:cubicBezTo>
                    <a:pt x="704" y="694"/>
                    <a:pt x="704" y="694"/>
                    <a:pt x="696" y="694"/>
                  </a:cubicBezTo>
                  <a:cubicBezTo>
                    <a:pt x="696" y="694"/>
                    <a:pt x="696" y="687"/>
                    <a:pt x="688" y="687"/>
                  </a:cubicBezTo>
                  <a:cubicBezTo>
                    <a:pt x="680" y="687"/>
                    <a:pt x="657" y="702"/>
                    <a:pt x="641" y="710"/>
                  </a:cubicBezTo>
                  <a:cubicBezTo>
                    <a:pt x="625" y="718"/>
                    <a:pt x="625" y="734"/>
                    <a:pt x="625" y="742"/>
                  </a:cubicBezTo>
                  <a:cubicBezTo>
                    <a:pt x="625" y="750"/>
                    <a:pt x="625" y="750"/>
                    <a:pt x="625" y="750"/>
                  </a:cubicBezTo>
                  <a:lnTo>
                    <a:pt x="617" y="758"/>
                  </a:lnTo>
                  <a:cubicBezTo>
                    <a:pt x="609" y="758"/>
                    <a:pt x="593" y="750"/>
                    <a:pt x="585" y="742"/>
                  </a:cubicBezTo>
                  <a:cubicBezTo>
                    <a:pt x="577" y="742"/>
                    <a:pt x="562" y="734"/>
                    <a:pt x="562" y="734"/>
                  </a:cubicBezTo>
                  <a:cubicBezTo>
                    <a:pt x="546" y="734"/>
                    <a:pt x="530" y="750"/>
                    <a:pt x="530" y="758"/>
                  </a:cubicBezTo>
                  <a:cubicBezTo>
                    <a:pt x="530" y="773"/>
                    <a:pt x="530" y="789"/>
                    <a:pt x="506" y="789"/>
                  </a:cubicBezTo>
                  <a:lnTo>
                    <a:pt x="498" y="781"/>
                  </a:lnTo>
                  <a:cubicBezTo>
                    <a:pt x="490" y="781"/>
                    <a:pt x="483" y="781"/>
                    <a:pt x="467" y="789"/>
                  </a:cubicBezTo>
                  <a:cubicBezTo>
                    <a:pt x="475" y="797"/>
                    <a:pt x="475" y="805"/>
                    <a:pt x="467" y="821"/>
                  </a:cubicBezTo>
                  <a:cubicBezTo>
                    <a:pt x="459" y="821"/>
                    <a:pt x="459" y="829"/>
                    <a:pt x="451" y="837"/>
                  </a:cubicBezTo>
                  <a:cubicBezTo>
                    <a:pt x="435" y="853"/>
                    <a:pt x="427" y="860"/>
                    <a:pt x="443" y="868"/>
                  </a:cubicBezTo>
                  <a:cubicBezTo>
                    <a:pt x="451" y="876"/>
                    <a:pt x="451" y="876"/>
                    <a:pt x="451" y="876"/>
                  </a:cubicBezTo>
                  <a:cubicBezTo>
                    <a:pt x="467" y="892"/>
                    <a:pt x="475" y="908"/>
                    <a:pt x="475" y="916"/>
                  </a:cubicBezTo>
                  <a:cubicBezTo>
                    <a:pt x="475" y="924"/>
                    <a:pt x="475" y="924"/>
                    <a:pt x="467" y="924"/>
                  </a:cubicBezTo>
                  <a:cubicBezTo>
                    <a:pt x="459" y="931"/>
                    <a:pt x="451" y="931"/>
                    <a:pt x="435" y="931"/>
                  </a:cubicBezTo>
                  <a:cubicBezTo>
                    <a:pt x="404" y="940"/>
                    <a:pt x="340" y="947"/>
                    <a:pt x="324" y="971"/>
                  </a:cubicBezTo>
                  <a:cubicBezTo>
                    <a:pt x="317" y="979"/>
                    <a:pt x="317" y="987"/>
                    <a:pt x="317" y="995"/>
                  </a:cubicBezTo>
                  <a:cubicBezTo>
                    <a:pt x="324" y="1026"/>
                    <a:pt x="332" y="1042"/>
                    <a:pt x="340" y="1050"/>
                  </a:cubicBezTo>
                  <a:cubicBezTo>
                    <a:pt x="348" y="1066"/>
                    <a:pt x="356" y="1082"/>
                    <a:pt x="348" y="1098"/>
                  </a:cubicBezTo>
                  <a:cubicBezTo>
                    <a:pt x="348" y="1113"/>
                    <a:pt x="324" y="1145"/>
                    <a:pt x="301" y="1145"/>
                  </a:cubicBezTo>
                  <a:cubicBezTo>
                    <a:pt x="285" y="1145"/>
                    <a:pt x="277" y="1145"/>
                    <a:pt x="269" y="1137"/>
                  </a:cubicBezTo>
                  <a:cubicBezTo>
                    <a:pt x="253" y="1121"/>
                    <a:pt x="214" y="1105"/>
                    <a:pt x="174" y="1105"/>
                  </a:cubicBezTo>
                  <a:cubicBezTo>
                    <a:pt x="158" y="1105"/>
                    <a:pt x="135" y="1113"/>
                    <a:pt x="119" y="1129"/>
                  </a:cubicBezTo>
                  <a:cubicBezTo>
                    <a:pt x="103" y="1145"/>
                    <a:pt x="95" y="1161"/>
                    <a:pt x="95" y="1192"/>
                  </a:cubicBezTo>
                  <a:cubicBezTo>
                    <a:pt x="103" y="1200"/>
                    <a:pt x="119" y="1248"/>
                    <a:pt x="111" y="1279"/>
                  </a:cubicBezTo>
                  <a:cubicBezTo>
                    <a:pt x="103" y="1287"/>
                    <a:pt x="103" y="1295"/>
                    <a:pt x="95" y="1295"/>
                  </a:cubicBezTo>
                  <a:cubicBezTo>
                    <a:pt x="87" y="1295"/>
                    <a:pt x="79" y="1295"/>
                    <a:pt x="79" y="1295"/>
                  </a:cubicBezTo>
                  <a:cubicBezTo>
                    <a:pt x="79" y="1295"/>
                    <a:pt x="79" y="1303"/>
                    <a:pt x="79" y="1311"/>
                  </a:cubicBezTo>
                  <a:cubicBezTo>
                    <a:pt x="79" y="1319"/>
                    <a:pt x="79" y="1335"/>
                    <a:pt x="79" y="1358"/>
                  </a:cubicBezTo>
                  <a:cubicBezTo>
                    <a:pt x="64" y="1390"/>
                    <a:pt x="64" y="1390"/>
                    <a:pt x="56" y="1390"/>
                  </a:cubicBezTo>
                  <a:cubicBezTo>
                    <a:pt x="56" y="1390"/>
                    <a:pt x="56" y="1390"/>
                    <a:pt x="48" y="1390"/>
                  </a:cubicBezTo>
                  <a:cubicBezTo>
                    <a:pt x="48" y="1390"/>
                    <a:pt x="48" y="1390"/>
                    <a:pt x="40" y="1390"/>
                  </a:cubicBezTo>
                  <a:lnTo>
                    <a:pt x="40" y="1390"/>
                  </a:lnTo>
                  <a:cubicBezTo>
                    <a:pt x="24" y="1390"/>
                    <a:pt x="16" y="1398"/>
                    <a:pt x="16" y="1406"/>
                  </a:cubicBezTo>
                  <a:cubicBezTo>
                    <a:pt x="16" y="1414"/>
                    <a:pt x="16" y="1414"/>
                    <a:pt x="16" y="1414"/>
                  </a:cubicBezTo>
                  <a:close/>
                </a:path>
              </a:pathLst>
            </a:custGeom>
            <a:solidFill>
              <a:schemeClr val="accent6"/>
            </a:solidFill>
            <a:ln>
              <a:solidFill>
                <a:schemeClr val="bg2"/>
              </a:solidFill>
            </a:ln>
            <a:effectLst/>
          </p:spPr>
          <p:txBody>
            <a:bodyPr wrap="none" anchor="ctr"/>
            <a:lstStyle/>
            <a:p>
              <a:endParaRPr lang="en-US"/>
            </a:p>
          </p:txBody>
        </p:sp>
        <p:sp>
          <p:nvSpPr>
            <p:cNvPr id="1237" name="Freeform 783"/>
            <p:cNvSpPr>
              <a:spLocks noChangeArrowheads="1"/>
            </p:cNvSpPr>
            <p:nvPr/>
          </p:nvSpPr>
          <p:spPr bwMode="auto">
            <a:xfrm>
              <a:off x="19067255" y="6198504"/>
              <a:ext cx="598381" cy="1055283"/>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solidFill>
              <a:schemeClr val="accent6"/>
            </a:solidFill>
            <a:ln>
              <a:solidFill>
                <a:schemeClr val="bg2"/>
              </a:solidFill>
            </a:ln>
            <a:effectLst/>
          </p:spPr>
          <p:txBody>
            <a:bodyPr wrap="none" anchor="ctr"/>
            <a:lstStyle/>
            <a:p>
              <a:endParaRPr lang="en-US"/>
            </a:p>
          </p:txBody>
        </p:sp>
        <p:sp>
          <p:nvSpPr>
            <p:cNvPr id="1238" name="Freeform 784"/>
            <p:cNvSpPr>
              <a:spLocks noChangeArrowheads="1"/>
            </p:cNvSpPr>
            <p:nvPr/>
          </p:nvSpPr>
          <p:spPr bwMode="auto">
            <a:xfrm>
              <a:off x="19067255" y="6198504"/>
              <a:ext cx="598381" cy="1059922"/>
            </a:xfrm>
            <a:custGeom>
              <a:avLst/>
              <a:gdLst>
                <a:gd name="T0" fmla="*/ 8 w 1139"/>
                <a:gd name="T1" fmla="*/ 1999 h 2016"/>
                <a:gd name="T2" fmla="*/ 24 w 1139"/>
                <a:gd name="T3" fmla="*/ 1826 h 2016"/>
                <a:gd name="T4" fmla="*/ 166 w 1139"/>
                <a:gd name="T5" fmla="*/ 1550 h 2016"/>
                <a:gd name="T6" fmla="*/ 119 w 1139"/>
                <a:gd name="T7" fmla="*/ 1384 h 2016"/>
                <a:gd name="T8" fmla="*/ 24 w 1139"/>
                <a:gd name="T9" fmla="*/ 127 h 2016"/>
                <a:gd name="T10" fmla="*/ 261 w 1139"/>
                <a:gd name="T11" fmla="*/ 80 h 2016"/>
                <a:gd name="T12" fmla="*/ 972 w 1139"/>
                <a:gd name="T13" fmla="*/ 24 h 2016"/>
                <a:gd name="T14" fmla="*/ 1115 w 1139"/>
                <a:gd name="T15" fmla="*/ 1281 h 2016"/>
                <a:gd name="T16" fmla="*/ 1130 w 1139"/>
                <a:gd name="T17" fmla="*/ 1400 h 2016"/>
                <a:gd name="T18" fmla="*/ 1028 w 1139"/>
                <a:gd name="T19" fmla="*/ 1471 h 2016"/>
                <a:gd name="T20" fmla="*/ 956 w 1139"/>
                <a:gd name="T21" fmla="*/ 1439 h 2016"/>
                <a:gd name="T22" fmla="*/ 925 w 1139"/>
                <a:gd name="T23" fmla="*/ 1566 h 2016"/>
                <a:gd name="T24" fmla="*/ 862 w 1139"/>
                <a:gd name="T25" fmla="*/ 1637 h 2016"/>
                <a:gd name="T26" fmla="*/ 775 w 1139"/>
                <a:gd name="T27" fmla="*/ 1818 h 2016"/>
                <a:gd name="T28" fmla="*/ 703 w 1139"/>
                <a:gd name="T29" fmla="*/ 1826 h 2016"/>
                <a:gd name="T30" fmla="*/ 640 w 1139"/>
                <a:gd name="T31" fmla="*/ 1779 h 2016"/>
                <a:gd name="T32" fmla="*/ 601 w 1139"/>
                <a:gd name="T33" fmla="*/ 1802 h 2016"/>
                <a:gd name="T34" fmla="*/ 553 w 1139"/>
                <a:gd name="T35" fmla="*/ 1857 h 2016"/>
                <a:gd name="T36" fmla="*/ 537 w 1139"/>
                <a:gd name="T37" fmla="*/ 1928 h 2016"/>
                <a:gd name="T38" fmla="*/ 490 w 1139"/>
                <a:gd name="T39" fmla="*/ 1897 h 2016"/>
                <a:gd name="T40" fmla="*/ 443 w 1139"/>
                <a:gd name="T41" fmla="*/ 1873 h 2016"/>
                <a:gd name="T42" fmla="*/ 379 w 1139"/>
                <a:gd name="T43" fmla="*/ 1913 h 2016"/>
                <a:gd name="T44" fmla="*/ 348 w 1139"/>
                <a:gd name="T45" fmla="*/ 1976 h 2016"/>
                <a:gd name="T46" fmla="*/ 277 w 1139"/>
                <a:gd name="T47" fmla="*/ 1944 h 2016"/>
                <a:gd name="T48" fmla="*/ 190 w 1139"/>
                <a:gd name="T49" fmla="*/ 1936 h 2016"/>
                <a:gd name="T50" fmla="*/ 134 w 1139"/>
                <a:gd name="T51" fmla="*/ 1968 h 2016"/>
                <a:gd name="T52" fmla="*/ 47 w 1139"/>
                <a:gd name="T53" fmla="*/ 2007 h 2016"/>
                <a:gd name="T54" fmla="*/ 32 w 1139"/>
                <a:gd name="T55" fmla="*/ 143 h 2016"/>
                <a:gd name="T56" fmla="*/ 119 w 1139"/>
                <a:gd name="T57" fmla="*/ 1376 h 2016"/>
                <a:gd name="T58" fmla="*/ 174 w 1139"/>
                <a:gd name="T59" fmla="*/ 1550 h 2016"/>
                <a:gd name="T60" fmla="*/ 32 w 1139"/>
                <a:gd name="T61" fmla="*/ 1826 h 2016"/>
                <a:gd name="T62" fmla="*/ 16 w 1139"/>
                <a:gd name="T63" fmla="*/ 1999 h 2016"/>
                <a:gd name="T64" fmla="*/ 71 w 1139"/>
                <a:gd name="T65" fmla="*/ 1984 h 2016"/>
                <a:gd name="T66" fmla="*/ 166 w 1139"/>
                <a:gd name="T67" fmla="*/ 1976 h 2016"/>
                <a:gd name="T68" fmla="*/ 245 w 1139"/>
                <a:gd name="T69" fmla="*/ 1913 h 2016"/>
                <a:gd name="T70" fmla="*/ 292 w 1139"/>
                <a:gd name="T71" fmla="*/ 1936 h 2016"/>
                <a:gd name="T72" fmla="*/ 356 w 1139"/>
                <a:gd name="T73" fmla="*/ 1913 h 2016"/>
                <a:gd name="T74" fmla="*/ 427 w 1139"/>
                <a:gd name="T75" fmla="*/ 1873 h 2016"/>
                <a:gd name="T76" fmla="*/ 466 w 1139"/>
                <a:gd name="T77" fmla="*/ 1865 h 2016"/>
                <a:gd name="T78" fmla="*/ 506 w 1139"/>
                <a:gd name="T79" fmla="*/ 1913 h 2016"/>
                <a:gd name="T80" fmla="*/ 530 w 1139"/>
                <a:gd name="T81" fmla="*/ 1881 h 2016"/>
                <a:gd name="T82" fmla="*/ 561 w 1139"/>
                <a:gd name="T83" fmla="*/ 1833 h 2016"/>
                <a:gd name="T84" fmla="*/ 624 w 1139"/>
                <a:gd name="T85" fmla="*/ 1763 h 2016"/>
                <a:gd name="T86" fmla="*/ 696 w 1139"/>
                <a:gd name="T87" fmla="*/ 1810 h 2016"/>
                <a:gd name="T88" fmla="*/ 735 w 1139"/>
                <a:gd name="T89" fmla="*/ 1818 h 2016"/>
                <a:gd name="T90" fmla="*/ 806 w 1139"/>
                <a:gd name="T91" fmla="*/ 1684 h 2016"/>
                <a:gd name="T92" fmla="*/ 885 w 1139"/>
                <a:gd name="T93" fmla="*/ 1589 h 2016"/>
                <a:gd name="T94" fmla="*/ 925 w 1139"/>
                <a:gd name="T95" fmla="*/ 1518 h 2016"/>
                <a:gd name="T96" fmla="*/ 980 w 1139"/>
                <a:gd name="T97" fmla="*/ 1439 h 2016"/>
                <a:gd name="T98" fmla="*/ 1051 w 1139"/>
                <a:gd name="T99" fmla="*/ 1408 h 2016"/>
                <a:gd name="T100" fmla="*/ 1115 w 1139"/>
                <a:gd name="T101" fmla="*/ 1336 h 2016"/>
                <a:gd name="T102" fmla="*/ 964 w 1139"/>
                <a:gd name="T103" fmla="*/ 32 h 2016"/>
                <a:gd name="T104" fmla="*/ 111 w 1139"/>
                <a:gd name="T105" fmla="*/ 16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2016">
                  <a:moveTo>
                    <a:pt x="8" y="2015"/>
                  </a:moveTo>
                  <a:lnTo>
                    <a:pt x="8" y="2015"/>
                  </a:lnTo>
                  <a:cubicBezTo>
                    <a:pt x="8" y="2007"/>
                    <a:pt x="8" y="2007"/>
                    <a:pt x="8" y="2007"/>
                  </a:cubicBezTo>
                  <a:lnTo>
                    <a:pt x="8" y="1999"/>
                  </a:lnTo>
                  <a:cubicBezTo>
                    <a:pt x="0" y="1991"/>
                    <a:pt x="0" y="1976"/>
                    <a:pt x="0" y="1960"/>
                  </a:cubicBezTo>
                  <a:cubicBezTo>
                    <a:pt x="0" y="1928"/>
                    <a:pt x="0" y="1913"/>
                    <a:pt x="8" y="1889"/>
                  </a:cubicBezTo>
                  <a:cubicBezTo>
                    <a:pt x="24" y="1873"/>
                    <a:pt x="24" y="1841"/>
                    <a:pt x="24" y="1833"/>
                  </a:cubicBezTo>
                  <a:lnTo>
                    <a:pt x="24" y="1826"/>
                  </a:lnTo>
                  <a:cubicBezTo>
                    <a:pt x="16" y="1810"/>
                    <a:pt x="8" y="1771"/>
                    <a:pt x="39" y="1763"/>
                  </a:cubicBezTo>
                  <a:cubicBezTo>
                    <a:pt x="63" y="1755"/>
                    <a:pt x="119" y="1653"/>
                    <a:pt x="119" y="1637"/>
                  </a:cubicBezTo>
                  <a:cubicBezTo>
                    <a:pt x="119" y="1613"/>
                    <a:pt x="134" y="1589"/>
                    <a:pt x="158" y="1574"/>
                  </a:cubicBezTo>
                  <a:cubicBezTo>
                    <a:pt x="166" y="1574"/>
                    <a:pt x="166" y="1558"/>
                    <a:pt x="166" y="1550"/>
                  </a:cubicBezTo>
                  <a:cubicBezTo>
                    <a:pt x="166" y="1534"/>
                    <a:pt x="158" y="1510"/>
                    <a:pt x="150" y="1502"/>
                  </a:cubicBezTo>
                  <a:cubicBezTo>
                    <a:pt x="134" y="1494"/>
                    <a:pt x="134" y="1479"/>
                    <a:pt x="134" y="1431"/>
                  </a:cubicBezTo>
                  <a:cubicBezTo>
                    <a:pt x="134" y="1423"/>
                    <a:pt x="134" y="1423"/>
                    <a:pt x="134" y="1423"/>
                  </a:cubicBezTo>
                  <a:cubicBezTo>
                    <a:pt x="134" y="1392"/>
                    <a:pt x="126" y="1392"/>
                    <a:pt x="119" y="1384"/>
                  </a:cubicBezTo>
                  <a:cubicBezTo>
                    <a:pt x="111" y="1384"/>
                    <a:pt x="103" y="1376"/>
                    <a:pt x="95" y="1368"/>
                  </a:cubicBezTo>
                  <a:cubicBezTo>
                    <a:pt x="79" y="1336"/>
                    <a:pt x="95" y="1297"/>
                    <a:pt x="111" y="1273"/>
                  </a:cubicBezTo>
                  <a:cubicBezTo>
                    <a:pt x="119" y="1265"/>
                    <a:pt x="126" y="1202"/>
                    <a:pt x="126" y="1178"/>
                  </a:cubicBezTo>
                  <a:cubicBezTo>
                    <a:pt x="24" y="127"/>
                    <a:pt x="24" y="127"/>
                    <a:pt x="24" y="127"/>
                  </a:cubicBezTo>
                  <a:cubicBezTo>
                    <a:pt x="32" y="135"/>
                    <a:pt x="32" y="135"/>
                    <a:pt x="32" y="135"/>
                  </a:cubicBezTo>
                  <a:cubicBezTo>
                    <a:pt x="47" y="151"/>
                    <a:pt x="79" y="158"/>
                    <a:pt x="111" y="158"/>
                  </a:cubicBezTo>
                  <a:cubicBezTo>
                    <a:pt x="166" y="158"/>
                    <a:pt x="229" y="111"/>
                    <a:pt x="261" y="87"/>
                  </a:cubicBezTo>
                  <a:cubicBezTo>
                    <a:pt x="261" y="80"/>
                    <a:pt x="261" y="80"/>
                    <a:pt x="261" y="80"/>
                  </a:cubicBezTo>
                  <a:lnTo>
                    <a:pt x="261" y="80"/>
                  </a:lnTo>
                  <a:cubicBezTo>
                    <a:pt x="933" y="0"/>
                    <a:pt x="933" y="0"/>
                    <a:pt x="933" y="0"/>
                  </a:cubicBezTo>
                  <a:cubicBezTo>
                    <a:pt x="933" y="0"/>
                    <a:pt x="949" y="0"/>
                    <a:pt x="972" y="24"/>
                  </a:cubicBezTo>
                  <a:lnTo>
                    <a:pt x="972" y="24"/>
                  </a:lnTo>
                  <a:cubicBezTo>
                    <a:pt x="972" y="32"/>
                    <a:pt x="972" y="32"/>
                    <a:pt x="972" y="32"/>
                  </a:cubicBezTo>
                  <a:cubicBezTo>
                    <a:pt x="1123" y="1250"/>
                    <a:pt x="1123" y="1250"/>
                    <a:pt x="1123" y="1250"/>
                  </a:cubicBezTo>
                  <a:lnTo>
                    <a:pt x="1123" y="1250"/>
                  </a:lnTo>
                  <a:cubicBezTo>
                    <a:pt x="1115" y="1257"/>
                    <a:pt x="1115" y="1265"/>
                    <a:pt x="1115" y="1281"/>
                  </a:cubicBezTo>
                  <a:cubicBezTo>
                    <a:pt x="1115" y="1289"/>
                    <a:pt x="1107" y="1289"/>
                    <a:pt x="1107" y="1297"/>
                  </a:cubicBezTo>
                  <a:cubicBezTo>
                    <a:pt x="1107" y="1313"/>
                    <a:pt x="1107" y="1321"/>
                    <a:pt x="1115" y="1336"/>
                  </a:cubicBezTo>
                  <a:cubicBezTo>
                    <a:pt x="1123" y="1336"/>
                    <a:pt x="1123" y="1336"/>
                    <a:pt x="1123" y="1344"/>
                  </a:cubicBezTo>
                  <a:cubicBezTo>
                    <a:pt x="1138" y="1368"/>
                    <a:pt x="1138" y="1392"/>
                    <a:pt x="1130" y="1400"/>
                  </a:cubicBezTo>
                  <a:cubicBezTo>
                    <a:pt x="1130" y="1415"/>
                    <a:pt x="1115" y="1415"/>
                    <a:pt x="1099" y="1415"/>
                  </a:cubicBezTo>
                  <a:cubicBezTo>
                    <a:pt x="1083" y="1415"/>
                    <a:pt x="1067" y="1415"/>
                    <a:pt x="1051" y="1415"/>
                  </a:cubicBezTo>
                  <a:cubicBezTo>
                    <a:pt x="1028" y="1423"/>
                    <a:pt x="1036" y="1431"/>
                    <a:pt x="1036" y="1439"/>
                  </a:cubicBezTo>
                  <a:cubicBezTo>
                    <a:pt x="1036" y="1447"/>
                    <a:pt x="1036" y="1463"/>
                    <a:pt x="1028" y="1471"/>
                  </a:cubicBezTo>
                  <a:cubicBezTo>
                    <a:pt x="1020" y="1471"/>
                    <a:pt x="1020" y="1479"/>
                    <a:pt x="1012" y="1479"/>
                  </a:cubicBezTo>
                  <a:cubicBezTo>
                    <a:pt x="996" y="1479"/>
                    <a:pt x="980" y="1463"/>
                    <a:pt x="972" y="1447"/>
                  </a:cubicBezTo>
                  <a:lnTo>
                    <a:pt x="964" y="1439"/>
                  </a:lnTo>
                  <a:lnTo>
                    <a:pt x="956" y="1439"/>
                  </a:lnTo>
                  <a:cubicBezTo>
                    <a:pt x="941" y="1439"/>
                    <a:pt x="925" y="1455"/>
                    <a:pt x="925" y="1479"/>
                  </a:cubicBezTo>
                  <a:cubicBezTo>
                    <a:pt x="925" y="1494"/>
                    <a:pt x="925" y="1502"/>
                    <a:pt x="933" y="1510"/>
                  </a:cubicBezTo>
                  <a:cubicBezTo>
                    <a:pt x="933" y="1518"/>
                    <a:pt x="933" y="1526"/>
                    <a:pt x="941" y="1534"/>
                  </a:cubicBezTo>
                  <a:cubicBezTo>
                    <a:pt x="949" y="1558"/>
                    <a:pt x="941" y="1558"/>
                    <a:pt x="925" y="1566"/>
                  </a:cubicBezTo>
                  <a:cubicBezTo>
                    <a:pt x="917" y="1566"/>
                    <a:pt x="917" y="1574"/>
                    <a:pt x="909" y="1581"/>
                  </a:cubicBezTo>
                  <a:cubicBezTo>
                    <a:pt x="901" y="1589"/>
                    <a:pt x="901" y="1597"/>
                    <a:pt x="885" y="1597"/>
                  </a:cubicBezTo>
                  <a:cubicBezTo>
                    <a:pt x="885" y="1597"/>
                    <a:pt x="885" y="1597"/>
                    <a:pt x="877" y="1597"/>
                  </a:cubicBezTo>
                  <a:cubicBezTo>
                    <a:pt x="870" y="1597"/>
                    <a:pt x="862" y="1613"/>
                    <a:pt x="862" y="1637"/>
                  </a:cubicBezTo>
                  <a:cubicBezTo>
                    <a:pt x="862" y="1653"/>
                    <a:pt x="846" y="1684"/>
                    <a:pt x="822" y="1684"/>
                  </a:cubicBezTo>
                  <a:cubicBezTo>
                    <a:pt x="822" y="1684"/>
                    <a:pt x="822" y="1684"/>
                    <a:pt x="814" y="1692"/>
                  </a:cubicBezTo>
                  <a:cubicBezTo>
                    <a:pt x="790" y="1716"/>
                    <a:pt x="767" y="1779"/>
                    <a:pt x="775" y="1802"/>
                  </a:cubicBezTo>
                  <a:cubicBezTo>
                    <a:pt x="775" y="1810"/>
                    <a:pt x="775" y="1810"/>
                    <a:pt x="775" y="1818"/>
                  </a:cubicBezTo>
                  <a:cubicBezTo>
                    <a:pt x="767" y="1818"/>
                    <a:pt x="759" y="1826"/>
                    <a:pt x="751" y="1826"/>
                  </a:cubicBezTo>
                  <a:cubicBezTo>
                    <a:pt x="751" y="1826"/>
                    <a:pt x="743" y="1826"/>
                    <a:pt x="735" y="1826"/>
                  </a:cubicBezTo>
                  <a:cubicBezTo>
                    <a:pt x="727" y="1833"/>
                    <a:pt x="727" y="1833"/>
                    <a:pt x="719" y="1833"/>
                  </a:cubicBezTo>
                  <a:cubicBezTo>
                    <a:pt x="712" y="1833"/>
                    <a:pt x="712" y="1826"/>
                    <a:pt x="703" y="1826"/>
                  </a:cubicBezTo>
                  <a:cubicBezTo>
                    <a:pt x="703" y="1818"/>
                    <a:pt x="703" y="1818"/>
                    <a:pt x="696" y="1818"/>
                  </a:cubicBezTo>
                  <a:cubicBezTo>
                    <a:pt x="696" y="1818"/>
                    <a:pt x="696" y="1818"/>
                    <a:pt x="688" y="1818"/>
                  </a:cubicBezTo>
                  <a:cubicBezTo>
                    <a:pt x="680" y="1810"/>
                    <a:pt x="664" y="1810"/>
                    <a:pt x="656" y="1802"/>
                  </a:cubicBezTo>
                  <a:cubicBezTo>
                    <a:pt x="648" y="1794"/>
                    <a:pt x="640" y="1787"/>
                    <a:pt x="640" y="1779"/>
                  </a:cubicBezTo>
                  <a:cubicBezTo>
                    <a:pt x="632" y="1779"/>
                    <a:pt x="632" y="1771"/>
                    <a:pt x="624" y="1771"/>
                  </a:cubicBezTo>
                  <a:lnTo>
                    <a:pt x="624" y="1771"/>
                  </a:lnTo>
                  <a:cubicBezTo>
                    <a:pt x="617" y="1771"/>
                    <a:pt x="617" y="1779"/>
                    <a:pt x="617" y="1779"/>
                  </a:cubicBezTo>
                  <a:cubicBezTo>
                    <a:pt x="609" y="1787"/>
                    <a:pt x="601" y="1794"/>
                    <a:pt x="601" y="1802"/>
                  </a:cubicBezTo>
                  <a:cubicBezTo>
                    <a:pt x="593" y="1802"/>
                    <a:pt x="593" y="1810"/>
                    <a:pt x="585" y="1810"/>
                  </a:cubicBezTo>
                  <a:cubicBezTo>
                    <a:pt x="577" y="1810"/>
                    <a:pt x="569" y="1818"/>
                    <a:pt x="569" y="1833"/>
                  </a:cubicBezTo>
                  <a:lnTo>
                    <a:pt x="569" y="1833"/>
                  </a:lnTo>
                  <a:cubicBezTo>
                    <a:pt x="561" y="1849"/>
                    <a:pt x="561" y="1857"/>
                    <a:pt x="553" y="1857"/>
                  </a:cubicBezTo>
                  <a:cubicBezTo>
                    <a:pt x="545" y="1865"/>
                    <a:pt x="545" y="1865"/>
                    <a:pt x="545" y="1865"/>
                  </a:cubicBezTo>
                  <a:cubicBezTo>
                    <a:pt x="537" y="1865"/>
                    <a:pt x="537" y="1873"/>
                    <a:pt x="537" y="1881"/>
                  </a:cubicBezTo>
                  <a:lnTo>
                    <a:pt x="537" y="1889"/>
                  </a:lnTo>
                  <a:cubicBezTo>
                    <a:pt x="537" y="1904"/>
                    <a:pt x="537" y="1920"/>
                    <a:pt x="537" y="1928"/>
                  </a:cubicBezTo>
                  <a:cubicBezTo>
                    <a:pt x="530" y="1928"/>
                    <a:pt x="530" y="1928"/>
                    <a:pt x="522" y="1928"/>
                  </a:cubicBezTo>
                  <a:cubicBezTo>
                    <a:pt x="514" y="1928"/>
                    <a:pt x="506" y="1920"/>
                    <a:pt x="506" y="1920"/>
                  </a:cubicBezTo>
                  <a:lnTo>
                    <a:pt x="506" y="1920"/>
                  </a:lnTo>
                  <a:cubicBezTo>
                    <a:pt x="490" y="1897"/>
                    <a:pt x="490" y="1897"/>
                    <a:pt x="490" y="1897"/>
                  </a:cubicBezTo>
                  <a:cubicBezTo>
                    <a:pt x="482" y="1889"/>
                    <a:pt x="466" y="1881"/>
                    <a:pt x="459" y="1873"/>
                  </a:cubicBezTo>
                  <a:lnTo>
                    <a:pt x="459" y="1873"/>
                  </a:lnTo>
                  <a:cubicBezTo>
                    <a:pt x="459" y="1865"/>
                    <a:pt x="450" y="1865"/>
                    <a:pt x="450" y="1865"/>
                  </a:cubicBezTo>
                  <a:cubicBezTo>
                    <a:pt x="443" y="1865"/>
                    <a:pt x="443" y="1865"/>
                    <a:pt x="443" y="1873"/>
                  </a:cubicBezTo>
                  <a:cubicBezTo>
                    <a:pt x="435" y="1881"/>
                    <a:pt x="435" y="1881"/>
                    <a:pt x="427" y="1881"/>
                  </a:cubicBezTo>
                  <a:cubicBezTo>
                    <a:pt x="419" y="1881"/>
                    <a:pt x="403" y="1889"/>
                    <a:pt x="403" y="1897"/>
                  </a:cubicBezTo>
                  <a:lnTo>
                    <a:pt x="403" y="1897"/>
                  </a:lnTo>
                  <a:cubicBezTo>
                    <a:pt x="395" y="1904"/>
                    <a:pt x="395" y="1913"/>
                    <a:pt x="379" y="1913"/>
                  </a:cubicBezTo>
                  <a:cubicBezTo>
                    <a:pt x="379" y="1913"/>
                    <a:pt x="379" y="1913"/>
                    <a:pt x="372" y="1913"/>
                  </a:cubicBezTo>
                  <a:lnTo>
                    <a:pt x="364" y="1913"/>
                  </a:lnTo>
                  <a:cubicBezTo>
                    <a:pt x="364" y="1920"/>
                    <a:pt x="364" y="1928"/>
                    <a:pt x="364" y="1936"/>
                  </a:cubicBezTo>
                  <a:cubicBezTo>
                    <a:pt x="364" y="1952"/>
                    <a:pt x="364" y="1976"/>
                    <a:pt x="348" y="1976"/>
                  </a:cubicBezTo>
                  <a:cubicBezTo>
                    <a:pt x="340" y="1976"/>
                    <a:pt x="324" y="1968"/>
                    <a:pt x="308" y="1952"/>
                  </a:cubicBezTo>
                  <a:cubicBezTo>
                    <a:pt x="300" y="1944"/>
                    <a:pt x="300" y="1944"/>
                    <a:pt x="292" y="1944"/>
                  </a:cubicBezTo>
                  <a:lnTo>
                    <a:pt x="292" y="1944"/>
                  </a:lnTo>
                  <a:cubicBezTo>
                    <a:pt x="292" y="1944"/>
                    <a:pt x="284" y="1944"/>
                    <a:pt x="277" y="1944"/>
                  </a:cubicBezTo>
                  <a:cubicBezTo>
                    <a:pt x="269" y="1936"/>
                    <a:pt x="261" y="1936"/>
                    <a:pt x="261" y="1928"/>
                  </a:cubicBezTo>
                  <a:cubicBezTo>
                    <a:pt x="253" y="1920"/>
                    <a:pt x="253" y="1920"/>
                    <a:pt x="245" y="1920"/>
                  </a:cubicBezTo>
                  <a:cubicBezTo>
                    <a:pt x="245" y="1920"/>
                    <a:pt x="245" y="1913"/>
                    <a:pt x="237" y="1913"/>
                  </a:cubicBezTo>
                  <a:cubicBezTo>
                    <a:pt x="229" y="1913"/>
                    <a:pt x="206" y="1928"/>
                    <a:pt x="190" y="1936"/>
                  </a:cubicBezTo>
                  <a:cubicBezTo>
                    <a:pt x="174" y="1944"/>
                    <a:pt x="174" y="1960"/>
                    <a:pt x="174" y="1968"/>
                  </a:cubicBezTo>
                  <a:cubicBezTo>
                    <a:pt x="174" y="1976"/>
                    <a:pt x="174" y="1976"/>
                    <a:pt x="174" y="1976"/>
                  </a:cubicBezTo>
                  <a:lnTo>
                    <a:pt x="166" y="1984"/>
                  </a:lnTo>
                  <a:cubicBezTo>
                    <a:pt x="158" y="1984"/>
                    <a:pt x="142" y="1976"/>
                    <a:pt x="134" y="1968"/>
                  </a:cubicBezTo>
                  <a:cubicBezTo>
                    <a:pt x="126" y="1968"/>
                    <a:pt x="111" y="1960"/>
                    <a:pt x="111" y="1960"/>
                  </a:cubicBezTo>
                  <a:cubicBezTo>
                    <a:pt x="95" y="1960"/>
                    <a:pt x="79" y="1976"/>
                    <a:pt x="79" y="1984"/>
                  </a:cubicBezTo>
                  <a:cubicBezTo>
                    <a:pt x="79" y="1999"/>
                    <a:pt x="79" y="2015"/>
                    <a:pt x="55" y="2015"/>
                  </a:cubicBezTo>
                  <a:lnTo>
                    <a:pt x="47" y="2007"/>
                  </a:lnTo>
                  <a:cubicBezTo>
                    <a:pt x="39" y="2007"/>
                    <a:pt x="32" y="2007"/>
                    <a:pt x="16" y="2015"/>
                  </a:cubicBezTo>
                  <a:lnTo>
                    <a:pt x="8" y="2015"/>
                  </a:lnTo>
                  <a:close/>
                  <a:moveTo>
                    <a:pt x="32" y="143"/>
                  </a:moveTo>
                  <a:lnTo>
                    <a:pt x="32" y="143"/>
                  </a:lnTo>
                  <a:cubicBezTo>
                    <a:pt x="134" y="1178"/>
                    <a:pt x="134" y="1178"/>
                    <a:pt x="134" y="1178"/>
                  </a:cubicBezTo>
                  <a:cubicBezTo>
                    <a:pt x="134" y="1186"/>
                    <a:pt x="126" y="1265"/>
                    <a:pt x="119" y="1281"/>
                  </a:cubicBezTo>
                  <a:cubicBezTo>
                    <a:pt x="103" y="1297"/>
                    <a:pt x="87" y="1336"/>
                    <a:pt x="103" y="1360"/>
                  </a:cubicBezTo>
                  <a:cubicBezTo>
                    <a:pt x="111" y="1368"/>
                    <a:pt x="111" y="1376"/>
                    <a:pt x="119" y="1376"/>
                  </a:cubicBezTo>
                  <a:cubicBezTo>
                    <a:pt x="134" y="1384"/>
                    <a:pt x="142" y="1392"/>
                    <a:pt x="142" y="1423"/>
                  </a:cubicBezTo>
                  <a:cubicBezTo>
                    <a:pt x="142" y="1431"/>
                    <a:pt x="142" y="1431"/>
                    <a:pt x="142" y="1431"/>
                  </a:cubicBezTo>
                  <a:cubicBezTo>
                    <a:pt x="142" y="1471"/>
                    <a:pt x="142" y="1494"/>
                    <a:pt x="158" y="1502"/>
                  </a:cubicBezTo>
                  <a:cubicBezTo>
                    <a:pt x="166" y="1502"/>
                    <a:pt x="174" y="1526"/>
                    <a:pt x="174" y="1550"/>
                  </a:cubicBezTo>
                  <a:cubicBezTo>
                    <a:pt x="174" y="1566"/>
                    <a:pt x="174" y="1574"/>
                    <a:pt x="158" y="1581"/>
                  </a:cubicBezTo>
                  <a:cubicBezTo>
                    <a:pt x="134" y="1597"/>
                    <a:pt x="126" y="1613"/>
                    <a:pt x="126" y="1637"/>
                  </a:cubicBezTo>
                  <a:cubicBezTo>
                    <a:pt x="126" y="1653"/>
                    <a:pt x="63" y="1763"/>
                    <a:pt x="39" y="1771"/>
                  </a:cubicBezTo>
                  <a:cubicBezTo>
                    <a:pt x="24" y="1779"/>
                    <a:pt x="24" y="1810"/>
                    <a:pt x="32" y="1826"/>
                  </a:cubicBezTo>
                  <a:lnTo>
                    <a:pt x="32" y="1833"/>
                  </a:lnTo>
                  <a:cubicBezTo>
                    <a:pt x="32" y="1849"/>
                    <a:pt x="32" y="1873"/>
                    <a:pt x="16" y="1897"/>
                  </a:cubicBezTo>
                  <a:cubicBezTo>
                    <a:pt x="8" y="1913"/>
                    <a:pt x="0" y="1928"/>
                    <a:pt x="8" y="1960"/>
                  </a:cubicBezTo>
                  <a:cubicBezTo>
                    <a:pt x="8" y="1976"/>
                    <a:pt x="8" y="1984"/>
                    <a:pt x="16" y="1999"/>
                  </a:cubicBezTo>
                  <a:cubicBezTo>
                    <a:pt x="16" y="1999"/>
                    <a:pt x="16" y="1999"/>
                    <a:pt x="16" y="2007"/>
                  </a:cubicBezTo>
                  <a:cubicBezTo>
                    <a:pt x="32" y="1999"/>
                    <a:pt x="39" y="1999"/>
                    <a:pt x="47" y="2007"/>
                  </a:cubicBezTo>
                  <a:lnTo>
                    <a:pt x="55" y="2007"/>
                  </a:lnTo>
                  <a:cubicBezTo>
                    <a:pt x="71" y="2007"/>
                    <a:pt x="71" y="1999"/>
                    <a:pt x="71" y="1984"/>
                  </a:cubicBezTo>
                  <a:cubicBezTo>
                    <a:pt x="71" y="1968"/>
                    <a:pt x="87" y="1952"/>
                    <a:pt x="111" y="1952"/>
                  </a:cubicBezTo>
                  <a:cubicBezTo>
                    <a:pt x="119" y="1960"/>
                    <a:pt x="126" y="1960"/>
                    <a:pt x="134" y="1960"/>
                  </a:cubicBezTo>
                  <a:cubicBezTo>
                    <a:pt x="142" y="1968"/>
                    <a:pt x="158" y="1976"/>
                    <a:pt x="166" y="1976"/>
                  </a:cubicBezTo>
                  <a:lnTo>
                    <a:pt x="166" y="1976"/>
                  </a:lnTo>
                  <a:cubicBezTo>
                    <a:pt x="166" y="1968"/>
                    <a:pt x="166" y="1968"/>
                    <a:pt x="166" y="1968"/>
                  </a:cubicBezTo>
                  <a:cubicBezTo>
                    <a:pt x="166" y="1952"/>
                    <a:pt x="166" y="1944"/>
                    <a:pt x="190" y="1928"/>
                  </a:cubicBezTo>
                  <a:cubicBezTo>
                    <a:pt x="206" y="1920"/>
                    <a:pt x="221" y="1913"/>
                    <a:pt x="237" y="1913"/>
                  </a:cubicBezTo>
                  <a:cubicBezTo>
                    <a:pt x="245" y="1913"/>
                    <a:pt x="245" y="1913"/>
                    <a:pt x="245" y="1913"/>
                  </a:cubicBezTo>
                  <a:cubicBezTo>
                    <a:pt x="253" y="1913"/>
                    <a:pt x="261" y="1920"/>
                    <a:pt x="261" y="1920"/>
                  </a:cubicBezTo>
                  <a:cubicBezTo>
                    <a:pt x="269" y="1928"/>
                    <a:pt x="269" y="1936"/>
                    <a:pt x="284" y="1936"/>
                  </a:cubicBezTo>
                  <a:lnTo>
                    <a:pt x="292" y="1936"/>
                  </a:lnTo>
                  <a:lnTo>
                    <a:pt x="292" y="1936"/>
                  </a:lnTo>
                  <a:cubicBezTo>
                    <a:pt x="300" y="1936"/>
                    <a:pt x="308" y="1936"/>
                    <a:pt x="316" y="1952"/>
                  </a:cubicBezTo>
                  <a:cubicBezTo>
                    <a:pt x="332" y="1960"/>
                    <a:pt x="340" y="1968"/>
                    <a:pt x="348" y="1968"/>
                  </a:cubicBezTo>
                  <a:cubicBezTo>
                    <a:pt x="356" y="1968"/>
                    <a:pt x="356" y="1952"/>
                    <a:pt x="356" y="1936"/>
                  </a:cubicBezTo>
                  <a:cubicBezTo>
                    <a:pt x="356" y="1928"/>
                    <a:pt x="356" y="1913"/>
                    <a:pt x="356" y="1913"/>
                  </a:cubicBezTo>
                  <a:cubicBezTo>
                    <a:pt x="364" y="1904"/>
                    <a:pt x="372" y="1904"/>
                    <a:pt x="379" y="1904"/>
                  </a:cubicBezTo>
                  <a:cubicBezTo>
                    <a:pt x="387" y="1904"/>
                    <a:pt x="387" y="1904"/>
                    <a:pt x="395" y="1897"/>
                  </a:cubicBezTo>
                  <a:lnTo>
                    <a:pt x="395" y="1897"/>
                  </a:lnTo>
                  <a:cubicBezTo>
                    <a:pt x="403" y="1881"/>
                    <a:pt x="419" y="1881"/>
                    <a:pt x="427" y="1873"/>
                  </a:cubicBezTo>
                  <a:cubicBezTo>
                    <a:pt x="427" y="1873"/>
                    <a:pt x="435" y="1873"/>
                    <a:pt x="435" y="1865"/>
                  </a:cubicBezTo>
                  <a:cubicBezTo>
                    <a:pt x="435" y="1865"/>
                    <a:pt x="443" y="1857"/>
                    <a:pt x="450" y="1857"/>
                  </a:cubicBezTo>
                  <a:lnTo>
                    <a:pt x="450" y="1857"/>
                  </a:lnTo>
                  <a:cubicBezTo>
                    <a:pt x="459" y="1857"/>
                    <a:pt x="459" y="1865"/>
                    <a:pt x="466" y="1865"/>
                  </a:cubicBezTo>
                  <a:lnTo>
                    <a:pt x="466" y="1873"/>
                  </a:lnTo>
                  <a:cubicBezTo>
                    <a:pt x="466" y="1873"/>
                    <a:pt x="482" y="1881"/>
                    <a:pt x="498" y="1889"/>
                  </a:cubicBezTo>
                  <a:lnTo>
                    <a:pt x="498" y="1889"/>
                  </a:lnTo>
                  <a:cubicBezTo>
                    <a:pt x="506" y="1913"/>
                    <a:pt x="506" y="1913"/>
                    <a:pt x="506" y="1913"/>
                  </a:cubicBezTo>
                  <a:cubicBezTo>
                    <a:pt x="514" y="1920"/>
                    <a:pt x="522" y="1920"/>
                    <a:pt x="522" y="1920"/>
                  </a:cubicBezTo>
                  <a:cubicBezTo>
                    <a:pt x="530" y="1920"/>
                    <a:pt x="530" y="1920"/>
                    <a:pt x="530" y="1920"/>
                  </a:cubicBezTo>
                  <a:cubicBezTo>
                    <a:pt x="530" y="1920"/>
                    <a:pt x="530" y="1897"/>
                    <a:pt x="530" y="1889"/>
                  </a:cubicBezTo>
                  <a:lnTo>
                    <a:pt x="530" y="1881"/>
                  </a:lnTo>
                  <a:cubicBezTo>
                    <a:pt x="530" y="1873"/>
                    <a:pt x="530" y="1865"/>
                    <a:pt x="545" y="1857"/>
                  </a:cubicBezTo>
                  <a:lnTo>
                    <a:pt x="545" y="1857"/>
                  </a:lnTo>
                  <a:cubicBezTo>
                    <a:pt x="553" y="1849"/>
                    <a:pt x="553" y="1849"/>
                    <a:pt x="561" y="1833"/>
                  </a:cubicBezTo>
                  <a:lnTo>
                    <a:pt x="561" y="1833"/>
                  </a:lnTo>
                  <a:cubicBezTo>
                    <a:pt x="569" y="1810"/>
                    <a:pt x="577" y="1810"/>
                    <a:pt x="585" y="1802"/>
                  </a:cubicBezTo>
                  <a:cubicBezTo>
                    <a:pt x="585" y="1802"/>
                    <a:pt x="593" y="1802"/>
                    <a:pt x="593" y="1794"/>
                  </a:cubicBezTo>
                  <a:cubicBezTo>
                    <a:pt x="601" y="1794"/>
                    <a:pt x="601" y="1787"/>
                    <a:pt x="609" y="1779"/>
                  </a:cubicBezTo>
                  <a:cubicBezTo>
                    <a:pt x="609" y="1771"/>
                    <a:pt x="617" y="1763"/>
                    <a:pt x="624" y="1763"/>
                  </a:cubicBezTo>
                  <a:lnTo>
                    <a:pt x="624" y="1763"/>
                  </a:lnTo>
                  <a:cubicBezTo>
                    <a:pt x="632" y="1763"/>
                    <a:pt x="640" y="1771"/>
                    <a:pt x="648" y="1779"/>
                  </a:cubicBezTo>
                  <a:cubicBezTo>
                    <a:pt x="648" y="1787"/>
                    <a:pt x="656" y="1787"/>
                    <a:pt x="656" y="1794"/>
                  </a:cubicBezTo>
                  <a:cubicBezTo>
                    <a:pt x="672" y="1802"/>
                    <a:pt x="680" y="1810"/>
                    <a:pt x="696" y="1810"/>
                  </a:cubicBezTo>
                  <a:cubicBezTo>
                    <a:pt x="696" y="1810"/>
                    <a:pt x="696" y="1810"/>
                    <a:pt x="703" y="1810"/>
                  </a:cubicBezTo>
                  <a:lnTo>
                    <a:pt x="712" y="1818"/>
                  </a:lnTo>
                  <a:lnTo>
                    <a:pt x="719" y="1826"/>
                  </a:lnTo>
                  <a:cubicBezTo>
                    <a:pt x="727" y="1826"/>
                    <a:pt x="727" y="1826"/>
                    <a:pt x="735" y="1818"/>
                  </a:cubicBezTo>
                  <a:cubicBezTo>
                    <a:pt x="743" y="1818"/>
                    <a:pt x="743" y="1818"/>
                    <a:pt x="751" y="1818"/>
                  </a:cubicBezTo>
                  <a:cubicBezTo>
                    <a:pt x="759" y="1818"/>
                    <a:pt x="767" y="1818"/>
                    <a:pt x="767" y="1810"/>
                  </a:cubicBezTo>
                  <a:lnTo>
                    <a:pt x="767" y="1802"/>
                  </a:lnTo>
                  <a:cubicBezTo>
                    <a:pt x="759" y="1779"/>
                    <a:pt x="790" y="1708"/>
                    <a:pt x="806" y="1684"/>
                  </a:cubicBezTo>
                  <a:cubicBezTo>
                    <a:pt x="814" y="1676"/>
                    <a:pt x="822" y="1676"/>
                    <a:pt x="822" y="1676"/>
                  </a:cubicBezTo>
                  <a:cubicBezTo>
                    <a:pt x="838" y="1676"/>
                    <a:pt x="854" y="1653"/>
                    <a:pt x="854" y="1637"/>
                  </a:cubicBezTo>
                  <a:cubicBezTo>
                    <a:pt x="854" y="1605"/>
                    <a:pt x="862" y="1589"/>
                    <a:pt x="877" y="1589"/>
                  </a:cubicBezTo>
                  <a:cubicBezTo>
                    <a:pt x="885" y="1589"/>
                    <a:pt x="885" y="1589"/>
                    <a:pt x="885" y="1589"/>
                  </a:cubicBezTo>
                  <a:cubicBezTo>
                    <a:pt x="893" y="1589"/>
                    <a:pt x="893" y="1589"/>
                    <a:pt x="901" y="1574"/>
                  </a:cubicBezTo>
                  <a:cubicBezTo>
                    <a:pt x="909" y="1566"/>
                    <a:pt x="917" y="1566"/>
                    <a:pt x="925" y="1558"/>
                  </a:cubicBezTo>
                  <a:cubicBezTo>
                    <a:pt x="933" y="1558"/>
                    <a:pt x="941" y="1550"/>
                    <a:pt x="933" y="1534"/>
                  </a:cubicBezTo>
                  <a:cubicBezTo>
                    <a:pt x="933" y="1526"/>
                    <a:pt x="925" y="1518"/>
                    <a:pt x="925" y="1518"/>
                  </a:cubicBezTo>
                  <a:cubicBezTo>
                    <a:pt x="917" y="1502"/>
                    <a:pt x="917" y="1502"/>
                    <a:pt x="917" y="1471"/>
                  </a:cubicBezTo>
                  <a:cubicBezTo>
                    <a:pt x="925" y="1447"/>
                    <a:pt x="941" y="1431"/>
                    <a:pt x="956" y="1431"/>
                  </a:cubicBezTo>
                  <a:cubicBezTo>
                    <a:pt x="964" y="1431"/>
                    <a:pt x="964" y="1431"/>
                    <a:pt x="972" y="1431"/>
                  </a:cubicBezTo>
                  <a:cubicBezTo>
                    <a:pt x="972" y="1439"/>
                    <a:pt x="972" y="1439"/>
                    <a:pt x="980" y="1439"/>
                  </a:cubicBezTo>
                  <a:cubicBezTo>
                    <a:pt x="988" y="1455"/>
                    <a:pt x="1004" y="1471"/>
                    <a:pt x="1012" y="1471"/>
                  </a:cubicBezTo>
                  <a:cubicBezTo>
                    <a:pt x="1012" y="1471"/>
                    <a:pt x="1020" y="1471"/>
                    <a:pt x="1020" y="1463"/>
                  </a:cubicBezTo>
                  <a:cubicBezTo>
                    <a:pt x="1028" y="1455"/>
                    <a:pt x="1028" y="1447"/>
                    <a:pt x="1028" y="1439"/>
                  </a:cubicBezTo>
                  <a:cubicBezTo>
                    <a:pt x="1028" y="1431"/>
                    <a:pt x="1020" y="1415"/>
                    <a:pt x="1051" y="1408"/>
                  </a:cubicBezTo>
                  <a:cubicBezTo>
                    <a:pt x="1067" y="1408"/>
                    <a:pt x="1083" y="1408"/>
                    <a:pt x="1099" y="1408"/>
                  </a:cubicBezTo>
                  <a:cubicBezTo>
                    <a:pt x="1115" y="1408"/>
                    <a:pt x="1123" y="1408"/>
                    <a:pt x="1123" y="1400"/>
                  </a:cubicBezTo>
                  <a:cubicBezTo>
                    <a:pt x="1130" y="1392"/>
                    <a:pt x="1130" y="1368"/>
                    <a:pt x="1123" y="1344"/>
                  </a:cubicBezTo>
                  <a:cubicBezTo>
                    <a:pt x="1115" y="1344"/>
                    <a:pt x="1115" y="1336"/>
                    <a:pt x="1115" y="1336"/>
                  </a:cubicBezTo>
                  <a:cubicBezTo>
                    <a:pt x="1099" y="1328"/>
                    <a:pt x="1099" y="1321"/>
                    <a:pt x="1099" y="1297"/>
                  </a:cubicBezTo>
                  <a:cubicBezTo>
                    <a:pt x="1107" y="1289"/>
                    <a:pt x="1107" y="1281"/>
                    <a:pt x="1107" y="1273"/>
                  </a:cubicBezTo>
                  <a:cubicBezTo>
                    <a:pt x="1107" y="1265"/>
                    <a:pt x="1115" y="1257"/>
                    <a:pt x="1115" y="1241"/>
                  </a:cubicBezTo>
                  <a:cubicBezTo>
                    <a:pt x="964" y="32"/>
                    <a:pt x="964" y="32"/>
                    <a:pt x="964" y="32"/>
                  </a:cubicBezTo>
                  <a:cubicBezTo>
                    <a:pt x="949" y="8"/>
                    <a:pt x="941" y="8"/>
                    <a:pt x="933" y="8"/>
                  </a:cubicBezTo>
                  <a:lnTo>
                    <a:pt x="933" y="8"/>
                  </a:lnTo>
                  <a:cubicBezTo>
                    <a:pt x="261" y="87"/>
                    <a:pt x="261" y="87"/>
                    <a:pt x="261" y="87"/>
                  </a:cubicBezTo>
                  <a:cubicBezTo>
                    <a:pt x="229" y="119"/>
                    <a:pt x="166" y="166"/>
                    <a:pt x="111" y="166"/>
                  </a:cubicBezTo>
                  <a:cubicBezTo>
                    <a:pt x="79" y="166"/>
                    <a:pt x="55" y="158"/>
                    <a:pt x="32" y="143"/>
                  </a:cubicBezTo>
                  <a:close/>
                </a:path>
              </a:pathLst>
            </a:custGeom>
            <a:solidFill>
              <a:schemeClr val="accent6"/>
            </a:solidFill>
            <a:ln>
              <a:solidFill>
                <a:schemeClr val="bg2"/>
              </a:solidFill>
            </a:ln>
            <a:effectLst/>
          </p:spPr>
          <p:txBody>
            <a:bodyPr wrap="none" anchor="ctr"/>
            <a:lstStyle/>
            <a:p>
              <a:endParaRPr lang="en-US"/>
            </a:p>
          </p:txBody>
        </p:sp>
        <p:sp>
          <p:nvSpPr>
            <p:cNvPr id="1239" name="Freeform 785"/>
            <p:cNvSpPr>
              <a:spLocks noChangeArrowheads="1"/>
            </p:cNvSpPr>
            <p:nvPr/>
          </p:nvSpPr>
          <p:spPr bwMode="auto">
            <a:xfrm>
              <a:off x="19577502" y="6029194"/>
              <a:ext cx="832630" cy="948597"/>
            </a:xfrm>
            <a:custGeom>
              <a:avLst/>
              <a:gdLst>
                <a:gd name="T0" fmla="*/ 1550 w 1582"/>
                <a:gd name="T1" fmla="*/ 720 h 1804"/>
                <a:gd name="T2" fmla="*/ 1550 w 1582"/>
                <a:gd name="T3" fmla="*/ 720 h 1804"/>
                <a:gd name="T4" fmla="*/ 1542 w 1582"/>
                <a:gd name="T5" fmla="*/ 648 h 1804"/>
                <a:gd name="T6" fmla="*/ 1565 w 1582"/>
                <a:gd name="T7" fmla="*/ 641 h 1804"/>
                <a:gd name="T8" fmla="*/ 1447 w 1582"/>
                <a:gd name="T9" fmla="*/ 0 h 1804"/>
                <a:gd name="T10" fmla="*/ 1186 w 1582"/>
                <a:gd name="T11" fmla="*/ 190 h 1804"/>
                <a:gd name="T12" fmla="*/ 1052 w 1582"/>
                <a:gd name="T13" fmla="*/ 309 h 1804"/>
                <a:gd name="T14" fmla="*/ 925 w 1582"/>
                <a:gd name="T15" fmla="*/ 332 h 1804"/>
                <a:gd name="T16" fmla="*/ 791 w 1582"/>
                <a:gd name="T17" fmla="*/ 380 h 1804"/>
                <a:gd name="T18" fmla="*/ 728 w 1582"/>
                <a:gd name="T19" fmla="*/ 364 h 1804"/>
                <a:gd name="T20" fmla="*/ 672 w 1582"/>
                <a:gd name="T21" fmla="*/ 388 h 1804"/>
                <a:gd name="T22" fmla="*/ 657 w 1582"/>
                <a:gd name="T23" fmla="*/ 364 h 1804"/>
                <a:gd name="T24" fmla="*/ 712 w 1582"/>
                <a:gd name="T25" fmla="*/ 348 h 1804"/>
                <a:gd name="T26" fmla="*/ 672 w 1582"/>
                <a:gd name="T27" fmla="*/ 332 h 1804"/>
                <a:gd name="T28" fmla="*/ 641 w 1582"/>
                <a:gd name="T29" fmla="*/ 340 h 1804"/>
                <a:gd name="T30" fmla="*/ 577 w 1582"/>
                <a:gd name="T31" fmla="*/ 317 h 1804"/>
                <a:gd name="T32" fmla="*/ 506 w 1582"/>
                <a:gd name="T33" fmla="*/ 285 h 1804"/>
                <a:gd name="T34" fmla="*/ 459 w 1582"/>
                <a:gd name="T35" fmla="*/ 261 h 1804"/>
                <a:gd name="T36" fmla="*/ 0 w 1582"/>
                <a:gd name="T37" fmla="*/ 356 h 1804"/>
                <a:gd name="T38" fmla="*/ 0 w 1582"/>
                <a:gd name="T39" fmla="*/ 356 h 1804"/>
                <a:gd name="T40" fmla="*/ 151 w 1582"/>
                <a:gd name="T41" fmla="*/ 1574 h 1804"/>
                <a:gd name="T42" fmla="*/ 166 w 1582"/>
                <a:gd name="T43" fmla="*/ 1558 h 1804"/>
                <a:gd name="T44" fmla="*/ 253 w 1582"/>
                <a:gd name="T45" fmla="*/ 1565 h 1804"/>
                <a:gd name="T46" fmla="*/ 317 w 1582"/>
                <a:gd name="T47" fmla="*/ 1574 h 1804"/>
                <a:gd name="T48" fmla="*/ 364 w 1582"/>
                <a:gd name="T49" fmla="*/ 1645 h 1804"/>
                <a:gd name="T50" fmla="*/ 419 w 1582"/>
                <a:gd name="T51" fmla="*/ 1700 h 1804"/>
                <a:gd name="T52" fmla="*/ 530 w 1582"/>
                <a:gd name="T53" fmla="*/ 1700 h 1804"/>
                <a:gd name="T54" fmla="*/ 617 w 1582"/>
                <a:gd name="T55" fmla="*/ 1755 h 1804"/>
                <a:gd name="T56" fmla="*/ 664 w 1582"/>
                <a:gd name="T57" fmla="*/ 1708 h 1804"/>
                <a:gd name="T58" fmla="*/ 728 w 1582"/>
                <a:gd name="T59" fmla="*/ 1732 h 1804"/>
                <a:gd name="T60" fmla="*/ 759 w 1582"/>
                <a:gd name="T61" fmla="*/ 1716 h 1804"/>
                <a:gd name="T62" fmla="*/ 783 w 1582"/>
                <a:gd name="T63" fmla="*/ 1708 h 1804"/>
                <a:gd name="T64" fmla="*/ 807 w 1582"/>
                <a:gd name="T65" fmla="*/ 1684 h 1804"/>
                <a:gd name="T66" fmla="*/ 830 w 1582"/>
                <a:gd name="T67" fmla="*/ 1676 h 1804"/>
                <a:gd name="T68" fmla="*/ 854 w 1582"/>
                <a:gd name="T69" fmla="*/ 1652 h 1804"/>
                <a:gd name="T70" fmla="*/ 870 w 1582"/>
                <a:gd name="T71" fmla="*/ 1668 h 1804"/>
                <a:gd name="T72" fmla="*/ 870 w 1582"/>
                <a:gd name="T73" fmla="*/ 1676 h 1804"/>
                <a:gd name="T74" fmla="*/ 894 w 1582"/>
                <a:gd name="T75" fmla="*/ 1700 h 1804"/>
                <a:gd name="T76" fmla="*/ 910 w 1582"/>
                <a:gd name="T77" fmla="*/ 1724 h 1804"/>
                <a:gd name="T78" fmla="*/ 965 w 1582"/>
                <a:gd name="T79" fmla="*/ 1747 h 1804"/>
                <a:gd name="T80" fmla="*/ 981 w 1582"/>
                <a:gd name="T81" fmla="*/ 1771 h 1804"/>
                <a:gd name="T82" fmla="*/ 1012 w 1582"/>
                <a:gd name="T83" fmla="*/ 1803 h 1804"/>
                <a:gd name="T84" fmla="*/ 1060 w 1582"/>
                <a:gd name="T85" fmla="*/ 1787 h 1804"/>
                <a:gd name="T86" fmla="*/ 1083 w 1582"/>
                <a:gd name="T87" fmla="*/ 1739 h 1804"/>
                <a:gd name="T88" fmla="*/ 1123 w 1582"/>
                <a:gd name="T89" fmla="*/ 1708 h 1804"/>
                <a:gd name="T90" fmla="*/ 1123 w 1582"/>
                <a:gd name="T91" fmla="*/ 1637 h 1804"/>
                <a:gd name="T92" fmla="*/ 1123 w 1582"/>
                <a:gd name="T93" fmla="*/ 1550 h 1804"/>
                <a:gd name="T94" fmla="*/ 1163 w 1582"/>
                <a:gd name="T95" fmla="*/ 1479 h 1804"/>
                <a:gd name="T96" fmla="*/ 1226 w 1582"/>
                <a:gd name="T97" fmla="*/ 1510 h 1804"/>
                <a:gd name="T98" fmla="*/ 1218 w 1582"/>
                <a:gd name="T99" fmla="*/ 1376 h 1804"/>
                <a:gd name="T100" fmla="*/ 1281 w 1582"/>
                <a:gd name="T101" fmla="*/ 1328 h 1804"/>
                <a:gd name="T102" fmla="*/ 1305 w 1582"/>
                <a:gd name="T103" fmla="*/ 1257 h 1804"/>
                <a:gd name="T104" fmla="*/ 1360 w 1582"/>
                <a:gd name="T105" fmla="*/ 1265 h 1804"/>
                <a:gd name="T106" fmla="*/ 1423 w 1582"/>
                <a:gd name="T107" fmla="*/ 1257 h 1804"/>
                <a:gd name="T108" fmla="*/ 1502 w 1582"/>
                <a:gd name="T109" fmla="*/ 1154 h 1804"/>
                <a:gd name="T110" fmla="*/ 1510 w 1582"/>
                <a:gd name="T111" fmla="*/ 1012 h 1804"/>
                <a:gd name="T112" fmla="*/ 1550 w 1582"/>
                <a:gd name="T113" fmla="*/ 957 h 1804"/>
                <a:gd name="T114" fmla="*/ 1550 w 1582"/>
                <a:gd name="T115" fmla="*/ 830 h 1804"/>
                <a:gd name="T116" fmla="*/ 1565 w 1582"/>
                <a:gd name="T117" fmla="*/ 799 h 1804"/>
                <a:gd name="T118" fmla="*/ 1550 w 1582"/>
                <a:gd name="T119" fmla="*/ 72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804">
                  <a:moveTo>
                    <a:pt x="1550" y="720"/>
                  </a:moveTo>
                  <a:lnTo>
                    <a:pt x="1550" y="720"/>
                  </a:lnTo>
                  <a:cubicBezTo>
                    <a:pt x="1550" y="696"/>
                    <a:pt x="1542" y="664"/>
                    <a:pt x="1542" y="648"/>
                  </a:cubicBezTo>
                  <a:cubicBezTo>
                    <a:pt x="1534" y="641"/>
                    <a:pt x="1550" y="633"/>
                    <a:pt x="1565" y="641"/>
                  </a:cubicBezTo>
                  <a:cubicBezTo>
                    <a:pt x="1447" y="0"/>
                    <a:pt x="1447" y="0"/>
                    <a:pt x="1447" y="0"/>
                  </a:cubicBezTo>
                  <a:cubicBezTo>
                    <a:pt x="1352" y="56"/>
                    <a:pt x="1210" y="151"/>
                    <a:pt x="1186" y="190"/>
                  </a:cubicBezTo>
                  <a:cubicBezTo>
                    <a:pt x="1154" y="230"/>
                    <a:pt x="1083" y="309"/>
                    <a:pt x="1052" y="309"/>
                  </a:cubicBezTo>
                  <a:cubicBezTo>
                    <a:pt x="1012" y="309"/>
                    <a:pt x="949" y="309"/>
                    <a:pt x="925" y="332"/>
                  </a:cubicBezTo>
                  <a:cubicBezTo>
                    <a:pt x="910" y="356"/>
                    <a:pt x="807" y="395"/>
                    <a:pt x="791" y="380"/>
                  </a:cubicBezTo>
                  <a:cubicBezTo>
                    <a:pt x="767" y="364"/>
                    <a:pt x="728" y="356"/>
                    <a:pt x="728" y="364"/>
                  </a:cubicBezTo>
                  <a:cubicBezTo>
                    <a:pt x="720" y="372"/>
                    <a:pt x="688" y="380"/>
                    <a:pt x="672" y="388"/>
                  </a:cubicBezTo>
                  <a:cubicBezTo>
                    <a:pt x="657" y="395"/>
                    <a:pt x="648" y="372"/>
                    <a:pt x="657" y="364"/>
                  </a:cubicBezTo>
                  <a:cubicBezTo>
                    <a:pt x="672" y="356"/>
                    <a:pt x="712" y="364"/>
                    <a:pt x="712" y="348"/>
                  </a:cubicBezTo>
                  <a:cubicBezTo>
                    <a:pt x="704" y="332"/>
                    <a:pt x="696" y="324"/>
                    <a:pt x="672" y="332"/>
                  </a:cubicBezTo>
                  <a:cubicBezTo>
                    <a:pt x="648" y="348"/>
                    <a:pt x="657" y="364"/>
                    <a:pt x="641" y="340"/>
                  </a:cubicBezTo>
                  <a:cubicBezTo>
                    <a:pt x="625" y="324"/>
                    <a:pt x="617" y="332"/>
                    <a:pt x="577" y="317"/>
                  </a:cubicBezTo>
                  <a:cubicBezTo>
                    <a:pt x="538" y="301"/>
                    <a:pt x="538" y="309"/>
                    <a:pt x="506" y="285"/>
                  </a:cubicBezTo>
                  <a:cubicBezTo>
                    <a:pt x="483" y="277"/>
                    <a:pt x="459" y="285"/>
                    <a:pt x="459" y="261"/>
                  </a:cubicBezTo>
                  <a:cubicBezTo>
                    <a:pt x="332" y="301"/>
                    <a:pt x="16" y="380"/>
                    <a:pt x="0" y="356"/>
                  </a:cubicBezTo>
                  <a:lnTo>
                    <a:pt x="0" y="356"/>
                  </a:lnTo>
                  <a:cubicBezTo>
                    <a:pt x="151" y="1574"/>
                    <a:pt x="151" y="1574"/>
                    <a:pt x="151" y="1574"/>
                  </a:cubicBezTo>
                  <a:cubicBezTo>
                    <a:pt x="151" y="1558"/>
                    <a:pt x="158" y="1558"/>
                    <a:pt x="166" y="1558"/>
                  </a:cubicBezTo>
                  <a:cubicBezTo>
                    <a:pt x="198" y="1558"/>
                    <a:pt x="222" y="1558"/>
                    <a:pt x="253" y="1565"/>
                  </a:cubicBezTo>
                  <a:cubicBezTo>
                    <a:pt x="285" y="1574"/>
                    <a:pt x="293" y="1542"/>
                    <a:pt x="317" y="1574"/>
                  </a:cubicBezTo>
                  <a:cubicBezTo>
                    <a:pt x="340" y="1613"/>
                    <a:pt x="340" y="1629"/>
                    <a:pt x="364" y="1645"/>
                  </a:cubicBezTo>
                  <a:cubicBezTo>
                    <a:pt x="388" y="1660"/>
                    <a:pt x="372" y="1700"/>
                    <a:pt x="419" y="1700"/>
                  </a:cubicBezTo>
                  <a:cubicBezTo>
                    <a:pt x="467" y="1708"/>
                    <a:pt x="514" y="1684"/>
                    <a:pt x="530" y="1700"/>
                  </a:cubicBezTo>
                  <a:cubicBezTo>
                    <a:pt x="546" y="1724"/>
                    <a:pt x="593" y="1763"/>
                    <a:pt x="617" y="1755"/>
                  </a:cubicBezTo>
                  <a:cubicBezTo>
                    <a:pt x="641" y="1747"/>
                    <a:pt x="633" y="1700"/>
                    <a:pt x="664" y="1708"/>
                  </a:cubicBezTo>
                  <a:cubicBezTo>
                    <a:pt x="696" y="1716"/>
                    <a:pt x="704" y="1732"/>
                    <a:pt x="728" y="1732"/>
                  </a:cubicBezTo>
                  <a:cubicBezTo>
                    <a:pt x="743" y="1732"/>
                    <a:pt x="751" y="1724"/>
                    <a:pt x="759" y="1716"/>
                  </a:cubicBezTo>
                  <a:cubicBezTo>
                    <a:pt x="759" y="1700"/>
                    <a:pt x="775" y="1700"/>
                    <a:pt x="783" y="1708"/>
                  </a:cubicBezTo>
                  <a:cubicBezTo>
                    <a:pt x="791" y="1708"/>
                    <a:pt x="799" y="1692"/>
                    <a:pt x="807" y="1684"/>
                  </a:cubicBezTo>
                  <a:lnTo>
                    <a:pt x="830" y="1676"/>
                  </a:lnTo>
                  <a:cubicBezTo>
                    <a:pt x="854" y="1652"/>
                    <a:pt x="854" y="1652"/>
                    <a:pt x="854" y="1652"/>
                  </a:cubicBezTo>
                  <a:cubicBezTo>
                    <a:pt x="870" y="1668"/>
                    <a:pt x="870" y="1668"/>
                    <a:pt x="870" y="1668"/>
                  </a:cubicBezTo>
                  <a:cubicBezTo>
                    <a:pt x="870" y="1668"/>
                    <a:pt x="870" y="1668"/>
                    <a:pt x="870" y="1676"/>
                  </a:cubicBezTo>
                  <a:cubicBezTo>
                    <a:pt x="878" y="1692"/>
                    <a:pt x="886" y="1700"/>
                    <a:pt x="894" y="1700"/>
                  </a:cubicBezTo>
                  <a:cubicBezTo>
                    <a:pt x="910" y="1708"/>
                    <a:pt x="901" y="1708"/>
                    <a:pt x="910" y="1724"/>
                  </a:cubicBezTo>
                  <a:cubicBezTo>
                    <a:pt x="925" y="1732"/>
                    <a:pt x="949" y="1739"/>
                    <a:pt x="965" y="1747"/>
                  </a:cubicBezTo>
                  <a:cubicBezTo>
                    <a:pt x="981" y="1747"/>
                    <a:pt x="981" y="1763"/>
                    <a:pt x="981" y="1771"/>
                  </a:cubicBezTo>
                  <a:cubicBezTo>
                    <a:pt x="988" y="1779"/>
                    <a:pt x="1004" y="1795"/>
                    <a:pt x="1012" y="1803"/>
                  </a:cubicBezTo>
                  <a:cubicBezTo>
                    <a:pt x="1028" y="1795"/>
                    <a:pt x="1044" y="1795"/>
                    <a:pt x="1060" y="1787"/>
                  </a:cubicBezTo>
                  <a:cubicBezTo>
                    <a:pt x="1091" y="1787"/>
                    <a:pt x="1083" y="1779"/>
                    <a:pt x="1083" y="1739"/>
                  </a:cubicBezTo>
                  <a:cubicBezTo>
                    <a:pt x="1083" y="1708"/>
                    <a:pt x="1099" y="1716"/>
                    <a:pt x="1123" y="1708"/>
                  </a:cubicBezTo>
                  <a:cubicBezTo>
                    <a:pt x="1139" y="1700"/>
                    <a:pt x="1131" y="1660"/>
                    <a:pt x="1123" y="1637"/>
                  </a:cubicBezTo>
                  <a:cubicBezTo>
                    <a:pt x="1107" y="1613"/>
                    <a:pt x="1131" y="1581"/>
                    <a:pt x="1123" y="1550"/>
                  </a:cubicBezTo>
                  <a:cubicBezTo>
                    <a:pt x="1123" y="1526"/>
                    <a:pt x="1147" y="1487"/>
                    <a:pt x="1163" y="1479"/>
                  </a:cubicBezTo>
                  <a:cubicBezTo>
                    <a:pt x="1170" y="1463"/>
                    <a:pt x="1202" y="1494"/>
                    <a:pt x="1226" y="1510"/>
                  </a:cubicBezTo>
                  <a:cubicBezTo>
                    <a:pt x="1241" y="1526"/>
                    <a:pt x="1226" y="1415"/>
                    <a:pt x="1218" y="1376"/>
                  </a:cubicBezTo>
                  <a:cubicBezTo>
                    <a:pt x="1210" y="1344"/>
                    <a:pt x="1257" y="1336"/>
                    <a:pt x="1281" y="1328"/>
                  </a:cubicBezTo>
                  <a:cubicBezTo>
                    <a:pt x="1305" y="1321"/>
                    <a:pt x="1297" y="1289"/>
                    <a:pt x="1305" y="1257"/>
                  </a:cubicBezTo>
                  <a:cubicBezTo>
                    <a:pt x="1313" y="1226"/>
                    <a:pt x="1336" y="1249"/>
                    <a:pt x="1360" y="1265"/>
                  </a:cubicBezTo>
                  <a:cubicBezTo>
                    <a:pt x="1392" y="1281"/>
                    <a:pt x="1392" y="1265"/>
                    <a:pt x="1423" y="1257"/>
                  </a:cubicBezTo>
                  <a:cubicBezTo>
                    <a:pt x="1447" y="1257"/>
                    <a:pt x="1487" y="1186"/>
                    <a:pt x="1502" y="1154"/>
                  </a:cubicBezTo>
                  <a:cubicBezTo>
                    <a:pt x="1526" y="1131"/>
                    <a:pt x="1518" y="1068"/>
                    <a:pt x="1510" y="1012"/>
                  </a:cubicBezTo>
                  <a:cubicBezTo>
                    <a:pt x="1510" y="949"/>
                    <a:pt x="1542" y="973"/>
                    <a:pt x="1550" y="957"/>
                  </a:cubicBezTo>
                  <a:cubicBezTo>
                    <a:pt x="1565" y="949"/>
                    <a:pt x="1550" y="870"/>
                    <a:pt x="1550" y="830"/>
                  </a:cubicBezTo>
                  <a:cubicBezTo>
                    <a:pt x="1542" y="791"/>
                    <a:pt x="1550" y="807"/>
                    <a:pt x="1565" y="799"/>
                  </a:cubicBezTo>
                  <a:cubicBezTo>
                    <a:pt x="1581" y="791"/>
                    <a:pt x="1558" y="751"/>
                    <a:pt x="1550" y="720"/>
                  </a:cubicBezTo>
                </a:path>
              </a:pathLst>
            </a:custGeom>
            <a:solidFill>
              <a:schemeClr val="accent6"/>
            </a:solidFill>
            <a:ln>
              <a:solidFill>
                <a:schemeClr val="bg2"/>
              </a:solidFill>
            </a:ln>
            <a:effectLst/>
          </p:spPr>
          <p:txBody>
            <a:bodyPr wrap="none" anchor="ctr"/>
            <a:lstStyle/>
            <a:p>
              <a:endParaRPr lang="en-US"/>
            </a:p>
          </p:txBody>
        </p:sp>
        <p:sp>
          <p:nvSpPr>
            <p:cNvPr id="1240" name="Freeform 786"/>
            <p:cNvSpPr>
              <a:spLocks noChangeArrowheads="1"/>
            </p:cNvSpPr>
            <p:nvPr/>
          </p:nvSpPr>
          <p:spPr bwMode="auto">
            <a:xfrm>
              <a:off x="19572864" y="6024555"/>
              <a:ext cx="837269" cy="953235"/>
            </a:xfrm>
            <a:custGeom>
              <a:avLst/>
              <a:gdLst>
                <a:gd name="T0" fmla="*/ 989 w 1590"/>
                <a:gd name="T1" fmla="*/ 1787 h 1812"/>
                <a:gd name="T2" fmla="*/ 909 w 1590"/>
                <a:gd name="T3" fmla="*/ 1716 h 1812"/>
                <a:gd name="T4" fmla="*/ 862 w 1590"/>
                <a:gd name="T5" fmla="*/ 1668 h 1812"/>
                <a:gd name="T6" fmla="*/ 783 w 1590"/>
                <a:gd name="T7" fmla="*/ 1716 h 1812"/>
                <a:gd name="T8" fmla="*/ 672 w 1590"/>
                <a:gd name="T9" fmla="*/ 1716 h 1812"/>
                <a:gd name="T10" fmla="*/ 617 w 1590"/>
                <a:gd name="T11" fmla="*/ 1763 h 1812"/>
                <a:gd name="T12" fmla="*/ 443 w 1590"/>
                <a:gd name="T13" fmla="*/ 1716 h 1812"/>
                <a:gd name="T14" fmla="*/ 340 w 1590"/>
                <a:gd name="T15" fmla="*/ 1613 h 1812"/>
                <a:gd name="T16" fmla="*/ 269 w 1590"/>
                <a:gd name="T17" fmla="*/ 1582 h 1812"/>
                <a:gd name="T18" fmla="*/ 159 w 1590"/>
                <a:gd name="T19" fmla="*/ 1582 h 1812"/>
                <a:gd name="T20" fmla="*/ 8 w 1590"/>
                <a:gd name="T21" fmla="*/ 356 h 1812"/>
                <a:gd name="T22" fmla="*/ 475 w 1590"/>
                <a:gd name="T23" fmla="*/ 269 h 1812"/>
                <a:gd name="T24" fmla="*/ 554 w 1590"/>
                <a:gd name="T25" fmla="*/ 309 h 1812"/>
                <a:gd name="T26" fmla="*/ 656 w 1590"/>
                <a:gd name="T27" fmla="*/ 356 h 1812"/>
                <a:gd name="T28" fmla="*/ 720 w 1590"/>
                <a:gd name="T29" fmla="*/ 356 h 1812"/>
                <a:gd name="T30" fmla="*/ 665 w 1590"/>
                <a:gd name="T31" fmla="*/ 388 h 1812"/>
                <a:gd name="T32" fmla="*/ 728 w 1590"/>
                <a:gd name="T33" fmla="*/ 372 h 1812"/>
                <a:gd name="T34" fmla="*/ 933 w 1590"/>
                <a:gd name="T35" fmla="*/ 340 h 1812"/>
                <a:gd name="T36" fmla="*/ 1463 w 1590"/>
                <a:gd name="T37" fmla="*/ 0 h 1812"/>
                <a:gd name="T38" fmla="*/ 1566 w 1590"/>
                <a:gd name="T39" fmla="*/ 649 h 1812"/>
                <a:gd name="T40" fmla="*/ 1566 w 1590"/>
                <a:gd name="T41" fmla="*/ 728 h 1812"/>
                <a:gd name="T42" fmla="*/ 1558 w 1590"/>
                <a:gd name="T43" fmla="*/ 838 h 1812"/>
                <a:gd name="T44" fmla="*/ 1526 w 1590"/>
                <a:gd name="T45" fmla="*/ 1020 h 1812"/>
                <a:gd name="T46" fmla="*/ 1408 w 1590"/>
                <a:gd name="T47" fmla="*/ 1281 h 1812"/>
                <a:gd name="T48" fmla="*/ 1329 w 1590"/>
                <a:gd name="T49" fmla="*/ 1249 h 1812"/>
                <a:gd name="T50" fmla="*/ 1273 w 1590"/>
                <a:gd name="T51" fmla="*/ 1344 h 1812"/>
                <a:gd name="T52" fmla="*/ 1234 w 1590"/>
                <a:gd name="T53" fmla="*/ 1518 h 1812"/>
                <a:gd name="T54" fmla="*/ 1131 w 1590"/>
                <a:gd name="T55" fmla="*/ 1597 h 1812"/>
                <a:gd name="T56" fmla="*/ 1115 w 1590"/>
                <a:gd name="T57" fmla="*/ 1724 h 1812"/>
                <a:gd name="T58" fmla="*/ 1020 w 1590"/>
                <a:gd name="T59" fmla="*/ 1811 h 1812"/>
                <a:gd name="T60" fmla="*/ 878 w 1590"/>
                <a:gd name="T61" fmla="*/ 1676 h 1812"/>
                <a:gd name="T62" fmla="*/ 925 w 1590"/>
                <a:gd name="T63" fmla="*/ 1732 h 1812"/>
                <a:gd name="T64" fmla="*/ 1020 w 1590"/>
                <a:gd name="T65" fmla="*/ 1803 h 1812"/>
                <a:gd name="T66" fmla="*/ 1115 w 1590"/>
                <a:gd name="T67" fmla="*/ 1716 h 1812"/>
                <a:gd name="T68" fmla="*/ 1123 w 1590"/>
                <a:gd name="T69" fmla="*/ 1597 h 1812"/>
                <a:gd name="T70" fmla="*/ 1210 w 1590"/>
                <a:gd name="T71" fmla="*/ 1502 h 1812"/>
                <a:gd name="T72" fmla="*/ 1273 w 1590"/>
                <a:gd name="T73" fmla="*/ 1336 h 1812"/>
                <a:gd name="T74" fmla="*/ 1329 w 1590"/>
                <a:gd name="T75" fmla="*/ 1242 h 1812"/>
                <a:gd name="T76" fmla="*/ 1408 w 1590"/>
                <a:gd name="T77" fmla="*/ 1273 h 1812"/>
                <a:gd name="T78" fmla="*/ 1518 w 1590"/>
                <a:gd name="T79" fmla="*/ 1020 h 1812"/>
                <a:gd name="T80" fmla="*/ 1550 w 1590"/>
                <a:gd name="T81" fmla="*/ 838 h 1812"/>
                <a:gd name="T82" fmla="*/ 1558 w 1590"/>
                <a:gd name="T83" fmla="*/ 728 h 1812"/>
                <a:gd name="T84" fmla="*/ 1566 w 1590"/>
                <a:gd name="T85" fmla="*/ 641 h 1812"/>
                <a:gd name="T86" fmla="*/ 1060 w 1590"/>
                <a:gd name="T87" fmla="*/ 325 h 1812"/>
                <a:gd name="T88" fmla="*/ 743 w 1590"/>
                <a:gd name="T89" fmla="*/ 372 h 1812"/>
                <a:gd name="T90" fmla="*/ 672 w 1590"/>
                <a:gd name="T91" fmla="*/ 403 h 1812"/>
                <a:gd name="T92" fmla="*/ 712 w 1590"/>
                <a:gd name="T93" fmla="*/ 356 h 1812"/>
                <a:gd name="T94" fmla="*/ 665 w 1590"/>
                <a:gd name="T95" fmla="*/ 356 h 1812"/>
                <a:gd name="T96" fmla="*/ 585 w 1590"/>
                <a:gd name="T97" fmla="*/ 325 h 1812"/>
                <a:gd name="T98" fmla="*/ 467 w 1590"/>
                <a:gd name="T99" fmla="*/ 277 h 1812"/>
                <a:gd name="T100" fmla="*/ 174 w 1590"/>
                <a:gd name="T101" fmla="*/ 1558 h 1812"/>
                <a:gd name="T102" fmla="*/ 285 w 1590"/>
                <a:gd name="T103" fmla="*/ 1566 h 1812"/>
                <a:gd name="T104" fmla="*/ 372 w 1590"/>
                <a:gd name="T105" fmla="*/ 1653 h 1812"/>
                <a:gd name="T106" fmla="*/ 483 w 1590"/>
                <a:gd name="T107" fmla="*/ 1700 h 1812"/>
                <a:gd name="T108" fmla="*/ 625 w 1590"/>
                <a:gd name="T109" fmla="*/ 1755 h 1812"/>
                <a:gd name="T110" fmla="*/ 712 w 1590"/>
                <a:gd name="T111" fmla="*/ 1724 h 1812"/>
                <a:gd name="T112" fmla="*/ 791 w 1590"/>
                <a:gd name="T113" fmla="*/ 17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0" h="1812">
                  <a:moveTo>
                    <a:pt x="1020" y="1811"/>
                  </a:moveTo>
                  <a:lnTo>
                    <a:pt x="1020" y="1811"/>
                  </a:lnTo>
                  <a:lnTo>
                    <a:pt x="1020" y="1811"/>
                  </a:lnTo>
                  <a:cubicBezTo>
                    <a:pt x="1004" y="1803"/>
                    <a:pt x="989" y="1787"/>
                    <a:pt x="989" y="1787"/>
                  </a:cubicBezTo>
                  <a:cubicBezTo>
                    <a:pt x="989" y="1779"/>
                    <a:pt x="989" y="1779"/>
                    <a:pt x="981" y="1771"/>
                  </a:cubicBezTo>
                  <a:cubicBezTo>
                    <a:pt x="981" y="1763"/>
                    <a:pt x="981" y="1755"/>
                    <a:pt x="973" y="1755"/>
                  </a:cubicBezTo>
                  <a:cubicBezTo>
                    <a:pt x="941" y="1747"/>
                    <a:pt x="925" y="1740"/>
                    <a:pt x="918" y="1732"/>
                  </a:cubicBezTo>
                  <a:cubicBezTo>
                    <a:pt x="909" y="1724"/>
                    <a:pt x="909" y="1724"/>
                    <a:pt x="909" y="1716"/>
                  </a:cubicBezTo>
                  <a:cubicBezTo>
                    <a:pt x="909" y="1716"/>
                    <a:pt x="909" y="1716"/>
                    <a:pt x="902" y="1716"/>
                  </a:cubicBezTo>
                  <a:cubicBezTo>
                    <a:pt x="894" y="1708"/>
                    <a:pt x="878" y="1700"/>
                    <a:pt x="878" y="1692"/>
                  </a:cubicBezTo>
                  <a:cubicBezTo>
                    <a:pt x="870" y="1684"/>
                    <a:pt x="870" y="1676"/>
                    <a:pt x="870" y="1676"/>
                  </a:cubicBezTo>
                  <a:cubicBezTo>
                    <a:pt x="862" y="1668"/>
                    <a:pt x="862" y="1668"/>
                    <a:pt x="862" y="1668"/>
                  </a:cubicBezTo>
                  <a:cubicBezTo>
                    <a:pt x="838" y="1684"/>
                    <a:pt x="838" y="1684"/>
                    <a:pt x="838" y="1684"/>
                  </a:cubicBezTo>
                  <a:cubicBezTo>
                    <a:pt x="831" y="1692"/>
                    <a:pt x="815" y="1692"/>
                    <a:pt x="815" y="1700"/>
                  </a:cubicBezTo>
                  <a:cubicBezTo>
                    <a:pt x="807" y="1716"/>
                    <a:pt x="799" y="1716"/>
                    <a:pt x="791" y="1716"/>
                  </a:cubicBezTo>
                  <a:lnTo>
                    <a:pt x="783" y="1716"/>
                  </a:lnTo>
                  <a:cubicBezTo>
                    <a:pt x="775" y="1716"/>
                    <a:pt x="767" y="1716"/>
                    <a:pt x="767" y="1724"/>
                  </a:cubicBezTo>
                  <a:cubicBezTo>
                    <a:pt x="767" y="1732"/>
                    <a:pt x="751" y="1740"/>
                    <a:pt x="736" y="1740"/>
                  </a:cubicBezTo>
                  <a:cubicBezTo>
                    <a:pt x="720" y="1740"/>
                    <a:pt x="712" y="1740"/>
                    <a:pt x="704" y="1732"/>
                  </a:cubicBezTo>
                  <a:cubicBezTo>
                    <a:pt x="696" y="1732"/>
                    <a:pt x="688" y="1724"/>
                    <a:pt x="672" y="1716"/>
                  </a:cubicBezTo>
                  <a:lnTo>
                    <a:pt x="665" y="1716"/>
                  </a:lnTo>
                  <a:cubicBezTo>
                    <a:pt x="656" y="1716"/>
                    <a:pt x="656" y="1724"/>
                    <a:pt x="649" y="1740"/>
                  </a:cubicBezTo>
                  <a:cubicBezTo>
                    <a:pt x="641" y="1747"/>
                    <a:pt x="641" y="1763"/>
                    <a:pt x="625" y="1763"/>
                  </a:cubicBezTo>
                  <a:cubicBezTo>
                    <a:pt x="625" y="1763"/>
                    <a:pt x="625" y="1763"/>
                    <a:pt x="617" y="1763"/>
                  </a:cubicBezTo>
                  <a:cubicBezTo>
                    <a:pt x="593" y="1763"/>
                    <a:pt x="546" y="1732"/>
                    <a:pt x="538" y="1708"/>
                  </a:cubicBezTo>
                  <a:cubicBezTo>
                    <a:pt x="530" y="1708"/>
                    <a:pt x="522" y="1708"/>
                    <a:pt x="514" y="1708"/>
                  </a:cubicBezTo>
                  <a:cubicBezTo>
                    <a:pt x="506" y="1708"/>
                    <a:pt x="498" y="1708"/>
                    <a:pt x="491" y="1708"/>
                  </a:cubicBezTo>
                  <a:cubicBezTo>
                    <a:pt x="475" y="1716"/>
                    <a:pt x="459" y="1716"/>
                    <a:pt x="443" y="1716"/>
                  </a:cubicBezTo>
                  <a:cubicBezTo>
                    <a:pt x="435" y="1716"/>
                    <a:pt x="427" y="1716"/>
                    <a:pt x="427" y="1716"/>
                  </a:cubicBezTo>
                  <a:cubicBezTo>
                    <a:pt x="396" y="1708"/>
                    <a:pt x="388" y="1692"/>
                    <a:pt x="380" y="1676"/>
                  </a:cubicBezTo>
                  <a:cubicBezTo>
                    <a:pt x="380" y="1668"/>
                    <a:pt x="380" y="1660"/>
                    <a:pt x="372" y="1653"/>
                  </a:cubicBezTo>
                  <a:cubicBezTo>
                    <a:pt x="356" y="1645"/>
                    <a:pt x="348" y="1637"/>
                    <a:pt x="340" y="1613"/>
                  </a:cubicBezTo>
                  <a:cubicBezTo>
                    <a:pt x="332" y="1605"/>
                    <a:pt x="325" y="1597"/>
                    <a:pt x="317" y="1582"/>
                  </a:cubicBezTo>
                  <a:cubicBezTo>
                    <a:pt x="309" y="1573"/>
                    <a:pt x="301" y="1573"/>
                    <a:pt x="301" y="1573"/>
                  </a:cubicBezTo>
                  <a:lnTo>
                    <a:pt x="293" y="1573"/>
                  </a:lnTo>
                  <a:cubicBezTo>
                    <a:pt x="285" y="1573"/>
                    <a:pt x="277" y="1582"/>
                    <a:pt x="269" y="1582"/>
                  </a:cubicBezTo>
                  <a:lnTo>
                    <a:pt x="261" y="1582"/>
                  </a:lnTo>
                  <a:cubicBezTo>
                    <a:pt x="230" y="1573"/>
                    <a:pt x="206" y="1566"/>
                    <a:pt x="174" y="1566"/>
                  </a:cubicBezTo>
                  <a:lnTo>
                    <a:pt x="174" y="1566"/>
                  </a:lnTo>
                  <a:cubicBezTo>
                    <a:pt x="166" y="1566"/>
                    <a:pt x="159" y="1573"/>
                    <a:pt x="159" y="1582"/>
                  </a:cubicBezTo>
                  <a:cubicBezTo>
                    <a:pt x="151" y="1589"/>
                    <a:pt x="151" y="1589"/>
                    <a:pt x="151" y="1589"/>
                  </a:cubicBezTo>
                  <a:cubicBezTo>
                    <a:pt x="0" y="348"/>
                    <a:pt x="0" y="348"/>
                    <a:pt x="0" y="348"/>
                  </a:cubicBezTo>
                  <a:cubicBezTo>
                    <a:pt x="8" y="356"/>
                    <a:pt x="8" y="356"/>
                    <a:pt x="8" y="356"/>
                  </a:cubicBezTo>
                  <a:lnTo>
                    <a:pt x="8" y="356"/>
                  </a:lnTo>
                  <a:cubicBezTo>
                    <a:pt x="8" y="364"/>
                    <a:pt x="8" y="364"/>
                    <a:pt x="8" y="364"/>
                  </a:cubicBezTo>
                  <a:cubicBezTo>
                    <a:pt x="8" y="364"/>
                    <a:pt x="16" y="364"/>
                    <a:pt x="24" y="364"/>
                  </a:cubicBezTo>
                  <a:cubicBezTo>
                    <a:pt x="103" y="364"/>
                    <a:pt x="356" y="301"/>
                    <a:pt x="467" y="269"/>
                  </a:cubicBezTo>
                  <a:cubicBezTo>
                    <a:pt x="475" y="269"/>
                    <a:pt x="475" y="269"/>
                    <a:pt x="475" y="269"/>
                  </a:cubicBezTo>
                  <a:cubicBezTo>
                    <a:pt x="475" y="277"/>
                    <a:pt x="475" y="277"/>
                    <a:pt x="475" y="277"/>
                  </a:cubicBezTo>
                  <a:cubicBezTo>
                    <a:pt x="467" y="277"/>
                    <a:pt x="475" y="277"/>
                    <a:pt x="491" y="285"/>
                  </a:cubicBezTo>
                  <a:cubicBezTo>
                    <a:pt x="498" y="285"/>
                    <a:pt x="506" y="285"/>
                    <a:pt x="522" y="293"/>
                  </a:cubicBezTo>
                  <a:cubicBezTo>
                    <a:pt x="538" y="301"/>
                    <a:pt x="546" y="301"/>
                    <a:pt x="554" y="309"/>
                  </a:cubicBezTo>
                  <a:cubicBezTo>
                    <a:pt x="562" y="309"/>
                    <a:pt x="570" y="309"/>
                    <a:pt x="585" y="317"/>
                  </a:cubicBezTo>
                  <a:cubicBezTo>
                    <a:pt x="601" y="325"/>
                    <a:pt x="609" y="325"/>
                    <a:pt x="617" y="325"/>
                  </a:cubicBezTo>
                  <a:cubicBezTo>
                    <a:pt x="633" y="332"/>
                    <a:pt x="641" y="332"/>
                    <a:pt x="649" y="348"/>
                  </a:cubicBezTo>
                  <a:cubicBezTo>
                    <a:pt x="656" y="356"/>
                    <a:pt x="656" y="356"/>
                    <a:pt x="656" y="356"/>
                  </a:cubicBezTo>
                  <a:cubicBezTo>
                    <a:pt x="656" y="356"/>
                    <a:pt x="656" y="356"/>
                    <a:pt x="665" y="348"/>
                  </a:cubicBezTo>
                  <a:cubicBezTo>
                    <a:pt x="665" y="348"/>
                    <a:pt x="672" y="340"/>
                    <a:pt x="680" y="340"/>
                  </a:cubicBezTo>
                  <a:cubicBezTo>
                    <a:pt x="688" y="332"/>
                    <a:pt x="688" y="332"/>
                    <a:pt x="696" y="332"/>
                  </a:cubicBezTo>
                  <a:cubicBezTo>
                    <a:pt x="712" y="332"/>
                    <a:pt x="712" y="340"/>
                    <a:pt x="720" y="356"/>
                  </a:cubicBezTo>
                  <a:lnTo>
                    <a:pt x="720" y="364"/>
                  </a:lnTo>
                  <a:cubicBezTo>
                    <a:pt x="712" y="372"/>
                    <a:pt x="704" y="372"/>
                    <a:pt x="688" y="372"/>
                  </a:cubicBezTo>
                  <a:cubicBezTo>
                    <a:pt x="680" y="372"/>
                    <a:pt x="672" y="372"/>
                    <a:pt x="672" y="380"/>
                  </a:cubicBezTo>
                  <a:cubicBezTo>
                    <a:pt x="665" y="380"/>
                    <a:pt x="665" y="380"/>
                    <a:pt x="665" y="388"/>
                  </a:cubicBezTo>
                  <a:lnTo>
                    <a:pt x="672" y="396"/>
                  </a:lnTo>
                  <a:cubicBezTo>
                    <a:pt x="680" y="396"/>
                    <a:pt x="680" y="396"/>
                    <a:pt x="680" y="396"/>
                  </a:cubicBezTo>
                  <a:cubicBezTo>
                    <a:pt x="688" y="388"/>
                    <a:pt x="696" y="388"/>
                    <a:pt x="704" y="380"/>
                  </a:cubicBezTo>
                  <a:cubicBezTo>
                    <a:pt x="712" y="380"/>
                    <a:pt x="728" y="372"/>
                    <a:pt x="728" y="372"/>
                  </a:cubicBezTo>
                  <a:cubicBezTo>
                    <a:pt x="728" y="372"/>
                    <a:pt x="736" y="364"/>
                    <a:pt x="743" y="364"/>
                  </a:cubicBezTo>
                  <a:cubicBezTo>
                    <a:pt x="759" y="364"/>
                    <a:pt x="783" y="372"/>
                    <a:pt x="799" y="388"/>
                  </a:cubicBezTo>
                  <a:lnTo>
                    <a:pt x="807" y="388"/>
                  </a:lnTo>
                  <a:cubicBezTo>
                    <a:pt x="846" y="388"/>
                    <a:pt x="918" y="356"/>
                    <a:pt x="933" y="340"/>
                  </a:cubicBezTo>
                  <a:cubicBezTo>
                    <a:pt x="957" y="317"/>
                    <a:pt x="1012" y="317"/>
                    <a:pt x="1060" y="317"/>
                  </a:cubicBezTo>
                  <a:cubicBezTo>
                    <a:pt x="1091" y="317"/>
                    <a:pt x="1155" y="245"/>
                    <a:pt x="1194" y="190"/>
                  </a:cubicBezTo>
                  <a:cubicBezTo>
                    <a:pt x="1218" y="159"/>
                    <a:pt x="1352" y="64"/>
                    <a:pt x="1455" y="8"/>
                  </a:cubicBezTo>
                  <a:cubicBezTo>
                    <a:pt x="1463" y="0"/>
                    <a:pt x="1463" y="0"/>
                    <a:pt x="1463" y="0"/>
                  </a:cubicBezTo>
                  <a:cubicBezTo>
                    <a:pt x="1463" y="8"/>
                    <a:pt x="1463" y="8"/>
                    <a:pt x="1463" y="8"/>
                  </a:cubicBezTo>
                  <a:cubicBezTo>
                    <a:pt x="1582" y="649"/>
                    <a:pt x="1582" y="649"/>
                    <a:pt x="1582" y="649"/>
                  </a:cubicBezTo>
                  <a:cubicBezTo>
                    <a:pt x="1573" y="649"/>
                    <a:pt x="1573" y="649"/>
                    <a:pt x="1573" y="649"/>
                  </a:cubicBezTo>
                  <a:cubicBezTo>
                    <a:pt x="1573" y="649"/>
                    <a:pt x="1573" y="649"/>
                    <a:pt x="1566" y="649"/>
                  </a:cubicBezTo>
                  <a:cubicBezTo>
                    <a:pt x="1558" y="649"/>
                    <a:pt x="1550" y="649"/>
                    <a:pt x="1550" y="656"/>
                  </a:cubicBezTo>
                  <a:lnTo>
                    <a:pt x="1550" y="656"/>
                  </a:lnTo>
                  <a:cubicBezTo>
                    <a:pt x="1550" y="665"/>
                    <a:pt x="1558" y="672"/>
                    <a:pt x="1558" y="688"/>
                  </a:cubicBezTo>
                  <a:cubicBezTo>
                    <a:pt x="1558" y="704"/>
                    <a:pt x="1566" y="712"/>
                    <a:pt x="1566" y="728"/>
                  </a:cubicBezTo>
                  <a:cubicBezTo>
                    <a:pt x="1566" y="736"/>
                    <a:pt x="1573" y="751"/>
                    <a:pt x="1573" y="759"/>
                  </a:cubicBezTo>
                  <a:cubicBezTo>
                    <a:pt x="1582" y="783"/>
                    <a:pt x="1589" y="799"/>
                    <a:pt x="1573" y="807"/>
                  </a:cubicBezTo>
                  <a:lnTo>
                    <a:pt x="1566" y="807"/>
                  </a:lnTo>
                  <a:cubicBezTo>
                    <a:pt x="1558" y="815"/>
                    <a:pt x="1558" y="815"/>
                    <a:pt x="1558" y="838"/>
                  </a:cubicBezTo>
                  <a:cubicBezTo>
                    <a:pt x="1558" y="846"/>
                    <a:pt x="1558" y="862"/>
                    <a:pt x="1566" y="878"/>
                  </a:cubicBezTo>
                  <a:cubicBezTo>
                    <a:pt x="1566" y="925"/>
                    <a:pt x="1573" y="957"/>
                    <a:pt x="1566" y="973"/>
                  </a:cubicBezTo>
                  <a:cubicBezTo>
                    <a:pt x="1558" y="973"/>
                    <a:pt x="1550" y="973"/>
                    <a:pt x="1542" y="981"/>
                  </a:cubicBezTo>
                  <a:cubicBezTo>
                    <a:pt x="1534" y="981"/>
                    <a:pt x="1518" y="981"/>
                    <a:pt x="1526" y="1020"/>
                  </a:cubicBezTo>
                  <a:cubicBezTo>
                    <a:pt x="1534" y="1083"/>
                    <a:pt x="1534" y="1139"/>
                    <a:pt x="1518" y="1170"/>
                  </a:cubicBezTo>
                  <a:cubicBezTo>
                    <a:pt x="1510" y="1178"/>
                    <a:pt x="1502" y="1186"/>
                    <a:pt x="1495" y="1202"/>
                  </a:cubicBezTo>
                  <a:cubicBezTo>
                    <a:pt x="1471" y="1234"/>
                    <a:pt x="1455" y="1265"/>
                    <a:pt x="1431" y="1273"/>
                  </a:cubicBezTo>
                  <a:cubicBezTo>
                    <a:pt x="1423" y="1273"/>
                    <a:pt x="1415" y="1273"/>
                    <a:pt x="1408" y="1281"/>
                  </a:cubicBezTo>
                  <a:cubicBezTo>
                    <a:pt x="1408" y="1281"/>
                    <a:pt x="1400" y="1281"/>
                    <a:pt x="1392" y="1281"/>
                  </a:cubicBezTo>
                  <a:cubicBezTo>
                    <a:pt x="1384" y="1281"/>
                    <a:pt x="1376" y="1281"/>
                    <a:pt x="1368" y="1273"/>
                  </a:cubicBezTo>
                  <a:cubicBezTo>
                    <a:pt x="1368" y="1273"/>
                    <a:pt x="1360" y="1273"/>
                    <a:pt x="1360" y="1265"/>
                  </a:cubicBezTo>
                  <a:cubicBezTo>
                    <a:pt x="1344" y="1257"/>
                    <a:pt x="1336" y="1249"/>
                    <a:pt x="1329" y="1249"/>
                  </a:cubicBezTo>
                  <a:cubicBezTo>
                    <a:pt x="1329" y="1249"/>
                    <a:pt x="1321" y="1249"/>
                    <a:pt x="1321" y="1265"/>
                  </a:cubicBezTo>
                  <a:cubicBezTo>
                    <a:pt x="1321" y="1273"/>
                    <a:pt x="1313" y="1281"/>
                    <a:pt x="1313" y="1289"/>
                  </a:cubicBezTo>
                  <a:cubicBezTo>
                    <a:pt x="1313" y="1313"/>
                    <a:pt x="1313" y="1329"/>
                    <a:pt x="1289" y="1336"/>
                  </a:cubicBezTo>
                  <a:cubicBezTo>
                    <a:pt x="1289" y="1344"/>
                    <a:pt x="1281" y="1344"/>
                    <a:pt x="1273" y="1344"/>
                  </a:cubicBezTo>
                  <a:cubicBezTo>
                    <a:pt x="1249" y="1360"/>
                    <a:pt x="1226" y="1368"/>
                    <a:pt x="1234" y="1384"/>
                  </a:cubicBezTo>
                  <a:cubicBezTo>
                    <a:pt x="1242" y="1415"/>
                    <a:pt x="1249" y="1502"/>
                    <a:pt x="1242" y="1518"/>
                  </a:cubicBezTo>
                  <a:cubicBezTo>
                    <a:pt x="1242" y="1526"/>
                    <a:pt x="1234" y="1526"/>
                    <a:pt x="1234" y="1526"/>
                  </a:cubicBezTo>
                  <a:cubicBezTo>
                    <a:pt x="1234" y="1526"/>
                    <a:pt x="1234" y="1526"/>
                    <a:pt x="1234" y="1518"/>
                  </a:cubicBezTo>
                  <a:cubicBezTo>
                    <a:pt x="1226" y="1518"/>
                    <a:pt x="1218" y="1510"/>
                    <a:pt x="1210" y="1502"/>
                  </a:cubicBezTo>
                  <a:cubicBezTo>
                    <a:pt x="1194" y="1495"/>
                    <a:pt x="1178" y="1479"/>
                    <a:pt x="1171" y="1487"/>
                  </a:cubicBezTo>
                  <a:cubicBezTo>
                    <a:pt x="1155" y="1495"/>
                    <a:pt x="1139" y="1534"/>
                    <a:pt x="1139" y="1558"/>
                  </a:cubicBezTo>
                  <a:cubicBezTo>
                    <a:pt x="1139" y="1573"/>
                    <a:pt x="1139" y="1589"/>
                    <a:pt x="1131" y="1597"/>
                  </a:cubicBezTo>
                  <a:cubicBezTo>
                    <a:pt x="1131" y="1613"/>
                    <a:pt x="1123" y="1629"/>
                    <a:pt x="1131" y="1645"/>
                  </a:cubicBezTo>
                  <a:cubicBezTo>
                    <a:pt x="1139" y="1653"/>
                    <a:pt x="1147" y="1684"/>
                    <a:pt x="1139" y="1708"/>
                  </a:cubicBezTo>
                  <a:cubicBezTo>
                    <a:pt x="1139" y="1716"/>
                    <a:pt x="1131" y="1716"/>
                    <a:pt x="1131" y="1716"/>
                  </a:cubicBezTo>
                  <a:cubicBezTo>
                    <a:pt x="1123" y="1724"/>
                    <a:pt x="1115" y="1724"/>
                    <a:pt x="1115" y="1724"/>
                  </a:cubicBezTo>
                  <a:cubicBezTo>
                    <a:pt x="1099" y="1724"/>
                    <a:pt x="1099" y="1724"/>
                    <a:pt x="1099" y="1747"/>
                  </a:cubicBezTo>
                  <a:cubicBezTo>
                    <a:pt x="1099" y="1755"/>
                    <a:pt x="1099" y="1755"/>
                    <a:pt x="1099" y="1755"/>
                  </a:cubicBezTo>
                  <a:cubicBezTo>
                    <a:pt x="1099" y="1787"/>
                    <a:pt x="1099" y="1795"/>
                    <a:pt x="1068" y="1803"/>
                  </a:cubicBezTo>
                  <a:cubicBezTo>
                    <a:pt x="1052" y="1803"/>
                    <a:pt x="1036" y="1811"/>
                    <a:pt x="1020" y="1811"/>
                  </a:cubicBezTo>
                  <a:close/>
                  <a:moveTo>
                    <a:pt x="862" y="1660"/>
                  </a:moveTo>
                  <a:lnTo>
                    <a:pt x="862" y="1660"/>
                  </a:lnTo>
                  <a:cubicBezTo>
                    <a:pt x="878" y="1668"/>
                    <a:pt x="878" y="1668"/>
                    <a:pt x="878" y="1668"/>
                  </a:cubicBezTo>
                  <a:cubicBezTo>
                    <a:pt x="878" y="1676"/>
                    <a:pt x="878" y="1676"/>
                    <a:pt x="878" y="1676"/>
                  </a:cubicBezTo>
                  <a:cubicBezTo>
                    <a:pt x="878" y="1676"/>
                    <a:pt x="878" y="1676"/>
                    <a:pt x="886" y="1684"/>
                  </a:cubicBezTo>
                  <a:cubicBezTo>
                    <a:pt x="886" y="1692"/>
                    <a:pt x="894" y="1700"/>
                    <a:pt x="902" y="1708"/>
                  </a:cubicBezTo>
                  <a:cubicBezTo>
                    <a:pt x="909" y="1708"/>
                    <a:pt x="918" y="1716"/>
                    <a:pt x="918" y="1716"/>
                  </a:cubicBezTo>
                  <a:cubicBezTo>
                    <a:pt x="918" y="1716"/>
                    <a:pt x="918" y="1724"/>
                    <a:pt x="925" y="1732"/>
                  </a:cubicBezTo>
                  <a:cubicBezTo>
                    <a:pt x="925" y="1740"/>
                    <a:pt x="949" y="1747"/>
                    <a:pt x="973" y="1747"/>
                  </a:cubicBezTo>
                  <a:cubicBezTo>
                    <a:pt x="989" y="1755"/>
                    <a:pt x="989" y="1763"/>
                    <a:pt x="989" y="1771"/>
                  </a:cubicBezTo>
                  <a:lnTo>
                    <a:pt x="996" y="1779"/>
                  </a:lnTo>
                  <a:cubicBezTo>
                    <a:pt x="996" y="1787"/>
                    <a:pt x="1004" y="1787"/>
                    <a:pt x="1020" y="1803"/>
                  </a:cubicBezTo>
                  <a:cubicBezTo>
                    <a:pt x="1036" y="1803"/>
                    <a:pt x="1052" y="1795"/>
                    <a:pt x="1068" y="1795"/>
                  </a:cubicBezTo>
                  <a:cubicBezTo>
                    <a:pt x="1091" y="1787"/>
                    <a:pt x="1091" y="1787"/>
                    <a:pt x="1091" y="1755"/>
                  </a:cubicBezTo>
                  <a:cubicBezTo>
                    <a:pt x="1091" y="1747"/>
                    <a:pt x="1091" y="1747"/>
                    <a:pt x="1091" y="1747"/>
                  </a:cubicBezTo>
                  <a:cubicBezTo>
                    <a:pt x="1091" y="1724"/>
                    <a:pt x="1099" y="1716"/>
                    <a:pt x="1115" y="1716"/>
                  </a:cubicBezTo>
                  <a:lnTo>
                    <a:pt x="1123" y="1716"/>
                  </a:lnTo>
                  <a:cubicBezTo>
                    <a:pt x="1131" y="1708"/>
                    <a:pt x="1131" y="1708"/>
                    <a:pt x="1131" y="1708"/>
                  </a:cubicBezTo>
                  <a:cubicBezTo>
                    <a:pt x="1139" y="1692"/>
                    <a:pt x="1131" y="1668"/>
                    <a:pt x="1123" y="1645"/>
                  </a:cubicBezTo>
                  <a:cubicBezTo>
                    <a:pt x="1115" y="1629"/>
                    <a:pt x="1123" y="1613"/>
                    <a:pt x="1123" y="1597"/>
                  </a:cubicBezTo>
                  <a:cubicBezTo>
                    <a:pt x="1131" y="1582"/>
                    <a:pt x="1131" y="1573"/>
                    <a:pt x="1131" y="1558"/>
                  </a:cubicBezTo>
                  <a:cubicBezTo>
                    <a:pt x="1131" y="1534"/>
                    <a:pt x="1155" y="1495"/>
                    <a:pt x="1162" y="1479"/>
                  </a:cubicBezTo>
                  <a:cubicBezTo>
                    <a:pt x="1171" y="1479"/>
                    <a:pt x="1171" y="1479"/>
                    <a:pt x="1178" y="1479"/>
                  </a:cubicBezTo>
                  <a:cubicBezTo>
                    <a:pt x="1186" y="1479"/>
                    <a:pt x="1202" y="1487"/>
                    <a:pt x="1210" y="1502"/>
                  </a:cubicBezTo>
                  <a:cubicBezTo>
                    <a:pt x="1218" y="1502"/>
                    <a:pt x="1226" y="1510"/>
                    <a:pt x="1234" y="1518"/>
                  </a:cubicBezTo>
                  <a:lnTo>
                    <a:pt x="1234" y="1518"/>
                  </a:lnTo>
                  <a:cubicBezTo>
                    <a:pt x="1242" y="1510"/>
                    <a:pt x="1234" y="1431"/>
                    <a:pt x="1226" y="1392"/>
                  </a:cubicBezTo>
                  <a:cubicBezTo>
                    <a:pt x="1218" y="1360"/>
                    <a:pt x="1249" y="1344"/>
                    <a:pt x="1273" y="1336"/>
                  </a:cubicBezTo>
                  <a:cubicBezTo>
                    <a:pt x="1273" y="1336"/>
                    <a:pt x="1281" y="1336"/>
                    <a:pt x="1289" y="1336"/>
                  </a:cubicBezTo>
                  <a:cubicBezTo>
                    <a:pt x="1305" y="1329"/>
                    <a:pt x="1305" y="1305"/>
                    <a:pt x="1305" y="1289"/>
                  </a:cubicBezTo>
                  <a:cubicBezTo>
                    <a:pt x="1305" y="1281"/>
                    <a:pt x="1313" y="1273"/>
                    <a:pt x="1313" y="1265"/>
                  </a:cubicBezTo>
                  <a:cubicBezTo>
                    <a:pt x="1313" y="1249"/>
                    <a:pt x="1321" y="1242"/>
                    <a:pt x="1329" y="1242"/>
                  </a:cubicBezTo>
                  <a:cubicBezTo>
                    <a:pt x="1336" y="1242"/>
                    <a:pt x="1344" y="1249"/>
                    <a:pt x="1360" y="1265"/>
                  </a:cubicBezTo>
                  <a:cubicBezTo>
                    <a:pt x="1368" y="1265"/>
                    <a:pt x="1368" y="1265"/>
                    <a:pt x="1376" y="1273"/>
                  </a:cubicBezTo>
                  <a:cubicBezTo>
                    <a:pt x="1376" y="1273"/>
                    <a:pt x="1384" y="1281"/>
                    <a:pt x="1392" y="1281"/>
                  </a:cubicBezTo>
                  <a:cubicBezTo>
                    <a:pt x="1400" y="1281"/>
                    <a:pt x="1400" y="1273"/>
                    <a:pt x="1408" y="1273"/>
                  </a:cubicBezTo>
                  <a:cubicBezTo>
                    <a:pt x="1415" y="1273"/>
                    <a:pt x="1423" y="1265"/>
                    <a:pt x="1431" y="1265"/>
                  </a:cubicBezTo>
                  <a:cubicBezTo>
                    <a:pt x="1447" y="1257"/>
                    <a:pt x="1471" y="1226"/>
                    <a:pt x="1487" y="1194"/>
                  </a:cubicBezTo>
                  <a:cubicBezTo>
                    <a:pt x="1495" y="1186"/>
                    <a:pt x="1502" y="1170"/>
                    <a:pt x="1510" y="1162"/>
                  </a:cubicBezTo>
                  <a:cubicBezTo>
                    <a:pt x="1534" y="1139"/>
                    <a:pt x="1526" y="1076"/>
                    <a:pt x="1518" y="1020"/>
                  </a:cubicBezTo>
                  <a:cubicBezTo>
                    <a:pt x="1510" y="981"/>
                    <a:pt x="1526" y="973"/>
                    <a:pt x="1542" y="973"/>
                  </a:cubicBezTo>
                  <a:cubicBezTo>
                    <a:pt x="1550" y="973"/>
                    <a:pt x="1558" y="965"/>
                    <a:pt x="1558" y="965"/>
                  </a:cubicBezTo>
                  <a:cubicBezTo>
                    <a:pt x="1566" y="957"/>
                    <a:pt x="1558" y="909"/>
                    <a:pt x="1558" y="878"/>
                  </a:cubicBezTo>
                  <a:cubicBezTo>
                    <a:pt x="1558" y="862"/>
                    <a:pt x="1550" y="846"/>
                    <a:pt x="1550" y="838"/>
                  </a:cubicBezTo>
                  <a:cubicBezTo>
                    <a:pt x="1550" y="807"/>
                    <a:pt x="1550" y="807"/>
                    <a:pt x="1566" y="807"/>
                  </a:cubicBezTo>
                  <a:lnTo>
                    <a:pt x="1573" y="799"/>
                  </a:lnTo>
                  <a:cubicBezTo>
                    <a:pt x="1582" y="799"/>
                    <a:pt x="1573" y="775"/>
                    <a:pt x="1566" y="759"/>
                  </a:cubicBezTo>
                  <a:cubicBezTo>
                    <a:pt x="1566" y="751"/>
                    <a:pt x="1558" y="743"/>
                    <a:pt x="1558" y="728"/>
                  </a:cubicBezTo>
                  <a:cubicBezTo>
                    <a:pt x="1558" y="720"/>
                    <a:pt x="1550" y="704"/>
                    <a:pt x="1550" y="688"/>
                  </a:cubicBezTo>
                  <a:cubicBezTo>
                    <a:pt x="1550" y="680"/>
                    <a:pt x="1542" y="665"/>
                    <a:pt x="1542" y="656"/>
                  </a:cubicBezTo>
                  <a:lnTo>
                    <a:pt x="1542" y="649"/>
                  </a:lnTo>
                  <a:cubicBezTo>
                    <a:pt x="1550" y="641"/>
                    <a:pt x="1558" y="641"/>
                    <a:pt x="1566" y="641"/>
                  </a:cubicBezTo>
                  <a:cubicBezTo>
                    <a:pt x="1573" y="641"/>
                    <a:pt x="1573" y="641"/>
                    <a:pt x="1573" y="641"/>
                  </a:cubicBezTo>
                  <a:cubicBezTo>
                    <a:pt x="1455" y="16"/>
                    <a:pt x="1455" y="16"/>
                    <a:pt x="1455" y="16"/>
                  </a:cubicBezTo>
                  <a:cubicBezTo>
                    <a:pt x="1352" y="72"/>
                    <a:pt x="1226" y="166"/>
                    <a:pt x="1194" y="198"/>
                  </a:cubicBezTo>
                  <a:cubicBezTo>
                    <a:pt x="1171" y="230"/>
                    <a:pt x="1099" y="325"/>
                    <a:pt x="1060" y="325"/>
                  </a:cubicBezTo>
                  <a:cubicBezTo>
                    <a:pt x="1036" y="325"/>
                    <a:pt x="957" y="325"/>
                    <a:pt x="941" y="340"/>
                  </a:cubicBezTo>
                  <a:cubicBezTo>
                    <a:pt x="918" y="364"/>
                    <a:pt x="846" y="396"/>
                    <a:pt x="807" y="396"/>
                  </a:cubicBezTo>
                  <a:cubicBezTo>
                    <a:pt x="799" y="396"/>
                    <a:pt x="799" y="396"/>
                    <a:pt x="791" y="388"/>
                  </a:cubicBezTo>
                  <a:cubicBezTo>
                    <a:pt x="783" y="380"/>
                    <a:pt x="759" y="372"/>
                    <a:pt x="743" y="372"/>
                  </a:cubicBezTo>
                  <a:cubicBezTo>
                    <a:pt x="736" y="372"/>
                    <a:pt x="736" y="372"/>
                    <a:pt x="736" y="372"/>
                  </a:cubicBezTo>
                  <a:cubicBezTo>
                    <a:pt x="736" y="380"/>
                    <a:pt x="728" y="388"/>
                    <a:pt x="704" y="388"/>
                  </a:cubicBezTo>
                  <a:cubicBezTo>
                    <a:pt x="696" y="396"/>
                    <a:pt x="688" y="396"/>
                    <a:pt x="680" y="396"/>
                  </a:cubicBezTo>
                  <a:cubicBezTo>
                    <a:pt x="680" y="403"/>
                    <a:pt x="680" y="403"/>
                    <a:pt x="672" y="403"/>
                  </a:cubicBezTo>
                  <a:cubicBezTo>
                    <a:pt x="665" y="403"/>
                    <a:pt x="656" y="396"/>
                    <a:pt x="656" y="388"/>
                  </a:cubicBezTo>
                  <a:cubicBezTo>
                    <a:pt x="656" y="380"/>
                    <a:pt x="656" y="372"/>
                    <a:pt x="665" y="372"/>
                  </a:cubicBezTo>
                  <a:cubicBezTo>
                    <a:pt x="672" y="364"/>
                    <a:pt x="680" y="364"/>
                    <a:pt x="688" y="364"/>
                  </a:cubicBezTo>
                  <a:cubicBezTo>
                    <a:pt x="696" y="364"/>
                    <a:pt x="712" y="364"/>
                    <a:pt x="712" y="356"/>
                  </a:cubicBezTo>
                  <a:lnTo>
                    <a:pt x="712" y="356"/>
                  </a:lnTo>
                  <a:cubicBezTo>
                    <a:pt x="712" y="348"/>
                    <a:pt x="704" y="340"/>
                    <a:pt x="696" y="340"/>
                  </a:cubicBezTo>
                  <a:cubicBezTo>
                    <a:pt x="696" y="340"/>
                    <a:pt x="688" y="340"/>
                    <a:pt x="680" y="348"/>
                  </a:cubicBezTo>
                  <a:cubicBezTo>
                    <a:pt x="672" y="348"/>
                    <a:pt x="672" y="356"/>
                    <a:pt x="665" y="356"/>
                  </a:cubicBezTo>
                  <a:cubicBezTo>
                    <a:pt x="665" y="356"/>
                    <a:pt x="665" y="364"/>
                    <a:pt x="656" y="364"/>
                  </a:cubicBezTo>
                  <a:cubicBezTo>
                    <a:pt x="656" y="364"/>
                    <a:pt x="649" y="356"/>
                    <a:pt x="641" y="356"/>
                  </a:cubicBezTo>
                  <a:cubicBezTo>
                    <a:pt x="633" y="340"/>
                    <a:pt x="633" y="340"/>
                    <a:pt x="617" y="332"/>
                  </a:cubicBezTo>
                  <a:cubicBezTo>
                    <a:pt x="609" y="332"/>
                    <a:pt x="601" y="332"/>
                    <a:pt x="585" y="325"/>
                  </a:cubicBezTo>
                  <a:cubicBezTo>
                    <a:pt x="570" y="317"/>
                    <a:pt x="562" y="317"/>
                    <a:pt x="554" y="317"/>
                  </a:cubicBezTo>
                  <a:cubicBezTo>
                    <a:pt x="538" y="309"/>
                    <a:pt x="530" y="309"/>
                    <a:pt x="514" y="301"/>
                  </a:cubicBezTo>
                  <a:cubicBezTo>
                    <a:pt x="506" y="293"/>
                    <a:pt x="498" y="293"/>
                    <a:pt x="483" y="293"/>
                  </a:cubicBezTo>
                  <a:cubicBezTo>
                    <a:pt x="475" y="285"/>
                    <a:pt x="467" y="285"/>
                    <a:pt x="467" y="277"/>
                  </a:cubicBezTo>
                  <a:cubicBezTo>
                    <a:pt x="356" y="309"/>
                    <a:pt x="103" y="372"/>
                    <a:pt x="24" y="372"/>
                  </a:cubicBezTo>
                  <a:cubicBezTo>
                    <a:pt x="16" y="372"/>
                    <a:pt x="16" y="372"/>
                    <a:pt x="8" y="372"/>
                  </a:cubicBezTo>
                  <a:cubicBezTo>
                    <a:pt x="159" y="1566"/>
                    <a:pt x="159" y="1566"/>
                    <a:pt x="159" y="1566"/>
                  </a:cubicBezTo>
                  <a:cubicBezTo>
                    <a:pt x="159" y="1566"/>
                    <a:pt x="166" y="1558"/>
                    <a:pt x="174" y="1558"/>
                  </a:cubicBezTo>
                  <a:lnTo>
                    <a:pt x="174" y="1558"/>
                  </a:lnTo>
                  <a:cubicBezTo>
                    <a:pt x="206" y="1558"/>
                    <a:pt x="230" y="1566"/>
                    <a:pt x="261" y="1573"/>
                  </a:cubicBezTo>
                  <a:lnTo>
                    <a:pt x="269" y="1573"/>
                  </a:lnTo>
                  <a:cubicBezTo>
                    <a:pt x="277" y="1573"/>
                    <a:pt x="285" y="1573"/>
                    <a:pt x="285" y="1566"/>
                  </a:cubicBezTo>
                  <a:cubicBezTo>
                    <a:pt x="293" y="1566"/>
                    <a:pt x="293" y="1566"/>
                    <a:pt x="301" y="1566"/>
                  </a:cubicBezTo>
                  <a:cubicBezTo>
                    <a:pt x="309" y="1566"/>
                    <a:pt x="317" y="1566"/>
                    <a:pt x="325" y="1582"/>
                  </a:cubicBezTo>
                  <a:cubicBezTo>
                    <a:pt x="332" y="1589"/>
                    <a:pt x="340" y="1605"/>
                    <a:pt x="340" y="1613"/>
                  </a:cubicBezTo>
                  <a:cubicBezTo>
                    <a:pt x="356" y="1629"/>
                    <a:pt x="356" y="1645"/>
                    <a:pt x="372" y="1653"/>
                  </a:cubicBezTo>
                  <a:cubicBezTo>
                    <a:pt x="380" y="1660"/>
                    <a:pt x="388" y="1668"/>
                    <a:pt x="388" y="1676"/>
                  </a:cubicBezTo>
                  <a:cubicBezTo>
                    <a:pt x="396" y="1692"/>
                    <a:pt x="396" y="1700"/>
                    <a:pt x="427" y="1708"/>
                  </a:cubicBezTo>
                  <a:cubicBezTo>
                    <a:pt x="435" y="1708"/>
                    <a:pt x="435" y="1708"/>
                    <a:pt x="443" y="1708"/>
                  </a:cubicBezTo>
                  <a:cubicBezTo>
                    <a:pt x="459" y="1708"/>
                    <a:pt x="475" y="1708"/>
                    <a:pt x="483" y="1700"/>
                  </a:cubicBezTo>
                  <a:cubicBezTo>
                    <a:pt x="498" y="1700"/>
                    <a:pt x="506" y="1700"/>
                    <a:pt x="514" y="1700"/>
                  </a:cubicBezTo>
                  <a:cubicBezTo>
                    <a:pt x="530" y="1700"/>
                    <a:pt x="538" y="1700"/>
                    <a:pt x="538" y="1708"/>
                  </a:cubicBezTo>
                  <a:cubicBezTo>
                    <a:pt x="554" y="1724"/>
                    <a:pt x="593" y="1755"/>
                    <a:pt x="617" y="1755"/>
                  </a:cubicBezTo>
                  <a:lnTo>
                    <a:pt x="625" y="1755"/>
                  </a:lnTo>
                  <a:cubicBezTo>
                    <a:pt x="633" y="1755"/>
                    <a:pt x="641" y="1747"/>
                    <a:pt x="641" y="1740"/>
                  </a:cubicBezTo>
                  <a:cubicBezTo>
                    <a:pt x="649" y="1724"/>
                    <a:pt x="649" y="1708"/>
                    <a:pt x="665" y="1708"/>
                  </a:cubicBezTo>
                  <a:cubicBezTo>
                    <a:pt x="672" y="1708"/>
                    <a:pt x="672" y="1708"/>
                    <a:pt x="672" y="1716"/>
                  </a:cubicBezTo>
                  <a:cubicBezTo>
                    <a:pt x="688" y="1716"/>
                    <a:pt x="704" y="1724"/>
                    <a:pt x="712" y="1724"/>
                  </a:cubicBezTo>
                  <a:cubicBezTo>
                    <a:pt x="720" y="1732"/>
                    <a:pt x="720" y="1740"/>
                    <a:pt x="728" y="1732"/>
                  </a:cubicBezTo>
                  <a:cubicBezTo>
                    <a:pt x="751" y="1732"/>
                    <a:pt x="759" y="1724"/>
                    <a:pt x="759" y="1716"/>
                  </a:cubicBezTo>
                  <a:cubicBezTo>
                    <a:pt x="767" y="1716"/>
                    <a:pt x="767" y="1708"/>
                    <a:pt x="783" y="1708"/>
                  </a:cubicBezTo>
                  <a:lnTo>
                    <a:pt x="791" y="1708"/>
                  </a:lnTo>
                  <a:cubicBezTo>
                    <a:pt x="799" y="1708"/>
                    <a:pt x="799" y="1708"/>
                    <a:pt x="807" y="1692"/>
                  </a:cubicBezTo>
                  <a:cubicBezTo>
                    <a:pt x="815" y="1692"/>
                    <a:pt x="823" y="1684"/>
                    <a:pt x="831" y="1676"/>
                  </a:cubicBezTo>
                  <a:lnTo>
                    <a:pt x="862" y="1660"/>
                  </a:lnTo>
                  <a:close/>
                </a:path>
              </a:pathLst>
            </a:custGeom>
            <a:solidFill>
              <a:schemeClr val="accent6"/>
            </a:solidFill>
            <a:ln>
              <a:solidFill>
                <a:schemeClr val="bg2"/>
              </a:solidFill>
            </a:ln>
            <a:effectLst/>
          </p:spPr>
          <p:txBody>
            <a:bodyPr wrap="none" anchor="ctr"/>
            <a:lstStyle/>
            <a:p>
              <a:endParaRPr lang="en-US"/>
            </a:p>
          </p:txBody>
        </p:sp>
        <p:grpSp>
          <p:nvGrpSpPr>
            <p:cNvPr id="8" name="Group 7"/>
            <p:cNvGrpSpPr/>
            <p:nvPr/>
          </p:nvGrpSpPr>
          <p:grpSpPr>
            <a:xfrm>
              <a:off x="14001891" y="6008321"/>
              <a:ext cx="1085435" cy="1370709"/>
              <a:chOff x="14001891" y="6008321"/>
              <a:chExt cx="1085435" cy="1370709"/>
            </a:xfrm>
          </p:grpSpPr>
          <p:sp>
            <p:nvSpPr>
              <p:cNvPr id="585" name="Freeform 131"/>
              <p:cNvSpPr>
                <a:spLocks noChangeArrowheads="1"/>
              </p:cNvSpPr>
              <p:nvPr/>
            </p:nvSpPr>
            <p:spPr bwMode="auto">
              <a:xfrm>
                <a:off x="14001891" y="6008321"/>
                <a:ext cx="1085435" cy="1370709"/>
              </a:xfrm>
              <a:custGeom>
                <a:avLst/>
                <a:gdLst>
                  <a:gd name="T0" fmla="*/ 2040 w 2064"/>
                  <a:gd name="T1" fmla="*/ 711 h 2608"/>
                  <a:gd name="T2" fmla="*/ 2040 w 2064"/>
                  <a:gd name="T3" fmla="*/ 711 h 2608"/>
                  <a:gd name="T4" fmla="*/ 1344 w 2064"/>
                  <a:gd name="T5" fmla="*/ 632 h 2608"/>
                  <a:gd name="T6" fmla="*/ 1415 w 2064"/>
                  <a:gd name="T7" fmla="*/ 174 h 2608"/>
                  <a:gd name="T8" fmla="*/ 403 w 2064"/>
                  <a:gd name="T9" fmla="*/ 0 h 2608"/>
                  <a:gd name="T10" fmla="*/ 0 w 2064"/>
                  <a:gd name="T11" fmla="*/ 2315 h 2608"/>
                  <a:gd name="T12" fmla="*/ 0 w 2064"/>
                  <a:gd name="T13" fmla="*/ 2315 h 2608"/>
                  <a:gd name="T14" fmla="*/ 24 w 2064"/>
                  <a:gd name="T15" fmla="*/ 2323 h 2608"/>
                  <a:gd name="T16" fmla="*/ 24 w 2064"/>
                  <a:gd name="T17" fmla="*/ 2323 h 2608"/>
                  <a:gd name="T18" fmla="*/ 40 w 2064"/>
                  <a:gd name="T19" fmla="*/ 2323 h 2608"/>
                  <a:gd name="T20" fmla="*/ 40 w 2064"/>
                  <a:gd name="T21" fmla="*/ 2323 h 2608"/>
                  <a:gd name="T22" fmla="*/ 1818 w 2064"/>
                  <a:gd name="T23" fmla="*/ 2607 h 2608"/>
                  <a:gd name="T24" fmla="*/ 2063 w 2064"/>
                  <a:gd name="T25" fmla="*/ 735 h 2608"/>
                  <a:gd name="T26" fmla="*/ 2040 w 2064"/>
                  <a:gd name="T27" fmla="*/ 711 h 2608"/>
                  <a:gd name="T28" fmla="*/ 941 w 2064"/>
                  <a:gd name="T29" fmla="*/ 569 h 2608"/>
                  <a:gd name="T30" fmla="*/ 941 w 2064"/>
                  <a:gd name="T31" fmla="*/ 569 h 2608"/>
                  <a:gd name="T32" fmla="*/ 917 w 2064"/>
                  <a:gd name="T33" fmla="*/ 521 h 2608"/>
                  <a:gd name="T34" fmla="*/ 886 w 2064"/>
                  <a:gd name="T35" fmla="*/ 490 h 2608"/>
                  <a:gd name="T36" fmla="*/ 893 w 2064"/>
                  <a:gd name="T37" fmla="*/ 577 h 2608"/>
                  <a:gd name="T38" fmla="*/ 886 w 2064"/>
                  <a:gd name="T39" fmla="*/ 632 h 2608"/>
                  <a:gd name="T40" fmla="*/ 830 w 2064"/>
                  <a:gd name="T41" fmla="*/ 664 h 2608"/>
                  <a:gd name="T42" fmla="*/ 814 w 2064"/>
                  <a:gd name="T43" fmla="*/ 616 h 2608"/>
                  <a:gd name="T44" fmla="*/ 798 w 2064"/>
                  <a:gd name="T45" fmla="*/ 577 h 2608"/>
                  <a:gd name="T46" fmla="*/ 791 w 2064"/>
                  <a:gd name="T47" fmla="*/ 537 h 2608"/>
                  <a:gd name="T48" fmla="*/ 775 w 2064"/>
                  <a:gd name="T49" fmla="*/ 466 h 2608"/>
                  <a:gd name="T50" fmla="*/ 743 w 2064"/>
                  <a:gd name="T51" fmla="*/ 490 h 2608"/>
                  <a:gd name="T52" fmla="*/ 711 w 2064"/>
                  <a:gd name="T53" fmla="*/ 466 h 2608"/>
                  <a:gd name="T54" fmla="*/ 719 w 2064"/>
                  <a:gd name="T55" fmla="*/ 371 h 2608"/>
                  <a:gd name="T56" fmla="*/ 688 w 2064"/>
                  <a:gd name="T57" fmla="*/ 316 h 2608"/>
                  <a:gd name="T58" fmla="*/ 680 w 2064"/>
                  <a:gd name="T59" fmla="*/ 221 h 2608"/>
                  <a:gd name="T60" fmla="*/ 719 w 2064"/>
                  <a:gd name="T61" fmla="*/ 158 h 2608"/>
                  <a:gd name="T62" fmla="*/ 775 w 2064"/>
                  <a:gd name="T63" fmla="*/ 166 h 2608"/>
                  <a:gd name="T64" fmla="*/ 767 w 2064"/>
                  <a:gd name="T65" fmla="*/ 190 h 2608"/>
                  <a:gd name="T66" fmla="*/ 759 w 2064"/>
                  <a:gd name="T67" fmla="*/ 205 h 2608"/>
                  <a:gd name="T68" fmla="*/ 822 w 2064"/>
                  <a:gd name="T69" fmla="*/ 316 h 2608"/>
                  <a:gd name="T70" fmla="*/ 830 w 2064"/>
                  <a:gd name="T71" fmla="*/ 379 h 2608"/>
                  <a:gd name="T72" fmla="*/ 854 w 2064"/>
                  <a:gd name="T73" fmla="*/ 395 h 2608"/>
                  <a:gd name="T74" fmla="*/ 893 w 2064"/>
                  <a:gd name="T75" fmla="*/ 411 h 2608"/>
                  <a:gd name="T76" fmla="*/ 933 w 2064"/>
                  <a:gd name="T77" fmla="*/ 498 h 2608"/>
                  <a:gd name="T78" fmla="*/ 941 w 2064"/>
                  <a:gd name="T79" fmla="*/ 569 h 2608"/>
                  <a:gd name="T80" fmla="*/ 2040 w 2064"/>
                  <a:gd name="T81" fmla="*/ 71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4" h="2608">
                    <a:moveTo>
                      <a:pt x="2040" y="711"/>
                    </a:moveTo>
                    <a:lnTo>
                      <a:pt x="2040" y="711"/>
                    </a:lnTo>
                    <a:cubicBezTo>
                      <a:pt x="1344" y="632"/>
                      <a:pt x="1344" y="632"/>
                      <a:pt x="1344" y="632"/>
                    </a:cubicBezTo>
                    <a:cubicBezTo>
                      <a:pt x="1415" y="174"/>
                      <a:pt x="1415" y="174"/>
                      <a:pt x="1415" y="174"/>
                    </a:cubicBezTo>
                    <a:cubicBezTo>
                      <a:pt x="1075" y="118"/>
                      <a:pt x="735" y="63"/>
                      <a:pt x="403" y="0"/>
                    </a:cubicBezTo>
                    <a:cubicBezTo>
                      <a:pt x="0" y="2315"/>
                      <a:pt x="0" y="2315"/>
                      <a:pt x="0" y="2315"/>
                    </a:cubicBezTo>
                    <a:lnTo>
                      <a:pt x="0" y="2315"/>
                    </a:lnTo>
                    <a:cubicBezTo>
                      <a:pt x="8" y="2315"/>
                      <a:pt x="8" y="2323"/>
                      <a:pt x="24" y="2323"/>
                    </a:cubicBezTo>
                    <a:lnTo>
                      <a:pt x="24" y="2323"/>
                    </a:lnTo>
                    <a:cubicBezTo>
                      <a:pt x="24" y="2323"/>
                      <a:pt x="32" y="2323"/>
                      <a:pt x="40" y="2323"/>
                    </a:cubicBezTo>
                    <a:lnTo>
                      <a:pt x="40" y="2323"/>
                    </a:lnTo>
                    <a:cubicBezTo>
                      <a:pt x="206" y="2354"/>
                      <a:pt x="814" y="2481"/>
                      <a:pt x="1818" y="2607"/>
                    </a:cubicBezTo>
                    <a:cubicBezTo>
                      <a:pt x="2063" y="735"/>
                      <a:pt x="2063" y="735"/>
                      <a:pt x="2063" y="735"/>
                    </a:cubicBezTo>
                    <a:cubicBezTo>
                      <a:pt x="2040" y="711"/>
                      <a:pt x="2040" y="711"/>
                      <a:pt x="2040" y="711"/>
                    </a:cubicBezTo>
                    <a:lnTo>
                      <a:pt x="941" y="569"/>
                    </a:lnTo>
                    <a:lnTo>
                      <a:pt x="941" y="569"/>
                    </a:lnTo>
                    <a:cubicBezTo>
                      <a:pt x="933" y="585"/>
                      <a:pt x="925" y="561"/>
                      <a:pt x="917" y="521"/>
                    </a:cubicBezTo>
                    <a:cubicBezTo>
                      <a:pt x="901" y="482"/>
                      <a:pt x="901" y="498"/>
                      <a:pt x="886" y="490"/>
                    </a:cubicBezTo>
                    <a:cubicBezTo>
                      <a:pt x="862" y="482"/>
                      <a:pt x="886" y="529"/>
                      <a:pt x="893" y="577"/>
                    </a:cubicBezTo>
                    <a:cubicBezTo>
                      <a:pt x="893" y="616"/>
                      <a:pt x="893" y="601"/>
                      <a:pt x="886" y="632"/>
                    </a:cubicBezTo>
                    <a:cubicBezTo>
                      <a:pt x="877" y="664"/>
                      <a:pt x="854" y="648"/>
                      <a:pt x="830" y="664"/>
                    </a:cubicBezTo>
                    <a:cubicBezTo>
                      <a:pt x="806" y="672"/>
                      <a:pt x="814" y="632"/>
                      <a:pt x="814" y="616"/>
                    </a:cubicBezTo>
                    <a:cubicBezTo>
                      <a:pt x="806" y="601"/>
                      <a:pt x="798" y="601"/>
                      <a:pt x="798" y="577"/>
                    </a:cubicBezTo>
                    <a:cubicBezTo>
                      <a:pt x="798" y="545"/>
                      <a:pt x="798" y="537"/>
                      <a:pt x="791" y="537"/>
                    </a:cubicBezTo>
                    <a:cubicBezTo>
                      <a:pt x="783" y="529"/>
                      <a:pt x="775" y="482"/>
                      <a:pt x="775" y="466"/>
                    </a:cubicBezTo>
                    <a:cubicBezTo>
                      <a:pt x="767" y="450"/>
                      <a:pt x="759" y="458"/>
                      <a:pt x="743" y="490"/>
                    </a:cubicBezTo>
                    <a:cubicBezTo>
                      <a:pt x="719" y="514"/>
                      <a:pt x="719" y="498"/>
                      <a:pt x="711" y="466"/>
                    </a:cubicBezTo>
                    <a:cubicBezTo>
                      <a:pt x="711" y="443"/>
                      <a:pt x="719" y="403"/>
                      <a:pt x="719" y="371"/>
                    </a:cubicBezTo>
                    <a:cubicBezTo>
                      <a:pt x="719" y="340"/>
                      <a:pt x="704" y="348"/>
                      <a:pt x="688" y="316"/>
                    </a:cubicBezTo>
                    <a:cubicBezTo>
                      <a:pt x="664" y="292"/>
                      <a:pt x="680" y="245"/>
                      <a:pt x="680" y="221"/>
                    </a:cubicBezTo>
                    <a:cubicBezTo>
                      <a:pt x="680" y="205"/>
                      <a:pt x="711" y="166"/>
                      <a:pt x="719" y="158"/>
                    </a:cubicBezTo>
                    <a:cubicBezTo>
                      <a:pt x="735" y="142"/>
                      <a:pt x="759" y="150"/>
                      <a:pt x="775" y="166"/>
                    </a:cubicBezTo>
                    <a:cubicBezTo>
                      <a:pt x="791" y="174"/>
                      <a:pt x="775" y="181"/>
                      <a:pt x="767" y="190"/>
                    </a:cubicBezTo>
                    <a:cubicBezTo>
                      <a:pt x="751" y="197"/>
                      <a:pt x="759" y="205"/>
                      <a:pt x="759" y="205"/>
                    </a:cubicBezTo>
                    <a:cubicBezTo>
                      <a:pt x="751" y="237"/>
                      <a:pt x="791" y="292"/>
                      <a:pt x="822" y="316"/>
                    </a:cubicBezTo>
                    <a:cubicBezTo>
                      <a:pt x="846" y="332"/>
                      <a:pt x="830" y="348"/>
                      <a:pt x="830" y="379"/>
                    </a:cubicBezTo>
                    <a:cubicBezTo>
                      <a:pt x="830" y="411"/>
                      <a:pt x="846" y="403"/>
                      <a:pt x="854" y="395"/>
                    </a:cubicBezTo>
                    <a:cubicBezTo>
                      <a:pt x="870" y="395"/>
                      <a:pt x="886" y="395"/>
                      <a:pt x="893" y="411"/>
                    </a:cubicBezTo>
                    <a:cubicBezTo>
                      <a:pt x="893" y="427"/>
                      <a:pt x="917" y="466"/>
                      <a:pt x="933" y="498"/>
                    </a:cubicBezTo>
                    <a:cubicBezTo>
                      <a:pt x="957" y="529"/>
                      <a:pt x="941" y="545"/>
                      <a:pt x="941" y="569"/>
                    </a:cubicBezTo>
                    <a:lnTo>
                      <a:pt x="2040" y="711"/>
                    </a:lnTo>
                  </a:path>
                </a:pathLst>
              </a:custGeom>
              <a:solidFill>
                <a:schemeClr val="accent6"/>
              </a:solidFill>
              <a:ln>
                <a:solidFill>
                  <a:schemeClr val="bg2"/>
                </a:solidFill>
              </a:ln>
              <a:effectLst/>
            </p:spPr>
            <p:txBody>
              <a:bodyPr wrap="none" anchor="ctr"/>
              <a:lstStyle/>
              <a:p>
                <a:endParaRPr lang="en-US"/>
              </a:p>
            </p:txBody>
          </p:sp>
          <p:sp>
            <p:nvSpPr>
              <p:cNvPr id="1515" name="Freeform 1061"/>
              <p:cNvSpPr>
                <a:spLocks noChangeArrowheads="1"/>
              </p:cNvSpPr>
              <p:nvPr/>
            </p:nvSpPr>
            <p:spPr bwMode="auto">
              <a:xfrm>
                <a:off x="14306109" y="6070942"/>
                <a:ext cx="221161" cy="329230"/>
              </a:xfrm>
              <a:custGeom>
                <a:avLst/>
                <a:gdLst>
                  <a:gd name="T0" fmla="*/ 31 w 388"/>
                  <a:gd name="T1" fmla="*/ 143 h 579"/>
                  <a:gd name="T2" fmla="*/ 86 w 388"/>
                  <a:gd name="T3" fmla="*/ 32 h 579"/>
                  <a:gd name="T4" fmla="*/ 173 w 388"/>
                  <a:gd name="T5" fmla="*/ 0 h 579"/>
                  <a:gd name="T6" fmla="*/ 387 w 388"/>
                  <a:gd name="T7" fmla="*/ 435 h 579"/>
                  <a:gd name="T8" fmla="*/ 150 w 388"/>
                  <a:gd name="T9" fmla="*/ 578 h 579"/>
                  <a:gd name="T10" fmla="*/ 0 w 388"/>
                  <a:gd name="T11" fmla="*/ 111 h 579"/>
                  <a:gd name="T12" fmla="*/ 31 w 388"/>
                  <a:gd name="T13" fmla="*/ 143 h 579"/>
                </a:gdLst>
                <a:ahLst/>
                <a:cxnLst>
                  <a:cxn ang="0">
                    <a:pos x="T0" y="T1"/>
                  </a:cxn>
                  <a:cxn ang="0">
                    <a:pos x="T2" y="T3"/>
                  </a:cxn>
                  <a:cxn ang="0">
                    <a:pos x="T4" y="T5"/>
                  </a:cxn>
                  <a:cxn ang="0">
                    <a:pos x="T6" y="T7"/>
                  </a:cxn>
                  <a:cxn ang="0">
                    <a:pos x="T8" y="T9"/>
                  </a:cxn>
                  <a:cxn ang="0">
                    <a:pos x="T10" y="T11"/>
                  </a:cxn>
                  <a:cxn ang="0">
                    <a:pos x="T12" y="T13"/>
                  </a:cxn>
                </a:cxnLst>
                <a:rect l="0" t="0" r="r" b="b"/>
                <a:pathLst>
                  <a:path w="388" h="579">
                    <a:moveTo>
                      <a:pt x="31" y="143"/>
                    </a:moveTo>
                    <a:lnTo>
                      <a:pt x="86" y="32"/>
                    </a:lnTo>
                    <a:lnTo>
                      <a:pt x="173" y="0"/>
                    </a:lnTo>
                    <a:lnTo>
                      <a:pt x="387" y="435"/>
                    </a:lnTo>
                    <a:lnTo>
                      <a:pt x="150" y="578"/>
                    </a:lnTo>
                    <a:lnTo>
                      <a:pt x="0" y="111"/>
                    </a:lnTo>
                    <a:lnTo>
                      <a:pt x="31" y="143"/>
                    </a:lnTo>
                  </a:path>
                </a:pathLst>
              </a:custGeom>
              <a:solidFill>
                <a:schemeClr val="accent6"/>
              </a:solidFill>
              <a:ln>
                <a:noFill/>
              </a:ln>
              <a:effectLst/>
            </p:spPr>
            <p:txBody>
              <a:bodyPr wrap="none" anchor="ctr"/>
              <a:lstStyle/>
              <a:p>
                <a:endParaRPr lang="en-US"/>
              </a:p>
            </p:txBody>
          </p:sp>
        </p:grpSp>
      </p:grpSp>
      <p:grpSp>
        <p:nvGrpSpPr>
          <p:cNvPr id="157" name="Group 156"/>
          <p:cNvGrpSpPr/>
          <p:nvPr/>
        </p:nvGrpSpPr>
        <p:grpSpPr>
          <a:xfrm>
            <a:off x="6008975" y="483017"/>
            <a:ext cx="12359700" cy="2079087"/>
            <a:chOff x="5988388" y="483017"/>
            <a:chExt cx="12359700" cy="2079087"/>
          </a:xfrm>
        </p:grpSpPr>
        <p:sp>
          <p:nvSpPr>
            <p:cNvPr id="158" name="TextBox 15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United States Map</a:t>
              </a:r>
              <a:endParaRPr lang="id-ID" sz="8800" b="1" dirty="0" smtClean="0">
                <a:solidFill>
                  <a:schemeClr val="tx2"/>
                </a:solidFill>
                <a:latin typeface="Lato Regular"/>
                <a:cs typeface="Lato Regular"/>
              </a:endParaRPr>
            </a:p>
          </p:txBody>
        </p:sp>
        <p:sp>
          <p:nvSpPr>
            <p:cNvPr id="159" name="Rectangle 15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6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139231526"/>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anim calcmode="lin" valueType="num">
                                      <p:cBhvr>
                                        <p:cTn id="8" dur="1000" fill="hold"/>
                                        <p:tgtEl>
                                          <p:spTgt spid="157"/>
                                        </p:tgtEl>
                                        <p:attrNameLst>
                                          <p:attrName>ppt_x</p:attrName>
                                        </p:attrNameLst>
                                      </p:cBhvr>
                                      <p:tavLst>
                                        <p:tav tm="0">
                                          <p:val>
                                            <p:strVal val="#ppt_x"/>
                                          </p:val>
                                        </p:tav>
                                        <p:tav tm="100000">
                                          <p:val>
                                            <p:strVal val="#ppt_x"/>
                                          </p:val>
                                        </p:tav>
                                      </p:tavLst>
                                    </p:anim>
                                    <p:anim calcmode="lin" valueType="num">
                                      <p:cBhvr>
                                        <p:cTn id="9" dur="1000" fill="hold"/>
                                        <p:tgtEl>
                                          <p:spTgt spid="1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439"/>
                                        </p:tgtEl>
                                        <p:attrNameLst>
                                          <p:attrName>style.visibility</p:attrName>
                                        </p:attrNameLst>
                                      </p:cBhvr>
                                      <p:to>
                                        <p:strVal val="visible"/>
                                      </p:to>
                                    </p:set>
                                    <p:animEffect transition="in" filter="fade">
                                      <p:cBhvr>
                                        <p:cTn id="35" dur="500"/>
                                        <p:tgtEl>
                                          <p:spTgt spid="439"/>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442"/>
                                        </p:tgtEl>
                                        <p:attrNameLst>
                                          <p:attrName>style.visibility</p:attrName>
                                        </p:attrNameLst>
                                      </p:cBhvr>
                                      <p:to>
                                        <p:strVal val="visible"/>
                                      </p:to>
                                    </p:set>
                                    <p:animEffect transition="in" filter="fade">
                                      <p:cBhvr>
                                        <p:cTn id="39" dur="500"/>
                                        <p:tgtEl>
                                          <p:spTgt spid="442"/>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445"/>
                                        </p:tgtEl>
                                        <p:attrNameLst>
                                          <p:attrName>style.visibility</p:attrName>
                                        </p:attrNameLst>
                                      </p:cBhvr>
                                      <p:to>
                                        <p:strVal val="visible"/>
                                      </p:to>
                                    </p:set>
                                    <p:animEffect transition="in" filter="fade">
                                      <p:cBhvr>
                                        <p:cTn id="43" dur="500"/>
                                        <p:tgtEl>
                                          <p:spTgt spid="445"/>
                                        </p:tgtEl>
                                      </p:cBhvr>
                                    </p:animEffect>
                                  </p:childTnLst>
                                </p:cTn>
                              </p:par>
                            </p:childTnLst>
                          </p:cTn>
                        </p:par>
                        <p:par>
                          <p:cTn id="44" fill="hold">
                            <p:stCondLst>
                              <p:cond delay="5500"/>
                            </p:stCondLst>
                            <p:childTnLst>
                              <p:par>
                                <p:cTn id="45" presetID="10" presetClass="entr" presetSubtype="0" fill="hold" nodeType="afterEffect">
                                  <p:stCondLst>
                                    <p:cond delay="0"/>
                                  </p:stCondLst>
                                  <p:childTnLst>
                                    <p:set>
                                      <p:cBhvr>
                                        <p:cTn id="46" dur="1" fill="hold">
                                          <p:stCondLst>
                                            <p:cond delay="0"/>
                                          </p:stCondLst>
                                        </p:cTn>
                                        <p:tgtEl>
                                          <p:spTgt spid="448"/>
                                        </p:tgtEl>
                                        <p:attrNameLst>
                                          <p:attrName>style.visibility</p:attrName>
                                        </p:attrNameLst>
                                      </p:cBhvr>
                                      <p:to>
                                        <p:strVal val="visible"/>
                                      </p:to>
                                    </p:set>
                                    <p:animEffect transition="in" filter="fade">
                                      <p:cBhvr>
                                        <p:cTn id="47"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974765" y="3749397"/>
            <a:ext cx="2601239" cy="1409702"/>
            <a:chOff x="4521984" y="1974958"/>
            <a:chExt cx="1300959" cy="704851"/>
          </a:xfrm>
        </p:grpSpPr>
        <p:sp>
          <p:nvSpPr>
            <p:cNvPr id="21" name="Subtitle 2"/>
            <p:cNvSpPr txBox="1">
              <a:spLocks/>
            </p:cNvSpPr>
            <p:nvPr/>
          </p:nvSpPr>
          <p:spPr bwMode="auto">
            <a:xfrm>
              <a:off x="4729661" y="2362308"/>
              <a:ext cx="1090082" cy="317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600" b="1" dirty="0">
                  <a:ea typeface="Franchise" pitchFamily="49" charset="0"/>
                </a:rPr>
                <a:t>Females </a:t>
              </a:r>
            </a:p>
          </p:txBody>
        </p:sp>
        <p:sp>
          <p:nvSpPr>
            <p:cNvPr id="22" name="Content Placeholder 2"/>
            <p:cNvSpPr txBox="1">
              <a:spLocks/>
            </p:cNvSpPr>
            <p:nvPr/>
          </p:nvSpPr>
          <p:spPr bwMode="auto">
            <a:xfrm>
              <a:off x="4726739" y="1974958"/>
              <a:ext cx="1096204" cy="4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20000"/>
                </a:spcBef>
                <a:buFont typeface="Arial" charset="0"/>
                <a:buNone/>
              </a:pPr>
              <a:r>
                <a:rPr lang="en-US" sz="6000" dirty="0">
                  <a:solidFill>
                    <a:schemeClr val="accent1"/>
                  </a:solidFill>
                  <a:latin typeface="Lato Black"/>
                  <a:cs typeface="Lato Black"/>
                </a:rPr>
                <a:t>85%</a:t>
              </a:r>
            </a:p>
          </p:txBody>
        </p:sp>
        <p:grpSp>
          <p:nvGrpSpPr>
            <p:cNvPr id="23" name="Group 709"/>
            <p:cNvGrpSpPr>
              <a:grpSpLocks/>
            </p:cNvGrpSpPr>
            <p:nvPr/>
          </p:nvGrpSpPr>
          <p:grpSpPr bwMode="auto">
            <a:xfrm>
              <a:off x="4521984" y="2139846"/>
              <a:ext cx="206724" cy="445799"/>
              <a:chOff x="6084168" y="3828473"/>
              <a:chExt cx="172244" cy="371476"/>
            </a:xfrm>
            <a:solidFill>
              <a:schemeClr val="accent1"/>
            </a:solidFill>
          </p:grpSpPr>
          <p:sp>
            <p:nvSpPr>
              <p:cNvPr id="29" name="Oval 28"/>
              <p:cNvSpPr>
                <a:spLocks noChangeArrowheads="1"/>
              </p:cNvSpPr>
              <p:nvPr/>
            </p:nvSpPr>
            <p:spPr bwMode="auto">
              <a:xfrm>
                <a:off x="6142367" y="3828650"/>
                <a:ext cx="54673" cy="564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mn-lt"/>
                  <a:ea typeface="+mn-ea"/>
                  <a:cs typeface="+mn-cs"/>
                </a:endParaRPr>
              </a:p>
            </p:txBody>
          </p:sp>
          <p:sp>
            <p:nvSpPr>
              <p:cNvPr id="30" name="Freeform 7"/>
              <p:cNvSpPr>
                <a:spLocks/>
              </p:cNvSpPr>
              <p:nvPr/>
            </p:nvSpPr>
            <p:spPr bwMode="auto">
              <a:xfrm>
                <a:off x="6084168" y="3895673"/>
                <a:ext cx="172835" cy="30513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mn-lt"/>
                  <a:ea typeface="+mn-ea"/>
                  <a:cs typeface="+mn-cs"/>
                </a:endParaRPr>
              </a:p>
            </p:txBody>
          </p:sp>
        </p:grpSp>
      </p:grpSp>
      <p:grpSp>
        <p:nvGrpSpPr>
          <p:cNvPr id="3" name="Group 2"/>
          <p:cNvGrpSpPr/>
          <p:nvPr/>
        </p:nvGrpSpPr>
        <p:grpSpPr>
          <a:xfrm>
            <a:off x="9046187" y="4880191"/>
            <a:ext cx="2531805" cy="1409702"/>
            <a:chOff x="4557703" y="2540355"/>
            <a:chExt cx="1266233" cy="704851"/>
          </a:xfrm>
        </p:grpSpPr>
        <p:grpSp>
          <p:nvGrpSpPr>
            <p:cNvPr id="24" name="Group 710"/>
            <p:cNvGrpSpPr>
              <a:grpSpLocks/>
            </p:cNvGrpSpPr>
            <p:nvPr/>
          </p:nvGrpSpPr>
          <p:grpSpPr bwMode="auto">
            <a:xfrm>
              <a:off x="4557703" y="2705243"/>
              <a:ext cx="175285" cy="445799"/>
              <a:chOff x="7364799" y="3816899"/>
              <a:chExt cx="150666" cy="383216"/>
            </a:xfrm>
          </p:grpSpPr>
          <p:sp>
            <p:nvSpPr>
              <p:cNvPr id="27" name="Freeform 12"/>
              <p:cNvSpPr>
                <a:spLocks/>
              </p:cNvSpPr>
              <p:nvPr/>
            </p:nvSpPr>
            <p:spPr bwMode="auto">
              <a:xfrm>
                <a:off x="7364799" y="3882406"/>
                <a:ext cx="150666" cy="317709"/>
              </a:xfrm>
              <a:custGeom>
                <a:avLst/>
                <a:gdLst>
                  <a:gd name="T0" fmla="*/ 113965 w 78"/>
                  <a:gd name="T1" fmla="*/ 0 h 164"/>
                  <a:gd name="T2" fmla="*/ 38632 w 78"/>
                  <a:gd name="T3" fmla="*/ 0 h 164"/>
                  <a:gd name="T4" fmla="*/ 0 w 78"/>
                  <a:gd name="T5" fmla="*/ 30996 h 164"/>
                  <a:gd name="T6" fmla="*/ 0 w 78"/>
                  <a:gd name="T7" fmla="*/ 30996 h 164"/>
                  <a:gd name="T8" fmla="*/ 0 w 78"/>
                  <a:gd name="T9" fmla="*/ 36808 h 164"/>
                  <a:gd name="T10" fmla="*/ 0 w 78"/>
                  <a:gd name="T11" fmla="*/ 143357 h 164"/>
                  <a:gd name="T12" fmla="*/ 13521 w 78"/>
                  <a:gd name="T13" fmla="*/ 154980 h 164"/>
                  <a:gd name="T14" fmla="*/ 25111 w 78"/>
                  <a:gd name="T15" fmla="*/ 143357 h 164"/>
                  <a:gd name="T16" fmla="*/ 25111 w 78"/>
                  <a:gd name="T17" fmla="*/ 50369 h 164"/>
                  <a:gd name="T18" fmla="*/ 36701 w 78"/>
                  <a:gd name="T19" fmla="*/ 50369 h 164"/>
                  <a:gd name="T20" fmla="*/ 36701 w 78"/>
                  <a:gd name="T21" fmla="*/ 139482 h 164"/>
                  <a:gd name="T22" fmla="*/ 36701 w 78"/>
                  <a:gd name="T23" fmla="*/ 141419 h 164"/>
                  <a:gd name="T24" fmla="*/ 36701 w 78"/>
                  <a:gd name="T25" fmla="*/ 298337 h 164"/>
                  <a:gd name="T26" fmla="*/ 54085 w 78"/>
                  <a:gd name="T27" fmla="*/ 317709 h 164"/>
                  <a:gd name="T28" fmla="*/ 71470 w 78"/>
                  <a:gd name="T29" fmla="*/ 298337 h 164"/>
                  <a:gd name="T30" fmla="*/ 71470 w 78"/>
                  <a:gd name="T31" fmla="*/ 160792 h 164"/>
                  <a:gd name="T32" fmla="*/ 79196 w 78"/>
                  <a:gd name="T33" fmla="*/ 160792 h 164"/>
                  <a:gd name="T34" fmla="*/ 79196 w 78"/>
                  <a:gd name="T35" fmla="*/ 298337 h 164"/>
                  <a:gd name="T36" fmla="*/ 96581 w 78"/>
                  <a:gd name="T37" fmla="*/ 317709 h 164"/>
                  <a:gd name="T38" fmla="*/ 113965 w 78"/>
                  <a:gd name="T39" fmla="*/ 298337 h 164"/>
                  <a:gd name="T40" fmla="*/ 113965 w 78"/>
                  <a:gd name="T41" fmla="*/ 139482 h 164"/>
                  <a:gd name="T42" fmla="*/ 113965 w 78"/>
                  <a:gd name="T43" fmla="*/ 137545 h 164"/>
                  <a:gd name="T44" fmla="*/ 113965 w 78"/>
                  <a:gd name="T45" fmla="*/ 50369 h 164"/>
                  <a:gd name="T46" fmla="*/ 123623 w 78"/>
                  <a:gd name="T47" fmla="*/ 50369 h 164"/>
                  <a:gd name="T48" fmla="*/ 123623 w 78"/>
                  <a:gd name="T49" fmla="*/ 143357 h 164"/>
                  <a:gd name="T50" fmla="*/ 137145 w 78"/>
                  <a:gd name="T51" fmla="*/ 154980 h 164"/>
                  <a:gd name="T52" fmla="*/ 150666 w 78"/>
                  <a:gd name="T53" fmla="*/ 143357 h 164"/>
                  <a:gd name="T54" fmla="*/ 150666 w 78"/>
                  <a:gd name="T55" fmla="*/ 36808 h 164"/>
                  <a:gd name="T56" fmla="*/ 150666 w 78"/>
                  <a:gd name="T57" fmla="*/ 30996 h 164"/>
                  <a:gd name="T58" fmla="*/ 150666 w 78"/>
                  <a:gd name="T59" fmla="*/ 29059 h 164"/>
                  <a:gd name="T60" fmla="*/ 113965 w 78"/>
                  <a:gd name="T61" fmla="*/ 0 h 1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 name="Oval 13"/>
              <p:cNvSpPr>
                <a:spLocks noChangeArrowheads="1"/>
              </p:cNvSpPr>
              <p:nvPr/>
            </p:nvSpPr>
            <p:spPr bwMode="auto">
              <a:xfrm>
                <a:off x="7410654" y="3816899"/>
                <a:ext cx="59775" cy="597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25" name="Subtitle 2"/>
            <p:cNvSpPr txBox="1">
              <a:spLocks/>
            </p:cNvSpPr>
            <p:nvPr/>
          </p:nvSpPr>
          <p:spPr bwMode="auto">
            <a:xfrm>
              <a:off x="4733854" y="2927705"/>
              <a:ext cx="1090082" cy="317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600" b="1" dirty="0">
                  <a:ea typeface="Franchise" pitchFamily="49" charset="0"/>
                </a:rPr>
                <a:t>Males </a:t>
              </a:r>
            </a:p>
          </p:txBody>
        </p:sp>
        <p:sp>
          <p:nvSpPr>
            <p:cNvPr id="26" name="Content Placeholder 2"/>
            <p:cNvSpPr txBox="1">
              <a:spLocks/>
            </p:cNvSpPr>
            <p:nvPr/>
          </p:nvSpPr>
          <p:spPr bwMode="auto">
            <a:xfrm>
              <a:off x="4720531" y="2540355"/>
              <a:ext cx="1096204" cy="4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20000"/>
                </a:spcBef>
                <a:buFont typeface="Arial" charset="0"/>
                <a:buNone/>
              </a:pPr>
              <a:r>
                <a:rPr lang="en-US" sz="6000" dirty="0">
                  <a:solidFill>
                    <a:schemeClr val="accent2"/>
                  </a:solidFill>
                  <a:latin typeface="Lato Black"/>
                  <a:cs typeface="Lato Black"/>
                </a:rPr>
                <a:t>15%</a:t>
              </a:r>
            </a:p>
          </p:txBody>
        </p:sp>
      </p:grpSp>
      <p:sp>
        <p:nvSpPr>
          <p:cNvPr id="31" name="Content Placeholder 2"/>
          <p:cNvSpPr txBox="1">
            <a:spLocks/>
          </p:cNvSpPr>
          <p:nvPr/>
        </p:nvSpPr>
        <p:spPr bwMode="auto">
          <a:xfrm>
            <a:off x="5293664" y="3916648"/>
            <a:ext cx="3750363" cy="274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spcBef>
                <a:spcPct val="20000"/>
              </a:spcBef>
              <a:buFont typeface="Arial" charset="0"/>
              <a:buNone/>
            </a:pPr>
            <a:r>
              <a:rPr lang="en-US" sz="2600" b="1" dirty="0">
                <a:solidFill>
                  <a:schemeClr val="tx2"/>
                </a:solidFill>
                <a:latin typeface="Lato Regular"/>
                <a:cs typeface="Lato Regular"/>
              </a:rPr>
              <a:t>United States</a:t>
            </a:r>
          </a:p>
          <a:p>
            <a:pPr algn="r">
              <a:spcBef>
                <a:spcPct val="20000"/>
              </a:spcBef>
              <a:buFont typeface="Arial" charset="0"/>
              <a:buNone/>
            </a:pPr>
            <a:r>
              <a:rPr lang="en-US" sz="2600" dirty="0">
                <a:latin typeface="Lato Light"/>
                <a:cs typeface="Lato Light"/>
              </a:rPr>
              <a:t>Lorem ipsum dolor sit amet, consectetur adipiscing. </a:t>
            </a:r>
            <a:r>
              <a:rPr lang="fr-FR" sz="2600" dirty="0">
                <a:latin typeface="Lato Light"/>
                <a:cs typeface="Lato Light"/>
              </a:rPr>
              <a:t>Aliquam tincidunt ante nec sem congue convallis. </a:t>
            </a:r>
            <a:endParaRPr lang="en-US" sz="2600" dirty="0">
              <a:latin typeface="Lato Light"/>
              <a:cs typeface="Lato Light"/>
            </a:endParaRPr>
          </a:p>
        </p:txBody>
      </p:sp>
      <p:grpSp>
        <p:nvGrpSpPr>
          <p:cNvPr id="58" name="Group 1229"/>
          <p:cNvGrpSpPr>
            <a:grpSpLocks noChangeAspect="1"/>
          </p:cNvGrpSpPr>
          <p:nvPr/>
        </p:nvGrpSpPr>
        <p:grpSpPr bwMode="auto">
          <a:xfrm>
            <a:off x="13221926" y="8412528"/>
            <a:ext cx="3056468" cy="3422120"/>
            <a:chOff x="1483" y="2550"/>
            <a:chExt cx="729" cy="816"/>
          </a:xfrm>
          <a:solidFill>
            <a:schemeClr val="accent4"/>
          </a:solidFill>
        </p:grpSpPr>
        <p:grpSp>
          <p:nvGrpSpPr>
            <p:cNvPr id="59" name="Group 1430"/>
            <p:cNvGrpSpPr>
              <a:grpSpLocks/>
            </p:cNvGrpSpPr>
            <p:nvPr/>
          </p:nvGrpSpPr>
          <p:grpSpPr bwMode="auto">
            <a:xfrm>
              <a:off x="1483" y="2550"/>
              <a:ext cx="729" cy="816"/>
              <a:chOff x="1483" y="2550"/>
              <a:chExt cx="729" cy="816"/>
            </a:xfrm>
            <a:grpFill/>
          </p:grpSpPr>
          <p:sp>
            <p:nvSpPr>
              <p:cNvPr id="483" name="Freeform 1230"/>
              <p:cNvSpPr>
                <a:spLocks/>
              </p:cNvSpPr>
              <p:nvPr/>
            </p:nvSpPr>
            <p:spPr bwMode="auto">
              <a:xfrm>
                <a:off x="1912" y="3168"/>
                <a:ext cx="17" cy="6"/>
              </a:xfrm>
              <a:custGeom>
                <a:avLst/>
                <a:gdLst>
                  <a:gd name="T0" fmla="*/ 18 w 18"/>
                  <a:gd name="T1" fmla="*/ 0 h 6"/>
                  <a:gd name="T2" fmla="*/ 16 w 18"/>
                  <a:gd name="T3" fmla="*/ 0 h 6"/>
                  <a:gd name="T4" fmla="*/ 16 w 18"/>
                  <a:gd name="T5" fmla="*/ 0 h 6"/>
                  <a:gd name="T6" fmla="*/ 14 w 18"/>
                  <a:gd name="T7" fmla="*/ 0 h 6"/>
                  <a:gd name="T8" fmla="*/ 4 w 18"/>
                  <a:gd name="T9" fmla="*/ 1 h 6"/>
                  <a:gd name="T10" fmla="*/ 3 w 18"/>
                  <a:gd name="T11" fmla="*/ 1 h 6"/>
                  <a:gd name="T12" fmla="*/ 2 w 18"/>
                  <a:gd name="T13" fmla="*/ 1 h 6"/>
                  <a:gd name="T14" fmla="*/ 1 w 18"/>
                  <a:gd name="T15" fmla="*/ 1 h 6"/>
                  <a:gd name="T16" fmla="*/ 1 w 18"/>
                  <a:gd name="T17" fmla="*/ 1 h 6"/>
                  <a:gd name="T18" fmla="*/ 0 w 18"/>
                  <a:gd name="T19" fmla="*/ 2 h 6"/>
                  <a:gd name="T20" fmla="*/ 0 w 18"/>
                  <a:gd name="T21" fmla="*/ 2 h 6"/>
                  <a:gd name="T22" fmla="*/ 3 w 18"/>
                  <a:gd name="T23" fmla="*/ 4 h 6"/>
                  <a:gd name="T24" fmla="*/ 4 w 18"/>
                  <a:gd name="T25" fmla="*/ 6 h 6"/>
                  <a:gd name="T26" fmla="*/ 13 w 18"/>
                  <a:gd name="T27" fmla="*/ 1 h 6"/>
                  <a:gd name="T28" fmla="*/ 14 w 18"/>
                  <a:gd name="T29" fmla="*/ 1 h 6"/>
                  <a:gd name="T30" fmla="*/ 15 w 18"/>
                  <a:gd name="T31" fmla="*/ 1 h 6"/>
                  <a:gd name="T32" fmla="*/ 16 w 18"/>
                  <a:gd name="T33" fmla="*/ 1 h 6"/>
                  <a:gd name="T34" fmla="*/ 16 w 18"/>
                  <a:gd name="T35" fmla="*/ 0 h 6"/>
                  <a:gd name="T36" fmla="*/ 17 w 18"/>
                  <a:gd name="T37" fmla="*/ 0 h 6"/>
                  <a:gd name="T38" fmla="*/ 18 w 18"/>
                  <a:gd name="T39" fmla="*/ 0 h 6"/>
                  <a:gd name="T40" fmla="*/ 18 w 18"/>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6">
                    <a:moveTo>
                      <a:pt x="18" y="0"/>
                    </a:moveTo>
                    <a:cubicBezTo>
                      <a:pt x="17" y="0"/>
                      <a:pt x="17" y="0"/>
                      <a:pt x="16" y="0"/>
                    </a:cubicBezTo>
                    <a:cubicBezTo>
                      <a:pt x="16" y="0"/>
                      <a:pt x="16" y="0"/>
                      <a:pt x="16" y="0"/>
                    </a:cubicBezTo>
                    <a:cubicBezTo>
                      <a:pt x="15" y="0"/>
                      <a:pt x="15" y="0"/>
                      <a:pt x="14" y="0"/>
                    </a:cubicBezTo>
                    <a:cubicBezTo>
                      <a:pt x="11" y="0"/>
                      <a:pt x="7" y="0"/>
                      <a:pt x="4" y="1"/>
                    </a:cubicBezTo>
                    <a:cubicBezTo>
                      <a:pt x="4" y="1"/>
                      <a:pt x="4" y="1"/>
                      <a:pt x="3" y="1"/>
                    </a:cubicBezTo>
                    <a:cubicBezTo>
                      <a:pt x="3" y="1"/>
                      <a:pt x="3" y="1"/>
                      <a:pt x="2" y="1"/>
                    </a:cubicBezTo>
                    <a:cubicBezTo>
                      <a:pt x="2" y="1"/>
                      <a:pt x="2" y="1"/>
                      <a:pt x="1" y="1"/>
                    </a:cubicBezTo>
                    <a:cubicBezTo>
                      <a:pt x="1" y="1"/>
                      <a:pt x="1" y="1"/>
                      <a:pt x="1" y="1"/>
                    </a:cubicBezTo>
                    <a:cubicBezTo>
                      <a:pt x="1" y="2"/>
                      <a:pt x="0" y="2"/>
                      <a:pt x="0" y="2"/>
                    </a:cubicBezTo>
                    <a:cubicBezTo>
                      <a:pt x="0" y="2"/>
                      <a:pt x="0" y="2"/>
                      <a:pt x="0" y="2"/>
                    </a:cubicBezTo>
                    <a:cubicBezTo>
                      <a:pt x="1" y="3"/>
                      <a:pt x="2" y="3"/>
                      <a:pt x="3" y="4"/>
                    </a:cubicBezTo>
                    <a:cubicBezTo>
                      <a:pt x="3" y="5"/>
                      <a:pt x="4" y="5"/>
                      <a:pt x="4" y="6"/>
                    </a:cubicBezTo>
                    <a:cubicBezTo>
                      <a:pt x="6" y="4"/>
                      <a:pt x="9" y="1"/>
                      <a:pt x="13" y="1"/>
                    </a:cubicBezTo>
                    <a:cubicBezTo>
                      <a:pt x="13" y="1"/>
                      <a:pt x="14" y="1"/>
                      <a:pt x="14" y="1"/>
                    </a:cubicBezTo>
                    <a:cubicBezTo>
                      <a:pt x="14" y="1"/>
                      <a:pt x="14" y="1"/>
                      <a:pt x="15" y="1"/>
                    </a:cubicBezTo>
                    <a:cubicBezTo>
                      <a:pt x="15" y="1"/>
                      <a:pt x="15" y="1"/>
                      <a:pt x="16" y="1"/>
                    </a:cubicBezTo>
                    <a:cubicBezTo>
                      <a:pt x="16" y="1"/>
                      <a:pt x="16" y="0"/>
                      <a:pt x="16" y="0"/>
                    </a:cubicBezTo>
                    <a:cubicBezTo>
                      <a:pt x="16" y="0"/>
                      <a:pt x="17" y="0"/>
                      <a:pt x="17" y="0"/>
                    </a:cubicBezTo>
                    <a:cubicBezTo>
                      <a:pt x="17"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4" name="Freeform 1231"/>
              <p:cNvSpPr>
                <a:spLocks/>
              </p:cNvSpPr>
              <p:nvPr/>
            </p:nvSpPr>
            <p:spPr bwMode="auto">
              <a:xfrm>
                <a:off x="1797" y="3162"/>
                <a:ext cx="104" cy="132"/>
              </a:xfrm>
              <a:custGeom>
                <a:avLst/>
                <a:gdLst>
                  <a:gd name="T0" fmla="*/ 82 w 109"/>
                  <a:gd name="T1" fmla="*/ 58 h 138"/>
                  <a:gd name="T2" fmla="*/ 89 w 109"/>
                  <a:gd name="T3" fmla="*/ 54 h 138"/>
                  <a:gd name="T4" fmla="*/ 94 w 109"/>
                  <a:gd name="T5" fmla="*/ 53 h 138"/>
                  <a:gd name="T6" fmla="*/ 94 w 109"/>
                  <a:gd name="T7" fmla="*/ 13 h 138"/>
                  <a:gd name="T8" fmla="*/ 96 w 109"/>
                  <a:gd name="T9" fmla="*/ 13 h 138"/>
                  <a:gd name="T10" fmla="*/ 106 w 109"/>
                  <a:gd name="T11" fmla="*/ 11 h 138"/>
                  <a:gd name="T12" fmla="*/ 109 w 109"/>
                  <a:gd name="T13" fmla="*/ 10 h 138"/>
                  <a:gd name="T14" fmla="*/ 109 w 109"/>
                  <a:gd name="T15" fmla="*/ 10 h 138"/>
                  <a:gd name="T16" fmla="*/ 109 w 109"/>
                  <a:gd name="T17" fmla="*/ 10 h 138"/>
                  <a:gd name="T18" fmla="*/ 107 w 109"/>
                  <a:gd name="T19" fmla="*/ 10 h 138"/>
                  <a:gd name="T20" fmla="*/ 106 w 109"/>
                  <a:gd name="T21" fmla="*/ 10 h 138"/>
                  <a:gd name="T22" fmla="*/ 103 w 109"/>
                  <a:gd name="T23" fmla="*/ 10 h 138"/>
                  <a:gd name="T24" fmla="*/ 98 w 109"/>
                  <a:gd name="T25" fmla="*/ 9 h 138"/>
                  <a:gd name="T26" fmla="*/ 91 w 109"/>
                  <a:gd name="T27" fmla="*/ 9 h 138"/>
                  <a:gd name="T28" fmla="*/ 74 w 109"/>
                  <a:gd name="T29" fmla="*/ 10 h 138"/>
                  <a:gd name="T30" fmla="*/ 73 w 109"/>
                  <a:gd name="T31" fmla="*/ 10 h 138"/>
                  <a:gd name="T32" fmla="*/ 69 w 109"/>
                  <a:gd name="T33" fmla="*/ 6 h 138"/>
                  <a:gd name="T34" fmla="*/ 31 w 109"/>
                  <a:gd name="T35" fmla="*/ 6 h 138"/>
                  <a:gd name="T36" fmla="*/ 20 w 109"/>
                  <a:gd name="T37" fmla="*/ 3 h 138"/>
                  <a:gd name="T38" fmla="*/ 11 w 109"/>
                  <a:gd name="T39" fmla="*/ 2 h 138"/>
                  <a:gd name="T40" fmla="*/ 10 w 109"/>
                  <a:gd name="T41" fmla="*/ 3 h 138"/>
                  <a:gd name="T42" fmla="*/ 9 w 109"/>
                  <a:gd name="T43" fmla="*/ 3 h 138"/>
                  <a:gd name="T44" fmla="*/ 6 w 109"/>
                  <a:gd name="T45" fmla="*/ 1 h 138"/>
                  <a:gd name="T46" fmla="*/ 5 w 109"/>
                  <a:gd name="T47" fmla="*/ 0 h 138"/>
                  <a:gd name="T48" fmla="*/ 5 w 109"/>
                  <a:gd name="T49" fmla="*/ 0 h 138"/>
                  <a:gd name="T50" fmla="*/ 3 w 109"/>
                  <a:gd name="T51" fmla="*/ 2 h 138"/>
                  <a:gd name="T52" fmla="*/ 3 w 109"/>
                  <a:gd name="T53" fmla="*/ 3 h 138"/>
                  <a:gd name="T54" fmla="*/ 0 w 109"/>
                  <a:gd name="T55" fmla="*/ 3 h 138"/>
                  <a:gd name="T56" fmla="*/ 6 w 109"/>
                  <a:gd name="T57" fmla="*/ 15 h 138"/>
                  <a:gd name="T58" fmla="*/ 17 w 109"/>
                  <a:gd name="T59" fmla="*/ 39 h 138"/>
                  <a:gd name="T60" fmla="*/ 23 w 109"/>
                  <a:gd name="T61" fmla="*/ 52 h 138"/>
                  <a:gd name="T62" fmla="*/ 28 w 109"/>
                  <a:gd name="T63" fmla="*/ 63 h 138"/>
                  <a:gd name="T64" fmla="*/ 29 w 109"/>
                  <a:gd name="T65" fmla="*/ 74 h 138"/>
                  <a:gd name="T66" fmla="*/ 29 w 109"/>
                  <a:gd name="T67" fmla="*/ 81 h 138"/>
                  <a:gd name="T68" fmla="*/ 33 w 109"/>
                  <a:gd name="T69" fmla="*/ 99 h 138"/>
                  <a:gd name="T70" fmla="*/ 33 w 109"/>
                  <a:gd name="T71" fmla="*/ 104 h 138"/>
                  <a:gd name="T72" fmla="*/ 40 w 109"/>
                  <a:gd name="T73" fmla="*/ 126 h 138"/>
                  <a:gd name="T74" fmla="*/ 47 w 109"/>
                  <a:gd name="T75" fmla="*/ 134 h 138"/>
                  <a:gd name="T76" fmla="*/ 48 w 109"/>
                  <a:gd name="T77" fmla="*/ 134 h 138"/>
                  <a:gd name="T78" fmla="*/ 55 w 109"/>
                  <a:gd name="T79" fmla="*/ 128 h 138"/>
                  <a:gd name="T80" fmla="*/ 58 w 109"/>
                  <a:gd name="T81" fmla="*/ 130 h 138"/>
                  <a:gd name="T82" fmla="*/ 60 w 109"/>
                  <a:gd name="T83" fmla="*/ 135 h 138"/>
                  <a:gd name="T84" fmla="*/ 63 w 109"/>
                  <a:gd name="T85" fmla="*/ 138 h 138"/>
                  <a:gd name="T86" fmla="*/ 68 w 109"/>
                  <a:gd name="T87" fmla="*/ 138 h 138"/>
                  <a:gd name="T88" fmla="*/ 73 w 109"/>
                  <a:gd name="T89" fmla="*/ 138 h 138"/>
                  <a:gd name="T90" fmla="*/ 74 w 109"/>
                  <a:gd name="T91" fmla="*/ 138 h 138"/>
                  <a:gd name="T92" fmla="*/ 76 w 109"/>
                  <a:gd name="T93" fmla="*/ 138 h 138"/>
                  <a:gd name="T94" fmla="*/ 79 w 109"/>
                  <a:gd name="T95" fmla="*/ 135 h 138"/>
                  <a:gd name="T96" fmla="*/ 82 w 109"/>
                  <a:gd name="T97" fmla="*/ 132 h 138"/>
                  <a:gd name="T98" fmla="*/ 82 w 109"/>
                  <a:gd name="T99" fmla="*/ 92 h 138"/>
                  <a:gd name="T100" fmla="*/ 82 w 109"/>
                  <a:gd name="T101" fmla="*/ 88 h 138"/>
                  <a:gd name="T102" fmla="*/ 82 w 109"/>
                  <a:gd name="T103" fmla="*/ 5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38">
                    <a:moveTo>
                      <a:pt x="82" y="58"/>
                    </a:moveTo>
                    <a:cubicBezTo>
                      <a:pt x="82" y="55"/>
                      <a:pt x="86" y="54"/>
                      <a:pt x="89" y="54"/>
                    </a:cubicBezTo>
                    <a:cubicBezTo>
                      <a:pt x="90" y="54"/>
                      <a:pt x="93" y="54"/>
                      <a:pt x="94" y="53"/>
                    </a:cubicBezTo>
                    <a:cubicBezTo>
                      <a:pt x="94" y="13"/>
                      <a:pt x="94" y="13"/>
                      <a:pt x="94" y="13"/>
                    </a:cubicBezTo>
                    <a:cubicBezTo>
                      <a:pt x="96" y="13"/>
                      <a:pt x="96" y="13"/>
                      <a:pt x="96" y="13"/>
                    </a:cubicBezTo>
                    <a:cubicBezTo>
                      <a:pt x="99" y="12"/>
                      <a:pt x="104" y="12"/>
                      <a:pt x="106" y="11"/>
                    </a:cubicBezTo>
                    <a:cubicBezTo>
                      <a:pt x="106" y="11"/>
                      <a:pt x="107" y="11"/>
                      <a:pt x="109" y="10"/>
                    </a:cubicBezTo>
                    <a:cubicBezTo>
                      <a:pt x="109" y="10"/>
                      <a:pt x="109" y="10"/>
                      <a:pt x="109" y="10"/>
                    </a:cubicBezTo>
                    <a:cubicBezTo>
                      <a:pt x="109" y="10"/>
                      <a:pt x="109" y="10"/>
                      <a:pt x="109" y="10"/>
                    </a:cubicBezTo>
                    <a:cubicBezTo>
                      <a:pt x="108" y="10"/>
                      <a:pt x="107" y="10"/>
                      <a:pt x="107" y="10"/>
                    </a:cubicBezTo>
                    <a:cubicBezTo>
                      <a:pt x="106" y="10"/>
                      <a:pt x="106" y="10"/>
                      <a:pt x="106" y="10"/>
                    </a:cubicBezTo>
                    <a:cubicBezTo>
                      <a:pt x="105" y="10"/>
                      <a:pt x="104" y="10"/>
                      <a:pt x="103" y="10"/>
                    </a:cubicBezTo>
                    <a:cubicBezTo>
                      <a:pt x="101" y="10"/>
                      <a:pt x="99" y="10"/>
                      <a:pt x="98" y="9"/>
                    </a:cubicBezTo>
                    <a:cubicBezTo>
                      <a:pt x="98" y="9"/>
                      <a:pt x="96" y="9"/>
                      <a:pt x="91" y="9"/>
                    </a:cubicBezTo>
                    <a:cubicBezTo>
                      <a:pt x="83" y="9"/>
                      <a:pt x="74" y="10"/>
                      <a:pt x="74" y="10"/>
                    </a:cubicBezTo>
                    <a:cubicBezTo>
                      <a:pt x="73" y="10"/>
                      <a:pt x="73" y="10"/>
                      <a:pt x="73" y="10"/>
                    </a:cubicBezTo>
                    <a:cubicBezTo>
                      <a:pt x="69" y="6"/>
                      <a:pt x="69" y="6"/>
                      <a:pt x="69" y="6"/>
                    </a:cubicBezTo>
                    <a:cubicBezTo>
                      <a:pt x="31" y="6"/>
                      <a:pt x="31" y="6"/>
                      <a:pt x="31" y="6"/>
                    </a:cubicBezTo>
                    <a:cubicBezTo>
                      <a:pt x="27" y="6"/>
                      <a:pt x="24" y="5"/>
                      <a:pt x="20" y="3"/>
                    </a:cubicBezTo>
                    <a:cubicBezTo>
                      <a:pt x="17" y="1"/>
                      <a:pt x="14" y="1"/>
                      <a:pt x="11" y="2"/>
                    </a:cubicBezTo>
                    <a:cubicBezTo>
                      <a:pt x="10" y="2"/>
                      <a:pt x="10" y="3"/>
                      <a:pt x="10" y="3"/>
                    </a:cubicBezTo>
                    <a:cubicBezTo>
                      <a:pt x="9" y="3"/>
                      <a:pt x="9" y="3"/>
                      <a:pt x="9" y="3"/>
                    </a:cubicBezTo>
                    <a:cubicBezTo>
                      <a:pt x="7" y="3"/>
                      <a:pt x="6" y="2"/>
                      <a:pt x="6" y="1"/>
                    </a:cubicBezTo>
                    <a:cubicBezTo>
                      <a:pt x="5" y="1"/>
                      <a:pt x="5" y="1"/>
                      <a:pt x="5" y="0"/>
                    </a:cubicBezTo>
                    <a:cubicBezTo>
                      <a:pt x="5" y="0"/>
                      <a:pt x="5" y="0"/>
                      <a:pt x="5" y="0"/>
                    </a:cubicBezTo>
                    <a:cubicBezTo>
                      <a:pt x="4" y="0"/>
                      <a:pt x="3" y="2"/>
                      <a:pt x="3" y="2"/>
                    </a:cubicBezTo>
                    <a:cubicBezTo>
                      <a:pt x="3" y="3"/>
                      <a:pt x="3" y="3"/>
                      <a:pt x="3" y="3"/>
                    </a:cubicBezTo>
                    <a:cubicBezTo>
                      <a:pt x="0" y="3"/>
                      <a:pt x="0" y="3"/>
                      <a:pt x="0" y="3"/>
                    </a:cubicBezTo>
                    <a:cubicBezTo>
                      <a:pt x="0" y="6"/>
                      <a:pt x="2" y="11"/>
                      <a:pt x="6" y="15"/>
                    </a:cubicBezTo>
                    <a:cubicBezTo>
                      <a:pt x="10" y="21"/>
                      <a:pt x="14" y="31"/>
                      <a:pt x="17" y="39"/>
                    </a:cubicBezTo>
                    <a:cubicBezTo>
                      <a:pt x="18" y="43"/>
                      <a:pt x="21" y="48"/>
                      <a:pt x="23" y="52"/>
                    </a:cubicBezTo>
                    <a:cubicBezTo>
                      <a:pt x="25" y="56"/>
                      <a:pt x="27" y="59"/>
                      <a:pt x="28" y="63"/>
                    </a:cubicBezTo>
                    <a:cubicBezTo>
                      <a:pt x="29" y="66"/>
                      <a:pt x="29" y="70"/>
                      <a:pt x="29" y="74"/>
                    </a:cubicBezTo>
                    <a:cubicBezTo>
                      <a:pt x="28" y="77"/>
                      <a:pt x="28" y="80"/>
                      <a:pt x="29" y="81"/>
                    </a:cubicBezTo>
                    <a:cubicBezTo>
                      <a:pt x="31" y="85"/>
                      <a:pt x="32" y="91"/>
                      <a:pt x="33" y="99"/>
                    </a:cubicBezTo>
                    <a:cubicBezTo>
                      <a:pt x="33" y="101"/>
                      <a:pt x="33" y="102"/>
                      <a:pt x="33" y="104"/>
                    </a:cubicBezTo>
                    <a:cubicBezTo>
                      <a:pt x="34" y="111"/>
                      <a:pt x="35" y="121"/>
                      <a:pt x="40" y="126"/>
                    </a:cubicBezTo>
                    <a:cubicBezTo>
                      <a:pt x="42" y="128"/>
                      <a:pt x="44" y="131"/>
                      <a:pt x="47" y="134"/>
                    </a:cubicBezTo>
                    <a:cubicBezTo>
                      <a:pt x="47" y="134"/>
                      <a:pt x="48" y="134"/>
                      <a:pt x="48" y="134"/>
                    </a:cubicBezTo>
                    <a:cubicBezTo>
                      <a:pt x="49" y="132"/>
                      <a:pt x="52" y="128"/>
                      <a:pt x="55" y="128"/>
                    </a:cubicBezTo>
                    <a:cubicBezTo>
                      <a:pt x="56" y="128"/>
                      <a:pt x="57" y="129"/>
                      <a:pt x="58" y="130"/>
                    </a:cubicBezTo>
                    <a:cubicBezTo>
                      <a:pt x="59" y="132"/>
                      <a:pt x="60" y="133"/>
                      <a:pt x="60" y="135"/>
                    </a:cubicBezTo>
                    <a:cubicBezTo>
                      <a:pt x="61" y="137"/>
                      <a:pt x="61" y="138"/>
                      <a:pt x="63" y="138"/>
                    </a:cubicBezTo>
                    <a:cubicBezTo>
                      <a:pt x="64" y="138"/>
                      <a:pt x="66" y="138"/>
                      <a:pt x="68" y="138"/>
                    </a:cubicBezTo>
                    <a:cubicBezTo>
                      <a:pt x="70" y="138"/>
                      <a:pt x="72" y="138"/>
                      <a:pt x="73" y="138"/>
                    </a:cubicBezTo>
                    <a:cubicBezTo>
                      <a:pt x="74" y="138"/>
                      <a:pt x="74" y="138"/>
                      <a:pt x="74" y="138"/>
                    </a:cubicBezTo>
                    <a:cubicBezTo>
                      <a:pt x="75" y="138"/>
                      <a:pt x="76" y="138"/>
                      <a:pt x="76" y="138"/>
                    </a:cubicBezTo>
                    <a:cubicBezTo>
                      <a:pt x="76" y="137"/>
                      <a:pt x="77" y="136"/>
                      <a:pt x="79" y="135"/>
                    </a:cubicBezTo>
                    <a:cubicBezTo>
                      <a:pt x="80" y="134"/>
                      <a:pt x="82" y="133"/>
                      <a:pt x="82" y="132"/>
                    </a:cubicBezTo>
                    <a:cubicBezTo>
                      <a:pt x="82" y="92"/>
                      <a:pt x="82" y="92"/>
                      <a:pt x="82" y="92"/>
                    </a:cubicBezTo>
                    <a:cubicBezTo>
                      <a:pt x="82" y="88"/>
                      <a:pt x="82" y="88"/>
                      <a:pt x="82" y="88"/>
                    </a:cubicBezTo>
                    <a:lnTo>
                      <a:pt x="8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5" name="Freeform 1232"/>
              <p:cNvSpPr>
                <a:spLocks/>
              </p:cNvSpPr>
              <p:nvPr/>
            </p:nvSpPr>
            <p:spPr bwMode="auto">
              <a:xfrm>
                <a:off x="1935" y="3147"/>
                <a:ext cx="79" cy="72"/>
              </a:xfrm>
              <a:custGeom>
                <a:avLst/>
                <a:gdLst>
                  <a:gd name="T0" fmla="*/ 45 w 83"/>
                  <a:gd name="T1" fmla="*/ 1 h 75"/>
                  <a:gd name="T2" fmla="*/ 41 w 83"/>
                  <a:gd name="T3" fmla="*/ 4 h 75"/>
                  <a:gd name="T4" fmla="*/ 29 w 83"/>
                  <a:gd name="T5" fmla="*/ 14 h 75"/>
                  <a:gd name="T6" fmla="*/ 23 w 83"/>
                  <a:gd name="T7" fmla="*/ 21 h 75"/>
                  <a:gd name="T8" fmla="*/ 18 w 83"/>
                  <a:gd name="T9" fmla="*/ 27 h 75"/>
                  <a:gd name="T10" fmla="*/ 15 w 83"/>
                  <a:gd name="T11" fmla="*/ 27 h 75"/>
                  <a:gd name="T12" fmla="*/ 6 w 83"/>
                  <a:gd name="T13" fmla="*/ 25 h 75"/>
                  <a:gd name="T14" fmla="*/ 2 w 83"/>
                  <a:gd name="T15" fmla="*/ 25 h 75"/>
                  <a:gd name="T16" fmla="*/ 0 w 83"/>
                  <a:gd name="T17" fmla="*/ 25 h 75"/>
                  <a:gd name="T18" fmla="*/ 1 w 83"/>
                  <a:gd name="T19" fmla="*/ 26 h 75"/>
                  <a:gd name="T20" fmla="*/ 1 w 83"/>
                  <a:gd name="T21" fmla="*/ 26 h 75"/>
                  <a:gd name="T22" fmla="*/ 2 w 83"/>
                  <a:gd name="T23" fmla="*/ 27 h 75"/>
                  <a:gd name="T24" fmla="*/ 3 w 83"/>
                  <a:gd name="T25" fmla="*/ 27 h 75"/>
                  <a:gd name="T26" fmla="*/ 3 w 83"/>
                  <a:gd name="T27" fmla="*/ 28 h 75"/>
                  <a:gd name="T28" fmla="*/ 3 w 83"/>
                  <a:gd name="T29" fmla="*/ 28 h 75"/>
                  <a:gd name="T30" fmla="*/ 7 w 83"/>
                  <a:gd name="T31" fmla="*/ 34 h 75"/>
                  <a:gd name="T32" fmla="*/ 10 w 83"/>
                  <a:gd name="T33" fmla="*/ 42 h 75"/>
                  <a:gd name="T34" fmla="*/ 23 w 83"/>
                  <a:gd name="T35" fmla="*/ 51 h 75"/>
                  <a:gd name="T36" fmla="*/ 24 w 83"/>
                  <a:gd name="T37" fmla="*/ 53 h 75"/>
                  <a:gd name="T38" fmla="*/ 27 w 83"/>
                  <a:gd name="T39" fmla="*/ 60 h 75"/>
                  <a:gd name="T40" fmla="*/ 29 w 83"/>
                  <a:gd name="T41" fmla="*/ 64 h 75"/>
                  <a:gd name="T42" fmla="*/ 32 w 83"/>
                  <a:gd name="T43" fmla="*/ 65 h 75"/>
                  <a:gd name="T44" fmla="*/ 33 w 83"/>
                  <a:gd name="T45" fmla="*/ 66 h 75"/>
                  <a:gd name="T46" fmla="*/ 34 w 83"/>
                  <a:gd name="T47" fmla="*/ 66 h 75"/>
                  <a:gd name="T48" fmla="*/ 36 w 83"/>
                  <a:gd name="T49" fmla="*/ 66 h 75"/>
                  <a:gd name="T50" fmla="*/ 37 w 83"/>
                  <a:gd name="T51" fmla="*/ 66 h 75"/>
                  <a:gd name="T52" fmla="*/ 38 w 83"/>
                  <a:gd name="T53" fmla="*/ 66 h 75"/>
                  <a:gd name="T54" fmla="*/ 38 w 83"/>
                  <a:gd name="T55" fmla="*/ 66 h 75"/>
                  <a:gd name="T56" fmla="*/ 39 w 83"/>
                  <a:gd name="T57" fmla="*/ 67 h 75"/>
                  <a:gd name="T58" fmla="*/ 40 w 83"/>
                  <a:gd name="T59" fmla="*/ 67 h 75"/>
                  <a:gd name="T60" fmla="*/ 40 w 83"/>
                  <a:gd name="T61" fmla="*/ 67 h 75"/>
                  <a:gd name="T62" fmla="*/ 41 w 83"/>
                  <a:gd name="T63" fmla="*/ 68 h 75"/>
                  <a:gd name="T64" fmla="*/ 41 w 83"/>
                  <a:gd name="T65" fmla="*/ 68 h 75"/>
                  <a:gd name="T66" fmla="*/ 41 w 83"/>
                  <a:gd name="T67" fmla="*/ 68 h 75"/>
                  <a:gd name="T68" fmla="*/ 42 w 83"/>
                  <a:gd name="T69" fmla="*/ 67 h 75"/>
                  <a:gd name="T70" fmla="*/ 43 w 83"/>
                  <a:gd name="T71" fmla="*/ 71 h 75"/>
                  <a:gd name="T72" fmla="*/ 43 w 83"/>
                  <a:gd name="T73" fmla="*/ 71 h 75"/>
                  <a:gd name="T74" fmla="*/ 43 w 83"/>
                  <a:gd name="T75" fmla="*/ 71 h 75"/>
                  <a:gd name="T76" fmla="*/ 46 w 83"/>
                  <a:gd name="T77" fmla="*/ 71 h 75"/>
                  <a:gd name="T78" fmla="*/ 50 w 83"/>
                  <a:gd name="T79" fmla="*/ 72 h 75"/>
                  <a:gd name="T80" fmla="*/ 50 w 83"/>
                  <a:gd name="T81" fmla="*/ 72 h 75"/>
                  <a:gd name="T82" fmla="*/ 52 w 83"/>
                  <a:gd name="T83" fmla="*/ 72 h 75"/>
                  <a:gd name="T84" fmla="*/ 52 w 83"/>
                  <a:gd name="T85" fmla="*/ 72 h 75"/>
                  <a:gd name="T86" fmla="*/ 53 w 83"/>
                  <a:gd name="T87" fmla="*/ 73 h 75"/>
                  <a:gd name="T88" fmla="*/ 59 w 83"/>
                  <a:gd name="T89" fmla="*/ 74 h 75"/>
                  <a:gd name="T90" fmla="*/ 64 w 83"/>
                  <a:gd name="T91" fmla="*/ 75 h 75"/>
                  <a:gd name="T92" fmla="*/ 67 w 83"/>
                  <a:gd name="T93" fmla="*/ 72 h 75"/>
                  <a:gd name="T94" fmla="*/ 74 w 83"/>
                  <a:gd name="T95" fmla="*/ 64 h 75"/>
                  <a:gd name="T96" fmla="*/ 76 w 83"/>
                  <a:gd name="T97" fmla="*/ 59 h 75"/>
                  <a:gd name="T98" fmla="*/ 78 w 83"/>
                  <a:gd name="T99" fmla="*/ 53 h 75"/>
                  <a:gd name="T100" fmla="*/ 83 w 83"/>
                  <a:gd name="T101" fmla="*/ 47 h 75"/>
                  <a:gd name="T102" fmla="*/ 82 w 83"/>
                  <a:gd name="T103" fmla="*/ 43 h 75"/>
                  <a:gd name="T104" fmla="*/ 80 w 83"/>
                  <a:gd name="T105" fmla="*/ 39 h 75"/>
                  <a:gd name="T106" fmla="*/ 80 w 83"/>
                  <a:gd name="T107" fmla="*/ 32 h 75"/>
                  <a:gd name="T108" fmla="*/ 82 w 83"/>
                  <a:gd name="T109" fmla="*/ 28 h 75"/>
                  <a:gd name="T110" fmla="*/ 82 w 83"/>
                  <a:gd name="T111" fmla="*/ 19 h 75"/>
                  <a:gd name="T112" fmla="*/ 82 w 83"/>
                  <a:gd name="T113" fmla="*/ 11 h 75"/>
                  <a:gd name="T114" fmla="*/ 80 w 83"/>
                  <a:gd name="T115" fmla="*/ 11 h 75"/>
                  <a:gd name="T116" fmla="*/ 70 w 83"/>
                  <a:gd name="T117" fmla="*/ 7 h 75"/>
                  <a:gd name="T118" fmla="*/ 56 w 83"/>
                  <a:gd name="T119" fmla="*/ 4 h 75"/>
                  <a:gd name="T120" fmla="*/ 55 w 83"/>
                  <a:gd name="T121" fmla="*/ 4 h 75"/>
                  <a:gd name="T122" fmla="*/ 53 w 83"/>
                  <a:gd name="T123" fmla="*/ 0 h 75"/>
                  <a:gd name="T124" fmla="*/ 45 w 83"/>
                  <a:gd name="T125"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75">
                    <a:moveTo>
                      <a:pt x="45" y="1"/>
                    </a:moveTo>
                    <a:cubicBezTo>
                      <a:pt x="41" y="2"/>
                      <a:pt x="41" y="3"/>
                      <a:pt x="41" y="4"/>
                    </a:cubicBezTo>
                    <a:cubicBezTo>
                      <a:pt x="41" y="8"/>
                      <a:pt x="33" y="13"/>
                      <a:pt x="29" y="14"/>
                    </a:cubicBezTo>
                    <a:cubicBezTo>
                      <a:pt x="27" y="15"/>
                      <a:pt x="24" y="18"/>
                      <a:pt x="23" y="21"/>
                    </a:cubicBezTo>
                    <a:cubicBezTo>
                      <a:pt x="20" y="24"/>
                      <a:pt x="19" y="26"/>
                      <a:pt x="18" y="27"/>
                    </a:cubicBezTo>
                    <a:cubicBezTo>
                      <a:pt x="17" y="27"/>
                      <a:pt x="16" y="27"/>
                      <a:pt x="15" y="27"/>
                    </a:cubicBezTo>
                    <a:cubicBezTo>
                      <a:pt x="12" y="27"/>
                      <a:pt x="9" y="26"/>
                      <a:pt x="6" y="25"/>
                    </a:cubicBezTo>
                    <a:cubicBezTo>
                      <a:pt x="4" y="25"/>
                      <a:pt x="3" y="25"/>
                      <a:pt x="2" y="25"/>
                    </a:cubicBezTo>
                    <a:cubicBezTo>
                      <a:pt x="2" y="25"/>
                      <a:pt x="1" y="25"/>
                      <a:pt x="0" y="25"/>
                    </a:cubicBezTo>
                    <a:cubicBezTo>
                      <a:pt x="0" y="25"/>
                      <a:pt x="1" y="26"/>
                      <a:pt x="1" y="26"/>
                    </a:cubicBezTo>
                    <a:cubicBezTo>
                      <a:pt x="1" y="26"/>
                      <a:pt x="1" y="26"/>
                      <a:pt x="1" y="26"/>
                    </a:cubicBezTo>
                    <a:cubicBezTo>
                      <a:pt x="2" y="27"/>
                      <a:pt x="2" y="27"/>
                      <a:pt x="2" y="27"/>
                    </a:cubicBezTo>
                    <a:cubicBezTo>
                      <a:pt x="2" y="27"/>
                      <a:pt x="2" y="27"/>
                      <a:pt x="3" y="27"/>
                    </a:cubicBezTo>
                    <a:cubicBezTo>
                      <a:pt x="3" y="28"/>
                      <a:pt x="3" y="28"/>
                      <a:pt x="3" y="28"/>
                    </a:cubicBezTo>
                    <a:cubicBezTo>
                      <a:pt x="3" y="28"/>
                      <a:pt x="3" y="28"/>
                      <a:pt x="3" y="28"/>
                    </a:cubicBezTo>
                    <a:cubicBezTo>
                      <a:pt x="5" y="28"/>
                      <a:pt x="6" y="30"/>
                      <a:pt x="7" y="34"/>
                    </a:cubicBezTo>
                    <a:cubicBezTo>
                      <a:pt x="7" y="36"/>
                      <a:pt x="9" y="41"/>
                      <a:pt x="10" y="42"/>
                    </a:cubicBezTo>
                    <a:cubicBezTo>
                      <a:pt x="13" y="43"/>
                      <a:pt x="23" y="47"/>
                      <a:pt x="23" y="51"/>
                    </a:cubicBezTo>
                    <a:cubicBezTo>
                      <a:pt x="23" y="52"/>
                      <a:pt x="23" y="53"/>
                      <a:pt x="24" y="53"/>
                    </a:cubicBezTo>
                    <a:cubicBezTo>
                      <a:pt x="25" y="55"/>
                      <a:pt x="27" y="57"/>
                      <a:pt x="27" y="60"/>
                    </a:cubicBezTo>
                    <a:cubicBezTo>
                      <a:pt x="27" y="61"/>
                      <a:pt x="28" y="62"/>
                      <a:pt x="29" y="64"/>
                    </a:cubicBezTo>
                    <a:cubicBezTo>
                      <a:pt x="30" y="65"/>
                      <a:pt x="31" y="65"/>
                      <a:pt x="32" y="65"/>
                    </a:cubicBezTo>
                    <a:cubicBezTo>
                      <a:pt x="32" y="66"/>
                      <a:pt x="33" y="66"/>
                      <a:pt x="33" y="66"/>
                    </a:cubicBezTo>
                    <a:cubicBezTo>
                      <a:pt x="34" y="66"/>
                      <a:pt x="34" y="66"/>
                      <a:pt x="34" y="66"/>
                    </a:cubicBezTo>
                    <a:cubicBezTo>
                      <a:pt x="35" y="66"/>
                      <a:pt x="35" y="66"/>
                      <a:pt x="36" y="66"/>
                    </a:cubicBezTo>
                    <a:cubicBezTo>
                      <a:pt x="36" y="66"/>
                      <a:pt x="36" y="66"/>
                      <a:pt x="37" y="66"/>
                    </a:cubicBezTo>
                    <a:cubicBezTo>
                      <a:pt x="37" y="66"/>
                      <a:pt x="37" y="66"/>
                      <a:pt x="38" y="66"/>
                    </a:cubicBezTo>
                    <a:cubicBezTo>
                      <a:pt x="38" y="66"/>
                      <a:pt x="38" y="66"/>
                      <a:pt x="38" y="66"/>
                    </a:cubicBezTo>
                    <a:cubicBezTo>
                      <a:pt x="39" y="66"/>
                      <a:pt x="39" y="67"/>
                      <a:pt x="39" y="67"/>
                    </a:cubicBezTo>
                    <a:cubicBezTo>
                      <a:pt x="40" y="67"/>
                      <a:pt x="40" y="67"/>
                      <a:pt x="40" y="67"/>
                    </a:cubicBezTo>
                    <a:cubicBezTo>
                      <a:pt x="40" y="67"/>
                      <a:pt x="40" y="67"/>
                      <a:pt x="40" y="67"/>
                    </a:cubicBezTo>
                    <a:cubicBezTo>
                      <a:pt x="41" y="67"/>
                      <a:pt x="41" y="68"/>
                      <a:pt x="41" y="68"/>
                    </a:cubicBezTo>
                    <a:cubicBezTo>
                      <a:pt x="41" y="68"/>
                      <a:pt x="41" y="68"/>
                      <a:pt x="41" y="68"/>
                    </a:cubicBezTo>
                    <a:cubicBezTo>
                      <a:pt x="41" y="68"/>
                      <a:pt x="41" y="68"/>
                      <a:pt x="41" y="68"/>
                    </a:cubicBezTo>
                    <a:cubicBezTo>
                      <a:pt x="42" y="67"/>
                      <a:pt x="42" y="67"/>
                      <a:pt x="42" y="67"/>
                    </a:cubicBezTo>
                    <a:cubicBezTo>
                      <a:pt x="43" y="71"/>
                      <a:pt x="43" y="71"/>
                      <a:pt x="43" y="71"/>
                    </a:cubicBezTo>
                    <a:cubicBezTo>
                      <a:pt x="43" y="71"/>
                      <a:pt x="43" y="71"/>
                      <a:pt x="43" y="71"/>
                    </a:cubicBezTo>
                    <a:cubicBezTo>
                      <a:pt x="43" y="71"/>
                      <a:pt x="43" y="71"/>
                      <a:pt x="43" y="71"/>
                    </a:cubicBezTo>
                    <a:cubicBezTo>
                      <a:pt x="44" y="71"/>
                      <a:pt x="45" y="71"/>
                      <a:pt x="46" y="71"/>
                    </a:cubicBezTo>
                    <a:cubicBezTo>
                      <a:pt x="47" y="71"/>
                      <a:pt x="49" y="71"/>
                      <a:pt x="50" y="72"/>
                    </a:cubicBezTo>
                    <a:cubicBezTo>
                      <a:pt x="50" y="72"/>
                      <a:pt x="50" y="72"/>
                      <a:pt x="50" y="72"/>
                    </a:cubicBezTo>
                    <a:cubicBezTo>
                      <a:pt x="51" y="72"/>
                      <a:pt x="51" y="72"/>
                      <a:pt x="52" y="72"/>
                    </a:cubicBezTo>
                    <a:cubicBezTo>
                      <a:pt x="52" y="72"/>
                      <a:pt x="52" y="72"/>
                      <a:pt x="52" y="72"/>
                    </a:cubicBezTo>
                    <a:cubicBezTo>
                      <a:pt x="53" y="73"/>
                      <a:pt x="53" y="73"/>
                      <a:pt x="53" y="73"/>
                    </a:cubicBezTo>
                    <a:cubicBezTo>
                      <a:pt x="54" y="74"/>
                      <a:pt x="57" y="74"/>
                      <a:pt x="59" y="74"/>
                    </a:cubicBezTo>
                    <a:cubicBezTo>
                      <a:pt x="61" y="74"/>
                      <a:pt x="63" y="74"/>
                      <a:pt x="64" y="75"/>
                    </a:cubicBezTo>
                    <a:cubicBezTo>
                      <a:pt x="65" y="74"/>
                      <a:pt x="66" y="73"/>
                      <a:pt x="67" y="72"/>
                    </a:cubicBezTo>
                    <a:cubicBezTo>
                      <a:pt x="70" y="69"/>
                      <a:pt x="73" y="66"/>
                      <a:pt x="74" y="64"/>
                    </a:cubicBezTo>
                    <a:cubicBezTo>
                      <a:pt x="75" y="63"/>
                      <a:pt x="76" y="61"/>
                      <a:pt x="76" y="59"/>
                    </a:cubicBezTo>
                    <a:cubicBezTo>
                      <a:pt x="76" y="56"/>
                      <a:pt x="76" y="54"/>
                      <a:pt x="78" y="53"/>
                    </a:cubicBezTo>
                    <a:cubicBezTo>
                      <a:pt x="79" y="52"/>
                      <a:pt x="82" y="49"/>
                      <a:pt x="83" y="47"/>
                    </a:cubicBezTo>
                    <a:cubicBezTo>
                      <a:pt x="82" y="46"/>
                      <a:pt x="82" y="45"/>
                      <a:pt x="82" y="43"/>
                    </a:cubicBezTo>
                    <a:cubicBezTo>
                      <a:pt x="81" y="42"/>
                      <a:pt x="81" y="40"/>
                      <a:pt x="80" y="39"/>
                    </a:cubicBezTo>
                    <a:cubicBezTo>
                      <a:pt x="77" y="36"/>
                      <a:pt x="79" y="33"/>
                      <a:pt x="80" y="32"/>
                    </a:cubicBezTo>
                    <a:cubicBezTo>
                      <a:pt x="82" y="31"/>
                      <a:pt x="83" y="29"/>
                      <a:pt x="82" y="28"/>
                    </a:cubicBezTo>
                    <a:cubicBezTo>
                      <a:pt x="82" y="25"/>
                      <a:pt x="82" y="22"/>
                      <a:pt x="82" y="19"/>
                    </a:cubicBezTo>
                    <a:cubicBezTo>
                      <a:pt x="83" y="16"/>
                      <a:pt x="83" y="13"/>
                      <a:pt x="82" y="11"/>
                    </a:cubicBezTo>
                    <a:cubicBezTo>
                      <a:pt x="82" y="11"/>
                      <a:pt x="81" y="11"/>
                      <a:pt x="80" y="11"/>
                    </a:cubicBezTo>
                    <a:cubicBezTo>
                      <a:pt x="77" y="10"/>
                      <a:pt x="73" y="9"/>
                      <a:pt x="70" y="7"/>
                    </a:cubicBezTo>
                    <a:cubicBezTo>
                      <a:pt x="66" y="5"/>
                      <a:pt x="59" y="4"/>
                      <a:pt x="56" y="4"/>
                    </a:cubicBezTo>
                    <a:cubicBezTo>
                      <a:pt x="55" y="4"/>
                      <a:pt x="55" y="4"/>
                      <a:pt x="55" y="4"/>
                    </a:cubicBezTo>
                    <a:cubicBezTo>
                      <a:pt x="53" y="0"/>
                      <a:pt x="53" y="0"/>
                      <a:pt x="53" y="0"/>
                    </a:cubicBezTo>
                    <a:lnTo>
                      <a:pt x="4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6" name="Freeform 1233"/>
              <p:cNvSpPr>
                <a:spLocks/>
              </p:cNvSpPr>
              <p:nvPr/>
            </p:nvSpPr>
            <p:spPr bwMode="auto">
              <a:xfrm>
                <a:off x="1879" y="3172"/>
                <a:ext cx="93" cy="98"/>
              </a:xfrm>
              <a:custGeom>
                <a:avLst/>
                <a:gdLst>
                  <a:gd name="T0" fmla="*/ 96 w 97"/>
                  <a:gd name="T1" fmla="*/ 45 h 103"/>
                  <a:gd name="T2" fmla="*/ 96 w 97"/>
                  <a:gd name="T3" fmla="*/ 45 h 103"/>
                  <a:gd name="T4" fmla="*/ 95 w 97"/>
                  <a:gd name="T5" fmla="*/ 44 h 103"/>
                  <a:gd name="T6" fmla="*/ 95 w 97"/>
                  <a:gd name="T7" fmla="*/ 44 h 103"/>
                  <a:gd name="T8" fmla="*/ 93 w 97"/>
                  <a:gd name="T9" fmla="*/ 44 h 103"/>
                  <a:gd name="T10" fmla="*/ 91 w 97"/>
                  <a:gd name="T11" fmla="*/ 44 h 103"/>
                  <a:gd name="T12" fmla="*/ 91 w 97"/>
                  <a:gd name="T13" fmla="*/ 44 h 103"/>
                  <a:gd name="T14" fmla="*/ 84 w 97"/>
                  <a:gd name="T15" fmla="*/ 40 h 103"/>
                  <a:gd name="T16" fmla="*/ 82 w 97"/>
                  <a:gd name="T17" fmla="*/ 38 h 103"/>
                  <a:gd name="T18" fmla="*/ 82 w 97"/>
                  <a:gd name="T19" fmla="*/ 36 h 103"/>
                  <a:gd name="T20" fmla="*/ 81 w 97"/>
                  <a:gd name="T21" fmla="*/ 34 h 103"/>
                  <a:gd name="T22" fmla="*/ 77 w 97"/>
                  <a:gd name="T23" fmla="*/ 25 h 103"/>
                  <a:gd name="T24" fmla="*/ 61 w 97"/>
                  <a:gd name="T25" fmla="*/ 9 h 103"/>
                  <a:gd name="T26" fmla="*/ 59 w 97"/>
                  <a:gd name="T27" fmla="*/ 5 h 103"/>
                  <a:gd name="T28" fmla="*/ 57 w 97"/>
                  <a:gd name="T29" fmla="*/ 3 h 103"/>
                  <a:gd name="T30" fmla="*/ 55 w 97"/>
                  <a:gd name="T31" fmla="*/ 2 h 103"/>
                  <a:gd name="T32" fmla="*/ 54 w 97"/>
                  <a:gd name="T33" fmla="*/ 0 h 103"/>
                  <a:gd name="T34" fmla="*/ 54 w 97"/>
                  <a:gd name="T35" fmla="*/ 0 h 103"/>
                  <a:gd name="T36" fmla="*/ 51 w 97"/>
                  <a:gd name="T37" fmla="*/ 0 h 103"/>
                  <a:gd name="T38" fmla="*/ 49 w 97"/>
                  <a:gd name="T39" fmla="*/ 1 h 103"/>
                  <a:gd name="T40" fmla="*/ 47 w 97"/>
                  <a:gd name="T41" fmla="*/ 1 h 103"/>
                  <a:gd name="T42" fmla="*/ 38 w 97"/>
                  <a:gd name="T43" fmla="*/ 6 h 103"/>
                  <a:gd name="T44" fmla="*/ 32 w 97"/>
                  <a:gd name="T45" fmla="*/ 1 h 103"/>
                  <a:gd name="T46" fmla="*/ 21 w 97"/>
                  <a:gd name="T47" fmla="*/ 5 h 103"/>
                  <a:gd name="T48" fmla="*/ 12 w 97"/>
                  <a:gd name="T49" fmla="*/ 43 h 103"/>
                  <a:gd name="T50" fmla="*/ 0 w 97"/>
                  <a:gd name="T51" fmla="*/ 48 h 103"/>
                  <a:gd name="T52" fmla="*/ 1 w 97"/>
                  <a:gd name="T53" fmla="*/ 80 h 103"/>
                  <a:gd name="T54" fmla="*/ 3 w 97"/>
                  <a:gd name="T55" fmla="*/ 81 h 103"/>
                  <a:gd name="T56" fmla="*/ 4 w 97"/>
                  <a:gd name="T57" fmla="*/ 82 h 103"/>
                  <a:gd name="T58" fmla="*/ 6 w 97"/>
                  <a:gd name="T59" fmla="*/ 84 h 103"/>
                  <a:gd name="T60" fmla="*/ 9 w 97"/>
                  <a:gd name="T61" fmla="*/ 98 h 103"/>
                  <a:gd name="T62" fmla="*/ 7 w 97"/>
                  <a:gd name="T63" fmla="*/ 101 h 103"/>
                  <a:gd name="T64" fmla="*/ 7 w 97"/>
                  <a:gd name="T65" fmla="*/ 103 h 103"/>
                  <a:gd name="T66" fmla="*/ 11 w 97"/>
                  <a:gd name="T67" fmla="*/ 103 h 103"/>
                  <a:gd name="T68" fmla="*/ 20 w 97"/>
                  <a:gd name="T69" fmla="*/ 99 h 103"/>
                  <a:gd name="T70" fmla="*/ 37 w 97"/>
                  <a:gd name="T71" fmla="*/ 85 h 103"/>
                  <a:gd name="T72" fmla="*/ 45 w 97"/>
                  <a:gd name="T73" fmla="*/ 88 h 103"/>
                  <a:gd name="T74" fmla="*/ 58 w 97"/>
                  <a:gd name="T75" fmla="*/ 85 h 103"/>
                  <a:gd name="T76" fmla="*/ 65 w 97"/>
                  <a:gd name="T77" fmla="*/ 75 h 103"/>
                  <a:gd name="T78" fmla="*/ 79 w 97"/>
                  <a:gd name="T79" fmla="*/ 61 h 103"/>
                  <a:gd name="T80" fmla="*/ 92 w 97"/>
                  <a:gd name="T81" fmla="*/ 51 h 103"/>
                  <a:gd name="T82" fmla="*/ 94 w 97"/>
                  <a:gd name="T83" fmla="*/ 50 h 103"/>
                  <a:gd name="T84" fmla="*/ 95 w 97"/>
                  <a:gd name="T85" fmla="*/ 49 h 103"/>
                  <a:gd name="T86" fmla="*/ 96 w 97"/>
                  <a:gd name="T87" fmla="*/ 47 h 103"/>
                  <a:gd name="T88" fmla="*/ 97 w 97"/>
                  <a:gd name="T89"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 h="103">
                    <a:moveTo>
                      <a:pt x="97" y="46"/>
                    </a:moveTo>
                    <a:cubicBezTo>
                      <a:pt x="97" y="46"/>
                      <a:pt x="97" y="45"/>
                      <a:pt x="96" y="45"/>
                    </a:cubicBezTo>
                    <a:cubicBezTo>
                      <a:pt x="96" y="45"/>
                      <a:pt x="96" y="45"/>
                      <a:pt x="96" y="45"/>
                    </a:cubicBezTo>
                    <a:cubicBezTo>
                      <a:pt x="96" y="45"/>
                      <a:pt x="96" y="45"/>
                      <a:pt x="96" y="45"/>
                    </a:cubicBezTo>
                    <a:cubicBezTo>
                      <a:pt x="96" y="44"/>
                      <a:pt x="96" y="44"/>
                      <a:pt x="96" y="44"/>
                    </a:cubicBezTo>
                    <a:cubicBezTo>
                      <a:pt x="96" y="44"/>
                      <a:pt x="96" y="44"/>
                      <a:pt x="95" y="44"/>
                    </a:cubicBezTo>
                    <a:cubicBezTo>
                      <a:pt x="95" y="44"/>
                      <a:pt x="95" y="44"/>
                      <a:pt x="95" y="44"/>
                    </a:cubicBezTo>
                    <a:cubicBezTo>
                      <a:pt x="95" y="44"/>
                      <a:pt x="95" y="44"/>
                      <a:pt x="95" y="44"/>
                    </a:cubicBezTo>
                    <a:cubicBezTo>
                      <a:pt x="94" y="44"/>
                      <a:pt x="94" y="44"/>
                      <a:pt x="94" y="44"/>
                    </a:cubicBezTo>
                    <a:cubicBezTo>
                      <a:pt x="94" y="44"/>
                      <a:pt x="93" y="44"/>
                      <a:pt x="93" y="44"/>
                    </a:cubicBezTo>
                    <a:cubicBezTo>
                      <a:pt x="93" y="44"/>
                      <a:pt x="92" y="44"/>
                      <a:pt x="92" y="44"/>
                    </a:cubicBezTo>
                    <a:cubicBezTo>
                      <a:pt x="91" y="44"/>
                      <a:pt x="91" y="44"/>
                      <a:pt x="91" y="44"/>
                    </a:cubicBezTo>
                    <a:cubicBezTo>
                      <a:pt x="91" y="44"/>
                      <a:pt x="91" y="44"/>
                      <a:pt x="91" y="44"/>
                    </a:cubicBezTo>
                    <a:cubicBezTo>
                      <a:pt x="91" y="44"/>
                      <a:pt x="91" y="44"/>
                      <a:pt x="91" y="44"/>
                    </a:cubicBezTo>
                    <a:cubicBezTo>
                      <a:pt x="89" y="44"/>
                      <a:pt x="86" y="42"/>
                      <a:pt x="84" y="40"/>
                    </a:cubicBezTo>
                    <a:cubicBezTo>
                      <a:pt x="84" y="40"/>
                      <a:pt x="84" y="40"/>
                      <a:pt x="84" y="40"/>
                    </a:cubicBezTo>
                    <a:cubicBezTo>
                      <a:pt x="83" y="39"/>
                      <a:pt x="83" y="39"/>
                      <a:pt x="83" y="39"/>
                    </a:cubicBezTo>
                    <a:cubicBezTo>
                      <a:pt x="83" y="39"/>
                      <a:pt x="83" y="38"/>
                      <a:pt x="82" y="38"/>
                    </a:cubicBezTo>
                    <a:cubicBezTo>
                      <a:pt x="82" y="38"/>
                      <a:pt x="82" y="37"/>
                      <a:pt x="82" y="37"/>
                    </a:cubicBezTo>
                    <a:cubicBezTo>
                      <a:pt x="82" y="37"/>
                      <a:pt x="82" y="36"/>
                      <a:pt x="82" y="36"/>
                    </a:cubicBezTo>
                    <a:cubicBezTo>
                      <a:pt x="81" y="36"/>
                      <a:pt x="81" y="36"/>
                      <a:pt x="81" y="35"/>
                    </a:cubicBezTo>
                    <a:cubicBezTo>
                      <a:pt x="81" y="35"/>
                      <a:pt x="81" y="34"/>
                      <a:pt x="81" y="34"/>
                    </a:cubicBezTo>
                    <a:cubicBezTo>
                      <a:pt x="81" y="33"/>
                      <a:pt x="80" y="31"/>
                      <a:pt x="79" y="30"/>
                    </a:cubicBezTo>
                    <a:cubicBezTo>
                      <a:pt x="78" y="28"/>
                      <a:pt x="77" y="27"/>
                      <a:pt x="77" y="25"/>
                    </a:cubicBezTo>
                    <a:cubicBezTo>
                      <a:pt x="76" y="24"/>
                      <a:pt x="72" y="21"/>
                      <a:pt x="66" y="19"/>
                    </a:cubicBezTo>
                    <a:cubicBezTo>
                      <a:pt x="63" y="18"/>
                      <a:pt x="62" y="13"/>
                      <a:pt x="61" y="9"/>
                    </a:cubicBezTo>
                    <a:cubicBezTo>
                      <a:pt x="61" y="8"/>
                      <a:pt x="60" y="6"/>
                      <a:pt x="60" y="6"/>
                    </a:cubicBezTo>
                    <a:cubicBezTo>
                      <a:pt x="60" y="6"/>
                      <a:pt x="59" y="5"/>
                      <a:pt x="59" y="5"/>
                    </a:cubicBezTo>
                    <a:cubicBezTo>
                      <a:pt x="58" y="5"/>
                      <a:pt x="58" y="5"/>
                      <a:pt x="58" y="5"/>
                    </a:cubicBezTo>
                    <a:cubicBezTo>
                      <a:pt x="58" y="4"/>
                      <a:pt x="57" y="4"/>
                      <a:pt x="57" y="3"/>
                    </a:cubicBezTo>
                    <a:cubicBezTo>
                      <a:pt x="57" y="3"/>
                      <a:pt x="57" y="3"/>
                      <a:pt x="56" y="3"/>
                    </a:cubicBezTo>
                    <a:cubicBezTo>
                      <a:pt x="56" y="3"/>
                      <a:pt x="56" y="2"/>
                      <a:pt x="55" y="2"/>
                    </a:cubicBezTo>
                    <a:cubicBezTo>
                      <a:pt x="55" y="2"/>
                      <a:pt x="55" y="1"/>
                      <a:pt x="55" y="1"/>
                    </a:cubicBezTo>
                    <a:cubicBezTo>
                      <a:pt x="55" y="1"/>
                      <a:pt x="54" y="0"/>
                      <a:pt x="54" y="0"/>
                    </a:cubicBezTo>
                    <a:cubicBezTo>
                      <a:pt x="54" y="0"/>
                      <a:pt x="54" y="0"/>
                      <a:pt x="54" y="0"/>
                    </a:cubicBezTo>
                    <a:cubicBezTo>
                      <a:pt x="54" y="0"/>
                      <a:pt x="54" y="0"/>
                      <a:pt x="54" y="0"/>
                    </a:cubicBezTo>
                    <a:cubicBezTo>
                      <a:pt x="53" y="0"/>
                      <a:pt x="53" y="0"/>
                      <a:pt x="52" y="0"/>
                    </a:cubicBezTo>
                    <a:cubicBezTo>
                      <a:pt x="52" y="0"/>
                      <a:pt x="51" y="0"/>
                      <a:pt x="51" y="0"/>
                    </a:cubicBezTo>
                    <a:cubicBezTo>
                      <a:pt x="51" y="0"/>
                      <a:pt x="51" y="0"/>
                      <a:pt x="50" y="1"/>
                    </a:cubicBezTo>
                    <a:cubicBezTo>
                      <a:pt x="50" y="1"/>
                      <a:pt x="50" y="1"/>
                      <a:pt x="49" y="1"/>
                    </a:cubicBezTo>
                    <a:cubicBezTo>
                      <a:pt x="49" y="1"/>
                      <a:pt x="49" y="1"/>
                      <a:pt x="49" y="1"/>
                    </a:cubicBezTo>
                    <a:cubicBezTo>
                      <a:pt x="48" y="1"/>
                      <a:pt x="48" y="1"/>
                      <a:pt x="47" y="1"/>
                    </a:cubicBezTo>
                    <a:cubicBezTo>
                      <a:pt x="45" y="1"/>
                      <a:pt x="42" y="3"/>
                      <a:pt x="41" y="5"/>
                    </a:cubicBezTo>
                    <a:cubicBezTo>
                      <a:pt x="40" y="6"/>
                      <a:pt x="39" y="6"/>
                      <a:pt x="38" y="6"/>
                    </a:cubicBezTo>
                    <a:cubicBezTo>
                      <a:pt x="37" y="6"/>
                      <a:pt x="35" y="5"/>
                      <a:pt x="34" y="3"/>
                    </a:cubicBezTo>
                    <a:cubicBezTo>
                      <a:pt x="33" y="2"/>
                      <a:pt x="32" y="2"/>
                      <a:pt x="32" y="1"/>
                    </a:cubicBezTo>
                    <a:cubicBezTo>
                      <a:pt x="30" y="1"/>
                      <a:pt x="27" y="3"/>
                      <a:pt x="24" y="4"/>
                    </a:cubicBezTo>
                    <a:cubicBezTo>
                      <a:pt x="23" y="4"/>
                      <a:pt x="22" y="5"/>
                      <a:pt x="21" y="5"/>
                    </a:cubicBezTo>
                    <a:cubicBezTo>
                      <a:pt x="19" y="6"/>
                      <a:pt x="14" y="6"/>
                      <a:pt x="12" y="6"/>
                    </a:cubicBezTo>
                    <a:cubicBezTo>
                      <a:pt x="12" y="43"/>
                      <a:pt x="12" y="43"/>
                      <a:pt x="12" y="43"/>
                    </a:cubicBezTo>
                    <a:cubicBezTo>
                      <a:pt x="12" y="48"/>
                      <a:pt x="7" y="48"/>
                      <a:pt x="3" y="48"/>
                    </a:cubicBezTo>
                    <a:cubicBezTo>
                      <a:pt x="2" y="48"/>
                      <a:pt x="1" y="48"/>
                      <a:pt x="0" y="48"/>
                    </a:cubicBezTo>
                    <a:cubicBezTo>
                      <a:pt x="0" y="79"/>
                      <a:pt x="0" y="79"/>
                      <a:pt x="0" y="79"/>
                    </a:cubicBezTo>
                    <a:cubicBezTo>
                      <a:pt x="1" y="79"/>
                      <a:pt x="1" y="80"/>
                      <a:pt x="1" y="80"/>
                    </a:cubicBezTo>
                    <a:cubicBezTo>
                      <a:pt x="1" y="80"/>
                      <a:pt x="2" y="80"/>
                      <a:pt x="2" y="80"/>
                    </a:cubicBezTo>
                    <a:cubicBezTo>
                      <a:pt x="2" y="80"/>
                      <a:pt x="3" y="81"/>
                      <a:pt x="3" y="81"/>
                    </a:cubicBezTo>
                    <a:cubicBezTo>
                      <a:pt x="3" y="81"/>
                      <a:pt x="3" y="81"/>
                      <a:pt x="4" y="81"/>
                    </a:cubicBezTo>
                    <a:cubicBezTo>
                      <a:pt x="4" y="81"/>
                      <a:pt x="4" y="82"/>
                      <a:pt x="4" y="82"/>
                    </a:cubicBezTo>
                    <a:cubicBezTo>
                      <a:pt x="5" y="82"/>
                      <a:pt x="5" y="82"/>
                      <a:pt x="5" y="82"/>
                    </a:cubicBezTo>
                    <a:cubicBezTo>
                      <a:pt x="5" y="83"/>
                      <a:pt x="5" y="83"/>
                      <a:pt x="6" y="84"/>
                    </a:cubicBezTo>
                    <a:cubicBezTo>
                      <a:pt x="6" y="84"/>
                      <a:pt x="6" y="84"/>
                      <a:pt x="6" y="84"/>
                    </a:cubicBezTo>
                    <a:cubicBezTo>
                      <a:pt x="9" y="91"/>
                      <a:pt x="10" y="95"/>
                      <a:pt x="9" y="98"/>
                    </a:cubicBezTo>
                    <a:cubicBezTo>
                      <a:pt x="9" y="99"/>
                      <a:pt x="8" y="100"/>
                      <a:pt x="7" y="100"/>
                    </a:cubicBezTo>
                    <a:cubicBezTo>
                      <a:pt x="7" y="100"/>
                      <a:pt x="7" y="101"/>
                      <a:pt x="7" y="101"/>
                    </a:cubicBezTo>
                    <a:cubicBezTo>
                      <a:pt x="7" y="102"/>
                      <a:pt x="7" y="102"/>
                      <a:pt x="7" y="103"/>
                    </a:cubicBezTo>
                    <a:cubicBezTo>
                      <a:pt x="7" y="103"/>
                      <a:pt x="7" y="103"/>
                      <a:pt x="7" y="103"/>
                    </a:cubicBezTo>
                    <a:cubicBezTo>
                      <a:pt x="7" y="103"/>
                      <a:pt x="7" y="103"/>
                      <a:pt x="7" y="103"/>
                    </a:cubicBezTo>
                    <a:cubicBezTo>
                      <a:pt x="8" y="103"/>
                      <a:pt x="9" y="103"/>
                      <a:pt x="11" y="103"/>
                    </a:cubicBezTo>
                    <a:cubicBezTo>
                      <a:pt x="13" y="103"/>
                      <a:pt x="16" y="103"/>
                      <a:pt x="17" y="103"/>
                    </a:cubicBezTo>
                    <a:cubicBezTo>
                      <a:pt x="18" y="102"/>
                      <a:pt x="19" y="101"/>
                      <a:pt x="20" y="99"/>
                    </a:cubicBezTo>
                    <a:cubicBezTo>
                      <a:pt x="22" y="97"/>
                      <a:pt x="27" y="93"/>
                      <a:pt x="27" y="92"/>
                    </a:cubicBezTo>
                    <a:cubicBezTo>
                      <a:pt x="28" y="84"/>
                      <a:pt x="32" y="81"/>
                      <a:pt x="37" y="85"/>
                    </a:cubicBezTo>
                    <a:cubicBezTo>
                      <a:pt x="39" y="85"/>
                      <a:pt x="39" y="85"/>
                      <a:pt x="39" y="85"/>
                    </a:cubicBezTo>
                    <a:cubicBezTo>
                      <a:pt x="42" y="87"/>
                      <a:pt x="43" y="88"/>
                      <a:pt x="45" y="88"/>
                    </a:cubicBezTo>
                    <a:cubicBezTo>
                      <a:pt x="46" y="89"/>
                      <a:pt x="47" y="89"/>
                      <a:pt x="50" y="89"/>
                    </a:cubicBezTo>
                    <a:cubicBezTo>
                      <a:pt x="57" y="89"/>
                      <a:pt x="58" y="88"/>
                      <a:pt x="58" y="85"/>
                    </a:cubicBezTo>
                    <a:cubicBezTo>
                      <a:pt x="59" y="84"/>
                      <a:pt x="59" y="83"/>
                      <a:pt x="59" y="82"/>
                    </a:cubicBezTo>
                    <a:cubicBezTo>
                      <a:pt x="59" y="79"/>
                      <a:pt x="60" y="75"/>
                      <a:pt x="65" y="75"/>
                    </a:cubicBezTo>
                    <a:cubicBezTo>
                      <a:pt x="68" y="75"/>
                      <a:pt x="72" y="72"/>
                      <a:pt x="72" y="70"/>
                    </a:cubicBezTo>
                    <a:cubicBezTo>
                      <a:pt x="72" y="66"/>
                      <a:pt x="75" y="61"/>
                      <a:pt x="79" y="61"/>
                    </a:cubicBezTo>
                    <a:cubicBezTo>
                      <a:pt x="81" y="61"/>
                      <a:pt x="86" y="58"/>
                      <a:pt x="86" y="56"/>
                    </a:cubicBezTo>
                    <a:cubicBezTo>
                      <a:pt x="87" y="52"/>
                      <a:pt x="90" y="52"/>
                      <a:pt x="92" y="51"/>
                    </a:cubicBezTo>
                    <a:cubicBezTo>
                      <a:pt x="92" y="51"/>
                      <a:pt x="93" y="51"/>
                      <a:pt x="94" y="51"/>
                    </a:cubicBezTo>
                    <a:cubicBezTo>
                      <a:pt x="94" y="50"/>
                      <a:pt x="94" y="50"/>
                      <a:pt x="94" y="50"/>
                    </a:cubicBezTo>
                    <a:cubicBezTo>
                      <a:pt x="94" y="50"/>
                      <a:pt x="94" y="50"/>
                      <a:pt x="94" y="50"/>
                    </a:cubicBezTo>
                    <a:cubicBezTo>
                      <a:pt x="94" y="49"/>
                      <a:pt x="95" y="49"/>
                      <a:pt x="95" y="49"/>
                    </a:cubicBezTo>
                    <a:cubicBezTo>
                      <a:pt x="95" y="49"/>
                      <a:pt x="95" y="48"/>
                      <a:pt x="95" y="48"/>
                    </a:cubicBezTo>
                    <a:cubicBezTo>
                      <a:pt x="96" y="48"/>
                      <a:pt x="96" y="48"/>
                      <a:pt x="96" y="47"/>
                    </a:cubicBezTo>
                    <a:cubicBezTo>
                      <a:pt x="96" y="47"/>
                      <a:pt x="96" y="47"/>
                      <a:pt x="96" y="47"/>
                    </a:cubicBezTo>
                    <a:cubicBezTo>
                      <a:pt x="97" y="46"/>
                      <a:pt x="97" y="46"/>
                      <a:pt x="97" y="46"/>
                    </a:cubicBezTo>
                    <a:cubicBezTo>
                      <a:pt x="97" y="46"/>
                      <a:pt x="97" y="46"/>
                      <a:pt x="9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7" name="Freeform 1234"/>
              <p:cNvSpPr>
                <a:spLocks/>
              </p:cNvSpPr>
              <p:nvPr/>
            </p:nvSpPr>
            <p:spPr bwMode="auto">
              <a:xfrm>
                <a:off x="1929" y="3172"/>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8" name="Freeform 1235"/>
              <p:cNvSpPr>
                <a:spLocks/>
              </p:cNvSpPr>
              <p:nvPr/>
            </p:nvSpPr>
            <p:spPr bwMode="auto">
              <a:xfrm>
                <a:off x="1926" y="31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9" name="Freeform 1236"/>
              <p:cNvSpPr>
                <a:spLocks/>
              </p:cNvSpPr>
              <p:nvPr/>
            </p:nvSpPr>
            <p:spPr bwMode="auto">
              <a:xfrm>
                <a:off x="1927" y="317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0" name="Freeform 1237"/>
              <p:cNvSpPr>
                <a:spLocks/>
              </p:cNvSpPr>
              <p:nvPr/>
            </p:nvSpPr>
            <p:spPr bwMode="auto">
              <a:xfrm>
                <a:off x="1969"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1" name="Freeform 1238"/>
              <p:cNvSpPr>
                <a:spLocks/>
              </p:cNvSpPr>
              <p:nvPr/>
            </p:nvSpPr>
            <p:spPr bwMode="auto">
              <a:xfrm>
                <a:off x="1932" y="317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2" name="Freeform 1239"/>
              <p:cNvSpPr>
                <a:spLocks/>
              </p:cNvSpPr>
              <p:nvPr/>
            </p:nvSpPr>
            <p:spPr bwMode="auto">
              <a:xfrm>
                <a:off x="1971" y="32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3" name="Freeform 1240"/>
              <p:cNvSpPr>
                <a:spLocks/>
              </p:cNvSpPr>
              <p:nvPr/>
            </p:nvSpPr>
            <p:spPr bwMode="auto">
              <a:xfrm>
                <a:off x="1970" y="32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4" name="Freeform 1241"/>
              <p:cNvSpPr>
                <a:spLocks/>
              </p:cNvSpPr>
              <p:nvPr/>
            </p:nvSpPr>
            <p:spPr bwMode="auto">
              <a:xfrm>
                <a:off x="1934" y="317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5" name="Freeform 1242"/>
              <p:cNvSpPr>
                <a:spLocks/>
              </p:cNvSpPr>
              <p:nvPr/>
            </p:nvSpPr>
            <p:spPr bwMode="auto">
              <a:xfrm>
                <a:off x="1972" y="32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6" name="Freeform 1243"/>
              <p:cNvSpPr>
                <a:spLocks/>
              </p:cNvSpPr>
              <p:nvPr/>
            </p:nvSpPr>
            <p:spPr bwMode="auto">
              <a:xfrm>
                <a:off x="1936" y="317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7" name="Freeform 1244"/>
              <p:cNvSpPr>
                <a:spLocks/>
              </p:cNvSpPr>
              <p:nvPr/>
            </p:nvSpPr>
            <p:spPr bwMode="auto">
              <a:xfrm>
                <a:off x="1958" y="320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8" name="Freeform 1245"/>
              <p:cNvSpPr>
                <a:spLocks/>
              </p:cNvSpPr>
              <p:nvPr/>
            </p:nvSpPr>
            <p:spPr bwMode="auto">
              <a:xfrm>
                <a:off x="1931" y="317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9" name="Freeform 1246"/>
              <p:cNvSpPr>
                <a:spLocks/>
              </p:cNvSpPr>
              <p:nvPr/>
            </p:nvSpPr>
            <p:spPr bwMode="auto">
              <a:xfrm>
                <a:off x="1971" y="32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0" name="Freeform 1247"/>
              <p:cNvSpPr>
                <a:spLocks/>
              </p:cNvSpPr>
              <p:nvPr/>
            </p:nvSpPr>
            <p:spPr bwMode="auto">
              <a:xfrm>
                <a:off x="1957" y="32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1" name="Freeform 1248"/>
              <p:cNvSpPr>
                <a:spLocks/>
              </p:cNvSpPr>
              <p:nvPr/>
            </p:nvSpPr>
            <p:spPr bwMode="auto">
              <a:xfrm>
                <a:off x="1967"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2" name="Freeform 1249"/>
              <p:cNvSpPr>
                <a:spLocks/>
              </p:cNvSpPr>
              <p:nvPr/>
            </p:nvSpPr>
            <p:spPr bwMode="auto">
              <a:xfrm>
                <a:off x="1958" y="32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3" name="Freeform 1250"/>
              <p:cNvSpPr>
                <a:spLocks/>
              </p:cNvSpPr>
              <p:nvPr/>
            </p:nvSpPr>
            <p:spPr bwMode="auto">
              <a:xfrm>
                <a:off x="1993" y="3261"/>
                <a:ext cx="10" cy="14"/>
              </a:xfrm>
              <a:custGeom>
                <a:avLst/>
                <a:gdLst>
                  <a:gd name="T0" fmla="*/ 10 w 11"/>
                  <a:gd name="T1" fmla="*/ 3 h 15"/>
                  <a:gd name="T2" fmla="*/ 9 w 11"/>
                  <a:gd name="T3" fmla="*/ 2 h 15"/>
                  <a:gd name="T4" fmla="*/ 6 w 11"/>
                  <a:gd name="T5" fmla="*/ 0 h 15"/>
                  <a:gd name="T6" fmla="*/ 0 w 11"/>
                  <a:gd name="T7" fmla="*/ 7 h 15"/>
                  <a:gd name="T8" fmla="*/ 5 w 11"/>
                  <a:gd name="T9" fmla="*/ 15 h 15"/>
                  <a:gd name="T10" fmla="*/ 7 w 11"/>
                  <a:gd name="T11" fmla="*/ 15 h 15"/>
                  <a:gd name="T12" fmla="*/ 9 w 11"/>
                  <a:gd name="T13" fmla="*/ 14 h 15"/>
                  <a:gd name="T14" fmla="*/ 10 w 11"/>
                  <a:gd name="T15" fmla="*/ 13 h 15"/>
                  <a:gd name="T16" fmla="*/ 10 w 11"/>
                  <a:gd name="T17" fmla="*/ 12 h 15"/>
                  <a:gd name="T18" fmla="*/ 11 w 11"/>
                  <a:gd name="T19" fmla="*/ 11 h 15"/>
                  <a:gd name="T20" fmla="*/ 11 w 11"/>
                  <a:gd name="T21" fmla="*/ 11 h 15"/>
                  <a:gd name="T22" fmla="*/ 10 w 11"/>
                  <a:gd name="T23"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0" y="3"/>
                    </a:moveTo>
                    <a:cubicBezTo>
                      <a:pt x="10" y="3"/>
                      <a:pt x="9" y="2"/>
                      <a:pt x="9" y="2"/>
                    </a:cubicBezTo>
                    <a:cubicBezTo>
                      <a:pt x="8" y="1"/>
                      <a:pt x="6" y="0"/>
                      <a:pt x="6" y="0"/>
                    </a:cubicBezTo>
                    <a:cubicBezTo>
                      <a:pt x="4" y="1"/>
                      <a:pt x="0" y="5"/>
                      <a:pt x="0" y="7"/>
                    </a:cubicBezTo>
                    <a:cubicBezTo>
                      <a:pt x="0" y="8"/>
                      <a:pt x="3" y="15"/>
                      <a:pt x="5" y="15"/>
                    </a:cubicBezTo>
                    <a:cubicBezTo>
                      <a:pt x="6" y="15"/>
                      <a:pt x="6" y="15"/>
                      <a:pt x="7" y="15"/>
                    </a:cubicBezTo>
                    <a:cubicBezTo>
                      <a:pt x="9" y="15"/>
                      <a:pt x="9" y="15"/>
                      <a:pt x="9" y="14"/>
                    </a:cubicBezTo>
                    <a:cubicBezTo>
                      <a:pt x="9" y="14"/>
                      <a:pt x="9" y="13"/>
                      <a:pt x="10" y="13"/>
                    </a:cubicBezTo>
                    <a:cubicBezTo>
                      <a:pt x="10" y="13"/>
                      <a:pt x="10" y="12"/>
                      <a:pt x="10" y="12"/>
                    </a:cubicBezTo>
                    <a:cubicBezTo>
                      <a:pt x="10" y="12"/>
                      <a:pt x="10" y="11"/>
                      <a:pt x="11" y="11"/>
                    </a:cubicBezTo>
                    <a:cubicBezTo>
                      <a:pt x="11" y="11"/>
                      <a:pt x="11" y="11"/>
                      <a:pt x="11" y="11"/>
                    </a:cubicBezTo>
                    <a:cubicBezTo>
                      <a:pt x="11" y="8"/>
                      <a:pt x="10"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4" name="Freeform 1251"/>
              <p:cNvSpPr>
                <a:spLocks/>
              </p:cNvSpPr>
              <p:nvPr/>
            </p:nvSpPr>
            <p:spPr bwMode="auto">
              <a:xfrm>
                <a:off x="1955" y="3293"/>
                <a:ext cx="19" cy="21"/>
              </a:xfrm>
              <a:custGeom>
                <a:avLst/>
                <a:gdLst>
                  <a:gd name="T0" fmla="*/ 17 w 20"/>
                  <a:gd name="T1" fmla="*/ 4 h 22"/>
                  <a:gd name="T2" fmla="*/ 14 w 20"/>
                  <a:gd name="T3" fmla="*/ 1 h 22"/>
                  <a:gd name="T4" fmla="*/ 13 w 20"/>
                  <a:gd name="T5" fmla="*/ 0 h 22"/>
                  <a:gd name="T6" fmla="*/ 6 w 20"/>
                  <a:gd name="T7" fmla="*/ 4 h 22"/>
                  <a:gd name="T8" fmla="*/ 6 w 20"/>
                  <a:gd name="T9" fmla="*/ 5 h 22"/>
                  <a:gd name="T10" fmla="*/ 0 w 20"/>
                  <a:gd name="T11" fmla="*/ 14 h 22"/>
                  <a:gd name="T12" fmla="*/ 5 w 20"/>
                  <a:gd name="T13" fmla="*/ 21 h 22"/>
                  <a:gd name="T14" fmla="*/ 7 w 20"/>
                  <a:gd name="T15" fmla="*/ 22 h 22"/>
                  <a:gd name="T16" fmla="*/ 9 w 20"/>
                  <a:gd name="T17" fmla="*/ 17 h 22"/>
                  <a:gd name="T18" fmla="*/ 14 w 20"/>
                  <a:gd name="T19" fmla="*/ 15 h 22"/>
                  <a:gd name="T20" fmla="*/ 15 w 20"/>
                  <a:gd name="T21" fmla="*/ 15 h 22"/>
                  <a:gd name="T22" fmla="*/ 16 w 20"/>
                  <a:gd name="T23" fmla="*/ 15 h 22"/>
                  <a:gd name="T24" fmla="*/ 19 w 20"/>
                  <a:gd name="T25" fmla="*/ 11 h 22"/>
                  <a:gd name="T26" fmla="*/ 20 w 20"/>
                  <a:gd name="T27" fmla="*/ 8 h 22"/>
                  <a:gd name="T28" fmla="*/ 17 w 20"/>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2">
                    <a:moveTo>
                      <a:pt x="17" y="4"/>
                    </a:moveTo>
                    <a:cubicBezTo>
                      <a:pt x="16" y="3"/>
                      <a:pt x="15" y="2"/>
                      <a:pt x="14" y="1"/>
                    </a:cubicBezTo>
                    <a:cubicBezTo>
                      <a:pt x="14" y="1"/>
                      <a:pt x="14" y="1"/>
                      <a:pt x="13" y="0"/>
                    </a:cubicBezTo>
                    <a:cubicBezTo>
                      <a:pt x="11" y="1"/>
                      <a:pt x="7" y="3"/>
                      <a:pt x="6" y="4"/>
                    </a:cubicBezTo>
                    <a:cubicBezTo>
                      <a:pt x="6" y="4"/>
                      <a:pt x="6" y="5"/>
                      <a:pt x="6" y="5"/>
                    </a:cubicBezTo>
                    <a:cubicBezTo>
                      <a:pt x="4" y="7"/>
                      <a:pt x="1" y="12"/>
                      <a:pt x="0" y="14"/>
                    </a:cubicBezTo>
                    <a:cubicBezTo>
                      <a:pt x="5" y="21"/>
                      <a:pt x="5" y="21"/>
                      <a:pt x="5" y="21"/>
                    </a:cubicBezTo>
                    <a:cubicBezTo>
                      <a:pt x="7" y="22"/>
                      <a:pt x="7" y="22"/>
                      <a:pt x="7" y="22"/>
                    </a:cubicBezTo>
                    <a:cubicBezTo>
                      <a:pt x="8" y="20"/>
                      <a:pt x="8" y="19"/>
                      <a:pt x="9" y="17"/>
                    </a:cubicBezTo>
                    <a:cubicBezTo>
                      <a:pt x="10" y="16"/>
                      <a:pt x="11" y="15"/>
                      <a:pt x="14" y="15"/>
                    </a:cubicBezTo>
                    <a:cubicBezTo>
                      <a:pt x="14" y="15"/>
                      <a:pt x="15" y="15"/>
                      <a:pt x="15" y="15"/>
                    </a:cubicBezTo>
                    <a:cubicBezTo>
                      <a:pt x="16" y="15"/>
                      <a:pt x="16" y="15"/>
                      <a:pt x="16" y="15"/>
                    </a:cubicBezTo>
                    <a:cubicBezTo>
                      <a:pt x="17" y="13"/>
                      <a:pt x="18" y="12"/>
                      <a:pt x="19" y="11"/>
                    </a:cubicBezTo>
                    <a:cubicBezTo>
                      <a:pt x="20" y="10"/>
                      <a:pt x="20" y="9"/>
                      <a:pt x="20" y="8"/>
                    </a:cubicBezTo>
                    <a:cubicBezTo>
                      <a:pt x="20" y="7"/>
                      <a:pt x="18" y="5"/>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5" name="Freeform 1252"/>
              <p:cNvSpPr>
                <a:spLocks noEditPoints="1"/>
              </p:cNvSpPr>
              <p:nvPr/>
            </p:nvSpPr>
            <p:spPr bwMode="auto">
              <a:xfrm>
                <a:off x="1844" y="3219"/>
                <a:ext cx="167" cy="147"/>
              </a:xfrm>
              <a:custGeom>
                <a:avLst/>
                <a:gdLst>
                  <a:gd name="T0" fmla="*/ 167 w 175"/>
                  <a:gd name="T1" fmla="*/ 62 h 154"/>
                  <a:gd name="T2" fmla="*/ 163 w 175"/>
                  <a:gd name="T3" fmla="*/ 63 h 154"/>
                  <a:gd name="T4" fmla="*/ 152 w 175"/>
                  <a:gd name="T5" fmla="*/ 51 h 154"/>
                  <a:gd name="T6" fmla="*/ 163 w 175"/>
                  <a:gd name="T7" fmla="*/ 41 h 154"/>
                  <a:gd name="T8" fmla="*/ 166 w 175"/>
                  <a:gd name="T9" fmla="*/ 40 h 154"/>
                  <a:gd name="T10" fmla="*/ 166 w 175"/>
                  <a:gd name="T11" fmla="*/ 37 h 154"/>
                  <a:gd name="T12" fmla="*/ 167 w 175"/>
                  <a:gd name="T13" fmla="*/ 33 h 154"/>
                  <a:gd name="T14" fmla="*/ 167 w 175"/>
                  <a:gd name="T15" fmla="*/ 30 h 154"/>
                  <a:gd name="T16" fmla="*/ 166 w 175"/>
                  <a:gd name="T17" fmla="*/ 26 h 154"/>
                  <a:gd name="T18" fmla="*/ 159 w 175"/>
                  <a:gd name="T19" fmla="*/ 8 h 154"/>
                  <a:gd name="T20" fmla="*/ 158 w 175"/>
                  <a:gd name="T21" fmla="*/ 3 h 154"/>
                  <a:gd name="T22" fmla="*/ 141 w 175"/>
                  <a:gd name="T23" fmla="*/ 0 h 154"/>
                  <a:gd name="T24" fmla="*/ 136 w 175"/>
                  <a:gd name="T25" fmla="*/ 0 h 154"/>
                  <a:gd name="T26" fmla="*/ 135 w 175"/>
                  <a:gd name="T27" fmla="*/ 2 h 154"/>
                  <a:gd name="T28" fmla="*/ 134 w 175"/>
                  <a:gd name="T29" fmla="*/ 4 h 154"/>
                  <a:gd name="T30" fmla="*/ 116 w 175"/>
                  <a:gd name="T31" fmla="*/ 16 h 154"/>
                  <a:gd name="T32" fmla="*/ 100 w 175"/>
                  <a:gd name="T33" fmla="*/ 33 h 154"/>
                  <a:gd name="T34" fmla="*/ 74 w 175"/>
                  <a:gd name="T35" fmla="*/ 40 h 154"/>
                  <a:gd name="T36" fmla="*/ 68 w 175"/>
                  <a:gd name="T37" fmla="*/ 43 h 154"/>
                  <a:gd name="T38" fmla="*/ 51 w 175"/>
                  <a:gd name="T39" fmla="*/ 58 h 154"/>
                  <a:gd name="T40" fmla="*/ 40 w 175"/>
                  <a:gd name="T41" fmla="*/ 52 h 154"/>
                  <a:gd name="T42" fmla="*/ 39 w 175"/>
                  <a:gd name="T43" fmla="*/ 36 h 154"/>
                  <a:gd name="T44" fmla="*/ 39 w 175"/>
                  <a:gd name="T45" fmla="*/ 36 h 154"/>
                  <a:gd name="T46" fmla="*/ 38 w 175"/>
                  <a:gd name="T47" fmla="*/ 35 h 154"/>
                  <a:gd name="T48" fmla="*/ 37 w 175"/>
                  <a:gd name="T49" fmla="*/ 35 h 154"/>
                  <a:gd name="T50" fmla="*/ 30 w 175"/>
                  <a:gd name="T51" fmla="*/ 81 h 154"/>
                  <a:gd name="T52" fmla="*/ 14 w 175"/>
                  <a:gd name="T53" fmla="*/ 83 h 154"/>
                  <a:gd name="T54" fmla="*/ 4 w 175"/>
                  <a:gd name="T55" fmla="*/ 75 h 154"/>
                  <a:gd name="T56" fmla="*/ 3 w 175"/>
                  <a:gd name="T57" fmla="*/ 78 h 154"/>
                  <a:gd name="T58" fmla="*/ 2 w 175"/>
                  <a:gd name="T59" fmla="*/ 79 h 154"/>
                  <a:gd name="T60" fmla="*/ 0 w 175"/>
                  <a:gd name="T61" fmla="*/ 79 h 154"/>
                  <a:gd name="T62" fmla="*/ 18 w 175"/>
                  <a:gd name="T63" fmla="*/ 117 h 154"/>
                  <a:gd name="T64" fmla="*/ 16 w 175"/>
                  <a:gd name="T65" fmla="*/ 130 h 154"/>
                  <a:gd name="T66" fmla="*/ 20 w 175"/>
                  <a:gd name="T67" fmla="*/ 144 h 154"/>
                  <a:gd name="T68" fmla="*/ 24 w 175"/>
                  <a:gd name="T69" fmla="*/ 148 h 154"/>
                  <a:gd name="T70" fmla="*/ 36 w 175"/>
                  <a:gd name="T71" fmla="*/ 153 h 154"/>
                  <a:gd name="T72" fmla="*/ 61 w 175"/>
                  <a:gd name="T73" fmla="*/ 144 h 154"/>
                  <a:gd name="T74" fmla="*/ 94 w 175"/>
                  <a:gd name="T75" fmla="*/ 143 h 154"/>
                  <a:gd name="T76" fmla="*/ 106 w 175"/>
                  <a:gd name="T77" fmla="*/ 138 h 154"/>
                  <a:gd name="T78" fmla="*/ 170 w 175"/>
                  <a:gd name="T79" fmla="*/ 74 h 154"/>
                  <a:gd name="T80" fmla="*/ 175 w 175"/>
                  <a:gd name="T81" fmla="*/ 58 h 154"/>
                  <a:gd name="T82" fmla="*/ 173 w 175"/>
                  <a:gd name="T83" fmla="*/ 58 h 154"/>
                  <a:gd name="T84" fmla="*/ 171 w 175"/>
                  <a:gd name="T85" fmla="*/ 58 h 154"/>
                  <a:gd name="T86" fmla="*/ 169 w 175"/>
                  <a:gd name="T87" fmla="*/ 59 h 154"/>
                  <a:gd name="T88" fmla="*/ 168 w 175"/>
                  <a:gd name="T89" fmla="*/ 61 h 154"/>
                  <a:gd name="T90" fmla="*/ 136 w 175"/>
                  <a:gd name="T91" fmla="*/ 95 h 154"/>
                  <a:gd name="T92" fmla="*/ 135 w 175"/>
                  <a:gd name="T93" fmla="*/ 97 h 154"/>
                  <a:gd name="T94" fmla="*/ 131 w 175"/>
                  <a:gd name="T95" fmla="*/ 97 h 154"/>
                  <a:gd name="T96" fmla="*/ 126 w 175"/>
                  <a:gd name="T97" fmla="*/ 103 h 154"/>
                  <a:gd name="T98" fmla="*/ 111 w 175"/>
                  <a:gd name="T99" fmla="*/ 92 h 154"/>
                  <a:gd name="T100" fmla="*/ 129 w 175"/>
                  <a:gd name="T101" fmla="*/ 74 h 154"/>
                  <a:gd name="T102" fmla="*/ 140 w 175"/>
                  <a:gd name="T103"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5" h="154">
                    <a:moveTo>
                      <a:pt x="168" y="61"/>
                    </a:moveTo>
                    <a:cubicBezTo>
                      <a:pt x="168" y="61"/>
                      <a:pt x="168" y="61"/>
                      <a:pt x="167" y="62"/>
                    </a:cubicBezTo>
                    <a:cubicBezTo>
                      <a:pt x="167" y="62"/>
                      <a:pt x="167" y="62"/>
                      <a:pt x="167" y="62"/>
                    </a:cubicBezTo>
                    <a:cubicBezTo>
                      <a:pt x="167" y="62"/>
                      <a:pt x="166" y="62"/>
                      <a:pt x="166" y="62"/>
                    </a:cubicBezTo>
                    <a:cubicBezTo>
                      <a:pt x="166" y="63"/>
                      <a:pt x="165" y="63"/>
                      <a:pt x="164" y="63"/>
                    </a:cubicBezTo>
                    <a:cubicBezTo>
                      <a:pt x="164" y="63"/>
                      <a:pt x="164" y="63"/>
                      <a:pt x="163" y="63"/>
                    </a:cubicBezTo>
                    <a:cubicBezTo>
                      <a:pt x="163" y="63"/>
                      <a:pt x="163" y="63"/>
                      <a:pt x="163" y="63"/>
                    </a:cubicBezTo>
                    <a:cubicBezTo>
                      <a:pt x="162" y="63"/>
                      <a:pt x="161" y="63"/>
                      <a:pt x="161" y="63"/>
                    </a:cubicBezTo>
                    <a:cubicBezTo>
                      <a:pt x="156" y="63"/>
                      <a:pt x="152" y="52"/>
                      <a:pt x="152" y="51"/>
                    </a:cubicBezTo>
                    <a:cubicBezTo>
                      <a:pt x="152" y="48"/>
                      <a:pt x="158" y="40"/>
                      <a:pt x="162" y="40"/>
                    </a:cubicBezTo>
                    <a:cubicBezTo>
                      <a:pt x="162" y="40"/>
                      <a:pt x="163" y="41"/>
                      <a:pt x="163" y="41"/>
                    </a:cubicBezTo>
                    <a:cubicBezTo>
                      <a:pt x="163" y="41"/>
                      <a:pt x="163" y="41"/>
                      <a:pt x="163" y="41"/>
                    </a:cubicBezTo>
                    <a:cubicBezTo>
                      <a:pt x="164" y="41"/>
                      <a:pt x="165" y="42"/>
                      <a:pt x="166" y="42"/>
                    </a:cubicBezTo>
                    <a:cubicBezTo>
                      <a:pt x="166" y="42"/>
                      <a:pt x="166" y="42"/>
                      <a:pt x="166" y="42"/>
                    </a:cubicBezTo>
                    <a:cubicBezTo>
                      <a:pt x="166" y="41"/>
                      <a:pt x="166" y="41"/>
                      <a:pt x="166" y="40"/>
                    </a:cubicBezTo>
                    <a:cubicBezTo>
                      <a:pt x="166" y="40"/>
                      <a:pt x="166" y="40"/>
                      <a:pt x="166" y="40"/>
                    </a:cubicBezTo>
                    <a:cubicBezTo>
                      <a:pt x="166" y="39"/>
                      <a:pt x="166" y="38"/>
                      <a:pt x="166" y="38"/>
                    </a:cubicBezTo>
                    <a:cubicBezTo>
                      <a:pt x="166" y="38"/>
                      <a:pt x="166" y="38"/>
                      <a:pt x="166" y="37"/>
                    </a:cubicBezTo>
                    <a:cubicBezTo>
                      <a:pt x="167" y="37"/>
                      <a:pt x="167" y="36"/>
                      <a:pt x="167" y="35"/>
                    </a:cubicBezTo>
                    <a:cubicBezTo>
                      <a:pt x="167" y="35"/>
                      <a:pt x="167" y="35"/>
                      <a:pt x="167" y="35"/>
                    </a:cubicBezTo>
                    <a:cubicBezTo>
                      <a:pt x="167" y="34"/>
                      <a:pt x="167" y="33"/>
                      <a:pt x="167" y="33"/>
                    </a:cubicBezTo>
                    <a:cubicBezTo>
                      <a:pt x="167" y="32"/>
                      <a:pt x="167" y="32"/>
                      <a:pt x="167" y="32"/>
                    </a:cubicBezTo>
                    <a:cubicBezTo>
                      <a:pt x="167" y="31"/>
                      <a:pt x="167" y="31"/>
                      <a:pt x="167" y="30"/>
                    </a:cubicBezTo>
                    <a:cubicBezTo>
                      <a:pt x="167" y="30"/>
                      <a:pt x="167" y="30"/>
                      <a:pt x="167" y="30"/>
                    </a:cubicBezTo>
                    <a:cubicBezTo>
                      <a:pt x="167" y="29"/>
                      <a:pt x="167" y="28"/>
                      <a:pt x="166" y="28"/>
                    </a:cubicBezTo>
                    <a:cubicBezTo>
                      <a:pt x="166" y="28"/>
                      <a:pt x="166" y="27"/>
                      <a:pt x="166" y="27"/>
                    </a:cubicBezTo>
                    <a:cubicBezTo>
                      <a:pt x="166" y="27"/>
                      <a:pt x="166" y="26"/>
                      <a:pt x="166" y="26"/>
                    </a:cubicBezTo>
                    <a:cubicBezTo>
                      <a:pt x="166" y="26"/>
                      <a:pt x="166" y="26"/>
                      <a:pt x="166" y="26"/>
                    </a:cubicBezTo>
                    <a:cubicBezTo>
                      <a:pt x="166" y="25"/>
                      <a:pt x="166" y="25"/>
                      <a:pt x="166" y="25"/>
                    </a:cubicBezTo>
                    <a:cubicBezTo>
                      <a:pt x="164" y="24"/>
                      <a:pt x="162" y="18"/>
                      <a:pt x="159" y="8"/>
                    </a:cubicBezTo>
                    <a:cubicBezTo>
                      <a:pt x="159" y="6"/>
                      <a:pt x="159" y="4"/>
                      <a:pt x="158" y="3"/>
                    </a:cubicBezTo>
                    <a:cubicBezTo>
                      <a:pt x="158" y="3"/>
                      <a:pt x="158" y="3"/>
                      <a:pt x="158" y="3"/>
                    </a:cubicBezTo>
                    <a:cubicBezTo>
                      <a:pt x="158" y="3"/>
                      <a:pt x="158" y="3"/>
                      <a:pt x="158" y="3"/>
                    </a:cubicBezTo>
                    <a:cubicBezTo>
                      <a:pt x="157" y="3"/>
                      <a:pt x="155" y="3"/>
                      <a:pt x="154" y="3"/>
                    </a:cubicBezTo>
                    <a:cubicBezTo>
                      <a:pt x="149" y="3"/>
                      <a:pt x="146" y="2"/>
                      <a:pt x="145" y="0"/>
                    </a:cubicBezTo>
                    <a:cubicBezTo>
                      <a:pt x="145" y="0"/>
                      <a:pt x="142" y="0"/>
                      <a:pt x="141" y="0"/>
                    </a:cubicBezTo>
                    <a:cubicBezTo>
                      <a:pt x="139" y="0"/>
                      <a:pt x="138" y="0"/>
                      <a:pt x="137" y="0"/>
                    </a:cubicBezTo>
                    <a:cubicBezTo>
                      <a:pt x="137" y="0"/>
                      <a:pt x="137" y="0"/>
                      <a:pt x="137" y="0"/>
                    </a:cubicBezTo>
                    <a:cubicBezTo>
                      <a:pt x="137" y="0"/>
                      <a:pt x="136" y="0"/>
                      <a:pt x="136" y="0"/>
                    </a:cubicBezTo>
                    <a:cubicBezTo>
                      <a:pt x="136" y="1"/>
                      <a:pt x="136" y="1"/>
                      <a:pt x="136" y="1"/>
                    </a:cubicBezTo>
                    <a:cubicBezTo>
                      <a:pt x="136" y="1"/>
                      <a:pt x="136" y="2"/>
                      <a:pt x="135" y="2"/>
                    </a:cubicBezTo>
                    <a:cubicBezTo>
                      <a:pt x="135" y="2"/>
                      <a:pt x="135" y="2"/>
                      <a:pt x="135" y="2"/>
                    </a:cubicBezTo>
                    <a:cubicBezTo>
                      <a:pt x="135" y="3"/>
                      <a:pt x="135" y="3"/>
                      <a:pt x="134" y="3"/>
                    </a:cubicBezTo>
                    <a:cubicBezTo>
                      <a:pt x="134" y="3"/>
                      <a:pt x="134" y="3"/>
                      <a:pt x="134" y="3"/>
                    </a:cubicBezTo>
                    <a:cubicBezTo>
                      <a:pt x="134" y="4"/>
                      <a:pt x="134" y="4"/>
                      <a:pt x="134" y="4"/>
                    </a:cubicBezTo>
                    <a:cubicBezTo>
                      <a:pt x="132" y="6"/>
                      <a:pt x="131" y="6"/>
                      <a:pt x="129" y="6"/>
                    </a:cubicBezTo>
                    <a:cubicBezTo>
                      <a:pt x="127" y="7"/>
                      <a:pt x="127" y="7"/>
                      <a:pt x="127" y="7"/>
                    </a:cubicBezTo>
                    <a:cubicBezTo>
                      <a:pt x="126" y="12"/>
                      <a:pt x="120" y="16"/>
                      <a:pt x="116" y="16"/>
                    </a:cubicBezTo>
                    <a:cubicBezTo>
                      <a:pt x="115" y="16"/>
                      <a:pt x="113" y="19"/>
                      <a:pt x="113" y="21"/>
                    </a:cubicBezTo>
                    <a:cubicBezTo>
                      <a:pt x="113" y="26"/>
                      <a:pt x="107" y="30"/>
                      <a:pt x="102" y="30"/>
                    </a:cubicBezTo>
                    <a:cubicBezTo>
                      <a:pt x="100" y="30"/>
                      <a:pt x="100" y="30"/>
                      <a:pt x="100" y="33"/>
                    </a:cubicBezTo>
                    <a:cubicBezTo>
                      <a:pt x="100" y="34"/>
                      <a:pt x="100" y="36"/>
                      <a:pt x="99" y="37"/>
                    </a:cubicBezTo>
                    <a:cubicBezTo>
                      <a:pt x="98" y="43"/>
                      <a:pt x="94" y="44"/>
                      <a:pt x="87" y="44"/>
                    </a:cubicBezTo>
                    <a:cubicBezTo>
                      <a:pt x="80" y="44"/>
                      <a:pt x="78" y="43"/>
                      <a:pt x="74" y="40"/>
                    </a:cubicBezTo>
                    <a:cubicBezTo>
                      <a:pt x="72" y="39"/>
                      <a:pt x="72" y="39"/>
                      <a:pt x="72" y="39"/>
                    </a:cubicBezTo>
                    <a:cubicBezTo>
                      <a:pt x="71" y="38"/>
                      <a:pt x="71" y="38"/>
                      <a:pt x="70" y="38"/>
                    </a:cubicBezTo>
                    <a:cubicBezTo>
                      <a:pt x="69" y="38"/>
                      <a:pt x="68" y="41"/>
                      <a:pt x="68" y="43"/>
                    </a:cubicBezTo>
                    <a:cubicBezTo>
                      <a:pt x="67" y="46"/>
                      <a:pt x="64" y="49"/>
                      <a:pt x="60" y="53"/>
                    </a:cubicBezTo>
                    <a:cubicBezTo>
                      <a:pt x="59" y="54"/>
                      <a:pt x="58" y="55"/>
                      <a:pt x="57" y="56"/>
                    </a:cubicBezTo>
                    <a:cubicBezTo>
                      <a:pt x="56" y="58"/>
                      <a:pt x="54" y="58"/>
                      <a:pt x="51" y="58"/>
                    </a:cubicBezTo>
                    <a:cubicBezTo>
                      <a:pt x="50" y="58"/>
                      <a:pt x="48" y="58"/>
                      <a:pt x="47" y="58"/>
                    </a:cubicBezTo>
                    <a:cubicBezTo>
                      <a:pt x="44" y="57"/>
                      <a:pt x="42" y="58"/>
                      <a:pt x="41" y="56"/>
                    </a:cubicBezTo>
                    <a:cubicBezTo>
                      <a:pt x="40" y="55"/>
                      <a:pt x="40" y="53"/>
                      <a:pt x="40" y="52"/>
                    </a:cubicBezTo>
                    <a:cubicBezTo>
                      <a:pt x="40" y="51"/>
                      <a:pt x="40" y="51"/>
                      <a:pt x="40" y="51"/>
                    </a:cubicBezTo>
                    <a:cubicBezTo>
                      <a:pt x="40" y="48"/>
                      <a:pt x="42" y="48"/>
                      <a:pt x="42" y="47"/>
                    </a:cubicBezTo>
                    <a:cubicBezTo>
                      <a:pt x="43" y="46"/>
                      <a:pt x="42" y="43"/>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8" y="36"/>
                      <a:pt x="38" y="35"/>
                      <a:pt x="38" y="35"/>
                    </a:cubicBezTo>
                    <a:cubicBezTo>
                      <a:pt x="38" y="35"/>
                      <a:pt x="38" y="35"/>
                      <a:pt x="38" y="35"/>
                    </a:cubicBezTo>
                    <a:cubicBezTo>
                      <a:pt x="38" y="35"/>
                      <a:pt x="38" y="35"/>
                      <a:pt x="38" y="35"/>
                    </a:cubicBezTo>
                    <a:cubicBezTo>
                      <a:pt x="37" y="35"/>
                      <a:pt x="37" y="35"/>
                      <a:pt x="37" y="35"/>
                    </a:cubicBezTo>
                    <a:cubicBezTo>
                      <a:pt x="37" y="73"/>
                      <a:pt x="37" y="73"/>
                      <a:pt x="37" y="73"/>
                    </a:cubicBezTo>
                    <a:cubicBezTo>
                      <a:pt x="37" y="76"/>
                      <a:pt x="34" y="78"/>
                      <a:pt x="32" y="80"/>
                    </a:cubicBezTo>
                    <a:cubicBezTo>
                      <a:pt x="31" y="80"/>
                      <a:pt x="30" y="81"/>
                      <a:pt x="30" y="81"/>
                    </a:cubicBezTo>
                    <a:cubicBezTo>
                      <a:pt x="29" y="83"/>
                      <a:pt x="26" y="83"/>
                      <a:pt x="24" y="83"/>
                    </a:cubicBezTo>
                    <a:cubicBezTo>
                      <a:pt x="23" y="83"/>
                      <a:pt x="21" y="83"/>
                      <a:pt x="19" y="83"/>
                    </a:cubicBezTo>
                    <a:cubicBezTo>
                      <a:pt x="17" y="83"/>
                      <a:pt x="15" y="83"/>
                      <a:pt x="14" y="83"/>
                    </a:cubicBezTo>
                    <a:cubicBezTo>
                      <a:pt x="9" y="83"/>
                      <a:pt x="8" y="79"/>
                      <a:pt x="7" y="77"/>
                    </a:cubicBezTo>
                    <a:cubicBezTo>
                      <a:pt x="7" y="76"/>
                      <a:pt x="7" y="75"/>
                      <a:pt x="6" y="74"/>
                    </a:cubicBezTo>
                    <a:cubicBezTo>
                      <a:pt x="6" y="73"/>
                      <a:pt x="4" y="74"/>
                      <a:pt x="4" y="75"/>
                    </a:cubicBezTo>
                    <a:cubicBezTo>
                      <a:pt x="3" y="76"/>
                      <a:pt x="3" y="76"/>
                      <a:pt x="3" y="76"/>
                    </a:cubicBezTo>
                    <a:cubicBezTo>
                      <a:pt x="3" y="76"/>
                      <a:pt x="3" y="77"/>
                      <a:pt x="3" y="77"/>
                    </a:cubicBezTo>
                    <a:cubicBezTo>
                      <a:pt x="3" y="78"/>
                      <a:pt x="3" y="78"/>
                      <a:pt x="3" y="78"/>
                    </a:cubicBezTo>
                    <a:cubicBezTo>
                      <a:pt x="3" y="78"/>
                      <a:pt x="2" y="78"/>
                      <a:pt x="2" y="79"/>
                    </a:cubicBezTo>
                    <a:cubicBezTo>
                      <a:pt x="2" y="79"/>
                      <a:pt x="2" y="79"/>
                      <a:pt x="2" y="79"/>
                    </a:cubicBezTo>
                    <a:cubicBezTo>
                      <a:pt x="2" y="79"/>
                      <a:pt x="2" y="79"/>
                      <a:pt x="2" y="79"/>
                    </a:cubicBezTo>
                    <a:cubicBezTo>
                      <a:pt x="1" y="79"/>
                      <a:pt x="1" y="79"/>
                      <a:pt x="1" y="79"/>
                    </a:cubicBezTo>
                    <a:cubicBezTo>
                      <a:pt x="1" y="79"/>
                      <a:pt x="0" y="79"/>
                      <a:pt x="0" y="79"/>
                    </a:cubicBezTo>
                    <a:cubicBezTo>
                      <a:pt x="0" y="79"/>
                      <a:pt x="0" y="79"/>
                      <a:pt x="0" y="79"/>
                    </a:cubicBezTo>
                    <a:cubicBezTo>
                      <a:pt x="3" y="84"/>
                      <a:pt x="6" y="90"/>
                      <a:pt x="7" y="95"/>
                    </a:cubicBezTo>
                    <a:cubicBezTo>
                      <a:pt x="8" y="99"/>
                      <a:pt x="11" y="104"/>
                      <a:pt x="14" y="108"/>
                    </a:cubicBezTo>
                    <a:cubicBezTo>
                      <a:pt x="15" y="112"/>
                      <a:pt x="17" y="114"/>
                      <a:pt x="18" y="117"/>
                    </a:cubicBezTo>
                    <a:cubicBezTo>
                      <a:pt x="18" y="118"/>
                      <a:pt x="18" y="118"/>
                      <a:pt x="18" y="118"/>
                    </a:cubicBezTo>
                    <a:cubicBezTo>
                      <a:pt x="20" y="122"/>
                      <a:pt x="21" y="126"/>
                      <a:pt x="19" y="128"/>
                    </a:cubicBezTo>
                    <a:cubicBezTo>
                      <a:pt x="19" y="129"/>
                      <a:pt x="18" y="130"/>
                      <a:pt x="16" y="130"/>
                    </a:cubicBezTo>
                    <a:cubicBezTo>
                      <a:pt x="16" y="130"/>
                      <a:pt x="15" y="130"/>
                      <a:pt x="15" y="130"/>
                    </a:cubicBezTo>
                    <a:cubicBezTo>
                      <a:pt x="15" y="130"/>
                      <a:pt x="15" y="131"/>
                      <a:pt x="18" y="136"/>
                    </a:cubicBezTo>
                    <a:cubicBezTo>
                      <a:pt x="20" y="139"/>
                      <a:pt x="20" y="142"/>
                      <a:pt x="20" y="144"/>
                    </a:cubicBezTo>
                    <a:cubicBezTo>
                      <a:pt x="20" y="144"/>
                      <a:pt x="20" y="145"/>
                      <a:pt x="20" y="145"/>
                    </a:cubicBezTo>
                    <a:cubicBezTo>
                      <a:pt x="23" y="145"/>
                      <a:pt x="23" y="146"/>
                      <a:pt x="24" y="147"/>
                    </a:cubicBezTo>
                    <a:cubicBezTo>
                      <a:pt x="24" y="147"/>
                      <a:pt x="24" y="147"/>
                      <a:pt x="24" y="148"/>
                    </a:cubicBezTo>
                    <a:cubicBezTo>
                      <a:pt x="28" y="148"/>
                      <a:pt x="30" y="151"/>
                      <a:pt x="32" y="153"/>
                    </a:cubicBezTo>
                    <a:cubicBezTo>
                      <a:pt x="32" y="154"/>
                      <a:pt x="33" y="154"/>
                      <a:pt x="34" y="154"/>
                    </a:cubicBezTo>
                    <a:cubicBezTo>
                      <a:pt x="34" y="154"/>
                      <a:pt x="35" y="154"/>
                      <a:pt x="36" y="153"/>
                    </a:cubicBezTo>
                    <a:cubicBezTo>
                      <a:pt x="38" y="150"/>
                      <a:pt x="43" y="148"/>
                      <a:pt x="51" y="148"/>
                    </a:cubicBezTo>
                    <a:cubicBezTo>
                      <a:pt x="54" y="148"/>
                      <a:pt x="54" y="148"/>
                      <a:pt x="56" y="147"/>
                    </a:cubicBezTo>
                    <a:cubicBezTo>
                      <a:pt x="57" y="146"/>
                      <a:pt x="58" y="145"/>
                      <a:pt x="61" y="144"/>
                    </a:cubicBezTo>
                    <a:cubicBezTo>
                      <a:pt x="67" y="143"/>
                      <a:pt x="74" y="142"/>
                      <a:pt x="79" y="144"/>
                    </a:cubicBezTo>
                    <a:cubicBezTo>
                      <a:pt x="83" y="145"/>
                      <a:pt x="86" y="145"/>
                      <a:pt x="88" y="143"/>
                    </a:cubicBezTo>
                    <a:cubicBezTo>
                      <a:pt x="90" y="142"/>
                      <a:pt x="92" y="142"/>
                      <a:pt x="94" y="143"/>
                    </a:cubicBezTo>
                    <a:cubicBezTo>
                      <a:pt x="94" y="143"/>
                      <a:pt x="94" y="143"/>
                      <a:pt x="95" y="143"/>
                    </a:cubicBezTo>
                    <a:cubicBezTo>
                      <a:pt x="95" y="138"/>
                      <a:pt x="101" y="138"/>
                      <a:pt x="103" y="138"/>
                    </a:cubicBezTo>
                    <a:cubicBezTo>
                      <a:pt x="106" y="138"/>
                      <a:pt x="106" y="138"/>
                      <a:pt x="106" y="138"/>
                    </a:cubicBezTo>
                    <a:cubicBezTo>
                      <a:pt x="109" y="138"/>
                      <a:pt x="119" y="132"/>
                      <a:pt x="128" y="124"/>
                    </a:cubicBezTo>
                    <a:cubicBezTo>
                      <a:pt x="136" y="116"/>
                      <a:pt x="150" y="99"/>
                      <a:pt x="154" y="92"/>
                    </a:cubicBezTo>
                    <a:cubicBezTo>
                      <a:pt x="159" y="84"/>
                      <a:pt x="166" y="78"/>
                      <a:pt x="170" y="74"/>
                    </a:cubicBezTo>
                    <a:cubicBezTo>
                      <a:pt x="171" y="73"/>
                      <a:pt x="171" y="73"/>
                      <a:pt x="171" y="73"/>
                    </a:cubicBezTo>
                    <a:cubicBezTo>
                      <a:pt x="172" y="72"/>
                      <a:pt x="174" y="67"/>
                      <a:pt x="175" y="58"/>
                    </a:cubicBezTo>
                    <a:cubicBezTo>
                      <a:pt x="175" y="58"/>
                      <a:pt x="175" y="58"/>
                      <a:pt x="175" y="58"/>
                    </a:cubicBezTo>
                    <a:cubicBezTo>
                      <a:pt x="175" y="58"/>
                      <a:pt x="175" y="58"/>
                      <a:pt x="174" y="58"/>
                    </a:cubicBezTo>
                    <a:cubicBezTo>
                      <a:pt x="174" y="58"/>
                      <a:pt x="174" y="58"/>
                      <a:pt x="174" y="58"/>
                    </a:cubicBezTo>
                    <a:cubicBezTo>
                      <a:pt x="173" y="58"/>
                      <a:pt x="173" y="58"/>
                      <a:pt x="173" y="58"/>
                    </a:cubicBezTo>
                    <a:cubicBezTo>
                      <a:pt x="173" y="58"/>
                      <a:pt x="172" y="58"/>
                      <a:pt x="172" y="58"/>
                    </a:cubicBezTo>
                    <a:cubicBezTo>
                      <a:pt x="172" y="58"/>
                      <a:pt x="172" y="58"/>
                      <a:pt x="172" y="58"/>
                    </a:cubicBezTo>
                    <a:cubicBezTo>
                      <a:pt x="171" y="58"/>
                      <a:pt x="171" y="58"/>
                      <a:pt x="171" y="58"/>
                    </a:cubicBezTo>
                    <a:cubicBezTo>
                      <a:pt x="171" y="58"/>
                      <a:pt x="171" y="58"/>
                      <a:pt x="171" y="58"/>
                    </a:cubicBezTo>
                    <a:cubicBezTo>
                      <a:pt x="171" y="58"/>
                      <a:pt x="170" y="58"/>
                      <a:pt x="170" y="59"/>
                    </a:cubicBezTo>
                    <a:cubicBezTo>
                      <a:pt x="170" y="59"/>
                      <a:pt x="169" y="59"/>
                      <a:pt x="169" y="59"/>
                    </a:cubicBezTo>
                    <a:cubicBezTo>
                      <a:pt x="169" y="59"/>
                      <a:pt x="169" y="59"/>
                      <a:pt x="169" y="59"/>
                    </a:cubicBezTo>
                    <a:cubicBezTo>
                      <a:pt x="169" y="59"/>
                      <a:pt x="169" y="60"/>
                      <a:pt x="169" y="60"/>
                    </a:cubicBezTo>
                    <a:cubicBezTo>
                      <a:pt x="169" y="60"/>
                      <a:pt x="169" y="61"/>
                      <a:pt x="168" y="61"/>
                    </a:cubicBezTo>
                    <a:close/>
                    <a:moveTo>
                      <a:pt x="138" y="91"/>
                    </a:moveTo>
                    <a:cubicBezTo>
                      <a:pt x="137" y="92"/>
                      <a:pt x="136" y="93"/>
                      <a:pt x="136" y="94"/>
                    </a:cubicBezTo>
                    <a:cubicBezTo>
                      <a:pt x="136" y="94"/>
                      <a:pt x="136" y="95"/>
                      <a:pt x="136" y="95"/>
                    </a:cubicBezTo>
                    <a:cubicBezTo>
                      <a:pt x="136" y="95"/>
                      <a:pt x="136" y="95"/>
                      <a:pt x="136" y="95"/>
                    </a:cubicBezTo>
                    <a:cubicBezTo>
                      <a:pt x="136" y="96"/>
                      <a:pt x="135" y="96"/>
                      <a:pt x="135" y="96"/>
                    </a:cubicBezTo>
                    <a:cubicBezTo>
                      <a:pt x="135" y="96"/>
                      <a:pt x="135" y="97"/>
                      <a:pt x="135" y="97"/>
                    </a:cubicBezTo>
                    <a:cubicBezTo>
                      <a:pt x="135" y="97"/>
                      <a:pt x="135" y="97"/>
                      <a:pt x="135" y="97"/>
                    </a:cubicBezTo>
                    <a:cubicBezTo>
                      <a:pt x="135" y="97"/>
                      <a:pt x="135" y="97"/>
                      <a:pt x="135" y="97"/>
                    </a:cubicBezTo>
                    <a:cubicBezTo>
                      <a:pt x="133" y="97"/>
                      <a:pt x="132" y="97"/>
                      <a:pt x="131" y="97"/>
                    </a:cubicBezTo>
                    <a:cubicBezTo>
                      <a:pt x="130" y="97"/>
                      <a:pt x="129" y="97"/>
                      <a:pt x="129" y="97"/>
                    </a:cubicBezTo>
                    <a:cubicBezTo>
                      <a:pt x="128" y="99"/>
                      <a:pt x="127" y="102"/>
                      <a:pt x="126" y="102"/>
                    </a:cubicBezTo>
                    <a:cubicBezTo>
                      <a:pt x="126" y="103"/>
                      <a:pt x="126" y="103"/>
                      <a:pt x="126" y="103"/>
                    </a:cubicBezTo>
                    <a:cubicBezTo>
                      <a:pt x="126" y="104"/>
                      <a:pt x="126" y="104"/>
                      <a:pt x="126" y="104"/>
                    </a:cubicBezTo>
                    <a:cubicBezTo>
                      <a:pt x="119" y="103"/>
                      <a:pt x="119" y="103"/>
                      <a:pt x="119" y="103"/>
                    </a:cubicBezTo>
                    <a:cubicBezTo>
                      <a:pt x="111" y="92"/>
                      <a:pt x="111" y="92"/>
                      <a:pt x="111" y="92"/>
                    </a:cubicBezTo>
                    <a:cubicBezTo>
                      <a:pt x="111" y="91"/>
                      <a:pt x="111" y="91"/>
                      <a:pt x="111" y="91"/>
                    </a:cubicBezTo>
                    <a:cubicBezTo>
                      <a:pt x="113" y="89"/>
                      <a:pt x="117" y="83"/>
                      <a:pt x="118" y="81"/>
                    </a:cubicBezTo>
                    <a:cubicBezTo>
                      <a:pt x="119" y="78"/>
                      <a:pt x="126" y="74"/>
                      <a:pt x="129" y="74"/>
                    </a:cubicBezTo>
                    <a:cubicBezTo>
                      <a:pt x="132" y="74"/>
                      <a:pt x="133" y="76"/>
                      <a:pt x="133" y="76"/>
                    </a:cubicBezTo>
                    <a:cubicBezTo>
                      <a:pt x="133" y="77"/>
                      <a:pt x="135" y="78"/>
                      <a:pt x="136" y="79"/>
                    </a:cubicBezTo>
                    <a:cubicBezTo>
                      <a:pt x="138" y="82"/>
                      <a:pt x="140" y="83"/>
                      <a:pt x="140" y="86"/>
                    </a:cubicBezTo>
                    <a:cubicBezTo>
                      <a:pt x="140" y="88"/>
                      <a:pt x="139" y="90"/>
                      <a:pt x="13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6" name="Freeform 1253"/>
              <p:cNvSpPr>
                <a:spLocks/>
              </p:cNvSpPr>
              <p:nvPr/>
            </p:nvSpPr>
            <p:spPr bwMode="auto">
              <a:xfrm>
                <a:off x="1848" y="3289"/>
                <a:ext cx="1" cy="1"/>
              </a:xfrm>
              <a:custGeom>
                <a:avLst/>
                <a:gdLst>
                  <a:gd name="T0" fmla="*/ 2 w 2"/>
                  <a:gd name="T1" fmla="*/ 1 h 2"/>
                  <a:gd name="T2" fmla="*/ 2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2" y="0"/>
                      <a:pt x="2" y="0"/>
                    </a:cubicBezTo>
                    <a:cubicBezTo>
                      <a:pt x="1" y="0"/>
                      <a:pt x="0" y="1"/>
                      <a:pt x="0" y="2"/>
                    </a:cubicBezTo>
                    <a:cubicBezTo>
                      <a:pt x="0" y="1"/>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7" name="Freeform 1254"/>
              <p:cNvSpPr>
                <a:spLocks/>
              </p:cNvSpPr>
              <p:nvPr/>
            </p:nvSpPr>
            <p:spPr bwMode="auto">
              <a:xfrm>
                <a:off x="1847" y="329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8" name="Freeform 1255"/>
              <p:cNvSpPr>
                <a:spLocks/>
              </p:cNvSpPr>
              <p:nvPr/>
            </p:nvSpPr>
            <p:spPr bwMode="auto">
              <a:xfrm>
                <a:off x="1846" y="32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9" name="Freeform 1256"/>
              <p:cNvSpPr>
                <a:spLocks/>
              </p:cNvSpPr>
              <p:nvPr/>
            </p:nvSpPr>
            <p:spPr bwMode="auto">
              <a:xfrm>
                <a:off x="1844" y="32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0" name="Freeform 1257"/>
              <p:cNvSpPr>
                <a:spLocks/>
              </p:cNvSpPr>
              <p:nvPr/>
            </p:nvSpPr>
            <p:spPr bwMode="auto">
              <a:xfrm>
                <a:off x="1995" y="322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1" name="Freeform 1258"/>
              <p:cNvSpPr>
                <a:spLocks/>
              </p:cNvSpPr>
              <p:nvPr/>
            </p:nvSpPr>
            <p:spPr bwMode="auto">
              <a:xfrm>
                <a:off x="1975" y="3219"/>
                <a:ext cx="20" cy="3"/>
              </a:xfrm>
              <a:custGeom>
                <a:avLst/>
                <a:gdLst>
                  <a:gd name="T0" fmla="*/ 8 w 21"/>
                  <a:gd name="T1" fmla="*/ 0 h 3"/>
                  <a:gd name="T2" fmla="*/ 4 w 21"/>
                  <a:gd name="T3" fmla="*/ 0 h 3"/>
                  <a:gd name="T4" fmla="*/ 0 w 21"/>
                  <a:gd name="T5" fmla="*/ 0 h 3"/>
                  <a:gd name="T6" fmla="*/ 4 w 21"/>
                  <a:gd name="T7" fmla="*/ 0 h 3"/>
                  <a:gd name="T8" fmla="*/ 8 w 21"/>
                  <a:gd name="T9" fmla="*/ 0 h 3"/>
                  <a:gd name="T10" fmla="*/ 17 w 21"/>
                  <a:gd name="T11" fmla="*/ 3 h 3"/>
                  <a:gd name="T12" fmla="*/ 21 w 21"/>
                  <a:gd name="T13" fmla="*/ 3 h 3"/>
                  <a:gd name="T14" fmla="*/ 17 w 21"/>
                  <a:gd name="T15" fmla="*/ 3 h 3"/>
                  <a:gd name="T16" fmla="*/ 8 w 2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
                    <a:moveTo>
                      <a:pt x="8" y="0"/>
                    </a:moveTo>
                    <a:cubicBezTo>
                      <a:pt x="8" y="0"/>
                      <a:pt x="5" y="0"/>
                      <a:pt x="4" y="0"/>
                    </a:cubicBezTo>
                    <a:cubicBezTo>
                      <a:pt x="2" y="0"/>
                      <a:pt x="1" y="0"/>
                      <a:pt x="0" y="0"/>
                    </a:cubicBezTo>
                    <a:cubicBezTo>
                      <a:pt x="1" y="0"/>
                      <a:pt x="2" y="0"/>
                      <a:pt x="4" y="0"/>
                    </a:cubicBezTo>
                    <a:cubicBezTo>
                      <a:pt x="5" y="0"/>
                      <a:pt x="8" y="0"/>
                      <a:pt x="8" y="0"/>
                    </a:cubicBezTo>
                    <a:cubicBezTo>
                      <a:pt x="9" y="2"/>
                      <a:pt x="12" y="3"/>
                      <a:pt x="17" y="3"/>
                    </a:cubicBezTo>
                    <a:cubicBezTo>
                      <a:pt x="18" y="3"/>
                      <a:pt x="20" y="3"/>
                      <a:pt x="21" y="3"/>
                    </a:cubicBezTo>
                    <a:cubicBezTo>
                      <a:pt x="20" y="3"/>
                      <a:pt x="18" y="3"/>
                      <a:pt x="17" y="3"/>
                    </a:cubicBezTo>
                    <a:cubicBezTo>
                      <a:pt x="12" y="3"/>
                      <a:pt x="9"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2" name="Freeform 1259"/>
              <p:cNvSpPr>
                <a:spLocks/>
              </p:cNvSpPr>
              <p:nvPr/>
            </p:nvSpPr>
            <p:spPr bwMode="auto">
              <a:xfrm>
                <a:off x="1973" y="32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3" name="Freeform 1260"/>
              <p:cNvSpPr>
                <a:spLocks/>
              </p:cNvSpPr>
              <p:nvPr/>
            </p:nvSpPr>
            <p:spPr bwMode="auto">
              <a:xfrm>
                <a:off x="1880" y="32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4" name="Freeform 1261"/>
              <p:cNvSpPr>
                <a:spLocks/>
              </p:cNvSpPr>
              <p:nvPr/>
            </p:nvSpPr>
            <p:spPr bwMode="auto">
              <a:xfrm>
                <a:off x="1974" y="321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5" name="Freeform 1262"/>
              <p:cNvSpPr>
                <a:spLocks/>
              </p:cNvSpPr>
              <p:nvPr/>
            </p:nvSpPr>
            <p:spPr bwMode="auto">
              <a:xfrm>
                <a:off x="1879" y="325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6" name="Freeform 1263"/>
              <p:cNvSpPr>
                <a:spLocks/>
              </p:cNvSpPr>
              <p:nvPr/>
            </p:nvSpPr>
            <p:spPr bwMode="auto">
              <a:xfrm>
                <a:off x="1972" y="32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7" name="Freeform 1264"/>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8" name="Freeform 1265"/>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9" name="Freeform 1266"/>
              <p:cNvSpPr>
                <a:spLocks/>
              </p:cNvSpPr>
              <p:nvPr/>
            </p:nvSpPr>
            <p:spPr bwMode="auto">
              <a:xfrm>
                <a:off x="2001" y="3278"/>
                <a:ext cx="1"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1"/>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0" name="Freeform 1267"/>
              <p:cNvSpPr>
                <a:spLocks/>
              </p:cNvSpPr>
              <p:nvPr/>
            </p:nvSpPr>
            <p:spPr bwMode="auto">
              <a:xfrm>
                <a:off x="2004" y="327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1" name="Freeform 1268"/>
              <p:cNvSpPr>
                <a:spLocks/>
              </p:cNvSpPr>
              <p:nvPr/>
            </p:nvSpPr>
            <p:spPr bwMode="auto">
              <a:xfrm>
                <a:off x="2003" y="32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2" name="Freeform 1269"/>
              <p:cNvSpPr>
                <a:spLocks/>
              </p:cNvSpPr>
              <p:nvPr/>
            </p:nvSpPr>
            <p:spPr bwMode="auto">
              <a:xfrm>
                <a:off x="1998" y="3279"/>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0"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3" name="Freeform 1270"/>
              <p:cNvSpPr>
                <a:spLocks/>
              </p:cNvSpPr>
              <p:nvPr/>
            </p:nvSpPr>
            <p:spPr bwMode="auto">
              <a:xfrm>
                <a:off x="2000" y="32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4" name="Freeform 1271"/>
              <p:cNvSpPr>
                <a:spLocks/>
              </p:cNvSpPr>
              <p:nvPr/>
            </p:nvSpPr>
            <p:spPr bwMode="auto">
              <a:xfrm>
                <a:off x="1969" y="3312"/>
                <a:ext cx="4" cy="0"/>
              </a:xfrm>
              <a:custGeom>
                <a:avLst/>
                <a:gdLst>
                  <a:gd name="T0" fmla="*/ 0 w 4"/>
                  <a:gd name="T1" fmla="*/ 4 w 4"/>
                  <a:gd name="T2" fmla="*/ 2 w 4"/>
                  <a:gd name="T3" fmla="*/ 0 w 4"/>
                </a:gdLst>
                <a:ahLst/>
                <a:cxnLst>
                  <a:cxn ang="0">
                    <a:pos x="T0" y="0"/>
                  </a:cxn>
                  <a:cxn ang="0">
                    <a:pos x="T1" y="0"/>
                  </a:cxn>
                  <a:cxn ang="0">
                    <a:pos x="T2" y="0"/>
                  </a:cxn>
                  <a:cxn ang="0">
                    <a:pos x="T3" y="0"/>
                  </a:cxn>
                </a:cxnLst>
                <a:rect l="0" t="0" r="r" b="b"/>
                <a:pathLst>
                  <a:path w="4">
                    <a:moveTo>
                      <a:pt x="0" y="0"/>
                    </a:moveTo>
                    <a:cubicBezTo>
                      <a:pt x="1" y="0"/>
                      <a:pt x="2" y="0"/>
                      <a:pt x="4" y="0"/>
                    </a:cubicBezTo>
                    <a:cubicBezTo>
                      <a:pt x="3" y="0"/>
                      <a:pt x="3"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5" name="Freeform 1272"/>
              <p:cNvSpPr>
                <a:spLocks/>
              </p:cNvSpPr>
              <p:nvPr/>
            </p:nvSpPr>
            <p:spPr bwMode="auto">
              <a:xfrm>
                <a:off x="1958" y="3317"/>
                <a:ext cx="6" cy="1"/>
              </a:xfrm>
              <a:custGeom>
                <a:avLst/>
                <a:gdLst>
                  <a:gd name="T0" fmla="*/ 0 w 6"/>
                  <a:gd name="T1" fmla="*/ 0 h 1"/>
                  <a:gd name="T2" fmla="*/ 6 w 6"/>
                  <a:gd name="T3" fmla="*/ 1 h 1"/>
                  <a:gd name="T4" fmla="*/ 6 w 6"/>
                  <a:gd name="T5" fmla="*/ 0 h 1"/>
                  <a:gd name="T6" fmla="*/ 6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0"/>
                    </a:lnTo>
                    <a:lnTo>
                      <a:pt x="6"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6" name="Freeform 1273"/>
              <p:cNvSpPr>
                <a:spLocks/>
              </p:cNvSpPr>
              <p:nvPr/>
            </p:nvSpPr>
            <p:spPr bwMode="auto">
              <a:xfrm>
                <a:off x="1974" y="33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7" name="Freeform 1274"/>
              <p:cNvSpPr>
                <a:spLocks/>
              </p:cNvSpPr>
              <p:nvPr/>
            </p:nvSpPr>
            <p:spPr bwMode="auto">
              <a:xfrm>
                <a:off x="1973" y="3311"/>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8" name="Freeform 1275"/>
              <p:cNvSpPr>
                <a:spLocks/>
              </p:cNvSpPr>
              <p:nvPr/>
            </p:nvSpPr>
            <p:spPr bwMode="auto">
              <a:xfrm>
                <a:off x="1797" y="3040"/>
                <a:ext cx="121" cy="128"/>
              </a:xfrm>
              <a:custGeom>
                <a:avLst/>
                <a:gdLst>
                  <a:gd name="T0" fmla="*/ 106 w 127"/>
                  <a:gd name="T1" fmla="*/ 77 h 134"/>
                  <a:gd name="T2" fmla="*/ 125 w 127"/>
                  <a:gd name="T3" fmla="*/ 76 h 134"/>
                  <a:gd name="T4" fmla="*/ 127 w 127"/>
                  <a:gd name="T5" fmla="*/ 56 h 134"/>
                  <a:gd name="T6" fmla="*/ 116 w 127"/>
                  <a:gd name="T7" fmla="*/ 57 h 134"/>
                  <a:gd name="T8" fmla="*/ 111 w 127"/>
                  <a:gd name="T9" fmla="*/ 60 h 134"/>
                  <a:gd name="T10" fmla="*/ 108 w 127"/>
                  <a:gd name="T11" fmla="*/ 49 h 134"/>
                  <a:gd name="T12" fmla="*/ 104 w 127"/>
                  <a:gd name="T13" fmla="*/ 41 h 134"/>
                  <a:gd name="T14" fmla="*/ 105 w 127"/>
                  <a:gd name="T15" fmla="*/ 25 h 134"/>
                  <a:gd name="T16" fmla="*/ 102 w 127"/>
                  <a:gd name="T17" fmla="*/ 15 h 134"/>
                  <a:gd name="T18" fmla="*/ 97 w 127"/>
                  <a:gd name="T19" fmla="*/ 15 h 134"/>
                  <a:gd name="T20" fmla="*/ 86 w 127"/>
                  <a:gd name="T21" fmla="*/ 12 h 134"/>
                  <a:gd name="T22" fmla="*/ 82 w 127"/>
                  <a:gd name="T23" fmla="*/ 17 h 134"/>
                  <a:gd name="T24" fmla="*/ 77 w 127"/>
                  <a:gd name="T25" fmla="*/ 23 h 134"/>
                  <a:gd name="T26" fmla="*/ 65 w 127"/>
                  <a:gd name="T27" fmla="*/ 25 h 134"/>
                  <a:gd name="T28" fmla="*/ 51 w 127"/>
                  <a:gd name="T29" fmla="*/ 13 h 134"/>
                  <a:gd name="T30" fmla="*/ 48 w 127"/>
                  <a:gd name="T31" fmla="*/ 0 h 134"/>
                  <a:gd name="T32" fmla="*/ 13 w 127"/>
                  <a:gd name="T33" fmla="*/ 0 h 134"/>
                  <a:gd name="T34" fmla="*/ 12 w 127"/>
                  <a:gd name="T35" fmla="*/ 0 h 134"/>
                  <a:gd name="T36" fmla="*/ 11 w 127"/>
                  <a:gd name="T37" fmla="*/ 0 h 134"/>
                  <a:gd name="T38" fmla="*/ 10 w 127"/>
                  <a:gd name="T39" fmla="*/ 1 h 134"/>
                  <a:gd name="T40" fmla="*/ 8 w 127"/>
                  <a:gd name="T41" fmla="*/ 2 h 134"/>
                  <a:gd name="T42" fmla="*/ 18 w 127"/>
                  <a:gd name="T43" fmla="*/ 24 h 134"/>
                  <a:gd name="T44" fmla="*/ 16 w 127"/>
                  <a:gd name="T45" fmla="*/ 37 h 134"/>
                  <a:gd name="T46" fmla="*/ 23 w 127"/>
                  <a:gd name="T47" fmla="*/ 60 h 134"/>
                  <a:gd name="T48" fmla="*/ 15 w 127"/>
                  <a:gd name="T49" fmla="*/ 78 h 134"/>
                  <a:gd name="T50" fmla="*/ 3 w 127"/>
                  <a:gd name="T51" fmla="*/ 110 h 134"/>
                  <a:gd name="T52" fmla="*/ 0 w 127"/>
                  <a:gd name="T53" fmla="*/ 127 h 134"/>
                  <a:gd name="T54" fmla="*/ 1 w 127"/>
                  <a:gd name="T55" fmla="*/ 126 h 134"/>
                  <a:gd name="T56" fmla="*/ 2 w 127"/>
                  <a:gd name="T57" fmla="*/ 125 h 134"/>
                  <a:gd name="T58" fmla="*/ 3 w 127"/>
                  <a:gd name="T59" fmla="*/ 124 h 134"/>
                  <a:gd name="T60" fmla="*/ 9 w 127"/>
                  <a:gd name="T61" fmla="*/ 127 h 134"/>
                  <a:gd name="T62" fmla="*/ 9 w 127"/>
                  <a:gd name="T63" fmla="*/ 127 h 134"/>
                  <a:gd name="T64" fmla="*/ 31 w 127"/>
                  <a:gd name="T65" fmla="*/ 130 h 134"/>
                  <a:gd name="T66" fmla="*/ 75 w 127"/>
                  <a:gd name="T67" fmla="*/ 134 h 134"/>
                  <a:gd name="T68" fmla="*/ 99 w 127"/>
                  <a:gd name="T69" fmla="*/ 134 h 134"/>
                  <a:gd name="T70" fmla="*/ 115 w 127"/>
                  <a:gd name="T71" fmla="*/ 133 h 134"/>
                  <a:gd name="T72" fmla="*/ 104 w 127"/>
                  <a:gd name="T73" fmla="*/ 1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134">
                    <a:moveTo>
                      <a:pt x="104" y="117"/>
                    </a:moveTo>
                    <a:cubicBezTo>
                      <a:pt x="106" y="77"/>
                      <a:pt x="106" y="77"/>
                      <a:pt x="106" y="77"/>
                    </a:cubicBezTo>
                    <a:cubicBezTo>
                      <a:pt x="123" y="77"/>
                      <a:pt x="123" y="77"/>
                      <a:pt x="123" y="77"/>
                    </a:cubicBezTo>
                    <a:cubicBezTo>
                      <a:pt x="125" y="76"/>
                      <a:pt x="125" y="76"/>
                      <a:pt x="125" y="76"/>
                    </a:cubicBezTo>
                    <a:cubicBezTo>
                      <a:pt x="127" y="56"/>
                      <a:pt x="127" y="56"/>
                      <a:pt x="127" y="56"/>
                    </a:cubicBezTo>
                    <a:cubicBezTo>
                      <a:pt x="127" y="56"/>
                      <a:pt x="127" y="56"/>
                      <a:pt x="127" y="56"/>
                    </a:cubicBezTo>
                    <a:cubicBezTo>
                      <a:pt x="124" y="57"/>
                      <a:pt x="121" y="57"/>
                      <a:pt x="118" y="57"/>
                    </a:cubicBezTo>
                    <a:cubicBezTo>
                      <a:pt x="118" y="57"/>
                      <a:pt x="117" y="57"/>
                      <a:pt x="116" y="57"/>
                    </a:cubicBezTo>
                    <a:cubicBezTo>
                      <a:pt x="115" y="57"/>
                      <a:pt x="115" y="57"/>
                      <a:pt x="114" y="58"/>
                    </a:cubicBezTo>
                    <a:cubicBezTo>
                      <a:pt x="113" y="59"/>
                      <a:pt x="112" y="60"/>
                      <a:pt x="111" y="60"/>
                    </a:cubicBezTo>
                    <a:cubicBezTo>
                      <a:pt x="110" y="60"/>
                      <a:pt x="110" y="60"/>
                      <a:pt x="110" y="60"/>
                    </a:cubicBezTo>
                    <a:cubicBezTo>
                      <a:pt x="106" y="59"/>
                      <a:pt x="107" y="53"/>
                      <a:pt x="108" y="49"/>
                    </a:cubicBezTo>
                    <a:cubicBezTo>
                      <a:pt x="108" y="49"/>
                      <a:pt x="108" y="49"/>
                      <a:pt x="108" y="49"/>
                    </a:cubicBezTo>
                    <a:cubicBezTo>
                      <a:pt x="109" y="47"/>
                      <a:pt x="106" y="44"/>
                      <a:pt x="104" y="41"/>
                    </a:cubicBezTo>
                    <a:cubicBezTo>
                      <a:pt x="101" y="40"/>
                      <a:pt x="102" y="35"/>
                      <a:pt x="104" y="30"/>
                    </a:cubicBezTo>
                    <a:cubicBezTo>
                      <a:pt x="104" y="28"/>
                      <a:pt x="105" y="26"/>
                      <a:pt x="105" y="25"/>
                    </a:cubicBezTo>
                    <a:cubicBezTo>
                      <a:pt x="103" y="23"/>
                      <a:pt x="102" y="18"/>
                      <a:pt x="102" y="15"/>
                    </a:cubicBezTo>
                    <a:cubicBezTo>
                      <a:pt x="102" y="15"/>
                      <a:pt x="102" y="15"/>
                      <a:pt x="102" y="15"/>
                    </a:cubicBezTo>
                    <a:cubicBezTo>
                      <a:pt x="102" y="15"/>
                      <a:pt x="102" y="15"/>
                      <a:pt x="101" y="15"/>
                    </a:cubicBezTo>
                    <a:cubicBezTo>
                      <a:pt x="100" y="15"/>
                      <a:pt x="99" y="15"/>
                      <a:pt x="97" y="15"/>
                    </a:cubicBezTo>
                    <a:cubicBezTo>
                      <a:pt x="93" y="15"/>
                      <a:pt x="91" y="14"/>
                      <a:pt x="90" y="13"/>
                    </a:cubicBezTo>
                    <a:cubicBezTo>
                      <a:pt x="89" y="12"/>
                      <a:pt x="88" y="12"/>
                      <a:pt x="86" y="12"/>
                    </a:cubicBezTo>
                    <a:cubicBezTo>
                      <a:pt x="85" y="12"/>
                      <a:pt x="84" y="12"/>
                      <a:pt x="83" y="13"/>
                    </a:cubicBezTo>
                    <a:cubicBezTo>
                      <a:pt x="83" y="13"/>
                      <a:pt x="82" y="16"/>
                      <a:pt x="82" y="17"/>
                    </a:cubicBezTo>
                    <a:cubicBezTo>
                      <a:pt x="81" y="20"/>
                      <a:pt x="81" y="23"/>
                      <a:pt x="78" y="23"/>
                    </a:cubicBezTo>
                    <a:cubicBezTo>
                      <a:pt x="77" y="23"/>
                      <a:pt x="77" y="23"/>
                      <a:pt x="77" y="23"/>
                    </a:cubicBezTo>
                    <a:cubicBezTo>
                      <a:pt x="77" y="23"/>
                      <a:pt x="77" y="23"/>
                      <a:pt x="76" y="23"/>
                    </a:cubicBezTo>
                    <a:cubicBezTo>
                      <a:pt x="74" y="23"/>
                      <a:pt x="69" y="24"/>
                      <a:pt x="65" y="25"/>
                    </a:cubicBezTo>
                    <a:cubicBezTo>
                      <a:pt x="59" y="27"/>
                      <a:pt x="56" y="22"/>
                      <a:pt x="54" y="17"/>
                    </a:cubicBezTo>
                    <a:cubicBezTo>
                      <a:pt x="53" y="14"/>
                      <a:pt x="52" y="14"/>
                      <a:pt x="51" y="13"/>
                    </a:cubicBezTo>
                    <a:cubicBezTo>
                      <a:pt x="49" y="12"/>
                      <a:pt x="48" y="10"/>
                      <a:pt x="49" y="7"/>
                    </a:cubicBezTo>
                    <a:cubicBezTo>
                      <a:pt x="50" y="4"/>
                      <a:pt x="48" y="1"/>
                      <a:pt x="48" y="0"/>
                    </a:cubicBezTo>
                    <a:cubicBezTo>
                      <a:pt x="44" y="0"/>
                      <a:pt x="32" y="0"/>
                      <a:pt x="23" y="0"/>
                    </a:cubicBezTo>
                    <a:cubicBezTo>
                      <a:pt x="15" y="0"/>
                      <a:pt x="13" y="0"/>
                      <a:pt x="13" y="0"/>
                    </a:cubicBezTo>
                    <a:cubicBezTo>
                      <a:pt x="13" y="0"/>
                      <a:pt x="13" y="0"/>
                      <a:pt x="12" y="0"/>
                    </a:cubicBezTo>
                    <a:cubicBezTo>
                      <a:pt x="12" y="0"/>
                      <a:pt x="12" y="0"/>
                      <a:pt x="12" y="0"/>
                    </a:cubicBezTo>
                    <a:cubicBezTo>
                      <a:pt x="12" y="0"/>
                      <a:pt x="12" y="0"/>
                      <a:pt x="12" y="0"/>
                    </a:cubicBezTo>
                    <a:cubicBezTo>
                      <a:pt x="12" y="0"/>
                      <a:pt x="12" y="0"/>
                      <a:pt x="11" y="0"/>
                    </a:cubicBezTo>
                    <a:cubicBezTo>
                      <a:pt x="11" y="1"/>
                      <a:pt x="11" y="1"/>
                      <a:pt x="10" y="1"/>
                    </a:cubicBezTo>
                    <a:cubicBezTo>
                      <a:pt x="10" y="1"/>
                      <a:pt x="10" y="1"/>
                      <a:pt x="10" y="1"/>
                    </a:cubicBezTo>
                    <a:cubicBezTo>
                      <a:pt x="10" y="1"/>
                      <a:pt x="9" y="2"/>
                      <a:pt x="8" y="2"/>
                    </a:cubicBezTo>
                    <a:cubicBezTo>
                      <a:pt x="8" y="2"/>
                      <a:pt x="8" y="2"/>
                      <a:pt x="8" y="2"/>
                    </a:cubicBezTo>
                    <a:cubicBezTo>
                      <a:pt x="10" y="9"/>
                      <a:pt x="15" y="19"/>
                      <a:pt x="17" y="23"/>
                    </a:cubicBezTo>
                    <a:cubicBezTo>
                      <a:pt x="18" y="24"/>
                      <a:pt x="18" y="24"/>
                      <a:pt x="18" y="24"/>
                    </a:cubicBezTo>
                    <a:cubicBezTo>
                      <a:pt x="19" y="26"/>
                      <a:pt x="18" y="29"/>
                      <a:pt x="17" y="31"/>
                    </a:cubicBezTo>
                    <a:cubicBezTo>
                      <a:pt x="17" y="32"/>
                      <a:pt x="16" y="34"/>
                      <a:pt x="16" y="37"/>
                    </a:cubicBezTo>
                    <a:cubicBezTo>
                      <a:pt x="16" y="39"/>
                      <a:pt x="18" y="44"/>
                      <a:pt x="19" y="48"/>
                    </a:cubicBezTo>
                    <a:cubicBezTo>
                      <a:pt x="21" y="52"/>
                      <a:pt x="23" y="56"/>
                      <a:pt x="23" y="60"/>
                    </a:cubicBezTo>
                    <a:cubicBezTo>
                      <a:pt x="24" y="68"/>
                      <a:pt x="19" y="72"/>
                      <a:pt x="16" y="77"/>
                    </a:cubicBezTo>
                    <a:cubicBezTo>
                      <a:pt x="15" y="78"/>
                      <a:pt x="15" y="78"/>
                      <a:pt x="15" y="78"/>
                    </a:cubicBezTo>
                    <a:cubicBezTo>
                      <a:pt x="11" y="83"/>
                      <a:pt x="7" y="93"/>
                      <a:pt x="7" y="98"/>
                    </a:cubicBezTo>
                    <a:cubicBezTo>
                      <a:pt x="7" y="103"/>
                      <a:pt x="5" y="107"/>
                      <a:pt x="3" y="110"/>
                    </a:cubicBezTo>
                    <a:cubicBezTo>
                      <a:pt x="2" y="111"/>
                      <a:pt x="1" y="113"/>
                      <a:pt x="1" y="114"/>
                    </a:cubicBezTo>
                    <a:cubicBezTo>
                      <a:pt x="1" y="117"/>
                      <a:pt x="1" y="123"/>
                      <a:pt x="0" y="127"/>
                    </a:cubicBezTo>
                    <a:cubicBezTo>
                      <a:pt x="0" y="127"/>
                      <a:pt x="0" y="127"/>
                      <a:pt x="0" y="126"/>
                    </a:cubicBezTo>
                    <a:cubicBezTo>
                      <a:pt x="0" y="126"/>
                      <a:pt x="1" y="126"/>
                      <a:pt x="1" y="126"/>
                    </a:cubicBezTo>
                    <a:cubicBezTo>
                      <a:pt x="1" y="126"/>
                      <a:pt x="1" y="126"/>
                      <a:pt x="1" y="125"/>
                    </a:cubicBezTo>
                    <a:cubicBezTo>
                      <a:pt x="2" y="125"/>
                      <a:pt x="2" y="125"/>
                      <a:pt x="2" y="125"/>
                    </a:cubicBezTo>
                    <a:cubicBezTo>
                      <a:pt x="2" y="125"/>
                      <a:pt x="2" y="125"/>
                      <a:pt x="3" y="125"/>
                    </a:cubicBezTo>
                    <a:cubicBezTo>
                      <a:pt x="3" y="125"/>
                      <a:pt x="3" y="124"/>
                      <a:pt x="3" y="124"/>
                    </a:cubicBezTo>
                    <a:cubicBezTo>
                      <a:pt x="4" y="124"/>
                      <a:pt x="4" y="124"/>
                      <a:pt x="5" y="124"/>
                    </a:cubicBezTo>
                    <a:cubicBezTo>
                      <a:pt x="7" y="124"/>
                      <a:pt x="8" y="126"/>
                      <a:pt x="9" y="127"/>
                    </a:cubicBezTo>
                    <a:cubicBezTo>
                      <a:pt x="9" y="127"/>
                      <a:pt x="9" y="127"/>
                      <a:pt x="9" y="127"/>
                    </a:cubicBezTo>
                    <a:cubicBezTo>
                      <a:pt x="9" y="127"/>
                      <a:pt x="9" y="127"/>
                      <a:pt x="9" y="127"/>
                    </a:cubicBezTo>
                    <a:cubicBezTo>
                      <a:pt x="14" y="124"/>
                      <a:pt x="18" y="125"/>
                      <a:pt x="22" y="127"/>
                    </a:cubicBezTo>
                    <a:cubicBezTo>
                      <a:pt x="25" y="129"/>
                      <a:pt x="28" y="130"/>
                      <a:pt x="31" y="130"/>
                    </a:cubicBezTo>
                    <a:cubicBezTo>
                      <a:pt x="71" y="130"/>
                      <a:pt x="71" y="130"/>
                      <a:pt x="71" y="130"/>
                    </a:cubicBezTo>
                    <a:cubicBezTo>
                      <a:pt x="75" y="134"/>
                      <a:pt x="75" y="134"/>
                      <a:pt x="75" y="134"/>
                    </a:cubicBezTo>
                    <a:cubicBezTo>
                      <a:pt x="77" y="133"/>
                      <a:pt x="85" y="133"/>
                      <a:pt x="91" y="133"/>
                    </a:cubicBezTo>
                    <a:cubicBezTo>
                      <a:pt x="97" y="133"/>
                      <a:pt x="99" y="133"/>
                      <a:pt x="99" y="134"/>
                    </a:cubicBezTo>
                    <a:cubicBezTo>
                      <a:pt x="100" y="134"/>
                      <a:pt x="101" y="134"/>
                      <a:pt x="103" y="134"/>
                    </a:cubicBezTo>
                    <a:cubicBezTo>
                      <a:pt x="108" y="134"/>
                      <a:pt x="113" y="133"/>
                      <a:pt x="115" y="133"/>
                    </a:cubicBezTo>
                    <a:cubicBezTo>
                      <a:pt x="116" y="133"/>
                      <a:pt x="116" y="133"/>
                      <a:pt x="116" y="133"/>
                    </a:cubicBez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9" name="Freeform 1276"/>
              <p:cNvSpPr>
                <a:spLocks/>
              </p:cNvSpPr>
              <p:nvPr/>
            </p:nvSpPr>
            <p:spPr bwMode="auto">
              <a:xfrm>
                <a:off x="1800" y="31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0" name="Freeform 1277"/>
              <p:cNvSpPr>
                <a:spLocks/>
              </p:cNvSpPr>
              <p:nvPr/>
            </p:nvSpPr>
            <p:spPr bwMode="auto">
              <a:xfrm>
                <a:off x="1798" y="31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1" name="Freeform 1278"/>
              <p:cNvSpPr>
                <a:spLocks/>
              </p:cNvSpPr>
              <p:nvPr/>
            </p:nvSpPr>
            <p:spPr bwMode="auto">
              <a:xfrm>
                <a:off x="1802" y="3158"/>
                <a:ext cx="3"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2" y="0"/>
                      <a:pt x="3" y="2"/>
                      <a:pt x="4" y="3"/>
                    </a:cubicBezTo>
                    <a:cubicBezTo>
                      <a:pt x="3" y="2"/>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2" name="Freeform 1279"/>
              <p:cNvSpPr>
                <a:spLocks/>
              </p:cNvSpPr>
              <p:nvPr/>
            </p:nvSpPr>
            <p:spPr bwMode="auto">
              <a:xfrm>
                <a:off x="1797" y="316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3" name="Freeform 1280"/>
              <p:cNvSpPr>
                <a:spLocks/>
              </p:cNvSpPr>
              <p:nvPr/>
            </p:nvSpPr>
            <p:spPr bwMode="auto">
              <a:xfrm>
                <a:off x="1900" y="3065"/>
                <a:ext cx="121" cy="104"/>
              </a:xfrm>
              <a:custGeom>
                <a:avLst/>
                <a:gdLst>
                  <a:gd name="T0" fmla="*/ 17 w 126"/>
                  <a:gd name="T1" fmla="*/ 105 h 109"/>
                  <a:gd name="T2" fmla="*/ 22 w 126"/>
                  <a:gd name="T3" fmla="*/ 104 h 109"/>
                  <a:gd name="T4" fmla="*/ 25 w 126"/>
                  <a:gd name="T5" fmla="*/ 104 h 109"/>
                  <a:gd name="T6" fmla="*/ 28 w 126"/>
                  <a:gd name="T7" fmla="*/ 104 h 109"/>
                  <a:gd name="T8" fmla="*/ 34 w 126"/>
                  <a:gd name="T9" fmla="*/ 107 h 109"/>
                  <a:gd name="T10" fmla="*/ 36 w 126"/>
                  <a:gd name="T11" fmla="*/ 107 h 109"/>
                  <a:gd name="T12" fmla="*/ 38 w 126"/>
                  <a:gd name="T13" fmla="*/ 107 h 109"/>
                  <a:gd name="T14" fmla="*/ 51 w 126"/>
                  <a:gd name="T15" fmla="*/ 109 h 109"/>
                  <a:gd name="T16" fmla="*/ 64 w 126"/>
                  <a:gd name="T17" fmla="*/ 96 h 109"/>
                  <a:gd name="T18" fmla="*/ 81 w 126"/>
                  <a:gd name="T19" fmla="*/ 83 h 109"/>
                  <a:gd name="T20" fmla="*/ 88 w 126"/>
                  <a:gd name="T21" fmla="*/ 74 h 109"/>
                  <a:gd name="T22" fmla="*/ 117 w 126"/>
                  <a:gd name="T23" fmla="*/ 63 h 109"/>
                  <a:gd name="T24" fmla="*/ 117 w 126"/>
                  <a:gd name="T25" fmla="*/ 62 h 109"/>
                  <a:gd name="T26" fmla="*/ 116 w 126"/>
                  <a:gd name="T27" fmla="*/ 60 h 109"/>
                  <a:gd name="T28" fmla="*/ 117 w 126"/>
                  <a:gd name="T29" fmla="*/ 58 h 109"/>
                  <a:gd name="T30" fmla="*/ 122 w 126"/>
                  <a:gd name="T31" fmla="*/ 27 h 109"/>
                  <a:gd name="T32" fmla="*/ 125 w 126"/>
                  <a:gd name="T33" fmla="*/ 22 h 109"/>
                  <a:gd name="T34" fmla="*/ 124 w 126"/>
                  <a:gd name="T35" fmla="*/ 19 h 109"/>
                  <a:gd name="T36" fmla="*/ 121 w 126"/>
                  <a:gd name="T37" fmla="*/ 14 h 109"/>
                  <a:gd name="T38" fmla="*/ 108 w 126"/>
                  <a:gd name="T39" fmla="*/ 9 h 109"/>
                  <a:gd name="T40" fmla="*/ 98 w 126"/>
                  <a:gd name="T41" fmla="*/ 5 h 109"/>
                  <a:gd name="T42" fmla="*/ 97 w 126"/>
                  <a:gd name="T43" fmla="*/ 4 h 109"/>
                  <a:gd name="T44" fmla="*/ 95 w 126"/>
                  <a:gd name="T45" fmla="*/ 4 h 109"/>
                  <a:gd name="T46" fmla="*/ 94 w 126"/>
                  <a:gd name="T47" fmla="*/ 3 h 109"/>
                  <a:gd name="T48" fmla="*/ 91 w 126"/>
                  <a:gd name="T49" fmla="*/ 1 h 109"/>
                  <a:gd name="T50" fmla="*/ 90 w 126"/>
                  <a:gd name="T51" fmla="*/ 0 h 109"/>
                  <a:gd name="T52" fmla="*/ 86 w 126"/>
                  <a:gd name="T53" fmla="*/ 2 h 109"/>
                  <a:gd name="T54" fmla="*/ 82 w 126"/>
                  <a:gd name="T55" fmla="*/ 2 h 109"/>
                  <a:gd name="T56" fmla="*/ 76 w 126"/>
                  <a:gd name="T57" fmla="*/ 3 h 109"/>
                  <a:gd name="T58" fmla="*/ 74 w 126"/>
                  <a:gd name="T59" fmla="*/ 22 h 109"/>
                  <a:gd name="T60" fmla="*/ 71 w 126"/>
                  <a:gd name="T61" fmla="*/ 35 h 109"/>
                  <a:gd name="T62" fmla="*/ 81 w 126"/>
                  <a:gd name="T63" fmla="*/ 42 h 109"/>
                  <a:gd name="T64" fmla="*/ 85 w 126"/>
                  <a:gd name="T65" fmla="*/ 58 h 109"/>
                  <a:gd name="T66" fmla="*/ 74 w 126"/>
                  <a:gd name="T67" fmla="*/ 57 h 109"/>
                  <a:gd name="T68" fmla="*/ 55 w 126"/>
                  <a:gd name="T69" fmla="*/ 39 h 109"/>
                  <a:gd name="T70" fmla="*/ 42 w 126"/>
                  <a:gd name="T71" fmla="*/ 42 h 109"/>
                  <a:gd name="T72" fmla="*/ 32 w 126"/>
                  <a:gd name="T73" fmla="*/ 34 h 109"/>
                  <a:gd name="T74" fmla="*/ 25 w 126"/>
                  <a:gd name="T75" fmla="*/ 35 h 109"/>
                  <a:gd name="T76" fmla="*/ 24 w 126"/>
                  <a:gd name="T77" fmla="*/ 35 h 109"/>
                  <a:gd name="T78" fmla="*/ 23 w 126"/>
                  <a:gd name="T79" fmla="*/ 33 h 109"/>
                  <a:gd name="T80" fmla="*/ 17 w 126"/>
                  <a:gd name="T81" fmla="*/ 55 h 109"/>
                  <a:gd name="T82" fmla="*/ 12 w 126"/>
                  <a:gd name="T8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09">
                    <a:moveTo>
                      <a:pt x="14" y="105"/>
                    </a:moveTo>
                    <a:cubicBezTo>
                      <a:pt x="15" y="105"/>
                      <a:pt x="15" y="105"/>
                      <a:pt x="16" y="105"/>
                    </a:cubicBezTo>
                    <a:cubicBezTo>
                      <a:pt x="16" y="105"/>
                      <a:pt x="17" y="105"/>
                      <a:pt x="17" y="105"/>
                    </a:cubicBezTo>
                    <a:cubicBezTo>
                      <a:pt x="18" y="105"/>
                      <a:pt x="18" y="105"/>
                      <a:pt x="19" y="105"/>
                    </a:cubicBezTo>
                    <a:cubicBezTo>
                      <a:pt x="19" y="104"/>
                      <a:pt x="19" y="104"/>
                      <a:pt x="20" y="104"/>
                    </a:cubicBezTo>
                    <a:cubicBezTo>
                      <a:pt x="20" y="104"/>
                      <a:pt x="21" y="104"/>
                      <a:pt x="22" y="104"/>
                    </a:cubicBezTo>
                    <a:cubicBezTo>
                      <a:pt x="22" y="104"/>
                      <a:pt x="22" y="104"/>
                      <a:pt x="23" y="104"/>
                    </a:cubicBezTo>
                    <a:cubicBezTo>
                      <a:pt x="23" y="104"/>
                      <a:pt x="24" y="104"/>
                      <a:pt x="25" y="104"/>
                    </a:cubicBezTo>
                    <a:cubicBezTo>
                      <a:pt x="25" y="104"/>
                      <a:pt x="25" y="104"/>
                      <a:pt x="25" y="104"/>
                    </a:cubicBezTo>
                    <a:cubicBezTo>
                      <a:pt x="26" y="104"/>
                      <a:pt x="27" y="104"/>
                      <a:pt x="28" y="104"/>
                    </a:cubicBezTo>
                    <a:cubicBezTo>
                      <a:pt x="28" y="104"/>
                      <a:pt x="28" y="104"/>
                      <a:pt x="28" y="104"/>
                    </a:cubicBezTo>
                    <a:cubicBezTo>
                      <a:pt x="28" y="104"/>
                      <a:pt x="28" y="104"/>
                      <a:pt x="28" y="104"/>
                    </a:cubicBezTo>
                    <a:cubicBezTo>
                      <a:pt x="29" y="104"/>
                      <a:pt x="32" y="104"/>
                      <a:pt x="33" y="105"/>
                    </a:cubicBezTo>
                    <a:cubicBezTo>
                      <a:pt x="33" y="106"/>
                      <a:pt x="34" y="106"/>
                      <a:pt x="34" y="107"/>
                    </a:cubicBezTo>
                    <a:cubicBezTo>
                      <a:pt x="34" y="107"/>
                      <a:pt x="34" y="107"/>
                      <a:pt x="34" y="107"/>
                    </a:cubicBezTo>
                    <a:cubicBezTo>
                      <a:pt x="34" y="107"/>
                      <a:pt x="34" y="107"/>
                      <a:pt x="34" y="107"/>
                    </a:cubicBezTo>
                    <a:cubicBezTo>
                      <a:pt x="34" y="107"/>
                      <a:pt x="34" y="107"/>
                      <a:pt x="34" y="107"/>
                    </a:cubicBezTo>
                    <a:cubicBezTo>
                      <a:pt x="35" y="107"/>
                      <a:pt x="35" y="107"/>
                      <a:pt x="36" y="107"/>
                    </a:cubicBezTo>
                    <a:cubicBezTo>
                      <a:pt x="36" y="107"/>
                      <a:pt x="36" y="107"/>
                      <a:pt x="36" y="107"/>
                    </a:cubicBezTo>
                    <a:cubicBezTo>
                      <a:pt x="37" y="107"/>
                      <a:pt x="37" y="107"/>
                      <a:pt x="38" y="107"/>
                    </a:cubicBezTo>
                    <a:cubicBezTo>
                      <a:pt x="38" y="107"/>
                      <a:pt x="38" y="107"/>
                      <a:pt x="38" y="107"/>
                    </a:cubicBezTo>
                    <a:cubicBezTo>
                      <a:pt x="38" y="107"/>
                      <a:pt x="38" y="107"/>
                      <a:pt x="39" y="107"/>
                    </a:cubicBezTo>
                    <a:cubicBezTo>
                      <a:pt x="40" y="107"/>
                      <a:pt x="41" y="107"/>
                      <a:pt x="43" y="108"/>
                    </a:cubicBezTo>
                    <a:cubicBezTo>
                      <a:pt x="45" y="108"/>
                      <a:pt x="49" y="109"/>
                      <a:pt x="51" y="109"/>
                    </a:cubicBezTo>
                    <a:cubicBezTo>
                      <a:pt x="52" y="109"/>
                      <a:pt x="52" y="109"/>
                      <a:pt x="52" y="109"/>
                    </a:cubicBezTo>
                    <a:cubicBezTo>
                      <a:pt x="53" y="109"/>
                      <a:pt x="54" y="106"/>
                      <a:pt x="55" y="105"/>
                    </a:cubicBezTo>
                    <a:cubicBezTo>
                      <a:pt x="58" y="101"/>
                      <a:pt x="61" y="97"/>
                      <a:pt x="64" y="96"/>
                    </a:cubicBezTo>
                    <a:cubicBezTo>
                      <a:pt x="68" y="95"/>
                      <a:pt x="72" y="91"/>
                      <a:pt x="73" y="90"/>
                    </a:cubicBezTo>
                    <a:cubicBezTo>
                      <a:pt x="73" y="87"/>
                      <a:pt x="74" y="84"/>
                      <a:pt x="81" y="83"/>
                    </a:cubicBezTo>
                    <a:cubicBezTo>
                      <a:pt x="81" y="83"/>
                      <a:pt x="81" y="83"/>
                      <a:pt x="81" y="83"/>
                    </a:cubicBezTo>
                    <a:cubicBezTo>
                      <a:pt x="89" y="82"/>
                      <a:pt x="89" y="82"/>
                      <a:pt x="89" y="82"/>
                    </a:cubicBezTo>
                    <a:cubicBezTo>
                      <a:pt x="87" y="75"/>
                      <a:pt x="87" y="75"/>
                      <a:pt x="87" y="75"/>
                    </a:cubicBezTo>
                    <a:cubicBezTo>
                      <a:pt x="88" y="74"/>
                      <a:pt x="88" y="74"/>
                      <a:pt x="88" y="74"/>
                    </a:cubicBezTo>
                    <a:cubicBezTo>
                      <a:pt x="89" y="74"/>
                      <a:pt x="90" y="73"/>
                      <a:pt x="92" y="73"/>
                    </a:cubicBezTo>
                    <a:cubicBezTo>
                      <a:pt x="105" y="68"/>
                      <a:pt x="112" y="65"/>
                      <a:pt x="116" y="64"/>
                    </a:cubicBezTo>
                    <a:cubicBezTo>
                      <a:pt x="116" y="64"/>
                      <a:pt x="117" y="64"/>
                      <a:pt x="117" y="63"/>
                    </a:cubicBezTo>
                    <a:cubicBezTo>
                      <a:pt x="117" y="63"/>
                      <a:pt x="117" y="63"/>
                      <a:pt x="117" y="63"/>
                    </a:cubicBezTo>
                    <a:cubicBezTo>
                      <a:pt x="117" y="63"/>
                      <a:pt x="117" y="63"/>
                      <a:pt x="117" y="62"/>
                    </a:cubicBezTo>
                    <a:cubicBezTo>
                      <a:pt x="117" y="62"/>
                      <a:pt x="117" y="62"/>
                      <a:pt x="117" y="62"/>
                    </a:cubicBezTo>
                    <a:cubicBezTo>
                      <a:pt x="116" y="61"/>
                      <a:pt x="116" y="61"/>
                      <a:pt x="116" y="61"/>
                    </a:cubicBezTo>
                    <a:cubicBezTo>
                      <a:pt x="116" y="61"/>
                      <a:pt x="116" y="61"/>
                      <a:pt x="116" y="60"/>
                    </a:cubicBezTo>
                    <a:cubicBezTo>
                      <a:pt x="116" y="60"/>
                      <a:pt x="116" y="60"/>
                      <a:pt x="116" y="60"/>
                    </a:cubicBezTo>
                    <a:cubicBezTo>
                      <a:pt x="116" y="60"/>
                      <a:pt x="116" y="60"/>
                      <a:pt x="116" y="59"/>
                    </a:cubicBezTo>
                    <a:cubicBezTo>
                      <a:pt x="117" y="58"/>
                      <a:pt x="117" y="58"/>
                      <a:pt x="117" y="58"/>
                    </a:cubicBezTo>
                    <a:cubicBezTo>
                      <a:pt x="117" y="58"/>
                      <a:pt x="117" y="58"/>
                      <a:pt x="117" y="58"/>
                    </a:cubicBezTo>
                    <a:cubicBezTo>
                      <a:pt x="118" y="57"/>
                      <a:pt x="118" y="51"/>
                      <a:pt x="118" y="49"/>
                    </a:cubicBezTo>
                    <a:cubicBezTo>
                      <a:pt x="118" y="46"/>
                      <a:pt x="120" y="46"/>
                      <a:pt x="122" y="45"/>
                    </a:cubicBezTo>
                    <a:cubicBezTo>
                      <a:pt x="120" y="40"/>
                      <a:pt x="121" y="29"/>
                      <a:pt x="122" y="27"/>
                    </a:cubicBezTo>
                    <a:cubicBezTo>
                      <a:pt x="123" y="26"/>
                      <a:pt x="124" y="24"/>
                      <a:pt x="125" y="24"/>
                    </a:cubicBezTo>
                    <a:cubicBezTo>
                      <a:pt x="126" y="24"/>
                      <a:pt x="126" y="24"/>
                      <a:pt x="126" y="24"/>
                    </a:cubicBezTo>
                    <a:cubicBezTo>
                      <a:pt x="126" y="23"/>
                      <a:pt x="126" y="23"/>
                      <a:pt x="125" y="22"/>
                    </a:cubicBezTo>
                    <a:cubicBezTo>
                      <a:pt x="125" y="22"/>
                      <a:pt x="125" y="22"/>
                      <a:pt x="125" y="22"/>
                    </a:cubicBezTo>
                    <a:cubicBezTo>
                      <a:pt x="125" y="21"/>
                      <a:pt x="125" y="21"/>
                      <a:pt x="124" y="20"/>
                    </a:cubicBezTo>
                    <a:cubicBezTo>
                      <a:pt x="124" y="20"/>
                      <a:pt x="124" y="20"/>
                      <a:pt x="124" y="19"/>
                    </a:cubicBezTo>
                    <a:cubicBezTo>
                      <a:pt x="124" y="18"/>
                      <a:pt x="123" y="16"/>
                      <a:pt x="122" y="15"/>
                    </a:cubicBezTo>
                    <a:cubicBezTo>
                      <a:pt x="122" y="15"/>
                      <a:pt x="122" y="15"/>
                      <a:pt x="122" y="15"/>
                    </a:cubicBezTo>
                    <a:cubicBezTo>
                      <a:pt x="122" y="15"/>
                      <a:pt x="122" y="14"/>
                      <a:pt x="121" y="14"/>
                    </a:cubicBezTo>
                    <a:cubicBezTo>
                      <a:pt x="121" y="14"/>
                      <a:pt x="121" y="14"/>
                      <a:pt x="121" y="14"/>
                    </a:cubicBezTo>
                    <a:cubicBezTo>
                      <a:pt x="120" y="13"/>
                      <a:pt x="113" y="10"/>
                      <a:pt x="109" y="9"/>
                    </a:cubicBezTo>
                    <a:cubicBezTo>
                      <a:pt x="109" y="9"/>
                      <a:pt x="108" y="9"/>
                      <a:pt x="108" y="9"/>
                    </a:cubicBezTo>
                    <a:cubicBezTo>
                      <a:pt x="107" y="8"/>
                      <a:pt x="105" y="7"/>
                      <a:pt x="103" y="6"/>
                    </a:cubicBezTo>
                    <a:cubicBezTo>
                      <a:pt x="101" y="6"/>
                      <a:pt x="99" y="5"/>
                      <a:pt x="98" y="5"/>
                    </a:cubicBezTo>
                    <a:cubicBezTo>
                      <a:pt x="98" y="5"/>
                      <a:pt x="98" y="5"/>
                      <a:pt x="98" y="5"/>
                    </a:cubicBezTo>
                    <a:cubicBezTo>
                      <a:pt x="98" y="4"/>
                      <a:pt x="98" y="4"/>
                      <a:pt x="97" y="4"/>
                    </a:cubicBezTo>
                    <a:cubicBezTo>
                      <a:pt x="97" y="4"/>
                      <a:pt x="97" y="4"/>
                      <a:pt x="97" y="4"/>
                    </a:cubicBezTo>
                    <a:cubicBezTo>
                      <a:pt x="97" y="4"/>
                      <a:pt x="97" y="4"/>
                      <a:pt x="97" y="4"/>
                    </a:cubicBezTo>
                    <a:cubicBezTo>
                      <a:pt x="97" y="4"/>
                      <a:pt x="96" y="4"/>
                      <a:pt x="96" y="4"/>
                    </a:cubicBezTo>
                    <a:cubicBezTo>
                      <a:pt x="96" y="4"/>
                      <a:pt x="96" y="4"/>
                      <a:pt x="96" y="4"/>
                    </a:cubicBezTo>
                    <a:cubicBezTo>
                      <a:pt x="96" y="4"/>
                      <a:pt x="96" y="4"/>
                      <a:pt x="95" y="4"/>
                    </a:cubicBezTo>
                    <a:cubicBezTo>
                      <a:pt x="95" y="4"/>
                      <a:pt x="95" y="4"/>
                      <a:pt x="95" y="4"/>
                    </a:cubicBezTo>
                    <a:cubicBezTo>
                      <a:pt x="95" y="3"/>
                      <a:pt x="94" y="3"/>
                      <a:pt x="94" y="3"/>
                    </a:cubicBezTo>
                    <a:cubicBezTo>
                      <a:pt x="94" y="3"/>
                      <a:pt x="94" y="3"/>
                      <a:pt x="94" y="3"/>
                    </a:cubicBezTo>
                    <a:cubicBezTo>
                      <a:pt x="93" y="3"/>
                      <a:pt x="93" y="3"/>
                      <a:pt x="93" y="2"/>
                    </a:cubicBezTo>
                    <a:cubicBezTo>
                      <a:pt x="93" y="2"/>
                      <a:pt x="92" y="2"/>
                      <a:pt x="92" y="2"/>
                    </a:cubicBezTo>
                    <a:cubicBezTo>
                      <a:pt x="92" y="2"/>
                      <a:pt x="92" y="1"/>
                      <a:pt x="91" y="1"/>
                    </a:cubicBezTo>
                    <a:cubicBezTo>
                      <a:pt x="91" y="1"/>
                      <a:pt x="91" y="1"/>
                      <a:pt x="90" y="1"/>
                    </a:cubicBezTo>
                    <a:cubicBezTo>
                      <a:pt x="90" y="1"/>
                      <a:pt x="90" y="1"/>
                      <a:pt x="90" y="0"/>
                    </a:cubicBezTo>
                    <a:cubicBezTo>
                      <a:pt x="90" y="0"/>
                      <a:pt x="90" y="0"/>
                      <a:pt x="90" y="0"/>
                    </a:cubicBezTo>
                    <a:cubicBezTo>
                      <a:pt x="89" y="1"/>
                      <a:pt x="89" y="1"/>
                      <a:pt x="88" y="1"/>
                    </a:cubicBezTo>
                    <a:cubicBezTo>
                      <a:pt x="88" y="1"/>
                      <a:pt x="88" y="1"/>
                      <a:pt x="88" y="1"/>
                    </a:cubicBezTo>
                    <a:cubicBezTo>
                      <a:pt x="87" y="1"/>
                      <a:pt x="86" y="2"/>
                      <a:pt x="86" y="2"/>
                    </a:cubicBezTo>
                    <a:cubicBezTo>
                      <a:pt x="86" y="2"/>
                      <a:pt x="85" y="2"/>
                      <a:pt x="85" y="2"/>
                    </a:cubicBezTo>
                    <a:cubicBezTo>
                      <a:pt x="84" y="2"/>
                      <a:pt x="84" y="2"/>
                      <a:pt x="83" y="2"/>
                    </a:cubicBezTo>
                    <a:cubicBezTo>
                      <a:pt x="83" y="2"/>
                      <a:pt x="83" y="2"/>
                      <a:pt x="82" y="2"/>
                    </a:cubicBezTo>
                    <a:cubicBezTo>
                      <a:pt x="82" y="2"/>
                      <a:pt x="81" y="2"/>
                      <a:pt x="80" y="2"/>
                    </a:cubicBezTo>
                    <a:cubicBezTo>
                      <a:pt x="76" y="2"/>
                      <a:pt x="76" y="2"/>
                      <a:pt x="76" y="2"/>
                    </a:cubicBezTo>
                    <a:cubicBezTo>
                      <a:pt x="76" y="2"/>
                      <a:pt x="76" y="3"/>
                      <a:pt x="76" y="3"/>
                    </a:cubicBezTo>
                    <a:cubicBezTo>
                      <a:pt x="76" y="5"/>
                      <a:pt x="77" y="7"/>
                      <a:pt x="75" y="9"/>
                    </a:cubicBezTo>
                    <a:cubicBezTo>
                      <a:pt x="73" y="10"/>
                      <a:pt x="73" y="11"/>
                      <a:pt x="73" y="12"/>
                    </a:cubicBezTo>
                    <a:cubicBezTo>
                      <a:pt x="75" y="13"/>
                      <a:pt x="75" y="17"/>
                      <a:pt x="74" y="22"/>
                    </a:cubicBezTo>
                    <a:cubicBezTo>
                      <a:pt x="74" y="24"/>
                      <a:pt x="73" y="25"/>
                      <a:pt x="73" y="26"/>
                    </a:cubicBezTo>
                    <a:cubicBezTo>
                      <a:pt x="73" y="28"/>
                      <a:pt x="73" y="30"/>
                      <a:pt x="72" y="32"/>
                    </a:cubicBezTo>
                    <a:cubicBezTo>
                      <a:pt x="71" y="33"/>
                      <a:pt x="71" y="34"/>
                      <a:pt x="71" y="35"/>
                    </a:cubicBezTo>
                    <a:cubicBezTo>
                      <a:pt x="71" y="36"/>
                      <a:pt x="72" y="37"/>
                      <a:pt x="73" y="38"/>
                    </a:cubicBezTo>
                    <a:cubicBezTo>
                      <a:pt x="74" y="40"/>
                      <a:pt x="75" y="43"/>
                      <a:pt x="77" y="43"/>
                    </a:cubicBezTo>
                    <a:cubicBezTo>
                      <a:pt x="78" y="44"/>
                      <a:pt x="80" y="43"/>
                      <a:pt x="81" y="42"/>
                    </a:cubicBezTo>
                    <a:cubicBezTo>
                      <a:pt x="82" y="42"/>
                      <a:pt x="83" y="41"/>
                      <a:pt x="84" y="41"/>
                    </a:cubicBezTo>
                    <a:cubicBezTo>
                      <a:pt x="87" y="41"/>
                      <a:pt x="87" y="46"/>
                      <a:pt x="87" y="51"/>
                    </a:cubicBezTo>
                    <a:cubicBezTo>
                      <a:pt x="87" y="55"/>
                      <a:pt x="85" y="57"/>
                      <a:pt x="85" y="58"/>
                    </a:cubicBezTo>
                    <a:cubicBezTo>
                      <a:pt x="84" y="58"/>
                      <a:pt x="84" y="58"/>
                      <a:pt x="84" y="58"/>
                    </a:cubicBezTo>
                    <a:cubicBezTo>
                      <a:pt x="84" y="58"/>
                      <a:pt x="81" y="59"/>
                      <a:pt x="79" y="59"/>
                    </a:cubicBezTo>
                    <a:cubicBezTo>
                      <a:pt x="77" y="59"/>
                      <a:pt x="75" y="58"/>
                      <a:pt x="74" y="57"/>
                    </a:cubicBezTo>
                    <a:cubicBezTo>
                      <a:pt x="71" y="55"/>
                      <a:pt x="69" y="50"/>
                      <a:pt x="69" y="47"/>
                    </a:cubicBezTo>
                    <a:cubicBezTo>
                      <a:pt x="68" y="47"/>
                      <a:pt x="67" y="46"/>
                      <a:pt x="62" y="46"/>
                    </a:cubicBezTo>
                    <a:cubicBezTo>
                      <a:pt x="60" y="46"/>
                      <a:pt x="57" y="44"/>
                      <a:pt x="55" y="39"/>
                    </a:cubicBezTo>
                    <a:cubicBezTo>
                      <a:pt x="55" y="40"/>
                      <a:pt x="54" y="40"/>
                      <a:pt x="54" y="40"/>
                    </a:cubicBezTo>
                    <a:cubicBezTo>
                      <a:pt x="54" y="43"/>
                      <a:pt x="50" y="43"/>
                      <a:pt x="47" y="43"/>
                    </a:cubicBezTo>
                    <a:cubicBezTo>
                      <a:pt x="46" y="43"/>
                      <a:pt x="44" y="43"/>
                      <a:pt x="42" y="42"/>
                    </a:cubicBezTo>
                    <a:cubicBezTo>
                      <a:pt x="41" y="41"/>
                      <a:pt x="39" y="40"/>
                      <a:pt x="39" y="40"/>
                    </a:cubicBezTo>
                    <a:cubicBezTo>
                      <a:pt x="38" y="41"/>
                      <a:pt x="36" y="41"/>
                      <a:pt x="34" y="39"/>
                    </a:cubicBezTo>
                    <a:cubicBezTo>
                      <a:pt x="33" y="38"/>
                      <a:pt x="32" y="36"/>
                      <a:pt x="32" y="34"/>
                    </a:cubicBezTo>
                    <a:cubicBezTo>
                      <a:pt x="31" y="34"/>
                      <a:pt x="29" y="35"/>
                      <a:pt x="28" y="35"/>
                    </a:cubicBezTo>
                    <a:cubicBezTo>
                      <a:pt x="28" y="35"/>
                      <a:pt x="27" y="36"/>
                      <a:pt x="27" y="36"/>
                    </a:cubicBezTo>
                    <a:cubicBezTo>
                      <a:pt x="26" y="36"/>
                      <a:pt x="26" y="35"/>
                      <a:pt x="25" y="35"/>
                    </a:cubicBezTo>
                    <a:cubicBezTo>
                      <a:pt x="25" y="35"/>
                      <a:pt x="25" y="35"/>
                      <a:pt x="25" y="35"/>
                    </a:cubicBezTo>
                    <a:cubicBezTo>
                      <a:pt x="25" y="35"/>
                      <a:pt x="25" y="35"/>
                      <a:pt x="24" y="35"/>
                    </a:cubicBezTo>
                    <a:cubicBezTo>
                      <a:pt x="24" y="35"/>
                      <a:pt x="24" y="35"/>
                      <a:pt x="24" y="35"/>
                    </a:cubicBezTo>
                    <a:cubicBezTo>
                      <a:pt x="24" y="34"/>
                      <a:pt x="24" y="34"/>
                      <a:pt x="24" y="34"/>
                    </a:cubicBezTo>
                    <a:cubicBezTo>
                      <a:pt x="24" y="34"/>
                      <a:pt x="23" y="34"/>
                      <a:pt x="23" y="34"/>
                    </a:cubicBezTo>
                    <a:cubicBezTo>
                      <a:pt x="23" y="33"/>
                      <a:pt x="23" y="33"/>
                      <a:pt x="23" y="33"/>
                    </a:cubicBezTo>
                    <a:cubicBezTo>
                      <a:pt x="23" y="33"/>
                      <a:pt x="23" y="33"/>
                      <a:pt x="23" y="33"/>
                    </a:cubicBezTo>
                    <a:cubicBezTo>
                      <a:pt x="21" y="51"/>
                      <a:pt x="21" y="51"/>
                      <a:pt x="21" y="51"/>
                    </a:cubicBezTo>
                    <a:cubicBezTo>
                      <a:pt x="17" y="55"/>
                      <a:pt x="17" y="55"/>
                      <a:pt x="17" y="55"/>
                    </a:cubicBezTo>
                    <a:cubicBezTo>
                      <a:pt x="1" y="55"/>
                      <a:pt x="1" y="55"/>
                      <a:pt x="1" y="55"/>
                    </a:cubicBezTo>
                    <a:cubicBezTo>
                      <a:pt x="0" y="90"/>
                      <a:pt x="0" y="90"/>
                      <a:pt x="0" y="90"/>
                    </a:cubicBezTo>
                    <a:cubicBezTo>
                      <a:pt x="12" y="106"/>
                      <a:pt x="12" y="106"/>
                      <a:pt x="12" y="106"/>
                    </a:cubicBezTo>
                    <a:cubicBezTo>
                      <a:pt x="12" y="106"/>
                      <a:pt x="12" y="106"/>
                      <a:pt x="13" y="106"/>
                    </a:cubicBezTo>
                    <a:cubicBezTo>
                      <a:pt x="13" y="105"/>
                      <a:pt x="14" y="105"/>
                      <a:pt x="1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4" name="Freeform 1281"/>
              <p:cNvSpPr>
                <a:spLocks/>
              </p:cNvSpPr>
              <p:nvPr/>
            </p:nvSpPr>
            <p:spPr bwMode="auto">
              <a:xfrm>
                <a:off x="1915" y="316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5" name="Freeform 1282"/>
              <p:cNvSpPr>
                <a:spLocks/>
              </p:cNvSpPr>
              <p:nvPr/>
            </p:nvSpPr>
            <p:spPr bwMode="auto">
              <a:xfrm>
                <a:off x="1933" y="31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6" name="Freeform 1283"/>
              <p:cNvSpPr>
                <a:spLocks/>
              </p:cNvSpPr>
              <p:nvPr/>
            </p:nvSpPr>
            <p:spPr bwMode="auto">
              <a:xfrm>
                <a:off x="1924" y="3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7" name="Freeform 1284"/>
              <p:cNvSpPr>
                <a:spLocks/>
              </p:cNvSpPr>
              <p:nvPr/>
            </p:nvSpPr>
            <p:spPr bwMode="auto">
              <a:xfrm>
                <a:off x="1921" y="31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8" name="Freeform 1285"/>
              <p:cNvSpPr>
                <a:spLocks/>
              </p:cNvSpPr>
              <p:nvPr/>
            </p:nvSpPr>
            <p:spPr bwMode="auto">
              <a:xfrm>
                <a:off x="1918" y="31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9" name="Freeform 1286"/>
              <p:cNvSpPr>
                <a:spLocks/>
              </p:cNvSpPr>
              <p:nvPr/>
            </p:nvSpPr>
            <p:spPr bwMode="auto">
              <a:xfrm>
                <a:off x="1927" y="3164"/>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1" y="0"/>
                      <a:pt x="4" y="0"/>
                      <a:pt x="5" y="1"/>
                    </a:cubicBezTo>
                    <a:cubicBezTo>
                      <a:pt x="4"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0" name="Freeform 1287"/>
              <p:cNvSpPr>
                <a:spLocks/>
              </p:cNvSpPr>
              <p:nvPr/>
            </p:nvSpPr>
            <p:spPr bwMode="auto">
              <a:xfrm>
                <a:off x="1913" y="316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1" name="Freeform 1288"/>
              <p:cNvSpPr>
                <a:spLocks/>
              </p:cNvSpPr>
              <p:nvPr/>
            </p:nvSpPr>
            <p:spPr bwMode="auto">
              <a:xfrm>
                <a:off x="1935" y="3167"/>
                <a:ext cx="1"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2" name="Freeform 1289"/>
              <p:cNvSpPr>
                <a:spLocks/>
              </p:cNvSpPr>
              <p:nvPr/>
            </p:nvSpPr>
            <p:spPr bwMode="auto">
              <a:xfrm>
                <a:off x="1978" y="3143"/>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lnTo>
                      <a:pt x="7" y="0"/>
                    </a:lnTo>
                    <a:lnTo>
                      <a:pt x="7"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3" name="Freeform 1290"/>
              <p:cNvSpPr>
                <a:spLocks/>
              </p:cNvSpPr>
              <p:nvPr/>
            </p:nvSpPr>
            <p:spPr bwMode="auto">
              <a:xfrm>
                <a:off x="1933" y="3167"/>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4" name="Freeform 1291"/>
              <p:cNvSpPr>
                <a:spLocks/>
              </p:cNvSpPr>
              <p:nvPr/>
            </p:nvSpPr>
            <p:spPr bwMode="auto">
              <a:xfrm>
                <a:off x="1900" y="3151"/>
                <a:ext cx="12" cy="15"/>
              </a:xfrm>
              <a:custGeom>
                <a:avLst/>
                <a:gdLst>
                  <a:gd name="T0" fmla="*/ 12 w 12"/>
                  <a:gd name="T1" fmla="*/ 15 h 15"/>
                  <a:gd name="T2" fmla="*/ 12 w 12"/>
                  <a:gd name="T3" fmla="*/ 15 h 15"/>
                  <a:gd name="T4" fmla="*/ 0 w 12"/>
                  <a:gd name="T5" fmla="*/ 0 h 15"/>
                  <a:gd name="T6" fmla="*/ 12 w 12"/>
                  <a:gd name="T7" fmla="*/ 15 h 15"/>
                </a:gdLst>
                <a:ahLst/>
                <a:cxnLst>
                  <a:cxn ang="0">
                    <a:pos x="T0" y="T1"/>
                  </a:cxn>
                  <a:cxn ang="0">
                    <a:pos x="T2" y="T3"/>
                  </a:cxn>
                  <a:cxn ang="0">
                    <a:pos x="T4" y="T5"/>
                  </a:cxn>
                  <a:cxn ang="0">
                    <a:pos x="T6" y="T7"/>
                  </a:cxn>
                </a:cxnLst>
                <a:rect l="0" t="0" r="r" b="b"/>
                <a:pathLst>
                  <a:path w="12" h="15">
                    <a:moveTo>
                      <a:pt x="12" y="15"/>
                    </a:moveTo>
                    <a:lnTo>
                      <a:pt x="12" y="15"/>
                    </a:lnTo>
                    <a:lnTo>
                      <a:pt x="0" y="0"/>
                    </a:ln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5" name="Freeform 1292"/>
              <p:cNvSpPr>
                <a:spLocks/>
              </p:cNvSpPr>
              <p:nvPr/>
            </p:nvSpPr>
            <p:spPr bwMode="auto">
              <a:xfrm>
                <a:off x="1974" y="2987"/>
                <a:ext cx="17" cy="14"/>
              </a:xfrm>
              <a:custGeom>
                <a:avLst/>
                <a:gdLst>
                  <a:gd name="T0" fmla="*/ 15 w 18"/>
                  <a:gd name="T1" fmla="*/ 0 h 14"/>
                  <a:gd name="T2" fmla="*/ 14 w 18"/>
                  <a:gd name="T3" fmla="*/ 1 h 14"/>
                  <a:gd name="T4" fmla="*/ 13 w 18"/>
                  <a:gd name="T5" fmla="*/ 1 h 14"/>
                  <a:gd name="T6" fmla="*/ 13 w 18"/>
                  <a:gd name="T7" fmla="*/ 1 h 14"/>
                  <a:gd name="T8" fmla="*/ 12 w 18"/>
                  <a:gd name="T9" fmla="*/ 1 h 14"/>
                  <a:gd name="T10" fmla="*/ 12 w 18"/>
                  <a:gd name="T11" fmla="*/ 1 h 14"/>
                  <a:gd name="T12" fmla="*/ 11 w 18"/>
                  <a:gd name="T13" fmla="*/ 2 h 14"/>
                  <a:gd name="T14" fmla="*/ 11 w 18"/>
                  <a:gd name="T15" fmla="*/ 2 h 14"/>
                  <a:gd name="T16" fmla="*/ 8 w 18"/>
                  <a:gd name="T17" fmla="*/ 3 h 14"/>
                  <a:gd name="T18" fmla="*/ 8 w 18"/>
                  <a:gd name="T19" fmla="*/ 3 h 14"/>
                  <a:gd name="T20" fmla="*/ 7 w 18"/>
                  <a:gd name="T21" fmla="*/ 3 h 14"/>
                  <a:gd name="T22" fmla="*/ 6 w 18"/>
                  <a:gd name="T23" fmla="*/ 3 h 14"/>
                  <a:gd name="T24" fmla="*/ 6 w 18"/>
                  <a:gd name="T25" fmla="*/ 3 h 14"/>
                  <a:gd name="T26" fmla="*/ 5 w 18"/>
                  <a:gd name="T27" fmla="*/ 3 h 14"/>
                  <a:gd name="T28" fmla="*/ 5 w 18"/>
                  <a:gd name="T29" fmla="*/ 3 h 14"/>
                  <a:gd name="T30" fmla="*/ 4 w 18"/>
                  <a:gd name="T31" fmla="*/ 4 h 14"/>
                  <a:gd name="T32" fmla="*/ 3 w 18"/>
                  <a:gd name="T33" fmla="*/ 9 h 14"/>
                  <a:gd name="T34" fmla="*/ 3 w 18"/>
                  <a:gd name="T35" fmla="*/ 11 h 14"/>
                  <a:gd name="T36" fmla="*/ 1 w 18"/>
                  <a:gd name="T37" fmla="*/ 11 h 14"/>
                  <a:gd name="T38" fmla="*/ 0 w 18"/>
                  <a:gd name="T39" fmla="*/ 12 h 14"/>
                  <a:gd name="T40" fmla="*/ 1 w 18"/>
                  <a:gd name="T41" fmla="*/ 13 h 14"/>
                  <a:gd name="T42" fmla="*/ 1 w 18"/>
                  <a:gd name="T43" fmla="*/ 13 h 14"/>
                  <a:gd name="T44" fmla="*/ 1 w 18"/>
                  <a:gd name="T45" fmla="*/ 14 h 14"/>
                  <a:gd name="T46" fmla="*/ 1 w 18"/>
                  <a:gd name="T47" fmla="*/ 14 h 14"/>
                  <a:gd name="T48" fmla="*/ 2 w 18"/>
                  <a:gd name="T49" fmla="*/ 14 h 14"/>
                  <a:gd name="T50" fmla="*/ 3 w 18"/>
                  <a:gd name="T51" fmla="*/ 14 h 14"/>
                  <a:gd name="T52" fmla="*/ 5 w 18"/>
                  <a:gd name="T53" fmla="*/ 14 h 14"/>
                  <a:gd name="T54" fmla="*/ 8 w 18"/>
                  <a:gd name="T55" fmla="*/ 14 h 14"/>
                  <a:gd name="T56" fmla="*/ 8 w 18"/>
                  <a:gd name="T57" fmla="*/ 13 h 14"/>
                  <a:gd name="T58" fmla="*/ 8 w 18"/>
                  <a:gd name="T59" fmla="*/ 10 h 14"/>
                  <a:gd name="T60" fmla="*/ 10 w 18"/>
                  <a:gd name="T61" fmla="*/ 11 h 14"/>
                  <a:gd name="T62" fmla="*/ 10 w 18"/>
                  <a:gd name="T63" fmla="*/ 11 h 14"/>
                  <a:gd name="T64" fmla="*/ 15 w 18"/>
                  <a:gd name="T65" fmla="*/ 10 h 14"/>
                  <a:gd name="T66" fmla="*/ 15 w 18"/>
                  <a:gd name="T67" fmla="*/ 10 h 14"/>
                  <a:gd name="T68" fmla="*/ 18 w 18"/>
                  <a:gd name="T69" fmla="*/ 10 h 14"/>
                  <a:gd name="T70" fmla="*/ 16 w 18"/>
                  <a:gd name="T71" fmla="*/ 4 h 14"/>
                  <a:gd name="T72" fmla="*/ 15 w 18"/>
                  <a:gd name="T73" fmla="*/ 0 h 14"/>
                  <a:gd name="T74" fmla="*/ 15 w 18"/>
                  <a:gd name="T7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4">
                    <a:moveTo>
                      <a:pt x="15" y="0"/>
                    </a:moveTo>
                    <a:cubicBezTo>
                      <a:pt x="15" y="0"/>
                      <a:pt x="14" y="1"/>
                      <a:pt x="14" y="1"/>
                    </a:cubicBezTo>
                    <a:cubicBezTo>
                      <a:pt x="14" y="1"/>
                      <a:pt x="13" y="1"/>
                      <a:pt x="13" y="1"/>
                    </a:cubicBezTo>
                    <a:cubicBezTo>
                      <a:pt x="13" y="1"/>
                      <a:pt x="13" y="1"/>
                      <a:pt x="13" y="1"/>
                    </a:cubicBezTo>
                    <a:cubicBezTo>
                      <a:pt x="12" y="1"/>
                      <a:pt x="12" y="1"/>
                      <a:pt x="12" y="1"/>
                    </a:cubicBezTo>
                    <a:cubicBezTo>
                      <a:pt x="12" y="1"/>
                      <a:pt x="12" y="1"/>
                      <a:pt x="12" y="1"/>
                    </a:cubicBezTo>
                    <a:cubicBezTo>
                      <a:pt x="11" y="1"/>
                      <a:pt x="11" y="2"/>
                      <a:pt x="11" y="2"/>
                    </a:cubicBezTo>
                    <a:cubicBezTo>
                      <a:pt x="11" y="2"/>
                      <a:pt x="11" y="2"/>
                      <a:pt x="11" y="2"/>
                    </a:cubicBezTo>
                    <a:cubicBezTo>
                      <a:pt x="10" y="2"/>
                      <a:pt x="9" y="3"/>
                      <a:pt x="8" y="3"/>
                    </a:cubicBezTo>
                    <a:cubicBezTo>
                      <a:pt x="8" y="3"/>
                      <a:pt x="8" y="3"/>
                      <a:pt x="8" y="3"/>
                    </a:cubicBezTo>
                    <a:cubicBezTo>
                      <a:pt x="7" y="3"/>
                      <a:pt x="7" y="3"/>
                      <a:pt x="7" y="3"/>
                    </a:cubicBezTo>
                    <a:cubicBezTo>
                      <a:pt x="7" y="3"/>
                      <a:pt x="6" y="3"/>
                      <a:pt x="6" y="3"/>
                    </a:cubicBezTo>
                    <a:cubicBezTo>
                      <a:pt x="6" y="3"/>
                      <a:pt x="6" y="3"/>
                      <a:pt x="6" y="3"/>
                    </a:cubicBezTo>
                    <a:cubicBezTo>
                      <a:pt x="6" y="3"/>
                      <a:pt x="5" y="3"/>
                      <a:pt x="5" y="3"/>
                    </a:cubicBezTo>
                    <a:cubicBezTo>
                      <a:pt x="5" y="3"/>
                      <a:pt x="5" y="3"/>
                      <a:pt x="5" y="3"/>
                    </a:cubicBezTo>
                    <a:cubicBezTo>
                      <a:pt x="5" y="3"/>
                      <a:pt x="4" y="4"/>
                      <a:pt x="4" y="4"/>
                    </a:cubicBezTo>
                    <a:cubicBezTo>
                      <a:pt x="3" y="4"/>
                      <a:pt x="3" y="7"/>
                      <a:pt x="3" y="9"/>
                    </a:cubicBezTo>
                    <a:cubicBezTo>
                      <a:pt x="3" y="11"/>
                      <a:pt x="3" y="11"/>
                      <a:pt x="3" y="11"/>
                    </a:cubicBezTo>
                    <a:cubicBezTo>
                      <a:pt x="1" y="11"/>
                      <a:pt x="1" y="11"/>
                      <a:pt x="1" y="11"/>
                    </a:cubicBezTo>
                    <a:cubicBezTo>
                      <a:pt x="0" y="11"/>
                      <a:pt x="0" y="12"/>
                      <a:pt x="0" y="12"/>
                    </a:cubicBezTo>
                    <a:cubicBezTo>
                      <a:pt x="0" y="13"/>
                      <a:pt x="0" y="13"/>
                      <a:pt x="1" y="13"/>
                    </a:cubicBezTo>
                    <a:cubicBezTo>
                      <a:pt x="1" y="13"/>
                      <a:pt x="1" y="13"/>
                      <a:pt x="1" y="13"/>
                    </a:cubicBezTo>
                    <a:cubicBezTo>
                      <a:pt x="1" y="13"/>
                      <a:pt x="1" y="13"/>
                      <a:pt x="1" y="14"/>
                    </a:cubicBezTo>
                    <a:cubicBezTo>
                      <a:pt x="1" y="14"/>
                      <a:pt x="1" y="14"/>
                      <a:pt x="1" y="14"/>
                    </a:cubicBezTo>
                    <a:cubicBezTo>
                      <a:pt x="1" y="14"/>
                      <a:pt x="2" y="14"/>
                      <a:pt x="2" y="14"/>
                    </a:cubicBezTo>
                    <a:cubicBezTo>
                      <a:pt x="2" y="14"/>
                      <a:pt x="3" y="14"/>
                      <a:pt x="3" y="14"/>
                    </a:cubicBezTo>
                    <a:cubicBezTo>
                      <a:pt x="4" y="14"/>
                      <a:pt x="4" y="14"/>
                      <a:pt x="5" y="14"/>
                    </a:cubicBezTo>
                    <a:cubicBezTo>
                      <a:pt x="6" y="14"/>
                      <a:pt x="7" y="14"/>
                      <a:pt x="8" y="14"/>
                    </a:cubicBezTo>
                    <a:cubicBezTo>
                      <a:pt x="8" y="13"/>
                      <a:pt x="8" y="13"/>
                      <a:pt x="8" y="13"/>
                    </a:cubicBezTo>
                    <a:cubicBezTo>
                      <a:pt x="8" y="10"/>
                      <a:pt x="8" y="10"/>
                      <a:pt x="8" y="10"/>
                    </a:cubicBezTo>
                    <a:cubicBezTo>
                      <a:pt x="10" y="11"/>
                      <a:pt x="10" y="11"/>
                      <a:pt x="10" y="11"/>
                    </a:cubicBezTo>
                    <a:cubicBezTo>
                      <a:pt x="10" y="11"/>
                      <a:pt x="10" y="11"/>
                      <a:pt x="10" y="11"/>
                    </a:cubicBezTo>
                    <a:cubicBezTo>
                      <a:pt x="11" y="11"/>
                      <a:pt x="13" y="11"/>
                      <a:pt x="15" y="10"/>
                    </a:cubicBezTo>
                    <a:cubicBezTo>
                      <a:pt x="15" y="10"/>
                      <a:pt x="15" y="10"/>
                      <a:pt x="15" y="10"/>
                    </a:cubicBezTo>
                    <a:cubicBezTo>
                      <a:pt x="18" y="10"/>
                      <a:pt x="18" y="10"/>
                      <a:pt x="18" y="10"/>
                    </a:cubicBezTo>
                    <a:cubicBezTo>
                      <a:pt x="18" y="8"/>
                      <a:pt x="17" y="5"/>
                      <a:pt x="16" y="4"/>
                    </a:cubicBezTo>
                    <a:cubicBezTo>
                      <a:pt x="15" y="0"/>
                      <a:pt x="15" y="0"/>
                      <a:pt x="15"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6" name="Freeform 1293"/>
              <p:cNvSpPr>
                <a:spLocks/>
              </p:cNvSpPr>
              <p:nvPr/>
            </p:nvSpPr>
            <p:spPr bwMode="auto">
              <a:xfrm>
                <a:off x="2104" y="2844"/>
                <a:ext cx="108" cy="143"/>
              </a:xfrm>
              <a:custGeom>
                <a:avLst/>
                <a:gdLst>
                  <a:gd name="T0" fmla="*/ 22 w 113"/>
                  <a:gd name="T1" fmla="*/ 13 h 150"/>
                  <a:gd name="T2" fmla="*/ 21 w 113"/>
                  <a:gd name="T3" fmla="*/ 14 h 150"/>
                  <a:gd name="T4" fmla="*/ 21 w 113"/>
                  <a:gd name="T5" fmla="*/ 14 h 150"/>
                  <a:gd name="T6" fmla="*/ 21 w 113"/>
                  <a:gd name="T7" fmla="*/ 15 h 150"/>
                  <a:gd name="T8" fmla="*/ 20 w 113"/>
                  <a:gd name="T9" fmla="*/ 15 h 150"/>
                  <a:gd name="T10" fmla="*/ 20 w 113"/>
                  <a:gd name="T11" fmla="*/ 15 h 150"/>
                  <a:gd name="T12" fmla="*/ 26 w 113"/>
                  <a:gd name="T13" fmla="*/ 24 h 150"/>
                  <a:gd name="T14" fmla="*/ 30 w 113"/>
                  <a:gd name="T15" fmla="*/ 28 h 150"/>
                  <a:gd name="T16" fmla="*/ 33 w 113"/>
                  <a:gd name="T17" fmla="*/ 31 h 150"/>
                  <a:gd name="T18" fmla="*/ 56 w 113"/>
                  <a:gd name="T19" fmla="*/ 39 h 150"/>
                  <a:gd name="T20" fmla="*/ 71 w 113"/>
                  <a:gd name="T21" fmla="*/ 42 h 150"/>
                  <a:gd name="T22" fmla="*/ 78 w 113"/>
                  <a:gd name="T23" fmla="*/ 45 h 150"/>
                  <a:gd name="T24" fmla="*/ 76 w 113"/>
                  <a:gd name="T25" fmla="*/ 48 h 150"/>
                  <a:gd name="T26" fmla="*/ 47 w 113"/>
                  <a:gd name="T27" fmla="*/ 78 h 150"/>
                  <a:gd name="T28" fmla="*/ 39 w 113"/>
                  <a:gd name="T29" fmla="*/ 81 h 150"/>
                  <a:gd name="T30" fmla="*/ 37 w 113"/>
                  <a:gd name="T31" fmla="*/ 81 h 150"/>
                  <a:gd name="T32" fmla="*/ 33 w 113"/>
                  <a:gd name="T33" fmla="*/ 81 h 150"/>
                  <a:gd name="T34" fmla="*/ 23 w 113"/>
                  <a:gd name="T35" fmla="*/ 86 h 150"/>
                  <a:gd name="T36" fmla="*/ 18 w 113"/>
                  <a:gd name="T37" fmla="*/ 89 h 150"/>
                  <a:gd name="T38" fmla="*/ 18 w 113"/>
                  <a:gd name="T39" fmla="*/ 89 h 150"/>
                  <a:gd name="T40" fmla="*/ 16 w 113"/>
                  <a:gd name="T41" fmla="*/ 89 h 150"/>
                  <a:gd name="T42" fmla="*/ 16 w 113"/>
                  <a:gd name="T43" fmla="*/ 89 h 150"/>
                  <a:gd name="T44" fmla="*/ 14 w 113"/>
                  <a:gd name="T45" fmla="*/ 89 h 150"/>
                  <a:gd name="T46" fmla="*/ 13 w 113"/>
                  <a:gd name="T47" fmla="*/ 89 h 150"/>
                  <a:gd name="T48" fmla="*/ 12 w 113"/>
                  <a:gd name="T49" fmla="*/ 90 h 150"/>
                  <a:gd name="T50" fmla="*/ 11 w 113"/>
                  <a:gd name="T51" fmla="*/ 90 h 150"/>
                  <a:gd name="T52" fmla="*/ 10 w 113"/>
                  <a:gd name="T53" fmla="*/ 90 h 150"/>
                  <a:gd name="T54" fmla="*/ 5 w 113"/>
                  <a:gd name="T55" fmla="*/ 97 h 150"/>
                  <a:gd name="T56" fmla="*/ 0 w 113"/>
                  <a:gd name="T57" fmla="*/ 105 h 150"/>
                  <a:gd name="T58" fmla="*/ 1 w 113"/>
                  <a:gd name="T59" fmla="*/ 144 h 150"/>
                  <a:gd name="T60" fmla="*/ 5 w 113"/>
                  <a:gd name="T61" fmla="*/ 150 h 150"/>
                  <a:gd name="T62" fmla="*/ 19 w 113"/>
                  <a:gd name="T63" fmla="*/ 135 h 150"/>
                  <a:gd name="T64" fmla="*/ 28 w 113"/>
                  <a:gd name="T65" fmla="*/ 126 h 150"/>
                  <a:gd name="T66" fmla="*/ 48 w 113"/>
                  <a:gd name="T67" fmla="*/ 110 h 150"/>
                  <a:gd name="T68" fmla="*/ 76 w 113"/>
                  <a:gd name="T69" fmla="*/ 83 h 150"/>
                  <a:gd name="T70" fmla="*/ 88 w 113"/>
                  <a:gd name="T71" fmla="*/ 63 h 150"/>
                  <a:gd name="T72" fmla="*/ 99 w 113"/>
                  <a:gd name="T73" fmla="*/ 45 h 150"/>
                  <a:gd name="T74" fmla="*/ 109 w 113"/>
                  <a:gd name="T75" fmla="*/ 24 h 150"/>
                  <a:gd name="T76" fmla="*/ 110 w 113"/>
                  <a:gd name="T77" fmla="*/ 15 h 150"/>
                  <a:gd name="T78" fmla="*/ 113 w 113"/>
                  <a:gd name="T79" fmla="*/ 4 h 150"/>
                  <a:gd name="T80" fmla="*/ 112 w 113"/>
                  <a:gd name="T81" fmla="*/ 0 h 150"/>
                  <a:gd name="T82" fmla="*/ 109 w 113"/>
                  <a:gd name="T83" fmla="*/ 1 h 150"/>
                  <a:gd name="T84" fmla="*/ 82 w 113"/>
                  <a:gd name="T85" fmla="*/ 9 h 150"/>
                  <a:gd name="T86" fmla="*/ 65 w 113"/>
                  <a:gd name="T87" fmla="*/ 13 h 150"/>
                  <a:gd name="T88" fmla="*/ 59 w 113"/>
                  <a:gd name="T89" fmla="*/ 15 h 150"/>
                  <a:gd name="T90" fmla="*/ 57 w 113"/>
                  <a:gd name="T91" fmla="*/ 15 h 150"/>
                  <a:gd name="T92" fmla="*/ 54 w 113"/>
                  <a:gd name="T93" fmla="*/ 15 h 150"/>
                  <a:gd name="T94" fmla="*/ 51 w 113"/>
                  <a:gd name="T95" fmla="*/ 15 h 150"/>
                  <a:gd name="T96" fmla="*/ 39 w 113"/>
                  <a:gd name="T97" fmla="*/ 20 h 150"/>
                  <a:gd name="T98" fmla="*/ 29 w 113"/>
                  <a:gd name="T99" fmla="*/ 13 h 150"/>
                  <a:gd name="T100" fmla="*/ 25 w 113"/>
                  <a:gd name="T101" fmla="*/ 9 h 150"/>
                  <a:gd name="T102" fmla="*/ 24 w 113"/>
                  <a:gd name="T103" fmla="*/ 10 h 150"/>
                  <a:gd name="T104" fmla="*/ 24 w 113"/>
                  <a:gd name="T105" fmla="*/ 10 h 150"/>
                  <a:gd name="T106" fmla="*/ 22 w 113"/>
                  <a:gd name="T107" fmla="*/ 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50">
                    <a:moveTo>
                      <a:pt x="22" y="13"/>
                    </a:moveTo>
                    <a:cubicBezTo>
                      <a:pt x="22" y="13"/>
                      <a:pt x="21" y="13"/>
                      <a:pt x="21" y="14"/>
                    </a:cubicBezTo>
                    <a:cubicBezTo>
                      <a:pt x="21" y="14"/>
                      <a:pt x="21" y="14"/>
                      <a:pt x="21" y="14"/>
                    </a:cubicBezTo>
                    <a:cubicBezTo>
                      <a:pt x="21" y="14"/>
                      <a:pt x="21" y="15"/>
                      <a:pt x="21" y="15"/>
                    </a:cubicBezTo>
                    <a:cubicBezTo>
                      <a:pt x="21" y="15"/>
                      <a:pt x="20" y="15"/>
                      <a:pt x="20" y="15"/>
                    </a:cubicBezTo>
                    <a:cubicBezTo>
                      <a:pt x="20" y="15"/>
                      <a:pt x="20" y="15"/>
                      <a:pt x="20" y="15"/>
                    </a:cubicBezTo>
                    <a:cubicBezTo>
                      <a:pt x="22" y="18"/>
                      <a:pt x="25" y="24"/>
                      <a:pt x="26" y="24"/>
                    </a:cubicBezTo>
                    <a:cubicBezTo>
                      <a:pt x="28" y="25"/>
                      <a:pt x="29" y="26"/>
                      <a:pt x="30" y="28"/>
                    </a:cubicBezTo>
                    <a:cubicBezTo>
                      <a:pt x="31" y="29"/>
                      <a:pt x="33" y="31"/>
                      <a:pt x="33" y="31"/>
                    </a:cubicBezTo>
                    <a:cubicBezTo>
                      <a:pt x="36" y="32"/>
                      <a:pt x="48" y="36"/>
                      <a:pt x="56" y="39"/>
                    </a:cubicBezTo>
                    <a:cubicBezTo>
                      <a:pt x="65" y="42"/>
                      <a:pt x="70" y="42"/>
                      <a:pt x="71" y="42"/>
                    </a:cubicBezTo>
                    <a:cubicBezTo>
                      <a:pt x="73" y="42"/>
                      <a:pt x="77" y="43"/>
                      <a:pt x="78" y="45"/>
                    </a:cubicBezTo>
                    <a:cubicBezTo>
                      <a:pt x="78" y="46"/>
                      <a:pt x="78" y="47"/>
                      <a:pt x="76" y="48"/>
                    </a:cubicBezTo>
                    <a:cubicBezTo>
                      <a:pt x="74" y="50"/>
                      <a:pt x="50" y="74"/>
                      <a:pt x="47" y="78"/>
                    </a:cubicBezTo>
                    <a:cubicBezTo>
                      <a:pt x="44" y="81"/>
                      <a:pt x="42" y="81"/>
                      <a:pt x="39" y="81"/>
                    </a:cubicBezTo>
                    <a:cubicBezTo>
                      <a:pt x="39" y="81"/>
                      <a:pt x="38" y="81"/>
                      <a:pt x="37" y="81"/>
                    </a:cubicBezTo>
                    <a:cubicBezTo>
                      <a:pt x="36" y="81"/>
                      <a:pt x="34" y="81"/>
                      <a:pt x="33" y="81"/>
                    </a:cubicBezTo>
                    <a:cubicBezTo>
                      <a:pt x="29" y="81"/>
                      <a:pt x="25" y="84"/>
                      <a:pt x="23" y="86"/>
                    </a:cubicBezTo>
                    <a:cubicBezTo>
                      <a:pt x="21" y="88"/>
                      <a:pt x="19" y="89"/>
                      <a:pt x="18" y="89"/>
                    </a:cubicBezTo>
                    <a:cubicBezTo>
                      <a:pt x="18" y="89"/>
                      <a:pt x="18" y="89"/>
                      <a:pt x="18" y="89"/>
                    </a:cubicBezTo>
                    <a:cubicBezTo>
                      <a:pt x="17" y="89"/>
                      <a:pt x="17" y="89"/>
                      <a:pt x="16" y="89"/>
                    </a:cubicBezTo>
                    <a:cubicBezTo>
                      <a:pt x="16" y="89"/>
                      <a:pt x="16" y="89"/>
                      <a:pt x="16" y="89"/>
                    </a:cubicBezTo>
                    <a:cubicBezTo>
                      <a:pt x="15" y="89"/>
                      <a:pt x="15" y="89"/>
                      <a:pt x="14" y="89"/>
                    </a:cubicBezTo>
                    <a:cubicBezTo>
                      <a:pt x="14" y="89"/>
                      <a:pt x="14" y="89"/>
                      <a:pt x="13" y="89"/>
                    </a:cubicBezTo>
                    <a:cubicBezTo>
                      <a:pt x="13" y="90"/>
                      <a:pt x="13" y="90"/>
                      <a:pt x="12" y="90"/>
                    </a:cubicBezTo>
                    <a:cubicBezTo>
                      <a:pt x="12" y="90"/>
                      <a:pt x="11" y="90"/>
                      <a:pt x="11" y="90"/>
                    </a:cubicBezTo>
                    <a:cubicBezTo>
                      <a:pt x="11" y="90"/>
                      <a:pt x="10" y="90"/>
                      <a:pt x="10" y="90"/>
                    </a:cubicBezTo>
                    <a:cubicBezTo>
                      <a:pt x="5" y="97"/>
                      <a:pt x="5" y="97"/>
                      <a:pt x="5" y="97"/>
                    </a:cubicBezTo>
                    <a:cubicBezTo>
                      <a:pt x="0" y="105"/>
                      <a:pt x="0" y="105"/>
                      <a:pt x="0" y="105"/>
                    </a:cubicBezTo>
                    <a:cubicBezTo>
                      <a:pt x="1" y="144"/>
                      <a:pt x="1" y="144"/>
                      <a:pt x="1" y="144"/>
                    </a:cubicBezTo>
                    <a:cubicBezTo>
                      <a:pt x="5" y="150"/>
                      <a:pt x="5" y="150"/>
                      <a:pt x="5" y="150"/>
                    </a:cubicBezTo>
                    <a:cubicBezTo>
                      <a:pt x="8" y="146"/>
                      <a:pt x="13" y="141"/>
                      <a:pt x="19" y="135"/>
                    </a:cubicBezTo>
                    <a:cubicBezTo>
                      <a:pt x="22" y="132"/>
                      <a:pt x="25" y="129"/>
                      <a:pt x="28" y="126"/>
                    </a:cubicBezTo>
                    <a:cubicBezTo>
                      <a:pt x="38" y="116"/>
                      <a:pt x="43" y="113"/>
                      <a:pt x="48" y="110"/>
                    </a:cubicBezTo>
                    <a:cubicBezTo>
                      <a:pt x="53" y="108"/>
                      <a:pt x="66" y="95"/>
                      <a:pt x="76" y="83"/>
                    </a:cubicBezTo>
                    <a:cubicBezTo>
                      <a:pt x="81" y="77"/>
                      <a:pt x="87" y="68"/>
                      <a:pt x="88" y="63"/>
                    </a:cubicBezTo>
                    <a:cubicBezTo>
                      <a:pt x="89" y="58"/>
                      <a:pt x="94" y="51"/>
                      <a:pt x="99" y="45"/>
                    </a:cubicBezTo>
                    <a:cubicBezTo>
                      <a:pt x="103" y="40"/>
                      <a:pt x="109" y="27"/>
                      <a:pt x="109" y="24"/>
                    </a:cubicBezTo>
                    <a:cubicBezTo>
                      <a:pt x="109" y="22"/>
                      <a:pt x="109" y="19"/>
                      <a:pt x="110" y="15"/>
                    </a:cubicBezTo>
                    <a:cubicBezTo>
                      <a:pt x="111" y="12"/>
                      <a:pt x="112" y="8"/>
                      <a:pt x="113" y="4"/>
                    </a:cubicBezTo>
                    <a:cubicBezTo>
                      <a:pt x="113" y="2"/>
                      <a:pt x="112" y="1"/>
                      <a:pt x="112" y="0"/>
                    </a:cubicBezTo>
                    <a:cubicBezTo>
                      <a:pt x="111" y="0"/>
                      <a:pt x="110" y="0"/>
                      <a:pt x="109" y="1"/>
                    </a:cubicBezTo>
                    <a:cubicBezTo>
                      <a:pt x="106" y="7"/>
                      <a:pt x="89" y="9"/>
                      <a:pt x="82" y="9"/>
                    </a:cubicBezTo>
                    <a:cubicBezTo>
                      <a:pt x="74" y="9"/>
                      <a:pt x="68" y="10"/>
                      <a:pt x="65" y="13"/>
                    </a:cubicBezTo>
                    <a:cubicBezTo>
                      <a:pt x="64" y="15"/>
                      <a:pt x="61" y="15"/>
                      <a:pt x="59" y="15"/>
                    </a:cubicBezTo>
                    <a:cubicBezTo>
                      <a:pt x="58" y="15"/>
                      <a:pt x="57" y="15"/>
                      <a:pt x="57" y="15"/>
                    </a:cubicBezTo>
                    <a:cubicBezTo>
                      <a:pt x="56" y="15"/>
                      <a:pt x="55" y="15"/>
                      <a:pt x="54" y="15"/>
                    </a:cubicBezTo>
                    <a:cubicBezTo>
                      <a:pt x="52" y="15"/>
                      <a:pt x="51" y="15"/>
                      <a:pt x="51" y="15"/>
                    </a:cubicBezTo>
                    <a:cubicBezTo>
                      <a:pt x="49" y="18"/>
                      <a:pt x="44" y="20"/>
                      <a:pt x="39" y="20"/>
                    </a:cubicBezTo>
                    <a:cubicBezTo>
                      <a:pt x="34" y="20"/>
                      <a:pt x="31" y="17"/>
                      <a:pt x="29" y="13"/>
                    </a:cubicBezTo>
                    <a:cubicBezTo>
                      <a:pt x="28" y="11"/>
                      <a:pt x="27" y="10"/>
                      <a:pt x="25" y="9"/>
                    </a:cubicBezTo>
                    <a:cubicBezTo>
                      <a:pt x="25" y="9"/>
                      <a:pt x="25" y="9"/>
                      <a:pt x="24" y="10"/>
                    </a:cubicBezTo>
                    <a:cubicBezTo>
                      <a:pt x="24" y="10"/>
                      <a:pt x="24" y="10"/>
                      <a:pt x="24" y="10"/>
                    </a:cubicBezTo>
                    <a:cubicBezTo>
                      <a:pt x="23" y="11"/>
                      <a:pt x="22" y="12"/>
                      <a:pt x="2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7" name="Freeform 1294"/>
              <p:cNvSpPr>
                <a:spLocks/>
              </p:cNvSpPr>
              <p:nvPr/>
            </p:nvSpPr>
            <p:spPr bwMode="auto">
              <a:xfrm>
                <a:off x="1534" y="2568"/>
                <a:ext cx="119" cy="96"/>
              </a:xfrm>
              <a:custGeom>
                <a:avLst/>
                <a:gdLst>
                  <a:gd name="T0" fmla="*/ 40 w 125"/>
                  <a:gd name="T1" fmla="*/ 94 h 100"/>
                  <a:gd name="T2" fmla="*/ 40 w 125"/>
                  <a:gd name="T3" fmla="*/ 92 h 100"/>
                  <a:gd name="T4" fmla="*/ 40 w 125"/>
                  <a:gd name="T5" fmla="*/ 91 h 100"/>
                  <a:gd name="T6" fmla="*/ 40 w 125"/>
                  <a:gd name="T7" fmla="*/ 90 h 100"/>
                  <a:gd name="T8" fmla="*/ 40 w 125"/>
                  <a:gd name="T9" fmla="*/ 90 h 100"/>
                  <a:gd name="T10" fmla="*/ 59 w 125"/>
                  <a:gd name="T11" fmla="*/ 77 h 100"/>
                  <a:gd name="T12" fmla="*/ 64 w 125"/>
                  <a:gd name="T13" fmla="*/ 76 h 100"/>
                  <a:gd name="T14" fmla="*/ 73 w 125"/>
                  <a:gd name="T15" fmla="*/ 72 h 100"/>
                  <a:gd name="T16" fmla="*/ 81 w 125"/>
                  <a:gd name="T17" fmla="*/ 67 h 100"/>
                  <a:gd name="T18" fmla="*/ 91 w 125"/>
                  <a:gd name="T19" fmla="*/ 62 h 100"/>
                  <a:gd name="T20" fmla="*/ 96 w 125"/>
                  <a:gd name="T21" fmla="*/ 59 h 100"/>
                  <a:gd name="T22" fmla="*/ 96 w 125"/>
                  <a:gd name="T23" fmla="*/ 54 h 100"/>
                  <a:gd name="T24" fmla="*/ 100 w 125"/>
                  <a:gd name="T25" fmla="*/ 49 h 100"/>
                  <a:gd name="T26" fmla="*/ 106 w 125"/>
                  <a:gd name="T27" fmla="*/ 47 h 100"/>
                  <a:gd name="T28" fmla="*/ 122 w 125"/>
                  <a:gd name="T29" fmla="*/ 44 h 100"/>
                  <a:gd name="T30" fmla="*/ 125 w 125"/>
                  <a:gd name="T31" fmla="*/ 42 h 100"/>
                  <a:gd name="T32" fmla="*/ 120 w 125"/>
                  <a:gd name="T33" fmla="*/ 28 h 100"/>
                  <a:gd name="T34" fmla="*/ 117 w 125"/>
                  <a:gd name="T35" fmla="*/ 14 h 100"/>
                  <a:gd name="T36" fmla="*/ 116 w 125"/>
                  <a:gd name="T37" fmla="*/ 12 h 100"/>
                  <a:gd name="T38" fmla="*/ 116 w 125"/>
                  <a:gd name="T39" fmla="*/ 11 h 100"/>
                  <a:gd name="T40" fmla="*/ 104 w 125"/>
                  <a:gd name="T41" fmla="*/ 8 h 100"/>
                  <a:gd name="T42" fmla="*/ 99 w 125"/>
                  <a:gd name="T43" fmla="*/ 8 h 100"/>
                  <a:gd name="T44" fmla="*/ 83 w 125"/>
                  <a:gd name="T45" fmla="*/ 5 h 100"/>
                  <a:gd name="T46" fmla="*/ 75 w 125"/>
                  <a:gd name="T47" fmla="*/ 1 h 100"/>
                  <a:gd name="T48" fmla="*/ 64 w 125"/>
                  <a:gd name="T49" fmla="*/ 23 h 100"/>
                  <a:gd name="T50" fmla="*/ 41 w 125"/>
                  <a:gd name="T51" fmla="*/ 36 h 100"/>
                  <a:gd name="T52" fmla="*/ 35 w 125"/>
                  <a:gd name="T53" fmla="*/ 45 h 100"/>
                  <a:gd name="T54" fmla="*/ 32 w 125"/>
                  <a:gd name="T55" fmla="*/ 67 h 100"/>
                  <a:gd name="T56" fmla="*/ 18 w 125"/>
                  <a:gd name="T57" fmla="*/ 88 h 100"/>
                  <a:gd name="T58" fmla="*/ 0 w 125"/>
                  <a:gd name="T59" fmla="*/ 99 h 100"/>
                  <a:gd name="T60" fmla="*/ 34 w 125"/>
                  <a:gd name="T61" fmla="*/ 99 h 100"/>
                  <a:gd name="T62" fmla="*/ 36 w 125"/>
                  <a:gd name="T63" fmla="*/ 99 h 100"/>
                  <a:gd name="T64" fmla="*/ 38 w 125"/>
                  <a:gd name="T65" fmla="*/ 100 h 100"/>
                  <a:gd name="T66" fmla="*/ 40 w 125"/>
                  <a:gd name="T67" fmla="*/ 100 h 100"/>
                  <a:gd name="T68" fmla="*/ 40 w 125"/>
                  <a:gd name="T69"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00">
                    <a:moveTo>
                      <a:pt x="40" y="94"/>
                    </a:moveTo>
                    <a:cubicBezTo>
                      <a:pt x="40" y="94"/>
                      <a:pt x="40" y="94"/>
                      <a:pt x="40" y="94"/>
                    </a:cubicBezTo>
                    <a:cubicBezTo>
                      <a:pt x="40" y="93"/>
                      <a:pt x="40" y="93"/>
                      <a:pt x="40" y="93"/>
                    </a:cubicBezTo>
                    <a:cubicBezTo>
                      <a:pt x="40" y="92"/>
                      <a:pt x="40" y="92"/>
                      <a:pt x="40" y="92"/>
                    </a:cubicBezTo>
                    <a:cubicBezTo>
                      <a:pt x="40" y="92"/>
                      <a:pt x="40" y="92"/>
                      <a:pt x="40" y="92"/>
                    </a:cubicBezTo>
                    <a:cubicBezTo>
                      <a:pt x="40" y="91"/>
                      <a:pt x="40" y="91"/>
                      <a:pt x="40" y="91"/>
                    </a:cubicBezTo>
                    <a:cubicBezTo>
                      <a:pt x="40" y="91"/>
                      <a:pt x="40" y="91"/>
                      <a:pt x="40" y="91"/>
                    </a:cubicBezTo>
                    <a:cubicBezTo>
                      <a:pt x="40" y="91"/>
                      <a:pt x="40" y="91"/>
                      <a:pt x="40" y="90"/>
                    </a:cubicBezTo>
                    <a:cubicBezTo>
                      <a:pt x="40" y="90"/>
                      <a:pt x="40" y="90"/>
                      <a:pt x="40" y="90"/>
                    </a:cubicBezTo>
                    <a:cubicBezTo>
                      <a:pt x="40" y="90"/>
                      <a:pt x="40" y="90"/>
                      <a:pt x="40" y="90"/>
                    </a:cubicBezTo>
                    <a:cubicBezTo>
                      <a:pt x="40" y="90"/>
                      <a:pt x="40" y="90"/>
                      <a:pt x="40" y="90"/>
                    </a:cubicBezTo>
                    <a:cubicBezTo>
                      <a:pt x="40" y="89"/>
                      <a:pt x="40" y="87"/>
                      <a:pt x="59" y="77"/>
                    </a:cubicBezTo>
                    <a:cubicBezTo>
                      <a:pt x="60" y="76"/>
                      <a:pt x="61" y="76"/>
                      <a:pt x="63" y="76"/>
                    </a:cubicBezTo>
                    <a:cubicBezTo>
                      <a:pt x="64" y="76"/>
                      <a:pt x="64" y="76"/>
                      <a:pt x="64" y="76"/>
                    </a:cubicBezTo>
                    <a:cubicBezTo>
                      <a:pt x="65" y="76"/>
                      <a:pt x="65" y="76"/>
                      <a:pt x="65" y="76"/>
                    </a:cubicBezTo>
                    <a:cubicBezTo>
                      <a:pt x="65" y="72"/>
                      <a:pt x="70" y="72"/>
                      <a:pt x="73" y="72"/>
                    </a:cubicBezTo>
                    <a:cubicBezTo>
                      <a:pt x="74" y="72"/>
                      <a:pt x="76" y="72"/>
                      <a:pt x="77" y="72"/>
                    </a:cubicBezTo>
                    <a:cubicBezTo>
                      <a:pt x="79" y="72"/>
                      <a:pt x="81" y="70"/>
                      <a:pt x="81" y="67"/>
                    </a:cubicBezTo>
                    <a:cubicBezTo>
                      <a:pt x="81" y="63"/>
                      <a:pt x="86" y="63"/>
                      <a:pt x="89" y="63"/>
                    </a:cubicBezTo>
                    <a:cubicBezTo>
                      <a:pt x="90" y="63"/>
                      <a:pt x="90" y="63"/>
                      <a:pt x="91" y="62"/>
                    </a:cubicBezTo>
                    <a:cubicBezTo>
                      <a:pt x="92" y="62"/>
                      <a:pt x="92" y="62"/>
                      <a:pt x="93" y="61"/>
                    </a:cubicBezTo>
                    <a:cubicBezTo>
                      <a:pt x="93" y="61"/>
                      <a:pt x="94" y="59"/>
                      <a:pt x="96" y="59"/>
                    </a:cubicBezTo>
                    <a:cubicBezTo>
                      <a:pt x="96" y="59"/>
                      <a:pt x="96" y="58"/>
                      <a:pt x="96" y="57"/>
                    </a:cubicBezTo>
                    <a:cubicBezTo>
                      <a:pt x="96" y="56"/>
                      <a:pt x="96" y="55"/>
                      <a:pt x="96" y="54"/>
                    </a:cubicBezTo>
                    <a:cubicBezTo>
                      <a:pt x="96" y="52"/>
                      <a:pt x="96" y="49"/>
                      <a:pt x="99" y="49"/>
                    </a:cubicBezTo>
                    <a:cubicBezTo>
                      <a:pt x="100" y="49"/>
                      <a:pt x="100" y="49"/>
                      <a:pt x="100" y="49"/>
                    </a:cubicBezTo>
                    <a:cubicBezTo>
                      <a:pt x="101" y="49"/>
                      <a:pt x="101" y="49"/>
                      <a:pt x="102" y="49"/>
                    </a:cubicBezTo>
                    <a:cubicBezTo>
                      <a:pt x="104" y="49"/>
                      <a:pt x="106" y="48"/>
                      <a:pt x="106" y="47"/>
                    </a:cubicBezTo>
                    <a:cubicBezTo>
                      <a:pt x="106" y="44"/>
                      <a:pt x="111" y="44"/>
                      <a:pt x="114" y="44"/>
                    </a:cubicBezTo>
                    <a:cubicBezTo>
                      <a:pt x="117" y="44"/>
                      <a:pt x="120" y="44"/>
                      <a:pt x="122" y="44"/>
                    </a:cubicBezTo>
                    <a:cubicBezTo>
                      <a:pt x="123" y="44"/>
                      <a:pt x="124" y="44"/>
                      <a:pt x="125" y="44"/>
                    </a:cubicBezTo>
                    <a:cubicBezTo>
                      <a:pt x="125" y="44"/>
                      <a:pt x="125" y="43"/>
                      <a:pt x="125" y="42"/>
                    </a:cubicBezTo>
                    <a:cubicBezTo>
                      <a:pt x="125" y="40"/>
                      <a:pt x="123" y="37"/>
                      <a:pt x="122" y="36"/>
                    </a:cubicBezTo>
                    <a:cubicBezTo>
                      <a:pt x="119" y="36"/>
                      <a:pt x="120" y="32"/>
                      <a:pt x="120" y="28"/>
                    </a:cubicBezTo>
                    <a:cubicBezTo>
                      <a:pt x="120" y="27"/>
                      <a:pt x="120" y="25"/>
                      <a:pt x="120" y="24"/>
                    </a:cubicBezTo>
                    <a:cubicBezTo>
                      <a:pt x="120" y="19"/>
                      <a:pt x="119" y="16"/>
                      <a:pt x="117" y="14"/>
                    </a:cubicBezTo>
                    <a:cubicBezTo>
                      <a:pt x="117" y="13"/>
                      <a:pt x="117" y="13"/>
                      <a:pt x="117" y="12"/>
                    </a:cubicBezTo>
                    <a:cubicBezTo>
                      <a:pt x="117" y="12"/>
                      <a:pt x="116" y="12"/>
                      <a:pt x="116" y="12"/>
                    </a:cubicBezTo>
                    <a:cubicBezTo>
                      <a:pt x="116" y="12"/>
                      <a:pt x="116" y="11"/>
                      <a:pt x="116" y="11"/>
                    </a:cubicBezTo>
                    <a:cubicBezTo>
                      <a:pt x="116" y="11"/>
                      <a:pt x="116" y="11"/>
                      <a:pt x="116" y="11"/>
                    </a:cubicBezTo>
                    <a:cubicBezTo>
                      <a:pt x="114" y="11"/>
                      <a:pt x="112" y="10"/>
                      <a:pt x="110" y="9"/>
                    </a:cubicBezTo>
                    <a:cubicBezTo>
                      <a:pt x="108" y="9"/>
                      <a:pt x="106" y="8"/>
                      <a:pt x="104" y="8"/>
                    </a:cubicBezTo>
                    <a:cubicBezTo>
                      <a:pt x="103" y="8"/>
                      <a:pt x="103" y="8"/>
                      <a:pt x="103" y="8"/>
                    </a:cubicBezTo>
                    <a:cubicBezTo>
                      <a:pt x="102" y="8"/>
                      <a:pt x="100" y="8"/>
                      <a:pt x="99" y="8"/>
                    </a:cubicBezTo>
                    <a:cubicBezTo>
                      <a:pt x="97" y="8"/>
                      <a:pt x="95" y="9"/>
                      <a:pt x="93" y="9"/>
                    </a:cubicBezTo>
                    <a:cubicBezTo>
                      <a:pt x="90" y="9"/>
                      <a:pt x="86" y="8"/>
                      <a:pt x="83" y="5"/>
                    </a:cubicBezTo>
                    <a:cubicBezTo>
                      <a:pt x="80" y="2"/>
                      <a:pt x="78" y="0"/>
                      <a:pt x="77" y="0"/>
                    </a:cubicBezTo>
                    <a:cubicBezTo>
                      <a:pt x="76" y="0"/>
                      <a:pt x="76" y="0"/>
                      <a:pt x="75" y="1"/>
                    </a:cubicBezTo>
                    <a:cubicBezTo>
                      <a:pt x="74" y="2"/>
                      <a:pt x="71" y="9"/>
                      <a:pt x="69" y="13"/>
                    </a:cubicBezTo>
                    <a:cubicBezTo>
                      <a:pt x="67" y="17"/>
                      <a:pt x="65" y="21"/>
                      <a:pt x="64" y="23"/>
                    </a:cubicBezTo>
                    <a:cubicBezTo>
                      <a:pt x="60" y="28"/>
                      <a:pt x="50" y="32"/>
                      <a:pt x="45" y="32"/>
                    </a:cubicBezTo>
                    <a:cubicBezTo>
                      <a:pt x="43" y="32"/>
                      <a:pt x="43" y="33"/>
                      <a:pt x="41" y="36"/>
                    </a:cubicBezTo>
                    <a:cubicBezTo>
                      <a:pt x="40" y="38"/>
                      <a:pt x="39" y="40"/>
                      <a:pt x="38" y="41"/>
                    </a:cubicBezTo>
                    <a:cubicBezTo>
                      <a:pt x="36" y="42"/>
                      <a:pt x="36" y="44"/>
                      <a:pt x="35" y="45"/>
                    </a:cubicBezTo>
                    <a:cubicBezTo>
                      <a:pt x="35" y="47"/>
                      <a:pt x="34" y="50"/>
                      <a:pt x="31" y="52"/>
                    </a:cubicBezTo>
                    <a:cubicBezTo>
                      <a:pt x="28" y="54"/>
                      <a:pt x="30" y="63"/>
                      <a:pt x="32" y="67"/>
                    </a:cubicBezTo>
                    <a:cubicBezTo>
                      <a:pt x="32" y="68"/>
                      <a:pt x="32" y="69"/>
                      <a:pt x="32" y="71"/>
                    </a:cubicBezTo>
                    <a:cubicBezTo>
                      <a:pt x="31" y="76"/>
                      <a:pt x="23" y="85"/>
                      <a:pt x="18" y="88"/>
                    </a:cubicBezTo>
                    <a:cubicBezTo>
                      <a:pt x="16" y="89"/>
                      <a:pt x="14" y="90"/>
                      <a:pt x="13" y="92"/>
                    </a:cubicBezTo>
                    <a:cubicBezTo>
                      <a:pt x="10" y="95"/>
                      <a:pt x="7" y="98"/>
                      <a:pt x="0" y="99"/>
                    </a:cubicBezTo>
                    <a:cubicBezTo>
                      <a:pt x="0" y="99"/>
                      <a:pt x="0" y="99"/>
                      <a:pt x="0" y="99"/>
                    </a:cubicBezTo>
                    <a:cubicBezTo>
                      <a:pt x="34" y="99"/>
                      <a:pt x="34" y="99"/>
                      <a:pt x="34" y="99"/>
                    </a:cubicBezTo>
                    <a:cubicBezTo>
                      <a:pt x="35" y="99"/>
                      <a:pt x="35" y="99"/>
                      <a:pt x="36" y="99"/>
                    </a:cubicBezTo>
                    <a:cubicBezTo>
                      <a:pt x="36" y="99"/>
                      <a:pt x="36" y="99"/>
                      <a:pt x="36" y="99"/>
                    </a:cubicBezTo>
                    <a:cubicBezTo>
                      <a:pt x="37" y="99"/>
                      <a:pt x="37" y="99"/>
                      <a:pt x="38" y="99"/>
                    </a:cubicBezTo>
                    <a:cubicBezTo>
                      <a:pt x="38" y="99"/>
                      <a:pt x="38" y="99"/>
                      <a:pt x="38" y="100"/>
                    </a:cubicBezTo>
                    <a:cubicBezTo>
                      <a:pt x="38" y="100"/>
                      <a:pt x="39" y="100"/>
                      <a:pt x="39" y="100"/>
                    </a:cubicBezTo>
                    <a:cubicBezTo>
                      <a:pt x="39" y="100"/>
                      <a:pt x="39" y="100"/>
                      <a:pt x="40" y="100"/>
                    </a:cubicBezTo>
                    <a:cubicBezTo>
                      <a:pt x="40" y="100"/>
                      <a:pt x="40" y="100"/>
                      <a:pt x="40" y="100"/>
                    </a:cubicBezTo>
                    <a:cubicBezTo>
                      <a:pt x="40" y="97"/>
                      <a:pt x="40" y="95"/>
                      <a:pt x="4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8" name="Freeform 1295"/>
              <p:cNvSpPr>
                <a:spLocks/>
              </p:cNvSpPr>
              <p:nvPr/>
            </p:nvSpPr>
            <p:spPr bwMode="auto">
              <a:xfrm>
                <a:off x="1751" y="2550"/>
                <a:ext cx="40" cy="81"/>
              </a:xfrm>
              <a:custGeom>
                <a:avLst/>
                <a:gdLst>
                  <a:gd name="T0" fmla="*/ 25 w 42"/>
                  <a:gd name="T1" fmla="*/ 85 h 85"/>
                  <a:gd name="T2" fmla="*/ 26 w 42"/>
                  <a:gd name="T3" fmla="*/ 83 h 85"/>
                  <a:gd name="T4" fmla="*/ 29 w 42"/>
                  <a:gd name="T5" fmla="*/ 69 h 85"/>
                  <a:gd name="T6" fmla="*/ 39 w 42"/>
                  <a:gd name="T7" fmla="*/ 60 h 85"/>
                  <a:gd name="T8" fmla="*/ 42 w 42"/>
                  <a:gd name="T9" fmla="*/ 59 h 85"/>
                  <a:gd name="T10" fmla="*/ 42 w 42"/>
                  <a:gd name="T11" fmla="*/ 57 h 85"/>
                  <a:gd name="T12" fmla="*/ 42 w 42"/>
                  <a:gd name="T13" fmla="*/ 54 h 85"/>
                  <a:gd name="T14" fmla="*/ 37 w 42"/>
                  <a:gd name="T15" fmla="*/ 46 h 85"/>
                  <a:gd name="T16" fmla="*/ 30 w 42"/>
                  <a:gd name="T17" fmla="*/ 34 h 85"/>
                  <a:gd name="T18" fmla="*/ 37 w 42"/>
                  <a:gd name="T19" fmla="*/ 25 h 85"/>
                  <a:gd name="T20" fmla="*/ 31 w 42"/>
                  <a:gd name="T21" fmla="*/ 14 h 85"/>
                  <a:gd name="T22" fmla="*/ 36 w 42"/>
                  <a:gd name="T23" fmla="*/ 6 h 85"/>
                  <a:gd name="T24" fmla="*/ 34 w 42"/>
                  <a:gd name="T25" fmla="*/ 7 h 85"/>
                  <a:gd name="T26" fmla="*/ 24 w 42"/>
                  <a:gd name="T27" fmla="*/ 0 h 85"/>
                  <a:gd name="T28" fmla="*/ 11 w 42"/>
                  <a:gd name="T29" fmla="*/ 5 h 85"/>
                  <a:gd name="T30" fmla="*/ 11 w 42"/>
                  <a:gd name="T31" fmla="*/ 8 h 85"/>
                  <a:gd name="T32" fmla="*/ 11 w 42"/>
                  <a:gd name="T33" fmla="*/ 11 h 85"/>
                  <a:gd name="T34" fmla="*/ 10 w 42"/>
                  <a:gd name="T35" fmla="*/ 14 h 85"/>
                  <a:gd name="T36" fmla="*/ 10 w 42"/>
                  <a:gd name="T37" fmla="*/ 16 h 85"/>
                  <a:gd name="T38" fmla="*/ 11 w 42"/>
                  <a:gd name="T39" fmla="*/ 17 h 85"/>
                  <a:gd name="T40" fmla="*/ 11 w 42"/>
                  <a:gd name="T41" fmla="*/ 18 h 85"/>
                  <a:gd name="T42" fmla="*/ 11 w 42"/>
                  <a:gd name="T43" fmla="*/ 19 h 85"/>
                  <a:gd name="T44" fmla="*/ 12 w 42"/>
                  <a:gd name="T45" fmla="*/ 27 h 85"/>
                  <a:gd name="T46" fmla="*/ 4 w 42"/>
                  <a:gd name="T47" fmla="*/ 37 h 85"/>
                  <a:gd name="T48" fmla="*/ 4 w 42"/>
                  <a:gd name="T49" fmla="*/ 50 h 85"/>
                  <a:gd name="T50" fmla="*/ 13 w 42"/>
                  <a:gd name="T51" fmla="*/ 60 h 85"/>
                  <a:gd name="T52" fmla="*/ 19 w 42"/>
                  <a:gd name="T53" fmla="*/ 65 h 85"/>
                  <a:gd name="T54" fmla="*/ 19 w 42"/>
                  <a:gd name="T55" fmla="*/ 66 h 85"/>
                  <a:gd name="T56" fmla="*/ 20 w 42"/>
                  <a:gd name="T57" fmla="*/ 67 h 85"/>
                  <a:gd name="T58" fmla="*/ 20 w 42"/>
                  <a:gd name="T59" fmla="*/ 68 h 85"/>
                  <a:gd name="T60" fmla="*/ 21 w 42"/>
                  <a:gd name="T61" fmla="*/ 70 h 85"/>
                  <a:gd name="T62" fmla="*/ 21 w 42"/>
                  <a:gd name="T63" fmla="*/ 71 h 85"/>
                  <a:gd name="T64" fmla="*/ 22 w 42"/>
                  <a:gd name="T65" fmla="*/ 73 h 85"/>
                  <a:gd name="T66" fmla="*/ 22 w 42"/>
                  <a:gd name="T67" fmla="*/ 74 h 85"/>
                  <a:gd name="T68" fmla="*/ 22 w 42"/>
                  <a:gd name="T69" fmla="*/ 76 h 85"/>
                  <a:gd name="T70" fmla="*/ 23 w 42"/>
                  <a:gd name="T71" fmla="*/ 78 h 85"/>
                  <a:gd name="T72" fmla="*/ 23 w 42"/>
                  <a:gd name="T73" fmla="*/ 79 h 85"/>
                  <a:gd name="T74" fmla="*/ 23 w 42"/>
                  <a:gd name="T75" fmla="*/ 81 h 85"/>
                  <a:gd name="T76" fmla="*/ 24 w 42"/>
                  <a:gd name="T77" fmla="*/ 82 h 85"/>
                  <a:gd name="T78" fmla="*/ 24 w 42"/>
                  <a:gd name="T79" fmla="*/ 83 h 85"/>
                  <a:gd name="T80" fmla="*/ 24 w 42"/>
                  <a:gd name="T81" fmla="*/ 84 h 85"/>
                  <a:gd name="T82" fmla="*/ 24 w 42"/>
                  <a:gd name="T8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85">
                    <a:moveTo>
                      <a:pt x="24" y="85"/>
                    </a:moveTo>
                    <a:cubicBezTo>
                      <a:pt x="24" y="85"/>
                      <a:pt x="25" y="85"/>
                      <a:pt x="25" y="85"/>
                    </a:cubicBezTo>
                    <a:cubicBezTo>
                      <a:pt x="25" y="85"/>
                      <a:pt x="25" y="84"/>
                      <a:pt x="25" y="84"/>
                    </a:cubicBezTo>
                    <a:cubicBezTo>
                      <a:pt x="26" y="84"/>
                      <a:pt x="26" y="84"/>
                      <a:pt x="26" y="83"/>
                    </a:cubicBezTo>
                    <a:cubicBezTo>
                      <a:pt x="27" y="81"/>
                      <a:pt x="28" y="77"/>
                      <a:pt x="28" y="76"/>
                    </a:cubicBezTo>
                    <a:cubicBezTo>
                      <a:pt x="27" y="74"/>
                      <a:pt x="27" y="71"/>
                      <a:pt x="29" y="69"/>
                    </a:cubicBezTo>
                    <a:cubicBezTo>
                      <a:pt x="30" y="68"/>
                      <a:pt x="31" y="67"/>
                      <a:pt x="32" y="66"/>
                    </a:cubicBezTo>
                    <a:cubicBezTo>
                      <a:pt x="36" y="62"/>
                      <a:pt x="38" y="61"/>
                      <a:pt x="39" y="60"/>
                    </a:cubicBezTo>
                    <a:cubicBezTo>
                      <a:pt x="39" y="60"/>
                      <a:pt x="40" y="60"/>
                      <a:pt x="40" y="60"/>
                    </a:cubicBezTo>
                    <a:cubicBezTo>
                      <a:pt x="42" y="60"/>
                      <a:pt x="42" y="60"/>
                      <a:pt x="42" y="59"/>
                    </a:cubicBezTo>
                    <a:cubicBezTo>
                      <a:pt x="42" y="58"/>
                      <a:pt x="42" y="58"/>
                      <a:pt x="42" y="57"/>
                    </a:cubicBezTo>
                    <a:cubicBezTo>
                      <a:pt x="42" y="57"/>
                      <a:pt x="42" y="57"/>
                      <a:pt x="42" y="57"/>
                    </a:cubicBezTo>
                    <a:cubicBezTo>
                      <a:pt x="42" y="56"/>
                      <a:pt x="42" y="55"/>
                      <a:pt x="42" y="54"/>
                    </a:cubicBezTo>
                    <a:cubicBezTo>
                      <a:pt x="42" y="54"/>
                      <a:pt x="42" y="54"/>
                      <a:pt x="42" y="54"/>
                    </a:cubicBezTo>
                    <a:cubicBezTo>
                      <a:pt x="40" y="52"/>
                      <a:pt x="38" y="50"/>
                      <a:pt x="38" y="48"/>
                    </a:cubicBezTo>
                    <a:cubicBezTo>
                      <a:pt x="38" y="47"/>
                      <a:pt x="37" y="46"/>
                      <a:pt x="37" y="46"/>
                    </a:cubicBezTo>
                    <a:cubicBezTo>
                      <a:pt x="34" y="49"/>
                      <a:pt x="26" y="46"/>
                      <a:pt x="25" y="41"/>
                    </a:cubicBezTo>
                    <a:cubicBezTo>
                      <a:pt x="24" y="37"/>
                      <a:pt x="27" y="35"/>
                      <a:pt x="30" y="34"/>
                    </a:cubicBezTo>
                    <a:cubicBezTo>
                      <a:pt x="31" y="33"/>
                      <a:pt x="33" y="32"/>
                      <a:pt x="34" y="31"/>
                    </a:cubicBezTo>
                    <a:cubicBezTo>
                      <a:pt x="36" y="29"/>
                      <a:pt x="37" y="27"/>
                      <a:pt x="37" y="25"/>
                    </a:cubicBezTo>
                    <a:cubicBezTo>
                      <a:pt x="37" y="22"/>
                      <a:pt x="36" y="20"/>
                      <a:pt x="35" y="19"/>
                    </a:cubicBezTo>
                    <a:cubicBezTo>
                      <a:pt x="33" y="17"/>
                      <a:pt x="32" y="16"/>
                      <a:pt x="31" y="14"/>
                    </a:cubicBezTo>
                    <a:cubicBezTo>
                      <a:pt x="31" y="11"/>
                      <a:pt x="33" y="9"/>
                      <a:pt x="35" y="7"/>
                    </a:cubicBezTo>
                    <a:cubicBezTo>
                      <a:pt x="36" y="7"/>
                      <a:pt x="36" y="7"/>
                      <a:pt x="36" y="6"/>
                    </a:cubicBezTo>
                    <a:cubicBezTo>
                      <a:pt x="37" y="6"/>
                      <a:pt x="37" y="6"/>
                      <a:pt x="37" y="6"/>
                    </a:cubicBezTo>
                    <a:cubicBezTo>
                      <a:pt x="36" y="6"/>
                      <a:pt x="35" y="7"/>
                      <a:pt x="34" y="7"/>
                    </a:cubicBezTo>
                    <a:cubicBezTo>
                      <a:pt x="33" y="7"/>
                      <a:pt x="30" y="6"/>
                      <a:pt x="29" y="2"/>
                    </a:cubicBezTo>
                    <a:cubicBezTo>
                      <a:pt x="29" y="1"/>
                      <a:pt x="27" y="0"/>
                      <a:pt x="24" y="0"/>
                    </a:cubicBezTo>
                    <a:cubicBezTo>
                      <a:pt x="21" y="0"/>
                      <a:pt x="18" y="1"/>
                      <a:pt x="17" y="2"/>
                    </a:cubicBezTo>
                    <a:cubicBezTo>
                      <a:pt x="16" y="4"/>
                      <a:pt x="14" y="4"/>
                      <a:pt x="11" y="5"/>
                    </a:cubicBezTo>
                    <a:cubicBezTo>
                      <a:pt x="11" y="5"/>
                      <a:pt x="11" y="6"/>
                      <a:pt x="11" y="6"/>
                    </a:cubicBezTo>
                    <a:cubicBezTo>
                      <a:pt x="11" y="7"/>
                      <a:pt x="11" y="7"/>
                      <a:pt x="11" y="8"/>
                    </a:cubicBezTo>
                    <a:cubicBezTo>
                      <a:pt x="11" y="8"/>
                      <a:pt x="11" y="9"/>
                      <a:pt x="11" y="10"/>
                    </a:cubicBezTo>
                    <a:cubicBezTo>
                      <a:pt x="11" y="10"/>
                      <a:pt x="11" y="11"/>
                      <a:pt x="11" y="11"/>
                    </a:cubicBezTo>
                    <a:cubicBezTo>
                      <a:pt x="11" y="12"/>
                      <a:pt x="10" y="12"/>
                      <a:pt x="10" y="13"/>
                    </a:cubicBezTo>
                    <a:cubicBezTo>
                      <a:pt x="10" y="13"/>
                      <a:pt x="10" y="13"/>
                      <a:pt x="10" y="14"/>
                    </a:cubicBezTo>
                    <a:cubicBezTo>
                      <a:pt x="10" y="14"/>
                      <a:pt x="10" y="14"/>
                      <a:pt x="10" y="15"/>
                    </a:cubicBezTo>
                    <a:cubicBezTo>
                      <a:pt x="10" y="15"/>
                      <a:pt x="10" y="15"/>
                      <a:pt x="10" y="16"/>
                    </a:cubicBezTo>
                    <a:cubicBezTo>
                      <a:pt x="10" y="16"/>
                      <a:pt x="10" y="16"/>
                      <a:pt x="10" y="17"/>
                    </a:cubicBezTo>
                    <a:cubicBezTo>
                      <a:pt x="10" y="17"/>
                      <a:pt x="10" y="17"/>
                      <a:pt x="11" y="17"/>
                    </a:cubicBezTo>
                    <a:cubicBezTo>
                      <a:pt x="11" y="17"/>
                      <a:pt x="11" y="18"/>
                      <a:pt x="11" y="18"/>
                    </a:cubicBezTo>
                    <a:cubicBezTo>
                      <a:pt x="11" y="18"/>
                      <a:pt x="11" y="18"/>
                      <a:pt x="11" y="18"/>
                    </a:cubicBezTo>
                    <a:cubicBezTo>
                      <a:pt x="11" y="18"/>
                      <a:pt x="11" y="18"/>
                      <a:pt x="11" y="19"/>
                    </a:cubicBezTo>
                    <a:cubicBezTo>
                      <a:pt x="11" y="19"/>
                      <a:pt x="11" y="19"/>
                      <a:pt x="11" y="19"/>
                    </a:cubicBezTo>
                    <a:cubicBezTo>
                      <a:pt x="11" y="19"/>
                      <a:pt x="11" y="19"/>
                      <a:pt x="11" y="19"/>
                    </a:cubicBezTo>
                    <a:cubicBezTo>
                      <a:pt x="12" y="21"/>
                      <a:pt x="13" y="24"/>
                      <a:pt x="12" y="27"/>
                    </a:cubicBezTo>
                    <a:cubicBezTo>
                      <a:pt x="11" y="30"/>
                      <a:pt x="9" y="33"/>
                      <a:pt x="7" y="34"/>
                    </a:cubicBezTo>
                    <a:cubicBezTo>
                      <a:pt x="6" y="34"/>
                      <a:pt x="5" y="36"/>
                      <a:pt x="4" y="37"/>
                    </a:cubicBezTo>
                    <a:cubicBezTo>
                      <a:pt x="3" y="39"/>
                      <a:pt x="2" y="41"/>
                      <a:pt x="0" y="41"/>
                    </a:cubicBezTo>
                    <a:cubicBezTo>
                      <a:pt x="0" y="43"/>
                      <a:pt x="2" y="49"/>
                      <a:pt x="4" y="50"/>
                    </a:cubicBezTo>
                    <a:cubicBezTo>
                      <a:pt x="10" y="52"/>
                      <a:pt x="10" y="56"/>
                      <a:pt x="10" y="59"/>
                    </a:cubicBezTo>
                    <a:cubicBezTo>
                      <a:pt x="11" y="59"/>
                      <a:pt x="12" y="60"/>
                      <a:pt x="13" y="60"/>
                    </a:cubicBezTo>
                    <a:cubicBezTo>
                      <a:pt x="15" y="62"/>
                      <a:pt x="17" y="63"/>
                      <a:pt x="18" y="64"/>
                    </a:cubicBezTo>
                    <a:cubicBezTo>
                      <a:pt x="18" y="65"/>
                      <a:pt x="19" y="65"/>
                      <a:pt x="19" y="65"/>
                    </a:cubicBezTo>
                    <a:cubicBezTo>
                      <a:pt x="19" y="65"/>
                      <a:pt x="19" y="65"/>
                      <a:pt x="19" y="65"/>
                    </a:cubicBezTo>
                    <a:cubicBezTo>
                      <a:pt x="19" y="66"/>
                      <a:pt x="19" y="66"/>
                      <a:pt x="19" y="66"/>
                    </a:cubicBezTo>
                    <a:cubicBezTo>
                      <a:pt x="19" y="66"/>
                      <a:pt x="19" y="66"/>
                      <a:pt x="19" y="66"/>
                    </a:cubicBezTo>
                    <a:cubicBezTo>
                      <a:pt x="20" y="67"/>
                      <a:pt x="20" y="67"/>
                      <a:pt x="20" y="67"/>
                    </a:cubicBezTo>
                    <a:cubicBezTo>
                      <a:pt x="20" y="67"/>
                      <a:pt x="20" y="67"/>
                      <a:pt x="20" y="67"/>
                    </a:cubicBezTo>
                    <a:cubicBezTo>
                      <a:pt x="20" y="68"/>
                      <a:pt x="20" y="68"/>
                      <a:pt x="20" y="68"/>
                    </a:cubicBezTo>
                    <a:cubicBezTo>
                      <a:pt x="20" y="68"/>
                      <a:pt x="20" y="69"/>
                      <a:pt x="20" y="69"/>
                    </a:cubicBezTo>
                    <a:cubicBezTo>
                      <a:pt x="20" y="69"/>
                      <a:pt x="21" y="69"/>
                      <a:pt x="21" y="70"/>
                    </a:cubicBezTo>
                    <a:cubicBezTo>
                      <a:pt x="21" y="70"/>
                      <a:pt x="21" y="70"/>
                      <a:pt x="21" y="70"/>
                    </a:cubicBezTo>
                    <a:cubicBezTo>
                      <a:pt x="21" y="70"/>
                      <a:pt x="21" y="71"/>
                      <a:pt x="21" y="71"/>
                    </a:cubicBezTo>
                    <a:cubicBezTo>
                      <a:pt x="21" y="71"/>
                      <a:pt x="21" y="71"/>
                      <a:pt x="21" y="72"/>
                    </a:cubicBezTo>
                    <a:cubicBezTo>
                      <a:pt x="21" y="72"/>
                      <a:pt x="22" y="72"/>
                      <a:pt x="22" y="73"/>
                    </a:cubicBezTo>
                    <a:cubicBezTo>
                      <a:pt x="22" y="73"/>
                      <a:pt x="22" y="73"/>
                      <a:pt x="22" y="73"/>
                    </a:cubicBezTo>
                    <a:cubicBezTo>
                      <a:pt x="22" y="73"/>
                      <a:pt x="22" y="74"/>
                      <a:pt x="22" y="74"/>
                    </a:cubicBezTo>
                    <a:cubicBezTo>
                      <a:pt x="22" y="74"/>
                      <a:pt x="22" y="75"/>
                      <a:pt x="22" y="75"/>
                    </a:cubicBezTo>
                    <a:cubicBezTo>
                      <a:pt x="22" y="75"/>
                      <a:pt x="22" y="76"/>
                      <a:pt x="22" y="76"/>
                    </a:cubicBezTo>
                    <a:cubicBezTo>
                      <a:pt x="23" y="76"/>
                      <a:pt x="23" y="76"/>
                      <a:pt x="23" y="76"/>
                    </a:cubicBezTo>
                    <a:cubicBezTo>
                      <a:pt x="23" y="77"/>
                      <a:pt x="23" y="77"/>
                      <a:pt x="23" y="78"/>
                    </a:cubicBezTo>
                    <a:cubicBezTo>
                      <a:pt x="23" y="78"/>
                      <a:pt x="23" y="78"/>
                      <a:pt x="23" y="78"/>
                    </a:cubicBezTo>
                    <a:cubicBezTo>
                      <a:pt x="23" y="78"/>
                      <a:pt x="23" y="79"/>
                      <a:pt x="23" y="79"/>
                    </a:cubicBezTo>
                    <a:cubicBezTo>
                      <a:pt x="23" y="79"/>
                      <a:pt x="23" y="80"/>
                      <a:pt x="23" y="80"/>
                    </a:cubicBezTo>
                    <a:cubicBezTo>
                      <a:pt x="23" y="80"/>
                      <a:pt x="23" y="80"/>
                      <a:pt x="23" y="81"/>
                    </a:cubicBezTo>
                    <a:cubicBezTo>
                      <a:pt x="24" y="81"/>
                      <a:pt x="24" y="81"/>
                      <a:pt x="24" y="81"/>
                    </a:cubicBezTo>
                    <a:cubicBezTo>
                      <a:pt x="24" y="82"/>
                      <a:pt x="24" y="82"/>
                      <a:pt x="24" y="82"/>
                    </a:cubicBezTo>
                    <a:cubicBezTo>
                      <a:pt x="24" y="82"/>
                      <a:pt x="24" y="82"/>
                      <a:pt x="24" y="83"/>
                    </a:cubicBezTo>
                    <a:cubicBezTo>
                      <a:pt x="24" y="83"/>
                      <a:pt x="24" y="83"/>
                      <a:pt x="24" y="83"/>
                    </a:cubicBezTo>
                    <a:cubicBezTo>
                      <a:pt x="24" y="84"/>
                      <a:pt x="24" y="84"/>
                      <a:pt x="24" y="84"/>
                    </a:cubicBezTo>
                    <a:cubicBezTo>
                      <a:pt x="24" y="84"/>
                      <a:pt x="24" y="84"/>
                      <a:pt x="24" y="84"/>
                    </a:cubicBezTo>
                    <a:cubicBezTo>
                      <a:pt x="24" y="85"/>
                      <a:pt x="24" y="85"/>
                      <a:pt x="24" y="85"/>
                    </a:cubicBezTo>
                    <a:cubicBezTo>
                      <a:pt x="24" y="85"/>
                      <a:pt x="24" y="85"/>
                      <a:pt x="24" y="85"/>
                    </a:cubicBezTo>
                    <a:cubicBezTo>
                      <a:pt x="24" y="85"/>
                      <a:pt x="24" y="85"/>
                      <a:pt x="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9" name="Freeform 1296"/>
              <p:cNvSpPr>
                <a:spLocks/>
              </p:cNvSpPr>
              <p:nvPr/>
            </p:nvSpPr>
            <p:spPr bwMode="auto">
              <a:xfrm>
                <a:off x="1576" y="2552"/>
                <a:ext cx="220" cy="211"/>
              </a:xfrm>
              <a:custGeom>
                <a:avLst/>
                <a:gdLst>
                  <a:gd name="T0" fmla="*/ 0 w 230"/>
                  <a:gd name="T1" fmla="*/ 122 h 221"/>
                  <a:gd name="T2" fmla="*/ 2 w 230"/>
                  <a:gd name="T3" fmla="*/ 123 h 221"/>
                  <a:gd name="T4" fmla="*/ 41 w 230"/>
                  <a:gd name="T5" fmla="*/ 149 h 221"/>
                  <a:gd name="T6" fmla="*/ 47 w 230"/>
                  <a:gd name="T7" fmla="*/ 153 h 221"/>
                  <a:gd name="T8" fmla="*/ 112 w 230"/>
                  <a:gd name="T9" fmla="*/ 197 h 221"/>
                  <a:gd name="T10" fmla="*/ 136 w 230"/>
                  <a:gd name="T11" fmla="*/ 218 h 221"/>
                  <a:gd name="T12" fmla="*/ 142 w 230"/>
                  <a:gd name="T13" fmla="*/ 220 h 221"/>
                  <a:gd name="T14" fmla="*/ 146 w 230"/>
                  <a:gd name="T15" fmla="*/ 219 h 221"/>
                  <a:gd name="T16" fmla="*/ 183 w 230"/>
                  <a:gd name="T17" fmla="*/ 198 h 221"/>
                  <a:gd name="T18" fmla="*/ 230 w 230"/>
                  <a:gd name="T19" fmla="*/ 167 h 221"/>
                  <a:gd name="T20" fmla="*/ 229 w 230"/>
                  <a:gd name="T21" fmla="*/ 164 h 221"/>
                  <a:gd name="T22" fmla="*/ 228 w 230"/>
                  <a:gd name="T23" fmla="*/ 163 h 221"/>
                  <a:gd name="T24" fmla="*/ 227 w 230"/>
                  <a:gd name="T25" fmla="*/ 162 h 221"/>
                  <a:gd name="T26" fmla="*/ 227 w 230"/>
                  <a:gd name="T27" fmla="*/ 161 h 221"/>
                  <a:gd name="T28" fmla="*/ 218 w 230"/>
                  <a:gd name="T29" fmla="*/ 159 h 221"/>
                  <a:gd name="T30" fmla="*/ 208 w 230"/>
                  <a:gd name="T31" fmla="*/ 145 h 221"/>
                  <a:gd name="T32" fmla="*/ 207 w 230"/>
                  <a:gd name="T33" fmla="*/ 130 h 221"/>
                  <a:gd name="T34" fmla="*/ 205 w 230"/>
                  <a:gd name="T35" fmla="*/ 124 h 221"/>
                  <a:gd name="T36" fmla="*/ 207 w 230"/>
                  <a:gd name="T37" fmla="*/ 105 h 221"/>
                  <a:gd name="T38" fmla="*/ 202 w 230"/>
                  <a:gd name="T39" fmla="*/ 89 h 221"/>
                  <a:gd name="T40" fmla="*/ 203 w 230"/>
                  <a:gd name="T41" fmla="*/ 86 h 221"/>
                  <a:gd name="T42" fmla="*/ 203 w 230"/>
                  <a:gd name="T43" fmla="*/ 84 h 221"/>
                  <a:gd name="T44" fmla="*/ 194 w 230"/>
                  <a:gd name="T45" fmla="*/ 62 h 221"/>
                  <a:gd name="T46" fmla="*/ 179 w 230"/>
                  <a:gd name="T47" fmla="*/ 38 h 221"/>
                  <a:gd name="T48" fmla="*/ 188 w 230"/>
                  <a:gd name="T49" fmla="*/ 28 h 221"/>
                  <a:gd name="T50" fmla="*/ 191 w 230"/>
                  <a:gd name="T51" fmla="*/ 19 h 221"/>
                  <a:gd name="T52" fmla="*/ 190 w 230"/>
                  <a:gd name="T53" fmla="*/ 17 h 221"/>
                  <a:gd name="T54" fmla="*/ 189 w 230"/>
                  <a:gd name="T55" fmla="*/ 14 h 221"/>
                  <a:gd name="T56" fmla="*/ 189 w 230"/>
                  <a:gd name="T57" fmla="*/ 11 h 221"/>
                  <a:gd name="T58" fmla="*/ 190 w 230"/>
                  <a:gd name="T59" fmla="*/ 7 h 221"/>
                  <a:gd name="T60" fmla="*/ 190 w 230"/>
                  <a:gd name="T61" fmla="*/ 3 h 221"/>
                  <a:gd name="T62" fmla="*/ 176 w 230"/>
                  <a:gd name="T63" fmla="*/ 1 h 221"/>
                  <a:gd name="T64" fmla="*/ 153 w 230"/>
                  <a:gd name="T65" fmla="*/ 4 h 221"/>
                  <a:gd name="T66" fmla="*/ 112 w 230"/>
                  <a:gd name="T67" fmla="*/ 7 h 221"/>
                  <a:gd name="T68" fmla="*/ 79 w 230"/>
                  <a:gd name="T69" fmla="*/ 25 h 221"/>
                  <a:gd name="T70" fmla="*/ 76 w 230"/>
                  <a:gd name="T71" fmla="*/ 28 h 221"/>
                  <a:gd name="T72" fmla="*/ 80 w 230"/>
                  <a:gd name="T73" fmla="*/ 45 h 221"/>
                  <a:gd name="T74" fmla="*/ 85 w 230"/>
                  <a:gd name="T75" fmla="*/ 59 h 221"/>
                  <a:gd name="T76" fmla="*/ 78 w 230"/>
                  <a:gd name="T77" fmla="*/ 65 h 221"/>
                  <a:gd name="T78" fmla="*/ 58 w 230"/>
                  <a:gd name="T79" fmla="*/ 70 h 221"/>
                  <a:gd name="T80" fmla="*/ 56 w 230"/>
                  <a:gd name="T81" fmla="*/ 71 h 221"/>
                  <a:gd name="T82" fmla="*/ 52 w 230"/>
                  <a:gd name="T83" fmla="*/ 80 h 221"/>
                  <a:gd name="T84" fmla="*/ 45 w 230"/>
                  <a:gd name="T85" fmla="*/ 84 h 221"/>
                  <a:gd name="T86" fmla="*/ 29 w 230"/>
                  <a:gd name="T87" fmla="*/ 93 h 221"/>
                  <a:gd name="T88" fmla="*/ 20 w 230"/>
                  <a:gd name="T89" fmla="*/ 97 h 221"/>
                  <a:gd name="T90" fmla="*/ 19 w 230"/>
                  <a:gd name="T91" fmla="*/ 97 h 221"/>
                  <a:gd name="T92" fmla="*/ 0 w 230"/>
                  <a:gd name="T93" fmla="*/ 109 h 221"/>
                  <a:gd name="T94" fmla="*/ 0 w 230"/>
                  <a:gd name="T95" fmla="*/ 12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0" h="221">
                    <a:moveTo>
                      <a:pt x="0" y="122"/>
                    </a:moveTo>
                    <a:cubicBezTo>
                      <a:pt x="0" y="122"/>
                      <a:pt x="0" y="122"/>
                      <a:pt x="0" y="122"/>
                    </a:cubicBezTo>
                    <a:cubicBezTo>
                      <a:pt x="0" y="122"/>
                      <a:pt x="0" y="122"/>
                      <a:pt x="0" y="122"/>
                    </a:cubicBezTo>
                    <a:cubicBezTo>
                      <a:pt x="1" y="123"/>
                      <a:pt x="1" y="123"/>
                      <a:pt x="1" y="123"/>
                    </a:cubicBezTo>
                    <a:cubicBezTo>
                      <a:pt x="1" y="123"/>
                      <a:pt x="2" y="123"/>
                      <a:pt x="2" y="123"/>
                    </a:cubicBezTo>
                    <a:cubicBezTo>
                      <a:pt x="2" y="123"/>
                      <a:pt x="2" y="123"/>
                      <a:pt x="2" y="123"/>
                    </a:cubicBezTo>
                    <a:cubicBezTo>
                      <a:pt x="2" y="124"/>
                      <a:pt x="3" y="124"/>
                      <a:pt x="3" y="124"/>
                    </a:cubicBezTo>
                    <a:cubicBezTo>
                      <a:pt x="3" y="124"/>
                      <a:pt x="3" y="124"/>
                      <a:pt x="3" y="124"/>
                    </a:cubicBezTo>
                    <a:cubicBezTo>
                      <a:pt x="10" y="128"/>
                      <a:pt x="26" y="139"/>
                      <a:pt x="41" y="149"/>
                    </a:cubicBezTo>
                    <a:cubicBezTo>
                      <a:pt x="41" y="149"/>
                      <a:pt x="41" y="149"/>
                      <a:pt x="41" y="149"/>
                    </a:cubicBezTo>
                    <a:cubicBezTo>
                      <a:pt x="41" y="149"/>
                      <a:pt x="41" y="149"/>
                      <a:pt x="41" y="149"/>
                    </a:cubicBezTo>
                    <a:cubicBezTo>
                      <a:pt x="47" y="153"/>
                      <a:pt x="47" y="153"/>
                      <a:pt x="47" y="153"/>
                    </a:cubicBezTo>
                    <a:cubicBezTo>
                      <a:pt x="47" y="153"/>
                      <a:pt x="47" y="153"/>
                      <a:pt x="47" y="153"/>
                    </a:cubicBezTo>
                    <a:cubicBezTo>
                      <a:pt x="63" y="164"/>
                      <a:pt x="109" y="194"/>
                      <a:pt x="111" y="196"/>
                    </a:cubicBezTo>
                    <a:cubicBezTo>
                      <a:pt x="111" y="196"/>
                      <a:pt x="112" y="197"/>
                      <a:pt x="112" y="197"/>
                    </a:cubicBezTo>
                    <a:cubicBezTo>
                      <a:pt x="114" y="200"/>
                      <a:pt x="117" y="204"/>
                      <a:pt x="118" y="206"/>
                    </a:cubicBezTo>
                    <a:cubicBezTo>
                      <a:pt x="120" y="206"/>
                      <a:pt x="126" y="207"/>
                      <a:pt x="130" y="210"/>
                    </a:cubicBezTo>
                    <a:cubicBezTo>
                      <a:pt x="133" y="212"/>
                      <a:pt x="135" y="215"/>
                      <a:pt x="136" y="218"/>
                    </a:cubicBezTo>
                    <a:cubicBezTo>
                      <a:pt x="136" y="219"/>
                      <a:pt x="137" y="220"/>
                      <a:pt x="137" y="221"/>
                    </a:cubicBezTo>
                    <a:cubicBezTo>
                      <a:pt x="138" y="221"/>
                      <a:pt x="140" y="220"/>
                      <a:pt x="142" y="220"/>
                    </a:cubicBezTo>
                    <a:cubicBezTo>
                      <a:pt x="142" y="220"/>
                      <a:pt x="142" y="220"/>
                      <a:pt x="142" y="220"/>
                    </a:cubicBezTo>
                    <a:cubicBezTo>
                      <a:pt x="143" y="220"/>
                      <a:pt x="143" y="220"/>
                      <a:pt x="143" y="220"/>
                    </a:cubicBezTo>
                    <a:cubicBezTo>
                      <a:pt x="144" y="220"/>
                      <a:pt x="144" y="220"/>
                      <a:pt x="144" y="220"/>
                    </a:cubicBezTo>
                    <a:cubicBezTo>
                      <a:pt x="146" y="219"/>
                      <a:pt x="146" y="219"/>
                      <a:pt x="146" y="219"/>
                    </a:cubicBezTo>
                    <a:cubicBezTo>
                      <a:pt x="148" y="219"/>
                      <a:pt x="155" y="216"/>
                      <a:pt x="159" y="215"/>
                    </a:cubicBezTo>
                    <a:cubicBezTo>
                      <a:pt x="161" y="215"/>
                      <a:pt x="162" y="214"/>
                      <a:pt x="162" y="214"/>
                    </a:cubicBezTo>
                    <a:cubicBezTo>
                      <a:pt x="183" y="198"/>
                      <a:pt x="183" y="198"/>
                      <a:pt x="183" y="198"/>
                    </a:cubicBezTo>
                    <a:cubicBezTo>
                      <a:pt x="230" y="168"/>
                      <a:pt x="230" y="168"/>
                      <a:pt x="230" y="168"/>
                    </a:cubicBezTo>
                    <a:cubicBezTo>
                      <a:pt x="230" y="168"/>
                      <a:pt x="230" y="168"/>
                      <a:pt x="230" y="168"/>
                    </a:cubicBezTo>
                    <a:cubicBezTo>
                      <a:pt x="230" y="167"/>
                      <a:pt x="230" y="167"/>
                      <a:pt x="230" y="167"/>
                    </a:cubicBezTo>
                    <a:cubicBezTo>
                      <a:pt x="230" y="166"/>
                      <a:pt x="229" y="166"/>
                      <a:pt x="229" y="166"/>
                    </a:cubicBezTo>
                    <a:cubicBezTo>
                      <a:pt x="229" y="165"/>
                      <a:pt x="229" y="165"/>
                      <a:pt x="229" y="165"/>
                    </a:cubicBezTo>
                    <a:cubicBezTo>
                      <a:pt x="229" y="165"/>
                      <a:pt x="229" y="164"/>
                      <a:pt x="229" y="164"/>
                    </a:cubicBezTo>
                    <a:cubicBezTo>
                      <a:pt x="229" y="164"/>
                      <a:pt x="229" y="164"/>
                      <a:pt x="228" y="163"/>
                    </a:cubicBezTo>
                    <a:cubicBezTo>
                      <a:pt x="228" y="163"/>
                      <a:pt x="228" y="163"/>
                      <a:pt x="228" y="163"/>
                    </a:cubicBezTo>
                    <a:cubicBezTo>
                      <a:pt x="228" y="163"/>
                      <a:pt x="228" y="163"/>
                      <a:pt x="228" y="163"/>
                    </a:cubicBezTo>
                    <a:cubicBezTo>
                      <a:pt x="228" y="162"/>
                      <a:pt x="228" y="162"/>
                      <a:pt x="228" y="162"/>
                    </a:cubicBezTo>
                    <a:cubicBezTo>
                      <a:pt x="228" y="162"/>
                      <a:pt x="228" y="162"/>
                      <a:pt x="228" y="162"/>
                    </a:cubicBezTo>
                    <a:cubicBezTo>
                      <a:pt x="228" y="162"/>
                      <a:pt x="227" y="162"/>
                      <a:pt x="227" y="162"/>
                    </a:cubicBezTo>
                    <a:cubicBezTo>
                      <a:pt x="227" y="162"/>
                      <a:pt x="227" y="162"/>
                      <a:pt x="227" y="162"/>
                    </a:cubicBezTo>
                    <a:cubicBezTo>
                      <a:pt x="227" y="162"/>
                      <a:pt x="227" y="161"/>
                      <a:pt x="227" y="161"/>
                    </a:cubicBezTo>
                    <a:cubicBezTo>
                      <a:pt x="227" y="161"/>
                      <a:pt x="227" y="161"/>
                      <a:pt x="227" y="161"/>
                    </a:cubicBezTo>
                    <a:cubicBezTo>
                      <a:pt x="227" y="161"/>
                      <a:pt x="227" y="161"/>
                      <a:pt x="227" y="161"/>
                    </a:cubicBezTo>
                    <a:cubicBezTo>
                      <a:pt x="225" y="161"/>
                      <a:pt x="223" y="161"/>
                      <a:pt x="222" y="160"/>
                    </a:cubicBezTo>
                    <a:cubicBezTo>
                      <a:pt x="221" y="159"/>
                      <a:pt x="220" y="159"/>
                      <a:pt x="218" y="159"/>
                    </a:cubicBezTo>
                    <a:cubicBezTo>
                      <a:pt x="214" y="159"/>
                      <a:pt x="209" y="157"/>
                      <a:pt x="209" y="153"/>
                    </a:cubicBezTo>
                    <a:cubicBezTo>
                      <a:pt x="208" y="151"/>
                      <a:pt x="209" y="150"/>
                      <a:pt x="209" y="149"/>
                    </a:cubicBezTo>
                    <a:cubicBezTo>
                      <a:pt x="209" y="148"/>
                      <a:pt x="209" y="147"/>
                      <a:pt x="208" y="145"/>
                    </a:cubicBezTo>
                    <a:cubicBezTo>
                      <a:pt x="207" y="143"/>
                      <a:pt x="206" y="142"/>
                      <a:pt x="205" y="141"/>
                    </a:cubicBezTo>
                    <a:cubicBezTo>
                      <a:pt x="203" y="139"/>
                      <a:pt x="202" y="138"/>
                      <a:pt x="202" y="136"/>
                    </a:cubicBezTo>
                    <a:cubicBezTo>
                      <a:pt x="202" y="135"/>
                      <a:pt x="204" y="133"/>
                      <a:pt x="207" y="130"/>
                    </a:cubicBezTo>
                    <a:cubicBezTo>
                      <a:pt x="207" y="130"/>
                      <a:pt x="207" y="130"/>
                      <a:pt x="207" y="130"/>
                    </a:cubicBezTo>
                    <a:cubicBezTo>
                      <a:pt x="206" y="128"/>
                      <a:pt x="206" y="127"/>
                      <a:pt x="206" y="126"/>
                    </a:cubicBezTo>
                    <a:cubicBezTo>
                      <a:pt x="206" y="125"/>
                      <a:pt x="205" y="125"/>
                      <a:pt x="205" y="124"/>
                    </a:cubicBezTo>
                    <a:cubicBezTo>
                      <a:pt x="205" y="122"/>
                      <a:pt x="204" y="120"/>
                      <a:pt x="206" y="117"/>
                    </a:cubicBezTo>
                    <a:cubicBezTo>
                      <a:pt x="207" y="116"/>
                      <a:pt x="208" y="115"/>
                      <a:pt x="207" y="112"/>
                    </a:cubicBezTo>
                    <a:cubicBezTo>
                      <a:pt x="205" y="110"/>
                      <a:pt x="206" y="107"/>
                      <a:pt x="207" y="105"/>
                    </a:cubicBezTo>
                    <a:cubicBezTo>
                      <a:pt x="207" y="103"/>
                      <a:pt x="208" y="102"/>
                      <a:pt x="207" y="100"/>
                    </a:cubicBezTo>
                    <a:cubicBezTo>
                      <a:pt x="206" y="98"/>
                      <a:pt x="205" y="96"/>
                      <a:pt x="204" y="95"/>
                    </a:cubicBezTo>
                    <a:cubicBezTo>
                      <a:pt x="202" y="92"/>
                      <a:pt x="201" y="90"/>
                      <a:pt x="202" y="89"/>
                    </a:cubicBezTo>
                    <a:cubicBezTo>
                      <a:pt x="202" y="88"/>
                      <a:pt x="202" y="88"/>
                      <a:pt x="202" y="87"/>
                    </a:cubicBezTo>
                    <a:cubicBezTo>
                      <a:pt x="202" y="87"/>
                      <a:pt x="202" y="87"/>
                      <a:pt x="202" y="87"/>
                    </a:cubicBezTo>
                    <a:cubicBezTo>
                      <a:pt x="203" y="87"/>
                      <a:pt x="203" y="86"/>
                      <a:pt x="203" y="86"/>
                    </a:cubicBezTo>
                    <a:cubicBezTo>
                      <a:pt x="203" y="86"/>
                      <a:pt x="203" y="86"/>
                      <a:pt x="203" y="86"/>
                    </a:cubicBezTo>
                    <a:cubicBezTo>
                      <a:pt x="203" y="86"/>
                      <a:pt x="203" y="86"/>
                      <a:pt x="203" y="86"/>
                    </a:cubicBezTo>
                    <a:cubicBezTo>
                      <a:pt x="203" y="85"/>
                      <a:pt x="203" y="84"/>
                      <a:pt x="203" y="84"/>
                    </a:cubicBezTo>
                    <a:cubicBezTo>
                      <a:pt x="203" y="83"/>
                      <a:pt x="203" y="83"/>
                      <a:pt x="203" y="83"/>
                    </a:cubicBezTo>
                    <a:cubicBezTo>
                      <a:pt x="203" y="78"/>
                      <a:pt x="200" y="67"/>
                      <a:pt x="198" y="65"/>
                    </a:cubicBezTo>
                    <a:cubicBezTo>
                      <a:pt x="197" y="64"/>
                      <a:pt x="196" y="63"/>
                      <a:pt x="194" y="62"/>
                    </a:cubicBezTo>
                    <a:cubicBezTo>
                      <a:pt x="191" y="60"/>
                      <a:pt x="189" y="59"/>
                      <a:pt x="189" y="57"/>
                    </a:cubicBezTo>
                    <a:cubicBezTo>
                      <a:pt x="189" y="55"/>
                      <a:pt x="189" y="53"/>
                      <a:pt x="186" y="51"/>
                    </a:cubicBezTo>
                    <a:cubicBezTo>
                      <a:pt x="181" y="49"/>
                      <a:pt x="178" y="42"/>
                      <a:pt x="179" y="38"/>
                    </a:cubicBezTo>
                    <a:cubicBezTo>
                      <a:pt x="179" y="36"/>
                      <a:pt x="181" y="36"/>
                      <a:pt x="182" y="36"/>
                    </a:cubicBezTo>
                    <a:cubicBezTo>
                      <a:pt x="182" y="35"/>
                      <a:pt x="183" y="34"/>
                      <a:pt x="184" y="33"/>
                    </a:cubicBezTo>
                    <a:cubicBezTo>
                      <a:pt x="185" y="31"/>
                      <a:pt x="187" y="29"/>
                      <a:pt x="188" y="28"/>
                    </a:cubicBezTo>
                    <a:cubicBezTo>
                      <a:pt x="189" y="28"/>
                      <a:pt x="190" y="26"/>
                      <a:pt x="191" y="24"/>
                    </a:cubicBezTo>
                    <a:cubicBezTo>
                      <a:pt x="191" y="23"/>
                      <a:pt x="191" y="23"/>
                      <a:pt x="191" y="22"/>
                    </a:cubicBezTo>
                    <a:cubicBezTo>
                      <a:pt x="191" y="21"/>
                      <a:pt x="191" y="20"/>
                      <a:pt x="191" y="19"/>
                    </a:cubicBezTo>
                    <a:cubicBezTo>
                      <a:pt x="191" y="19"/>
                      <a:pt x="190" y="19"/>
                      <a:pt x="190" y="18"/>
                    </a:cubicBezTo>
                    <a:cubicBezTo>
                      <a:pt x="190" y="18"/>
                      <a:pt x="190" y="18"/>
                      <a:pt x="190" y="18"/>
                    </a:cubicBezTo>
                    <a:cubicBezTo>
                      <a:pt x="190" y="18"/>
                      <a:pt x="190" y="17"/>
                      <a:pt x="190" y="17"/>
                    </a:cubicBezTo>
                    <a:cubicBezTo>
                      <a:pt x="190" y="17"/>
                      <a:pt x="190" y="16"/>
                      <a:pt x="190" y="16"/>
                    </a:cubicBezTo>
                    <a:cubicBezTo>
                      <a:pt x="190" y="16"/>
                      <a:pt x="190" y="16"/>
                      <a:pt x="190" y="15"/>
                    </a:cubicBezTo>
                    <a:cubicBezTo>
                      <a:pt x="189" y="15"/>
                      <a:pt x="189" y="15"/>
                      <a:pt x="189" y="14"/>
                    </a:cubicBezTo>
                    <a:cubicBezTo>
                      <a:pt x="189" y="14"/>
                      <a:pt x="189" y="14"/>
                      <a:pt x="189" y="13"/>
                    </a:cubicBezTo>
                    <a:cubicBezTo>
                      <a:pt x="189" y="13"/>
                      <a:pt x="189" y="13"/>
                      <a:pt x="189" y="12"/>
                    </a:cubicBezTo>
                    <a:cubicBezTo>
                      <a:pt x="189" y="12"/>
                      <a:pt x="189" y="11"/>
                      <a:pt x="189" y="11"/>
                    </a:cubicBezTo>
                    <a:cubicBezTo>
                      <a:pt x="189" y="10"/>
                      <a:pt x="189" y="10"/>
                      <a:pt x="189" y="10"/>
                    </a:cubicBezTo>
                    <a:cubicBezTo>
                      <a:pt x="190" y="9"/>
                      <a:pt x="190" y="9"/>
                      <a:pt x="190" y="8"/>
                    </a:cubicBezTo>
                    <a:cubicBezTo>
                      <a:pt x="190" y="8"/>
                      <a:pt x="190" y="7"/>
                      <a:pt x="190" y="7"/>
                    </a:cubicBezTo>
                    <a:cubicBezTo>
                      <a:pt x="190" y="6"/>
                      <a:pt x="190" y="6"/>
                      <a:pt x="190" y="5"/>
                    </a:cubicBezTo>
                    <a:cubicBezTo>
                      <a:pt x="190" y="4"/>
                      <a:pt x="190" y="4"/>
                      <a:pt x="190" y="3"/>
                    </a:cubicBezTo>
                    <a:cubicBezTo>
                      <a:pt x="190" y="3"/>
                      <a:pt x="190" y="3"/>
                      <a:pt x="190" y="3"/>
                    </a:cubicBezTo>
                    <a:cubicBezTo>
                      <a:pt x="188" y="2"/>
                      <a:pt x="185" y="2"/>
                      <a:pt x="181" y="0"/>
                    </a:cubicBezTo>
                    <a:cubicBezTo>
                      <a:pt x="181" y="0"/>
                      <a:pt x="181" y="0"/>
                      <a:pt x="181" y="0"/>
                    </a:cubicBezTo>
                    <a:cubicBezTo>
                      <a:pt x="179" y="0"/>
                      <a:pt x="178" y="1"/>
                      <a:pt x="176" y="1"/>
                    </a:cubicBezTo>
                    <a:cubicBezTo>
                      <a:pt x="174" y="1"/>
                      <a:pt x="172" y="2"/>
                      <a:pt x="170" y="2"/>
                    </a:cubicBezTo>
                    <a:cubicBezTo>
                      <a:pt x="170" y="2"/>
                      <a:pt x="168" y="3"/>
                      <a:pt x="166" y="3"/>
                    </a:cubicBezTo>
                    <a:cubicBezTo>
                      <a:pt x="161" y="5"/>
                      <a:pt x="156" y="7"/>
                      <a:pt x="153" y="4"/>
                    </a:cubicBezTo>
                    <a:cubicBezTo>
                      <a:pt x="153" y="4"/>
                      <a:pt x="153" y="4"/>
                      <a:pt x="149" y="4"/>
                    </a:cubicBezTo>
                    <a:cubicBezTo>
                      <a:pt x="143" y="4"/>
                      <a:pt x="134" y="5"/>
                      <a:pt x="126" y="6"/>
                    </a:cubicBezTo>
                    <a:cubicBezTo>
                      <a:pt x="120" y="7"/>
                      <a:pt x="115" y="7"/>
                      <a:pt x="112" y="7"/>
                    </a:cubicBezTo>
                    <a:cubicBezTo>
                      <a:pt x="108" y="8"/>
                      <a:pt x="106" y="10"/>
                      <a:pt x="103" y="13"/>
                    </a:cubicBezTo>
                    <a:cubicBezTo>
                      <a:pt x="100" y="15"/>
                      <a:pt x="98" y="17"/>
                      <a:pt x="95" y="17"/>
                    </a:cubicBezTo>
                    <a:cubicBezTo>
                      <a:pt x="90" y="17"/>
                      <a:pt x="83" y="21"/>
                      <a:pt x="79" y="25"/>
                    </a:cubicBezTo>
                    <a:cubicBezTo>
                      <a:pt x="78" y="26"/>
                      <a:pt x="77" y="27"/>
                      <a:pt x="76" y="27"/>
                    </a:cubicBezTo>
                    <a:cubicBezTo>
                      <a:pt x="76" y="27"/>
                      <a:pt x="76" y="27"/>
                      <a:pt x="76" y="28"/>
                    </a:cubicBezTo>
                    <a:cubicBezTo>
                      <a:pt x="76" y="28"/>
                      <a:pt x="76" y="28"/>
                      <a:pt x="76" y="28"/>
                    </a:cubicBezTo>
                    <a:cubicBezTo>
                      <a:pt x="76" y="28"/>
                      <a:pt x="76" y="28"/>
                      <a:pt x="76" y="28"/>
                    </a:cubicBezTo>
                    <a:cubicBezTo>
                      <a:pt x="79" y="31"/>
                      <a:pt x="80" y="35"/>
                      <a:pt x="80" y="41"/>
                    </a:cubicBezTo>
                    <a:cubicBezTo>
                      <a:pt x="80" y="42"/>
                      <a:pt x="80" y="44"/>
                      <a:pt x="80" y="45"/>
                    </a:cubicBezTo>
                    <a:cubicBezTo>
                      <a:pt x="80" y="47"/>
                      <a:pt x="80" y="49"/>
                      <a:pt x="80" y="49"/>
                    </a:cubicBezTo>
                    <a:cubicBezTo>
                      <a:pt x="83" y="51"/>
                      <a:pt x="85" y="57"/>
                      <a:pt x="85" y="58"/>
                    </a:cubicBezTo>
                    <a:cubicBezTo>
                      <a:pt x="85" y="59"/>
                      <a:pt x="85" y="59"/>
                      <a:pt x="85" y="59"/>
                    </a:cubicBezTo>
                    <a:cubicBezTo>
                      <a:pt x="86" y="61"/>
                      <a:pt x="85" y="63"/>
                      <a:pt x="84" y="64"/>
                    </a:cubicBezTo>
                    <a:cubicBezTo>
                      <a:pt x="83" y="65"/>
                      <a:pt x="82" y="65"/>
                      <a:pt x="81" y="65"/>
                    </a:cubicBezTo>
                    <a:cubicBezTo>
                      <a:pt x="80" y="65"/>
                      <a:pt x="79" y="65"/>
                      <a:pt x="78" y="65"/>
                    </a:cubicBezTo>
                    <a:cubicBezTo>
                      <a:pt x="76" y="65"/>
                      <a:pt x="73" y="65"/>
                      <a:pt x="70" y="65"/>
                    </a:cubicBezTo>
                    <a:cubicBezTo>
                      <a:pt x="68" y="65"/>
                      <a:pt x="67" y="65"/>
                      <a:pt x="66" y="65"/>
                    </a:cubicBezTo>
                    <a:cubicBezTo>
                      <a:pt x="65" y="68"/>
                      <a:pt x="61" y="70"/>
                      <a:pt x="58" y="70"/>
                    </a:cubicBezTo>
                    <a:cubicBezTo>
                      <a:pt x="57" y="70"/>
                      <a:pt x="56" y="70"/>
                      <a:pt x="56" y="70"/>
                    </a:cubicBezTo>
                    <a:cubicBezTo>
                      <a:pt x="56" y="70"/>
                      <a:pt x="56" y="70"/>
                      <a:pt x="56" y="70"/>
                    </a:cubicBezTo>
                    <a:cubicBezTo>
                      <a:pt x="56" y="71"/>
                      <a:pt x="56" y="71"/>
                      <a:pt x="56" y="71"/>
                    </a:cubicBezTo>
                    <a:cubicBezTo>
                      <a:pt x="56" y="72"/>
                      <a:pt x="56" y="73"/>
                      <a:pt x="56" y="74"/>
                    </a:cubicBezTo>
                    <a:cubicBezTo>
                      <a:pt x="56" y="76"/>
                      <a:pt x="56" y="78"/>
                      <a:pt x="55" y="79"/>
                    </a:cubicBezTo>
                    <a:cubicBezTo>
                      <a:pt x="54" y="80"/>
                      <a:pt x="54" y="80"/>
                      <a:pt x="52" y="80"/>
                    </a:cubicBezTo>
                    <a:cubicBezTo>
                      <a:pt x="52" y="80"/>
                      <a:pt x="52" y="80"/>
                      <a:pt x="52" y="81"/>
                    </a:cubicBezTo>
                    <a:cubicBezTo>
                      <a:pt x="51" y="82"/>
                      <a:pt x="50" y="83"/>
                      <a:pt x="47" y="83"/>
                    </a:cubicBezTo>
                    <a:cubicBezTo>
                      <a:pt x="47" y="84"/>
                      <a:pt x="46" y="84"/>
                      <a:pt x="45" y="84"/>
                    </a:cubicBezTo>
                    <a:cubicBezTo>
                      <a:pt x="44" y="84"/>
                      <a:pt x="41" y="84"/>
                      <a:pt x="41" y="84"/>
                    </a:cubicBezTo>
                    <a:cubicBezTo>
                      <a:pt x="41" y="89"/>
                      <a:pt x="38" y="92"/>
                      <a:pt x="33" y="93"/>
                    </a:cubicBezTo>
                    <a:cubicBezTo>
                      <a:pt x="32" y="93"/>
                      <a:pt x="30" y="93"/>
                      <a:pt x="29" y="93"/>
                    </a:cubicBezTo>
                    <a:cubicBezTo>
                      <a:pt x="28" y="93"/>
                      <a:pt x="26" y="93"/>
                      <a:pt x="25" y="94"/>
                    </a:cubicBezTo>
                    <a:cubicBezTo>
                      <a:pt x="25" y="94"/>
                      <a:pt x="25" y="94"/>
                      <a:pt x="25" y="95"/>
                    </a:cubicBezTo>
                    <a:cubicBezTo>
                      <a:pt x="24" y="96"/>
                      <a:pt x="23" y="97"/>
                      <a:pt x="20" y="97"/>
                    </a:cubicBezTo>
                    <a:cubicBezTo>
                      <a:pt x="20" y="97"/>
                      <a:pt x="20" y="97"/>
                      <a:pt x="20" y="97"/>
                    </a:cubicBezTo>
                    <a:cubicBezTo>
                      <a:pt x="20" y="97"/>
                      <a:pt x="20" y="97"/>
                      <a:pt x="20" y="97"/>
                    </a:cubicBezTo>
                    <a:cubicBezTo>
                      <a:pt x="19" y="97"/>
                      <a:pt x="19" y="97"/>
                      <a:pt x="19" y="97"/>
                    </a:cubicBezTo>
                    <a:cubicBezTo>
                      <a:pt x="18" y="97"/>
                      <a:pt x="17" y="97"/>
                      <a:pt x="17" y="97"/>
                    </a:cubicBezTo>
                    <a:cubicBezTo>
                      <a:pt x="12" y="100"/>
                      <a:pt x="2" y="106"/>
                      <a:pt x="0" y="108"/>
                    </a:cubicBezTo>
                    <a:cubicBezTo>
                      <a:pt x="0" y="108"/>
                      <a:pt x="0" y="108"/>
                      <a:pt x="0" y="109"/>
                    </a:cubicBezTo>
                    <a:cubicBezTo>
                      <a:pt x="0" y="110"/>
                      <a:pt x="0" y="114"/>
                      <a:pt x="0" y="118"/>
                    </a:cubicBezTo>
                    <a:cubicBezTo>
                      <a:pt x="0" y="122"/>
                      <a:pt x="0" y="122"/>
                      <a:pt x="0" y="122"/>
                    </a:cubicBezTo>
                    <a:cubicBezTo>
                      <a:pt x="0" y="122"/>
                      <a:pt x="0" y="122"/>
                      <a:pt x="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0" name="Freeform 1297"/>
              <p:cNvSpPr>
                <a:spLocks/>
              </p:cNvSpPr>
              <p:nvPr/>
            </p:nvSpPr>
            <p:spPr bwMode="auto">
              <a:xfrm>
                <a:off x="1649" y="25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1" name="Freeform 1298"/>
              <p:cNvSpPr>
                <a:spLocks/>
              </p:cNvSpPr>
              <p:nvPr/>
            </p:nvSpPr>
            <p:spPr bwMode="auto">
              <a:xfrm>
                <a:off x="1576" y="265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2" name="Freeform 1299"/>
              <p:cNvSpPr>
                <a:spLocks/>
              </p:cNvSpPr>
              <p:nvPr/>
            </p:nvSpPr>
            <p:spPr bwMode="auto">
              <a:xfrm>
                <a:off x="1595" y="2643"/>
                <a:ext cx="5" cy="2"/>
              </a:xfrm>
              <a:custGeom>
                <a:avLst/>
                <a:gdLst>
                  <a:gd name="T0" fmla="*/ 5 w 5"/>
                  <a:gd name="T1" fmla="*/ 0 h 2"/>
                  <a:gd name="T2" fmla="*/ 0 w 5"/>
                  <a:gd name="T3" fmla="*/ 2 h 2"/>
                  <a:gd name="T4" fmla="*/ 0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4" y="1"/>
                      <a:pt x="3" y="2"/>
                      <a:pt x="0" y="2"/>
                    </a:cubicBezTo>
                    <a:cubicBezTo>
                      <a:pt x="0" y="2"/>
                      <a:pt x="0" y="2"/>
                      <a:pt x="0" y="2"/>
                    </a:cubicBezTo>
                    <a:cubicBezTo>
                      <a:pt x="3" y="2"/>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3" name="Freeform 1300"/>
              <p:cNvSpPr>
                <a:spLocks/>
              </p:cNvSpPr>
              <p:nvPr/>
            </p:nvSpPr>
            <p:spPr bwMode="auto">
              <a:xfrm>
                <a:off x="1649" y="25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4" name="Freeform 1301"/>
              <p:cNvSpPr>
                <a:spLocks/>
              </p:cNvSpPr>
              <p:nvPr/>
            </p:nvSpPr>
            <p:spPr bwMode="auto">
              <a:xfrm>
                <a:off x="1757" y="256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5" name="Freeform 1302"/>
              <p:cNvSpPr>
                <a:spLocks/>
              </p:cNvSpPr>
              <p:nvPr/>
            </p:nvSpPr>
            <p:spPr bwMode="auto">
              <a:xfrm>
                <a:off x="1758" y="25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6" name="Freeform 1303"/>
              <p:cNvSpPr>
                <a:spLocks/>
              </p:cNvSpPr>
              <p:nvPr/>
            </p:nvSpPr>
            <p:spPr bwMode="auto">
              <a:xfrm>
                <a:off x="1770" y="263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7" name="Freeform 1304"/>
              <p:cNvSpPr>
                <a:spLocks/>
              </p:cNvSpPr>
              <p:nvPr/>
            </p:nvSpPr>
            <p:spPr bwMode="auto">
              <a:xfrm>
                <a:off x="1759" y="257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8" name="Freeform 1305"/>
              <p:cNvSpPr>
                <a:spLocks/>
              </p:cNvSpPr>
              <p:nvPr/>
            </p:nvSpPr>
            <p:spPr bwMode="auto">
              <a:xfrm>
                <a:off x="1757" y="256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9" name="Freeform 1306"/>
              <p:cNvSpPr>
                <a:spLocks/>
              </p:cNvSpPr>
              <p:nvPr/>
            </p:nvSpPr>
            <p:spPr bwMode="auto">
              <a:xfrm>
                <a:off x="1757" y="25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0" name="Freeform 1307"/>
              <p:cNvSpPr>
                <a:spLocks/>
              </p:cNvSpPr>
              <p:nvPr/>
            </p:nvSpPr>
            <p:spPr bwMode="auto">
              <a:xfrm>
                <a:off x="1758" y="25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1" name="Freeform 1308"/>
              <p:cNvSpPr>
                <a:spLocks/>
              </p:cNvSpPr>
              <p:nvPr/>
            </p:nvSpPr>
            <p:spPr bwMode="auto">
              <a:xfrm>
                <a:off x="1758" y="25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2" name="Freeform 1309"/>
              <p:cNvSpPr>
                <a:spLocks/>
              </p:cNvSpPr>
              <p:nvPr/>
            </p:nvSpPr>
            <p:spPr bwMode="auto">
              <a:xfrm>
                <a:off x="1758" y="255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3" name="Freeform 1310"/>
              <p:cNvSpPr>
                <a:spLocks/>
              </p:cNvSpPr>
              <p:nvPr/>
            </p:nvSpPr>
            <p:spPr bwMode="auto">
              <a:xfrm>
                <a:off x="1773" y="2603"/>
                <a:ext cx="159" cy="152"/>
              </a:xfrm>
              <a:custGeom>
                <a:avLst/>
                <a:gdLst>
                  <a:gd name="T0" fmla="*/ 3 w 166"/>
                  <a:gd name="T1" fmla="*/ 34 h 159"/>
                  <a:gd name="T2" fmla="*/ 2 w 166"/>
                  <a:gd name="T3" fmla="*/ 35 h 159"/>
                  <a:gd name="T4" fmla="*/ 1 w 166"/>
                  <a:gd name="T5" fmla="*/ 35 h 159"/>
                  <a:gd name="T6" fmla="*/ 0 w 166"/>
                  <a:gd name="T7" fmla="*/ 36 h 159"/>
                  <a:gd name="T8" fmla="*/ 0 w 166"/>
                  <a:gd name="T9" fmla="*/ 36 h 159"/>
                  <a:gd name="T10" fmla="*/ 1 w 166"/>
                  <a:gd name="T11" fmla="*/ 40 h 159"/>
                  <a:gd name="T12" fmla="*/ 5 w 166"/>
                  <a:gd name="T13" fmla="*/ 53 h 159"/>
                  <a:gd name="T14" fmla="*/ 3 w 166"/>
                  <a:gd name="T15" fmla="*/ 67 h 159"/>
                  <a:gd name="T16" fmla="*/ 4 w 166"/>
                  <a:gd name="T17" fmla="*/ 73 h 159"/>
                  <a:gd name="T18" fmla="*/ 5 w 166"/>
                  <a:gd name="T19" fmla="*/ 79 h 159"/>
                  <a:gd name="T20" fmla="*/ 0 w 166"/>
                  <a:gd name="T21" fmla="*/ 84 h 159"/>
                  <a:gd name="T22" fmla="*/ 5 w 166"/>
                  <a:gd name="T23" fmla="*/ 89 h 159"/>
                  <a:gd name="T24" fmla="*/ 7 w 166"/>
                  <a:gd name="T25" fmla="*/ 99 h 159"/>
                  <a:gd name="T26" fmla="*/ 18 w 166"/>
                  <a:gd name="T27" fmla="*/ 103 h 159"/>
                  <a:gd name="T28" fmla="*/ 22 w 166"/>
                  <a:gd name="T29" fmla="*/ 105 h 159"/>
                  <a:gd name="T30" fmla="*/ 23 w 166"/>
                  <a:gd name="T31" fmla="*/ 105 h 159"/>
                  <a:gd name="T32" fmla="*/ 24 w 166"/>
                  <a:gd name="T33" fmla="*/ 106 h 159"/>
                  <a:gd name="T34" fmla="*/ 25 w 166"/>
                  <a:gd name="T35" fmla="*/ 108 h 159"/>
                  <a:gd name="T36" fmla="*/ 26 w 166"/>
                  <a:gd name="T37" fmla="*/ 109 h 159"/>
                  <a:gd name="T38" fmla="*/ 27 w 166"/>
                  <a:gd name="T39" fmla="*/ 111 h 159"/>
                  <a:gd name="T40" fmla="*/ 28 w 166"/>
                  <a:gd name="T41" fmla="*/ 113 h 159"/>
                  <a:gd name="T42" fmla="*/ 28 w 166"/>
                  <a:gd name="T43" fmla="*/ 114 h 159"/>
                  <a:gd name="T44" fmla="*/ 43 w 166"/>
                  <a:gd name="T45" fmla="*/ 117 h 159"/>
                  <a:gd name="T46" fmla="*/ 51 w 166"/>
                  <a:gd name="T47" fmla="*/ 124 h 159"/>
                  <a:gd name="T48" fmla="*/ 153 w 166"/>
                  <a:gd name="T49" fmla="*/ 159 h 159"/>
                  <a:gd name="T50" fmla="*/ 164 w 166"/>
                  <a:gd name="T51" fmla="*/ 154 h 159"/>
                  <a:gd name="T52" fmla="*/ 164 w 166"/>
                  <a:gd name="T53" fmla="*/ 131 h 159"/>
                  <a:gd name="T54" fmla="*/ 163 w 166"/>
                  <a:gd name="T55" fmla="*/ 39 h 159"/>
                  <a:gd name="T56" fmla="*/ 165 w 166"/>
                  <a:gd name="T57" fmla="*/ 24 h 159"/>
                  <a:gd name="T58" fmla="*/ 166 w 166"/>
                  <a:gd name="T59" fmla="*/ 13 h 159"/>
                  <a:gd name="T60" fmla="*/ 152 w 166"/>
                  <a:gd name="T61" fmla="*/ 10 h 159"/>
                  <a:gd name="T62" fmla="*/ 135 w 166"/>
                  <a:gd name="T63" fmla="*/ 1 h 159"/>
                  <a:gd name="T64" fmla="*/ 113 w 166"/>
                  <a:gd name="T65" fmla="*/ 17 h 159"/>
                  <a:gd name="T66" fmla="*/ 104 w 166"/>
                  <a:gd name="T67" fmla="*/ 32 h 159"/>
                  <a:gd name="T68" fmla="*/ 74 w 166"/>
                  <a:gd name="T69" fmla="*/ 21 h 159"/>
                  <a:gd name="T70" fmla="*/ 60 w 166"/>
                  <a:gd name="T71" fmla="*/ 11 h 159"/>
                  <a:gd name="T72" fmla="*/ 49 w 166"/>
                  <a:gd name="T73" fmla="*/ 5 h 159"/>
                  <a:gd name="T74" fmla="*/ 35 w 166"/>
                  <a:gd name="T75" fmla="*/ 3 h 159"/>
                  <a:gd name="T76" fmla="*/ 23 w 166"/>
                  <a:gd name="T77" fmla="*/ 1 h 159"/>
                  <a:gd name="T78" fmla="*/ 23 w 166"/>
                  <a:gd name="T79" fmla="*/ 3 h 159"/>
                  <a:gd name="T80" fmla="*/ 23 w 166"/>
                  <a:gd name="T81" fmla="*/ 4 h 159"/>
                  <a:gd name="T82" fmla="*/ 23 w 166"/>
                  <a:gd name="T83" fmla="*/ 4 h 159"/>
                  <a:gd name="T84" fmla="*/ 18 w 166"/>
                  <a:gd name="T85" fmla="*/ 9 h 159"/>
                  <a:gd name="T86" fmla="*/ 16 w 166"/>
                  <a:gd name="T87" fmla="*/ 10 h 159"/>
                  <a:gd name="T88" fmla="*/ 9 w 166"/>
                  <a:gd name="T89" fmla="*/ 17 h 159"/>
                  <a:gd name="T90" fmla="*/ 7 w 166"/>
                  <a:gd name="T91"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59">
                    <a:moveTo>
                      <a:pt x="3" y="34"/>
                    </a:moveTo>
                    <a:cubicBezTo>
                      <a:pt x="3" y="34"/>
                      <a:pt x="3" y="34"/>
                      <a:pt x="3" y="34"/>
                    </a:cubicBezTo>
                    <a:cubicBezTo>
                      <a:pt x="2" y="35"/>
                      <a:pt x="2" y="35"/>
                      <a:pt x="2" y="35"/>
                    </a:cubicBezTo>
                    <a:cubicBezTo>
                      <a:pt x="2" y="35"/>
                      <a:pt x="2" y="35"/>
                      <a:pt x="2" y="35"/>
                    </a:cubicBezTo>
                    <a:cubicBezTo>
                      <a:pt x="1" y="35"/>
                      <a:pt x="1" y="35"/>
                      <a:pt x="1" y="35"/>
                    </a:cubicBezTo>
                    <a:cubicBezTo>
                      <a:pt x="1" y="35"/>
                      <a:pt x="1" y="35"/>
                      <a:pt x="1" y="35"/>
                    </a:cubicBezTo>
                    <a:cubicBezTo>
                      <a:pt x="1" y="35"/>
                      <a:pt x="1" y="35"/>
                      <a:pt x="1" y="35"/>
                    </a:cubicBezTo>
                    <a:cubicBezTo>
                      <a:pt x="1" y="35"/>
                      <a:pt x="1" y="36"/>
                      <a:pt x="0" y="36"/>
                    </a:cubicBezTo>
                    <a:cubicBezTo>
                      <a:pt x="0" y="36"/>
                      <a:pt x="0" y="36"/>
                      <a:pt x="0" y="36"/>
                    </a:cubicBezTo>
                    <a:cubicBezTo>
                      <a:pt x="0" y="36"/>
                      <a:pt x="0" y="36"/>
                      <a:pt x="0" y="36"/>
                    </a:cubicBezTo>
                    <a:cubicBezTo>
                      <a:pt x="0" y="37"/>
                      <a:pt x="0" y="37"/>
                      <a:pt x="0" y="37"/>
                    </a:cubicBezTo>
                    <a:cubicBezTo>
                      <a:pt x="0" y="38"/>
                      <a:pt x="1" y="39"/>
                      <a:pt x="1" y="40"/>
                    </a:cubicBezTo>
                    <a:cubicBezTo>
                      <a:pt x="2" y="41"/>
                      <a:pt x="4" y="43"/>
                      <a:pt x="5" y="45"/>
                    </a:cubicBezTo>
                    <a:cubicBezTo>
                      <a:pt x="6" y="49"/>
                      <a:pt x="5" y="51"/>
                      <a:pt x="5" y="53"/>
                    </a:cubicBezTo>
                    <a:cubicBezTo>
                      <a:pt x="4" y="55"/>
                      <a:pt x="4" y="56"/>
                      <a:pt x="4" y="57"/>
                    </a:cubicBezTo>
                    <a:cubicBezTo>
                      <a:pt x="7" y="62"/>
                      <a:pt x="5" y="65"/>
                      <a:pt x="3" y="67"/>
                    </a:cubicBezTo>
                    <a:cubicBezTo>
                      <a:pt x="3" y="68"/>
                      <a:pt x="3" y="69"/>
                      <a:pt x="3" y="70"/>
                    </a:cubicBezTo>
                    <a:cubicBezTo>
                      <a:pt x="3" y="71"/>
                      <a:pt x="4" y="72"/>
                      <a:pt x="4" y="73"/>
                    </a:cubicBezTo>
                    <a:cubicBezTo>
                      <a:pt x="4" y="73"/>
                      <a:pt x="4" y="74"/>
                      <a:pt x="4" y="75"/>
                    </a:cubicBezTo>
                    <a:cubicBezTo>
                      <a:pt x="5" y="76"/>
                      <a:pt x="6" y="78"/>
                      <a:pt x="5" y="79"/>
                    </a:cubicBezTo>
                    <a:cubicBezTo>
                      <a:pt x="5" y="79"/>
                      <a:pt x="4" y="80"/>
                      <a:pt x="4" y="80"/>
                    </a:cubicBezTo>
                    <a:cubicBezTo>
                      <a:pt x="2" y="82"/>
                      <a:pt x="1" y="83"/>
                      <a:pt x="0" y="84"/>
                    </a:cubicBezTo>
                    <a:cubicBezTo>
                      <a:pt x="0" y="84"/>
                      <a:pt x="1" y="85"/>
                      <a:pt x="2" y="85"/>
                    </a:cubicBezTo>
                    <a:cubicBezTo>
                      <a:pt x="3" y="86"/>
                      <a:pt x="4" y="88"/>
                      <a:pt x="5" y="89"/>
                    </a:cubicBezTo>
                    <a:cubicBezTo>
                      <a:pt x="7" y="93"/>
                      <a:pt x="7" y="95"/>
                      <a:pt x="7" y="97"/>
                    </a:cubicBezTo>
                    <a:cubicBezTo>
                      <a:pt x="7" y="98"/>
                      <a:pt x="6" y="98"/>
                      <a:pt x="7" y="99"/>
                    </a:cubicBezTo>
                    <a:cubicBezTo>
                      <a:pt x="7" y="100"/>
                      <a:pt x="10" y="102"/>
                      <a:pt x="12" y="102"/>
                    </a:cubicBezTo>
                    <a:cubicBezTo>
                      <a:pt x="15" y="102"/>
                      <a:pt x="16" y="103"/>
                      <a:pt x="18" y="103"/>
                    </a:cubicBezTo>
                    <a:cubicBezTo>
                      <a:pt x="19" y="104"/>
                      <a:pt x="20" y="104"/>
                      <a:pt x="21" y="104"/>
                    </a:cubicBezTo>
                    <a:cubicBezTo>
                      <a:pt x="21" y="104"/>
                      <a:pt x="22" y="104"/>
                      <a:pt x="22" y="105"/>
                    </a:cubicBezTo>
                    <a:cubicBezTo>
                      <a:pt x="22" y="105"/>
                      <a:pt x="22" y="105"/>
                      <a:pt x="23" y="105"/>
                    </a:cubicBezTo>
                    <a:cubicBezTo>
                      <a:pt x="23" y="105"/>
                      <a:pt x="23" y="105"/>
                      <a:pt x="23" y="105"/>
                    </a:cubicBezTo>
                    <a:cubicBezTo>
                      <a:pt x="24" y="105"/>
                      <a:pt x="24" y="106"/>
                      <a:pt x="24" y="106"/>
                    </a:cubicBezTo>
                    <a:cubicBezTo>
                      <a:pt x="24" y="106"/>
                      <a:pt x="24" y="106"/>
                      <a:pt x="24" y="106"/>
                    </a:cubicBezTo>
                    <a:cubicBezTo>
                      <a:pt x="25" y="106"/>
                      <a:pt x="25" y="107"/>
                      <a:pt x="25" y="107"/>
                    </a:cubicBezTo>
                    <a:cubicBezTo>
                      <a:pt x="25" y="107"/>
                      <a:pt x="25" y="107"/>
                      <a:pt x="25" y="108"/>
                    </a:cubicBezTo>
                    <a:cubicBezTo>
                      <a:pt x="26" y="108"/>
                      <a:pt x="26" y="108"/>
                      <a:pt x="26" y="108"/>
                    </a:cubicBezTo>
                    <a:cubicBezTo>
                      <a:pt x="26" y="109"/>
                      <a:pt x="26" y="109"/>
                      <a:pt x="26" y="109"/>
                    </a:cubicBezTo>
                    <a:cubicBezTo>
                      <a:pt x="26" y="109"/>
                      <a:pt x="26" y="110"/>
                      <a:pt x="27" y="110"/>
                    </a:cubicBezTo>
                    <a:cubicBezTo>
                      <a:pt x="27" y="110"/>
                      <a:pt x="27" y="111"/>
                      <a:pt x="27" y="111"/>
                    </a:cubicBezTo>
                    <a:cubicBezTo>
                      <a:pt x="27" y="111"/>
                      <a:pt x="27" y="111"/>
                      <a:pt x="27" y="112"/>
                    </a:cubicBezTo>
                    <a:cubicBezTo>
                      <a:pt x="27" y="112"/>
                      <a:pt x="28" y="113"/>
                      <a:pt x="28" y="113"/>
                    </a:cubicBezTo>
                    <a:cubicBezTo>
                      <a:pt x="28" y="113"/>
                      <a:pt x="28" y="113"/>
                      <a:pt x="28" y="114"/>
                    </a:cubicBezTo>
                    <a:cubicBezTo>
                      <a:pt x="28" y="114"/>
                      <a:pt x="28" y="114"/>
                      <a:pt x="28" y="114"/>
                    </a:cubicBezTo>
                    <a:cubicBezTo>
                      <a:pt x="31" y="114"/>
                      <a:pt x="38" y="115"/>
                      <a:pt x="42" y="117"/>
                    </a:cubicBezTo>
                    <a:cubicBezTo>
                      <a:pt x="42" y="117"/>
                      <a:pt x="42" y="117"/>
                      <a:pt x="43" y="117"/>
                    </a:cubicBezTo>
                    <a:cubicBezTo>
                      <a:pt x="43" y="117"/>
                      <a:pt x="44" y="117"/>
                      <a:pt x="44" y="117"/>
                    </a:cubicBezTo>
                    <a:cubicBezTo>
                      <a:pt x="47" y="120"/>
                      <a:pt x="50" y="122"/>
                      <a:pt x="51" y="124"/>
                    </a:cubicBezTo>
                    <a:cubicBezTo>
                      <a:pt x="69" y="114"/>
                      <a:pt x="69" y="114"/>
                      <a:pt x="69" y="114"/>
                    </a:cubicBezTo>
                    <a:cubicBezTo>
                      <a:pt x="153" y="159"/>
                      <a:pt x="153" y="159"/>
                      <a:pt x="153" y="159"/>
                    </a:cubicBezTo>
                    <a:cubicBezTo>
                      <a:pt x="153" y="154"/>
                      <a:pt x="153" y="154"/>
                      <a:pt x="153" y="154"/>
                    </a:cubicBezTo>
                    <a:cubicBezTo>
                      <a:pt x="164" y="154"/>
                      <a:pt x="164" y="154"/>
                      <a:pt x="164" y="154"/>
                    </a:cubicBezTo>
                    <a:cubicBezTo>
                      <a:pt x="164" y="135"/>
                      <a:pt x="164" y="135"/>
                      <a:pt x="164" y="135"/>
                    </a:cubicBezTo>
                    <a:cubicBezTo>
                      <a:pt x="164" y="131"/>
                      <a:pt x="164" y="131"/>
                      <a:pt x="164" y="131"/>
                    </a:cubicBezTo>
                    <a:cubicBezTo>
                      <a:pt x="164" y="46"/>
                      <a:pt x="164" y="46"/>
                      <a:pt x="164" y="46"/>
                    </a:cubicBezTo>
                    <a:cubicBezTo>
                      <a:pt x="164" y="43"/>
                      <a:pt x="163" y="41"/>
                      <a:pt x="163" y="39"/>
                    </a:cubicBezTo>
                    <a:cubicBezTo>
                      <a:pt x="162" y="35"/>
                      <a:pt x="161" y="31"/>
                      <a:pt x="164" y="28"/>
                    </a:cubicBezTo>
                    <a:cubicBezTo>
                      <a:pt x="165" y="26"/>
                      <a:pt x="165" y="26"/>
                      <a:pt x="165" y="24"/>
                    </a:cubicBezTo>
                    <a:cubicBezTo>
                      <a:pt x="164" y="22"/>
                      <a:pt x="164" y="19"/>
                      <a:pt x="165" y="14"/>
                    </a:cubicBezTo>
                    <a:cubicBezTo>
                      <a:pt x="166" y="13"/>
                      <a:pt x="166" y="13"/>
                      <a:pt x="166" y="13"/>
                    </a:cubicBezTo>
                    <a:cubicBezTo>
                      <a:pt x="166" y="12"/>
                      <a:pt x="161" y="11"/>
                      <a:pt x="157" y="11"/>
                    </a:cubicBezTo>
                    <a:cubicBezTo>
                      <a:pt x="156" y="10"/>
                      <a:pt x="154" y="10"/>
                      <a:pt x="152" y="10"/>
                    </a:cubicBezTo>
                    <a:cubicBezTo>
                      <a:pt x="147" y="9"/>
                      <a:pt x="145" y="7"/>
                      <a:pt x="143" y="5"/>
                    </a:cubicBezTo>
                    <a:cubicBezTo>
                      <a:pt x="142" y="3"/>
                      <a:pt x="140" y="1"/>
                      <a:pt x="135" y="1"/>
                    </a:cubicBezTo>
                    <a:cubicBezTo>
                      <a:pt x="125" y="0"/>
                      <a:pt x="112" y="9"/>
                      <a:pt x="112" y="12"/>
                    </a:cubicBezTo>
                    <a:cubicBezTo>
                      <a:pt x="112" y="13"/>
                      <a:pt x="113" y="15"/>
                      <a:pt x="113" y="17"/>
                    </a:cubicBezTo>
                    <a:cubicBezTo>
                      <a:pt x="115" y="20"/>
                      <a:pt x="116" y="24"/>
                      <a:pt x="113" y="28"/>
                    </a:cubicBezTo>
                    <a:cubicBezTo>
                      <a:pt x="111" y="31"/>
                      <a:pt x="108" y="32"/>
                      <a:pt x="104" y="32"/>
                    </a:cubicBezTo>
                    <a:cubicBezTo>
                      <a:pt x="100" y="32"/>
                      <a:pt x="96" y="31"/>
                      <a:pt x="93" y="28"/>
                    </a:cubicBezTo>
                    <a:cubicBezTo>
                      <a:pt x="87" y="23"/>
                      <a:pt x="79" y="21"/>
                      <a:pt x="74" y="21"/>
                    </a:cubicBezTo>
                    <a:cubicBezTo>
                      <a:pt x="69" y="21"/>
                      <a:pt x="65" y="20"/>
                      <a:pt x="62" y="17"/>
                    </a:cubicBezTo>
                    <a:cubicBezTo>
                      <a:pt x="61" y="15"/>
                      <a:pt x="60" y="13"/>
                      <a:pt x="60" y="11"/>
                    </a:cubicBezTo>
                    <a:cubicBezTo>
                      <a:pt x="61" y="10"/>
                      <a:pt x="61" y="8"/>
                      <a:pt x="55" y="7"/>
                    </a:cubicBezTo>
                    <a:cubicBezTo>
                      <a:pt x="53" y="6"/>
                      <a:pt x="51" y="6"/>
                      <a:pt x="49" y="5"/>
                    </a:cubicBezTo>
                    <a:cubicBezTo>
                      <a:pt x="46" y="4"/>
                      <a:pt x="43" y="2"/>
                      <a:pt x="39" y="2"/>
                    </a:cubicBezTo>
                    <a:cubicBezTo>
                      <a:pt x="38" y="2"/>
                      <a:pt x="36" y="2"/>
                      <a:pt x="35" y="3"/>
                    </a:cubicBezTo>
                    <a:cubicBezTo>
                      <a:pt x="31" y="3"/>
                      <a:pt x="26" y="2"/>
                      <a:pt x="23" y="1"/>
                    </a:cubicBezTo>
                    <a:cubicBezTo>
                      <a:pt x="23" y="1"/>
                      <a:pt x="23" y="1"/>
                      <a:pt x="23" y="1"/>
                    </a:cubicBezTo>
                    <a:cubicBezTo>
                      <a:pt x="23" y="2"/>
                      <a:pt x="23" y="2"/>
                      <a:pt x="23" y="2"/>
                    </a:cubicBezTo>
                    <a:cubicBezTo>
                      <a:pt x="23" y="2"/>
                      <a:pt x="23" y="3"/>
                      <a:pt x="23" y="3"/>
                    </a:cubicBezTo>
                    <a:cubicBezTo>
                      <a:pt x="23" y="3"/>
                      <a:pt x="23" y="3"/>
                      <a:pt x="23" y="4"/>
                    </a:cubicBezTo>
                    <a:cubicBezTo>
                      <a:pt x="23" y="4"/>
                      <a:pt x="23" y="4"/>
                      <a:pt x="23" y="4"/>
                    </a:cubicBezTo>
                    <a:cubicBezTo>
                      <a:pt x="23" y="4"/>
                      <a:pt x="23" y="4"/>
                      <a:pt x="23" y="4"/>
                    </a:cubicBezTo>
                    <a:cubicBezTo>
                      <a:pt x="23" y="4"/>
                      <a:pt x="23" y="4"/>
                      <a:pt x="23" y="4"/>
                    </a:cubicBezTo>
                    <a:cubicBezTo>
                      <a:pt x="23" y="8"/>
                      <a:pt x="20" y="9"/>
                      <a:pt x="18" y="9"/>
                    </a:cubicBezTo>
                    <a:cubicBezTo>
                      <a:pt x="18" y="9"/>
                      <a:pt x="18" y="9"/>
                      <a:pt x="18" y="9"/>
                    </a:cubicBezTo>
                    <a:cubicBezTo>
                      <a:pt x="18" y="9"/>
                      <a:pt x="17" y="9"/>
                      <a:pt x="17" y="9"/>
                    </a:cubicBezTo>
                    <a:cubicBezTo>
                      <a:pt x="17" y="9"/>
                      <a:pt x="16" y="10"/>
                      <a:pt x="16" y="10"/>
                    </a:cubicBezTo>
                    <a:cubicBezTo>
                      <a:pt x="14" y="12"/>
                      <a:pt x="13" y="13"/>
                      <a:pt x="12" y="14"/>
                    </a:cubicBezTo>
                    <a:cubicBezTo>
                      <a:pt x="11" y="15"/>
                      <a:pt x="10" y="16"/>
                      <a:pt x="9" y="17"/>
                    </a:cubicBezTo>
                    <a:cubicBezTo>
                      <a:pt x="8" y="18"/>
                      <a:pt x="8" y="19"/>
                      <a:pt x="9" y="20"/>
                    </a:cubicBezTo>
                    <a:cubicBezTo>
                      <a:pt x="10" y="22"/>
                      <a:pt x="8" y="28"/>
                      <a:pt x="7" y="30"/>
                    </a:cubicBezTo>
                    <a:cubicBezTo>
                      <a:pt x="6" y="32"/>
                      <a:pt x="4" y="33"/>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4" name="Rectangle 1311"/>
              <p:cNvSpPr>
                <a:spLocks noChangeArrowheads="1"/>
              </p:cNvSpPr>
              <p:nvPr/>
            </p:nvSpPr>
            <p:spPr bwMode="auto">
              <a:xfrm>
                <a:off x="1795" y="260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5" name="Freeform 1312"/>
              <p:cNvSpPr>
                <a:spLocks/>
              </p:cNvSpPr>
              <p:nvPr/>
            </p:nvSpPr>
            <p:spPr bwMode="auto">
              <a:xfrm>
                <a:off x="1795" y="26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6" name="Freeform 1313"/>
              <p:cNvSpPr>
                <a:spLocks/>
              </p:cNvSpPr>
              <p:nvPr/>
            </p:nvSpPr>
            <p:spPr bwMode="auto">
              <a:xfrm>
                <a:off x="1776" y="2631"/>
                <a:ext cx="4" cy="4"/>
              </a:xfrm>
              <a:custGeom>
                <a:avLst/>
                <a:gdLst>
                  <a:gd name="T0" fmla="*/ 4 w 4"/>
                  <a:gd name="T1" fmla="*/ 0 h 4"/>
                  <a:gd name="T2" fmla="*/ 0 w 4"/>
                  <a:gd name="T3" fmla="*/ 4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2"/>
                      <a:pt x="1" y="3"/>
                      <a:pt x="0" y="4"/>
                    </a:cubicBezTo>
                    <a:cubicBezTo>
                      <a:pt x="0" y="4"/>
                      <a:pt x="0" y="4"/>
                      <a:pt x="0" y="4"/>
                    </a:cubicBezTo>
                    <a:cubicBezTo>
                      <a:pt x="1" y="3"/>
                      <a:pt x="3"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7" name="Freeform 1314"/>
              <p:cNvSpPr>
                <a:spLocks/>
              </p:cNvSpPr>
              <p:nvPr/>
            </p:nvSpPr>
            <p:spPr bwMode="auto">
              <a:xfrm>
                <a:off x="1782" y="2612"/>
                <a:ext cx="6" cy="7"/>
              </a:xfrm>
              <a:custGeom>
                <a:avLst/>
                <a:gdLst>
                  <a:gd name="T0" fmla="*/ 7 w 7"/>
                  <a:gd name="T1" fmla="*/ 0 h 7"/>
                  <a:gd name="T2" fmla="*/ 3 w 7"/>
                  <a:gd name="T3" fmla="*/ 4 h 7"/>
                  <a:gd name="T4" fmla="*/ 0 w 7"/>
                  <a:gd name="T5" fmla="*/ 7 h 7"/>
                  <a:gd name="T6" fmla="*/ 3 w 7"/>
                  <a:gd name="T7" fmla="*/ 4 h 7"/>
                  <a:gd name="T8" fmla="*/ 7 w 7"/>
                  <a:gd name="T9" fmla="*/ 0 h 7"/>
                </a:gdLst>
                <a:ahLst/>
                <a:cxnLst>
                  <a:cxn ang="0">
                    <a:pos x="T0" y="T1"/>
                  </a:cxn>
                  <a:cxn ang="0">
                    <a:pos x="T2" y="T3"/>
                  </a:cxn>
                  <a:cxn ang="0">
                    <a:pos x="T4" y="T5"/>
                  </a:cxn>
                  <a:cxn ang="0">
                    <a:pos x="T6" y="T7"/>
                  </a:cxn>
                  <a:cxn ang="0">
                    <a:pos x="T8" y="T9"/>
                  </a:cxn>
                </a:cxnLst>
                <a:rect l="0" t="0" r="r" b="b"/>
                <a:pathLst>
                  <a:path w="7" h="7">
                    <a:moveTo>
                      <a:pt x="7" y="0"/>
                    </a:moveTo>
                    <a:cubicBezTo>
                      <a:pt x="5" y="2"/>
                      <a:pt x="4" y="3"/>
                      <a:pt x="3" y="4"/>
                    </a:cubicBezTo>
                    <a:cubicBezTo>
                      <a:pt x="2" y="5"/>
                      <a:pt x="1" y="6"/>
                      <a:pt x="0" y="7"/>
                    </a:cubicBezTo>
                    <a:cubicBezTo>
                      <a:pt x="1" y="6"/>
                      <a:pt x="2" y="5"/>
                      <a:pt x="3" y="4"/>
                    </a:cubicBezTo>
                    <a:cubicBezTo>
                      <a:pt x="4" y="3"/>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8" name="Freeform 1315"/>
              <p:cNvSpPr>
                <a:spLocks/>
              </p:cNvSpPr>
              <p:nvPr/>
            </p:nvSpPr>
            <p:spPr bwMode="auto">
              <a:xfrm>
                <a:off x="1795" y="260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9" name="Freeform 1316"/>
              <p:cNvSpPr>
                <a:spLocks/>
              </p:cNvSpPr>
              <p:nvPr/>
            </p:nvSpPr>
            <p:spPr bwMode="auto">
              <a:xfrm>
                <a:off x="1774" y="2636"/>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0" name="Oval 1317"/>
              <p:cNvSpPr>
                <a:spLocks noChangeArrowheads="1"/>
              </p:cNvSpPr>
              <p:nvPr/>
            </p:nvSpPr>
            <p:spPr bwMode="auto">
              <a:xfrm>
                <a:off x="1773" y="2637"/>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1" name="Freeform 1318"/>
              <p:cNvSpPr>
                <a:spLocks/>
              </p:cNvSpPr>
              <p:nvPr/>
            </p:nvSpPr>
            <p:spPr bwMode="auto">
              <a:xfrm>
                <a:off x="1795" y="270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2" name="Freeform 1319"/>
              <p:cNvSpPr>
                <a:spLocks/>
              </p:cNvSpPr>
              <p:nvPr/>
            </p:nvSpPr>
            <p:spPr bwMode="auto">
              <a:xfrm>
                <a:off x="1794" y="27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3" name="Freeform 1320"/>
              <p:cNvSpPr>
                <a:spLocks/>
              </p:cNvSpPr>
              <p:nvPr/>
            </p:nvSpPr>
            <p:spPr bwMode="auto">
              <a:xfrm>
                <a:off x="1797" y="270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4" name="Freeform 1321"/>
              <p:cNvSpPr>
                <a:spLocks/>
              </p:cNvSpPr>
              <p:nvPr/>
            </p:nvSpPr>
            <p:spPr bwMode="auto">
              <a:xfrm>
                <a:off x="1775" y="26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5" name="Freeform 1322"/>
              <p:cNvSpPr>
                <a:spLocks/>
              </p:cNvSpPr>
              <p:nvPr/>
            </p:nvSpPr>
            <p:spPr bwMode="auto">
              <a:xfrm>
                <a:off x="1800" y="271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6" name="Freeform 1323"/>
              <p:cNvSpPr>
                <a:spLocks/>
              </p:cNvSpPr>
              <p:nvPr/>
            </p:nvSpPr>
            <p:spPr bwMode="auto">
              <a:xfrm>
                <a:off x="1796" y="2704"/>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7" name="Freeform 1324"/>
              <p:cNvSpPr>
                <a:spLocks/>
              </p:cNvSpPr>
              <p:nvPr/>
            </p:nvSpPr>
            <p:spPr bwMode="auto">
              <a:xfrm>
                <a:off x="1774" y="26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8" name="Freeform 1325"/>
              <p:cNvSpPr>
                <a:spLocks/>
              </p:cNvSpPr>
              <p:nvPr/>
            </p:nvSpPr>
            <p:spPr bwMode="auto">
              <a:xfrm>
                <a:off x="1798" y="270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9" name="Freeform 1326"/>
              <p:cNvSpPr>
                <a:spLocks/>
              </p:cNvSpPr>
              <p:nvPr/>
            </p:nvSpPr>
            <p:spPr bwMode="auto">
              <a:xfrm>
                <a:off x="1799" y="270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0" name="Freeform 1327"/>
              <p:cNvSpPr>
                <a:spLocks/>
              </p:cNvSpPr>
              <p:nvPr/>
            </p:nvSpPr>
            <p:spPr bwMode="auto">
              <a:xfrm>
                <a:off x="1773" y="26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1" name="Freeform 1328"/>
              <p:cNvSpPr>
                <a:spLocks/>
              </p:cNvSpPr>
              <p:nvPr/>
            </p:nvSpPr>
            <p:spPr bwMode="auto">
              <a:xfrm>
                <a:off x="1774" y="2635"/>
                <a:ext cx="2" cy="1"/>
              </a:xfrm>
              <a:custGeom>
                <a:avLst/>
                <a:gdLst>
                  <a:gd name="T0" fmla="*/ 0 w 2"/>
                  <a:gd name="T1" fmla="*/ 1 h 1"/>
                  <a:gd name="T2" fmla="*/ 0 w 2"/>
                  <a:gd name="T3" fmla="*/ 1 h 1"/>
                  <a:gd name="T4" fmla="*/ 1 w 2"/>
                  <a:gd name="T5" fmla="*/ 1 h 1"/>
                  <a:gd name="T6" fmla="*/ 2 w 2"/>
                  <a:gd name="T7" fmla="*/ 0 h 1"/>
                  <a:gd name="T8" fmla="*/ 2 w 2"/>
                  <a:gd name="T9" fmla="*/ 0 h 1"/>
                  <a:gd name="T10" fmla="*/ 1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1" y="1"/>
                      <a:pt x="1" y="1"/>
                      <a:pt x="1" y="1"/>
                    </a:cubicBezTo>
                    <a:cubicBezTo>
                      <a:pt x="1" y="1"/>
                      <a:pt x="1" y="0"/>
                      <a:pt x="2" y="0"/>
                    </a:cubicBezTo>
                    <a:cubicBezTo>
                      <a:pt x="2" y="0"/>
                      <a:pt x="2" y="0"/>
                      <a:pt x="2"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2" name="Freeform 1329"/>
              <p:cNvSpPr>
                <a:spLocks/>
              </p:cNvSpPr>
              <p:nvPr/>
            </p:nvSpPr>
            <p:spPr bwMode="auto">
              <a:xfrm>
                <a:off x="1490" y="2824"/>
                <a:ext cx="16" cy="4"/>
              </a:xfrm>
              <a:custGeom>
                <a:avLst/>
                <a:gdLst>
                  <a:gd name="T0" fmla="*/ 0 w 17"/>
                  <a:gd name="T1" fmla="*/ 5 h 5"/>
                  <a:gd name="T2" fmla="*/ 0 w 17"/>
                  <a:gd name="T3" fmla="*/ 5 h 5"/>
                  <a:gd name="T4" fmla="*/ 0 w 17"/>
                  <a:gd name="T5" fmla="*/ 5 h 5"/>
                  <a:gd name="T6" fmla="*/ 1 w 17"/>
                  <a:gd name="T7" fmla="*/ 5 h 5"/>
                  <a:gd name="T8" fmla="*/ 12 w 17"/>
                  <a:gd name="T9" fmla="*/ 2 h 5"/>
                  <a:gd name="T10" fmla="*/ 17 w 17"/>
                  <a:gd name="T11" fmla="*/ 1 h 5"/>
                  <a:gd name="T12" fmla="*/ 14 w 17"/>
                  <a:gd name="T13" fmla="*/ 1 h 5"/>
                  <a:gd name="T14" fmla="*/ 11 w 17"/>
                  <a:gd name="T15" fmla="*/ 2 h 5"/>
                  <a:gd name="T16" fmla="*/ 11 w 17"/>
                  <a:gd name="T17" fmla="*/ 2 h 5"/>
                  <a:gd name="T18" fmla="*/ 8 w 17"/>
                  <a:gd name="T19" fmla="*/ 3 h 5"/>
                  <a:gd name="T20" fmla="*/ 8 w 17"/>
                  <a:gd name="T21" fmla="*/ 3 h 5"/>
                  <a:gd name="T22" fmla="*/ 4 w 17"/>
                  <a:gd name="T23" fmla="*/ 3 h 5"/>
                  <a:gd name="T24" fmla="*/ 4 w 17"/>
                  <a:gd name="T25" fmla="*/ 3 h 5"/>
                  <a:gd name="T26" fmla="*/ 1 w 17"/>
                  <a:gd name="T27" fmla="*/ 3 h 5"/>
                  <a:gd name="T28" fmla="*/ 1 w 17"/>
                  <a:gd name="T29" fmla="*/ 3 h 5"/>
                  <a:gd name="T30" fmla="*/ 0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0" y="5"/>
                    </a:moveTo>
                    <a:cubicBezTo>
                      <a:pt x="0" y="5"/>
                      <a:pt x="0" y="5"/>
                      <a:pt x="0" y="5"/>
                    </a:cubicBezTo>
                    <a:cubicBezTo>
                      <a:pt x="0" y="5"/>
                      <a:pt x="0" y="5"/>
                      <a:pt x="0" y="5"/>
                    </a:cubicBezTo>
                    <a:cubicBezTo>
                      <a:pt x="0" y="5"/>
                      <a:pt x="1" y="5"/>
                      <a:pt x="1" y="5"/>
                    </a:cubicBezTo>
                    <a:cubicBezTo>
                      <a:pt x="4" y="5"/>
                      <a:pt x="11" y="4"/>
                      <a:pt x="12" y="2"/>
                    </a:cubicBezTo>
                    <a:cubicBezTo>
                      <a:pt x="14" y="1"/>
                      <a:pt x="15" y="1"/>
                      <a:pt x="17" y="1"/>
                    </a:cubicBezTo>
                    <a:cubicBezTo>
                      <a:pt x="16" y="0"/>
                      <a:pt x="15" y="0"/>
                      <a:pt x="14" y="1"/>
                    </a:cubicBezTo>
                    <a:cubicBezTo>
                      <a:pt x="13" y="1"/>
                      <a:pt x="12" y="2"/>
                      <a:pt x="11" y="2"/>
                    </a:cubicBezTo>
                    <a:cubicBezTo>
                      <a:pt x="11" y="2"/>
                      <a:pt x="11" y="2"/>
                      <a:pt x="11" y="2"/>
                    </a:cubicBezTo>
                    <a:cubicBezTo>
                      <a:pt x="10" y="2"/>
                      <a:pt x="9" y="3"/>
                      <a:pt x="8" y="3"/>
                    </a:cubicBezTo>
                    <a:cubicBezTo>
                      <a:pt x="8" y="3"/>
                      <a:pt x="8" y="3"/>
                      <a:pt x="8" y="3"/>
                    </a:cubicBezTo>
                    <a:cubicBezTo>
                      <a:pt x="7" y="3"/>
                      <a:pt x="5" y="3"/>
                      <a:pt x="4" y="3"/>
                    </a:cubicBezTo>
                    <a:cubicBezTo>
                      <a:pt x="4" y="3"/>
                      <a:pt x="4" y="3"/>
                      <a:pt x="4" y="3"/>
                    </a:cubicBezTo>
                    <a:cubicBezTo>
                      <a:pt x="3" y="3"/>
                      <a:pt x="2" y="3"/>
                      <a:pt x="1" y="3"/>
                    </a:cubicBezTo>
                    <a:cubicBezTo>
                      <a:pt x="1" y="3"/>
                      <a:pt x="1" y="3"/>
                      <a:pt x="1" y="3"/>
                    </a:cubicBezTo>
                    <a:cubicBezTo>
                      <a:pt x="1" y="4"/>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3" name="Freeform 1330"/>
              <p:cNvSpPr>
                <a:spLocks/>
              </p:cNvSpPr>
              <p:nvPr/>
            </p:nvSpPr>
            <p:spPr bwMode="auto">
              <a:xfrm>
                <a:off x="1483" y="2793"/>
                <a:ext cx="59" cy="45"/>
              </a:xfrm>
              <a:custGeom>
                <a:avLst/>
                <a:gdLst>
                  <a:gd name="T0" fmla="*/ 39 w 62"/>
                  <a:gd name="T1" fmla="*/ 42 h 47"/>
                  <a:gd name="T2" fmla="*/ 56 w 62"/>
                  <a:gd name="T3" fmla="*/ 47 h 47"/>
                  <a:gd name="T4" fmla="*/ 58 w 62"/>
                  <a:gd name="T5" fmla="*/ 47 h 47"/>
                  <a:gd name="T6" fmla="*/ 60 w 62"/>
                  <a:gd name="T7" fmla="*/ 47 h 47"/>
                  <a:gd name="T8" fmla="*/ 61 w 62"/>
                  <a:gd name="T9" fmla="*/ 47 h 47"/>
                  <a:gd name="T10" fmla="*/ 62 w 62"/>
                  <a:gd name="T11" fmla="*/ 44 h 47"/>
                  <a:gd name="T12" fmla="*/ 62 w 62"/>
                  <a:gd name="T13" fmla="*/ 43 h 47"/>
                  <a:gd name="T14" fmla="*/ 62 w 62"/>
                  <a:gd name="T15" fmla="*/ 42 h 47"/>
                  <a:gd name="T16" fmla="*/ 62 w 62"/>
                  <a:gd name="T17" fmla="*/ 41 h 47"/>
                  <a:gd name="T18" fmla="*/ 62 w 62"/>
                  <a:gd name="T19" fmla="*/ 41 h 47"/>
                  <a:gd name="T20" fmla="*/ 62 w 62"/>
                  <a:gd name="T21" fmla="*/ 40 h 47"/>
                  <a:gd name="T22" fmla="*/ 54 w 62"/>
                  <a:gd name="T23" fmla="*/ 27 h 47"/>
                  <a:gd name="T24" fmla="*/ 52 w 62"/>
                  <a:gd name="T25" fmla="*/ 24 h 47"/>
                  <a:gd name="T26" fmla="*/ 52 w 62"/>
                  <a:gd name="T27" fmla="*/ 24 h 47"/>
                  <a:gd name="T28" fmla="*/ 52 w 62"/>
                  <a:gd name="T29" fmla="*/ 21 h 47"/>
                  <a:gd name="T30" fmla="*/ 51 w 62"/>
                  <a:gd name="T31" fmla="*/ 20 h 47"/>
                  <a:gd name="T32" fmla="*/ 50 w 62"/>
                  <a:gd name="T33" fmla="*/ 19 h 47"/>
                  <a:gd name="T34" fmla="*/ 49 w 62"/>
                  <a:gd name="T35" fmla="*/ 18 h 47"/>
                  <a:gd name="T36" fmla="*/ 40 w 62"/>
                  <a:gd name="T37" fmla="*/ 9 h 47"/>
                  <a:gd name="T38" fmla="*/ 35 w 62"/>
                  <a:gd name="T39" fmla="*/ 7 h 47"/>
                  <a:gd name="T40" fmla="*/ 29 w 62"/>
                  <a:gd name="T41" fmla="*/ 1 h 47"/>
                  <a:gd name="T42" fmla="*/ 21 w 62"/>
                  <a:gd name="T43" fmla="*/ 2 h 47"/>
                  <a:gd name="T44" fmla="*/ 10 w 62"/>
                  <a:gd name="T45" fmla="*/ 2 h 47"/>
                  <a:gd name="T46" fmla="*/ 9 w 62"/>
                  <a:gd name="T47" fmla="*/ 4 h 47"/>
                  <a:gd name="T48" fmla="*/ 8 w 62"/>
                  <a:gd name="T49" fmla="*/ 5 h 47"/>
                  <a:gd name="T50" fmla="*/ 7 w 62"/>
                  <a:gd name="T51" fmla="*/ 6 h 47"/>
                  <a:gd name="T52" fmla="*/ 6 w 62"/>
                  <a:gd name="T53" fmla="*/ 7 h 47"/>
                  <a:gd name="T54" fmla="*/ 3 w 62"/>
                  <a:gd name="T55" fmla="*/ 16 h 47"/>
                  <a:gd name="T56" fmla="*/ 8 w 62"/>
                  <a:gd name="T57" fmla="*/ 31 h 47"/>
                  <a:gd name="T58" fmla="*/ 10 w 62"/>
                  <a:gd name="T59" fmla="*/ 31 h 47"/>
                  <a:gd name="T60" fmla="*/ 13 w 62"/>
                  <a:gd name="T61" fmla="*/ 31 h 47"/>
                  <a:gd name="T62" fmla="*/ 16 w 62"/>
                  <a:gd name="T63" fmla="*/ 30 h 47"/>
                  <a:gd name="T64" fmla="*/ 22 w 62"/>
                  <a:gd name="T65" fmla="*/ 28 h 47"/>
                  <a:gd name="T66" fmla="*/ 31 w 62"/>
                  <a:gd name="T67" fmla="*/ 33 h 47"/>
                  <a:gd name="T68" fmla="*/ 41 w 62"/>
                  <a:gd name="T69" fmla="*/ 36 h 47"/>
                  <a:gd name="T70" fmla="*/ 30 w 62"/>
                  <a:gd name="T71" fmla="*/ 40 h 47"/>
                  <a:gd name="T72" fmla="*/ 22 w 62"/>
                  <a:gd name="T73" fmla="*/ 37 h 47"/>
                  <a:gd name="T74" fmla="*/ 8 w 62"/>
                  <a:gd name="T75" fmla="*/ 41 h 47"/>
                  <a:gd name="T76" fmla="*/ 7 w 62"/>
                  <a:gd name="T77" fmla="*/ 41 h 47"/>
                  <a:gd name="T78" fmla="*/ 7 w 62"/>
                  <a:gd name="T79" fmla="*/ 41 h 47"/>
                  <a:gd name="T80" fmla="*/ 8 w 62"/>
                  <a:gd name="T81" fmla="*/ 44 h 47"/>
                  <a:gd name="T82" fmla="*/ 10 w 62"/>
                  <a:gd name="T83" fmla="*/ 44 h 47"/>
                  <a:gd name="T84" fmla="*/ 12 w 62"/>
                  <a:gd name="T85" fmla="*/ 44 h 47"/>
                  <a:gd name="T86" fmla="*/ 13 w 62"/>
                  <a:gd name="T87" fmla="*/ 45 h 47"/>
                  <a:gd name="T88" fmla="*/ 13 w 62"/>
                  <a:gd name="T89" fmla="*/ 46 h 47"/>
                  <a:gd name="T90" fmla="*/ 15 w 62"/>
                  <a:gd name="T91" fmla="*/ 46 h 47"/>
                  <a:gd name="T92" fmla="*/ 16 w 62"/>
                  <a:gd name="T93" fmla="*/ 45 h 47"/>
                  <a:gd name="T94" fmla="*/ 18 w 62"/>
                  <a:gd name="T95" fmla="*/ 44 h 47"/>
                  <a:gd name="T96" fmla="*/ 19 w 62"/>
                  <a:gd name="T97" fmla="*/ 43 h 47"/>
                  <a:gd name="T98" fmla="*/ 36 w 62"/>
                  <a:gd name="T99"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47">
                    <a:moveTo>
                      <a:pt x="36" y="41"/>
                    </a:moveTo>
                    <a:cubicBezTo>
                      <a:pt x="39" y="42"/>
                      <a:pt x="39" y="42"/>
                      <a:pt x="39" y="42"/>
                    </a:cubicBezTo>
                    <a:cubicBezTo>
                      <a:pt x="46" y="43"/>
                      <a:pt x="48" y="45"/>
                      <a:pt x="48" y="46"/>
                    </a:cubicBezTo>
                    <a:cubicBezTo>
                      <a:pt x="49" y="47"/>
                      <a:pt x="52" y="47"/>
                      <a:pt x="56" y="47"/>
                    </a:cubicBezTo>
                    <a:cubicBezTo>
                      <a:pt x="56" y="47"/>
                      <a:pt x="57" y="47"/>
                      <a:pt x="57" y="47"/>
                    </a:cubicBezTo>
                    <a:cubicBezTo>
                      <a:pt x="58" y="47"/>
                      <a:pt x="58" y="47"/>
                      <a:pt x="58" y="47"/>
                    </a:cubicBezTo>
                    <a:cubicBezTo>
                      <a:pt x="58" y="47"/>
                      <a:pt x="59" y="47"/>
                      <a:pt x="59" y="47"/>
                    </a:cubicBezTo>
                    <a:cubicBezTo>
                      <a:pt x="59" y="47"/>
                      <a:pt x="60" y="47"/>
                      <a:pt x="60" y="47"/>
                    </a:cubicBezTo>
                    <a:cubicBezTo>
                      <a:pt x="60" y="47"/>
                      <a:pt x="60" y="47"/>
                      <a:pt x="61" y="47"/>
                    </a:cubicBezTo>
                    <a:cubicBezTo>
                      <a:pt x="61" y="47"/>
                      <a:pt x="61" y="47"/>
                      <a:pt x="61" y="47"/>
                    </a:cubicBezTo>
                    <a:cubicBezTo>
                      <a:pt x="62" y="46"/>
                      <a:pt x="62" y="46"/>
                      <a:pt x="62" y="46"/>
                    </a:cubicBezTo>
                    <a:cubicBezTo>
                      <a:pt x="62" y="45"/>
                      <a:pt x="62" y="45"/>
                      <a:pt x="62" y="44"/>
                    </a:cubicBezTo>
                    <a:cubicBezTo>
                      <a:pt x="62" y="44"/>
                      <a:pt x="62" y="44"/>
                      <a:pt x="62" y="44"/>
                    </a:cubicBezTo>
                    <a:cubicBezTo>
                      <a:pt x="62" y="43"/>
                      <a:pt x="62" y="43"/>
                      <a:pt x="62" y="43"/>
                    </a:cubicBezTo>
                    <a:cubicBezTo>
                      <a:pt x="62" y="43"/>
                      <a:pt x="62" y="42"/>
                      <a:pt x="62" y="42"/>
                    </a:cubicBezTo>
                    <a:cubicBezTo>
                      <a:pt x="62" y="42"/>
                      <a:pt x="62" y="42"/>
                      <a:pt x="62" y="42"/>
                    </a:cubicBezTo>
                    <a:cubicBezTo>
                      <a:pt x="62" y="42"/>
                      <a:pt x="62" y="42"/>
                      <a:pt x="62" y="42"/>
                    </a:cubicBezTo>
                    <a:cubicBezTo>
                      <a:pt x="62" y="41"/>
                      <a:pt x="62" y="41"/>
                      <a:pt x="62" y="41"/>
                    </a:cubicBezTo>
                    <a:cubicBezTo>
                      <a:pt x="62" y="41"/>
                      <a:pt x="62" y="41"/>
                      <a:pt x="62" y="41"/>
                    </a:cubicBezTo>
                    <a:cubicBezTo>
                      <a:pt x="62" y="41"/>
                      <a:pt x="62" y="41"/>
                      <a:pt x="62" y="41"/>
                    </a:cubicBezTo>
                    <a:cubicBezTo>
                      <a:pt x="62" y="40"/>
                      <a:pt x="62" y="40"/>
                      <a:pt x="62" y="40"/>
                    </a:cubicBezTo>
                    <a:cubicBezTo>
                      <a:pt x="62" y="40"/>
                      <a:pt x="62" y="40"/>
                      <a:pt x="62" y="40"/>
                    </a:cubicBezTo>
                    <a:cubicBezTo>
                      <a:pt x="61" y="39"/>
                      <a:pt x="59" y="37"/>
                      <a:pt x="57" y="35"/>
                    </a:cubicBezTo>
                    <a:cubicBezTo>
                      <a:pt x="55" y="33"/>
                      <a:pt x="54" y="29"/>
                      <a:pt x="54" y="27"/>
                    </a:cubicBezTo>
                    <a:cubicBezTo>
                      <a:pt x="52" y="24"/>
                      <a:pt x="52" y="24"/>
                      <a:pt x="52" y="24"/>
                    </a:cubicBezTo>
                    <a:cubicBezTo>
                      <a:pt x="52" y="24"/>
                      <a:pt x="52" y="24"/>
                      <a:pt x="52" y="24"/>
                    </a:cubicBezTo>
                    <a:cubicBezTo>
                      <a:pt x="52" y="24"/>
                      <a:pt x="52" y="24"/>
                      <a:pt x="52" y="24"/>
                    </a:cubicBezTo>
                    <a:cubicBezTo>
                      <a:pt x="52" y="24"/>
                      <a:pt x="52" y="24"/>
                      <a:pt x="52" y="24"/>
                    </a:cubicBezTo>
                    <a:cubicBezTo>
                      <a:pt x="52" y="23"/>
                      <a:pt x="52" y="23"/>
                      <a:pt x="52" y="21"/>
                    </a:cubicBezTo>
                    <a:cubicBezTo>
                      <a:pt x="52" y="21"/>
                      <a:pt x="52" y="21"/>
                      <a:pt x="52" y="21"/>
                    </a:cubicBezTo>
                    <a:cubicBezTo>
                      <a:pt x="51" y="21"/>
                      <a:pt x="51" y="21"/>
                      <a:pt x="51" y="20"/>
                    </a:cubicBezTo>
                    <a:cubicBezTo>
                      <a:pt x="51" y="20"/>
                      <a:pt x="51" y="20"/>
                      <a:pt x="51" y="20"/>
                    </a:cubicBezTo>
                    <a:cubicBezTo>
                      <a:pt x="51" y="20"/>
                      <a:pt x="50" y="19"/>
                      <a:pt x="50" y="19"/>
                    </a:cubicBezTo>
                    <a:cubicBezTo>
                      <a:pt x="50" y="19"/>
                      <a:pt x="50" y="19"/>
                      <a:pt x="50" y="19"/>
                    </a:cubicBezTo>
                    <a:cubicBezTo>
                      <a:pt x="50" y="19"/>
                      <a:pt x="49" y="18"/>
                      <a:pt x="49" y="18"/>
                    </a:cubicBezTo>
                    <a:cubicBezTo>
                      <a:pt x="49" y="18"/>
                      <a:pt x="49" y="18"/>
                      <a:pt x="49" y="18"/>
                    </a:cubicBezTo>
                    <a:cubicBezTo>
                      <a:pt x="48" y="18"/>
                      <a:pt x="48" y="17"/>
                      <a:pt x="47" y="17"/>
                    </a:cubicBezTo>
                    <a:cubicBezTo>
                      <a:pt x="44" y="16"/>
                      <a:pt x="41" y="12"/>
                      <a:pt x="40" y="9"/>
                    </a:cubicBezTo>
                    <a:cubicBezTo>
                      <a:pt x="39" y="9"/>
                      <a:pt x="39" y="8"/>
                      <a:pt x="39" y="7"/>
                    </a:cubicBezTo>
                    <a:cubicBezTo>
                      <a:pt x="35" y="7"/>
                      <a:pt x="35" y="7"/>
                      <a:pt x="35" y="7"/>
                    </a:cubicBezTo>
                    <a:cubicBezTo>
                      <a:pt x="35" y="6"/>
                      <a:pt x="35" y="6"/>
                      <a:pt x="35" y="6"/>
                    </a:cubicBezTo>
                    <a:cubicBezTo>
                      <a:pt x="34" y="5"/>
                      <a:pt x="31" y="2"/>
                      <a:pt x="29" y="1"/>
                    </a:cubicBezTo>
                    <a:cubicBezTo>
                      <a:pt x="27" y="0"/>
                      <a:pt x="23" y="2"/>
                      <a:pt x="22" y="2"/>
                    </a:cubicBezTo>
                    <a:cubicBezTo>
                      <a:pt x="21" y="2"/>
                      <a:pt x="21" y="2"/>
                      <a:pt x="21" y="2"/>
                    </a:cubicBezTo>
                    <a:cubicBezTo>
                      <a:pt x="21" y="2"/>
                      <a:pt x="18" y="3"/>
                      <a:pt x="15" y="3"/>
                    </a:cubicBezTo>
                    <a:cubicBezTo>
                      <a:pt x="13" y="3"/>
                      <a:pt x="12" y="2"/>
                      <a:pt x="10" y="2"/>
                    </a:cubicBezTo>
                    <a:cubicBezTo>
                      <a:pt x="10" y="2"/>
                      <a:pt x="10" y="2"/>
                      <a:pt x="9" y="3"/>
                    </a:cubicBezTo>
                    <a:cubicBezTo>
                      <a:pt x="9" y="3"/>
                      <a:pt x="9" y="3"/>
                      <a:pt x="9" y="4"/>
                    </a:cubicBezTo>
                    <a:cubicBezTo>
                      <a:pt x="9" y="4"/>
                      <a:pt x="9" y="4"/>
                      <a:pt x="8" y="5"/>
                    </a:cubicBezTo>
                    <a:cubicBezTo>
                      <a:pt x="8" y="5"/>
                      <a:pt x="8" y="5"/>
                      <a:pt x="8" y="5"/>
                    </a:cubicBezTo>
                    <a:cubicBezTo>
                      <a:pt x="8" y="5"/>
                      <a:pt x="8" y="6"/>
                      <a:pt x="8" y="6"/>
                    </a:cubicBezTo>
                    <a:cubicBezTo>
                      <a:pt x="7" y="6"/>
                      <a:pt x="7" y="6"/>
                      <a:pt x="7" y="6"/>
                    </a:cubicBezTo>
                    <a:cubicBezTo>
                      <a:pt x="7" y="6"/>
                      <a:pt x="7" y="7"/>
                      <a:pt x="7" y="7"/>
                    </a:cubicBezTo>
                    <a:cubicBezTo>
                      <a:pt x="6" y="7"/>
                      <a:pt x="6" y="7"/>
                      <a:pt x="6" y="7"/>
                    </a:cubicBezTo>
                    <a:cubicBezTo>
                      <a:pt x="6" y="7"/>
                      <a:pt x="6" y="7"/>
                      <a:pt x="6" y="7"/>
                    </a:cubicBezTo>
                    <a:cubicBezTo>
                      <a:pt x="5" y="10"/>
                      <a:pt x="5" y="14"/>
                      <a:pt x="3" y="16"/>
                    </a:cubicBezTo>
                    <a:cubicBezTo>
                      <a:pt x="0" y="20"/>
                      <a:pt x="4" y="27"/>
                      <a:pt x="7" y="29"/>
                    </a:cubicBezTo>
                    <a:cubicBezTo>
                      <a:pt x="7" y="30"/>
                      <a:pt x="8" y="30"/>
                      <a:pt x="8" y="31"/>
                    </a:cubicBezTo>
                    <a:cubicBezTo>
                      <a:pt x="8" y="31"/>
                      <a:pt x="9" y="31"/>
                      <a:pt x="9" y="31"/>
                    </a:cubicBezTo>
                    <a:cubicBezTo>
                      <a:pt x="9" y="31"/>
                      <a:pt x="10" y="31"/>
                      <a:pt x="10" y="31"/>
                    </a:cubicBezTo>
                    <a:cubicBezTo>
                      <a:pt x="11" y="31"/>
                      <a:pt x="12" y="31"/>
                      <a:pt x="12" y="31"/>
                    </a:cubicBezTo>
                    <a:cubicBezTo>
                      <a:pt x="13" y="31"/>
                      <a:pt x="13" y="31"/>
                      <a:pt x="13" y="31"/>
                    </a:cubicBezTo>
                    <a:cubicBezTo>
                      <a:pt x="14" y="31"/>
                      <a:pt x="15" y="31"/>
                      <a:pt x="15" y="30"/>
                    </a:cubicBezTo>
                    <a:cubicBezTo>
                      <a:pt x="16" y="30"/>
                      <a:pt x="16" y="30"/>
                      <a:pt x="16" y="30"/>
                    </a:cubicBezTo>
                    <a:cubicBezTo>
                      <a:pt x="17" y="30"/>
                      <a:pt x="18" y="29"/>
                      <a:pt x="19" y="29"/>
                    </a:cubicBezTo>
                    <a:cubicBezTo>
                      <a:pt x="20" y="28"/>
                      <a:pt x="21" y="28"/>
                      <a:pt x="22" y="28"/>
                    </a:cubicBezTo>
                    <a:cubicBezTo>
                      <a:pt x="25" y="28"/>
                      <a:pt x="26" y="30"/>
                      <a:pt x="27" y="31"/>
                    </a:cubicBezTo>
                    <a:cubicBezTo>
                      <a:pt x="28" y="32"/>
                      <a:pt x="29" y="33"/>
                      <a:pt x="31" y="33"/>
                    </a:cubicBezTo>
                    <a:cubicBezTo>
                      <a:pt x="37" y="34"/>
                      <a:pt x="38" y="34"/>
                      <a:pt x="38" y="35"/>
                    </a:cubicBezTo>
                    <a:cubicBezTo>
                      <a:pt x="41" y="36"/>
                      <a:pt x="41" y="36"/>
                      <a:pt x="41" y="36"/>
                    </a:cubicBezTo>
                    <a:cubicBezTo>
                      <a:pt x="38" y="38"/>
                      <a:pt x="38" y="38"/>
                      <a:pt x="38" y="38"/>
                    </a:cubicBezTo>
                    <a:cubicBezTo>
                      <a:pt x="38" y="38"/>
                      <a:pt x="34" y="41"/>
                      <a:pt x="30" y="40"/>
                    </a:cubicBezTo>
                    <a:cubicBezTo>
                      <a:pt x="28" y="40"/>
                      <a:pt x="27" y="39"/>
                      <a:pt x="25" y="38"/>
                    </a:cubicBezTo>
                    <a:cubicBezTo>
                      <a:pt x="24" y="38"/>
                      <a:pt x="23" y="37"/>
                      <a:pt x="22" y="37"/>
                    </a:cubicBezTo>
                    <a:cubicBezTo>
                      <a:pt x="19" y="40"/>
                      <a:pt x="10" y="41"/>
                      <a:pt x="8" y="41"/>
                    </a:cubicBezTo>
                    <a:cubicBezTo>
                      <a:pt x="8" y="41"/>
                      <a:pt x="8" y="41"/>
                      <a:pt x="8" y="41"/>
                    </a:cubicBezTo>
                    <a:cubicBezTo>
                      <a:pt x="8" y="41"/>
                      <a:pt x="8" y="41"/>
                      <a:pt x="8" y="41"/>
                    </a:cubicBezTo>
                    <a:cubicBezTo>
                      <a:pt x="8" y="41"/>
                      <a:pt x="8" y="41"/>
                      <a:pt x="7" y="41"/>
                    </a:cubicBezTo>
                    <a:cubicBezTo>
                      <a:pt x="7" y="41"/>
                      <a:pt x="7" y="41"/>
                      <a:pt x="7" y="41"/>
                    </a:cubicBezTo>
                    <a:cubicBezTo>
                      <a:pt x="7" y="41"/>
                      <a:pt x="7" y="41"/>
                      <a:pt x="7" y="41"/>
                    </a:cubicBezTo>
                    <a:cubicBezTo>
                      <a:pt x="7" y="42"/>
                      <a:pt x="7" y="43"/>
                      <a:pt x="7" y="44"/>
                    </a:cubicBezTo>
                    <a:cubicBezTo>
                      <a:pt x="8" y="44"/>
                      <a:pt x="8" y="44"/>
                      <a:pt x="8" y="44"/>
                    </a:cubicBezTo>
                    <a:cubicBezTo>
                      <a:pt x="8" y="44"/>
                      <a:pt x="8" y="44"/>
                      <a:pt x="8" y="44"/>
                    </a:cubicBezTo>
                    <a:cubicBezTo>
                      <a:pt x="9" y="44"/>
                      <a:pt x="9" y="44"/>
                      <a:pt x="10" y="44"/>
                    </a:cubicBezTo>
                    <a:cubicBezTo>
                      <a:pt x="10" y="44"/>
                      <a:pt x="10" y="44"/>
                      <a:pt x="11" y="44"/>
                    </a:cubicBezTo>
                    <a:cubicBezTo>
                      <a:pt x="11" y="44"/>
                      <a:pt x="11" y="44"/>
                      <a:pt x="12" y="44"/>
                    </a:cubicBezTo>
                    <a:cubicBezTo>
                      <a:pt x="12" y="44"/>
                      <a:pt x="12" y="45"/>
                      <a:pt x="12" y="45"/>
                    </a:cubicBezTo>
                    <a:cubicBezTo>
                      <a:pt x="12" y="45"/>
                      <a:pt x="13" y="45"/>
                      <a:pt x="13" y="45"/>
                    </a:cubicBezTo>
                    <a:cubicBezTo>
                      <a:pt x="13" y="45"/>
                      <a:pt x="13" y="45"/>
                      <a:pt x="13" y="45"/>
                    </a:cubicBezTo>
                    <a:cubicBezTo>
                      <a:pt x="13" y="46"/>
                      <a:pt x="13" y="46"/>
                      <a:pt x="13" y="46"/>
                    </a:cubicBezTo>
                    <a:cubicBezTo>
                      <a:pt x="14" y="46"/>
                      <a:pt x="14" y="46"/>
                      <a:pt x="14" y="46"/>
                    </a:cubicBezTo>
                    <a:cubicBezTo>
                      <a:pt x="14" y="46"/>
                      <a:pt x="15" y="46"/>
                      <a:pt x="15" y="46"/>
                    </a:cubicBezTo>
                    <a:cubicBezTo>
                      <a:pt x="15" y="45"/>
                      <a:pt x="15" y="45"/>
                      <a:pt x="16" y="45"/>
                    </a:cubicBezTo>
                    <a:cubicBezTo>
                      <a:pt x="16" y="45"/>
                      <a:pt x="16" y="45"/>
                      <a:pt x="16" y="45"/>
                    </a:cubicBezTo>
                    <a:cubicBezTo>
                      <a:pt x="16" y="45"/>
                      <a:pt x="17" y="45"/>
                      <a:pt x="17" y="44"/>
                    </a:cubicBezTo>
                    <a:cubicBezTo>
                      <a:pt x="17" y="44"/>
                      <a:pt x="18" y="44"/>
                      <a:pt x="18" y="44"/>
                    </a:cubicBezTo>
                    <a:cubicBezTo>
                      <a:pt x="18" y="44"/>
                      <a:pt x="18" y="44"/>
                      <a:pt x="18" y="44"/>
                    </a:cubicBezTo>
                    <a:cubicBezTo>
                      <a:pt x="19" y="43"/>
                      <a:pt x="19" y="43"/>
                      <a:pt x="19" y="43"/>
                    </a:cubicBezTo>
                    <a:cubicBezTo>
                      <a:pt x="19" y="43"/>
                      <a:pt x="33" y="42"/>
                      <a:pt x="35" y="42"/>
                    </a:cubicBezTo>
                    <a:cubicBezTo>
                      <a:pt x="36" y="42"/>
                      <a:pt x="36" y="42"/>
                      <a:pt x="36" y="42"/>
                    </a:cubicBezTo>
                    <a:lnTo>
                      <a:pt x="3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4" name="Freeform 1331"/>
              <p:cNvSpPr>
                <a:spLocks/>
              </p:cNvSpPr>
              <p:nvPr/>
            </p:nvSpPr>
            <p:spPr bwMode="auto">
              <a:xfrm>
                <a:off x="1491" y="28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5" name="Freeform 1332"/>
              <p:cNvSpPr>
                <a:spLocks/>
              </p:cNvSpPr>
              <p:nvPr/>
            </p:nvSpPr>
            <p:spPr bwMode="auto">
              <a:xfrm>
                <a:off x="1490" y="28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6" name="Freeform 1333"/>
              <p:cNvSpPr>
                <a:spLocks/>
              </p:cNvSpPr>
              <p:nvPr/>
            </p:nvSpPr>
            <p:spPr bwMode="auto">
              <a:xfrm>
                <a:off x="1490" y="2832"/>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7" name="Freeform 1334"/>
              <p:cNvSpPr>
                <a:spLocks/>
              </p:cNvSpPr>
              <p:nvPr/>
            </p:nvSpPr>
            <p:spPr bwMode="auto">
              <a:xfrm>
                <a:off x="1498" y="2821"/>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1" y="1"/>
                      <a:pt x="0" y="1"/>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8" name="Freeform 1335"/>
              <p:cNvSpPr>
                <a:spLocks/>
              </p:cNvSpPr>
              <p:nvPr/>
            </p:nvSpPr>
            <p:spPr bwMode="auto">
              <a:xfrm>
                <a:off x="1496" y="282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9" name="Freeform 1336"/>
              <p:cNvSpPr>
                <a:spLocks/>
              </p:cNvSpPr>
              <p:nvPr/>
            </p:nvSpPr>
            <p:spPr bwMode="auto">
              <a:xfrm>
                <a:off x="1493" y="2823"/>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0" name="Freeform 1337"/>
              <p:cNvSpPr>
                <a:spLocks/>
              </p:cNvSpPr>
              <p:nvPr/>
            </p:nvSpPr>
            <p:spPr bwMode="auto">
              <a:xfrm>
                <a:off x="1491" y="2823"/>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1" name="Freeform 1338"/>
              <p:cNvSpPr>
                <a:spLocks/>
              </p:cNvSpPr>
              <p:nvPr/>
            </p:nvSpPr>
            <p:spPr bwMode="auto">
              <a:xfrm>
                <a:off x="1496" y="2837"/>
                <a:ext cx="22" cy="13"/>
              </a:xfrm>
              <a:custGeom>
                <a:avLst/>
                <a:gdLst>
                  <a:gd name="T0" fmla="*/ 23 w 23"/>
                  <a:gd name="T1" fmla="*/ 0 h 14"/>
                  <a:gd name="T2" fmla="*/ 7 w 23"/>
                  <a:gd name="T3" fmla="*/ 1 h 14"/>
                  <a:gd name="T4" fmla="*/ 0 w 23"/>
                  <a:gd name="T5" fmla="*/ 4 h 14"/>
                  <a:gd name="T6" fmla="*/ 0 w 23"/>
                  <a:gd name="T7" fmla="*/ 4 h 14"/>
                  <a:gd name="T8" fmla="*/ 4 w 23"/>
                  <a:gd name="T9" fmla="*/ 5 h 14"/>
                  <a:gd name="T10" fmla="*/ 8 w 23"/>
                  <a:gd name="T11" fmla="*/ 12 h 14"/>
                  <a:gd name="T12" fmla="*/ 9 w 23"/>
                  <a:gd name="T13" fmla="*/ 14 h 14"/>
                  <a:gd name="T14" fmla="*/ 9 w 23"/>
                  <a:gd name="T15" fmla="*/ 14 h 14"/>
                  <a:gd name="T16" fmla="*/ 9 w 23"/>
                  <a:gd name="T17" fmla="*/ 14 h 14"/>
                  <a:gd name="T18" fmla="*/ 11 w 23"/>
                  <a:gd name="T19" fmla="*/ 13 h 14"/>
                  <a:gd name="T20" fmla="*/ 20 w 23"/>
                  <a:gd name="T21" fmla="*/ 8 h 14"/>
                  <a:gd name="T22" fmla="*/ 21 w 23"/>
                  <a:gd name="T23" fmla="*/ 8 h 14"/>
                  <a:gd name="T24" fmla="*/ 21 w 23"/>
                  <a:gd name="T25" fmla="*/ 8 h 14"/>
                  <a:gd name="T26" fmla="*/ 20 w 23"/>
                  <a:gd name="T27" fmla="*/ 3 h 14"/>
                  <a:gd name="T28" fmla="*/ 22 w 23"/>
                  <a:gd name="T29" fmla="*/ 1 h 14"/>
                  <a:gd name="T30" fmla="*/ 23 w 23"/>
                  <a:gd name="T31" fmla="*/ 1 h 14"/>
                  <a:gd name="T32" fmla="*/ 23 w 23"/>
                  <a:gd name="T33" fmla="*/ 1 h 14"/>
                  <a:gd name="T34" fmla="*/ 23 w 23"/>
                  <a:gd name="T35" fmla="*/ 0 h 14"/>
                  <a:gd name="T36" fmla="*/ 23 w 23"/>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14">
                    <a:moveTo>
                      <a:pt x="23" y="0"/>
                    </a:moveTo>
                    <a:cubicBezTo>
                      <a:pt x="21" y="0"/>
                      <a:pt x="9" y="1"/>
                      <a:pt x="7" y="1"/>
                    </a:cubicBezTo>
                    <a:cubicBezTo>
                      <a:pt x="5" y="2"/>
                      <a:pt x="2" y="4"/>
                      <a:pt x="0" y="4"/>
                    </a:cubicBezTo>
                    <a:cubicBezTo>
                      <a:pt x="0" y="4"/>
                      <a:pt x="0" y="4"/>
                      <a:pt x="0" y="4"/>
                    </a:cubicBezTo>
                    <a:cubicBezTo>
                      <a:pt x="1" y="5"/>
                      <a:pt x="2" y="5"/>
                      <a:pt x="4" y="5"/>
                    </a:cubicBezTo>
                    <a:cubicBezTo>
                      <a:pt x="8" y="7"/>
                      <a:pt x="8" y="9"/>
                      <a:pt x="8" y="12"/>
                    </a:cubicBezTo>
                    <a:cubicBezTo>
                      <a:pt x="8" y="13"/>
                      <a:pt x="8" y="13"/>
                      <a:pt x="9" y="14"/>
                    </a:cubicBezTo>
                    <a:cubicBezTo>
                      <a:pt x="9" y="14"/>
                      <a:pt x="9" y="14"/>
                      <a:pt x="9" y="14"/>
                    </a:cubicBezTo>
                    <a:cubicBezTo>
                      <a:pt x="9" y="14"/>
                      <a:pt x="9" y="14"/>
                      <a:pt x="9" y="14"/>
                    </a:cubicBezTo>
                    <a:cubicBezTo>
                      <a:pt x="10" y="14"/>
                      <a:pt x="10" y="13"/>
                      <a:pt x="11" y="13"/>
                    </a:cubicBezTo>
                    <a:cubicBezTo>
                      <a:pt x="15" y="9"/>
                      <a:pt x="18" y="7"/>
                      <a:pt x="20" y="8"/>
                    </a:cubicBezTo>
                    <a:cubicBezTo>
                      <a:pt x="21" y="8"/>
                      <a:pt x="21" y="8"/>
                      <a:pt x="21" y="8"/>
                    </a:cubicBezTo>
                    <a:cubicBezTo>
                      <a:pt x="21" y="8"/>
                      <a:pt x="21" y="8"/>
                      <a:pt x="21" y="8"/>
                    </a:cubicBezTo>
                    <a:cubicBezTo>
                      <a:pt x="20" y="7"/>
                      <a:pt x="19" y="5"/>
                      <a:pt x="20" y="3"/>
                    </a:cubicBezTo>
                    <a:cubicBezTo>
                      <a:pt x="20" y="3"/>
                      <a:pt x="21" y="2"/>
                      <a:pt x="22" y="1"/>
                    </a:cubicBezTo>
                    <a:cubicBezTo>
                      <a:pt x="22" y="1"/>
                      <a:pt x="23" y="1"/>
                      <a:pt x="23" y="1"/>
                    </a:cubicBezTo>
                    <a:cubicBezTo>
                      <a:pt x="23" y="1"/>
                      <a:pt x="23" y="1"/>
                      <a:pt x="23" y="1"/>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2" name="Freeform 1339"/>
              <p:cNvSpPr>
                <a:spLocks/>
              </p:cNvSpPr>
              <p:nvPr/>
            </p:nvSpPr>
            <p:spPr bwMode="auto">
              <a:xfrm>
                <a:off x="1518" y="28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3" name="Freeform 1340"/>
              <p:cNvSpPr>
                <a:spLocks/>
              </p:cNvSpPr>
              <p:nvPr/>
            </p:nvSpPr>
            <p:spPr bwMode="auto">
              <a:xfrm>
                <a:off x="1826" y="2854"/>
                <a:ext cx="128" cy="87"/>
              </a:xfrm>
              <a:custGeom>
                <a:avLst/>
                <a:gdLst>
                  <a:gd name="T0" fmla="*/ 120 w 134"/>
                  <a:gd name="T1" fmla="*/ 46 h 91"/>
                  <a:gd name="T2" fmla="*/ 113 w 134"/>
                  <a:gd name="T3" fmla="*/ 39 h 91"/>
                  <a:gd name="T4" fmla="*/ 108 w 134"/>
                  <a:gd name="T5" fmla="*/ 33 h 91"/>
                  <a:gd name="T6" fmla="*/ 100 w 134"/>
                  <a:gd name="T7" fmla="*/ 29 h 91"/>
                  <a:gd name="T8" fmla="*/ 94 w 134"/>
                  <a:gd name="T9" fmla="*/ 25 h 91"/>
                  <a:gd name="T10" fmla="*/ 92 w 134"/>
                  <a:gd name="T11" fmla="*/ 21 h 91"/>
                  <a:gd name="T12" fmla="*/ 96 w 134"/>
                  <a:gd name="T13" fmla="*/ 17 h 91"/>
                  <a:gd name="T14" fmla="*/ 93 w 134"/>
                  <a:gd name="T15" fmla="*/ 10 h 91"/>
                  <a:gd name="T16" fmla="*/ 93 w 134"/>
                  <a:gd name="T17" fmla="*/ 9 h 91"/>
                  <a:gd name="T18" fmla="*/ 92 w 134"/>
                  <a:gd name="T19" fmla="*/ 8 h 91"/>
                  <a:gd name="T20" fmla="*/ 91 w 134"/>
                  <a:gd name="T21" fmla="*/ 7 h 91"/>
                  <a:gd name="T22" fmla="*/ 90 w 134"/>
                  <a:gd name="T23" fmla="*/ 5 h 91"/>
                  <a:gd name="T24" fmla="*/ 89 w 134"/>
                  <a:gd name="T25" fmla="*/ 4 h 91"/>
                  <a:gd name="T26" fmla="*/ 86 w 134"/>
                  <a:gd name="T27" fmla="*/ 1 h 91"/>
                  <a:gd name="T28" fmla="*/ 86 w 134"/>
                  <a:gd name="T29" fmla="*/ 1 h 91"/>
                  <a:gd name="T30" fmla="*/ 84 w 134"/>
                  <a:gd name="T31" fmla="*/ 0 h 91"/>
                  <a:gd name="T32" fmla="*/ 77 w 134"/>
                  <a:gd name="T33" fmla="*/ 5 h 91"/>
                  <a:gd name="T34" fmla="*/ 74 w 134"/>
                  <a:gd name="T35" fmla="*/ 10 h 91"/>
                  <a:gd name="T36" fmla="*/ 54 w 134"/>
                  <a:gd name="T37" fmla="*/ 23 h 91"/>
                  <a:gd name="T38" fmla="*/ 48 w 134"/>
                  <a:gd name="T39" fmla="*/ 24 h 91"/>
                  <a:gd name="T40" fmla="*/ 47 w 134"/>
                  <a:gd name="T41" fmla="*/ 29 h 91"/>
                  <a:gd name="T42" fmla="*/ 37 w 134"/>
                  <a:gd name="T43" fmla="*/ 35 h 91"/>
                  <a:gd name="T44" fmla="*/ 27 w 134"/>
                  <a:gd name="T45" fmla="*/ 37 h 91"/>
                  <a:gd name="T46" fmla="*/ 25 w 134"/>
                  <a:gd name="T47" fmla="*/ 39 h 91"/>
                  <a:gd name="T48" fmla="*/ 22 w 134"/>
                  <a:gd name="T49" fmla="*/ 40 h 91"/>
                  <a:gd name="T50" fmla="*/ 19 w 134"/>
                  <a:gd name="T51" fmla="*/ 39 h 91"/>
                  <a:gd name="T52" fmla="*/ 12 w 134"/>
                  <a:gd name="T53" fmla="*/ 42 h 91"/>
                  <a:gd name="T54" fmla="*/ 10 w 134"/>
                  <a:gd name="T55" fmla="*/ 42 h 91"/>
                  <a:gd name="T56" fmla="*/ 9 w 134"/>
                  <a:gd name="T57" fmla="*/ 41 h 91"/>
                  <a:gd name="T58" fmla="*/ 8 w 134"/>
                  <a:gd name="T59" fmla="*/ 43 h 91"/>
                  <a:gd name="T60" fmla="*/ 6 w 134"/>
                  <a:gd name="T61" fmla="*/ 44 h 91"/>
                  <a:gd name="T62" fmla="*/ 5 w 134"/>
                  <a:gd name="T63" fmla="*/ 46 h 91"/>
                  <a:gd name="T64" fmla="*/ 0 w 134"/>
                  <a:gd name="T65" fmla="*/ 57 h 91"/>
                  <a:gd name="T66" fmla="*/ 1 w 134"/>
                  <a:gd name="T67" fmla="*/ 66 h 91"/>
                  <a:gd name="T68" fmla="*/ 6 w 134"/>
                  <a:gd name="T69" fmla="*/ 81 h 91"/>
                  <a:gd name="T70" fmla="*/ 12 w 134"/>
                  <a:gd name="T71" fmla="*/ 87 h 91"/>
                  <a:gd name="T72" fmla="*/ 14 w 134"/>
                  <a:gd name="T73" fmla="*/ 89 h 91"/>
                  <a:gd name="T74" fmla="*/ 15 w 134"/>
                  <a:gd name="T75" fmla="*/ 90 h 91"/>
                  <a:gd name="T76" fmla="*/ 16 w 134"/>
                  <a:gd name="T77" fmla="*/ 91 h 91"/>
                  <a:gd name="T78" fmla="*/ 16 w 134"/>
                  <a:gd name="T79" fmla="*/ 91 h 91"/>
                  <a:gd name="T80" fmla="*/ 16 w 134"/>
                  <a:gd name="T81" fmla="*/ 90 h 91"/>
                  <a:gd name="T82" fmla="*/ 17 w 134"/>
                  <a:gd name="T83" fmla="*/ 89 h 91"/>
                  <a:gd name="T84" fmla="*/ 17 w 134"/>
                  <a:gd name="T85" fmla="*/ 88 h 91"/>
                  <a:gd name="T86" fmla="*/ 17 w 134"/>
                  <a:gd name="T87" fmla="*/ 87 h 91"/>
                  <a:gd name="T88" fmla="*/ 17 w 134"/>
                  <a:gd name="T89" fmla="*/ 86 h 91"/>
                  <a:gd name="T90" fmla="*/ 17 w 134"/>
                  <a:gd name="T91" fmla="*/ 86 h 91"/>
                  <a:gd name="T92" fmla="*/ 17 w 134"/>
                  <a:gd name="T93" fmla="*/ 84 h 91"/>
                  <a:gd name="T94" fmla="*/ 30 w 134"/>
                  <a:gd name="T95" fmla="*/ 80 h 91"/>
                  <a:gd name="T96" fmla="*/ 38 w 134"/>
                  <a:gd name="T97" fmla="*/ 75 h 91"/>
                  <a:gd name="T98" fmla="*/ 52 w 134"/>
                  <a:gd name="T99" fmla="*/ 65 h 91"/>
                  <a:gd name="T100" fmla="*/ 81 w 134"/>
                  <a:gd name="T101" fmla="*/ 75 h 91"/>
                  <a:gd name="T102" fmla="*/ 90 w 134"/>
                  <a:gd name="T103" fmla="*/ 68 h 91"/>
                  <a:gd name="T104" fmla="*/ 94 w 134"/>
                  <a:gd name="T105" fmla="*/ 68 h 91"/>
                  <a:gd name="T106" fmla="*/ 111 w 134"/>
                  <a:gd name="T107" fmla="*/ 65 h 91"/>
                  <a:gd name="T108" fmla="*/ 114 w 134"/>
                  <a:gd name="T109" fmla="*/ 64 h 91"/>
                  <a:gd name="T110" fmla="*/ 128 w 134"/>
                  <a:gd name="T111" fmla="*/ 64 h 91"/>
                  <a:gd name="T112" fmla="*/ 132 w 134"/>
                  <a:gd name="T113" fmla="*/ 6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91">
                    <a:moveTo>
                      <a:pt x="124" y="52"/>
                    </a:moveTo>
                    <a:cubicBezTo>
                      <a:pt x="124" y="51"/>
                      <a:pt x="124" y="49"/>
                      <a:pt x="120" y="46"/>
                    </a:cubicBezTo>
                    <a:cubicBezTo>
                      <a:pt x="119" y="45"/>
                      <a:pt x="118" y="44"/>
                      <a:pt x="117" y="44"/>
                    </a:cubicBezTo>
                    <a:cubicBezTo>
                      <a:pt x="115" y="42"/>
                      <a:pt x="113" y="41"/>
                      <a:pt x="113" y="39"/>
                    </a:cubicBezTo>
                    <a:cubicBezTo>
                      <a:pt x="113" y="38"/>
                      <a:pt x="113" y="38"/>
                      <a:pt x="111" y="36"/>
                    </a:cubicBezTo>
                    <a:cubicBezTo>
                      <a:pt x="110" y="35"/>
                      <a:pt x="109" y="34"/>
                      <a:pt x="108" y="33"/>
                    </a:cubicBezTo>
                    <a:cubicBezTo>
                      <a:pt x="106" y="30"/>
                      <a:pt x="101" y="29"/>
                      <a:pt x="101" y="29"/>
                    </a:cubicBezTo>
                    <a:cubicBezTo>
                      <a:pt x="100" y="29"/>
                      <a:pt x="100" y="29"/>
                      <a:pt x="100" y="29"/>
                    </a:cubicBezTo>
                    <a:cubicBezTo>
                      <a:pt x="98" y="26"/>
                      <a:pt x="98" y="26"/>
                      <a:pt x="98" y="26"/>
                    </a:cubicBezTo>
                    <a:cubicBezTo>
                      <a:pt x="94" y="25"/>
                      <a:pt x="94" y="25"/>
                      <a:pt x="94" y="25"/>
                    </a:cubicBezTo>
                    <a:cubicBezTo>
                      <a:pt x="93" y="25"/>
                      <a:pt x="93" y="25"/>
                      <a:pt x="93" y="25"/>
                    </a:cubicBezTo>
                    <a:cubicBezTo>
                      <a:pt x="93" y="24"/>
                      <a:pt x="92" y="23"/>
                      <a:pt x="92" y="21"/>
                    </a:cubicBezTo>
                    <a:cubicBezTo>
                      <a:pt x="92" y="20"/>
                      <a:pt x="93" y="18"/>
                      <a:pt x="95" y="17"/>
                    </a:cubicBezTo>
                    <a:cubicBezTo>
                      <a:pt x="96" y="17"/>
                      <a:pt x="96" y="17"/>
                      <a:pt x="96" y="17"/>
                    </a:cubicBezTo>
                    <a:cubicBezTo>
                      <a:pt x="96" y="16"/>
                      <a:pt x="95" y="13"/>
                      <a:pt x="94" y="12"/>
                    </a:cubicBezTo>
                    <a:cubicBezTo>
                      <a:pt x="94" y="11"/>
                      <a:pt x="94" y="11"/>
                      <a:pt x="93" y="10"/>
                    </a:cubicBezTo>
                    <a:cubicBezTo>
                      <a:pt x="93" y="10"/>
                      <a:pt x="93" y="10"/>
                      <a:pt x="93" y="9"/>
                    </a:cubicBezTo>
                    <a:cubicBezTo>
                      <a:pt x="93" y="9"/>
                      <a:pt x="93" y="9"/>
                      <a:pt x="93" y="9"/>
                    </a:cubicBezTo>
                    <a:cubicBezTo>
                      <a:pt x="93" y="9"/>
                      <a:pt x="93" y="9"/>
                      <a:pt x="93" y="9"/>
                    </a:cubicBezTo>
                    <a:cubicBezTo>
                      <a:pt x="93" y="8"/>
                      <a:pt x="92" y="8"/>
                      <a:pt x="92" y="8"/>
                    </a:cubicBezTo>
                    <a:cubicBezTo>
                      <a:pt x="92" y="8"/>
                      <a:pt x="92" y="8"/>
                      <a:pt x="92" y="8"/>
                    </a:cubicBezTo>
                    <a:cubicBezTo>
                      <a:pt x="92" y="7"/>
                      <a:pt x="92" y="7"/>
                      <a:pt x="91" y="7"/>
                    </a:cubicBezTo>
                    <a:cubicBezTo>
                      <a:pt x="91" y="7"/>
                      <a:pt x="91" y="7"/>
                      <a:pt x="91" y="6"/>
                    </a:cubicBezTo>
                    <a:cubicBezTo>
                      <a:pt x="91" y="6"/>
                      <a:pt x="91" y="6"/>
                      <a:pt x="90" y="5"/>
                    </a:cubicBezTo>
                    <a:cubicBezTo>
                      <a:pt x="90" y="5"/>
                      <a:pt x="90" y="5"/>
                      <a:pt x="90" y="5"/>
                    </a:cubicBezTo>
                    <a:cubicBezTo>
                      <a:pt x="90" y="5"/>
                      <a:pt x="89" y="4"/>
                      <a:pt x="89" y="4"/>
                    </a:cubicBezTo>
                    <a:cubicBezTo>
                      <a:pt x="89" y="4"/>
                      <a:pt x="89" y="4"/>
                      <a:pt x="89" y="4"/>
                    </a:cubicBezTo>
                    <a:cubicBezTo>
                      <a:pt x="88" y="3"/>
                      <a:pt x="87" y="2"/>
                      <a:pt x="86" y="1"/>
                    </a:cubicBezTo>
                    <a:cubicBezTo>
                      <a:pt x="86" y="1"/>
                      <a:pt x="86" y="1"/>
                      <a:pt x="86" y="1"/>
                    </a:cubicBezTo>
                    <a:cubicBezTo>
                      <a:pt x="86" y="1"/>
                      <a:pt x="86" y="1"/>
                      <a:pt x="86" y="1"/>
                    </a:cubicBezTo>
                    <a:cubicBezTo>
                      <a:pt x="85" y="0"/>
                      <a:pt x="85" y="0"/>
                      <a:pt x="84" y="0"/>
                    </a:cubicBezTo>
                    <a:cubicBezTo>
                      <a:pt x="84" y="0"/>
                      <a:pt x="84" y="0"/>
                      <a:pt x="84" y="0"/>
                    </a:cubicBezTo>
                    <a:cubicBezTo>
                      <a:pt x="82" y="0"/>
                      <a:pt x="79" y="2"/>
                      <a:pt x="77" y="3"/>
                    </a:cubicBezTo>
                    <a:cubicBezTo>
                      <a:pt x="77" y="4"/>
                      <a:pt x="77" y="4"/>
                      <a:pt x="77" y="5"/>
                    </a:cubicBezTo>
                    <a:cubicBezTo>
                      <a:pt x="77" y="6"/>
                      <a:pt x="76" y="7"/>
                      <a:pt x="75" y="9"/>
                    </a:cubicBezTo>
                    <a:cubicBezTo>
                      <a:pt x="75" y="9"/>
                      <a:pt x="74" y="10"/>
                      <a:pt x="74" y="10"/>
                    </a:cubicBezTo>
                    <a:cubicBezTo>
                      <a:pt x="71" y="13"/>
                      <a:pt x="67" y="16"/>
                      <a:pt x="64" y="20"/>
                    </a:cubicBezTo>
                    <a:cubicBezTo>
                      <a:pt x="62" y="23"/>
                      <a:pt x="58" y="23"/>
                      <a:pt x="54" y="23"/>
                    </a:cubicBezTo>
                    <a:cubicBezTo>
                      <a:pt x="51" y="23"/>
                      <a:pt x="51" y="23"/>
                      <a:pt x="51" y="23"/>
                    </a:cubicBezTo>
                    <a:cubicBezTo>
                      <a:pt x="49" y="23"/>
                      <a:pt x="48" y="23"/>
                      <a:pt x="48" y="24"/>
                    </a:cubicBezTo>
                    <a:cubicBezTo>
                      <a:pt x="48" y="24"/>
                      <a:pt x="48" y="24"/>
                      <a:pt x="48" y="24"/>
                    </a:cubicBezTo>
                    <a:cubicBezTo>
                      <a:pt x="48" y="25"/>
                      <a:pt x="49" y="28"/>
                      <a:pt x="47" y="29"/>
                    </a:cubicBezTo>
                    <a:cubicBezTo>
                      <a:pt x="46" y="31"/>
                      <a:pt x="42" y="32"/>
                      <a:pt x="39" y="34"/>
                    </a:cubicBezTo>
                    <a:cubicBezTo>
                      <a:pt x="37" y="35"/>
                      <a:pt x="37" y="35"/>
                      <a:pt x="37" y="35"/>
                    </a:cubicBezTo>
                    <a:cubicBezTo>
                      <a:pt x="36" y="36"/>
                      <a:pt x="35" y="36"/>
                      <a:pt x="33" y="36"/>
                    </a:cubicBezTo>
                    <a:cubicBezTo>
                      <a:pt x="31" y="36"/>
                      <a:pt x="28" y="37"/>
                      <a:pt x="27" y="37"/>
                    </a:cubicBezTo>
                    <a:cubicBezTo>
                      <a:pt x="26" y="38"/>
                      <a:pt x="26" y="38"/>
                      <a:pt x="25" y="38"/>
                    </a:cubicBezTo>
                    <a:cubicBezTo>
                      <a:pt x="25" y="38"/>
                      <a:pt x="25" y="39"/>
                      <a:pt x="25" y="39"/>
                    </a:cubicBezTo>
                    <a:cubicBezTo>
                      <a:pt x="24" y="40"/>
                      <a:pt x="23" y="40"/>
                      <a:pt x="22" y="40"/>
                    </a:cubicBezTo>
                    <a:cubicBezTo>
                      <a:pt x="22" y="40"/>
                      <a:pt x="22" y="40"/>
                      <a:pt x="22" y="40"/>
                    </a:cubicBezTo>
                    <a:cubicBezTo>
                      <a:pt x="22" y="40"/>
                      <a:pt x="22" y="40"/>
                      <a:pt x="22" y="40"/>
                    </a:cubicBezTo>
                    <a:cubicBezTo>
                      <a:pt x="21" y="40"/>
                      <a:pt x="20" y="39"/>
                      <a:pt x="19" y="39"/>
                    </a:cubicBezTo>
                    <a:cubicBezTo>
                      <a:pt x="19" y="38"/>
                      <a:pt x="18" y="38"/>
                      <a:pt x="18" y="38"/>
                    </a:cubicBezTo>
                    <a:cubicBezTo>
                      <a:pt x="16" y="42"/>
                      <a:pt x="13" y="42"/>
                      <a:pt x="12" y="42"/>
                    </a:cubicBezTo>
                    <a:cubicBezTo>
                      <a:pt x="11" y="42"/>
                      <a:pt x="11" y="42"/>
                      <a:pt x="10" y="42"/>
                    </a:cubicBezTo>
                    <a:cubicBezTo>
                      <a:pt x="10" y="42"/>
                      <a:pt x="10" y="42"/>
                      <a:pt x="10" y="42"/>
                    </a:cubicBezTo>
                    <a:cubicBezTo>
                      <a:pt x="9" y="42"/>
                      <a:pt x="9" y="41"/>
                      <a:pt x="9" y="41"/>
                    </a:cubicBezTo>
                    <a:cubicBezTo>
                      <a:pt x="9" y="41"/>
                      <a:pt x="9" y="41"/>
                      <a:pt x="9" y="41"/>
                    </a:cubicBezTo>
                    <a:cubicBezTo>
                      <a:pt x="9" y="42"/>
                      <a:pt x="8" y="42"/>
                      <a:pt x="8" y="42"/>
                    </a:cubicBezTo>
                    <a:cubicBezTo>
                      <a:pt x="8" y="42"/>
                      <a:pt x="8" y="42"/>
                      <a:pt x="8" y="43"/>
                    </a:cubicBezTo>
                    <a:cubicBezTo>
                      <a:pt x="7" y="43"/>
                      <a:pt x="7" y="43"/>
                      <a:pt x="7" y="43"/>
                    </a:cubicBezTo>
                    <a:cubicBezTo>
                      <a:pt x="7" y="44"/>
                      <a:pt x="7" y="44"/>
                      <a:pt x="6" y="44"/>
                    </a:cubicBezTo>
                    <a:cubicBezTo>
                      <a:pt x="6" y="44"/>
                      <a:pt x="6" y="44"/>
                      <a:pt x="6" y="45"/>
                    </a:cubicBezTo>
                    <a:cubicBezTo>
                      <a:pt x="6" y="45"/>
                      <a:pt x="5" y="46"/>
                      <a:pt x="5" y="46"/>
                    </a:cubicBezTo>
                    <a:cubicBezTo>
                      <a:pt x="4" y="49"/>
                      <a:pt x="3" y="51"/>
                      <a:pt x="2" y="53"/>
                    </a:cubicBezTo>
                    <a:cubicBezTo>
                      <a:pt x="1" y="54"/>
                      <a:pt x="0" y="56"/>
                      <a:pt x="0" y="57"/>
                    </a:cubicBezTo>
                    <a:cubicBezTo>
                      <a:pt x="0" y="57"/>
                      <a:pt x="0" y="58"/>
                      <a:pt x="0" y="59"/>
                    </a:cubicBezTo>
                    <a:cubicBezTo>
                      <a:pt x="1" y="61"/>
                      <a:pt x="1" y="63"/>
                      <a:pt x="1" y="66"/>
                    </a:cubicBezTo>
                    <a:cubicBezTo>
                      <a:pt x="1" y="69"/>
                      <a:pt x="2" y="71"/>
                      <a:pt x="4" y="74"/>
                    </a:cubicBezTo>
                    <a:cubicBezTo>
                      <a:pt x="6" y="77"/>
                      <a:pt x="6" y="80"/>
                      <a:pt x="6" y="81"/>
                    </a:cubicBezTo>
                    <a:cubicBezTo>
                      <a:pt x="7" y="82"/>
                      <a:pt x="7" y="83"/>
                      <a:pt x="8" y="84"/>
                    </a:cubicBezTo>
                    <a:cubicBezTo>
                      <a:pt x="9" y="85"/>
                      <a:pt x="10" y="86"/>
                      <a:pt x="12" y="87"/>
                    </a:cubicBezTo>
                    <a:cubicBezTo>
                      <a:pt x="12" y="88"/>
                      <a:pt x="13" y="88"/>
                      <a:pt x="13" y="88"/>
                    </a:cubicBezTo>
                    <a:cubicBezTo>
                      <a:pt x="13" y="89"/>
                      <a:pt x="13" y="89"/>
                      <a:pt x="14" y="89"/>
                    </a:cubicBezTo>
                    <a:cubicBezTo>
                      <a:pt x="14" y="89"/>
                      <a:pt x="14" y="89"/>
                      <a:pt x="14" y="90"/>
                    </a:cubicBezTo>
                    <a:cubicBezTo>
                      <a:pt x="15" y="90"/>
                      <a:pt x="15" y="90"/>
                      <a:pt x="15" y="90"/>
                    </a:cubicBezTo>
                    <a:cubicBezTo>
                      <a:pt x="15" y="90"/>
                      <a:pt x="15" y="91"/>
                      <a:pt x="15" y="91"/>
                    </a:cubicBezTo>
                    <a:cubicBezTo>
                      <a:pt x="15" y="91"/>
                      <a:pt x="16" y="91"/>
                      <a:pt x="16" y="91"/>
                    </a:cubicBezTo>
                    <a:cubicBezTo>
                      <a:pt x="16" y="91"/>
                      <a:pt x="16" y="91"/>
                      <a:pt x="16" y="91"/>
                    </a:cubicBezTo>
                    <a:cubicBezTo>
                      <a:pt x="16" y="91"/>
                      <a:pt x="16" y="91"/>
                      <a:pt x="16" y="91"/>
                    </a:cubicBezTo>
                    <a:cubicBezTo>
                      <a:pt x="16" y="91"/>
                      <a:pt x="16" y="91"/>
                      <a:pt x="16" y="91"/>
                    </a:cubicBezTo>
                    <a:cubicBezTo>
                      <a:pt x="16" y="91"/>
                      <a:pt x="16" y="90"/>
                      <a:pt x="16" y="90"/>
                    </a:cubicBezTo>
                    <a:cubicBezTo>
                      <a:pt x="16" y="90"/>
                      <a:pt x="16" y="90"/>
                      <a:pt x="16" y="90"/>
                    </a:cubicBezTo>
                    <a:cubicBezTo>
                      <a:pt x="17" y="90"/>
                      <a:pt x="17" y="89"/>
                      <a:pt x="17" y="89"/>
                    </a:cubicBezTo>
                    <a:cubicBezTo>
                      <a:pt x="17" y="89"/>
                      <a:pt x="17" y="89"/>
                      <a:pt x="17" y="89"/>
                    </a:cubicBezTo>
                    <a:cubicBezTo>
                      <a:pt x="17" y="88"/>
                      <a:pt x="17" y="88"/>
                      <a:pt x="17" y="88"/>
                    </a:cubicBezTo>
                    <a:cubicBezTo>
                      <a:pt x="17" y="88"/>
                      <a:pt x="17" y="88"/>
                      <a:pt x="17" y="88"/>
                    </a:cubicBezTo>
                    <a:cubicBezTo>
                      <a:pt x="17" y="87"/>
                      <a:pt x="17" y="87"/>
                      <a:pt x="17" y="87"/>
                    </a:cubicBezTo>
                    <a:cubicBezTo>
                      <a:pt x="17" y="87"/>
                      <a:pt x="17" y="87"/>
                      <a:pt x="17" y="87"/>
                    </a:cubicBezTo>
                    <a:cubicBezTo>
                      <a:pt x="17" y="87"/>
                      <a:pt x="17" y="87"/>
                      <a:pt x="17" y="86"/>
                    </a:cubicBezTo>
                    <a:cubicBezTo>
                      <a:pt x="17" y="86"/>
                      <a:pt x="17" y="86"/>
                      <a:pt x="17" y="86"/>
                    </a:cubicBezTo>
                    <a:cubicBezTo>
                      <a:pt x="17" y="86"/>
                      <a:pt x="17" y="86"/>
                      <a:pt x="17" y="86"/>
                    </a:cubicBezTo>
                    <a:cubicBezTo>
                      <a:pt x="17" y="86"/>
                      <a:pt x="17" y="85"/>
                      <a:pt x="17" y="85"/>
                    </a:cubicBezTo>
                    <a:cubicBezTo>
                      <a:pt x="17" y="84"/>
                      <a:pt x="17" y="84"/>
                      <a:pt x="17" y="84"/>
                    </a:cubicBezTo>
                    <a:cubicBezTo>
                      <a:pt x="25" y="82"/>
                      <a:pt x="25" y="82"/>
                      <a:pt x="25" y="82"/>
                    </a:cubicBezTo>
                    <a:cubicBezTo>
                      <a:pt x="30" y="80"/>
                      <a:pt x="30" y="80"/>
                      <a:pt x="30" y="80"/>
                    </a:cubicBezTo>
                    <a:cubicBezTo>
                      <a:pt x="38" y="81"/>
                      <a:pt x="38" y="81"/>
                      <a:pt x="38" y="81"/>
                    </a:cubicBezTo>
                    <a:cubicBezTo>
                      <a:pt x="38" y="75"/>
                      <a:pt x="38" y="75"/>
                      <a:pt x="38" y="75"/>
                    </a:cubicBezTo>
                    <a:cubicBezTo>
                      <a:pt x="38" y="75"/>
                      <a:pt x="38" y="75"/>
                      <a:pt x="38" y="75"/>
                    </a:cubicBezTo>
                    <a:cubicBezTo>
                      <a:pt x="39" y="73"/>
                      <a:pt x="46" y="65"/>
                      <a:pt x="52" y="65"/>
                    </a:cubicBezTo>
                    <a:cubicBezTo>
                      <a:pt x="56" y="65"/>
                      <a:pt x="60" y="70"/>
                      <a:pt x="62" y="72"/>
                    </a:cubicBezTo>
                    <a:cubicBezTo>
                      <a:pt x="81" y="75"/>
                      <a:pt x="81" y="75"/>
                      <a:pt x="81" y="75"/>
                    </a:cubicBezTo>
                    <a:cubicBezTo>
                      <a:pt x="81" y="73"/>
                      <a:pt x="83" y="69"/>
                      <a:pt x="84" y="68"/>
                    </a:cubicBezTo>
                    <a:cubicBezTo>
                      <a:pt x="86" y="67"/>
                      <a:pt x="88" y="67"/>
                      <a:pt x="90" y="68"/>
                    </a:cubicBezTo>
                    <a:cubicBezTo>
                      <a:pt x="91" y="68"/>
                      <a:pt x="92" y="68"/>
                      <a:pt x="93" y="68"/>
                    </a:cubicBezTo>
                    <a:cubicBezTo>
                      <a:pt x="93" y="68"/>
                      <a:pt x="94" y="68"/>
                      <a:pt x="94" y="68"/>
                    </a:cubicBezTo>
                    <a:cubicBezTo>
                      <a:pt x="97" y="67"/>
                      <a:pt x="101" y="64"/>
                      <a:pt x="106" y="64"/>
                    </a:cubicBezTo>
                    <a:cubicBezTo>
                      <a:pt x="108" y="64"/>
                      <a:pt x="110" y="65"/>
                      <a:pt x="111" y="65"/>
                    </a:cubicBezTo>
                    <a:cubicBezTo>
                      <a:pt x="112" y="65"/>
                      <a:pt x="112" y="65"/>
                      <a:pt x="113" y="65"/>
                    </a:cubicBezTo>
                    <a:cubicBezTo>
                      <a:pt x="113" y="65"/>
                      <a:pt x="113" y="65"/>
                      <a:pt x="114" y="64"/>
                    </a:cubicBezTo>
                    <a:cubicBezTo>
                      <a:pt x="114" y="63"/>
                      <a:pt x="116" y="61"/>
                      <a:pt x="119" y="61"/>
                    </a:cubicBezTo>
                    <a:cubicBezTo>
                      <a:pt x="122" y="61"/>
                      <a:pt x="127" y="63"/>
                      <a:pt x="128" y="64"/>
                    </a:cubicBezTo>
                    <a:cubicBezTo>
                      <a:pt x="134" y="63"/>
                      <a:pt x="134" y="63"/>
                      <a:pt x="134" y="63"/>
                    </a:cubicBezTo>
                    <a:cubicBezTo>
                      <a:pt x="132" y="60"/>
                      <a:pt x="132" y="60"/>
                      <a:pt x="132" y="60"/>
                    </a:cubicBezTo>
                    <a:cubicBezTo>
                      <a:pt x="127" y="57"/>
                      <a:pt x="124" y="55"/>
                      <a:pt x="12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4" name="Freeform 1341"/>
              <p:cNvSpPr>
                <a:spLocks/>
              </p:cNvSpPr>
              <p:nvPr/>
            </p:nvSpPr>
            <p:spPr bwMode="auto">
              <a:xfrm>
                <a:off x="1699" y="2825"/>
                <a:ext cx="125" cy="99"/>
              </a:xfrm>
              <a:custGeom>
                <a:avLst/>
                <a:gdLst>
                  <a:gd name="T0" fmla="*/ 123 w 130"/>
                  <a:gd name="T1" fmla="*/ 6 h 104"/>
                  <a:gd name="T2" fmla="*/ 122 w 130"/>
                  <a:gd name="T3" fmla="*/ 4 h 104"/>
                  <a:gd name="T4" fmla="*/ 119 w 130"/>
                  <a:gd name="T5" fmla="*/ 1 h 104"/>
                  <a:gd name="T6" fmla="*/ 119 w 130"/>
                  <a:gd name="T7" fmla="*/ 1 h 104"/>
                  <a:gd name="T8" fmla="*/ 119 w 130"/>
                  <a:gd name="T9" fmla="*/ 1 h 104"/>
                  <a:gd name="T10" fmla="*/ 116 w 130"/>
                  <a:gd name="T11" fmla="*/ 3 h 104"/>
                  <a:gd name="T12" fmla="*/ 108 w 130"/>
                  <a:gd name="T13" fmla="*/ 8 h 104"/>
                  <a:gd name="T14" fmla="*/ 96 w 130"/>
                  <a:gd name="T15" fmla="*/ 5 h 104"/>
                  <a:gd name="T16" fmla="*/ 91 w 130"/>
                  <a:gd name="T17" fmla="*/ 6 h 104"/>
                  <a:gd name="T18" fmla="*/ 86 w 130"/>
                  <a:gd name="T19" fmla="*/ 6 h 104"/>
                  <a:gd name="T20" fmla="*/ 82 w 130"/>
                  <a:gd name="T21" fmla="*/ 8 h 104"/>
                  <a:gd name="T22" fmla="*/ 73 w 130"/>
                  <a:gd name="T23" fmla="*/ 12 h 104"/>
                  <a:gd name="T24" fmla="*/ 63 w 130"/>
                  <a:gd name="T25" fmla="*/ 9 h 104"/>
                  <a:gd name="T26" fmla="*/ 50 w 130"/>
                  <a:gd name="T27" fmla="*/ 9 h 104"/>
                  <a:gd name="T28" fmla="*/ 43 w 130"/>
                  <a:gd name="T29" fmla="*/ 5 h 104"/>
                  <a:gd name="T30" fmla="*/ 38 w 130"/>
                  <a:gd name="T31" fmla="*/ 2 h 104"/>
                  <a:gd name="T32" fmla="*/ 31 w 130"/>
                  <a:gd name="T33" fmla="*/ 1 h 104"/>
                  <a:gd name="T34" fmla="*/ 27 w 130"/>
                  <a:gd name="T35" fmla="*/ 3 h 104"/>
                  <a:gd name="T36" fmla="*/ 27 w 130"/>
                  <a:gd name="T37" fmla="*/ 3 h 104"/>
                  <a:gd name="T38" fmla="*/ 20 w 130"/>
                  <a:gd name="T39" fmla="*/ 2 h 104"/>
                  <a:gd name="T40" fmla="*/ 17 w 130"/>
                  <a:gd name="T41" fmla="*/ 7 h 104"/>
                  <a:gd name="T42" fmla="*/ 11 w 130"/>
                  <a:gd name="T43" fmla="*/ 18 h 104"/>
                  <a:gd name="T44" fmla="*/ 11 w 130"/>
                  <a:gd name="T45" fmla="*/ 19 h 104"/>
                  <a:gd name="T46" fmla="*/ 10 w 130"/>
                  <a:gd name="T47" fmla="*/ 21 h 104"/>
                  <a:gd name="T48" fmla="*/ 10 w 130"/>
                  <a:gd name="T49" fmla="*/ 22 h 104"/>
                  <a:gd name="T50" fmla="*/ 11 w 130"/>
                  <a:gd name="T51" fmla="*/ 24 h 104"/>
                  <a:gd name="T52" fmla="*/ 11 w 130"/>
                  <a:gd name="T53" fmla="*/ 26 h 104"/>
                  <a:gd name="T54" fmla="*/ 9 w 130"/>
                  <a:gd name="T55" fmla="*/ 45 h 104"/>
                  <a:gd name="T56" fmla="*/ 5 w 130"/>
                  <a:gd name="T57" fmla="*/ 51 h 104"/>
                  <a:gd name="T58" fmla="*/ 1 w 130"/>
                  <a:gd name="T59" fmla="*/ 58 h 104"/>
                  <a:gd name="T60" fmla="*/ 1 w 130"/>
                  <a:gd name="T61" fmla="*/ 71 h 104"/>
                  <a:gd name="T62" fmla="*/ 4 w 130"/>
                  <a:gd name="T63" fmla="*/ 77 h 104"/>
                  <a:gd name="T64" fmla="*/ 4 w 130"/>
                  <a:gd name="T65" fmla="*/ 79 h 104"/>
                  <a:gd name="T66" fmla="*/ 15 w 130"/>
                  <a:gd name="T67" fmla="*/ 82 h 104"/>
                  <a:gd name="T68" fmla="*/ 32 w 130"/>
                  <a:gd name="T69" fmla="*/ 96 h 104"/>
                  <a:gd name="T70" fmla="*/ 38 w 130"/>
                  <a:gd name="T71" fmla="*/ 104 h 104"/>
                  <a:gd name="T72" fmla="*/ 48 w 130"/>
                  <a:gd name="T73" fmla="*/ 101 h 104"/>
                  <a:gd name="T74" fmla="*/ 61 w 130"/>
                  <a:gd name="T75" fmla="*/ 100 h 104"/>
                  <a:gd name="T76" fmla="*/ 63 w 130"/>
                  <a:gd name="T77" fmla="*/ 99 h 104"/>
                  <a:gd name="T78" fmla="*/ 64 w 130"/>
                  <a:gd name="T79" fmla="*/ 97 h 104"/>
                  <a:gd name="T80" fmla="*/ 65 w 130"/>
                  <a:gd name="T81" fmla="*/ 95 h 104"/>
                  <a:gd name="T82" fmla="*/ 65 w 130"/>
                  <a:gd name="T83" fmla="*/ 93 h 104"/>
                  <a:gd name="T84" fmla="*/ 65 w 130"/>
                  <a:gd name="T85" fmla="*/ 92 h 104"/>
                  <a:gd name="T86" fmla="*/ 66 w 130"/>
                  <a:gd name="T87" fmla="*/ 90 h 104"/>
                  <a:gd name="T88" fmla="*/ 66 w 130"/>
                  <a:gd name="T89" fmla="*/ 90 h 104"/>
                  <a:gd name="T90" fmla="*/ 66 w 130"/>
                  <a:gd name="T91" fmla="*/ 89 h 104"/>
                  <a:gd name="T92" fmla="*/ 66 w 130"/>
                  <a:gd name="T93" fmla="*/ 88 h 104"/>
                  <a:gd name="T94" fmla="*/ 83 w 130"/>
                  <a:gd name="T95" fmla="*/ 75 h 104"/>
                  <a:gd name="T96" fmla="*/ 89 w 130"/>
                  <a:gd name="T97" fmla="*/ 74 h 104"/>
                  <a:gd name="T98" fmla="*/ 97 w 130"/>
                  <a:gd name="T99" fmla="*/ 78 h 104"/>
                  <a:gd name="T100" fmla="*/ 106 w 130"/>
                  <a:gd name="T101" fmla="*/ 60 h 104"/>
                  <a:gd name="T102" fmla="*/ 112 w 130"/>
                  <a:gd name="T103" fmla="*/ 53 h 104"/>
                  <a:gd name="T104" fmla="*/ 114 w 130"/>
                  <a:gd name="T105" fmla="*/ 45 h 104"/>
                  <a:gd name="T106" fmla="*/ 123 w 130"/>
                  <a:gd name="T107" fmla="*/ 26 h 104"/>
                  <a:gd name="T108" fmla="*/ 129 w 130"/>
                  <a:gd name="T109" fmla="*/ 23 h 104"/>
                  <a:gd name="T110" fmla="*/ 130 w 130"/>
                  <a:gd name="T111" fmla="*/ 18 h 104"/>
                  <a:gd name="T112" fmla="*/ 124 w 130"/>
                  <a:gd name="T113" fmla="*/ 11 h 104"/>
                  <a:gd name="T114" fmla="*/ 124 w 130"/>
                  <a:gd name="T115" fmla="*/ 9 h 104"/>
                  <a:gd name="T116" fmla="*/ 124 w 130"/>
                  <a:gd name="T117" fmla="*/ 8 h 104"/>
                  <a:gd name="T118" fmla="*/ 124 w 130"/>
                  <a:gd name="T119"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104">
                    <a:moveTo>
                      <a:pt x="124" y="7"/>
                    </a:moveTo>
                    <a:cubicBezTo>
                      <a:pt x="123" y="7"/>
                      <a:pt x="123" y="6"/>
                      <a:pt x="123" y="6"/>
                    </a:cubicBezTo>
                    <a:cubicBezTo>
                      <a:pt x="123" y="6"/>
                      <a:pt x="123" y="6"/>
                      <a:pt x="123" y="6"/>
                    </a:cubicBezTo>
                    <a:cubicBezTo>
                      <a:pt x="122" y="5"/>
                      <a:pt x="122" y="5"/>
                      <a:pt x="122" y="4"/>
                    </a:cubicBezTo>
                    <a:cubicBezTo>
                      <a:pt x="121" y="4"/>
                      <a:pt x="121" y="3"/>
                      <a:pt x="121" y="3"/>
                    </a:cubicBezTo>
                    <a:cubicBezTo>
                      <a:pt x="120" y="2"/>
                      <a:pt x="120" y="2"/>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8" y="1"/>
                      <a:pt x="117" y="2"/>
                      <a:pt x="117" y="3"/>
                    </a:cubicBezTo>
                    <a:cubicBezTo>
                      <a:pt x="116" y="3"/>
                      <a:pt x="116" y="3"/>
                      <a:pt x="116" y="3"/>
                    </a:cubicBezTo>
                    <a:cubicBezTo>
                      <a:pt x="114" y="5"/>
                      <a:pt x="113" y="7"/>
                      <a:pt x="111" y="8"/>
                    </a:cubicBezTo>
                    <a:cubicBezTo>
                      <a:pt x="110" y="8"/>
                      <a:pt x="109" y="8"/>
                      <a:pt x="108" y="8"/>
                    </a:cubicBezTo>
                    <a:cubicBezTo>
                      <a:pt x="105" y="8"/>
                      <a:pt x="102" y="7"/>
                      <a:pt x="100" y="6"/>
                    </a:cubicBezTo>
                    <a:cubicBezTo>
                      <a:pt x="100" y="6"/>
                      <a:pt x="99" y="5"/>
                      <a:pt x="96" y="5"/>
                    </a:cubicBezTo>
                    <a:cubicBezTo>
                      <a:pt x="95" y="5"/>
                      <a:pt x="94" y="6"/>
                      <a:pt x="92" y="6"/>
                    </a:cubicBezTo>
                    <a:cubicBezTo>
                      <a:pt x="92" y="6"/>
                      <a:pt x="91" y="6"/>
                      <a:pt x="91" y="6"/>
                    </a:cubicBezTo>
                    <a:cubicBezTo>
                      <a:pt x="90" y="6"/>
                      <a:pt x="89" y="6"/>
                      <a:pt x="89" y="6"/>
                    </a:cubicBezTo>
                    <a:cubicBezTo>
                      <a:pt x="88" y="6"/>
                      <a:pt x="87" y="6"/>
                      <a:pt x="86" y="6"/>
                    </a:cubicBezTo>
                    <a:cubicBezTo>
                      <a:pt x="86" y="6"/>
                      <a:pt x="86" y="6"/>
                      <a:pt x="86" y="6"/>
                    </a:cubicBezTo>
                    <a:cubicBezTo>
                      <a:pt x="85" y="6"/>
                      <a:pt x="83" y="7"/>
                      <a:pt x="82" y="8"/>
                    </a:cubicBezTo>
                    <a:cubicBezTo>
                      <a:pt x="81" y="9"/>
                      <a:pt x="80" y="10"/>
                      <a:pt x="79" y="11"/>
                    </a:cubicBezTo>
                    <a:cubicBezTo>
                      <a:pt x="78" y="11"/>
                      <a:pt x="76" y="12"/>
                      <a:pt x="73" y="12"/>
                    </a:cubicBezTo>
                    <a:cubicBezTo>
                      <a:pt x="71" y="12"/>
                      <a:pt x="68" y="11"/>
                      <a:pt x="66" y="11"/>
                    </a:cubicBezTo>
                    <a:cubicBezTo>
                      <a:pt x="65" y="10"/>
                      <a:pt x="64" y="10"/>
                      <a:pt x="63" y="9"/>
                    </a:cubicBezTo>
                    <a:cubicBezTo>
                      <a:pt x="61" y="8"/>
                      <a:pt x="59" y="6"/>
                      <a:pt x="58" y="6"/>
                    </a:cubicBezTo>
                    <a:cubicBezTo>
                      <a:pt x="57" y="6"/>
                      <a:pt x="53" y="7"/>
                      <a:pt x="50" y="9"/>
                    </a:cubicBezTo>
                    <a:cubicBezTo>
                      <a:pt x="49" y="9"/>
                      <a:pt x="49" y="9"/>
                      <a:pt x="48" y="9"/>
                    </a:cubicBezTo>
                    <a:cubicBezTo>
                      <a:pt x="45" y="9"/>
                      <a:pt x="44" y="7"/>
                      <a:pt x="43" y="5"/>
                    </a:cubicBezTo>
                    <a:cubicBezTo>
                      <a:pt x="42" y="4"/>
                      <a:pt x="42" y="3"/>
                      <a:pt x="41" y="2"/>
                    </a:cubicBezTo>
                    <a:cubicBezTo>
                      <a:pt x="41" y="2"/>
                      <a:pt x="40" y="2"/>
                      <a:pt x="38" y="2"/>
                    </a:cubicBezTo>
                    <a:cubicBezTo>
                      <a:pt x="37" y="1"/>
                      <a:pt x="34" y="1"/>
                      <a:pt x="32" y="0"/>
                    </a:cubicBezTo>
                    <a:cubicBezTo>
                      <a:pt x="32" y="0"/>
                      <a:pt x="31" y="0"/>
                      <a:pt x="31" y="1"/>
                    </a:cubicBezTo>
                    <a:cubicBezTo>
                      <a:pt x="31" y="1"/>
                      <a:pt x="31" y="1"/>
                      <a:pt x="30" y="1"/>
                    </a:cubicBezTo>
                    <a:cubicBezTo>
                      <a:pt x="30" y="2"/>
                      <a:pt x="29" y="3"/>
                      <a:pt x="27" y="3"/>
                    </a:cubicBezTo>
                    <a:cubicBezTo>
                      <a:pt x="27" y="3"/>
                      <a:pt x="27" y="3"/>
                      <a:pt x="27" y="3"/>
                    </a:cubicBezTo>
                    <a:cubicBezTo>
                      <a:pt x="27" y="3"/>
                      <a:pt x="27" y="3"/>
                      <a:pt x="27" y="3"/>
                    </a:cubicBezTo>
                    <a:cubicBezTo>
                      <a:pt x="26" y="2"/>
                      <a:pt x="26" y="2"/>
                      <a:pt x="26" y="2"/>
                    </a:cubicBezTo>
                    <a:cubicBezTo>
                      <a:pt x="24" y="2"/>
                      <a:pt x="22" y="2"/>
                      <a:pt x="20" y="2"/>
                    </a:cubicBezTo>
                    <a:cubicBezTo>
                      <a:pt x="18" y="2"/>
                      <a:pt x="18" y="2"/>
                      <a:pt x="18" y="2"/>
                    </a:cubicBezTo>
                    <a:cubicBezTo>
                      <a:pt x="17" y="3"/>
                      <a:pt x="17" y="5"/>
                      <a:pt x="17" y="7"/>
                    </a:cubicBezTo>
                    <a:cubicBezTo>
                      <a:pt x="17" y="9"/>
                      <a:pt x="16" y="10"/>
                      <a:pt x="15" y="11"/>
                    </a:cubicBezTo>
                    <a:cubicBezTo>
                      <a:pt x="14" y="13"/>
                      <a:pt x="11" y="16"/>
                      <a:pt x="11" y="18"/>
                    </a:cubicBezTo>
                    <a:cubicBezTo>
                      <a:pt x="11" y="18"/>
                      <a:pt x="11" y="19"/>
                      <a:pt x="11" y="19"/>
                    </a:cubicBezTo>
                    <a:cubicBezTo>
                      <a:pt x="11" y="19"/>
                      <a:pt x="11" y="19"/>
                      <a:pt x="11" y="19"/>
                    </a:cubicBezTo>
                    <a:cubicBezTo>
                      <a:pt x="11" y="20"/>
                      <a:pt x="10" y="20"/>
                      <a:pt x="10" y="20"/>
                    </a:cubicBezTo>
                    <a:cubicBezTo>
                      <a:pt x="10" y="20"/>
                      <a:pt x="10" y="21"/>
                      <a:pt x="10" y="21"/>
                    </a:cubicBezTo>
                    <a:cubicBezTo>
                      <a:pt x="10" y="21"/>
                      <a:pt x="10" y="21"/>
                      <a:pt x="10" y="21"/>
                    </a:cubicBezTo>
                    <a:cubicBezTo>
                      <a:pt x="10" y="21"/>
                      <a:pt x="10" y="22"/>
                      <a:pt x="10" y="22"/>
                    </a:cubicBezTo>
                    <a:cubicBezTo>
                      <a:pt x="10" y="22"/>
                      <a:pt x="10" y="23"/>
                      <a:pt x="11" y="23"/>
                    </a:cubicBezTo>
                    <a:cubicBezTo>
                      <a:pt x="11" y="23"/>
                      <a:pt x="11" y="24"/>
                      <a:pt x="11" y="24"/>
                    </a:cubicBezTo>
                    <a:cubicBezTo>
                      <a:pt x="11" y="25"/>
                      <a:pt x="11" y="25"/>
                      <a:pt x="11" y="25"/>
                    </a:cubicBezTo>
                    <a:cubicBezTo>
                      <a:pt x="11" y="25"/>
                      <a:pt x="11" y="26"/>
                      <a:pt x="11" y="26"/>
                    </a:cubicBezTo>
                    <a:cubicBezTo>
                      <a:pt x="11" y="26"/>
                      <a:pt x="11" y="27"/>
                      <a:pt x="11" y="27"/>
                    </a:cubicBezTo>
                    <a:cubicBezTo>
                      <a:pt x="12" y="31"/>
                      <a:pt x="12" y="42"/>
                      <a:pt x="9" y="45"/>
                    </a:cubicBezTo>
                    <a:cubicBezTo>
                      <a:pt x="7" y="47"/>
                      <a:pt x="6" y="50"/>
                      <a:pt x="5" y="51"/>
                    </a:cubicBezTo>
                    <a:cubicBezTo>
                      <a:pt x="5" y="51"/>
                      <a:pt x="5" y="51"/>
                      <a:pt x="5" y="51"/>
                    </a:cubicBezTo>
                    <a:cubicBezTo>
                      <a:pt x="5" y="52"/>
                      <a:pt x="5" y="52"/>
                      <a:pt x="5" y="52"/>
                    </a:cubicBezTo>
                    <a:cubicBezTo>
                      <a:pt x="5" y="52"/>
                      <a:pt x="2" y="54"/>
                      <a:pt x="1" y="58"/>
                    </a:cubicBezTo>
                    <a:cubicBezTo>
                      <a:pt x="0" y="62"/>
                      <a:pt x="1" y="64"/>
                      <a:pt x="1" y="67"/>
                    </a:cubicBezTo>
                    <a:cubicBezTo>
                      <a:pt x="1" y="68"/>
                      <a:pt x="1" y="70"/>
                      <a:pt x="1" y="71"/>
                    </a:cubicBezTo>
                    <a:cubicBezTo>
                      <a:pt x="1" y="73"/>
                      <a:pt x="2" y="74"/>
                      <a:pt x="3" y="75"/>
                    </a:cubicBezTo>
                    <a:cubicBezTo>
                      <a:pt x="3" y="76"/>
                      <a:pt x="3" y="77"/>
                      <a:pt x="4" y="77"/>
                    </a:cubicBezTo>
                    <a:cubicBezTo>
                      <a:pt x="4" y="77"/>
                      <a:pt x="4" y="78"/>
                      <a:pt x="4" y="78"/>
                    </a:cubicBezTo>
                    <a:cubicBezTo>
                      <a:pt x="4" y="78"/>
                      <a:pt x="4" y="79"/>
                      <a:pt x="4" y="79"/>
                    </a:cubicBezTo>
                    <a:cubicBezTo>
                      <a:pt x="4" y="79"/>
                      <a:pt x="4" y="79"/>
                      <a:pt x="4" y="79"/>
                    </a:cubicBezTo>
                    <a:cubicBezTo>
                      <a:pt x="5" y="80"/>
                      <a:pt x="11" y="81"/>
                      <a:pt x="15" y="82"/>
                    </a:cubicBezTo>
                    <a:cubicBezTo>
                      <a:pt x="17" y="82"/>
                      <a:pt x="18" y="82"/>
                      <a:pt x="20" y="83"/>
                    </a:cubicBezTo>
                    <a:cubicBezTo>
                      <a:pt x="26" y="84"/>
                      <a:pt x="32" y="93"/>
                      <a:pt x="32" y="96"/>
                    </a:cubicBezTo>
                    <a:cubicBezTo>
                      <a:pt x="32" y="98"/>
                      <a:pt x="35" y="103"/>
                      <a:pt x="37" y="104"/>
                    </a:cubicBezTo>
                    <a:cubicBezTo>
                      <a:pt x="38" y="104"/>
                      <a:pt x="38" y="104"/>
                      <a:pt x="38" y="104"/>
                    </a:cubicBezTo>
                    <a:cubicBezTo>
                      <a:pt x="39" y="104"/>
                      <a:pt x="41" y="103"/>
                      <a:pt x="42" y="103"/>
                    </a:cubicBezTo>
                    <a:cubicBezTo>
                      <a:pt x="44" y="102"/>
                      <a:pt x="46" y="101"/>
                      <a:pt x="48" y="101"/>
                    </a:cubicBezTo>
                    <a:cubicBezTo>
                      <a:pt x="50" y="101"/>
                      <a:pt x="50" y="101"/>
                      <a:pt x="50" y="101"/>
                    </a:cubicBezTo>
                    <a:cubicBezTo>
                      <a:pt x="59" y="101"/>
                      <a:pt x="61" y="100"/>
                      <a:pt x="61" y="100"/>
                    </a:cubicBezTo>
                    <a:cubicBezTo>
                      <a:pt x="62" y="100"/>
                      <a:pt x="63" y="99"/>
                      <a:pt x="63" y="99"/>
                    </a:cubicBezTo>
                    <a:cubicBezTo>
                      <a:pt x="63" y="99"/>
                      <a:pt x="63" y="99"/>
                      <a:pt x="63" y="99"/>
                    </a:cubicBezTo>
                    <a:cubicBezTo>
                      <a:pt x="63" y="99"/>
                      <a:pt x="64" y="98"/>
                      <a:pt x="64" y="98"/>
                    </a:cubicBezTo>
                    <a:cubicBezTo>
                      <a:pt x="64" y="98"/>
                      <a:pt x="64" y="97"/>
                      <a:pt x="64" y="97"/>
                    </a:cubicBezTo>
                    <a:cubicBezTo>
                      <a:pt x="64" y="97"/>
                      <a:pt x="64" y="96"/>
                      <a:pt x="64" y="96"/>
                    </a:cubicBezTo>
                    <a:cubicBezTo>
                      <a:pt x="64" y="96"/>
                      <a:pt x="64" y="95"/>
                      <a:pt x="65" y="95"/>
                    </a:cubicBezTo>
                    <a:cubicBezTo>
                      <a:pt x="65" y="95"/>
                      <a:pt x="65" y="94"/>
                      <a:pt x="65" y="94"/>
                    </a:cubicBezTo>
                    <a:cubicBezTo>
                      <a:pt x="65" y="94"/>
                      <a:pt x="65" y="93"/>
                      <a:pt x="65" y="93"/>
                    </a:cubicBezTo>
                    <a:cubicBezTo>
                      <a:pt x="65" y="93"/>
                      <a:pt x="65" y="93"/>
                      <a:pt x="65" y="93"/>
                    </a:cubicBezTo>
                    <a:cubicBezTo>
                      <a:pt x="65" y="92"/>
                      <a:pt x="65" y="92"/>
                      <a:pt x="65" y="92"/>
                    </a:cubicBezTo>
                    <a:cubicBezTo>
                      <a:pt x="65" y="91"/>
                      <a:pt x="65" y="91"/>
                      <a:pt x="65" y="91"/>
                    </a:cubicBezTo>
                    <a:cubicBezTo>
                      <a:pt x="66" y="91"/>
                      <a:pt x="66" y="91"/>
                      <a:pt x="66" y="90"/>
                    </a:cubicBezTo>
                    <a:cubicBezTo>
                      <a:pt x="66" y="90"/>
                      <a:pt x="66" y="90"/>
                      <a:pt x="66" y="90"/>
                    </a:cubicBezTo>
                    <a:cubicBezTo>
                      <a:pt x="66" y="90"/>
                      <a:pt x="66" y="90"/>
                      <a:pt x="66" y="90"/>
                    </a:cubicBezTo>
                    <a:cubicBezTo>
                      <a:pt x="66" y="90"/>
                      <a:pt x="66" y="90"/>
                      <a:pt x="66" y="90"/>
                    </a:cubicBezTo>
                    <a:cubicBezTo>
                      <a:pt x="66" y="89"/>
                      <a:pt x="66" y="89"/>
                      <a:pt x="66" y="89"/>
                    </a:cubicBezTo>
                    <a:cubicBezTo>
                      <a:pt x="66" y="89"/>
                      <a:pt x="66" y="89"/>
                      <a:pt x="66" y="89"/>
                    </a:cubicBezTo>
                    <a:cubicBezTo>
                      <a:pt x="66" y="88"/>
                      <a:pt x="66" y="88"/>
                      <a:pt x="66" y="88"/>
                    </a:cubicBezTo>
                    <a:cubicBezTo>
                      <a:pt x="78" y="76"/>
                      <a:pt x="80" y="75"/>
                      <a:pt x="80" y="75"/>
                    </a:cubicBezTo>
                    <a:cubicBezTo>
                      <a:pt x="81" y="75"/>
                      <a:pt x="82" y="75"/>
                      <a:pt x="83" y="75"/>
                    </a:cubicBezTo>
                    <a:cubicBezTo>
                      <a:pt x="84" y="75"/>
                      <a:pt x="85" y="75"/>
                      <a:pt x="86" y="75"/>
                    </a:cubicBezTo>
                    <a:cubicBezTo>
                      <a:pt x="87" y="74"/>
                      <a:pt x="88" y="74"/>
                      <a:pt x="89" y="74"/>
                    </a:cubicBezTo>
                    <a:cubicBezTo>
                      <a:pt x="91" y="74"/>
                      <a:pt x="95" y="76"/>
                      <a:pt x="97" y="79"/>
                    </a:cubicBezTo>
                    <a:cubicBezTo>
                      <a:pt x="97" y="79"/>
                      <a:pt x="97" y="78"/>
                      <a:pt x="97" y="78"/>
                    </a:cubicBezTo>
                    <a:cubicBezTo>
                      <a:pt x="99" y="74"/>
                      <a:pt x="99" y="74"/>
                      <a:pt x="99" y="74"/>
                    </a:cubicBezTo>
                    <a:cubicBezTo>
                      <a:pt x="101" y="71"/>
                      <a:pt x="106" y="62"/>
                      <a:pt x="106" y="60"/>
                    </a:cubicBezTo>
                    <a:cubicBezTo>
                      <a:pt x="106" y="57"/>
                      <a:pt x="109" y="55"/>
                      <a:pt x="110" y="54"/>
                    </a:cubicBezTo>
                    <a:cubicBezTo>
                      <a:pt x="111" y="54"/>
                      <a:pt x="111" y="53"/>
                      <a:pt x="112" y="53"/>
                    </a:cubicBezTo>
                    <a:cubicBezTo>
                      <a:pt x="112" y="52"/>
                      <a:pt x="112" y="52"/>
                      <a:pt x="112" y="52"/>
                    </a:cubicBezTo>
                    <a:cubicBezTo>
                      <a:pt x="112" y="50"/>
                      <a:pt x="112" y="46"/>
                      <a:pt x="114" y="45"/>
                    </a:cubicBezTo>
                    <a:cubicBezTo>
                      <a:pt x="115" y="44"/>
                      <a:pt x="116" y="41"/>
                      <a:pt x="116" y="40"/>
                    </a:cubicBezTo>
                    <a:cubicBezTo>
                      <a:pt x="115" y="37"/>
                      <a:pt x="123" y="26"/>
                      <a:pt x="123" y="26"/>
                    </a:cubicBezTo>
                    <a:cubicBezTo>
                      <a:pt x="124" y="25"/>
                      <a:pt x="125" y="25"/>
                      <a:pt x="127" y="24"/>
                    </a:cubicBezTo>
                    <a:cubicBezTo>
                      <a:pt x="127" y="24"/>
                      <a:pt x="129" y="24"/>
                      <a:pt x="129" y="23"/>
                    </a:cubicBezTo>
                    <a:cubicBezTo>
                      <a:pt x="129" y="23"/>
                      <a:pt x="129" y="22"/>
                      <a:pt x="129" y="22"/>
                    </a:cubicBezTo>
                    <a:cubicBezTo>
                      <a:pt x="129" y="20"/>
                      <a:pt x="130" y="19"/>
                      <a:pt x="130" y="18"/>
                    </a:cubicBezTo>
                    <a:cubicBezTo>
                      <a:pt x="127" y="18"/>
                      <a:pt x="124" y="15"/>
                      <a:pt x="124" y="12"/>
                    </a:cubicBezTo>
                    <a:cubicBezTo>
                      <a:pt x="124" y="12"/>
                      <a:pt x="124" y="11"/>
                      <a:pt x="124" y="11"/>
                    </a:cubicBezTo>
                    <a:cubicBezTo>
                      <a:pt x="124" y="11"/>
                      <a:pt x="124" y="11"/>
                      <a:pt x="124" y="10"/>
                    </a:cubicBezTo>
                    <a:cubicBezTo>
                      <a:pt x="124" y="10"/>
                      <a:pt x="124" y="10"/>
                      <a:pt x="124" y="9"/>
                    </a:cubicBezTo>
                    <a:cubicBezTo>
                      <a:pt x="124" y="9"/>
                      <a:pt x="124" y="9"/>
                      <a:pt x="124" y="9"/>
                    </a:cubicBezTo>
                    <a:cubicBezTo>
                      <a:pt x="124" y="8"/>
                      <a:pt x="124" y="8"/>
                      <a:pt x="124" y="8"/>
                    </a:cubicBezTo>
                    <a:cubicBezTo>
                      <a:pt x="124" y="7"/>
                      <a:pt x="124" y="7"/>
                      <a:pt x="124" y="7"/>
                    </a:cubicBezTo>
                    <a:cubicBezTo>
                      <a:pt x="124" y="7"/>
                      <a:pt x="124" y="7"/>
                      <a:pt x="124" y="7"/>
                    </a:cubicBezTo>
                    <a:cubicBezTo>
                      <a:pt x="124" y="7"/>
                      <a:pt x="124" y="7"/>
                      <a:pt x="1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5" name="Freeform 1342"/>
              <p:cNvSpPr>
                <a:spLocks/>
              </p:cNvSpPr>
              <p:nvPr/>
            </p:nvSpPr>
            <p:spPr bwMode="auto">
              <a:xfrm>
                <a:off x="1678" y="2840"/>
                <a:ext cx="29" cy="62"/>
              </a:xfrm>
              <a:custGeom>
                <a:avLst/>
                <a:gdLst>
                  <a:gd name="T0" fmla="*/ 26 w 30"/>
                  <a:gd name="T1" fmla="*/ 5 h 65"/>
                  <a:gd name="T2" fmla="*/ 23 w 30"/>
                  <a:gd name="T3" fmla="*/ 1 h 65"/>
                  <a:gd name="T4" fmla="*/ 22 w 30"/>
                  <a:gd name="T5" fmla="*/ 0 h 65"/>
                  <a:gd name="T6" fmla="*/ 21 w 30"/>
                  <a:gd name="T7" fmla="*/ 0 h 65"/>
                  <a:gd name="T8" fmla="*/ 21 w 30"/>
                  <a:gd name="T9" fmla="*/ 2 h 65"/>
                  <a:gd name="T10" fmla="*/ 21 w 30"/>
                  <a:gd name="T11" fmla="*/ 3 h 65"/>
                  <a:gd name="T12" fmla="*/ 20 w 30"/>
                  <a:gd name="T13" fmla="*/ 7 h 65"/>
                  <a:gd name="T14" fmla="*/ 17 w 30"/>
                  <a:gd name="T15" fmla="*/ 9 h 65"/>
                  <a:gd name="T16" fmla="*/ 6 w 30"/>
                  <a:gd name="T17" fmla="*/ 12 h 65"/>
                  <a:gd name="T18" fmla="*/ 1 w 30"/>
                  <a:gd name="T19" fmla="*/ 16 h 65"/>
                  <a:gd name="T20" fmla="*/ 0 w 30"/>
                  <a:gd name="T21" fmla="*/ 16 h 65"/>
                  <a:gd name="T22" fmla="*/ 1 w 30"/>
                  <a:gd name="T23" fmla="*/ 18 h 65"/>
                  <a:gd name="T24" fmla="*/ 1 w 30"/>
                  <a:gd name="T25" fmla="*/ 19 h 65"/>
                  <a:gd name="T26" fmla="*/ 1 w 30"/>
                  <a:gd name="T27" fmla="*/ 20 h 65"/>
                  <a:gd name="T28" fmla="*/ 2 w 30"/>
                  <a:gd name="T29" fmla="*/ 21 h 65"/>
                  <a:gd name="T30" fmla="*/ 2 w 30"/>
                  <a:gd name="T31" fmla="*/ 21 h 65"/>
                  <a:gd name="T32" fmla="*/ 3 w 30"/>
                  <a:gd name="T33" fmla="*/ 22 h 65"/>
                  <a:gd name="T34" fmla="*/ 4 w 30"/>
                  <a:gd name="T35" fmla="*/ 22 h 65"/>
                  <a:gd name="T36" fmla="*/ 8 w 30"/>
                  <a:gd name="T37" fmla="*/ 31 h 65"/>
                  <a:gd name="T38" fmla="*/ 10 w 30"/>
                  <a:gd name="T39" fmla="*/ 41 h 65"/>
                  <a:gd name="T40" fmla="*/ 10 w 30"/>
                  <a:gd name="T41" fmla="*/ 48 h 65"/>
                  <a:gd name="T42" fmla="*/ 11 w 30"/>
                  <a:gd name="T43" fmla="*/ 49 h 65"/>
                  <a:gd name="T44" fmla="*/ 11 w 30"/>
                  <a:gd name="T45" fmla="*/ 51 h 65"/>
                  <a:gd name="T46" fmla="*/ 11 w 30"/>
                  <a:gd name="T47" fmla="*/ 54 h 65"/>
                  <a:gd name="T48" fmla="*/ 11 w 30"/>
                  <a:gd name="T49" fmla="*/ 56 h 65"/>
                  <a:gd name="T50" fmla="*/ 11 w 30"/>
                  <a:gd name="T51" fmla="*/ 59 h 65"/>
                  <a:gd name="T52" fmla="*/ 11 w 30"/>
                  <a:gd name="T53" fmla="*/ 63 h 65"/>
                  <a:gd name="T54" fmla="*/ 11 w 30"/>
                  <a:gd name="T55" fmla="*/ 65 h 65"/>
                  <a:gd name="T56" fmla="*/ 20 w 30"/>
                  <a:gd name="T57" fmla="*/ 63 h 65"/>
                  <a:gd name="T58" fmla="*/ 21 w 30"/>
                  <a:gd name="T59" fmla="*/ 61 h 65"/>
                  <a:gd name="T60" fmla="*/ 19 w 30"/>
                  <a:gd name="T61" fmla="*/ 51 h 65"/>
                  <a:gd name="T62" fmla="*/ 24 w 30"/>
                  <a:gd name="T63" fmla="*/ 33 h 65"/>
                  <a:gd name="T64" fmla="*/ 29 w 30"/>
                  <a:gd name="T65" fmla="*/ 12 h 65"/>
                  <a:gd name="T66" fmla="*/ 29 w 30"/>
                  <a:gd name="T67" fmla="*/ 10 h 65"/>
                  <a:gd name="T68" fmla="*/ 29 w 30"/>
                  <a:gd name="T69" fmla="*/ 8 h 65"/>
                  <a:gd name="T70" fmla="*/ 27 w 30"/>
                  <a:gd name="T7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65">
                    <a:moveTo>
                      <a:pt x="27" y="6"/>
                    </a:moveTo>
                    <a:cubicBezTo>
                      <a:pt x="27" y="6"/>
                      <a:pt x="26" y="6"/>
                      <a:pt x="26" y="5"/>
                    </a:cubicBezTo>
                    <a:cubicBezTo>
                      <a:pt x="24" y="5"/>
                      <a:pt x="23" y="3"/>
                      <a:pt x="23" y="2"/>
                    </a:cubicBezTo>
                    <a:cubicBezTo>
                      <a:pt x="23" y="2"/>
                      <a:pt x="23" y="1"/>
                      <a:pt x="23" y="1"/>
                    </a:cubicBezTo>
                    <a:cubicBezTo>
                      <a:pt x="23" y="1"/>
                      <a:pt x="23" y="0"/>
                      <a:pt x="23" y="0"/>
                    </a:cubicBezTo>
                    <a:cubicBezTo>
                      <a:pt x="23" y="0"/>
                      <a:pt x="22" y="0"/>
                      <a:pt x="22" y="0"/>
                    </a:cubicBezTo>
                    <a:cubicBezTo>
                      <a:pt x="22" y="0"/>
                      <a:pt x="22" y="0"/>
                      <a:pt x="21" y="0"/>
                    </a:cubicBezTo>
                    <a:cubicBezTo>
                      <a:pt x="21" y="0"/>
                      <a:pt x="21" y="0"/>
                      <a:pt x="21" y="0"/>
                    </a:cubicBezTo>
                    <a:cubicBezTo>
                      <a:pt x="21" y="1"/>
                      <a:pt x="21" y="1"/>
                      <a:pt x="21" y="1"/>
                    </a:cubicBezTo>
                    <a:cubicBezTo>
                      <a:pt x="21" y="1"/>
                      <a:pt x="21" y="2"/>
                      <a:pt x="21" y="2"/>
                    </a:cubicBezTo>
                    <a:cubicBezTo>
                      <a:pt x="21" y="2"/>
                      <a:pt x="21" y="2"/>
                      <a:pt x="21" y="3"/>
                    </a:cubicBezTo>
                    <a:cubicBezTo>
                      <a:pt x="21" y="3"/>
                      <a:pt x="21" y="3"/>
                      <a:pt x="21" y="3"/>
                    </a:cubicBezTo>
                    <a:cubicBezTo>
                      <a:pt x="22" y="9"/>
                      <a:pt x="22" y="9"/>
                      <a:pt x="22" y="9"/>
                    </a:cubicBezTo>
                    <a:cubicBezTo>
                      <a:pt x="20" y="7"/>
                      <a:pt x="20" y="7"/>
                      <a:pt x="20" y="7"/>
                    </a:cubicBezTo>
                    <a:cubicBezTo>
                      <a:pt x="19" y="8"/>
                      <a:pt x="19" y="8"/>
                      <a:pt x="18" y="8"/>
                    </a:cubicBezTo>
                    <a:cubicBezTo>
                      <a:pt x="18" y="9"/>
                      <a:pt x="18" y="9"/>
                      <a:pt x="17" y="9"/>
                    </a:cubicBezTo>
                    <a:cubicBezTo>
                      <a:pt x="16" y="11"/>
                      <a:pt x="13" y="11"/>
                      <a:pt x="10" y="12"/>
                    </a:cubicBezTo>
                    <a:cubicBezTo>
                      <a:pt x="9" y="12"/>
                      <a:pt x="7" y="12"/>
                      <a:pt x="6" y="12"/>
                    </a:cubicBezTo>
                    <a:cubicBezTo>
                      <a:pt x="6" y="12"/>
                      <a:pt x="5" y="13"/>
                      <a:pt x="4" y="14"/>
                    </a:cubicBezTo>
                    <a:cubicBezTo>
                      <a:pt x="3" y="15"/>
                      <a:pt x="2" y="16"/>
                      <a:pt x="1" y="16"/>
                    </a:cubicBezTo>
                    <a:cubicBezTo>
                      <a:pt x="1" y="16"/>
                      <a:pt x="1" y="16"/>
                      <a:pt x="0" y="16"/>
                    </a:cubicBezTo>
                    <a:cubicBezTo>
                      <a:pt x="0" y="16"/>
                      <a:pt x="0" y="16"/>
                      <a:pt x="0" y="16"/>
                    </a:cubicBezTo>
                    <a:cubicBezTo>
                      <a:pt x="0" y="16"/>
                      <a:pt x="0" y="17"/>
                      <a:pt x="0" y="17"/>
                    </a:cubicBezTo>
                    <a:cubicBezTo>
                      <a:pt x="1" y="17"/>
                      <a:pt x="1" y="18"/>
                      <a:pt x="1" y="18"/>
                    </a:cubicBezTo>
                    <a:cubicBezTo>
                      <a:pt x="1" y="18"/>
                      <a:pt x="1" y="18"/>
                      <a:pt x="1" y="18"/>
                    </a:cubicBezTo>
                    <a:cubicBezTo>
                      <a:pt x="1" y="19"/>
                      <a:pt x="1" y="19"/>
                      <a:pt x="1" y="19"/>
                    </a:cubicBezTo>
                    <a:cubicBezTo>
                      <a:pt x="1" y="19"/>
                      <a:pt x="1" y="19"/>
                      <a:pt x="1" y="19"/>
                    </a:cubicBezTo>
                    <a:cubicBezTo>
                      <a:pt x="1" y="20"/>
                      <a:pt x="1" y="20"/>
                      <a:pt x="1" y="20"/>
                    </a:cubicBezTo>
                    <a:cubicBezTo>
                      <a:pt x="1" y="20"/>
                      <a:pt x="1" y="20"/>
                      <a:pt x="1" y="20"/>
                    </a:cubicBezTo>
                    <a:cubicBezTo>
                      <a:pt x="1" y="20"/>
                      <a:pt x="1" y="21"/>
                      <a:pt x="2" y="21"/>
                    </a:cubicBezTo>
                    <a:cubicBezTo>
                      <a:pt x="2" y="21"/>
                      <a:pt x="2" y="21"/>
                      <a:pt x="2" y="21"/>
                    </a:cubicBezTo>
                    <a:cubicBezTo>
                      <a:pt x="2" y="21"/>
                      <a:pt x="2" y="21"/>
                      <a:pt x="2" y="21"/>
                    </a:cubicBezTo>
                    <a:cubicBezTo>
                      <a:pt x="2" y="21"/>
                      <a:pt x="2" y="21"/>
                      <a:pt x="2" y="21"/>
                    </a:cubicBezTo>
                    <a:cubicBezTo>
                      <a:pt x="2" y="22"/>
                      <a:pt x="3" y="22"/>
                      <a:pt x="3" y="22"/>
                    </a:cubicBezTo>
                    <a:cubicBezTo>
                      <a:pt x="3" y="22"/>
                      <a:pt x="3" y="22"/>
                      <a:pt x="3" y="22"/>
                    </a:cubicBezTo>
                    <a:cubicBezTo>
                      <a:pt x="3" y="22"/>
                      <a:pt x="3" y="22"/>
                      <a:pt x="4" y="22"/>
                    </a:cubicBezTo>
                    <a:cubicBezTo>
                      <a:pt x="4" y="23"/>
                      <a:pt x="5" y="23"/>
                      <a:pt x="5" y="23"/>
                    </a:cubicBezTo>
                    <a:cubicBezTo>
                      <a:pt x="10" y="26"/>
                      <a:pt x="9" y="29"/>
                      <a:pt x="8" y="31"/>
                    </a:cubicBezTo>
                    <a:cubicBezTo>
                      <a:pt x="8" y="31"/>
                      <a:pt x="8" y="32"/>
                      <a:pt x="8" y="32"/>
                    </a:cubicBezTo>
                    <a:cubicBezTo>
                      <a:pt x="10" y="34"/>
                      <a:pt x="10" y="37"/>
                      <a:pt x="10" y="41"/>
                    </a:cubicBezTo>
                    <a:cubicBezTo>
                      <a:pt x="10" y="43"/>
                      <a:pt x="10" y="45"/>
                      <a:pt x="10" y="46"/>
                    </a:cubicBezTo>
                    <a:cubicBezTo>
                      <a:pt x="10" y="47"/>
                      <a:pt x="10" y="47"/>
                      <a:pt x="10" y="48"/>
                    </a:cubicBezTo>
                    <a:cubicBezTo>
                      <a:pt x="11" y="48"/>
                      <a:pt x="11" y="48"/>
                      <a:pt x="11" y="48"/>
                    </a:cubicBezTo>
                    <a:cubicBezTo>
                      <a:pt x="11" y="49"/>
                      <a:pt x="11" y="49"/>
                      <a:pt x="11" y="49"/>
                    </a:cubicBezTo>
                    <a:cubicBezTo>
                      <a:pt x="11" y="50"/>
                      <a:pt x="11" y="50"/>
                      <a:pt x="11" y="50"/>
                    </a:cubicBezTo>
                    <a:cubicBezTo>
                      <a:pt x="11" y="51"/>
                      <a:pt x="11" y="51"/>
                      <a:pt x="11" y="51"/>
                    </a:cubicBezTo>
                    <a:cubicBezTo>
                      <a:pt x="11" y="52"/>
                      <a:pt x="11" y="52"/>
                      <a:pt x="11" y="52"/>
                    </a:cubicBezTo>
                    <a:cubicBezTo>
                      <a:pt x="11" y="53"/>
                      <a:pt x="11" y="53"/>
                      <a:pt x="11" y="54"/>
                    </a:cubicBezTo>
                    <a:cubicBezTo>
                      <a:pt x="11" y="54"/>
                      <a:pt x="11" y="54"/>
                      <a:pt x="11" y="55"/>
                    </a:cubicBezTo>
                    <a:cubicBezTo>
                      <a:pt x="11" y="55"/>
                      <a:pt x="11" y="56"/>
                      <a:pt x="11" y="56"/>
                    </a:cubicBezTo>
                    <a:cubicBezTo>
                      <a:pt x="11" y="57"/>
                      <a:pt x="11" y="57"/>
                      <a:pt x="11" y="57"/>
                    </a:cubicBezTo>
                    <a:cubicBezTo>
                      <a:pt x="11" y="58"/>
                      <a:pt x="11" y="59"/>
                      <a:pt x="11" y="59"/>
                    </a:cubicBezTo>
                    <a:cubicBezTo>
                      <a:pt x="11" y="60"/>
                      <a:pt x="11" y="60"/>
                      <a:pt x="11" y="60"/>
                    </a:cubicBezTo>
                    <a:cubicBezTo>
                      <a:pt x="11" y="61"/>
                      <a:pt x="11" y="62"/>
                      <a:pt x="11" y="63"/>
                    </a:cubicBezTo>
                    <a:cubicBezTo>
                      <a:pt x="11" y="63"/>
                      <a:pt x="11" y="64"/>
                      <a:pt x="11" y="64"/>
                    </a:cubicBezTo>
                    <a:cubicBezTo>
                      <a:pt x="11" y="64"/>
                      <a:pt x="11" y="65"/>
                      <a:pt x="11" y="65"/>
                    </a:cubicBezTo>
                    <a:cubicBezTo>
                      <a:pt x="14" y="65"/>
                      <a:pt x="16" y="65"/>
                      <a:pt x="17" y="65"/>
                    </a:cubicBezTo>
                    <a:cubicBezTo>
                      <a:pt x="18" y="65"/>
                      <a:pt x="19" y="64"/>
                      <a:pt x="20" y="63"/>
                    </a:cubicBezTo>
                    <a:cubicBezTo>
                      <a:pt x="20" y="63"/>
                      <a:pt x="21" y="62"/>
                      <a:pt x="22" y="62"/>
                    </a:cubicBezTo>
                    <a:cubicBezTo>
                      <a:pt x="21" y="62"/>
                      <a:pt x="21" y="62"/>
                      <a:pt x="21" y="61"/>
                    </a:cubicBezTo>
                    <a:cubicBezTo>
                      <a:pt x="20" y="60"/>
                      <a:pt x="19" y="58"/>
                      <a:pt x="19" y="55"/>
                    </a:cubicBezTo>
                    <a:cubicBezTo>
                      <a:pt x="19" y="54"/>
                      <a:pt x="19" y="53"/>
                      <a:pt x="19" y="51"/>
                    </a:cubicBezTo>
                    <a:cubicBezTo>
                      <a:pt x="19" y="48"/>
                      <a:pt x="18" y="46"/>
                      <a:pt x="19" y="42"/>
                    </a:cubicBezTo>
                    <a:cubicBezTo>
                      <a:pt x="20" y="37"/>
                      <a:pt x="23" y="34"/>
                      <a:pt x="24" y="33"/>
                    </a:cubicBezTo>
                    <a:cubicBezTo>
                      <a:pt x="25" y="31"/>
                      <a:pt x="26" y="28"/>
                      <a:pt x="28" y="26"/>
                    </a:cubicBezTo>
                    <a:cubicBezTo>
                      <a:pt x="30" y="25"/>
                      <a:pt x="30" y="18"/>
                      <a:pt x="29" y="12"/>
                    </a:cubicBezTo>
                    <a:cubicBezTo>
                      <a:pt x="29" y="11"/>
                      <a:pt x="29" y="11"/>
                      <a:pt x="29" y="10"/>
                    </a:cubicBezTo>
                    <a:cubicBezTo>
                      <a:pt x="29" y="10"/>
                      <a:pt x="29" y="10"/>
                      <a:pt x="29" y="10"/>
                    </a:cubicBezTo>
                    <a:cubicBezTo>
                      <a:pt x="29" y="10"/>
                      <a:pt x="29" y="9"/>
                      <a:pt x="29" y="9"/>
                    </a:cubicBezTo>
                    <a:cubicBezTo>
                      <a:pt x="29" y="8"/>
                      <a:pt x="29" y="8"/>
                      <a:pt x="29" y="8"/>
                    </a:cubicBezTo>
                    <a:cubicBezTo>
                      <a:pt x="29" y="8"/>
                      <a:pt x="28" y="7"/>
                      <a:pt x="28" y="6"/>
                    </a:cubicBezTo>
                    <a:cubicBezTo>
                      <a:pt x="28" y="6"/>
                      <a:pt x="28" y="6"/>
                      <a:pt x="27" y="6"/>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6" name="Freeform 1343"/>
              <p:cNvSpPr>
                <a:spLocks/>
              </p:cNvSpPr>
              <p:nvPr/>
            </p:nvSpPr>
            <p:spPr bwMode="auto">
              <a:xfrm>
                <a:off x="1706" y="284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7" name="Freeform 1344"/>
              <p:cNvSpPr>
                <a:spLocks/>
              </p:cNvSpPr>
              <p:nvPr/>
            </p:nvSpPr>
            <p:spPr bwMode="auto">
              <a:xfrm>
                <a:off x="1698" y="2898"/>
                <a:ext cx="1" cy="1"/>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8" name="Freeform 1345"/>
              <p:cNvSpPr>
                <a:spLocks/>
              </p:cNvSpPr>
              <p:nvPr/>
            </p:nvSpPr>
            <p:spPr bwMode="auto">
              <a:xfrm>
                <a:off x="1706" y="2849"/>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9" name="Freeform 1346"/>
              <p:cNvSpPr>
                <a:spLocks/>
              </p:cNvSpPr>
              <p:nvPr/>
            </p:nvSpPr>
            <p:spPr bwMode="auto">
              <a:xfrm>
                <a:off x="1705" y="2846"/>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0" name="Freeform 1347"/>
              <p:cNvSpPr>
                <a:spLocks/>
              </p:cNvSpPr>
              <p:nvPr/>
            </p:nvSpPr>
            <p:spPr bwMode="auto">
              <a:xfrm>
                <a:off x="1670" y="2854"/>
                <a:ext cx="15" cy="51"/>
              </a:xfrm>
              <a:custGeom>
                <a:avLst/>
                <a:gdLst>
                  <a:gd name="T0" fmla="*/ 2 w 16"/>
                  <a:gd name="T1" fmla="*/ 1 h 53"/>
                  <a:gd name="T2" fmla="*/ 2 w 16"/>
                  <a:gd name="T3" fmla="*/ 0 h 53"/>
                  <a:gd name="T4" fmla="*/ 0 w 16"/>
                  <a:gd name="T5" fmla="*/ 0 h 53"/>
                  <a:gd name="T6" fmla="*/ 0 w 16"/>
                  <a:gd name="T7" fmla="*/ 0 h 53"/>
                  <a:gd name="T8" fmla="*/ 0 w 16"/>
                  <a:gd name="T9" fmla="*/ 0 h 53"/>
                  <a:gd name="T10" fmla="*/ 0 w 16"/>
                  <a:gd name="T11" fmla="*/ 2 h 53"/>
                  <a:gd name="T12" fmla="*/ 0 w 16"/>
                  <a:gd name="T13" fmla="*/ 2 h 53"/>
                  <a:gd name="T14" fmla="*/ 1 w 16"/>
                  <a:gd name="T15" fmla="*/ 3 h 53"/>
                  <a:gd name="T16" fmla="*/ 1 w 16"/>
                  <a:gd name="T17" fmla="*/ 3 h 53"/>
                  <a:gd name="T18" fmla="*/ 1 w 16"/>
                  <a:gd name="T19" fmla="*/ 4 h 53"/>
                  <a:gd name="T20" fmla="*/ 1 w 16"/>
                  <a:gd name="T21" fmla="*/ 4 h 53"/>
                  <a:gd name="T22" fmla="*/ 1 w 16"/>
                  <a:gd name="T23" fmla="*/ 4 h 53"/>
                  <a:gd name="T24" fmla="*/ 4 w 16"/>
                  <a:gd name="T25" fmla="*/ 12 h 53"/>
                  <a:gd name="T26" fmla="*/ 4 w 16"/>
                  <a:gd name="T27" fmla="*/ 14 h 53"/>
                  <a:gd name="T28" fmla="*/ 5 w 16"/>
                  <a:gd name="T29" fmla="*/ 27 h 53"/>
                  <a:gd name="T30" fmla="*/ 8 w 16"/>
                  <a:gd name="T31" fmla="*/ 43 h 53"/>
                  <a:gd name="T32" fmla="*/ 8 w 16"/>
                  <a:gd name="T33" fmla="*/ 46 h 53"/>
                  <a:gd name="T34" fmla="*/ 8 w 16"/>
                  <a:gd name="T35" fmla="*/ 46 h 53"/>
                  <a:gd name="T36" fmla="*/ 9 w 16"/>
                  <a:gd name="T37" fmla="*/ 48 h 53"/>
                  <a:gd name="T38" fmla="*/ 9 w 16"/>
                  <a:gd name="T39" fmla="*/ 49 h 53"/>
                  <a:gd name="T40" fmla="*/ 10 w 16"/>
                  <a:gd name="T41" fmla="*/ 51 h 53"/>
                  <a:gd name="T42" fmla="*/ 10 w 16"/>
                  <a:gd name="T43" fmla="*/ 53 h 53"/>
                  <a:gd name="T44" fmla="*/ 11 w 16"/>
                  <a:gd name="T45" fmla="*/ 53 h 53"/>
                  <a:gd name="T46" fmla="*/ 11 w 16"/>
                  <a:gd name="T47" fmla="*/ 53 h 53"/>
                  <a:gd name="T48" fmla="*/ 16 w 16"/>
                  <a:gd name="T49" fmla="*/ 51 h 53"/>
                  <a:gd name="T50" fmla="*/ 16 w 16"/>
                  <a:gd name="T51" fmla="*/ 50 h 53"/>
                  <a:gd name="T52" fmla="*/ 16 w 16"/>
                  <a:gd name="T53" fmla="*/ 48 h 53"/>
                  <a:gd name="T54" fmla="*/ 16 w 16"/>
                  <a:gd name="T55" fmla="*/ 46 h 53"/>
                  <a:gd name="T56" fmla="*/ 16 w 16"/>
                  <a:gd name="T57" fmla="*/ 45 h 53"/>
                  <a:gd name="T58" fmla="*/ 16 w 16"/>
                  <a:gd name="T59" fmla="*/ 43 h 53"/>
                  <a:gd name="T60" fmla="*/ 16 w 16"/>
                  <a:gd name="T61" fmla="*/ 42 h 53"/>
                  <a:gd name="T62" fmla="*/ 16 w 16"/>
                  <a:gd name="T63" fmla="*/ 40 h 53"/>
                  <a:gd name="T64" fmla="*/ 16 w 16"/>
                  <a:gd name="T65" fmla="*/ 39 h 53"/>
                  <a:gd name="T66" fmla="*/ 16 w 16"/>
                  <a:gd name="T67" fmla="*/ 38 h 53"/>
                  <a:gd name="T68" fmla="*/ 16 w 16"/>
                  <a:gd name="T69" fmla="*/ 37 h 53"/>
                  <a:gd name="T70" fmla="*/ 16 w 16"/>
                  <a:gd name="T71" fmla="*/ 35 h 53"/>
                  <a:gd name="T72" fmla="*/ 16 w 16"/>
                  <a:gd name="T73" fmla="*/ 35 h 53"/>
                  <a:gd name="T74" fmla="*/ 16 w 16"/>
                  <a:gd name="T75" fmla="*/ 33 h 53"/>
                  <a:gd name="T76" fmla="*/ 16 w 16"/>
                  <a:gd name="T77" fmla="*/ 33 h 53"/>
                  <a:gd name="T78" fmla="*/ 15 w 16"/>
                  <a:gd name="T79" fmla="*/ 32 h 53"/>
                  <a:gd name="T80" fmla="*/ 15 w 16"/>
                  <a:gd name="T81" fmla="*/ 26 h 53"/>
                  <a:gd name="T82" fmla="*/ 14 w 16"/>
                  <a:gd name="T83" fmla="*/ 20 h 53"/>
                  <a:gd name="T84" fmla="*/ 13 w 16"/>
                  <a:gd name="T85" fmla="*/ 15 h 53"/>
                  <a:gd name="T86" fmla="*/ 12 w 16"/>
                  <a:gd name="T87" fmla="*/ 12 h 53"/>
                  <a:gd name="T88" fmla="*/ 11 w 16"/>
                  <a:gd name="T89" fmla="*/ 11 h 53"/>
                  <a:gd name="T90" fmla="*/ 10 w 16"/>
                  <a:gd name="T91" fmla="*/ 10 h 53"/>
                  <a:gd name="T92" fmla="*/ 9 w 16"/>
                  <a:gd name="T93" fmla="*/ 10 h 53"/>
                  <a:gd name="T94" fmla="*/ 9 w 16"/>
                  <a:gd name="T95" fmla="*/ 9 h 53"/>
                  <a:gd name="T96" fmla="*/ 8 w 16"/>
                  <a:gd name="T97" fmla="*/ 9 h 53"/>
                  <a:gd name="T98" fmla="*/ 8 w 16"/>
                  <a:gd name="T99" fmla="*/ 9 h 53"/>
                  <a:gd name="T100" fmla="*/ 7 w 16"/>
                  <a:gd name="T101" fmla="*/ 8 h 53"/>
                  <a:gd name="T102" fmla="*/ 7 w 16"/>
                  <a:gd name="T103" fmla="*/ 8 h 53"/>
                  <a:gd name="T104" fmla="*/ 7 w 16"/>
                  <a:gd name="T105" fmla="*/ 7 h 53"/>
                  <a:gd name="T106" fmla="*/ 6 w 16"/>
                  <a:gd name="T107" fmla="*/ 6 h 53"/>
                  <a:gd name="T108" fmla="*/ 6 w 16"/>
                  <a:gd name="T109" fmla="*/ 6 h 53"/>
                  <a:gd name="T110" fmla="*/ 6 w 16"/>
                  <a:gd name="T111" fmla="*/ 5 h 53"/>
                  <a:gd name="T112" fmla="*/ 6 w 16"/>
                  <a:gd name="T113" fmla="*/ 4 h 53"/>
                  <a:gd name="T114" fmla="*/ 6 w 16"/>
                  <a:gd name="T115" fmla="*/ 3 h 53"/>
                  <a:gd name="T116" fmla="*/ 5 w 16"/>
                  <a:gd name="T117" fmla="*/ 2 h 53"/>
                  <a:gd name="T118" fmla="*/ 5 w 16"/>
                  <a:gd name="T119" fmla="*/ 1 h 53"/>
                  <a:gd name="T120" fmla="*/ 2 w 16"/>
                  <a:gd name="T1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53">
                    <a:moveTo>
                      <a:pt x="2" y="1"/>
                    </a:moveTo>
                    <a:cubicBezTo>
                      <a:pt x="2" y="1"/>
                      <a:pt x="2" y="1"/>
                      <a:pt x="2" y="0"/>
                    </a:cubicBezTo>
                    <a:cubicBezTo>
                      <a:pt x="1" y="0"/>
                      <a:pt x="1" y="0"/>
                      <a:pt x="0" y="0"/>
                    </a:cubicBezTo>
                    <a:cubicBezTo>
                      <a:pt x="0" y="0"/>
                      <a:pt x="0" y="0"/>
                      <a:pt x="0" y="0"/>
                    </a:cubicBezTo>
                    <a:cubicBezTo>
                      <a:pt x="0" y="0"/>
                      <a:pt x="0" y="0"/>
                      <a:pt x="0" y="0"/>
                    </a:cubicBezTo>
                    <a:cubicBezTo>
                      <a:pt x="0" y="1"/>
                      <a:pt x="0" y="2"/>
                      <a:pt x="0" y="2"/>
                    </a:cubicBezTo>
                    <a:cubicBezTo>
                      <a:pt x="0" y="2"/>
                      <a:pt x="0" y="2"/>
                      <a:pt x="0" y="2"/>
                    </a:cubicBezTo>
                    <a:cubicBezTo>
                      <a:pt x="0" y="2"/>
                      <a:pt x="0" y="3"/>
                      <a:pt x="1" y="3"/>
                    </a:cubicBezTo>
                    <a:cubicBezTo>
                      <a:pt x="1" y="3"/>
                      <a:pt x="1" y="3"/>
                      <a:pt x="1" y="3"/>
                    </a:cubicBezTo>
                    <a:cubicBezTo>
                      <a:pt x="1" y="3"/>
                      <a:pt x="1" y="4"/>
                      <a:pt x="1" y="4"/>
                    </a:cubicBezTo>
                    <a:cubicBezTo>
                      <a:pt x="1" y="4"/>
                      <a:pt x="1" y="4"/>
                      <a:pt x="1" y="4"/>
                    </a:cubicBezTo>
                    <a:cubicBezTo>
                      <a:pt x="1" y="4"/>
                      <a:pt x="1" y="4"/>
                      <a:pt x="1" y="4"/>
                    </a:cubicBezTo>
                    <a:cubicBezTo>
                      <a:pt x="3" y="5"/>
                      <a:pt x="5" y="7"/>
                      <a:pt x="4" y="12"/>
                    </a:cubicBezTo>
                    <a:cubicBezTo>
                      <a:pt x="4" y="14"/>
                      <a:pt x="4" y="14"/>
                      <a:pt x="4" y="14"/>
                    </a:cubicBezTo>
                    <a:cubicBezTo>
                      <a:pt x="4" y="18"/>
                      <a:pt x="3" y="24"/>
                      <a:pt x="5" y="27"/>
                    </a:cubicBezTo>
                    <a:cubicBezTo>
                      <a:pt x="6" y="31"/>
                      <a:pt x="8" y="37"/>
                      <a:pt x="8" y="43"/>
                    </a:cubicBezTo>
                    <a:cubicBezTo>
                      <a:pt x="8" y="44"/>
                      <a:pt x="8" y="45"/>
                      <a:pt x="8" y="46"/>
                    </a:cubicBezTo>
                    <a:cubicBezTo>
                      <a:pt x="8" y="46"/>
                      <a:pt x="8" y="46"/>
                      <a:pt x="8" y="46"/>
                    </a:cubicBezTo>
                    <a:cubicBezTo>
                      <a:pt x="8" y="47"/>
                      <a:pt x="8" y="48"/>
                      <a:pt x="9" y="48"/>
                    </a:cubicBezTo>
                    <a:cubicBezTo>
                      <a:pt x="9" y="49"/>
                      <a:pt x="9" y="49"/>
                      <a:pt x="9" y="49"/>
                    </a:cubicBezTo>
                    <a:cubicBezTo>
                      <a:pt x="9" y="50"/>
                      <a:pt x="9" y="51"/>
                      <a:pt x="10" y="51"/>
                    </a:cubicBezTo>
                    <a:cubicBezTo>
                      <a:pt x="10" y="52"/>
                      <a:pt x="10" y="52"/>
                      <a:pt x="10" y="53"/>
                    </a:cubicBezTo>
                    <a:cubicBezTo>
                      <a:pt x="10" y="53"/>
                      <a:pt x="11" y="53"/>
                      <a:pt x="11" y="53"/>
                    </a:cubicBezTo>
                    <a:cubicBezTo>
                      <a:pt x="11" y="53"/>
                      <a:pt x="11" y="53"/>
                      <a:pt x="11" y="53"/>
                    </a:cubicBezTo>
                    <a:cubicBezTo>
                      <a:pt x="12" y="52"/>
                      <a:pt x="14" y="51"/>
                      <a:pt x="16" y="51"/>
                    </a:cubicBezTo>
                    <a:cubicBezTo>
                      <a:pt x="16" y="51"/>
                      <a:pt x="16" y="50"/>
                      <a:pt x="16" y="50"/>
                    </a:cubicBezTo>
                    <a:cubicBezTo>
                      <a:pt x="16" y="49"/>
                      <a:pt x="16" y="49"/>
                      <a:pt x="16" y="48"/>
                    </a:cubicBezTo>
                    <a:cubicBezTo>
                      <a:pt x="16" y="47"/>
                      <a:pt x="16" y="47"/>
                      <a:pt x="16" y="46"/>
                    </a:cubicBezTo>
                    <a:cubicBezTo>
                      <a:pt x="16" y="46"/>
                      <a:pt x="16" y="45"/>
                      <a:pt x="16" y="45"/>
                    </a:cubicBezTo>
                    <a:cubicBezTo>
                      <a:pt x="16" y="44"/>
                      <a:pt x="16" y="44"/>
                      <a:pt x="16" y="43"/>
                    </a:cubicBezTo>
                    <a:cubicBezTo>
                      <a:pt x="16" y="43"/>
                      <a:pt x="16" y="42"/>
                      <a:pt x="16" y="42"/>
                    </a:cubicBezTo>
                    <a:cubicBezTo>
                      <a:pt x="16" y="41"/>
                      <a:pt x="16" y="40"/>
                      <a:pt x="16" y="40"/>
                    </a:cubicBezTo>
                    <a:cubicBezTo>
                      <a:pt x="16" y="40"/>
                      <a:pt x="16" y="39"/>
                      <a:pt x="16" y="39"/>
                    </a:cubicBezTo>
                    <a:cubicBezTo>
                      <a:pt x="16" y="38"/>
                      <a:pt x="16" y="38"/>
                      <a:pt x="16" y="38"/>
                    </a:cubicBezTo>
                    <a:cubicBezTo>
                      <a:pt x="16" y="37"/>
                      <a:pt x="16" y="37"/>
                      <a:pt x="16" y="37"/>
                    </a:cubicBezTo>
                    <a:cubicBezTo>
                      <a:pt x="16" y="36"/>
                      <a:pt x="16" y="36"/>
                      <a:pt x="16" y="35"/>
                    </a:cubicBezTo>
                    <a:cubicBezTo>
                      <a:pt x="16" y="35"/>
                      <a:pt x="16" y="35"/>
                      <a:pt x="16" y="35"/>
                    </a:cubicBezTo>
                    <a:cubicBezTo>
                      <a:pt x="16" y="34"/>
                      <a:pt x="16" y="34"/>
                      <a:pt x="16" y="33"/>
                    </a:cubicBezTo>
                    <a:cubicBezTo>
                      <a:pt x="16" y="33"/>
                      <a:pt x="16" y="33"/>
                      <a:pt x="16" y="33"/>
                    </a:cubicBezTo>
                    <a:cubicBezTo>
                      <a:pt x="15" y="33"/>
                      <a:pt x="15" y="32"/>
                      <a:pt x="15" y="32"/>
                    </a:cubicBezTo>
                    <a:cubicBezTo>
                      <a:pt x="15" y="30"/>
                      <a:pt x="15" y="28"/>
                      <a:pt x="15" y="26"/>
                    </a:cubicBezTo>
                    <a:cubicBezTo>
                      <a:pt x="15" y="23"/>
                      <a:pt x="15" y="21"/>
                      <a:pt x="14" y="20"/>
                    </a:cubicBezTo>
                    <a:cubicBezTo>
                      <a:pt x="13" y="18"/>
                      <a:pt x="13" y="16"/>
                      <a:pt x="13" y="15"/>
                    </a:cubicBezTo>
                    <a:cubicBezTo>
                      <a:pt x="14" y="13"/>
                      <a:pt x="14" y="13"/>
                      <a:pt x="12" y="12"/>
                    </a:cubicBezTo>
                    <a:cubicBezTo>
                      <a:pt x="12" y="11"/>
                      <a:pt x="11" y="11"/>
                      <a:pt x="11" y="11"/>
                    </a:cubicBezTo>
                    <a:cubicBezTo>
                      <a:pt x="10" y="11"/>
                      <a:pt x="10" y="10"/>
                      <a:pt x="10" y="10"/>
                    </a:cubicBezTo>
                    <a:cubicBezTo>
                      <a:pt x="9" y="10"/>
                      <a:pt x="9" y="10"/>
                      <a:pt x="9" y="10"/>
                    </a:cubicBezTo>
                    <a:cubicBezTo>
                      <a:pt x="9" y="10"/>
                      <a:pt x="9" y="10"/>
                      <a:pt x="9" y="9"/>
                    </a:cubicBezTo>
                    <a:cubicBezTo>
                      <a:pt x="8" y="9"/>
                      <a:pt x="8" y="9"/>
                      <a:pt x="8" y="9"/>
                    </a:cubicBezTo>
                    <a:cubicBezTo>
                      <a:pt x="8" y="9"/>
                      <a:pt x="8" y="9"/>
                      <a:pt x="8" y="9"/>
                    </a:cubicBezTo>
                    <a:cubicBezTo>
                      <a:pt x="8" y="8"/>
                      <a:pt x="7" y="8"/>
                      <a:pt x="7" y="8"/>
                    </a:cubicBezTo>
                    <a:cubicBezTo>
                      <a:pt x="7" y="8"/>
                      <a:pt x="7" y="8"/>
                      <a:pt x="7" y="8"/>
                    </a:cubicBezTo>
                    <a:cubicBezTo>
                      <a:pt x="7" y="7"/>
                      <a:pt x="7" y="7"/>
                      <a:pt x="7" y="7"/>
                    </a:cubicBezTo>
                    <a:cubicBezTo>
                      <a:pt x="7" y="7"/>
                      <a:pt x="6" y="7"/>
                      <a:pt x="6" y="6"/>
                    </a:cubicBezTo>
                    <a:cubicBezTo>
                      <a:pt x="6" y="6"/>
                      <a:pt x="6" y="6"/>
                      <a:pt x="6" y="6"/>
                    </a:cubicBezTo>
                    <a:cubicBezTo>
                      <a:pt x="6" y="5"/>
                      <a:pt x="6" y="5"/>
                      <a:pt x="6" y="5"/>
                    </a:cubicBezTo>
                    <a:cubicBezTo>
                      <a:pt x="6" y="4"/>
                      <a:pt x="6" y="4"/>
                      <a:pt x="6" y="4"/>
                    </a:cubicBezTo>
                    <a:cubicBezTo>
                      <a:pt x="6" y="3"/>
                      <a:pt x="6" y="3"/>
                      <a:pt x="6" y="3"/>
                    </a:cubicBezTo>
                    <a:cubicBezTo>
                      <a:pt x="6"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1" name="Freeform 1348"/>
              <p:cNvSpPr>
                <a:spLocks/>
              </p:cNvSpPr>
              <p:nvPr/>
            </p:nvSpPr>
            <p:spPr bwMode="auto">
              <a:xfrm>
                <a:off x="1674" y="2856"/>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2" name="Freeform 1349"/>
              <p:cNvSpPr>
                <a:spLocks/>
              </p:cNvSpPr>
              <p:nvPr/>
            </p:nvSpPr>
            <p:spPr bwMode="auto">
              <a:xfrm>
                <a:off x="1684" y="288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3" name="Freeform 1350"/>
              <p:cNvSpPr>
                <a:spLocks/>
              </p:cNvSpPr>
              <p:nvPr/>
            </p:nvSpPr>
            <p:spPr bwMode="auto">
              <a:xfrm>
                <a:off x="1677" y="286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4" name="Freeform 1351"/>
              <p:cNvSpPr>
                <a:spLocks/>
              </p:cNvSpPr>
              <p:nvPr/>
            </p:nvSpPr>
            <p:spPr bwMode="auto">
              <a:xfrm>
                <a:off x="1685" y="289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5" name="Freeform 1352"/>
              <p:cNvSpPr>
                <a:spLocks/>
              </p:cNvSpPr>
              <p:nvPr/>
            </p:nvSpPr>
            <p:spPr bwMode="auto">
              <a:xfrm>
                <a:off x="1685" y="289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6" name="Freeform 1353"/>
              <p:cNvSpPr>
                <a:spLocks/>
              </p:cNvSpPr>
              <p:nvPr/>
            </p:nvSpPr>
            <p:spPr bwMode="auto">
              <a:xfrm>
                <a:off x="1678" y="28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7" name="Freeform 1354"/>
              <p:cNvSpPr>
                <a:spLocks/>
              </p:cNvSpPr>
              <p:nvPr/>
            </p:nvSpPr>
            <p:spPr bwMode="auto">
              <a:xfrm>
                <a:off x="1685" y="2893"/>
                <a:ext cx="0" cy="1"/>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8" name="Freeform 1355"/>
              <p:cNvSpPr>
                <a:spLocks/>
              </p:cNvSpPr>
              <p:nvPr/>
            </p:nvSpPr>
            <p:spPr bwMode="auto">
              <a:xfrm>
                <a:off x="1676" y="286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9" name="Freeform 1356"/>
              <p:cNvSpPr>
                <a:spLocks/>
              </p:cNvSpPr>
              <p:nvPr/>
            </p:nvSpPr>
            <p:spPr bwMode="auto">
              <a:xfrm>
                <a:off x="1685" y="288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0" name="Freeform 1357"/>
              <p:cNvSpPr>
                <a:spLocks/>
              </p:cNvSpPr>
              <p:nvPr/>
            </p:nvSpPr>
            <p:spPr bwMode="auto">
              <a:xfrm>
                <a:off x="1685" y="288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1" name="Freeform 1358"/>
              <p:cNvSpPr>
                <a:spLocks/>
              </p:cNvSpPr>
              <p:nvPr/>
            </p:nvSpPr>
            <p:spPr bwMode="auto">
              <a:xfrm>
                <a:off x="1685" y="28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2" name="Freeform 1359"/>
              <p:cNvSpPr>
                <a:spLocks/>
              </p:cNvSpPr>
              <p:nvPr/>
            </p:nvSpPr>
            <p:spPr bwMode="auto">
              <a:xfrm>
                <a:off x="1676"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3" name="Freeform 1360"/>
              <p:cNvSpPr>
                <a:spLocks/>
              </p:cNvSpPr>
              <p:nvPr/>
            </p:nvSpPr>
            <p:spPr bwMode="auto">
              <a:xfrm>
                <a:off x="1675"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4" name="Freeform 1361"/>
              <p:cNvSpPr>
                <a:spLocks/>
              </p:cNvSpPr>
              <p:nvPr/>
            </p:nvSpPr>
            <p:spPr bwMode="auto">
              <a:xfrm>
                <a:off x="1675" y="28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5" name="Freeform 1362"/>
              <p:cNvSpPr>
                <a:spLocks/>
              </p:cNvSpPr>
              <p:nvPr/>
            </p:nvSpPr>
            <p:spPr bwMode="auto">
              <a:xfrm>
                <a:off x="1685" y="290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6" name="Freeform 1363"/>
              <p:cNvSpPr>
                <a:spLocks/>
              </p:cNvSpPr>
              <p:nvPr/>
            </p:nvSpPr>
            <p:spPr bwMode="auto">
              <a:xfrm>
                <a:off x="1822" y="2832"/>
                <a:ext cx="4" cy="7"/>
              </a:xfrm>
              <a:custGeom>
                <a:avLst/>
                <a:gdLst>
                  <a:gd name="T0" fmla="*/ 4 w 4"/>
                  <a:gd name="T1" fmla="*/ 7 h 7"/>
                  <a:gd name="T2" fmla="*/ 4 w 4"/>
                  <a:gd name="T3" fmla="*/ 7 h 7"/>
                  <a:gd name="T4" fmla="*/ 3 w 4"/>
                  <a:gd name="T5" fmla="*/ 5 h 7"/>
                  <a:gd name="T6" fmla="*/ 3 w 4"/>
                  <a:gd name="T7" fmla="*/ 5 h 7"/>
                  <a:gd name="T8" fmla="*/ 2 w 4"/>
                  <a:gd name="T9" fmla="*/ 4 h 7"/>
                  <a:gd name="T10" fmla="*/ 2 w 4"/>
                  <a:gd name="T11" fmla="*/ 3 h 7"/>
                  <a:gd name="T12" fmla="*/ 1 w 4"/>
                  <a:gd name="T13" fmla="*/ 1 h 7"/>
                  <a:gd name="T14" fmla="*/ 0 w 4"/>
                  <a:gd name="T15" fmla="*/ 0 h 7"/>
                  <a:gd name="T16" fmla="*/ 0 w 4"/>
                  <a:gd name="T17" fmla="*/ 0 h 7"/>
                  <a:gd name="T18" fmla="*/ 0 w 4"/>
                  <a:gd name="T19" fmla="*/ 2 h 7"/>
                  <a:gd name="T20" fmla="*/ 0 w 4"/>
                  <a:gd name="T21" fmla="*/ 2 h 7"/>
                  <a:gd name="T22" fmla="*/ 0 w 4"/>
                  <a:gd name="T23" fmla="*/ 3 h 7"/>
                  <a:gd name="T24" fmla="*/ 0 w 4"/>
                  <a:gd name="T25" fmla="*/ 3 h 7"/>
                  <a:gd name="T26" fmla="*/ 0 w 4"/>
                  <a:gd name="T27" fmla="*/ 4 h 7"/>
                  <a:gd name="T28" fmla="*/ 3 w 4"/>
                  <a:gd name="T29" fmla="*/ 7 h 7"/>
                  <a:gd name="T30" fmla="*/ 4 w 4"/>
                  <a:gd name="T31" fmla="*/ 7 h 7"/>
                  <a:gd name="T32" fmla="*/ 4 w 4"/>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7">
                    <a:moveTo>
                      <a:pt x="4" y="7"/>
                    </a:moveTo>
                    <a:cubicBezTo>
                      <a:pt x="4" y="7"/>
                      <a:pt x="4" y="7"/>
                      <a:pt x="4" y="7"/>
                    </a:cubicBezTo>
                    <a:cubicBezTo>
                      <a:pt x="4" y="6"/>
                      <a:pt x="4" y="6"/>
                      <a:pt x="3" y="5"/>
                    </a:cubicBezTo>
                    <a:cubicBezTo>
                      <a:pt x="3" y="5"/>
                      <a:pt x="3" y="5"/>
                      <a:pt x="3" y="5"/>
                    </a:cubicBezTo>
                    <a:cubicBezTo>
                      <a:pt x="3" y="4"/>
                      <a:pt x="3" y="4"/>
                      <a:pt x="2" y="4"/>
                    </a:cubicBezTo>
                    <a:cubicBezTo>
                      <a:pt x="2" y="3"/>
                      <a:pt x="2" y="3"/>
                      <a:pt x="2" y="3"/>
                    </a:cubicBezTo>
                    <a:cubicBezTo>
                      <a:pt x="2" y="2"/>
                      <a:pt x="1" y="2"/>
                      <a:pt x="1" y="1"/>
                    </a:cubicBezTo>
                    <a:cubicBezTo>
                      <a:pt x="1" y="1"/>
                      <a:pt x="0" y="1"/>
                      <a:pt x="0" y="0"/>
                    </a:cubicBezTo>
                    <a:cubicBezTo>
                      <a:pt x="0" y="0"/>
                      <a:pt x="0" y="0"/>
                      <a:pt x="0" y="0"/>
                    </a:cubicBezTo>
                    <a:cubicBezTo>
                      <a:pt x="0" y="1"/>
                      <a:pt x="0" y="1"/>
                      <a:pt x="0" y="2"/>
                    </a:cubicBezTo>
                    <a:cubicBezTo>
                      <a:pt x="0" y="2"/>
                      <a:pt x="0" y="2"/>
                      <a:pt x="0" y="2"/>
                    </a:cubicBezTo>
                    <a:cubicBezTo>
                      <a:pt x="0" y="2"/>
                      <a:pt x="0" y="3"/>
                      <a:pt x="0" y="3"/>
                    </a:cubicBezTo>
                    <a:cubicBezTo>
                      <a:pt x="0" y="3"/>
                      <a:pt x="0" y="3"/>
                      <a:pt x="0" y="3"/>
                    </a:cubicBezTo>
                    <a:cubicBezTo>
                      <a:pt x="0" y="3"/>
                      <a:pt x="0" y="4"/>
                      <a:pt x="0" y="4"/>
                    </a:cubicBezTo>
                    <a:cubicBezTo>
                      <a:pt x="0" y="5"/>
                      <a:pt x="2" y="6"/>
                      <a:pt x="3" y="7"/>
                    </a:cubicBezTo>
                    <a:cubicBezTo>
                      <a:pt x="3" y="7"/>
                      <a:pt x="4" y="7"/>
                      <a:pt x="4"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7" name="Freeform 1364"/>
              <p:cNvSpPr>
                <a:spLocks/>
              </p:cNvSpPr>
              <p:nvPr/>
            </p:nvSpPr>
            <p:spPr bwMode="auto">
              <a:xfrm>
                <a:off x="1763" y="2847"/>
                <a:ext cx="76" cy="105"/>
              </a:xfrm>
              <a:custGeom>
                <a:avLst/>
                <a:gdLst>
                  <a:gd name="T0" fmla="*/ 32 w 79"/>
                  <a:gd name="T1" fmla="*/ 104 h 110"/>
                  <a:gd name="T2" fmla="*/ 33 w 79"/>
                  <a:gd name="T3" fmla="*/ 104 h 110"/>
                  <a:gd name="T4" fmla="*/ 49 w 79"/>
                  <a:gd name="T5" fmla="*/ 105 h 110"/>
                  <a:gd name="T6" fmla="*/ 50 w 79"/>
                  <a:gd name="T7" fmla="*/ 105 h 110"/>
                  <a:gd name="T8" fmla="*/ 53 w 79"/>
                  <a:gd name="T9" fmla="*/ 105 h 110"/>
                  <a:gd name="T10" fmla="*/ 55 w 79"/>
                  <a:gd name="T11" fmla="*/ 105 h 110"/>
                  <a:gd name="T12" fmla="*/ 58 w 79"/>
                  <a:gd name="T13" fmla="*/ 105 h 110"/>
                  <a:gd name="T14" fmla="*/ 63 w 79"/>
                  <a:gd name="T15" fmla="*/ 105 h 110"/>
                  <a:gd name="T16" fmla="*/ 77 w 79"/>
                  <a:gd name="T17" fmla="*/ 110 h 110"/>
                  <a:gd name="T18" fmla="*/ 79 w 79"/>
                  <a:gd name="T19" fmla="*/ 103 h 110"/>
                  <a:gd name="T20" fmla="*/ 78 w 79"/>
                  <a:gd name="T21" fmla="*/ 102 h 110"/>
                  <a:gd name="T22" fmla="*/ 77 w 79"/>
                  <a:gd name="T23" fmla="*/ 101 h 110"/>
                  <a:gd name="T24" fmla="*/ 70 w 79"/>
                  <a:gd name="T25" fmla="*/ 95 h 110"/>
                  <a:gd name="T26" fmla="*/ 67 w 79"/>
                  <a:gd name="T27" fmla="*/ 90 h 110"/>
                  <a:gd name="T28" fmla="*/ 66 w 79"/>
                  <a:gd name="T29" fmla="*/ 84 h 110"/>
                  <a:gd name="T30" fmla="*/ 62 w 79"/>
                  <a:gd name="T31" fmla="*/ 68 h 110"/>
                  <a:gd name="T32" fmla="*/ 63 w 79"/>
                  <a:gd name="T33" fmla="*/ 59 h 110"/>
                  <a:gd name="T34" fmla="*/ 67 w 79"/>
                  <a:gd name="T35" fmla="*/ 51 h 110"/>
                  <a:gd name="T36" fmla="*/ 69 w 79"/>
                  <a:gd name="T37" fmla="*/ 49 h 110"/>
                  <a:gd name="T38" fmla="*/ 70 w 79"/>
                  <a:gd name="T39" fmla="*/ 47 h 110"/>
                  <a:gd name="T40" fmla="*/ 72 w 79"/>
                  <a:gd name="T41" fmla="*/ 46 h 110"/>
                  <a:gd name="T42" fmla="*/ 71 w 79"/>
                  <a:gd name="T43" fmla="*/ 45 h 110"/>
                  <a:gd name="T44" fmla="*/ 70 w 79"/>
                  <a:gd name="T45" fmla="*/ 42 h 110"/>
                  <a:gd name="T46" fmla="*/ 64 w 79"/>
                  <a:gd name="T47" fmla="*/ 33 h 110"/>
                  <a:gd name="T48" fmla="*/ 58 w 79"/>
                  <a:gd name="T49" fmla="*/ 27 h 110"/>
                  <a:gd name="T50" fmla="*/ 57 w 79"/>
                  <a:gd name="T51" fmla="*/ 21 h 110"/>
                  <a:gd name="T52" fmla="*/ 64 w 79"/>
                  <a:gd name="T53" fmla="*/ 17 h 110"/>
                  <a:gd name="T54" fmla="*/ 70 w 79"/>
                  <a:gd name="T55" fmla="*/ 17 h 110"/>
                  <a:gd name="T56" fmla="*/ 66 w 79"/>
                  <a:gd name="T57" fmla="*/ 2 h 110"/>
                  <a:gd name="T58" fmla="*/ 66 w 79"/>
                  <a:gd name="T59" fmla="*/ 0 h 110"/>
                  <a:gd name="T60" fmla="*/ 66 w 79"/>
                  <a:gd name="T61" fmla="*/ 1 h 110"/>
                  <a:gd name="T62" fmla="*/ 59 w 79"/>
                  <a:gd name="T63" fmla="*/ 6 h 110"/>
                  <a:gd name="T64" fmla="*/ 49 w 79"/>
                  <a:gd name="T65" fmla="*/ 26 h 110"/>
                  <a:gd name="T66" fmla="*/ 49 w 79"/>
                  <a:gd name="T67" fmla="*/ 30 h 110"/>
                  <a:gd name="T68" fmla="*/ 43 w 79"/>
                  <a:gd name="T69" fmla="*/ 37 h 110"/>
                  <a:gd name="T70" fmla="*/ 34 w 79"/>
                  <a:gd name="T71" fmla="*/ 57 h 110"/>
                  <a:gd name="T72" fmla="*/ 26 w 79"/>
                  <a:gd name="T73" fmla="*/ 59 h 110"/>
                  <a:gd name="T74" fmla="*/ 15 w 79"/>
                  <a:gd name="T75" fmla="*/ 56 h 110"/>
                  <a:gd name="T76" fmla="*/ 3 w 79"/>
                  <a:gd name="T77" fmla="*/ 68 h 110"/>
                  <a:gd name="T78" fmla="*/ 2 w 79"/>
                  <a:gd name="T79" fmla="*/ 69 h 110"/>
                  <a:gd name="T80" fmla="*/ 2 w 79"/>
                  <a:gd name="T81" fmla="*/ 70 h 110"/>
                  <a:gd name="T82" fmla="*/ 2 w 79"/>
                  <a:gd name="T83" fmla="*/ 71 h 110"/>
                  <a:gd name="T84" fmla="*/ 2 w 79"/>
                  <a:gd name="T85" fmla="*/ 72 h 110"/>
                  <a:gd name="T86" fmla="*/ 1 w 79"/>
                  <a:gd name="T87" fmla="*/ 74 h 110"/>
                  <a:gd name="T88" fmla="*/ 1 w 79"/>
                  <a:gd name="T89" fmla="*/ 76 h 110"/>
                  <a:gd name="T90" fmla="*/ 0 w 79"/>
                  <a:gd name="T91" fmla="*/ 78 h 110"/>
                  <a:gd name="T92" fmla="*/ 3 w 79"/>
                  <a:gd name="T93" fmla="*/ 82 h 110"/>
                  <a:gd name="T94" fmla="*/ 6 w 79"/>
                  <a:gd name="T95" fmla="*/ 85 h 110"/>
                  <a:gd name="T96" fmla="*/ 12 w 79"/>
                  <a:gd name="T97" fmla="*/ 85 h 110"/>
                  <a:gd name="T98" fmla="*/ 15 w 79"/>
                  <a:gd name="T99" fmla="*/ 100 h 110"/>
                  <a:gd name="T100" fmla="*/ 27 w 79"/>
                  <a:gd name="T101"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 h="110">
                    <a:moveTo>
                      <a:pt x="32" y="104"/>
                    </a:moveTo>
                    <a:cubicBezTo>
                      <a:pt x="32" y="104"/>
                      <a:pt x="32" y="104"/>
                      <a:pt x="32" y="104"/>
                    </a:cubicBezTo>
                    <a:cubicBezTo>
                      <a:pt x="32" y="104"/>
                      <a:pt x="32" y="104"/>
                      <a:pt x="32" y="104"/>
                    </a:cubicBezTo>
                    <a:cubicBezTo>
                      <a:pt x="33" y="104"/>
                      <a:pt x="33" y="104"/>
                      <a:pt x="33" y="104"/>
                    </a:cubicBezTo>
                    <a:cubicBezTo>
                      <a:pt x="33" y="104"/>
                      <a:pt x="33" y="104"/>
                      <a:pt x="33" y="104"/>
                    </a:cubicBezTo>
                    <a:cubicBezTo>
                      <a:pt x="35" y="104"/>
                      <a:pt x="42" y="105"/>
                      <a:pt x="49" y="105"/>
                    </a:cubicBezTo>
                    <a:cubicBezTo>
                      <a:pt x="49" y="105"/>
                      <a:pt x="50" y="105"/>
                      <a:pt x="50" y="105"/>
                    </a:cubicBezTo>
                    <a:cubicBezTo>
                      <a:pt x="50" y="105"/>
                      <a:pt x="50" y="105"/>
                      <a:pt x="50" y="105"/>
                    </a:cubicBezTo>
                    <a:cubicBezTo>
                      <a:pt x="51" y="105"/>
                      <a:pt x="52" y="105"/>
                      <a:pt x="52" y="105"/>
                    </a:cubicBezTo>
                    <a:cubicBezTo>
                      <a:pt x="52" y="105"/>
                      <a:pt x="53" y="105"/>
                      <a:pt x="53" y="105"/>
                    </a:cubicBezTo>
                    <a:cubicBezTo>
                      <a:pt x="53" y="105"/>
                      <a:pt x="54" y="105"/>
                      <a:pt x="54" y="105"/>
                    </a:cubicBezTo>
                    <a:cubicBezTo>
                      <a:pt x="55" y="105"/>
                      <a:pt x="55" y="105"/>
                      <a:pt x="55" y="105"/>
                    </a:cubicBezTo>
                    <a:cubicBezTo>
                      <a:pt x="56" y="105"/>
                      <a:pt x="56" y="105"/>
                      <a:pt x="56" y="105"/>
                    </a:cubicBezTo>
                    <a:cubicBezTo>
                      <a:pt x="57" y="105"/>
                      <a:pt x="57" y="105"/>
                      <a:pt x="58" y="105"/>
                    </a:cubicBezTo>
                    <a:cubicBezTo>
                      <a:pt x="61" y="105"/>
                      <a:pt x="62" y="105"/>
                      <a:pt x="62" y="105"/>
                    </a:cubicBezTo>
                    <a:cubicBezTo>
                      <a:pt x="62" y="105"/>
                      <a:pt x="63" y="105"/>
                      <a:pt x="63" y="105"/>
                    </a:cubicBezTo>
                    <a:cubicBezTo>
                      <a:pt x="66" y="105"/>
                      <a:pt x="73" y="108"/>
                      <a:pt x="77" y="110"/>
                    </a:cubicBezTo>
                    <a:cubicBezTo>
                      <a:pt x="77" y="110"/>
                      <a:pt x="77" y="110"/>
                      <a:pt x="77" y="110"/>
                    </a:cubicBezTo>
                    <a:cubicBezTo>
                      <a:pt x="77" y="108"/>
                      <a:pt x="78" y="106"/>
                      <a:pt x="78" y="104"/>
                    </a:cubicBezTo>
                    <a:cubicBezTo>
                      <a:pt x="78" y="104"/>
                      <a:pt x="78" y="103"/>
                      <a:pt x="79" y="103"/>
                    </a:cubicBezTo>
                    <a:cubicBezTo>
                      <a:pt x="78" y="103"/>
                      <a:pt x="78" y="103"/>
                      <a:pt x="78" y="103"/>
                    </a:cubicBezTo>
                    <a:cubicBezTo>
                      <a:pt x="78" y="103"/>
                      <a:pt x="78" y="103"/>
                      <a:pt x="78" y="102"/>
                    </a:cubicBezTo>
                    <a:cubicBezTo>
                      <a:pt x="78" y="102"/>
                      <a:pt x="78" y="102"/>
                      <a:pt x="78" y="102"/>
                    </a:cubicBezTo>
                    <a:cubicBezTo>
                      <a:pt x="77" y="102"/>
                      <a:pt x="77" y="102"/>
                      <a:pt x="77" y="101"/>
                    </a:cubicBezTo>
                    <a:cubicBezTo>
                      <a:pt x="77" y="101"/>
                      <a:pt x="75" y="99"/>
                      <a:pt x="74" y="98"/>
                    </a:cubicBezTo>
                    <a:cubicBezTo>
                      <a:pt x="73" y="97"/>
                      <a:pt x="71" y="96"/>
                      <a:pt x="70" y="95"/>
                    </a:cubicBezTo>
                    <a:cubicBezTo>
                      <a:pt x="68" y="92"/>
                      <a:pt x="68" y="91"/>
                      <a:pt x="68" y="91"/>
                    </a:cubicBezTo>
                    <a:cubicBezTo>
                      <a:pt x="67" y="90"/>
                      <a:pt x="67" y="90"/>
                      <a:pt x="67" y="90"/>
                    </a:cubicBezTo>
                    <a:cubicBezTo>
                      <a:pt x="67" y="89"/>
                      <a:pt x="67" y="89"/>
                      <a:pt x="67" y="89"/>
                    </a:cubicBezTo>
                    <a:cubicBezTo>
                      <a:pt x="67" y="89"/>
                      <a:pt x="68" y="86"/>
                      <a:pt x="66" y="84"/>
                    </a:cubicBezTo>
                    <a:cubicBezTo>
                      <a:pt x="64" y="81"/>
                      <a:pt x="62" y="78"/>
                      <a:pt x="62" y="74"/>
                    </a:cubicBezTo>
                    <a:cubicBezTo>
                      <a:pt x="62" y="72"/>
                      <a:pt x="62" y="70"/>
                      <a:pt x="62" y="68"/>
                    </a:cubicBezTo>
                    <a:cubicBezTo>
                      <a:pt x="61" y="67"/>
                      <a:pt x="61" y="66"/>
                      <a:pt x="61" y="65"/>
                    </a:cubicBezTo>
                    <a:cubicBezTo>
                      <a:pt x="61" y="63"/>
                      <a:pt x="62" y="61"/>
                      <a:pt x="63" y="59"/>
                    </a:cubicBezTo>
                    <a:cubicBezTo>
                      <a:pt x="65" y="57"/>
                      <a:pt x="66" y="55"/>
                      <a:pt x="66" y="53"/>
                    </a:cubicBezTo>
                    <a:cubicBezTo>
                      <a:pt x="67" y="52"/>
                      <a:pt x="67" y="51"/>
                      <a:pt x="67" y="51"/>
                    </a:cubicBezTo>
                    <a:cubicBezTo>
                      <a:pt x="68" y="50"/>
                      <a:pt x="68" y="50"/>
                      <a:pt x="68" y="50"/>
                    </a:cubicBezTo>
                    <a:cubicBezTo>
                      <a:pt x="68" y="50"/>
                      <a:pt x="68" y="49"/>
                      <a:pt x="69" y="49"/>
                    </a:cubicBezTo>
                    <a:cubicBezTo>
                      <a:pt x="69" y="49"/>
                      <a:pt x="69" y="48"/>
                      <a:pt x="69" y="48"/>
                    </a:cubicBezTo>
                    <a:cubicBezTo>
                      <a:pt x="70" y="48"/>
                      <a:pt x="70" y="47"/>
                      <a:pt x="70" y="47"/>
                    </a:cubicBezTo>
                    <a:cubicBezTo>
                      <a:pt x="71" y="47"/>
                      <a:pt x="71" y="47"/>
                      <a:pt x="71" y="46"/>
                    </a:cubicBezTo>
                    <a:cubicBezTo>
                      <a:pt x="71" y="46"/>
                      <a:pt x="71" y="46"/>
                      <a:pt x="72" y="46"/>
                    </a:cubicBezTo>
                    <a:cubicBezTo>
                      <a:pt x="72" y="46"/>
                      <a:pt x="72" y="46"/>
                      <a:pt x="71" y="46"/>
                    </a:cubicBezTo>
                    <a:cubicBezTo>
                      <a:pt x="71" y="46"/>
                      <a:pt x="71" y="45"/>
                      <a:pt x="71" y="45"/>
                    </a:cubicBezTo>
                    <a:cubicBezTo>
                      <a:pt x="71" y="44"/>
                      <a:pt x="71" y="44"/>
                      <a:pt x="70" y="43"/>
                    </a:cubicBezTo>
                    <a:cubicBezTo>
                      <a:pt x="70" y="43"/>
                      <a:pt x="70" y="43"/>
                      <a:pt x="70" y="42"/>
                    </a:cubicBezTo>
                    <a:cubicBezTo>
                      <a:pt x="70" y="41"/>
                      <a:pt x="69" y="40"/>
                      <a:pt x="69" y="39"/>
                    </a:cubicBezTo>
                    <a:cubicBezTo>
                      <a:pt x="68" y="36"/>
                      <a:pt x="66" y="35"/>
                      <a:pt x="64" y="33"/>
                    </a:cubicBezTo>
                    <a:cubicBezTo>
                      <a:pt x="63" y="32"/>
                      <a:pt x="61" y="31"/>
                      <a:pt x="60" y="30"/>
                    </a:cubicBezTo>
                    <a:cubicBezTo>
                      <a:pt x="59" y="29"/>
                      <a:pt x="58" y="28"/>
                      <a:pt x="58" y="27"/>
                    </a:cubicBezTo>
                    <a:cubicBezTo>
                      <a:pt x="57" y="26"/>
                      <a:pt x="56" y="24"/>
                      <a:pt x="56" y="23"/>
                    </a:cubicBezTo>
                    <a:cubicBezTo>
                      <a:pt x="56" y="22"/>
                      <a:pt x="57" y="22"/>
                      <a:pt x="57" y="21"/>
                    </a:cubicBezTo>
                    <a:cubicBezTo>
                      <a:pt x="57" y="21"/>
                      <a:pt x="57" y="21"/>
                      <a:pt x="57" y="21"/>
                    </a:cubicBezTo>
                    <a:cubicBezTo>
                      <a:pt x="57" y="17"/>
                      <a:pt x="62" y="17"/>
                      <a:pt x="64" y="17"/>
                    </a:cubicBezTo>
                    <a:cubicBezTo>
                      <a:pt x="66" y="17"/>
                      <a:pt x="67" y="17"/>
                      <a:pt x="69" y="17"/>
                    </a:cubicBezTo>
                    <a:cubicBezTo>
                      <a:pt x="69" y="17"/>
                      <a:pt x="70" y="17"/>
                      <a:pt x="70" y="17"/>
                    </a:cubicBezTo>
                    <a:cubicBezTo>
                      <a:pt x="68" y="14"/>
                      <a:pt x="66" y="8"/>
                      <a:pt x="66" y="3"/>
                    </a:cubicBezTo>
                    <a:cubicBezTo>
                      <a:pt x="66" y="3"/>
                      <a:pt x="66" y="2"/>
                      <a:pt x="66" y="2"/>
                    </a:cubicBezTo>
                    <a:cubicBezTo>
                      <a:pt x="66" y="1"/>
                      <a:pt x="66" y="1"/>
                      <a:pt x="66" y="1"/>
                    </a:cubicBezTo>
                    <a:cubicBezTo>
                      <a:pt x="66" y="1"/>
                      <a:pt x="66" y="0"/>
                      <a:pt x="66" y="0"/>
                    </a:cubicBezTo>
                    <a:cubicBezTo>
                      <a:pt x="66" y="0"/>
                      <a:pt x="66" y="0"/>
                      <a:pt x="66" y="0"/>
                    </a:cubicBezTo>
                    <a:cubicBezTo>
                      <a:pt x="66" y="0"/>
                      <a:pt x="66" y="0"/>
                      <a:pt x="66" y="1"/>
                    </a:cubicBezTo>
                    <a:cubicBezTo>
                      <a:pt x="66" y="4"/>
                      <a:pt x="62" y="5"/>
                      <a:pt x="60" y="5"/>
                    </a:cubicBezTo>
                    <a:cubicBezTo>
                      <a:pt x="60" y="5"/>
                      <a:pt x="59" y="6"/>
                      <a:pt x="59" y="6"/>
                    </a:cubicBezTo>
                    <a:cubicBezTo>
                      <a:pt x="58" y="7"/>
                      <a:pt x="53" y="15"/>
                      <a:pt x="53" y="16"/>
                    </a:cubicBezTo>
                    <a:cubicBezTo>
                      <a:pt x="53" y="18"/>
                      <a:pt x="52" y="25"/>
                      <a:pt x="49" y="26"/>
                    </a:cubicBezTo>
                    <a:cubicBezTo>
                      <a:pt x="49" y="26"/>
                      <a:pt x="49" y="28"/>
                      <a:pt x="49" y="29"/>
                    </a:cubicBezTo>
                    <a:cubicBezTo>
                      <a:pt x="49" y="30"/>
                      <a:pt x="49" y="30"/>
                      <a:pt x="49" y="30"/>
                    </a:cubicBezTo>
                    <a:cubicBezTo>
                      <a:pt x="49" y="32"/>
                      <a:pt x="47" y="33"/>
                      <a:pt x="46" y="34"/>
                    </a:cubicBezTo>
                    <a:cubicBezTo>
                      <a:pt x="45" y="35"/>
                      <a:pt x="43" y="36"/>
                      <a:pt x="43" y="37"/>
                    </a:cubicBezTo>
                    <a:cubicBezTo>
                      <a:pt x="43" y="39"/>
                      <a:pt x="41" y="44"/>
                      <a:pt x="36" y="53"/>
                    </a:cubicBezTo>
                    <a:cubicBezTo>
                      <a:pt x="34" y="57"/>
                      <a:pt x="34" y="57"/>
                      <a:pt x="34" y="57"/>
                    </a:cubicBezTo>
                    <a:cubicBezTo>
                      <a:pt x="32" y="60"/>
                      <a:pt x="31" y="62"/>
                      <a:pt x="29" y="62"/>
                    </a:cubicBezTo>
                    <a:cubicBezTo>
                      <a:pt x="28" y="62"/>
                      <a:pt x="27" y="62"/>
                      <a:pt x="26" y="59"/>
                    </a:cubicBezTo>
                    <a:cubicBezTo>
                      <a:pt x="26" y="57"/>
                      <a:pt x="23" y="55"/>
                      <a:pt x="22" y="55"/>
                    </a:cubicBezTo>
                    <a:cubicBezTo>
                      <a:pt x="19" y="57"/>
                      <a:pt x="17" y="56"/>
                      <a:pt x="15" y="56"/>
                    </a:cubicBezTo>
                    <a:cubicBezTo>
                      <a:pt x="15" y="56"/>
                      <a:pt x="15" y="56"/>
                      <a:pt x="15" y="56"/>
                    </a:cubicBezTo>
                    <a:cubicBezTo>
                      <a:pt x="13" y="57"/>
                      <a:pt x="8" y="62"/>
                      <a:pt x="3" y="68"/>
                    </a:cubicBezTo>
                    <a:cubicBezTo>
                      <a:pt x="3" y="68"/>
                      <a:pt x="3" y="68"/>
                      <a:pt x="3" y="68"/>
                    </a:cubicBezTo>
                    <a:cubicBezTo>
                      <a:pt x="3" y="68"/>
                      <a:pt x="3" y="69"/>
                      <a:pt x="2" y="69"/>
                    </a:cubicBezTo>
                    <a:cubicBezTo>
                      <a:pt x="2" y="69"/>
                      <a:pt x="2" y="69"/>
                      <a:pt x="2" y="69"/>
                    </a:cubicBezTo>
                    <a:cubicBezTo>
                      <a:pt x="2" y="69"/>
                      <a:pt x="2" y="70"/>
                      <a:pt x="2" y="70"/>
                    </a:cubicBezTo>
                    <a:cubicBezTo>
                      <a:pt x="2" y="70"/>
                      <a:pt x="2" y="70"/>
                      <a:pt x="2" y="70"/>
                    </a:cubicBezTo>
                    <a:cubicBezTo>
                      <a:pt x="2" y="71"/>
                      <a:pt x="2" y="71"/>
                      <a:pt x="2" y="71"/>
                    </a:cubicBezTo>
                    <a:cubicBezTo>
                      <a:pt x="2" y="71"/>
                      <a:pt x="2" y="72"/>
                      <a:pt x="2" y="72"/>
                    </a:cubicBezTo>
                    <a:cubicBezTo>
                      <a:pt x="2" y="72"/>
                      <a:pt x="2" y="72"/>
                      <a:pt x="2" y="72"/>
                    </a:cubicBezTo>
                    <a:cubicBezTo>
                      <a:pt x="2" y="73"/>
                      <a:pt x="1" y="73"/>
                      <a:pt x="1" y="73"/>
                    </a:cubicBezTo>
                    <a:cubicBezTo>
                      <a:pt x="1" y="74"/>
                      <a:pt x="1" y="74"/>
                      <a:pt x="1" y="74"/>
                    </a:cubicBezTo>
                    <a:cubicBezTo>
                      <a:pt x="1" y="74"/>
                      <a:pt x="1" y="75"/>
                      <a:pt x="1" y="75"/>
                    </a:cubicBezTo>
                    <a:cubicBezTo>
                      <a:pt x="1" y="75"/>
                      <a:pt x="1" y="76"/>
                      <a:pt x="1" y="76"/>
                    </a:cubicBezTo>
                    <a:cubicBezTo>
                      <a:pt x="1" y="76"/>
                      <a:pt x="0" y="77"/>
                      <a:pt x="0" y="77"/>
                    </a:cubicBezTo>
                    <a:cubicBezTo>
                      <a:pt x="0" y="77"/>
                      <a:pt x="0" y="77"/>
                      <a:pt x="0" y="78"/>
                    </a:cubicBezTo>
                    <a:cubicBezTo>
                      <a:pt x="0" y="78"/>
                      <a:pt x="0" y="78"/>
                      <a:pt x="0" y="78"/>
                    </a:cubicBezTo>
                    <a:cubicBezTo>
                      <a:pt x="1" y="79"/>
                      <a:pt x="2" y="80"/>
                      <a:pt x="3" y="82"/>
                    </a:cubicBezTo>
                    <a:cubicBezTo>
                      <a:pt x="3" y="82"/>
                      <a:pt x="3" y="83"/>
                      <a:pt x="4" y="84"/>
                    </a:cubicBezTo>
                    <a:cubicBezTo>
                      <a:pt x="4" y="84"/>
                      <a:pt x="5" y="85"/>
                      <a:pt x="6" y="85"/>
                    </a:cubicBezTo>
                    <a:cubicBezTo>
                      <a:pt x="7" y="85"/>
                      <a:pt x="7" y="85"/>
                      <a:pt x="8" y="85"/>
                    </a:cubicBezTo>
                    <a:cubicBezTo>
                      <a:pt x="10" y="84"/>
                      <a:pt x="11" y="84"/>
                      <a:pt x="12" y="85"/>
                    </a:cubicBezTo>
                    <a:cubicBezTo>
                      <a:pt x="15" y="87"/>
                      <a:pt x="17" y="96"/>
                      <a:pt x="16" y="98"/>
                    </a:cubicBezTo>
                    <a:cubicBezTo>
                      <a:pt x="16" y="99"/>
                      <a:pt x="16" y="100"/>
                      <a:pt x="15" y="100"/>
                    </a:cubicBezTo>
                    <a:cubicBezTo>
                      <a:pt x="15" y="102"/>
                      <a:pt x="14" y="104"/>
                      <a:pt x="14" y="106"/>
                    </a:cubicBezTo>
                    <a:cubicBezTo>
                      <a:pt x="27" y="106"/>
                      <a:pt x="27" y="106"/>
                      <a:pt x="27" y="106"/>
                    </a:cubicBezTo>
                    <a:cubicBezTo>
                      <a:pt x="32" y="104"/>
                      <a:pt x="32" y="104"/>
                      <a:pt x="32"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8" name="Freeform 1365"/>
              <p:cNvSpPr>
                <a:spLocks/>
              </p:cNvSpPr>
              <p:nvPr/>
            </p:nvSpPr>
            <p:spPr bwMode="auto">
              <a:xfrm>
                <a:off x="1829" y="2893"/>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9" name="Freeform 1366"/>
              <p:cNvSpPr>
                <a:spLocks/>
              </p:cNvSpPr>
              <p:nvPr/>
            </p:nvSpPr>
            <p:spPr bwMode="auto">
              <a:xfrm>
                <a:off x="1838" y="294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0" name="Freeform 1367"/>
              <p:cNvSpPr>
                <a:spLocks/>
              </p:cNvSpPr>
              <p:nvPr/>
            </p:nvSpPr>
            <p:spPr bwMode="auto">
              <a:xfrm>
                <a:off x="1830" y="289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1" name="Freeform 1368"/>
              <p:cNvSpPr>
                <a:spLocks/>
              </p:cNvSpPr>
              <p:nvPr/>
            </p:nvSpPr>
            <p:spPr bwMode="auto">
              <a:xfrm>
                <a:off x="1837" y="294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2" name="Freeform 1369"/>
              <p:cNvSpPr>
                <a:spLocks/>
              </p:cNvSpPr>
              <p:nvPr/>
            </p:nvSpPr>
            <p:spPr bwMode="auto">
              <a:xfrm>
                <a:off x="1827" y="289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3" name="Freeform 1370"/>
              <p:cNvSpPr>
                <a:spLocks/>
              </p:cNvSpPr>
              <p:nvPr/>
            </p:nvSpPr>
            <p:spPr bwMode="auto">
              <a:xfrm>
                <a:off x="1822" y="283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4" name="Freeform 1371"/>
              <p:cNvSpPr>
                <a:spLocks/>
              </p:cNvSpPr>
              <p:nvPr/>
            </p:nvSpPr>
            <p:spPr bwMode="auto">
              <a:xfrm>
                <a:off x="1826" y="284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5" name="Freeform 1372"/>
              <p:cNvSpPr>
                <a:spLocks/>
              </p:cNvSpPr>
              <p:nvPr/>
            </p:nvSpPr>
            <p:spPr bwMode="auto">
              <a:xfrm>
                <a:off x="1822" y="283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6" name="Freeform 1373"/>
              <p:cNvSpPr>
                <a:spLocks/>
              </p:cNvSpPr>
              <p:nvPr/>
            </p:nvSpPr>
            <p:spPr bwMode="auto">
              <a:xfrm>
                <a:off x="1822" y="2832"/>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7" name="Freeform 1374"/>
              <p:cNvSpPr>
                <a:spLocks/>
              </p:cNvSpPr>
              <p:nvPr/>
            </p:nvSpPr>
            <p:spPr bwMode="auto">
              <a:xfrm>
                <a:off x="1765"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8" name="Freeform 1375"/>
              <p:cNvSpPr>
                <a:spLocks/>
              </p:cNvSpPr>
              <p:nvPr/>
            </p:nvSpPr>
            <p:spPr bwMode="auto">
              <a:xfrm>
                <a:off x="1764"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9" name="Freeform 1376"/>
              <p:cNvSpPr>
                <a:spLocks/>
              </p:cNvSpPr>
              <p:nvPr/>
            </p:nvSpPr>
            <p:spPr bwMode="auto">
              <a:xfrm>
                <a:off x="1763" y="292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0" name="Freeform 1377"/>
              <p:cNvSpPr>
                <a:spLocks/>
              </p:cNvSpPr>
              <p:nvPr/>
            </p:nvSpPr>
            <p:spPr bwMode="auto">
              <a:xfrm>
                <a:off x="1791" y="2897"/>
                <a:ext cx="7" cy="9"/>
              </a:xfrm>
              <a:custGeom>
                <a:avLst/>
                <a:gdLst>
                  <a:gd name="T0" fmla="*/ 5 w 7"/>
                  <a:gd name="T1" fmla="*/ 4 h 9"/>
                  <a:gd name="T2" fmla="*/ 7 w 7"/>
                  <a:gd name="T3" fmla="*/ 0 h 9"/>
                  <a:gd name="T4" fmla="*/ 5 w 7"/>
                  <a:gd name="T5" fmla="*/ 4 h 9"/>
                  <a:gd name="T6" fmla="*/ 0 w 7"/>
                  <a:gd name="T7" fmla="*/ 9 h 9"/>
                  <a:gd name="T8" fmla="*/ 5 w 7"/>
                  <a:gd name="T9" fmla="*/ 4 h 9"/>
                </a:gdLst>
                <a:ahLst/>
                <a:cxnLst>
                  <a:cxn ang="0">
                    <a:pos x="T0" y="T1"/>
                  </a:cxn>
                  <a:cxn ang="0">
                    <a:pos x="T2" y="T3"/>
                  </a:cxn>
                  <a:cxn ang="0">
                    <a:pos x="T4" y="T5"/>
                  </a:cxn>
                  <a:cxn ang="0">
                    <a:pos x="T6" y="T7"/>
                  </a:cxn>
                  <a:cxn ang="0">
                    <a:pos x="T8" y="T9"/>
                  </a:cxn>
                </a:cxnLst>
                <a:rect l="0" t="0" r="r" b="b"/>
                <a:pathLst>
                  <a:path w="7" h="9">
                    <a:moveTo>
                      <a:pt x="5" y="4"/>
                    </a:moveTo>
                    <a:cubicBezTo>
                      <a:pt x="7" y="0"/>
                      <a:pt x="7" y="0"/>
                      <a:pt x="7" y="0"/>
                    </a:cubicBezTo>
                    <a:cubicBezTo>
                      <a:pt x="5" y="4"/>
                      <a:pt x="5" y="4"/>
                      <a:pt x="5" y="4"/>
                    </a:cubicBezTo>
                    <a:cubicBezTo>
                      <a:pt x="3" y="7"/>
                      <a:pt x="2" y="9"/>
                      <a:pt x="0" y="9"/>
                    </a:cubicBezTo>
                    <a:cubicBezTo>
                      <a:pt x="2" y="9"/>
                      <a:pt x="3" y="7"/>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1" name="Freeform 1378"/>
              <p:cNvSpPr>
                <a:spLocks/>
              </p:cNvSpPr>
              <p:nvPr/>
            </p:nvSpPr>
            <p:spPr bwMode="auto">
              <a:xfrm>
                <a:off x="1764"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2" name="Freeform 1379"/>
              <p:cNvSpPr>
                <a:spLocks/>
              </p:cNvSpPr>
              <p:nvPr/>
            </p:nvSpPr>
            <p:spPr bwMode="auto">
              <a:xfrm>
                <a:off x="1765" y="29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3" name="Freeform 1380"/>
              <p:cNvSpPr>
                <a:spLocks/>
              </p:cNvSpPr>
              <p:nvPr/>
            </p:nvSpPr>
            <p:spPr bwMode="auto">
              <a:xfrm>
                <a:off x="1765"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4" name="Freeform 1381"/>
              <p:cNvSpPr>
                <a:spLocks/>
              </p:cNvSpPr>
              <p:nvPr/>
            </p:nvSpPr>
            <p:spPr bwMode="auto">
              <a:xfrm>
                <a:off x="1765" y="291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5" name="Freeform 1382"/>
              <p:cNvSpPr>
                <a:spLocks/>
              </p:cNvSpPr>
              <p:nvPr/>
            </p:nvSpPr>
            <p:spPr bwMode="auto">
              <a:xfrm>
                <a:off x="1578" y="2859"/>
                <a:ext cx="61" cy="64"/>
              </a:xfrm>
              <a:custGeom>
                <a:avLst/>
                <a:gdLst>
                  <a:gd name="T0" fmla="*/ 59 w 64"/>
                  <a:gd name="T1" fmla="*/ 9 h 67"/>
                  <a:gd name="T2" fmla="*/ 56 w 64"/>
                  <a:gd name="T3" fmla="*/ 8 h 67"/>
                  <a:gd name="T4" fmla="*/ 45 w 64"/>
                  <a:gd name="T5" fmla="*/ 12 h 67"/>
                  <a:gd name="T6" fmla="*/ 35 w 64"/>
                  <a:gd name="T7" fmla="*/ 5 h 67"/>
                  <a:gd name="T8" fmla="*/ 34 w 64"/>
                  <a:gd name="T9" fmla="*/ 4 h 67"/>
                  <a:gd name="T10" fmla="*/ 33 w 64"/>
                  <a:gd name="T11" fmla="*/ 3 h 67"/>
                  <a:gd name="T12" fmla="*/ 32 w 64"/>
                  <a:gd name="T13" fmla="*/ 3 h 67"/>
                  <a:gd name="T14" fmla="*/ 31 w 64"/>
                  <a:gd name="T15" fmla="*/ 3 h 67"/>
                  <a:gd name="T16" fmla="*/ 30 w 64"/>
                  <a:gd name="T17" fmla="*/ 3 h 67"/>
                  <a:gd name="T18" fmla="*/ 23 w 64"/>
                  <a:gd name="T19" fmla="*/ 4 h 67"/>
                  <a:gd name="T20" fmla="*/ 21 w 64"/>
                  <a:gd name="T21" fmla="*/ 1 h 67"/>
                  <a:gd name="T22" fmla="*/ 11 w 64"/>
                  <a:gd name="T23" fmla="*/ 5 h 67"/>
                  <a:gd name="T24" fmla="*/ 5 w 64"/>
                  <a:gd name="T25" fmla="*/ 6 h 67"/>
                  <a:gd name="T26" fmla="*/ 5 w 64"/>
                  <a:gd name="T27" fmla="*/ 6 h 67"/>
                  <a:gd name="T28" fmla="*/ 4 w 64"/>
                  <a:gd name="T29" fmla="*/ 6 h 67"/>
                  <a:gd name="T30" fmla="*/ 4 w 64"/>
                  <a:gd name="T31" fmla="*/ 7 h 67"/>
                  <a:gd name="T32" fmla="*/ 4 w 64"/>
                  <a:gd name="T33" fmla="*/ 9 h 67"/>
                  <a:gd name="T34" fmla="*/ 4 w 64"/>
                  <a:gd name="T35" fmla="*/ 10 h 67"/>
                  <a:gd name="T36" fmla="*/ 7 w 64"/>
                  <a:gd name="T37" fmla="*/ 18 h 67"/>
                  <a:gd name="T38" fmla="*/ 8 w 64"/>
                  <a:gd name="T39" fmla="*/ 26 h 67"/>
                  <a:gd name="T40" fmla="*/ 3 w 64"/>
                  <a:gd name="T41" fmla="*/ 26 h 67"/>
                  <a:gd name="T42" fmla="*/ 4 w 64"/>
                  <a:gd name="T43" fmla="*/ 33 h 67"/>
                  <a:gd name="T44" fmla="*/ 2 w 64"/>
                  <a:gd name="T45" fmla="*/ 36 h 67"/>
                  <a:gd name="T46" fmla="*/ 1 w 64"/>
                  <a:gd name="T47" fmla="*/ 38 h 67"/>
                  <a:gd name="T48" fmla="*/ 2 w 64"/>
                  <a:gd name="T49" fmla="*/ 42 h 67"/>
                  <a:gd name="T50" fmla="*/ 3 w 64"/>
                  <a:gd name="T51" fmla="*/ 48 h 67"/>
                  <a:gd name="T52" fmla="*/ 13 w 64"/>
                  <a:gd name="T53" fmla="*/ 58 h 67"/>
                  <a:gd name="T54" fmla="*/ 11 w 64"/>
                  <a:gd name="T55" fmla="*/ 64 h 67"/>
                  <a:gd name="T56" fmla="*/ 10 w 64"/>
                  <a:gd name="T57" fmla="*/ 66 h 67"/>
                  <a:gd name="T58" fmla="*/ 22 w 64"/>
                  <a:gd name="T59" fmla="*/ 64 h 67"/>
                  <a:gd name="T60" fmla="*/ 61 w 64"/>
                  <a:gd name="T61" fmla="*/ 60 h 67"/>
                  <a:gd name="T62" fmla="*/ 61 w 64"/>
                  <a:gd name="T63" fmla="*/ 59 h 67"/>
                  <a:gd name="T64" fmla="*/ 61 w 64"/>
                  <a:gd name="T65" fmla="*/ 58 h 67"/>
                  <a:gd name="T66" fmla="*/ 56 w 64"/>
                  <a:gd name="T67" fmla="*/ 44 h 67"/>
                  <a:gd name="T68" fmla="*/ 60 w 64"/>
                  <a:gd name="T69" fmla="*/ 34 h 67"/>
                  <a:gd name="T70" fmla="*/ 64 w 64"/>
                  <a:gd name="T71" fmla="*/ 26 h 67"/>
                  <a:gd name="T72" fmla="*/ 64 w 64"/>
                  <a:gd name="T73" fmla="*/ 25 h 67"/>
                  <a:gd name="T74" fmla="*/ 64 w 64"/>
                  <a:gd name="T75" fmla="*/ 23 h 67"/>
                  <a:gd name="T76" fmla="*/ 64 w 64"/>
                  <a:gd name="T77" fmla="*/ 21 h 67"/>
                  <a:gd name="T78" fmla="*/ 63 w 64"/>
                  <a:gd name="T79" fmla="*/ 19 h 67"/>
                  <a:gd name="T80" fmla="*/ 63 w 64"/>
                  <a:gd name="T81" fmla="*/ 16 h 67"/>
                  <a:gd name="T82" fmla="*/ 62 w 64"/>
                  <a:gd name="T83" fmla="*/ 14 h 67"/>
                  <a:gd name="T84" fmla="*/ 61 w 64"/>
                  <a:gd name="T85" fmla="*/ 11 h 67"/>
                  <a:gd name="T86" fmla="*/ 61 w 64"/>
                  <a:gd name="T8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7">
                    <a:moveTo>
                      <a:pt x="60" y="10"/>
                    </a:moveTo>
                    <a:cubicBezTo>
                      <a:pt x="60" y="10"/>
                      <a:pt x="59" y="9"/>
                      <a:pt x="59" y="9"/>
                    </a:cubicBezTo>
                    <a:cubicBezTo>
                      <a:pt x="59" y="9"/>
                      <a:pt x="58" y="9"/>
                      <a:pt x="57" y="8"/>
                    </a:cubicBezTo>
                    <a:cubicBezTo>
                      <a:pt x="57" y="8"/>
                      <a:pt x="56" y="8"/>
                      <a:pt x="56" y="8"/>
                    </a:cubicBezTo>
                    <a:cubicBezTo>
                      <a:pt x="53" y="8"/>
                      <a:pt x="50" y="9"/>
                      <a:pt x="49" y="11"/>
                    </a:cubicBezTo>
                    <a:cubicBezTo>
                      <a:pt x="48" y="12"/>
                      <a:pt x="46" y="12"/>
                      <a:pt x="45" y="12"/>
                    </a:cubicBezTo>
                    <a:cubicBezTo>
                      <a:pt x="41" y="12"/>
                      <a:pt x="36" y="7"/>
                      <a:pt x="35" y="6"/>
                    </a:cubicBezTo>
                    <a:cubicBezTo>
                      <a:pt x="35" y="5"/>
                      <a:pt x="35" y="5"/>
                      <a:pt x="35" y="5"/>
                    </a:cubicBezTo>
                    <a:cubicBezTo>
                      <a:pt x="35" y="5"/>
                      <a:pt x="35" y="5"/>
                      <a:pt x="35" y="5"/>
                    </a:cubicBezTo>
                    <a:cubicBezTo>
                      <a:pt x="34" y="5"/>
                      <a:pt x="34" y="5"/>
                      <a:pt x="34" y="4"/>
                    </a:cubicBezTo>
                    <a:cubicBezTo>
                      <a:pt x="34" y="4"/>
                      <a:pt x="34" y="4"/>
                      <a:pt x="33" y="4"/>
                    </a:cubicBezTo>
                    <a:cubicBezTo>
                      <a:pt x="33" y="4"/>
                      <a:pt x="33" y="4"/>
                      <a:pt x="33" y="3"/>
                    </a:cubicBezTo>
                    <a:cubicBezTo>
                      <a:pt x="33" y="3"/>
                      <a:pt x="33" y="3"/>
                      <a:pt x="32" y="3"/>
                    </a:cubicBezTo>
                    <a:cubicBezTo>
                      <a:pt x="32" y="3"/>
                      <a:pt x="32" y="3"/>
                      <a:pt x="32" y="3"/>
                    </a:cubicBezTo>
                    <a:cubicBezTo>
                      <a:pt x="31" y="3"/>
                      <a:pt x="31" y="3"/>
                      <a:pt x="31" y="3"/>
                    </a:cubicBezTo>
                    <a:cubicBezTo>
                      <a:pt x="31" y="3"/>
                      <a:pt x="31" y="3"/>
                      <a:pt x="31" y="3"/>
                    </a:cubicBezTo>
                    <a:cubicBezTo>
                      <a:pt x="31" y="3"/>
                      <a:pt x="30" y="3"/>
                      <a:pt x="30" y="3"/>
                    </a:cubicBezTo>
                    <a:cubicBezTo>
                      <a:pt x="30" y="3"/>
                      <a:pt x="30" y="3"/>
                      <a:pt x="30" y="3"/>
                    </a:cubicBezTo>
                    <a:cubicBezTo>
                      <a:pt x="27" y="5"/>
                      <a:pt x="26" y="5"/>
                      <a:pt x="24" y="5"/>
                    </a:cubicBezTo>
                    <a:cubicBezTo>
                      <a:pt x="24" y="5"/>
                      <a:pt x="24" y="4"/>
                      <a:pt x="23" y="4"/>
                    </a:cubicBezTo>
                    <a:cubicBezTo>
                      <a:pt x="22" y="3"/>
                      <a:pt x="22" y="2"/>
                      <a:pt x="22" y="0"/>
                    </a:cubicBezTo>
                    <a:cubicBezTo>
                      <a:pt x="22" y="1"/>
                      <a:pt x="21" y="1"/>
                      <a:pt x="21" y="1"/>
                    </a:cubicBezTo>
                    <a:cubicBezTo>
                      <a:pt x="20" y="4"/>
                      <a:pt x="17" y="7"/>
                      <a:pt x="14" y="7"/>
                    </a:cubicBezTo>
                    <a:cubicBezTo>
                      <a:pt x="13" y="7"/>
                      <a:pt x="11" y="6"/>
                      <a:pt x="11" y="5"/>
                    </a:cubicBezTo>
                    <a:cubicBezTo>
                      <a:pt x="10" y="4"/>
                      <a:pt x="9" y="3"/>
                      <a:pt x="8" y="3"/>
                    </a:cubicBezTo>
                    <a:cubicBezTo>
                      <a:pt x="7" y="6"/>
                      <a:pt x="6" y="6"/>
                      <a:pt x="5" y="6"/>
                    </a:cubicBezTo>
                    <a:cubicBezTo>
                      <a:pt x="5" y="6"/>
                      <a:pt x="5" y="6"/>
                      <a:pt x="5" y="6"/>
                    </a:cubicBezTo>
                    <a:cubicBezTo>
                      <a:pt x="5" y="6"/>
                      <a:pt x="5" y="6"/>
                      <a:pt x="5" y="6"/>
                    </a:cubicBezTo>
                    <a:cubicBezTo>
                      <a:pt x="5" y="6"/>
                      <a:pt x="4" y="6"/>
                      <a:pt x="4" y="6"/>
                    </a:cubicBezTo>
                    <a:cubicBezTo>
                      <a:pt x="4" y="6"/>
                      <a:pt x="4" y="6"/>
                      <a:pt x="4" y="6"/>
                    </a:cubicBezTo>
                    <a:cubicBezTo>
                      <a:pt x="4" y="6"/>
                      <a:pt x="4" y="7"/>
                      <a:pt x="4" y="7"/>
                    </a:cubicBezTo>
                    <a:cubicBezTo>
                      <a:pt x="4" y="7"/>
                      <a:pt x="4" y="7"/>
                      <a:pt x="4" y="7"/>
                    </a:cubicBezTo>
                    <a:cubicBezTo>
                      <a:pt x="4" y="8"/>
                      <a:pt x="4" y="8"/>
                      <a:pt x="4" y="9"/>
                    </a:cubicBezTo>
                    <a:cubicBezTo>
                      <a:pt x="4" y="9"/>
                      <a:pt x="4" y="9"/>
                      <a:pt x="4" y="9"/>
                    </a:cubicBezTo>
                    <a:cubicBezTo>
                      <a:pt x="4" y="9"/>
                      <a:pt x="4" y="9"/>
                      <a:pt x="4" y="10"/>
                    </a:cubicBezTo>
                    <a:cubicBezTo>
                      <a:pt x="4" y="10"/>
                      <a:pt x="4" y="10"/>
                      <a:pt x="4" y="10"/>
                    </a:cubicBezTo>
                    <a:cubicBezTo>
                      <a:pt x="4" y="10"/>
                      <a:pt x="4" y="10"/>
                      <a:pt x="4" y="11"/>
                    </a:cubicBezTo>
                    <a:cubicBezTo>
                      <a:pt x="7" y="12"/>
                      <a:pt x="8" y="15"/>
                      <a:pt x="7" y="18"/>
                    </a:cubicBezTo>
                    <a:cubicBezTo>
                      <a:pt x="7" y="18"/>
                      <a:pt x="7" y="19"/>
                      <a:pt x="8" y="19"/>
                    </a:cubicBezTo>
                    <a:cubicBezTo>
                      <a:pt x="9" y="21"/>
                      <a:pt x="10" y="24"/>
                      <a:pt x="8" y="26"/>
                    </a:cubicBezTo>
                    <a:cubicBezTo>
                      <a:pt x="7" y="27"/>
                      <a:pt x="5" y="27"/>
                      <a:pt x="4" y="26"/>
                    </a:cubicBezTo>
                    <a:cubicBezTo>
                      <a:pt x="4" y="26"/>
                      <a:pt x="3" y="26"/>
                      <a:pt x="3" y="26"/>
                    </a:cubicBezTo>
                    <a:cubicBezTo>
                      <a:pt x="3" y="27"/>
                      <a:pt x="4" y="27"/>
                      <a:pt x="4" y="28"/>
                    </a:cubicBezTo>
                    <a:cubicBezTo>
                      <a:pt x="5" y="29"/>
                      <a:pt x="6" y="31"/>
                      <a:pt x="4" y="33"/>
                    </a:cubicBezTo>
                    <a:cubicBezTo>
                      <a:pt x="4" y="34"/>
                      <a:pt x="3" y="34"/>
                      <a:pt x="3" y="35"/>
                    </a:cubicBezTo>
                    <a:cubicBezTo>
                      <a:pt x="2" y="35"/>
                      <a:pt x="2" y="36"/>
                      <a:pt x="2" y="36"/>
                    </a:cubicBezTo>
                    <a:cubicBezTo>
                      <a:pt x="2" y="36"/>
                      <a:pt x="2" y="36"/>
                      <a:pt x="2" y="36"/>
                    </a:cubicBezTo>
                    <a:cubicBezTo>
                      <a:pt x="1" y="36"/>
                      <a:pt x="1" y="37"/>
                      <a:pt x="1" y="38"/>
                    </a:cubicBezTo>
                    <a:cubicBezTo>
                      <a:pt x="1" y="38"/>
                      <a:pt x="1" y="38"/>
                      <a:pt x="1" y="38"/>
                    </a:cubicBezTo>
                    <a:cubicBezTo>
                      <a:pt x="2" y="39"/>
                      <a:pt x="2" y="41"/>
                      <a:pt x="2" y="42"/>
                    </a:cubicBezTo>
                    <a:cubicBezTo>
                      <a:pt x="2" y="44"/>
                      <a:pt x="1" y="45"/>
                      <a:pt x="0" y="47"/>
                    </a:cubicBezTo>
                    <a:cubicBezTo>
                      <a:pt x="1" y="47"/>
                      <a:pt x="2" y="47"/>
                      <a:pt x="3" y="48"/>
                    </a:cubicBezTo>
                    <a:cubicBezTo>
                      <a:pt x="4" y="48"/>
                      <a:pt x="4" y="49"/>
                      <a:pt x="5" y="49"/>
                    </a:cubicBezTo>
                    <a:cubicBezTo>
                      <a:pt x="9" y="51"/>
                      <a:pt x="13" y="54"/>
                      <a:pt x="13" y="58"/>
                    </a:cubicBezTo>
                    <a:cubicBezTo>
                      <a:pt x="12" y="60"/>
                      <a:pt x="12" y="62"/>
                      <a:pt x="11" y="63"/>
                    </a:cubicBezTo>
                    <a:cubicBezTo>
                      <a:pt x="11" y="63"/>
                      <a:pt x="11" y="64"/>
                      <a:pt x="11" y="64"/>
                    </a:cubicBezTo>
                    <a:cubicBezTo>
                      <a:pt x="11" y="64"/>
                      <a:pt x="11" y="65"/>
                      <a:pt x="11" y="65"/>
                    </a:cubicBezTo>
                    <a:cubicBezTo>
                      <a:pt x="10" y="65"/>
                      <a:pt x="10" y="66"/>
                      <a:pt x="10" y="66"/>
                    </a:cubicBezTo>
                    <a:cubicBezTo>
                      <a:pt x="10" y="66"/>
                      <a:pt x="10" y="66"/>
                      <a:pt x="10" y="67"/>
                    </a:cubicBezTo>
                    <a:cubicBezTo>
                      <a:pt x="13" y="66"/>
                      <a:pt x="17" y="65"/>
                      <a:pt x="22" y="64"/>
                    </a:cubicBezTo>
                    <a:cubicBezTo>
                      <a:pt x="27" y="62"/>
                      <a:pt x="34" y="61"/>
                      <a:pt x="40" y="59"/>
                    </a:cubicBezTo>
                    <a:cubicBezTo>
                      <a:pt x="47" y="58"/>
                      <a:pt x="54" y="59"/>
                      <a:pt x="61" y="60"/>
                    </a:cubicBezTo>
                    <a:cubicBezTo>
                      <a:pt x="61" y="60"/>
                      <a:pt x="61" y="59"/>
                      <a:pt x="61" y="59"/>
                    </a:cubicBezTo>
                    <a:cubicBezTo>
                      <a:pt x="61" y="59"/>
                      <a:pt x="61" y="59"/>
                      <a:pt x="61" y="59"/>
                    </a:cubicBezTo>
                    <a:cubicBezTo>
                      <a:pt x="61" y="59"/>
                      <a:pt x="61" y="59"/>
                      <a:pt x="61" y="59"/>
                    </a:cubicBezTo>
                    <a:cubicBezTo>
                      <a:pt x="61" y="58"/>
                      <a:pt x="61" y="58"/>
                      <a:pt x="61" y="58"/>
                    </a:cubicBezTo>
                    <a:cubicBezTo>
                      <a:pt x="61" y="58"/>
                      <a:pt x="61" y="58"/>
                      <a:pt x="61" y="58"/>
                    </a:cubicBezTo>
                    <a:cubicBezTo>
                      <a:pt x="60" y="56"/>
                      <a:pt x="56" y="47"/>
                      <a:pt x="56" y="44"/>
                    </a:cubicBezTo>
                    <a:cubicBezTo>
                      <a:pt x="56" y="43"/>
                      <a:pt x="57" y="42"/>
                      <a:pt x="58" y="40"/>
                    </a:cubicBezTo>
                    <a:cubicBezTo>
                      <a:pt x="59" y="38"/>
                      <a:pt x="60" y="35"/>
                      <a:pt x="60" y="34"/>
                    </a:cubicBezTo>
                    <a:cubicBezTo>
                      <a:pt x="60" y="31"/>
                      <a:pt x="62" y="30"/>
                      <a:pt x="63" y="28"/>
                    </a:cubicBezTo>
                    <a:cubicBezTo>
                      <a:pt x="63" y="28"/>
                      <a:pt x="64" y="27"/>
                      <a:pt x="64" y="26"/>
                    </a:cubicBezTo>
                    <a:cubicBezTo>
                      <a:pt x="64" y="26"/>
                      <a:pt x="64" y="26"/>
                      <a:pt x="64" y="25"/>
                    </a:cubicBezTo>
                    <a:cubicBezTo>
                      <a:pt x="64" y="25"/>
                      <a:pt x="64" y="25"/>
                      <a:pt x="64" y="25"/>
                    </a:cubicBezTo>
                    <a:cubicBezTo>
                      <a:pt x="64" y="24"/>
                      <a:pt x="64" y="24"/>
                      <a:pt x="64" y="24"/>
                    </a:cubicBezTo>
                    <a:cubicBezTo>
                      <a:pt x="64" y="24"/>
                      <a:pt x="64" y="23"/>
                      <a:pt x="64" y="23"/>
                    </a:cubicBezTo>
                    <a:cubicBezTo>
                      <a:pt x="64" y="23"/>
                      <a:pt x="64" y="22"/>
                      <a:pt x="64" y="22"/>
                    </a:cubicBezTo>
                    <a:cubicBezTo>
                      <a:pt x="64" y="22"/>
                      <a:pt x="64" y="21"/>
                      <a:pt x="64" y="21"/>
                    </a:cubicBezTo>
                    <a:cubicBezTo>
                      <a:pt x="64" y="20"/>
                      <a:pt x="64" y="20"/>
                      <a:pt x="64" y="20"/>
                    </a:cubicBezTo>
                    <a:cubicBezTo>
                      <a:pt x="63" y="19"/>
                      <a:pt x="63" y="19"/>
                      <a:pt x="63" y="19"/>
                    </a:cubicBezTo>
                    <a:cubicBezTo>
                      <a:pt x="63" y="18"/>
                      <a:pt x="63" y="18"/>
                      <a:pt x="63" y="17"/>
                    </a:cubicBezTo>
                    <a:cubicBezTo>
                      <a:pt x="63" y="17"/>
                      <a:pt x="63" y="16"/>
                      <a:pt x="63" y="16"/>
                    </a:cubicBezTo>
                    <a:cubicBezTo>
                      <a:pt x="63" y="16"/>
                      <a:pt x="63" y="15"/>
                      <a:pt x="62" y="15"/>
                    </a:cubicBezTo>
                    <a:cubicBezTo>
                      <a:pt x="62" y="14"/>
                      <a:pt x="62" y="14"/>
                      <a:pt x="62" y="14"/>
                    </a:cubicBezTo>
                    <a:cubicBezTo>
                      <a:pt x="62" y="13"/>
                      <a:pt x="62" y="13"/>
                      <a:pt x="62" y="12"/>
                    </a:cubicBezTo>
                    <a:cubicBezTo>
                      <a:pt x="62" y="12"/>
                      <a:pt x="61" y="12"/>
                      <a:pt x="61" y="11"/>
                    </a:cubicBezTo>
                    <a:cubicBezTo>
                      <a:pt x="61" y="11"/>
                      <a:pt x="61" y="11"/>
                      <a:pt x="61" y="10"/>
                    </a:cubicBezTo>
                    <a:cubicBezTo>
                      <a:pt x="61" y="10"/>
                      <a:pt x="61" y="10"/>
                      <a:pt x="61" y="10"/>
                    </a:cubicBezTo>
                    <a:cubicBezTo>
                      <a:pt x="61" y="10"/>
                      <a:pt x="61"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6" name="Freeform 1383"/>
              <p:cNvSpPr>
                <a:spLocks/>
              </p:cNvSpPr>
              <p:nvPr/>
            </p:nvSpPr>
            <p:spPr bwMode="auto">
              <a:xfrm>
                <a:off x="1635" y="2855"/>
                <a:ext cx="41" cy="65"/>
              </a:xfrm>
              <a:custGeom>
                <a:avLst/>
                <a:gdLst>
                  <a:gd name="T0" fmla="*/ 32 w 43"/>
                  <a:gd name="T1" fmla="*/ 2 h 68"/>
                  <a:gd name="T2" fmla="*/ 31 w 43"/>
                  <a:gd name="T3" fmla="*/ 2 h 68"/>
                  <a:gd name="T4" fmla="*/ 31 w 43"/>
                  <a:gd name="T5" fmla="*/ 2 h 68"/>
                  <a:gd name="T6" fmla="*/ 30 w 43"/>
                  <a:gd name="T7" fmla="*/ 2 h 68"/>
                  <a:gd name="T8" fmla="*/ 29 w 43"/>
                  <a:gd name="T9" fmla="*/ 1 h 68"/>
                  <a:gd name="T10" fmla="*/ 4 w 43"/>
                  <a:gd name="T11" fmla="*/ 1 h 68"/>
                  <a:gd name="T12" fmla="*/ 6 w 43"/>
                  <a:gd name="T13" fmla="*/ 11 h 68"/>
                  <a:gd name="T14" fmla="*/ 5 w 43"/>
                  <a:gd name="T15" fmla="*/ 13 h 68"/>
                  <a:gd name="T16" fmla="*/ 5 w 43"/>
                  <a:gd name="T17" fmla="*/ 14 h 68"/>
                  <a:gd name="T18" fmla="*/ 6 w 43"/>
                  <a:gd name="T19" fmla="*/ 17 h 68"/>
                  <a:gd name="T20" fmla="*/ 7 w 43"/>
                  <a:gd name="T21" fmla="*/ 19 h 68"/>
                  <a:gd name="T22" fmla="*/ 7 w 43"/>
                  <a:gd name="T23" fmla="*/ 22 h 68"/>
                  <a:gd name="T24" fmla="*/ 8 w 43"/>
                  <a:gd name="T25" fmla="*/ 24 h 68"/>
                  <a:gd name="T26" fmla="*/ 8 w 43"/>
                  <a:gd name="T27" fmla="*/ 27 h 68"/>
                  <a:gd name="T28" fmla="*/ 8 w 43"/>
                  <a:gd name="T29" fmla="*/ 29 h 68"/>
                  <a:gd name="T30" fmla="*/ 8 w 43"/>
                  <a:gd name="T31" fmla="*/ 30 h 68"/>
                  <a:gd name="T32" fmla="*/ 4 w 43"/>
                  <a:gd name="T33" fmla="*/ 37 h 68"/>
                  <a:gd name="T34" fmla="*/ 0 w 43"/>
                  <a:gd name="T35" fmla="*/ 49 h 68"/>
                  <a:gd name="T36" fmla="*/ 5 w 43"/>
                  <a:gd name="T37" fmla="*/ 61 h 68"/>
                  <a:gd name="T38" fmla="*/ 5 w 43"/>
                  <a:gd name="T39" fmla="*/ 63 h 68"/>
                  <a:gd name="T40" fmla="*/ 5 w 43"/>
                  <a:gd name="T41" fmla="*/ 64 h 68"/>
                  <a:gd name="T42" fmla="*/ 5 w 43"/>
                  <a:gd name="T43" fmla="*/ 65 h 68"/>
                  <a:gd name="T44" fmla="*/ 11 w 43"/>
                  <a:gd name="T45" fmla="*/ 68 h 68"/>
                  <a:gd name="T46" fmla="*/ 39 w 43"/>
                  <a:gd name="T47" fmla="*/ 56 h 68"/>
                  <a:gd name="T48" fmla="*/ 43 w 43"/>
                  <a:gd name="T49" fmla="*/ 54 h 68"/>
                  <a:gd name="T50" fmla="*/ 42 w 43"/>
                  <a:gd name="T51" fmla="*/ 52 h 68"/>
                  <a:gd name="T52" fmla="*/ 41 w 43"/>
                  <a:gd name="T53" fmla="*/ 49 h 68"/>
                  <a:gd name="T54" fmla="*/ 40 w 43"/>
                  <a:gd name="T55" fmla="*/ 45 h 68"/>
                  <a:gd name="T56" fmla="*/ 37 w 43"/>
                  <a:gd name="T57" fmla="*/ 28 h 68"/>
                  <a:gd name="T58" fmla="*/ 36 w 43"/>
                  <a:gd name="T59" fmla="*/ 11 h 68"/>
                  <a:gd name="T60" fmla="*/ 34 w 43"/>
                  <a:gd name="T61" fmla="*/ 6 h 68"/>
                  <a:gd name="T62" fmla="*/ 33 w 43"/>
                  <a:gd name="T63" fmla="*/ 5 h 68"/>
                  <a:gd name="T64" fmla="*/ 33 w 43"/>
                  <a:gd name="T65" fmla="*/ 4 h 68"/>
                  <a:gd name="T66" fmla="*/ 32 w 43"/>
                  <a:gd name="T67" fmla="*/ 2 h 68"/>
                  <a:gd name="T68" fmla="*/ 32 w 43"/>
                  <a:gd name="T69"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68">
                    <a:moveTo>
                      <a:pt x="32" y="2"/>
                    </a:moveTo>
                    <a:cubicBezTo>
                      <a:pt x="32" y="2"/>
                      <a:pt x="32" y="2"/>
                      <a:pt x="32"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0" y="2"/>
                      <a:pt x="30" y="2"/>
                    </a:cubicBezTo>
                    <a:cubicBezTo>
                      <a:pt x="30" y="2"/>
                      <a:pt x="30" y="2"/>
                      <a:pt x="30" y="2"/>
                    </a:cubicBezTo>
                    <a:cubicBezTo>
                      <a:pt x="30" y="2"/>
                      <a:pt x="29" y="2"/>
                      <a:pt x="29" y="1"/>
                    </a:cubicBezTo>
                    <a:cubicBezTo>
                      <a:pt x="27" y="1"/>
                      <a:pt x="20" y="0"/>
                      <a:pt x="12" y="0"/>
                    </a:cubicBezTo>
                    <a:cubicBezTo>
                      <a:pt x="7" y="0"/>
                      <a:pt x="5" y="0"/>
                      <a:pt x="4" y="1"/>
                    </a:cubicBezTo>
                    <a:cubicBezTo>
                      <a:pt x="4" y="2"/>
                      <a:pt x="5" y="4"/>
                      <a:pt x="5" y="6"/>
                    </a:cubicBezTo>
                    <a:cubicBezTo>
                      <a:pt x="6" y="8"/>
                      <a:pt x="6" y="10"/>
                      <a:pt x="6" y="11"/>
                    </a:cubicBezTo>
                    <a:cubicBezTo>
                      <a:pt x="6" y="11"/>
                      <a:pt x="6" y="12"/>
                      <a:pt x="6" y="12"/>
                    </a:cubicBezTo>
                    <a:cubicBezTo>
                      <a:pt x="5" y="13"/>
                      <a:pt x="5" y="13"/>
                      <a:pt x="5" y="13"/>
                    </a:cubicBezTo>
                    <a:cubicBezTo>
                      <a:pt x="5" y="13"/>
                      <a:pt x="5" y="13"/>
                      <a:pt x="5" y="13"/>
                    </a:cubicBezTo>
                    <a:cubicBezTo>
                      <a:pt x="5" y="14"/>
                      <a:pt x="5" y="14"/>
                      <a:pt x="5" y="14"/>
                    </a:cubicBezTo>
                    <a:cubicBezTo>
                      <a:pt x="5" y="14"/>
                      <a:pt x="5" y="15"/>
                      <a:pt x="6" y="15"/>
                    </a:cubicBezTo>
                    <a:cubicBezTo>
                      <a:pt x="6" y="16"/>
                      <a:pt x="6" y="16"/>
                      <a:pt x="6" y="17"/>
                    </a:cubicBezTo>
                    <a:cubicBezTo>
                      <a:pt x="6" y="17"/>
                      <a:pt x="6" y="17"/>
                      <a:pt x="6" y="18"/>
                    </a:cubicBezTo>
                    <a:cubicBezTo>
                      <a:pt x="6" y="18"/>
                      <a:pt x="7" y="19"/>
                      <a:pt x="7" y="19"/>
                    </a:cubicBezTo>
                    <a:cubicBezTo>
                      <a:pt x="7" y="20"/>
                      <a:pt x="7" y="20"/>
                      <a:pt x="7" y="20"/>
                    </a:cubicBezTo>
                    <a:cubicBezTo>
                      <a:pt x="7" y="21"/>
                      <a:pt x="7" y="21"/>
                      <a:pt x="7" y="22"/>
                    </a:cubicBezTo>
                    <a:cubicBezTo>
                      <a:pt x="7" y="22"/>
                      <a:pt x="7" y="23"/>
                      <a:pt x="8" y="23"/>
                    </a:cubicBezTo>
                    <a:cubicBezTo>
                      <a:pt x="8" y="23"/>
                      <a:pt x="8" y="24"/>
                      <a:pt x="8" y="24"/>
                    </a:cubicBezTo>
                    <a:cubicBezTo>
                      <a:pt x="8" y="25"/>
                      <a:pt x="8" y="25"/>
                      <a:pt x="8" y="25"/>
                    </a:cubicBezTo>
                    <a:cubicBezTo>
                      <a:pt x="8" y="26"/>
                      <a:pt x="8" y="26"/>
                      <a:pt x="8" y="27"/>
                    </a:cubicBezTo>
                    <a:cubicBezTo>
                      <a:pt x="8" y="27"/>
                      <a:pt x="8" y="27"/>
                      <a:pt x="8" y="27"/>
                    </a:cubicBezTo>
                    <a:cubicBezTo>
                      <a:pt x="8" y="28"/>
                      <a:pt x="8" y="28"/>
                      <a:pt x="8" y="29"/>
                    </a:cubicBezTo>
                    <a:cubicBezTo>
                      <a:pt x="8" y="29"/>
                      <a:pt x="8" y="29"/>
                      <a:pt x="8" y="29"/>
                    </a:cubicBezTo>
                    <a:cubicBezTo>
                      <a:pt x="8" y="30"/>
                      <a:pt x="8" y="30"/>
                      <a:pt x="8" y="30"/>
                    </a:cubicBezTo>
                    <a:cubicBezTo>
                      <a:pt x="8" y="32"/>
                      <a:pt x="7" y="34"/>
                      <a:pt x="6" y="35"/>
                    </a:cubicBezTo>
                    <a:cubicBezTo>
                      <a:pt x="5" y="36"/>
                      <a:pt x="4" y="37"/>
                      <a:pt x="4" y="37"/>
                    </a:cubicBezTo>
                    <a:cubicBezTo>
                      <a:pt x="4" y="40"/>
                      <a:pt x="3" y="43"/>
                      <a:pt x="1" y="46"/>
                    </a:cubicBezTo>
                    <a:cubicBezTo>
                      <a:pt x="1" y="47"/>
                      <a:pt x="0" y="48"/>
                      <a:pt x="0" y="49"/>
                    </a:cubicBezTo>
                    <a:cubicBezTo>
                      <a:pt x="0" y="50"/>
                      <a:pt x="3" y="58"/>
                      <a:pt x="4" y="60"/>
                    </a:cubicBezTo>
                    <a:cubicBezTo>
                      <a:pt x="4" y="60"/>
                      <a:pt x="5" y="61"/>
                      <a:pt x="5" y="61"/>
                    </a:cubicBezTo>
                    <a:cubicBezTo>
                      <a:pt x="5" y="61"/>
                      <a:pt x="5" y="61"/>
                      <a:pt x="5" y="62"/>
                    </a:cubicBezTo>
                    <a:cubicBezTo>
                      <a:pt x="5" y="62"/>
                      <a:pt x="5" y="62"/>
                      <a:pt x="5" y="63"/>
                    </a:cubicBezTo>
                    <a:cubicBezTo>
                      <a:pt x="5" y="63"/>
                      <a:pt x="5" y="63"/>
                      <a:pt x="5" y="63"/>
                    </a:cubicBezTo>
                    <a:cubicBezTo>
                      <a:pt x="5" y="63"/>
                      <a:pt x="5" y="64"/>
                      <a:pt x="5" y="64"/>
                    </a:cubicBezTo>
                    <a:cubicBezTo>
                      <a:pt x="5" y="65"/>
                      <a:pt x="5" y="65"/>
                      <a:pt x="5" y="65"/>
                    </a:cubicBezTo>
                    <a:cubicBezTo>
                      <a:pt x="5" y="65"/>
                      <a:pt x="5" y="65"/>
                      <a:pt x="5" y="65"/>
                    </a:cubicBezTo>
                    <a:cubicBezTo>
                      <a:pt x="7" y="66"/>
                      <a:pt x="9" y="67"/>
                      <a:pt x="10" y="67"/>
                    </a:cubicBezTo>
                    <a:cubicBezTo>
                      <a:pt x="11" y="67"/>
                      <a:pt x="11" y="68"/>
                      <a:pt x="11" y="68"/>
                    </a:cubicBezTo>
                    <a:cubicBezTo>
                      <a:pt x="13" y="68"/>
                      <a:pt x="24" y="63"/>
                      <a:pt x="32" y="59"/>
                    </a:cubicBezTo>
                    <a:cubicBezTo>
                      <a:pt x="34" y="58"/>
                      <a:pt x="37" y="57"/>
                      <a:pt x="39" y="56"/>
                    </a:cubicBezTo>
                    <a:cubicBezTo>
                      <a:pt x="40" y="56"/>
                      <a:pt x="42" y="55"/>
                      <a:pt x="43" y="54"/>
                    </a:cubicBezTo>
                    <a:cubicBezTo>
                      <a:pt x="43" y="54"/>
                      <a:pt x="43" y="54"/>
                      <a:pt x="43" y="54"/>
                    </a:cubicBezTo>
                    <a:cubicBezTo>
                      <a:pt x="43" y="54"/>
                      <a:pt x="42" y="53"/>
                      <a:pt x="42" y="52"/>
                    </a:cubicBezTo>
                    <a:cubicBezTo>
                      <a:pt x="42" y="52"/>
                      <a:pt x="42" y="52"/>
                      <a:pt x="42" y="52"/>
                    </a:cubicBezTo>
                    <a:cubicBezTo>
                      <a:pt x="42" y="51"/>
                      <a:pt x="41" y="50"/>
                      <a:pt x="41" y="49"/>
                    </a:cubicBezTo>
                    <a:cubicBezTo>
                      <a:pt x="41" y="49"/>
                      <a:pt x="41" y="49"/>
                      <a:pt x="41" y="49"/>
                    </a:cubicBezTo>
                    <a:cubicBezTo>
                      <a:pt x="41" y="48"/>
                      <a:pt x="40" y="47"/>
                      <a:pt x="40" y="46"/>
                    </a:cubicBezTo>
                    <a:cubicBezTo>
                      <a:pt x="40" y="46"/>
                      <a:pt x="40" y="45"/>
                      <a:pt x="40" y="45"/>
                    </a:cubicBezTo>
                    <a:cubicBezTo>
                      <a:pt x="40" y="44"/>
                      <a:pt x="40" y="43"/>
                      <a:pt x="40" y="42"/>
                    </a:cubicBezTo>
                    <a:cubicBezTo>
                      <a:pt x="40" y="37"/>
                      <a:pt x="38" y="31"/>
                      <a:pt x="37" y="28"/>
                    </a:cubicBezTo>
                    <a:cubicBezTo>
                      <a:pt x="35" y="24"/>
                      <a:pt x="36" y="19"/>
                      <a:pt x="36" y="13"/>
                    </a:cubicBezTo>
                    <a:cubicBezTo>
                      <a:pt x="36" y="11"/>
                      <a:pt x="36" y="11"/>
                      <a:pt x="36" y="11"/>
                    </a:cubicBezTo>
                    <a:cubicBezTo>
                      <a:pt x="37" y="7"/>
                      <a:pt x="35" y="6"/>
                      <a:pt x="35" y="6"/>
                    </a:cubicBezTo>
                    <a:cubicBezTo>
                      <a:pt x="34" y="6"/>
                      <a:pt x="34" y="6"/>
                      <a:pt x="34" y="6"/>
                    </a:cubicBezTo>
                    <a:cubicBezTo>
                      <a:pt x="34" y="6"/>
                      <a:pt x="34" y="6"/>
                      <a:pt x="34" y="6"/>
                    </a:cubicBezTo>
                    <a:cubicBezTo>
                      <a:pt x="34" y="5"/>
                      <a:pt x="34" y="5"/>
                      <a:pt x="33" y="5"/>
                    </a:cubicBezTo>
                    <a:cubicBezTo>
                      <a:pt x="33" y="5"/>
                      <a:pt x="33" y="5"/>
                      <a:pt x="33" y="5"/>
                    </a:cubicBezTo>
                    <a:cubicBezTo>
                      <a:pt x="33" y="4"/>
                      <a:pt x="33" y="4"/>
                      <a:pt x="33" y="4"/>
                    </a:cubicBezTo>
                    <a:cubicBezTo>
                      <a:pt x="33" y="4"/>
                      <a:pt x="33" y="3"/>
                      <a:pt x="33" y="3"/>
                    </a:cubicBezTo>
                    <a:cubicBezTo>
                      <a:pt x="33" y="3"/>
                      <a:pt x="32" y="2"/>
                      <a:pt x="32" y="2"/>
                    </a:cubicBezTo>
                    <a:cubicBezTo>
                      <a:pt x="32" y="2"/>
                      <a:pt x="32" y="2"/>
                      <a:pt x="32" y="2"/>
                    </a:cubicBezTo>
                    <a:cubicBezTo>
                      <a:pt x="32" y="2"/>
                      <a:pt x="32" y="2"/>
                      <a:pt x="3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7" name="Freeform 1384"/>
              <p:cNvSpPr>
                <a:spLocks/>
              </p:cNvSpPr>
              <p:nvPr/>
            </p:nvSpPr>
            <p:spPr bwMode="auto">
              <a:xfrm>
                <a:off x="1666" y="285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8" name="Freeform 1385"/>
              <p:cNvSpPr>
                <a:spLocks/>
              </p:cNvSpPr>
              <p:nvPr/>
            </p:nvSpPr>
            <p:spPr bwMode="auto">
              <a:xfrm>
                <a:off x="1673" y="2899"/>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9" name="Freeform 1386"/>
              <p:cNvSpPr>
                <a:spLocks/>
              </p:cNvSpPr>
              <p:nvPr/>
            </p:nvSpPr>
            <p:spPr bwMode="auto">
              <a:xfrm>
                <a:off x="1668"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0" name="Freeform 1387"/>
              <p:cNvSpPr>
                <a:spLocks/>
              </p:cNvSpPr>
              <p:nvPr/>
            </p:nvSpPr>
            <p:spPr bwMode="auto">
              <a:xfrm>
                <a:off x="1667" y="286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1" name="Freeform 1388"/>
              <p:cNvSpPr>
                <a:spLocks/>
              </p:cNvSpPr>
              <p:nvPr/>
            </p:nvSpPr>
            <p:spPr bwMode="auto">
              <a:xfrm>
                <a:off x="1674" y="2902"/>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2" name="Freeform 1389"/>
              <p:cNvSpPr>
                <a:spLocks/>
              </p:cNvSpPr>
              <p:nvPr/>
            </p:nvSpPr>
            <p:spPr bwMode="auto">
              <a:xfrm>
                <a:off x="1675" y="290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3" name="Freeform 1390"/>
              <p:cNvSpPr>
                <a:spLocks/>
              </p:cNvSpPr>
              <p:nvPr/>
            </p:nvSpPr>
            <p:spPr bwMode="auto">
              <a:xfrm>
                <a:off x="1667" y="28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4" name="Freeform 1391"/>
              <p:cNvSpPr>
                <a:spLocks/>
              </p:cNvSpPr>
              <p:nvPr/>
            </p:nvSpPr>
            <p:spPr bwMode="auto">
              <a:xfrm>
                <a:off x="1673" y="2895"/>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5" name="Freeform 1392"/>
              <p:cNvSpPr>
                <a:spLocks/>
              </p:cNvSpPr>
              <p:nvPr/>
            </p:nvSpPr>
            <p:spPr bwMode="auto">
              <a:xfrm>
                <a:off x="1641" y="287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6" name="Freeform 1393"/>
              <p:cNvSpPr>
                <a:spLocks/>
              </p:cNvSpPr>
              <p:nvPr/>
            </p:nvSpPr>
            <p:spPr bwMode="auto">
              <a:xfrm>
                <a:off x="1643" y="287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7" name="Freeform 1394"/>
              <p:cNvSpPr>
                <a:spLocks/>
              </p:cNvSpPr>
              <p:nvPr/>
            </p:nvSpPr>
            <p:spPr bwMode="auto">
              <a:xfrm>
                <a:off x="1643" y="28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8" name="Freeform 1395"/>
              <p:cNvSpPr>
                <a:spLocks/>
              </p:cNvSpPr>
              <p:nvPr/>
            </p:nvSpPr>
            <p:spPr bwMode="auto">
              <a:xfrm>
                <a:off x="1642" y="287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9" name="Freeform 1396"/>
              <p:cNvSpPr>
                <a:spLocks/>
              </p:cNvSpPr>
              <p:nvPr/>
            </p:nvSpPr>
            <p:spPr bwMode="auto">
              <a:xfrm>
                <a:off x="1640"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0" name="Freeform 1397"/>
              <p:cNvSpPr>
                <a:spLocks/>
              </p:cNvSpPr>
              <p:nvPr/>
            </p:nvSpPr>
            <p:spPr bwMode="auto">
              <a:xfrm>
                <a:off x="1640"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1" name="Freeform 1398"/>
              <p:cNvSpPr>
                <a:spLocks/>
              </p:cNvSpPr>
              <p:nvPr/>
            </p:nvSpPr>
            <p:spPr bwMode="auto">
              <a:xfrm>
                <a:off x="1643" y="28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2" name="Freeform 1399"/>
              <p:cNvSpPr>
                <a:spLocks/>
              </p:cNvSpPr>
              <p:nvPr/>
            </p:nvSpPr>
            <p:spPr bwMode="auto">
              <a:xfrm>
                <a:off x="1640" y="286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3" name="Freeform 1400"/>
              <p:cNvSpPr>
                <a:spLocks/>
              </p:cNvSpPr>
              <p:nvPr/>
            </p:nvSpPr>
            <p:spPr bwMode="auto">
              <a:xfrm>
                <a:off x="1640"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4" name="Freeform 1401"/>
              <p:cNvSpPr>
                <a:spLocks/>
              </p:cNvSpPr>
              <p:nvPr/>
            </p:nvSpPr>
            <p:spPr bwMode="auto">
              <a:xfrm>
                <a:off x="1642" y="287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5" name="Freeform 1402"/>
              <p:cNvSpPr>
                <a:spLocks/>
              </p:cNvSpPr>
              <p:nvPr/>
            </p:nvSpPr>
            <p:spPr bwMode="auto">
              <a:xfrm>
                <a:off x="1507" y="2837"/>
                <a:ext cx="76" cy="56"/>
              </a:xfrm>
              <a:custGeom>
                <a:avLst/>
                <a:gdLst>
                  <a:gd name="T0" fmla="*/ 56 w 79"/>
                  <a:gd name="T1" fmla="*/ 45 h 59"/>
                  <a:gd name="T2" fmla="*/ 57 w 79"/>
                  <a:gd name="T3" fmla="*/ 45 h 59"/>
                  <a:gd name="T4" fmla="*/ 64 w 79"/>
                  <a:gd name="T5" fmla="*/ 56 h 59"/>
                  <a:gd name="T6" fmla="*/ 70 w 79"/>
                  <a:gd name="T7" fmla="*/ 54 h 59"/>
                  <a:gd name="T8" fmla="*/ 72 w 79"/>
                  <a:gd name="T9" fmla="*/ 54 h 59"/>
                  <a:gd name="T10" fmla="*/ 73 w 79"/>
                  <a:gd name="T11" fmla="*/ 55 h 59"/>
                  <a:gd name="T12" fmla="*/ 74 w 79"/>
                  <a:gd name="T13" fmla="*/ 55 h 59"/>
                  <a:gd name="T14" fmla="*/ 74 w 79"/>
                  <a:gd name="T15" fmla="*/ 53 h 59"/>
                  <a:gd name="T16" fmla="*/ 79 w 79"/>
                  <a:gd name="T17" fmla="*/ 46 h 59"/>
                  <a:gd name="T18" fmla="*/ 77 w 79"/>
                  <a:gd name="T19" fmla="*/ 40 h 59"/>
                  <a:gd name="T20" fmla="*/ 75 w 79"/>
                  <a:gd name="T21" fmla="*/ 36 h 59"/>
                  <a:gd name="T22" fmla="*/ 74 w 79"/>
                  <a:gd name="T23" fmla="*/ 34 h 59"/>
                  <a:gd name="T24" fmla="*/ 74 w 79"/>
                  <a:gd name="T25" fmla="*/ 32 h 59"/>
                  <a:gd name="T26" fmla="*/ 74 w 79"/>
                  <a:gd name="T27" fmla="*/ 30 h 59"/>
                  <a:gd name="T28" fmla="*/ 75 w 79"/>
                  <a:gd name="T29" fmla="*/ 27 h 59"/>
                  <a:gd name="T30" fmla="*/ 74 w 79"/>
                  <a:gd name="T31" fmla="*/ 26 h 59"/>
                  <a:gd name="T32" fmla="*/ 73 w 79"/>
                  <a:gd name="T33" fmla="*/ 22 h 59"/>
                  <a:gd name="T34" fmla="*/ 70 w 79"/>
                  <a:gd name="T35" fmla="*/ 14 h 59"/>
                  <a:gd name="T36" fmla="*/ 62 w 79"/>
                  <a:gd name="T37" fmla="*/ 5 h 59"/>
                  <a:gd name="T38" fmla="*/ 51 w 79"/>
                  <a:gd name="T39" fmla="*/ 6 h 59"/>
                  <a:gd name="T40" fmla="*/ 44 w 79"/>
                  <a:gd name="T41" fmla="*/ 8 h 59"/>
                  <a:gd name="T42" fmla="*/ 40 w 79"/>
                  <a:gd name="T43" fmla="*/ 9 h 59"/>
                  <a:gd name="T44" fmla="*/ 39 w 79"/>
                  <a:gd name="T45" fmla="*/ 8 h 59"/>
                  <a:gd name="T46" fmla="*/ 38 w 79"/>
                  <a:gd name="T47" fmla="*/ 7 h 59"/>
                  <a:gd name="T48" fmla="*/ 38 w 79"/>
                  <a:gd name="T49" fmla="*/ 6 h 59"/>
                  <a:gd name="T50" fmla="*/ 37 w 79"/>
                  <a:gd name="T51" fmla="*/ 5 h 59"/>
                  <a:gd name="T52" fmla="*/ 36 w 79"/>
                  <a:gd name="T53" fmla="*/ 5 h 59"/>
                  <a:gd name="T54" fmla="*/ 33 w 79"/>
                  <a:gd name="T55" fmla="*/ 5 h 59"/>
                  <a:gd name="T56" fmla="*/ 20 w 79"/>
                  <a:gd name="T57" fmla="*/ 2 h 59"/>
                  <a:gd name="T58" fmla="*/ 18 w 79"/>
                  <a:gd name="T59" fmla="*/ 1 h 59"/>
                  <a:gd name="T60" fmla="*/ 16 w 79"/>
                  <a:gd name="T61" fmla="*/ 1 h 59"/>
                  <a:gd name="T62" fmla="*/ 15 w 79"/>
                  <a:gd name="T63" fmla="*/ 2 h 59"/>
                  <a:gd name="T64" fmla="*/ 14 w 79"/>
                  <a:gd name="T65" fmla="*/ 4 h 59"/>
                  <a:gd name="T66" fmla="*/ 12 w 79"/>
                  <a:gd name="T67" fmla="*/ 5 h 59"/>
                  <a:gd name="T68" fmla="*/ 14 w 79"/>
                  <a:gd name="T69" fmla="*/ 8 h 59"/>
                  <a:gd name="T70" fmla="*/ 2 w 79"/>
                  <a:gd name="T71" fmla="*/ 16 h 59"/>
                  <a:gd name="T72" fmla="*/ 0 w 79"/>
                  <a:gd name="T73" fmla="*/ 17 h 59"/>
                  <a:gd name="T74" fmla="*/ 19 w 79"/>
                  <a:gd name="T75" fmla="*/ 37 h 59"/>
                  <a:gd name="T76" fmla="*/ 20 w 79"/>
                  <a:gd name="T77" fmla="*/ 36 h 59"/>
                  <a:gd name="T78" fmla="*/ 22 w 79"/>
                  <a:gd name="T79" fmla="*/ 34 h 59"/>
                  <a:gd name="T80" fmla="*/ 23 w 79"/>
                  <a:gd name="T81" fmla="*/ 33 h 59"/>
                  <a:gd name="T82" fmla="*/ 23 w 79"/>
                  <a:gd name="T83" fmla="*/ 32 h 59"/>
                  <a:gd name="T84" fmla="*/ 24 w 79"/>
                  <a:gd name="T85" fmla="*/ 32 h 59"/>
                  <a:gd name="T86" fmla="*/ 31 w 79"/>
                  <a:gd name="T87" fmla="*/ 29 h 59"/>
                  <a:gd name="T88" fmla="*/ 50 w 79"/>
                  <a:gd name="T89" fmla="*/ 40 h 59"/>
                  <a:gd name="T90" fmla="*/ 51 w 79"/>
                  <a:gd name="T91" fmla="*/ 43 h 59"/>
                  <a:gd name="T92" fmla="*/ 51 w 79"/>
                  <a:gd name="T93" fmla="*/ 45 h 59"/>
                  <a:gd name="T94" fmla="*/ 54 w 79"/>
                  <a:gd name="T95"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59">
                    <a:moveTo>
                      <a:pt x="54" y="45"/>
                    </a:moveTo>
                    <a:cubicBezTo>
                      <a:pt x="54" y="45"/>
                      <a:pt x="54" y="45"/>
                      <a:pt x="54" y="45"/>
                    </a:cubicBezTo>
                    <a:cubicBezTo>
                      <a:pt x="54" y="45"/>
                      <a:pt x="55" y="45"/>
                      <a:pt x="56" y="45"/>
                    </a:cubicBezTo>
                    <a:cubicBezTo>
                      <a:pt x="56" y="45"/>
                      <a:pt x="56" y="45"/>
                      <a:pt x="56" y="45"/>
                    </a:cubicBezTo>
                    <a:cubicBezTo>
                      <a:pt x="56" y="45"/>
                      <a:pt x="57" y="45"/>
                      <a:pt x="57" y="45"/>
                    </a:cubicBezTo>
                    <a:cubicBezTo>
                      <a:pt x="57" y="45"/>
                      <a:pt x="57" y="45"/>
                      <a:pt x="57" y="45"/>
                    </a:cubicBezTo>
                    <a:cubicBezTo>
                      <a:pt x="58" y="45"/>
                      <a:pt x="58" y="45"/>
                      <a:pt x="58" y="45"/>
                    </a:cubicBezTo>
                    <a:cubicBezTo>
                      <a:pt x="59" y="45"/>
                      <a:pt x="60" y="45"/>
                      <a:pt x="61" y="46"/>
                    </a:cubicBezTo>
                    <a:cubicBezTo>
                      <a:pt x="62" y="48"/>
                      <a:pt x="64" y="53"/>
                      <a:pt x="64" y="56"/>
                    </a:cubicBezTo>
                    <a:cubicBezTo>
                      <a:pt x="63" y="57"/>
                      <a:pt x="64" y="58"/>
                      <a:pt x="64" y="58"/>
                    </a:cubicBezTo>
                    <a:cubicBezTo>
                      <a:pt x="65" y="59"/>
                      <a:pt x="65" y="59"/>
                      <a:pt x="65" y="59"/>
                    </a:cubicBezTo>
                    <a:cubicBezTo>
                      <a:pt x="67" y="57"/>
                      <a:pt x="68" y="55"/>
                      <a:pt x="70" y="54"/>
                    </a:cubicBezTo>
                    <a:cubicBezTo>
                      <a:pt x="70" y="54"/>
                      <a:pt x="70" y="54"/>
                      <a:pt x="71" y="54"/>
                    </a:cubicBezTo>
                    <a:cubicBezTo>
                      <a:pt x="71" y="54"/>
                      <a:pt x="71" y="54"/>
                      <a:pt x="72" y="54"/>
                    </a:cubicBezTo>
                    <a:cubicBezTo>
                      <a:pt x="72" y="54"/>
                      <a:pt x="72" y="54"/>
                      <a:pt x="72" y="54"/>
                    </a:cubicBezTo>
                    <a:cubicBezTo>
                      <a:pt x="72" y="54"/>
                      <a:pt x="72" y="54"/>
                      <a:pt x="72" y="54"/>
                    </a:cubicBezTo>
                    <a:cubicBezTo>
                      <a:pt x="72" y="54"/>
                      <a:pt x="72" y="54"/>
                      <a:pt x="72" y="54"/>
                    </a:cubicBezTo>
                    <a:cubicBezTo>
                      <a:pt x="73" y="55"/>
                      <a:pt x="73" y="55"/>
                      <a:pt x="73" y="55"/>
                    </a:cubicBezTo>
                    <a:cubicBezTo>
                      <a:pt x="73" y="55"/>
                      <a:pt x="73" y="55"/>
                      <a:pt x="73" y="55"/>
                    </a:cubicBezTo>
                    <a:cubicBezTo>
                      <a:pt x="73" y="55"/>
                      <a:pt x="73" y="55"/>
                      <a:pt x="73" y="56"/>
                    </a:cubicBezTo>
                    <a:cubicBezTo>
                      <a:pt x="73" y="55"/>
                      <a:pt x="74" y="55"/>
                      <a:pt x="74" y="55"/>
                    </a:cubicBezTo>
                    <a:cubicBezTo>
                      <a:pt x="74" y="54"/>
                      <a:pt x="75" y="54"/>
                      <a:pt x="75" y="54"/>
                    </a:cubicBezTo>
                    <a:cubicBezTo>
                      <a:pt x="75" y="54"/>
                      <a:pt x="75" y="54"/>
                      <a:pt x="75" y="54"/>
                    </a:cubicBezTo>
                    <a:cubicBezTo>
                      <a:pt x="75" y="54"/>
                      <a:pt x="75" y="53"/>
                      <a:pt x="74" y="53"/>
                    </a:cubicBezTo>
                    <a:cubicBezTo>
                      <a:pt x="74" y="51"/>
                      <a:pt x="73" y="49"/>
                      <a:pt x="74" y="47"/>
                    </a:cubicBezTo>
                    <a:cubicBezTo>
                      <a:pt x="75" y="45"/>
                      <a:pt x="76" y="45"/>
                      <a:pt x="77" y="45"/>
                    </a:cubicBezTo>
                    <a:cubicBezTo>
                      <a:pt x="78" y="45"/>
                      <a:pt x="78" y="45"/>
                      <a:pt x="79" y="46"/>
                    </a:cubicBezTo>
                    <a:cubicBezTo>
                      <a:pt x="79" y="46"/>
                      <a:pt x="79" y="46"/>
                      <a:pt x="79" y="46"/>
                    </a:cubicBezTo>
                    <a:cubicBezTo>
                      <a:pt x="79" y="45"/>
                      <a:pt x="79" y="45"/>
                      <a:pt x="78" y="44"/>
                    </a:cubicBezTo>
                    <a:cubicBezTo>
                      <a:pt x="77" y="43"/>
                      <a:pt x="77" y="41"/>
                      <a:pt x="77" y="40"/>
                    </a:cubicBezTo>
                    <a:cubicBezTo>
                      <a:pt x="77" y="39"/>
                      <a:pt x="77" y="38"/>
                      <a:pt x="76" y="37"/>
                    </a:cubicBezTo>
                    <a:cubicBezTo>
                      <a:pt x="76" y="37"/>
                      <a:pt x="75" y="36"/>
                      <a:pt x="75" y="36"/>
                    </a:cubicBezTo>
                    <a:cubicBezTo>
                      <a:pt x="75" y="36"/>
                      <a:pt x="75" y="36"/>
                      <a:pt x="75" y="36"/>
                    </a:cubicBezTo>
                    <a:cubicBezTo>
                      <a:pt x="75" y="36"/>
                      <a:pt x="74" y="35"/>
                      <a:pt x="74" y="35"/>
                    </a:cubicBezTo>
                    <a:cubicBezTo>
                      <a:pt x="74" y="35"/>
                      <a:pt x="74" y="35"/>
                      <a:pt x="74" y="35"/>
                    </a:cubicBezTo>
                    <a:cubicBezTo>
                      <a:pt x="74" y="34"/>
                      <a:pt x="74" y="34"/>
                      <a:pt x="74" y="34"/>
                    </a:cubicBezTo>
                    <a:cubicBezTo>
                      <a:pt x="74" y="34"/>
                      <a:pt x="74" y="34"/>
                      <a:pt x="74" y="33"/>
                    </a:cubicBezTo>
                    <a:cubicBezTo>
                      <a:pt x="74" y="33"/>
                      <a:pt x="74" y="33"/>
                      <a:pt x="74" y="33"/>
                    </a:cubicBezTo>
                    <a:cubicBezTo>
                      <a:pt x="74" y="32"/>
                      <a:pt x="74" y="32"/>
                      <a:pt x="74" y="32"/>
                    </a:cubicBezTo>
                    <a:cubicBezTo>
                      <a:pt x="74" y="32"/>
                      <a:pt x="74" y="31"/>
                      <a:pt x="74" y="31"/>
                    </a:cubicBezTo>
                    <a:cubicBezTo>
                      <a:pt x="74" y="31"/>
                      <a:pt x="74" y="31"/>
                      <a:pt x="74" y="31"/>
                    </a:cubicBezTo>
                    <a:cubicBezTo>
                      <a:pt x="74" y="30"/>
                      <a:pt x="74" y="30"/>
                      <a:pt x="74" y="30"/>
                    </a:cubicBezTo>
                    <a:cubicBezTo>
                      <a:pt x="74" y="29"/>
                      <a:pt x="74" y="29"/>
                      <a:pt x="74" y="29"/>
                    </a:cubicBezTo>
                    <a:cubicBezTo>
                      <a:pt x="74" y="29"/>
                      <a:pt x="74" y="28"/>
                      <a:pt x="74" y="28"/>
                    </a:cubicBezTo>
                    <a:cubicBezTo>
                      <a:pt x="75" y="28"/>
                      <a:pt x="75" y="28"/>
                      <a:pt x="75" y="27"/>
                    </a:cubicBezTo>
                    <a:cubicBezTo>
                      <a:pt x="75" y="27"/>
                      <a:pt x="75" y="27"/>
                      <a:pt x="75" y="27"/>
                    </a:cubicBezTo>
                    <a:cubicBezTo>
                      <a:pt x="74" y="27"/>
                      <a:pt x="74" y="26"/>
                      <a:pt x="74" y="26"/>
                    </a:cubicBezTo>
                    <a:cubicBezTo>
                      <a:pt x="74" y="26"/>
                      <a:pt x="74" y="26"/>
                      <a:pt x="74" y="26"/>
                    </a:cubicBezTo>
                    <a:cubicBezTo>
                      <a:pt x="74" y="26"/>
                      <a:pt x="74" y="26"/>
                      <a:pt x="74" y="26"/>
                    </a:cubicBezTo>
                    <a:cubicBezTo>
                      <a:pt x="74" y="26"/>
                      <a:pt x="74" y="26"/>
                      <a:pt x="74" y="26"/>
                    </a:cubicBezTo>
                    <a:cubicBezTo>
                      <a:pt x="73" y="24"/>
                      <a:pt x="73" y="23"/>
                      <a:pt x="73" y="22"/>
                    </a:cubicBezTo>
                    <a:cubicBezTo>
                      <a:pt x="73" y="21"/>
                      <a:pt x="72" y="21"/>
                      <a:pt x="72" y="20"/>
                    </a:cubicBezTo>
                    <a:cubicBezTo>
                      <a:pt x="71" y="20"/>
                      <a:pt x="69" y="19"/>
                      <a:pt x="69" y="17"/>
                    </a:cubicBezTo>
                    <a:cubicBezTo>
                      <a:pt x="69" y="16"/>
                      <a:pt x="69" y="15"/>
                      <a:pt x="70" y="14"/>
                    </a:cubicBezTo>
                    <a:cubicBezTo>
                      <a:pt x="69" y="12"/>
                      <a:pt x="67" y="11"/>
                      <a:pt x="67" y="9"/>
                    </a:cubicBezTo>
                    <a:cubicBezTo>
                      <a:pt x="67" y="8"/>
                      <a:pt x="65" y="4"/>
                      <a:pt x="64" y="3"/>
                    </a:cubicBezTo>
                    <a:cubicBezTo>
                      <a:pt x="64" y="3"/>
                      <a:pt x="63" y="4"/>
                      <a:pt x="62" y="5"/>
                    </a:cubicBezTo>
                    <a:cubicBezTo>
                      <a:pt x="60" y="7"/>
                      <a:pt x="58" y="8"/>
                      <a:pt x="56" y="8"/>
                    </a:cubicBezTo>
                    <a:cubicBezTo>
                      <a:pt x="55" y="8"/>
                      <a:pt x="54" y="8"/>
                      <a:pt x="53" y="7"/>
                    </a:cubicBezTo>
                    <a:cubicBezTo>
                      <a:pt x="52" y="7"/>
                      <a:pt x="51" y="6"/>
                      <a:pt x="51" y="6"/>
                    </a:cubicBezTo>
                    <a:cubicBezTo>
                      <a:pt x="50" y="8"/>
                      <a:pt x="48" y="9"/>
                      <a:pt x="47" y="9"/>
                    </a:cubicBezTo>
                    <a:cubicBezTo>
                      <a:pt x="46" y="9"/>
                      <a:pt x="46" y="8"/>
                      <a:pt x="45" y="8"/>
                    </a:cubicBezTo>
                    <a:cubicBezTo>
                      <a:pt x="45" y="8"/>
                      <a:pt x="44" y="8"/>
                      <a:pt x="44" y="8"/>
                    </a:cubicBezTo>
                    <a:cubicBezTo>
                      <a:pt x="43" y="9"/>
                      <a:pt x="42" y="9"/>
                      <a:pt x="41" y="9"/>
                    </a:cubicBezTo>
                    <a:cubicBezTo>
                      <a:pt x="41" y="9"/>
                      <a:pt x="41" y="9"/>
                      <a:pt x="40" y="9"/>
                    </a:cubicBezTo>
                    <a:cubicBezTo>
                      <a:pt x="40" y="9"/>
                      <a:pt x="40" y="9"/>
                      <a:pt x="40" y="9"/>
                    </a:cubicBezTo>
                    <a:cubicBezTo>
                      <a:pt x="40" y="9"/>
                      <a:pt x="40" y="9"/>
                      <a:pt x="40" y="9"/>
                    </a:cubicBezTo>
                    <a:cubicBezTo>
                      <a:pt x="40" y="9"/>
                      <a:pt x="40" y="9"/>
                      <a:pt x="39" y="9"/>
                    </a:cubicBezTo>
                    <a:cubicBezTo>
                      <a:pt x="39" y="8"/>
                      <a:pt x="39" y="8"/>
                      <a:pt x="39" y="8"/>
                    </a:cubicBezTo>
                    <a:cubicBezTo>
                      <a:pt x="39" y="8"/>
                      <a:pt x="39" y="8"/>
                      <a:pt x="39" y="8"/>
                    </a:cubicBezTo>
                    <a:cubicBezTo>
                      <a:pt x="39" y="8"/>
                      <a:pt x="39" y="8"/>
                      <a:pt x="38" y="7"/>
                    </a:cubicBezTo>
                    <a:cubicBezTo>
                      <a:pt x="38" y="7"/>
                      <a:pt x="38" y="7"/>
                      <a:pt x="38" y="7"/>
                    </a:cubicBezTo>
                    <a:cubicBezTo>
                      <a:pt x="38" y="7"/>
                      <a:pt x="38" y="7"/>
                      <a:pt x="38" y="7"/>
                    </a:cubicBezTo>
                    <a:cubicBezTo>
                      <a:pt x="38" y="7"/>
                      <a:pt x="38" y="6"/>
                      <a:pt x="38" y="6"/>
                    </a:cubicBezTo>
                    <a:cubicBezTo>
                      <a:pt x="38" y="6"/>
                      <a:pt x="38" y="6"/>
                      <a:pt x="38" y="6"/>
                    </a:cubicBezTo>
                    <a:cubicBezTo>
                      <a:pt x="38" y="6"/>
                      <a:pt x="38" y="6"/>
                      <a:pt x="38" y="5"/>
                    </a:cubicBezTo>
                    <a:cubicBezTo>
                      <a:pt x="37" y="5"/>
                      <a:pt x="37" y="5"/>
                      <a:pt x="37" y="5"/>
                    </a:cubicBezTo>
                    <a:cubicBezTo>
                      <a:pt x="37" y="5"/>
                      <a:pt x="37" y="5"/>
                      <a:pt x="37" y="5"/>
                    </a:cubicBezTo>
                    <a:cubicBezTo>
                      <a:pt x="37" y="5"/>
                      <a:pt x="37" y="4"/>
                      <a:pt x="37" y="4"/>
                    </a:cubicBezTo>
                    <a:cubicBezTo>
                      <a:pt x="37" y="4"/>
                      <a:pt x="37" y="5"/>
                      <a:pt x="37" y="5"/>
                    </a:cubicBezTo>
                    <a:cubicBezTo>
                      <a:pt x="37" y="5"/>
                      <a:pt x="36" y="5"/>
                      <a:pt x="36" y="5"/>
                    </a:cubicBezTo>
                    <a:cubicBezTo>
                      <a:pt x="36" y="5"/>
                      <a:pt x="35" y="5"/>
                      <a:pt x="35" y="5"/>
                    </a:cubicBezTo>
                    <a:cubicBezTo>
                      <a:pt x="35" y="5"/>
                      <a:pt x="34" y="5"/>
                      <a:pt x="34" y="5"/>
                    </a:cubicBezTo>
                    <a:cubicBezTo>
                      <a:pt x="34" y="5"/>
                      <a:pt x="33" y="5"/>
                      <a:pt x="33" y="5"/>
                    </a:cubicBezTo>
                    <a:cubicBezTo>
                      <a:pt x="33" y="5"/>
                      <a:pt x="32" y="5"/>
                      <a:pt x="32" y="5"/>
                    </a:cubicBezTo>
                    <a:cubicBezTo>
                      <a:pt x="32" y="5"/>
                      <a:pt x="31" y="5"/>
                      <a:pt x="31" y="5"/>
                    </a:cubicBezTo>
                    <a:cubicBezTo>
                      <a:pt x="28" y="5"/>
                      <a:pt x="21" y="5"/>
                      <a:pt x="20" y="2"/>
                    </a:cubicBezTo>
                    <a:cubicBezTo>
                      <a:pt x="19" y="2"/>
                      <a:pt x="19" y="2"/>
                      <a:pt x="19" y="2"/>
                    </a:cubicBezTo>
                    <a:cubicBezTo>
                      <a:pt x="19" y="2"/>
                      <a:pt x="19" y="1"/>
                      <a:pt x="18" y="1"/>
                    </a:cubicBezTo>
                    <a:cubicBezTo>
                      <a:pt x="18" y="1"/>
                      <a:pt x="18" y="1"/>
                      <a:pt x="18" y="1"/>
                    </a:cubicBezTo>
                    <a:cubicBezTo>
                      <a:pt x="18" y="1"/>
                      <a:pt x="18" y="1"/>
                      <a:pt x="17" y="1"/>
                    </a:cubicBezTo>
                    <a:cubicBezTo>
                      <a:pt x="17" y="1"/>
                      <a:pt x="17" y="1"/>
                      <a:pt x="17" y="1"/>
                    </a:cubicBezTo>
                    <a:cubicBezTo>
                      <a:pt x="17" y="1"/>
                      <a:pt x="16" y="1"/>
                      <a:pt x="16" y="1"/>
                    </a:cubicBezTo>
                    <a:cubicBezTo>
                      <a:pt x="16" y="1"/>
                      <a:pt x="16" y="0"/>
                      <a:pt x="15" y="0"/>
                    </a:cubicBezTo>
                    <a:cubicBezTo>
                      <a:pt x="15" y="2"/>
                      <a:pt x="15" y="2"/>
                      <a:pt x="15" y="2"/>
                    </a:cubicBezTo>
                    <a:cubicBezTo>
                      <a:pt x="15" y="2"/>
                      <a:pt x="15" y="2"/>
                      <a:pt x="15" y="2"/>
                    </a:cubicBezTo>
                    <a:cubicBezTo>
                      <a:pt x="15" y="2"/>
                      <a:pt x="15" y="2"/>
                      <a:pt x="15" y="2"/>
                    </a:cubicBezTo>
                    <a:cubicBezTo>
                      <a:pt x="14" y="2"/>
                      <a:pt x="14" y="3"/>
                      <a:pt x="14" y="3"/>
                    </a:cubicBezTo>
                    <a:cubicBezTo>
                      <a:pt x="14" y="3"/>
                      <a:pt x="14" y="3"/>
                      <a:pt x="14" y="4"/>
                    </a:cubicBezTo>
                    <a:cubicBezTo>
                      <a:pt x="14" y="4"/>
                      <a:pt x="13" y="4"/>
                      <a:pt x="13" y="4"/>
                    </a:cubicBezTo>
                    <a:cubicBezTo>
                      <a:pt x="13" y="4"/>
                      <a:pt x="13" y="5"/>
                      <a:pt x="12" y="5"/>
                    </a:cubicBezTo>
                    <a:cubicBezTo>
                      <a:pt x="12" y="5"/>
                      <a:pt x="12" y="5"/>
                      <a:pt x="12" y="5"/>
                    </a:cubicBezTo>
                    <a:cubicBezTo>
                      <a:pt x="12" y="5"/>
                      <a:pt x="12" y="5"/>
                      <a:pt x="12" y="5"/>
                    </a:cubicBezTo>
                    <a:cubicBezTo>
                      <a:pt x="12" y="6"/>
                      <a:pt x="13" y="6"/>
                      <a:pt x="13" y="6"/>
                    </a:cubicBezTo>
                    <a:cubicBezTo>
                      <a:pt x="13" y="7"/>
                      <a:pt x="14" y="8"/>
                      <a:pt x="14" y="8"/>
                    </a:cubicBezTo>
                    <a:cubicBezTo>
                      <a:pt x="14" y="11"/>
                      <a:pt x="9" y="13"/>
                      <a:pt x="7" y="12"/>
                    </a:cubicBezTo>
                    <a:cubicBezTo>
                      <a:pt x="7" y="12"/>
                      <a:pt x="6" y="12"/>
                      <a:pt x="5" y="13"/>
                    </a:cubicBezTo>
                    <a:cubicBezTo>
                      <a:pt x="4" y="14"/>
                      <a:pt x="3" y="15"/>
                      <a:pt x="2" y="16"/>
                    </a:cubicBezTo>
                    <a:cubicBezTo>
                      <a:pt x="2" y="16"/>
                      <a:pt x="2" y="16"/>
                      <a:pt x="1" y="16"/>
                    </a:cubicBezTo>
                    <a:cubicBezTo>
                      <a:pt x="1" y="16"/>
                      <a:pt x="1" y="16"/>
                      <a:pt x="0" y="17"/>
                    </a:cubicBezTo>
                    <a:cubicBezTo>
                      <a:pt x="0" y="17"/>
                      <a:pt x="0" y="17"/>
                      <a:pt x="0" y="17"/>
                    </a:cubicBezTo>
                    <a:cubicBezTo>
                      <a:pt x="1" y="18"/>
                      <a:pt x="2" y="19"/>
                      <a:pt x="3" y="20"/>
                    </a:cubicBezTo>
                    <a:cubicBezTo>
                      <a:pt x="4" y="22"/>
                      <a:pt x="4" y="24"/>
                      <a:pt x="6" y="25"/>
                    </a:cubicBezTo>
                    <a:cubicBezTo>
                      <a:pt x="11" y="28"/>
                      <a:pt x="15" y="32"/>
                      <a:pt x="19" y="37"/>
                    </a:cubicBezTo>
                    <a:cubicBezTo>
                      <a:pt x="19" y="37"/>
                      <a:pt x="19" y="37"/>
                      <a:pt x="19" y="37"/>
                    </a:cubicBezTo>
                    <a:cubicBezTo>
                      <a:pt x="19" y="37"/>
                      <a:pt x="19" y="37"/>
                      <a:pt x="19" y="37"/>
                    </a:cubicBezTo>
                    <a:cubicBezTo>
                      <a:pt x="19" y="37"/>
                      <a:pt x="20" y="36"/>
                      <a:pt x="20" y="36"/>
                    </a:cubicBezTo>
                    <a:cubicBezTo>
                      <a:pt x="20" y="36"/>
                      <a:pt x="20" y="36"/>
                      <a:pt x="21" y="36"/>
                    </a:cubicBezTo>
                    <a:cubicBezTo>
                      <a:pt x="21" y="35"/>
                      <a:pt x="21" y="35"/>
                      <a:pt x="21" y="35"/>
                    </a:cubicBezTo>
                    <a:cubicBezTo>
                      <a:pt x="21" y="35"/>
                      <a:pt x="22" y="35"/>
                      <a:pt x="22" y="34"/>
                    </a:cubicBezTo>
                    <a:cubicBezTo>
                      <a:pt x="22" y="34"/>
                      <a:pt x="22" y="34"/>
                      <a:pt x="22" y="34"/>
                    </a:cubicBezTo>
                    <a:cubicBezTo>
                      <a:pt x="22" y="34"/>
                      <a:pt x="22" y="34"/>
                      <a:pt x="22" y="34"/>
                    </a:cubicBezTo>
                    <a:cubicBezTo>
                      <a:pt x="23" y="33"/>
                      <a:pt x="23" y="33"/>
                      <a:pt x="23" y="33"/>
                    </a:cubicBezTo>
                    <a:cubicBezTo>
                      <a:pt x="23" y="33"/>
                      <a:pt x="23" y="33"/>
                      <a:pt x="23" y="33"/>
                    </a:cubicBezTo>
                    <a:cubicBezTo>
                      <a:pt x="23" y="33"/>
                      <a:pt x="23" y="33"/>
                      <a:pt x="23" y="33"/>
                    </a:cubicBezTo>
                    <a:cubicBezTo>
                      <a:pt x="23" y="33"/>
                      <a:pt x="23" y="33"/>
                      <a:pt x="23" y="32"/>
                    </a:cubicBezTo>
                    <a:cubicBezTo>
                      <a:pt x="23" y="32"/>
                      <a:pt x="23" y="32"/>
                      <a:pt x="24" y="32"/>
                    </a:cubicBezTo>
                    <a:cubicBezTo>
                      <a:pt x="24" y="32"/>
                      <a:pt x="24" y="32"/>
                      <a:pt x="24" y="32"/>
                    </a:cubicBezTo>
                    <a:cubicBezTo>
                      <a:pt x="24" y="32"/>
                      <a:pt x="24" y="32"/>
                      <a:pt x="24" y="32"/>
                    </a:cubicBezTo>
                    <a:cubicBezTo>
                      <a:pt x="24" y="30"/>
                      <a:pt x="25" y="28"/>
                      <a:pt x="27" y="28"/>
                    </a:cubicBezTo>
                    <a:cubicBezTo>
                      <a:pt x="28" y="28"/>
                      <a:pt x="29" y="29"/>
                      <a:pt x="30" y="29"/>
                    </a:cubicBezTo>
                    <a:cubicBezTo>
                      <a:pt x="31" y="29"/>
                      <a:pt x="31" y="29"/>
                      <a:pt x="31" y="29"/>
                    </a:cubicBezTo>
                    <a:cubicBezTo>
                      <a:pt x="32" y="29"/>
                      <a:pt x="34" y="29"/>
                      <a:pt x="35" y="28"/>
                    </a:cubicBezTo>
                    <a:cubicBezTo>
                      <a:pt x="37" y="28"/>
                      <a:pt x="38" y="27"/>
                      <a:pt x="39" y="27"/>
                    </a:cubicBezTo>
                    <a:cubicBezTo>
                      <a:pt x="43" y="27"/>
                      <a:pt x="50" y="37"/>
                      <a:pt x="50" y="40"/>
                    </a:cubicBezTo>
                    <a:cubicBezTo>
                      <a:pt x="50" y="41"/>
                      <a:pt x="50" y="41"/>
                      <a:pt x="50" y="42"/>
                    </a:cubicBezTo>
                    <a:cubicBezTo>
                      <a:pt x="50" y="42"/>
                      <a:pt x="50" y="42"/>
                      <a:pt x="50" y="42"/>
                    </a:cubicBezTo>
                    <a:cubicBezTo>
                      <a:pt x="51" y="43"/>
                      <a:pt x="51" y="43"/>
                      <a:pt x="51" y="43"/>
                    </a:cubicBezTo>
                    <a:cubicBezTo>
                      <a:pt x="51" y="43"/>
                      <a:pt x="51" y="44"/>
                      <a:pt x="51" y="44"/>
                    </a:cubicBezTo>
                    <a:cubicBezTo>
                      <a:pt x="51" y="44"/>
                      <a:pt x="51" y="44"/>
                      <a:pt x="51" y="45"/>
                    </a:cubicBezTo>
                    <a:cubicBezTo>
                      <a:pt x="51" y="45"/>
                      <a:pt x="51" y="45"/>
                      <a:pt x="51" y="45"/>
                    </a:cubicBezTo>
                    <a:cubicBezTo>
                      <a:pt x="51" y="45"/>
                      <a:pt x="51" y="45"/>
                      <a:pt x="51" y="46"/>
                    </a:cubicBezTo>
                    <a:cubicBezTo>
                      <a:pt x="51" y="46"/>
                      <a:pt x="51" y="46"/>
                      <a:pt x="51" y="46"/>
                    </a:cubicBezTo>
                    <a:cubicBezTo>
                      <a:pt x="52" y="45"/>
                      <a:pt x="53" y="45"/>
                      <a:pt x="5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6" name="Freeform 1403"/>
              <p:cNvSpPr>
                <a:spLocks/>
              </p:cNvSpPr>
              <p:nvPr/>
            </p:nvSpPr>
            <p:spPr bwMode="auto">
              <a:xfrm>
                <a:off x="1524" y="283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7" name="Freeform 1404"/>
              <p:cNvSpPr>
                <a:spLocks/>
              </p:cNvSpPr>
              <p:nvPr/>
            </p:nvSpPr>
            <p:spPr bwMode="auto">
              <a:xfrm>
                <a:off x="1521" y="2837"/>
                <a:ext cx="0" cy="2"/>
              </a:xfrm>
              <a:custGeom>
                <a:avLst/>
                <a:gdLst>
                  <a:gd name="T0" fmla="*/ 1 h 2"/>
                  <a:gd name="T1" fmla="*/ 1 h 2"/>
                  <a:gd name="T2" fmla="*/ 2 h 2"/>
                  <a:gd name="T3" fmla="*/ 2 h 2"/>
                  <a:gd name="T4" fmla="*/ 0 h 2"/>
                  <a:gd name="T5" fmla="*/ 0 h 2"/>
                  <a:gd name="T6" fmla="*/ 1 h 2"/>
                </a:gdLst>
                <a:ahLst/>
                <a:cxnLst>
                  <a:cxn ang="0">
                    <a:pos x="0" y="T0"/>
                  </a:cxn>
                  <a:cxn ang="0">
                    <a:pos x="0" y="T1"/>
                  </a:cxn>
                  <a:cxn ang="0">
                    <a:pos x="0" y="T2"/>
                  </a:cxn>
                  <a:cxn ang="0">
                    <a:pos x="0" y="T3"/>
                  </a:cxn>
                  <a:cxn ang="0">
                    <a:pos x="0" y="T4"/>
                  </a:cxn>
                  <a:cxn ang="0">
                    <a:pos x="0" y="T5"/>
                  </a:cxn>
                  <a:cxn ang="0">
                    <a:pos x="0" y="T6"/>
                  </a:cxn>
                </a:cxnLst>
                <a:rect l="0" t="0" r="r" b="b"/>
                <a:pathLst>
                  <a:path h="2">
                    <a:moveTo>
                      <a:pt x="0" y="1"/>
                    </a:moveTo>
                    <a:cubicBezTo>
                      <a:pt x="0" y="1"/>
                      <a:pt x="0" y="1"/>
                      <a:pt x="0" y="1"/>
                    </a:cubicBezTo>
                    <a:cubicBezTo>
                      <a:pt x="0" y="1"/>
                      <a:pt x="0" y="2"/>
                      <a:pt x="0" y="2"/>
                    </a:cubicBezTo>
                    <a:cubicBezTo>
                      <a:pt x="0" y="2"/>
                      <a:pt x="0" y="2"/>
                      <a:pt x="0" y="2"/>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8" name="Freeform 1405"/>
              <p:cNvSpPr>
                <a:spLocks/>
              </p:cNvSpPr>
              <p:nvPr/>
            </p:nvSpPr>
            <p:spPr bwMode="auto">
              <a:xfrm>
                <a:off x="1538"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9" name="Freeform 1406"/>
              <p:cNvSpPr>
                <a:spLocks/>
              </p:cNvSpPr>
              <p:nvPr/>
            </p:nvSpPr>
            <p:spPr bwMode="auto">
              <a:xfrm>
                <a:off x="1540"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0" name="Freeform 1407"/>
              <p:cNvSpPr>
                <a:spLocks/>
              </p:cNvSpPr>
              <p:nvPr/>
            </p:nvSpPr>
            <p:spPr bwMode="auto">
              <a:xfrm>
                <a:off x="1522"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1" name="Freeform 1408"/>
              <p:cNvSpPr>
                <a:spLocks/>
              </p:cNvSpPr>
              <p:nvPr/>
            </p:nvSpPr>
            <p:spPr bwMode="auto">
              <a:xfrm>
                <a:off x="1541"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2" name="Freeform 1409"/>
              <p:cNvSpPr>
                <a:spLocks/>
              </p:cNvSpPr>
              <p:nvPr/>
            </p:nvSpPr>
            <p:spPr bwMode="auto">
              <a:xfrm>
                <a:off x="1523"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3" name="Freeform 1410"/>
              <p:cNvSpPr>
                <a:spLocks/>
              </p:cNvSpPr>
              <p:nvPr/>
            </p:nvSpPr>
            <p:spPr bwMode="auto">
              <a:xfrm>
                <a:off x="1507" y="285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4" name="Freeform 1411"/>
              <p:cNvSpPr>
                <a:spLocks/>
              </p:cNvSpPr>
              <p:nvPr/>
            </p:nvSpPr>
            <p:spPr bwMode="auto">
              <a:xfrm>
                <a:off x="1520" y="283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5" name="Freeform 1412"/>
              <p:cNvSpPr>
                <a:spLocks/>
              </p:cNvSpPr>
              <p:nvPr/>
            </p:nvSpPr>
            <p:spPr bwMode="auto">
              <a:xfrm>
                <a:off x="1519" y="284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6" name="Oval 1413"/>
              <p:cNvSpPr>
                <a:spLocks noChangeArrowheads="1"/>
              </p:cNvSpPr>
              <p:nvPr/>
            </p:nvSpPr>
            <p:spPr bwMode="auto">
              <a:xfrm>
                <a:off x="1519" y="2842"/>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7" name="Freeform 1414"/>
              <p:cNvSpPr>
                <a:spLocks/>
              </p:cNvSpPr>
              <p:nvPr/>
            </p:nvSpPr>
            <p:spPr bwMode="auto">
              <a:xfrm>
                <a:off x="1521" y="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8" name="Freeform 1415"/>
              <p:cNvSpPr>
                <a:spLocks/>
              </p:cNvSpPr>
              <p:nvPr/>
            </p:nvSpPr>
            <p:spPr bwMode="auto">
              <a:xfrm>
                <a:off x="1578"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9" name="Freeform 1416"/>
              <p:cNvSpPr>
                <a:spLocks/>
              </p:cNvSpPr>
              <p:nvPr/>
            </p:nvSpPr>
            <p:spPr bwMode="auto">
              <a:xfrm>
                <a:off x="1578" y="2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0" name="Freeform 1417"/>
              <p:cNvSpPr>
                <a:spLocks/>
              </p:cNvSpPr>
              <p:nvPr/>
            </p:nvSpPr>
            <p:spPr bwMode="auto">
              <a:xfrm>
                <a:off x="1578" y="286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1" name="Freeform 1418"/>
              <p:cNvSpPr>
                <a:spLocks/>
              </p:cNvSpPr>
              <p:nvPr/>
            </p:nvSpPr>
            <p:spPr bwMode="auto">
              <a:xfrm>
                <a:off x="1578" y="286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2" name="Freeform 1419"/>
              <p:cNvSpPr>
                <a:spLocks/>
              </p:cNvSpPr>
              <p:nvPr/>
            </p:nvSpPr>
            <p:spPr bwMode="auto">
              <a:xfrm>
                <a:off x="1578" y="286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3" name="Freeform 1420"/>
              <p:cNvSpPr>
                <a:spLocks/>
              </p:cNvSpPr>
              <p:nvPr/>
            </p:nvSpPr>
            <p:spPr bwMode="auto">
              <a:xfrm>
                <a:off x="1578" y="286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4" name="Freeform 1421"/>
              <p:cNvSpPr>
                <a:spLocks/>
              </p:cNvSpPr>
              <p:nvPr/>
            </p:nvSpPr>
            <p:spPr bwMode="auto">
              <a:xfrm>
                <a:off x="1579"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5" name="Freeform 1422"/>
              <p:cNvSpPr>
                <a:spLocks/>
              </p:cNvSpPr>
              <p:nvPr/>
            </p:nvSpPr>
            <p:spPr bwMode="auto">
              <a:xfrm>
                <a:off x="1577" y="2889"/>
                <a:ext cx="2" cy="2"/>
              </a:xfrm>
              <a:custGeom>
                <a:avLst/>
                <a:gdLst>
                  <a:gd name="T0" fmla="*/ 1 w 2"/>
                  <a:gd name="T1" fmla="*/ 1 h 2"/>
                  <a:gd name="T2" fmla="*/ 2 w 2"/>
                  <a:gd name="T3" fmla="*/ 0 h 2"/>
                  <a:gd name="T4" fmla="*/ 1 w 2"/>
                  <a:gd name="T5" fmla="*/ 1 h 2"/>
                  <a:gd name="T6" fmla="*/ 0 w 2"/>
                  <a:gd name="T7" fmla="*/ 2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0"/>
                      <a:pt x="2" y="0"/>
                      <a:pt x="2" y="0"/>
                    </a:cubicBezTo>
                    <a:cubicBezTo>
                      <a:pt x="2" y="0"/>
                      <a:pt x="1" y="0"/>
                      <a:pt x="1" y="1"/>
                    </a:cubicBezTo>
                    <a:cubicBezTo>
                      <a:pt x="1" y="1"/>
                      <a:pt x="0" y="1"/>
                      <a:pt x="0" y="2"/>
                    </a:cubicBezTo>
                    <a:cubicBezTo>
                      <a:pt x="0" y="2"/>
                      <a:pt x="0" y="2"/>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6" name="Freeform 1423"/>
              <p:cNvSpPr>
                <a:spLocks/>
              </p:cNvSpPr>
              <p:nvPr/>
            </p:nvSpPr>
            <p:spPr bwMode="auto">
              <a:xfrm>
                <a:off x="1545" y="2884"/>
                <a:ext cx="41" cy="39"/>
              </a:xfrm>
              <a:custGeom>
                <a:avLst/>
                <a:gdLst>
                  <a:gd name="T0" fmla="*/ 30 w 43"/>
                  <a:gd name="T1" fmla="*/ 10 h 41"/>
                  <a:gd name="T2" fmla="*/ 29 w 43"/>
                  <a:gd name="T3" fmla="*/ 12 h 41"/>
                  <a:gd name="T4" fmla="*/ 25 w 43"/>
                  <a:gd name="T5" fmla="*/ 14 h 41"/>
                  <a:gd name="T6" fmla="*/ 21 w 43"/>
                  <a:gd name="T7" fmla="*/ 12 h 41"/>
                  <a:gd name="T8" fmla="*/ 20 w 43"/>
                  <a:gd name="T9" fmla="*/ 7 h 41"/>
                  <a:gd name="T10" fmla="*/ 18 w 43"/>
                  <a:gd name="T11" fmla="*/ 0 h 41"/>
                  <a:gd name="T12" fmla="*/ 17 w 43"/>
                  <a:gd name="T13" fmla="*/ 0 h 41"/>
                  <a:gd name="T14" fmla="*/ 16 w 43"/>
                  <a:gd name="T15" fmla="*/ 0 h 41"/>
                  <a:gd name="T16" fmla="*/ 15 w 43"/>
                  <a:gd name="T17" fmla="*/ 0 h 41"/>
                  <a:gd name="T18" fmla="*/ 15 w 43"/>
                  <a:gd name="T19" fmla="*/ 0 h 41"/>
                  <a:gd name="T20" fmla="*/ 14 w 43"/>
                  <a:gd name="T21" fmla="*/ 0 h 41"/>
                  <a:gd name="T22" fmla="*/ 13 w 43"/>
                  <a:gd name="T23" fmla="*/ 0 h 41"/>
                  <a:gd name="T24" fmla="*/ 12 w 43"/>
                  <a:gd name="T25" fmla="*/ 1 h 41"/>
                  <a:gd name="T26" fmla="*/ 12 w 43"/>
                  <a:gd name="T27" fmla="*/ 3 h 41"/>
                  <a:gd name="T28" fmla="*/ 11 w 43"/>
                  <a:gd name="T29" fmla="*/ 4 h 41"/>
                  <a:gd name="T30" fmla="*/ 11 w 43"/>
                  <a:gd name="T31" fmla="*/ 5 h 41"/>
                  <a:gd name="T32" fmla="*/ 7 w 43"/>
                  <a:gd name="T33" fmla="*/ 10 h 41"/>
                  <a:gd name="T34" fmla="*/ 4 w 43"/>
                  <a:gd name="T35" fmla="*/ 12 h 41"/>
                  <a:gd name="T36" fmla="*/ 1 w 43"/>
                  <a:gd name="T37" fmla="*/ 14 h 41"/>
                  <a:gd name="T38" fmla="*/ 1 w 43"/>
                  <a:gd name="T39" fmla="*/ 14 h 41"/>
                  <a:gd name="T40" fmla="*/ 1 w 43"/>
                  <a:gd name="T41" fmla="*/ 14 h 41"/>
                  <a:gd name="T42" fmla="*/ 1 w 43"/>
                  <a:gd name="T43" fmla="*/ 14 h 41"/>
                  <a:gd name="T44" fmla="*/ 1 w 43"/>
                  <a:gd name="T45" fmla="*/ 14 h 41"/>
                  <a:gd name="T46" fmla="*/ 0 w 43"/>
                  <a:gd name="T47" fmla="*/ 15 h 41"/>
                  <a:gd name="T48" fmla="*/ 13 w 43"/>
                  <a:gd name="T49" fmla="*/ 24 h 41"/>
                  <a:gd name="T50" fmla="*/ 39 w 43"/>
                  <a:gd name="T51" fmla="*/ 40 h 41"/>
                  <a:gd name="T52" fmla="*/ 40 w 43"/>
                  <a:gd name="T53" fmla="*/ 41 h 41"/>
                  <a:gd name="T54" fmla="*/ 40 w 43"/>
                  <a:gd name="T55" fmla="*/ 40 h 41"/>
                  <a:gd name="T56" fmla="*/ 40 w 43"/>
                  <a:gd name="T57" fmla="*/ 39 h 41"/>
                  <a:gd name="T58" fmla="*/ 40 w 43"/>
                  <a:gd name="T59" fmla="*/ 38 h 41"/>
                  <a:gd name="T60" fmla="*/ 41 w 43"/>
                  <a:gd name="T61" fmla="*/ 38 h 41"/>
                  <a:gd name="T62" fmla="*/ 41 w 43"/>
                  <a:gd name="T63" fmla="*/ 37 h 41"/>
                  <a:gd name="T64" fmla="*/ 41 w 43"/>
                  <a:gd name="T65" fmla="*/ 36 h 41"/>
                  <a:gd name="T66" fmla="*/ 42 w 43"/>
                  <a:gd name="T67" fmla="*/ 35 h 41"/>
                  <a:gd name="T68" fmla="*/ 43 w 43"/>
                  <a:gd name="T69" fmla="*/ 32 h 41"/>
                  <a:gd name="T70" fmla="*/ 37 w 43"/>
                  <a:gd name="T71" fmla="*/ 27 h 41"/>
                  <a:gd name="T72" fmla="*/ 35 w 43"/>
                  <a:gd name="T73" fmla="*/ 25 h 41"/>
                  <a:gd name="T74" fmla="*/ 32 w 43"/>
                  <a:gd name="T75" fmla="*/ 24 h 41"/>
                  <a:gd name="T76" fmla="*/ 30 w 43"/>
                  <a:gd name="T77" fmla="*/ 22 h 41"/>
                  <a:gd name="T78" fmla="*/ 30 w 43"/>
                  <a:gd name="T79" fmla="*/ 21 h 41"/>
                  <a:gd name="T80" fmla="*/ 31 w 43"/>
                  <a:gd name="T81" fmla="*/ 19 h 41"/>
                  <a:gd name="T82" fmla="*/ 31 w 43"/>
                  <a:gd name="T83" fmla="*/ 12 h 41"/>
                  <a:gd name="T84" fmla="*/ 31 w 43"/>
                  <a:gd name="T85" fmla="*/ 10 h 41"/>
                  <a:gd name="T86" fmla="*/ 30 w 43"/>
                  <a:gd name="T8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41">
                    <a:moveTo>
                      <a:pt x="30" y="10"/>
                    </a:moveTo>
                    <a:cubicBezTo>
                      <a:pt x="30" y="10"/>
                      <a:pt x="29" y="11"/>
                      <a:pt x="29" y="12"/>
                    </a:cubicBezTo>
                    <a:cubicBezTo>
                      <a:pt x="28" y="13"/>
                      <a:pt x="27" y="14"/>
                      <a:pt x="25" y="14"/>
                    </a:cubicBezTo>
                    <a:cubicBezTo>
                      <a:pt x="24" y="14"/>
                      <a:pt x="22" y="13"/>
                      <a:pt x="21" y="12"/>
                    </a:cubicBezTo>
                    <a:cubicBezTo>
                      <a:pt x="20" y="11"/>
                      <a:pt x="19" y="9"/>
                      <a:pt x="20" y="7"/>
                    </a:cubicBezTo>
                    <a:cubicBezTo>
                      <a:pt x="20" y="4"/>
                      <a:pt x="19" y="1"/>
                      <a:pt x="18" y="0"/>
                    </a:cubicBezTo>
                    <a:cubicBezTo>
                      <a:pt x="18" y="0"/>
                      <a:pt x="17" y="0"/>
                      <a:pt x="17" y="0"/>
                    </a:cubicBezTo>
                    <a:cubicBezTo>
                      <a:pt x="17" y="0"/>
                      <a:pt x="16" y="0"/>
                      <a:pt x="16" y="0"/>
                    </a:cubicBezTo>
                    <a:cubicBezTo>
                      <a:pt x="16" y="0"/>
                      <a:pt x="16" y="0"/>
                      <a:pt x="15" y="0"/>
                    </a:cubicBezTo>
                    <a:cubicBezTo>
                      <a:pt x="15" y="0"/>
                      <a:pt x="15" y="0"/>
                      <a:pt x="15" y="0"/>
                    </a:cubicBezTo>
                    <a:cubicBezTo>
                      <a:pt x="14" y="0"/>
                      <a:pt x="14" y="0"/>
                      <a:pt x="14" y="0"/>
                    </a:cubicBezTo>
                    <a:cubicBezTo>
                      <a:pt x="13" y="0"/>
                      <a:pt x="13" y="0"/>
                      <a:pt x="13" y="0"/>
                    </a:cubicBezTo>
                    <a:cubicBezTo>
                      <a:pt x="13" y="0"/>
                      <a:pt x="12" y="1"/>
                      <a:pt x="12" y="1"/>
                    </a:cubicBezTo>
                    <a:cubicBezTo>
                      <a:pt x="12" y="2"/>
                      <a:pt x="12" y="3"/>
                      <a:pt x="12" y="3"/>
                    </a:cubicBezTo>
                    <a:cubicBezTo>
                      <a:pt x="12" y="4"/>
                      <a:pt x="11" y="4"/>
                      <a:pt x="11" y="4"/>
                    </a:cubicBezTo>
                    <a:cubicBezTo>
                      <a:pt x="11" y="4"/>
                      <a:pt x="11" y="5"/>
                      <a:pt x="11" y="5"/>
                    </a:cubicBezTo>
                    <a:cubicBezTo>
                      <a:pt x="11" y="7"/>
                      <a:pt x="9" y="8"/>
                      <a:pt x="7" y="10"/>
                    </a:cubicBezTo>
                    <a:cubicBezTo>
                      <a:pt x="6" y="11"/>
                      <a:pt x="5" y="11"/>
                      <a:pt x="4" y="12"/>
                    </a:cubicBezTo>
                    <a:cubicBezTo>
                      <a:pt x="3" y="13"/>
                      <a:pt x="2" y="13"/>
                      <a:pt x="1" y="14"/>
                    </a:cubicBezTo>
                    <a:cubicBezTo>
                      <a:pt x="1" y="14"/>
                      <a:pt x="1" y="14"/>
                      <a:pt x="1" y="14"/>
                    </a:cubicBezTo>
                    <a:cubicBezTo>
                      <a:pt x="1" y="14"/>
                      <a:pt x="1" y="14"/>
                      <a:pt x="1" y="14"/>
                    </a:cubicBezTo>
                    <a:cubicBezTo>
                      <a:pt x="1" y="14"/>
                      <a:pt x="1" y="14"/>
                      <a:pt x="1" y="14"/>
                    </a:cubicBezTo>
                    <a:cubicBezTo>
                      <a:pt x="1" y="14"/>
                      <a:pt x="1" y="14"/>
                      <a:pt x="1" y="14"/>
                    </a:cubicBezTo>
                    <a:cubicBezTo>
                      <a:pt x="1" y="15"/>
                      <a:pt x="0" y="15"/>
                      <a:pt x="0" y="15"/>
                    </a:cubicBezTo>
                    <a:cubicBezTo>
                      <a:pt x="5" y="18"/>
                      <a:pt x="9" y="21"/>
                      <a:pt x="13" y="24"/>
                    </a:cubicBezTo>
                    <a:cubicBezTo>
                      <a:pt x="22" y="31"/>
                      <a:pt x="34" y="38"/>
                      <a:pt x="39" y="40"/>
                    </a:cubicBezTo>
                    <a:cubicBezTo>
                      <a:pt x="39" y="40"/>
                      <a:pt x="40" y="40"/>
                      <a:pt x="40" y="41"/>
                    </a:cubicBezTo>
                    <a:cubicBezTo>
                      <a:pt x="40" y="40"/>
                      <a:pt x="40" y="40"/>
                      <a:pt x="40" y="40"/>
                    </a:cubicBezTo>
                    <a:cubicBezTo>
                      <a:pt x="40" y="40"/>
                      <a:pt x="40" y="40"/>
                      <a:pt x="40" y="39"/>
                    </a:cubicBezTo>
                    <a:cubicBezTo>
                      <a:pt x="40" y="39"/>
                      <a:pt x="40" y="39"/>
                      <a:pt x="40" y="38"/>
                    </a:cubicBezTo>
                    <a:cubicBezTo>
                      <a:pt x="41" y="38"/>
                      <a:pt x="41" y="38"/>
                      <a:pt x="41" y="38"/>
                    </a:cubicBezTo>
                    <a:cubicBezTo>
                      <a:pt x="41" y="37"/>
                      <a:pt x="41" y="37"/>
                      <a:pt x="41" y="37"/>
                    </a:cubicBezTo>
                    <a:cubicBezTo>
                      <a:pt x="41" y="37"/>
                      <a:pt x="41" y="36"/>
                      <a:pt x="41" y="36"/>
                    </a:cubicBezTo>
                    <a:cubicBezTo>
                      <a:pt x="41" y="36"/>
                      <a:pt x="41" y="36"/>
                      <a:pt x="42" y="35"/>
                    </a:cubicBezTo>
                    <a:cubicBezTo>
                      <a:pt x="42" y="34"/>
                      <a:pt x="42" y="33"/>
                      <a:pt x="43" y="32"/>
                    </a:cubicBezTo>
                    <a:cubicBezTo>
                      <a:pt x="43" y="30"/>
                      <a:pt x="39" y="28"/>
                      <a:pt x="37" y="27"/>
                    </a:cubicBezTo>
                    <a:cubicBezTo>
                      <a:pt x="36" y="26"/>
                      <a:pt x="35" y="26"/>
                      <a:pt x="35" y="25"/>
                    </a:cubicBezTo>
                    <a:cubicBezTo>
                      <a:pt x="34" y="25"/>
                      <a:pt x="33" y="24"/>
                      <a:pt x="32" y="24"/>
                    </a:cubicBezTo>
                    <a:cubicBezTo>
                      <a:pt x="31" y="23"/>
                      <a:pt x="30" y="23"/>
                      <a:pt x="30" y="22"/>
                    </a:cubicBezTo>
                    <a:cubicBezTo>
                      <a:pt x="30" y="22"/>
                      <a:pt x="30" y="22"/>
                      <a:pt x="30" y="21"/>
                    </a:cubicBezTo>
                    <a:cubicBezTo>
                      <a:pt x="29" y="20"/>
                      <a:pt x="31" y="19"/>
                      <a:pt x="31" y="19"/>
                    </a:cubicBezTo>
                    <a:cubicBezTo>
                      <a:pt x="31" y="18"/>
                      <a:pt x="32" y="17"/>
                      <a:pt x="31" y="12"/>
                    </a:cubicBezTo>
                    <a:cubicBezTo>
                      <a:pt x="31" y="12"/>
                      <a:pt x="31" y="11"/>
                      <a:pt x="31" y="10"/>
                    </a:cubicBezTo>
                    <a:cubicBezTo>
                      <a:pt x="31" y="10"/>
                      <a:pt x="31" y="10"/>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7" name="Freeform 1424"/>
              <p:cNvSpPr>
                <a:spLocks/>
              </p:cNvSpPr>
              <p:nvPr/>
            </p:nvSpPr>
            <p:spPr bwMode="auto">
              <a:xfrm>
                <a:off x="1584" y="292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8" name="Freeform 1425"/>
              <p:cNvSpPr>
                <a:spLocks/>
              </p:cNvSpPr>
              <p:nvPr/>
            </p:nvSpPr>
            <p:spPr bwMode="auto">
              <a:xfrm>
                <a:off x="1585" y="29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9" name="Freeform 1426"/>
              <p:cNvSpPr>
                <a:spLocks/>
              </p:cNvSpPr>
              <p:nvPr/>
            </p:nvSpPr>
            <p:spPr bwMode="auto">
              <a:xfrm>
                <a:off x="1584" y="29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0" name="Freeform 1427"/>
              <p:cNvSpPr>
                <a:spLocks/>
              </p:cNvSpPr>
              <p:nvPr/>
            </p:nvSpPr>
            <p:spPr bwMode="auto">
              <a:xfrm>
                <a:off x="1562"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1" name="Freeform 1428"/>
              <p:cNvSpPr>
                <a:spLocks/>
              </p:cNvSpPr>
              <p:nvPr/>
            </p:nvSpPr>
            <p:spPr bwMode="auto">
              <a:xfrm>
                <a:off x="1565" y="2895"/>
                <a:ext cx="8" cy="3"/>
              </a:xfrm>
              <a:custGeom>
                <a:avLst/>
                <a:gdLst>
                  <a:gd name="T0" fmla="*/ 8 w 8"/>
                  <a:gd name="T1" fmla="*/ 0 h 3"/>
                  <a:gd name="T2" fmla="*/ 0 w 8"/>
                  <a:gd name="T3" fmla="*/ 0 h 3"/>
                  <a:gd name="T4" fmla="*/ 4 w 8"/>
                  <a:gd name="T5" fmla="*/ 2 h 3"/>
                  <a:gd name="T6" fmla="*/ 8 w 8"/>
                  <a:gd name="T7" fmla="*/ 0 h 3"/>
                </a:gdLst>
                <a:ahLst/>
                <a:cxnLst>
                  <a:cxn ang="0">
                    <a:pos x="T0" y="T1"/>
                  </a:cxn>
                  <a:cxn ang="0">
                    <a:pos x="T2" y="T3"/>
                  </a:cxn>
                  <a:cxn ang="0">
                    <a:pos x="T4" y="T5"/>
                  </a:cxn>
                  <a:cxn ang="0">
                    <a:pos x="T6" y="T7"/>
                  </a:cxn>
                </a:cxnLst>
                <a:rect l="0" t="0" r="r" b="b"/>
                <a:pathLst>
                  <a:path w="8" h="3">
                    <a:moveTo>
                      <a:pt x="8" y="0"/>
                    </a:moveTo>
                    <a:cubicBezTo>
                      <a:pt x="6" y="3"/>
                      <a:pt x="2" y="2"/>
                      <a:pt x="0" y="0"/>
                    </a:cubicBezTo>
                    <a:cubicBezTo>
                      <a:pt x="1" y="1"/>
                      <a:pt x="3" y="2"/>
                      <a:pt x="4" y="2"/>
                    </a:cubicBezTo>
                    <a:cubicBezTo>
                      <a:pt x="6" y="2"/>
                      <a:pt x="7"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2" name="Freeform 1429"/>
              <p:cNvSpPr>
                <a:spLocks/>
              </p:cNvSpPr>
              <p:nvPr/>
            </p:nvSpPr>
            <p:spPr bwMode="auto">
              <a:xfrm>
                <a:off x="1559"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0" name="Group 1631"/>
            <p:cNvGrpSpPr>
              <a:grpSpLocks/>
            </p:cNvGrpSpPr>
            <p:nvPr/>
          </p:nvGrpSpPr>
          <p:grpSpPr bwMode="auto">
            <a:xfrm>
              <a:off x="1486" y="2617"/>
              <a:ext cx="558" cy="408"/>
              <a:chOff x="1486" y="2617"/>
              <a:chExt cx="558" cy="408"/>
            </a:xfrm>
            <a:grpFill/>
          </p:grpSpPr>
          <p:sp>
            <p:nvSpPr>
              <p:cNvPr id="283" name="Freeform 1431"/>
              <p:cNvSpPr>
                <a:spLocks/>
              </p:cNvSpPr>
              <p:nvPr/>
            </p:nvSpPr>
            <p:spPr bwMode="auto">
              <a:xfrm>
                <a:off x="1560"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4" name="Freeform 1432"/>
              <p:cNvSpPr>
                <a:spLocks/>
              </p:cNvSpPr>
              <p:nvPr/>
            </p:nvSpPr>
            <p:spPr bwMode="auto">
              <a:xfrm>
                <a:off x="1557" y="288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5" name="Freeform 1433"/>
              <p:cNvSpPr>
                <a:spLocks/>
              </p:cNvSpPr>
              <p:nvPr/>
            </p:nvSpPr>
            <p:spPr bwMode="auto">
              <a:xfrm>
                <a:off x="1526" y="2867"/>
                <a:ext cx="27" cy="29"/>
              </a:xfrm>
              <a:custGeom>
                <a:avLst/>
                <a:gdLst>
                  <a:gd name="T0" fmla="*/ 27 w 28"/>
                  <a:gd name="T1" fmla="*/ 15 h 31"/>
                  <a:gd name="T2" fmla="*/ 26 w 28"/>
                  <a:gd name="T3" fmla="*/ 9 h 31"/>
                  <a:gd name="T4" fmla="*/ 19 w 28"/>
                  <a:gd name="T5" fmla="*/ 0 h 31"/>
                  <a:gd name="T6" fmla="*/ 16 w 28"/>
                  <a:gd name="T7" fmla="*/ 1 h 31"/>
                  <a:gd name="T8" fmla="*/ 11 w 28"/>
                  <a:gd name="T9" fmla="*/ 2 h 31"/>
                  <a:gd name="T10" fmla="*/ 9 w 28"/>
                  <a:gd name="T11" fmla="*/ 2 h 31"/>
                  <a:gd name="T12" fmla="*/ 8 w 28"/>
                  <a:gd name="T13" fmla="*/ 1 h 31"/>
                  <a:gd name="T14" fmla="*/ 7 w 28"/>
                  <a:gd name="T15" fmla="*/ 2 h 31"/>
                  <a:gd name="T16" fmla="*/ 7 w 28"/>
                  <a:gd name="T17" fmla="*/ 2 h 31"/>
                  <a:gd name="T18" fmla="*/ 7 w 28"/>
                  <a:gd name="T19" fmla="*/ 3 h 31"/>
                  <a:gd name="T20" fmla="*/ 7 w 28"/>
                  <a:gd name="T21" fmla="*/ 3 h 31"/>
                  <a:gd name="T22" fmla="*/ 6 w 28"/>
                  <a:gd name="T23" fmla="*/ 4 h 31"/>
                  <a:gd name="T24" fmla="*/ 6 w 28"/>
                  <a:gd name="T25" fmla="*/ 5 h 31"/>
                  <a:gd name="T26" fmla="*/ 6 w 28"/>
                  <a:gd name="T27" fmla="*/ 5 h 31"/>
                  <a:gd name="T28" fmla="*/ 5 w 28"/>
                  <a:gd name="T29" fmla="*/ 6 h 31"/>
                  <a:gd name="T30" fmla="*/ 4 w 28"/>
                  <a:gd name="T31" fmla="*/ 6 h 31"/>
                  <a:gd name="T32" fmla="*/ 4 w 28"/>
                  <a:gd name="T33" fmla="*/ 7 h 31"/>
                  <a:gd name="T34" fmla="*/ 3 w 28"/>
                  <a:gd name="T35" fmla="*/ 8 h 31"/>
                  <a:gd name="T36" fmla="*/ 2 w 28"/>
                  <a:gd name="T37" fmla="*/ 8 h 31"/>
                  <a:gd name="T38" fmla="*/ 2 w 28"/>
                  <a:gd name="T39" fmla="*/ 9 h 31"/>
                  <a:gd name="T40" fmla="*/ 1 w 28"/>
                  <a:gd name="T41" fmla="*/ 10 h 31"/>
                  <a:gd name="T42" fmla="*/ 0 w 28"/>
                  <a:gd name="T43" fmla="*/ 10 h 31"/>
                  <a:gd name="T44" fmla="*/ 1 w 28"/>
                  <a:gd name="T45" fmla="*/ 13 h 31"/>
                  <a:gd name="T46" fmla="*/ 9 w 28"/>
                  <a:gd name="T47" fmla="*/ 26 h 31"/>
                  <a:gd name="T48" fmla="*/ 10 w 28"/>
                  <a:gd name="T49" fmla="*/ 26 h 31"/>
                  <a:gd name="T50" fmla="*/ 17 w 28"/>
                  <a:gd name="T51" fmla="*/ 31 h 31"/>
                  <a:gd name="T52" fmla="*/ 17 w 28"/>
                  <a:gd name="T53" fmla="*/ 31 h 31"/>
                  <a:gd name="T54" fmla="*/ 18 w 28"/>
                  <a:gd name="T55" fmla="*/ 30 h 31"/>
                  <a:gd name="T56" fmla="*/ 18 w 28"/>
                  <a:gd name="T57" fmla="*/ 30 h 31"/>
                  <a:gd name="T58" fmla="*/ 18 w 28"/>
                  <a:gd name="T59" fmla="*/ 29 h 31"/>
                  <a:gd name="T60" fmla="*/ 18 w 28"/>
                  <a:gd name="T61" fmla="*/ 29 h 31"/>
                  <a:gd name="T62" fmla="*/ 19 w 28"/>
                  <a:gd name="T63" fmla="*/ 29 h 31"/>
                  <a:gd name="T64" fmla="*/ 22 w 28"/>
                  <a:gd name="T65" fmla="*/ 26 h 31"/>
                  <a:gd name="T66" fmla="*/ 27 w 28"/>
                  <a:gd name="T67" fmla="*/ 22 h 31"/>
                  <a:gd name="T68" fmla="*/ 28 w 28"/>
                  <a:gd name="T69" fmla="*/ 20 h 31"/>
                  <a:gd name="T70" fmla="*/ 28 w 28"/>
                  <a:gd name="T71" fmla="*/ 19 h 31"/>
                  <a:gd name="T72" fmla="*/ 28 w 28"/>
                  <a:gd name="T73" fmla="*/ 19 h 31"/>
                  <a:gd name="T74" fmla="*/ 28 w 28"/>
                  <a:gd name="T75" fmla="*/ 18 h 31"/>
                  <a:gd name="T76" fmla="*/ 28 w 28"/>
                  <a:gd name="T77" fmla="*/ 17 h 31"/>
                  <a:gd name="T78" fmla="*/ 27 w 28"/>
                  <a:gd name="T7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31">
                    <a:moveTo>
                      <a:pt x="27" y="15"/>
                    </a:moveTo>
                    <a:cubicBezTo>
                      <a:pt x="27" y="13"/>
                      <a:pt x="26" y="11"/>
                      <a:pt x="26" y="9"/>
                    </a:cubicBezTo>
                    <a:cubicBezTo>
                      <a:pt x="26" y="7"/>
                      <a:pt x="21" y="1"/>
                      <a:pt x="19" y="0"/>
                    </a:cubicBezTo>
                    <a:cubicBezTo>
                      <a:pt x="19" y="0"/>
                      <a:pt x="18" y="1"/>
                      <a:pt x="16" y="1"/>
                    </a:cubicBezTo>
                    <a:cubicBezTo>
                      <a:pt x="15" y="2"/>
                      <a:pt x="13" y="2"/>
                      <a:pt x="11" y="2"/>
                    </a:cubicBezTo>
                    <a:cubicBezTo>
                      <a:pt x="10" y="2"/>
                      <a:pt x="10" y="2"/>
                      <a:pt x="9" y="2"/>
                    </a:cubicBezTo>
                    <a:cubicBezTo>
                      <a:pt x="9" y="1"/>
                      <a:pt x="8" y="1"/>
                      <a:pt x="8" y="1"/>
                    </a:cubicBezTo>
                    <a:cubicBezTo>
                      <a:pt x="8" y="2"/>
                      <a:pt x="8" y="2"/>
                      <a:pt x="7" y="2"/>
                    </a:cubicBezTo>
                    <a:cubicBezTo>
                      <a:pt x="7" y="2"/>
                      <a:pt x="7" y="2"/>
                      <a:pt x="7" y="2"/>
                    </a:cubicBezTo>
                    <a:cubicBezTo>
                      <a:pt x="7" y="3"/>
                      <a:pt x="7" y="3"/>
                      <a:pt x="7" y="3"/>
                    </a:cubicBezTo>
                    <a:cubicBezTo>
                      <a:pt x="7" y="3"/>
                      <a:pt x="7" y="3"/>
                      <a:pt x="7" y="3"/>
                    </a:cubicBezTo>
                    <a:cubicBezTo>
                      <a:pt x="7" y="4"/>
                      <a:pt x="7" y="4"/>
                      <a:pt x="6" y="4"/>
                    </a:cubicBezTo>
                    <a:cubicBezTo>
                      <a:pt x="6" y="4"/>
                      <a:pt x="6" y="4"/>
                      <a:pt x="6" y="5"/>
                    </a:cubicBezTo>
                    <a:cubicBezTo>
                      <a:pt x="6" y="5"/>
                      <a:pt x="6" y="5"/>
                      <a:pt x="6" y="5"/>
                    </a:cubicBezTo>
                    <a:cubicBezTo>
                      <a:pt x="5" y="5"/>
                      <a:pt x="5" y="5"/>
                      <a:pt x="5" y="6"/>
                    </a:cubicBezTo>
                    <a:cubicBezTo>
                      <a:pt x="5" y="6"/>
                      <a:pt x="5" y="6"/>
                      <a:pt x="4" y="6"/>
                    </a:cubicBezTo>
                    <a:cubicBezTo>
                      <a:pt x="4" y="6"/>
                      <a:pt x="4" y="7"/>
                      <a:pt x="4" y="7"/>
                    </a:cubicBezTo>
                    <a:cubicBezTo>
                      <a:pt x="4" y="7"/>
                      <a:pt x="3" y="7"/>
                      <a:pt x="3" y="8"/>
                    </a:cubicBezTo>
                    <a:cubicBezTo>
                      <a:pt x="3" y="8"/>
                      <a:pt x="3" y="8"/>
                      <a:pt x="2" y="8"/>
                    </a:cubicBezTo>
                    <a:cubicBezTo>
                      <a:pt x="2" y="9"/>
                      <a:pt x="2" y="9"/>
                      <a:pt x="2" y="9"/>
                    </a:cubicBezTo>
                    <a:cubicBezTo>
                      <a:pt x="1" y="9"/>
                      <a:pt x="1" y="10"/>
                      <a:pt x="1" y="10"/>
                    </a:cubicBezTo>
                    <a:cubicBezTo>
                      <a:pt x="1" y="10"/>
                      <a:pt x="1" y="10"/>
                      <a:pt x="0" y="10"/>
                    </a:cubicBezTo>
                    <a:cubicBezTo>
                      <a:pt x="1" y="11"/>
                      <a:pt x="1" y="12"/>
                      <a:pt x="1" y="13"/>
                    </a:cubicBezTo>
                    <a:cubicBezTo>
                      <a:pt x="4" y="21"/>
                      <a:pt x="6" y="23"/>
                      <a:pt x="9" y="26"/>
                    </a:cubicBezTo>
                    <a:cubicBezTo>
                      <a:pt x="10" y="26"/>
                      <a:pt x="10" y="26"/>
                      <a:pt x="10" y="26"/>
                    </a:cubicBezTo>
                    <a:cubicBezTo>
                      <a:pt x="11" y="28"/>
                      <a:pt x="14" y="29"/>
                      <a:pt x="17" y="31"/>
                    </a:cubicBezTo>
                    <a:cubicBezTo>
                      <a:pt x="17" y="31"/>
                      <a:pt x="17" y="31"/>
                      <a:pt x="17" y="31"/>
                    </a:cubicBezTo>
                    <a:cubicBezTo>
                      <a:pt x="17" y="31"/>
                      <a:pt x="17" y="30"/>
                      <a:pt x="18" y="30"/>
                    </a:cubicBezTo>
                    <a:cubicBezTo>
                      <a:pt x="18" y="30"/>
                      <a:pt x="18" y="30"/>
                      <a:pt x="18" y="30"/>
                    </a:cubicBezTo>
                    <a:cubicBezTo>
                      <a:pt x="18" y="29"/>
                      <a:pt x="18" y="29"/>
                      <a:pt x="18" y="29"/>
                    </a:cubicBezTo>
                    <a:cubicBezTo>
                      <a:pt x="18" y="29"/>
                      <a:pt x="18" y="29"/>
                      <a:pt x="18" y="29"/>
                    </a:cubicBezTo>
                    <a:cubicBezTo>
                      <a:pt x="19" y="29"/>
                      <a:pt x="19" y="29"/>
                      <a:pt x="19" y="29"/>
                    </a:cubicBezTo>
                    <a:cubicBezTo>
                      <a:pt x="20" y="28"/>
                      <a:pt x="21" y="27"/>
                      <a:pt x="22" y="26"/>
                    </a:cubicBezTo>
                    <a:cubicBezTo>
                      <a:pt x="23" y="25"/>
                      <a:pt x="27" y="23"/>
                      <a:pt x="27" y="22"/>
                    </a:cubicBezTo>
                    <a:cubicBezTo>
                      <a:pt x="27" y="22"/>
                      <a:pt x="28" y="21"/>
                      <a:pt x="28" y="20"/>
                    </a:cubicBezTo>
                    <a:cubicBezTo>
                      <a:pt x="28" y="20"/>
                      <a:pt x="28" y="19"/>
                      <a:pt x="28" y="19"/>
                    </a:cubicBezTo>
                    <a:cubicBezTo>
                      <a:pt x="28" y="19"/>
                      <a:pt x="28" y="19"/>
                      <a:pt x="28" y="19"/>
                    </a:cubicBezTo>
                    <a:cubicBezTo>
                      <a:pt x="28" y="18"/>
                      <a:pt x="28" y="18"/>
                      <a:pt x="28" y="18"/>
                    </a:cubicBezTo>
                    <a:cubicBezTo>
                      <a:pt x="28" y="17"/>
                      <a:pt x="28" y="17"/>
                      <a:pt x="28" y="17"/>
                    </a:cubicBezTo>
                    <a:cubicBezTo>
                      <a:pt x="28" y="17"/>
                      <a:pt x="28" y="16"/>
                      <a:pt x="2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6" name="Freeform 1434"/>
              <p:cNvSpPr>
                <a:spLocks/>
              </p:cNvSpPr>
              <p:nvPr/>
            </p:nvSpPr>
            <p:spPr bwMode="auto">
              <a:xfrm>
                <a:off x="1532" y="2871"/>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7" name="Freeform 1435"/>
              <p:cNvSpPr>
                <a:spLocks/>
              </p:cNvSpPr>
              <p:nvPr/>
            </p:nvSpPr>
            <p:spPr bwMode="auto">
              <a:xfrm>
                <a:off x="1533" y="28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8" name="Freeform 1436"/>
              <p:cNvSpPr>
                <a:spLocks/>
              </p:cNvSpPr>
              <p:nvPr/>
            </p:nvSpPr>
            <p:spPr bwMode="auto">
              <a:xfrm>
                <a:off x="1533" y="28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9" name="Freeform 1437"/>
              <p:cNvSpPr>
                <a:spLocks/>
              </p:cNvSpPr>
              <p:nvPr/>
            </p:nvSpPr>
            <p:spPr bwMode="auto">
              <a:xfrm>
                <a:off x="1531" y="287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0" name="Freeform 1438"/>
              <p:cNvSpPr>
                <a:spLocks/>
              </p:cNvSpPr>
              <p:nvPr/>
            </p:nvSpPr>
            <p:spPr bwMode="auto">
              <a:xfrm>
                <a:off x="1552" y="2881"/>
                <a:ext cx="1" cy="2"/>
              </a:xfrm>
              <a:custGeom>
                <a:avLst/>
                <a:gdLst>
                  <a:gd name="T0" fmla="*/ 1 w 1"/>
                  <a:gd name="T1" fmla="*/ 2 h 2"/>
                  <a:gd name="T2" fmla="*/ 0 w 1"/>
                  <a:gd name="T3" fmla="*/ 0 h 2"/>
                  <a:gd name="T4" fmla="*/ 1 w 1"/>
                  <a:gd name="T5" fmla="*/ 2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0"/>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1" name="Freeform 1439"/>
              <p:cNvSpPr>
                <a:spLocks/>
              </p:cNvSpPr>
              <p:nvPr/>
            </p:nvSpPr>
            <p:spPr bwMode="auto">
              <a:xfrm>
                <a:off x="1527" y="287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2" name="Freeform 1440"/>
              <p:cNvSpPr>
                <a:spLocks/>
              </p:cNvSpPr>
              <p:nvPr/>
            </p:nvSpPr>
            <p:spPr bwMode="auto">
              <a:xfrm>
                <a:off x="1530" y="287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3" name="Freeform 1441"/>
              <p:cNvSpPr>
                <a:spLocks/>
              </p:cNvSpPr>
              <p:nvPr/>
            </p:nvSpPr>
            <p:spPr bwMode="auto">
              <a:xfrm>
                <a:off x="1528" y="287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4" name="Freeform 1442"/>
              <p:cNvSpPr>
                <a:spLocks/>
              </p:cNvSpPr>
              <p:nvPr/>
            </p:nvSpPr>
            <p:spPr bwMode="auto">
              <a:xfrm>
                <a:off x="1552" y="2885"/>
                <a:ext cx="1" cy="3"/>
              </a:xfrm>
              <a:custGeom>
                <a:avLst/>
                <a:gdLst>
                  <a:gd name="T0" fmla="*/ 0 w 1"/>
                  <a:gd name="T1" fmla="*/ 3 h 3"/>
                  <a:gd name="T2" fmla="*/ 1 w 1"/>
                  <a:gd name="T3" fmla="*/ 1 h 3"/>
                  <a:gd name="T4" fmla="*/ 1 w 1"/>
                  <a:gd name="T5" fmla="*/ 0 h 3"/>
                  <a:gd name="T6" fmla="*/ 1 w 1"/>
                  <a:gd name="T7" fmla="*/ 1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3"/>
                      <a:pt x="1" y="2"/>
                      <a:pt x="1" y="1"/>
                    </a:cubicBezTo>
                    <a:cubicBezTo>
                      <a:pt x="1" y="1"/>
                      <a:pt x="1" y="0"/>
                      <a:pt x="1" y="0"/>
                    </a:cubicBezTo>
                    <a:cubicBezTo>
                      <a:pt x="1" y="0"/>
                      <a:pt x="1" y="1"/>
                      <a:pt x="1" y="1"/>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5" name="Freeform 1443"/>
              <p:cNvSpPr>
                <a:spLocks/>
              </p:cNvSpPr>
              <p:nvPr/>
            </p:nvSpPr>
            <p:spPr bwMode="auto">
              <a:xfrm>
                <a:off x="1542" y="28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Freeform 1444"/>
              <p:cNvSpPr>
                <a:spLocks/>
              </p:cNvSpPr>
              <p:nvPr/>
            </p:nvSpPr>
            <p:spPr bwMode="auto">
              <a:xfrm>
                <a:off x="1553" y="288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1445"/>
              <p:cNvSpPr>
                <a:spLocks/>
              </p:cNvSpPr>
              <p:nvPr/>
            </p:nvSpPr>
            <p:spPr bwMode="auto">
              <a:xfrm>
                <a:off x="1543" y="28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Freeform 1446"/>
              <p:cNvSpPr>
                <a:spLocks/>
              </p:cNvSpPr>
              <p:nvPr/>
            </p:nvSpPr>
            <p:spPr bwMode="auto">
              <a:xfrm>
                <a:off x="1543" y="2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9" name="Freeform 1447"/>
              <p:cNvSpPr>
                <a:spLocks/>
              </p:cNvSpPr>
              <p:nvPr/>
            </p:nvSpPr>
            <p:spPr bwMode="auto">
              <a:xfrm>
                <a:off x="1486" y="2667"/>
                <a:ext cx="86" cy="70"/>
              </a:xfrm>
              <a:custGeom>
                <a:avLst/>
                <a:gdLst>
                  <a:gd name="T0" fmla="*/ 89 w 90"/>
                  <a:gd name="T1" fmla="*/ 2 h 73"/>
                  <a:gd name="T2" fmla="*/ 84 w 90"/>
                  <a:gd name="T3" fmla="*/ 0 h 73"/>
                  <a:gd name="T4" fmla="*/ 43 w 90"/>
                  <a:gd name="T5" fmla="*/ 0 h 73"/>
                  <a:gd name="T6" fmla="*/ 38 w 90"/>
                  <a:gd name="T7" fmla="*/ 9 h 73"/>
                  <a:gd name="T8" fmla="*/ 31 w 90"/>
                  <a:gd name="T9" fmla="*/ 18 h 73"/>
                  <a:gd name="T10" fmla="*/ 23 w 90"/>
                  <a:gd name="T11" fmla="*/ 29 h 73"/>
                  <a:gd name="T12" fmla="*/ 14 w 90"/>
                  <a:gd name="T13" fmla="*/ 46 h 73"/>
                  <a:gd name="T14" fmla="*/ 3 w 90"/>
                  <a:gd name="T15" fmla="*/ 65 h 73"/>
                  <a:gd name="T16" fmla="*/ 0 w 90"/>
                  <a:gd name="T17" fmla="*/ 73 h 73"/>
                  <a:gd name="T18" fmla="*/ 40 w 90"/>
                  <a:gd name="T19" fmla="*/ 73 h 73"/>
                  <a:gd name="T20" fmla="*/ 40 w 90"/>
                  <a:gd name="T21" fmla="*/ 57 h 73"/>
                  <a:gd name="T22" fmla="*/ 47 w 90"/>
                  <a:gd name="T23" fmla="*/ 51 h 73"/>
                  <a:gd name="T24" fmla="*/ 52 w 90"/>
                  <a:gd name="T25" fmla="*/ 49 h 73"/>
                  <a:gd name="T26" fmla="*/ 52 w 90"/>
                  <a:gd name="T27" fmla="*/ 17 h 73"/>
                  <a:gd name="T28" fmla="*/ 54 w 90"/>
                  <a:gd name="T29" fmla="*/ 17 h 73"/>
                  <a:gd name="T30" fmla="*/ 81 w 90"/>
                  <a:gd name="T31" fmla="*/ 17 h 73"/>
                  <a:gd name="T32" fmla="*/ 90 w 90"/>
                  <a:gd name="T33" fmla="*/ 17 h 73"/>
                  <a:gd name="T34" fmla="*/ 90 w 90"/>
                  <a:gd name="T35" fmla="*/ 8 h 73"/>
                  <a:gd name="T36" fmla="*/ 90 w 90"/>
                  <a:gd name="T37" fmla="*/ 8 h 73"/>
                  <a:gd name="T38" fmla="*/ 90 w 90"/>
                  <a:gd name="T39" fmla="*/ 5 h 73"/>
                  <a:gd name="T40" fmla="*/ 90 w 90"/>
                  <a:gd name="T41" fmla="*/ 5 h 73"/>
                  <a:gd name="T42" fmla="*/ 90 w 90"/>
                  <a:gd name="T43" fmla="*/ 3 h 73"/>
                  <a:gd name="T44" fmla="*/ 90 w 90"/>
                  <a:gd name="T45" fmla="*/ 3 h 73"/>
                  <a:gd name="T46" fmla="*/ 89 w 90"/>
                  <a:gd name="T4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3">
                    <a:moveTo>
                      <a:pt x="89" y="2"/>
                    </a:moveTo>
                    <a:cubicBezTo>
                      <a:pt x="89" y="1"/>
                      <a:pt x="89" y="0"/>
                      <a:pt x="84" y="0"/>
                    </a:cubicBezTo>
                    <a:cubicBezTo>
                      <a:pt x="43" y="0"/>
                      <a:pt x="43" y="0"/>
                      <a:pt x="43" y="0"/>
                    </a:cubicBezTo>
                    <a:cubicBezTo>
                      <a:pt x="40" y="3"/>
                      <a:pt x="39" y="6"/>
                      <a:pt x="38" y="9"/>
                    </a:cubicBezTo>
                    <a:cubicBezTo>
                      <a:pt x="37" y="12"/>
                      <a:pt x="34" y="14"/>
                      <a:pt x="31" y="18"/>
                    </a:cubicBezTo>
                    <a:cubicBezTo>
                      <a:pt x="27" y="21"/>
                      <a:pt x="23" y="26"/>
                      <a:pt x="23" y="29"/>
                    </a:cubicBezTo>
                    <a:cubicBezTo>
                      <a:pt x="22" y="34"/>
                      <a:pt x="19" y="39"/>
                      <a:pt x="14" y="46"/>
                    </a:cubicBezTo>
                    <a:cubicBezTo>
                      <a:pt x="10" y="52"/>
                      <a:pt x="6" y="58"/>
                      <a:pt x="3" y="65"/>
                    </a:cubicBezTo>
                    <a:cubicBezTo>
                      <a:pt x="1" y="68"/>
                      <a:pt x="0" y="71"/>
                      <a:pt x="0" y="73"/>
                    </a:cubicBezTo>
                    <a:cubicBezTo>
                      <a:pt x="40" y="73"/>
                      <a:pt x="40" y="73"/>
                      <a:pt x="40" y="73"/>
                    </a:cubicBezTo>
                    <a:cubicBezTo>
                      <a:pt x="40" y="57"/>
                      <a:pt x="40" y="57"/>
                      <a:pt x="40" y="57"/>
                    </a:cubicBezTo>
                    <a:cubicBezTo>
                      <a:pt x="40" y="55"/>
                      <a:pt x="43" y="53"/>
                      <a:pt x="47" y="51"/>
                    </a:cubicBezTo>
                    <a:cubicBezTo>
                      <a:pt x="49" y="51"/>
                      <a:pt x="51" y="49"/>
                      <a:pt x="52" y="49"/>
                    </a:cubicBezTo>
                    <a:cubicBezTo>
                      <a:pt x="52" y="17"/>
                      <a:pt x="52" y="17"/>
                      <a:pt x="52" y="17"/>
                    </a:cubicBezTo>
                    <a:cubicBezTo>
                      <a:pt x="54" y="17"/>
                      <a:pt x="54" y="17"/>
                      <a:pt x="54" y="17"/>
                    </a:cubicBezTo>
                    <a:cubicBezTo>
                      <a:pt x="54" y="17"/>
                      <a:pt x="70" y="17"/>
                      <a:pt x="81" y="17"/>
                    </a:cubicBezTo>
                    <a:cubicBezTo>
                      <a:pt x="86" y="17"/>
                      <a:pt x="89" y="17"/>
                      <a:pt x="90" y="17"/>
                    </a:cubicBezTo>
                    <a:cubicBezTo>
                      <a:pt x="90" y="15"/>
                      <a:pt x="90" y="12"/>
                      <a:pt x="90" y="8"/>
                    </a:cubicBezTo>
                    <a:cubicBezTo>
                      <a:pt x="90" y="8"/>
                      <a:pt x="90" y="8"/>
                      <a:pt x="90" y="8"/>
                    </a:cubicBezTo>
                    <a:cubicBezTo>
                      <a:pt x="90" y="7"/>
                      <a:pt x="90" y="6"/>
                      <a:pt x="90" y="5"/>
                    </a:cubicBezTo>
                    <a:cubicBezTo>
                      <a:pt x="90" y="5"/>
                      <a:pt x="90" y="5"/>
                      <a:pt x="90" y="5"/>
                    </a:cubicBezTo>
                    <a:cubicBezTo>
                      <a:pt x="90" y="4"/>
                      <a:pt x="90" y="4"/>
                      <a:pt x="90" y="3"/>
                    </a:cubicBezTo>
                    <a:cubicBezTo>
                      <a:pt x="90" y="3"/>
                      <a:pt x="90" y="3"/>
                      <a:pt x="90" y="3"/>
                    </a:cubicBezTo>
                    <a:cubicBezTo>
                      <a:pt x="90" y="2"/>
                      <a:pt x="89" y="2"/>
                      <a:pt x="8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Freeform 1448"/>
              <p:cNvSpPr>
                <a:spLocks/>
              </p:cNvSpPr>
              <p:nvPr/>
            </p:nvSpPr>
            <p:spPr bwMode="auto">
              <a:xfrm>
                <a:off x="1571" y="2669"/>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Freeform 1449"/>
              <p:cNvSpPr>
                <a:spLocks/>
              </p:cNvSpPr>
              <p:nvPr/>
            </p:nvSpPr>
            <p:spPr bwMode="auto">
              <a:xfrm>
                <a:off x="1486" y="2673"/>
                <a:ext cx="121" cy="137"/>
              </a:xfrm>
              <a:custGeom>
                <a:avLst/>
                <a:gdLst>
                  <a:gd name="T0" fmla="*/ 52 w 127"/>
                  <a:gd name="T1" fmla="*/ 143 h 143"/>
                  <a:gd name="T2" fmla="*/ 53 w 127"/>
                  <a:gd name="T3" fmla="*/ 143 h 143"/>
                  <a:gd name="T4" fmla="*/ 54 w 127"/>
                  <a:gd name="T5" fmla="*/ 143 h 143"/>
                  <a:gd name="T6" fmla="*/ 54 w 127"/>
                  <a:gd name="T7" fmla="*/ 142 h 143"/>
                  <a:gd name="T8" fmla="*/ 66 w 127"/>
                  <a:gd name="T9" fmla="*/ 139 h 143"/>
                  <a:gd name="T10" fmla="*/ 67 w 127"/>
                  <a:gd name="T11" fmla="*/ 137 h 143"/>
                  <a:gd name="T12" fmla="*/ 73 w 127"/>
                  <a:gd name="T13" fmla="*/ 136 h 143"/>
                  <a:gd name="T14" fmla="*/ 82 w 127"/>
                  <a:gd name="T15" fmla="*/ 135 h 143"/>
                  <a:gd name="T16" fmla="*/ 83 w 127"/>
                  <a:gd name="T17" fmla="*/ 135 h 143"/>
                  <a:gd name="T18" fmla="*/ 101 w 127"/>
                  <a:gd name="T19" fmla="*/ 135 h 143"/>
                  <a:gd name="T20" fmla="*/ 127 w 127"/>
                  <a:gd name="T21" fmla="*/ 135 h 143"/>
                  <a:gd name="T22" fmla="*/ 124 w 127"/>
                  <a:gd name="T23" fmla="*/ 124 h 143"/>
                  <a:gd name="T24" fmla="*/ 127 w 127"/>
                  <a:gd name="T25" fmla="*/ 22 h 143"/>
                  <a:gd name="T26" fmla="*/ 96 w 127"/>
                  <a:gd name="T27" fmla="*/ 1 h 143"/>
                  <a:gd name="T28" fmla="*/ 94 w 127"/>
                  <a:gd name="T29" fmla="*/ 0 h 143"/>
                  <a:gd name="T30" fmla="*/ 94 w 127"/>
                  <a:gd name="T31" fmla="*/ 3 h 143"/>
                  <a:gd name="T32" fmla="*/ 94 w 127"/>
                  <a:gd name="T33" fmla="*/ 5 h 143"/>
                  <a:gd name="T34" fmla="*/ 94 w 127"/>
                  <a:gd name="T35" fmla="*/ 6 h 143"/>
                  <a:gd name="T36" fmla="*/ 94 w 127"/>
                  <a:gd name="T37" fmla="*/ 8 h 143"/>
                  <a:gd name="T38" fmla="*/ 94 w 127"/>
                  <a:gd name="T39" fmla="*/ 10 h 143"/>
                  <a:gd name="T40" fmla="*/ 94 w 127"/>
                  <a:gd name="T41" fmla="*/ 10 h 143"/>
                  <a:gd name="T42" fmla="*/ 94 w 127"/>
                  <a:gd name="T43" fmla="*/ 11 h 143"/>
                  <a:gd name="T44" fmla="*/ 94 w 127"/>
                  <a:gd name="T45" fmla="*/ 12 h 143"/>
                  <a:gd name="T46" fmla="*/ 94 w 127"/>
                  <a:gd name="T47" fmla="*/ 12 h 143"/>
                  <a:gd name="T48" fmla="*/ 94 w 127"/>
                  <a:gd name="T49" fmla="*/ 13 h 143"/>
                  <a:gd name="T50" fmla="*/ 93 w 127"/>
                  <a:gd name="T51" fmla="*/ 13 h 143"/>
                  <a:gd name="T52" fmla="*/ 93 w 127"/>
                  <a:gd name="T53" fmla="*/ 13 h 143"/>
                  <a:gd name="T54" fmla="*/ 93 w 127"/>
                  <a:gd name="T55" fmla="*/ 13 h 143"/>
                  <a:gd name="T56" fmla="*/ 93 w 127"/>
                  <a:gd name="T57" fmla="*/ 13 h 143"/>
                  <a:gd name="T58" fmla="*/ 58 w 127"/>
                  <a:gd name="T59" fmla="*/ 14 h 143"/>
                  <a:gd name="T60" fmla="*/ 56 w 127"/>
                  <a:gd name="T61" fmla="*/ 42 h 143"/>
                  <a:gd name="T62" fmla="*/ 44 w 127"/>
                  <a:gd name="T63" fmla="*/ 51 h 143"/>
                  <a:gd name="T64" fmla="*/ 0 w 127"/>
                  <a:gd name="T65" fmla="*/ 70 h 143"/>
                  <a:gd name="T66" fmla="*/ 5 w 127"/>
                  <a:gd name="T67" fmla="*/ 79 h 143"/>
                  <a:gd name="T68" fmla="*/ 8 w 127"/>
                  <a:gd name="T69" fmla="*/ 98 h 143"/>
                  <a:gd name="T70" fmla="*/ 4 w 127"/>
                  <a:gd name="T71" fmla="*/ 125 h 143"/>
                  <a:gd name="T72" fmla="*/ 5 w 127"/>
                  <a:gd name="T73" fmla="*/ 123 h 143"/>
                  <a:gd name="T74" fmla="*/ 7 w 127"/>
                  <a:gd name="T75" fmla="*/ 123 h 143"/>
                  <a:gd name="T76" fmla="*/ 12 w 127"/>
                  <a:gd name="T77" fmla="*/ 123 h 143"/>
                  <a:gd name="T78" fmla="*/ 18 w 127"/>
                  <a:gd name="T79" fmla="*/ 123 h 143"/>
                  <a:gd name="T80" fmla="*/ 28 w 127"/>
                  <a:gd name="T81" fmla="*/ 123 h 143"/>
                  <a:gd name="T82" fmla="*/ 38 w 127"/>
                  <a:gd name="T83" fmla="*/ 128 h 143"/>
                  <a:gd name="T84" fmla="*/ 46 w 127"/>
                  <a:gd name="T85" fmla="*/ 138 h 143"/>
                  <a:gd name="T86" fmla="*/ 50 w 127"/>
                  <a:gd name="T87" fmla="*/ 142 h 143"/>
                  <a:gd name="T88" fmla="*/ 51 w 127"/>
                  <a:gd name="T89" fmla="*/ 143 h 143"/>
                  <a:gd name="T90" fmla="*/ 51 w 127"/>
                  <a:gd name="T9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43">
                    <a:moveTo>
                      <a:pt x="51" y="143"/>
                    </a:moveTo>
                    <a:cubicBezTo>
                      <a:pt x="52" y="143"/>
                      <a:pt x="52" y="143"/>
                      <a:pt x="52" y="143"/>
                    </a:cubicBezTo>
                    <a:cubicBezTo>
                      <a:pt x="52" y="143"/>
                      <a:pt x="53" y="143"/>
                      <a:pt x="53" y="143"/>
                    </a:cubicBezTo>
                    <a:cubicBezTo>
                      <a:pt x="53" y="143"/>
                      <a:pt x="53" y="143"/>
                      <a:pt x="53" y="143"/>
                    </a:cubicBezTo>
                    <a:cubicBezTo>
                      <a:pt x="53" y="143"/>
                      <a:pt x="53" y="143"/>
                      <a:pt x="53" y="143"/>
                    </a:cubicBezTo>
                    <a:cubicBezTo>
                      <a:pt x="54" y="143"/>
                      <a:pt x="54" y="143"/>
                      <a:pt x="54" y="143"/>
                    </a:cubicBezTo>
                    <a:cubicBezTo>
                      <a:pt x="54" y="143"/>
                      <a:pt x="54" y="143"/>
                      <a:pt x="54" y="142"/>
                    </a:cubicBezTo>
                    <a:cubicBezTo>
                      <a:pt x="54" y="142"/>
                      <a:pt x="54" y="142"/>
                      <a:pt x="54" y="142"/>
                    </a:cubicBezTo>
                    <a:cubicBezTo>
                      <a:pt x="54" y="136"/>
                      <a:pt x="59" y="133"/>
                      <a:pt x="64" y="138"/>
                    </a:cubicBezTo>
                    <a:cubicBezTo>
                      <a:pt x="65" y="139"/>
                      <a:pt x="66" y="139"/>
                      <a:pt x="66" y="139"/>
                    </a:cubicBezTo>
                    <a:cubicBezTo>
                      <a:pt x="66" y="139"/>
                      <a:pt x="67" y="139"/>
                      <a:pt x="67" y="139"/>
                    </a:cubicBezTo>
                    <a:cubicBezTo>
                      <a:pt x="67" y="138"/>
                      <a:pt x="67" y="138"/>
                      <a:pt x="67" y="137"/>
                    </a:cubicBezTo>
                    <a:cubicBezTo>
                      <a:pt x="68" y="137"/>
                      <a:pt x="69" y="136"/>
                      <a:pt x="70" y="136"/>
                    </a:cubicBezTo>
                    <a:cubicBezTo>
                      <a:pt x="71" y="136"/>
                      <a:pt x="72" y="136"/>
                      <a:pt x="73" y="136"/>
                    </a:cubicBezTo>
                    <a:cubicBezTo>
                      <a:pt x="74" y="137"/>
                      <a:pt x="76" y="137"/>
                      <a:pt x="77" y="137"/>
                    </a:cubicBezTo>
                    <a:cubicBezTo>
                      <a:pt x="78" y="137"/>
                      <a:pt x="81" y="136"/>
                      <a:pt x="82" y="135"/>
                    </a:cubicBezTo>
                    <a:cubicBezTo>
                      <a:pt x="82" y="135"/>
                      <a:pt x="83" y="135"/>
                      <a:pt x="83" y="135"/>
                    </a:cubicBezTo>
                    <a:cubicBezTo>
                      <a:pt x="83" y="135"/>
                      <a:pt x="83" y="135"/>
                      <a:pt x="83" y="135"/>
                    </a:cubicBezTo>
                    <a:cubicBezTo>
                      <a:pt x="84" y="135"/>
                      <a:pt x="84" y="135"/>
                      <a:pt x="84" y="135"/>
                    </a:cubicBezTo>
                    <a:cubicBezTo>
                      <a:pt x="84" y="135"/>
                      <a:pt x="92" y="135"/>
                      <a:pt x="101" y="135"/>
                    </a:cubicBezTo>
                    <a:cubicBezTo>
                      <a:pt x="102" y="135"/>
                      <a:pt x="104" y="135"/>
                      <a:pt x="105" y="135"/>
                    </a:cubicBezTo>
                    <a:cubicBezTo>
                      <a:pt x="121" y="135"/>
                      <a:pt x="125" y="135"/>
                      <a:pt x="127" y="135"/>
                    </a:cubicBezTo>
                    <a:cubicBezTo>
                      <a:pt x="127" y="134"/>
                      <a:pt x="127" y="131"/>
                      <a:pt x="127" y="128"/>
                    </a:cubicBezTo>
                    <a:cubicBezTo>
                      <a:pt x="124" y="124"/>
                      <a:pt x="124" y="124"/>
                      <a:pt x="124" y="124"/>
                    </a:cubicBezTo>
                    <a:cubicBezTo>
                      <a:pt x="113" y="22"/>
                      <a:pt x="113" y="22"/>
                      <a:pt x="113" y="22"/>
                    </a:cubicBezTo>
                    <a:cubicBezTo>
                      <a:pt x="127" y="22"/>
                      <a:pt x="127" y="22"/>
                      <a:pt x="127" y="22"/>
                    </a:cubicBezTo>
                    <a:cubicBezTo>
                      <a:pt x="113" y="12"/>
                      <a:pt x="101" y="4"/>
                      <a:pt x="96" y="1"/>
                    </a:cubicBezTo>
                    <a:cubicBezTo>
                      <a:pt x="96" y="1"/>
                      <a:pt x="96" y="1"/>
                      <a:pt x="96" y="1"/>
                    </a:cubicBezTo>
                    <a:cubicBezTo>
                      <a:pt x="95" y="1"/>
                      <a:pt x="95" y="0"/>
                      <a:pt x="94" y="0"/>
                    </a:cubicBezTo>
                    <a:cubicBezTo>
                      <a:pt x="94" y="0"/>
                      <a:pt x="94" y="0"/>
                      <a:pt x="94" y="0"/>
                    </a:cubicBezTo>
                    <a:cubicBezTo>
                      <a:pt x="94" y="3"/>
                      <a:pt x="94" y="3"/>
                      <a:pt x="94" y="3"/>
                    </a:cubicBezTo>
                    <a:cubicBezTo>
                      <a:pt x="94" y="3"/>
                      <a:pt x="94" y="3"/>
                      <a:pt x="94" y="3"/>
                    </a:cubicBezTo>
                    <a:cubicBezTo>
                      <a:pt x="94" y="3"/>
                      <a:pt x="94" y="3"/>
                      <a:pt x="94" y="4"/>
                    </a:cubicBezTo>
                    <a:cubicBezTo>
                      <a:pt x="94" y="4"/>
                      <a:pt x="94" y="4"/>
                      <a:pt x="94" y="5"/>
                    </a:cubicBezTo>
                    <a:cubicBezTo>
                      <a:pt x="94" y="5"/>
                      <a:pt x="94" y="5"/>
                      <a:pt x="94" y="6"/>
                    </a:cubicBezTo>
                    <a:cubicBezTo>
                      <a:pt x="94" y="6"/>
                      <a:pt x="94" y="6"/>
                      <a:pt x="94" y="6"/>
                    </a:cubicBezTo>
                    <a:cubicBezTo>
                      <a:pt x="94" y="7"/>
                      <a:pt x="94" y="7"/>
                      <a:pt x="94" y="7"/>
                    </a:cubicBezTo>
                    <a:cubicBezTo>
                      <a:pt x="94" y="7"/>
                      <a:pt x="94" y="8"/>
                      <a:pt x="94" y="8"/>
                    </a:cubicBezTo>
                    <a:cubicBezTo>
                      <a:pt x="94" y="8"/>
                      <a:pt x="94" y="8"/>
                      <a:pt x="94" y="8"/>
                    </a:cubicBezTo>
                    <a:cubicBezTo>
                      <a:pt x="94" y="9"/>
                      <a:pt x="94" y="9"/>
                      <a:pt x="94" y="10"/>
                    </a:cubicBezTo>
                    <a:cubicBezTo>
                      <a:pt x="94" y="10"/>
                      <a:pt x="94" y="10"/>
                      <a:pt x="94" y="10"/>
                    </a:cubicBezTo>
                    <a:cubicBezTo>
                      <a:pt x="94" y="10"/>
                      <a:pt x="94" y="10"/>
                      <a:pt x="94" y="10"/>
                    </a:cubicBezTo>
                    <a:cubicBezTo>
                      <a:pt x="94" y="11"/>
                      <a:pt x="94" y="11"/>
                      <a:pt x="94" y="11"/>
                    </a:cubicBezTo>
                    <a:cubicBezTo>
                      <a:pt x="94" y="11"/>
                      <a:pt x="94" y="11"/>
                      <a:pt x="94" y="11"/>
                    </a:cubicBezTo>
                    <a:cubicBezTo>
                      <a:pt x="94" y="11"/>
                      <a:pt x="94" y="11"/>
                      <a:pt x="94" y="11"/>
                    </a:cubicBezTo>
                    <a:cubicBezTo>
                      <a:pt x="94" y="12"/>
                      <a:pt x="94" y="12"/>
                      <a:pt x="94" y="12"/>
                    </a:cubicBezTo>
                    <a:cubicBezTo>
                      <a:pt x="94" y="12"/>
                      <a:pt x="94" y="12"/>
                      <a:pt x="94" y="12"/>
                    </a:cubicBezTo>
                    <a:cubicBezTo>
                      <a:pt x="94" y="12"/>
                      <a:pt x="94" y="12"/>
                      <a:pt x="94" y="12"/>
                    </a:cubicBezTo>
                    <a:cubicBezTo>
                      <a:pt x="94" y="12"/>
                      <a:pt x="94" y="12"/>
                      <a:pt x="94" y="12"/>
                    </a:cubicBezTo>
                    <a:cubicBezTo>
                      <a:pt x="94" y="12"/>
                      <a:pt x="94" y="13"/>
                      <a:pt x="94" y="13"/>
                    </a:cubicBezTo>
                    <a:cubicBezTo>
                      <a:pt x="94" y="13"/>
                      <a:pt x="94"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2" y="14"/>
                      <a:pt x="92" y="14"/>
                      <a:pt x="81" y="14"/>
                    </a:cubicBezTo>
                    <a:cubicBezTo>
                      <a:pt x="74" y="14"/>
                      <a:pt x="64" y="14"/>
                      <a:pt x="58" y="14"/>
                    </a:cubicBezTo>
                    <a:cubicBezTo>
                      <a:pt x="57" y="14"/>
                      <a:pt x="56" y="14"/>
                      <a:pt x="56" y="14"/>
                    </a:cubicBezTo>
                    <a:cubicBezTo>
                      <a:pt x="56" y="42"/>
                      <a:pt x="56" y="42"/>
                      <a:pt x="56" y="42"/>
                    </a:cubicBezTo>
                    <a:cubicBezTo>
                      <a:pt x="56" y="44"/>
                      <a:pt x="53" y="46"/>
                      <a:pt x="49" y="48"/>
                    </a:cubicBezTo>
                    <a:cubicBezTo>
                      <a:pt x="47" y="49"/>
                      <a:pt x="45" y="50"/>
                      <a:pt x="44" y="51"/>
                    </a:cubicBezTo>
                    <a:cubicBezTo>
                      <a:pt x="44" y="70"/>
                      <a:pt x="44" y="70"/>
                      <a:pt x="44" y="70"/>
                    </a:cubicBezTo>
                    <a:cubicBezTo>
                      <a:pt x="0" y="70"/>
                      <a:pt x="0" y="70"/>
                      <a:pt x="0" y="70"/>
                    </a:cubicBezTo>
                    <a:cubicBezTo>
                      <a:pt x="0" y="74"/>
                      <a:pt x="2" y="76"/>
                      <a:pt x="4" y="78"/>
                    </a:cubicBezTo>
                    <a:cubicBezTo>
                      <a:pt x="4" y="78"/>
                      <a:pt x="5" y="79"/>
                      <a:pt x="5" y="79"/>
                    </a:cubicBezTo>
                    <a:cubicBezTo>
                      <a:pt x="8" y="82"/>
                      <a:pt x="7" y="85"/>
                      <a:pt x="7" y="88"/>
                    </a:cubicBezTo>
                    <a:cubicBezTo>
                      <a:pt x="6" y="91"/>
                      <a:pt x="6" y="94"/>
                      <a:pt x="8" y="98"/>
                    </a:cubicBezTo>
                    <a:cubicBezTo>
                      <a:pt x="12" y="103"/>
                      <a:pt x="11" y="112"/>
                      <a:pt x="4" y="122"/>
                    </a:cubicBezTo>
                    <a:cubicBezTo>
                      <a:pt x="4" y="123"/>
                      <a:pt x="4" y="124"/>
                      <a:pt x="4" y="125"/>
                    </a:cubicBezTo>
                    <a:cubicBezTo>
                      <a:pt x="4" y="124"/>
                      <a:pt x="5" y="124"/>
                      <a:pt x="5" y="123"/>
                    </a:cubicBezTo>
                    <a:cubicBezTo>
                      <a:pt x="5" y="123"/>
                      <a:pt x="5" y="123"/>
                      <a:pt x="5" y="123"/>
                    </a:cubicBezTo>
                    <a:cubicBezTo>
                      <a:pt x="6" y="123"/>
                      <a:pt x="6" y="123"/>
                      <a:pt x="6" y="123"/>
                    </a:cubicBezTo>
                    <a:cubicBezTo>
                      <a:pt x="6" y="123"/>
                      <a:pt x="7" y="123"/>
                      <a:pt x="7" y="123"/>
                    </a:cubicBezTo>
                    <a:cubicBezTo>
                      <a:pt x="7" y="123"/>
                      <a:pt x="8" y="123"/>
                      <a:pt x="8" y="123"/>
                    </a:cubicBezTo>
                    <a:cubicBezTo>
                      <a:pt x="9" y="123"/>
                      <a:pt x="10" y="123"/>
                      <a:pt x="12" y="123"/>
                    </a:cubicBezTo>
                    <a:cubicBezTo>
                      <a:pt x="14" y="123"/>
                      <a:pt x="16" y="123"/>
                      <a:pt x="17" y="123"/>
                    </a:cubicBezTo>
                    <a:cubicBezTo>
                      <a:pt x="17" y="123"/>
                      <a:pt x="17" y="123"/>
                      <a:pt x="18" y="123"/>
                    </a:cubicBezTo>
                    <a:cubicBezTo>
                      <a:pt x="19" y="123"/>
                      <a:pt x="22" y="122"/>
                      <a:pt x="25" y="122"/>
                    </a:cubicBezTo>
                    <a:cubicBezTo>
                      <a:pt x="26" y="122"/>
                      <a:pt x="27" y="122"/>
                      <a:pt x="28" y="123"/>
                    </a:cubicBezTo>
                    <a:cubicBezTo>
                      <a:pt x="30" y="124"/>
                      <a:pt x="33" y="127"/>
                      <a:pt x="34" y="128"/>
                    </a:cubicBezTo>
                    <a:cubicBezTo>
                      <a:pt x="38" y="128"/>
                      <a:pt x="38" y="128"/>
                      <a:pt x="38" y="128"/>
                    </a:cubicBezTo>
                    <a:cubicBezTo>
                      <a:pt x="39" y="129"/>
                      <a:pt x="39" y="129"/>
                      <a:pt x="39" y="129"/>
                    </a:cubicBezTo>
                    <a:cubicBezTo>
                      <a:pt x="40" y="132"/>
                      <a:pt x="43" y="137"/>
                      <a:pt x="46" y="138"/>
                    </a:cubicBezTo>
                    <a:cubicBezTo>
                      <a:pt x="46" y="139"/>
                      <a:pt x="47" y="139"/>
                      <a:pt x="47" y="139"/>
                    </a:cubicBezTo>
                    <a:cubicBezTo>
                      <a:pt x="48" y="140"/>
                      <a:pt x="49" y="141"/>
                      <a:pt x="50" y="142"/>
                    </a:cubicBezTo>
                    <a:cubicBezTo>
                      <a:pt x="50" y="142"/>
                      <a:pt x="50" y="142"/>
                      <a:pt x="50" y="142"/>
                    </a:cubicBezTo>
                    <a:cubicBezTo>
                      <a:pt x="51" y="142"/>
                      <a:pt x="51" y="143"/>
                      <a:pt x="51" y="143"/>
                    </a:cubicBezTo>
                    <a:cubicBezTo>
                      <a:pt x="51" y="143"/>
                      <a:pt x="51" y="143"/>
                      <a:pt x="51" y="143"/>
                    </a:cubicBezTo>
                    <a:cubicBezTo>
                      <a:pt x="51" y="143"/>
                      <a:pt x="51" y="143"/>
                      <a:pt x="51"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2" name="Freeform 1450"/>
              <p:cNvSpPr>
                <a:spLocks/>
              </p:cNvSpPr>
              <p:nvPr/>
            </p:nvSpPr>
            <p:spPr bwMode="auto">
              <a:xfrm>
                <a:off x="1576" y="2673"/>
                <a:ext cx="0" cy="3"/>
              </a:xfrm>
              <a:custGeom>
                <a:avLst/>
                <a:gdLst>
                  <a:gd name="T0" fmla="*/ 1 h 3"/>
                  <a:gd name="T1" fmla="*/ 2 h 3"/>
                  <a:gd name="T2" fmla="*/ 3 h 3"/>
                  <a:gd name="T3" fmla="*/ 3 h 3"/>
                  <a:gd name="T4" fmla="*/ 3 h 3"/>
                  <a:gd name="T5" fmla="*/ 0 h 3"/>
                  <a:gd name="T6" fmla="*/ 0 h 3"/>
                  <a:gd name="T7" fmla="*/ 1 h 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
                    <a:moveTo>
                      <a:pt x="0" y="1"/>
                    </a:moveTo>
                    <a:cubicBezTo>
                      <a:pt x="0" y="1"/>
                      <a:pt x="0" y="1"/>
                      <a:pt x="0" y="2"/>
                    </a:cubicBezTo>
                    <a:cubicBezTo>
                      <a:pt x="0" y="2"/>
                      <a:pt x="0" y="2"/>
                      <a:pt x="0" y="3"/>
                    </a:cubicBezTo>
                    <a:cubicBezTo>
                      <a:pt x="0" y="3"/>
                      <a:pt x="0" y="3"/>
                      <a:pt x="0" y="3"/>
                    </a:cubicBezTo>
                    <a:cubicBezTo>
                      <a:pt x="0" y="3"/>
                      <a:pt x="0" y="3"/>
                      <a:pt x="0" y="3"/>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3" name="Freeform 1451"/>
              <p:cNvSpPr>
                <a:spLocks/>
              </p:cNvSpPr>
              <p:nvPr/>
            </p:nvSpPr>
            <p:spPr bwMode="auto">
              <a:xfrm>
                <a:off x="1578" y="26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4" name="Freeform 1452"/>
              <p:cNvSpPr>
                <a:spLocks/>
              </p:cNvSpPr>
              <p:nvPr/>
            </p:nvSpPr>
            <p:spPr bwMode="auto">
              <a:xfrm>
                <a:off x="1576" y="26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5" name="Oval 1453"/>
              <p:cNvSpPr>
                <a:spLocks noChangeArrowheads="1"/>
              </p:cNvSpPr>
              <p:nvPr/>
            </p:nvSpPr>
            <p:spPr bwMode="auto">
              <a:xfrm>
                <a:off x="1576" y="2673"/>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6" name="Freeform 1454"/>
              <p:cNvSpPr>
                <a:spLocks/>
              </p:cNvSpPr>
              <p:nvPr/>
            </p:nvSpPr>
            <p:spPr bwMode="auto">
              <a:xfrm>
                <a:off x="1490" y="2791"/>
                <a:ext cx="1" cy="2"/>
              </a:xfrm>
              <a:custGeom>
                <a:avLst/>
                <a:gdLst>
                  <a:gd name="T0" fmla="*/ 0 w 1"/>
                  <a:gd name="T1" fmla="*/ 2 h 2"/>
                  <a:gd name="T2" fmla="*/ 0 w 1"/>
                  <a:gd name="T3" fmla="*/ 2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7" name="Freeform 1455"/>
              <p:cNvSpPr>
                <a:spLocks/>
              </p:cNvSpPr>
              <p:nvPr/>
            </p:nvSpPr>
            <p:spPr bwMode="auto">
              <a:xfrm>
                <a:off x="1534" y="28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8" name="Freeform 1456"/>
              <p:cNvSpPr>
                <a:spLocks/>
              </p:cNvSpPr>
              <p:nvPr/>
            </p:nvSpPr>
            <p:spPr bwMode="auto">
              <a:xfrm>
                <a:off x="1531" y="2806"/>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cubicBezTo>
                      <a:pt x="1" y="1"/>
                      <a:pt x="2" y="2"/>
                      <a:pt x="3" y="3"/>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Freeform 1457"/>
              <p:cNvSpPr>
                <a:spLocks/>
              </p:cNvSpPr>
              <p:nvPr/>
            </p:nvSpPr>
            <p:spPr bwMode="auto">
              <a:xfrm>
                <a:off x="1491" y="27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0" name="Freeform 1458"/>
              <p:cNvSpPr>
                <a:spLocks/>
              </p:cNvSpPr>
              <p:nvPr/>
            </p:nvSpPr>
            <p:spPr bwMode="auto">
              <a:xfrm>
                <a:off x="1493" y="2791"/>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1" name="Freeform 1459"/>
              <p:cNvSpPr>
                <a:spLocks/>
              </p:cNvSpPr>
              <p:nvPr/>
            </p:nvSpPr>
            <p:spPr bwMode="auto">
              <a:xfrm>
                <a:off x="1494" y="2791"/>
                <a:ext cx="3"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2" name="Freeform 1460"/>
              <p:cNvSpPr>
                <a:spLocks/>
              </p:cNvSpPr>
              <p:nvPr/>
            </p:nvSpPr>
            <p:spPr bwMode="auto">
              <a:xfrm>
                <a:off x="1502" y="2790"/>
                <a:ext cx="8" cy="1"/>
              </a:xfrm>
              <a:custGeom>
                <a:avLst/>
                <a:gdLst>
                  <a:gd name="T0" fmla="*/ 0 w 8"/>
                  <a:gd name="T1" fmla="*/ 1 h 1"/>
                  <a:gd name="T2" fmla="*/ 1 w 8"/>
                  <a:gd name="T3" fmla="*/ 1 h 1"/>
                  <a:gd name="T4" fmla="*/ 8 w 8"/>
                  <a:gd name="T5" fmla="*/ 0 h 1"/>
                  <a:gd name="T6" fmla="*/ 1 w 8"/>
                  <a:gd name="T7" fmla="*/ 1 h 1"/>
                  <a:gd name="T8" fmla="*/ 0 w 8"/>
                  <a:gd name="T9" fmla="*/ 1 h 1"/>
                </a:gdLst>
                <a:ahLst/>
                <a:cxnLst>
                  <a:cxn ang="0">
                    <a:pos x="T0" y="T1"/>
                  </a:cxn>
                  <a:cxn ang="0">
                    <a:pos x="T2" y="T3"/>
                  </a:cxn>
                  <a:cxn ang="0">
                    <a:pos x="T4" y="T5"/>
                  </a:cxn>
                  <a:cxn ang="0">
                    <a:pos x="T6" y="T7"/>
                  </a:cxn>
                  <a:cxn ang="0">
                    <a:pos x="T8" y="T9"/>
                  </a:cxn>
                </a:cxnLst>
                <a:rect l="0" t="0" r="r" b="b"/>
                <a:pathLst>
                  <a:path w="8" h="1">
                    <a:moveTo>
                      <a:pt x="0" y="1"/>
                    </a:moveTo>
                    <a:cubicBezTo>
                      <a:pt x="0" y="1"/>
                      <a:pt x="0" y="1"/>
                      <a:pt x="1" y="1"/>
                    </a:cubicBezTo>
                    <a:cubicBezTo>
                      <a:pt x="2" y="1"/>
                      <a:pt x="5" y="0"/>
                      <a:pt x="8" y="0"/>
                    </a:cubicBezTo>
                    <a:cubicBezTo>
                      <a:pt x="5" y="0"/>
                      <a:pt x="2"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3" name="Freeform 1461"/>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4" name="Freeform 1462"/>
              <p:cNvSpPr>
                <a:spLocks/>
              </p:cNvSpPr>
              <p:nvPr/>
            </p:nvSpPr>
            <p:spPr bwMode="auto">
              <a:xfrm>
                <a:off x="1575" y="268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5" name="Freeform 1463"/>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6" name="Freeform 1464"/>
              <p:cNvSpPr>
                <a:spLocks/>
              </p:cNvSpPr>
              <p:nvPr/>
            </p:nvSpPr>
            <p:spPr bwMode="auto">
              <a:xfrm>
                <a:off x="1576" y="26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7" name="Freeform 1465"/>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8" name="Freeform 1466"/>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9" name="Freeform 1467"/>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0" name="Freeform 1468"/>
              <p:cNvSpPr>
                <a:spLocks/>
              </p:cNvSpPr>
              <p:nvPr/>
            </p:nvSpPr>
            <p:spPr bwMode="auto">
              <a:xfrm>
                <a:off x="1576" y="26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1" name="Freeform 1469"/>
              <p:cNvSpPr>
                <a:spLocks/>
              </p:cNvSpPr>
              <p:nvPr/>
            </p:nvSpPr>
            <p:spPr bwMode="auto">
              <a:xfrm>
                <a:off x="1576" y="268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2" name="Freeform 1470"/>
              <p:cNvSpPr>
                <a:spLocks/>
              </p:cNvSpPr>
              <p:nvPr/>
            </p:nvSpPr>
            <p:spPr bwMode="auto">
              <a:xfrm>
                <a:off x="1576" y="26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3" name="Freeform 1471"/>
              <p:cNvSpPr>
                <a:spLocks/>
              </p:cNvSpPr>
              <p:nvPr/>
            </p:nvSpPr>
            <p:spPr bwMode="auto">
              <a:xfrm>
                <a:off x="1576" y="26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4" name="Freeform 1472"/>
              <p:cNvSpPr>
                <a:spLocks/>
              </p:cNvSpPr>
              <p:nvPr/>
            </p:nvSpPr>
            <p:spPr bwMode="auto">
              <a:xfrm>
                <a:off x="1576" y="267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5" name="Freeform 1473"/>
              <p:cNvSpPr>
                <a:spLocks/>
              </p:cNvSpPr>
              <p:nvPr/>
            </p:nvSpPr>
            <p:spPr bwMode="auto">
              <a:xfrm>
                <a:off x="1576" y="26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6" name="Freeform 1474"/>
              <p:cNvSpPr>
                <a:spLocks/>
              </p:cNvSpPr>
              <p:nvPr/>
            </p:nvSpPr>
            <p:spPr bwMode="auto">
              <a:xfrm>
                <a:off x="1576" y="267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7" name="Freeform 1475"/>
              <p:cNvSpPr>
                <a:spLocks/>
              </p:cNvSpPr>
              <p:nvPr/>
            </p:nvSpPr>
            <p:spPr bwMode="auto">
              <a:xfrm>
                <a:off x="1576" y="26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8" name="Freeform 1476"/>
              <p:cNvSpPr>
                <a:spLocks/>
              </p:cNvSpPr>
              <p:nvPr/>
            </p:nvSpPr>
            <p:spPr bwMode="auto">
              <a:xfrm>
                <a:off x="1537" y="2698"/>
                <a:ext cx="176" cy="164"/>
              </a:xfrm>
              <a:custGeom>
                <a:avLst/>
                <a:gdLst>
                  <a:gd name="T0" fmla="*/ 2 w 184"/>
                  <a:gd name="T1" fmla="*/ 125 h 171"/>
                  <a:gd name="T2" fmla="*/ 10 w 184"/>
                  <a:gd name="T3" fmla="*/ 140 h 171"/>
                  <a:gd name="T4" fmla="*/ 10 w 184"/>
                  <a:gd name="T5" fmla="*/ 142 h 171"/>
                  <a:gd name="T6" fmla="*/ 10 w 184"/>
                  <a:gd name="T7" fmla="*/ 147 h 171"/>
                  <a:gd name="T8" fmla="*/ 10 w 184"/>
                  <a:gd name="T9" fmla="*/ 148 h 171"/>
                  <a:gd name="T10" fmla="*/ 16 w 184"/>
                  <a:gd name="T11" fmla="*/ 149 h 171"/>
                  <a:gd name="T12" fmla="*/ 24 w 184"/>
                  <a:gd name="T13" fmla="*/ 149 h 171"/>
                  <a:gd name="T14" fmla="*/ 33 w 184"/>
                  <a:gd name="T15" fmla="*/ 144 h 171"/>
                  <a:gd name="T16" fmla="*/ 42 w 184"/>
                  <a:gd name="T17" fmla="*/ 156 h 171"/>
                  <a:gd name="T18" fmla="*/ 42 w 184"/>
                  <a:gd name="T19" fmla="*/ 161 h 171"/>
                  <a:gd name="T20" fmla="*/ 47 w 184"/>
                  <a:gd name="T21" fmla="*/ 170 h 171"/>
                  <a:gd name="T22" fmla="*/ 47 w 184"/>
                  <a:gd name="T23" fmla="*/ 170 h 171"/>
                  <a:gd name="T24" fmla="*/ 48 w 184"/>
                  <a:gd name="T25" fmla="*/ 169 h 171"/>
                  <a:gd name="T26" fmla="*/ 53 w 184"/>
                  <a:gd name="T27" fmla="*/ 167 h 171"/>
                  <a:gd name="T28" fmla="*/ 54 w 184"/>
                  <a:gd name="T29" fmla="*/ 168 h 171"/>
                  <a:gd name="T30" fmla="*/ 55 w 184"/>
                  <a:gd name="T31" fmla="*/ 169 h 171"/>
                  <a:gd name="T32" fmla="*/ 56 w 184"/>
                  <a:gd name="T33" fmla="*/ 170 h 171"/>
                  <a:gd name="T34" fmla="*/ 57 w 184"/>
                  <a:gd name="T35" fmla="*/ 171 h 171"/>
                  <a:gd name="T36" fmla="*/ 69 w 184"/>
                  <a:gd name="T37" fmla="*/ 166 h 171"/>
                  <a:gd name="T38" fmla="*/ 70 w 184"/>
                  <a:gd name="T39" fmla="*/ 168 h 171"/>
                  <a:gd name="T40" fmla="*/ 73 w 184"/>
                  <a:gd name="T41" fmla="*/ 167 h 171"/>
                  <a:gd name="T42" fmla="*/ 74 w 184"/>
                  <a:gd name="T43" fmla="*/ 163 h 171"/>
                  <a:gd name="T44" fmla="*/ 75 w 184"/>
                  <a:gd name="T45" fmla="*/ 161 h 171"/>
                  <a:gd name="T46" fmla="*/ 76 w 184"/>
                  <a:gd name="T47" fmla="*/ 151 h 171"/>
                  <a:gd name="T48" fmla="*/ 85 w 184"/>
                  <a:gd name="T49" fmla="*/ 146 h 171"/>
                  <a:gd name="T50" fmla="*/ 93 w 184"/>
                  <a:gd name="T51" fmla="*/ 131 h 171"/>
                  <a:gd name="T52" fmla="*/ 98 w 184"/>
                  <a:gd name="T53" fmla="*/ 134 h 171"/>
                  <a:gd name="T54" fmla="*/ 103 w 184"/>
                  <a:gd name="T55" fmla="*/ 128 h 171"/>
                  <a:gd name="T56" fmla="*/ 113 w 184"/>
                  <a:gd name="T57" fmla="*/ 124 h 171"/>
                  <a:gd name="T58" fmla="*/ 126 w 184"/>
                  <a:gd name="T59" fmla="*/ 116 h 171"/>
                  <a:gd name="T60" fmla="*/ 140 w 184"/>
                  <a:gd name="T61" fmla="*/ 115 h 171"/>
                  <a:gd name="T62" fmla="*/ 147 w 184"/>
                  <a:gd name="T63" fmla="*/ 115 h 171"/>
                  <a:gd name="T64" fmla="*/ 157 w 184"/>
                  <a:gd name="T65" fmla="*/ 112 h 171"/>
                  <a:gd name="T66" fmla="*/ 174 w 184"/>
                  <a:gd name="T67" fmla="*/ 110 h 171"/>
                  <a:gd name="T68" fmla="*/ 180 w 184"/>
                  <a:gd name="T69" fmla="*/ 105 h 171"/>
                  <a:gd name="T70" fmla="*/ 183 w 184"/>
                  <a:gd name="T71" fmla="*/ 97 h 171"/>
                  <a:gd name="T72" fmla="*/ 183 w 184"/>
                  <a:gd name="T73" fmla="*/ 95 h 171"/>
                  <a:gd name="T74" fmla="*/ 183 w 184"/>
                  <a:gd name="T75" fmla="*/ 93 h 171"/>
                  <a:gd name="T76" fmla="*/ 184 w 184"/>
                  <a:gd name="T77" fmla="*/ 87 h 171"/>
                  <a:gd name="T78" fmla="*/ 184 w 184"/>
                  <a:gd name="T79" fmla="*/ 81 h 171"/>
                  <a:gd name="T80" fmla="*/ 184 w 184"/>
                  <a:gd name="T81" fmla="*/ 72 h 171"/>
                  <a:gd name="T82" fmla="*/ 176 w 184"/>
                  <a:gd name="T83" fmla="*/ 73 h 171"/>
                  <a:gd name="T84" fmla="*/ 169 w 184"/>
                  <a:gd name="T85" fmla="*/ 61 h 171"/>
                  <a:gd name="T86" fmla="*/ 156 w 184"/>
                  <a:gd name="T87" fmla="*/ 56 h 171"/>
                  <a:gd name="T88" fmla="*/ 64 w 184"/>
                  <a:gd name="T89" fmla="*/ 0 h 171"/>
                  <a:gd name="T90" fmla="*/ 78 w 184"/>
                  <a:gd name="T91" fmla="*/ 101 h 171"/>
                  <a:gd name="T92" fmla="*/ 32 w 184"/>
                  <a:gd name="T93" fmla="*/ 113 h 171"/>
                  <a:gd name="T94" fmla="*/ 19 w 184"/>
                  <a:gd name="T95" fmla="*/ 114 h 171"/>
                  <a:gd name="T96" fmla="*/ 14 w 184"/>
                  <a:gd name="T97" fmla="*/ 118 h 171"/>
                  <a:gd name="T98" fmla="*/ 5 w 184"/>
                  <a:gd name="T99" fmla="*/ 116 h 171"/>
                  <a:gd name="T100" fmla="*/ 4 w 184"/>
                  <a:gd name="T101" fmla="*/ 119 h 171"/>
                  <a:gd name="T102" fmla="*/ 2 w 184"/>
                  <a:gd name="T103" fmla="*/ 121 h 171"/>
                  <a:gd name="T104" fmla="*/ 0 w 184"/>
                  <a:gd name="T105" fmla="*/ 1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71">
                    <a:moveTo>
                      <a:pt x="0" y="121"/>
                    </a:moveTo>
                    <a:cubicBezTo>
                      <a:pt x="2" y="125"/>
                      <a:pt x="2" y="125"/>
                      <a:pt x="2" y="125"/>
                    </a:cubicBezTo>
                    <a:cubicBezTo>
                      <a:pt x="2" y="125"/>
                      <a:pt x="2" y="125"/>
                      <a:pt x="2" y="125"/>
                    </a:cubicBezTo>
                    <a:cubicBezTo>
                      <a:pt x="2" y="127"/>
                      <a:pt x="3" y="130"/>
                      <a:pt x="3" y="131"/>
                    </a:cubicBezTo>
                    <a:cubicBezTo>
                      <a:pt x="7" y="135"/>
                      <a:pt x="10" y="137"/>
                      <a:pt x="10" y="139"/>
                    </a:cubicBezTo>
                    <a:cubicBezTo>
                      <a:pt x="10" y="139"/>
                      <a:pt x="10" y="140"/>
                      <a:pt x="10" y="140"/>
                    </a:cubicBezTo>
                    <a:cubicBezTo>
                      <a:pt x="10" y="140"/>
                      <a:pt x="10" y="141"/>
                      <a:pt x="10" y="141"/>
                    </a:cubicBezTo>
                    <a:cubicBezTo>
                      <a:pt x="10" y="141"/>
                      <a:pt x="10" y="141"/>
                      <a:pt x="10" y="141"/>
                    </a:cubicBezTo>
                    <a:cubicBezTo>
                      <a:pt x="10" y="142"/>
                      <a:pt x="10" y="142"/>
                      <a:pt x="10" y="142"/>
                    </a:cubicBezTo>
                    <a:cubicBezTo>
                      <a:pt x="10" y="143"/>
                      <a:pt x="10" y="143"/>
                      <a:pt x="10" y="144"/>
                    </a:cubicBezTo>
                    <a:cubicBezTo>
                      <a:pt x="10" y="144"/>
                      <a:pt x="10" y="144"/>
                      <a:pt x="10" y="144"/>
                    </a:cubicBezTo>
                    <a:cubicBezTo>
                      <a:pt x="10" y="147"/>
                      <a:pt x="10" y="147"/>
                      <a:pt x="10" y="147"/>
                    </a:cubicBezTo>
                    <a:cubicBezTo>
                      <a:pt x="10" y="147"/>
                      <a:pt x="10" y="147"/>
                      <a:pt x="10" y="147"/>
                    </a:cubicBezTo>
                    <a:cubicBezTo>
                      <a:pt x="10" y="148"/>
                      <a:pt x="10" y="148"/>
                      <a:pt x="10" y="148"/>
                    </a:cubicBezTo>
                    <a:cubicBezTo>
                      <a:pt x="10" y="148"/>
                      <a:pt x="10" y="148"/>
                      <a:pt x="10" y="148"/>
                    </a:cubicBezTo>
                    <a:cubicBezTo>
                      <a:pt x="10" y="148"/>
                      <a:pt x="10" y="148"/>
                      <a:pt x="10" y="148"/>
                    </a:cubicBezTo>
                    <a:cubicBezTo>
                      <a:pt x="10" y="149"/>
                      <a:pt x="10" y="149"/>
                      <a:pt x="11" y="150"/>
                    </a:cubicBezTo>
                    <a:cubicBezTo>
                      <a:pt x="13" y="148"/>
                      <a:pt x="14" y="149"/>
                      <a:pt x="16" y="149"/>
                    </a:cubicBezTo>
                    <a:cubicBezTo>
                      <a:pt x="16" y="150"/>
                      <a:pt x="16" y="150"/>
                      <a:pt x="16" y="150"/>
                    </a:cubicBezTo>
                    <a:cubicBezTo>
                      <a:pt x="17" y="148"/>
                      <a:pt x="18" y="147"/>
                      <a:pt x="20" y="147"/>
                    </a:cubicBezTo>
                    <a:cubicBezTo>
                      <a:pt x="21" y="147"/>
                      <a:pt x="22" y="148"/>
                      <a:pt x="24" y="149"/>
                    </a:cubicBezTo>
                    <a:cubicBezTo>
                      <a:pt x="24" y="149"/>
                      <a:pt x="25" y="149"/>
                      <a:pt x="25" y="149"/>
                    </a:cubicBezTo>
                    <a:cubicBezTo>
                      <a:pt x="26" y="149"/>
                      <a:pt x="28" y="147"/>
                      <a:pt x="28" y="147"/>
                    </a:cubicBezTo>
                    <a:cubicBezTo>
                      <a:pt x="31" y="145"/>
                      <a:pt x="32" y="144"/>
                      <a:pt x="33" y="144"/>
                    </a:cubicBezTo>
                    <a:cubicBezTo>
                      <a:pt x="34" y="144"/>
                      <a:pt x="34" y="144"/>
                      <a:pt x="34" y="144"/>
                    </a:cubicBezTo>
                    <a:cubicBezTo>
                      <a:pt x="37" y="144"/>
                      <a:pt x="40" y="151"/>
                      <a:pt x="40" y="154"/>
                    </a:cubicBezTo>
                    <a:cubicBezTo>
                      <a:pt x="40" y="154"/>
                      <a:pt x="41" y="155"/>
                      <a:pt x="42" y="156"/>
                    </a:cubicBezTo>
                    <a:cubicBezTo>
                      <a:pt x="43" y="157"/>
                      <a:pt x="44" y="158"/>
                      <a:pt x="44" y="159"/>
                    </a:cubicBezTo>
                    <a:cubicBezTo>
                      <a:pt x="44" y="160"/>
                      <a:pt x="44" y="161"/>
                      <a:pt x="42" y="161"/>
                    </a:cubicBezTo>
                    <a:cubicBezTo>
                      <a:pt x="42" y="161"/>
                      <a:pt x="42" y="161"/>
                      <a:pt x="42" y="161"/>
                    </a:cubicBezTo>
                    <a:cubicBezTo>
                      <a:pt x="45" y="162"/>
                      <a:pt x="45" y="165"/>
                      <a:pt x="46" y="166"/>
                    </a:cubicBezTo>
                    <a:cubicBezTo>
                      <a:pt x="46" y="167"/>
                      <a:pt x="46" y="168"/>
                      <a:pt x="46" y="168"/>
                    </a:cubicBezTo>
                    <a:cubicBezTo>
                      <a:pt x="46" y="169"/>
                      <a:pt x="47" y="169"/>
                      <a:pt x="47" y="170"/>
                    </a:cubicBezTo>
                    <a:cubicBezTo>
                      <a:pt x="47" y="170"/>
                      <a:pt x="47" y="170"/>
                      <a:pt x="47" y="170"/>
                    </a:cubicBezTo>
                    <a:cubicBezTo>
                      <a:pt x="47" y="170"/>
                      <a:pt x="47" y="170"/>
                      <a:pt x="47" y="170"/>
                    </a:cubicBezTo>
                    <a:cubicBezTo>
                      <a:pt x="47" y="170"/>
                      <a:pt x="47" y="170"/>
                      <a:pt x="47" y="170"/>
                    </a:cubicBezTo>
                    <a:cubicBezTo>
                      <a:pt x="47" y="170"/>
                      <a:pt x="48" y="170"/>
                      <a:pt x="48" y="170"/>
                    </a:cubicBezTo>
                    <a:cubicBezTo>
                      <a:pt x="48" y="170"/>
                      <a:pt x="48" y="170"/>
                      <a:pt x="48" y="170"/>
                    </a:cubicBezTo>
                    <a:cubicBezTo>
                      <a:pt x="48" y="170"/>
                      <a:pt x="48" y="170"/>
                      <a:pt x="48" y="169"/>
                    </a:cubicBezTo>
                    <a:cubicBezTo>
                      <a:pt x="49" y="168"/>
                      <a:pt x="50" y="167"/>
                      <a:pt x="51" y="167"/>
                    </a:cubicBezTo>
                    <a:cubicBezTo>
                      <a:pt x="52" y="167"/>
                      <a:pt x="52" y="167"/>
                      <a:pt x="52" y="167"/>
                    </a:cubicBezTo>
                    <a:cubicBezTo>
                      <a:pt x="53" y="167"/>
                      <a:pt x="53" y="167"/>
                      <a:pt x="53" y="167"/>
                    </a:cubicBezTo>
                    <a:cubicBezTo>
                      <a:pt x="53" y="167"/>
                      <a:pt x="53" y="167"/>
                      <a:pt x="53" y="167"/>
                    </a:cubicBezTo>
                    <a:cubicBezTo>
                      <a:pt x="54" y="167"/>
                      <a:pt x="54" y="168"/>
                      <a:pt x="54" y="168"/>
                    </a:cubicBezTo>
                    <a:cubicBezTo>
                      <a:pt x="54" y="168"/>
                      <a:pt x="54" y="168"/>
                      <a:pt x="54" y="168"/>
                    </a:cubicBezTo>
                    <a:cubicBezTo>
                      <a:pt x="54" y="168"/>
                      <a:pt x="55" y="168"/>
                      <a:pt x="55" y="168"/>
                    </a:cubicBezTo>
                    <a:cubicBezTo>
                      <a:pt x="55" y="168"/>
                      <a:pt x="55" y="168"/>
                      <a:pt x="55" y="169"/>
                    </a:cubicBezTo>
                    <a:cubicBezTo>
                      <a:pt x="55" y="169"/>
                      <a:pt x="55" y="169"/>
                      <a:pt x="55" y="169"/>
                    </a:cubicBezTo>
                    <a:cubicBezTo>
                      <a:pt x="56" y="169"/>
                      <a:pt x="56" y="169"/>
                      <a:pt x="56" y="169"/>
                    </a:cubicBezTo>
                    <a:cubicBezTo>
                      <a:pt x="56" y="169"/>
                      <a:pt x="56" y="169"/>
                      <a:pt x="56" y="170"/>
                    </a:cubicBezTo>
                    <a:cubicBezTo>
                      <a:pt x="56" y="170"/>
                      <a:pt x="56" y="170"/>
                      <a:pt x="56" y="170"/>
                    </a:cubicBezTo>
                    <a:cubicBezTo>
                      <a:pt x="56" y="170"/>
                      <a:pt x="56" y="170"/>
                      <a:pt x="57" y="170"/>
                    </a:cubicBezTo>
                    <a:cubicBezTo>
                      <a:pt x="57" y="170"/>
                      <a:pt x="57" y="170"/>
                      <a:pt x="57" y="170"/>
                    </a:cubicBezTo>
                    <a:cubicBezTo>
                      <a:pt x="57" y="170"/>
                      <a:pt x="57" y="171"/>
                      <a:pt x="57" y="171"/>
                    </a:cubicBezTo>
                    <a:cubicBezTo>
                      <a:pt x="57" y="171"/>
                      <a:pt x="57" y="171"/>
                      <a:pt x="57" y="171"/>
                    </a:cubicBezTo>
                    <a:cubicBezTo>
                      <a:pt x="58" y="171"/>
                      <a:pt x="60" y="169"/>
                      <a:pt x="60" y="168"/>
                    </a:cubicBezTo>
                    <a:cubicBezTo>
                      <a:pt x="61" y="165"/>
                      <a:pt x="67" y="163"/>
                      <a:pt x="69" y="166"/>
                    </a:cubicBezTo>
                    <a:cubicBezTo>
                      <a:pt x="69" y="166"/>
                      <a:pt x="70" y="167"/>
                      <a:pt x="69" y="168"/>
                    </a:cubicBezTo>
                    <a:cubicBezTo>
                      <a:pt x="69" y="168"/>
                      <a:pt x="69" y="168"/>
                      <a:pt x="69" y="169"/>
                    </a:cubicBezTo>
                    <a:cubicBezTo>
                      <a:pt x="70" y="168"/>
                      <a:pt x="70" y="168"/>
                      <a:pt x="70" y="168"/>
                    </a:cubicBezTo>
                    <a:cubicBezTo>
                      <a:pt x="71" y="168"/>
                      <a:pt x="71" y="167"/>
                      <a:pt x="72" y="167"/>
                    </a:cubicBezTo>
                    <a:cubicBezTo>
                      <a:pt x="72" y="167"/>
                      <a:pt x="72" y="167"/>
                      <a:pt x="73" y="167"/>
                    </a:cubicBezTo>
                    <a:cubicBezTo>
                      <a:pt x="73" y="167"/>
                      <a:pt x="73" y="167"/>
                      <a:pt x="73" y="167"/>
                    </a:cubicBezTo>
                    <a:cubicBezTo>
                      <a:pt x="73" y="167"/>
                      <a:pt x="73" y="166"/>
                      <a:pt x="73" y="166"/>
                    </a:cubicBezTo>
                    <a:cubicBezTo>
                      <a:pt x="74" y="166"/>
                      <a:pt x="74" y="165"/>
                      <a:pt x="74" y="165"/>
                    </a:cubicBezTo>
                    <a:cubicBezTo>
                      <a:pt x="74" y="164"/>
                      <a:pt x="74" y="164"/>
                      <a:pt x="74" y="163"/>
                    </a:cubicBezTo>
                    <a:cubicBezTo>
                      <a:pt x="74" y="163"/>
                      <a:pt x="75" y="163"/>
                      <a:pt x="75" y="163"/>
                    </a:cubicBezTo>
                    <a:cubicBezTo>
                      <a:pt x="75" y="162"/>
                      <a:pt x="75" y="162"/>
                      <a:pt x="75" y="161"/>
                    </a:cubicBezTo>
                    <a:cubicBezTo>
                      <a:pt x="75" y="161"/>
                      <a:pt x="75" y="161"/>
                      <a:pt x="75" y="161"/>
                    </a:cubicBezTo>
                    <a:cubicBezTo>
                      <a:pt x="76" y="160"/>
                      <a:pt x="76" y="160"/>
                      <a:pt x="76" y="159"/>
                    </a:cubicBezTo>
                    <a:cubicBezTo>
                      <a:pt x="76" y="159"/>
                      <a:pt x="76" y="158"/>
                      <a:pt x="75" y="157"/>
                    </a:cubicBezTo>
                    <a:cubicBezTo>
                      <a:pt x="75" y="155"/>
                      <a:pt x="74" y="152"/>
                      <a:pt x="76" y="151"/>
                    </a:cubicBezTo>
                    <a:cubicBezTo>
                      <a:pt x="77" y="151"/>
                      <a:pt x="78" y="151"/>
                      <a:pt x="79" y="151"/>
                    </a:cubicBezTo>
                    <a:cubicBezTo>
                      <a:pt x="82" y="151"/>
                      <a:pt x="83" y="150"/>
                      <a:pt x="84" y="148"/>
                    </a:cubicBezTo>
                    <a:cubicBezTo>
                      <a:pt x="85" y="147"/>
                      <a:pt x="85" y="146"/>
                      <a:pt x="85" y="146"/>
                    </a:cubicBezTo>
                    <a:cubicBezTo>
                      <a:pt x="86" y="143"/>
                      <a:pt x="87" y="142"/>
                      <a:pt x="88" y="141"/>
                    </a:cubicBezTo>
                    <a:cubicBezTo>
                      <a:pt x="88" y="137"/>
                      <a:pt x="89" y="133"/>
                      <a:pt x="92" y="132"/>
                    </a:cubicBezTo>
                    <a:cubicBezTo>
                      <a:pt x="92" y="131"/>
                      <a:pt x="92" y="131"/>
                      <a:pt x="93" y="131"/>
                    </a:cubicBezTo>
                    <a:cubicBezTo>
                      <a:pt x="93" y="131"/>
                      <a:pt x="94" y="132"/>
                      <a:pt x="94" y="132"/>
                    </a:cubicBezTo>
                    <a:cubicBezTo>
                      <a:pt x="95" y="132"/>
                      <a:pt x="95" y="132"/>
                      <a:pt x="95" y="132"/>
                    </a:cubicBezTo>
                    <a:cubicBezTo>
                      <a:pt x="96" y="133"/>
                      <a:pt x="98" y="134"/>
                      <a:pt x="98" y="134"/>
                    </a:cubicBezTo>
                    <a:cubicBezTo>
                      <a:pt x="98" y="134"/>
                      <a:pt x="98" y="134"/>
                      <a:pt x="98" y="134"/>
                    </a:cubicBezTo>
                    <a:cubicBezTo>
                      <a:pt x="99" y="130"/>
                      <a:pt x="101" y="130"/>
                      <a:pt x="102" y="129"/>
                    </a:cubicBezTo>
                    <a:cubicBezTo>
                      <a:pt x="103" y="129"/>
                      <a:pt x="103" y="129"/>
                      <a:pt x="103" y="128"/>
                    </a:cubicBezTo>
                    <a:cubicBezTo>
                      <a:pt x="104" y="125"/>
                      <a:pt x="106" y="123"/>
                      <a:pt x="108" y="123"/>
                    </a:cubicBezTo>
                    <a:cubicBezTo>
                      <a:pt x="109" y="123"/>
                      <a:pt x="110" y="124"/>
                      <a:pt x="111" y="124"/>
                    </a:cubicBezTo>
                    <a:cubicBezTo>
                      <a:pt x="112" y="124"/>
                      <a:pt x="113" y="124"/>
                      <a:pt x="113" y="124"/>
                    </a:cubicBezTo>
                    <a:cubicBezTo>
                      <a:pt x="113" y="121"/>
                      <a:pt x="116" y="120"/>
                      <a:pt x="118" y="120"/>
                    </a:cubicBezTo>
                    <a:cubicBezTo>
                      <a:pt x="120" y="120"/>
                      <a:pt x="122" y="119"/>
                      <a:pt x="124" y="118"/>
                    </a:cubicBezTo>
                    <a:cubicBezTo>
                      <a:pt x="124" y="117"/>
                      <a:pt x="125" y="117"/>
                      <a:pt x="126" y="116"/>
                    </a:cubicBezTo>
                    <a:cubicBezTo>
                      <a:pt x="128" y="115"/>
                      <a:pt x="130" y="113"/>
                      <a:pt x="132" y="113"/>
                    </a:cubicBezTo>
                    <a:cubicBezTo>
                      <a:pt x="133" y="113"/>
                      <a:pt x="134" y="114"/>
                      <a:pt x="134" y="114"/>
                    </a:cubicBezTo>
                    <a:cubicBezTo>
                      <a:pt x="135" y="115"/>
                      <a:pt x="136" y="115"/>
                      <a:pt x="140" y="115"/>
                    </a:cubicBezTo>
                    <a:cubicBezTo>
                      <a:pt x="141" y="115"/>
                      <a:pt x="141" y="115"/>
                      <a:pt x="141" y="115"/>
                    </a:cubicBezTo>
                    <a:cubicBezTo>
                      <a:pt x="144" y="115"/>
                      <a:pt x="146" y="115"/>
                      <a:pt x="146" y="115"/>
                    </a:cubicBezTo>
                    <a:cubicBezTo>
                      <a:pt x="146" y="115"/>
                      <a:pt x="147" y="115"/>
                      <a:pt x="147" y="115"/>
                    </a:cubicBezTo>
                    <a:cubicBezTo>
                      <a:pt x="147" y="115"/>
                      <a:pt x="147" y="114"/>
                      <a:pt x="148" y="114"/>
                    </a:cubicBezTo>
                    <a:cubicBezTo>
                      <a:pt x="149" y="113"/>
                      <a:pt x="150" y="113"/>
                      <a:pt x="152" y="112"/>
                    </a:cubicBezTo>
                    <a:cubicBezTo>
                      <a:pt x="153" y="112"/>
                      <a:pt x="155" y="111"/>
                      <a:pt x="157" y="112"/>
                    </a:cubicBezTo>
                    <a:cubicBezTo>
                      <a:pt x="157" y="112"/>
                      <a:pt x="158" y="112"/>
                      <a:pt x="159" y="112"/>
                    </a:cubicBezTo>
                    <a:cubicBezTo>
                      <a:pt x="161" y="112"/>
                      <a:pt x="164" y="111"/>
                      <a:pt x="167" y="111"/>
                    </a:cubicBezTo>
                    <a:cubicBezTo>
                      <a:pt x="170" y="110"/>
                      <a:pt x="172" y="110"/>
                      <a:pt x="174" y="110"/>
                    </a:cubicBezTo>
                    <a:cubicBezTo>
                      <a:pt x="176" y="110"/>
                      <a:pt x="177" y="109"/>
                      <a:pt x="179" y="107"/>
                    </a:cubicBezTo>
                    <a:cubicBezTo>
                      <a:pt x="179" y="106"/>
                      <a:pt x="179" y="106"/>
                      <a:pt x="180" y="105"/>
                    </a:cubicBezTo>
                    <a:cubicBezTo>
                      <a:pt x="180" y="105"/>
                      <a:pt x="180" y="105"/>
                      <a:pt x="180" y="105"/>
                    </a:cubicBezTo>
                    <a:cubicBezTo>
                      <a:pt x="180" y="104"/>
                      <a:pt x="181" y="103"/>
                      <a:pt x="181" y="102"/>
                    </a:cubicBezTo>
                    <a:cubicBezTo>
                      <a:pt x="182" y="100"/>
                      <a:pt x="182" y="99"/>
                      <a:pt x="182" y="98"/>
                    </a:cubicBezTo>
                    <a:cubicBezTo>
                      <a:pt x="183" y="98"/>
                      <a:pt x="183" y="98"/>
                      <a:pt x="183" y="97"/>
                    </a:cubicBezTo>
                    <a:cubicBezTo>
                      <a:pt x="183" y="97"/>
                      <a:pt x="183" y="97"/>
                      <a:pt x="183" y="97"/>
                    </a:cubicBezTo>
                    <a:cubicBezTo>
                      <a:pt x="183" y="96"/>
                      <a:pt x="183" y="96"/>
                      <a:pt x="183" y="96"/>
                    </a:cubicBezTo>
                    <a:cubicBezTo>
                      <a:pt x="183" y="96"/>
                      <a:pt x="183" y="96"/>
                      <a:pt x="183" y="95"/>
                    </a:cubicBezTo>
                    <a:cubicBezTo>
                      <a:pt x="183" y="95"/>
                      <a:pt x="183" y="95"/>
                      <a:pt x="183" y="95"/>
                    </a:cubicBezTo>
                    <a:cubicBezTo>
                      <a:pt x="183" y="94"/>
                      <a:pt x="183" y="94"/>
                      <a:pt x="183" y="93"/>
                    </a:cubicBezTo>
                    <a:cubicBezTo>
                      <a:pt x="183" y="93"/>
                      <a:pt x="183" y="93"/>
                      <a:pt x="183" y="93"/>
                    </a:cubicBezTo>
                    <a:cubicBezTo>
                      <a:pt x="183" y="92"/>
                      <a:pt x="183" y="91"/>
                      <a:pt x="183" y="90"/>
                    </a:cubicBezTo>
                    <a:cubicBezTo>
                      <a:pt x="183" y="90"/>
                      <a:pt x="183" y="90"/>
                      <a:pt x="184" y="90"/>
                    </a:cubicBezTo>
                    <a:cubicBezTo>
                      <a:pt x="184" y="89"/>
                      <a:pt x="184" y="88"/>
                      <a:pt x="184" y="87"/>
                    </a:cubicBezTo>
                    <a:cubicBezTo>
                      <a:pt x="184" y="86"/>
                      <a:pt x="184" y="86"/>
                      <a:pt x="184" y="86"/>
                    </a:cubicBezTo>
                    <a:cubicBezTo>
                      <a:pt x="184" y="85"/>
                      <a:pt x="184" y="84"/>
                      <a:pt x="184" y="83"/>
                    </a:cubicBezTo>
                    <a:cubicBezTo>
                      <a:pt x="184" y="82"/>
                      <a:pt x="184" y="82"/>
                      <a:pt x="184" y="81"/>
                    </a:cubicBezTo>
                    <a:cubicBezTo>
                      <a:pt x="184" y="80"/>
                      <a:pt x="184" y="79"/>
                      <a:pt x="184" y="77"/>
                    </a:cubicBezTo>
                    <a:cubicBezTo>
                      <a:pt x="184" y="77"/>
                      <a:pt x="184" y="77"/>
                      <a:pt x="184" y="76"/>
                    </a:cubicBezTo>
                    <a:cubicBezTo>
                      <a:pt x="184" y="75"/>
                      <a:pt x="184" y="73"/>
                      <a:pt x="184" y="72"/>
                    </a:cubicBezTo>
                    <a:cubicBezTo>
                      <a:pt x="184" y="71"/>
                      <a:pt x="184" y="71"/>
                      <a:pt x="184" y="71"/>
                    </a:cubicBezTo>
                    <a:cubicBezTo>
                      <a:pt x="181" y="72"/>
                      <a:pt x="178" y="72"/>
                      <a:pt x="177" y="72"/>
                    </a:cubicBezTo>
                    <a:cubicBezTo>
                      <a:pt x="177" y="73"/>
                      <a:pt x="176" y="73"/>
                      <a:pt x="176" y="73"/>
                    </a:cubicBezTo>
                    <a:cubicBezTo>
                      <a:pt x="174" y="73"/>
                      <a:pt x="174" y="73"/>
                      <a:pt x="174" y="73"/>
                    </a:cubicBezTo>
                    <a:cubicBezTo>
                      <a:pt x="174" y="71"/>
                      <a:pt x="174" y="71"/>
                      <a:pt x="174" y="71"/>
                    </a:cubicBezTo>
                    <a:cubicBezTo>
                      <a:pt x="174" y="71"/>
                      <a:pt x="174" y="63"/>
                      <a:pt x="169" y="61"/>
                    </a:cubicBezTo>
                    <a:cubicBezTo>
                      <a:pt x="164" y="58"/>
                      <a:pt x="157" y="57"/>
                      <a:pt x="157" y="57"/>
                    </a:cubicBezTo>
                    <a:cubicBezTo>
                      <a:pt x="156" y="57"/>
                      <a:pt x="156" y="57"/>
                      <a:pt x="156" y="57"/>
                    </a:cubicBezTo>
                    <a:cubicBezTo>
                      <a:pt x="156" y="56"/>
                      <a:pt x="156" y="56"/>
                      <a:pt x="156" y="56"/>
                    </a:cubicBezTo>
                    <a:cubicBezTo>
                      <a:pt x="156" y="56"/>
                      <a:pt x="152" y="49"/>
                      <a:pt x="149" y="46"/>
                    </a:cubicBezTo>
                    <a:cubicBezTo>
                      <a:pt x="147" y="44"/>
                      <a:pt x="118" y="25"/>
                      <a:pt x="80" y="0"/>
                    </a:cubicBezTo>
                    <a:cubicBezTo>
                      <a:pt x="64" y="0"/>
                      <a:pt x="64" y="0"/>
                      <a:pt x="64" y="0"/>
                    </a:cubicBezTo>
                    <a:cubicBezTo>
                      <a:pt x="75" y="96"/>
                      <a:pt x="75" y="96"/>
                      <a:pt x="75" y="96"/>
                    </a:cubicBezTo>
                    <a:cubicBezTo>
                      <a:pt x="78" y="100"/>
                      <a:pt x="78" y="100"/>
                      <a:pt x="78" y="100"/>
                    </a:cubicBezTo>
                    <a:cubicBezTo>
                      <a:pt x="78" y="101"/>
                      <a:pt x="78" y="101"/>
                      <a:pt x="78" y="101"/>
                    </a:cubicBezTo>
                    <a:cubicBezTo>
                      <a:pt x="79" y="107"/>
                      <a:pt x="78" y="111"/>
                      <a:pt x="76" y="112"/>
                    </a:cubicBezTo>
                    <a:cubicBezTo>
                      <a:pt x="75" y="113"/>
                      <a:pt x="74" y="113"/>
                      <a:pt x="52" y="113"/>
                    </a:cubicBezTo>
                    <a:cubicBezTo>
                      <a:pt x="44" y="113"/>
                      <a:pt x="36" y="113"/>
                      <a:pt x="32" y="113"/>
                    </a:cubicBezTo>
                    <a:cubicBezTo>
                      <a:pt x="32" y="113"/>
                      <a:pt x="31" y="113"/>
                      <a:pt x="31" y="113"/>
                    </a:cubicBezTo>
                    <a:cubicBezTo>
                      <a:pt x="30" y="113"/>
                      <a:pt x="26" y="115"/>
                      <a:pt x="24" y="115"/>
                    </a:cubicBezTo>
                    <a:cubicBezTo>
                      <a:pt x="22" y="115"/>
                      <a:pt x="21" y="115"/>
                      <a:pt x="19" y="114"/>
                    </a:cubicBezTo>
                    <a:cubicBezTo>
                      <a:pt x="19" y="114"/>
                      <a:pt x="18" y="114"/>
                      <a:pt x="17" y="114"/>
                    </a:cubicBezTo>
                    <a:cubicBezTo>
                      <a:pt x="17" y="114"/>
                      <a:pt x="17" y="114"/>
                      <a:pt x="17" y="114"/>
                    </a:cubicBezTo>
                    <a:cubicBezTo>
                      <a:pt x="17" y="115"/>
                      <a:pt x="16" y="118"/>
                      <a:pt x="14" y="118"/>
                    </a:cubicBezTo>
                    <a:cubicBezTo>
                      <a:pt x="12" y="118"/>
                      <a:pt x="11" y="117"/>
                      <a:pt x="9" y="115"/>
                    </a:cubicBezTo>
                    <a:cubicBezTo>
                      <a:pt x="7" y="113"/>
                      <a:pt x="6" y="113"/>
                      <a:pt x="6" y="113"/>
                    </a:cubicBezTo>
                    <a:cubicBezTo>
                      <a:pt x="6" y="113"/>
                      <a:pt x="5" y="114"/>
                      <a:pt x="5" y="116"/>
                    </a:cubicBezTo>
                    <a:cubicBezTo>
                      <a:pt x="5" y="117"/>
                      <a:pt x="5" y="117"/>
                      <a:pt x="5" y="118"/>
                    </a:cubicBezTo>
                    <a:cubicBezTo>
                      <a:pt x="5" y="118"/>
                      <a:pt x="5" y="118"/>
                      <a:pt x="5" y="118"/>
                    </a:cubicBezTo>
                    <a:cubicBezTo>
                      <a:pt x="5" y="118"/>
                      <a:pt x="4" y="119"/>
                      <a:pt x="4" y="119"/>
                    </a:cubicBezTo>
                    <a:cubicBezTo>
                      <a:pt x="4" y="119"/>
                      <a:pt x="4" y="119"/>
                      <a:pt x="4" y="119"/>
                    </a:cubicBezTo>
                    <a:cubicBezTo>
                      <a:pt x="3" y="120"/>
                      <a:pt x="3" y="120"/>
                      <a:pt x="3" y="120"/>
                    </a:cubicBezTo>
                    <a:cubicBezTo>
                      <a:pt x="2" y="120"/>
                      <a:pt x="2" y="120"/>
                      <a:pt x="2" y="121"/>
                    </a:cubicBezTo>
                    <a:cubicBezTo>
                      <a:pt x="2" y="121"/>
                      <a:pt x="1" y="121"/>
                      <a:pt x="0" y="121"/>
                    </a:cubicBezTo>
                    <a:cubicBezTo>
                      <a:pt x="0" y="121"/>
                      <a:pt x="0" y="121"/>
                      <a:pt x="0" y="121"/>
                    </a:cubicBezTo>
                    <a:cubicBezTo>
                      <a:pt x="0" y="121"/>
                      <a:pt x="0" y="121"/>
                      <a:pt x="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9" name="Freeform 1477"/>
              <p:cNvSpPr>
                <a:spLocks/>
              </p:cNvSpPr>
              <p:nvPr/>
            </p:nvSpPr>
            <p:spPr bwMode="auto">
              <a:xfrm>
                <a:off x="1686" y="2752"/>
                <a:ext cx="1" cy="1"/>
              </a:xfrm>
              <a:custGeom>
                <a:avLst/>
                <a:gdLst>
                  <a:gd name="T0" fmla="*/ 0 w 1"/>
                  <a:gd name="T1" fmla="*/ 0 h 1"/>
                  <a:gd name="T2" fmla="*/ 0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1"/>
                    </a:lnTo>
                    <a:lnTo>
                      <a:pt x="1"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0" name="Freeform 1478"/>
              <p:cNvSpPr>
                <a:spLocks/>
              </p:cNvSpPr>
              <p:nvPr/>
            </p:nvSpPr>
            <p:spPr bwMode="auto">
              <a:xfrm>
                <a:off x="1706" y="2766"/>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cubicBezTo>
                      <a:pt x="1" y="1"/>
                      <a:pt x="4" y="1"/>
                      <a:pt x="7" y="0"/>
                    </a:cubicBezTo>
                    <a:cubicBezTo>
                      <a:pt x="7" y="0"/>
                      <a:pt x="7" y="0"/>
                      <a:pt x="7"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1" name="Freeform 1479"/>
              <p:cNvSpPr>
                <a:spLocks/>
              </p:cNvSpPr>
              <p:nvPr/>
            </p:nvSpPr>
            <p:spPr bwMode="auto">
              <a:xfrm>
                <a:off x="1546" y="283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2" name="Freeform 1480"/>
              <p:cNvSpPr>
                <a:spLocks/>
              </p:cNvSpPr>
              <p:nvPr/>
            </p:nvSpPr>
            <p:spPr bwMode="auto">
              <a:xfrm>
                <a:off x="1546" y="283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3" name="Oval 1481"/>
              <p:cNvSpPr>
                <a:spLocks noChangeArrowheads="1"/>
              </p:cNvSpPr>
              <p:nvPr/>
            </p:nvSpPr>
            <p:spPr bwMode="auto">
              <a:xfrm>
                <a:off x="1537" y="2814"/>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4" name="Freeform 1482"/>
              <p:cNvSpPr>
                <a:spLocks/>
              </p:cNvSpPr>
              <p:nvPr/>
            </p:nvSpPr>
            <p:spPr bwMode="auto">
              <a:xfrm>
                <a:off x="1546" y="2839"/>
                <a:ext cx="0" cy="1"/>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5" name="Freeform 1483"/>
              <p:cNvSpPr>
                <a:spLocks/>
              </p:cNvSpPr>
              <p:nvPr/>
            </p:nvSpPr>
            <p:spPr bwMode="auto">
              <a:xfrm>
                <a:off x="1590" y="286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6" name="Freeform 1484"/>
              <p:cNvSpPr>
                <a:spLocks/>
              </p:cNvSpPr>
              <p:nvPr/>
            </p:nvSpPr>
            <p:spPr bwMode="auto">
              <a:xfrm>
                <a:off x="1590"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7" name="Freeform 1485"/>
              <p:cNvSpPr>
                <a:spLocks/>
              </p:cNvSpPr>
              <p:nvPr/>
            </p:nvSpPr>
            <p:spPr bwMode="auto">
              <a:xfrm>
                <a:off x="1588" y="2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8" name="Freeform 1486"/>
              <p:cNvSpPr>
                <a:spLocks/>
              </p:cNvSpPr>
              <p:nvPr/>
            </p:nvSpPr>
            <p:spPr bwMode="auto">
              <a:xfrm>
                <a:off x="1583" y="2858"/>
                <a:ext cx="2" cy="2"/>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1"/>
                      <a:pt x="2"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9" name="Freeform 1487"/>
              <p:cNvSpPr>
                <a:spLocks/>
              </p:cNvSpPr>
              <p:nvPr/>
            </p:nvSpPr>
            <p:spPr bwMode="auto">
              <a:xfrm>
                <a:off x="1587" y="285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0" name="Freeform 1488"/>
              <p:cNvSpPr>
                <a:spLocks/>
              </p:cNvSpPr>
              <p:nvPr/>
            </p:nvSpPr>
            <p:spPr bwMode="auto">
              <a:xfrm>
                <a:off x="158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1" name="Freeform 1489"/>
              <p:cNvSpPr>
                <a:spLocks/>
              </p:cNvSpPr>
              <p:nvPr/>
            </p:nvSpPr>
            <p:spPr bwMode="auto">
              <a:xfrm>
                <a:off x="1589"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2" name="Freeform 1490"/>
              <p:cNvSpPr>
                <a:spLocks/>
              </p:cNvSpPr>
              <p:nvPr/>
            </p:nvSpPr>
            <p:spPr bwMode="auto">
              <a:xfrm>
                <a:off x="160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3" name="Freeform 1491"/>
              <p:cNvSpPr>
                <a:spLocks/>
              </p:cNvSpPr>
              <p:nvPr/>
            </p:nvSpPr>
            <p:spPr bwMode="auto">
              <a:xfrm>
                <a:off x="1583" y="2860"/>
                <a:ext cx="0" cy="1"/>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4" name="Freeform 1492"/>
              <p:cNvSpPr>
                <a:spLocks/>
              </p:cNvSpPr>
              <p:nvPr/>
            </p:nvSpPr>
            <p:spPr bwMode="auto">
              <a:xfrm>
                <a:off x="1591" y="286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5" name="Freeform 1493"/>
              <p:cNvSpPr>
                <a:spLocks/>
              </p:cNvSpPr>
              <p:nvPr/>
            </p:nvSpPr>
            <p:spPr bwMode="auto">
              <a:xfrm>
                <a:off x="1582" y="286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6" name="Freeform 1494"/>
              <p:cNvSpPr>
                <a:spLocks/>
              </p:cNvSpPr>
              <p:nvPr/>
            </p:nvSpPr>
            <p:spPr bwMode="auto">
              <a:xfrm>
                <a:off x="1581" y="2859"/>
                <a:ext cx="1" cy="2"/>
              </a:xfrm>
              <a:custGeom>
                <a:avLst/>
                <a:gdLst>
                  <a:gd name="T0" fmla="*/ 1 w 1"/>
                  <a:gd name="T1" fmla="*/ 2 h 2"/>
                  <a:gd name="T2" fmla="*/ 0 w 1"/>
                  <a:gd name="T3" fmla="*/ 0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0" y="1"/>
                      <a:pt x="0" y="0"/>
                    </a:cubicBezTo>
                    <a:cubicBezTo>
                      <a:pt x="0" y="1"/>
                      <a:pt x="1" y="1"/>
                      <a:pt x="1"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7" name="Freeform 1495"/>
              <p:cNvSpPr>
                <a:spLocks/>
              </p:cNvSpPr>
              <p:nvPr/>
            </p:nvSpPr>
            <p:spPr bwMode="auto">
              <a:xfrm>
                <a:off x="1546" y="2836"/>
                <a:ext cx="0" cy="3"/>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8" name="Freeform 1496"/>
              <p:cNvSpPr>
                <a:spLocks/>
              </p:cNvSpPr>
              <p:nvPr/>
            </p:nvSpPr>
            <p:spPr bwMode="auto">
              <a:xfrm>
                <a:off x="1546" y="28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9" name="Freeform 1497"/>
              <p:cNvSpPr>
                <a:spLocks/>
              </p:cNvSpPr>
              <p:nvPr/>
            </p:nvSpPr>
            <p:spPr bwMode="auto">
              <a:xfrm>
                <a:off x="1582" y="2860"/>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0" name="Freeform 1498"/>
              <p:cNvSpPr>
                <a:spLocks/>
              </p:cNvSpPr>
              <p:nvPr/>
            </p:nvSpPr>
            <p:spPr bwMode="auto">
              <a:xfrm>
                <a:off x="1541" y="2811"/>
                <a:ext cx="0"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1" name="Freeform 1499"/>
              <p:cNvSpPr>
                <a:spLocks/>
              </p:cNvSpPr>
              <p:nvPr/>
            </p:nvSpPr>
            <p:spPr bwMode="auto">
              <a:xfrm>
                <a:off x="1545" y="2808"/>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cubicBezTo>
                      <a:pt x="2" y="2"/>
                      <a:pt x="3" y="3"/>
                      <a:pt x="5" y="3"/>
                    </a:cubicBezTo>
                    <a:cubicBezTo>
                      <a:pt x="3" y="3"/>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2" name="Freeform 1500"/>
              <p:cNvSpPr>
                <a:spLocks/>
              </p:cNvSpPr>
              <p:nvPr/>
            </p:nvSpPr>
            <p:spPr bwMode="auto">
              <a:xfrm>
                <a:off x="1541" y="2809"/>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3" name="Freeform 1501"/>
              <p:cNvSpPr>
                <a:spLocks/>
              </p:cNvSpPr>
              <p:nvPr/>
            </p:nvSpPr>
            <p:spPr bwMode="auto">
              <a:xfrm>
                <a:off x="1540" y="28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4" name="Freeform 1502"/>
              <p:cNvSpPr>
                <a:spLocks/>
              </p:cNvSpPr>
              <p:nvPr/>
            </p:nvSpPr>
            <p:spPr bwMode="auto">
              <a:xfrm>
                <a:off x="1537" y="281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5" name="Freeform 1503"/>
              <p:cNvSpPr>
                <a:spLocks/>
              </p:cNvSpPr>
              <p:nvPr/>
            </p:nvSpPr>
            <p:spPr bwMode="auto">
              <a:xfrm>
                <a:off x="1610" y="2810"/>
                <a:ext cx="85" cy="57"/>
              </a:xfrm>
              <a:custGeom>
                <a:avLst/>
                <a:gdLst>
                  <a:gd name="T0" fmla="*/ 87 w 88"/>
                  <a:gd name="T1" fmla="*/ 35 h 59"/>
                  <a:gd name="T2" fmla="*/ 86 w 88"/>
                  <a:gd name="T3" fmla="*/ 35 h 59"/>
                  <a:gd name="T4" fmla="*/ 86 w 88"/>
                  <a:gd name="T5" fmla="*/ 34 h 59"/>
                  <a:gd name="T6" fmla="*/ 84 w 88"/>
                  <a:gd name="T7" fmla="*/ 34 h 59"/>
                  <a:gd name="T8" fmla="*/ 83 w 88"/>
                  <a:gd name="T9" fmla="*/ 29 h 59"/>
                  <a:gd name="T10" fmla="*/ 78 w 88"/>
                  <a:gd name="T11" fmla="*/ 29 h 59"/>
                  <a:gd name="T12" fmla="*/ 74 w 88"/>
                  <a:gd name="T13" fmla="*/ 25 h 59"/>
                  <a:gd name="T14" fmla="*/ 70 w 88"/>
                  <a:gd name="T15" fmla="*/ 19 h 59"/>
                  <a:gd name="T16" fmla="*/ 66 w 88"/>
                  <a:gd name="T17" fmla="*/ 14 h 59"/>
                  <a:gd name="T18" fmla="*/ 62 w 88"/>
                  <a:gd name="T19" fmla="*/ 8 h 59"/>
                  <a:gd name="T20" fmla="*/ 61 w 88"/>
                  <a:gd name="T21" fmla="*/ 7 h 59"/>
                  <a:gd name="T22" fmla="*/ 61 w 88"/>
                  <a:gd name="T23" fmla="*/ 6 h 59"/>
                  <a:gd name="T24" fmla="*/ 61 w 88"/>
                  <a:gd name="T25" fmla="*/ 4 h 59"/>
                  <a:gd name="T26" fmla="*/ 61 w 88"/>
                  <a:gd name="T27" fmla="*/ 2 h 59"/>
                  <a:gd name="T28" fmla="*/ 57 w 88"/>
                  <a:gd name="T29" fmla="*/ 2 h 59"/>
                  <a:gd name="T30" fmla="*/ 56 w 88"/>
                  <a:gd name="T31" fmla="*/ 1 h 59"/>
                  <a:gd name="T32" fmla="*/ 56 w 88"/>
                  <a:gd name="T33" fmla="*/ 1 h 59"/>
                  <a:gd name="T34" fmla="*/ 55 w 88"/>
                  <a:gd name="T35" fmla="*/ 1 h 59"/>
                  <a:gd name="T36" fmla="*/ 55 w 88"/>
                  <a:gd name="T37" fmla="*/ 1 h 59"/>
                  <a:gd name="T38" fmla="*/ 55 w 88"/>
                  <a:gd name="T39" fmla="*/ 0 h 59"/>
                  <a:gd name="T40" fmla="*/ 51 w 88"/>
                  <a:gd name="T41" fmla="*/ 3 h 59"/>
                  <a:gd name="T42" fmla="*/ 42 w 88"/>
                  <a:gd name="T43" fmla="*/ 7 h 59"/>
                  <a:gd name="T44" fmla="*/ 33 w 88"/>
                  <a:gd name="T45" fmla="*/ 11 h 59"/>
                  <a:gd name="T46" fmla="*/ 30 w 88"/>
                  <a:gd name="T47" fmla="*/ 12 h 59"/>
                  <a:gd name="T48" fmla="*/ 25 w 88"/>
                  <a:gd name="T49" fmla="*/ 17 h 59"/>
                  <a:gd name="T50" fmla="*/ 16 w 88"/>
                  <a:gd name="T51" fmla="*/ 19 h 59"/>
                  <a:gd name="T52" fmla="*/ 15 w 88"/>
                  <a:gd name="T53" fmla="*/ 25 h 59"/>
                  <a:gd name="T54" fmla="*/ 14 w 88"/>
                  <a:gd name="T55" fmla="*/ 26 h 59"/>
                  <a:gd name="T56" fmla="*/ 2 w 88"/>
                  <a:gd name="T57" fmla="*/ 38 h 59"/>
                  <a:gd name="T58" fmla="*/ 2 w 88"/>
                  <a:gd name="T59" fmla="*/ 39 h 59"/>
                  <a:gd name="T60" fmla="*/ 2 w 88"/>
                  <a:gd name="T61" fmla="*/ 45 h 59"/>
                  <a:gd name="T62" fmla="*/ 1 w 88"/>
                  <a:gd name="T63" fmla="*/ 47 h 59"/>
                  <a:gd name="T64" fmla="*/ 1 w 88"/>
                  <a:gd name="T65" fmla="*/ 49 h 59"/>
                  <a:gd name="T66" fmla="*/ 0 w 88"/>
                  <a:gd name="T67" fmla="*/ 51 h 59"/>
                  <a:gd name="T68" fmla="*/ 4 w 88"/>
                  <a:gd name="T69" fmla="*/ 54 h 59"/>
                  <a:gd name="T70" fmla="*/ 5 w 88"/>
                  <a:gd name="T71" fmla="*/ 55 h 59"/>
                  <a:gd name="T72" fmla="*/ 11 w 88"/>
                  <a:gd name="T73" fmla="*/ 59 h 59"/>
                  <a:gd name="T74" fmla="*/ 22 w 88"/>
                  <a:gd name="T75" fmla="*/ 55 h 59"/>
                  <a:gd name="T76" fmla="*/ 28 w 88"/>
                  <a:gd name="T77" fmla="*/ 57 h 59"/>
                  <a:gd name="T78" fmla="*/ 27 w 88"/>
                  <a:gd name="T79" fmla="*/ 55 h 59"/>
                  <a:gd name="T80" fmla="*/ 26 w 88"/>
                  <a:gd name="T81" fmla="*/ 45 h 59"/>
                  <a:gd name="T82" fmla="*/ 42 w 88"/>
                  <a:gd name="T83" fmla="*/ 43 h 59"/>
                  <a:gd name="T84" fmla="*/ 50 w 88"/>
                  <a:gd name="T85" fmla="*/ 44 h 59"/>
                  <a:gd name="T86" fmla="*/ 52 w 88"/>
                  <a:gd name="T87" fmla="*/ 44 h 59"/>
                  <a:gd name="T88" fmla="*/ 54 w 88"/>
                  <a:gd name="T89" fmla="*/ 44 h 59"/>
                  <a:gd name="T90" fmla="*/ 55 w 88"/>
                  <a:gd name="T91" fmla="*/ 44 h 59"/>
                  <a:gd name="T92" fmla="*/ 57 w 88"/>
                  <a:gd name="T93" fmla="*/ 43 h 59"/>
                  <a:gd name="T94" fmla="*/ 57 w 88"/>
                  <a:gd name="T95" fmla="*/ 43 h 59"/>
                  <a:gd name="T96" fmla="*/ 59 w 88"/>
                  <a:gd name="T97" fmla="*/ 42 h 59"/>
                  <a:gd name="T98" fmla="*/ 61 w 88"/>
                  <a:gd name="T99" fmla="*/ 41 h 59"/>
                  <a:gd name="T100" fmla="*/ 62 w 88"/>
                  <a:gd name="T101" fmla="*/ 42 h 59"/>
                  <a:gd name="T102" fmla="*/ 69 w 88"/>
                  <a:gd name="T103" fmla="*/ 43 h 59"/>
                  <a:gd name="T104" fmla="*/ 70 w 88"/>
                  <a:gd name="T105" fmla="*/ 43 h 59"/>
                  <a:gd name="T106" fmla="*/ 73 w 88"/>
                  <a:gd name="T107" fmla="*/ 42 h 59"/>
                  <a:gd name="T108" fmla="*/ 85 w 88"/>
                  <a:gd name="T109" fmla="*/ 38 h 59"/>
                  <a:gd name="T110" fmla="*/ 88 w 88"/>
                  <a:gd name="T111" fmla="*/ 36 h 59"/>
                  <a:gd name="T112" fmla="*/ 88 w 88"/>
                  <a:gd name="T113"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59">
                    <a:moveTo>
                      <a:pt x="88" y="35"/>
                    </a:moveTo>
                    <a:cubicBezTo>
                      <a:pt x="87" y="35"/>
                      <a:pt x="87" y="35"/>
                      <a:pt x="87" y="35"/>
                    </a:cubicBezTo>
                    <a:cubicBezTo>
                      <a:pt x="87" y="35"/>
                      <a:pt x="87" y="35"/>
                      <a:pt x="87" y="35"/>
                    </a:cubicBezTo>
                    <a:cubicBezTo>
                      <a:pt x="87" y="35"/>
                      <a:pt x="86" y="35"/>
                      <a:pt x="86" y="35"/>
                    </a:cubicBezTo>
                    <a:cubicBezTo>
                      <a:pt x="86" y="35"/>
                      <a:pt x="86" y="35"/>
                      <a:pt x="86" y="35"/>
                    </a:cubicBezTo>
                    <a:cubicBezTo>
                      <a:pt x="86" y="35"/>
                      <a:pt x="86" y="35"/>
                      <a:pt x="86" y="34"/>
                    </a:cubicBezTo>
                    <a:cubicBezTo>
                      <a:pt x="85" y="34"/>
                      <a:pt x="85" y="34"/>
                      <a:pt x="85" y="34"/>
                    </a:cubicBezTo>
                    <a:cubicBezTo>
                      <a:pt x="84" y="34"/>
                      <a:pt x="84" y="34"/>
                      <a:pt x="84" y="34"/>
                    </a:cubicBezTo>
                    <a:cubicBezTo>
                      <a:pt x="84" y="34"/>
                      <a:pt x="84" y="34"/>
                      <a:pt x="84" y="34"/>
                    </a:cubicBezTo>
                    <a:cubicBezTo>
                      <a:pt x="83" y="33"/>
                      <a:pt x="83" y="31"/>
                      <a:pt x="83" y="29"/>
                    </a:cubicBezTo>
                    <a:cubicBezTo>
                      <a:pt x="83" y="29"/>
                      <a:pt x="83" y="29"/>
                      <a:pt x="83" y="28"/>
                    </a:cubicBezTo>
                    <a:cubicBezTo>
                      <a:pt x="81" y="29"/>
                      <a:pt x="79" y="29"/>
                      <a:pt x="78" y="29"/>
                    </a:cubicBezTo>
                    <a:cubicBezTo>
                      <a:pt x="76" y="28"/>
                      <a:pt x="76" y="27"/>
                      <a:pt x="75" y="26"/>
                    </a:cubicBezTo>
                    <a:cubicBezTo>
                      <a:pt x="75" y="26"/>
                      <a:pt x="74" y="25"/>
                      <a:pt x="74" y="25"/>
                    </a:cubicBezTo>
                    <a:cubicBezTo>
                      <a:pt x="74" y="25"/>
                      <a:pt x="74" y="25"/>
                      <a:pt x="74" y="25"/>
                    </a:cubicBezTo>
                    <a:cubicBezTo>
                      <a:pt x="70" y="25"/>
                      <a:pt x="70" y="20"/>
                      <a:pt x="70" y="19"/>
                    </a:cubicBezTo>
                    <a:cubicBezTo>
                      <a:pt x="70" y="18"/>
                      <a:pt x="67" y="15"/>
                      <a:pt x="66" y="15"/>
                    </a:cubicBezTo>
                    <a:cubicBezTo>
                      <a:pt x="66" y="14"/>
                      <a:pt x="66" y="14"/>
                      <a:pt x="66" y="14"/>
                    </a:cubicBezTo>
                    <a:cubicBezTo>
                      <a:pt x="64" y="13"/>
                      <a:pt x="63" y="11"/>
                      <a:pt x="63" y="9"/>
                    </a:cubicBezTo>
                    <a:cubicBezTo>
                      <a:pt x="63" y="9"/>
                      <a:pt x="62" y="8"/>
                      <a:pt x="62" y="8"/>
                    </a:cubicBezTo>
                    <a:cubicBezTo>
                      <a:pt x="62" y="8"/>
                      <a:pt x="61" y="7"/>
                      <a:pt x="61" y="7"/>
                    </a:cubicBezTo>
                    <a:cubicBezTo>
                      <a:pt x="61" y="7"/>
                      <a:pt x="61" y="7"/>
                      <a:pt x="61" y="7"/>
                    </a:cubicBezTo>
                    <a:cubicBezTo>
                      <a:pt x="61" y="7"/>
                      <a:pt x="61" y="6"/>
                      <a:pt x="61" y="6"/>
                    </a:cubicBezTo>
                    <a:cubicBezTo>
                      <a:pt x="61" y="6"/>
                      <a:pt x="61" y="6"/>
                      <a:pt x="61" y="6"/>
                    </a:cubicBezTo>
                    <a:cubicBezTo>
                      <a:pt x="61" y="5"/>
                      <a:pt x="61" y="5"/>
                      <a:pt x="61" y="4"/>
                    </a:cubicBezTo>
                    <a:cubicBezTo>
                      <a:pt x="61" y="4"/>
                      <a:pt x="61" y="4"/>
                      <a:pt x="61" y="4"/>
                    </a:cubicBezTo>
                    <a:cubicBezTo>
                      <a:pt x="61" y="4"/>
                      <a:pt x="61" y="3"/>
                      <a:pt x="61" y="2"/>
                    </a:cubicBezTo>
                    <a:cubicBezTo>
                      <a:pt x="61" y="2"/>
                      <a:pt x="61" y="2"/>
                      <a:pt x="61" y="2"/>
                    </a:cubicBezTo>
                    <a:cubicBezTo>
                      <a:pt x="61" y="2"/>
                      <a:pt x="61" y="2"/>
                      <a:pt x="60" y="2"/>
                    </a:cubicBezTo>
                    <a:cubicBezTo>
                      <a:pt x="59" y="2"/>
                      <a:pt x="58" y="2"/>
                      <a:pt x="57" y="2"/>
                    </a:cubicBezTo>
                    <a:cubicBezTo>
                      <a:pt x="57" y="1"/>
                      <a:pt x="57" y="1"/>
                      <a:pt x="57" y="1"/>
                    </a:cubicBezTo>
                    <a:cubicBezTo>
                      <a:pt x="57" y="1"/>
                      <a:pt x="56" y="1"/>
                      <a:pt x="56" y="1"/>
                    </a:cubicBezTo>
                    <a:cubicBezTo>
                      <a:pt x="56" y="1"/>
                      <a:pt x="56" y="1"/>
                      <a:pt x="56" y="1"/>
                    </a:cubicBezTo>
                    <a:cubicBezTo>
                      <a:pt x="56" y="1"/>
                      <a:pt x="56" y="1"/>
                      <a:pt x="56" y="1"/>
                    </a:cubicBezTo>
                    <a:cubicBezTo>
                      <a:pt x="56" y="1"/>
                      <a:pt x="55" y="1"/>
                      <a:pt x="55" y="1"/>
                    </a:cubicBezTo>
                    <a:cubicBezTo>
                      <a:pt x="55" y="1"/>
                      <a:pt x="55" y="1"/>
                      <a:pt x="55" y="1"/>
                    </a:cubicBezTo>
                    <a:cubicBezTo>
                      <a:pt x="55" y="1"/>
                      <a:pt x="55" y="1"/>
                      <a:pt x="55" y="1"/>
                    </a:cubicBezTo>
                    <a:cubicBezTo>
                      <a:pt x="55" y="1"/>
                      <a:pt x="55" y="1"/>
                      <a:pt x="55" y="1"/>
                    </a:cubicBezTo>
                    <a:cubicBezTo>
                      <a:pt x="55" y="0"/>
                      <a:pt x="55" y="0"/>
                      <a:pt x="55" y="0"/>
                    </a:cubicBezTo>
                    <a:cubicBezTo>
                      <a:pt x="55" y="0"/>
                      <a:pt x="55" y="0"/>
                      <a:pt x="55" y="0"/>
                    </a:cubicBezTo>
                    <a:cubicBezTo>
                      <a:pt x="54" y="0"/>
                      <a:pt x="53" y="1"/>
                      <a:pt x="52" y="2"/>
                    </a:cubicBezTo>
                    <a:cubicBezTo>
                      <a:pt x="52" y="2"/>
                      <a:pt x="51" y="2"/>
                      <a:pt x="51" y="3"/>
                    </a:cubicBezTo>
                    <a:cubicBezTo>
                      <a:pt x="50" y="3"/>
                      <a:pt x="50" y="4"/>
                      <a:pt x="49" y="4"/>
                    </a:cubicBezTo>
                    <a:cubicBezTo>
                      <a:pt x="46" y="6"/>
                      <a:pt x="44" y="7"/>
                      <a:pt x="42" y="7"/>
                    </a:cubicBezTo>
                    <a:cubicBezTo>
                      <a:pt x="41" y="7"/>
                      <a:pt x="40" y="7"/>
                      <a:pt x="40" y="7"/>
                    </a:cubicBezTo>
                    <a:cubicBezTo>
                      <a:pt x="40" y="10"/>
                      <a:pt x="37" y="12"/>
                      <a:pt x="33" y="11"/>
                    </a:cubicBezTo>
                    <a:cubicBezTo>
                      <a:pt x="33" y="11"/>
                      <a:pt x="32" y="10"/>
                      <a:pt x="31" y="10"/>
                    </a:cubicBezTo>
                    <a:cubicBezTo>
                      <a:pt x="31" y="10"/>
                      <a:pt x="31" y="10"/>
                      <a:pt x="30" y="12"/>
                    </a:cubicBezTo>
                    <a:cubicBezTo>
                      <a:pt x="30" y="15"/>
                      <a:pt x="28" y="16"/>
                      <a:pt x="26" y="16"/>
                    </a:cubicBezTo>
                    <a:cubicBezTo>
                      <a:pt x="25" y="16"/>
                      <a:pt x="25" y="16"/>
                      <a:pt x="25" y="17"/>
                    </a:cubicBezTo>
                    <a:cubicBezTo>
                      <a:pt x="25" y="21"/>
                      <a:pt x="23" y="21"/>
                      <a:pt x="22" y="21"/>
                    </a:cubicBezTo>
                    <a:cubicBezTo>
                      <a:pt x="20" y="21"/>
                      <a:pt x="18" y="20"/>
                      <a:pt x="16" y="19"/>
                    </a:cubicBezTo>
                    <a:cubicBezTo>
                      <a:pt x="16" y="19"/>
                      <a:pt x="16" y="19"/>
                      <a:pt x="16" y="19"/>
                    </a:cubicBezTo>
                    <a:cubicBezTo>
                      <a:pt x="15" y="20"/>
                      <a:pt x="15" y="23"/>
                      <a:pt x="15" y="25"/>
                    </a:cubicBezTo>
                    <a:cubicBezTo>
                      <a:pt x="15" y="26"/>
                      <a:pt x="15" y="26"/>
                      <a:pt x="15" y="26"/>
                    </a:cubicBezTo>
                    <a:cubicBezTo>
                      <a:pt x="14" y="26"/>
                      <a:pt x="14" y="26"/>
                      <a:pt x="14" y="26"/>
                    </a:cubicBezTo>
                    <a:cubicBezTo>
                      <a:pt x="14" y="26"/>
                      <a:pt x="12" y="28"/>
                      <a:pt x="11" y="33"/>
                    </a:cubicBezTo>
                    <a:cubicBezTo>
                      <a:pt x="9" y="37"/>
                      <a:pt x="5" y="38"/>
                      <a:pt x="2" y="38"/>
                    </a:cubicBezTo>
                    <a:cubicBezTo>
                      <a:pt x="2" y="38"/>
                      <a:pt x="2" y="38"/>
                      <a:pt x="2" y="38"/>
                    </a:cubicBezTo>
                    <a:cubicBezTo>
                      <a:pt x="2" y="38"/>
                      <a:pt x="2" y="38"/>
                      <a:pt x="2" y="39"/>
                    </a:cubicBezTo>
                    <a:cubicBezTo>
                      <a:pt x="3" y="40"/>
                      <a:pt x="3" y="42"/>
                      <a:pt x="3" y="44"/>
                    </a:cubicBezTo>
                    <a:cubicBezTo>
                      <a:pt x="2" y="44"/>
                      <a:pt x="2" y="45"/>
                      <a:pt x="2" y="45"/>
                    </a:cubicBezTo>
                    <a:cubicBezTo>
                      <a:pt x="2" y="45"/>
                      <a:pt x="2" y="46"/>
                      <a:pt x="2" y="46"/>
                    </a:cubicBezTo>
                    <a:cubicBezTo>
                      <a:pt x="2" y="46"/>
                      <a:pt x="2" y="46"/>
                      <a:pt x="1" y="47"/>
                    </a:cubicBezTo>
                    <a:cubicBezTo>
                      <a:pt x="1" y="47"/>
                      <a:pt x="1" y="47"/>
                      <a:pt x="1" y="48"/>
                    </a:cubicBezTo>
                    <a:cubicBezTo>
                      <a:pt x="1" y="48"/>
                      <a:pt x="1" y="49"/>
                      <a:pt x="1" y="49"/>
                    </a:cubicBezTo>
                    <a:cubicBezTo>
                      <a:pt x="1" y="49"/>
                      <a:pt x="0" y="50"/>
                      <a:pt x="0" y="50"/>
                    </a:cubicBezTo>
                    <a:cubicBezTo>
                      <a:pt x="0" y="50"/>
                      <a:pt x="0" y="50"/>
                      <a:pt x="0" y="51"/>
                    </a:cubicBezTo>
                    <a:cubicBezTo>
                      <a:pt x="2" y="51"/>
                      <a:pt x="3" y="52"/>
                      <a:pt x="4" y="54"/>
                    </a:cubicBezTo>
                    <a:cubicBezTo>
                      <a:pt x="4" y="54"/>
                      <a:pt x="4" y="54"/>
                      <a:pt x="4" y="54"/>
                    </a:cubicBezTo>
                    <a:cubicBezTo>
                      <a:pt x="4" y="54"/>
                      <a:pt x="5" y="54"/>
                      <a:pt x="5" y="55"/>
                    </a:cubicBezTo>
                    <a:cubicBezTo>
                      <a:pt x="5" y="55"/>
                      <a:pt x="5" y="55"/>
                      <a:pt x="5" y="55"/>
                    </a:cubicBezTo>
                    <a:cubicBezTo>
                      <a:pt x="6" y="56"/>
                      <a:pt x="8" y="58"/>
                      <a:pt x="10" y="59"/>
                    </a:cubicBezTo>
                    <a:cubicBezTo>
                      <a:pt x="10" y="59"/>
                      <a:pt x="11" y="59"/>
                      <a:pt x="11" y="59"/>
                    </a:cubicBezTo>
                    <a:cubicBezTo>
                      <a:pt x="11" y="59"/>
                      <a:pt x="11" y="59"/>
                      <a:pt x="12" y="59"/>
                    </a:cubicBezTo>
                    <a:cubicBezTo>
                      <a:pt x="14" y="56"/>
                      <a:pt x="18" y="55"/>
                      <a:pt x="22" y="55"/>
                    </a:cubicBezTo>
                    <a:cubicBezTo>
                      <a:pt x="23" y="55"/>
                      <a:pt x="26" y="56"/>
                      <a:pt x="28" y="57"/>
                    </a:cubicBezTo>
                    <a:cubicBezTo>
                      <a:pt x="28" y="57"/>
                      <a:pt x="28" y="57"/>
                      <a:pt x="28" y="57"/>
                    </a:cubicBezTo>
                    <a:cubicBezTo>
                      <a:pt x="28" y="57"/>
                      <a:pt x="28" y="57"/>
                      <a:pt x="28" y="57"/>
                    </a:cubicBezTo>
                    <a:cubicBezTo>
                      <a:pt x="28" y="57"/>
                      <a:pt x="28" y="56"/>
                      <a:pt x="27" y="55"/>
                    </a:cubicBezTo>
                    <a:cubicBezTo>
                      <a:pt x="27" y="54"/>
                      <a:pt x="27" y="54"/>
                      <a:pt x="27" y="54"/>
                    </a:cubicBezTo>
                    <a:cubicBezTo>
                      <a:pt x="26" y="50"/>
                      <a:pt x="25" y="47"/>
                      <a:pt x="26" y="45"/>
                    </a:cubicBezTo>
                    <a:cubicBezTo>
                      <a:pt x="27" y="44"/>
                      <a:pt x="28" y="43"/>
                      <a:pt x="38" y="43"/>
                    </a:cubicBezTo>
                    <a:cubicBezTo>
                      <a:pt x="39" y="43"/>
                      <a:pt x="40" y="43"/>
                      <a:pt x="42" y="43"/>
                    </a:cubicBezTo>
                    <a:cubicBezTo>
                      <a:pt x="42" y="43"/>
                      <a:pt x="42" y="43"/>
                      <a:pt x="43" y="43"/>
                    </a:cubicBezTo>
                    <a:cubicBezTo>
                      <a:pt x="45" y="43"/>
                      <a:pt x="48" y="43"/>
                      <a:pt x="50" y="44"/>
                    </a:cubicBezTo>
                    <a:cubicBezTo>
                      <a:pt x="50" y="44"/>
                      <a:pt x="50" y="44"/>
                      <a:pt x="50" y="44"/>
                    </a:cubicBezTo>
                    <a:cubicBezTo>
                      <a:pt x="51" y="44"/>
                      <a:pt x="51" y="44"/>
                      <a:pt x="52" y="44"/>
                    </a:cubicBezTo>
                    <a:cubicBezTo>
                      <a:pt x="52" y="44"/>
                      <a:pt x="52" y="44"/>
                      <a:pt x="52" y="44"/>
                    </a:cubicBezTo>
                    <a:cubicBezTo>
                      <a:pt x="53" y="44"/>
                      <a:pt x="53" y="44"/>
                      <a:pt x="54" y="44"/>
                    </a:cubicBezTo>
                    <a:cubicBezTo>
                      <a:pt x="54" y="44"/>
                      <a:pt x="54" y="44"/>
                      <a:pt x="54" y="44"/>
                    </a:cubicBezTo>
                    <a:cubicBezTo>
                      <a:pt x="55" y="44"/>
                      <a:pt x="55" y="44"/>
                      <a:pt x="55" y="44"/>
                    </a:cubicBezTo>
                    <a:cubicBezTo>
                      <a:pt x="55" y="44"/>
                      <a:pt x="56" y="45"/>
                      <a:pt x="56" y="45"/>
                    </a:cubicBezTo>
                    <a:cubicBezTo>
                      <a:pt x="56" y="44"/>
                      <a:pt x="57" y="44"/>
                      <a:pt x="57" y="43"/>
                    </a:cubicBezTo>
                    <a:cubicBezTo>
                      <a:pt x="57" y="43"/>
                      <a:pt x="57" y="43"/>
                      <a:pt x="57" y="43"/>
                    </a:cubicBezTo>
                    <a:cubicBezTo>
                      <a:pt x="57" y="43"/>
                      <a:pt x="57" y="43"/>
                      <a:pt x="57" y="43"/>
                    </a:cubicBezTo>
                    <a:cubicBezTo>
                      <a:pt x="57" y="43"/>
                      <a:pt x="57" y="43"/>
                      <a:pt x="57" y="43"/>
                    </a:cubicBezTo>
                    <a:cubicBezTo>
                      <a:pt x="59" y="42"/>
                      <a:pt x="59" y="42"/>
                      <a:pt x="59" y="42"/>
                    </a:cubicBezTo>
                    <a:cubicBezTo>
                      <a:pt x="59" y="42"/>
                      <a:pt x="59" y="42"/>
                      <a:pt x="59" y="42"/>
                    </a:cubicBezTo>
                    <a:cubicBezTo>
                      <a:pt x="61" y="41"/>
                      <a:pt x="61" y="41"/>
                      <a:pt x="61" y="41"/>
                    </a:cubicBezTo>
                    <a:cubicBezTo>
                      <a:pt x="61" y="42"/>
                      <a:pt x="61" y="42"/>
                      <a:pt x="61" y="42"/>
                    </a:cubicBezTo>
                    <a:cubicBezTo>
                      <a:pt x="61" y="42"/>
                      <a:pt x="62" y="42"/>
                      <a:pt x="62" y="42"/>
                    </a:cubicBezTo>
                    <a:cubicBezTo>
                      <a:pt x="63" y="42"/>
                      <a:pt x="64" y="42"/>
                      <a:pt x="65" y="43"/>
                    </a:cubicBezTo>
                    <a:cubicBezTo>
                      <a:pt x="67" y="43"/>
                      <a:pt x="68" y="43"/>
                      <a:pt x="69" y="43"/>
                    </a:cubicBezTo>
                    <a:cubicBezTo>
                      <a:pt x="70" y="43"/>
                      <a:pt x="70" y="43"/>
                      <a:pt x="70" y="43"/>
                    </a:cubicBezTo>
                    <a:cubicBezTo>
                      <a:pt x="70" y="43"/>
                      <a:pt x="70" y="43"/>
                      <a:pt x="70" y="43"/>
                    </a:cubicBezTo>
                    <a:cubicBezTo>
                      <a:pt x="71" y="43"/>
                      <a:pt x="71" y="43"/>
                      <a:pt x="72" y="42"/>
                    </a:cubicBezTo>
                    <a:cubicBezTo>
                      <a:pt x="72" y="42"/>
                      <a:pt x="72" y="42"/>
                      <a:pt x="73" y="42"/>
                    </a:cubicBezTo>
                    <a:cubicBezTo>
                      <a:pt x="74" y="40"/>
                      <a:pt x="76" y="39"/>
                      <a:pt x="77" y="39"/>
                    </a:cubicBezTo>
                    <a:cubicBezTo>
                      <a:pt x="81" y="39"/>
                      <a:pt x="85" y="38"/>
                      <a:pt x="85" y="38"/>
                    </a:cubicBezTo>
                    <a:cubicBezTo>
                      <a:pt x="86" y="37"/>
                      <a:pt x="87" y="36"/>
                      <a:pt x="87" y="36"/>
                    </a:cubicBezTo>
                    <a:cubicBezTo>
                      <a:pt x="87" y="36"/>
                      <a:pt x="87" y="36"/>
                      <a:pt x="88" y="36"/>
                    </a:cubicBezTo>
                    <a:cubicBezTo>
                      <a:pt x="88" y="36"/>
                      <a:pt x="88" y="36"/>
                      <a:pt x="88" y="36"/>
                    </a:cubicBezTo>
                    <a:cubicBezTo>
                      <a:pt x="88" y="36"/>
                      <a:pt x="88" y="36"/>
                      <a:pt x="88" y="36"/>
                    </a:cubicBezTo>
                    <a:cubicBezTo>
                      <a:pt x="88" y="35"/>
                      <a:pt x="88" y="35"/>
                      <a:pt x="8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6" name="Freeform 1504"/>
              <p:cNvSpPr>
                <a:spLocks/>
              </p:cNvSpPr>
              <p:nvPr/>
            </p:nvSpPr>
            <p:spPr bwMode="auto">
              <a:xfrm>
                <a:off x="1694" y="2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7" name="Freeform 1505"/>
              <p:cNvSpPr>
                <a:spLocks/>
              </p:cNvSpPr>
              <p:nvPr/>
            </p:nvSpPr>
            <p:spPr bwMode="auto">
              <a:xfrm>
                <a:off x="1679"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8" name="Freeform 1506"/>
              <p:cNvSpPr>
                <a:spLocks/>
              </p:cNvSpPr>
              <p:nvPr/>
            </p:nvSpPr>
            <p:spPr bwMode="auto">
              <a:xfrm>
                <a:off x="1695" y="28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9" name="Freeform 1507"/>
              <p:cNvSpPr>
                <a:spLocks/>
              </p:cNvSpPr>
              <p:nvPr/>
            </p:nvSpPr>
            <p:spPr bwMode="auto">
              <a:xfrm>
                <a:off x="1676" y="2851"/>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0" name="Freeform 1508"/>
              <p:cNvSpPr>
                <a:spLocks/>
              </p:cNvSpPr>
              <p:nvPr/>
            </p:nvSpPr>
            <p:spPr bwMode="auto">
              <a:xfrm>
                <a:off x="1670" y="2850"/>
                <a:ext cx="6" cy="1"/>
              </a:xfrm>
              <a:custGeom>
                <a:avLst/>
                <a:gdLst>
                  <a:gd name="T0" fmla="*/ 3 w 7"/>
                  <a:gd name="T1" fmla="*/ 1 h 1"/>
                  <a:gd name="T2" fmla="*/ 0 w 7"/>
                  <a:gd name="T3" fmla="*/ 0 h 1"/>
                  <a:gd name="T4" fmla="*/ 3 w 7"/>
                  <a:gd name="T5" fmla="*/ 1 h 1"/>
                  <a:gd name="T6" fmla="*/ 7 w 7"/>
                  <a:gd name="T7" fmla="*/ 1 h 1"/>
                  <a:gd name="T8" fmla="*/ 7 w 7"/>
                  <a:gd name="T9" fmla="*/ 1 h 1"/>
                  <a:gd name="T10" fmla="*/ 3 w 7"/>
                  <a:gd name="T11" fmla="*/ 1 h 1"/>
                </a:gdLst>
                <a:ahLst/>
                <a:cxnLst>
                  <a:cxn ang="0">
                    <a:pos x="T0" y="T1"/>
                  </a:cxn>
                  <a:cxn ang="0">
                    <a:pos x="T2" y="T3"/>
                  </a:cxn>
                  <a:cxn ang="0">
                    <a:pos x="T4" y="T5"/>
                  </a:cxn>
                  <a:cxn ang="0">
                    <a:pos x="T6" y="T7"/>
                  </a:cxn>
                  <a:cxn ang="0">
                    <a:pos x="T8" y="T9"/>
                  </a:cxn>
                  <a:cxn ang="0">
                    <a:pos x="T10" y="T11"/>
                  </a:cxn>
                </a:cxnLst>
                <a:rect l="0" t="0" r="r" b="b"/>
                <a:pathLst>
                  <a:path w="7" h="1">
                    <a:moveTo>
                      <a:pt x="3" y="1"/>
                    </a:moveTo>
                    <a:cubicBezTo>
                      <a:pt x="2" y="0"/>
                      <a:pt x="1" y="0"/>
                      <a:pt x="0" y="0"/>
                    </a:cubicBezTo>
                    <a:cubicBezTo>
                      <a:pt x="1" y="0"/>
                      <a:pt x="2" y="0"/>
                      <a:pt x="3" y="1"/>
                    </a:cubicBezTo>
                    <a:cubicBezTo>
                      <a:pt x="5" y="1"/>
                      <a:pt x="6" y="1"/>
                      <a:pt x="7" y="1"/>
                    </a:cubicBezTo>
                    <a:cubicBezTo>
                      <a:pt x="7" y="1"/>
                      <a:pt x="7" y="1"/>
                      <a:pt x="7" y="1"/>
                    </a:cubicBezTo>
                    <a:cubicBezTo>
                      <a:pt x="6" y="1"/>
                      <a:pt x="5"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1" name="Freeform 1509"/>
              <p:cNvSpPr>
                <a:spLocks/>
              </p:cNvSpPr>
              <p:nvPr/>
            </p:nvSpPr>
            <p:spPr bwMode="auto">
              <a:xfrm>
                <a:off x="1665" y="2850"/>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1" y="1"/>
                      <a:pt x="1" y="1"/>
                      <a:pt x="2"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2" name="Freeform 1510"/>
              <p:cNvSpPr>
                <a:spLocks/>
              </p:cNvSpPr>
              <p:nvPr/>
            </p:nvSpPr>
            <p:spPr bwMode="auto">
              <a:xfrm>
                <a:off x="1676"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3" name="Freeform 1511"/>
              <p:cNvSpPr>
                <a:spLocks/>
              </p:cNvSpPr>
              <p:nvPr/>
            </p:nvSpPr>
            <p:spPr bwMode="auto">
              <a:xfrm>
                <a:off x="1637" y="28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Freeform 1512"/>
              <p:cNvSpPr>
                <a:spLocks/>
              </p:cNvSpPr>
              <p:nvPr/>
            </p:nvSpPr>
            <p:spPr bwMode="auto">
              <a:xfrm>
                <a:off x="1610" y="2859"/>
                <a:ext cx="4" cy="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cubicBezTo>
                      <a:pt x="0" y="0"/>
                      <a:pt x="0" y="0"/>
                      <a:pt x="0" y="0"/>
                    </a:cubicBezTo>
                    <a:cubicBezTo>
                      <a:pt x="2" y="0"/>
                      <a:pt x="3" y="1"/>
                      <a:pt x="4" y="3"/>
                    </a:cubicBezTo>
                    <a:cubicBezTo>
                      <a:pt x="3" y="1"/>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5" name="Freeform 1513"/>
              <p:cNvSpPr>
                <a:spLocks/>
              </p:cNvSpPr>
              <p:nvPr/>
            </p:nvSpPr>
            <p:spPr bwMode="auto">
              <a:xfrm>
                <a:off x="1614"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6" name="Freeform 1514"/>
              <p:cNvSpPr>
                <a:spLocks/>
              </p:cNvSpPr>
              <p:nvPr/>
            </p:nvSpPr>
            <p:spPr bwMode="auto">
              <a:xfrm>
                <a:off x="1662" y="285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7" name="Oval 1515"/>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8" name="Freeform 1516"/>
              <p:cNvSpPr>
                <a:spLocks/>
              </p:cNvSpPr>
              <p:nvPr/>
            </p:nvSpPr>
            <p:spPr bwMode="auto">
              <a:xfrm>
                <a:off x="1665"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9" name="Freeform 1517"/>
              <p:cNvSpPr>
                <a:spLocks/>
              </p:cNvSpPr>
              <p:nvPr/>
            </p:nvSpPr>
            <p:spPr bwMode="auto">
              <a:xfrm>
                <a:off x="1647" y="2851"/>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0" name="Freeform 1518"/>
              <p:cNvSpPr>
                <a:spLocks/>
              </p:cNvSpPr>
              <p:nvPr/>
            </p:nvSpPr>
            <p:spPr bwMode="auto">
              <a:xfrm>
                <a:off x="1660"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1" name="Freeform 1519"/>
              <p:cNvSpPr>
                <a:spLocks/>
              </p:cNvSpPr>
              <p:nvPr/>
            </p:nvSpPr>
            <p:spPr bwMode="auto">
              <a:xfrm>
                <a:off x="1651" y="2851"/>
                <a:ext cx="7" cy="1"/>
              </a:xfrm>
              <a:custGeom>
                <a:avLst/>
                <a:gdLst>
                  <a:gd name="T0" fmla="*/ 7 w 7"/>
                  <a:gd name="T1" fmla="*/ 1 h 1"/>
                  <a:gd name="T2" fmla="*/ 0 w 7"/>
                  <a:gd name="T3" fmla="*/ 0 h 1"/>
                  <a:gd name="T4" fmla="*/ 7 w 7"/>
                  <a:gd name="T5" fmla="*/ 1 h 1"/>
                </a:gdLst>
                <a:ahLst/>
                <a:cxnLst>
                  <a:cxn ang="0">
                    <a:pos x="T0" y="T1"/>
                  </a:cxn>
                  <a:cxn ang="0">
                    <a:pos x="T2" y="T3"/>
                  </a:cxn>
                  <a:cxn ang="0">
                    <a:pos x="T4" y="T5"/>
                  </a:cxn>
                </a:cxnLst>
                <a:rect l="0" t="0" r="r" b="b"/>
                <a:pathLst>
                  <a:path w="7" h="1">
                    <a:moveTo>
                      <a:pt x="7" y="1"/>
                    </a:moveTo>
                    <a:cubicBezTo>
                      <a:pt x="5" y="0"/>
                      <a:pt x="2" y="0"/>
                      <a:pt x="0" y="0"/>
                    </a:cubicBezTo>
                    <a:cubicBezTo>
                      <a:pt x="2" y="0"/>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2" name="Freeform 1520"/>
              <p:cNvSpPr>
                <a:spLocks/>
              </p:cNvSpPr>
              <p:nvPr/>
            </p:nvSpPr>
            <p:spPr bwMode="auto">
              <a:xfrm>
                <a:off x="1667" y="2849"/>
                <a:ext cx="2" cy="1"/>
              </a:xfrm>
              <a:custGeom>
                <a:avLst/>
                <a:gdLst>
                  <a:gd name="T0" fmla="*/ 2 w 2"/>
                  <a:gd name="T1" fmla="*/ 1 h 1"/>
                  <a:gd name="T2" fmla="*/ 2 w 2"/>
                  <a:gd name="T3" fmla="*/ 1 h 1"/>
                  <a:gd name="T4" fmla="*/ 2 w 2"/>
                  <a:gd name="T5" fmla="*/ 0 h 1"/>
                  <a:gd name="T6" fmla="*/ 0 w 2"/>
                  <a:gd name="T7" fmla="*/ 1 h 1"/>
                  <a:gd name="T8" fmla="*/ 0 w 2"/>
                  <a:gd name="T9" fmla="*/ 1 h 1"/>
                  <a:gd name="T10" fmla="*/ 1 w 2"/>
                  <a:gd name="T11" fmla="*/ 1 h 1"/>
                  <a:gd name="T12" fmla="*/ 1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1"/>
                      <a:pt x="2" y="1"/>
                    </a:cubicBezTo>
                    <a:cubicBezTo>
                      <a:pt x="2" y="0"/>
                      <a:pt x="2" y="0"/>
                      <a:pt x="2" y="0"/>
                    </a:cubicBezTo>
                    <a:cubicBezTo>
                      <a:pt x="0" y="1"/>
                      <a:pt x="0" y="1"/>
                      <a:pt x="0" y="1"/>
                    </a:cubicBezTo>
                    <a:cubicBezTo>
                      <a:pt x="0" y="1"/>
                      <a:pt x="0" y="1"/>
                      <a:pt x="0" y="1"/>
                    </a:cubicBezTo>
                    <a:cubicBezTo>
                      <a:pt x="1" y="1"/>
                      <a:pt x="1" y="1"/>
                      <a:pt x="1" y="1"/>
                    </a:cubicBezTo>
                    <a:cubicBezTo>
                      <a:pt x="1" y="1"/>
                      <a:pt x="1" y="1"/>
                      <a:pt x="1"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3" name="Freeform 1521"/>
              <p:cNvSpPr>
                <a:spLocks/>
              </p:cNvSpPr>
              <p:nvPr/>
            </p:nvSpPr>
            <p:spPr bwMode="auto">
              <a:xfrm>
                <a:off x="1658"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4" name="Freeform 1522"/>
              <p:cNvSpPr>
                <a:spLocks/>
              </p:cNvSpPr>
              <p:nvPr/>
            </p:nvSpPr>
            <p:spPr bwMode="auto">
              <a:xfrm>
                <a:off x="1667"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5" name="Oval 1523"/>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6" name="Freeform 1524"/>
              <p:cNvSpPr>
                <a:spLocks/>
              </p:cNvSpPr>
              <p:nvPr/>
            </p:nvSpPr>
            <p:spPr bwMode="auto">
              <a:xfrm>
                <a:off x="1665" y="2812"/>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7" name="Freeform 1525"/>
              <p:cNvSpPr>
                <a:spLocks/>
              </p:cNvSpPr>
              <p:nvPr/>
            </p:nvSpPr>
            <p:spPr bwMode="auto">
              <a:xfrm>
                <a:off x="1626" y="2828"/>
                <a:ext cx="5" cy="2"/>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2" y="1"/>
                      <a:pt x="0" y="0"/>
                    </a:cubicBezTo>
                    <a:cubicBezTo>
                      <a:pt x="2" y="1"/>
                      <a:pt x="4"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8" name="Freeform 1526"/>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9" name="Freeform 1527"/>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0" name="Freeform 1528"/>
              <p:cNvSpPr>
                <a:spLocks/>
              </p:cNvSpPr>
              <p:nvPr/>
            </p:nvSpPr>
            <p:spPr bwMode="auto">
              <a:xfrm>
                <a:off x="1612" y="285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1" name="Freeform 1529"/>
              <p:cNvSpPr>
                <a:spLocks/>
              </p:cNvSpPr>
              <p:nvPr/>
            </p:nvSpPr>
            <p:spPr bwMode="auto">
              <a:xfrm>
                <a:off x="1664" y="281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2" name="Freeform 1530"/>
              <p:cNvSpPr>
                <a:spLocks/>
              </p:cNvSpPr>
              <p:nvPr/>
            </p:nvSpPr>
            <p:spPr bwMode="auto">
              <a:xfrm>
                <a:off x="1611" y="285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3" name="Freeform 1531"/>
              <p:cNvSpPr>
                <a:spLocks/>
              </p:cNvSpPr>
              <p:nvPr/>
            </p:nvSpPr>
            <p:spPr bwMode="auto">
              <a:xfrm>
                <a:off x="1664"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4" name="Freeform 1532"/>
              <p:cNvSpPr>
                <a:spLocks/>
              </p:cNvSpPr>
              <p:nvPr/>
            </p:nvSpPr>
            <p:spPr bwMode="auto">
              <a:xfrm>
                <a:off x="1663" y="28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5" name="Freeform 1533"/>
              <p:cNvSpPr>
                <a:spLocks/>
              </p:cNvSpPr>
              <p:nvPr/>
            </p:nvSpPr>
            <p:spPr bwMode="auto">
              <a:xfrm>
                <a:off x="1611" y="285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6" name="Freeform 1534"/>
              <p:cNvSpPr>
                <a:spLocks/>
              </p:cNvSpPr>
              <p:nvPr/>
            </p:nvSpPr>
            <p:spPr bwMode="auto">
              <a:xfrm>
                <a:off x="1610" y="2858"/>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7" name="Oval 1535"/>
              <p:cNvSpPr>
                <a:spLocks noChangeArrowheads="1"/>
              </p:cNvSpPr>
              <p:nvPr/>
            </p:nvSpPr>
            <p:spPr bwMode="auto">
              <a:xfrm>
                <a:off x="1610" y="2859"/>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8" name="Freeform 1536"/>
              <p:cNvSpPr>
                <a:spLocks/>
              </p:cNvSpPr>
              <p:nvPr/>
            </p:nvSpPr>
            <p:spPr bwMode="auto">
              <a:xfrm>
                <a:off x="1673" y="2716"/>
                <a:ext cx="162" cy="126"/>
              </a:xfrm>
              <a:custGeom>
                <a:avLst/>
                <a:gdLst>
                  <a:gd name="T0" fmla="*/ 148 w 170"/>
                  <a:gd name="T1" fmla="*/ 99 h 132"/>
                  <a:gd name="T2" fmla="*/ 169 w 170"/>
                  <a:gd name="T3" fmla="*/ 36 h 132"/>
                  <a:gd name="T4" fmla="*/ 165 w 170"/>
                  <a:gd name="T5" fmla="*/ 23 h 132"/>
                  <a:gd name="T6" fmla="*/ 163 w 170"/>
                  <a:gd name="T7" fmla="*/ 17 h 132"/>
                  <a:gd name="T8" fmla="*/ 163 w 170"/>
                  <a:gd name="T9" fmla="*/ 15 h 132"/>
                  <a:gd name="T10" fmla="*/ 163 w 170"/>
                  <a:gd name="T11" fmla="*/ 13 h 132"/>
                  <a:gd name="T12" fmla="*/ 154 w 170"/>
                  <a:gd name="T13" fmla="*/ 11 h 132"/>
                  <a:gd name="T14" fmla="*/ 146 w 170"/>
                  <a:gd name="T15" fmla="*/ 2 h 132"/>
                  <a:gd name="T16" fmla="*/ 143 w 170"/>
                  <a:gd name="T17" fmla="*/ 1 h 132"/>
                  <a:gd name="T18" fmla="*/ 140 w 170"/>
                  <a:gd name="T19" fmla="*/ 1 h 132"/>
                  <a:gd name="T20" fmla="*/ 136 w 170"/>
                  <a:gd name="T21" fmla="*/ 0 h 132"/>
                  <a:gd name="T22" fmla="*/ 84 w 170"/>
                  <a:gd name="T23" fmla="*/ 30 h 132"/>
                  <a:gd name="T24" fmla="*/ 54 w 170"/>
                  <a:gd name="T25" fmla="*/ 50 h 132"/>
                  <a:gd name="T26" fmla="*/ 52 w 170"/>
                  <a:gd name="T27" fmla="*/ 50 h 132"/>
                  <a:gd name="T28" fmla="*/ 50 w 170"/>
                  <a:gd name="T29" fmla="*/ 51 h 132"/>
                  <a:gd name="T30" fmla="*/ 48 w 170"/>
                  <a:gd name="T31" fmla="*/ 52 h 132"/>
                  <a:gd name="T32" fmla="*/ 46 w 170"/>
                  <a:gd name="T33" fmla="*/ 52 h 132"/>
                  <a:gd name="T34" fmla="*/ 46 w 170"/>
                  <a:gd name="T35" fmla="*/ 54 h 132"/>
                  <a:gd name="T36" fmla="*/ 46 w 170"/>
                  <a:gd name="T37" fmla="*/ 61 h 132"/>
                  <a:gd name="T38" fmla="*/ 46 w 170"/>
                  <a:gd name="T39" fmla="*/ 67 h 132"/>
                  <a:gd name="T40" fmla="*/ 46 w 170"/>
                  <a:gd name="T41" fmla="*/ 71 h 132"/>
                  <a:gd name="T42" fmla="*/ 45 w 170"/>
                  <a:gd name="T43" fmla="*/ 75 h 132"/>
                  <a:gd name="T44" fmla="*/ 45 w 170"/>
                  <a:gd name="T45" fmla="*/ 77 h 132"/>
                  <a:gd name="T46" fmla="*/ 45 w 170"/>
                  <a:gd name="T47" fmla="*/ 79 h 132"/>
                  <a:gd name="T48" fmla="*/ 45 w 170"/>
                  <a:gd name="T49" fmla="*/ 81 h 132"/>
                  <a:gd name="T50" fmla="*/ 45 w 170"/>
                  <a:gd name="T51" fmla="*/ 81 h 132"/>
                  <a:gd name="T52" fmla="*/ 44 w 170"/>
                  <a:gd name="T53" fmla="*/ 82 h 132"/>
                  <a:gd name="T54" fmla="*/ 44 w 170"/>
                  <a:gd name="T55" fmla="*/ 82 h 132"/>
                  <a:gd name="T56" fmla="*/ 40 w 170"/>
                  <a:gd name="T57" fmla="*/ 91 h 132"/>
                  <a:gd name="T58" fmla="*/ 14 w 170"/>
                  <a:gd name="T59" fmla="*/ 98 h 132"/>
                  <a:gd name="T60" fmla="*/ 5 w 170"/>
                  <a:gd name="T61" fmla="*/ 101 h 132"/>
                  <a:gd name="T62" fmla="*/ 0 w 170"/>
                  <a:gd name="T63" fmla="*/ 101 h 132"/>
                  <a:gd name="T64" fmla="*/ 0 w 170"/>
                  <a:gd name="T65" fmla="*/ 103 h 132"/>
                  <a:gd name="T66" fmla="*/ 0 w 170"/>
                  <a:gd name="T67" fmla="*/ 104 h 132"/>
                  <a:gd name="T68" fmla="*/ 3 w 170"/>
                  <a:gd name="T69" fmla="*/ 110 h 132"/>
                  <a:gd name="T70" fmla="*/ 9 w 170"/>
                  <a:gd name="T71" fmla="*/ 120 h 132"/>
                  <a:gd name="T72" fmla="*/ 17 w 170"/>
                  <a:gd name="T73" fmla="*/ 124 h 132"/>
                  <a:gd name="T74" fmla="*/ 21 w 170"/>
                  <a:gd name="T75" fmla="*/ 124 h 132"/>
                  <a:gd name="T76" fmla="*/ 23 w 170"/>
                  <a:gd name="T77" fmla="*/ 130 h 132"/>
                  <a:gd name="T78" fmla="*/ 24 w 170"/>
                  <a:gd name="T79" fmla="*/ 128 h 132"/>
                  <a:gd name="T80" fmla="*/ 25 w 170"/>
                  <a:gd name="T81" fmla="*/ 127 h 132"/>
                  <a:gd name="T82" fmla="*/ 26 w 170"/>
                  <a:gd name="T83" fmla="*/ 126 h 132"/>
                  <a:gd name="T84" fmla="*/ 29 w 170"/>
                  <a:gd name="T85" fmla="*/ 126 h 132"/>
                  <a:gd name="T86" fmla="*/ 33 w 170"/>
                  <a:gd name="T87" fmla="*/ 131 h 132"/>
                  <a:gd name="T88" fmla="*/ 35 w 170"/>
                  <a:gd name="T89" fmla="*/ 132 h 132"/>
                  <a:gd name="T90" fmla="*/ 41 w 170"/>
                  <a:gd name="T91" fmla="*/ 120 h 132"/>
                  <a:gd name="T92" fmla="*/ 50 w 170"/>
                  <a:gd name="T93" fmla="*/ 112 h 132"/>
                  <a:gd name="T94" fmla="*/ 56 w 170"/>
                  <a:gd name="T95" fmla="*/ 112 h 132"/>
                  <a:gd name="T96" fmla="*/ 67 w 170"/>
                  <a:gd name="T97" fmla="*/ 112 h 132"/>
                  <a:gd name="T98" fmla="*/ 76 w 170"/>
                  <a:gd name="T99" fmla="*/ 119 h 132"/>
                  <a:gd name="T100" fmla="*/ 96 w 170"/>
                  <a:gd name="T101" fmla="*/ 121 h 132"/>
                  <a:gd name="T102" fmla="*/ 107 w 170"/>
                  <a:gd name="T103" fmla="*/ 119 h 132"/>
                  <a:gd name="T104" fmla="*/ 120 w 170"/>
                  <a:gd name="T105" fmla="*/ 116 h 132"/>
                  <a:gd name="T106" fmla="*/ 124 w 170"/>
                  <a:gd name="T107" fmla="*/ 115 h 132"/>
                  <a:gd name="T108" fmla="*/ 130 w 170"/>
                  <a:gd name="T109" fmla="*/ 116 h 132"/>
                  <a:gd name="T110" fmla="*/ 141 w 170"/>
                  <a:gd name="T111" fmla="*/ 115 h 132"/>
                  <a:gd name="T112" fmla="*/ 146 w 170"/>
                  <a:gd name="T113" fmla="*/ 10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32">
                    <a:moveTo>
                      <a:pt x="146" y="109"/>
                    </a:moveTo>
                    <a:cubicBezTo>
                      <a:pt x="146" y="106"/>
                      <a:pt x="146" y="105"/>
                      <a:pt x="147" y="103"/>
                    </a:cubicBezTo>
                    <a:cubicBezTo>
                      <a:pt x="147" y="102"/>
                      <a:pt x="148" y="102"/>
                      <a:pt x="148" y="99"/>
                    </a:cubicBezTo>
                    <a:cubicBezTo>
                      <a:pt x="149" y="93"/>
                      <a:pt x="164" y="78"/>
                      <a:pt x="166" y="76"/>
                    </a:cubicBezTo>
                    <a:cubicBezTo>
                      <a:pt x="167" y="74"/>
                      <a:pt x="167" y="66"/>
                      <a:pt x="167" y="49"/>
                    </a:cubicBezTo>
                    <a:cubicBezTo>
                      <a:pt x="167" y="45"/>
                      <a:pt x="168" y="41"/>
                      <a:pt x="169" y="36"/>
                    </a:cubicBezTo>
                    <a:cubicBezTo>
                      <a:pt x="170" y="35"/>
                      <a:pt x="170" y="34"/>
                      <a:pt x="169" y="33"/>
                    </a:cubicBezTo>
                    <a:cubicBezTo>
                      <a:pt x="168" y="32"/>
                      <a:pt x="167" y="31"/>
                      <a:pt x="167" y="28"/>
                    </a:cubicBezTo>
                    <a:cubicBezTo>
                      <a:pt x="168" y="26"/>
                      <a:pt x="166" y="25"/>
                      <a:pt x="165" y="23"/>
                    </a:cubicBezTo>
                    <a:cubicBezTo>
                      <a:pt x="164" y="21"/>
                      <a:pt x="163" y="20"/>
                      <a:pt x="163" y="18"/>
                    </a:cubicBezTo>
                    <a:cubicBezTo>
                      <a:pt x="163" y="18"/>
                      <a:pt x="163" y="18"/>
                      <a:pt x="163" y="17"/>
                    </a:cubicBezTo>
                    <a:cubicBezTo>
                      <a:pt x="163" y="17"/>
                      <a:pt x="163" y="17"/>
                      <a:pt x="163" y="17"/>
                    </a:cubicBezTo>
                    <a:cubicBezTo>
                      <a:pt x="163" y="17"/>
                      <a:pt x="163" y="17"/>
                      <a:pt x="163" y="16"/>
                    </a:cubicBezTo>
                    <a:cubicBezTo>
                      <a:pt x="163" y="16"/>
                      <a:pt x="163" y="16"/>
                      <a:pt x="163" y="16"/>
                    </a:cubicBezTo>
                    <a:cubicBezTo>
                      <a:pt x="163" y="16"/>
                      <a:pt x="163" y="16"/>
                      <a:pt x="163" y="15"/>
                    </a:cubicBezTo>
                    <a:cubicBezTo>
                      <a:pt x="163" y="15"/>
                      <a:pt x="163" y="15"/>
                      <a:pt x="163" y="14"/>
                    </a:cubicBezTo>
                    <a:cubicBezTo>
                      <a:pt x="163" y="14"/>
                      <a:pt x="163" y="14"/>
                      <a:pt x="163" y="14"/>
                    </a:cubicBezTo>
                    <a:cubicBezTo>
                      <a:pt x="163" y="14"/>
                      <a:pt x="163" y="13"/>
                      <a:pt x="163" y="13"/>
                    </a:cubicBezTo>
                    <a:cubicBezTo>
                      <a:pt x="163" y="13"/>
                      <a:pt x="163" y="13"/>
                      <a:pt x="163" y="13"/>
                    </a:cubicBezTo>
                    <a:cubicBezTo>
                      <a:pt x="162" y="11"/>
                      <a:pt x="162" y="9"/>
                      <a:pt x="162" y="7"/>
                    </a:cubicBezTo>
                    <a:cubicBezTo>
                      <a:pt x="154" y="11"/>
                      <a:pt x="154" y="11"/>
                      <a:pt x="154" y="11"/>
                    </a:cubicBezTo>
                    <a:cubicBezTo>
                      <a:pt x="153" y="9"/>
                      <a:pt x="153" y="9"/>
                      <a:pt x="153" y="9"/>
                    </a:cubicBezTo>
                    <a:cubicBezTo>
                      <a:pt x="153" y="9"/>
                      <a:pt x="151" y="6"/>
                      <a:pt x="147" y="3"/>
                    </a:cubicBezTo>
                    <a:cubicBezTo>
                      <a:pt x="146" y="3"/>
                      <a:pt x="146" y="2"/>
                      <a:pt x="146" y="2"/>
                    </a:cubicBezTo>
                    <a:cubicBezTo>
                      <a:pt x="145" y="2"/>
                      <a:pt x="145" y="2"/>
                      <a:pt x="145" y="2"/>
                    </a:cubicBezTo>
                    <a:cubicBezTo>
                      <a:pt x="145" y="2"/>
                      <a:pt x="144" y="2"/>
                      <a:pt x="144" y="1"/>
                    </a:cubicBezTo>
                    <a:cubicBezTo>
                      <a:pt x="144" y="1"/>
                      <a:pt x="143" y="1"/>
                      <a:pt x="143" y="1"/>
                    </a:cubicBezTo>
                    <a:cubicBezTo>
                      <a:pt x="143" y="1"/>
                      <a:pt x="142" y="1"/>
                      <a:pt x="142" y="1"/>
                    </a:cubicBezTo>
                    <a:cubicBezTo>
                      <a:pt x="142" y="1"/>
                      <a:pt x="141" y="1"/>
                      <a:pt x="141" y="1"/>
                    </a:cubicBezTo>
                    <a:cubicBezTo>
                      <a:pt x="141" y="1"/>
                      <a:pt x="140" y="1"/>
                      <a:pt x="140" y="1"/>
                    </a:cubicBezTo>
                    <a:cubicBezTo>
                      <a:pt x="139" y="1"/>
                      <a:pt x="139" y="1"/>
                      <a:pt x="139" y="1"/>
                    </a:cubicBezTo>
                    <a:cubicBezTo>
                      <a:pt x="138" y="0"/>
                      <a:pt x="138" y="0"/>
                      <a:pt x="138" y="0"/>
                    </a:cubicBezTo>
                    <a:cubicBezTo>
                      <a:pt x="137" y="0"/>
                      <a:pt x="137" y="0"/>
                      <a:pt x="136" y="0"/>
                    </a:cubicBezTo>
                    <a:cubicBezTo>
                      <a:pt x="136" y="0"/>
                      <a:pt x="136" y="0"/>
                      <a:pt x="135" y="0"/>
                    </a:cubicBezTo>
                    <a:cubicBezTo>
                      <a:pt x="134" y="0"/>
                      <a:pt x="133" y="0"/>
                      <a:pt x="132" y="0"/>
                    </a:cubicBezTo>
                    <a:cubicBezTo>
                      <a:pt x="84" y="30"/>
                      <a:pt x="84" y="30"/>
                      <a:pt x="84" y="30"/>
                    </a:cubicBezTo>
                    <a:cubicBezTo>
                      <a:pt x="63" y="47"/>
                      <a:pt x="63" y="47"/>
                      <a:pt x="63" y="47"/>
                    </a:cubicBezTo>
                    <a:cubicBezTo>
                      <a:pt x="63" y="47"/>
                      <a:pt x="59" y="48"/>
                      <a:pt x="54" y="50"/>
                    </a:cubicBezTo>
                    <a:cubicBezTo>
                      <a:pt x="54" y="50"/>
                      <a:pt x="54" y="50"/>
                      <a:pt x="54" y="50"/>
                    </a:cubicBezTo>
                    <a:cubicBezTo>
                      <a:pt x="54" y="50"/>
                      <a:pt x="53" y="50"/>
                      <a:pt x="53" y="50"/>
                    </a:cubicBezTo>
                    <a:cubicBezTo>
                      <a:pt x="53" y="50"/>
                      <a:pt x="53" y="50"/>
                      <a:pt x="53" y="50"/>
                    </a:cubicBezTo>
                    <a:cubicBezTo>
                      <a:pt x="52" y="50"/>
                      <a:pt x="52" y="50"/>
                      <a:pt x="52" y="50"/>
                    </a:cubicBezTo>
                    <a:cubicBezTo>
                      <a:pt x="52" y="50"/>
                      <a:pt x="51" y="51"/>
                      <a:pt x="51" y="51"/>
                    </a:cubicBezTo>
                    <a:cubicBezTo>
                      <a:pt x="51" y="51"/>
                      <a:pt x="51" y="51"/>
                      <a:pt x="51" y="51"/>
                    </a:cubicBezTo>
                    <a:cubicBezTo>
                      <a:pt x="50" y="51"/>
                      <a:pt x="50" y="51"/>
                      <a:pt x="50" y="51"/>
                    </a:cubicBezTo>
                    <a:cubicBezTo>
                      <a:pt x="50" y="51"/>
                      <a:pt x="49" y="51"/>
                      <a:pt x="49" y="51"/>
                    </a:cubicBezTo>
                    <a:cubicBezTo>
                      <a:pt x="49" y="51"/>
                      <a:pt x="49" y="51"/>
                      <a:pt x="49" y="51"/>
                    </a:cubicBezTo>
                    <a:cubicBezTo>
                      <a:pt x="48" y="51"/>
                      <a:pt x="48" y="52"/>
                      <a:pt x="48" y="52"/>
                    </a:cubicBezTo>
                    <a:cubicBezTo>
                      <a:pt x="48" y="52"/>
                      <a:pt x="48" y="52"/>
                      <a:pt x="47" y="52"/>
                    </a:cubicBezTo>
                    <a:cubicBezTo>
                      <a:pt x="47" y="52"/>
                      <a:pt x="47" y="52"/>
                      <a:pt x="47" y="52"/>
                    </a:cubicBezTo>
                    <a:cubicBezTo>
                      <a:pt x="47" y="52"/>
                      <a:pt x="46" y="52"/>
                      <a:pt x="46" y="52"/>
                    </a:cubicBezTo>
                    <a:cubicBezTo>
                      <a:pt x="46" y="52"/>
                      <a:pt x="46" y="52"/>
                      <a:pt x="46" y="52"/>
                    </a:cubicBezTo>
                    <a:cubicBezTo>
                      <a:pt x="46" y="52"/>
                      <a:pt x="46" y="52"/>
                      <a:pt x="45" y="52"/>
                    </a:cubicBezTo>
                    <a:cubicBezTo>
                      <a:pt x="45" y="53"/>
                      <a:pt x="46" y="53"/>
                      <a:pt x="46" y="54"/>
                    </a:cubicBezTo>
                    <a:cubicBezTo>
                      <a:pt x="46" y="55"/>
                      <a:pt x="46" y="56"/>
                      <a:pt x="46" y="57"/>
                    </a:cubicBezTo>
                    <a:cubicBezTo>
                      <a:pt x="46" y="57"/>
                      <a:pt x="46" y="58"/>
                      <a:pt x="46" y="59"/>
                    </a:cubicBezTo>
                    <a:cubicBezTo>
                      <a:pt x="46" y="60"/>
                      <a:pt x="46" y="60"/>
                      <a:pt x="46" y="61"/>
                    </a:cubicBezTo>
                    <a:cubicBezTo>
                      <a:pt x="46" y="62"/>
                      <a:pt x="46" y="62"/>
                      <a:pt x="46" y="63"/>
                    </a:cubicBezTo>
                    <a:cubicBezTo>
                      <a:pt x="46" y="64"/>
                      <a:pt x="46" y="64"/>
                      <a:pt x="46" y="65"/>
                    </a:cubicBezTo>
                    <a:cubicBezTo>
                      <a:pt x="46" y="66"/>
                      <a:pt x="46" y="66"/>
                      <a:pt x="46" y="67"/>
                    </a:cubicBezTo>
                    <a:cubicBezTo>
                      <a:pt x="46" y="67"/>
                      <a:pt x="46" y="68"/>
                      <a:pt x="46" y="68"/>
                    </a:cubicBezTo>
                    <a:cubicBezTo>
                      <a:pt x="46" y="69"/>
                      <a:pt x="46" y="70"/>
                      <a:pt x="46" y="70"/>
                    </a:cubicBezTo>
                    <a:cubicBezTo>
                      <a:pt x="46" y="71"/>
                      <a:pt x="46" y="71"/>
                      <a:pt x="46" y="71"/>
                    </a:cubicBezTo>
                    <a:cubicBezTo>
                      <a:pt x="46" y="72"/>
                      <a:pt x="45" y="72"/>
                      <a:pt x="45" y="73"/>
                    </a:cubicBezTo>
                    <a:cubicBezTo>
                      <a:pt x="45" y="73"/>
                      <a:pt x="45" y="73"/>
                      <a:pt x="45" y="74"/>
                    </a:cubicBezTo>
                    <a:cubicBezTo>
                      <a:pt x="45" y="74"/>
                      <a:pt x="45" y="75"/>
                      <a:pt x="45" y="75"/>
                    </a:cubicBezTo>
                    <a:cubicBezTo>
                      <a:pt x="45" y="75"/>
                      <a:pt x="45" y="76"/>
                      <a:pt x="45" y="76"/>
                    </a:cubicBezTo>
                    <a:cubicBezTo>
                      <a:pt x="45" y="76"/>
                      <a:pt x="45" y="77"/>
                      <a:pt x="45" y="77"/>
                    </a:cubicBezTo>
                    <a:cubicBezTo>
                      <a:pt x="45" y="77"/>
                      <a:pt x="45" y="77"/>
                      <a:pt x="45" y="77"/>
                    </a:cubicBezTo>
                    <a:cubicBezTo>
                      <a:pt x="45" y="78"/>
                      <a:pt x="45" y="78"/>
                      <a:pt x="45" y="78"/>
                    </a:cubicBezTo>
                    <a:cubicBezTo>
                      <a:pt x="45" y="78"/>
                      <a:pt x="45" y="79"/>
                      <a:pt x="45" y="79"/>
                    </a:cubicBezTo>
                    <a:cubicBezTo>
                      <a:pt x="45" y="79"/>
                      <a:pt x="45" y="79"/>
                      <a:pt x="45" y="79"/>
                    </a:cubicBezTo>
                    <a:cubicBezTo>
                      <a:pt x="45" y="80"/>
                      <a:pt x="45" y="80"/>
                      <a:pt x="45" y="80"/>
                    </a:cubicBezTo>
                    <a:cubicBezTo>
                      <a:pt x="45" y="80"/>
                      <a:pt x="45" y="80"/>
                      <a:pt x="45" y="80"/>
                    </a:cubicBezTo>
                    <a:cubicBezTo>
                      <a:pt x="45" y="80"/>
                      <a:pt x="45" y="81"/>
                      <a:pt x="45" y="81"/>
                    </a:cubicBezTo>
                    <a:cubicBezTo>
                      <a:pt x="45" y="81"/>
                      <a:pt x="45" y="81"/>
                      <a:pt x="45" y="81"/>
                    </a:cubicBezTo>
                    <a:cubicBezTo>
                      <a:pt x="45" y="81"/>
                      <a:pt x="45" y="81"/>
                      <a:pt x="45" y="81"/>
                    </a:cubicBezTo>
                    <a:cubicBezTo>
                      <a:pt x="45" y="81"/>
                      <a:pt x="45" y="81"/>
                      <a:pt x="45" y="81"/>
                    </a:cubicBezTo>
                    <a:cubicBezTo>
                      <a:pt x="45" y="81"/>
                      <a:pt x="45" y="82"/>
                      <a:pt x="45"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3" y="84"/>
                      <a:pt x="43" y="85"/>
                    </a:cubicBezTo>
                    <a:cubicBezTo>
                      <a:pt x="42" y="88"/>
                      <a:pt x="41" y="89"/>
                      <a:pt x="40" y="90"/>
                    </a:cubicBezTo>
                    <a:cubicBezTo>
                      <a:pt x="40" y="91"/>
                      <a:pt x="40" y="91"/>
                      <a:pt x="40" y="91"/>
                    </a:cubicBezTo>
                    <a:cubicBezTo>
                      <a:pt x="38" y="93"/>
                      <a:pt x="36" y="96"/>
                      <a:pt x="32" y="96"/>
                    </a:cubicBezTo>
                    <a:cubicBezTo>
                      <a:pt x="31" y="96"/>
                      <a:pt x="28" y="96"/>
                      <a:pt x="25" y="97"/>
                    </a:cubicBezTo>
                    <a:cubicBezTo>
                      <a:pt x="21" y="97"/>
                      <a:pt x="17" y="98"/>
                      <a:pt x="14" y="98"/>
                    </a:cubicBezTo>
                    <a:cubicBezTo>
                      <a:pt x="12" y="97"/>
                      <a:pt x="10" y="98"/>
                      <a:pt x="8" y="99"/>
                    </a:cubicBezTo>
                    <a:cubicBezTo>
                      <a:pt x="7" y="100"/>
                      <a:pt x="7" y="100"/>
                      <a:pt x="6" y="100"/>
                    </a:cubicBezTo>
                    <a:cubicBezTo>
                      <a:pt x="6" y="101"/>
                      <a:pt x="5" y="101"/>
                      <a:pt x="5" y="101"/>
                    </a:cubicBezTo>
                    <a:cubicBezTo>
                      <a:pt x="5" y="101"/>
                      <a:pt x="5" y="101"/>
                      <a:pt x="5" y="101"/>
                    </a:cubicBezTo>
                    <a:cubicBezTo>
                      <a:pt x="3" y="101"/>
                      <a:pt x="1" y="101"/>
                      <a:pt x="0" y="101"/>
                    </a:cubicBezTo>
                    <a:cubicBezTo>
                      <a:pt x="0" y="101"/>
                      <a:pt x="0" y="101"/>
                      <a:pt x="0" y="101"/>
                    </a:cubicBezTo>
                    <a:cubicBezTo>
                      <a:pt x="0" y="101"/>
                      <a:pt x="0" y="101"/>
                      <a:pt x="0" y="101"/>
                    </a:cubicBezTo>
                    <a:cubicBezTo>
                      <a:pt x="0" y="102"/>
                      <a:pt x="0" y="102"/>
                      <a:pt x="0" y="102"/>
                    </a:cubicBezTo>
                    <a:cubicBezTo>
                      <a:pt x="0" y="102"/>
                      <a:pt x="0" y="103"/>
                      <a:pt x="0" y="103"/>
                    </a:cubicBezTo>
                    <a:cubicBezTo>
                      <a:pt x="0" y="103"/>
                      <a:pt x="0" y="103"/>
                      <a:pt x="0" y="103"/>
                    </a:cubicBezTo>
                    <a:cubicBezTo>
                      <a:pt x="0" y="103"/>
                      <a:pt x="0" y="103"/>
                      <a:pt x="0" y="103"/>
                    </a:cubicBezTo>
                    <a:cubicBezTo>
                      <a:pt x="0" y="104"/>
                      <a:pt x="0" y="104"/>
                      <a:pt x="0" y="104"/>
                    </a:cubicBezTo>
                    <a:cubicBezTo>
                      <a:pt x="1" y="105"/>
                      <a:pt x="1" y="106"/>
                      <a:pt x="1" y="107"/>
                    </a:cubicBezTo>
                    <a:cubicBezTo>
                      <a:pt x="2" y="108"/>
                      <a:pt x="2" y="109"/>
                      <a:pt x="3" y="110"/>
                    </a:cubicBezTo>
                    <a:cubicBezTo>
                      <a:pt x="3" y="110"/>
                      <a:pt x="3" y="110"/>
                      <a:pt x="3" y="110"/>
                    </a:cubicBezTo>
                    <a:cubicBezTo>
                      <a:pt x="4" y="110"/>
                      <a:pt x="4" y="110"/>
                      <a:pt x="4" y="110"/>
                    </a:cubicBezTo>
                    <a:cubicBezTo>
                      <a:pt x="6" y="112"/>
                      <a:pt x="9" y="115"/>
                      <a:pt x="9" y="118"/>
                    </a:cubicBezTo>
                    <a:cubicBezTo>
                      <a:pt x="9" y="120"/>
                      <a:pt x="9" y="120"/>
                      <a:pt x="9" y="120"/>
                    </a:cubicBezTo>
                    <a:cubicBezTo>
                      <a:pt x="11" y="120"/>
                      <a:pt x="12" y="121"/>
                      <a:pt x="13" y="123"/>
                    </a:cubicBezTo>
                    <a:cubicBezTo>
                      <a:pt x="13" y="123"/>
                      <a:pt x="14" y="124"/>
                      <a:pt x="14" y="124"/>
                    </a:cubicBezTo>
                    <a:cubicBezTo>
                      <a:pt x="15" y="124"/>
                      <a:pt x="16" y="124"/>
                      <a:pt x="17" y="124"/>
                    </a:cubicBezTo>
                    <a:cubicBezTo>
                      <a:pt x="18" y="123"/>
                      <a:pt x="19" y="123"/>
                      <a:pt x="19" y="123"/>
                    </a:cubicBezTo>
                    <a:cubicBezTo>
                      <a:pt x="20" y="123"/>
                      <a:pt x="20" y="123"/>
                      <a:pt x="20" y="123"/>
                    </a:cubicBezTo>
                    <a:cubicBezTo>
                      <a:pt x="21" y="124"/>
                      <a:pt x="21" y="124"/>
                      <a:pt x="21" y="124"/>
                    </a:cubicBezTo>
                    <a:cubicBezTo>
                      <a:pt x="22" y="125"/>
                      <a:pt x="22" y="126"/>
                      <a:pt x="22" y="128"/>
                    </a:cubicBezTo>
                    <a:cubicBezTo>
                      <a:pt x="22" y="128"/>
                      <a:pt x="22" y="129"/>
                      <a:pt x="22" y="130"/>
                    </a:cubicBezTo>
                    <a:cubicBezTo>
                      <a:pt x="22" y="130"/>
                      <a:pt x="22" y="130"/>
                      <a:pt x="23" y="130"/>
                    </a:cubicBezTo>
                    <a:cubicBezTo>
                      <a:pt x="23" y="130"/>
                      <a:pt x="23" y="130"/>
                      <a:pt x="23" y="130"/>
                    </a:cubicBezTo>
                    <a:cubicBezTo>
                      <a:pt x="23" y="130"/>
                      <a:pt x="23" y="130"/>
                      <a:pt x="23" y="130"/>
                    </a:cubicBezTo>
                    <a:cubicBezTo>
                      <a:pt x="23" y="129"/>
                      <a:pt x="23" y="128"/>
                      <a:pt x="24" y="128"/>
                    </a:cubicBezTo>
                    <a:cubicBezTo>
                      <a:pt x="24" y="128"/>
                      <a:pt x="24" y="128"/>
                      <a:pt x="24" y="128"/>
                    </a:cubicBezTo>
                    <a:cubicBezTo>
                      <a:pt x="24" y="128"/>
                      <a:pt x="24" y="128"/>
                      <a:pt x="24" y="128"/>
                    </a:cubicBezTo>
                    <a:cubicBezTo>
                      <a:pt x="24" y="128"/>
                      <a:pt x="25" y="127"/>
                      <a:pt x="25" y="127"/>
                    </a:cubicBezTo>
                    <a:cubicBezTo>
                      <a:pt x="25" y="127"/>
                      <a:pt x="25" y="127"/>
                      <a:pt x="25" y="127"/>
                    </a:cubicBezTo>
                    <a:cubicBezTo>
                      <a:pt x="25" y="127"/>
                      <a:pt x="26" y="126"/>
                      <a:pt x="26" y="126"/>
                    </a:cubicBezTo>
                    <a:cubicBezTo>
                      <a:pt x="26" y="126"/>
                      <a:pt x="26" y="126"/>
                      <a:pt x="26" y="126"/>
                    </a:cubicBezTo>
                    <a:cubicBezTo>
                      <a:pt x="27" y="126"/>
                      <a:pt x="27" y="126"/>
                      <a:pt x="28" y="126"/>
                    </a:cubicBezTo>
                    <a:cubicBezTo>
                      <a:pt x="28" y="126"/>
                      <a:pt x="28" y="126"/>
                      <a:pt x="28" y="126"/>
                    </a:cubicBezTo>
                    <a:cubicBezTo>
                      <a:pt x="28" y="126"/>
                      <a:pt x="28" y="126"/>
                      <a:pt x="29" y="126"/>
                    </a:cubicBezTo>
                    <a:cubicBezTo>
                      <a:pt x="29" y="126"/>
                      <a:pt x="29" y="126"/>
                      <a:pt x="29" y="126"/>
                    </a:cubicBezTo>
                    <a:cubicBezTo>
                      <a:pt x="32" y="127"/>
                      <a:pt x="32" y="129"/>
                      <a:pt x="33" y="130"/>
                    </a:cubicBezTo>
                    <a:cubicBezTo>
                      <a:pt x="33" y="130"/>
                      <a:pt x="33" y="131"/>
                      <a:pt x="33" y="131"/>
                    </a:cubicBezTo>
                    <a:cubicBezTo>
                      <a:pt x="33" y="132"/>
                      <a:pt x="33" y="132"/>
                      <a:pt x="33" y="132"/>
                    </a:cubicBezTo>
                    <a:cubicBezTo>
                      <a:pt x="34" y="132"/>
                      <a:pt x="34" y="132"/>
                      <a:pt x="35" y="132"/>
                    </a:cubicBezTo>
                    <a:cubicBezTo>
                      <a:pt x="35" y="132"/>
                      <a:pt x="35" y="132"/>
                      <a:pt x="35" y="132"/>
                    </a:cubicBezTo>
                    <a:cubicBezTo>
                      <a:pt x="35" y="132"/>
                      <a:pt x="35" y="132"/>
                      <a:pt x="35" y="132"/>
                    </a:cubicBezTo>
                    <a:cubicBezTo>
                      <a:pt x="35" y="128"/>
                      <a:pt x="41" y="122"/>
                      <a:pt x="41" y="122"/>
                    </a:cubicBezTo>
                    <a:cubicBezTo>
                      <a:pt x="41" y="122"/>
                      <a:pt x="41" y="121"/>
                      <a:pt x="41" y="120"/>
                    </a:cubicBezTo>
                    <a:cubicBezTo>
                      <a:pt x="41" y="117"/>
                      <a:pt x="42" y="115"/>
                      <a:pt x="43" y="113"/>
                    </a:cubicBezTo>
                    <a:cubicBezTo>
                      <a:pt x="44" y="112"/>
                      <a:pt x="46" y="112"/>
                      <a:pt x="48" y="112"/>
                    </a:cubicBezTo>
                    <a:cubicBezTo>
                      <a:pt x="49" y="112"/>
                      <a:pt x="49" y="112"/>
                      <a:pt x="50" y="112"/>
                    </a:cubicBezTo>
                    <a:cubicBezTo>
                      <a:pt x="51" y="112"/>
                      <a:pt x="53" y="112"/>
                      <a:pt x="54" y="112"/>
                    </a:cubicBezTo>
                    <a:cubicBezTo>
                      <a:pt x="55" y="113"/>
                      <a:pt x="55" y="113"/>
                      <a:pt x="55" y="113"/>
                    </a:cubicBezTo>
                    <a:cubicBezTo>
                      <a:pt x="55" y="113"/>
                      <a:pt x="56" y="112"/>
                      <a:pt x="56" y="112"/>
                    </a:cubicBezTo>
                    <a:cubicBezTo>
                      <a:pt x="57" y="111"/>
                      <a:pt x="59" y="110"/>
                      <a:pt x="60" y="110"/>
                    </a:cubicBezTo>
                    <a:cubicBezTo>
                      <a:pt x="61" y="110"/>
                      <a:pt x="62" y="110"/>
                      <a:pt x="63" y="111"/>
                    </a:cubicBezTo>
                    <a:cubicBezTo>
                      <a:pt x="64" y="111"/>
                      <a:pt x="65" y="112"/>
                      <a:pt x="67" y="112"/>
                    </a:cubicBezTo>
                    <a:cubicBezTo>
                      <a:pt x="68" y="112"/>
                      <a:pt x="71" y="112"/>
                      <a:pt x="72" y="114"/>
                    </a:cubicBezTo>
                    <a:cubicBezTo>
                      <a:pt x="73" y="114"/>
                      <a:pt x="74" y="116"/>
                      <a:pt x="74" y="117"/>
                    </a:cubicBezTo>
                    <a:cubicBezTo>
                      <a:pt x="75" y="118"/>
                      <a:pt x="75" y="119"/>
                      <a:pt x="76" y="119"/>
                    </a:cubicBezTo>
                    <a:cubicBezTo>
                      <a:pt x="80" y="117"/>
                      <a:pt x="84" y="116"/>
                      <a:pt x="86" y="116"/>
                    </a:cubicBezTo>
                    <a:cubicBezTo>
                      <a:pt x="88" y="116"/>
                      <a:pt x="90" y="117"/>
                      <a:pt x="93" y="119"/>
                    </a:cubicBezTo>
                    <a:cubicBezTo>
                      <a:pt x="94" y="120"/>
                      <a:pt x="95" y="121"/>
                      <a:pt x="96" y="121"/>
                    </a:cubicBezTo>
                    <a:cubicBezTo>
                      <a:pt x="97" y="121"/>
                      <a:pt x="99" y="122"/>
                      <a:pt x="101" y="122"/>
                    </a:cubicBezTo>
                    <a:cubicBezTo>
                      <a:pt x="104" y="122"/>
                      <a:pt x="105" y="121"/>
                      <a:pt x="105" y="121"/>
                    </a:cubicBezTo>
                    <a:cubicBezTo>
                      <a:pt x="106" y="121"/>
                      <a:pt x="106" y="120"/>
                      <a:pt x="107" y="119"/>
                    </a:cubicBezTo>
                    <a:cubicBezTo>
                      <a:pt x="109" y="118"/>
                      <a:pt x="111" y="116"/>
                      <a:pt x="114" y="116"/>
                    </a:cubicBezTo>
                    <a:cubicBezTo>
                      <a:pt x="115" y="116"/>
                      <a:pt x="115" y="116"/>
                      <a:pt x="115" y="116"/>
                    </a:cubicBezTo>
                    <a:cubicBezTo>
                      <a:pt x="116" y="116"/>
                      <a:pt x="118" y="116"/>
                      <a:pt x="120" y="116"/>
                    </a:cubicBezTo>
                    <a:cubicBezTo>
                      <a:pt x="121" y="116"/>
                      <a:pt x="123" y="115"/>
                      <a:pt x="124" y="115"/>
                    </a:cubicBezTo>
                    <a:cubicBezTo>
                      <a:pt x="124" y="115"/>
                      <a:pt x="124" y="115"/>
                      <a:pt x="124" y="115"/>
                    </a:cubicBezTo>
                    <a:cubicBezTo>
                      <a:pt x="124" y="115"/>
                      <a:pt x="124" y="115"/>
                      <a:pt x="124" y="115"/>
                    </a:cubicBezTo>
                    <a:cubicBezTo>
                      <a:pt x="127" y="115"/>
                      <a:pt x="128" y="116"/>
                      <a:pt x="129" y="116"/>
                    </a:cubicBezTo>
                    <a:cubicBezTo>
                      <a:pt x="129" y="116"/>
                      <a:pt x="129" y="116"/>
                      <a:pt x="130" y="116"/>
                    </a:cubicBezTo>
                    <a:cubicBezTo>
                      <a:pt x="130" y="116"/>
                      <a:pt x="130" y="116"/>
                      <a:pt x="130" y="116"/>
                    </a:cubicBezTo>
                    <a:cubicBezTo>
                      <a:pt x="131" y="117"/>
                      <a:pt x="134" y="118"/>
                      <a:pt x="136" y="118"/>
                    </a:cubicBezTo>
                    <a:cubicBezTo>
                      <a:pt x="136" y="119"/>
                      <a:pt x="137" y="118"/>
                      <a:pt x="137" y="118"/>
                    </a:cubicBezTo>
                    <a:cubicBezTo>
                      <a:pt x="138" y="118"/>
                      <a:pt x="140" y="116"/>
                      <a:pt x="141" y="115"/>
                    </a:cubicBezTo>
                    <a:cubicBezTo>
                      <a:pt x="142" y="113"/>
                      <a:pt x="144" y="111"/>
                      <a:pt x="146" y="111"/>
                    </a:cubicBezTo>
                    <a:cubicBezTo>
                      <a:pt x="146" y="111"/>
                      <a:pt x="146" y="111"/>
                      <a:pt x="146" y="111"/>
                    </a:cubicBezTo>
                    <a:cubicBezTo>
                      <a:pt x="146" y="110"/>
                      <a:pt x="146" y="110"/>
                      <a:pt x="146"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9" name="Freeform 1537"/>
              <p:cNvSpPr>
                <a:spLocks/>
              </p:cNvSpPr>
              <p:nvPr/>
            </p:nvSpPr>
            <p:spPr bwMode="auto">
              <a:xfrm>
                <a:off x="1721" y="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0" name="Freeform 1538"/>
              <p:cNvSpPr>
                <a:spLocks/>
              </p:cNvSpPr>
              <p:nvPr/>
            </p:nvSpPr>
            <p:spPr bwMode="auto">
              <a:xfrm>
                <a:off x="1722"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1" name="Freeform 1539"/>
              <p:cNvSpPr>
                <a:spLocks/>
              </p:cNvSpPr>
              <p:nvPr/>
            </p:nvSpPr>
            <p:spPr bwMode="auto">
              <a:xfrm>
                <a:off x="1719" y="27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2" name="Freeform 1540"/>
              <p:cNvSpPr>
                <a:spLocks/>
              </p:cNvSpPr>
              <p:nvPr/>
            </p:nvSpPr>
            <p:spPr bwMode="auto">
              <a:xfrm>
                <a:off x="1724" y="2761"/>
                <a:ext cx="9" cy="2"/>
              </a:xfrm>
              <a:custGeom>
                <a:avLst/>
                <a:gdLst>
                  <a:gd name="T0" fmla="*/ 9 w 9"/>
                  <a:gd name="T1" fmla="*/ 0 h 3"/>
                  <a:gd name="T2" fmla="*/ 0 w 9"/>
                  <a:gd name="T3" fmla="*/ 3 h 3"/>
                  <a:gd name="T4" fmla="*/ 9 w 9"/>
                  <a:gd name="T5" fmla="*/ 0 h 3"/>
                </a:gdLst>
                <a:ahLst/>
                <a:cxnLst>
                  <a:cxn ang="0">
                    <a:pos x="T0" y="T1"/>
                  </a:cxn>
                  <a:cxn ang="0">
                    <a:pos x="T2" y="T3"/>
                  </a:cxn>
                  <a:cxn ang="0">
                    <a:pos x="T4" y="T5"/>
                  </a:cxn>
                </a:cxnLst>
                <a:rect l="0" t="0" r="r" b="b"/>
                <a:pathLst>
                  <a:path w="9" h="3">
                    <a:moveTo>
                      <a:pt x="9" y="0"/>
                    </a:moveTo>
                    <a:cubicBezTo>
                      <a:pt x="9" y="0"/>
                      <a:pt x="5" y="1"/>
                      <a:pt x="0" y="3"/>
                    </a:cubicBezTo>
                    <a:cubicBezTo>
                      <a:pt x="5" y="1"/>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3" name="Freeform 1541"/>
              <p:cNvSpPr>
                <a:spLocks/>
              </p:cNvSpPr>
              <p:nvPr/>
            </p:nvSpPr>
            <p:spPr bwMode="auto">
              <a:xfrm>
                <a:off x="1723"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4" name="Freeform 1542"/>
              <p:cNvSpPr>
                <a:spLocks/>
              </p:cNvSpPr>
              <p:nvPr/>
            </p:nvSpPr>
            <p:spPr bwMode="auto">
              <a:xfrm>
                <a:off x="1753" y="2716"/>
                <a:ext cx="46" cy="28"/>
              </a:xfrm>
              <a:custGeom>
                <a:avLst/>
                <a:gdLst>
                  <a:gd name="T0" fmla="*/ 0 w 46"/>
                  <a:gd name="T1" fmla="*/ 28 h 28"/>
                  <a:gd name="T2" fmla="*/ 46 w 46"/>
                  <a:gd name="T3" fmla="*/ 0 h 28"/>
                  <a:gd name="T4" fmla="*/ 46 w 46"/>
                  <a:gd name="T5" fmla="*/ 0 h 28"/>
                  <a:gd name="T6" fmla="*/ 0 w 46"/>
                  <a:gd name="T7" fmla="*/ 28 h 28"/>
                </a:gdLst>
                <a:ahLst/>
                <a:cxnLst>
                  <a:cxn ang="0">
                    <a:pos x="T0" y="T1"/>
                  </a:cxn>
                  <a:cxn ang="0">
                    <a:pos x="T2" y="T3"/>
                  </a:cxn>
                  <a:cxn ang="0">
                    <a:pos x="T4" y="T5"/>
                  </a:cxn>
                  <a:cxn ang="0">
                    <a:pos x="T6" y="T7"/>
                  </a:cxn>
                </a:cxnLst>
                <a:rect l="0" t="0" r="r" b="b"/>
                <a:pathLst>
                  <a:path w="46" h="28">
                    <a:moveTo>
                      <a:pt x="0" y="28"/>
                    </a:moveTo>
                    <a:lnTo>
                      <a:pt x="46" y="0"/>
                    </a:lnTo>
                    <a:lnTo>
                      <a:pt x="46" y="0"/>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5" name="Freeform 1543"/>
              <p:cNvSpPr>
                <a:spLocks/>
              </p:cNvSpPr>
              <p:nvPr/>
            </p:nvSpPr>
            <p:spPr bwMode="auto">
              <a:xfrm>
                <a:off x="1718" y="27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6" name="Freeform 1544"/>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7" name="Freeform 1545"/>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8" name="Freeform 1546"/>
              <p:cNvSpPr>
                <a:spLocks/>
              </p:cNvSpPr>
              <p:nvPr/>
            </p:nvSpPr>
            <p:spPr bwMode="auto">
              <a:xfrm>
                <a:off x="1811"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9" name="Freeform 1547"/>
              <p:cNvSpPr>
                <a:spLocks/>
              </p:cNvSpPr>
              <p:nvPr/>
            </p:nvSpPr>
            <p:spPr bwMode="auto">
              <a:xfrm>
                <a:off x="1799" y="2716"/>
                <a:ext cx="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0" name="Freeform 1548"/>
              <p:cNvSpPr>
                <a:spLocks/>
              </p:cNvSpPr>
              <p:nvPr/>
            </p:nvSpPr>
            <p:spPr bwMode="auto">
              <a:xfrm>
                <a:off x="1807"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1" name="Freeform 1549"/>
              <p:cNvSpPr>
                <a:spLocks/>
              </p:cNvSpPr>
              <p:nvPr/>
            </p:nvSpPr>
            <p:spPr bwMode="auto">
              <a:xfrm>
                <a:off x="1809"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2" name="Freeform 1550"/>
              <p:cNvSpPr>
                <a:spLocks/>
              </p:cNvSpPr>
              <p:nvPr/>
            </p:nvSpPr>
            <p:spPr bwMode="auto">
              <a:xfrm>
                <a:off x="1803" y="2716"/>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3" name="Freeform 1551"/>
              <p:cNvSpPr>
                <a:spLocks/>
              </p:cNvSpPr>
              <p:nvPr/>
            </p:nvSpPr>
            <p:spPr bwMode="auto">
              <a:xfrm>
                <a:off x="1805"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4" name="Rectangle 1552"/>
              <p:cNvSpPr>
                <a:spLocks noChangeArrowheads="1"/>
              </p:cNvSpPr>
              <p:nvPr/>
            </p:nvSpPr>
            <p:spPr bwMode="auto">
              <a:xfrm>
                <a:off x="1799" y="271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5" name="Freeform 1553"/>
              <p:cNvSpPr>
                <a:spLocks/>
              </p:cNvSpPr>
              <p:nvPr/>
            </p:nvSpPr>
            <p:spPr bwMode="auto">
              <a:xfrm>
                <a:off x="1791" y="2826"/>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3" y="0"/>
                      <a:pt x="4" y="1"/>
                      <a:pt x="5" y="1"/>
                    </a:cubicBezTo>
                    <a:cubicBezTo>
                      <a:pt x="4"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6" name="Freeform 1554"/>
              <p:cNvSpPr>
                <a:spLocks/>
              </p:cNvSpPr>
              <p:nvPr/>
            </p:nvSpPr>
            <p:spPr bwMode="auto">
              <a:xfrm>
                <a:off x="1720" y="2823"/>
                <a:ext cx="5" cy="1"/>
              </a:xfrm>
              <a:custGeom>
                <a:avLst/>
                <a:gdLst>
                  <a:gd name="T0" fmla="*/ 0 w 5"/>
                  <a:gd name="T1" fmla="*/ 0 h 1"/>
                  <a:gd name="T2" fmla="*/ 4 w 5"/>
                  <a:gd name="T3" fmla="*/ 0 h 1"/>
                  <a:gd name="T4" fmla="*/ 5 w 5"/>
                  <a:gd name="T5" fmla="*/ 1 h 1"/>
                  <a:gd name="T6" fmla="*/ 4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1" y="0"/>
                      <a:pt x="3" y="0"/>
                      <a:pt x="4" y="0"/>
                    </a:cubicBezTo>
                    <a:cubicBezTo>
                      <a:pt x="5" y="1"/>
                      <a:pt x="5" y="1"/>
                      <a:pt x="5" y="1"/>
                    </a:cubicBezTo>
                    <a:cubicBezTo>
                      <a:pt x="4" y="0"/>
                      <a:pt x="4"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7" name="Freeform 1555"/>
              <p:cNvSpPr>
                <a:spLocks/>
              </p:cNvSpPr>
              <p:nvPr/>
            </p:nvSpPr>
            <p:spPr bwMode="auto">
              <a:xfrm>
                <a:off x="1706" y="2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8" name="Freeform 1556"/>
              <p:cNvSpPr>
                <a:spLocks/>
              </p:cNvSpPr>
              <p:nvPr/>
            </p:nvSpPr>
            <p:spPr bwMode="auto">
              <a:xfrm>
                <a:off x="1783" y="2827"/>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9" name="Freeform 1557"/>
              <p:cNvSpPr>
                <a:spLocks/>
              </p:cNvSpPr>
              <p:nvPr/>
            </p:nvSpPr>
            <p:spPr bwMode="auto">
              <a:xfrm>
                <a:off x="1797" y="2827"/>
                <a:ext cx="6" cy="1"/>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1" y="1"/>
                      <a:pt x="0" y="0"/>
                    </a:cubicBezTo>
                    <a:cubicBezTo>
                      <a:pt x="1" y="1"/>
                      <a:pt x="4"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0" name="Freeform 1558"/>
              <p:cNvSpPr>
                <a:spLocks/>
              </p:cNvSpPr>
              <p:nvPr/>
            </p:nvSpPr>
            <p:spPr bwMode="auto">
              <a:xfrm>
                <a:off x="1697" y="28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1" name="Freeform 1559"/>
              <p:cNvSpPr>
                <a:spLocks/>
              </p:cNvSpPr>
              <p:nvPr/>
            </p:nvSpPr>
            <p:spPr bwMode="auto">
              <a:xfrm>
                <a:off x="1695" y="2838"/>
                <a:ext cx="0"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1"/>
                      <a:pt x="1" y="0"/>
                      <a:pt x="1" y="0"/>
                    </a:cubicBezTo>
                    <a:cubicBezTo>
                      <a:pt x="1" y="0"/>
                      <a:pt x="1"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2" name="Freeform 1560"/>
              <p:cNvSpPr>
                <a:spLocks/>
              </p:cNvSpPr>
              <p:nvPr/>
            </p:nvSpPr>
            <p:spPr bwMode="auto">
              <a:xfrm>
                <a:off x="1704" y="2842"/>
                <a:ext cx="2" cy="0"/>
              </a:xfrm>
              <a:custGeom>
                <a:avLst/>
                <a:gdLst>
                  <a:gd name="T0" fmla="*/ 2 w 2"/>
                  <a:gd name="T1" fmla="*/ 2 w 2"/>
                  <a:gd name="T2" fmla="*/ 0 w 2"/>
                  <a:gd name="T3" fmla="*/ 2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cubicBezTo>
                      <a:pt x="1" y="0"/>
                      <a:pt x="1" y="0"/>
                      <a:pt x="0" y="0"/>
                    </a:cubicBezTo>
                    <a:cubicBezTo>
                      <a:pt x="1"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3" name="Freeform 1561"/>
              <p:cNvSpPr>
                <a:spLocks/>
              </p:cNvSpPr>
              <p:nvPr/>
            </p:nvSpPr>
            <p:spPr bwMode="auto">
              <a:xfrm>
                <a:off x="1699" y="283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4" name="Freeform 1562"/>
              <p:cNvSpPr>
                <a:spLocks/>
              </p:cNvSpPr>
              <p:nvPr/>
            </p:nvSpPr>
            <p:spPr bwMode="auto">
              <a:xfrm>
                <a:off x="1696" y="28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5" name="Freeform 1563"/>
              <p:cNvSpPr>
                <a:spLocks/>
              </p:cNvSpPr>
              <p:nvPr/>
            </p:nvSpPr>
            <p:spPr bwMode="auto">
              <a:xfrm>
                <a:off x="1706" y="284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6" name="Freeform 1564"/>
              <p:cNvSpPr>
                <a:spLocks/>
              </p:cNvSpPr>
              <p:nvPr/>
            </p:nvSpPr>
            <p:spPr bwMode="auto">
              <a:xfrm>
                <a:off x="1716" y="27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7" name="Freeform 1565"/>
              <p:cNvSpPr>
                <a:spLocks/>
              </p:cNvSpPr>
              <p:nvPr/>
            </p:nvSpPr>
            <p:spPr bwMode="auto">
              <a:xfrm>
                <a:off x="1716" y="27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8" name="Freeform 1566"/>
              <p:cNvSpPr>
                <a:spLocks/>
              </p:cNvSpPr>
              <p:nvPr/>
            </p:nvSpPr>
            <p:spPr bwMode="auto">
              <a:xfrm>
                <a:off x="1716" y="279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9" name="Freeform 1567"/>
              <p:cNvSpPr>
                <a:spLocks/>
              </p:cNvSpPr>
              <p:nvPr/>
            </p:nvSpPr>
            <p:spPr bwMode="auto">
              <a:xfrm>
                <a:off x="1717" y="277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0" name="Freeform 1568"/>
              <p:cNvSpPr>
                <a:spLocks/>
              </p:cNvSpPr>
              <p:nvPr/>
            </p:nvSpPr>
            <p:spPr bwMode="auto">
              <a:xfrm>
                <a:off x="1716" y="278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1" name="Freeform 1569"/>
              <p:cNvSpPr>
                <a:spLocks/>
              </p:cNvSpPr>
              <p:nvPr/>
            </p:nvSpPr>
            <p:spPr bwMode="auto">
              <a:xfrm>
                <a:off x="1717" y="276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2" name="Freeform 1570"/>
              <p:cNvSpPr>
                <a:spLocks/>
              </p:cNvSpPr>
              <p:nvPr/>
            </p:nvSpPr>
            <p:spPr bwMode="auto">
              <a:xfrm>
                <a:off x="1716" y="2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3" name="Freeform 1571"/>
              <p:cNvSpPr>
                <a:spLocks/>
              </p:cNvSpPr>
              <p:nvPr/>
            </p:nvSpPr>
            <p:spPr bwMode="auto">
              <a:xfrm>
                <a:off x="1717" y="277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4" name="Freeform 1572"/>
              <p:cNvSpPr>
                <a:spLocks/>
              </p:cNvSpPr>
              <p:nvPr/>
            </p:nvSpPr>
            <p:spPr bwMode="auto">
              <a:xfrm>
                <a:off x="1716" y="278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5" name="Freeform 1573"/>
              <p:cNvSpPr>
                <a:spLocks/>
              </p:cNvSpPr>
              <p:nvPr/>
            </p:nvSpPr>
            <p:spPr bwMode="auto">
              <a:xfrm>
                <a:off x="1717" y="278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6" name="Freeform 1574"/>
              <p:cNvSpPr>
                <a:spLocks/>
              </p:cNvSpPr>
              <p:nvPr/>
            </p:nvSpPr>
            <p:spPr bwMode="auto">
              <a:xfrm>
                <a:off x="1717" y="278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7" name="Freeform 1575"/>
              <p:cNvSpPr>
                <a:spLocks/>
              </p:cNvSpPr>
              <p:nvPr/>
            </p:nvSpPr>
            <p:spPr bwMode="auto">
              <a:xfrm>
                <a:off x="1716"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8" name="Freeform 1576"/>
              <p:cNvSpPr>
                <a:spLocks/>
              </p:cNvSpPr>
              <p:nvPr/>
            </p:nvSpPr>
            <p:spPr bwMode="auto">
              <a:xfrm>
                <a:off x="1677" y="281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9" name="Freeform 1577"/>
              <p:cNvSpPr>
                <a:spLocks/>
              </p:cNvSpPr>
              <p:nvPr/>
            </p:nvSpPr>
            <p:spPr bwMode="auto">
              <a:xfrm>
                <a:off x="1673" y="2812"/>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0" name="Freeform 1578"/>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1" name="Freeform 1579"/>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2" name="Freeform 1580"/>
              <p:cNvSpPr>
                <a:spLocks/>
              </p:cNvSpPr>
              <p:nvPr/>
            </p:nvSpPr>
            <p:spPr bwMode="auto">
              <a:xfrm>
                <a:off x="1716" y="279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3" name="Freeform 1581"/>
              <p:cNvSpPr>
                <a:spLocks/>
              </p:cNvSpPr>
              <p:nvPr/>
            </p:nvSpPr>
            <p:spPr bwMode="auto">
              <a:xfrm>
                <a:off x="1673" y="28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4" name="Freeform 1582"/>
              <p:cNvSpPr>
                <a:spLocks/>
              </p:cNvSpPr>
              <p:nvPr/>
            </p:nvSpPr>
            <p:spPr bwMode="auto">
              <a:xfrm>
                <a:off x="1673" y="281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5" name="Freeform 1583"/>
              <p:cNvSpPr>
                <a:spLocks/>
              </p:cNvSpPr>
              <p:nvPr/>
            </p:nvSpPr>
            <p:spPr bwMode="auto">
              <a:xfrm>
                <a:off x="1694" y="284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6" name="Freeform 1584"/>
              <p:cNvSpPr>
                <a:spLocks/>
              </p:cNvSpPr>
              <p:nvPr/>
            </p:nvSpPr>
            <p:spPr bwMode="auto">
              <a:xfrm>
                <a:off x="1691" y="2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7" name="Freeform 1585"/>
              <p:cNvSpPr>
                <a:spLocks/>
              </p:cNvSpPr>
              <p:nvPr/>
            </p:nvSpPr>
            <p:spPr bwMode="auto">
              <a:xfrm>
                <a:off x="1673" y="281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8" name="Freeform 1586"/>
              <p:cNvSpPr>
                <a:spLocks/>
              </p:cNvSpPr>
              <p:nvPr/>
            </p:nvSpPr>
            <p:spPr bwMode="auto">
              <a:xfrm>
                <a:off x="1673" y="281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9" name="Rectangle 1587"/>
              <p:cNvSpPr>
                <a:spLocks noChangeArrowheads="1"/>
              </p:cNvSpPr>
              <p:nvPr/>
            </p:nvSpPr>
            <p:spPr bwMode="auto">
              <a:xfrm>
                <a:off x="1673" y="281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0" name="Freeform 1588"/>
              <p:cNvSpPr>
                <a:spLocks/>
              </p:cNvSpPr>
              <p:nvPr/>
            </p:nvSpPr>
            <p:spPr bwMode="auto">
              <a:xfrm>
                <a:off x="1816" y="2716"/>
                <a:ext cx="103" cy="175"/>
              </a:xfrm>
              <a:custGeom>
                <a:avLst/>
                <a:gdLst>
                  <a:gd name="T0" fmla="*/ 21 w 108"/>
                  <a:gd name="T1" fmla="*/ 183 h 183"/>
                  <a:gd name="T2" fmla="*/ 22 w 108"/>
                  <a:gd name="T3" fmla="*/ 183 h 183"/>
                  <a:gd name="T4" fmla="*/ 28 w 108"/>
                  <a:gd name="T5" fmla="*/ 179 h 183"/>
                  <a:gd name="T6" fmla="*/ 32 w 108"/>
                  <a:gd name="T7" fmla="*/ 181 h 183"/>
                  <a:gd name="T8" fmla="*/ 45 w 108"/>
                  <a:gd name="T9" fmla="*/ 176 h 183"/>
                  <a:gd name="T10" fmla="*/ 55 w 108"/>
                  <a:gd name="T11" fmla="*/ 172 h 183"/>
                  <a:gd name="T12" fmla="*/ 56 w 108"/>
                  <a:gd name="T13" fmla="*/ 165 h 183"/>
                  <a:gd name="T14" fmla="*/ 64 w 108"/>
                  <a:gd name="T15" fmla="*/ 164 h 183"/>
                  <a:gd name="T16" fmla="*/ 81 w 108"/>
                  <a:gd name="T17" fmla="*/ 152 h 183"/>
                  <a:gd name="T18" fmla="*/ 83 w 108"/>
                  <a:gd name="T19" fmla="*/ 150 h 183"/>
                  <a:gd name="T20" fmla="*/ 94 w 108"/>
                  <a:gd name="T21" fmla="*/ 141 h 183"/>
                  <a:gd name="T22" fmla="*/ 94 w 108"/>
                  <a:gd name="T23" fmla="*/ 141 h 183"/>
                  <a:gd name="T24" fmla="*/ 96 w 108"/>
                  <a:gd name="T25" fmla="*/ 141 h 183"/>
                  <a:gd name="T26" fmla="*/ 91 w 108"/>
                  <a:gd name="T27" fmla="*/ 131 h 183"/>
                  <a:gd name="T28" fmla="*/ 91 w 108"/>
                  <a:gd name="T29" fmla="*/ 125 h 183"/>
                  <a:gd name="T30" fmla="*/ 88 w 108"/>
                  <a:gd name="T31" fmla="*/ 115 h 183"/>
                  <a:gd name="T32" fmla="*/ 87 w 108"/>
                  <a:gd name="T33" fmla="*/ 108 h 183"/>
                  <a:gd name="T34" fmla="*/ 91 w 108"/>
                  <a:gd name="T35" fmla="*/ 104 h 183"/>
                  <a:gd name="T36" fmla="*/ 97 w 108"/>
                  <a:gd name="T37" fmla="*/ 93 h 183"/>
                  <a:gd name="T38" fmla="*/ 108 w 108"/>
                  <a:gd name="T39" fmla="*/ 85 h 183"/>
                  <a:gd name="T40" fmla="*/ 108 w 108"/>
                  <a:gd name="T41" fmla="*/ 75 h 183"/>
                  <a:gd name="T42" fmla="*/ 24 w 108"/>
                  <a:gd name="T43" fmla="*/ 0 h 183"/>
                  <a:gd name="T44" fmla="*/ 17 w 108"/>
                  <a:gd name="T45" fmla="*/ 16 h 183"/>
                  <a:gd name="T46" fmla="*/ 17 w 108"/>
                  <a:gd name="T47" fmla="*/ 17 h 183"/>
                  <a:gd name="T48" fmla="*/ 17 w 108"/>
                  <a:gd name="T49" fmla="*/ 18 h 183"/>
                  <a:gd name="T50" fmla="*/ 21 w 108"/>
                  <a:gd name="T51" fmla="*/ 28 h 183"/>
                  <a:gd name="T52" fmla="*/ 23 w 108"/>
                  <a:gd name="T53" fmla="*/ 37 h 183"/>
                  <a:gd name="T54" fmla="*/ 19 w 108"/>
                  <a:gd name="T55" fmla="*/ 79 h 183"/>
                  <a:gd name="T56" fmla="*/ 0 w 108"/>
                  <a:gd name="T57" fmla="*/ 105 h 183"/>
                  <a:gd name="T58" fmla="*/ 0 w 108"/>
                  <a:gd name="T59" fmla="*/ 110 h 183"/>
                  <a:gd name="T60" fmla="*/ 0 w 108"/>
                  <a:gd name="T61" fmla="*/ 112 h 183"/>
                  <a:gd name="T62" fmla="*/ 1 w 108"/>
                  <a:gd name="T63" fmla="*/ 114 h 183"/>
                  <a:gd name="T64" fmla="*/ 2 w 108"/>
                  <a:gd name="T65" fmla="*/ 114 h 183"/>
                  <a:gd name="T66" fmla="*/ 5 w 108"/>
                  <a:gd name="T67" fmla="*/ 118 h 183"/>
                  <a:gd name="T68" fmla="*/ 5 w 108"/>
                  <a:gd name="T69" fmla="*/ 118 h 183"/>
                  <a:gd name="T70" fmla="*/ 5 w 108"/>
                  <a:gd name="T71" fmla="*/ 118 h 183"/>
                  <a:gd name="T72" fmla="*/ 7 w 108"/>
                  <a:gd name="T73" fmla="*/ 118 h 183"/>
                  <a:gd name="T74" fmla="*/ 9 w 108"/>
                  <a:gd name="T75" fmla="*/ 119 h 183"/>
                  <a:gd name="T76" fmla="*/ 14 w 108"/>
                  <a:gd name="T77" fmla="*/ 131 h 183"/>
                  <a:gd name="T78" fmla="*/ 15 w 108"/>
                  <a:gd name="T79" fmla="*/ 141 h 183"/>
                  <a:gd name="T80" fmla="*/ 21 w 108"/>
                  <a:gd name="T81" fmla="*/ 156 h 183"/>
                  <a:gd name="T82" fmla="*/ 9 w 108"/>
                  <a:gd name="T83" fmla="*/ 158 h 183"/>
                  <a:gd name="T84" fmla="*/ 6 w 108"/>
                  <a:gd name="T85" fmla="*/ 159 h 183"/>
                  <a:gd name="T86" fmla="*/ 11 w 108"/>
                  <a:gd name="T87" fmla="*/ 167 h 183"/>
                  <a:gd name="T88" fmla="*/ 18 w 108"/>
                  <a:gd name="T89" fmla="*/ 177 h 183"/>
                  <a:gd name="T90" fmla="*/ 19 w 108"/>
                  <a:gd name="T91" fmla="*/ 179 h 183"/>
                  <a:gd name="T92" fmla="*/ 21 w 108"/>
                  <a:gd name="T93" fmla="*/ 18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183">
                    <a:moveTo>
                      <a:pt x="21" y="182"/>
                    </a:moveTo>
                    <a:cubicBezTo>
                      <a:pt x="21" y="183"/>
                      <a:pt x="21" y="183"/>
                      <a:pt x="21" y="183"/>
                    </a:cubicBezTo>
                    <a:cubicBezTo>
                      <a:pt x="21" y="183"/>
                      <a:pt x="21" y="183"/>
                      <a:pt x="21" y="183"/>
                    </a:cubicBezTo>
                    <a:cubicBezTo>
                      <a:pt x="22" y="183"/>
                      <a:pt x="22" y="183"/>
                      <a:pt x="22" y="183"/>
                    </a:cubicBezTo>
                    <a:cubicBezTo>
                      <a:pt x="22" y="183"/>
                      <a:pt x="24" y="182"/>
                      <a:pt x="25" y="181"/>
                    </a:cubicBezTo>
                    <a:cubicBezTo>
                      <a:pt x="26" y="179"/>
                      <a:pt x="27" y="179"/>
                      <a:pt x="28" y="179"/>
                    </a:cubicBezTo>
                    <a:cubicBezTo>
                      <a:pt x="29" y="179"/>
                      <a:pt x="30" y="180"/>
                      <a:pt x="31" y="180"/>
                    </a:cubicBezTo>
                    <a:cubicBezTo>
                      <a:pt x="32" y="180"/>
                      <a:pt x="32" y="181"/>
                      <a:pt x="32" y="181"/>
                    </a:cubicBezTo>
                    <a:cubicBezTo>
                      <a:pt x="34" y="178"/>
                      <a:pt x="39" y="177"/>
                      <a:pt x="42" y="177"/>
                    </a:cubicBezTo>
                    <a:cubicBezTo>
                      <a:pt x="43" y="177"/>
                      <a:pt x="45" y="177"/>
                      <a:pt x="45" y="176"/>
                    </a:cubicBezTo>
                    <a:cubicBezTo>
                      <a:pt x="47" y="176"/>
                      <a:pt x="47" y="176"/>
                      <a:pt x="47" y="176"/>
                    </a:cubicBezTo>
                    <a:cubicBezTo>
                      <a:pt x="49" y="175"/>
                      <a:pt x="53" y="173"/>
                      <a:pt x="55" y="172"/>
                    </a:cubicBezTo>
                    <a:cubicBezTo>
                      <a:pt x="54" y="171"/>
                      <a:pt x="54" y="171"/>
                      <a:pt x="54" y="171"/>
                    </a:cubicBezTo>
                    <a:cubicBezTo>
                      <a:pt x="54" y="170"/>
                      <a:pt x="53" y="167"/>
                      <a:pt x="56" y="165"/>
                    </a:cubicBezTo>
                    <a:cubicBezTo>
                      <a:pt x="57" y="164"/>
                      <a:pt x="59" y="164"/>
                      <a:pt x="61" y="164"/>
                    </a:cubicBezTo>
                    <a:cubicBezTo>
                      <a:pt x="64" y="164"/>
                      <a:pt x="64" y="164"/>
                      <a:pt x="64" y="164"/>
                    </a:cubicBezTo>
                    <a:cubicBezTo>
                      <a:pt x="67" y="164"/>
                      <a:pt x="70" y="164"/>
                      <a:pt x="71" y="162"/>
                    </a:cubicBezTo>
                    <a:cubicBezTo>
                      <a:pt x="74" y="159"/>
                      <a:pt x="78" y="155"/>
                      <a:pt x="81" y="152"/>
                    </a:cubicBezTo>
                    <a:cubicBezTo>
                      <a:pt x="81" y="152"/>
                      <a:pt x="82" y="151"/>
                      <a:pt x="82" y="151"/>
                    </a:cubicBezTo>
                    <a:cubicBezTo>
                      <a:pt x="83" y="151"/>
                      <a:pt x="83" y="151"/>
                      <a:pt x="83" y="150"/>
                    </a:cubicBezTo>
                    <a:cubicBezTo>
                      <a:pt x="83" y="149"/>
                      <a:pt x="83" y="147"/>
                      <a:pt x="85" y="145"/>
                    </a:cubicBezTo>
                    <a:cubicBezTo>
                      <a:pt x="87" y="144"/>
                      <a:pt x="91" y="141"/>
                      <a:pt x="94" y="141"/>
                    </a:cubicBezTo>
                    <a:cubicBezTo>
                      <a:pt x="94" y="141"/>
                      <a:pt x="94" y="141"/>
                      <a:pt x="94" y="141"/>
                    </a:cubicBezTo>
                    <a:cubicBezTo>
                      <a:pt x="94" y="141"/>
                      <a:pt x="94" y="141"/>
                      <a:pt x="94" y="141"/>
                    </a:cubicBezTo>
                    <a:cubicBezTo>
                      <a:pt x="95" y="141"/>
                      <a:pt x="95" y="141"/>
                      <a:pt x="95" y="141"/>
                    </a:cubicBezTo>
                    <a:cubicBezTo>
                      <a:pt x="95" y="141"/>
                      <a:pt x="95" y="141"/>
                      <a:pt x="96" y="141"/>
                    </a:cubicBezTo>
                    <a:cubicBezTo>
                      <a:pt x="96" y="139"/>
                      <a:pt x="96" y="139"/>
                      <a:pt x="96" y="139"/>
                    </a:cubicBezTo>
                    <a:cubicBezTo>
                      <a:pt x="94" y="138"/>
                      <a:pt x="91" y="135"/>
                      <a:pt x="91" y="131"/>
                    </a:cubicBezTo>
                    <a:cubicBezTo>
                      <a:pt x="91" y="130"/>
                      <a:pt x="91" y="129"/>
                      <a:pt x="91" y="128"/>
                    </a:cubicBezTo>
                    <a:cubicBezTo>
                      <a:pt x="91" y="127"/>
                      <a:pt x="91" y="125"/>
                      <a:pt x="91" y="125"/>
                    </a:cubicBezTo>
                    <a:cubicBezTo>
                      <a:pt x="89" y="125"/>
                      <a:pt x="87" y="124"/>
                      <a:pt x="86" y="122"/>
                    </a:cubicBezTo>
                    <a:cubicBezTo>
                      <a:pt x="85" y="120"/>
                      <a:pt x="86" y="117"/>
                      <a:pt x="88" y="115"/>
                    </a:cubicBezTo>
                    <a:cubicBezTo>
                      <a:pt x="88" y="115"/>
                      <a:pt x="88" y="114"/>
                      <a:pt x="87" y="113"/>
                    </a:cubicBezTo>
                    <a:cubicBezTo>
                      <a:pt x="87" y="111"/>
                      <a:pt x="86" y="109"/>
                      <a:pt x="87" y="108"/>
                    </a:cubicBezTo>
                    <a:cubicBezTo>
                      <a:pt x="87" y="107"/>
                      <a:pt x="88" y="106"/>
                      <a:pt x="90" y="106"/>
                    </a:cubicBezTo>
                    <a:cubicBezTo>
                      <a:pt x="91" y="106"/>
                      <a:pt x="91" y="106"/>
                      <a:pt x="91" y="104"/>
                    </a:cubicBezTo>
                    <a:cubicBezTo>
                      <a:pt x="91" y="102"/>
                      <a:pt x="91" y="99"/>
                      <a:pt x="95" y="98"/>
                    </a:cubicBezTo>
                    <a:cubicBezTo>
                      <a:pt x="96" y="98"/>
                      <a:pt x="97" y="97"/>
                      <a:pt x="97" y="93"/>
                    </a:cubicBezTo>
                    <a:cubicBezTo>
                      <a:pt x="97" y="89"/>
                      <a:pt x="104" y="86"/>
                      <a:pt x="108" y="85"/>
                    </a:cubicBezTo>
                    <a:cubicBezTo>
                      <a:pt x="108" y="85"/>
                      <a:pt x="108" y="85"/>
                      <a:pt x="108" y="85"/>
                    </a:cubicBezTo>
                    <a:cubicBezTo>
                      <a:pt x="108" y="84"/>
                      <a:pt x="108" y="81"/>
                      <a:pt x="108" y="78"/>
                    </a:cubicBezTo>
                    <a:cubicBezTo>
                      <a:pt x="108" y="77"/>
                      <a:pt x="108" y="76"/>
                      <a:pt x="108" y="75"/>
                    </a:cubicBezTo>
                    <a:cubicBezTo>
                      <a:pt x="108" y="45"/>
                      <a:pt x="108" y="45"/>
                      <a:pt x="108" y="45"/>
                    </a:cubicBezTo>
                    <a:cubicBezTo>
                      <a:pt x="24" y="0"/>
                      <a:pt x="24" y="0"/>
                      <a:pt x="24" y="0"/>
                    </a:cubicBezTo>
                    <a:cubicBezTo>
                      <a:pt x="16" y="5"/>
                      <a:pt x="16" y="5"/>
                      <a:pt x="16" y="5"/>
                    </a:cubicBezTo>
                    <a:cubicBezTo>
                      <a:pt x="16" y="10"/>
                      <a:pt x="17" y="14"/>
                      <a:pt x="17" y="16"/>
                    </a:cubicBezTo>
                    <a:cubicBezTo>
                      <a:pt x="17" y="16"/>
                      <a:pt x="17" y="16"/>
                      <a:pt x="17" y="16"/>
                    </a:cubicBezTo>
                    <a:cubicBezTo>
                      <a:pt x="17" y="17"/>
                      <a:pt x="17" y="17"/>
                      <a:pt x="17" y="17"/>
                    </a:cubicBezTo>
                    <a:cubicBezTo>
                      <a:pt x="17" y="17"/>
                      <a:pt x="17" y="17"/>
                      <a:pt x="17" y="17"/>
                    </a:cubicBezTo>
                    <a:cubicBezTo>
                      <a:pt x="17" y="18"/>
                      <a:pt x="17" y="18"/>
                      <a:pt x="17" y="18"/>
                    </a:cubicBezTo>
                    <a:cubicBezTo>
                      <a:pt x="17" y="18"/>
                      <a:pt x="18" y="20"/>
                      <a:pt x="18" y="21"/>
                    </a:cubicBezTo>
                    <a:cubicBezTo>
                      <a:pt x="20" y="23"/>
                      <a:pt x="22" y="25"/>
                      <a:pt x="21" y="28"/>
                    </a:cubicBezTo>
                    <a:cubicBezTo>
                      <a:pt x="21" y="30"/>
                      <a:pt x="22" y="30"/>
                      <a:pt x="22" y="31"/>
                    </a:cubicBezTo>
                    <a:cubicBezTo>
                      <a:pt x="23" y="32"/>
                      <a:pt x="24" y="34"/>
                      <a:pt x="23" y="37"/>
                    </a:cubicBezTo>
                    <a:cubicBezTo>
                      <a:pt x="22" y="42"/>
                      <a:pt x="21" y="46"/>
                      <a:pt x="21" y="49"/>
                    </a:cubicBezTo>
                    <a:cubicBezTo>
                      <a:pt x="21" y="77"/>
                      <a:pt x="20" y="78"/>
                      <a:pt x="19" y="79"/>
                    </a:cubicBezTo>
                    <a:cubicBezTo>
                      <a:pt x="18" y="80"/>
                      <a:pt x="3" y="95"/>
                      <a:pt x="2" y="100"/>
                    </a:cubicBezTo>
                    <a:cubicBezTo>
                      <a:pt x="2" y="103"/>
                      <a:pt x="1" y="104"/>
                      <a:pt x="0" y="105"/>
                    </a:cubicBezTo>
                    <a:cubicBezTo>
                      <a:pt x="0" y="106"/>
                      <a:pt x="0" y="106"/>
                      <a:pt x="0" y="109"/>
                    </a:cubicBezTo>
                    <a:cubicBezTo>
                      <a:pt x="0" y="110"/>
                      <a:pt x="0" y="110"/>
                      <a:pt x="0" y="110"/>
                    </a:cubicBezTo>
                    <a:cubicBezTo>
                      <a:pt x="0" y="111"/>
                      <a:pt x="0" y="111"/>
                      <a:pt x="0" y="111"/>
                    </a:cubicBezTo>
                    <a:cubicBezTo>
                      <a:pt x="0" y="112"/>
                      <a:pt x="0" y="112"/>
                      <a:pt x="0" y="112"/>
                    </a:cubicBezTo>
                    <a:cubicBezTo>
                      <a:pt x="0" y="112"/>
                      <a:pt x="0" y="112"/>
                      <a:pt x="1" y="113"/>
                    </a:cubicBezTo>
                    <a:cubicBezTo>
                      <a:pt x="1" y="113"/>
                      <a:pt x="1" y="113"/>
                      <a:pt x="1" y="114"/>
                    </a:cubicBezTo>
                    <a:cubicBezTo>
                      <a:pt x="1" y="114"/>
                      <a:pt x="1" y="114"/>
                      <a:pt x="1" y="114"/>
                    </a:cubicBezTo>
                    <a:cubicBezTo>
                      <a:pt x="2" y="114"/>
                      <a:pt x="2" y="114"/>
                      <a:pt x="2" y="114"/>
                    </a:cubicBezTo>
                    <a:cubicBezTo>
                      <a:pt x="2" y="115"/>
                      <a:pt x="3" y="115"/>
                      <a:pt x="3" y="116"/>
                    </a:cubicBezTo>
                    <a:cubicBezTo>
                      <a:pt x="4" y="117"/>
                      <a:pt x="4" y="118"/>
                      <a:pt x="5" y="118"/>
                    </a:cubicBezTo>
                    <a:cubicBezTo>
                      <a:pt x="5" y="118"/>
                      <a:pt x="5" y="118"/>
                      <a:pt x="5" y="118"/>
                    </a:cubicBezTo>
                    <a:cubicBezTo>
                      <a:pt x="5" y="118"/>
                      <a:pt x="5" y="118"/>
                      <a:pt x="5" y="118"/>
                    </a:cubicBezTo>
                    <a:cubicBezTo>
                      <a:pt x="5" y="118"/>
                      <a:pt x="5" y="118"/>
                      <a:pt x="5" y="118"/>
                    </a:cubicBezTo>
                    <a:cubicBezTo>
                      <a:pt x="5" y="118"/>
                      <a:pt x="5" y="118"/>
                      <a:pt x="5" y="118"/>
                    </a:cubicBezTo>
                    <a:cubicBezTo>
                      <a:pt x="5" y="118"/>
                      <a:pt x="6" y="118"/>
                      <a:pt x="6" y="118"/>
                    </a:cubicBezTo>
                    <a:cubicBezTo>
                      <a:pt x="7" y="118"/>
                      <a:pt x="7" y="118"/>
                      <a:pt x="7" y="118"/>
                    </a:cubicBezTo>
                    <a:cubicBezTo>
                      <a:pt x="7" y="118"/>
                      <a:pt x="7" y="118"/>
                      <a:pt x="7" y="118"/>
                    </a:cubicBezTo>
                    <a:cubicBezTo>
                      <a:pt x="7" y="119"/>
                      <a:pt x="8" y="119"/>
                      <a:pt x="9" y="119"/>
                    </a:cubicBezTo>
                    <a:cubicBezTo>
                      <a:pt x="9" y="120"/>
                      <a:pt x="9" y="120"/>
                      <a:pt x="10" y="120"/>
                    </a:cubicBezTo>
                    <a:cubicBezTo>
                      <a:pt x="12" y="123"/>
                      <a:pt x="14" y="128"/>
                      <a:pt x="14" y="131"/>
                    </a:cubicBezTo>
                    <a:cubicBezTo>
                      <a:pt x="14" y="132"/>
                      <a:pt x="14" y="133"/>
                      <a:pt x="15" y="134"/>
                    </a:cubicBezTo>
                    <a:cubicBezTo>
                      <a:pt x="15" y="135"/>
                      <a:pt x="16" y="137"/>
                      <a:pt x="15" y="141"/>
                    </a:cubicBezTo>
                    <a:cubicBezTo>
                      <a:pt x="15" y="145"/>
                      <a:pt x="18" y="152"/>
                      <a:pt x="19" y="153"/>
                    </a:cubicBezTo>
                    <a:cubicBezTo>
                      <a:pt x="21" y="154"/>
                      <a:pt x="21" y="155"/>
                      <a:pt x="21" y="156"/>
                    </a:cubicBezTo>
                    <a:cubicBezTo>
                      <a:pt x="20" y="158"/>
                      <a:pt x="18" y="159"/>
                      <a:pt x="13" y="158"/>
                    </a:cubicBezTo>
                    <a:cubicBezTo>
                      <a:pt x="12" y="158"/>
                      <a:pt x="11" y="158"/>
                      <a:pt x="9" y="158"/>
                    </a:cubicBezTo>
                    <a:cubicBezTo>
                      <a:pt x="7" y="158"/>
                      <a:pt x="6" y="158"/>
                      <a:pt x="6" y="158"/>
                    </a:cubicBezTo>
                    <a:cubicBezTo>
                      <a:pt x="6" y="159"/>
                      <a:pt x="6" y="159"/>
                      <a:pt x="6" y="159"/>
                    </a:cubicBezTo>
                    <a:cubicBezTo>
                      <a:pt x="5" y="160"/>
                      <a:pt x="5" y="162"/>
                      <a:pt x="8" y="164"/>
                    </a:cubicBezTo>
                    <a:cubicBezTo>
                      <a:pt x="9" y="165"/>
                      <a:pt x="10" y="166"/>
                      <a:pt x="11" y="167"/>
                    </a:cubicBezTo>
                    <a:cubicBezTo>
                      <a:pt x="14" y="169"/>
                      <a:pt x="17" y="171"/>
                      <a:pt x="18" y="175"/>
                    </a:cubicBezTo>
                    <a:cubicBezTo>
                      <a:pt x="18" y="175"/>
                      <a:pt x="18" y="176"/>
                      <a:pt x="18" y="177"/>
                    </a:cubicBezTo>
                    <a:cubicBezTo>
                      <a:pt x="18" y="177"/>
                      <a:pt x="18" y="177"/>
                      <a:pt x="18" y="177"/>
                    </a:cubicBezTo>
                    <a:cubicBezTo>
                      <a:pt x="19" y="178"/>
                      <a:pt x="19" y="179"/>
                      <a:pt x="19" y="179"/>
                    </a:cubicBezTo>
                    <a:cubicBezTo>
                      <a:pt x="19" y="179"/>
                      <a:pt x="19" y="179"/>
                      <a:pt x="19" y="179"/>
                    </a:cubicBezTo>
                    <a:cubicBezTo>
                      <a:pt x="20" y="181"/>
                      <a:pt x="20" y="182"/>
                      <a:pt x="21"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1" name="Freeform 1589"/>
              <p:cNvSpPr>
                <a:spLocks/>
              </p:cNvSpPr>
              <p:nvPr/>
            </p:nvSpPr>
            <p:spPr bwMode="auto">
              <a:xfrm>
                <a:off x="1839" y="2716"/>
                <a:ext cx="80" cy="43"/>
              </a:xfrm>
              <a:custGeom>
                <a:avLst/>
                <a:gdLst>
                  <a:gd name="T0" fmla="*/ 0 w 80"/>
                  <a:gd name="T1" fmla="*/ 0 h 43"/>
                  <a:gd name="T2" fmla="*/ 80 w 80"/>
                  <a:gd name="T3" fmla="*/ 43 h 43"/>
                  <a:gd name="T4" fmla="*/ 80 w 80"/>
                  <a:gd name="T5" fmla="*/ 43 h 43"/>
                  <a:gd name="T6" fmla="*/ 0 w 80"/>
                  <a:gd name="T7" fmla="*/ 0 h 43"/>
                </a:gdLst>
                <a:ahLst/>
                <a:cxnLst>
                  <a:cxn ang="0">
                    <a:pos x="T0" y="T1"/>
                  </a:cxn>
                  <a:cxn ang="0">
                    <a:pos x="T2" y="T3"/>
                  </a:cxn>
                  <a:cxn ang="0">
                    <a:pos x="T4" y="T5"/>
                  </a:cxn>
                  <a:cxn ang="0">
                    <a:pos x="T6" y="T7"/>
                  </a:cxn>
                </a:cxnLst>
                <a:rect l="0" t="0" r="r" b="b"/>
                <a:pathLst>
                  <a:path w="80" h="43">
                    <a:moveTo>
                      <a:pt x="0" y="0"/>
                    </a:moveTo>
                    <a:lnTo>
                      <a:pt x="80" y="43"/>
                    </a:lnTo>
                    <a:lnTo>
                      <a:pt x="80" y="4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2" name="Freeform 1590"/>
              <p:cNvSpPr>
                <a:spLocks/>
              </p:cNvSpPr>
              <p:nvPr/>
            </p:nvSpPr>
            <p:spPr bwMode="auto">
              <a:xfrm>
                <a:off x="1831" y="2716"/>
                <a:ext cx="8" cy="4"/>
              </a:xfrm>
              <a:custGeom>
                <a:avLst/>
                <a:gdLst>
                  <a:gd name="T0" fmla="*/ 0 w 8"/>
                  <a:gd name="T1" fmla="*/ 4 h 4"/>
                  <a:gd name="T2" fmla="*/ 8 w 8"/>
                  <a:gd name="T3" fmla="*/ 0 h 4"/>
                  <a:gd name="T4" fmla="*/ 0 w 8"/>
                  <a:gd name="T5" fmla="*/ 4 h 4"/>
                  <a:gd name="T6" fmla="*/ 0 w 8"/>
                  <a:gd name="T7" fmla="*/ 4 h 4"/>
                </a:gdLst>
                <a:ahLst/>
                <a:cxnLst>
                  <a:cxn ang="0">
                    <a:pos x="T0" y="T1"/>
                  </a:cxn>
                  <a:cxn ang="0">
                    <a:pos x="T2" y="T3"/>
                  </a:cxn>
                  <a:cxn ang="0">
                    <a:pos x="T4" y="T5"/>
                  </a:cxn>
                  <a:cxn ang="0">
                    <a:pos x="T6" y="T7"/>
                  </a:cxn>
                </a:cxnLst>
                <a:rect l="0" t="0" r="r" b="b"/>
                <a:pathLst>
                  <a:path w="8" h="4">
                    <a:moveTo>
                      <a:pt x="0" y="4"/>
                    </a:moveTo>
                    <a:lnTo>
                      <a:pt x="8" y="0"/>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3" name="Freeform 1591"/>
              <p:cNvSpPr>
                <a:spLocks/>
              </p:cNvSpPr>
              <p:nvPr/>
            </p:nvSpPr>
            <p:spPr bwMode="auto">
              <a:xfrm>
                <a:off x="1906" y="285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4" name="Freeform 1592"/>
              <p:cNvSpPr>
                <a:spLocks/>
              </p:cNvSpPr>
              <p:nvPr/>
            </p:nvSpPr>
            <p:spPr bwMode="auto">
              <a:xfrm>
                <a:off x="1836" y="2890"/>
                <a:ext cx="0" cy="1"/>
              </a:xfrm>
              <a:custGeom>
                <a:avLst/>
                <a:gdLst>
                  <a:gd name="T0" fmla="*/ 0 h 1"/>
                  <a:gd name="T1" fmla="*/ 0 h 1"/>
                  <a:gd name="T2" fmla="*/ 0 h 1"/>
                  <a:gd name="T3" fmla="*/ 0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0"/>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5" name="Freeform 1593"/>
              <p:cNvSpPr>
                <a:spLocks/>
              </p:cNvSpPr>
              <p:nvPr/>
            </p:nvSpPr>
            <p:spPr bwMode="auto">
              <a:xfrm>
                <a:off x="1897" y="2850"/>
                <a:ext cx="9" cy="4"/>
              </a:xfrm>
              <a:custGeom>
                <a:avLst/>
                <a:gdLst>
                  <a:gd name="T0" fmla="*/ 9 w 9"/>
                  <a:gd name="T1" fmla="*/ 0 h 4"/>
                  <a:gd name="T2" fmla="*/ 0 w 9"/>
                  <a:gd name="T3" fmla="*/ 4 h 4"/>
                  <a:gd name="T4" fmla="*/ 9 w 9"/>
                  <a:gd name="T5" fmla="*/ 0 h 4"/>
                  <a:gd name="T6" fmla="*/ 9 w 9"/>
                  <a:gd name="T7" fmla="*/ 0 h 4"/>
                </a:gdLst>
                <a:ahLst/>
                <a:cxnLst>
                  <a:cxn ang="0">
                    <a:pos x="T0" y="T1"/>
                  </a:cxn>
                  <a:cxn ang="0">
                    <a:pos x="T2" y="T3"/>
                  </a:cxn>
                  <a:cxn ang="0">
                    <a:pos x="T4" y="T5"/>
                  </a:cxn>
                  <a:cxn ang="0">
                    <a:pos x="T6" y="T7"/>
                  </a:cxn>
                </a:cxnLst>
                <a:rect l="0" t="0" r="r" b="b"/>
                <a:pathLst>
                  <a:path w="9" h="4">
                    <a:moveTo>
                      <a:pt x="9" y="0"/>
                    </a:moveTo>
                    <a:cubicBezTo>
                      <a:pt x="6" y="0"/>
                      <a:pt x="2" y="3"/>
                      <a:pt x="0" y="4"/>
                    </a:cubicBezTo>
                    <a:cubicBezTo>
                      <a:pt x="2" y="3"/>
                      <a:pt x="6"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6" name="Freeform 1594"/>
              <p:cNvSpPr>
                <a:spLocks/>
              </p:cNvSpPr>
              <p:nvPr/>
            </p:nvSpPr>
            <p:spPr bwMode="auto">
              <a:xfrm>
                <a:off x="1836" y="28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7" name="Freeform 1595"/>
              <p:cNvSpPr>
                <a:spLocks/>
              </p:cNvSpPr>
              <p:nvPr/>
            </p:nvSpPr>
            <p:spPr bwMode="auto">
              <a:xfrm>
                <a:off x="1818" y="2825"/>
                <a:ext cx="3" cy="3"/>
              </a:xfrm>
              <a:custGeom>
                <a:avLst/>
                <a:gdLst>
                  <a:gd name="T0" fmla="*/ 3 w 3"/>
                  <a:gd name="T1" fmla="*/ 4 h 4"/>
                  <a:gd name="T2" fmla="*/ 1 w 3"/>
                  <a:gd name="T3" fmla="*/ 2 h 4"/>
                  <a:gd name="T4" fmla="*/ 0 w 3"/>
                  <a:gd name="T5" fmla="*/ 0 h 4"/>
                  <a:gd name="T6" fmla="*/ 1 w 3"/>
                  <a:gd name="T7" fmla="*/ 2 h 4"/>
                  <a:gd name="T8" fmla="*/ 2 w 3"/>
                  <a:gd name="T9" fmla="*/ 4 h 4"/>
                  <a:gd name="T10" fmla="*/ 3 w 3"/>
                  <a:gd name="T11" fmla="*/ 4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3"/>
                      <a:pt x="1" y="2"/>
                    </a:cubicBezTo>
                    <a:cubicBezTo>
                      <a:pt x="1" y="1"/>
                      <a:pt x="0" y="1"/>
                      <a:pt x="0" y="0"/>
                    </a:cubicBezTo>
                    <a:cubicBezTo>
                      <a:pt x="0" y="1"/>
                      <a:pt x="1" y="1"/>
                      <a:pt x="1" y="2"/>
                    </a:cubicBezTo>
                    <a:cubicBezTo>
                      <a:pt x="2" y="3"/>
                      <a:pt x="2" y="4"/>
                      <a:pt x="2"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8" name="Freeform 1596"/>
              <p:cNvSpPr>
                <a:spLocks/>
              </p:cNvSpPr>
              <p:nvPr/>
            </p:nvSpPr>
            <p:spPr bwMode="auto">
              <a:xfrm>
                <a:off x="1822" y="282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9" name="Freeform 1597"/>
              <p:cNvSpPr>
                <a:spLocks/>
              </p:cNvSpPr>
              <p:nvPr/>
            </p:nvSpPr>
            <p:spPr bwMode="auto">
              <a:xfrm>
                <a:off x="1816" y="2823"/>
                <a:ext cx="1" cy="2"/>
              </a:xfrm>
              <a:custGeom>
                <a:avLst/>
                <a:gdLst>
                  <a:gd name="T0" fmla="*/ 0 w 1"/>
                  <a:gd name="T1" fmla="*/ 0 h 2"/>
                  <a:gd name="T2" fmla="*/ 0 w 1"/>
                  <a:gd name="T3" fmla="*/ 0 h 2"/>
                  <a:gd name="T4" fmla="*/ 1 w 1"/>
                  <a:gd name="T5" fmla="*/ 1 h 2"/>
                  <a:gd name="T6" fmla="*/ 1 w 1"/>
                  <a:gd name="T7" fmla="*/ 2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0"/>
                      <a:pt x="0" y="0"/>
                    </a:cubicBezTo>
                    <a:cubicBezTo>
                      <a:pt x="0" y="0"/>
                      <a:pt x="0" y="0"/>
                      <a:pt x="1" y="1"/>
                    </a:cubicBezTo>
                    <a:cubicBezTo>
                      <a:pt x="1" y="1"/>
                      <a:pt x="1" y="1"/>
                      <a:pt x="1" y="2"/>
                    </a:cubicBezTo>
                    <a:cubicBezTo>
                      <a:pt x="1" y="1"/>
                      <a:pt x="1" y="1"/>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0" name="Freeform 1598"/>
              <p:cNvSpPr>
                <a:spLocks/>
              </p:cNvSpPr>
              <p:nvPr/>
            </p:nvSpPr>
            <p:spPr bwMode="auto">
              <a:xfrm>
                <a:off x="1821"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1" name="Freeform 1599"/>
              <p:cNvSpPr>
                <a:spLocks/>
              </p:cNvSpPr>
              <p:nvPr/>
            </p:nvSpPr>
            <p:spPr bwMode="auto">
              <a:xfrm>
                <a:off x="1833" y="2883"/>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2" name="Freeform 1600"/>
              <p:cNvSpPr>
                <a:spLocks/>
              </p:cNvSpPr>
              <p:nvPr/>
            </p:nvSpPr>
            <p:spPr bwMode="auto">
              <a:xfrm>
                <a:off x="1834" y="2887"/>
                <a:ext cx="2" cy="3"/>
              </a:xfrm>
              <a:custGeom>
                <a:avLst/>
                <a:gdLst>
                  <a:gd name="T0" fmla="*/ 0 w 2"/>
                  <a:gd name="T1" fmla="*/ 0 h 3"/>
                  <a:gd name="T2" fmla="*/ 2 w 2"/>
                  <a:gd name="T3" fmla="*/ 3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1" y="2"/>
                      <a:pt x="1" y="3"/>
                      <a:pt x="2" y="3"/>
                    </a:cubicBezTo>
                    <a:cubicBezTo>
                      <a:pt x="2" y="3"/>
                      <a:pt x="2" y="3"/>
                      <a:pt x="2" y="3"/>
                    </a:cubicBezTo>
                    <a:cubicBezTo>
                      <a:pt x="1"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3" name="Freeform 1601"/>
              <p:cNvSpPr>
                <a:spLocks/>
              </p:cNvSpPr>
              <p:nvPr/>
            </p:nvSpPr>
            <p:spPr bwMode="auto">
              <a:xfrm>
                <a:off x="1833" y="288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0" y="0"/>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4" name="Freeform 1602"/>
              <p:cNvSpPr>
                <a:spLocks/>
              </p:cNvSpPr>
              <p:nvPr/>
            </p:nvSpPr>
            <p:spPr bwMode="auto">
              <a:xfrm>
                <a:off x="1823" y="2828"/>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1"/>
                      <a:pt x="1" y="1"/>
                      <a:pt x="2"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5" name="Freeform 1603"/>
              <p:cNvSpPr>
                <a:spLocks/>
              </p:cNvSpPr>
              <p:nvPr/>
            </p:nvSpPr>
            <p:spPr bwMode="auto">
              <a:xfrm>
                <a:off x="1836" y="28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6" name="Freeform 1604"/>
              <p:cNvSpPr>
                <a:spLocks/>
              </p:cNvSpPr>
              <p:nvPr/>
            </p:nvSpPr>
            <p:spPr bwMode="auto">
              <a:xfrm>
                <a:off x="1822"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7" name="Freeform 1605"/>
              <p:cNvSpPr>
                <a:spLocks/>
              </p:cNvSpPr>
              <p:nvPr/>
            </p:nvSpPr>
            <p:spPr bwMode="auto">
              <a:xfrm>
                <a:off x="1820" y="2828"/>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8" name="Freeform 1606"/>
              <p:cNvSpPr>
                <a:spLocks/>
              </p:cNvSpPr>
              <p:nvPr/>
            </p:nvSpPr>
            <p:spPr bwMode="auto">
              <a:xfrm>
                <a:off x="1832" y="27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9" name="Freeform 1607"/>
              <p:cNvSpPr>
                <a:spLocks/>
              </p:cNvSpPr>
              <p:nvPr/>
            </p:nvSpPr>
            <p:spPr bwMode="auto">
              <a:xfrm>
                <a:off x="1832" y="27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0" name="Freeform 1608"/>
              <p:cNvSpPr>
                <a:spLocks/>
              </p:cNvSpPr>
              <p:nvPr/>
            </p:nvSpPr>
            <p:spPr bwMode="auto">
              <a:xfrm>
                <a:off x="1816" y="28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1" name="Freeform 1609"/>
              <p:cNvSpPr>
                <a:spLocks/>
              </p:cNvSpPr>
              <p:nvPr/>
            </p:nvSpPr>
            <p:spPr bwMode="auto">
              <a:xfrm>
                <a:off x="1932" y="2617"/>
                <a:ext cx="112" cy="113"/>
              </a:xfrm>
              <a:custGeom>
                <a:avLst/>
                <a:gdLst>
                  <a:gd name="T0" fmla="*/ 108 w 117"/>
                  <a:gd name="T1" fmla="*/ 26 h 118"/>
                  <a:gd name="T2" fmla="*/ 109 w 117"/>
                  <a:gd name="T3" fmla="*/ 24 h 118"/>
                  <a:gd name="T4" fmla="*/ 109 w 117"/>
                  <a:gd name="T5" fmla="*/ 24 h 118"/>
                  <a:gd name="T6" fmla="*/ 103 w 117"/>
                  <a:gd name="T7" fmla="*/ 8 h 118"/>
                  <a:gd name="T8" fmla="*/ 98 w 117"/>
                  <a:gd name="T9" fmla="*/ 8 h 118"/>
                  <a:gd name="T10" fmla="*/ 91 w 117"/>
                  <a:gd name="T11" fmla="*/ 7 h 118"/>
                  <a:gd name="T12" fmla="*/ 75 w 117"/>
                  <a:gd name="T13" fmla="*/ 4 h 118"/>
                  <a:gd name="T14" fmla="*/ 70 w 117"/>
                  <a:gd name="T15" fmla="*/ 3 h 118"/>
                  <a:gd name="T16" fmla="*/ 54 w 117"/>
                  <a:gd name="T17" fmla="*/ 7 h 118"/>
                  <a:gd name="T18" fmla="*/ 39 w 117"/>
                  <a:gd name="T19" fmla="*/ 9 h 118"/>
                  <a:gd name="T20" fmla="*/ 37 w 117"/>
                  <a:gd name="T21" fmla="*/ 8 h 118"/>
                  <a:gd name="T22" fmla="*/ 19 w 117"/>
                  <a:gd name="T23" fmla="*/ 3 h 118"/>
                  <a:gd name="T24" fmla="*/ 3 w 117"/>
                  <a:gd name="T25" fmla="*/ 0 h 118"/>
                  <a:gd name="T26" fmla="*/ 3 w 117"/>
                  <a:gd name="T27" fmla="*/ 0 h 118"/>
                  <a:gd name="T28" fmla="*/ 3 w 117"/>
                  <a:gd name="T29" fmla="*/ 8 h 118"/>
                  <a:gd name="T30" fmla="*/ 1 w 117"/>
                  <a:gd name="T31" fmla="*/ 15 h 118"/>
                  <a:gd name="T32" fmla="*/ 1 w 117"/>
                  <a:gd name="T33" fmla="*/ 23 h 118"/>
                  <a:gd name="T34" fmla="*/ 2 w 117"/>
                  <a:gd name="T35" fmla="*/ 31 h 118"/>
                  <a:gd name="T36" fmla="*/ 2 w 117"/>
                  <a:gd name="T37" fmla="*/ 116 h 118"/>
                  <a:gd name="T38" fmla="*/ 68 w 117"/>
                  <a:gd name="T39" fmla="*/ 116 h 118"/>
                  <a:gd name="T40" fmla="*/ 71 w 117"/>
                  <a:gd name="T41" fmla="*/ 113 h 118"/>
                  <a:gd name="T42" fmla="*/ 73 w 117"/>
                  <a:gd name="T43" fmla="*/ 113 h 118"/>
                  <a:gd name="T44" fmla="*/ 79 w 117"/>
                  <a:gd name="T45" fmla="*/ 115 h 118"/>
                  <a:gd name="T46" fmla="*/ 93 w 117"/>
                  <a:gd name="T47" fmla="*/ 115 h 118"/>
                  <a:gd name="T48" fmla="*/ 94 w 117"/>
                  <a:gd name="T49" fmla="*/ 116 h 118"/>
                  <a:gd name="T50" fmla="*/ 98 w 117"/>
                  <a:gd name="T51" fmla="*/ 118 h 118"/>
                  <a:gd name="T52" fmla="*/ 99 w 117"/>
                  <a:gd name="T53" fmla="*/ 117 h 118"/>
                  <a:gd name="T54" fmla="*/ 105 w 117"/>
                  <a:gd name="T55" fmla="*/ 113 h 118"/>
                  <a:gd name="T56" fmla="*/ 108 w 117"/>
                  <a:gd name="T57" fmla="*/ 110 h 118"/>
                  <a:gd name="T58" fmla="*/ 112 w 117"/>
                  <a:gd name="T59" fmla="*/ 105 h 118"/>
                  <a:gd name="T60" fmla="*/ 114 w 117"/>
                  <a:gd name="T61" fmla="*/ 105 h 118"/>
                  <a:gd name="T62" fmla="*/ 116 w 117"/>
                  <a:gd name="T63" fmla="*/ 102 h 118"/>
                  <a:gd name="T64" fmla="*/ 117 w 117"/>
                  <a:gd name="T65" fmla="*/ 102 h 118"/>
                  <a:gd name="T66" fmla="*/ 117 w 117"/>
                  <a:gd name="T67" fmla="*/ 98 h 118"/>
                  <a:gd name="T68" fmla="*/ 115 w 117"/>
                  <a:gd name="T69" fmla="*/ 93 h 118"/>
                  <a:gd name="T70" fmla="*/ 112 w 117"/>
                  <a:gd name="T71" fmla="*/ 86 h 118"/>
                  <a:gd name="T72" fmla="*/ 105 w 117"/>
                  <a:gd name="T73" fmla="*/ 74 h 118"/>
                  <a:gd name="T74" fmla="*/ 100 w 117"/>
                  <a:gd name="T75" fmla="*/ 63 h 118"/>
                  <a:gd name="T76" fmla="*/ 97 w 117"/>
                  <a:gd name="T77" fmla="*/ 58 h 118"/>
                  <a:gd name="T78" fmla="*/ 94 w 117"/>
                  <a:gd name="T79" fmla="*/ 51 h 118"/>
                  <a:gd name="T80" fmla="*/ 92 w 117"/>
                  <a:gd name="T81" fmla="*/ 45 h 118"/>
                  <a:gd name="T82" fmla="*/ 87 w 117"/>
                  <a:gd name="T83" fmla="*/ 40 h 118"/>
                  <a:gd name="T84" fmla="*/ 81 w 117"/>
                  <a:gd name="T85" fmla="*/ 18 h 118"/>
                  <a:gd name="T86" fmla="*/ 83 w 117"/>
                  <a:gd name="T87" fmla="*/ 16 h 118"/>
                  <a:gd name="T88" fmla="*/ 84 w 117"/>
                  <a:gd name="T89" fmla="*/ 16 h 118"/>
                  <a:gd name="T90" fmla="*/ 91 w 117"/>
                  <a:gd name="T91" fmla="*/ 28 h 118"/>
                  <a:gd name="T92" fmla="*/ 93 w 117"/>
                  <a:gd name="T93" fmla="*/ 31 h 118"/>
                  <a:gd name="T94" fmla="*/ 102 w 117"/>
                  <a:gd name="T95" fmla="*/ 45 h 118"/>
                  <a:gd name="T96" fmla="*/ 105 w 117"/>
                  <a:gd name="T97" fmla="*/ 35 h 118"/>
                  <a:gd name="T98" fmla="*/ 108 w 117"/>
                  <a:gd name="T99" fmla="*/ 29 h 118"/>
                  <a:gd name="T100" fmla="*/ 108 w 117"/>
                  <a:gd name="T101" fmla="*/ 28 h 118"/>
                  <a:gd name="T102" fmla="*/ 108 w 117"/>
                  <a:gd name="T103"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118">
                    <a:moveTo>
                      <a:pt x="108" y="26"/>
                    </a:moveTo>
                    <a:cubicBezTo>
                      <a:pt x="109" y="24"/>
                      <a:pt x="109" y="24"/>
                      <a:pt x="109" y="24"/>
                    </a:cubicBezTo>
                    <a:cubicBezTo>
                      <a:pt x="109" y="24"/>
                      <a:pt x="109" y="24"/>
                      <a:pt x="109" y="24"/>
                    </a:cubicBezTo>
                    <a:cubicBezTo>
                      <a:pt x="103" y="8"/>
                      <a:pt x="103" y="8"/>
                      <a:pt x="103" y="8"/>
                    </a:cubicBezTo>
                    <a:cubicBezTo>
                      <a:pt x="102" y="8"/>
                      <a:pt x="100" y="8"/>
                      <a:pt x="98" y="8"/>
                    </a:cubicBezTo>
                    <a:cubicBezTo>
                      <a:pt x="96" y="7"/>
                      <a:pt x="93" y="7"/>
                      <a:pt x="91" y="7"/>
                    </a:cubicBezTo>
                    <a:cubicBezTo>
                      <a:pt x="85" y="9"/>
                      <a:pt x="81" y="7"/>
                      <a:pt x="75" y="4"/>
                    </a:cubicBezTo>
                    <a:cubicBezTo>
                      <a:pt x="74" y="4"/>
                      <a:pt x="73" y="3"/>
                      <a:pt x="70" y="3"/>
                    </a:cubicBezTo>
                    <a:cubicBezTo>
                      <a:pt x="63" y="3"/>
                      <a:pt x="55" y="6"/>
                      <a:pt x="54" y="7"/>
                    </a:cubicBezTo>
                    <a:cubicBezTo>
                      <a:pt x="52" y="11"/>
                      <a:pt x="45" y="12"/>
                      <a:pt x="39" y="9"/>
                    </a:cubicBezTo>
                    <a:cubicBezTo>
                      <a:pt x="37" y="8"/>
                      <a:pt x="37" y="8"/>
                      <a:pt x="37" y="8"/>
                    </a:cubicBezTo>
                    <a:cubicBezTo>
                      <a:pt x="33" y="7"/>
                      <a:pt x="27" y="4"/>
                      <a:pt x="19" y="3"/>
                    </a:cubicBezTo>
                    <a:cubicBezTo>
                      <a:pt x="10" y="3"/>
                      <a:pt x="5" y="2"/>
                      <a:pt x="3" y="0"/>
                    </a:cubicBezTo>
                    <a:cubicBezTo>
                      <a:pt x="3" y="0"/>
                      <a:pt x="3" y="0"/>
                      <a:pt x="3" y="0"/>
                    </a:cubicBezTo>
                    <a:cubicBezTo>
                      <a:pt x="2" y="4"/>
                      <a:pt x="2" y="6"/>
                      <a:pt x="3" y="8"/>
                    </a:cubicBezTo>
                    <a:cubicBezTo>
                      <a:pt x="3" y="10"/>
                      <a:pt x="4" y="13"/>
                      <a:pt x="1" y="15"/>
                    </a:cubicBezTo>
                    <a:cubicBezTo>
                      <a:pt x="0" y="17"/>
                      <a:pt x="0" y="19"/>
                      <a:pt x="1" y="23"/>
                    </a:cubicBezTo>
                    <a:cubicBezTo>
                      <a:pt x="1" y="25"/>
                      <a:pt x="2" y="28"/>
                      <a:pt x="2" y="31"/>
                    </a:cubicBezTo>
                    <a:cubicBezTo>
                      <a:pt x="2" y="116"/>
                      <a:pt x="2" y="116"/>
                      <a:pt x="2" y="116"/>
                    </a:cubicBezTo>
                    <a:cubicBezTo>
                      <a:pt x="68" y="116"/>
                      <a:pt x="68" y="116"/>
                      <a:pt x="68" y="116"/>
                    </a:cubicBezTo>
                    <a:cubicBezTo>
                      <a:pt x="71" y="113"/>
                      <a:pt x="71" y="113"/>
                      <a:pt x="71" y="113"/>
                    </a:cubicBezTo>
                    <a:cubicBezTo>
                      <a:pt x="72" y="113"/>
                      <a:pt x="73" y="113"/>
                      <a:pt x="73" y="113"/>
                    </a:cubicBezTo>
                    <a:cubicBezTo>
                      <a:pt x="76" y="113"/>
                      <a:pt x="77" y="114"/>
                      <a:pt x="79" y="115"/>
                    </a:cubicBezTo>
                    <a:cubicBezTo>
                      <a:pt x="93" y="115"/>
                      <a:pt x="93" y="115"/>
                      <a:pt x="93" y="115"/>
                    </a:cubicBezTo>
                    <a:cubicBezTo>
                      <a:pt x="94" y="116"/>
                      <a:pt x="94" y="116"/>
                      <a:pt x="94" y="116"/>
                    </a:cubicBezTo>
                    <a:cubicBezTo>
                      <a:pt x="95" y="116"/>
                      <a:pt x="96" y="118"/>
                      <a:pt x="98" y="118"/>
                    </a:cubicBezTo>
                    <a:cubicBezTo>
                      <a:pt x="99" y="118"/>
                      <a:pt x="99" y="118"/>
                      <a:pt x="99" y="117"/>
                    </a:cubicBezTo>
                    <a:cubicBezTo>
                      <a:pt x="100" y="116"/>
                      <a:pt x="101" y="113"/>
                      <a:pt x="105" y="113"/>
                    </a:cubicBezTo>
                    <a:cubicBezTo>
                      <a:pt x="106" y="113"/>
                      <a:pt x="107" y="112"/>
                      <a:pt x="108" y="110"/>
                    </a:cubicBezTo>
                    <a:cubicBezTo>
                      <a:pt x="109" y="108"/>
                      <a:pt x="110" y="105"/>
                      <a:pt x="112" y="105"/>
                    </a:cubicBezTo>
                    <a:cubicBezTo>
                      <a:pt x="114" y="105"/>
                      <a:pt x="114" y="105"/>
                      <a:pt x="114" y="105"/>
                    </a:cubicBezTo>
                    <a:cubicBezTo>
                      <a:pt x="115" y="105"/>
                      <a:pt x="115" y="104"/>
                      <a:pt x="116" y="102"/>
                    </a:cubicBezTo>
                    <a:cubicBezTo>
                      <a:pt x="117" y="102"/>
                      <a:pt x="117" y="102"/>
                      <a:pt x="117" y="102"/>
                    </a:cubicBezTo>
                    <a:cubicBezTo>
                      <a:pt x="117" y="100"/>
                      <a:pt x="117" y="99"/>
                      <a:pt x="117" y="98"/>
                    </a:cubicBezTo>
                    <a:cubicBezTo>
                      <a:pt x="117" y="95"/>
                      <a:pt x="117" y="95"/>
                      <a:pt x="115" y="93"/>
                    </a:cubicBezTo>
                    <a:cubicBezTo>
                      <a:pt x="114" y="92"/>
                      <a:pt x="113" y="90"/>
                      <a:pt x="112" y="86"/>
                    </a:cubicBezTo>
                    <a:cubicBezTo>
                      <a:pt x="111" y="83"/>
                      <a:pt x="108" y="78"/>
                      <a:pt x="105" y="74"/>
                    </a:cubicBezTo>
                    <a:cubicBezTo>
                      <a:pt x="102" y="68"/>
                      <a:pt x="100" y="65"/>
                      <a:pt x="100" y="63"/>
                    </a:cubicBezTo>
                    <a:cubicBezTo>
                      <a:pt x="99" y="61"/>
                      <a:pt x="98" y="60"/>
                      <a:pt x="97" y="58"/>
                    </a:cubicBezTo>
                    <a:cubicBezTo>
                      <a:pt x="96" y="56"/>
                      <a:pt x="94" y="54"/>
                      <a:pt x="94" y="51"/>
                    </a:cubicBezTo>
                    <a:cubicBezTo>
                      <a:pt x="94" y="49"/>
                      <a:pt x="94" y="48"/>
                      <a:pt x="92" y="45"/>
                    </a:cubicBezTo>
                    <a:cubicBezTo>
                      <a:pt x="90" y="44"/>
                      <a:pt x="89" y="42"/>
                      <a:pt x="87" y="40"/>
                    </a:cubicBezTo>
                    <a:cubicBezTo>
                      <a:pt x="82" y="32"/>
                      <a:pt x="80" y="21"/>
                      <a:pt x="81" y="18"/>
                    </a:cubicBezTo>
                    <a:cubicBezTo>
                      <a:pt x="82" y="16"/>
                      <a:pt x="82" y="16"/>
                      <a:pt x="83" y="16"/>
                    </a:cubicBezTo>
                    <a:cubicBezTo>
                      <a:pt x="84" y="16"/>
                      <a:pt x="84" y="16"/>
                      <a:pt x="84" y="16"/>
                    </a:cubicBezTo>
                    <a:cubicBezTo>
                      <a:pt x="86" y="16"/>
                      <a:pt x="87" y="18"/>
                      <a:pt x="91" y="28"/>
                    </a:cubicBezTo>
                    <a:cubicBezTo>
                      <a:pt x="92" y="30"/>
                      <a:pt x="92" y="31"/>
                      <a:pt x="93" y="31"/>
                    </a:cubicBezTo>
                    <a:cubicBezTo>
                      <a:pt x="96" y="39"/>
                      <a:pt x="101" y="45"/>
                      <a:pt x="102" y="45"/>
                    </a:cubicBezTo>
                    <a:cubicBezTo>
                      <a:pt x="103" y="44"/>
                      <a:pt x="105" y="38"/>
                      <a:pt x="105" y="35"/>
                    </a:cubicBezTo>
                    <a:cubicBezTo>
                      <a:pt x="106" y="32"/>
                      <a:pt x="107" y="30"/>
                      <a:pt x="108" y="29"/>
                    </a:cubicBezTo>
                    <a:cubicBezTo>
                      <a:pt x="108" y="28"/>
                      <a:pt x="108" y="28"/>
                      <a:pt x="108" y="28"/>
                    </a:cubicBezTo>
                    <a:cubicBezTo>
                      <a:pt x="108" y="26"/>
                      <a:pt x="108" y="26"/>
                      <a:pt x="10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2" name="Rectangle 1610"/>
              <p:cNvSpPr>
                <a:spLocks noChangeArrowheads="1"/>
              </p:cNvSpPr>
              <p:nvPr/>
            </p:nvSpPr>
            <p:spPr bwMode="auto">
              <a:xfrm>
                <a:off x="1935" y="26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3" name="Freeform 1611"/>
              <p:cNvSpPr>
                <a:spLocks/>
              </p:cNvSpPr>
              <p:nvPr/>
            </p:nvSpPr>
            <p:spPr bwMode="auto">
              <a:xfrm>
                <a:off x="1766" y="2950"/>
                <a:ext cx="56" cy="63"/>
              </a:xfrm>
              <a:custGeom>
                <a:avLst/>
                <a:gdLst>
                  <a:gd name="T0" fmla="*/ 29 w 58"/>
                  <a:gd name="T1" fmla="*/ 0 h 66"/>
                  <a:gd name="T2" fmla="*/ 29 w 58"/>
                  <a:gd name="T3" fmla="*/ 3 h 66"/>
                  <a:gd name="T4" fmla="*/ 29 w 58"/>
                  <a:gd name="T5" fmla="*/ 5 h 66"/>
                  <a:gd name="T6" fmla="*/ 29 w 58"/>
                  <a:gd name="T7" fmla="*/ 8 h 66"/>
                  <a:gd name="T8" fmla="*/ 29 w 58"/>
                  <a:gd name="T9" fmla="*/ 10 h 66"/>
                  <a:gd name="T10" fmla="*/ 29 w 58"/>
                  <a:gd name="T11" fmla="*/ 11 h 66"/>
                  <a:gd name="T12" fmla="*/ 29 w 58"/>
                  <a:gd name="T13" fmla="*/ 13 h 66"/>
                  <a:gd name="T14" fmla="*/ 29 w 58"/>
                  <a:gd name="T15" fmla="*/ 13 h 66"/>
                  <a:gd name="T16" fmla="*/ 29 w 58"/>
                  <a:gd name="T17" fmla="*/ 15 h 66"/>
                  <a:gd name="T18" fmla="*/ 12 w 58"/>
                  <a:gd name="T19" fmla="*/ 16 h 66"/>
                  <a:gd name="T20" fmla="*/ 11 w 58"/>
                  <a:gd name="T21" fmla="*/ 16 h 66"/>
                  <a:gd name="T22" fmla="*/ 10 w 58"/>
                  <a:gd name="T23" fmla="*/ 16 h 66"/>
                  <a:gd name="T24" fmla="*/ 9 w 58"/>
                  <a:gd name="T25" fmla="*/ 16 h 66"/>
                  <a:gd name="T26" fmla="*/ 7 w 58"/>
                  <a:gd name="T27" fmla="*/ 17 h 66"/>
                  <a:gd name="T28" fmla="*/ 7 w 58"/>
                  <a:gd name="T29" fmla="*/ 19 h 66"/>
                  <a:gd name="T30" fmla="*/ 11 w 58"/>
                  <a:gd name="T31" fmla="*/ 24 h 66"/>
                  <a:gd name="T32" fmla="*/ 5 w 58"/>
                  <a:gd name="T33" fmla="*/ 28 h 66"/>
                  <a:gd name="T34" fmla="*/ 2 w 58"/>
                  <a:gd name="T35" fmla="*/ 39 h 66"/>
                  <a:gd name="T36" fmla="*/ 13 w 58"/>
                  <a:gd name="T37" fmla="*/ 54 h 66"/>
                  <a:gd name="T38" fmla="*/ 23 w 58"/>
                  <a:gd name="T39" fmla="*/ 66 h 66"/>
                  <a:gd name="T40" fmla="*/ 23 w 58"/>
                  <a:gd name="T41" fmla="*/ 66 h 66"/>
                  <a:gd name="T42" fmla="*/ 25 w 58"/>
                  <a:gd name="T43" fmla="*/ 65 h 66"/>
                  <a:gd name="T44" fmla="*/ 26 w 58"/>
                  <a:gd name="T45" fmla="*/ 64 h 66"/>
                  <a:gd name="T46" fmla="*/ 30 w 58"/>
                  <a:gd name="T47" fmla="*/ 64 h 66"/>
                  <a:gd name="T48" fmla="*/ 28 w 58"/>
                  <a:gd name="T49" fmla="*/ 57 h 66"/>
                  <a:gd name="T50" fmla="*/ 34 w 58"/>
                  <a:gd name="T51" fmla="*/ 50 h 66"/>
                  <a:gd name="T52" fmla="*/ 37 w 58"/>
                  <a:gd name="T53" fmla="*/ 48 h 66"/>
                  <a:gd name="T54" fmla="*/ 46 w 58"/>
                  <a:gd name="T55" fmla="*/ 48 h 66"/>
                  <a:gd name="T56" fmla="*/ 52 w 58"/>
                  <a:gd name="T57" fmla="*/ 51 h 66"/>
                  <a:gd name="T58" fmla="*/ 58 w 58"/>
                  <a:gd name="T59" fmla="*/ 41 h 66"/>
                  <a:gd name="T60" fmla="*/ 56 w 58"/>
                  <a:gd name="T61" fmla="*/ 31 h 66"/>
                  <a:gd name="T62" fmla="*/ 54 w 58"/>
                  <a:gd name="T63" fmla="*/ 18 h 66"/>
                  <a:gd name="T64" fmla="*/ 55 w 58"/>
                  <a:gd name="T65" fmla="*/ 12 h 66"/>
                  <a:gd name="T66" fmla="*/ 46 w 58"/>
                  <a:gd name="T67" fmla="*/ 13 h 66"/>
                  <a:gd name="T68" fmla="*/ 45 w 58"/>
                  <a:gd name="T69" fmla="*/ 13 h 66"/>
                  <a:gd name="T70" fmla="*/ 44 w 58"/>
                  <a:gd name="T71" fmla="*/ 13 h 66"/>
                  <a:gd name="T72" fmla="*/ 43 w 58"/>
                  <a:gd name="T73" fmla="*/ 12 h 66"/>
                  <a:gd name="T74" fmla="*/ 43 w 58"/>
                  <a:gd name="T75" fmla="*/ 11 h 66"/>
                  <a:gd name="T76" fmla="*/ 43 w 58"/>
                  <a:gd name="T77" fmla="*/ 9 h 66"/>
                  <a:gd name="T78" fmla="*/ 43 w 58"/>
                  <a:gd name="T79" fmla="*/ 7 h 66"/>
                  <a:gd name="T80" fmla="*/ 44 w 58"/>
                  <a:gd name="T81" fmla="*/ 4 h 66"/>
                  <a:gd name="T82" fmla="*/ 44 w 58"/>
                  <a:gd name="T83"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66">
                    <a:moveTo>
                      <a:pt x="30" y="0"/>
                    </a:moveTo>
                    <a:cubicBezTo>
                      <a:pt x="29" y="0"/>
                      <a:pt x="29" y="0"/>
                      <a:pt x="29" y="0"/>
                    </a:cubicBezTo>
                    <a:cubicBezTo>
                      <a:pt x="29" y="1"/>
                      <a:pt x="29" y="1"/>
                      <a:pt x="29" y="1"/>
                    </a:cubicBezTo>
                    <a:cubicBezTo>
                      <a:pt x="29" y="2"/>
                      <a:pt x="29" y="2"/>
                      <a:pt x="29" y="3"/>
                    </a:cubicBezTo>
                    <a:cubicBezTo>
                      <a:pt x="29" y="3"/>
                      <a:pt x="29" y="4"/>
                      <a:pt x="29" y="4"/>
                    </a:cubicBezTo>
                    <a:cubicBezTo>
                      <a:pt x="29" y="4"/>
                      <a:pt x="29" y="5"/>
                      <a:pt x="29" y="5"/>
                    </a:cubicBezTo>
                    <a:cubicBezTo>
                      <a:pt x="29" y="6"/>
                      <a:pt x="29" y="6"/>
                      <a:pt x="29" y="7"/>
                    </a:cubicBezTo>
                    <a:cubicBezTo>
                      <a:pt x="29" y="7"/>
                      <a:pt x="29" y="7"/>
                      <a:pt x="29" y="8"/>
                    </a:cubicBezTo>
                    <a:cubicBezTo>
                      <a:pt x="29" y="8"/>
                      <a:pt x="29" y="8"/>
                      <a:pt x="29" y="9"/>
                    </a:cubicBezTo>
                    <a:cubicBezTo>
                      <a:pt x="29" y="9"/>
                      <a:pt x="29" y="9"/>
                      <a:pt x="29" y="10"/>
                    </a:cubicBezTo>
                    <a:cubicBezTo>
                      <a:pt x="29" y="10"/>
                      <a:pt x="29" y="10"/>
                      <a:pt x="29" y="11"/>
                    </a:cubicBezTo>
                    <a:cubicBezTo>
                      <a:pt x="29" y="11"/>
                      <a:pt x="29" y="11"/>
                      <a:pt x="29" y="11"/>
                    </a:cubicBezTo>
                    <a:cubicBezTo>
                      <a:pt x="29" y="12"/>
                      <a:pt x="29" y="12"/>
                      <a:pt x="29" y="12"/>
                    </a:cubicBezTo>
                    <a:cubicBezTo>
                      <a:pt x="29" y="12"/>
                      <a:pt x="29" y="12"/>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7" y="15"/>
                      <a:pt x="27" y="15"/>
                      <a:pt x="27" y="15"/>
                    </a:cubicBezTo>
                    <a:cubicBezTo>
                      <a:pt x="26" y="16"/>
                      <a:pt x="14" y="16"/>
                      <a:pt x="12"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10" y="16"/>
                      <a:pt x="10" y="16"/>
                    </a:cubicBezTo>
                    <a:cubicBezTo>
                      <a:pt x="10" y="16"/>
                      <a:pt x="9" y="16"/>
                      <a:pt x="9" y="16"/>
                    </a:cubicBezTo>
                    <a:cubicBezTo>
                      <a:pt x="9" y="17"/>
                      <a:pt x="8" y="17"/>
                      <a:pt x="8" y="17"/>
                    </a:cubicBezTo>
                    <a:cubicBezTo>
                      <a:pt x="8" y="17"/>
                      <a:pt x="8" y="17"/>
                      <a:pt x="7" y="17"/>
                    </a:cubicBezTo>
                    <a:cubicBezTo>
                      <a:pt x="7" y="17"/>
                      <a:pt x="7" y="18"/>
                      <a:pt x="7" y="18"/>
                    </a:cubicBezTo>
                    <a:cubicBezTo>
                      <a:pt x="7" y="18"/>
                      <a:pt x="7" y="18"/>
                      <a:pt x="7" y="19"/>
                    </a:cubicBezTo>
                    <a:cubicBezTo>
                      <a:pt x="9" y="20"/>
                      <a:pt x="10" y="21"/>
                      <a:pt x="11" y="22"/>
                    </a:cubicBezTo>
                    <a:cubicBezTo>
                      <a:pt x="11" y="23"/>
                      <a:pt x="11" y="24"/>
                      <a:pt x="11" y="24"/>
                    </a:cubicBezTo>
                    <a:cubicBezTo>
                      <a:pt x="10" y="26"/>
                      <a:pt x="8" y="26"/>
                      <a:pt x="7" y="27"/>
                    </a:cubicBezTo>
                    <a:cubicBezTo>
                      <a:pt x="6" y="27"/>
                      <a:pt x="5" y="27"/>
                      <a:pt x="5" y="28"/>
                    </a:cubicBezTo>
                    <a:cubicBezTo>
                      <a:pt x="5" y="30"/>
                      <a:pt x="3" y="33"/>
                      <a:pt x="0" y="36"/>
                    </a:cubicBezTo>
                    <a:cubicBezTo>
                      <a:pt x="0" y="37"/>
                      <a:pt x="2" y="38"/>
                      <a:pt x="2" y="39"/>
                    </a:cubicBezTo>
                    <a:cubicBezTo>
                      <a:pt x="4" y="42"/>
                      <a:pt x="5" y="43"/>
                      <a:pt x="6" y="45"/>
                    </a:cubicBezTo>
                    <a:cubicBezTo>
                      <a:pt x="6" y="46"/>
                      <a:pt x="7" y="48"/>
                      <a:pt x="13" y="54"/>
                    </a:cubicBezTo>
                    <a:cubicBezTo>
                      <a:pt x="16" y="56"/>
                      <a:pt x="17" y="58"/>
                      <a:pt x="18" y="60"/>
                    </a:cubicBezTo>
                    <a:cubicBezTo>
                      <a:pt x="19" y="62"/>
                      <a:pt x="20" y="64"/>
                      <a:pt x="23" y="66"/>
                    </a:cubicBezTo>
                    <a:cubicBezTo>
                      <a:pt x="23" y="66"/>
                      <a:pt x="23" y="66"/>
                      <a:pt x="23" y="66"/>
                    </a:cubicBezTo>
                    <a:cubicBezTo>
                      <a:pt x="23" y="66"/>
                      <a:pt x="23" y="66"/>
                      <a:pt x="23" y="66"/>
                    </a:cubicBezTo>
                    <a:cubicBezTo>
                      <a:pt x="23" y="66"/>
                      <a:pt x="24" y="65"/>
                      <a:pt x="24" y="65"/>
                    </a:cubicBezTo>
                    <a:cubicBezTo>
                      <a:pt x="24" y="65"/>
                      <a:pt x="24" y="65"/>
                      <a:pt x="25" y="65"/>
                    </a:cubicBezTo>
                    <a:cubicBezTo>
                      <a:pt x="25" y="64"/>
                      <a:pt x="25" y="64"/>
                      <a:pt x="26" y="64"/>
                    </a:cubicBezTo>
                    <a:cubicBezTo>
                      <a:pt x="26" y="64"/>
                      <a:pt x="26" y="64"/>
                      <a:pt x="26" y="64"/>
                    </a:cubicBezTo>
                    <a:cubicBezTo>
                      <a:pt x="27" y="64"/>
                      <a:pt x="28" y="64"/>
                      <a:pt x="28" y="64"/>
                    </a:cubicBezTo>
                    <a:cubicBezTo>
                      <a:pt x="30" y="64"/>
                      <a:pt x="30" y="64"/>
                      <a:pt x="30" y="64"/>
                    </a:cubicBezTo>
                    <a:cubicBezTo>
                      <a:pt x="30" y="63"/>
                      <a:pt x="29" y="61"/>
                      <a:pt x="29" y="59"/>
                    </a:cubicBezTo>
                    <a:cubicBezTo>
                      <a:pt x="28" y="57"/>
                      <a:pt x="28" y="57"/>
                      <a:pt x="28" y="57"/>
                    </a:cubicBezTo>
                    <a:cubicBezTo>
                      <a:pt x="27" y="55"/>
                      <a:pt x="27" y="53"/>
                      <a:pt x="28" y="52"/>
                    </a:cubicBezTo>
                    <a:cubicBezTo>
                      <a:pt x="30" y="50"/>
                      <a:pt x="33" y="50"/>
                      <a:pt x="34" y="50"/>
                    </a:cubicBezTo>
                    <a:cubicBezTo>
                      <a:pt x="37" y="50"/>
                      <a:pt x="37" y="50"/>
                      <a:pt x="37" y="50"/>
                    </a:cubicBezTo>
                    <a:cubicBezTo>
                      <a:pt x="37" y="50"/>
                      <a:pt x="37" y="48"/>
                      <a:pt x="37" y="48"/>
                    </a:cubicBezTo>
                    <a:cubicBezTo>
                      <a:pt x="38" y="46"/>
                      <a:pt x="39" y="44"/>
                      <a:pt x="42" y="44"/>
                    </a:cubicBezTo>
                    <a:cubicBezTo>
                      <a:pt x="44" y="44"/>
                      <a:pt x="45" y="46"/>
                      <a:pt x="46" y="48"/>
                    </a:cubicBezTo>
                    <a:cubicBezTo>
                      <a:pt x="47" y="49"/>
                      <a:pt x="47" y="50"/>
                      <a:pt x="48" y="51"/>
                    </a:cubicBezTo>
                    <a:cubicBezTo>
                      <a:pt x="49" y="50"/>
                      <a:pt x="51" y="51"/>
                      <a:pt x="52" y="51"/>
                    </a:cubicBezTo>
                    <a:cubicBezTo>
                      <a:pt x="54" y="52"/>
                      <a:pt x="54" y="52"/>
                      <a:pt x="56" y="52"/>
                    </a:cubicBezTo>
                    <a:cubicBezTo>
                      <a:pt x="58" y="52"/>
                      <a:pt x="58" y="44"/>
                      <a:pt x="58" y="41"/>
                    </a:cubicBezTo>
                    <a:cubicBezTo>
                      <a:pt x="58" y="40"/>
                      <a:pt x="58" y="39"/>
                      <a:pt x="58" y="38"/>
                    </a:cubicBezTo>
                    <a:cubicBezTo>
                      <a:pt x="58" y="34"/>
                      <a:pt x="58" y="32"/>
                      <a:pt x="56" y="31"/>
                    </a:cubicBezTo>
                    <a:cubicBezTo>
                      <a:pt x="53" y="29"/>
                      <a:pt x="51" y="26"/>
                      <a:pt x="51" y="23"/>
                    </a:cubicBezTo>
                    <a:cubicBezTo>
                      <a:pt x="51" y="21"/>
                      <a:pt x="52" y="19"/>
                      <a:pt x="54" y="18"/>
                    </a:cubicBezTo>
                    <a:cubicBezTo>
                      <a:pt x="55" y="17"/>
                      <a:pt x="56" y="16"/>
                      <a:pt x="56" y="15"/>
                    </a:cubicBezTo>
                    <a:cubicBezTo>
                      <a:pt x="56" y="14"/>
                      <a:pt x="56" y="13"/>
                      <a:pt x="55" y="12"/>
                    </a:cubicBezTo>
                    <a:cubicBezTo>
                      <a:pt x="54" y="12"/>
                      <a:pt x="51" y="12"/>
                      <a:pt x="49" y="13"/>
                    </a:cubicBezTo>
                    <a:cubicBezTo>
                      <a:pt x="48" y="13"/>
                      <a:pt x="47" y="13"/>
                      <a:pt x="46" y="13"/>
                    </a:cubicBezTo>
                    <a:cubicBezTo>
                      <a:pt x="46"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2"/>
                      <a:pt x="43" y="12"/>
                    </a:cubicBezTo>
                    <a:cubicBezTo>
                      <a:pt x="43" y="12"/>
                      <a:pt x="43" y="12"/>
                      <a:pt x="43" y="12"/>
                    </a:cubicBezTo>
                    <a:cubicBezTo>
                      <a:pt x="43" y="12"/>
                      <a:pt x="43" y="11"/>
                      <a:pt x="43" y="11"/>
                    </a:cubicBezTo>
                    <a:cubicBezTo>
                      <a:pt x="43" y="10"/>
                      <a:pt x="43" y="10"/>
                      <a:pt x="43" y="10"/>
                    </a:cubicBezTo>
                    <a:cubicBezTo>
                      <a:pt x="43" y="9"/>
                      <a:pt x="43" y="9"/>
                      <a:pt x="43" y="9"/>
                    </a:cubicBezTo>
                    <a:cubicBezTo>
                      <a:pt x="43" y="9"/>
                      <a:pt x="43" y="8"/>
                      <a:pt x="43" y="8"/>
                    </a:cubicBezTo>
                    <a:cubicBezTo>
                      <a:pt x="43" y="7"/>
                      <a:pt x="43" y="7"/>
                      <a:pt x="43" y="7"/>
                    </a:cubicBezTo>
                    <a:cubicBezTo>
                      <a:pt x="43" y="6"/>
                      <a:pt x="43" y="6"/>
                      <a:pt x="44" y="5"/>
                    </a:cubicBezTo>
                    <a:cubicBezTo>
                      <a:pt x="44" y="5"/>
                      <a:pt x="44" y="4"/>
                      <a:pt x="44" y="4"/>
                    </a:cubicBezTo>
                    <a:cubicBezTo>
                      <a:pt x="44" y="3"/>
                      <a:pt x="44" y="2"/>
                      <a:pt x="44" y="1"/>
                    </a:cubicBezTo>
                    <a:cubicBezTo>
                      <a:pt x="44" y="1"/>
                      <a:pt x="44" y="1"/>
                      <a:pt x="44" y="1"/>
                    </a:cubicBezTo>
                    <a:cubicBezTo>
                      <a:pt x="37" y="1"/>
                      <a:pt x="31"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4" name="Freeform 1612"/>
              <p:cNvSpPr>
                <a:spLocks/>
              </p:cNvSpPr>
              <p:nvPr/>
            </p:nvSpPr>
            <p:spPr bwMode="auto">
              <a:xfrm>
                <a:off x="1795" y="2950"/>
                <a:ext cx="13" cy="1"/>
              </a:xfrm>
              <a:custGeom>
                <a:avLst/>
                <a:gdLst>
                  <a:gd name="T0" fmla="*/ 14 w 14"/>
                  <a:gd name="T1" fmla="*/ 1 h 1"/>
                  <a:gd name="T2" fmla="*/ 0 w 14"/>
                  <a:gd name="T3" fmla="*/ 0 h 1"/>
                  <a:gd name="T4" fmla="*/ 0 w 14"/>
                  <a:gd name="T5" fmla="*/ 0 h 1"/>
                  <a:gd name="T6" fmla="*/ 14 w 14"/>
                  <a:gd name="T7" fmla="*/ 1 h 1"/>
                </a:gdLst>
                <a:ahLst/>
                <a:cxnLst>
                  <a:cxn ang="0">
                    <a:pos x="T0" y="T1"/>
                  </a:cxn>
                  <a:cxn ang="0">
                    <a:pos x="T2" y="T3"/>
                  </a:cxn>
                  <a:cxn ang="0">
                    <a:pos x="T4" y="T5"/>
                  </a:cxn>
                  <a:cxn ang="0">
                    <a:pos x="T6" y="T7"/>
                  </a:cxn>
                </a:cxnLst>
                <a:rect l="0" t="0" r="r" b="b"/>
                <a:pathLst>
                  <a:path w="14" h="1">
                    <a:moveTo>
                      <a:pt x="14" y="1"/>
                    </a:moveTo>
                    <a:cubicBezTo>
                      <a:pt x="7" y="1"/>
                      <a:pt x="1" y="0"/>
                      <a:pt x="0" y="0"/>
                    </a:cubicBezTo>
                    <a:cubicBezTo>
                      <a:pt x="0" y="0"/>
                      <a:pt x="0" y="0"/>
                      <a:pt x="0" y="0"/>
                    </a:cubicBezTo>
                    <a:cubicBezTo>
                      <a:pt x="1" y="0"/>
                      <a:pt x="7" y="1"/>
                      <a:pt x="1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5" name="Freeform 1613"/>
              <p:cNvSpPr>
                <a:spLocks/>
              </p:cNvSpPr>
              <p:nvPr/>
            </p:nvSpPr>
            <p:spPr bwMode="auto">
              <a:xfrm>
                <a:off x="1772" y="2952"/>
                <a:ext cx="18" cy="9"/>
              </a:xfrm>
              <a:custGeom>
                <a:avLst/>
                <a:gdLst>
                  <a:gd name="T0" fmla="*/ 6 w 19"/>
                  <a:gd name="T1" fmla="*/ 0 h 10"/>
                  <a:gd name="T2" fmla="*/ 6 w 19"/>
                  <a:gd name="T3" fmla="*/ 3 h 10"/>
                  <a:gd name="T4" fmla="*/ 1 w 19"/>
                  <a:gd name="T5" fmla="*/ 7 h 10"/>
                  <a:gd name="T6" fmla="*/ 0 w 19"/>
                  <a:gd name="T7" fmla="*/ 8 h 10"/>
                  <a:gd name="T8" fmla="*/ 0 w 19"/>
                  <a:gd name="T9" fmla="*/ 8 h 10"/>
                  <a:gd name="T10" fmla="*/ 3 w 19"/>
                  <a:gd name="T11" fmla="*/ 10 h 10"/>
                  <a:gd name="T12" fmla="*/ 3 w 19"/>
                  <a:gd name="T13" fmla="*/ 10 h 10"/>
                  <a:gd name="T14" fmla="*/ 5 w 19"/>
                  <a:gd name="T15" fmla="*/ 10 h 10"/>
                  <a:gd name="T16" fmla="*/ 5 w 19"/>
                  <a:gd name="T17" fmla="*/ 10 h 10"/>
                  <a:gd name="T18" fmla="*/ 5 w 19"/>
                  <a:gd name="T19" fmla="*/ 10 h 10"/>
                  <a:gd name="T20" fmla="*/ 5 w 19"/>
                  <a:gd name="T21" fmla="*/ 10 h 10"/>
                  <a:gd name="T22" fmla="*/ 6 w 19"/>
                  <a:gd name="T23" fmla="*/ 10 h 10"/>
                  <a:gd name="T24" fmla="*/ 19 w 19"/>
                  <a:gd name="T25" fmla="*/ 10 h 10"/>
                  <a:gd name="T26" fmla="*/ 19 w 19"/>
                  <a:gd name="T27" fmla="*/ 8 h 10"/>
                  <a:gd name="T28" fmla="*/ 19 w 19"/>
                  <a:gd name="T29" fmla="*/ 7 h 10"/>
                  <a:gd name="T30" fmla="*/ 19 w 19"/>
                  <a:gd name="T31" fmla="*/ 5 h 10"/>
                  <a:gd name="T32" fmla="*/ 19 w 19"/>
                  <a:gd name="T33" fmla="*/ 4 h 10"/>
                  <a:gd name="T34" fmla="*/ 19 w 19"/>
                  <a:gd name="T35" fmla="*/ 2 h 10"/>
                  <a:gd name="T36" fmla="*/ 19 w 19"/>
                  <a:gd name="T37" fmla="*/ 0 h 10"/>
                  <a:gd name="T38" fmla="*/ 19 w 19"/>
                  <a:gd name="T39" fmla="*/ 0 h 10"/>
                  <a:gd name="T40" fmla="*/ 19 w 19"/>
                  <a:gd name="T41" fmla="*/ 0 h 10"/>
                  <a:gd name="T42" fmla="*/ 6 w 19"/>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0">
                    <a:moveTo>
                      <a:pt x="6" y="0"/>
                    </a:moveTo>
                    <a:cubicBezTo>
                      <a:pt x="6" y="1"/>
                      <a:pt x="6" y="2"/>
                      <a:pt x="6" y="3"/>
                    </a:cubicBezTo>
                    <a:cubicBezTo>
                      <a:pt x="5" y="5"/>
                      <a:pt x="3" y="7"/>
                      <a:pt x="1" y="7"/>
                    </a:cubicBezTo>
                    <a:cubicBezTo>
                      <a:pt x="0" y="8"/>
                      <a:pt x="0" y="8"/>
                      <a:pt x="0" y="8"/>
                    </a:cubicBezTo>
                    <a:cubicBezTo>
                      <a:pt x="0" y="8"/>
                      <a:pt x="0" y="8"/>
                      <a:pt x="0" y="8"/>
                    </a:cubicBezTo>
                    <a:cubicBezTo>
                      <a:pt x="2" y="8"/>
                      <a:pt x="3" y="9"/>
                      <a:pt x="3" y="10"/>
                    </a:cubicBezTo>
                    <a:cubicBezTo>
                      <a:pt x="3" y="10"/>
                      <a:pt x="3" y="10"/>
                      <a:pt x="3" y="10"/>
                    </a:cubicBezTo>
                    <a:cubicBezTo>
                      <a:pt x="4" y="10"/>
                      <a:pt x="4" y="10"/>
                      <a:pt x="5" y="10"/>
                    </a:cubicBezTo>
                    <a:cubicBezTo>
                      <a:pt x="5" y="10"/>
                      <a:pt x="5" y="10"/>
                      <a:pt x="5" y="10"/>
                    </a:cubicBezTo>
                    <a:cubicBezTo>
                      <a:pt x="5" y="10"/>
                      <a:pt x="5" y="10"/>
                      <a:pt x="5" y="10"/>
                    </a:cubicBezTo>
                    <a:cubicBezTo>
                      <a:pt x="5" y="10"/>
                      <a:pt x="5" y="10"/>
                      <a:pt x="5" y="10"/>
                    </a:cubicBezTo>
                    <a:cubicBezTo>
                      <a:pt x="5" y="10"/>
                      <a:pt x="5" y="10"/>
                      <a:pt x="6" y="10"/>
                    </a:cubicBezTo>
                    <a:cubicBezTo>
                      <a:pt x="8" y="10"/>
                      <a:pt x="16" y="10"/>
                      <a:pt x="19" y="10"/>
                    </a:cubicBezTo>
                    <a:cubicBezTo>
                      <a:pt x="19" y="9"/>
                      <a:pt x="19" y="8"/>
                      <a:pt x="19" y="8"/>
                    </a:cubicBezTo>
                    <a:cubicBezTo>
                      <a:pt x="19" y="7"/>
                      <a:pt x="19" y="7"/>
                      <a:pt x="19" y="7"/>
                    </a:cubicBezTo>
                    <a:cubicBezTo>
                      <a:pt x="19" y="6"/>
                      <a:pt x="19" y="6"/>
                      <a:pt x="19" y="5"/>
                    </a:cubicBezTo>
                    <a:cubicBezTo>
                      <a:pt x="19" y="5"/>
                      <a:pt x="19" y="4"/>
                      <a:pt x="19" y="4"/>
                    </a:cubicBezTo>
                    <a:cubicBezTo>
                      <a:pt x="19" y="3"/>
                      <a:pt x="19" y="3"/>
                      <a:pt x="19" y="2"/>
                    </a:cubicBezTo>
                    <a:cubicBezTo>
                      <a:pt x="19" y="1"/>
                      <a:pt x="19" y="1"/>
                      <a:pt x="19" y="0"/>
                    </a:cubicBezTo>
                    <a:cubicBezTo>
                      <a:pt x="19" y="0"/>
                      <a:pt x="19" y="0"/>
                      <a:pt x="19" y="0"/>
                    </a:cubicBezTo>
                    <a:cubicBezTo>
                      <a:pt x="19" y="0"/>
                      <a:pt x="19" y="0"/>
                      <a:pt x="19"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6" name="Freeform 1614"/>
              <p:cNvSpPr>
                <a:spLocks/>
              </p:cNvSpPr>
              <p:nvPr/>
            </p:nvSpPr>
            <p:spPr bwMode="auto">
              <a:xfrm>
                <a:off x="1790" y="29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7" name="Freeform 1615"/>
              <p:cNvSpPr>
                <a:spLocks/>
              </p:cNvSpPr>
              <p:nvPr/>
            </p:nvSpPr>
            <p:spPr bwMode="auto">
              <a:xfrm>
                <a:off x="1790" y="295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8" name="Freeform 1616"/>
              <p:cNvSpPr>
                <a:spLocks/>
              </p:cNvSpPr>
              <p:nvPr/>
            </p:nvSpPr>
            <p:spPr bwMode="auto">
              <a:xfrm>
                <a:off x="1775" y="2961"/>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9" name="Freeform 1617"/>
              <p:cNvSpPr>
                <a:spLocks/>
              </p:cNvSpPr>
              <p:nvPr/>
            </p:nvSpPr>
            <p:spPr bwMode="auto">
              <a:xfrm>
                <a:off x="1777" y="29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0" name="Freeform 1618"/>
              <p:cNvSpPr>
                <a:spLocks/>
              </p:cNvSpPr>
              <p:nvPr/>
            </p:nvSpPr>
            <p:spPr bwMode="auto">
              <a:xfrm>
                <a:off x="1777" y="29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1" name="Freeform 1619"/>
              <p:cNvSpPr>
                <a:spLocks/>
              </p:cNvSpPr>
              <p:nvPr/>
            </p:nvSpPr>
            <p:spPr bwMode="auto">
              <a:xfrm>
                <a:off x="1790" y="295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2" name="Freeform 1620"/>
              <p:cNvSpPr>
                <a:spLocks/>
              </p:cNvSpPr>
              <p:nvPr/>
            </p:nvSpPr>
            <p:spPr bwMode="auto">
              <a:xfrm>
                <a:off x="1790" y="295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3" name="Freeform 1621"/>
              <p:cNvSpPr>
                <a:spLocks/>
              </p:cNvSpPr>
              <p:nvPr/>
            </p:nvSpPr>
            <p:spPr bwMode="auto">
              <a:xfrm>
                <a:off x="1791" y="2935"/>
                <a:ext cx="71" cy="90"/>
              </a:xfrm>
              <a:custGeom>
                <a:avLst/>
                <a:gdLst>
                  <a:gd name="T0" fmla="*/ 62 w 74"/>
                  <a:gd name="T1" fmla="*/ 2 h 95"/>
                  <a:gd name="T2" fmla="*/ 54 w 74"/>
                  <a:gd name="T3" fmla="*/ 11 h 95"/>
                  <a:gd name="T4" fmla="*/ 54 w 74"/>
                  <a:gd name="T5" fmla="*/ 11 h 95"/>
                  <a:gd name="T6" fmla="*/ 51 w 74"/>
                  <a:gd name="T7" fmla="*/ 21 h 95"/>
                  <a:gd name="T8" fmla="*/ 51 w 74"/>
                  <a:gd name="T9" fmla="*/ 24 h 95"/>
                  <a:gd name="T10" fmla="*/ 34 w 74"/>
                  <a:gd name="T11" fmla="*/ 17 h 95"/>
                  <a:gd name="T12" fmla="*/ 29 w 74"/>
                  <a:gd name="T13" fmla="*/ 17 h 95"/>
                  <a:gd name="T14" fmla="*/ 26 w 74"/>
                  <a:gd name="T15" fmla="*/ 17 h 95"/>
                  <a:gd name="T16" fmla="*/ 23 w 74"/>
                  <a:gd name="T17" fmla="*/ 17 h 95"/>
                  <a:gd name="T18" fmla="*/ 22 w 74"/>
                  <a:gd name="T19" fmla="*/ 20 h 95"/>
                  <a:gd name="T20" fmla="*/ 21 w 74"/>
                  <a:gd name="T21" fmla="*/ 22 h 95"/>
                  <a:gd name="T22" fmla="*/ 21 w 74"/>
                  <a:gd name="T23" fmla="*/ 24 h 95"/>
                  <a:gd name="T24" fmla="*/ 21 w 74"/>
                  <a:gd name="T25" fmla="*/ 25 h 95"/>
                  <a:gd name="T26" fmla="*/ 31 w 74"/>
                  <a:gd name="T27" fmla="*/ 25 h 95"/>
                  <a:gd name="T28" fmla="*/ 30 w 74"/>
                  <a:gd name="T29" fmla="*/ 38 h 95"/>
                  <a:gd name="T30" fmla="*/ 32 w 74"/>
                  <a:gd name="T31" fmla="*/ 43 h 95"/>
                  <a:gd name="T32" fmla="*/ 36 w 74"/>
                  <a:gd name="T33" fmla="*/ 57 h 95"/>
                  <a:gd name="T34" fmla="*/ 25 w 74"/>
                  <a:gd name="T35" fmla="*/ 71 h 95"/>
                  <a:gd name="T36" fmla="*/ 21 w 74"/>
                  <a:gd name="T37" fmla="*/ 71 h 95"/>
                  <a:gd name="T38" fmla="*/ 16 w 74"/>
                  <a:gd name="T39" fmla="*/ 64 h 95"/>
                  <a:gd name="T40" fmla="*/ 11 w 74"/>
                  <a:gd name="T41" fmla="*/ 70 h 95"/>
                  <a:gd name="T42" fmla="*/ 5 w 74"/>
                  <a:gd name="T43" fmla="*/ 70 h 95"/>
                  <a:gd name="T44" fmla="*/ 6 w 74"/>
                  <a:gd name="T45" fmla="*/ 74 h 95"/>
                  <a:gd name="T46" fmla="*/ 2 w 74"/>
                  <a:gd name="T47" fmla="*/ 84 h 95"/>
                  <a:gd name="T48" fmla="*/ 1 w 74"/>
                  <a:gd name="T49" fmla="*/ 84 h 95"/>
                  <a:gd name="T50" fmla="*/ 0 w 74"/>
                  <a:gd name="T51" fmla="*/ 85 h 95"/>
                  <a:gd name="T52" fmla="*/ 9 w 74"/>
                  <a:gd name="T53" fmla="*/ 94 h 95"/>
                  <a:gd name="T54" fmla="*/ 12 w 74"/>
                  <a:gd name="T55" fmla="*/ 93 h 95"/>
                  <a:gd name="T56" fmla="*/ 13 w 74"/>
                  <a:gd name="T57" fmla="*/ 92 h 95"/>
                  <a:gd name="T58" fmla="*/ 15 w 74"/>
                  <a:gd name="T59" fmla="*/ 91 h 95"/>
                  <a:gd name="T60" fmla="*/ 16 w 74"/>
                  <a:gd name="T61" fmla="*/ 91 h 95"/>
                  <a:gd name="T62" fmla="*/ 17 w 74"/>
                  <a:gd name="T63" fmla="*/ 90 h 95"/>
                  <a:gd name="T64" fmla="*/ 18 w 74"/>
                  <a:gd name="T65" fmla="*/ 90 h 95"/>
                  <a:gd name="T66" fmla="*/ 18 w 74"/>
                  <a:gd name="T67" fmla="*/ 90 h 95"/>
                  <a:gd name="T68" fmla="*/ 21 w 74"/>
                  <a:gd name="T69" fmla="*/ 92 h 95"/>
                  <a:gd name="T70" fmla="*/ 32 w 74"/>
                  <a:gd name="T71" fmla="*/ 89 h 95"/>
                  <a:gd name="T72" fmla="*/ 38 w 74"/>
                  <a:gd name="T73" fmla="*/ 91 h 95"/>
                  <a:gd name="T74" fmla="*/ 45 w 74"/>
                  <a:gd name="T75" fmla="*/ 89 h 95"/>
                  <a:gd name="T76" fmla="*/ 45 w 74"/>
                  <a:gd name="T77" fmla="*/ 87 h 95"/>
                  <a:gd name="T78" fmla="*/ 49 w 74"/>
                  <a:gd name="T79" fmla="*/ 81 h 95"/>
                  <a:gd name="T80" fmla="*/ 50 w 74"/>
                  <a:gd name="T81" fmla="*/ 65 h 95"/>
                  <a:gd name="T82" fmla="*/ 55 w 74"/>
                  <a:gd name="T83" fmla="*/ 53 h 95"/>
                  <a:gd name="T84" fmla="*/ 64 w 74"/>
                  <a:gd name="T85" fmla="*/ 35 h 95"/>
                  <a:gd name="T86" fmla="*/ 71 w 74"/>
                  <a:gd name="T87" fmla="*/ 12 h 95"/>
                  <a:gd name="T88" fmla="*/ 73 w 74"/>
                  <a:gd name="T89" fmla="*/ 9 h 95"/>
                  <a:gd name="T90" fmla="*/ 74 w 74"/>
                  <a:gd name="T91" fmla="*/ 6 h 95"/>
                  <a:gd name="T92" fmla="*/ 74 w 74"/>
                  <a:gd name="T93" fmla="*/ 4 h 95"/>
                  <a:gd name="T94" fmla="*/ 74 w 74"/>
                  <a:gd name="T95" fmla="*/ 2 h 95"/>
                  <a:gd name="T96" fmla="*/ 66 w 74"/>
                  <a:gd name="T9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5">
                    <a:moveTo>
                      <a:pt x="66" y="0"/>
                    </a:moveTo>
                    <a:cubicBezTo>
                      <a:pt x="62" y="2"/>
                      <a:pt x="62" y="2"/>
                      <a:pt x="62" y="2"/>
                    </a:cubicBezTo>
                    <a:cubicBezTo>
                      <a:pt x="57" y="3"/>
                      <a:pt x="57" y="3"/>
                      <a:pt x="57" y="3"/>
                    </a:cubicBezTo>
                    <a:cubicBezTo>
                      <a:pt x="57" y="5"/>
                      <a:pt x="56" y="8"/>
                      <a:pt x="54" y="11"/>
                    </a:cubicBezTo>
                    <a:cubicBezTo>
                      <a:pt x="54" y="11"/>
                      <a:pt x="54" y="11"/>
                      <a:pt x="54" y="11"/>
                    </a:cubicBezTo>
                    <a:cubicBezTo>
                      <a:pt x="54" y="11"/>
                      <a:pt x="54" y="11"/>
                      <a:pt x="54" y="11"/>
                    </a:cubicBezTo>
                    <a:cubicBezTo>
                      <a:pt x="54" y="12"/>
                      <a:pt x="54" y="12"/>
                      <a:pt x="54" y="12"/>
                    </a:cubicBezTo>
                    <a:cubicBezTo>
                      <a:pt x="52" y="14"/>
                      <a:pt x="51" y="19"/>
                      <a:pt x="51" y="21"/>
                    </a:cubicBezTo>
                    <a:cubicBezTo>
                      <a:pt x="51" y="21"/>
                      <a:pt x="51" y="21"/>
                      <a:pt x="51" y="21"/>
                    </a:cubicBezTo>
                    <a:cubicBezTo>
                      <a:pt x="51" y="24"/>
                      <a:pt x="51" y="24"/>
                      <a:pt x="51" y="24"/>
                    </a:cubicBezTo>
                    <a:cubicBezTo>
                      <a:pt x="48" y="22"/>
                      <a:pt x="48" y="22"/>
                      <a:pt x="48" y="22"/>
                    </a:cubicBezTo>
                    <a:cubicBezTo>
                      <a:pt x="44" y="20"/>
                      <a:pt x="37" y="17"/>
                      <a:pt x="34" y="17"/>
                    </a:cubicBezTo>
                    <a:cubicBezTo>
                      <a:pt x="33" y="17"/>
                      <a:pt x="32" y="17"/>
                      <a:pt x="29" y="17"/>
                    </a:cubicBezTo>
                    <a:cubicBezTo>
                      <a:pt x="29" y="17"/>
                      <a:pt x="29" y="17"/>
                      <a:pt x="29" y="17"/>
                    </a:cubicBezTo>
                    <a:cubicBezTo>
                      <a:pt x="29" y="17"/>
                      <a:pt x="29" y="17"/>
                      <a:pt x="29" y="17"/>
                    </a:cubicBezTo>
                    <a:cubicBezTo>
                      <a:pt x="28" y="17"/>
                      <a:pt x="27" y="17"/>
                      <a:pt x="26" y="17"/>
                    </a:cubicBezTo>
                    <a:cubicBezTo>
                      <a:pt x="26" y="17"/>
                      <a:pt x="26" y="17"/>
                      <a:pt x="25" y="17"/>
                    </a:cubicBezTo>
                    <a:cubicBezTo>
                      <a:pt x="25" y="17"/>
                      <a:pt x="24" y="17"/>
                      <a:pt x="23" y="17"/>
                    </a:cubicBezTo>
                    <a:cubicBezTo>
                      <a:pt x="22" y="17"/>
                      <a:pt x="22" y="17"/>
                      <a:pt x="22" y="17"/>
                    </a:cubicBezTo>
                    <a:cubicBezTo>
                      <a:pt x="22" y="18"/>
                      <a:pt x="22" y="19"/>
                      <a:pt x="22" y="20"/>
                    </a:cubicBezTo>
                    <a:cubicBezTo>
                      <a:pt x="22" y="20"/>
                      <a:pt x="22" y="20"/>
                      <a:pt x="22" y="20"/>
                    </a:cubicBezTo>
                    <a:cubicBezTo>
                      <a:pt x="22" y="21"/>
                      <a:pt x="21" y="21"/>
                      <a:pt x="21" y="22"/>
                    </a:cubicBezTo>
                    <a:cubicBezTo>
                      <a:pt x="21" y="22"/>
                      <a:pt x="21" y="22"/>
                      <a:pt x="21" y="23"/>
                    </a:cubicBezTo>
                    <a:cubicBezTo>
                      <a:pt x="21" y="23"/>
                      <a:pt x="21" y="24"/>
                      <a:pt x="21" y="24"/>
                    </a:cubicBezTo>
                    <a:cubicBezTo>
                      <a:pt x="21" y="24"/>
                      <a:pt x="21" y="24"/>
                      <a:pt x="21" y="24"/>
                    </a:cubicBezTo>
                    <a:cubicBezTo>
                      <a:pt x="21" y="25"/>
                      <a:pt x="21" y="25"/>
                      <a:pt x="21" y="25"/>
                    </a:cubicBezTo>
                    <a:cubicBezTo>
                      <a:pt x="21" y="25"/>
                      <a:pt x="22" y="25"/>
                      <a:pt x="22" y="25"/>
                    </a:cubicBezTo>
                    <a:cubicBezTo>
                      <a:pt x="25" y="24"/>
                      <a:pt x="29" y="23"/>
                      <a:pt x="31" y="25"/>
                    </a:cubicBezTo>
                    <a:cubicBezTo>
                      <a:pt x="34" y="27"/>
                      <a:pt x="35" y="29"/>
                      <a:pt x="34" y="31"/>
                    </a:cubicBezTo>
                    <a:cubicBezTo>
                      <a:pt x="34" y="34"/>
                      <a:pt x="32" y="36"/>
                      <a:pt x="30" y="38"/>
                    </a:cubicBezTo>
                    <a:cubicBezTo>
                      <a:pt x="29" y="38"/>
                      <a:pt x="29" y="39"/>
                      <a:pt x="29" y="39"/>
                    </a:cubicBezTo>
                    <a:cubicBezTo>
                      <a:pt x="29" y="40"/>
                      <a:pt x="30" y="42"/>
                      <a:pt x="32" y="43"/>
                    </a:cubicBezTo>
                    <a:cubicBezTo>
                      <a:pt x="36" y="45"/>
                      <a:pt x="36" y="50"/>
                      <a:pt x="36" y="54"/>
                    </a:cubicBezTo>
                    <a:cubicBezTo>
                      <a:pt x="36" y="55"/>
                      <a:pt x="36" y="56"/>
                      <a:pt x="36" y="57"/>
                    </a:cubicBezTo>
                    <a:cubicBezTo>
                      <a:pt x="36" y="63"/>
                      <a:pt x="36" y="71"/>
                      <a:pt x="31" y="72"/>
                    </a:cubicBezTo>
                    <a:cubicBezTo>
                      <a:pt x="28" y="72"/>
                      <a:pt x="26" y="72"/>
                      <a:pt x="25" y="71"/>
                    </a:cubicBezTo>
                    <a:cubicBezTo>
                      <a:pt x="24" y="71"/>
                      <a:pt x="23" y="70"/>
                      <a:pt x="22" y="70"/>
                    </a:cubicBezTo>
                    <a:cubicBezTo>
                      <a:pt x="21" y="71"/>
                      <a:pt x="21" y="71"/>
                      <a:pt x="21" y="71"/>
                    </a:cubicBezTo>
                    <a:cubicBezTo>
                      <a:pt x="19" y="71"/>
                      <a:pt x="18" y="68"/>
                      <a:pt x="17" y="66"/>
                    </a:cubicBezTo>
                    <a:cubicBezTo>
                      <a:pt x="16" y="65"/>
                      <a:pt x="16" y="64"/>
                      <a:pt x="16" y="64"/>
                    </a:cubicBezTo>
                    <a:cubicBezTo>
                      <a:pt x="16" y="64"/>
                      <a:pt x="15" y="65"/>
                      <a:pt x="15" y="65"/>
                    </a:cubicBezTo>
                    <a:cubicBezTo>
                      <a:pt x="15" y="67"/>
                      <a:pt x="14" y="70"/>
                      <a:pt x="11" y="70"/>
                    </a:cubicBezTo>
                    <a:cubicBezTo>
                      <a:pt x="8" y="70"/>
                      <a:pt x="8" y="70"/>
                      <a:pt x="8" y="70"/>
                    </a:cubicBezTo>
                    <a:cubicBezTo>
                      <a:pt x="6" y="70"/>
                      <a:pt x="5" y="70"/>
                      <a:pt x="5" y="70"/>
                    </a:cubicBezTo>
                    <a:cubicBezTo>
                      <a:pt x="5" y="70"/>
                      <a:pt x="5" y="71"/>
                      <a:pt x="6" y="72"/>
                    </a:cubicBezTo>
                    <a:cubicBezTo>
                      <a:pt x="6" y="74"/>
                      <a:pt x="6" y="74"/>
                      <a:pt x="6" y="74"/>
                    </a:cubicBezTo>
                    <a:cubicBezTo>
                      <a:pt x="8" y="77"/>
                      <a:pt x="9" y="80"/>
                      <a:pt x="7" y="82"/>
                    </a:cubicBezTo>
                    <a:cubicBezTo>
                      <a:pt x="6" y="84"/>
                      <a:pt x="4" y="84"/>
                      <a:pt x="2" y="84"/>
                    </a:cubicBezTo>
                    <a:cubicBezTo>
                      <a:pt x="2" y="84"/>
                      <a:pt x="1" y="84"/>
                      <a:pt x="1" y="84"/>
                    </a:cubicBezTo>
                    <a:cubicBezTo>
                      <a:pt x="1" y="84"/>
                      <a:pt x="1" y="84"/>
                      <a:pt x="1" y="84"/>
                    </a:cubicBezTo>
                    <a:cubicBezTo>
                      <a:pt x="0" y="84"/>
                      <a:pt x="0" y="84"/>
                      <a:pt x="0" y="85"/>
                    </a:cubicBezTo>
                    <a:cubicBezTo>
                      <a:pt x="0" y="85"/>
                      <a:pt x="0" y="85"/>
                      <a:pt x="0" y="85"/>
                    </a:cubicBezTo>
                    <a:cubicBezTo>
                      <a:pt x="3" y="88"/>
                      <a:pt x="6" y="91"/>
                      <a:pt x="8" y="95"/>
                    </a:cubicBezTo>
                    <a:cubicBezTo>
                      <a:pt x="9" y="95"/>
                      <a:pt x="9" y="95"/>
                      <a:pt x="9" y="94"/>
                    </a:cubicBezTo>
                    <a:cubicBezTo>
                      <a:pt x="9" y="94"/>
                      <a:pt x="10" y="94"/>
                      <a:pt x="10" y="94"/>
                    </a:cubicBezTo>
                    <a:cubicBezTo>
                      <a:pt x="11" y="94"/>
                      <a:pt x="11" y="93"/>
                      <a:pt x="12" y="93"/>
                    </a:cubicBezTo>
                    <a:cubicBezTo>
                      <a:pt x="12" y="93"/>
                      <a:pt x="12" y="93"/>
                      <a:pt x="12" y="92"/>
                    </a:cubicBezTo>
                    <a:cubicBezTo>
                      <a:pt x="13" y="92"/>
                      <a:pt x="13" y="92"/>
                      <a:pt x="13" y="92"/>
                    </a:cubicBezTo>
                    <a:cubicBezTo>
                      <a:pt x="14" y="92"/>
                      <a:pt x="14" y="92"/>
                      <a:pt x="14" y="91"/>
                    </a:cubicBezTo>
                    <a:cubicBezTo>
                      <a:pt x="14" y="91"/>
                      <a:pt x="15" y="91"/>
                      <a:pt x="15" y="91"/>
                    </a:cubicBezTo>
                    <a:cubicBezTo>
                      <a:pt x="15" y="91"/>
                      <a:pt x="15" y="91"/>
                      <a:pt x="16" y="91"/>
                    </a:cubicBezTo>
                    <a:cubicBezTo>
                      <a:pt x="16" y="91"/>
                      <a:pt x="16" y="91"/>
                      <a:pt x="16" y="91"/>
                    </a:cubicBezTo>
                    <a:cubicBezTo>
                      <a:pt x="16" y="91"/>
                      <a:pt x="16" y="90"/>
                      <a:pt x="17" y="90"/>
                    </a:cubicBezTo>
                    <a:cubicBezTo>
                      <a:pt x="17" y="90"/>
                      <a:pt x="17" y="90"/>
                      <a:pt x="17" y="90"/>
                    </a:cubicBezTo>
                    <a:cubicBezTo>
                      <a:pt x="17" y="90"/>
                      <a:pt x="17" y="90"/>
                      <a:pt x="17" y="90"/>
                    </a:cubicBezTo>
                    <a:cubicBezTo>
                      <a:pt x="17" y="90"/>
                      <a:pt x="17" y="90"/>
                      <a:pt x="18" y="90"/>
                    </a:cubicBezTo>
                    <a:cubicBezTo>
                      <a:pt x="18" y="90"/>
                      <a:pt x="18" y="90"/>
                      <a:pt x="18" y="90"/>
                    </a:cubicBezTo>
                    <a:cubicBezTo>
                      <a:pt x="18" y="90"/>
                      <a:pt x="18" y="90"/>
                      <a:pt x="18" y="90"/>
                    </a:cubicBezTo>
                    <a:cubicBezTo>
                      <a:pt x="19" y="90"/>
                      <a:pt x="19" y="90"/>
                      <a:pt x="19" y="90"/>
                    </a:cubicBezTo>
                    <a:cubicBezTo>
                      <a:pt x="20" y="91"/>
                      <a:pt x="20" y="91"/>
                      <a:pt x="21" y="92"/>
                    </a:cubicBezTo>
                    <a:cubicBezTo>
                      <a:pt x="23" y="93"/>
                      <a:pt x="23" y="93"/>
                      <a:pt x="25" y="91"/>
                    </a:cubicBezTo>
                    <a:cubicBezTo>
                      <a:pt x="27" y="90"/>
                      <a:pt x="29" y="89"/>
                      <a:pt x="32" y="89"/>
                    </a:cubicBezTo>
                    <a:cubicBezTo>
                      <a:pt x="35" y="89"/>
                      <a:pt x="37" y="90"/>
                      <a:pt x="37" y="93"/>
                    </a:cubicBezTo>
                    <a:cubicBezTo>
                      <a:pt x="37" y="93"/>
                      <a:pt x="38" y="92"/>
                      <a:pt x="38" y="91"/>
                    </a:cubicBezTo>
                    <a:cubicBezTo>
                      <a:pt x="40" y="90"/>
                      <a:pt x="42" y="89"/>
                      <a:pt x="44" y="89"/>
                    </a:cubicBezTo>
                    <a:cubicBezTo>
                      <a:pt x="44" y="89"/>
                      <a:pt x="44" y="89"/>
                      <a:pt x="45" y="89"/>
                    </a:cubicBezTo>
                    <a:cubicBezTo>
                      <a:pt x="45" y="89"/>
                      <a:pt x="45" y="89"/>
                      <a:pt x="45" y="89"/>
                    </a:cubicBezTo>
                    <a:cubicBezTo>
                      <a:pt x="45" y="89"/>
                      <a:pt x="45" y="89"/>
                      <a:pt x="45" y="87"/>
                    </a:cubicBezTo>
                    <a:cubicBezTo>
                      <a:pt x="45" y="83"/>
                      <a:pt x="46" y="81"/>
                      <a:pt x="48" y="81"/>
                    </a:cubicBezTo>
                    <a:cubicBezTo>
                      <a:pt x="49" y="81"/>
                      <a:pt x="49" y="81"/>
                      <a:pt x="49" y="81"/>
                    </a:cubicBezTo>
                    <a:cubicBezTo>
                      <a:pt x="49" y="81"/>
                      <a:pt x="49" y="80"/>
                      <a:pt x="49" y="78"/>
                    </a:cubicBezTo>
                    <a:cubicBezTo>
                      <a:pt x="49" y="74"/>
                      <a:pt x="49" y="69"/>
                      <a:pt x="50" y="65"/>
                    </a:cubicBezTo>
                    <a:cubicBezTo>
                      <a:pt x="50" y="63"/>
                      <a:pt x="50" y="61"/>
                      <a:pt x="50" y="59"/>
                    </a:cubicBezTo>
                    <a:cubicBezTo>
                      <a:pt x="50" y="57"/>
                      <a:pt x="52" y="55"/>
                      <a:pt x="55" y="53"/>
                    </a:cubicBezTo>
                    <a:cubicBezTo>
                      <a:pt x="57" y="51"/>
                      <a:pt x="60" y="49"/>
                      <a:pt x="60" y="47"/>
                    </a:cubicBezTo>
                    <a:cubicBezTo>
                      <a:pt x="60" y="44"/>
                      <a:pt x="61" y="40"/>
                      <a:pt x="64" y="35"/>
                    </a:cubicBezTo>
                    <a:cubicBezTo>
                      <a:pt x="66" y="31"/>
                      <a:pt x="68" y="26"/>
                      <a:pt x="68" y="23"/>
                    </a:cubicBezTo>
                    <a:cubicBezTo>
                      <a:pt x="68" y="17"/>
                      <a:pt x="69" y="15"/>
                      <a:pt x="71" y="12"/>
                    </a:cubicBezTo>
                    <a:cubicBezTo>
                      <a:pt x="72" y="12"/>
                      <a:pt x="72" y="11"/>
                      <a:pt x="72" y="10"/>
                    </a:cubicBezTo>
                    <a:cubicBezTo>
                      <a:pt x="73" y="10"/>
                      <a:pt x="73" y="9"/>
                      <a:pt x="73" y="9"/>
                    </a:cubicBezTo>
                    <a:cubicBezTo>
                      <a:pt x="73" y="8"/>
                      <a:pt x="73" y="8"/>
                      <a:pt x="73" y="8"/>
                    </a:cubicBezTo>
                    <a:cubicBezTo>
                      <a:pt x="73" y="7"/>
                      <a:pt x="74" y="7"/>
                      <a:pt x="74" y="6"/>
                    </a:cubicBezTo>
                    <a:cubicBezTo>
                      <a:pt x="74" y="6"/>
                      <a:pt x="74" y="6"/>
                      <a:pt x="74" y="5"/>
                    </a:cubicBezTo>
                    <a:cubicBezTo>
                      <a:pt x="74" y="5"/>
                      <a:pt x="74" y="4"/>
                      <a:pt x="74" y="4"/>
                    </a:cubicBezTo>
                    <a:cubicBezTo>
                      <a:pt x="74" y="3"/>
                      <a:pt x="74" y="3"/>
                      <a:pt x="74" y="2"/>
                    </a:cubicBezTo>
                    <a:cubicBezTo>
                      <a:pt x="74" y="2"/>
                      <a:pt x="74" y="2"/>
                      <a:pt x="74" y="2"/>
                    </a:cubicBezTo>
                    <a:cubicBezTo>
                      <a:pt x="70" y="1"/>
                      <a:pt x="70" y="1"/>
                      <a:pt x="70" y="1"/>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4" name="Freeform 1622"/>
              <p:cNvSpPr>
                <a:spLocks/>
              </p:cNvSpPr>
              <p:nvPr/>
            </p:nvSpPr>
            <p:spPr bwMode="auto">
              <a:xfrm>
                <a:off x="1843" y="29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5" name="Freeform 1623"/>
              <p:cNvSpPr>
                <a:spLocks/>
              </p:cNvSpPr>
              <p:nvPr/>
            </p:nvSpPr>
            <p:spPr bwMode="auto">
              <a:xfrm>
                <a:off x="1854" y="2935"/>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6" name="Freeform 1624"/>
              <p:cNvSpPr>
                <a:spLocks/>
              </p:cNvSpPr>
              <p:nvPr/>
            </p:nvSpPr>
            <p:spPr bwMode="auto">
              <a:xfrm>
                <a:off x="1813" y="2951"/>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7" name="Freeform 1625"/>
              <p:cNvSpPr>
                <a:spLocks/>
              </p:cNvSpPr>
              <p:nvPr/>
            </p:nvSpPr>
            <p:spPr bwMode="auto">
              <a:xfrm>
                <a:off x="1816" y="2951"/>
                <a:ext cx="3"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8" name="Freeform 1626"/>
              <p:cNvSpPr>
                <a:spLocks/>
              </p:cNvSpPr>
              <p:nvPr/>
            </p:nvSpPr>
            <p:spPr bwMode="auto">
              <a:xfrm>
                <a:off x="1840" y="2945"/>
                <a:ext cx="3" cy="10"/>
              </a:xfrm>
              <a:custGeom>
                <a:avLst/>
                <a:gdLst>
                  <a:gd name="T0" fmla="*/ 0 w 3"/>
                  <a:gd name="T1" fmla="*/ 10 h 10"/>
                  <a:gd name="T2" fmla="*/ 0 w 3"/>
                  <a:gd name="T3" fmla="*/ 10 h 10"/>
                  <a:gd name="T4" fmla="*/ 0 w 3"/>
                  <a:gd name="T5" fmla="*/ 10 h 10"/>
                  <a:gd name="T6" fmla="*/ 3 w 3"/>
                  <a:gd name="T7" fmla="*/ 1 h 10"/>
                  <a:gd name="T8" fmla="*/ 3 w 3"/>
                  <a:gd name="T9" fmla="*/ 0 h 10"/>
                  <a:gd name="T10" fmla="*/ 3 w 3"/>
                  <a:gd name="T11" fmla="*/ 1 h 10"/>
                  <a:gd name="T12" fmla="*/ 0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0" y="10"/>
                    </a:moveTo>
                    <a:cubicBezTo>
                      <a:pt x="0" y="10"/>
                      <a:pt x="0" y="10"/>
                      <a:pt x="0" y="10"/>
                    </a:cubicBezTo>
                    <a:cubicBezTo>
                      <a:pt x="0" y="10"/>
                      <a:pt x="0" y="10"/>
                      <a:pt x="0" y="10"/>
                    </a:cubicBezTo>
                    <a:cubicBezTo>
                      <a:pt x="0" y="8"/>
                      <a:pt x="1" y="3"/>
                      <a:pt x="3" y="1"/>
                    </a:cubicBezTo>
                    <a:cubicBezTo>
                      <a:pt x="3" y="0"/>
                      <a:pt x="3" y="0"/>
                      <a:pt x="3" y="0"/>
                    </a:cubicBezTo>
                    <a:cubicBezTo>
                      <a:pt x="3" y="1"/>
                      <a:pt x="3" y="1"/>
                      <a:pt x="3" y="1"/>
                    </a:cubicBezTo>
                    <a:cubicBezTo>
                      <a:pt x="1" y="4"/>
                      <a:pt x="0" y="8"/>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9" name="Freeform 1627"/>
              <p:cNvSpPr>
                <a:spLocks/>
              </p:cNvSpPr>
              <p:nvPr/>
            </p:nvSpPr>
            <p:spPr bwMode="auto">
              <a:xfrm>
                <a:off x="1843" y="294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0" name="Freeform 1628"/>
              <p:cNvSpPr>
                <a:spLocks/>
              </p:cNvSpPr>
              <p:nvPr/>
            </p:nvSpPr>
            <p:spPr bwMode="auto">
              <a:xfrm>
                <a:off x="1812" y="29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1" name="Freeform 1629"/>
              <p:cNvSpPr>
                <a:spLocks/>
              </p:cNvSpPr>
              <p:nvPr/>
            </p:nvSpPr>
            <p:spPr bwMode="auto">
              <a:xfrm>
                <a:off x="1811" y="295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2" name="Freeform 1630"/>
              <p:cNvSpPr>
                <a:spLocks/>
              </p:cNvSpPr>
              <p:nvPr/>
            </p:nvSpPr>
            <p:spPr bwMode="auto">
              <a:xfrm>
                <a:off x="1792"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1" name="Group 1832"/>
            <p:cNvGrpSpPr>
              <a:grpSpLocks/>
            </p:cNvGrpSpPr>
            <p:nvPr/>
          </p:nvGrpSpPr>
          <p:grpSpPr bwMode="auto">
            <a:xfrm>
              <a:off x="1791" y="2634"/>
              <a:ext cx="411" cy="636"/>
              <a:chOff x="1791" y="2634"/>
              <a:chExt cx="411" cy="636"/>
            </a:xfrm>
            <a:grpFill/>
          </p:grpSpPr>
          <p:sp>
            <p:nvSpPr>
              <p:cNvPr id="83" name="Freeform 1632"/>
              <p:cNvSpPr>
                <a:spLocks/>
              </p:cNvSpPr>
              <p:nvPr/>
            </p:nvSpPr>
            <p:spPr bwMode="auto">
              <a:xfrm>
                <a:off x="1811" y="29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633"/>
              <p:cNvSpPr>
                <a:spLocks/>
              </p:cNvSpPr>
              <p:nvPr/>
            </p:nvSpPr>
            <p:spPr bwMode="auto">
              <a:xfrm>
                <a:off x="1791" y="30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634"/>
              <p:cNvSpPr>
                <a:spLocks/>
              </p:cNvSpPr>
              <p:nvPr/>
            </p:nvSpPr>
            <p:spPr bwMode="auto">
              <a:xfrm>
                <a:off x="1902" y="2719"/>
                <a:ext cx="172" cy="214"/>
              </a:xfrm>
              <a:custGeom>
                <a:avLst/>
                <a:gdLst>
                  <a:gd name="T0" fmla="*/ 22 w 180"/>
                  <a:gd name="T1" fmla="*/ 44 h 223"/>
                  <a:gd name="T2" fmla="*/ 19 w 180"/>
                  <a:gd name="T3" fmla="*/ 85 h 223"/>
                  <a:gd name="T4" fmla="*/ 5 w 180"/>
                  <a:gd name="T5" fmla="*/ 100 h 223"/>
                  <a:gd name="T6" fmla="*/ 1 w 180"/>
                  <a:gd name="T7" fmla="*/ 114 h 223"/>
                  <a:gd name="T8" fmla="*/ 4 w 180"/>
                  <a:gd name="T9" fmla="*/ 118 h 223"/>
                  <a:gd name="T10" fmla="*/ 9 w 180"/>
                  <a:gd name="T11" fmla="*/ 132 h 223"/>
                  <a:gd name="T12" fmla="*/ 9 w 180"/>
                  <a:gd name="T13" fmla="*/ 139 h 223"/>
                  <a:gd name="T14" fmla="*/ 12 w 180"/>
                  <a:gd name="T15" fmla="*/ 142 h 223"/>
                  <a:gd name="T16" fmla="*/ 13 w 180"/>
                  <a:gd name="T17" fmla="*/ 143 h 223"/>
                  <a:gd name="T18" fmla="*/ 17 w 180"/>
                  <a:gd name="T19" fmla="*/ 149 h 223"/>
                  <a:gd name="T20" fmla="*/ 17 w 180"/>
                  <a:gd name="T21" fmla="*/ 150 h 223"/>
                  <a:gd name="T22" fmla="*/ 17 w 180"/>
                  <a:gd name="T23" fmla="*/ 162 h 223"/>
                  <a:gd name="T24" fmla="*/ 22 w 180"/>
                  <a:gd name="T25" fmla="*/ 167 h 223"/>
                  <a:gd name="T26" fmla="*/ 37 w 180"/>
                  <a:gd name="T27" fmla="*/ 180 h 223"/>
                  <a:gd name="T28" fmla="*/ 48 w 180"/>
                  <a:gd name="T29" fmla="*/ 193 h 223"/>
                  <a:gd name="T30" fmla="*/ 58 w 180"/>
                  <a:gd name="T31" fmla="*/ 204 h 223"/>
                  <a:gd name="T32" fmla="*/ 59 w 180"/>
                  <a:gd name="T33" fmla="*/ 205 h 223"/>
                  <a:gd name="T34" fmla="*/ 60 w 180"/>
                  <a:gd name="T35" fmla="*/ 206 h 223"/>
                  <a:gd name="T36" fmla="*/ 61 w 180"/>
                  <a:gd name="T37" fmla="*/ 209 h 223"/>
                  <a:gd name="T38" fmla="*/ 65 w 180"/>
                  <a:gd name="T39" fmla="*/ 212 h 223"/>
                  <a:gd name="T40" fmla="*/ 70 w 180"/>
                  <a:gd name="T41" fmla="*/ 213 h 223"/>
                  <a:gd name="T42" fmla="*/ 85 w 180"/>
                  <a:gd name="T43" fmla="*/ 212 h 223"/>
                  <a:gd name="T44" fmla="*/ 86 w 180"/>
                  <a:gd name="T45" fmla="*/ 214 h 223"/>
                  <a:gd name="T46" fmla="*/ 89 w 180"/>
                  <a:gd name="T47" fmla="*/ 216 h 223"/>
                  <a:gd name="T48" fmla="*/ 92 w 180"/>
                  <a:gd name="T49" fmla="*/ 218 h 223"/>
                  <a:gd name="T50" fmla="*/ 95 w 180"/>
                  <a:gd name="T51" fmla="*/ 221 h 223"/>
                  <a:gd name="T52" fmla="*/ 102 w 180"/>
                  <a:gd name="T53" fmla="*/ 220 h 223"/>
                  <a:gd name="T54" fmla="*/ 104 w 180"/>
                  <a:gd name="T55" fmla="*/ 220 h 223"/>
                  <a:gd name="T56" fmla="*/ 110 w 180"/>
                  <a:gd name="T57" fmla="*/ 223 h 223"/>
                  <a:gd name="T58" fmla="*/ 123 w 180"/>
                  <a:gd name="T59" fmla="*/ 220 h 223"/>
                  <a:gd name="T60" fmla="*/ 129 w 180"/>
                  <a:gd name="T61" fmla="*/ 216 h 223"/>
                  <a:gd name="T62" fmla="*/ 143 w 180"/>
                  <a:gd name="T63" fmla="*/ 207 h 223"/>
                  <a:gd name="T64" fmla="*/ 146 w 180"/>
                  <a:gd name="T65" fmla="*/ 208 h 223"/>
                  <a:gd name="T66" fmla="*/ 149 w 180"/>
                  <a:gd name="T67" fmla="*/ 209 h 223"/>
                  <a:gd name="T68" fmla="*/ 138 w 180"/>
                  <a:gd name="T69" fmla="*/ 195 h 223"/>
                  <a:gd name="T70" fmla="*/ 128 w 180"/>
                  <a:gd name="T71" fmla="*/ 182 h 223"/>
                  <a:gd name="T72" fmla="*/ 119 w 180"/>
                  <a:gd name="T73" fmla="*/ 171 h 223"/>
                  <a:gd name="T74" fmla="*/ 129 w 180"/>
                  <a:gd name="T75" fmla="*/ 165 h 223"/>
                  <a:gd name="T76" fmla="*/ 133 w 180"/>
                  <a:gd name="T77" fmla="*/ 148 h 223"/>
                  <a:gd name="T78" fmla="*/ 137 w 180"/>
                  <a:gd name="T79" fmla="*/ 139 h 223"/>
                  <a:gd name="T80" fmla="*/ 143 w 180"/>
                  <a:gd name="T81" fmla="*/ 127 h 223"/>
                  <a:gd name="T82" fmla="*/ 154 w 180"/>
                  <a:gd name="T83" fmla="*/ 114 h 223"/>
                  <a:gd name="T84" fmla="*/ 158 w 180"/>
                  <a:gd name="T85" fmla="*/ 101 h 223"/>
                  <a:gd name="T86" fmla="*/ 163 w 180"/>
                  <a:gd name="T87" fmla="*/ 75 h 223"/>
                  <a:gd name="T88" fmla="*/ 172 w 180"/>
                  <a:gd name="T89" fmla="*/ 65 h 223"/>
                  <a:gd name="T90" fmla="*/ 176 w 180"/>
                  <a:gd name="T91" fmla="*/ 63 h 223"/>
                  <a:gd name="T92" fmla="*/ 179 w 180"/>
                  <a:gd name="T93" fmla="*/ 59 h 223"/>
                  <a:gd name="T94" fmla="*/ 166 w 180"/>
                  <a:gd name="T95" fmla="*/ 34 h 223"/>
                  <a:gd name="T96" fmla="*/ 155 w 180"/>
                  <a:gd name="T97" fmla="*/ 6 h 223"/>
                  <a:gd name="T98" fmla="*/ 149 w 180"/>
                  <a:gd name="T99" fmla="*/ 0 h 223"/>
                  <a:gd name="T100" fmla="*/ 147 w 180"/>
                  <a:gd name="T101" fmla="*/ 2 h 223"/>
                  <a:gd name="T102" fmla="*/ 143 w 180"/>
                  <a:gd name="T103" fmla="*/ 2 h 223"/>
                  <a:gd name="T104" fmla="*/ 134 w 180"/>
                  <a:gd name="T105" fmla="*/ 12 h 223"/>
                  <a:gd name="T106" fmla="*/ 108 w 180"/>
                  <a:gd name="T107" fmla="*/ 12 h 223"/>
                  <a:gd name="T108" fmla="*/ 100 w 180"/>
                  <a:gd name="T109" fmla="*/ 13 h 223"/>
                  <a:gd name="T110" fmla="*/ 22 w 180"/>
                  <a:gd name="T111"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 h="223">
                    <a:moveTo>
                      <a:pt x="22" y="36"/>
                    </a:moveTo>
                    <a:cubicBezTo>
                      <a:pt x="22" y="39"/>
                      <a:pt x="22" y="39"/>
                      <a:pt x="22" y="39"/>
                    </a:cubicBezTo>
                    <a:cubicBezTo>
                      <a:pt x="22" y="44"/>
                      <a:pt x="22" y="44"/>
                      <a:pt x="22" y="44"/>
                    </a:cubicBezTo>
                    <a:cubicBezTo>
                      <a:pt x="22" y="71"/>
                      <a:pt x="22" y="71"/>
                      <a:pt x="22" y="71"/>
                    </a:cubicBezTo>
                    <a:cubicBezTo>
                      <a:pt x="23" y="84"/>
                      <a:pt x="20" y="85"/>
                      <a:pt x="19" y="85"/>
                    </a:cubicBezTo>
                    <a:cubicBezTo>
                      <a:pt x="19" y="85"/>
                      <a:pt x="19" y="85"/>
                      <a:pt x="19" y="85"/>
                    </a:cubicBezTo>
                    <a:cubicBezTo>
                      <a:pt x="12" y="87"/>
                      <a:pt x="11" y="89"/>
                      <a:pt x="11" y="89"/>
                    </a:cubicBezTo>
                    <a:cubicBezTo>
                      <a:pt x="11" y="91"/>
                      <a:pt x="11" y="97"/>
                      <a:pt x="5" y="98"/>
                    </a:cubicBezTo>
                    <a:cubicBezTo>
                      <a:pt x="5" y="98"/>
                      <a:pt x="5" y="100"/>
                      <a:pt x="5" y="100"/>
                    </a:cubicBezTo>
                    <a:cubicBezTo>
                      <a:pt x="5" y="102"/>
                      <a:pt x="5" y="106"/>
                      <a:pt x="1" y="106"/>
                    </a:cubicBezTo>
                    <a:cubicBezTo>
                      <a:pt x="1" y="107"/>
                      <a:pt x="1" y="107"/>
                      <a:pt x="1" y="107"/>
                    </a:cubicBezTo>
                    <a:cubicBezTo>
                      <a:pt x="2" y="109"/>
                      <a:pt x="3" y="112"/>
                      <a:pt x="1" y="114"/>
                    </a:cubicBezTo>
                    <a:cubicBezTo>
                      <a:pt x="0" y="115"/>
                      <a:pt x="0" y="116"/>
                      <a:pt x="0" y="117"/>
                    </a:cubicBezTo>
                    <a:cubicBezTo>
                      <a:pt x="0" y="117"/>
                      <a:pt x="0" y="117"/>
                      <a:pt x="1" y="117"/>
                    </a:cubicBezTo>
                    <a:cubicBezTo>
                      <a:pt x="2" y="117"/>
                      <a:pt x="3" y="118"/>
                      <a:pt x="4" y="118"/>
                    </a:cubicBezTo>
                    <a:cubicBezTo>
                      <a:pt x="5" y="120"/>
                      <a:pt x="5" y="122"/>
                      <a:pt x="5" y="125"/>
                    </a:cubicBezTo>
                    <a:cubicBezTo>
                      <a:pt x="5" y="126"/>
                      <a:pt x="5" y="127"/>
                      <a:pt x="5" y="127"/>
                    </a:cubicBezTo>
                    <a:cubicBezTo>
                      <a:pt x="5" y="130"/>
                      <a:pt x="8" y="132"/>
                      <a:pt x="9" y="132"/>
                    </a:cubicBezTo>
                    <a:cubicBezTo>
                      <a:pt x="9" y="132"/>
                      <a:pt x="9" y="133"/>
                      <a:pt x="9" y="133"/>
                    </a:cubicBezTo>
                    <a:cubicBezTo>
                      <a:pt x="11" y="133"/>
                      <a:pt x="11" y="133"/>
                      <a:pt x="11" y="133"/>
                    </a:cubicBezTo>
                    <a:cubicBezTo>
                      <a:pt x="9" y="139"/>
                      <a:pt x="9" y="139"/>
                      <a:pt x="9" y="139"/>
                    </a:cubicBezTo>
                    <a:cubicBezTo>
                      <a:pt x="10" y="140"/>
                      <a:pt x="11" y="140"/>
                      <a:pt x="11"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3"/>
                      <a:pt x="12" y="143"/>
                      <a:pt x="13" y="143"/>
                    </a:cubicBezTo>
                    <a:cubicBezTo>
                      <a:pt x="14" y="145"/>
                      <a:pt x="15" y="146"/>
                      <a:pt x="16" y="148"/>
                    </a:cubicBezTo>
                    <a:cubicBezTo>
                      <a:pt x="16" y="148"/>
                      <a:pt x="16" y="148"/>
                      <a:pt x="16" y="148"/>
                    </a:cubicBezTo>
                    <a:cubicBezTo>
                      <a:pt x="16" y="148"/>
                      <a:pt x="17" y="148"/>
                      <a:pt x="17" y="149"/>
                    </a:cubicBezTo>
                    <a:cubicBezTo>
                      <a:pt x="17" y="149"/>
                      <a:pt x="17" y="149"/>
                      <a:pt x="17" y="149"/>
                    </a:cubicBezTo>
                    <a:cubicBezTo>
                      <a:pt x="17" y="149"/>
                      <a:pt x="17" y="149"/>
                      <a:pt x="17" y="150"/>
                    </a:cubicBezTo>
                    <a:cubicBezTo>
                      <a:pt x="17" y="150"/>
                      <a:pt x="17" y="150"/>
                      <a:pt x="17" y="150"/>
                    </a:cubicBezTo>
                    <a:cubicBezTo>
                      <a:pt x="17" y="150"/>
                      <a:pt x="18" y="151"/>
                      <a:pt x="18" y="151"/>
                    </a:cubicBezTo>
                    <a:cubicBezTo>
                      <a:pt x="19" y="153"/>
                      <a:pt x="20" y="156"/>
                      <a:pt x="20" y="159"/>
                    </a:cubicBezTo>
                    <a:cubicBezTo>
                      <a:pt x="19" y="160"/>
                      <a:pt x="18" y="161"/>
                      <a:pt x="17" y="162"/>
                    </a:cubicBezTo>
                    <a:cubicBezTo>
                      <a:pt x="16" y="162"/>
                      <a:pt x="16" y="162"/>
                      <a:pt x="16" y="162"/>
                    </a:cubicBezTo>
                    <a:cubicBezTo>
                      <a:pt x="21" y="163"/>
                      <a:pt x="21" y="163"/>
                      <a:pt x="21" y="163"/>
                    </a:cubicBezTo>
                    <a:cubicBezTo>
                      <a:pt x="22" y="167"/>
                      <a:pt x="22" y="167"/>
                      <a:pt x="22" y="167"/>
                    </a:cubicBezTo>
                    <a:cubicBezTo>
                      <a:pt x="24" y="167"/>
                      <a:pt x="29" y="168"/>
                      <a:pt x="31" y="171"/>
                    </a:cubicBezTo>
                    <a:cubicBezTo>
                      <a:pt x="32" y="173"/>
                      <a:pt x="33" y="173"/>
                      <a:pt x="34" y="174"/>
                    </a:cubicBezTo>
                    <a:cubicBezTo>
                      <a:pt x="36" y="176"/>
                      <a:pt x="37" y="177"/>
                      <a:pt x="37" y="180"/>
                    </a:cubicBezTo>
                    <a:cubicBezTo>
                      <a:pt x="37" y="180"/>
                      <a:pt x="38" y="181"/>
                      <a:pt x="39" y="181"/>
                    </a:cubicBezTo>
                    <a:cubicBezTo>
                      <a:pt x="40" y="182"/>
                      <a:pt x="41" y="183"/>
                      <a:pt x="43" y="184"/>
                    </a:cubicBezTo>
                    <a:cubicBezTo>
                      <a:pt x="48" y="188"/>
                      <a:pt x="48" y="191"/>
                      <a:pt x="48" y="193"/>
                    </a:cubicBezTo>
                    <a:cubicBezTo>
                      <a:pt x="48" y="194"/>
                      <a:pt x="51" y="196"/>
                      <a:pt x="54" y="197"/>
                    </a:cubicBezTo>
                    <a:cubicBezTo>
                      <a:pt x="55" y="198"/>
                      <a:pt x="55" y="198"/>
                      <a:pt x="55" y="198"/>
                    </a:cubicBezTo>
                    <a:cubicBezTo>
                      <a:pt x="58" y="204"/>
                      <a:pt x="58" y="204"/>
                      <a:pt x="58" y="204"/>
                    </a:cubicBezTo>
                    <a:cubicBezTo>
                      <a:pt x="58" y="204"/>
                      <a:pt x="58" y="204"/>
                      <a:pt x="58" y="204"/>
                    </a:cubicBezTo>
                    <a:cubicBezTo>
                      <a:pt x="58" y="204"/>
                      <a:pt x="58" y="204"/>
                      <a:pt x="58" y="204"/>
                    </a:cubicBezTo>
                    <a:cubicBezTo>
                      <a:pt x="59" y="205"/>
                      <a:pt x="59" y="205"/>
                      <a:pt x="59" y="205"/>
                    </a:cubicBezTo>
                    <a:cubicBezTo>
                      <a:pt x="59" y="205"/>
                      <a:pt x="59" y="205"/>
                      <a:pt x="59" y="205"/>
                    </a:cubicBezTo>
                    <a:cubicBezTo>
                      <a:pt x="60" y="206"/>
                      <a:pt x="60" y="206"/>
                      <a:pt x="60" y="206"/>
                    </a:cubicBezTo>
                    <a:cubicBezTo>
                      <a:pt x="60" y="206"/>
                      <a:pt x="60" y="206"/>
                      <a:pt x="60" y="206"/>
                    </a:cubicBezTo>
                    <a:cubicBezTo>
                      <a:pt x="60" y="207"/>
                      <a:pt x="61" y="207"/>
                      <a:pt x="61" y="208"/>
                    </a:cubicBezTo>
                    <a:cubicBezTo>
                      <a:pt x="61" y="208"/>
                      <a:pt x="61" y="208"/>
                      <a:pt x="61" y="209"/>
                    </a:cubicBezTo>
                    <a:cubicBezTo>
                      <a:pt x="61" y="209"/>
                      <a:pt x="61" y="209"/>
                      <a:pt x="61" y="209"/>
                    </a:cubicBezTo>
                    <a:cubicBezTo>
                      <a:pt x="62" y="209"/>
                      <a:pt x="62" y="209"/>
                      <a:pt x="62" y="210"/>
                    </a:cubicBezTo>
                    <a:cubicBezTo>
                      <a:pt x="62" y="210"/>
                      <a:pt x="62" y="210"/>
                      <a:pt x="62" y="210"/>
                    </a:cubicBezTo>
                    <a:cubicBezTo>
                      <a:pt x="63" y="211"/>
                      <a:pt x="65" y="212"/>
                      <a:pt x="65" y="212"/>
                    </a:cubicBezTo>
                    <a:cubicBezTo>
                      <a:pt x="65" y="212"/>
                      <a:pt x="65" y="212"/>
                      <a:pt x="65" y="212"/>
                    </a:cubicBezTo>
                    <a:cubicBezTo>
                      <a:pt x="66" y="213"/>
                      <a:pt x="67" y="213"/>
                      <a:pt x="68" y="213"/>
                    </a:cubicBezTo>
                    <a:cubicBezTo>
                      <a:pt x="69" y="213"/>
                      <a:pt x="69" y="213"/>
                      <a:pt x="70" y="213"/>
                    </a:cubicBezTo>
                    <a:cubicBezTo>
                      <a:pt x="72" y="210"/>
                      <a:pt x="75" y="211"/>
                      <a:pt x="77" y="212"/>
                    </a:cubicBezTo>
                    <a:cubicBezTo>
                      <a:pt x="79" y="211"/>
                      <a:pt x="82" y="210"/>
                      <a:pt x="84" y="212"/>
                    </a:cubicBezTo>
                    <a:cubicBezTo>
                      <a:pt x="84" y="212"/>
                      <a:pt x="84" y="212"/>
                      <a:pt x="85" y="212"/>
                    </a:cubicBezTo>
                    <a:cubicBezTo>
                      <a:pt x="85" y="212"/>
                      <a:pt x="85" y="212"/>
                      <a:pt x="85" y="212"/>
                    </a:cubicBezTo>
                    <a:cubicBezTo>
                      <a:pt x="85" y="213"/>
                      <a:pt x="85" y="213"/>
                      <a:pt x="86" y="213"/>
                    </a:cubicBezTo>
                    <a:cubicBezTo>
                      <a:pt x="86" y="213"/>
                      <a:pt x="86" y="213"/>
                      <a:pt x="86" y="214"/>
                    </a:cubicBezTo>
                    <a:cubicBezTo>
                      <a:pt x="87" y="214"/>
                      <a:pt x="87" y="214"/>
                      <a:pt x="87" y="214"/>
                    </a:cubicBezTo>
                    <a:cubicBezTo>
                      <a:pt x="87" y="214"/>
                      <a:pt x="88" y="215"/>
                      <a:pt x="88" y="215"/>
                    </a:cubicBezTo>
                    <a:cubicBezTo>
                      <a:pt x="88" y="215"/>
                      <a:pt x="89" y="215"/>
                      <a:pt x="89" y="216"/>
                    </a:cubicBezTo>
                    <a:cubicBezTo>
                      <a:pt x="89" y="216"/>
                      <a:pt x="90" y="216"/>
                      <a:pt x="90" y="216"/>
                    </a:cubicBezTo>
                    <a:cubicBezTo>
                      <a:pt x="90" y="217"/>
                      <a:pt x="90" y="217"/>
                      <a:pt x="91" y="217"/>
                    </a:cubicBezTo>
                    <a:cubicBezTo>
                      <a:pt x="91" y="217"/>
                      <a:pt x="91" y="218"/>
                      <a:pt x="92" y="218"/>
                    </a:cubicBezTo>
                    <a:cubicBezTo>
                      <a:pt x="92" y="218"/>
                      <a:pt x="92" y="219"/>
                      <a:pt x="93" y="219"/>
                    </a:cubicBezTo>
                    <a:cubicBezTo>
                      <a:pt x="93" y="219"/>
                      <a:pt x="93" y="219"/>
                      <a:pt x="94" y="220"/>
                    </a:cubicBezTo>
                    <a:cubicBezTo>
                      <a:pt x="94" y="220"/>
                      <a:pt x="94" y="220"/>
                      <a:pt x="95" y="221"/>
                    </a:cubicBezTo>
                    <a:cubicBezTo>
                      <a:pt x="95" y="221"/>
                      <a:pt x="95" y="221"/>
                      <a:pt x="96" y="222"/>
                    </a:cubicBezTo>
                    <a:cubicBezTo>
                      <a:pt x="96" y="222"/>
                      <a:pt x="96" y="222"/>
                      <a:pt x="96" y="222"/>
                    </a:cubicBezTo>
                    <a:cubicBezTo>
                      <a:pt x="98" y="222"/>
                      <a:pt x="100" y="221"/>
                      <a:pt x="102" y="220"/>
                    </a:cubicBezTo>
                    <a:cubicBezTo>
                      <a:pt x="102" y="220"/>
                      <a:pt x="102" y="220"/>
                      <a:pt x="102" y="220"/>
                    </a:cubicBezTo>
                    <a:cubicBezTo>
                      <a:pt x="103" y="220"/>
                      <a:pt x="103" y="220"/>
                      <a:pt x="104" y="220"/>
                    </a:cubicBezTo>
                    <a:cubicBezTo>
                      <a:pt x="104" y="220"/>
                      <a:pt x="104" y="220"/>
                      <a:pt x="104" y="220"/>
                    </a:cubicBezTo>
                    <a:cubicBezTo>
                      <a:pt x="104" y="220"/>
                      <a:pt x="104" y="220"/>
                      <a:pt x="104" y="220"/>
                    </a:cubicBezTo>
                    <a:cubicBezTo>
                      <a:pt x="106" y="220"/>
                      <a:pt x="108" y="221"/>
                      <a:pt x="109" y="222"/>
                    </a:cubicBezTo>
                    <a:cubicBezTo>
                      <a:pt x="109" y="222"/>
                      <a:pt x="110" y="222"/>
                      <a:pt x="110" y="223"/>
                    </a:cubicBezTo>
                    <a:cubicBezTo>
                      <a:pt x="112" y="221"/>
                      <a:pt x="116" y="219"/>
                      <a:pt x="118" y="219"/>
                    </a:cubicBezTo>
                    <a:cubicBezTo>
                      <a:pt x="119" y="219"/>
                      <a:pt x="120" y="220"/>
                      <a:pt x="120" y="220"/>
                    </a:cubicBezTo>
                    <a:cubicBezTo>
                      <a:pt x="121" y="220"/>
                      <a:pt x="122" y="220"/>
                      <a:pt x="123" y="220"/>
                    </a:cubicBezTo>
                    <a:cubicBezTo>
                      <a:pt x="124" y="220"/>
                      <a:pt x="124" y="220"/>
                      <a:pt x="125" y="220"/>
                    </a:cubicBezTo>
                    <a:cubicBezTo>
                      <a:pt x="125" y="219"/>
                      <a:pt x="126" y="218"/>
                      <a:pt x="128" y="217"/>
                    </a:cubicBezTo>
                    <a:cubicBezTo>
                      <a:pt x="128" y="217"/>
                      <a:pt x="129" y="216"/>
                      <a:pt x="129" y="216"/>
                    </a:cubicBezTo>
                    <a:cubicBezTo>
                      <a:pt x="130" y="215"/>
                      <a:pt x="130" y="215"/>
                      <a:pt x="130" y="215"/>
                    </a:cubicBezTo>
                    <a:cubicBezTo>
                      <a:pt x="131" y="212"/>
                      <a:pt x="138" y="208"/>
                      <a:pt x="140" y="208"/>
                    </a:cubicBezTo>
                    <a:cubicBezTo>
                      <a:pt x="141" y="207"/>
                      <a:pt x="142" y="207"/>
                      <a:pt x="143" y="207"/>
                    </a:cubicBezTo>
                    <a:cubicBezTo>
                      <a:pt x="143" y="207"/>
                      <a:pt x="144" y="207"/>
                      <a:pt x="144" y="207"/>
                    </a:cubicBezTo>
                    <a:cubicBezTo>
                      <a:pt x="145" y="207"/>
                      <a:pt x="145" y="207"/>
                      <a:pt x="146" y="207"/>
                    </a:cubicBezTo>
                    <a:cubicBezTo>
                      <a:pt x="146" y="207"/>
                      <a:pt x="146" y="208"/>
                      <a:pt x="146" y="208"/>
                    </a:cubicBezTo>
                    <a:cubicBezTo>
                      <a:pt x="147" y="208"/>
                      <a:pt x="147" y="208"/>
                      <a:pt x="147" y="208"/>
                    </a:cubicBezTo>
                    <a:cubicBezTo>
                      <a:pt x="148" y="208"/>
                      <a:pt x="148" y="208"/>
                      <a:pt x="148" y="208"/>
                    </a:cubicBezTo>
                    <a:cubicBezTo>
                      <a:pt x="148" y="209"/>
                      <a:pt x="149" y="209"/>
                      <a:pt x="149" y="209"/>
                    </a:cubicBezTo>
                    <a:cubicBezTo>
                      <a:pt x="149" y="208"/>
                      <a:pt x="149" y="208"/>
                      <a:pt x="149" y="207"/>
                    </a:cubicBezTo>
                    <a:cubicBezTo>
                      <a:pt x="149" y="206"/>
                      <a:pt x="149" y="205"/>
                      <a:pt x="149" y="204"/>
                    </a:cubicBezTo>
                    <a:cubicBezTo>
                      <a:pt x="146" y="204"/>
                      <a:pt x="140" y="200"/>
                      <a:pt x="138" y="195"/>
                    </a:cubicBezTo>
                    <a:cubicBezTo>
                      <a:pt x="138" y="194"/>
                      <a:pt x="137" y="193"/>
                      <a:pt x="137" y="193"/>
                    </a:cubicBezTo>
                    <a:cubicBezTo>
                      <a:pt x="136" y="191"/>
                      <a:pt x="134" y="189"/>
                      <a:pt x="133" y="187"/>
                    </a:cubicBezTo>
                    <a:cubicBezTo>
                      <a:pt x="131" y="186"/>
                      <a:pt x="129" y="184"/>
                      <a:pt x="128" y="182"/>
                    </a:cubicBezTo>
                    <a:cubicBezTo>
                      <a:pt x="128" y="181"/>
                      <a:pt x="126" y="181"/>
                      <a:pt x="124" y="180"/>
                    </a:cubicBezTo>
                    <a:cubicBezTo>
                      <a:pt x="122" y="179"/>
                      <a:pt x="119" y="179"/>
                      <a:pt x="118" y="177"/>
                    </a:cubicBezTo>
                    <a:cubicBezTo>
                      <a:pt x="117" y="174"/>
                      <a:pt x="118" y="172"/>
                      <a:pt x="119" y="171"/>
                    </a:cubicBezTo>
                    <a:cubicBezTo>
                      <a:pt x="120" y="171"/>
                      <a:pt x="120" y="170"/>
                      <a:pt x="120" y="169"/>
                    </a:cubicBezTo>
                    <a:cubicBezTo>
                      <a:pt x="120" y="168"/>
                      <a:pt x="121" y="165"/>
                      <a:pt x="126" y="165"/>
                    </a:cubicBezTo>
                    <a:cubicBezTo>
                      <a:pt x="127" y="165"/>
                      <a:pt x="128" y="165"/>
                      <a:pt x="129" y="165"/>
                    </a:cubicBezTo>
                    <a:cubicBezTo>
                      <a:pt x="129" y="165"/>
                      <a:pt x="129" y="165"/>
                      <a:pt x="129" y="166"/>
                    </a:cubicBezTo>
                    <a:cubicBezTo>
                      <a:pt x="130" y="163"/>
                      <a:pt x="130" y="158"/>
                      <a:pt x="130" y="155"/>
                    </a:cubicBezTo>
                    <a:cubicBezTo>
                      <a:pt x="130" y="152"/>
                      <a:pt x="132" y="150"/>
                      <a:pt x="133" y="148"/>
                    </a:cubicBezTo>
                    <a:cubicBezTo>
                      <a:pt x="133" y="147"/>
                      <a:pt x="134" y="146"/>
                      <a:pt x="134" y="146"/>
                    </a:cubicBezTo>
                    <a:cubicBezTo>
                      <a:pt x="133" y="145"/>
                      <a:pt x="133" y="144"/>
                      <a:pt x="133" y="143"/>
                    </a:cubicBezTo>
                    <a:cubicBezTo>
                      <a:pt x="134" y="141"/>
                      <a:pt x="135" y="140"/>
                      <a:pt x="137" y="139"/>
                    </a:cubicBezTo>
                    <a:cubicBezTo>
                      <a:pt x="138" y="139"/>
                      <a:pt x="139" y="138"/>
                      <a:pt x="139" y="138"/>
                    </a:cubicBezTo>
                    <a:cubicBezTo>
                      <a:pt x="140" y="137"/>
                      <a:pt x="140" y="136"/>
                      <a:pt x="140" y="134"/>
                    </a:cubicBezTo>
                    <a:cubicBezTo>
                      <a:pt x="141" y="132"/>
                      <a:pt x="141" y="129"/>
                      <a:pt x="143" y="127"/>
                    </a:cubicBezTo>
                    <a:cubicBezTo>
                      <a:pt x="144" y="126"/>
                      <a:pt x="145" y="124"/>
                      <a:pt x="146" y="123"/>
                    </a:cubicBezTo>
                    <a:cubicBezTo>
                      <a:pt x="147" y="120"/>
                      <a:pt x="149" y="118"/>
                      <a:pt x="151" y="118"/>
                    </a:cubicBezTo>
                    <a:cubicBezTo>
                      <a:pt x="152" y="118"/>
                      <a:pt x="154" y="116"/>
                      <a:pt x="154" y="114"/>
                    </a:cubicBezTo>
                    <a:cubicBezTo>
                      <a:pt x="154" y="113"/>
                      <a:pt x="155" y="111"/>
                      <a:pt x="156" y="109"/>
                    </a:cubicBezTo>
                    <a:cubicBezTo>
                      <a:pt x="157" y="107"/>
                      <a:pt x="158" y="104"/>
                      <a:pt x="158" y="101"/>
                    </a:cubicBezTo>
                    <a:cubicBezTo>
                      <a:pt x="158" y="101"/>
                      <a:pt x="158" y="101"/>
                      <a:pt x="158" y="101"/>
                    </a:cubicBezTo>
                    <a:cubicBezTo>
                      <a:pt x="158" y="101"/>
                      <a:pt x="158" y="100"/>
                      <a:pt x="158" y="99"/>
                    </a:cubicBezTo>
                    <a:cubicBezTo>
                      <a:pt x="157" y="94"/>
                      <a:pt x="156" y="89"/>
                      <a:pt x="159" y="85"/>
                    </a:cubicBezTo>
                    <a:cubicBezTo>
                      <a:pt x="162" y="81"/>
                      <a:pt x="164" y="78"/>
                      <a:pt x="163" y="75"/>
                    </a:cubicBezTo>
                    <a:cubicBezTo>
                      <a:pt x="162" y="71"/>
                      <a:pt x="166" y="70"/>
                      <a:pt x="168" y="68"/>
                    </a:cubicBezTo>
                    <a:cubicBezTo>
                      <a:pt x="169" y="68"/>
                      <a:pt x="169" y="67"/>
                      <a:pt x="170" y="67"/>
                    </a:cubicBezTo>
                    <a:cubicBezTo>
                      <a:pt x="170" y="66"/>
                      <a:pt x="171" y="66"/>
                      <a:pt x="172" y="65"/>
                    </a:cubicBezTo>
                    <a:cubicBezTo>
                      <a:pt x="173" y="65"/>
                      <a:pt x="173" y="65"/>
                      <a:pt x="174" y="64"/>
                    </a:cubicBezTo>
                    <a:cubicBezTo>
                      <a:pt x="174" y="64"/>
                      <a:pt x="174" y="64"/>
                      <a:pt x="174" y="64"/>
                    </a:cubicBezTo>
                    <a:cubicBezTo>
                      <a:pt x="175" y="63"/>
                      <a:pt x="175" y="63"/>
                      <a:pt x="176" y="63"/>
                    </a:cubicBezTo>
                    <a:cubicBezTo>
                      <a:pt x="176" y="62"/>
                      <a:pt x="176" y="62"/>
                      <a:pt x="177" y="62"/>
                    </a:cubicBezTo>
                    <a:cubicBezTo>
                      <a:pt x="177" y="61"/>
                      <a:pt x="178" y="61"/>
                      <a:pt x="178" y="61"/>
                    </a:cubicBezTo>
                    <a:cubicBezTo>
                      <a:pt x="178" y="60"/>
                      <a:pt x="178" y="60"/>
                      <a:pt x="179" y="59"/>
                    </a:cubicBezTo>
                    <a:cubicBezTo>
                      <a:pt x="179" y="59"/>
                      <a:pt x="179" y="59"/>
                      <a:pt x="180" y="58"/>
                    </a:cubicBezTo>
                    <a:cubicBezTo>
                      <a:pt x="177" y="56"/>
                      <a:pt x="175" y="54"/>
                      <a:pt x="174" y="54"/>
                    </a:cubicBezTo>
                    <a:cubicBezTo>
                      <a:pt x="169" y="52"/>
                      <a:pt x="166" y="44"/>
                      <a:pt x="166" y="34"/>
                    </a:cubicBezTo>
                    <a:cubicBezTo>
                      <a:pt x="166" y="28"/>
                      <a:pt x="165" y="23"/>
                      <a:pt x="165" y="19"/>
                    </a:cubicBezTo>
                    <a:cubicBezTo>
                      <a:pt x="164" y="18"/>
                      <a:pt x="164" y="17"/>
                      <a:pt x="164" y="16"/>
                    </a:cubicBezTo>
                    <a:cubicBezTo>
                      <a:pt x="164" y="14"/>
                      <a:pt x="160" y="8"/>
                      <a:pt x="155" y="6"/>
                    </a:cubicBezTo>
                    <a:cubicBezTo>
                      <a:pt x="152" y="4"/>
                      <a:pt x="150" y="2"/>
                      <a:pt x="149" y="0"/>
                    </a:cubicBezTo>
                    <a:cubicBezTo>
                      <a:pt x="149" y="0"/>
                      <a:pt x="149" y="0"/>
                      <a:pt x="149" y="0"/>
                    </a:cubicBezTo>
                    <a:cubicBezTo>
                      <a:pt x="149" y="0"/>
                      <a:pt x="149" y="0"/>
                      <a:pt x="149" y="0"/>
                    </a:cubicBezTo>
                    <a:cubicBezTo>
                      <a:pt x="149" y="0"/>
                      <a:pt x="148" y="1"/>
                      <a:pt x="148" y="1"/>
                    </a:cubicBezTo>
                    <a:cubicBezTo>
                      <a:pt x="148" y="1"/>
                      <a:pt x="148" y="1"/>
                      <a:pt x="148" y="1"/>
                    </a:cubicBezTo>
                    <a:cubicBezTo>
                      <a:pt x="147" y="1"/>
                      <a:pt x="147" y="1"/>
                      <a:pt x="147" y="2"/>
                    </a:cubicBezTo>
                    <a:cubicBezTo>
                      <a:pt x="147" y="2"/>
                      <a:pt x="147" y="2"/>
                      <a:pt x="147" y="2"/>
                    </a:cubicBezTo>
                    <a:cubicBezTo>
                      <a:pt x="146" y="2"/>
                      <a:pt x="146" y="2"/>
                      <a:pt x="145" y="2"/>
                    </a:cubicBezTo>
                    <a:cubicBezTo>
                      <a:pt x="143" y="2"/>
                      <a:pt x="143" y="2"/>
                      <a:pt x="143" y="2"/>
                    </a:cubicBezTo>
                    <a:cubicBezTo>
                      <a:pt x="143" y="2"/>
                      <a:pt x="143" y="3"/>
                      <a:pt x="143" y="4"/>
                    </a:cubicBezTo>
                    <a:cubicBezTo>
                      <a:pt x="142" y="6"/>
                      <a:pt x="140" y="10"/>
                      <a:pt x="136" y="10"/>
                    </a:cubicBezTo>
                    <a:cubicBezTo>
                      <a:pt x="134" y="10"/>
                      <a:pt x="134" y="10"/>
                      <a:pt x="134" y="12"/>
                    </a:cubicBezTo>
                    <a:cubicBezTo>
                      <a:pt x="133" y="13"/>
                      <a:pt x="132" y="15"/>
                      <a:pt x="129" y="15"/>
                    </a:cubicBezTo>
                    <a:cubicBezTo>
                      <a:pt x="126" y="15"/>
                      <a:pt x="124" y="13"/>
                      <a:pt x="123" y="12"/>
                    </a:cubicBezTo>
                    <a:cubicBezTo>
                      <a:pt x="108" y="12"/>
                      <a:pt x="108" y="12"/>
                      <a:pt x="108" y="12"/>
                    </a:cubicBezTo>
                    <a:cubicBezTo>
                      <a:pt x="107" y="11"/>
                      <a:pt x="107" y="11"/>
                      <a:pt x="107" y="11"/>
                    </a:cubicBezTo>
                    <a:cubicBezTo>
                      <a:pt x="107" y="11"/>
                      <a:pt x="105" y="10"/>
                      <a:pt x="104" y="10"/>
                    </a:cubicBezTo>
                    <a:cubicBezTo>
                      <a:pt x="100" y="13"/>
                      <a:pt x="100" y="13"/>
                      <a:pt x="100" y="13"/>
                    </a:cubicBezTo>
                    <a:cubicBezTo>
                      <a:pt x="33" y="13"/>
                      <a:pt x="33" y="13"/>
                      <a:pt x="33" y="13"/>
                    </a:cubicBezTo>
                    <a:cubicBezTo>
                      <a:pt x="33" y="36"/>
                      <a:pt x="33" y="36"/>
                      <a:pt x="33" y="36"/>
                    </a:cubicBezTo>
                    <a:lnTo>
                      <a:pt x="2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1635"/>
              <p:cNvSpPr>
                <a:spLocks/>
              </p:cNvSpPr>
              <p:nvPr/>
            </p:nvSpPr>
            <p:spPr bwMode="auto">
              <a:xfrm>
                <a:off x="1913" y="285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1636"/>
              <p:cNvSpPr>
                <a:spLocks/>
              </p:cNvSpPr>
              <p:nvPr/>
            </p:nvSpPr>
            <p:spPr bwMode="auto">
              <a:xfrm>
                <a:off x="1955" y="2909"/>
                <a:ext cx="3" cy="6"/>
              </a:xfrm>
              <a:custGeom>
                <a:avLst/>
                <a:gdLst>
                  <a:gd name="T0" fmla="*/ 3 w 3"/>
                  <a:gd name="T1" fmla="*/ 6 h 6"/>
                  <a:gd name="T2" fmla="*/ 0 w 3"/>
                  <a:gd name="T3" fmla="*/ 0 h 6"/>
                  <a:gd name="T4" fmla="*/ 3 w 3"/>
                  <a:gd name="T5" fmla="*/ 6 h 6"/>
                  <a:gd name="T6" fmla="*/ 3 w 3"/>
                  <a:gd name="T7" fmla="*/ 6 h 6"/>
                </a:gdLst>
                <a:ahLst/>
                <a:cxnLst>
                  <a:cxn ang="0">
                    <a:pos x="T0" y="T1"/>
                  </a:cxn>
                  <a:cxn ang="0">
                    <a:pos x="T2" y="T3"/>
                  </a:cxn>
                  <a:cxn ang="0">
                    <a:pos x="T4" y="T5"/>
                  </a:cxn>
                  <a:cxn ang="0">
                    <a:pos x="T6" y="T7"/>
                  </a:cxn>
                </a:cxnLst>
                <a:rect l="0" t="0" r="r" b="b"/>
                <a:pathLst>
                  <a:path w="3" h="6">
                    <a:moveTo>
                      <a:pt x="3" y="6"/>
                    </a:moveTo>
                    <a:lnTo>
                      <a:pt x="0" y="0"/>
                    </a:lnTo>
                    <a:lnTo>
                      <a:pt x="3" y="6"/>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1637"/>
              <p:cNvSpPr>
                <a:spLocks/>
              </p:cNvSpPr>
              <p:nvPr/>
            </p:nvSpPr>
            <p:spPr bwMode="auto">
              <a:xfrm>
                <a:off x="1918" y="28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1638"/>
              <p:cNvSpPr>
                <a:spLocks/>
              </p:cNvSpPr>
              <p:nvPr/>
            </p:nvSpPr>
            <p:spPr bwMode="auto">
              <a:xfrm>
                <a:off x="1914" y="28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1639"/>
              <p:cNvSpPr>
                <a:spLocks/>
              </p:cNvSpPr>
              <p:nvPr/>
            </p:nvSpPr>
            <p:spPr bwMode="auto">
              <a:xfrm>
                <a:off x="1917" y="2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1640"/>
              <p:cNvSpPr>
                <a:spLocks/>
              </p:cNvSpPr>
              <p:nvPr/>
            </p:nvSpPr>
            <p:spPr bwMode="auto">
              <a:xfrm>
                <a:off x="1914" y="2856"/>
                <a:ext cx="3" cy="5"/>
              </a:xfrm>
              <a:custGeom>
                <a:avLst/>
                <a:gdLst>
                  <a:gd name="T0" fmla="*/ 0 w 3"/>
                  <a:gd name="T1" fmla="*/ 0 h 5"/>
                  <a:gd name="T2" fmla="*/ 3 w 3"/>
                  <a:gd name="T3" fmla="*/ 5 h 5"/>
                  <a:gd name="T4" fmla="*/ 0 w 3"/>
                  <a:gd name="T5" fmla="*/ 0 h 5"/>
                </a:gdLst>
                <a:ahLst/>
                <a:cxnLst>
                  <a:cxn ang="0">
                    <a:pos x="T0" y="T1"/>
                  </a:cxn>
                  <a:cxn ang="0">
                    <a:pos x="T2" y="T3"/>
                  </a:cxn>
                  <a:cxn ang="0">
                    <a:pos x="T4" y="T5"/>
                  </a:cxn>
                </a:cxnLst>
                <a:rect l="0" t="0" r="r" b="b"/>
                <a:pathLst>
                  <a:path w="3" h="5">
                    <a:moveTo>
                      <a:pt x="0" y="0"/>
                    </a:moveTo>
                    <a:cubicBezTo>
                      <a:pt x="1" y="2"/>
                      <a:pt x="2" y="3"/>
                      <a:pt x="3"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1641"/>
              <p:cNvSpPr>
                <a:spLocks/>
              </p:cNvSpPr>
              <p:nvPr/>
            </p:nvSpPr>
            <p:spPr bwMode="auto">
              <a:xfrm>
                <a:off x="1911" y="2846"/>
                <a:ext cx="2" cy="6"/>
              </a:xfrm>
              <a:custGeom>
                <a:avLst/>
                <a:gdLst>
                  <a:gd name="T0" fmla="*/ 2 w 2"/>
                  <a:gd name="T1" fmla="*/ 1 h 7"/>
                  <a:gd name="T2" fmla="*/ 0 w 2"/>
                  <a:gd name="T3" fmla="*/ 7 h 7"/>
                  <a:gd name="T4" fmla="*/ 0 w 2"/>
                  <a:gd name="T5" fmla="*/ 7 h 7"/>
                  <a:gd name="T6" fmla="*/ 2 w 2"/>
                  <a:gd name="T7" fmla="*/ 1 h 7"/>
                  <a:gd name="T8" fmla="*/ 0 w 2"/>
                  <a:gd name="T9" fmla="*/ 1 h 7"/>
                  <a:gd name="T10" fmla="*/ 0 w 2"/>
                  <a:gd name="T11" fmla="*/ 0 h 7"/>
                  <a:gd name="T12" fmla="*/ 0 w 2"/>
                  <a:gd name="T13" fmla="*/ 1 h 7"/>
                  <a:gd name="T14" fmla="*/ 2 w 2"/>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2" y="1"/>
                    </a:moveTo>
                    <a:cubicBezTo>
                      <a:pt x="0" y="7"/>
                      <a:pt x="0" y="7"/>
                      <a:pt x="0" y="7"/>
                    </a:cubicBezTo>
                    <a:cubicBezTo>
                      <a:pt x="0" y="7"/>
                      <a:pt x="0" y="7"/>
                      <a:pt x="0" y="7"/>
                    </a:cubicBezTo>
                    <a:cubicBezTo>
                      <a:pt x="2" y="1"/>
                      <a:pt x="2" y="1"/>
                      <a:pt x="2" y="1"/>
                    </a:cubicBezTo>
                    <a:cubicBezTo>
                      <a:pt x="0" y="1"/>
                      <a:pt x="0" y="1"/>
                      <a:pt x="0" y="1"/>
                    </a:cubicBezTo>
                    <a:cubicBezTo>
                      <a:pt x="0" y="1"/>
                      <a:pt x="0" y="0"/>
                      <a:pt x="0" y="0"/>
                    </a:cubicBezTo>
                    <a:cubicBezTo>
                      <a:pt x="0" y="0"/>
                      <a:pt x="0" y="1"/>
                      <a:pt x="0"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1642"/>
              <p:cNvSpPr>
                <a:spLocks/>
              </p:cNvSpPr>
              <p:nvPr/>
            </p:nvSpPr>
            <p:spPr bwMode="auto">
              <a:xfrm>
                <a:off x="1914" y="28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Oval 1643"/>
              <p:cNvSpPr>
                <a:spLocks noChangeArrowheads="1"/>
              </p:cNvSpPr>
              <p:nvPr/>
            </p:nvSpPr>
            <p:spPr bwMode="auto">
              <a:xfrm>
                <a:off x="1914" y="285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1644"/>
              <p:cNvSpPr>
                <a:spLocks/>
              </p:cNvSpPr>
              <p:nvPr/>
            </p:nvSpPr>
            <p:spPr bwMode="auto">
              <a:xfrm>
                <a:off x="2043" y="27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1645"/>
              <p:cNvSpPr>
                <a:spLocks/>
              </p:cNvSpPr>
              <p:nvPr/>
            </p:nvSpPr>
            <p:spPr bwMode="auto">
              <a:xfrm>
                <a:off x="2044" y="2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1646"/>
              <p:cNvSpPr>
                <a:spLocks/>
              </p:cNvSpPr>
              <p:nvPr/>
            </p:nvSpPr>
            <p:spPr bwMode="auto">
              <a:xfrm>
                <a:off x="2045" y="2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1647"/>
              <p:cNvSpPr>
                <a:spLocks/>
              </p:cNvSpPr>
              <p:nvPr/>
            </p:nvSpPr>
            <p:spPr bwMode="auto">
              <a:xfrm>
                <a:off x="2112" y="2837"/>
                <a:ext cx="16" cy="15"/>
              </a:xfrm>
              <a:custGeom>
                <a:avLst/>
                <a:gdLst>
                  <a:gd name="T0" fmla="*/ 4 w 16"/>
                  <a:gd name="T1" fmla="*/ 5 h 16"/>
                  <a:gd name="T2" fmla="*/ 4 w 16"/>
                  <a:gd name="T3" fmla="*/ 6 h 16"/>
                  <a:gd name="T4" fmla="*/ 3 w 16"/>
                  <a:gd name="T5" fmla="*/ 7 h 16"/>
                  <a:gd name="T6" fmla="*/ 3 w 16"/>
                  <a:gd name="T7" fmla="*/ 8 h 16"/>
                  <a:gd name="T8" fmla="*/ 1 w 16"/>
                  <a:gd name="T9" fmla="*/ 9 h 16"/>
                  <a:gd name="T10" fmla="*/ 1 w 16"/>
                  <a:gd name="T11" fmla="*/ 16 h 16"/>
                  <a:gd name="T12" fmla="*/ 2 w 16"/>
                  <a:gd name="T13" fmla="*/ 16 h 16"/>
                  <a:gd name="T14" fmla="*/ 5 w 16"/>
                  <a:gd name="T15" fmla="*/ 15 h 16"/>
                  <a:gd name="T16" fmla="*/ 6 w 16"/>
                  <a:gd name="T17" fmla="*/ 15 h 16"/>
                  <a:gd name="T18" fmla="*/ 6 w 16"/>
                  <a:gd name="T19" fmla="*/ 14 h 16"/>
                  <a:gd name="T20" fmla="*/ 8 w 16"/>
                  <a:gd name="T21" fmla="*/ 14 h 16"/>
                  <a:gd name="T22" fmla="*/ 8 w 16"/>
                  <a:gd name="T23" fmla="*/ 14 h 16"/>
                  <a:gd name="T24" fmla="*/ 9 w 16"/>
                  <a:gd name="T25" fmla="*/ 15 h 16"/>
                  <a:gd name="T26" fmla="*/ 10 w 16"/>
                  <a:gd name="T27" fmla="*/ 15 h 16"/>
                  <a:gd name="T28" fmla="*/ 10 w 16"/>
                  <a:gd name="T29" fmla="*/ 16 h 16"/>
                  <a:gd name="T30" fmla="*/ 11 w 16"/>
                  <a:gd name="T31" fmla="*/ 16 h 16"/>
                  <a:gd name="T32" fmla="*/ 12 w 16"/>
                  <a:gd name="T33" fmla="*/ 14 h 16"/>
                  <a:gd name="T34" fmla="*/ 11 w 16"/>
                  <a:gd name="T35" fmla="*/ 13 h 16"/>
                  <a:gd name="T36" fmla="*/ 8 w 16"/>
                  <a:gd name="T37" fmla="*/ 12 h 16"/>
                  <a:gd name="T38" fmla="*/ 8 w 16"/>
                  <a:gd name="T39" fmla="*/ 9 h 16"/>
                  <a:gd name="T40" fmla="*/ 16 w 16"/>
                  <a:gd name="T41" fmla="*/ 3 h 16"/>
                  <a:gd name="T42" fmla="*/ 14 w 16"/>
                  <a:gd name="T43" fmla="*/ 0 h 16"/>
                  <a:gd name="T44" fmla="*/ 13 w 16"/>
                  <a:gd name="T45" fmla="*/ 0 h 16"/>
                  <a:gd name="T46" fmla="*/ 13 w 16"/>
                  <a:gd name="T47" fmla="*/ 0 h 16"/>
                  <a:gd name="T48" fmla="*/ 13 w 16"/>
                  <a:gd name="T49" fmla="*/ 0 h 16"/>
                  <a:gd name="T50" fmla="*/ 12 w 16"/>
                  <a:gd name="T51" fmla="*/ 1 h 16"/>
                  <a:gd name="T52" fmla="*/ 12 w 16"/>
                  <a:gd name="T53" fmla="*/ 1 h 16"/>
                  <a:gd name="T54" fmla="*/ 12 w 16"/>
                  <a:gd name="T55" fmla="*/ 1 h 16"/>
                  <a:gd name="T56" fmla="*/ 12 w 16"/>
                  <a:gd name="T57" fmla="*/ 1 h 16"/>
                  <a:gd name="T58" fmla="*/ 9 w 16"/>
                  <a:gd name="T59" fmla="*/ 2 h 16"/>
                  <a:gd name="T60" fmla="*/ 9 w 16"/>
                  <a:gd name="T61" fmla="*/ 2 h 16"/>
                  <a:gd name="T62" fmla="*/ 6 w 16"/>
                  <a:gd name="T63" fmla="*/ 2 h 16"/>
                  <a:gd name="T64" fmla="*/ 4 w 16"/>
                  <a:gd name="T6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6">
                    <a:moveTo>
                      <a:pt x="4" y="5"/>
                    </a:moveTo>
                    <a:cubicBezTo>
                      <a:pt x="4" y="5"/>
                      <a:pt x="4" y="6"/>
                      <a:pt x="4" y="6"/>
                    </a:cubicBezTo>
                    <a:cubicBezTo>
                      <a:pt x="4" y="6"/>
                      <a:pt x="3" y="7"/>
                      <a:pt x="3" y="7"/>
                    </a:cubicBezTo>
                    <a:cubicBezTo>
                      <a:pt x="3" y="7"/>
                      <a:pt x="3" y="7"/>
                      <a:pt x="3" y="8"/>
                    </a:cubicBezTo>
                    <a:cubicBezTo>
                      <a:pt x="2" y="8"/>
                      <a:pt x="2" y="9"/>
                      <a:pt x="1" y="9"/>
                    </a:cubicBezTo>
                    <a:cubicBezTo>
                      <a:pt x="0" y="11"/>
                      <a:pt x="1" y="15"/>
                      <a:pt x="1" y="16"/>
                    </a:cubicBezTo>
                    <a:cubicBezTo>
                      <a:pt x="1" y="16"/>
                      <a:pt x="1" y="16"/>
                      <a:pt x="2" y="16"/>
                    </a:cubicBezTo>
                    <a:cubicBezTo>
                      <a:pt x="3" y="16"/>
                      <a:pt x="4" y="16"/>
                      <a:pt x="5" y="15"/>
                    </a:cubicBezTo>
                    <a:cubicBezTo>
                      <a:pt x="5" y="15"/>
                      <a:pt x="6" y="15"/>
                      <a:pt x="6" y="15"/>
                    </a:cubicBezTo>
                    <a:cubicBezTo>
                      <a:pt x="6" y="15"/>
                      <a:pt x="6" y="15"/>
                      <a:pt x="6" y="14"/>
                    </a:cubicBezTo>
                    <a:cubicBezTo>
                      <a:pt x="7" y="14"/>
                      <a:pt x="7" y="14"/>
                      <a:pt x="8" y="14"/>
                    </a:cubicBezTo>
                    <a:cubicBezTo>
                      <a:pt x="8" y="14"/>
                      <a:pt x="8" y="14"/>
                      <a:pt x="8" y="14"/>
                    </a:cubicBezTo>
                    <a:cubicBezTo>
                      <a:pt x="8" y="15"/>
                      <a:pt x="9" y="15"/>
                      <a:pt x="9" y="15"/>
                    </a:cubicBezTo>
                    <a:cubicBezTo>
                      <a:pt x="9" y="15"/>
                      <a:pt x="10" y="15"/>
                      <a:pt x="10" y="15"/>
                    </a:cubicBezTo>
                    <a:cubicBezTo>
                      <a:pt x="10" y="15"/>
                      <a:pt x="10" y="15"/>
                      <a:pt x="10" y="16"/>
                    </a:cubicBezTo>
                    <a:cubicBezTo>
                      <a:pt x="11" y="16"/>
                      <a:pt x="11" y="16"/>
                      <a:pt x="11" y="16"/>
                    </a:cubicBezTo>
                    <a:cubicBezTo>
                      <a:pt x="11" y="15"/>
                      <a:pt x="12" y="14"/>
                      <a:pt x="12" y="14"/>
                    </a:cubicBezTo>
                    <a:cubicBezTo>
                      <a:pt x="12" y="14"/>
                      <a:pt x="11" y="13"/>
                      <a:pt x="11" y="13"/>
                    </a:cubicBezTo>
                    <a:cubicBezTo>
                      <a:pt x="10" y="13"/>
                      <a:pt x="9" y="13"/>
                      <a:pt x="8" y="12"/>
                    </a:cubicBezTo>
                    <a:cubicBezTo>
                      <a:pt x="8" y="11"/>
                      <a:pt x="7" y="10"/>
                      <a:pt x="8" y="9"/>
                    </a:cubicBezTo>
                    <a:cubicBezTo>
                      <a:pt x="8" y="7"/>
                      <a:pt x="13" y="4"/>
                      <a:pt x="16" y="3"/>
                    </a:cubicBezTo>
                    <a:cubicBezTo>
                      <a:pt x="16" y="3"/>
                      <a:pt x="16" y="2"/>
                      <a:pt x="14" y="0"/>
                    </a:cubicBezTo>
                    <a:cubicBezTo>
                      <a:pt x="14" y="0"/>
                      <a:pt x="14" y="0"/>
                      <a:pt x="13" y="0"/>
                    </a:cubicBezTo>
                    <a:cubicBezTo>
                      <a:pt x="13" y="0"/>
                      <a:pt x="13" y="0"/>
                      <a:pt x="13" y="0"/>
                    </a:cubicBezTo>
                    <a:cubicBezTo>
                      <a:pt x="13" y="0"/>
                      <a:pt x="13" y="0"/>
                      <a:pt x="13" y="0"/>
                    </a:cubicBezTo>
                    <a:cubicBezTo>
                      <a:pt x="13" y="0"/>
                      <a:pt x="12" y="1"/>
                      <a:pt x="12" y="1"/>
                    </a:cubicBezTo>
                    <a:cubicBezTo>
                      <a:pt x="12" y="1"/>
                      <a:pt x="12" y="1"/>
                      <a:pt x="12" y="1"/>
                    </a:cubicBezTo>
                    <a:cubicBezTo>
                      <a:pt x="12" y="1"/>
                      <a:pt x="12" y="1"/>
                      <a:pt x="12" y="1"/>
                    </a:cubicBezTo>
                    <a:cubicBezTo>
                      <a:pt x="12" y="1"/>
                      <a:pt x="12" y="1"/>
                      <a:pt x="12" y="1"/>
                    </a:cubicBezTo>
                    <a:cubicBezTo>
                      <a:pt x="11" y="2"/>
                      <a:pt x="10" y="2"/>
                      <a:pt x="9" y="2"/>
                    </a:cubicBezTo>
                    <a:cubicBezTo>
                      <a:pt x="9" y="2"/>
                      <a:pt x="9" y="2"/>
                      <a:pt x="9" y="2"/>
                    </a:cubicBezTo>
                    <a:cubicBezTo>
                      <a:pt x="8" y="2"/>
                      <a:pt x="7" y="2"/>
                      <a:pt x="6" y="2"/>
                    </a:cubicBezTo>
                    <a:cubicBezTo>
                      <a:pt x="6" y="3"/>
                      <a:pt x="5"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1648"/>
              <p:cNvSpPr>
                <a:spLocks/>
              </p:cNvSpPr>
              <p:nvPr/>
            </p:nvSpPr>
            <p:spPr bwMode="auto">
              <a:xfrm>
                <a:off x="2123" y="2850"/>
                <a:ext cx="1" cy="2"/>
              </a:xfrm>
              <a:custGeom>
                <a:avLst/>
                <a:gdLst>
                  <a:gd name="T0" fmla="*/ 0 w 1"/>
                  <a:gd name="T1" fmla="*/ 2 h 2"/>
                  <a:gd name="T2" fmla="*/ 1 w 1"/>
                  <a:gd name="T3" fmla="*/ 0 h 2"/>
                  <a:gd name="T4" fmla="*/ 1 w 1"/>
                  <a:gd name="T5" fmla="*/ 0 h 2"/>
                  <a:gd name="T6" fmla="*/ 0 w 1"/>
                  <a:gd name="T7" fmla="*/ 2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1"/>
                      <a:pt x="1" y="0"/>
                      <a:pt x="1" y="0"/>
                    </a:cubicBezTo>
                    <a:cubicBezTo>
                      <a:pt x="1" y="0"/>
                      <a:pt x="1" y="0"/>
                      <a:pt x="1" y="0"/>
                    </a:cubicBezTo>
                    <a:cubicBezTo>
                      <a:pt x="1" y="0"/>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1649"/>
              <p:cNvSpPr>
                <a:spLocks/>
              </p:cNvSpPr>
              <p:nvPr/>
            </p:nvSpPr>
            <p:spPr bwMode="auto">
              <a:xfrm>
                <a:off x="2055" y="2779"/>
                <a:ext cx="68" cy="56"/>
              </a:xfrm>
              <a:custGeom>
                <a:avLst/>
                <a:gdLst>
                  <a:gd name="T0" fmla="*/ 2 w 71"/>
                  <a:gd name="T1" fmla="*/ 37 h 59"/>
                  <a:gd name="T2" fmla="*/ 5 w 71"/>
                  <a:gd name="T3" fmla="*/ 37 h 59"/>
                  <a:gd name="T4" fmla="*/ 10 w 71"/>
                  <a:gd name="T5" fmla="*/ 38 h 59"/>
                  <a:gd name="T6" fmla="*/ 11 w 71"/>
                  <a:gd name="T7" fmla="*/ 35 h 59"/>
                  <a:gd name="T8" fmla="*/ 16 w 71"/>
                  <a:gd name="T9" fmla="*/ 31 h 59"/>
                  <a:gd name="T10" fmla="*/ 20 w 71"/>
                  <a:gd name="T11" fmla="*/ 33 h 59"/>
                  <a:gd name="T12" fmla="*/ 21 w 71"/>
                  <a:gd name="T13" fmla="*/ 34 h 59"/>
                  <a:gd name="T14" fmla="*/ 24 w 71"/>
                  <a:gd name="T15" fmla="*/ 36 h 59"/>
                  <a:gd name="T16" fmla="*/ 30 w 71"/>
                  <a:gd name="T17" fmla="*/ 35 h 59"/>
                  <a:gd name="T18" fmla="*/ 31 w 71"/>
                  <a:gd name="T19" fmla="*/ 36 h 59"/>
                  <a:gd name="T20" fmla="*/ 33 w 71"/>
                  <a:gd name="T21" fmla="*/ 36 h 59"/>
                  <a:gd name="T22" fmla="*/ 36 w 71"/>
                  <a:gd name="T23" fmla="*/ 36 h 59"/>
                  <a:gd name="T24" fmla="*/ 42 w 71"/>
                  <a:gd name="T25" fmla="*/ 35 h 59"/>
                  <a:gd name="T26" fmla="*/ 67 w 71"/>
                  <a:gd name="T27" fmla="*/ 59 h 59"/>
                  <a:gd name="T28" fmla="*/ 67 w 71"/>
                  <a:gd name="T29" fmla="*/ 59 h 59"/>
                  <a:gd name="T30" fmla="*/ 68 w 71"/>
                  <a:gd name="T31" fmla="*/ 59 h 59"/>
                  <a:gd name="T32" fmla="*/ 68 w 71"/>
                  <a:gd name="T33" fmla="*/ 59 h 59"/>
                  <a:gd name="T34" fmla="*/ 69 w 71"/>
                  <a:gd name="T35" fmla="*/ 59 h 59"/>
                  <a:gd name="T36" fmla="*/ 70 w 71"/>
                  <a:gd name="T37" fmla="*/ 59 h 59"/>
                  <a:gd name="T38" fmla="*/ 70 w 71"/>
                  <a:gd name="T39" fmla="*/ 59 h 59"/>
                  <a:gd name="T40" fmla="*/ 70 w 71"/>
                  <a:gd name="T41" fmla="*/ 58 h 59"/>
                  <a:gd name="T42" fmla="*/ 71 w 71"/>
                  <a:gd name="T43" fmla="*/ 58 h 59"/>
                  <a:gd name="T44" fmla="*/ 60 w 71"/>
                  <a:gd name="T45" fmla="*/ 46 h 59"/>
                  <a:gd name="T46" fmla="*/ 44 w 71"/>
                  <a:gd name="T47" fmla="*/ 35 h 59"/>
                  <a:gd name="T48" fmla="*/ 38 w 71"/>
                  <a:gd name="T49" fmla="*/ 29 h 59"/>
                  <a:gd name="T50" fmla="*/ 36 w 71"/>
                  <a:gd name="T51" fmla="*/ 27 h 59"/>
                  <a:gd name="T52" fmla="*/ 26 w 71"/>
                  <a:gd name="T53" fmla="*/ 9 h 59"/>
                  <a:gd name="T54" fmla="*/ 22 w 71"/>
                  <a:gd name="T55" fmla="*/ 0 h 59"/>
                  <a:gd name="T56" fmla="*/ 22 w 71"/>
                  <a:gd name="T57" fmla="*/ 0 h 59"/>
                  <a:gd name="T58" fmla="*/ 21 w 71"/>
                  <a:gd name="T59" fmla="*/ 1 h 59"/>
                  <a:gd name="T60" fmla="*/ 19 w 71"/>
                  <a:gd name="T61" fmla="*/ 3 h 59"/>
                  <a:gd name="T62" fmla="*/ 18 w 71"/>
                  <a:gd name="T63" fmla="*/ 4 h 59"/>
                  <a:gd name="T64" fmla="*/ 17 w 71"/>
                  <a:gd name="T65" fmla="*/ 5 h 59"/>
                  <a:gd name="T66" fmla="*/ 16 w 71"/>
                  <a:gd name="T67" fmla="*/ 5 h 59"/>
                  <a:gd name="T68" fmla="*/ 14 w 71"/>
                  <a:gd name="T69" fmla="*/ 7 h 59"/>
                  <a:gd name="T70" fmla="*/ 13 w 71"/>
                  <a:gd name="T71" fmla="*/ 8 h 59"/>
                  <a:gd name="T72" fmla="*/ 10 w 71"/>
                  <a:gd name="T73" fmla="*/ 10 h 59"/>
                  <a:gd name="T74" fmla="*/ 7 w 71"/>
                  <a:gd name="T75" fmla="*/ 12 h 59"/>
                  <a:gd name="T76" fmla="*/ 2 w 71"/>
                  <a:gd name="T77" fmla="*/ 25 h 59"/>
                  <a:gd name="T78" fmla="*/ 2 w 71"/>
                  <a:gd name="T79" fmla="*/ 36 h 59"/>
                  <a:gd name="T80" fmla="*/ 2 w 71"/>
                  <a:gd name="T81" fmla="*/ 36 h 59"/>
                  <a:gd name="T82" fmla="*/ 2 w 71"/>
                  <a:gd name="T83" fmla="*/ 37 h 59"/>
                  <a:gd name="T84" fmla="*/ 2 w 71"/>
                  <a:gd name="T85"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59">
                    <a:moveTo>
                      <a:pt x="2" y="37"/>
                    </a:moveTo>
                    <a:cubicBezTo>
                      <a:pt x="3" y="37"/>
                      <a:pt x="4" y="37"/>
                      <a:pt x="5" y="37"/>
                    </a:cubicBezTo>
                    <a:cubicBezTo>
                      <a:pt x="8" y="37"/>
                      <a:pt x="10" y="37"/>
                      <a:pt x="10" y="38"/>
                    </a:cubicBezTo>
                    <a:cubicBezTo>
                      <a:pt x="11" y="37"/>
                      <a:pt x="11" y="36"/>
                      <a:pt x="11" y="35"/>
                    </a:cubicBezTo>
                    <a:cubicBezTo>
                      <a:pt x="12" y="32"/>
                      <a:pt x="14" y="31"/>
                      <a:pt x="16" y="31"/>
                    </a:cubicBezTo>
                    <a:cubicBezTo>
                      <a:pt x="17" y="31"/>
                      <a:pt x="18" y="32"/>
                      <a:pt x="20" y="33"/>
                    </a:cubicBezTo>
                    <a:cubicBezTo>
                      <a:pt x="20" y="34"/>
                      <a:pt x="21" y="34"/>
                      <a:pt x="21" y="34"/>
                    </a:cubicBezTo>
                    <a:cubicBezTo>
                      <a:pt x="22" y="36"/>
                      <a:pt x="23" y="36"/>
                      <a:pt x="24" y="36"/>
                    </a:cubicBezTo>
                    <a:cubicBezTo>
                      <a:pt x="28" y="34"/>
                      <a:pt x="30" y="35"/>
                      <a:pt x="30" y="35"/>
                    </a:cubicBezTo>
                    <a:cubicBezTo>
                      <a:pt x="31" y="35"/>
                      <a:pt x="31" y="35"/>
                      <a:pt x="31" y="36"/>
                    </a:cubicBezTo>
                    <a:cubicBezTo>
                      <a:pt x="31" y="36"/>
                      <a:pt x="31" y="36"/>
                      <a:pt x="33" y="36"/>
                    </a:cubicBezTo>
                    <a:cubicBezTo>
                      <a:pt x="34" y="36"/>
                      <a:pt x="35" y="36"/>
                      <a:pt x="36" y="36"/>
                    </a:cubicBezTo>
                    <a:cubicBezTo>
                      <a:pt x="39" y="35"/>
                      <a:pt x="41" y="35"/>
                      <a:pt x="42" y="35"/>
                    </a:cubicBezTo>
                    <a:cubicBezTo>
                      <a:pt x="43" y="36"/>
                      <a:pt x="45" y="36"/>
                      <a:pt x="67" y="59"/>
                    </a:cubicBezTo>
                    <a:cubicBezTo>
                      <a:pt x="67" y="59"/>
                      <a:pt x="67" y="59"/>
                      <a:pt x="67" y="59"/>
                    </a:cubicBezTo>
                    <a:cubicBezTo>
                      <a:pt x="67" y="59"/>
                      <a:pt x="67" y="59"/>
                      <a:pt x="68" y="59"/>
                    </a:cubicBezTo>
                    <a:cubicBezTo>
                      <a:pt x="68" y="59"/>
                      <a:pt x="68" y="59"/>
                      <a:pt x="68" y="59"/>
                    </a:cubicBezTo>
                    <a:cubicBezTo>
                      <a:pt x="69" y="59"/>
                      <a:pt x="69" y="59"/>
                      <a:pt x="69" y="59"/>
                    </a:cubicBezTo>
                    <a:cubicBezTo>
                      <a:pt x="69" y="59"/>
                      <a:pt x="69" y="59"/>
                      <a:pt x="70" y="59"/>
                    </a:cubicBezTo>
                    <a:cubicBezTo>
                      <a:pt x="70" y="59"/>
                      <a:pt x="70" y="59"/>
                      <a:pt x="70" y="59"/>
                    </a:cubicBezTo>
                    <a:cubicBezTo>
                      <a:pt x="70" y="58"/>
                      <a:pt x="70" y="58"/>
                      <a:pt x="70" y="58"/>
                    </a:cubicBezTo>
                    <a:cubicBezTo>
                      <a:pt x="70" y="58"/>
                      <a:pt x="70" y="58"/>
                      <a:pt x="71" y="58"/>
                    </a:cubicBezTo>
                    <a:cubicBezTo>
                      <a:pt x="67" y="55"/>
                      <a:pt x="64" y="51"/>
                      <a:pt x="60" y="46"/>
                    </a:cubicBezTo>
                    <a:cubicBezTo>
                      <a:pt x="54" y="38"/>
                      <a:pt x="47" y="35"/>
                      <a:pt x="44" y="35"/>
                    </a:cubicBezTo>
                    <a:cubicBezTo>
                      <a:pt x="40" y="35"/>
                      <a:pt x="39" y="32"/>
                      <a:pt x="38" y="29"/>
                    </a:cubicBezTo>
                    <a:cubicBezTo>
                      <a:pt x="37" y="29"/>
                      <a:pt x="37" y="28"/>
                      <a:pt x="36" y="27"/>
                    </a:cubicBezTo>
                    <a:cubicBezTo>
                      <a:pt x="32" y="27"/>
                      <a:pt x="27" y="15"/>
                      <a:pt x="26" y="9"/>
                    </a:cubicBezTo>
                    <a:cubicBezTo>
                      <a:pt x="26" y="7"/>
                      <a:pt x="25" y="3"/>
                      <a:pt x="22" y="0"/>
                    </a:cubicBezTo>
                    <a:cubicBezTo>
                      <a:pt x="22" y="0"/>
                      <a:pt x="22" y="0"/>
                      <a:pt x="22" y="0"/>
                    </a:cubicBezTo>
                    <a:cubicBezTo>
                      <a:pt x="21" y="1"/>
                      <a:pt x="21" y="1"/>
                      <a:pt x="21" y="1"/>
                    </a:cubicBezTo>
                    <a:cubicBezTo>
                      <a:pt x="20" y="2"/>
                      <a:pt x="20" y="2"/>
                      <a:pt x="19" y="3"/>
                    </a:cubicBezTo>
                    <a:cubicBezTo>
                      <a:pt x="19" y="3"/>
                      <a:pt x="19" y="3"/>
                      <a:pt x="18" y="4"/>
                    </a:cubicBezTo>
                    <a:cubicBezTo>
                      <a:pt x="18" y="4"/>
                      <a:pt x="17" y="5"/>
                      <a:pt x="17" y="5"/>
                    </a:cubicBezTo>
                    <a:cubicBezTo>
                      <a:pt x="17" y="5"/>
                      <a:pt x="16" y="5"/>
                      <a:pt x="16" y="5"/>
                    </a:cubicBezTo>
                    <a:cubicBezTo>
                      <a:pt x="16" y="6"/>
                      <a:pt x="15" y="6"/>
                      <a:pt x="14" y="7"/>
                    </a:cubicBezTo>
                    <a:cubicBezTo>
                      <a:pt x="14" y="7"/>
                      <a:pt x="13" y="7"/>
                      <a:pt x="13" y="8"/>
                    </a:cubicBezTo>
                    <a:cubicBezTo>
                      <a:pt x="12" y="9"/>
                      <a:pt x="11" y="9"/>
                      <a:pt x="10" y="10"/>
                    </a:cubicBezTo>
                    <a:cubicBezTo>
                      <a:pt x="7" y="11"/>
                      <a:pt x="7" y="12"/>
                      <a:pt x="7" y="12"/>
                    </a:cubicBezTo>
                    <a:cubicBezTo>
                      <a:pt x="8" y="16"/>
                      <a:pt x="6" y="20"/>
                      <a:pt x="2" y="25"/>
                    </a:cubicBezTo>
                    <a:cubicBezTo>
                      <a:pt x="0" y="28"/>
                      <a:pt x="1" y="32"/>
                      <a:pt x="2" y="36"/>
                    </a:cubicBezTo>
                    <a:cubicBezTo>
                      <a:pt x="2" y="36"/>
                      <a:pt x="2" y="36"/>
                      <a:pt x="2" y="36"/>
                    </a:cubicBezTo>
                    <a:cubicBezTo>
                      <a:pt x="2" y="37"/>
                      <a:pt x="2" y="37"/>
                      <a:pt x="2" y="37"/>
                    </a:cubicBezTo>
                    <a:cubicBezTo>
                      <a:pt x="2" y="37"/>
                      <a:pt x="2"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1650"/>
              <p:cNvSpPr>
                <a:spLocks/>
              </p:cNvSpPr>
              <p:nvPr/>
            </p:nvSpPr>
            <p:spPr bwMode="auto">
              <a:xfrm>
                <a:off x="2072" y="278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1651"/>
              <p:cNvSpPr>
                <a:spLocks/>
              </p:cNvSpPr>
              <p:nvPr/>
            </p:nvSpPr>
            <p:spPr bwMode="auto">
              <a:xfrm>
                <a:off x="2070" y="278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1652"/>
              <p:cNvSpPr>
                <a:spLocks/>
              </p:cNvSpPr>
              <p:nvPr/>
            </p:nvSpPr>
            <p:spPr bwMode="auto">
              <a:xfrm>
                <a:off x="2075" y="277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1653"/>
              <p:cNvSpPr>
                <a:spLocks/>
              </p:cNvSpPr>
              <p:nvPr/>
            </p:nvSpPr>
            <p:spPr bwMode="auto">
              <a:xfrm>
                <a:off x="2055" y="2803"/>
                <a:ext cx="2" cy="10"/>
              </a:xfrm>
              <a:custGeom>
                <a:avLst/>
                <a:gdLst>
                  <a:gd name="T0" fmla="*/ 2 w 2"/>
                  <a:gd name="T1" fmla="*/ 0 h 11"/>
                  <a:gd name="T2" fmla="*/ 2 w 2"/>
                  <a:gd name="T3" fmla="*/ 11 h 11"/>
                  <a:gd name="T4" fmla="*/ 2 w 2"/>
                  <a:gd name="T5" fmla="*/ 11 h 11"/>
                  <a:gd name="T6" fmla="*/ 2 w 2"/>
                  <a:gd name="T7" fmla="*/ 11 h 11"/>
                  <a:gd name="T8" fmla="*/ 2 w 2"/>
                  <a:gd name="T9" fmla="*/ 0 h 11"/>
                </a:gdLst>
                <a:ahLst/>
                <a:cxnLst>
                  <a:cxn ang="0">
                    <a:pos x="T0" y="T1"/>
                  </a:cxn>
                  <a:cxn ang="0">
                    <a:pos x="T2" y="T3"/>
                  </a:cxn>
                  <a:cxn ang="0">
                    <a:pos x="T4" y="T5"/>
                  </a:cxn>
                  <a:cxn ang="0">
                    <a:pos x="T6" y="T7"/>
                  </a:cxn>
                  <a:cxn ang="0">
                    <a:pos x="T8" y="T9"/>
                  </a:cxn>
                </a:cxnLst>
                <a:rect l="0" t="0" r="r" b="b"/>
                <a:pathLst>
                  <a:path w="2" h="11">
                    <a:moveTo>
                      <a:pt x="2" y="0"/>
                    </a:moveTo>
                    <a:cubicBezTo>
                      <a:pt x="0" y="3"/>
                      <a:pt x="1" y="7"/>
                      <a:pt x="2" y="11"/>
                    </a:cubicBezTo>
                    <a:cubicBezTo>
                      <a:pt x="2" y="11"/>
                      <a:pt x="2" y="11"/>
                      <a:pt x="2" y="11"/>
                    </a:cubicBezTo>
                    <a:cubicBezTo>
                      <a:pt x="2" y="11"/>
                      <a:pt x="2" y="11"/>
                      <a:pt x="2" y="11"/>
                    </a:cubicBezTo>
                    <a:cubicBezTo>
                      <a:pt x="1" y="7"/>
                      <a:pt x="0"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1654"/>
              <p:cNvSpPr>
                <a:spLocks/>
              </p:cNvSpPr>
              <p:nvPr/>
            </p:nvSpPr>
            <p:spPr bwMode="auto">
              <a:xfrm>
                <a:off x="2121" y="2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655"/>
              <p:cNvSpPr>
                <a:spLocks/>
              </p:cNvSpPr>
              <p:nvPr/>
            </p:nvSpPr>
            <p:spPr bwMode="auto">
              <a:xfrm>
                <a:off x="2122" y="28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656"/>
              <p:cNvSpPr>
                <a:spLocks/>
              </p:cNvSpPr>
              <p:nvPr/>
            </p:nvSpPr>
            <p:spPr bwMode="auto">
              <a:xfrm>
                <a:off x="2119"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1657"/>
              <p:cNvSpPr>
                <a:spLocks/>
              </p:cNvSpPr>
              <p:nvPr/>
            </p:nvSpPr>
            <p:spPr bwMode="auto">
              <a:xfrm>
                <a:off x="2120"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1658"/>
              <p:cNvSpPr>
                <a:spLocks/>
              </p:cNvSpPr>
              <p:nvPr/>
            </p:nvSpPr>
            <p:spPr bwMode="auto">
              <a:xfrm>
                <a:off x="2018" y="2812"/>
                <a:ext cx="156" cy="122"/>
              </a:xfrm>
              <a:custGeom>
                <a:avLst/>
                <a:gdLst>
                  <a:gd name="T0" fmla="*/ 41 w 163"/>
                  <a:gd name="T1" fmla="*/ 8 h 127"/>
                  <a:gd name="T2" fmla="*/ 40 w 163"/>
                  <a:gd name="T3" fmla="*/ 11 h 127"/>
                  <a:gd name="T4" fmla="*/ 38 w 163"/>
                  <a:gd name="T5" fmla="*/ 14 h 127"/>
                  <a:gd name="T6" fmla="*/ 30 w 163"/>
                  <a:gd name="T7" fmla="*/ 25 h 127"/>
                  <a:gd name="T8" fmla="*/ 25 w 163"/>
                  <a:gd name="T9" fmla="*/ 33 h 127"/>
                  <a:gd name="T10" fmla="*/ 21 w 163"/>
                  <a:gd name="T11" fmla="*/ 44 h 127"/>
                  <a:gd name="T12" fmla="*/ 17 w 163"/>
                  <a:gd name="T13" fmla="*/ 47 h 127"/>
                  <a:gd name="T14" fmla="*/ 13 w 163"/>
                  <a:gd name="T15" fmla="*/ 58 h 127"/>
                  <a:gd name="T16" fmla="*/ 7 w 163"/>
                  <a:gd name="T17" fmla="*/ 72 h 127"/>
                  <a:gd name="T18" fmla="*/ 3 w 163"/>
                  <a:gd name="T19" fmla="*/ 73 h 127"/>
                  <a:gd name="T20" fmla="*/ 0 w 163"/>
                  <a:gd name="T21" fmla="*/ 78 h 127"/>
                  <a:gd name="T22" fmla="*/ 11 w 163"/>
                  <a:gd name="T23" fmla="*/ 84 h 127"/>
                  <a:gd name="T24" fmla="*/ 21 w 163"/>
                  <a:gd name="T25" fmla="*/ 96 h 127"/>
                  <a:gd name="T26" fmla="*/ 32 w 163"/>
                  <a:gd name="T27" fmla="*/ 104 h 127"/>
                  <a:gd name="T28" fmla="*/ 32 w 163"/>
                  <a:gd name="T29" fmla="*/ 111 h 127"/>
                  <a:gd name="T30" fmla="*/ 31 w 163"/>
                  <a:gd name="T31" fmla="*/ 114 h 127"/>
                  <a:gd name="T32" fmla="*/ 33 w 163"/>
                  <a:gd name="T33" fmla="*/ 114 h 127"/>
                  <a:gd name="T34" fmla="*/ 34 w 163"/>
                  <a:gd name="T35" fmla="*/ 115 h 127"/>
                  <a:gd name="T36" fmla="*/ 46 w 163"/>
                  <a:gd name="T37" fmla="*/ 117 h 127"/>
                  <a:gd name="T38" fmla="*/ 71 w 163"/>
                  <a:gd name="T39" fmla="*/ 127 h 127"/>
                  <a:gd name="T40" fmla="*/ 77 w 163"/>
                  <a:gd name="T41" fmla="*/ 121 h 127"/>
                  <a:gd name="T42" fmla="*/ 89 w 163"/>
                  <a:gd name="T43" fmla="*/ 120 h 127"/>
                  <a:gd name="T44" fmla="*/ 98 w 163"/>
                  <a:gd name="T45" fmla="*/ 120 h 127"/>
                  <a:gd name="T46" fmla="*/ 98 w 163"/>
                  <a:gd name="T47" fmla="*/ 119 h 127"/>
                  <a:gd name="T48" fmla="*/ 103 w 163"/>
                  <a:gd name="T49" fmla="*/ 118 h 127"/>
                  <a:gd name="T50" fmla="*/ 106 w 163"/>
                  <a:gd name="T51" fmla="*/ 118 h 127"/>
                  <a:gd name="T52" fmla="*/ 108 w 163"/>
                  <a:gd name="T53" fmla="*/ 118 h 127"/>
                  <a:gd name="T54" fmla="*/ 123 w 163"/>
                  <a:gd name="T55" fmla="*/ 110 h 127"/>
                  <a:gd name="T56" fmla="*/ 134 w 163"/>
                  <a:gd name="T57" fmla="*/ 109 h 127"/>
                  <a:gd name="T58" fmla="*/ 161 w 163"/>
                  <a:gd name="T59" fmla="*/ 79 h 127"/>
                  <a:gd name="T60" fmla="*/ 122 w 163"/>
                  <a:gd name="T61" fmla="*/ 68 h 127"/>
                  <a:gd name="T62" fmla="*/ 115 w 163"/>
                  <a:gd name="T63" fmla="*/ 61 h 127"/>
                  <a:gd name="T64" fmla="*/ 106 w 163"/>
                  <a:gd name="T65" fmla="*/ 49 h 127"/>
                  <a:gd name="T66" fmla="*/ 107 w 163"/>
                  <a:gd name="T67" fmla="*/ 47 h 127"/>
                  <a:gd name="T68" fmla="*/ 107 w 163"/>
                  <a:gd name="T69" fmla="*/ 46 h 127"/>
                  <a:gd name="T70" fmla="*/ 108 w 163"/>
                  <a:gd name="T71" fmla="*/ 45 h 127"/>
                  <a:gd name="T72" fmla="*/ 107 w 163"/>
                  <a:gd name="T73" fmla="*/ 45 h 127"/>
                  <a:gd name="T74" fmla="*/ 106 w 163"/>
                  <a:gd name="T75" fmla="*/ 44 h 127"/>
                  <a:gd name="T76" fmla="*/ 101 w 163"/>
                  <a:gd name="T77" fmla="*/ 46 h 127"/>
                  <a:gd name="T78" fmla="*/ 97 w 163"/>
                  <a:gd name="T79" fmla="*/ 32 h 127"/>
                  <a:gd name="T80" fmla="*/ 99 w 163"/>
                  <a:gd name="T81" fmla="*/ 31 h 127"/>
                  <a:gd name="T82" fmla="*/ 100 w 163"/>
                  <a:gd name="T83" fmla="*/ 29 h 127"/>
                  <a:gd name="T84" fmla="*/ 102 w 163"/>
                  <a:gd name="T85" fmla="*/ 27 h 127"/>
                  <a:gd name="T86" fmla="*/ 91 w 163"/>
                  <a:gd name="T87" fmla="*/ 15 h 127"/>
                  <a:gd name="T88" fmla="*/ 88 w 163"/>
                  <a:gd name="T89" fmla="*/ 12 h 127"/>
                  <a:gd name="T90" fmla="*/ 85 w 163"/>
                  <a:gd name="T91" fmla="*/ 9 h 127"/>
                  <a:gd name="T92" fmla="*/ 83 w 163"/>
                  <a:gd name="T93" fmla="*/ 7 h 127"/>
                  <a:gd name="T94" fmla="*/ 80 w 163"/>
                  <a:gd name="T95" fmla="*/ 4 h 127"/>
                  <a:gd name="T96" fmla="*/ 76 w 163"/>
                  <a:gd name="T97" fmla="*/ 5 h 127"/>
                  <a:gd name="T98" fmla="*/ 69 w 163"/>
                  <a:gd name="T99" fmla="*/ 4 h 127"/>
                  <a:gd name="T100" fmla="*/ 65 w 163"/>
                  <a:gd name="T101" fmla="*/ 4 h 127"/>
                  <a:gd name="T102" fmla="*/ 57 w 163"/>
                  <a:gd name="T103" fmla="*/ 2 h 127"/>
                  <a:gd name="T104" fmla="*/ 55 w 163"/>
                  <a:gd name="T105" fmla="*/ 0 h 127"/>
                  <a:gd name="T106" fmla="*/ 54 w 163"/>
                  <a:gd name="T107" fmla="*/ 3 h 127"/>
                  <a:gd name="T108" fmla="*/ 47 w 163"/>
                  <a:gd name="T109" fmla="*/ 6 h 127"/>
                  <a:gd name="T110" fmla="*/ 41 w 163"/>
                  <a:gd name="T111" fmla="*/ 6 h 127"/>
                  <a:gd name="T112" fmla="*/ 41 w 163"/>
                  <a:gd name="T113"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127">
                    <a:moveTo>
                      <a:pt x="41" y="8"/>
                    </a:moveTo>
                    <a:cubicBezTo>
                      <a:pt x="41" y="8"/>
                      <a:pt x="41" y="8"/>
                      <a:pt x="41" y="8"/>
                    </a:cubicBezTo>
                    <a:cubicBezTo>
                      <a:pt x="41" y="9"/>
                      <a:pt x="40" y="9"/>
                      <a:pt x="40" y="10"/>
                    </a:cubicBezTo>
                    <a:cubicBezTo>
                      <a:pt x="40" y="10"/>
                      <a:pt x="40" y="11"/>
                      <a:pt x="40" y="11"/>
                    </a:cubicBezTo>
                    <a:cubicBezTo>
                      <a:pt x="40" y="11"/>
                      <a:pt x="40" y="12"/>
                      <a:pt x="39" y="12"/>
                    </a:cubicBezTo>
                    <a:cubicBezTo>
                      <a:pt x="39" y="13"/>
                      <a:pt x="39" y="13"/>
                      <a:pt x="38" y="14"/>
                    </a:cubicBezTo>
                    <a:cubicBezTo>
                      <a:pt x="38" y="15"/>
                      <a:pt x="37" y="17"/>
                      <a:pt x="37" y="17"/>
                    </a:cubicBezTo>
                    <a:cubicBezTo>
                      <a:pt x="37" y="21"/>
                      <a:pt x="33" y="25"/>
                      <a:pt x="30" y="25"/>
                    </a:cubicBezTo>
                    <a:cubicBezTo>
                      <a:pt x="30" y="25"/>
                      <a:pt x="29" y="27"/>
                      <a:pt x="28" y="28"/>
                    </a:cubicBezTo>
                    <a:cubicBezTo>
                      <a:pt x="27" y="30"/>
                      <a:pt x="26" y="31"/>
                      <a:pt x="25" y="33"/>
                    </a:cubicBezTo>
                    <a:cubicBezTo>
                      <a:pt x="24" y="34"/>
                      <a:pt x="24" y="35"/>
                      <a:pt x="23" y="37"/>
                    </a:cubicBezTo>
                    <a:cubicBezTo>
                      <a:pt x="23" y="40"/>
                      <a:pt x="23" y="42"/>
                      <a:pt x="21" y="44"/>
                    </a:cubicBezTo>
                    <a:cubicBezTo>
                      <a:pt x="20" y="45"/>
                      <a:pt x="19" y="45"/>
                      <a:pt x="18" y="46"/>
                    </a:cubicBezTo>
                    <a:cubicBezTo>
                      <a:pt x="17" y="46"/>
                      <a:pt x="17" y="46"/>
                      <a:pt x="17" y="47"/>
                    </a:cubicBezTo>
                    <a:cubicBezTo>
                      <a:pt x="18" y="49"/>
                      <a:pt x="17" y="51"/>
                      <a:pt x="15" y="53"/>
                    </a:cubicBezTo>
                    <a:cubicBezTo>
                      <a:pt x="14" y="55"/>
                      <a:pt x="13" y="56"/>
                      <a:pt x="13" y="58"/>
                    </a:cubicBezTo>
                    <a:cubicBezTo>
                      <a:pt x="13" y="58"/>
                      <a:pt x="13" y="70"/>
                      <a:pt x="11" y="72"/>
                    </a:cubicBezTo>
                    <a:cubicBezTo>
                      <a:pt x="10" y="73"/>
                      <a:pt x="9" y="73"/>
                      <a:pt x="7" y="72"/>
                    </a:cubicBezTo>
                    <a:cubicBezTo>
                      <a:pt x="7" y="72"/>
                      <a:pt x="6" y="72"/>
                      <a:pt x="5" y="72"/>
                    </a:cubicBezTo>
                    <a:cubicBezTo>
                      <a:pt x="3" y="72"/>
                      <a:pt x="3" y="73"/>
                      <a:pt x="3" y="73"/>
                    </a:cubicBezTo>
                    <a:cubicBezTo>
                      <a:pt x="3" y="75"/>
                      <a:pt x="2" y="76"/>
                      <a:pt x="1" y="77"/>
                    </a:cubicBezTo>
                    <a:cubicBezTo>
                      <a:pt x="1" y="77"/>
                      <a:pt x="0" y="78"/>
                      <a:pt x="0" y="78"/>
                    </a:cubicBezTo>
                    <a:cubicBezTo>
                      <a:pt x="1" y="78"/>
                      <a:pt x="3" y="79"/>
                      <a:pt x="4" y="79"/>
                    </a:cubicBezTo>
                    <a:cubicBezTo>
                      <a:pt x="7" y="80"/>
                      <a:pt x="10" y="81"/>
                      <a:pt x="11" y="84"/>
                    </a:cubicBezTo>
                    <a:cubicBezTo>
                      <a:pt x="12" y="85"/>
                      <a:pt x="13" y="86"/>
                      <a:pt x="14" y="88"/>
                    </a:cubicBezTo>
                    <a:cubicBezTo>
                      <a:pt x="17" y="90"/>
                      <a:pt x="19" y="93"/>
                      <a:pt x="21" y="96"/>
                    </a:cubicBezTo>
                    <a:cubicBezTo>
                      <a:pt x="23" y="101"/>
                      <a:pt x="27" y="103"/>
                      <a:pt x="29" y="103"/>
                    </a:cubicBezTo>
                    <a:cubicBezTo>
                      <a:pt x="30" y="103"/>
                      <a:pt x="31" y="104"/>
                      <a:pt x="32" y="104"/>
                    </a:cubicBezTo>
                    <a:cubicBezTo>
                      <a:pt x="32" y="105"/>
                      <a:pt x="32" y="106"/>
                      <a:pt x="32" y="107"/>
                    </a:cubicBezTo>
                    <a:cubicBezTo>
                      <a:pt x="32" y="108"/>
                      <a:pt x="32" y="109"/>
                      <a:pt x="32" y="111"/>
                    </a:cubicBezTo>
                    <a:cubicBezTo>
                      <a:pt x="32" y="112"/>
                      <a:pt x="32" y="112"/>
                      <a:pt x="32" y="113"/>
                    </a:cubicBezTo>
                    <a:cubicBezTo>
                      <a:pt x="31" y="113"/>
                      <a:pt x="31" y="114"/>
                      <a:pt x="31" y="114"/>
                    </a:cubicBezTo>
                    <a:cubicBezTo>
                      <a:pt x="32" y="114"/>
                      <a:pt x="32" y="114"/>
                      <a:pt x="32" y="114"/>
                    </a:cubicBezTo>
                    <a:cubicBezTo>
                      <a:pt x="33" y="114"/>
                      <a:pt x="33" y="114"/>
                      <a:pt x="33" y="114"/>
                    </a:cubicBezTo>
                    <a:cubicBezTo>
                      <a:pt x="33" y="114"/>
                      <a:pt x="33" y="115"/>
                      <a:pt x="33" y="115"/>
                    </a:cubicBezTo>
                    <a:cubicBezTo>
                      <a:pt x="34" y="115"/>
                      <a:pt x="34" y="115"/>
                      <a:pt x="34" y="115"/>
                    </a:cubicBezTo>
                    <a:cubicBezTo>
                      <a:pt x="34" y="115"/>
                      <a:pt x="36" y="115"/>
                      <a:pt x="37" y="115"/>
                    </a:cubicBezTo>
                    <a:cubicBezTo>
                      <a:pt x="40" y="115"/>
                      <a:pt x="44" y="116"/>
                      <a:pt x="46" y="117"/>
                    </a:cubicBezTo>
                    <a:cubicBezTo>
                      <a:pt x="48" y="120"/>
                      <a:pt x="56" y="124"/>
                      <a:pt x="57" y="124"/>
                    </a:cubicBezTo>
                    <a:cubicBezTo>
                      <a:pt x="59" y="124"/>
                      <a:pt x="68" y="125"/>
                      <a:pt x="71" y="127"/>
                    </a:cubicBezTo>
                    <a:cubicBezTo>
                      <a:pt x="71" y="126"/>
                      <a:pt x="72" y="126"/>
                      <a:pt x="72" y="125"/>
                    </a:cubicBezTo>
                    <a:cubicBezTo>
                      <a:pt x="73" y="124"/>
                      <a:pt x="75" y="122"/>
                      <a:pt x="77" y="121"/>
                    </a:cubicBezTo>
                    <a:cubicBezTo>
                      <a:pt x="80" y="119"/>
                      <a:pt x="83" y="118"/>
                      <a:pt x="86" y="118"/>
                    </a:cubicBezTo>
                    <a:cubicBezTo>
                      <a:pt x="88" y="118"/>
                      <a:pt x="89" y="119"/>
                      <a:pt x="89" y="120"/>
                    </a:cubicBezTo>
                    <a:cubicBezTo>
                      <a:pt x="90" y="121"/>
                      <a:pt x="91" y="122"/>
                      <a:pt x="92" y="121"/>
                    </a:cubicBezTo>
                    <a:cubicBezTo>
                      <a:pt x="93" y="121"/>
                      <a:pt x="96" y="120"/>
                      <a:pt x="98" y="120"/>
                    </a:cubicBezTo>
                    <a:cubicBezTo>
                      <a:pt x="98" y="120"/>
                      <a:pt x="98" y="120"/>
                      <a:pt x="98" y="120"/>
                    </a:cubicBezTo>
                    <a:cubicBezTo>
                      <a:pt x="98" y="119"/>
                      <a:pt x="98" y="119"/>
                      <a:pt x="98" y="119"/>
                    </a:cubicBezTo>
                    <a:cubicBezTo>
                      <a:pt x="98" y="119"/>
                      <a:pt x="98" y="119"/>
                      <a:pt x="98" y="119"/>
                    </a:cubicBezTo>
                    <a:cubicBezTo>
                      <a:pt x="103" y="118"/>
                      <a:pt x="103" y="118"/>
                      <a:pt x="103" y="118"/>
                    </a:cubicBezTo>
                    <a:cubicBezTo>
                      <a:pt x="103" y="118"/>
                      <a:pt x="103" y="118"/>
                      <a:pt x="103" y="118"/>
                    </a:cubicBezTo>
                    <a:cubicBezTo>
                      <a:pt x="104" y="118"/>
                      <a:pt x="105" y="118"/>
                      <a:pt x="106" y="118"/>
                    </a:cubicBezTo>
                    <a:cubicBezTo>
                      <a:pt x="106" y="118"/>
                      <a:pt x="107" y="118"/>
                      <a:pt x="108" y="118"/>
                    </a:cubicBezTo>
                    <a:cubicBezTo>
                      <a:pt x="108" y="118"/>
                      <a:pt x="108" y="118"/>
                      <a:pt x="108" y="118"/>
                    </a:cubicBezTo>
                    <a:cubicBezTo>
                      <a:pt x="108" y="118"/>
                      <a:pt x="109" y="117"/>
                      <a:pt x="110" y="116"/>
                    </a:cubicBezTo>
                    <a:cubicBezTo>
                      <a:pt x="113" y="114"/>
                      <a:pt x="117" y="110"/>
                      <a:pt x="123" y="110"/>
                    </a:cubicBezTo>
                    <a:cubicBezTo>
                      <a:pt x="124" y="110"/>
                      <a:pt x="126" y="110"/>
                      <a:pt x="127" y="110"/>
                    </a:cubicBezTo>
                    <a:cubicBezTo>
                      <a:pt x="130" y="110"/>
                      <a:pt x="132" y="111"/>
                      <a:pt x="134" y="109"/>
                    </a:cubicBezTo>
                    <a:cubicBezTo>
                      <a:pt x="136" y="106"/>
                      <a:pt x="157" y="85"/>
                      <a:pt x="163" y="79"/>
                    </a:cubicBezTo>
                    <a:cubicBezTo>
                      <a:pt x="162" y="79"/>
                      <a:pt x="162" y="79"/>
                      <a:pt x="161" y="79"/>
                    </a:cubicBezTo>
                    <a:cubicBezTo>
                      <a:pt x="159" y="79"/>
                      <a:pt x="154" y="79"/>
                      <a:pt x="145" y="76"/>
                    </a:cubicBezTo>
                    <a:cubicBezTo>
                      <a:pt x="137" y="73"/>
                      <a:pt x="125" y="68"/>
                      <a:pt x="122" y="68"/>
                    </a:cubicBezTo>
                    <a:cubicBezTo>
                      <a:pt x="121" y="67"/>
                      <a:pt x="119" y="66"/>
                      <a:pt x="117" y="64"/>
                    </a:cubicBezTo>
                    <a:cubicBezTo>
                      <a:pt x="116" y="63"/>
                      <a:pt x="115" y="61"/>
                      <a:pt x="115" y="61"/>
                    </a:cubicBezTo>
                    <a:cubicBezTo>
                      <a:pt x="111" y="59"/>
                      <a:pt x="107" y="51"/>
                      <a:pt x="107" y="50"/>
                    </a:cubicBezTo>
                    <a:cubicBezTo>
                      <a:pt x="106" y="49"/>
                      <a:pt x="106" y="49"/>
                      <a:pt x="106" y="49"/>
                    </a:cubicBezTo>
                    <a:cubicBezTo>
                      <a:pt x="106" y="49"/>
                      <a:pt x="106" y="49"/>
                      <a:pt x="106" y="49"/>
                    </a:cubicBezTo>
                    <a:cubicBezTo>
                      <a:pt x="106" y="48"/>
                      <a:pt x="106" y="48"/>
                      <a:pt x="107" y="47"/>
                    </a:cubicBezTo>
                    <a:cubicBezTo>
                      <a:pt x="107" y="47"/>
                      <a:pt x="107" y="47"/>
                      <a:pt x="107" y="47"/>
                    </a:cubicBezTo>
                    <a:cubicBezTo>
                      <a:pt x="107" y="47"/>
                      <a:pt x="107" y="46"/>
                      <a:pt x="107" y="46"/>
                    </a:cubicBezTo>
                    <a:cubicBezTo>
                      <a:pt x="107" y="46"/>
                      <a:pt x="107" y="45"/>
                      <a:pt x="107" y="45"/>
                    </a:cubicBezTo>
                    <a:cubicBezTo>
                      <a:pt x="107" y="45"/>
                      <a:pt x="107" y="45"/>
                      <a:pt x="108" y="45"/>
                    </a:cubicBezTo>
                    <a:cubicBezTo>
                      <a:pt x="107" y="45"/>
                      <a:pt x="107" y="45"/>
                      <a:pt x="107" y="45"/>
                    </a:cubicBezTo>
                    <a:cubicBezTo>
                      <a:pt x="107" y="45"/>
                      <a:pt x="107" y="45"/>
                      <a:pt x="107" y="45"/>
                    </a:cubicBezTo>
                    <a:cubicBezTo>
                      <a:pt x="107" y="45"/>
                      <a:pt x="107" y="44"/>
                      <a:pt x="107" y="44"/>
                    </a:cubicBezTo>
                    <a:cubicBezTo>
                      <a:pt x="106" y="44"/>
                      <a:pt x="106" y="44"/>
                      <a:pt x="106" y="44"/>
                    </a:cubicBezTo>
                    <a:cubicBezTo>
                      <a:pt x="106" y="44"/>
                      <a:pt x="106" y="44"/>
                      <a:pt x="106" y="45"/>
                    </a:cubicBezTo>
                    <a:cubicBezTo>
                      <a:pt x="104" y="46"/>
                      <a:pt x="102" y="46"/>
                      <a:pt x="101" y="46"/>
                    </a:cubicBezTo>
                    <a:cubicBezTo>
                      <a:pt x="98" y="46"/>
                      <a:pt x="97" y="45"/>
                      <a:pt x="97" y="44"/>
                    </a:cubicBezTo>
                    <a:cubicBezTo>
                      <a:pt x="96" y="43"/>
                      <a:pt x="94" y="36"/>
                      <a:pt x="97" y="32"/>
                    </a:cubicBezTo>
                    <a:cubicBezTo>
                      <a:pt x="98" y="32"/>
                      <a:pt x="98" y="31"/>
                      <a:pt x="99" y="31"/>
                    </a:cubicBezTo>
                    <a:cubicBezTo>
                      <a:pt x="99" y="31"/>
                      <a:pt x="99" y="31"/>
                      <a:pt x="99" y="31"/>
                    </a:cubicBezTo>
                    <a:cubicBezTo>
                      <a:pt x="99" y="30"/>
                      <a:pt x="100" y="30"/>
                      <a:pt x="100" y="29"/>
                    </a:cubicBezTo>
                    <a:cubicBezTo>
                      <a:pt x="100" y="29"/>
                      <a:pt x="100" y="29"/>
                      <a:pt x="100" y="29"/>
                    </a:cubicBezTo>
                    <a:cubicBezTo>
                      <a:pt x="101" y="28"/>
                      <a:pt x="101" y="27"/>
                      <a:pt x="101" y="27"/>
                    </a:cubicBezTo>
                    <a:cubicBezTo>
                      <a:pt x="101" y="27"/>
                      <a:pt x="101" y="27"/>
                      <a:pt x="102" y="27"/>
                    </a:cubicBezTo>
                    <a:cubicBezTo>
                      <a:pt x="102" y="26"/>
                      <a:pt x="102" y="26"/>
                      <a:pt x="102" y="26"/>
                    </a:cubicBezTo>
                    <a:cubicBezTo>
                      <a:pt x="98" y="22"/>
                      <a:pt x="95" y="18"/>
                      <a:pt x="91" y="15"/>
                    </a:cubicBezTo>
                    <a:cubicBezTo>
                      <a:pt x="91" y="15"/>
                      <a:pt x="91" y="15"/>
                      <a:pt x="91" y="15"/>
                    </a:cubicBezTo>
                    <a:cubicBezTo>
                      <a:pt x="90" y="14"/>
                      <a:pt x="89" y="13"/>
                      <a:pt x="88" y="12"/>
                    </a:cubicBezTo>
                    <a:cubicBezTo>
                      <a:pt x="88" y="12"/>
                      <a:pt x="88" y="12"/>
                      <a:pt x="88" y="12"/>
                    </a:cubicBezTo>
                    <a:cubicBezTo>
                      <a:pt x="87" y="11"/>
                      <a:pt x="86" y="10"/>
                      <a:pt x="85" y="9"/>
                    </a:cubicBezTo>
                    <a:cubicBezTo>
                      <a:pt x="85" y="9"/>
                      <a:pt x="85" y="9"/>
                      <a:pt x="85" y="9"/>
                    </a:cubicBezTo>
                    <a:cubicBezTo>
                      <a:pt x="84" y="8"/>
                      <a:pt x="84" y="7"/>
                      <a:pt x="83" y="7"/>
                    </a:cubicBezTo>
                    <a:cubicBezTo>
                      <a:pt x="83" y="7"/>
                      <a:pt x="83" y="7"/>
                      <a:pt x="83" y="7"/>
                    </a:cubicBezTo>
                    <a:cubicBezTo>
                      <a:pt x="81" y="5"/>
                      <a:pt x="80" y="5"/>
                      <a:pt x="80" y="4"/>
                    </a:cubicBezTo>
                    <a:cubicBezTo>
                      <a:pt x="80" y="4"/>
                      <a:pt x="80" y="4"/>
                      <a:pt x="79" y="4"/>
                    </a:cubicBezTo>
                    <a:cubicBezTo>
                      <a:pt x="78" y="4"/>
                      <a:pt x="77" y="4"/>
                      <a:pt x="76" y="5"/>
                    </a:cubicBezTo>
                    <a:cubicBezTo>
                      <a:pt x="74" y="5"/>
                      <a:pt x="73" y="5"/>
                      <a:pt x="72" y="5"/>
                    </a:cubicBezTo>
                    <a:cubicBezTo>
                      <a:pt x="70" y="5"/>
                      <a:pt x="69" y="5"/>
                      <a:pt x="69" y="4"/>
                    </a:cubicBezTo>
                    <a:cubicBezTo>
                      <a:pt x="68" y="4"/>
                      <a:pt x="68" y="4"/>
                      <a:pt x="67" y="4"/>
                    </a:cubicBezTo>
                    <a:cubicBezTo>
                      <a:pt x="67" y="4"/>
                      <a:pt x="67" y="4"/>
                      <a:pt x="65" y="4"/>
                    </a:cubicBezTo>
                    <a:cubicBezTo>
                      <a:pt x="64" y="5"/>
                      <a:pt x="63" y="5"/>
                      <a:pt x="62" y="5"/>
                    </a:cubicBezTo>
                    <a:cubicBezTo>
                      <a:pt x="60" y="5"/>
                      <a:pt x="58" y="3"/>
                      <a:pt x="57" y="2"/>
                    </a:cubicBezTo>
                    <a:cubicBezTo>
                      <a:pt x="57" y="2"/>
                      <a:pt x="56" y="2"/>
                      <a:pt x="56" y="1"/>
                    </a:cubicBezTo>
                    <a:cubicBezTo>
                      <a:pt x="55" y="0"/>
                      <a:pt x="55" y="0"/>
                      <a:pt x="55" y="0"/>
                    </a:cubicBezTo>
                    <a:cubicBezTo>
                      <a:pt x="55" y="0"/>
                      <a:pt x="54" y="1"/>
                      <a:pt x="54" y="2"/>
                    </a:cubicBezTo>
                    <a:cubicBezTo>
                      <a:pt x="54" y="2"/>
                      <a:pt x="54" y="2"/>
                      <a:pt x="54" y="3"/>
                    </a:cubicBezTo>
                    <a:cubicBezTo>
                      <a:pt x="53" y="5"/>
                      <a:pt x="52" y="7"/>
                      <a:pt x="50" y="7"/>
                    </a:cubicBezTo>
                    <a:cubicBezTo>
                      <a:pt x="49" y="7"/>
                      <a:pt x="48" y="7"/>
                      <a:pt x="47" y="6"/>
                    </a:cubicBezTo>
                    <a:cubicBezTo>
                      <a:pt x="47" y="6"/>
                      <a:pt x="47" y="6"/>
                      <a:pt x="44" y="6"/>
                    </a:cubicBezTo>
                    <a:cubicBezTo>
                      <a:pt x="43" y="6"/>
                      <a:pt x="42" y="6"/>
                      <a:pt x="41" y="6"/>
                    </a:cubicBezTo>
                    <a:cubicBezTo>
                      <a:pt x="41" y="6"/>
                      <a:pt x="41" y="6"/>
                      <a:pt x="41" y="6"/>
                    </a:cubicBezTo>
                    <a:cubicBezTo>
                      <a:pt x="41" y="6"/>
                      <a:pt x="41" y="6"/>
                      <a:pt x="41" y="6"/>
                    </a:cubicBezTo>
                    <a:cubicBezTo>
                      <a:pt x="41" y="7"/>
                      <a:pt x="41" y="7"/>
                      <a:pt x="4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1659"/>
              <p:cNvSpPr>
                <a:spLocks/>
              </p:cNvSpPr>
              <p:nvPr/>
            </p:nvSpPr>
            <p:spPr bwMode="auto">
              <a:xfrm>
                <a:off x="2120" y="28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1660"/>
              <p:cNvSpPr>
                <a:spLocks/>
              </p:cNvSpPr>
              <p:nvPr/>
            </p:nvSpPr>
            <p:spPr bwMode="auto">
              <a:xfrm>
                <a:off x="2119" y="28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1661"/>
              <p:cNvSpPr>
                <a:spLocks/>
              </p:cNvSpPr>
              <p:nvPr/>
            </p:nvSpPr>
            <p:spPr bwMode="auto">
              <a:xfrm>
                <a:off x="2120" y="285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1662"/>
              <p:cNvSpPr>
                <a:spLocks/>
              </p:cNvSpPr>
              <p:nvPr/>
            </p:nvSpPr>
            <p:spPr bwMode="auto">
              <a:xfrm>
                <a:off x="2112" y="29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1663"/>
              <p:cNvSpPr>
                <a:spLocks/>
              </p:cNvSpPr>
              <p:nvPr/>
            </p:nvSpPr>
            <p:spPr bwMode="auto">
              <a:xfrm>
                <a:off x="2056" y="2820"/>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1664"/>
              <p:cNvSpPr>
                <a:spLocks/>
              </p:cNvSpPr>
              <p:nvPr/>
            </p:nvSpPr>
            <p:spPr bwMode="auto">
              <a:xfrm>
                <a:off x="2047" y="2920"/>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1665"/>
              <p:cNvSpPr>
                <a:spLocks/>
              </p:cNvSpPr>
              <p:nvPr/>
            </p:nvSpPr>
            <p:spPr bwMode="auto">
              <a:xfrm>
                <a:off x="2048" y="2915"/>
                <a:ext cx="0" cy="3"/>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1666"/>
              <p:cNvSpPr>
                <a:spLocks/>
              </p:cNvSpPr>
              <p:nvPr/>
            </p:nvSpPr>
            <p:spPr bwMode="auto">
              <a:xfrm>
                <a:off x="2055" y="282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1667"/>
              <p:cNvSpPr>
                <a:spLocks/>
              </p:cNvSpPr>
              <p:nvPr/>
            </p:nvSpPr>
            <p:spPr bwMode="auto">
              <a:xfrm>
                <a:off x="2057" y="281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1668"/>
              <p:cNvSpPr>
                <a:spLocks/>
              </p:cNvSpPr>
              <p:nvPr/>
            </p:nvSpPr>
            <p:spPr bwMode="auto">
              <a:xfrm>
                <a:off x="2115" y="2837"/>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669"/>
              <p:cNvSpPr>
                <a:spLocks/>
              </p:cNvSpPr>
              <p:nvPr/>
            </p:nvSpPr>
            <p:spPr bwMode="auto">
              <a:xfrm>
                <a:off x="2112" y="2840"/>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1670"/>
              <p:cNvSpPr>
                <a:spLocks/>
              </p:cNvSpPr>
              <p:nvPr/>
            </p:nvSpPr>
            <p:spPr bwMode="auto">
              <a:xfrm>
                <a:off x="2120" y="2855"/>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1671"/>
              <p:cNvSpPr>
                <a:spLocks/>
              </p:cNvSpPr>
              <p:nvPr/>
            </p:nvSpPr>
            <p:spPr bwMode="auto">
              <a:xfrm>
                <a:off x="2120" y="285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1672"/>
              <p:cNvSpPr>
                <a:spLocks/>
              </p:cNvSpPr>
              <p:nvPr/>
            </p:nvSpPr>
            <p:spPr bwMode="auto">
              <a:xfrm>
                <a:off x="2111" y="284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1"/>
                      <a:pt x="0" y="1"/>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673"/>
              <p:cNvSpPr>
                <a:spLocks/>
              </p:cNvSpPr>
              <p:nvPr/>
            </p:nvSpPr>
            <p:spPr bwMode="auto">
              <a:xfrm>
                <a:off x="2113" y="2838"/>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1674"/>
              <p:cNvSpPr>
                <a:spLocks/>
              </p:cNvSpPr>
              <p:nvPr/>
            </p:nvSpPr>
            <p:spPr bwMode="auto">
              <a:xfrm>
                <a:off x="2097" y="28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1675"/>
              <p:cNvSpPr>
                <a:spLocks/>
              </p:cNvSpPr>
              <p:nvPr/>
            </p:nvSpPr>
            <p:spPr bwMode="auto">
              <a:xfrm>
                <a:off x="2082" y="28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1676"/>
              <p:cNvSpPr>
                <a:spLocks/>
              </p:cNvSpPr>
              <p:nvPr/>
            </p:nvSpPr>
            <p:spPr bwMode="auto">
              <a:xfrm>
                <a:off x="2099" y="28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1677"/>
              <p:cNvSpPr>
                <a:spLocks/>
              </p:cNvSpPr>
              <p:nvPr/>
            </p:nvSpPr>
            <p:spPr bwMode="auto">
              <a:xfrm>
                <a:off x="2105" y="2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1678"/>
              <p:cNvSpPr>
                <a:spLocks/>
              </p:cNvSpPr>
              <p:nvPr/>
            </p:nvSpPr>
            <p:spPr bwMode="auto">
              <a:xfrm>
                <a:off x="2102" y="28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1679"/>
              <p:cNvSpPr>
                <a:spLocks/>
              </p:cNvSpPr>
              <p:nvPr/>
            </p:nvSpPr>
            <p:spPr bwMode="auto">
              <a:xfrm>
                <a:off x="2057" y="28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Freeform 1680"/>
              <p:cNvSpPr>
                <a:spLocks/>
              </p:cNvSpPr>
              <p:nvPr/>
            </p:nvSpPr>
            <p:spPr bwMode="auto">
              <a:xfrm>
                <a:off x="2066" y="2815"/>
                <a:ext cx="3" cy="4"/>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3" y="2"/>
                      <a:pt x="2" y="4"/>
                      <a:pt x="0" y="4"/>
                    </a:cubicBezTo>
                    <a:cubicBezTo>
                      <a:pt x="2" y="4"/>
                      <a:pt x="3"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2" name="Freeform 1681"/>
              <p:cNvSpPr>
                <a:spLocks/>
              </p:cNvSpPr>
              <p:nvPr/>
            </p:nvSpPr>
            <p:spPr bwMode="auto">
              <a:xfrm>
                <a:off x="2041" y="2640"/>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1682"/>
              <p:cNvSpPr>
                <a:spLocks/>
              </p:cNvSpPr>
              <p:nvPr/>
            </p:nvSpPr>
            <p:spPr bwMode="auto">
              <a:xfrm>
                <a:off x="2042" y="26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1683"/>
              <p:cNvSpPr>
                <a:spLocks/>
              </p:cNvSpPr>
              <p:nvPr/>
            </p:nvSpPr>
            <p:spPr bwMode="auto">
              <a:xfrm>
                <a:off x="2042" y="263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1684"/>
              <p:cNvSpPr>
                <a:spLocks/>
              </p:cNvSpPr>
              <p:nvPr/>
            </p:nvSpPr>
            <p:spPr bwMode="auto">
              <a:xfrm>
                <a:off x="2038" y="2645"/>
                <a:ext cx="1" cy="2"/>
              </a:xfrm>
              <a:custGeom>
                <a:avLst/>
                <a:gdLst>
                  <a:gd name="T0" fmla="*/ 0 w 1"/>
                  <a:gd name="T1" fmla="*/ 2 h 2"/>
                  <a:gd name="T2" fmla="*/ 1 w 1"/>
                  <a:gd name="T3" fmla="*/ 0 h 2"/>
                  <a:gd name="T4" fmla="*/ 0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1685"/>
              <p:cNvSpPr>
                <a:spLocks/>
              </p:cNvSpPr>
              <p:nvPr/>
            </p:nvSpPr>
            <p:spPr bwMode="auto">
              <a:xfrm>
                <a:off x="2039" y="2644"/>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1686"/>
              <p:cNvSpPr>
                <a:spLocks/>
              </p:cNvSpPr>
              <p:nvPr/>
            </p:nvSpPr>
            <p:spPr bwMode="auto">
              <a:xfrm>
                <a:off x="2040" y="2645"/>
                <a:ext cx="1"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Freeform 1687"/>
              <p:cNvSpPr>
                <a:spLocks/>
              </p:cNvSpPr>
              <p:nvPr/>
            </p:nvSpPr>
            <p:spPr bwMode="auto">
              <a:xfrm>
                <a:off x="2047"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1688"/>
              <p:cNvSpPr>
                <a:spLocks/>
              </p:cNvSpPr>
              <p:nvPr/>
            </p:nvSpPr>
            <p:spPr bwMode="auto">
              <a:xfrm>
                <a:off x="2046"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1689"/>
              <p:cNvSpPr>
                <a:spLocks/>
              </p:cNvSpPr>
              <p:nvPr/>
            </p:nvSpPr>
            <p:spPr bwMode="auto">
              <a:xfrm>
                <a:off x="2046" y="264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Freeform 1690"/>
              <p:cNvSpPr>
                <a:spLocks/>
              </p:cNvSpPr>
              <p:nvPr/>
            </p:nvSpPr>
            <p:spPr bwMode="auto">
              <a:xfrm>
                <a:off x="2043" y="26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1691"/>
              <p:cNvSpPr>
                <a:spLocks/>
              </p:cNvSpPr>
              <p:nvPr/>
            </p:nvSpPr>
            <p:spPr bwMode="auto">
              <a:xfrm>
                <a:off x="2041" y="26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1692"/>
              <p:cNvSpPr>
                <a:spLocks/>
              </p:cNvSpPr>
              <p:nvPr/>
            </p:nvSpPr>
            <p:spPr bwMode="auto">
              <a:xfrm>
                <a:off x="2044" y="264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1693"/>
              <p:cNvSpPr>
                <a:spLocks/>
              </p:cNvSpPr>
              <p:nvPr/>
            </p:nvSpPr>
            <p:spPr bwMode="auto">
              <a:xfrm>
                <a:off x="2040" y="2645"/>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Freeform 1694"/>
              <p:cNvSpPr>
                <a:spLocks/>
              </p:cNvSpPr>
              <p:nvPr/>
            </p:nvSpPr>
            <p:spPr bwMode="auto">
              <a:xfrm>
                <a:off x="2027" y="2921"/>
                <a:ext cx="81" cy="101"/>
              </a:xfrm>
              <a:custGeom>
                <a:avLst/>
                <a:gdLst>
                  <a:gd name="T0" fmla="*/ 76 w 84"/>
                  <a:gd name="T1" fmla="*/ 8 h 105"/>
                  <a:gd name="T2" fmla="*/ 65 w 84"/>
                  <a:gd name="T3" fmla="*/ 14 h 105"/>
                  <a:gd name="T4" fmla="*/ 59 w 84"/>
                  <a:gd name="T5" fmla="*/ 16 h 105"/>
                  <a:gd name="T6" fmla="*/ 33 w 84"/>
                  <a:gd name="T7" fmla="*/ 6 h 105"/>
                  <a:gd name="T8" fmla="*/ 22 w 84"/>
                  <a:gd name="T9" fmla="*/ 4 h 105"/>
                  <a:gd name="T10" fmla="*/ 21 w 84"/>
                  <a:gd name="T11" fmla="*/ 4 h 105"/>
                  <a:gd name="T12" fmla="*/ 18 w 84"/>
                  <a:gd name="T13" fmla="*/ 3 h 105"/>
                  <a:gd name="T14" fmla="*/ 17 w 84"/>
                  <a:gd name="T15" fmla="*/ 2 h 105"/>
                  <a:gd name="T16" fmla="*/ 16 w 84"/>
                  <a:gd name="T17" fmla="*/ 2 h 105"/>
                  <a:gd name="T18" fmla="*/ 10 w 84"/>
                  <a:gd name="T19" fmla="*/ 1 h 105"/>
                  <a:gd name="T20" fmla="*/ 2 w 84"/>
                  <a:gd name="T21" fmla="*/ 6 h 105"/>
                  <a:gd name="T22" fmla="*/ 6 w 84"/>
                  <a:gd name="T23" fmla="*/ 10 h 105"/>
                  <a:gd name="T24" fmla="*/ 12 w 84"/>
                  <a:gd name="T25" fmla="*/ 22 h 105"/>
                  <a:gd name="T26" fmla="*/ 12 w 84"/>
                  <a:gd name="T27" fmla="*/ 33 h 105"/>
                  <a:gd name="T28" fmla="*/ 3 w 84"/>
                  <a:gd name="T29" fmla="*/ 47 h 105"/>
                  <a:gd name="T30" fmla="*/ 3 w 84"/>
                  <a:gd name="T31" fmla="*/ 47 h 105"/>
                  <a:gd name="T32" fmla="*/ 3 w 84"/>
                  <a:gd name="T33" fmla="*/ 48 h 105"/>
                  <a:gd name="T34" fmla="*/ 3 w 84"/>
                  <a:gd name="T35" fmla="*/ 48 h 105"/>
                  <a:gd name="T36" fmla="*/ 3 w 84"/>
                  <a:gd name="T37" fmla="*/ 49 h 105"/>
                  <a:gd name="T38" fmla="*/ 2 w 84"/>
                  <a:gd name="T39" fmla="*/ 50 h 105"/>
                  <a:gd name="T40" fmla="*/ 1 w 84"/>
                  <a:gd name="T41" fmla="*/ 51 h 105"/>
                  <a:gd name="T42" fmla="*/ 4 w 84"/>
                  <a:gd name="T43" fmla="*/ 61 h 105"/>
                  <a:gd name="T44" fmla="*/ 43 w 84"/>
                  <a:gd name="T45" fmla="*/ 87 h 105"/>
                  <a:gd name="T46" fmla="*/ 46 w 84"/>
                  <a:gd name="T47" fmla="*/ 97 h 105"/>
                  <a:gd name="T48" fmla="*/ 48 w 84"/>
                  <a:gd name="T49" fmla="*/ 98 h 105"/>
                  <a:gd name="T50" fmla="*/ 50 w 84"/>
                  <a:gd name="T51" fmla="*/ 100 h 105"/>
                  <a:gd name="T52" fmla="*/ 53 w 84"/>
                  <a:gd name="T53" fmla="*/ 101 h 105"/>
                  <a:gd name="T54" fmla="*/ 55 w 84"/>
                  <a:gd name="T55" fmla="*/ 103 h 105"/>
                  <a:gd name="T56" fmla="*/ 58 w 84"/>
                  <a:gd name="T57" fmla="*/ 105 h 105"/>
                  <a:gd name="T58" fmla="*/ 68 w 84"/>
                  <a:gd name="T59" fmla="*/ 83 h 105"/>
                  <a:gd name="T60" fmla="*/ 76 w 84"/>
                  <a:gd name="T61" fmla="*/ 77 h 105"/>
                  <a:gd name="T62" fmla="*/ 80 w 84"/>
                  <a:gd name="T63" fmla="*/ 75 h 105"/>
                  <a:gd name="T64" fmla="*/ 82 w 84"/>
                  <a:gd name="T65" fmla="*/ 73 h 105"/>
                  <a:gd name="T66" fmla="*/ 77 w 84"/>
                  <a:gd name="T67" fmla="*/ 64 h 105"/>
                  <a:gd name="T68" fmla="*/ 82 w 84"/>
                  <a:gd name="T69" fmla="*/ 14 h 105"/>
                  <a:gd name="T70" fmla="*/ 84 w 84"/>
                  <a:gd name="T71" fmla="*/ 1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5">
                    <a:moveTo>
                      <a:pt x="84" y="11"/>
                    </a:moveTo>
                    <a:cubicBezTo>
                      <a:pt x="81" y="12"/>
                      <a:pt x="78" y="11"/>
                      <a:pt x="76" y="8"/>
                    </a:cubicBezTo>
                    <a:cubicBezTo>
                      <a:pt x="74" y="8"/>
                      <a:pt x="71" y="9"/>
                      <a:pt x="69" y="10"/>
                    </a:cubicBezTo>
                    <a:cubicBezTo>
                      <a:pt x="67" y="11"/>
                      <a:pt x="66" y="13"/>
                      <a:pt x="65" y="14"/>
                    </a:cubicBezTo>
                    <a:cubicBezTo>
                      <a:pt x="64" y="16"/>
                      <a:pt x="62" y="17"/>
                      <a:pt x="61" y="17"/>
                    </a:cubicBezTo>
                    <a:cubicBezTo>
                      <a:pt x="60" y="17"/>
                      <a:pt x="60" y="17"/>
                      <a:pt x="59" y="16"/>
                    </a:cubicBezTo>
                    <a:cubicBezTo>
                      <a:pt x="58" y="16"/>
                      <a:pt x="50" y="14"/>
                      <a:pt x="47" y="14"/>
                    </a:cubicBezTo>
                    <a:cubicBezTo>
                      <a:pt x="44" y="14"/>
                      <a:pt x="35" y="8"/>
                      <a:pt x="33" y="6"/>
                    </a:cubicBezTo>
                    <a:cubicBezTo>
                      <a:pt x="32" y="6"/>
                      <a:pt x="29" y="5"/>
                      <a:pt x="27" y="5"/>
                    </a:cubicBezTo>
                    <a:cubicBezTo>
                      <a:pt x="25" y="5"/>
                      <a:pt x="23" y="5"/>
                      <a:pt x="22" y="4"/>
                    </a:cubicBezTo>
                    <a:cubicBezTo>
                      <a:pt x="22" y="4"/>
                      <a:pt x="21" y="4"/>
                      <a:pt x="21" y="4"/>
                    </a:cubicBezTo>
                    <a:cubicBezTo>
                      <a:pt x="21" y="4"/>
                      <a:pt x="21" y="4"/>
                      <a:pt x="21" y="4"/>
                    </a:cubicBezTo>
                    <a:cubicBezTo>
                      <a:pt x="19" y="3"/>
                      <a:pt x="19" y="3"/>
                      <a:pt x="19" y="3"/>
                    </a:cubicBezTo>
                    <a:cubicBezTo>
                      <a:pt x="19" y="3"/>
                      <a:pt x="18" y="3"/>
                      <a:pt x="18" y="3"/>
                    </a:cubicBezTo>
                    <a:cubicBezTo>
                      <a:pt x="17" y="2"/>
                      <a:pt x="17" y="2"/>
                      <a:pt x="17" y="2"/>
                    </a:cubicBezTo>
                    <a:cubicBezTo>
                      <a:pt x="17" y="2"/>
                      <a:pt x="17" y="2"/>
                      <a:pt x="17" y="2"/>
                    </a:cubicBezTo>
                    <a:cubicBezTo>
                      <a:pt x="17" y="2"/>
                      <a:pt x="17" y="2"/>
                      <a:pt x="17" y="2"/>
                    </a:cubicBezTo>
                    <a:cubicBezTo>
                      <a:pt x="17" y="2"/>
                      <a:pt x="16" y="2"/>
                      <a:pt x="16" y="2"/>
                    </a:cubicBezTo>
                    <a:cubicBezTo>
                      <a:pt x="16" y="2"/>
                      <a:pt x="15" y="1"/>
                      <a:pt x="15" y="1"/>
                    </a:cubicBezTo>
                    <a:cubicBezTo>
                      <a:pt x="15" y="0"/>
                      <a:pt x="13" y="0"/>
                      <a:pt x="10" y="1"/>
                    </a:cubicBezTo>
                    <a:cubicBezTo>
                      <a:pt x="8" y="1"/>
                      <a:pt x="3" y="4"/>
                      <a:pt x="3" y="5"/>
                    </a:cubicBezTo>
                    <a:cubicBezTo>
                      <a:pt x="2" y="6"/>
                      <a:pt x="2" y="6"/>
                      <a:pt x="2" y="6"/>
                    </a:cubicBezTo>
                    <a:cubicBezTo>
                      <a:pt x="2" y="6"/>
                      <a:pt x="2" y="6"/>
                      <a:pt x="2" y="6"/>
                    </a:cubicBezTo>
                    <a:cubicBezTo>
                      <a:pt x="6" y="10"/>
                      <a:pt x="6" y="10"/>
                      <a:pt x="6" y="10"/>
                    </a:cubicBezTo>
                    <a:cubicBezTo>
                      <a:pt x="7" y="18"/>
                      <a:pt x="7" y="18"/>
                      <a:pt x="7" y="18"/>
                    </a:cubicBezTo>
                    <a:cubicBezTo>
                      <a:pt x="12" y="22"/>
                      <a:pt x="12" y="22"/>
                      <a:pt x="12" y="22"/>
                    </a:cubicBezTo>
                    <a:cubicBezTo>
                      <a:pt x="12" y="23"/>
                      <a:pt x="12" y="23"/>
                      <a:pt x="12" y="23"/>
                    </a:cubicBezTo>
                    <a:cubicBezTo>
                      <a:pt x="12" y="23"/>
                      <a:pt x="12" y="28"/>
                      <a:pt x="12" y="33"/>
                    </a:cubicBezTo>
                    <a:cubicBezTo>
                      <a:pt x="11" y="38"/>
                      <a:pt x="6" y="44"/>
                      <a:pt x="3" y="47"/>
                    </a:cubicBezTo>
                    <a:cubicBezTo>
                      <a:pt x="3" y="47"/>
                      <a:pt x="3" y="47"/>
                      <a:pt x="3" y="47"/>
                    </a:cubicBezTo>
                    <a:cubicBezTo>
                      <a:pt x="3" y="47"/>
                      <a:pt x="3" y="47"/>
                      <a:pt x="3" y="47"/>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3" y="48"/>
                      <a:pt x="3" y="48"/>
                      <a:pt x="3" y="49"/>
                    </a:cubicBezTo>
                    <a:cubicBezTo>
                      <a:pt x="3" y="49"/>
                      <a:pt x="3" y="49"/>
                      <a:pt x="3" y="49"/>
                    </a:cubicBezTo>
                    <a:cubicBezTo>
                      <a:pt x="2" y="49"/>
                      <a:pt x="2" y="49"/>
                      <a:pt x="2" y="49"/>
                    </a:cubicBezTo>
                    <a:cubicBezTo>
                      <a:pt x="2" y="50"/>
                      <a:pt x="2" y="50"/>
                      <a:pt x="2" y="50"/>
                    </a:cubicBezTo>
                    <a:cubicBezTo>
                      <a:pt x="2" y="50"/>
                      <a:pt x="2" y="50"/>
                      <a:pt x="2" y="51"/>
                    </a:cubicBezTo>
                    <a:cubicBezTo>
                      <a:pt x="2" y="51"/>
                      <a:pt x="1" y="51"/>
                      <a:pt x="1" y="51"/>
                    </a:cubicBezTo>
                    <a:cubicBezTo>
                      <a:pt x="5" y="53"/>
                      <a:pt x="9" y="55"/>
                      <a:pt x="8" y="57"/>
                    </a:cubicBezTo>
                    <a:cubicBezTo>
                      <a:pt x="8" y="60"/>
                      <a:pt x="6" y="60"/>
                      <a:pt x="4" y="61"/>
                    </a:cubicBezTo>
                    <a:cubicBezTo>
                      <a:pt x="1" y="62"/>
                      <a:pt x="0" y="62"/>
                      <a:pt x="0" y="64"/>
                    </a:cubicBezTo>
                    <a:cubicBezTo>
                      <a:pt x="43" y="87"/>
                      <a:pt x="43" y="87"/>
                      <a:pt x="43" y="87"/>
                    </a:cubicBezTo>
                    <a:cubicBezTo>
                      <a:pt x="42" y="94"/>
                      <a:pt x="42" y="94"/>
                      <a:pt x="42" y="94"/>
                    </a:cubicBezTo>
                    <a:cubicBezTo>
                      <a:pt x="43" y="94"/>
                      <a:pt x="44" y="96"/>
                      <a:pt x="46" y="97"/>
                    </a:cubicBezTo>
                    <a:cubicBezTo>
                      <a:pt x="46" y="97"/>
                      <a:pt x="46" y="97"/>
                      <a:pt x="47" y="97"/>
                    </a:cubicBezTo>
                    <a:cubicBezTo>
                      <a:pt x="47" y="97"/>
                      <a:pt x="48" y="98"/>
                      <a:pt x="48" y="98"/>
                    </a:cubicBezTo>
                    <a:cubicBezTo>
                      <a:pt x="48" y="98"/>
                      <a:pt x="48" y="98"/>
                      <a:pt x="49" y="99"/>
                    </a:cubicBezTo>
                    <a:cubicBezTo>
                      <a:pt x="49" y="99"/>
                      <a:pt x="50" y="99"/>
                      <a:pt x="50" y="100"/>
                    </a:cubicBezTo>
                    <a:cubicBezTo>
                      <a:pt x="50" y="100"/>
                      <a:pt x="51" y="100"/>
                      <a:pt x="51" y="100"/>
                    </a:cubicBezTo>
                    <a:cubicBezTo>
                      <a:pt x="52" y="101"/>
                      <a:pt x="52" y="101"/>
                      <a:pt x="53" y="101"/>
                    </a:cubicBezTo>
                    <a:cubicBezTo>
                      <a:pt x="53" y="102"/>
                      <a:pt x="53" y="102"/>
                      <a:pt x="54" y="102"/>
                    </a:cubicBezTo>
                    <a:cubicBezTo>
                      <a:pt x="54" y="102"/>
                      <a:pt x="55" y="103"/>
                      <a:pt x="55" y="103"/>
                    </a:cubicBezTo>
                    <a:cubicBezTo>
                      <a:pt x="55" y="103"/>
                      <a:pt x="56" y="104"/>
                      <a:pt x="56" y="104"/>
                    </a:cubicBezTo>
                    <a:cubicBezTo>
                      <a:pt x="57" y="104"/>
                      <a:pt x="57" y="105"/>
                      <a:pt x="58" y="105"/>
                    </a:cubicBezTo>
                    <a:cubicBezTo>
                      <a:pt x="58" y="105"/>
                      <a:pt x="58" y="105"/>
                      <a:pt x="58" y="105"/>
                    </a:cubicBezTo>
                    <a:cubicBezTo>
                      <a:pt x="62" y="96"/>
                      <a:pt x="67" y="85"/>
                      <a:pt x="68" y="83"/>
                    </a:cubicBezTo>
                    <a:cubicBezTo>
                      <a:pt x="70" y="80"/>
                      <a:pt x="72" y="79"/>
                      <a:pt x="73" y="78"/>
                    </a:cubicBezTo>
                    <a:cubicBezTo>
                      <a:pt x="74" y="78"/>
                      <a:pt x="75" y="77"/>
                      <a:pt x="76" y="77"/>
                    </a:cubicBezTo>
                    <a:cubicBezTo>
                      <a:pt x="77" y="75"/>
                      <a:pt x="78" y="75"/>
                      <a:pt x="79" y="75"/>
                    </a:cubicBezTo>
                    <a:cubicBezTo>
                      <a:pt x="80" y="75"/>
                      <a:pt x="80" y="75"/>
                      <a:pt x="80" y="75"/>
                    </a:cubicBezTo>
                    <a:cubicBezTo>
                      <a:pt x="80" y="75"/>
                      <a:pt x="80" y="75"/>
                      <a:pt x="80" y="75"/>
                    </a:cubicBezTo>
                    <a:cubicBezTo>
                      <a:pt x="80" y="75"/>
                      <a:pt x="81" y="74"/>
                      <a:pt x="82" y="73"/>
                    </a:cubicBezTo>
                    <a:cubicBezTo>
                      <a:pt x="82" y="73"/>
                      <a:pt x="82" y="73"/>
                      <a:pt x="82" y="72"/>
                    </a:cubicBezTo>
                    <a:cubicBezTo>
                      <a:pt x="77" y="64"/>
                      <a:pt x="77" y="64"/>
                      <a:pt x="77" y="64"/>
                    </a:cubicBezTo>
                    <a:cubicBezTo>
                      <a:pt x="76" y="23"/>
                      <a:pt x="76" y="23"/>
                      <a:pt x="76" y="23"/>
                    </a:cubicBezTo>
                    <a:cubicBezTo>
                      <a:pt x="82" y="14"/>
                      <a:pt x="82" y="14"/>
                      <a:pt x="82" y="14"/>
                    </a:cubicBezTo>
                    <a:cubicBezTo>
                      <a:pt x="84" y="11"/>
                      <a:pt x="84" y="11"/>
                      <a:pt x="84" y="11"/>
                    </a:cubicBezTo>
                    <a:cubicBezTo>
                      <a:pt x="84" y="11"/>
                      <a:pt x="84" y="11"/>
                      <a:pt x="8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Freeform 1695"/>
              <p:cNvSpPr>
                <a:spLocks/>
              </p:cNvSpPr>
              <p:nvPr/>
            </p:nvSpPr>
            <p:spPr bwMode="auto">
              <a:xfrm>
                <a:off x="2100" y="2932"/>
                <a:ext cx="8" cy="11"/>
              </a:xfrm>
              <a:custGeom>
                <a:avLst/>
                <a:gdLst>
                  <a:gd name="T0" fmla="*/ 0 w 8"/>
                  <a:gd name="T1" fmla="*/ 11 h 11"/>
                  <a:gd name="T2" fmla="*/ 8 w 8"/>
                  <a:gd name="T3" fmla="*/ 0 h 11"/>
                  <a:gd name="T4" fmla="*/ 6 w 8"/>
                  <a:gd name="T5" fmla="*/ 3 h 11"/>
                  <a:gd name="T6" fmla="*/ 0 w 8"/>
                  <a:gd name="T7" fmla="*/ 11 h 11"/>
                </a:gdLst>
                <a:ahLst/>
                <a:cxnLst>
                  <a:cxn ang="0">
                    <a:pos x="T0" y="T1"/>
                  </a:cxn>
                  <a:cxn ang="0">
                    <a:pos x="T2" y="T3"/>
                  </a:cxn>
                  <a:cxn ang="0">
                    <a:pos x="T4" y="T5"/>
                  </a:cxn>
                  <a:cxn ang="0">
                    <a:pos x="T6" y="T7"/>
                  </a:cxn>
                </a:cxnLst>
                <a:rect l="0" t="0" r="r" b="b"/>
                <a:pathLst>
                  <a:path w="8" h="11">
                    <a:moveTo>
                      <a:pt x="0" y="11"/>
                    </a:moveTo>
                    <a:lnTo>
                      <a:pt x="8" y="0"/>
                    </a:lnTo>
                    <a:lnTo>
                      <a:pt x="6" y="3"/>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Freeform 1696"/>
              <p:cNvSpPr>
                <a:spLocks/>
              </p:cNvSpPr>
              <p:nvPr/>
            </p:nvSpPr>
            <p:spPr bwMode="auto">
              <a:xfrm>
                <a:off x="2101" y="2982"/>
                <a:ext cx="5" cy="8"/>
              </a:xfrm>
              <a:custGeom>
                <a:avLst/>
                <a:gdLst>
                  <a:gd name="T0" fmla="*/ 5 w 5"/>
                  <a:gd name="T1" fmla="*/ 8 h 8"/>
                  <a:gd name="T2" fmla="*/ 0 w 5"/>
                  <a:gd name="T3" fmla="*/ 0 h 8"/>
                  <a:gd name="T4" fmla="*/ 5 w 5"/>
                  <a:gd name="T5" fmla="*/ 8 h 8"/>
                  <a:gd name="T6" fmla="*/ 5 w 5"/>
                  <a:gd name="T7" fmla="*/ 8 h 8"/>
                </a:gdLst>
                <a:ahLst/>
                <a:cxnLst>
                  <a:cxn ang="0">
                    <a:pos x="T0" y="T1"/>
                  </a:cxn>
                  <a:cxn ang="0">
                    <a:pos x="T2" y="T3"/>
                  </a:cxn>
                  <a:cxn ang="0">
                    <a:pos x="T4" y="T5"/>
                  </a:cxn>
                  <a:cxn ang="0">
                    <a:pos x="T6" y="T7"/>
                  </a:cxn>
                </a:cxnLst>
                <a:rect l="0" t="0" r="r" b="b"/>
                <a:pathLst>
                  <a:path w="5" h="8">
                    <a:moveTo>
                      <a:pt x="5" y="8"/>
                    </a:moveTo>
                    <a:lnTo>
                      <a:pt x="0" y="0"/>
                    </a:lnTo>
                    <a:lnTo>
                      <a:pt x="5" y="8"/>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Freeform 1697"/>
              <p:cNvSpPr>
                <a:spLocks/>
              </p:cNvSpPr>
              <p:nvPr/>
            </p:nvSpPr>
            <p:spPr bwMode="auto">
              <a:xfrm>
                <a:off x="2046" y="2924"/>
                <a:ext cx="1" cy="1"/>
              </a:xfrm>
              <a:custGeom>
                <a:avLst/>
                <a:gdLst>
                  <a:gd name="T0" fmla="*/ 0 w 2"/>
                  <a:gd name="T1" fmla="*/ 0 h 1"/>
                  <a:gd name="T2" fmla="*/ 2 w 2"/>
                  <a:gd name="T3" fmla="*/ 1 h 1"/>
                  <a:gd name="T4" fmla="*/ 2 w 2"/>
                  <a:gd name="T5" fmla="*/ 1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2" y="1"/>
                      <a:pt x="2" y="1"/>
                      <a:pt x="2" y="1"/>
                    </a:cubicBezTo>
                    <a:cubicBezTo>
                      <a:pt x="2" y="1"/>
                      <a:pt x="2" y="1"/>
                      <a:pt x="2" y="1"/>
                    </a:cubicBezTo>
                    <a:cubicBezTo>
                      <a:pt x="2" y="1"/>
                      <a:pt x="1"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Freeform 1698"/>
              <p:cNvSpPr>
                <a:spLocks/>
              </p:cNvSpPr>
              <p:nvPr/>
            </p:nvSpPr>
            <p:spPr bwMode="auto">
              <a:xfrm>
                <a:off x="2029" y="292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Freeform 1699"/>
              <p:cNvSpPr>
                <a:spLocks/>
              </p:cNvSpPr>
              <p:nvPr/>
            </p:nvSpPr>
            <p:spPr bwMode="auto">
              <a:xfrm>
                <a:off x="2043" y="292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Freeform 1700"/>
              <p:cNvSpPr>
                <a:spLocks/>
              </p:cNvSpPr>
              <p:nvPr/>
            </p:nvSpPr>
            <p:spPr bwMode="auto">
              <a:xfrm>
                <a:off x="2108" y="29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1701"/>
              <p:cNvSpPr>
                <a:spLocks/>
              </p:cNvSpPr>
              <p:nvPr/>
            </p:nvSpPr>
            <p:spPr bwMode="auto">
              <a:xfrm>
                <a:off x="2044" y="292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1702"/>
              <p:cNvSpPr>
                <a:spLocks/>
              </p:cNvSpPr>
              <p:nvPr/>
            </p:nvSpPr>
            <p:spPr bwMode="auto">
              <a:xfrm>
                <a:off x="1981" y="2930"/>
                <a:ext cx="54" cy="56"/>
              </a:xfrm>
              <a:custGeom>
                <a:avLst/>
                <a:gdLst>
                  <a:gd name="T0" fmla="*/ 45 w 56"/>
                  <a:gd name="T1" fmla="*/ 2 h 59"/>
                  <a:gd name="T2" fmla="*/ 36 w 56"/>
                  <a:gd name="T3" fmla="*/ 3 h 59"/>
                  <a:gd name="T4" fmla="*/ 34 w 56"/>
                  <a:gd name="T5" fmla="*/ 3 h 59"/>
                  <a:gd name="T6" fmla="*/ 28 w 56"/>
                  <a:gd name="T7" fmla="*/ 7 h 59"/>
                  <a:gd name="T8" fmla="*/ 21 w 56"/>
                  <a:gd name="T9" fmla="*/ 4 h 59"/>
                  <a:gd name="T10" fmla="*/ 19 w 56"/>
                  <a:gd name="T11" fmla="*/ 4 h 59"/>
                  <a:gd name="T12" fmla="*/ 17 w 56"/>
                  <a:gd name="T13" fmla="*/ 5 h 59"/>
                  <a:gd name="T14" fmla="*/ 14 w 56"/>
                  <a:gd name="T15" fmla="*/ 14 h 59"/>
                  <a:gd name="T16" fmla="*/ 17 w 56"/>
                  <a:gd name="T17" fmla="*/ 20 h 59"/>
                  <a:gd name="T18" fmla="*/ 14 w 56"/>
                  <a:gd name="T19" fmla="*/ 26 h 59"/>
                  <a:gd name="T20" fmla="*/ 7 w 56"/>
                  <a:gd name="T21" fmla="*/ 33 h 59"/>
                  <a:gd name="T22" fmla="*/ 3 w 56"/>
                  <a:gd name="T23" fmla="*/ 40 h 59"/>
                  <a:gd name="T24" fmla="*/ 0 w 56"/>
                  <a:gd name="T25" fmla="*/ 53 h 59"/>
                  <a:gd name="T26" fmla="*/ 0 w 56"/>
                  <a:gd name="T27" fmla="*/ 56 h 59"/>
                  <a:gd name="T28" fmla="*/ 0 w 56"/>
                  <a:gd name="T29" fmla="*/ 59 h 59"/>
                  <a:gd name="T30" fmla="*/ 0 w 56"/>
                  <a:gd name="T31" fmla="*/ 59 h 59"/>
                  <a:gd name="T32" fmla="*/ 6 w 56"/>
                  <a:gd name="T33" fmla="*/ 57 h 59"/>
                  <a:gd name="T34" fmla="*/ 8 w 56"/>
                  <a:gd name="T35" fmla="*/ 56 h 59"/>
                  <a:gd name="T36" fmla="*/ 10 w 56"/>
                  <a:gd name="T37" fmla="*/ 55 h 59"/>
                  <a:gd name="T38" fmla="*/ 11 w 56"/>
                  <a:gd name="T39" fmla="*/ 55 h 59"/>
                  <a:gd name="T40" fmla="*/ 12 w 56"/>
                  <a:gd name="T41" fmla="*/ 55 h 59"/>
                  <a:gd name="T42" fmla="*/ 13 w 56"/>
                  <a:gd name="T43" fmla="*/ 54 h 59"/>
                  <a:gd name="T44" fmla="*/ 22 w 56"/>
                  <a:gd name="T45" fmla="*/ 54 h 59"/>
                  <a:gd name="T46" fmla="*/ 45 w 56"/>
                  <a:gd name="T47" fmla="*/ 41 h 59"/>
                  <a:gd name="T48" fmla="*/ 46 w 56"/>
                  <a:gd name="T49" fmla="*/ 41 h 59"/>
                  <a:gd name="T50" fmla="*/ 46 w 56"/>
                  <a:gd name="T51" fmla="*/ 39 h 59"/>
                  <a:gd name="T52" fmla="*/ 47 w 56"/>
                  <a:gd name="T53" fmla="*/ 38 h 59"/>
                  <a:gd name="T54" fmla="*/ 47 w 56"/>
                  <a:gd name="T55" fmla="*/ 37 h 59"/>
                  <a:gd name="T56" fmla="*/ 48 w 56"/>
                  <a:gd name="T57" fmla="*/ 37 h 59"/>
                  <a:gd name="T58" fmla="*/ 48 w 56"/>
                  <a:gd name="T59" fmla="*/ 36 h 59"/>
                  <a:gd name="T60" fmla="*/ 48 w 56"/>
                  <a:gd name="T61" fmla="*/ 36 h 59"/>
                  <a:gd name="T62" fmla="*/ 56 w 56"/>
                  <a:gd name="T63" fmla="*/ 23 h 59"/>
                  <a:gd name="T64" fmla="*/ 56 w 56"/>
                  <a:gd name="T65" fmla="*/ 15 h 59"/>
                  <a:gd name="T66" fmla="*/ 50 w 56"/>
                  <a:gd name="T67" fmla="*/ 3 h 59"/>
                  <a:gd name="T68" fmla="*/ 47 w 56"/>
                  <a:gd name="T6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9">
                    <a:moveTo>
                      <a:pt x="47" y="0"/>
                    </a:moveTo>
                    <a:cubicBezTo>
                      <a:pt x="47" y="1"/>
                      <a:pt x="46" y="1"/>
                      <a:pt x="45" y="2"/>
                    </a:cubicBezTo>
                    <a:cubicBezTo>
                      <a:pt x="45" y="2"/>
                      <a:pt x="45" y="4"/>
                      <a:pt x="40" y="4"/>
                    </a:cubicBezTo>
                    <a:cubicBezTo>
                      <a:pt x="39" y="4"/>
                      <a:pt x="37" y="4"/>
                      <a:pt x="36" y="3"/>
                    </a:cubicBezTo>
                    <a:cubicBezTo>
                      <a:pt x="36" y="3"/>
                      <a:pt x="35" y="3"/>
                      <a:pt x="35" y="3"/>
                    </a:cubicBezTo>
                    <a:cubicBezTo>
                      <a:pt x="35" y="3"/>
                      <a:pt x="35" y="3"/>
                      <a:pt x="34" y="3"/>
                    </a:cubicBezTo>
                    <a:cubicBezTo>
                      <a:pt x="33" y="4"/>
                      <a:pt x="30" y="5"/>
                      <a:pt x="30" y="6"/>
                    </a:cubicBezTo>
                    <a:cubicBezTo>
                      <a:pt x="29" y="6"/>
                      <a:pt x="28" y="7"/>
                      <a:pt x="28" y="7"/>
                    </a:cubicBezTo>
                    <a:cubicBezTo>
                      <a:pt x="26" y="7"/>
                      <a:pt x="25" y="6"/>
                      <a:pt x="24" y="5"/>
                    </a:cubicBezTo>
                    <a:cubicBezTo>
                      <a:pt x="23" y="5"/>
                      <a:pt x="22" y="4"/>
                      <a:pt x="21" y="4"/>
                    </a:cubicBezTo>
                    <a:cubicBezTo>
                      <a:pt x="21" y="4"/>
                      <a:pt x="20" y="4"/>
                      <a:pt x="20" y="4"/>
                    </a:cubicBezTo>
                    <a:cubicBezTo>
                      <a:pt x="20" y="4"/>
                      <a:pt x="20" y="4"/>
                      <a:pt x="19" y="4"/>
                    </a:cubicBezTo>
                    <a:cubicBezTo>
                      <a:pt x="19" y="4"/>
                      <a:pt x="18" y="5"/>
                      <a:pt x="18" y="5"/>
                    </a:cubicBezTo>
                    <a:cubicBezTo>
                      <a:pt x="18" y="5"/>
                      <a:pt x="18" y="5"/>
                      <a:pt x="17" y="5"/>
                    </a:cubicBezTo>
                    <a:cubicBezTo>
                      <a:pt x="16" y="5"/>
                      <a:pt x="15" y="6"/>
                      <a:pt x="14" y="6"/>
                    </a:cubicBezTo>
                    <a:cubicBezTo>
                      <a:pt x="14" y="8"/>
                      <a:pt x="14" y="12"/>
                      <a:pt x="14" y="14"/>
                    </a:cubicBezTo>
                    <a:cubicBezTo>
                      <a:pt x="14" y="15"/>
                      <a:pt x="14" y="15"/>
                      <a:pt x="15" y="16"/>
                    </a:cubicBezTo>
                    <a:cubicBezTo>
                      <a:pt x="16" y="16"/>
                      <a:pt x="17" y="18"/>
                      <a:pt x="17" y="20"/>
                    </a:cubicBezTo>
                    <a:cubicBezTo>
                      <a:pt x="17" y="22"/>
                      <a:pt x="16" y="23"/>
                      <a:pt x="15" y="25"/>
                    </a:cubicBezTo>
                    <a:cubicBezTo>
                      <a:pt x="15" y="25"/>
                      <a:pt x="14" y="26"/>
                      <a:pt x="14" y="26"/>
                    </a:cubicBezTo>
                    <a:cubicBezTo>
                      <a:pt x="14" y="29"/>
                      <a:pt x="10" y="30"/>
                      <a:pt x="8" y="31"/>
                    </a:cubicBezTo>
                    <a:cubicBezTo>
                      <a:pt x="8" y="31"/>
                      <a:pt x="7" y="32"/>
                      <a:pt x="7" y="33"/>
                    </a:cubicBezTo>
                    <a:cubicBezTo>
                      <a:pt x="6" y="34"/>
                      <a:pt x="6" y="35"/>
                      <a:pt x="4" y="37"/>
                    </a:cubicBezTo>
                    <a:cubicBezTo>
                      <a:pt x="4" y="37"/>
                      <a:pt x="4" y="38"/>
                      <a:pt x="3" y="40"/>
                    </a:cubicBezTo>
                    <a:cubicBezTo>
                      <a:pt x="3" y="41"/>
                      <a:pt x="3" y="42"/>
                      <a:pt x="2" y="44"/>
                    </a:cubicBezTo>
                    <a:cubicBezTo>
                      <a:pt x="1" y="46"/>
                      <a:pt x="0" y="50"/>
                      <a:pt x="0" y="53"/>
                    </a:cubicBezTo>
                    <a:cubicBezTo>
                      <a:pt x="0" y="53"/>
                      <a:pt x="0" y="54"/>
                      <a:pt x="0" y="55"/>
                    </a:cubicBezTo>
                    <a:cubicBezTo>
                      <a:pt x="0" y="56"/>
                      <a:pt x="0" y="56"/>
                      <a:pt x="0" y="56"/>
                    </a:cubicBezTo>
                    <a:cubicBezTo>
                      <a:pt x="0" y="57"/>
                      <a:pt x="0" y="58"/>
                      <a:pt x="0" y="58"/>
                    </a:cubicBezTo>
                    <a:cubicBezTo>
                      <a:pt x="0" y="58"/>
                      <a:pt x="0" y="59"/>
                      <a:pt x="0" y="59"/>
                    </a:cubicBezTo>
                    <a:cubicBezTo>
                      <a:pt x="0" y="59"/>
                      <a:pt x="0" y="59"/>
                      <a:pt x="0" y="59"/>
                    </a:cubicBezTo>
                    <a:cubicBezTo>
                      <a:pt x="0" y="59"/>
                      <a:pt x="0" y="59"/>
                      <a:pt x="0" y="59"/>
                    </a:cubicBezTo>
                    <a:cubicBezTo>
                      <a:pt x="0" y="58"/>
                      <a:pt x="1" y="58"/>
                      <a:pt x="1" y="58"/>
                    </a:cubicBezTo>
                    <a:cubicBezTo>
                      <a:pt x="2" y="58"/>
                      <a:pt x="2" y="57"/>
                      <a:pt x="6" y="57"/>
                    </a:cubicBezTo>
                    <a:cubicBezTo>
                      <a:pt x="6" y="56"/>
                      <a:pt x="6" y="56"/>
                      <a:pt x="6" y="56"/>
                    </a:cubicBezTo>
                    <a:cubicBezTo>
                      <a:pt x="8" y="56"/>
                      <a:pt x="8" y="56"/>
                      <a:pt x="8" y="56"/>
                    </a:cubicBezTo>
                    <a:cubicBezTo>
                      <a:pt x="10" y="55"/>
                      <a:pt x="10" y="55"/>
                      <a:pt x="10" y="55"/>
                    </a:cubicBezTo>
                    <a:cubicBezTo>
                      <a:pt x="10" y="55"/>
                      <a:pt x="10" y="55"/>
                      <a:pt x="10" y="55"/>
                    </a:cubicBezTo>
                    <a:cubicBezTo>
                      <a:pt x="10" y="55"/>
                      <a:pt x="10" y="55"/>
                      <a:pt x="10" y="55"/>
                    </a:cubicBezTo>
                    <a:cubicBezTo>
                      <a:pt x="10" y="55"/>
                      <a:pt x="11" y="55"/>
                      <a:pt x="11" y="55"/>
                    </a:cubicBezTo>
                    <a:cubicBezTo>
                      <a:pt x="11" y="55"/>
                      <a:pt x="12" y="55"/>
                      <a:pt x="12" y="55"/>
                    </a:cubicBezTo>
                    <a:cubicBezTo>
                      <a:pt x="12" y="55"/>
                      <a:pt x="12" y="55"/>
                      <a:pt x="12" y="55"/>
                    </a:cubicBezTo>
                    <a:cubicBezTo>
                      <a:pt x="12" y="55"/>
                      <a:pt x="13" y="55"/>
                      <a:pt x="13" y="55"/>
                    </a:cubicBezTo>
                    <a:cubicBezTo>
                      <a:pt x="13" y="55"/>
                      <a:pt x="13" y="54"/>
                      <a:pt x="13" y="54"/>
                    </a:cubicBezTo>
                    <a:cubicBezTo>
                      <a:pt x="14" y="54"/>
                      <a:pt x="14" y="54"/>
                      <a:pt x="14" y="54"/>
                    </a:cubicBezTo>
                    <a:cubicBezTo>
                      <a:pt x="22" y="54"/>
                      <a:pt x="22" y="54"/>
                      <a:pt x="22" y="54"/>
                    </a:cubicBezTo>
                    <a:cubicBezTo>
                      <a:pt x="23" y="49"/>
                      <a:pt x="27" y="43"/>
                      <a:pt x="31" y="41"/>
                    </a:cubicBezTo>
                    <a:cubicBezTo>
                      <a:pt x="35" y="40"/>
                      <a:pt x="40" y="40"/>
                      <a:pt x="45" y="41"/>
                    </a:cubicBezTo>
                    <a:cubicBezTo>
                      <a:pt x="45" y="41"/>
                      <a:pt x="45" y="41"/>
                      <a:pt x="46" y="41"/>
                    </a:cubicBezTo>
                    <a:cubicBezTo>
                      <a:pt x="46" y="41"/>
                      <a:pt x="46" y="41"/>
                      <a:pt x="46" y="41"/>
                    </a:cubicBezTo>
                    <a:cubicBezTo>
                      <a:pt x="46" y="40"/>
                      <a:pt x="46" y="40"/>
                      <a:pt x="46" y="40"/>
                    </a:cubicBezTo>
                    <a:cubicBezTo>
                      <a:pt x="46" y="40"/>
                      <a:pt x="46" y="39"/>
                      <a:pt x="46" y="39"/>
                    </a:cubicBezTo>
                    <a:cubicBezTo>
                      <a:pt x="46" y="39"/>
                      <a:pt x="47" y="39"/>
                      <a:pt x="47" y="39"/>
                    </a:cubicBezTo>
                    <a:cubicBezTo>
                      <a:pt x="47" y="38"/>
                      <a:pt x="47" y="38"/>
                      <a:pt x="47" y="38"/>
                    </a:cubicBezTo>
                    <a:cubicBezTo>
                      <a:pt x="47" y="38"/>
                      <a:pt x="47" y="38"/>
                      <a:pt x="47" y="38"/>
                    </a:cubicBezTo>
                    <a:cubicBezTo>
                      <a:pt x="47" y="38"/>
                      <a:pt x="47" y="37"/>
                      <a:pt x="47" y="37"/>
                    </a:cubicBezTo>
                    <a:cubicBezTo>
                      <a:pt x="47" y="37"/>
                      <a:pt x="47" y="37"/>
                      <a:pt x="48" y="37"/>
                    </a:cubicBezTo>
                    <a:cubicBezTo>
                      <a:pt x="48" y="37"/>
                      <a:pt x="48" y="37"/>
                      <a:pt x="48" y="37"/>
                    </a:cubicBezTo>
                    <a:cubicBezTo>
                      <a:pt x="48" y="36"/>
                      <a:pt x="48" y="36"/>
                      <a:pt x="48" y="36"/>
                    </a:cubicBezTo>
                    <a:cubicBezTo>
                      <a:pt x="48" y="36"/>
                      <a:pt x="48" y="36"/>
                      <a:pt x="48" y="36"/>
                    </a:cubicBezTo>
                    <a:cubicBezTo>
                      <a:pt x="48" y="36"/>
                      <a:pt x="48" y="36"/>
                      <a:pt x="48" y="36"/>
                    </a:cubicBezTo>
                    <a:cubicBezTo>
                      <a:pt x="48" y="36"/>
                      <a:pt x="48" y="36"/>
                      <a:pt x="48" y="36"/>
                    </a:cubicBezTo>
                    <a:cubicBezTo>
                      <a:pt x="48" y="36"/>
                      <a:pt x="49" y="35"/>
                      <a:pt x="49" y="35"/>
                    </a:cubicBezTo>
                    <a:cubicBezTo>
                      <a:pt x="51" y="33"/>
                      <a:pt x="55" y="27"/>
                      <a:pt x="56" y="23"/>
                    </a:cubicBezTo>
                    <a:cubicBezTo>
                      <a:pt x="56" y="22"/>
                      <a:pt x="56" y="22"/>
                      <a:pt x="56" y="21"/>
                    </a:cubicBezTo>
                    <a:cubicBezTo>
                      <a:pt x="56" y="18"/>
                      <a:pt x="56" y="16"/>
                      <a:pt x="56" y="15"/>
                    </a:cubicBezTo>
                    <a:cubicBezTo>
                      <a:pt x="52" y="11"/>
                      <a:pt x="52" y="11"/>
                      <a:pt x="52" y="11"/>
                    </a:cubicBezTo>
                    <a:cubicBezTo>
                      <a:pt x="50" y="3"/>
                      <a:pt x="50" y="3"/>
                      <a:pt x="50" y="3"/>
                    </a:cubicBezTo>
                    <a:cubicBezTo>
                      <a:pt x="47" y="0"/>
                      <a:pt x="47" y="0"/>
                      <a:pt x="47" y="0"/>
                    </a:cubicBezTo>
                    <a:cubicBezTo>
                      <a:pt x="47" y="0"/>
                      <a:pt x="4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Freeform 1703"/>
              <p:cNvSpPr>
                <a:spLocks/>
              </p:cNvSpPr>
              <p:nvPr/>
            </p:nvSpPr>
            <p:spPr bwMode="auto">
              <a:xfrm>
                <a:off x="1982" y="2984"/>
                <a:ext cx="5" cy="1"/>
              </a:xfrm>
              <a:custGeom>
                <a:avLst/>
                <a:gdLst>
                  <a:gd name="T0" fmla="*/ 5 w 5"/>
                  <a:gd name="T1" fmla="*/ 0 h 1"/>
                  <a:gd name="T2" fmla="*/ 0 w 5"/>
                  <a:gd name="T3" fmla="*/ 1 h 1"/>
                  <a:gd name="T4" fmla="*/ 5 w 5"/>
                  <a:gd name="T5" fmla="*/ 0 h 1"/>
                </a:gdLst>
                <a:ahLst/>
                <a:cxnLst>
                  <a:cxn ang="0">
                    <a:pos x="T0" y="T1"/>
                  </a:cxn>
                  <a:cxn ang="0">
                    <a:pos x="T2" y="T3"/>
                  </a:cxn>
                  <a:cxn ang="0">
                    <a:pos x="T4" y="T5"/>
                  </a:cxn>
                </a:cxnLst>
                <a:rect l="0" t="0" r="r" b="b"/>
                <a:pathLst>
                  <a:path w="5" h="1">
                    <a:moveTo>
                      <a:pt x="5" y="0"/>
                    </a:moveTo>
                    <a:cubicBezTo>
                      <a:pt x="1" y="0"/>
                      <a:pt x="1" y="1"/>
                      <a:pt x="0" y="1"/>
                    </a:cubicBezTo>
                    <a:cubicBezTo>
                      <a:pt x="1" y="1"/>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Freeform 1704"/>
              <p:cNvSpPr>
                <a:spLocks/>
              </p:cNvSpPr>
              <p:nvPr/>
            </p:nvSpPr>
            <p:spPr bwMode="auto">
              <a:xfrm>
                <a:off x="1981" y="298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1705"/>
              <p:cNvSpPr>
                <a:spLocks/>
              </p:cNvSpPr>
              <p:nvPr/>
            </p:nvSpPr>
            <p:spPr bwMode="auto">
              <a:xfrm>
                <a:off x="1989" y="2982"/>
                <a:ext cx="2" cy="1"/>
              </a:xfrm>
              <a:custGeom>
                <a:avLst/>
                <a:gdLst>
                  <a:gd name="T0" fmla="*/ 2 w 2"/>
                  <a:gd name="T1" fmla="*/ 0 h 1"/>
                  <a:gd name="T2" fmla="*/ 2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0" y="1"/>
                      <a:pt x="0" y="1"/>
                      <a:pt x="0" y="1"/>
                    </a:cubicBezTo>
                    <a:cubicBezTo>
                      <a:pt x="0" y="1"/>
                      <a:pt x="1" y="1"/>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1706"/>
              <p:cNvSpPr>
                <a:spLocks/>
              </p:cNvSpPr>
              <p:nvPr/>
            </p:nvSpPr>
            <p:spPr bwMode="auto">
              <a:xfrm>
                <a:off x="1981" y="29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1707"/>
              <p:cNvSpPr>
                <a:spLocks/>
              </p:cNvSpPr>
              <p:nvPr/>
            </p:nvSpPr>
            <p:spPr bwMode="auto">
              <a:xfrm>
                <a:off x="1995" y="2935"/>
                <a:ext cx="3" cy="1"/>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0" y="1"/>
                      <a:pt x="0" y="1"/>
                    </a:cubicBezTo>
                    <a:cubicBezTo>
                      <a:pt x="1" y="1"/>
                      <a:pt x="2" y="0"/>
                      <a:pt x="3"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1708"/>
              <p:cNvSpPr>
                <a:spLocks/>
              </p:cNvSpPr>
              <p:nvPr/>
            </p:nvSpPr>
            <p:spPr bwMode="auto">
              <a:xfrm>
                <a:off x="2001" y="293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0" name="Freeform 1709"/>
              <p:cNvSpPr>
                <a:spLocks/>
              </p:cNvSpPr>
              <p:nvPr/>
            </p:nvSpPr>
            <p:spPr bwMode="auto">
              <a:xfrm>
                <a:off x="1999" y="293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1" name="Freeform 1710"/>
              <p:cNvSpPr>
                <a:spLocks/>
              </p:cNvSpPr>
              <p:nvPr/>
            </p:nvSpPr>
            <p:spPr bwMode="auto">
              <a:xfrm>
                <a:off x="2025" y="29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2" name="Freeform 1711"/>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Freeform 1712"/>
              <p:cNvSpPr>
                <a:spLocks/>
              </p:cNvSpPr>
              <p:nvPr/>
            </p:nvSpPr>
            <p:spPr bwMode="auto">
              <a:xfrm>
                <a:off x="2026" y="296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4" name="Freeform 1713"/>
              <p:cNvSpPr>
                <a:spLocks/>
              </p:cNvSpPr>
              <p:nvPr/>
            </p:nvSpPr>
            <p:spPr bwMode="auto">
              <a:xfrm>
                <a:off x="2027" y="29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5" name="Freeform 1714"/>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6" name="Freeform 1715"/>
              <p:cNvSpPr>
                <a:spLocks/>
              </p:cNvSpPr>
              <p:nvPr/>
            </p:nvSpPr>
            <p:spPr bwMode="auto">
              <a:xfrm>
                <a:off x="2035" y="2944"/>
                <a:ext cx="0" cy="6"/>
              </a:xfrm>
              <a:custGeom>
                <a:avLst/>
                <a:gdLst>
                  <a:gd name="T0" fmla="*/ 0 h 6"/>
                  <a:gd name="T1" fmla="*/ 0 h 6"/>
                  <a:gd name="T2" fmla="*/ 6 h 6"/>
                  <a:gd name="T3" fmla="*/ 0 h 6"/>
                </a:gdLst>
                <a:ahLst/>
                <a:cxnLst>
                  <a:cxn ang="0">
                    <a:pos x="0" y="T0"/>
                  </a:cxn>
                  <a:cxn ang="0">
                    <a:pos x="0" y="T1"/>
                  </a:cxn>
                  <a:cxn ang="0">
                    <a:pos x="0" y="T2"/>
                  </a:cxn>
                  <a:cxn ang="0">
                    <a:pos x="0" y="T3"/>
                  </a:cxn>
                </a:cxnLst>
                <a:rect l="0" t="0" r="r" b="b"/>
                <a:pathLst>
                  <a:path h="6">
                    <a:moveTo>
                      <a:pt x="0" y="0"/>
                    </a:moveTo>
                    <a:cubicBezTo>
                      <a:pt x="0" y="0"/>
                      <a:pt x="0" y="0"/>
                      <a:pt x="0" y="0"/>
                    </a:cubicBezTo>
                    <a:cubicBezTo>
                      <a:pt x="0" y="1"/>
                      <a:pt x="0" y="3"/>
                      <a:pt x="0" y="6"/>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1716"/>
              <p:cNvSpPr>
                <a:spLocks/>
              </p:cNvSpPr>
              <p:nvPr/>
            </p:nvSpPr>
            <p:spPr bwMode="auto">
              <a:xfrm>
                <a:off x="2026" y="29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8" name="Freeform 1717"/>
              <p:cNvSpPr>
                <a:spLocks/>
              </p:cNvSpPr>
              <p:nvPr/>
            </p:nvSpPr>
            <p:spPr bwMode="auto">
              <a:xfrm>
                <a:off x="2025" y="29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9" name="Freeform 1718"/>
              <p:cNvSpPr>
                <a:spLocks/>
              </p:cNvSpPr>
              <p:nvPr/>
            </p:nvSpPr>
            <p:spPr bwMode="auto">
              <a:xfrm>
                <a:off x="2127" y="3108"/>
                <a:ext cx="75" cy="147"/>
              </a:xfrm>
              <a:custGeom>
                <a:avLst/>
                <a:gdLst>
                  <a:gd name="T0" fmla="*/ 69 w 79"/>
                  <a:gd name="T1" fmla="*/ 4 h 154"/>
                  <a:gd name="T2" fmla="*/ 67 w 79"/>
                  <a:gd name="T3" fmla="*/ 0 h 154"/>
                  <a:gd name="T4" fmla="*/ 65 w 79"/>
                  <a:gd name="T5" fmla="*/ 2 h 154"/>
                  <a:gd name="T6" fmla="*/ 64 w 79"/>
                  <a:gd name="T7" fmla="*/ 9 h 154"/>
                  <a:gd name="T8" fmla="*/ 63 w 79"/>
                  <a:gd name="T9" fmla="*/ 13 h 154"/>
                  <a:gd name="T10" fmla="*/ 55 w 79"/>
                  <a:gd name="T11" fmla="*/ 16 h 154"/>
                  <a:gd name="T12" fmla="*/ 52 w 79"/>
                  <a:gd name="T13" fmla="*/ 17 h 154"/>
                  <a:gd name="T14" fmla="*/ 52 w 79"/>
                  <a:gd name="T15" fmla="*/ 18 h 154"/>
                  <a:gd name="T16" fmla="*/ 51 w 79"/>
                  <a:gd name="T17" fmla="*/ 23 h 154"/>
                  <a:gd name="T18" fmla="*/ 51 w 79"/>
                  <a:gd name="T19" fmla="*/ 24 h 154"/>
                  <a:gd name="T20" fmla="*/ 51 w 79"/>
                  <a:gd name="T21" fmla="*/ 28 h 154"/>
                  <a:gd name="T22" fmla="*/ 42 w 79"/>
                  <a:gd name="T23" fmla="*/ 34 h 154"/>
                  <a:gd name="T24" fmla="*/ 36 w 79"/>
                  <a:gd name="T25" fmla="*/ 37 h 154"/>
                  <a:gd name="T26" fmla="*/ 25 w 79"/>
                  <a:gd name="T27" fmla="*/ 42 h 154"/>
                  <a:gd name="T28" fmla="*/ 19 w 79"/>
                  <a:gd name="T29" fmla="*/ 43 h 154"/>
                  <a:gd name="T30" fmla="*/ 11 w 79"/>
                  <a:gd name="T31" fmla="*/ 45 h 154"/>
                  <a:gd name="T32" fmla="*/ 11 w 79"/>
                  <a:gd name="T33" fmla="*/ 49 h 154"/>
                  <a:gd name="T34" fmla="*/ 8 w 79"/>
                  <a:gd name="T35" fmla="*/ 59 h 154"/>
                  <a:gd name="T36" fmla="*/ 10 w 79"/>
                  <a:gd name="T37" fmla="*/ 77 h 154"/>
                  <a:gd name="T38" fmla="*/ 7 w 79"/>
                  <a:gd name="T39" fmla="*/ 102 h 154"/>
                  <a:gd name="T40" fmla="*/ 3 w 79"/>
                  <a:gd name="T41" fmla="*/ 127 h 154"/>
                  <a:gd name="T42" fmla="*/ 6 w 79"/>
                  <a:gd name="T43" fmla="*/ 137 h 154"/>
                  <a:gd name="T44" fmla="*/ 10 w 79"/>
                  <a:gd name="T45" fmla="*/ 148 h 154"/>
                  <a:gd name="T46" fmla="*/ 24 w 79"/>
                  <a:gd name="T47" fmla="*/ 154 h 154"/>
                  <a:gd name="T48" fmla="*/ 27 w 79"/>
                  <a:gd name="T49" fmla="*/ 153 h 154"/>
                  <a:gd name="T50" fmla="*/ 34 w 79"/>
                  <a:gd name="T51" fmla="*/ 151 h 154"/>
                  <a:gd name="T52" fmla="*/ 39 w 79"/>
                  <a:gd name="T53" fmla="*/ 149 h 154"/>
                  <a:gd name="T54" fmla="*/ 49 w 79"/>
                  <a:gd name="T55" fmla="*/ 119 h 154"/>
                  <a:gd name="T56" fmla="*/ 55 w 79"/>
                  <a:gd name="T57" fmla="*/ 102 h 154"/>
                  <a:gd name="T58" fmla="*/ 67 w 79"/>
                  <a:gd name="T59" fmla="*/ 59 h 154"/>
                  <a:gd name="T60" fmla="*/ 68 w 79"/>
                  <a:gd name="T61" fmla="*/ 52 h 154"/>
                  <a:gd name="T62" fmla="*/ 69 w 79"/>
                  <a:gd name="T63" fmla="*/ 47 h 154"/>
                  <a:gd name="T64" fmla="*/ 69 w 79"/>
                  <a:gd name="T65" fmla="*/ 37 h 154"/>
                  <a:gd name="T66" fmla="*/ 72 w 79"/>
                  <a:gd name="T67" fmla="*/ 36 h 154"/>
                  <a:gd name="T68" fmla="*/ 75 w 79"/>
                  <a:gd name="T69" fmla="*/ 38 h 154"/>
                  <a:gd name="T70" fmla="*/ 77 w 79"/>
                  <a:gd name="T71" fmla="*/ 40 h 154"/>
                  <a:gd name="T72" fmla="*/ 78 w 79"/>
                  <a:gd name="T73" fmla="*/ 37 h 154"/>
                  <a:gd name="T74" fmla="*/ 77 w 79"/>
                  <a:gd name="T75" fmla="*/ 28 h 154"/>
                  <a:gd name="T76" fmla="*/ 74 w 79"/>
                  <a:gd name="T77" fmla="*/ 16 h 154"/>
                  <a:gd name="T78" fmla="*/ 69 w 79"/>
                  <a:gd name="T79" fmla="*/ 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154">
                    <a:moveTo>
                      <a:pt x="69" y="4"/>
                    </a:moveTo>
                    <a:cubicBezTo>
                      <a:pt x="68" y="2"/>
                      <a:pt x="67" y="1"/>
                      <a:pt x="67" y="0"/>
                    </a:cubicBezTo>
                    <a:cubicBezTo>
                      <a:pt x="66" y="1"/>
                      <a:pt x="66" y="2"/>
                      <a:pt x="65" y="2"/>
                    </a:cubicBezTo>
                    <a:cubicBezTo>
                      <a:pt x="65" y="3"/>
                      <a:pt x="64" y="6"/>
                      <a:pt x="64" y="9"/>
                    </a:cubicBezTo>
                    <a:cubicBezTo>
                      <a:pt x="65" y="10"/>
                      <a:pt x="64" y="11"/>
                      <a:pt x="63" y="13"/>
                    </a:cubicBezTo>
                    <a:cubicBezTo>
                      <a:pt x="61" y="15"/>
                      <a:pt x="58" y="16"/>
                      <a:pt x="55" y="16"/>
                    </a:cubicBezTo>
                    <a:cubicBezTo>
                      <a:pt x="54" y="16"/>
                      <a:pt x="53" y="16"/>
                      <a:pt x="52" y="17"/>
                    </a:cubicBezTo>
                    <a:cubicBezTo>
                      <a:pt x="52" y="17"/>
                      <a:pt x="52" y="18"/>
                      <a:pt x="52" y="18"/>
                    </a:cubicBezTo>
                    <a:cubicBezTo>
                      <a:pt x="53" y="21"/>
                      <a:pt x="52" y="23"/>
                      <a:pt x="51" y="23"/>
                    </a:cubicBezTo>
                    <a:cubicBezTo>
                      <a:pt x="51" y="23"/>
                      <a:pt x="51" y="24"/>
                      <a:pt x="51" y="24"/>
                    </a:cubicBezTo>
                    <a:cubicBezTo>
                      <a:pt x="52" y="25"/>
                      <a:pt x="52" y="27"/>
                      <a:pt x="51" y="28"/>
                    </a:cubicBezTo>
                    <a:cubicBezTo>
                      <a:pt x="50" y="31"/>
                      <a:pt x="46" y="34"/>
                      <a:pt x="42" y="34"/>
                    </a:cubicBezTo>
                    <a:cubicBezTo>
                      <a:pt x="40" y="34"/>
                      <a:pt x="38" y="36"/>
                      <a:pt x="36" y="37"/>
                    </a:cubicBezTo>
                    <a:cubicBezTo>
                      <a:pt x="32" y="40"/>
                      <a:pt x="29" y="42"/>
                      <a:pt x="25" y="42"/>
                    </a:cubicBezTo>
                    <a:cubicBezTo>
                      <a:pt x="23" y="42"/>
                      <a:pt x="21" y="42"/>
                      <a:pt x="19" y="43"/>
                    </a:cubicBezTo>
                    <a:cubicBezTo>
                      <a:pt x="16" y="44"/>
                      <a:pt x="14" y="45"/>
                      <a:pt x="11" y="45"/>
                    </a:cubicBezTo>
                    <a:cubicBezTo>
                      <a:pt x="11" y="45"/>
                      <a:pt x="11" y="47"/>
                      <a:pt x="11" y="49"/>
                    </a:cubicBezTo>
                    <a:cubicBezTo>
                      <a:pt x="10" y="52"/>
                      <a:pt x="10" y="55"/>
                      <a:pt x="8" y="59"/>
                    </a:cubicBezTo>
                    <a:cubicBezTo>
                      <a:pt x="6" y="63"/>
                      <a:pt x="6" y="69"/>
                      <a:pt x="10" y="77"/>
                    </a:cubicBezTo>
                    <a:cubicBezTo>
                      <a:pt x="13" y="85"/>
                      <a:pt x="16" y="92"/>
                      <a:pt x="7" y="102"/>
                    </a:cubicBezTo>
                    <a:cubicBezTo>
                      <a:pt x="0" y="111"/>
                      <a:pt x="0" y="121"/>
                      <a:pt x="3" y="127"/>
                    </a:cubicBezTo>
                    <a:cubicBezTo>
                      <a:pt x="4" y="130"/>
                      <a:pt x="5" y="133"/>
                      <a:pt x="6" y="137"/>
                    </a:cubicBezTo>
                    <a:cubicBezTo>
                      <a:pt x="7" y="141"/>
                      <a:pt x="8" y="145"/>
                      <a:pt x="10" y="148"/>
                    </a:cubicBezTo>
                    <a:cubicBezTo>
                      <a:pt x="13" y="151"/>
                      <a:pt x="19" y="154"/>
                      <a:pt x="24" y="154"/>
                    </a:cubicBezTo>
                    <a:cubicBezTo>
                      <a:pt x="25" y="154"/>
                      <a:pt x="26" y="153"/>
                      <a:pt x="27" y="153"/>
                    </a:cubicBezTo>
                    <a:cubicBezTo>
                      <a:pt x="29" y="151"/>
                      <a:pt x="32" y="151"/>
                      <a:pt x="34" y="151"/>
                    </a:cubicBezTo>
                    <a:cubicBezTo>
                      <a:pt x="36" y="151"/>
                      <a:pt x="37" y="150"/>
                      <a:pt x="39" y="149"/>
                    </a:cubicBezTo>
                    <a:cubicBezTo>
                      <a:pt x="41" y="146"/>
                      <a:pt x="45" y="132"/>
                      <a:pt x="49" y="119"/>
                    </a:cubicBezTo>
                    <a:cubicBezTo>
                      <a:pt x="51" y="113"/>
                      <a:pt x="53" y="107"/>
                      <a:pt x="55" y="102"/>
                    </a:cubicBezTo>
                    <a:cubicBezTo>
                      <a:pt x="59" y="89"/>
                      <a:pt x="67" y="63"/>
                      <a:pt x="67" y="59"/>
                    </a:cubicBezTo>
                    <a:cubicBezTo>
                      <a:pt x="66" y="56"/>
                      <a:pt x="67" y="54"/>
                      <a:pt x="68" y="52"/>
                    </a:cubicBezTo>
                    <a:cubicBezTo>
                      <a:pt x="69" y="50"/>
                      <a:pt x="70" y="49"/>
                      <a:pt x="69" y="47"/>
                    </a:cubicBezTo>
                    <a:cubicBezTo>
                      <a:pt x="67" y="43"/>
                      <a:pt x="68" y="39"/>
                      <a:pt x="69" y="37"/>
                    </a:cubicBezTo>
                    <a:cubicBezTo>
                      <a:pt x="70" y="36"/>
                      <a:pt x="72" y="36"/>
                      <a:pt x="72" y="36"/>
                    </a:cubicBezTo>
                    <a:cubicBezTo>
                      <a:pt x="73" y="36"/>
                      <a:pt x="74" y="36"/>
                      <a:pt x="75" y="38"/>
                    </a:cubicBezTo>
                    <a:cubicBezTo>
                      <a:pt x="76" y="39"/>
                      <a:pt x="77" y="40"/>
                      <a:pt x="77" y="40"/>
                    </a:cubicBezTo>
                    <a:cubicBezTo>
                      <a:pt x="77" y="40"/>
                      <a:pt x="78" y="39"/>
                      <a:pt x="78" y="37"/>
                    </a:cubicBezTo>
                    <a:cubicBezTo>
                      <a:pt x="79" y="35"/>
                      <a:pt x="78" y="31"/>
                      <a:pt x="77" y="28"/>
                    </a:cubicBezTo>
                    <a:cubicBezTo>
                      <a:pt x="76" y="24"/>
                      <a:pt x="74" y="20"/>
                      <a:pt x="74" y="16"/>
                    </a:cubicBezTo>
                    <a:cubicBezTo>
                      <a:pt x="74" y="12"/>
                      <a:pt x="71" y="7"/>
                      <a:pt x="6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1719"/>
              <p:cNvSpPr>
                <a:spLocks/>
              </p:cNvSpPr>
              <p:nvPr/>
            </p:nvSpPr>
            <p:spPr bwMode="auto">
              <a:xfrm>
                <a:off x="2124" y="279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1" name="Freeform 1720"/>
              <p:cNvSpPr>
                <a:spLocks/>
              </p:cNvSpPr>
              <p:nvPr/>
            </p:nvSpPr>
            <p:spPr bwMode="auto">
              <a:xfrm>
                <a:off x="2128"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2" name="Freeform 1721"/>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1722"/>
              <p:cNvSpPr>
                <a:spLocks/>
              </p:cNvSpPr>
              <p:nvPr/>
            </p:nvSpPr>
            <p:spPr bwMode="auto">
              <a:xfrm>
                <a:off x="2126" y="279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4" name="Freeform 1723"/>
              <p:cNvSpPr>
                <a:spLocks/>
              </p:cNvSpPr>
              <p:nvPr/>
            </p:nvSpPr>
            <p:spPr bwMode="auto">
              <a:xfrm>
                <a:off x="2127"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5" name="Freeform 1724"/>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1725"/>
              <p:cNvSpPr>
                <a:spLocks/>
              </p:cNvSpPr>
              <p:nvPr/>
            </p:nvSpPr>
            <p:spPr bwMode="auto">
              <a:xfrm>
                <a:off x="2125" y="27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7" name="Freeform 1726"/>
              <p:cNvSpPr>
                <a:spLocks/>
              </p:cNvSpPr>
              <p:nvPr/>
            </p:nvSpPr>
            <p:spPr bwMode="auto">
              <a:xfrm>
                <a:off x="1970" y="3108"/>
                <a:ext cx="10" cy="9"/>
              </a:xfrm>
              <a:custGeom>
                <a:avLst/>
                <a:gdLst>
                  <a:gd name="T0" fmla="*/ 4 w 10"/>
                  <a:gd name="T1" fmla="*/ 9 h 10"/>
                  <a:gd name="T2" fmla="*/ 9 w 10"/>
                  <a:gd name="T3" fmla="*/ 9 h 10"/>
                  <a:gd name="T4" fmla="*/ 10 w 10"/>
                  <a:gd name="T5" fmla="*/ 6 h 10"/>
                  <a:gd name="T6" fmla="*/ 10 w 10"/>
                  <a:gd name="T7" fmla="*/ 0 h 10"/>
                  <a:gd name="T8" fmla="*/ 10 w 10"/>
                  <a:gd name="T9" fmla="*/ 1 h 10"/>
                  <a:gd name="T10" fmla="*/ 3 w 10"/>
                  <a:gd name="T11" fmla="*/ 2 h 10"/>
                  <a:gd name="T12" fmla="*/ 0 w 10"/>
                  <a:gd name="T13" fmla="*/ 0 h 10"/>
                  <a:gd name="T14" fmla="*/ 0 w 10"/>
                  <a:gd name="T15" fmla="*/ 1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5" y="10"/>
                      <a:pt x="8" y="9"/>
                      <a:pt x="9" y="9"/>
                    </a:cubicBezTo>
                    <a:cubicBezTo>
                      <a:pt x="10" y="9"/>
                      <a:pt x="10" y="8"/>
                      <a:pt x="10" y="6"/>
                    </a:cubicBezTo>
                    <a:cubicBezTo>
                      <a:pt x="10" y="5"/>
                      <a:pt x="10" y="2"/>
                      <a:pt x="10" y="0"/>
                    </a:cubicBezTo>
                    <a:cubicBezTo>
                      <a:pt x="10" y="0"/>
                      <a:pt x="10" y="1"/>
                      <a:pt x="10" y="1"/>
                    </a:cubicBezTo>
                    <a:cubicBezTo>
                      <a:pt x="8" y="2"/>
                      <a:pt x="6" y="3"/>
                      <a:pt x="3" y="2"/>
                    </a:cubicBezTo>
                    <a:cubicBezTo>
                      <a:pt x="2" y="2"/>
                      <a:pt x="1" y="1"/>
                      <a:pt x="0" y="0"/>
                    </a:cubicBezTo>
                    <a:cubicBezTo>
                      <a:pt x="0" y="1"/>
                      <a:pt x="0" y="1"/>
                      <a:pt x="0" y="1"/>
                    </a:cubicBezTo>
                    <a:cubicBezTo>
                      <a:pt x="0" y="3"/>
                      <a:pt x="2" y="8"/>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1727"/>
              <p:cNvSpPr>
                <a:spLocks/>
              </p:cNvSpPr>
              <p:nvPr/>
            </p:nvSpPr>
            <p:spPr bwMode="auto">
              <a:xfrm>
                <a:off x="1801" y="2916"/>
                <a:ext cx="193" cy="191"/>
              </a:xfrm>
              <a:custGeom>
                <a:avLst/>
                <a:gdLst>
                  <a:gd name="T0" fmla="*/ 128 w 202"/>
                  <a:gd name="T1" fmla="*/ 182 h 199"/>
                  <a:gd name="T2" fmla="*/ 131 w 202"/>
                  <a:gd name="T3" fmla="*/ 186 h 199"/>
                  <a:gd name="T4" fmla="*/ 141 w 202"/>
                  <a:gd name="T5" fmla="*/ 191 h 199"/>
                  <a:gd name="T6" fmla="*/ 159 w 202"/>
                  <a:gd name="T7" fmla="*/ 190 h 199"/>
                  <a:gd name="T8" fmla="*/ 173 w 202"/>
                  <a:gd name="T9" fmla="*/ 195 h 199"/>
                  <a:gd name="T10" fmla="*/ 174 w 202"/>
                  <a:gd name="T11" fmla="*/ 176 h 199"/>
                  <a:gd name="T12" fmla="*/ 176 w 202"/>
                  <a:gd name="T13" fmla="*/ 159 h 199"/>
                  <a:gd name="T14" fmla="*/ 192 w 202"/>
                  <a:gd name="T15" fmla="*/ 152 h 199"/>
                  <a:gd name="T16" fmla="*/ 186 w 202"/>
                  <a:gd name="T17" fmla="*/ 141 h 199"/>
                  <a:gd name="T18" fmla="*/ 180 w 202"/>
                  <a:gd name="T19" fmla="*/ 91 h 199"/>
                  <a:gd name="T20" fmla="*/ 178 w 202"/>
                  <a:gd name="T21" fmla="*/ 88 h 199"/>
                  <a:gd name="T22" fmla="*/ 183 w 202"/>
                  <a:gd name="T23" fmla="*/ 74 h 199"/>
                  <a:gd name="T24" fmla="*/ 188 w 202"/>
                  <a:gd name="T25" fmla="*/ 56 h 199"/>
                  <a:gd name="T26" fmla="*/ 196 w 202"/>
                  <a:gd name="T27" fmla="*/ 41 h 199"/>
                  <a:gd name="T28" fmla="*/ 201 w 202"/>
                  <a:gd name="T29" fmla="*/ 33 h 199"/>
                  <a:gd name="T30" fmla="*/ 199 w 202"/>
                  <a:gd name="T31" fmla="*/ 26 h 199"/>
                  <a:gd name="T32" fmla="*/ 199 w 202"/>
                  <a:gd name="T33" fmla="*/ 23 h 199"/>
                  <a:gd name="T34" fmla="*/ 199 w 202"/>
                  <a:gd name="T35" fmla="*/ 20 h 199"/>
                  <a:gd name="T36" fmla="*/ 198 w 202"/>
                  <a:gd name="T37" fmla="*/ 18 h 199"/>
                  <a:gd name="T38" fmla="*/ 194 w 202"/>
                  <a:gd name="T39" fmla="*/ 14 h 199"/>
                  <a:gd name="T40" fmla="*/ 191 w 202"/>
                  <a:gd name="T41" fmla="*/ 11 h 199"/>
                  <a:gd name="T42" fmla="*/ 188 w 202"/>
                  <a:gd name="T43" fmla="*/ 10 h 199"/>
                  <a:gd name="T44" fmla="*/ 184 w 202"/>
                  <a:gd name="T45" fmla="*/ 10 h 199"/>
                  <a:gd name="T46" fmla="*/ 178 w 202"/>
                  <a:gd name="T47" fmla="*/ 9 h 199"/>
                  <a:gd name="T48" fmla="*/ 163 w 202"/>
                  <a:gd name="T49" fmla="*/ 2 h 199"/>
                  <a:gd name="T50" fmla="*/ 153 w 202"/>
                  <a:gd name="T51" fmla="*/ 3 h 199"/>
                  <a:gd name="T52" fmla="*/ 136 w 202"/>
                  <a:gd name="T53" fmla="*/ 4 h 199"/>
                  <a:gd name="T54" fmla="*/ 113 w 202"/>
                  <a:gd name="T55" fmla="*/ 7 h 199"/>
                  <a:gd name="T56" fmla="*/ 85 w 202"/>
                  <a:gd name="T57" fmla="*/ 9 h 199"/>
                  <a:gd name="T58" fmla="*/ 68 w 202"/>
                  <a:gd name="T59" fmla="*/ 20 h 199"/>
                  <a:gd name="T60" fmla="*/ 57 w 202"/>
                  <a:gd name="T61" fmla="*/ 56 h 199"/>
                  <a:gd name="T62" fmla="*/ 43 w 202"/>
                  <a:gd name="T63" fmla="*/ 85 h 199"/>
                  <a:gd name="T64" fmla="*/ 34 w 202"/>
                  <a:gd name="T65" fmla="*/ 112 h 199"/>
                  <a:gd name="T66" fmla="*/ 24 w 202"/>
                  <a:gd name="T67" fmla="*/ 116 h 199"/>
                  <a:gd name="T68" fmla="*/ 23 w 202"/>
                  <a:gd name="T69" fmla="*/ 115 h 199"/>
                  <a:gd name="T70" fmla="*/ 22 w 202"/>
                  <a:gd name="T71" fmla="*/ 112 h 199"/>
                  <a:gd name="T72" fmla="*/ 8 w 202"/>
                  <a:gd name="T73" fmla="*/ 113 h 199"/>
                  <a:gd name="T74" fmla="*/ 4 w 202"/>
                  <a:gd name="T75" fmla="*/ 115 h 199"/>
                  <a:gd name="T76" fmla="*/ 3 w 202"/>
                  <a:gd name="T77" fmla="*/ 127 h 199"/>
                  <a:gd name="T78" fmla="*/ 6 w 202"/>
                  <a:gd name="T79" fmla="*/ 125 h 199"/>
                  <a:gd name="T80" fmla="*/ 8 w 202"/>
                  <a:gd name="T81" fmla="*/ 125 h 199"/>
                  <a:gd name="T82" fmla="*/ 47 w 202"/>
                  <a:gd name="T83" fmla="*/ 126 h 199"/>
                  <a:gd name="T84" fmla="*/ 58 w 202"/>
                  <a:gd name="T85" fmla="*/ 150 h 199"/>
                  <a:gd name="T86" fmla="*/ 78 w 202"/>
                  <a:gd name="T87" fmla="*/ 138 h 199"/>
                  <a:gd name="T88" fmla="*/ 89 w 202"/>
                  <a:gd name="T89" fmla="*/ 140 h 199"/>
                  <a:gd name="T90" fmla="*/ 102 w 202"/>
                  <a:gd name="T91" fmla="*/ 144 h 199"/>
                  <a:gd name="T92" fmla="*/ 108 w 202"/>
                  <a:gd name="T93" fmla="*/ 178 h 199"/>
                  <a:gd name="T94" fmla="*/ 115 w 202"/>
                  <a:gd name="T95" fmla="*/ 182 h 199"/>
                  <a:gd name="T96" fmla="*/ 126 w 202"/>
                  <a:gd name="T97" fmla="*/ 18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199">
                    <a:moveTo>
                      <a:pt x="126" y="181"/>
                    </a:moveTo>
                    <a:cubicBezTo>
                      <a:pt x="126" y="181"/>
                      <a:pt x="126" y="181"/>
                      <a:pt x="126" y="181"/>
                    </a:cubicBezTo>
                    <a:cubicBezTo>
                      <a:pt x="128" y="182"/>
                      <a:pt x="128" y="182"/>
                      <a:pt x="128" y="182"/>
                    </a:cubicBezTo>
                    <a:cubicBezTo>
                      <a:pt x="128" y="182"/>
                      <a:pt x="128" y="182"/>
                      <a:pt x="128" y="182"/>
                    </a:cubicBezTo>
                    <a:cubicBezTo>
                      <a:pt x="129" y="183"/>
                      <a:pt x="129" y="184"/>
                      <a:pt x="130" y="184"/>
                    </a:cubicBezTo>
                    <a:cubicBezTo>
                      <a:pt x="130" y="185"/>
                      <a:pt x="130" y="185"/>
                      <a:pt x="130" y="185"/>
                    </a:cubicBezTo>
                    <a:cubicBezTo>
                      <a:pt x="130" y="185"/>
                      <a:pt x="130" y="185"/>
                      <a:pt x="130" y="185"/>
                    </a:cubicBezTo>
                    <a:cubicBezTo>
                      <a:pt x="130" y="186"/>
                      <a:pt x="131" y="186"/>
                      <a:pt x="131" y="186"/>
                    </a:cubicBezTo>
                    <a:cubicBezTo>
                      <a:pt x="132" y="186"/>
                      <a:pt x="135" y="185"/>
                      <a:pt x="137" y="185"/>
                    </a:cubicBezTo>
                    <a:cubicBezTo>
                      <a:pt x="138" y="185"/>
                      <a:pt x="139" y="185"/>
                      <a:pt x="140" y="186"/>
                    </a:cubicBezTo>
                    <a:cubicBezTo>
                      <a:pt x="140" y="187"/>
                      <a:pt x="141" y="188"/>
                      <a:pt x="140" y="188"/>
                    </a:cubicBezTo>
                    <a:cubicBezTo>
                      <a:pt x="140" y="189"/>
                      <a:pt x="141" y="191"/>
                      <a:pt x="141" y="191"/>
                    </a:cubicBezTo>
                    <a:cubicBezTo>
                      <a:pt x="143" y="191"/>
                      <a:pt x="146" y="192"/>
                      <a:pt x="148" y="193"/>
                    </a:cubicBezTo>
                    <a:cubicBezTo>
                      <a:pt x="149" y="194"/>
                      <a:pt x="151" y="194"/>
                      <a:pt x="151" y="194"/>
                    </a:cubicBezTo>
                    <a:cubicBezTo>
                      <a:pt x="152" y="194"/>
                      <a:pt x="154" y="194"/>
                      <a:pt x="154" y="194"/>
                    </a:cubicBezTo>
                    <a:cubicBezTo>
                      <a:pt x="155" y="192"/>
                      <a:pt x="157" y="190"/>
                      <a:pt x="159" y="190"/>
                    </a:cubicBezTo>
                    <a:cubicBezTo>
                      <a:pt x="161" y="190"/>
                      <a:pt x="162" y="191"/>
                      <a:pt x="162" y="192"/>
                    </a:cubicBezTo>
                    <a:cubicBezTo>
                      <a:pt x="164" y="196"/>
                      <a:pt x="166" y="197"/>
                      <a:pt x="166" y="197"/>
                    </a:cubicBezTo>
                    <a:cubicBezTo>
                      <a:pt x="169" y="197"/>
                      <a:pt x="173" y="197"/>
                      <a:pt x="175" y="199"/>
                    </a:cubicBezTo>
                    <a:cubicBezTo>
                      <a:pt x="175" y="198"/>
                      <a:pt x="174" y="196"/>
                      <a:pt x="173" y="195"/>
                    </a:cubicBezTo>
                    <a:cubicBezTo>
                      <a:pt x="173" y="194"/>
                      <a:pt x="172" y="193"/>
                      <a:pt x="172" y="193"/>
                    </a:cubicBezTo>
                    <a:cubicBezTo>
                      <a:pt x="170" y="192"/>
                      <a:pt x="171" y="189"/>
                      <a:pt x="172" y="185"/>
                    </a:cubicBezTo>
                    <a:cubicBezTo>
                      <a:pt x="173" y="184"/>
                      <a:pt x="173" y="182"/>
                      <a:pt x="173" y="181"/>
                    </a:cubicBezTo>
                    <a:cubicBezTo>
                      <a:pt x="173" y="180"/>
                      <a:pt x="174" y="178"/>
                      <a:pt x="174" y="176"/>
                    </a:cubicBezTo>
                    <a:cubicBezTo>
                      <a:pt x="174" y="174"/>
                      <a:pt x="175" y="171"/>
                      <a:pt x="175" y="170"/>
                    </a:cubicBezTo>
                    <a:cubicBezTo>
                      <a:pt x="174" y="169"/>
                      <a:pt x="173" y="168"/>
                      <a:pt x="173" y="167"/>
                    </a:cubicBezTo>
                    <a:cubicBezTo>
                      <a:pt x="173" y="165"/>
                      <a:pt x="174" y="163"/>
                      <a:pt x="176" y="161"/>
                    </a:cubicBezTo>
                    <a:cubicBezTo>
                      <a:pt x="176" y="161"/>
                      <a:pt x="176" y="159"/>
                      <a:pt x="176" y="159"/>
                    </a:cubicBezTo>
                    <a:cubicBezTo>
                      <a:pt x="176" y="157"/>
                      <a:pt x="176" y="155"/>
                      <a:pt x="177" y="154"/>
                    </a:cubicBezTo>
                    <a:cubicBezTo>
                      <a:pt x="178" y="153"/>
                      <a:pt x="179" y="153"/>
                      <a:pt x="180" y="153"/>
                    </a:cubicBezTo>
                    <a:cubicBezTo>
                      <a:pt x="184" y="153"/>
                      <a:pt x="184" y="153"/>
                      <a:pt x="184" y="153"/>
                    </a:cubicBezTo>
                    <a:cubicBezTo>
                      <a:pt x="190" y="153"/>
                      <a:pt x="192" y="152"/>
                      <a:pt x="192" y="152"/>
                    </a:cubicBezTo>
                    <a:cubicBezTo>
                      <a:pt x="193" y="151"/>
                      <a:pt x="193" y="151"/>
                      <a:pt x="193" y="151"/>
                    </a:cubicBezTo>
                    <a:cubicBezTo>
                      <a:pt x="193" y="151"/>
                      <a:pt x="193" y="151"/>
                      <a:pt x="193" y="151"/>
                    </a:cubicBezTo>
                    <a:cubicBezTo>
                      <a:pt x="192" y="150"/>
                      <a:pt x="192" y="149"/>
                      <a:pt x="192" y="149"/>
                    </a:cubicBezTo>
                    <a:cubicBezTo>
                      <a:pt x="190" y="146"/>
                      <a:pt x="188" y="142"/>
                      <a:pt x="186" y="141"/>
                    </a:cubicBezTo>
                    <a:cubicBezTo>
                      <a:pt x="180" y="138"/>
                      <a:pt x="178" y="110"/>
                      <a:pt x="179" y="101"/>
                    </a:cubicBezTo>
                    <a:cubicBezTo>
                      <a:pt x="179" y="98"/>
                      <a:pt x="179" y="97"/>
                      <a:pt x="181" y="96"/>
                    </a:cubicBezTo>
                    <a:cubicBezTo>
                      <a:pt x="180" y="91"/>
                      <a:pt x="180" y="91"/>
                      <a:pt x="180" y="91"/>
                    </a:cubicBezTo>
                    <a:cubicBezTo>
                      <a:pt x="180" y="91"/>
                      <a:pt x="180" y="91"/>
                      <a:pt x="180" y="91"/>
                    </a:cubicBezTo>
                    <a:cubicBezTo>
                      <a:pt x="180" y="91"/>
                      <a:pt x="179" y="91"/>
                      <a:pt x="179" y="91"/>
                    </a:cubicBezTo>
                    <a:cubicBezTo>
                      <a:pt x="179" y="90"/>
                      <a:pt x="179" y="90"/>
                      <a:pt x="179" y="90"/>
                    </a:cubicBezTo>
                    <a:cubicBezTo>
                      <a:pt x="179" y="90"/>
                      <a:pt x="178" y="90"/>
                      <a:pt x="178" y="89"/>
                    </a:cubicBezTo>
                    <a:cubicBezTo>
                      <a:pt x="178" y="89"/>
                      <a:pt x="178" y="89"/>
                      <a:pt x="178" y="88"/>
                    </a:cubicBezTo>
                    <a:cubicBezTo>
                      <a:pt x="178" y="88"/>
                      <a:pt x="178" y="88"/>
                      <a:pt x="178" y="88"/>
                    </a:cubicBezTo>
                    <a:cubicBezTo>
                      <a:pt x="177" y="88"/>
                      <a:pt x="177" y="87"/>
                      <a:pt x="177" y="86"/>
                    </a:cubicBezTo>
                    <a:cubicBezTo>
                      <a:pt x="177" y="84"/>
                      <a:pt x="179" y="83"/>
                      <a:pt x="180" y="82"/>
                    </a:cubicBezTo>
                    <a:cubicBezTo>
                      <a:pt x="180" y="79"/>
                      <a:pt x="180" y="75"/>
                      <a:pt x="183" y="74"/>
                    </a:cubicBezTo>
                    <a:cubicBezTo>
                      <a:pt x="184" y="74"/>
                      <a:pt x="184" y="74"/>
                      <a:pt x="184" y="74"/>
                    </a:cubicBezTo>
                    <a:cubicBezTo>
                      <a:pt x="184" y="73"/>
                      <a:pt x="184" y="73"/>
                      <a:pt x="185" y="72"/>
                    </a:cubicBezTo>
                    <a:cubicBezTo>
                      <a:pt x="185" y="71"/>
                      <a:pt x="185" y="69"/>
                      <a:pt x="185" y="67"/>
                    </a:cubicBezTo>
                    <a:cubicBezTo>
                      <a:pt x="185" y="63"/>
                      <a:pt x="186" y="59"/>
                      <a:pt x="188" y="56"/>
                    </a:cubicBezTo>
                    <a:cubicBezTo>
                      <a:pt x="188" y="55"/>
                      <a:pt x="188" y="54"/>
                      <a:pt x="188" y="53"/>
                    </a:cubicBezTo>
                    <a:cubicBezTo>
                      <a:pt x="189" y="51"/>
                      <a:pt x="189" y="49"/>
                      <a:pt x="191" y="47"/>
                    </a:cubicBezTo>
                    <a:cubicBezTo>
                      <a:pt x="191" y="47"/>
                      <a:pt x="192" y="46"/>
                      <a:pt x="192" y="45"/>
                    </a:cubicBezTo>
                    <a:cubicBezTo>
                      <a:pt x="193" y="44"/>
                      <a:pt x="194" y="41"/>
                      <a:pt x="196" y="41"/>
                    </a:cubicBezTo>
                    <a:cubicBezTo>
                      <a:pt x="199" y="40"/>
                      <a:pt x="199" y="39"/>
                      <a:pt x="199" y="39"/>
                    </a:cubicBezTo>
                    <a:cubicBezTo>
                      <a:pt x="199" y="38"/>
                      <a:pt x="200" y="37"/>
                      <a:pt x="201" y="36"/>
                    </a:cubicBezTo>
                    <a:cubicBezTo>
                      <a:pt x="202" y="35"/>
                      <a:pt x="202" y="34"/>
                      <a:pt x="202" y="34"/>
                    </a:cubicBezTo>
                    <a:cubicBezTo>
                      <a:pt x="202" y="33"/>
                      <a:pt x="202" y="33"/>
                      <a:pt x="201" y="33"/>
                    </a:cubicBezTo>
                    <a:cubicBezTo>
                      <a:pt x="200" y="32"/>
                      <a:pt x="199" y="31"/>
                      <a:pt x="199" y="28"/>
                    </a:cubicBezTo>
                    <a:cubicBezTo>
                      <a:pt x="199" y="28"/>
                      <a:pt x="199" y="27"/>
                      <a:pt x="199" y="27"/>
                    </a:cubicBezTo>
                    <a:cubicBezTo>
                      <a:pt x="199" y="27"/>
                      <a:pt x="199" y="27"/>
                      <a:pt x="199" y="27"/>
                    </a:cubicBezTo>
                    <a:cubicBezTo>
                      <a:pt x="199" y="26"/>
                      <a:pt x="199" y="26"/>
                      <a:pt x="199" y="26"/>
                    </a:cubicBezTo>
                    <a:cubicBezTo>
                      <a:pt x="199" y="25"/>
                      <a:pt x="199" y="25"/>
                      <a:pt x="199" y="25"/>
                    </a:cubicBezTo>
                    <a:cubicBezTo>
                      <a:pt x="199" y="25"/>
                      <a:pt x="199" y="25"/>
                      <a:pt x="199" y="24"/>
                    </a:cubicBezTo>
                    <a:cubicBezTo>
                      <a:pt x="199" y="24"/>
                      <a:pt x="199" y="24"/>
                      <a:pt x="199" y="24"/>
                    </a:cubicBezTo>
                    <a:cubicBezTo>
                      <a:pt x="199" y="23"/>
                      <a:pt x="199" y="23"/>
                      <a:pt x="199" y="23"/>
                    </a:cubicBezTo>
                    <a:cubicBezTo>
                      <a:pt x="199" y="22"/>
                      <a:pt x="199" y="22"/>
                      <a:pt x="199" y="21"/>
                    </a:cubicBezTo>
                    <a:cubicBezTo>
                      <a:pt x="199" y="21"/>
                      <a:pt x="199" y="21"/>
                      <a:pt x="199" y="21"/>
                    </a:cubicBezTo>
                    <a:cubicBezTo>
                      <a:pt x="199" y="21"/>
                      <a:pt x="199" y="20"/>
                      <a:pt x="199" y="20"/>
                    </a:cubicBezTo>
                    <a:cubicBezTo>
                      <a:pt x="199" y="20"/>
                      <a:pt x="199" y="20"/>
                      <a:pt x="199" y="20"/>
                    </a:cubicBezTo>
                    <a:cubicBezTo>
                      <a:pt x="199" y="20"/>
                      <a:pt x="200" y="19"/>
                      <a:pt x="200" y="19"/>
                    </a:cubicBezTo>
                    <a:cubicBezTo>
                      <a:pt x="200" y="19"/>
                      <a:pt x="200" y="19"/>
                      <a:pt x="200" y="19"/>
                    </a:cubicBezTo>
                    <a:cubicBezTo>
                      <a:pt x="199" y="19"/>
                      <a:pt x="199" y="19"/>
                      <a:pt x="199" y="18"/>
                    </a:cubicBezTo>
                    <a:cubicBezTo>
                      <a:pt x="199" y="18"/>
                      <a:pt x="198" y="18"/>
                      <a:pt x="198" y="18"/>
                    </a:cubicBezTo>
                    <a:cubicBezTo>
                      <a:pt x="198" y="17"/>
                      <a:pt x="197" y="17"/>
                      <a:pt x="197" y="17"/>
                    </a:cubicBezTo>
                    <a:cubicBezTo>
                      <a:pt x="197" y="16"/>
                      <a:pt x="196" y="16"/>
                      <a:pt x="196" y="16"/>
                    </a:cubicBezTo>
                    <a:cubicBezTo>
                      <a:pt x="196" y="16"/>
                      <a:pt x="195" y="15"/>
                      <a:pt x="195" y="15"/>
                    </a:cubicBezTo>
                    <a:cubicBezTo>
                      <a:pt x="195" y="15"/>
                      <a:pt x="194" y="14"/>
                      <a:pt x="194" y="14"/>
                    </a:cubicBezTo>
                    <a:cubicBezTo>
                      <a:pt x="194" y="14"/>
                      <a:pt x="194" y="14"/>
                      <a:pt x="193" y="14"/>
                    </a:cubicBezTo>
                    <a:cubicBezTo>
                      <a:pt x="193" y="13"/>
                      <a:pt x="193" y="13"/>
                      <a:pt x="192" y="13"/>
                    </a:cubicBezTo>
                    <a:cubicBezTo>
                      <a:pt x="192" y="12"/>
                      <a:pt x="192" y="12"/>
                      <a:pt x="192" y="12"/>
                    </a:cubicBezTo>
                    <a:cubicBezTo>
                      <a:pt x="191" y="12"/>
                      <a:pt x="191" y="12"/>
                      <a:pt x="191" y="11"/>
                    </a:cubicBezTo>
                    <a:cubicBezTo>
                      <a:pt x="190" y="11"/>
                      <a:pt x="190" y="11"/>
                      <a:pt x="190" y="11"/>
                    </a:cubicBezTo>
                    <a:cubicBezTo>
                      <a:pt x="190" y="11"/>
                      <a:pt x="190" y="10"/>
                      <a:pt x="189" y="10"/>
                    </a:cubicBezTo>
                    <a:cubicBezTo>
                      <a:pt x="189" y="10"/>
                      <a:pt x="189" y="10"/>
                      <a:pt x="189" y="10"/>
                    </a:cubicBezTo>
                    <a:cubicBezTo>
                      <a:pt x="189" y="10"/>
                      <a:pt x="188" y="10"/>
                      <a:pt x="188" y="10"/>
                    </a:cubicBezTo>
                    <a:cubicBezTo>
                      <a:pt x="188" y="9"/>
                      <a:pt x="188" y="9"/>
                      <a:pt x="188" y="9"/>
                    </a:cubicBezTo>
                    <a:cubicBezTo>
                      <a:pt x="187" y="9"/>
                      <a:pt x="185" y="10"/>
                      <a:pt x="185" y="10"/>
                    </a:cubicBezTo>
                    <a:cubicBezTo>
                      <a:pt x="185" y="10"/>
                      <a:pt x="185" y="10"/>
                      <a:pt x="184" y="10"/>
                    </a:cubicBezTo>
                    <a:cubicBezTo>
                      <a:pt x="184" y="10"/>
                      <a:pt x="184" y="10"/>
                      <a:pt x="184" y="10"/>
                    </a:cubicBezTo>
                    <a:cubicBezTo>
                      <a:pt x="183" y="11"/>
                      <a:pt x="183" y="11"/>
                      <a:pt x="183" y="11"/>
                    </a:cubicBezTo>
                    <a:cubicBezTo>
                      <a:pt x="182" y="10"/>
                      <a:pt x="182" y="10"/>
                      <a:pt x="182" y="10"/>
                    </a:cubicBezTo>
                    <a:cubicBezTo>
                      <a:pt x="181" y="10"/>
                      <a:pt x="180" y="9"/>
                      <a:pt x="179" y="9"/>
                    </a:cubicBezTo>
                    <a:cubicBezTo>
                      <a:pt x="179" y="9"/>
                      <a:pt x="179" y="9"/>
                      <a:pt x="178" y="9"/>
                    </a:cubicBezTo>
                    <a:cubicBezTo>
                      <a:pt x="177" y="11"/>
                      <a:pt x="176" y="11"/>
                      <a:pt x="174" y="11"/>
                    </a:cubicBezTo>
                    <a:cubicBezTo>
                      <a:pt x="171" y="11"/>
                      <a:pt x="169" y="10"/>
                      <a:pt x="169" y="10"/>
                    </a:cubicBezTo>
                    <a:cubicBezTo>
                      <a:pt x="169" y="10"/>
                      <a:pt x="165" y="7"/>
                      <a:pt x="163" y="3"/>
                    </a:cubicBezTo>
                    <a:cubicBezTo>
                      <a:pt x="163" y="3"/>
                      <a:pt x="163" y="3"/>
                      <a:pt x="163" y="2"/>
                    </a:cubicBezTo>
                    <a:cubicBezTo>
                      <a:pt x="163" y="2"/>
                      <a:pt x="163" y="2"/>
                      <a:pt x="162" y="2"/>
                    </a:cubicBezTo>
                    <a:cubicBezTo>
                      <a:pt x="162" y="2"/>
                      <a:pt x="162" y="2"/>
                      <a:pt x="162" y="2"/>
                    </a:cubicBezTo>
                    <a:cubicBezTo>
                      <a:pt x="154" y="3"/>
                      <a:pt x="154" y="3"/>
                      <a:pt x="154" y="3"/>
                    </a:cubicBezTo>
                    <a:cubicBezTo>
                      <a:pt x="153" y="3"/>
                      <a:pt x="153" y="3"/>
                      <a:pt x="153" y="3"/>
                    </a:cubicBezTo>
                    <a:cubicBezTo>
                      <a:pt x="152" y="2"/>
                      <a:pt x="147" y="0"/>
                      <a:pt x="145" y="0"/>
                    </a:cubicBezTo>
                    <a:cubicBezTo>
                      <a:pt x="144" y="0"/>
                      <a:pt x="143" y="1"/>
                      <a:pt x="143" y="1"/>
                    </a:cubicBezTo>
                    <a:cubicBezTo>
                      <a:pt x="143" y="2"/>
                      <a:pt x="141" y="4"/>
                      <a:pt x="139" y="4"/>
                    </a:cubicBezTo>
                    <a:cubicBezTo>
                      <a:pt x="138" y="4"/>
                      <a:pt x="137" y="4"/>
                      <a:pt x="136" y="4"/>
                    </a:cubicBezTo>
                    <a:cubicBezTo>
                      <a:pt x="135" y="4"/>
                      <a:pt x="134" y="3"/>
                      <a:pt x="132" y="3"/>
                    </a:cubicBezTo>
                    <a:cubicBezTo>
                      <a:pt x="128" y="3"/>
                      <a:pt x="124" y="5"/>
                      <a:pt x="122" y="7"/>
                    </a:cubicBezTo>
                    <a:cubicBezTo>
                      <a:pt x="120" y="8"/>
                      <a:pt x="117" y="7"/>
                      <a:pt x="115" y="7"/>
                    </a:cubicBezTo>
                    <a:cubicBezTo>
                      <a:pt x="114" y="7"/>
                      <a:pt x="113" y="7"/>
                      <a:pt x="113" y="7"/>
                    </a:cubicBezTo>
                    <a:cubicBezTo>
                      <a:pt x="112" y="7"/>
                      <a:pt x="111" y="10"/>
                      <a:pt x="110" y="13"/>
                    </a:cubicBezTo>
                    <a:cubicBezTo>
                      <a:pt x="110" y="15"/>
                      <a:pt x="110" y="15"/>
                      <a:pt x="110" y="15"/>
                    </a:cubicBezTo>
                    <a:cubicBezTo>
                      <a:pt x="85" y="10"/>
                      <a:pt x="85" y="10"/>
                      <a:pt x="85" y="10"/>
                    </a:cubicBezTo>
                    <a:cubicBezTo>
                      <a:pt x="85" y="9"/>
                      <a:pt x="85" y="9"/>
                      <a:pt x="85" y="9"/>
                    </a:cubicBezTo>
                    <a:cubicBezTo>
                      <a:pt x="84" y="8"/>
                      <a:pt x="81" y="4"/>
                      <a:pt x="78" y="4"/>
                    </a:cubicBezTo>
                    <a:cubicBezTo>
                      <a:pt x="75" y="4"/>
                      <a:pt x="70" y="8"/>
                      <a:pt x="68" y="12"/>
                    </a:cubicBezTo>
                    <a:cubicBezTo>
                      <a:pt x="68" y="19"/>
                      <a:pt x="68" y="19"/>
                      <a:pt x="68" y="19"/>
                    </a:cubicBezTo>
                    <a:cubicBezTo>
                      <a:pt x="68" y="19"/>
                      <a:pt x="68" y="20"/>
                      <a:pt x="68" y="20"/>
                    </a:cubicBezTo>
                    <a:cubicBezTo>
                      <a:pt x="68" y="25"/>
                      <a:pt x="67" y="29"/>
                      <a:pt x="66" y="31"/>
                    </a:cubicBezTo>
                    <a:cubicBezTo>
                      <a:pt x="65" y="32"/>
                      <a:pt x="65" y="33"/>
                      <a:pt x="65" y="33"/>
                    </a:cubicBezTo>
                    <a:cubicBezTo>
                      <a:pt x="63" y="36"/>
                      <a:pt x="62" y="37"/>
                      <a:pt x="62" y="42"/>
                    </a:cubicBezTo>
                    <a:cubicBezTo>
                      <a:pt x="62" y="46"/>
                      <a:pt x="59" y="51"/>
                      <a:pt x="57" y="56"/>
                    </a:cubicBezTo>
                    <a:cubicBezTo>
                      <a:pt x="55" y="60"/>
                      <a:pt x="54" y="64"/>
                      <a:pt x="54" y="66"/>
                    </a:cubicBezTo>
                    <a:cubicBezTo>
                      <a:pt x="54" y="70"/>
                      <a:pt x="50" y="73"/>
                      <a:pt x="47" y="75"/>
                    </a:cubicBezTo>
                    <a:cubicBezTo>
                      <a:pt x="46" y="76"/>
                      <a:pt x="44" y="78"/>
                      <a:pt x="44" y="78"/>
                    </a:cubicBezTo>
                    <a:cubicBezTo>
                      <a:pt x="44" y="80"/>
                      <a:pt x="44" y="82"/>
                      <a:pt x="43" y="85"/>
                    </a:cubicBezTo>
                    <a:cubicBezTo>
                      <a:pt x="43" y="88"/>
                      <a:pt x="43" y="93"/>
                      <a:pt x="43" y="97"/>
                    </a:cubicBezTo>
                    <a:cubicBezTo>
                      <a:pt x="43" y="102"/>
                      <a:pt x="42" y="103"/>
                      <a:pt x="39" y="104"/>
                    </a:cubicBezTo>
                    <a:cubicBezTo>
                      <a:pt x="39" y="104"/>
                      <a:pt x="39" y="104"/>
                      <a:pt x="39" y="106"/>
                    </a:cubicBezTo>
                    <a:cubicBezTo>
                      <a:pt x="39" y="111"/>
                      <a:pt x="37" y="112"/>
                      <a:pt x="34" y="112"/>
                    </a:cubicBezTo>
                    <a:cubicBezTo>
                      <a:pt x="33" y="112"/>
                      <a:pt x="32" y="112"/>
                      <a:pt x="31" y="113"/>
                    </a:cubicBezTo>
                    <a:cubicBezTo>
                      <a:pt x="29" y="116"/>
                      <a:pt x="27" y="117"/>
                      <a:pt x="26" y="117"/>
                    </a:cubicBezTo>
                    <a:cubicBezTo>
                      <a:pt x="25" y="117"/>
                      <a:pt x="25" y="117"/>
                      <a:pt x="24" y="116"/>
                    </a:cubicBezTo>
                    <a:cubicBezTo>
                      <a:pt x="24" y="116"/>
                      <a:pt x="24" y="116"/>
                      <a:pt x="24" y="116"/>
                    </a:cubicBezTo>
                    <a:cubicBezTo>
                      <a:pt x="24" y="116"/>
                      <a:pt x="24" y="116"/>
                      <a:pt x="24" y="116"/>
                    </a:cubicBezTo>
                    <a:cubicBezTo>
                      <a:pt x="24" y="116"/>
                      <a:pt x="24" y="116"/>
                      <a:pt x="24" y="116"/>
                    </a:cubicBezTo>
                    <a:cubicBezTo>
                      <a:pt x="24" y="116"/>
                      <a:pt x="24" y="116"/>
                      <a:pt x="24" y="115"/>
                    </a:cubicBezTo>
                    <a:cubicBezTo>
                      <a:pt x="24" y="115"/>
                      <a:pt x="23" y="115"/>
                      <a:pt x="23" y="115"/>
                    </a:cubicBezTo>
                    <a:cubicBezTo>
                      <a:pt x="23" y="115"/>
                      <a:pt x="23" y="115"/>
                      <a:pt x="23" y="115"/>
                    </a:cubicBezTo>
                    <a:cubicBezTo>
                      <a:pt x="23" y="115"/>
                      <a:pt x="23" y="115"/>
                      <a:pt x="23" y="115"/>
                    </a:cubicBezTo>
                    <a:cubicBezTo>
                      <a:pt x="23" y="114"/>
                      <a:pt x="23" y="114"/>
                      <a:pt x="23" y="113"/>
                    </a:cubicBezTo>
                    <a:cubicBezTo>
                      <a:pt x="23" y="112"/>
                      <a:pt x="23" y="112"/>
                      <a:pt x="22" y="112"/>
                    </a:cubicBezTo>
                    <a:cubicBezTo>
                      <a:pt x="20" y="112"/>
                      <a:pt x="19" y="112"/>
                      <a:pt x="17" y="113"/>
                    </a:cubicBezTo>
                    <a:cubicBezTo>
                      <a:pt x="16" y="115"/>
                      <a:pt x="14" y="115"/>
                      <a:pt x="13" y="115"/>
                    </a:cubicBezTo>
                    <a:cubicBezTo>
                      <a:pt x="11" y="115"/>
                      <a:pt x="10" y="114"/>
                      <a:pt x="9" y="114"/>
                    </a:cubicBezTo>
                    <a:cubicBezTo>
                      <a:pt x="8" y="114"/>
                      <a:pt x="8" y="113"/>
                      <a:pt x="8" y="113"/>
                    </a:cubicBezTo>
                    <a:cubicBezTo>
                      <a:pt x="8" y="113"/>
                      <a:pt x="7" y="113"/>
                      <a:pt x="7" y="114"/>
                    </a:cubicBezTo>
                    <a:cubicBezTo>
                      <a:pt x="7" y="114"/>
                      <a:pt x="6" y="114"/>
                      <a:pt x="6" y="114"/>
                    </a:cubicBezTo>
                    <a:cubicBezTo>
                      <a:pt x="6" y="114"/>
                      <a:pt x="6" y="114"/>
                      <a:pt x="5" y="115"/>
                    </a:cubicBezTo>
                    <a:cubicBezTo>
                      <a:pt x="5" y="115"/>
                      <a:pt x="4" y="115"/>
                      <a:pt x="4" y="115"/>
                    </a:cubicBezTo>
                    <a:cubicBezTo>
                      <a:pt x="4" y="115"/>
                      <a:pt x="3" y="116"/>
                      <a:pt x="3" y="116"/>
                    </a:cubicBezTo>
                    <a:cubicBezTo>
                      <a:pt x="2" y="116"/>
                      <a:pt x="2" y="117"/>
                      <a:pt x="1" y="117"/>
                    </a:cubicBezTo>
                    <a:cubicBezTo>
                      <a:pt x="1" y="117"/>
                      <a:pt x="1" y="117"/>
                      <a:pt x="0" y="118"/>
                    </a:cubicBezTo>
                    <a:cubicBezTo>
                      <a:pt x="2" y="121"/>
                      <a:pt x="3" y="124"/>
                      <a:pt x="3" y="127"/>
                    </a:cubicBezTo>
                    <a:cubicBezTo>
                      <a:pt x="3" y="127"/>
                      <a:pt x="3" y="127"/>
                      <a:pt x="3" y="127"/>
                    </a:cubicBezTo>
                    <a:cubicBezTo>
                      <a:pt x="4" y="127"/>
                      <a:pt x="5" y="126"/>
                      <a:pt x="5" y="126"/>
                    </a:cubicBezTo>
                    <a:cubicBezTo>
                      <a:pt x="5" y="126"/>
                      <a:pt x="5" y="126"/>
                      <a:pt x="5" y="126"/>
                    </a:cubicBezTo>
                    <a:cubicBezTo>
                      <a:pt x="6" y="126"/>
                      <a:pt x="6" y="126"/>
                      <a:pt x="6" y="125"/>
                    </a:cubicBezTo>
                    <a:cubicBezTo>
                      <a:pt x="6" y="125"/>
                      <a:pt x="6" y="125"/>
                      <a:pt x="6" y="125"/>
                    </a:cubicBezTo>
                    <a:cubicBezTo>
                      <a:pt x="7" y="125"/>
                      <a:pt x="7" y="125"/>
                      <a:pt x="7" y="125"/>
                    </a:cubicBezTo>
                    <a:cubicBezTo>
                      <a:pt x="7" y="125"/>
                      <a:pt x="7" y="125"/>
                      <a:pt x="8" y="125"/>
                    </a:cubicBezTo>
                    <a:cubicBezTo>
                      <a:pt x="8" y="125"/>
                      <a:pt x="8" y="125"/>
                      <a:pt x="8" y="125"/>
                    </a:cubicBezTo>
                    <a:cubicBezTo>
                      <a:pt x="9" y="125"/>
                      <a:pt x="11" y="125"/>
                      <a:pt x="19" y="125"/>
                    </a:cubicBezTo>
                    <a:cubicBezTo>
                      <a:pt x="30" y="125"/>
                      <a:pt x="45" y="125"/>
                      <a:pt x="45" y="125"/>
                    </a:cubicBezTo>
                    <a:cubicBezTo>
                      <a:pt x="46" y="125"/>
                      <a:pt x="46" y="125"/>
                      <a:pt x="46" y="125"/>
                    </a:cubicBezTo>
                    <a:cubicBezTo>
                      <a:pt x="47" y="126"/>
                      <a:pt x="47" y="126"/>
                      <a:pt x="47" y="126"/>
                    </a:cubicBezTo>
                    <a:cubicBezTo>
                      <a:pt x="47" y="126"/>
                      <a:pt x="50" y="132"/>
                      <a:pt x="49" y="137"/>
                    </a:cubicBezTo>
                    <a:cubicBezTo>
                      <a:pt x="49" y="138"/>
                      <a:pt x="49" y="138"/>
                      <a:pt x="49" y="139"/>
                    </a:cubicBezTo>
                    <a:cubicBezTo>
                      <a:pt x="50" y="140"/>
                      <a:pt x="52" y="141"/>
                      <a:pt x="53" y="144"/>
                    </a:cubicBezTo>
                    <a:cubicBezTo>
                      <a:pt x="55" y="149"/>
                      <a:pt x="57" y="150"/>
                      <a:pt x="58" y="150"/>
                    </a:cubicBezTo>
                    <a:cubicBezTo>
                      <a:pt x="59" y="150"/>
                      <a:pt x="60" y="150"/>
                      <a:pt x="60" y="150"/>
                    </a:cubicBezTo>
                    <a:cubicBezTo>
                      <a:pt x="65" y="149"/>
                      <a:pt x="71" y="148"/>
                      <a:pt x="73" y="148"/>
                    </a:cubicBezTo>
                    <a:cubicBezTo>
                      <a:pt x="73" y="147"/>
                      <a:pt x="74" y="146"/>
                      <a:pt x="74" y="146"/>
                    </a:cubicBezTo>
                    <a:cubicBezTo>
                      <a:pt x="74" y="143"/>
                      <a:pt x="75" y="139"/>
                      <a:pt x="78" y="138"/>
                    </a:cubicBezTo>
                    <a:cubicBezTo>
                      <a:pt x="79" y="138"/>
                      <a:pt x="80" y="137"/>
                      <a:pt x="82" y="137"/>
                    </a:cubicBezTo>
                    <a:cubicBezTo>
                      <a:pt x="85" y="137"/>
                      <a:pt x="88" y="138"/>
                      <a:pt x="88" y="138"/>
                    </a:cubicBezTo>
                    <a:cubicBezTo>
                      <a:pt x="89" y="138"/>
                      <a:pt x="89" y="138"/>
                      <a:pt x="89" y="138"/>
                    </a:cubicBezTo>
                    <a:cubicBezTo>
                      <a:pt x="89" y="140"/>
                      <a:pt x="89" y="140"/>
                      <a:pt x="89" y="140"/>
                    </a:cubicBezTo>
                    <a:cubicBezTo>
                      <a:pt x="89" y="140"/>
                      <a:pt x="90" y="140"/>
                      <a:pt x="93" y="140"/>
                    </a:cubicBezTo>
                    <a:cubicBezTo>
                      <a:pt x="94" y="140"/>
                      <a:pt x="96" y="140"/>
                      <a:pt x="97" y="140"/>
                    </a:cubicBezTo>
                    <a:cubicBezTo>
                      <a:pt x="97" y="140"/>
                      <a:pt x="98" y="140"/>
                      <a:pt x="99" y="140"/>
                    </a:cubicBezTo>
                    <a:cubicBezTo>
                      <a:pt x="100" y="140"/>
                      <a:pt x="102" y="140"/>
                      <a:pt x="102" y="144"/>
                    </a:cubicBezTo>
                    <a:cubicBezTo>
                      <a:pt x="102" y="148"/>
                      <a:pt x="103" y="151"/>
                      <a:pt x="104" y="151"/>
                    </a:cubicBezTo>
                    <a:cubicBezTo>
                      <a:pt x="105" y="153"/>
                      <a:pt x="105" y="156"/>
                      <a:pt x="104" y="160"/>
                    </a:cubicBezTo>
                    <a:cubicBezTo>
                      <a:pt x="103" y="162"/>
                      <a:pt x="102" y="167"/>
                      <a:pt x="102" y="168"/>
                    </a:cubicBezTo>
                    <a:cubicBezTo>
                      <a:pt x="104" y="169"/>
                      <a:pt x="109" y="174"/>
                      <a:pt x="108" y="178"/>
                    </a:cubicBezTo>
                    <a:cubicBezTo>
                      <a:pt x="108" y="179"/>
                      <a:pt x="108" y="179"/>
                      <a:pt x="108" y="179"/>
                    </a:cubicBezTo>
                    <a:cubicBezTo>
                      <a:pt x="108" y="180"/>
                      <a:pt x="107" y="183"/>
                      <a:pt x="107" y="184"/>
                    </a:cubicBezTo>
                    <a:cubicBezTo>
                      <a:pt x="108" y="183"/>
                      <a:pt x="110" y="182"/>
                      <a:pt x="112" y="182"/>
                    </a:cubicBezTo>
                    <a:cubicBezTo>
                      <a:pt x="113" y="182"/>
                      <a:pt x="114" y="182"/>
                      <a:pt x="115" y="182"/>
                    </a:cubicBezTo>
                    <a:cubicBezTo>
                      <a:pt x="117" y="182"/>
                      <a:pt x="119" y="182"/>
                      <a:pt x="122" y="181"/>
                    </a:cubicBezTo>
                    <a:cubicBezTo>
                      <a:pt x="122" y="181"/>
                      <a:pt x="123" y="181"/>
                      <a:pt x="124" y="181"/>
                    </a:cubicBezTo>
                    <a:cubicBezTo>
                      <a:pt x="124" y="180"/>
                      <a:pt x="124" y="180"/>
                      <a:pt x="124" y="180"/>
                    </a:cubicBezTo>
                    <a:lnTo>
                      <a:pt x="126"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728"/>
              <p:cNvSpPr>
                <a:spLocks/>
              </p:cNvSpPr>
              <p:nvPr/>
            </p:nvSpPr>
            <p:spPr bwMode="auto">
              <a:xfrm>
                <a:off x="1806" y="303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0" name="Freeform 1729"/>
              <p:cNvSpPr>
                <a:spLocks/>
              </p:cNvSpPr>
              <p:nvPr/>
            </p:nvSpPr>
            <p:spPr bwMode="auto">
              <a:xfrm>
                <a:off x="1805" y="303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Freeform 1730"/>
              <p:cNvSpPr>
                <a:spLocks/>
              </p:cNvSpPr>
              <p:nvPr/>
            </p:nvSpPr>
            <p:spPr bwMode="auto">
              <a:xfrm>
                <a:off x="1921" y="309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1731"/>
              <p:cNvSpPr>
                <a:spLocks/>
              </p:cNvSpPr>
              <p:nvPr/>
            </p:nvSpPr>
            <p:spPr bwMode="auto">
              <a:xfrm>
                <a:off x="1808" y="30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3" name="Freeform 1732"/>
              <p:cNvSpPr>
                <a:spLocks/>
              </p:cNvSpPr>
              <p:nvPr/>
            </p:nvSpPr>
            <p:spPr bwMode="auto">
              <a:xfrm>
                <a:off x="1804" y="3037"/>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4" name="Freeform 1733"/>
              <p:cNvSpPr>
                <a:spLocks/>
              </p:cNvSpPr>
              <p:nvPr/>
            </p:nvSpPr>
            <p:spPr bwMode="auto">
              <a:xfrm>
                <a:off x="1984" y="3061"/>
                <a:ext cx="1" cy="1"/>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1734"/>
              <p:cNvSpPr>
                <a:spLocks/>
              </p:cNvSpPr>
              <p:nvPr/>
            </p:nvSpPr>
            <p:spPr bwMode="auto">
              <a:xfrm>
                <a:off x="1923" y="3091"/>
                <a:ext cx="2" cy="1"/>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2"/>
                      <a:pt x="1" y="1"/>
                      <a:pt x="0" y="0"/>
                    </a:cubicBezTo>
                    <a:cubicBezTo>
                      <a:pt x="0" y="0"/>
                      <a:pt x="0" y="0"/>
                      <a:pt x="0" y="0"/>
                    </a:cubicBezTo>
                    <a:cubicBezTo>
                      <a:pt x="1"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6" name="Freeform 1735"/>
              <p:cNvSpPr>
                <a:spLocks/>
              </p:cNvSpPr>
              <p:nvPr/>
            </p:nvSpPr>
            <p:spPr bwMode="auto">
              <a:xfrm>
                <a:off x="1919" y="3089"/>
                <a:ext cx="2" cy="1"/>
              </a:xfrm>
              <a:custGeom>
                <a:avLst/>
                <a:gdLst>
                  <a:gd name="T0" fmla="*/ 2 w 2"/>
                  <a:gd name="T1" fmla="*/ 1 h 1"/>
                  <a:gd name="T2" fmla="*/ 2 w 2"/>
                  <a:gd name="T3" fmla="*/ 1 h 1"/>
                  <a:gd name="T4" fmla="*/ 2 w 2"/>
                  <a:gd name="T5" fmla="*/ 1 h 1"/>
                  <a:gd name="T6" fmla="*/ 0 w 2"/>
                  <a:gd name="T7" fmla="*/ 0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2" y="1"/>
                      <a:pt x="2" y="1"/>
                      <a:pt x="2" y="1"/>
                    </a:cubicBezTo>
                    <a:cubicBezTo>
                      <a:pt x="0" y="0"/>
                      <a:pt x="0" y="0"/>
                      <a:pt x="0" y="0"/>
                    </a:cubicBezTo>
                    <a:cubicBezTo>
                      <a:pt x="0" y="1"/>
                      <a:pt x="0" y="1"/>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7" name="Freeform 1736"/>
              <p:cNvSpPr>
                <a:spLocks/>
              </p:cNvSpPr>
              <p:nvPr/>
            </p:nvSpPr>
            <p:spPr bwMode="auto">
              <a:xfrm>
                <a:off x="1921" y="3090"/>
                <a:ext cx="2" cy="1"/>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0"/>
                      <a:pt x="1" y="1"/>
                      <a:pt x="2" y="1"/>
                    </a:cubicBezTo>
                    <a:cubicBezTo>
                      <a:pt x="2" y="1"/>
                      <a:pt x="2"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Freeform 1737"/>
              <p:cNvSpPr>
                <a:spLocks/>
              </p:cNvSpPr>
              <p:nvPr/>
            </p:nvSpPr>
            <p:spPr bwMode="auto">
              <a:xfrm>
                <a:off x="1972" y="30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9" name="Freeform 1738"/>
              <p:cNvSpPr>
                <a:spLocks/>
              </p:cNvSpPr>
              <p:nvPr/>
            </p:nvSpPr>
            <p:spPr bwMode="auto">
              <a:xfrm>
                <a:off x="1971" y="30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Freeform 1739"/>
              <p:cNvSpPr>
                <a:spLocks/>
              </p:cNvSpPr>
              <p:nvPr/>
            </p:nvSpPr>
            <p:spPr bwMode="auto">
              <a:xfrm>
                <a:off x="1971" y="30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1740"/>
              <p:cNvSpPr>
                <a:spLocks/>
              </p:cNvSpPr>
              <p:nvPr/>
            </p:nvSpPr>
            <p:spPr bwMode="auto">
              <a:xfrm>
                <a:off x="1807" y="3025"/>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Freeform 1741"/>
              <p:cNvSpPr>
                <a:spLocks/>
              </p:cNvSpPr>
              <p:nvPr/>
            </p:nvSpPr>
            <p:spPr bwMode="auto">
              <a:xfrm>
                <a:off x="1801" y="3028"/>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Freeform 1742"/>
              <p:cNvSpPr>
                <a:spLocks/>
              </p:cNvSpPr>
              <p:nvPr/>
            </p:nvSpPr>
            <p:spPr bwMode="auto">
              <a:xfrm>
                <a:off x="1823" y="30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Freeform 1743"/>
              <p:cNvSpPr>
                <a:spLocks/>
              </p:cNvSpPr>
              <p:nvPr/>
            </p:nvSpPr>
            <p:spPr bwMode="auto">
              <a:xfrm>
                <a:off x="1866" y="293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Freeform 1744"/>
              <p:cNvSpPr>
                <a:spLocks/>
              </p:cNvSpPr>
              <p:nvPr/>
            </p:nvSpPr>
            <p:spPr bwMode="auto">
              <a:xfrm>
                <a:off x="1805" y="302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Freeform 1745"/>
              <p:cNvSpPr>
                <a:spLocks/>
              </p:cNvSpPr>
              <p:nvPr/>
            </p:nvSpPr>
            <p:spPr bwMode="auto">
              <a:xfrm>
                <a:off x="1824" y="30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7" name="Freeform 1746"/>
              <p:cNvSpPr>
                <a:spLocks/>
              </p:cNvSpPr>
              <p:nvPr/>
            </p:nvSpPr>
            <p:spPr bwMode="auto">
              <a:xfrm>
                <a:off x="1824" y="30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8" name="Freeform 1747"/>
              <p:cNvSpPr>
                <a:spLocks/>
              </p:cNvSpPr>
              <p:nvPr/>
            </p:nvSpPr>
            <p:spPr bwMode="auto">
              <a:xfrm>
                <a:off x="1824" y="302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9" name="Freeform 1748"/>
              <p:cNvSpPr>
                <a:spLocks/>
              </p:cNvSpPr>
              <p:nvPr/>
            </p:nvSpPr>
            <p:spPr bwMode="auto">
              <a:xfrm>
                <a:off x="1804" y="302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Freeform 1749"/>
              <p:cNvSpPr>
                <a:spLocks/>
              </p:cNvSpPr>
              <p:nvPr/>
            </p:nvSpPr>
            <p:spPr bwMode="auto">
              <a:xfrm>
                <a:off x="1985" y="293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1" name="Freeform 1750"/>
              <p:cNvSpPr>
                <a:spLocks/>
              </p:cNvSpPr>
              <p:nvPr/>
            </p:nvSpPr>
            <p:spPr bwMode="auto">
              <a:xfrm>
                <a:off x="1989" y="293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2" name="Freeform 1751"/>
              <p:cNvSpPr>
                <a:spLocks/>
              </p:cNvSpPr>
              <p:nvPr/>
            </p:nvSpPr>
            <p:spPr bwMode="auto">
              <a:xfrm>
                <a:off x="1981" y="2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3" name="Freeform 1752"/>
              <p:cNvSpPr>
                <a:spLocks/>
              </p:cNvSpPr>
              <p:nvPr/>
            </p:nvSpPr>
            <p:spPr bwMode="auto">
              <a:xfrm>
                <a:off x="1991" y="2934"/>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4" name="Freeform 1753"/>
              <p:cNvSpPr>
                <a:spLocks/>
              </p:cNvSpPr>
              <p:nvPr/>
            </p:nvSpPr>
            <p:spPr bwMode="auto">
              <a:xfrm>
                <a:off x="1957"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5" name="Freeform 1754"/>
              <p:cNvSpPr>
                <a:spLocks/>
              </p:cNvSpPr>
              <p:nvPr/>
            </p:nvSpPr>
            <p:spPr bwMode="auto">
              <a:xfrm>
                <a:off x="1982" y="292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6" name="Freeform 1755"/>
              <p:cNvSpPr>
                <a:spLocks/>
              </p:cNvSpPr>
              <p:nvPr/>
            </p:nvSpPr>
            <p:spPr bwMode="auto">
              <a:xfrm>
                <a:off x="1984" y="29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7" name="Freeform 1756"/>
              <p:cNvSpPr>
                <a:spLocks/>
              </p:cNvSpPr>
              <p:nvPr/>
            </p:nvSpPr>
            <p:spPr bwMode="auto">
              <a:xfrm>
                <a:off x="1987" y="2931"/>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8" name="Freeform 1757"/>
              <p:cNvSpPr>
                <a:spLocks/>
              </p:cNvSpPr>
              <p:nvPr/>
            </p:nvSpPr>
            <p:spPr bwMode="auto">
              <a:xfrm>
                <a:off x="1975" y="2926"/>
                <a:ext cx="2" cy="1"/>
              </a:xfrm>
              <a:custGeom>
                <a:avLst/>
                <a:gdLst>
                  <a:gd name="T0" fmla="*/ 0 w 2"/>
                  <a:gd name="T1" fmla="*/ 0 h 1"/>
                  <a:gd name="T2" fmla="*/ 1 w 2"/>
                  <a:gd name="T3" fmla="*/ 1 h 1"/>
                  <a:gd name="T4" fmla="*/ 2 w 2"/>
                  <a:gd name="T5" fmla="*/ 0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1" y="1"/>
                    </a:lnTo>
                    <a:lnTo>
                      <a:pt x="2" y="0"/>
                    </a:ln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9" name="Freeform 1758"/>
              <p:cNvSpPr>
                <a:spLocks/>
              </p:cNvSpPr>
              <p:nvPr/>
            </p:nvSpPr>
            <p:spPr bwMode="auto">
              <a:xfrm>
                <a:off x="1978" y="2925"/>
                <a:ext cx="2"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0" y="1"/>
                      <a:pt x="0" y="1"/>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0" name="Freeform 1759"/>
              <p:cNvSpPr>
                <a:spLocks/>
              </p:cNvSpPr>
              <p:nvPr/>
            </p:nvSpPr>
            <p:spPr bwMode="auto">
              <a:xfrm>
                <a:off x="1980" y="292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1" name="Freeform 1760"/>
              <p:cNvSpPr>
                <a:spLocks/>
              </p:cNvSpPr>
              <p:nvPr/>
            </p:nvSpPr>
            <p:spPr bwMode="auto">
              <a:xfrm>
                <a:off x="1956" y="29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2" name="Freeform 1761"/>
              <p:cNvSpPr>
                <a:spLocks/>
              </p:cNvSpPr>
              <p:nvPr/>
            </p:nvSpPr>
            <p:spPr bwMode="auto">
              <a:xfrm>
                <a:off x="1991" y="293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Freeform 1762"/>
              <p:cNvSpPr>
                <a:spLocks/>
              </p:cNvSpPr>
              <p:nvPr/>
            </p:nvSpPr>
            <p:spPr bwMode="auto">
              <a:xfrm>
                <a:off x="1991" y="293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Freeform 1763"/>
              <p:cNvSpPr>
                <a:spLocks/>
              </p:cNvSpPr>
              <p:nvPr/>
            </p:nvSpPr>
            <p:spPr bwMode="auto">
              <a:xfrm>
                <a:off x="1991" y="294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5" name="Freeform 1764"/>
              <p:cNvSpPr>
                <a:spLocks/>
              </p:cNvSpPr>
              <p:nvPr/>
            </p:nvSpPr>
            <p:spPr bwMode="auto">
              <a:xfrm>
                <a:off x="1991" y="2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6" name="Freeform 1765"/>
              <p:cNvSpPr>
                <a:spLocks/>
              </p:cNvSpPr>
              <p:nvPr/>
            </p:nvSpPr>
            <p:spPr bwMode="auto">
              <a:xfrm>
                <a:off x="1978" y="2981"/>
                <a:ext cx="0" cy="4"/>
              </a:xfrm>
              <a:custGeom>
                <a:avLst/>
                <a:gdLst>
                  <a:gd name="T0" fmla="*/ 5 h 5"/>
                  <a:gd name="T1" fmla="*/ 0 h 5"/>
                  <a:gd name="T2" fmla="*/ 5 h 5"/>
                </a:gdLst>
                <a:ahLst/>
                <a:cxnLst>
                  <a:cxn ang="0">
                    <a:pos x="0" y="T0"/>
                  </a:cxn>
                  <a:cxn ang="0">
                    <a:pos x="0" y="T1"/>
                  </a:cxn>
                  <a:cxn ang="0">
                    <a:pos x="0" y="T2"/>
                  </a:cxn>
                </a:cxnLst>
                <a:rect l="0" t="0" r="r" b="b"/>
                <a:pathLst>
                  <a:path h="5">
                    <a:moveTo>
                      <a:pt x="0" y="5"/>
                    </a:moveTo>
                    <a:cubicBezTo>
                      <a:pt x="0" y="4"/>
                      <a:pt x="0" y="2"/>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7" name="Freeform 1766"/>
              <p:cNvSpPr>
                <a:spLocks/>
              </p:cNvSpPr>
              <p:nvPr/>
            </p:nvSpPr>
            <p:spPr bwMode="auto">
              <a:xfrm>
                <a:off x="1991" y="2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1767"/>
              <p:cNvSpPr>
                <a:spLocks/>
              </p:cNvSpPr>
              <p:nvPr/>
            </p:nvSpPr>
            <p:spPr bwMode="auto">
              <a:xfrm>
                <a:off x="1991" y="293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9" name="Freeform 1768"/>
              <p:cNvSpPr>
                <a:spLocks/>
              </p:cNvSpPr>
              <p:nvPr/>
            </p:nvSpPr>
            <p:spPr bwMode="auto">
              <a:xfrm>
                <a:off x="1978" y="3002"/>
                <a:ext cx="11" cy="17"/>
              </a:xfrm>
              <a:custGeom>
                <a:avLst/>
                <a:gdLst>
                  <a:gd name="T0" fmla="*/ 8 w 12"/>
                  <a:gd name="T1" fmla="*/ 0 h 18"/>
                  <a:gd name="T2" fmla="*/ 8 w 12"/>
                  <a:gd name="T3" fmla="*/ 0 h 18"/>
                  <a:gd name="T4" fmla="*/ 8 w 12"/>
                  <a:gd name="T5" fmla="*/ 0 h 18"/>
                  <a:gd name="T6" fmla="*/ 8 w 12"/>
                  <a:gd name="T7" fmla="*/ 1 h 18"/>
                  <a:gd name="T8" fmla="*/ 7 w 12"/>
                  <a:gd name="T9" fmla="*/ 1 h 18"/>
                  <a:gd name="T10" fmla="*/ 6 w 12"/>
                  <a:gd name="T11" fmla="*/ 2 h 18"/>
                  <a:gd name="T12" fmla="*/ 6 w 12"/>
                  <a:gd name="T13" fmla="*/ 2 h 18"/>
                  <a:gd name="T14" fmla="*/ 5 w 12"/>
                  <a:gd name="T15" fmla="*/ 3 h 18"/>
                  <a:gd name="T16" fmla="*/ 4 w 12"/>
                  <a:gd name="T17" fmla="*/ 3 h 18"/>
                  <a:gd name="T18" fmla="*/ 3 w 12"/>
                  <a:gd name="T19" fmla="*/ 3 h 18"/>
                  <a:gd name="T20" fmla="*/ 2 w 12"/>
                  <a:gd name="T21" fmla="*/ 3 h 18"/>
                  <a:gd name="T22" fmla="*/ 2 w 12"/>
                  <a:gd name="T23" fmla="*/ 3 h 18"/>
                  <a:gd name="T24" fmla="*/ 0 w 12"/>
                  <a:gd name="T25" fmla="*/ 3 h 18"/>
                  <a:gd name="T26" fmla="*/ 0 w 12"/>
                  <a:gd name="T27" fmla="*/ 3 h 18"/>
                  <a:gd name="T28" fmla="*/ 0 w 12"/>
                  <a:gd name="T29" fmla="*/ 9 h 18"/>
                  <a:gd name="T30" fmla="*/ 0 w 12"/>
                  <a:gd name="T31" fmla="*/ 9 h 18"/>
                  <a:gd name="T32" fmla="*/ 2 w 12"/>
                  <a:gd name="T33" fmla="*/ 18 h 18"/>
                  <a:gd name="T34" fmla="*/ 3 w 12"/>
                  <a:gd name="T35" fmla="*/ 17 h 18"/>
                  <a:gd name="T36" fmla="*/ 4 w 12"/>
                  <a:gd name="T37" fmla="*/ 17 h 18"/>
                  <a:gd name="T38" fmla="*/ 4 w 12"/>
                  <a:gd name="T39" fmla="*/ 17 h 18"/>
                  <a:gd name="T40" fmla="*/ 4 w 12"/>
                  <a:gd name="T41" fmla="*/ 17 h 18"/>
                  <a:gd name="T42" fmla="*/ 5 w 12"/>
                  <a:gd name="T43" fmla="*/ 16 h 18"/>
                  <a:gd name="T44" fmla="*/ 12 w 12"/>
                  <a:gd name="T45" fmla="*/ 6 h 18"/>
                  <a:gd name="T46" fmla="*/ 10 w 12"/>
                  <a:gd name="T47" fmla="*/ 4 h 18"/>
                  <a:gd name="T48" fmla="*/ 10 w 12"/>
                  <a:gd name="T49" fmla="*/ 3 h 18"/>
                  <a:gd name="T50" fmla="*/ 10 w 12"/>
                  <a:gd name="T51" fmla="*/ 3 h 18"/>
                  <a:gd name="T52" fmla="*/ 10 w 12"/>
                  <a:gd name="T53" fmla="*/ 3 h 18"/>
                  <a:gd name="T54" fmla="*/ 10 w 12"/>
                  <a:gd name="T55" fmla="*/ 2 h 18"/>
                  <a:gd name="T56" fmla="*/ 10 w 12"/>
                  <a:gd name="T57" fmla="*/ 1 h 18"/>
                  <a:gd name="T58" fmla="*/ 10 w 12"/>
                  <a:gd name="T59" fmla="*/ 0 h 18"/>
                  <a:gd name="T60" fmla="*/ 10 w 12"/>
                  <a:gd name="T61" fmla="*/ 0 h 18"/>
                  <a:gd name="T62" fmla="*/ 10 w 12"/>
                  <a:gd name="T63" fmla="*/ 0 h 18"/>
                  <a:gd name="T64" fmla="*/ 8 w 12"/>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18">
                    <a:moveTo>
                      <a:pt x="8" y="0"/>
                    </a:moveTo>
                    <a:cubicBezTo>
                      <a:pt x="8" y="0"/>
                      <a:pt x="8" y="0"/>
                      <a:pt x="8" y="0"/>
                    </a:cubicBezTo>
                    <a:cubicBezTo>
                      <a:pt x="8" y="0"/>
                      <a:pt x="8" y="0"/>
                      <a:pt x="8" y="0"/>
                    </a:cubicBezTo>
                    <a:cubicBezTo>
                      <a:pt x="8" y="0"/>
                      <a:pt x="8" y="0"/>
                      <a:pt x="8" y="1"/>
                    </a:cubicBezTo>
                    <a:cubicBezTo>
                      <a:pt x="7" y="1"/>
                      <a:pt x="7" y="1"/>
                      <a:pt x="7" y="1"/>
                    </a:cubicBezTo>
                    <a:cubicBezTo>
                      <a:pt x="7" y="2"/>
                      <a:pt x="6" y="2"/>
                      <a:pt x="6" y="2"/>
                    </a:cubicBezTo>
                    <a:cubicBezTo>
                      <a:pt x="6" y="2"/>
                      <a:pt x="6" y="2"/>
                      <a:pt x="6" y="2"/>
                    </a:cubicBezTo>
                    <a:cubicBezTo>
                      <a:pt x="5" y="2"/>
                      <a:pt x="5" y="3"/>
                      <a:pt x="5" y="3"/>
                    </a:cubicBezTo>
                    <a:cubicBezTo>
                      <a:pt x="5" y="3"/>
                      <a:pt x="5" y="3"/>
                      <a:pt x="4" y="3"/>
                    </a:cubicBezTo>
                    <a:cubicBezTo>
                      <a:pt x="4" y="3"/>
                      <a:pt x="4" y="3"/>
                      <a:pt x="3" y="3"/>
                    </a:cubicBezTo>
                    <a:cubicBezTo>
                      <a:pt x="3" y="3"/>
                      <a:pt x="3" y="3"/>
                      <a:pt x="2" y="3"/>
                    </a:cubicBezTo>
                    <a:cubicBezTo>
                      <a:pt x="2" y="3"/>
                      <a:pt x="2" y="3"/>
                      <a:pt x="2" y="3"/>
                    </a:cubicBezTo>
                    <a:cubicBezTo>
                      <a:pt x="2" y="3"/>
                      <a:pt x="1" y="3"/>
                      <a:pt x="0" y="3"/>
                    </a:cubicBezTo>
                    <a:cubicBezTo>
                      <a:pt x="0" y="3"/>
                      <a:pt x="0" y="3"/>
                      <a:pt x="0" y="3"/>
                    </a:cubicBezTo>
                    <a:cubicBezTo>
                      <a:pt x="0" y="9"/>
                      <a:pt x="0" y="9"/>
                      <a:pt x="0" y="9"/>
                    </a:cubicBezTo>
                    <a:cubicBezTo>
                      <a:pt x="0" y="9"/>
                      <a:pt x="0" y="9"/>
                      <a:pt x="0" y="9"/>
                    </a:cubicBezTo>
                    <a:cubicBezTo>
                      <a:pt x="1" y="11"/>
                      <a:pt x="1" y="14"/>
                      <a:pt x="2" y="18"/>
                    </a:cubicBezTo>
                    <a:cubicBezTo>
                      <a:pt x="3" y="18"/>
                      <a:pt x="3" y="17"/>
                      <a:pt x="3" y="17"/>
                    </a:cubicBezTo>
                    <a:cubicBezTo>
                      <a:pt x="3" y="17"/>
                      <a:pt x="3" y="17"/>
                      <a:pt x="4" y="17"/>
                    </a:cubicBezTo>
                    <a:cubicBezTo>
                      <a:pt x="4" y="17"/>
                      <a:pt x="4" y="17"/>
                      <a:pt x="4" y="17"/>
                    </a:cubicBezTo>
                    <a:cubicBezTo>
                      <a:pt x="4" y="17"/>
                      <a:pt x="4" y="17"/>
                      <a:pt x="4" y="17"/>
                    </a:cubicBezTo>
                    <a:cubicBezTo>
                      <a:pt x="5" y="17"/>
                      <a:pt x="5" y="17"/>
                      <a:pt x="5" y="16"/>
                    </a:cubicBezTo>
                    <a:cubicBezTo>
                      <a:pt x="6" y="16"/>
                      <a:pt x="9" y="11"/>
                      <a:pt x="12" y="6"/>
                    </a:cubicBezTo>
                    <a:cubicBezTo>
                      <a:pt x="10" y="4"/>
                      <a:pt x="10" y="4"/>
                      <a:pt x="10" y="4"/>
                    </a:cubicBezTo>
                    <a:cubicBezTo>
                      <a:pt x="10" y="3"/>
                      <a:pt x="10" y="3"/>
                      <a:pt x="10" y="3"/>
                    </a:cubicBezTo>
                    <a:cubicBezTo>
                      <a:pt x="10" y="3"/>
                      <a:pt x="10" y="3"/>
                      <a:pt x="10" y="3"/>
                    </a:cubicBezTo>
                    <a:cubicBezTo>
                      <a:pt x="10" y="3"/>
                      <a:pt x="10" y="3"/>
                      <a:pt x="10" y="3"/>
                    </a:cubicBezTo>
                    <a:cubicBezTo>
                      <a:pt x="10" y="2"/>
                      <a:pt x="10" y="2"/>
                      <a:pt x="10" y="2"/>
                    </a:cubicBezTo>
                    <a:cubicBezTo>
                      <a:pt x="10" y="2"/>
                      <a:pt x="10" y="2"/>
                      <a:pt x="10" y="1"/>
                    </a:cubicBezTo>
                    <a:cubicBezTo>
                      <a:pt x="10" y="1"/>
                      <a:pt x="10" y="1"/>
                      <a:pt x="10" y="0"/>
                    </a:cubicBezTo>
                    <a:cubicBezTo>
                      <a:pt x="10" y="0"/>
                      <a:pt x="10" y="0"/>
                      <a:pt x="10" y="0"/>
                    </a:cubicBezTo>
                    <a:cubicBezTo>
                      <a:pt x="10" y="0"/>
                      <a:pt x="10" y="0"/>
                      <a:pt x="10" y="0"/>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Freeform 1769"/>
              <p:cNvSpPr>
                <a:spLocks/>
              </p:cNvSpPr>
              <p:nvPr/>
            </p:nvSpPr>
            <p:spPr bwMode="auto">
              <a:xfrm>
                <a:off x="1978" y="30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1770"/>
              <p:cNvSpPr>
                <a:spLocks/>
              </p:cNvSpPr>
              <p:nvPr/>
            </p:nvSpPr>
            <p:spPr bwMode="auto">
              <a:xfrm>
                <a:off x="1985" y="3002"/>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1" y="0"/>
                      <a:pt x="1" y="0"/>
                      <a:pt x="2" y="0"/>
                    </a:cubicBezTo>
                    <a:cubicBezTo>
                      <a:pt x="2" y="0"/>
                      <a:pt x="2" y="0"/>
                      <a:pt x="2"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1771"/>
              <p:cNvSpPr>
                <a:spLocks/>
              </p:cNvSpPr>
              <p:nvPr/>
            </p:nvSpPr>
            <p:spPr bwMode="auto">
              <a:xfrm>
                <a:off x="1982" y="300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3" name="Freeform 1772"/>
              <p:cNvSpPr>
                <a:spLocks/>
              </p:cNvSpPr>
              <p:nvPr/>
            </p:nvSpPr>
            <p:spPr bwMode="auto">
              <a:xfrm>
                <a:off x="1978" y="3004"/>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1"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4" name="Freeform 1773"/>
              <p:cNvSpPr>
                <a:spLocks/>
              </p:cNvSpPr>
              <p:nvPr/>
            </p:nvSpPr>
            <p:spPr bwMode="auto">
              <a:xfrm>
                <a:off x="1980" y="300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5" name="Freeform 1774"/>
              <p:cNvSpPr>
                <a:spLocks/>
              </p:cNvSpPr>
              <p:nvPr/>
            </p:nvSpPr>
            <p:spPr bwMode="auto">
              <a:xfrm>
                <a:off x="1983" y="3003"/>
                <a:ext cx="2" cy="0"/>
              </a:xfrm>
              <a:custGeom>
                <a:avLst/>
                <a:gdLst>
                  <a:gd name="T0" fmla="*/ 2 w 2"/>
                  <a:gd name="T1" fmla="*/ 0 h 1"/>
                  <a:gd name="T2" fmla="*/ 1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1"/>
                      <a:pt x="0" y="1"/>
                      <a:pt x="0" y="1"/>
                    </a:cubicBezTo>
                    <a:cubicBezTo>
                      <a:pt x="0" y="1"/>
                      <a:pt x="1" y="1"/>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6" name="Freeform 1775"/>
              <p:cNvSpPr>
                <a:spLocks/>
              </p:cNvSpPr>
              <p:nvPr/>
            </p:nvSpPr>
            <p:spPr bwMode="auto">
              <a:xfrm>
                <a:off x="1978" y="30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7" name="Freeform 1776"/>
              <p:cNvSpPr>
                <a:spLocks/>
              </p:cNvSpPr>
              <p:nvPr/>
            </p:nvSpPr>
            <p:spPr bwMode="auto">
              <a:xfrm>
                <a:off x="1987" y="3091"/>
                <a:ext cx="110" cy="179"/>
              </a:xfrm>
              <a:custGeom>
                <a:avLst/>
                <a:gdLst>
                  <a:gd name="T0" fmla="*/ 56 w 115"/>
                  <a:gd name="T1" fmla="*/ 35 h 187"/>
                  <a:gd name="T2" fmla="*/ 59 w 115"/>
                  <a:gd name="T3" fmla="*/ 38 h 187"/>
                  <a:gd name="T4" fmla="*/ 61 w 115"/>
                  <a:gd name="T5" fmla="*/ 40 h 187"/>
                  <a:gd name="T6" fmla="*/ 63 w 115"/>
                  <a:gd name="T7" fmla="*/ 54 h 187"/>
                  <a:gd name="T8" fmla="*/ 56 w 115"/>
                  <a:gd name="T9" fmla="*/ 68 h 187"/>
                  <a:gd name="T10" fmla="*/ 54 w 115"/>
                  <a:gd name="T11" fmla="*/ 74 h 187"/>
                  <a:gd name="T12" fmla="*/ 44 w 115"/>
                  <a:gd name="T13" fmla="*/ 44 h 187"/>
                  <a:gd name="T14" fmla="*/ 37 w 115"/>
                  <a:gd name="T15" fmla="*/ 44 h 187"/>
                  <a:gd name="T16" fmla="*/ 30 w 115"/>
                  <a:gd name="T17" fmla="*/ 39 h 187"/>
                  <a:gd name="T18" fmla="*/ 0 w 115"/>
                  <a:gd name="T19" fmla="*/ 49 h 187"/>
                  <a:gd name="T20" fmla="*/ 4 w 115"/>
                  <a:gd name="T21" fmla="*/ 58 h 187"/>
                  <a:gd name="T22" fmla="*/ 7 w 115"/>
                  <a:gd name="T23" fmla="*/ 59 h 187"/>
                  <a:gd name="T24" fmla="*/ 10 w 115"/>
                  <a:gd name="T25" fmla="*/ 59 h 187"/>
                  <a:gd name="T26" fmla="*/ 13 w 115"/>
                  <a:gd name="T27" fmla="*/ 60 h 187"/>
                  <a:gd name="T28" fmla="*/ 15 w 115"/>
                  <a:gd name="T29" fmla="*/ 61 h 187"/>
                  <a:gd name="T30" fmla="*/ 30 w 115"/>
                  <a:gd name="T31" fmla="*/ 66 h 187"/>
                  <a:gd name="T32" fmla="*/ 29 w 115"/>
                  <a:gd name="T33" fmla="*/ 93 h 187"/>
                  <a:gd name="T34" fmla="*/ 31 w 115"/>
                  <a:gd name="T35" fmla="*/ 102 h 187"/>
                  <a:gd name="T36" fmla="*/ 25 w 115"/>
                  <a:gd name="T37" fmla="*/ 117 h 187"/>
                  <a:gd name="T38" fmla="*/ 12 w 115"/>
                  <a:gd name="T39" fmla="*/ 135 h 187"/>
                  <a:gd name="T40" fmla="*/ 12 w 115"/>
                  <a:gd name="T41" fmla="*/ 136 h 187"/>
                  <a:gd name="T42" fmla="*/ 13 w 115"/>
                  <a:gd name="T43" fmla="*/ 138 h 187"/>
                  <a:gd name="T44" fmla="*/ 18 w 115"/>
                  <a:gd name="T45" fmla="*/ 154 h 187"/>
                  <a:gd name="T46" fmla="*/ 20 w 115"/>
                  <a:gd name="T47" fmla="*/ 179 h 187"/>
                  <a:gd name="T48" fmla="*/ 23 w 115"/>
                  <a:gd name="T49" fmla="*/ 187 h 187"/>
                  <a:gd name="T50" fmla="*/ 26 w 115"/>
                  <a:gd name="T51" fmla="*/ 183 h 187"/>
                  <a:gd name="T52" fmla="*/ 26 w 115"/>
                  <a:gd name="T53" fmla="*/ 183 h 187"/>
                  <a:gd name="T54" fmla="*/ 53 w 115"/>
                  <a:gd name="T55" fmla="*/ 157 h 187"/>
                  <a:gd name="T56" fmla="*/ 54 w 115"/>
                  <a:gd name="T57" fmla="*/ 135 h 187"/>
                  <a:gd name="T58" fmla="*/ 47 w 115"/>
                  <a:gd name="T59" fmla="*/ 113 h 187"/>
                  <a:gd name="T60" fmla="*/ 53 w 115"/>
                  <a:gd name="T61" fmla="*/ 99 h 187"/>
                  <a:gd name="T62" fmla="*/ 64 w 115"/>
                  <a:gd name="T63" fmla="*/ 90 h 187"/>
                  <a:gd name="T64" fmla="*/ 89 w 115"/>
                  <a:gd name="T65" fmla="*/ 71 h 187"/>
                  <a:gd name="T66" fmla="*/ 112 w 115"/>
                  <a:gd name="T67" fmla="*/ 24 h 187"/>
                  <a:gd name="T68" fmla="*/ 111 w 115"/>
                  <a:gd name="T69" fmla="*/ 0 h 187"/>
                  <a:gd name="T70" fmla="*/ 108 w 115"/>
                  <a:gd name="T71" fmla="*/ 1 h 187"/>
                  <a:gd name="T72" fmla="*/ 105 w 115"/>
                  <a:gd name="T73" fmla="*/ 3 h 187"/>
                  <a:gd name="T74" fmla="*/ 104 w 115"/>
                  <a:gd name="T75" fmla="*/ 3 h 187"/>
                  <a:gd name="T76" fmla="*/ 103 w 115"/>
                  <a:gd name="T77" fmla="*/ 4 h 187"/>
                  <a:gd name="T78" fmla="*/ 99 w 115"/>
                  <a:gd name="T79" fmla="*/ 6 h 187"/>
                  <a:gd name="T80" fmla="*/ 88 w 115"/>
                  <a:gd name="T81" fmla="*/ 7 h 187"/>
                  <a:gd name="T82" fmla="*/ 81 w 115"/>
                  <a:gd name="T83" fmla="*/ 12 h 187"/>
                  <a:gd name="T84" fmla="*/ 67 w 115"/>
                  <a:gd name="T85" fmla="*/ 13 h 187"/>
                  <a:gd name="T86" fmla="*/ 59 w 115"/>
                  <a:gd name="T87" fmla="*/ 10 h 187"/>
                  <a:gd name="T88" fmla="*/ 55 w 115"/>
                  <a:gd name="T89" fmla="*/ 11 h 187"/>
                  <a:gd name="T90" fmla="*/ 52 w 115"/>
                  <a:gd name="T91" fmla="*/ 1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87">
                    <a:moveTo>
                      <a:pt x="51" y="13"/>
                    </a:moveTo>
                    <a:cubicBezTo>
                      <a:pt x="50" y="16"/>
                      <a:pt x="52" y="22"/>
                      <a:pt x="54" y="27"/>
                    </a:cubicBezTo>
                    <a:cubicBezTo>
                      <a:pt x="55" y="30"/>
                      <a:pt x="56" y="33"/>
                      <a:pt x="56" y="35"/>
                    </a:cubicBezTo>
                    <a:cubicBezTo>
                      <a:pt x="56" y="35"/>
                      <a:pt x="57" y="36"/>
                      <a:pt x="57" y="36"/>
                    </a:cubicBezTo>
                    <a:cubicBezTo>
                      <a:pt x="57" y="36"/>
                      <a:pt x="58" y="36"/>
                      <a:pt x="58" y="37"/>
                    </a:cubicBezTo>
                    <a:cubicBezTo>
                      <a:pt x="58" y="37"/>
                      <a:pt x="59" y="37"/>
                      <a:pt x="59" y="38"/>
                    </a:cubicBezTo>
                    <a:cubicBezTo>
                      <a:pt x="59" y="38"/>
                      <a:pt x="60" y="38"/>
                      <a:pt x="60" y="38"/>
                    </a:cubicBezTo>
                    <a:cubicBezTo>
                      <a:pt x="60" y="39"/>
                      <a:pt x="61" y="39"/>
                      <a:pt x="61" y="39"/>
                    </a:cubicBezTo>
                    <a:cubicBezTo>
                      <a:pt x="61" y="40"/>
                      <a:pt x="61" y="40"/>
                      <a:pt x="61" y="40"/>
                    </a:cubicBezTo>
                    <a:cubicBezTo>
                      <a:pt x="62" y="40"/>
                      <a:pt x="62" y="41"/>
                      <a:pt x="63" y="41"/>
                    </a:cubicBezTo>
                    <a:cubicBezTo>
                      <a:pt x="65" y="44"/>
                      <a:pt x="65" y="45"/>
                      <a:pt x="64" y="48"/>
                    </a:cubicBezTo>
                    <a:cubicBezTo>
                      <a:pt x="64" y="49"/>
                      <a:pt x="63" y="51"/>
                      <a:pt x="63" y="54"/>
                    </a:cubicBezTo>
                    <a:cubicBezTo>
                      <a:pt x="64" y="60"/>
                      <a:pt x="62" y="61"/>
                      <a:pt x="59" y="62"/>
                    </a:cubicBezTo>
                    <a:cubicBezTo>
                      <a:pt x="58" y="62"/>
                      <a:pt x="57" y="62"/>
                      <a:pt x="56" y="63"/>
                    </a:cubicBezTo>
                    <a:cubicBezTo>
                      <a:pt x="55" y="64"/>
                      <a:pt x="56" y="66"/>
                      <a:pt x="56" y="68"/>
                    </a:cubicBezTo>
                    <a:cubicBezTo>
                      <a:pt x="56" y="70"/>
                      <a:pt x="56" y="71"/>
                      <a:pt x="56" y="72"/>
                    </a:cubicBezTo>
                    <a:cubicBezTo>
                      <a:pt x="55" y="74"/>
                      <a:pt x="55" y="74"/>
                      <a:pt x="55" y="74"/>
                    </a:cubicBezTo>
                    <a:cubicBezTo>
                      <a:pt x="54" y="74"/>
                      <a:pt x="54" y="74"/>
                      <a:pt x="54" y="74"/>
                    </a:cubicBezTo>
                    <a:cubicBezTo>
                      <a:pt x="50" y="74"/>
                      <a:pt x="42" y="59"/>
                      <a:pt x="42" y="59"/>
                    </a:cubicBezTo>
                    <a:cubicBezTo>
                      <a:pt x="41" y="57"/>
                      <a:pt x="42" y="55"/>
                      <a:pt x="43" y="52"/>
                    </a:cubicBezTo>
                    <a:cubicBezTo>
                      <a:pt x="44" y="49"/>
                      <a:pt x="45" y="46"/>
                      <a:pt x="44" y="44"/>
                    </a:cubicBezTo>
                    <a:cubicBezTo>
                      <a:pt x="44" y="43"/>
                      <a:pt x="44" y="43"/>
                      <a:pt x="43" y="43"/>
                    </a:cubicBezTo>
                    <a:cubicBezTo>
                      <a:pt x="42" y="43"/>
                      <a:pt x="40" y="43"/>
                      <a:pt x="39" y="43"/>
                    </a:cubicBezTo>
                    <a:cubicBezTo>
                      <a:pt x="38" y="44"/>
                      <a:pt x="38" y="44"/>
                      <a:pt x="37" y="44"/>
                    </a:cubicBezTo>
                    <a:cubicBezTo>
                      <a:pt x="37" y="44"/>
                      <a:pt x="37" y="44"/>
                      <a:pt x="37" y="44"/>
                    </a:cubicBezTo>
                    <a:cubicBezTo>
                      <a:pt x="35" y="44"/>
                      <a:pt x="33" y="42"/>
                      <a:pt x="31" y="40"/>
                    </a:cubicBezTo>
                    <a:cubicBezTo>
                      <a:pt x="30" y="40"/>
                      <a:pt x="30" y="40"/>
                      <a:pt x="30" y="39"/>
                    </a:cubicBezTo>
                    <a:cubicBezTo>
                      <a:pt x="30" y="39"/>
                      <a:pt x="30" y="39"/>
                      <a:pt x="30" y="39"/>
                    </a:cubicBezTo>
                    <a:cubicBezTo>
                      <a:pt x="29" y="39"/>
                      <a:pt x="29" y="39"/>
                      <a:pt x="29" y="39"/>
                    </a:cubicBezTo>
                    <a:cubicBezTo>
                      <a:pt x="26" y="40"/>
                      <a:pt x="11" y="45"/>
                      <a:pt x="0" y="49"/>
                    </a:cubicBezTo>
                    <a:cubicBezTo>
                      <a:pt x="3" y="58"/>
                      <a:pt x="3" y="58"/>
                      <a:pt x="3" y="58"/>
                    </a:cubicBezTo>
                    <a:cubicBezTo>
                      <a:pt x="3" y="58"/>
                      <a:pt x="3" y="58"/>
                      <a:pt x="4" y="58"/>
                    </a:cubicBezTo>
                    <a:cubicBezTo>
                      <a:pt x="4" y="58"/>
                      <a:pt x="4" y="58"/>
                      <a:pt x="4" y="58"/>
                    </a:cubicBezTo>
                    <a:cubicBezTo>
                      <a:pt x="4" y="58"/>
                      <a:pt x="5" y="58"/>
                      <a:pt x="5" y="58"/>
                    </a:cubicBezTo>
                    <a:cubicBezTo>
                      <a:pt x="5" y="58"/>
                      <a:pt x="6" y="58"/>
                      <a:pt x="6" y="58"/>
                    </a:cubicBezTo>
                    <a:cubicBezTo>
                      <a:pt x="6" y="58"/>
                      <a:pt x="6" y="58"/>
                      <a:pt x="7" y="59"/>
                    </a:cubicBezTo>
                    <a:cubicBezTo>
                      <a:pt x="7" y="59"/>
                      <a:pt x="7" y="59"/>
                      <a:pt x="8" y="59"/>
                    </a:cubicBezTo>
                    <a:cubicBezTo>
                      <a:pt x="8" y="59"/>
                      <a:pt x="8" y="59"/>
                      <a:pt x="9" y="59"/>
                    </a:cubicBezTo>
                    <a:cubicBezTo>
                      <a:pt x="9" y="59"/>
                      <a:pt x="9" y="59"/>
                      <a:pt x="10" y="59"/>
                    </a:cubicBezTo>
                    <a:cubicBezTo>
                      <a:pt x="10" y="59"/>
                      <a:pt x="10" y="59"/>
                      <a:pt x="11" y="59"/>
                    </a:cubicBezTo>
                    <a:cubicBezTo>
                      <a:pt x="11" y="59"/>
                      <a:pt x="11" y="59"/>
                      <a:pt x="12" y="59"/>
                    </a:cubicBezTo>
                    <a:cubicBezTo>
                      <a:pt x="12" y="60"/>
                      <a:pt x="12" y="60"/>
                      <a:pt x="13" y="60"/>
                    </a:cubicBezTo>
                    <a:cubicBezTo>
                      <a:pt x="13" y="60"/>
                      <a:pt x="13" y="60"/>
                      <a:pt x="14" y="60"/>
                    </a:cubicBezTo>
                    <a:cubicBezTo>
                      <a:pt x="14" y="60"/>
                      <a:pt x="14" y="60"/>
                      <a:pt x="15" y="61"/>
                    </a:cubicBezTo>
                    <a:cubicBezTo>
                      <a:pt x="15" y="61"/>
                      <a:pt x="15" y="61"/>
                      <a:pt x="15" y="61"/>
                    </a:cubicBezTo>
                    <a:cubicBezTo>
                      <a:pt x="16" y="61"/>
                      <a:pt x="17" y="61"/>
                      <a:pt x="17" y="62"/>
                    </a:cubicBezTo>
                    <a:cubicBezTo>
                      <a:pt x="20" y="63"/>
                      <a:pt x="23" y="64"/>
                      <a:pt x="26" y="65"/>
                    </a:cubicBezTo>
                    <a:cubicBezTo>
                      <a:pt x="28" y="65"/>
                      <a:pt x="29" y="66"/>
                      <a:pt x="30" y="66"/>
                    </a:cubicBezTo>
                    <a:cubicBezTo>
                      <a:pt x="32" y="67"/>
                      <a:pt x="32" y="70"/>
                      <a:pt x="31" y="77"/>
                    </a:cubicBezTo>
                    <a:cubicBezTo>
                      <a:pt x="31" y="80"/>
                      <a:pt x="31" y="83"/>
                      <a:pt x="31" y="85"/>
                    </a:cubicBezTo>
                    <a:cubicBezTo>
                      <a:pt x="32" y="89"/>
                      <a:pt x="30" y="91"/>
                      <a:pt x="29" y="93"/>
                    </a:cubicBezTo>
                    <a:cubicBezTo>
                      <a:pt x="28" y="93"/>
                      <a:pt x="28" y="94"/>
                      <a:pt x="28" y="94"/>
                    </a:cubicBezTo>
                    <a:cubicBezTo>
                      <a:pt x="30" y="96"/>
                      <a:pt x="30" y="99"/>
                      <a:pt x="31" y="101"/>
                    </a:cubicBezTo>
                    <a:cubicBezTo>
                      <a:pt x="31" y="101"/>
                      <a:pt x="31" y="102"/>
                      <a:pt x="31" y="102"/>
                    </a:cubicBezTo>
                    <a:cubicBezTo>
                      <a:pt x="32" y="102"/>
                      <a:pt x="32" y="103"/>
                      <a:pt x="32" y="104"/>
                    </a:cubicBezTo>
                    <a:cubicBezTo>
                      <a:pt x="33" y="107"/>
                      <a:pt x="27" y="113"/>
                      <a:pt x="25" y="114"/>
                    </a:cubicBezTo>
                    <a:cubicBezTo>
                      <a:pt x="25" y="114"/>
                      <a:pt x="25" y="116"/>
                      <a:pt x="25" y="117"/>
                    </a:cubicBezTo>
                    <a:cubicBezTo>
                      <a:pt x="25" y="119"/>
                      <a:pt x="24" y="122"/>
                      <a:pt x="23" y="125"/>
                    </a:cubicBezTo>
                    <a:cubicBezTo>
                      <a:pt x="21" y="127"/>
                      <a:pt x="18" y="130"/>
                      <a:pt x="14" y="133"/>
                    </a:cubicBezTo>
                    <a:cubicBezTo>
                      <a:pt x="14" y="134"/>
                      <a:pt x="13" y="134"/>
                      <a:pt x="12" y="135"/>
                    </a:cubicBezTo>
                    <a:cubicBezTo>
                      <a:pt x="12" y="135"/>
                      <a:pt x="12" y="135"/>
                      <a:pt x="12" y="135"/>
                    </a:cubicBezTo>
                    <a:cubicBezTo>
                      <a:pt x="12" y="135"/>
                      <a:pt x="12" y="136"/>
                      <a:pt x="12" y="136"/>
                    </a:cubicBezTo>
                    <a:cubicBezTo>
                      <a:pt x="12" y="136"/>
                      <a:pt x="12" y="136"/>
                      <a:pt x="12" y="136"/>
                    </a:cubicBezTo>
                    <a:cubicBezTo>
                      <a:pt x="12" y="136"/>
                      <a:pt x="12" y="137"/>
                      <a:pt x="13" y="137"/>
                    </a:cubicBezTo>
                    <a:cubicBezTo>
                      <a:pt x="13" y="137"/>
                      <a:pt x="13" y="137"/>
                      <a:pt x="13" y="137"/>
                    </a:cubicBezTo>
                    <a:cubicBezTo>
                      <a:pt x="13" y="138"/>
                      <a:pt x="13" y="138"/>
                      <a:pt x="13" y="138"/>
                    </a:cubicBezTo>
                    <a:cubicBezTo>
                      <a:pt x="13" y="138"/>
                      <a:pt x="13" y="138"/>
                      <a:pt x="13" y="139"/>
                    </a:cubicBezTo>
                    <a:cubicBezTo>
                      <a:pt x="13" y="139"/>
                      <a:pt x="13" y="140"/>
                      <a:pt x="13" y="140"/>
                    </a:cubicBezTo>
                    <a:cubicBezTo>
                      <a:pt x="14" y="144"/>
                      <a:pt x="17" y="153"/>
                      <a:pt x="18" y="154"/>
                    </a:cubicBezTo>
                    <a:cubicBezTo>
                      <a:pt x="23" y="157"/>
                      <a:pt x="20" y="177"/>
                      <a:pt x="20" y="177"/>
                    </a:cubicBezTo>
                    <a:cubicBezTo>
                      <a:pt x="20" y="177"/>
                      <a:pt x="20" y="178"/>
                      <a:pt x="20" y="178"/>
                    </a:cubicBezTo>
                    <a:cubicBezTo>
                      <a:pt x="20" y="179"/>
                      <a:pt x="20" y="179"/>
                      <a:pt x="20" y="179"/>
                    </a:cubicBezTo>
                    <a:cubicBezTo>
                      <a:pt x="20" y="181"/>
                      <a:pt x="21" y="185"/>
                      <a:pt x="21" y="187"/>
                    </a:cubicBezTo>
                    <a:cubicBezTo>
                      <a:pt x="21" y="187"/>
                      <a:pt x="22" y="187"/>
                      <a:pt x="23" y="187"/>
                    </a:cubicBezTo>
                    <a:cubicBezTo>
                      <a:pt x="23" y="187"/>
                      <a:pt x="23" y="187"/>
                      <a:pt x="23" y="187"/>
                    </a:cubicBezTo>
                    <a:cubicBezTo>
                      <a:pt x="24" y="187"/>
                      <a:pt x="25" y="187"/>
                      <a:pt x="26" y="187"/>
                    </a:cubicBezTo>
                    <a:cubicBezTo>
                      <a:pt x="26" y="187"/>
                      <a:pt x="26" y="187"/>
                      <a:pt x="26" y="187"/>
                    </a:cubicBezTo>
                    <a:cubicBezTo>
                      <a:pt x="26" y="186"/>
                      <a:pt x="26" y="184"/>
                      <a:pt x="26" y="183"/>
                    </a:cubicBezTo>
                    <a:cubicBezTo>
                      <a:pt x="26" y="183"/>
                      <a:pt x="26" y="183"/>
                      <a:pt x="26" y="182"/>
                    </a:cubicBezTo>
                    <a:cubicBezTo>
                      <a:pt x="26" y="182"/>
                      <a:pt x="26" y="182"/>
                      <a:pt x="26" y="182"/>
                    </a:cubicBezTo>
                    <a:cubicBezTo>
                      <a:pt x="26" y="183"/>
                      <a:pt x="26" y="183"/>
                      <a:pt x="26" y="183"/>
                    </a:cubicBezTo>
                    <a:cubicBezTo>
                      <a:pt x="24" y="183"/>
                      <a:pt x="22" y="182"/>
                      <a:pt x="22" y="180"/>
                    </a:cubicBezTo>
                    <a:cubicBezTo>
                      <a:pt x="19" y="174"/>
                      <a:pt x="35" y="166"/>
                      <a:pt x="41" y="164"/>
                    </a:cubicBezTo>
                    <a:cubicBezTo>
                      <a:pt x="50" y="161"/>
                      <a:pt x="53" y="159"/>
                      <a:pt x="53" y="157"/>
                    </a:cubicBezTo>
                    <a:cubicBezTo>
                      <a:pt x="54" y="155"/>
                      <a:pt x="54" y="153"/>
                      <a:pt x="54" y="150"/>
                    </a:cubicBezTo>
                    <a:cubicBezTo>
                      <a:pt x="54" y="146"/>
                      <a:pt x="54" y="143"/>
                      <a:pt x="55" y="140"/>
                    </a:cubicBezTo>
                    <a:cubicBezTo>
                      <a:pt x="55" y="139"/>
                      <a:pt x="55" y="138"/>
                      <a:pt x="54" y="135"/>
                    </a:cubicBezTo>
                    <a:cubicBezTo>
                      <a:pt x="54" y="133"/>
                      <a:pt x="53" y="131"/>
                      <a:pt x="53" y="127"/>
                    </a:cubicBezTo>
                    <a:cubicBezTo>
                      <a:pt x="52" y="122"/>
                      <a:pt x="51" y="120"/>
                      <a:pt x="49" y="118"/>
                    </a:cubicBezTo>
                    <a:cubicBezTo>
                      <a:pt x="49" y="116"/>
                      <a:pt x="48" y="115"/>
                      <a:pt x="47" y="113"/>
                    </a:cubicBezTo>
                    <a:cubicBezTo>
                      <a:pt x="46" y="110"/>
                      <a:pt x="46" y="106"/>
                      <a:pt x="47" y="104"/>
                    </a:cubicBezTo>
                    <a:cubicBezTo>
                      <a:pt x="48" y="103"/>
                      <a:pt x="49" y="102"/>
                      <a:pt x="51" y="102"/>
                    </a:cubicBezTo>
                    <a:cubicBezTo>
                      <a:pt x="52" y="102"/>
                      <a:pt x="52" y="102"/>
                      <a:pt x="53" y="99"/>
                    </a:cubicBezTo>
                    <a:cubicBezTo>
                      <a:pt x="53" y="99"/>
                      <a:pt x="54" y="98"/>
                      <a:pt x="54" y="97"/>
                    </a:cubicBezTo>
                    <a:cubicBezTo>
                      <a:pt x="56" y="94"/>
                      <a:pt x="58" y="93"/>
                      <a:pt x="60" y="92"/>
                    </a:cubicBezTo>
                    <a:cubicBezTo>
                      <a:pt x="61" y="92"/>
                      <a:pt x="63" y="91"/>
                      <a:pt x="64" y="90"/>
                    </a:cubicBezTo>
                    <a:cubicBezTo>
                      <a:pt x="66" y="89"/>
                      <a:pt x="67" y="88"/>
                      <a:pt x="68" y="86"/>
                    </a:cubicBezTo>
                    <a:cubicBezTo>
                      <a:pt x="70" y="83"/>
                      <a:pt x="72" y="81"/>
                      <a:pt x="76" y="77"/>
                    </a:cubicBezTo>
                    <a:cubicBezTo>
                      <a:pt x="80" y="74"/>
                      <a:pt x="85" y="73"/>
                      <a:pt x="89" y="71"/>
                    </a:cubicBezTo>
                    <a:cubicBezTo>
                      <a:pt x="92" y="70"/>
                      <a:pt x="96" y="69"/>
                      <a:pt x="98" y="68"/>
                    </a:cubicBezTo>
                    <a:cubicBezTo>
                      <a:pt x="105" y="64"/>
                      <a:pt x="115" y="49"/>
                      <a:pt x="115" y="46"/>
                    </a:cubicBezTo>
                    <a:cubicBezTo>
                      <a:pt x="114" y="44"/>
                      <a:pt x="112" y="30"/>
                      <a:pt x="112" y="24"/>
                    </a:cubicBezTo>
                    <a:cubicBezTo>
                      <a:pt x="113" y="21"/>
                      <a:pt x="112" y="14"/>
                      <a:pt x="112" y="8"/>
                    </a:cubicBezTo>
                    <a:cubicBezTo>
                      <a:pt x="112" y="5"/>
                      <a:pt x="112" y="2"/>
                      <a:pt x="111" y="0"/>
                    </a:cubicBezTo>
                    <a:cubicBezTo>
                      <a:pt x="111" y="0"/>
                      <a:pt x="111" y="0"/>
                      <a:pt x="111" y="0"/>
                    </a:cubicBezTo>
                    <a:cubicBezTo>
                      <a:pt x="111" y="0"/>
                      <a:pt x="111" y="0"/>
                      <a:pt x="110" y="0"/>
                    </a:cubicBezTo>
                    <a:cubicBezTo>
                      <a:pt x="110" y="0"/>
                      <a:pt x="109" y="1"/>
                      <a:pt x="109" y="1"/>
                    </a:cubicBezTo>
                    <a:cubicBezTo>
                      <a:pt x="108" y="1"/>
                      <a:pt x="108" y="1"/>
                      <a:pt x="108" y="1"/>
                    </a:cubicBezTo>
                    <a:cubicBezTo>
                      <a:pt x="108" y="1"/>
                      <a:pt x="107" y="2"/>
                      <a:pt x="107" y="2"/>
                    </a:cubicBezTo>
                    <a:cubicBezTo>
                      <a:pt x="107" y="2"/>
                      <a:pt x="106" y="2"/>
                      <a:pt x="106" y="2"/>
                    </a:cubicBezTo>
                    <a:cubicBezTo>
                      <a:pt x="106" y="2"/>
                      <a:pt x="106" y="2"/>
                      <a:pt x="105" y="3"/>
                    </a:cubicBezTo>
                    <a:cubicBezTo>
                      <a:pt x="105" y="3"/>
                      <a:pt x="105" y="3"/>
                      <a:pt x="105" y="3"/>
                    </a:cubicBezTo>
                    <a:cubicBezTo>
                      <a:pt x="105" y="3"/>
                      <a:pt x="105" y="3"/>
                      <a:pt x="104" y="3"/>
                    </a:cubicBezTo>
                    <a:cubicBezTo>
                      <a:pt x="104" y="3"/>
                      <a:pt x="104" y="3"/>
                      <a:pt x="104" y="3"/>
                    </a:cubicBezTo>
                    <a:cubicBezTo>
                      <a:pt x="104" y="3"/>
                      <a:pt x="104" y="3"/>
                      <a:pt x="104" y="4"/>
                    </a:cubicBezTo>
                    <a:cubicBezTo>
                      <a:pt x="104" y="4"/>
                      <a:pt x="104" y="4"/>
                      <a:pt x="103" y="4"/>
                    </a:cubicBezTo>
                    <a:cubicBezTo>
                      <a:pt x="103" y="4"/>
                      <a:pt x="103" y="4"/>
                      <a:pt x="103" y="4"/>
                    </a:cubicBezTo>
                    <a:cubicBezTo>
                      <a:pt x="103" y="4"/>
                      <a:pt x="103" y="4"/>
                      <a:pt x="103" y="4"/>
                    </a:cubicBezTo>
                    <a:cubicBezTo>
                      <a:pt x="103" y="4"/>
                      <a:pt x="103" y="4"/>
                      <a:pt x="103" y="4"/>
                    </a:cubicBezTo>
                    <a:cubicBezTo>
                      <a:pt x="102" y="6"/>
                      <a:pt x="100" y="6"/>
                      <a:pt x="99" y="6"/>
                    </a:cubicBezTo>
                    <a:cubicBezTo>
                      <a:pt x="97" y="6"/>
                      <a:pt x="97" y="6"/>
                      <a:pt x="97" y="6"/>
                    </a:cubicBezTo>
                    <a:cubicBezTo>
                      <a:pt x="96" y="6"/>
                      <a:pt x="95" y="6"/>
                      <a:pt x="95" y="6"/>
                    </a:cubicBezTo>
                    <a:cubicBezTo>
                      <a:pt x="92" y="9"/>
                      <a:pt x="90" y="8"/>
                      <a:pt x="88" y="7"/>
                    </a:cubicBezTo>
                    <a:cubicBezTo>
                      <a:pt x="87" y="7"/>
                      <a:pt x="87" y="7"/>
                      <a:pt x="86" y="7"/>
                    </a:cubicBezTo>
                    <a:cubicBezTo>
                      <a:pt x="86" y="7"/>
                      <a:pt x="85" y="8"/>
                      <a:pt x="85" y="9"/>
                    </a:cubicBezTo>
                    <a:cubicBezTo>
                      <a:pt x="85" y="10"/>
                      <a:pt x="84" y="12"/>
                      <a:pt x="81" y="12"/>
                    </a:cubicBezTo>
                    <a:cubicBezTo>
                      <a:pt x="79" y="12"/>
                      <a:pt x="77" y="12"/>
                      <a:pt x="76" y="12"/>
                    </a:cubicBezTo>
                    <a:cubicBezTo>
                      <a:pt x="75" y="11"/>
                      <a:pt x="74" y="12"/>
                      <a:pt x="72" y="12"/>
                    </a:cubicBezTo>
                    <a:cubicBezTo>
                      <a:pt x="70" y="13"/>
                      <a:pt x="68" y="13"/>
                      <a:pt x="67" y="13"/>
                    </a:cubicBezTo>
                    <a:cubicBezTo>
                      <a:pt x="64" y="13"/>
                      <a:pt x="63" y="11"/>
                      <a:pt x="63" y="10"/>
                    </a:cubicBezTo>
                    <a:cubicBezTo>
                      <a:pt x="63" y="10"/>
                      <a:pt x="63" y="10"/>
                      <a:pt x="62" y="9"/>
                    </a:cubicBezTo>
                    <a:cubicBezTo>
                      <a:pt x="61" y="9"/>
                      <a:pt x="60" y="10"/>
                      <a:pt x="59" y="10"/>
                    </a:cubicBezTo>
                    <a:cubicBezTo>
                      <a:pt x="58" y="10"/>
                      <a:pt x="57" y="11"/>
                      <a:pt x="56" y="11"/>
                    </a:cubicBezTo>
                    <a:cubicBezTo>
                      <a:pt x="56" y="11"/>
                      <a:pt x="56" y="11"/>
                      <a:pt x="56" y="11"/>
                    </a:cubicBezTo>
                    <a:cubicBezTo>
                      <a:pt x="55" y="11"/>
                      <a:pt x="55" y="11"/>
                      <a:pt x="55" y="11"/>
                    </a:cubicBezTo>
                    <a:cubicBezTo>
                      <a:pt x="55" y="11"/>
                      <a:pt x="55" y="11"/>
                      <a:pt x="54" y="11"/>
                    </a:cubicBezTo>
                    <a:cubicBezTo>
                      <a:pt x="54" y="11"/>
                      <a:pt x="54" y="11"/>
                      <a:pt x="54" y="11"/>
                    </a:cubicBezTo>
                    <a:cubicBezTo>
                      <a:pt x="53" y="11"/>
                      <a:pt x="53" y="11"/>
                      <a:pt x="52" y="10"/>
                    </a:cubicBezTo>
                    <a:cubicBezTo>
                      <a:pt x="52" y="11"/>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8" name="Freeform 1777"/>
              <p:cNvSpPr>
                <a:spLocks/>
              </p:cNvSpPr>
              <p:nvPr/>
            </p:nvSpPr>
            <p:spPr bwMode="auto">
              <a:xfrm>
                <a:off x="1994"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9" name="Freeform 1778"/>
              <p:cNvSpPr>
                <a:spLocks/>
              </p:cNvSpPr>
              <p:nvPr/>
            </p:nvSpPr>
            <p:spPr bwMode="auto">
              <a:xfrm>
                <a:off x="1996"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0" name="Freeform 1779"/>
              <p:cNvSpPr>
                <a:spLocks/>
              </p:cNvSpPr>
              <p:nvPr/>
            </p:nvSpPr>
            <p:spPr bwMode="auto">
              <a:xfrm>
                <a:off x="1992" y="314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1" name="Freeform 1780"/>
              <p:cNvSpPr>
                <a:spLocks/>
              </p:cNvSpPr>
              <p:nvPr/>
            </p:nvSpPr>
            <p:spPr bwMode="auto">
              <a:xfrm>
                <a:off x="1999" y="3219"/>
                <a:ext cx="2"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1"/>
                      <a:pt x="2" y="1"/>
                      <a:pt x="2"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2" name="Freeform 1781"/>
              <p:cNvSpPr>
                <a:spLocks/>
              </p:cNvSpPr>
              <p:nvPr/>
            </p:nvSpPr>
            <p:spPr bwMode="auto">
              <a:xfrm>
                <a:off x="1991" y="31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1782"/>
              <p:cNvSpPr>
                <a:spLocks/>
              </p:cNvSpPr>
              <p:nvPr/>
            </p:nvSpPr>
            <p:spPr bwMode="auto">
              <a:xfrm>
                <a:off x="2000" y="314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4" name="Freeform 1783"/>
              <p:cNvSpPr>
                <a:spLocks/>
              </p:cNvSpPr>
              <p:nvPr/>
            </p:nvSpPr>
            <p:spPr bwMode="auto">
              <a:xfrm>
                <a:off x="2002" y="3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5" name="Freeform 1784"/>
              <p:cNvSpPr>
                <a:spLocks/>
              </p:cNvSpPr>
              <p:nvPr/>
            </p:nvSpPr>
            <p:spPr bwMode="auto">
              <a:xfrm>
                <a:off x="1998"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6" name="Freeform 1785"/>
              <p:cNvSpPr>
                <a:spLocks/>
              </p:cNvSpPr>
              <p:nvPr/>
            </p:nvSpPr>
            <p:spPr bwMode="auto">
              <a:xfrm>
                <a:off x="2006" y="3262"/>
                <a:ext cx="1" cy="8"/>
              </a:xfrm>
              <a:custGeom>
                <a:avLst/>
                <a:gdLst>
                  <a:gd name="T0" fmla="*/ 0 w 1"/>
                  <a:gd name="T1" fmla="*/ 2 h 9"/>
                  <a:gd name="T2" fmla="*/ 1 w 1"/>
                  <a:gd name="T3" fmla="*/ 9 h 9"/>
                  <a:gd name="T4" fmla="*/ 1 w 1"/>
                  <a:gd name="T5" fmla="*/ 9 h 9"/>
                  <a:gd name="T6" fmla="*/ 0 w 1"/>
                  <a:gd name="T7" fmla="*/ 1 h 9"/>
                  <a:gd name="T8" fmla="*/ 0 w 1"/>
                  <a:gd name="T9" fmla="*/ 0 h 9"/>
                  <a:gd name="T10" fmla="*/ 0 w 1"/>
                  <a:gd name="T11" fmla="*/ 1 h 9"/>
                  <a:gd name="T12" fmla="*/ 0 w 1"/>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2"/>
                    </a:moveTo>
                    <a:cubicBezTo>
                      <a:pt x="0" y="4"/>
                      <a:pt x="1" y="7"/>
                      <a:pt x="1" y="9"/>
                    </a:cubicBezTo>
                    <a:cubicBezTo>
                      <a:pt x="1" y="9"/>
                      <a:pt x="1" y="9"/>
                      <a:pt x="1" y="9"/>
                    </a:cubicBezTo>
                    <a:cubicBezTo>
                      <a:pt x="1" y="7"/>
                      <a:pt x="0" y="3"/>
                      <a:pt x="0" y="1"/>
                    </a:cubicBezTo>
                    <a:cubicBezTo>
                      <a:pt x="0" y="0"/>
                      <a:pt x="0" y="0"/>
                      <a:pt x="0" y="0"/>
                    </a:cubicBezTo>
                    <a:cubicBezTo>
                      <a:pt x="0" y="0"/>
                      <a:pt x="0" y="0"/>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7" name="Freeform 1786"/>
              <p:cNvSpPr>
                <a:spLocks/>
              </p:cNvSpPr>
              <p:nvPr/>
            </p:nvSpPr>
            <p:spPr bwMode="auto">
              <a:xfrm>
                <a:off x="2009" y="327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8" name="Freeform 1787"/>
              <p:cNvSpPr>
                <a:spLocks/>
              </p:cNvSpPr>
              <p:nvPr/>
            </p:nvSpPr>
            <p:spPr bwMode="auto">
              <a:xfrm>
                <a:off x="2000" y="322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1788"/>
              <p:cNvSpPr>
                <a:spLocks/>
              </p:cNvSpPr>
              <p:nvPr/>
            </p:nvSpPr>
            <p:spPr bwMode="auto">
              <a:xfrm>
                <a:off x="1999" y="32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Freeform 1789"/>
              <p:cNvSpPr>
                <a:spLocks/>
              </p:cNvSpPr>
              <p:nvPr/>
            </p:nvSpPr>
            <p:spPr bwMode="auto">
              <a:xfrm>
                <a:off x="2000" y="32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1" name="Freeform 1790"/>
              <p:cNvSpPr>
                <a:spLocks/>
              </p:cNvSpPr>
              <p:nvPr/>
            </p:nvSpPr>
            <p:spPr bwMode="auto">
              <a:xfrm>
                <a:off x="2006" y="3261"/>
                <a:ext cx="0" cy="1"/>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2" name="Freeform 1791"/>
              <p:cNvSpPr>
                <a:spLocks/>
              </p:cNvSpPr>
              <p:nvPr/>
            </p:nvSpPr>
            <p:spPr bwMode="auto">
              <a:xfrm>
                <a:off x="1999" y="32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3" name="Freeform 1792"/>
              <p:cNvSpPr>
                <a:spLocks/>
              </p:cNvSpPr>
              <p:nvPr/>
            </p:nvSpPr>
            <p:spPr bwMode="auto">
              <a:xfrm>
                <a:off x="2007" y="327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4" name="Freeform 1793"/>
              <p:cNvSpPr>
                <a:spLocks/>
              </p:cNvSpPr>
              <p:nvPr/>
            </p:nvSpPr>
            <p:spPr bwMode="auto">
              <a:xfrm>
                <a:off x="2006" y="3262"/>
                <a:ext cx="0" cy="2"/>
              </a:xfrm>
              <a:custGeom>
                <a:avLst/>
                <a:gdLst>
                  <a:gd name="T0" fmla="*/ 0 h 2"/>
                  <a:gd name="T1" fmla="*/ 2 h 2"/>
                  <a:gd name="T2" fmla="*/ 1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1"/>
                      <a:pt x="0" y="2"/>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5" name="Freeform 1794"/>
              <p:cNvSpPr>
                <a:spLocks/>
              </p:cNvSpPr>
              <p:nvPr/>
            </p:nvSpPr>
            <p:spPr bwMode="auto">
              <a:xfrm>
                <a:off x="2007" y="327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6" name="Freeform 1795"/>
              <p:cNvSpPr>
                <a:spLocks/>
              </p:cNvSpPr>
              <p:nvPr/>
            </p:nvSpPr>
            <p:spPr bwMode="auto">
              <a:xfrm>
                <a:off x="1987" y="3129"/>
                <a:ext cx="28" cy="9"/>
              </a:xfrm>
              <a:custGeom>
                <a:avLst/>
                <a:gdLst>
                  <a:gd name="T0" fmla="*/ 0 w 29"/>
                  <a:gd name="T1" fmla="*/ 10 h 10"/>
                  <a:gd name="T2" fmla="*/ 29 w 29"/>
                  <a:gd name="T3" fmla="*/ 0 h 10"/>
                  <a:gd name="T4" fmla="*/ 29 w 29"/>
                  <a:gd name="T5" fmla="*/ 0 h 10"/>
                  <a:gd name="T6" fmla="*/ 0 w 29"/>
                  <a:gd name="T7" fmla="*/ 10 h 10"/>
                </a:gdLst>
                <a:ahLst/>
                <a:cxnLst>
                  <a:cxn ang="0">
                    <a:pos x="T0" y="T1"/>
                  </a:cxn>
                  <a:cxn ang="0">
                    <a:pos x="T2" y="T3"/>
                  </a:cxn>
                  <a:cxn ang="0">
                    <a:pos x="T4" y="T5"/>
                  </a:cxn>
                  <a:cxn ang="0">
                    <a:pos x="T6" y="T7"/>
                  </a:cxn>
                </a:cxnLst>
                <a:rect l="0" t="0" r="r" b="b"/>
                <a:pathLst>
                  <a:path w="29" h="10">
                    <a:moveTo>
                      <a:pt x="0" y="10"/>
                    </a:moveTo>
                    <a:cubicBezTo>
                      <a:pt x="11" y="6"/>
                      <a:pt x="26" y="1"/>
                      <a:pt x="29" y="0"/>
                    </a:cubicBezTo>
                    <a:cubicBezTo>
                      <a:pt x="29" y="0"/>
                      <a:pt x="29" y="0"/>
                      <a:pt x="29" y="0"/>
                    </a:cubicBezTo>
                    <a:cubicBezTo>
                      <a:pt x="26" y="1"/>
                      <a:pt x="11" y="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7" name="Freeform 1796"/>
              <p:cNvSpPr>
                <a:spLocks/>
              </p:cNvSpPr>
              <p:nvPr/>
            </p:nvSpPr>
            <p:spPr bwMode="auto">
              <a:xfrm>
                <a:off x="1987" y="3138"/>
                <a:ext cx="3" cy="9"/>
              </a:xfrm>
              <a:custGeom>
                <a:avLst/>
                <a:gdLst>
                  <a:gd name="T0" fmla="*/ 3 w 3"/>
                  <a:gd name="T1" fmla="*/ 9 h 9"/>
                  <a:gd name="T2" fmla="*/ 0 w 3"/>
                  <a:gd name="T3" fmla="*/ 0 h 9"/>
                  <a:gd name="T4" fmla="*/ 3 w 3"/>
                  <a:gd name="T5" fmla="*/ 9 h 9"/>
                  <a:gd name="T6" fmla="*/ 3 w 3"/>
                  <a:gd name="T7" fmla="*/ 9 h 9"/>
                </a:gdLst>
                <a:ahLst/>
                <a:cxnLst>
                  <a:cxn ang="0">
                    <a:pos x="T0" y="T1"/>
                  </a:cxn>
                  <a:cxn ang="0">
                    <a:pos x="T2" y="T3"/>
                  </a:cxn>
                  <a:cxn ang="0">
                    <a:pos x="T4" y="T5"/>
                  </a:cxn>
                  <a:cxn ang="0">
                    <a:pos x="T6" y="T7"/>
                  </a:cxn>
                </a:cxnLst>
                <a:rect l="0" t="0" r="r" b="b"/>
                <a:pathLst>
                  <a:path w="3" h="9">
                    <a:moveTo>
                      <a:pt x="3" y="9"/>
                    </a:moveTo>
                    <a:lnTo>
                      <a:pt x="0" y="0"/>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8" name="Freeform 1797"/>
              <p:cNvSpPr>
                <a:spLocks/>
              </p:cNvSpPr>
              <p:nvPr/>
            </p:nvSpPr>
            <p:spPr bwMode="auto">
              <a:xfrm>
                <a:off x="1980" y="2985"/>
                <a:ext cx="113" cy="115"/>
              </a:xfrm>
              <a:custGeom>
                <a:avLst/>
                <a:gdLst>
                  <a:gd name="T0" fmla="*/ 45 w 118"/>
                  <a:gd name="T1" fmla="*/ 16 h 120"/>
                  <a:gd name="T2" fmla="*/ 25 w 118"/>
                  <a:gd name="T3" fmla="*/ 17 h 120"/>
                  <a:gd name="T4" fmla="*/ 21 w 118"/>
                  <a:gd name="T5" fmla="*/ 0 h 120"/>
                  <a:gd name="T6" fmla="*/ 13 w 118"/>
                  <a:gd name="T7" fmla="*/ 4 h 120"/>
                  <a:gd name="T8" fmla="*/ 14 w 118"/>
                  <a:gd name="T9" fmla="*/ 14 h 120"/>
                  <a:gd name="T10" fmla="*/ 11 w 118"/>
                  <a:gd name="T11" fmla="*/ 16 h 120"/>
                  <a:gd name="T12" fmla="*/ 11 w 118"/>
                  <a:gd name="T13" fmla="*/ 18 h 120"/>
                  <a:gd name="T14" fmla="*/ 14 w 118"/>
                  <a:gd name="T15" fmla="*/ 21 h 120"/>
                  <a:gd name="T16" fmla="*/ 3 w 118"/>
                  <a:gd name="T17" fmla="*/ 37 h 120"/>
                  <a:gd name="T18" fmla="*/ 2 w 118"/>
                  <a:gd name="T19" fmla="*/ 38 h 120"/>
                  <a:gd name="T20" fmla="*/ 0 w 118"/>
                  <a:gd name="T21" fmla="*/ 39 h 120"/>
                  <a:gd name="T22" fmla="*/ 13 w 118"/>
                  <a:gd name="T23" fmla="*/ 74 h 120"/>
                  <a:gd name="T24" fmla="*/ 16 w 118"/>
                  <a:gd name="T25" fmla="*/ 84 h 120"/>
                  <a:gd name="T26" fmla="*/ 19 w 118"/>
                  <a:gd name="T27" fmla="*/ 85 h 120"/>
                  <a:gd name="T28" fmla="*/ 41 w 118"/>
                  <a:gd name="T29" fmla="*/ 95 h 120"/>
                  <a:gd name="T30" fmla="*/ 44 w 118"/>
                  <a:gd name="T31" fmla="*/ 95 h 120"/>
                  <a:gd name="T32" fmla="*/ 47 w 118"/>
                  <a:gd name="T33" fmla="*/ 95 h 120"/>
                  <a:gd name="T34" fmla="*/ 52 w 118"/>
                  <a:gd name="T35" fmla="*/ 96 h 120"/>
                  <a:gd name="T36" fmla="*/ 59 w 118"/>
                  <a:gd name="T37" fmla="*/ 118 h 120"/>
                  <a:gd name="T38" fmla="*/ 61 w 118"/>
                  <a:gd name="T39" fmla="*/ 118 h 120"/>
                  <a:gd name="T40" fmla="*/ 63 w 118"/>
                  <a:gd name="T41" fmla="*/ 118 h 120"/>
                  <a:gd name="T42" fmla="*/ 69 w 118"/>
                  <a:gd name="T43" fmla="*/ 116 h 120"/>
                  <a:gd name="T44" fmla="*/ 72 w 118"/>
                  <a:gd name="T45" fmla="*/ 117 h 120"/>
                  <a:gd name="T46" fmla="*/ 74 w 118"/>
                  <a:gd name="T47" fmla="*/ 120 h 120"/>
                  <a:gd name="T48" fmla="*/ 88 w 118"/>
                  <a:gd name="T49" fmla="*/ 119 h 120"/>
                  <a:gd name="T50" fmla="*/ 96 w 118"/>
                  <a:gd name="T51" fmla="*/ 114 h 120"/>
                  <a:gd name="T52" fmla="*/ 104 w 118"/>
                  <a:gd name="T53" fmla="*/ 113 h 120"/>
                  <a:gd name="T54" fmla="*/ 107 w 118"/>
                  <a:gd name="T55" fmla="*/ 113 h 120"/>
                  <a:gd name="T56" fmla="*/ 107 w 118"/>
                  <a:gd name="T57" fmla="*/ 112 h 120"/>
                  <a:gd name="T58" fmla="*/ 107 w 118"/>
                  <a:gd name="T59" fmla="*/ 112 h 120"/>
                  <a:gd name="T60" fmla="*/ 108 w 118"/>
                  <a:gd name="T61" fmla="*/ 112 h 120"/>
                  <a:gd name="T62" fmla="*/ 108 w 118"/>
                  <a:gd name="T63" fmla="*/ 111 h 120"/>
                  <a:gd name="T64" fmla="*/ 109 w 118"/>
                  <a:gd name="T65" fmla="*/ 111 h 120"/>
                  <a:gd name="T66" fmla="*/ 110 w 118"/>
                  <a:gd name="T67" fmla="*/ 110 h 120"/>
                  <a:gd name="T68" fmla="*/ 112 w 118"/>
                  <a:gd name="T69" fmla="*/ 109 h 120"/>
                  <a:gd name="T70" fmla="*/ 114 w 118"/>
                  <a:gd name="T71" fmla="*/ 108 h 120"/>
                  <a:gd name="T72" fmla="*/ 116 w 118"/>
                  <a:gd name="T73" fmla="*/ 107 h 120"/>
                  <a:gd name="T74" fmla="*/ 118 w 118"/>
                  <a:gd name="T75" fmla="*/ 106 h 120"/>
                  <a:gd name="T76" fmla="*/ 108 w 118"/>
                  <a:gd name="T77" fmla="*/ 92 h 120"/>
                  <a:gd name="T78" fmla="*/ 106 w 118"/>
                  <a:gd name="T79" fmla="*/ 78 h 120"/>
                  <a:gd name="T80" fmla="*/ 108 w 118"/>
                  <a:gd name="T81" fmla="*/ 66 h 120"/>
                  <a:gd name="T82" fmla="*/ 106 w 118"/>
                  <a:gd name="T83" fmla="*/ 42 h 120"/>
                  <a:gd name="T84" fmla="*/ 101 w 118"/>
                  <a:gd name="T85" fmla="*/ 39 h 120"/>
                  <a:gd name="T86" fmla="*/ 97 w 118"/>
                  <a:gd name="T87" fmla="*/ 36 h 120"/>
                  <a:gd name="T88" fmla="*/ 92 w 118"/>
                  <a:gd name="T89" fmla="*/ 33 h 120"/>
                  <a:gd name="T90" fmla="*/ 90 w 118"/>
                  <a:gd name="T91" fmla="*/ 31 h 120"/>
                  <a:gd name="T92" fmla="*/ 87 w 118"/>
                  <a:gd name="T93" fmla="*/ 29 h 120"/>
                  <a:gd name="T94" fmla="*/ 43 w 118"/>
                  <a:gd name="T95" fmla="*/ 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120">
                    <a:moveTo>
                      <a:pt x="43" y="10"/>
                    </a:moveTo>
                    <a:cubicBezTo>
                      <a:pt x="43" y="11"/>
                      <a:pt x="44" y="11"/>
                      <a:pt x="44" y="12"/>
                    </a:cubicBezTo>
                    <a:cubicBezTo>
                      <a:pt x="45" y="13"/>
                      <a:pt x="46" y="14"/>
                      <a:pt x="45" y="16"/>
                    </a:cubicBezTo>
                    <a:cubicBezTo>
                      <a:pt x="45" y="17"/>
                      <a:pt x="44" y="18"/>
                      <a:pt x="43" y="18"/>
                    </a:cubicBezTo>
                    <a:cubicBezTo>
                      <a:pt x="41" y="18"/>
                      <a:pt x="39" y="18"/>
                      <a:pt x="36" y="17"/>
                    </a:cubicBezTo>
                    <a:cubicBezTo>
                      <a:pt x="32" y="16"/>
                      <a:pt x="28" y="16"/>
                      <a:pt x="25" y="17"/>
                    </a:cubicBezTo>
                    <a:cubicBezTo>
                      <a:pt x="23" y="17"/>
                      <a:pt x="22" y="17"/>
                      <a:pt x="21" y="16"/>
                    </a:cubicBezTo>
                    <a:cubicBezTo>
                      <a:pt x="18" y="13"/>
                      <a:pt x="20" y="5"/>
                      <a:pt x="21" y="0"/>
                    </a:cubicBezTo>
                    <a:cubicBezTo>
                      <a:pt x="21" y="0"/>
                      <a:pt x="21" y="0"/>
                      <a:pt x="21" y="0"/>
                    </a:cubicBezTo>
                    <a:cubicBezTo>
                      <a:pt x="15" y="0"/>
                      <a:pt x="15" y="0"/>
                      <a:pt x="15" y="0"/>
                    </a:cubicBezTo>
                    <a:cubicBezTo>
                      <a:pt x="15" y="0"/>
                      <a:pt x="14" y="1"/>
                      <a:pt x="12" y="1"/>
                    </a:cubicBezTo>
                    <a:cubicBezTo>
                      <a:pt x="13" y="4"/>
                      <a:pt x="13" y="4"/>
                      <a:pt x="13" y="4"/>
                    </a:cubicBezTo>
                    <a:cubicBezTo>
                      <a:pt x="13" y="4"/>
                      <a:pt x="16" y="9"/>
                      <a:pt x="15" y="13"/>
                    </a:cubicBezTo>
                    <a:cubicBezTo>
                      <a:pt x="15" y="13"/>
                      <a:pt x="15" y="13"/>
                      <a:pt x="14" y="14"/>
                    </a:cubicBezTo>
                    <a:cubicBezTo>
                      <a:pt x="14" y="14"/>
                      <a:pt x="14" y="14"/>
                      <a:pt x="14" y="14"/>
                    </a:cubicBezTo>
                    <a:cubicBezTo>
                      <a:pt x="14" y="14"/>
                      <a:pt x="14" y="15"/>
                      <a:pt x="13" y="15"/>
                    </a:cubicBezTo>
                    <a:cubicBezTo>
                      <a:pt x="13" y="15"/>
                      <a:pt x="13" y="15"/>
                      <a:pt x="13" y="15"/>
                    </a:cubicBezTo>
                    <a:cubicBezTo>
                      <a:pt x="13" y="15"/>
                      <a:pt x="12" y="16"/>
                      <a:pt x="11" y="16"/>
                    </a:cubicBezTo>
                    <a:cubicBezTo>
                      <a:pt x="11" y="16"/>
                      <a:pt x="11" y="16"/>
                      <a:pt x="11" y="16"/>
                    </a:cubicBezTo>
                    <a:cubicBezTo>
                      <a:pt x="11" y="16"/>
                      <a:pt x="11" y="16"/>
                      <a:pt x="11" y="16"/>
                    </a:cubicBezTo>
                    <a:cubicBezTo>
                      <a:pt x="11" y="17"/>
                      <a:pt x="11" y="17"/>
                      <a:pt x="11" y="18"/>
                    </a:cubicBezTo>
                    <a:cubicBezTo>
                      <a:pt x="11" y="18"/>
                      <a:pt x="11" y="18"/>
                      <a:pt x="11" y="18"/>
                    </a:cubicBezTo>
                    <a:cubicBezTo>
                      <a:pt x="11" y="18"/>
                      <a:pt x="11" y="19"/>
                      <a:pt x="11" y="19"/>
                    </a:cubicBezTo>
                    <a:cubicBezTo>
                      <a:pt x="14" y="21"/>
                      <a:pt x="14" y="21"/>
                      <a:pt x="14" y="21"/>
                    </a:cubicBezTo>
                    <a:cubicBezTo>
                      <a:pt x="14" y="23"/>
                      <a:pt x="14" y="23"/>
                      <a:pt x="14" y="23"/>
                    </a:cubicBezTo>
                    <a:cubicBezTo>
                      <a:pt x="12" y="27"/>
                      <a:pt x="7" y="36"/>
                      <a:pt x="3" y="37"/>
                    </a:cubicBezTo>
                    <a:cubicBezTo>
                      <a:pt x="3" y="37"/>
                      <a:pt x="3" y="37"/>
                      <a:pt x="3" y="37"/>
                    </a:cubicBezTo>
                    <a:cubicBezTo>
                      <a:pt x="3" y="37"/>
                      <a:pt x="3" y="37"/>
                      <a:pt x="3" y="37"/>
                    </a:cubicBezTo>
                    <a:cubicBezTo>
                      <a:pt x="3" y="37"/>
                      <a:pt x="3" y="38"/>
                      <a:pt x="2" y="38"/>
                    </a:cubicBezTo>
                    <a:cubicBezTo>
                      <a:pt x="2" y="38"/>
                      <a:pt x="2" y="38"/>
                      <a:pt x="2" y="38"/>
                    </a:cubicBezTo>
                    <a:cubicBezTo>
                      <a:pt x="2" y="38"/>
                      <a:pt x="1" y="38"/>
                      <a:pt x="1" y="38"/>
                    </a:cubicBezTo>
                    <a:cubicBezTo>
                      <a:pt x="1" y="39"/>
                      <a:pt x="1" y="39"/>
                      <a:pt x="0" y="39"/>
                    </a:cubicBezTo>
                    <a:cubicBezTo>
                      <a:pt x="0" y="39"/>
                      <a:pt x="0" y="39"/>
                      <a:pt x="0" y="39"/>
                    </a:cubicBezTo>
                    <a:cubicBezTo>
                      <a:pt x="1" y="46"/>
                      <a:pt x="3" y="56"/>
                      <a:pt x="6" y="58"/>
                    </a:cubicBezTo>
                    <a:cubicBezTo>
                      <a:pt x="11" y="62"/>
                      <a:pt x="11" y="67"/>
                      <a:pt x="12" y="71"/>
                    </a:cubicBezTo>
                    <a:cubicBezTo>
                      <a:pt x="12" y="72"/>
                      <a:pt x="12" y="73"/>
                      <a:pt x="13" y="74"/>
                    </a:cubicBezTo>
                    <a:cubicBezTo>
                      <a:pt x="13" y="75"/>
                      <a:pt x="14" y="76"/>
                      <a:pt x="14" y="77"/>
                    </a:cubicBezTo>
                    <a:cubicBezTo>
                      <a:pt x="16" y="79"/>
                      <a:pt x="17" y="81"/>
                      <a:pt x="16" y="83"/>
                    </a:cubicBezTo>
                    <a:cubicBezTo>
                      <a:pt x="16" y="83"/>
                      <a:pt x="16" y="83"/>
                      <a:pt x="16" y="84"/>
                    </a:cubicBezTo>
                    <a:cubicBezTo>
                      <a:pt x="16" y="84"/>
                      <a:pt x="16" y="84"/>
                      <a:pt x="16" y="84"/>
                    </a:cubicBezTo>
                    <a:cubicBezTo>
                      <a:pt x="17" y="84"/>
                      <a:pt x="18" y="84"/>
                      <a:pt x="18" y="85"/>
                    </a:cubicBezTo>
                    <a:cubicBezTo>
                      <a:pt x="18" y="85"/>
                      <a:pt x="19" y="85"/>
                      <a:pt x="19" y="85"/>
                    </a:cubicBezTo>
                    <a:cubicBezTo>
                      <a:pt x="20" y="85"/>
                      <a:pt x="20" y="86"/>
                      <a:pt x="21" y="86"/>
                    </a:cubicBezTo>
                    <a:cubicBezTo>
                      <a:pt x="22" y="87"/>
                      <a:pt x="24" y="87"/>
                      <a:pt x="25" y="88"/>
                    </a:cubicBezTo>
                    <a:cubicBezTo>
                      <a:pt x="28" y="88"/>
                      <a:pt x="39" y="92"/>
                      <a:pt x="41" y="95"/>
                    </a:cubicBezTo>
                    <a:cubicBezTo>
                      <a:pt x="41" y="95"/>
                      <a:pt x="41" y="95"/>
                      <a:pt x="41" y="95"/>
                    </a:cubicBezTo>
                    <a:cubicBezTo>
                      <a:pt x="41" y="95"/>
                      <a:pt x="41" y="95"/>
                      <a:pt x="41" y="95"/>
                    </a:cubicBezTo>
                    <a:cubicBezTo>
                      <a:pt x="42" y="95"/>
                      <a:pt x="43" y="95"/>
                      <a:pt x="44" y="95"/>
                    </a:cubicBezTo>
                    <a:cubicBezTo>
                      <a:pt x="44" y="95"/>
                      <a:pt x="44" y="95"/>
                      <a:pt x="44" y="95"/>
                    </a:cubicBezTo>
                    <a:cubicBezTo>
                      <a:pt x="45" y="95"/>
                      <a:pt x="46" y="95"/>
                      <a:pt x="46" y="95"/>
                    </a:cubicBezTo>
                    <a:cubicBezTo>
                      <a:pt x="46" y="95"/>
                      <a:pt x="47" y="95"/>
                      <a:pt x="47" y="95"/>
                    </a:cubicBezTo>
                    <a:cubicBezTo>
                      <a:pt x="48" y="94"/>
                      <a:pt x="50" y="94"/>
                      <a:pt x="52" y="96"/>
                    </a:cubicBezTo>
                    <a:cubicBezTo>
                      <a:pt x="52" y="96"/>
                      <a:pt x="52" y="96"/>
                      <a:pt x="52" y="96"/>
                    </a:cubicBezTo>
                    <a:cubicBezTo>
                      <a:pt x="52" y="96"/>
                      <a:pt x="52" y="96"/>
                      <a:pt x="52" y="96"/>
                    </a:cubicBezTo>
                    <a:cubicBezTo>
                      <a:pt x="52" y="96"/>
                      <a:pt x="52" y="96"/>
                      <a:pt x="52" y="96"/>
                    </a:cubicBezTo>
                    <a:cubicBezTo>
                      <a:pt x="56" y="100"/>
                      <a:pt x="59" y="110"/>
                      <a:pt x="59" y="117"/>
                    </a:cubicBezTo>
                    <a:cubicBezTo>
                      <a:pt x="59" y="117"/>
                      <a:pt x="59" y="118"/>
                      <a:pt x="59" y="118"/>
                    </a:cubicBezTo>
                    <a:cubicBezTo>
                      <a:pt x="59" y="118"/>
                      <a:pt x="60" y="118"/>
                      <a:pt x="60" y="118"/>
                    </a:cubicBezTo>
                    <a:cubicBezTo>
                      <a:pt x="60" y="118"/>
                      <a:pt x="61" y="118"/>
                      <a:pt x="61" y="118"/>
                    </a:cubicBezTo>
                    <a:cubicBezTo>
                      <a:pt x="61" y="118"/>
                      <a:pt x="61" y="118"/>
                      <a:pt x="61" y="118"/>
                    </a:cubicBezTo>
                    <a:cubicBezTo>
                      <a:pt x="62" y="118"/>
                      <a:pt x="62" y="118"/>
                      <a:pt x="62" y="118"/>
                    </a:cubicBezTo>
                    <a:cubicBezTo>
                      <a:pt x="62" y="118"/>
                      <a:pt x="63" y="118"/>
                      <a:pt x="63" y="118"/>
                    </a:cubicBezTo>
                    <a:cubicBezTo>
                      <a:pt x="63" y="118"/>
                      <a:pt x="63" y="118"/>
                      <a:pt x="63" y="118"/>
                    </a:cubicBezTo>
                    <a:cubicBezTo>
                      <a:pt x="64" y="118"/>
                      <a:pt x="64" y="118"/>
                      <a:pt x="65" y="117"/>
                    </a:cubicBezTo>
                    <a:cubicBezTo>
                      <a:pt x="66" y="117"/>
                      <a:pt x="67" y="116"/>
                      <a:pt x="69" y="116"/>
                    </a:cubicBezTo>
                    <a:cubicBezTo>
                      <a:pt x="69" y="116"/>
                      <a:pt x="69" y="116"/>
                      <a:pt x="69" y="116"/>
                    </a:cubicBezTo>
                    <a:cubicBezTo>
                      <a:pt x="69" y="116"/>
                      <a:pt x="70" y="116"/>
                      <a:pt x="71" y="117"/>
                    </a:cubicBezTo>
                    <a:cubicBezTo>
                      <a:pt x="71" y="117"/>
                      <a:pt x="72" y="117"/>
                      <a:pt x="72" y="117"/>
                    </a:cubicBezTo>
                    <a:cubicBezTo>
                      <a:pt x="72" y="117"/>
                      <a:pt x="72" y="117"/>
                      <a:pt x="72" y="117"/>
                    </a:cubicBezTo>
                    <a:cubicBezTo>
                      <a:pt x="73" y="118"/>
                      <a:pt x="73" y="118"/>
                      <a:pt x="73" y="118"/>
                    </a:cubicBezTo>
                    <a:cubicBezTo>
                      <a:pt x="73" y="118"/>
                      <a:pt x="73" y="118"/>
                      <a:pt x="73" y="118"/>
                    </a:cubicBezTo>
                    <a:cubicBezTo>
                      <a:pt x="74" y="119"/>
                      <a:pt x="74" y="119"/>
                      <a:pt x="74" y="120"/>
                    </a:cubicBezTo>
                    <a:cubicBezTo>
                      <a:pt x="75" y="120"/>
                      <a:pt x="77" y="120"/>
                      <a:pt x="78" y="119"/>
                    </a:cubicBezTo>
                    <a:cubicBezTo>
                      <a:pt x="81" y="119"/>
                      <a:pt x="83" y="118"/>
                      <a:pt x="84" y="119"/>
                    </a:cubicBezTo>
                    <a:cubicBezTo>
                      <a:pt x="85" y="119"/>
                      <a:pt x="86" y="119"/>
                      <a:pt x="88" y="119"/>
                    </a:cubicBezTo>
                    <a:cubicBezTo>
                      <a:pt x="88" y="119"/>
                      <a:pt x="88" y="119"/>
                      <a:pt x="88" y="119"/>
                    </a:cubicBezTo>
                    <a:cubicBezTo>
                      <a:pt x="89" y="115"/>
                      <a:pt x="91" y="113"/>
                      <a:pt x="94" y="114"/>
                    </a:cubicBezTo>
                    <a:cubicBezTo>
                      <a:pt x="95" y="114"/>
                      <a:pt x="96" y="114"/>
                      <a:pt x="96" y="114"/>
                    </a:cubicBezTo>
                    <a:cubicBezTo>
                      <a:pt x="97" y="115"/>
                      <a:pt x="97" y="115"/>
                      <a:pt x="98" y="115"/>
                    </a:cubicBezTo>
                    <a:cubicBezTo>
                      <a:pt x="98" y="115"/>
                      <a:pt x="98" y="115"/>
                      <a:pt x="99" y="114"/>
                    </a:cubicBezTo>
                    <a:cubicBezTo>
                      <a:pt x="101" y="113"/>
                      <a:pt x="103" y="113"/>
                      <a:pt x="104" y="113"/>
                    </a:cubicBezTo>
                    <a:cubicBezTo>
                      <a:pt x="106" y="113"/>
                      <a:pt x="106" y="113"/>
                      <a:pt x="106" y="113"/>
                    </a:cubicBezTo>
                    <a:cubicBezTo>
                      <a:pt x="107" y="113"/>
                      <a:pt x="107" y="113"/>
                      <a:pt x="107" y="113"/>
                    </a:cubicBezTo>
                    <a:cubicBezTo>
                      <a:pt x="107" y="113"/>
                      <a:pt x="107" y="113"/>
                      <a:pt x="107" y="113"/>
                    </a:cubicBezTo>
                    <a:cubicBezTo>
                      <a:pt x="107" y="113"/>
                      <a:pt x="107" y="113"/>
                      <a:pt x="107" y="113"/>
                    </a:cubicBezTo>
                    <a:cubicBezTo>
                      <a:pt x="107" y="113"/>
                      <a:pt x="107" y="113"/>
                      <a:pt x="107" y="113"/>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8" y="112"/>
                      <a:pt x="108" y="112"/>
                    </a:cubicBezTo>
                    <a:cubicBezTo>
                      <a:pt x="108" y="112"/>
                      <a:pt x="108" y="112"/>
                      <a:pt x="108" y="112"/>
                    </a:cubicBezTo>
                    <a:cubicBezTo>
                      <a:pt x="108" y="112"/>
                      <a:pt x="108" y="112"/>
                      <a:pt x="108" y="112"/>
                    </a:cubicBezTo>
                    <a:cubicBezTo>
                      <a:pt x="108" y="112"/>
                      <a:pt x="108" y="111"/>
                      <a:pt x="108" y="111"/>
                    </a:cubicBezTo>
                    <a:cubicBezTo>
                      <a:pt x="108" y="111"/>
                      <a:pt x="108" y="111"/>
                      <a:pt x="108" y="111"/>
                    </a:cubicBezTo>
                    <a:cubicBezTo>
                      <a:pt x="109" y="111"/>
                      <a:pt x="109" y="111"/>
                      <a:pt x="109" y="111"/>
                    </a:cubicBezTo>
                    <a:cubicBezTo>
                      <a:pt x="109" y="111"/>
                      <a:pt x="109" y="111"/>
                      <a:pt x="109" y="111"/>
                    </a:cubicBezTo>
                    <a:cubicBezTo>
                      <a:pt x="109" y="111"/>
                      <a:pt x="109" y="111"/>
                      <a:pt x="109" y="111"/>
                    </a:cubicBezTo>
                    <a:cubicBezTo>
                      <a:pt x="109" y="111"/>
                      <a:pt x="110" y="111"/>
                      <a:pt x="110" y="110"/>
                    </a:cubicBezTo>
                    <a:cubicBezTo>
                      <a:pt x="110" y="110"/>
                      <a:pt x="110" y="110"/>
                      <a:pt x="110" y="110"/>
                    </a:cubicBezTo>
                    <a:cubicBezTo>
                      <a:pt x="110" y="110"/>
                      <a:pt x="110" y="110"/>
                      <a:pt x="111" y="110"/>
                    </a:cubicBezTo>
                    <a:cubicBezTo>
                      <a:pt x="111" y="110"/>
                      <a:pt x="111" y="110"/>
                      <a:pt x="111" y="110"/>
                    </a:cubicBezTo>
                    <a:cubicBezTo>
                      <a:pt x="111" y="110"/>
                      <a:pt x="111" y="110"/>
                      <a:pt x="112" y="109"/>
                    </a:cubicBezTo>
                    <a:cubicBezTo>
                      <a:pt x="112" y="109"/>
                      <a:pt x="112" y="109"/>
                      <a:pt x="112" y="109"/>
                    </a:cubicBezTo>
                    <a:cubicBezTo>
                      <a:pt x="112" y="109"/>
                      <a:pt x="113" y="109"/>
                      <a:pt x="113" y="109"/>
                    </a:cubicBezTo>
                    <a:cubicBezTo>
                      <a:pt x="113" y="109"/>
                      <a:pt x="113" y="109"/>
                      <a:pt x="114" y="108"/>
                    </a:cubicBezTo>
                    <a:cubicBezTo>
                      <a:pt x="114" y="108"/>
                      <a:pt x="114" y="108"/>
                      <a:pt x="114" y="108"/>
                    </a:cubicBezTo>
                    <a:cubicBezTo>
                      <a:pt x="115" y="108"/>
                      <a:pt x="115" y="108"/>
                      <a:pt x="115" y="108"/>
                    </a:cubicBezTo>
                    <a:cubicBezTo>
                      <a:pt x="115" y="108"/>
                      <a:pt x="116" y="107"/>
                      <a:pt x="116" y="107"/>
                    </a:cubicBezTo>
                    <a:cubicBezTo>
                      <a:pt x="116" y="107"/>
                      <a:pt x="117" y="107"/>
                      <a:pt x="117" y="107"/>
                    </a:cubicBezTo>
                    <a:cubicBezTo>
                      <a:pt x="117" y="107"/>
                      <a:pt x="117" y="107"/>
                      <a:pt x="118" y="107"/>
                    </a:cubicBezTo>
                    <a:cubicBezTo>
                      <a:pt x="118" y="106"/>
                      <a:pt x="118" y="106"/>
                      <a:pt x="118" y="106"/>
                    </a:cubicBezTo>
                    <a:cubicBezTo>
                      <a:pt x="118" y="105"/>
                      <a:pt x="117" y="105"/>
                      <a:pt x="116" y="104"/>
                    </a:cubicBezTo>
                    <a:cubicBezTo>
                      <a:pt x="114" y="103"/>
                      <a:pt x="111" y="102"/>
                      <a:pt x="110" y="97"/>
                    </a:cubicBezTo>
                    <a:cubicBezTo>
                      <a:pt x="110" y="94"/>
                      <a:pt x="109" y="93"/>
                      <a:pt x="108" y="92"/>
                    </a:cubicBezTo>
                    <a:cubicBezTo>
                      <a:pt x="107" y="90"/>
                      <a:pt x="106" y="89"/>
                      <a:pt x="106" y="86"/>
                    </a:cubicBezTo>
                    <a:cubicBezTo>
                      <a:pt x="106" y="84"/>
                      <a:pt x="106" y="84"/>
                      <a:pt x="106" y="84"/>
                    </a:cubicBezTo>
                    <a:cubicBezTo>
                      <a:pt x="106" y="82"/>
                      <a:pt x="106" y="79"/>
                      <a:pt x="106" y="78"/>
                    </a:cubicBezTo>
                    <a:cubicBezTo>
                      <a:pt x="105" y="78"/>
                      <a:pt x="105" y="77"/>
                      <a:pt x="104" y="76"/>
                    </a:cubicBezTo>
                    <a:cubicBezTo>
                      <a:pt x="104" y="74"/>
                      <a:pt x="105" y="70"/>
                      <a:pt x="107" y="67"/>
                    </a:cubicBezTo>
                    <a:cubicBezTo>
                      <a:pt x="108" y="66"/>
                      <a:pt x="108" y="66"/>
                      <a:pt x="108" y="66"/>
                    </a:cubicBezTo>
                    <a:cubicBezTo>
                      <a:pt x="108" y="66"/>
                      <a:pt x="106" y="65"/>
                      <a:pt x="106" y="65"/>
                    </a:cubicBezTo>
                    <a:cubicBezTo>
                      <a:pt x="104" y="64"/>
                      <a:pt x="102" y="62"/>
                      <a:pt x="101" y="59"/>
                    </a:cubicBezTo>
                    <a:cubicBezTo>
                      <a:pt x="101" y="58"/>
                      <a:pt x="100" y="56"/>
                      <a:pt x="106" y="42"/>
                    </a:cubicBezTo>
                    <a:cubicBezTo>
                      <a:pt x="105" y="42"/>
                      <a:pt x="105" y="42"/>
                      <a:pt x="105" y="41"/>
                    </a:cubicBezTo>
                    <a:cubicBezTo>
                      <a:pt x="104" y="41"/>
                      <a:pt x="103" y="40"/>
                      <a:pt x="103" y="40"/>
                    </a:cubicBezTo>
                    <a:cubicBezTo>
                      <a:pt x="102" y="40"/>
                      <a:pt x="102" y="39"/>
                      <a:pt x="101" y="39"/>
                    </a:cubicBezTo>
                    <a:cubicBezTo>
                      <a:pt x="100" y="38"/>
                      <a:pt x="100" y="38"/>
                      <a:pt x="100" y="38"/>
                    </a:cubicBezTo>
                    <a:cubicBezTo>
                      <a:pt x="99" y="37"/>
                      <a:pt x="98" y="37"/>
                      <a:pt x="97" y="36"/>
                    </a:cubicBezTo>
                    <a:cubicBezTo>
                      <a:pt x="97" y="36"/>
                      <a:pt x="97" y="36"/>
                      <a:pt x="97" y="36"/>
                    </a:cubicBezTo>
                    <a:cubicBezTo>
                      <a:pt x="96" y="35"/>
                      <a:pt x="95" y="35"/>
                      <a:pt x="95" y="34"/>
                    </a:cubicBezTo>
                    <a:cubicBezTo>
                      <a:pt x="94" y="34"/>
                      <a:pt x="94" y="34"/>
                      <a:pt x="94" y="34"/>
                    </a:cubicBezTo>
                    <a:cubicBezTo>
                      <a:pt x="93" y="33"/>
                      <a:pt x="93" y="33"/>
                      <a:pt x="92" y="33"/>
                    </a:cubicBezTo>
                    <a:cubicBezTo>
                      <a:pt x="92" y="32"/>
                      <a:pt x="92" y="32"/>
                      <a:pt x="91" y="32"/>
                    </a:cubicBezTo>
                    <a:cubicBezTo>
                      <a:pt x="91" y="32"/>
                      <a:pt x="91" y="31"/>
                      <a:pt x="90" y="31"/>
                    </a:cubicBezTo>
                    <a:cubicBezTo>
                      <a:pt x="90" y="31"/>
                      <a:pt x="90" y="31"/>
                      <a:pt x="90" y="31"/>
                    </a:cubicBezTo>
                    <a:cubicBezTo>
                      <a:pt x="89" y="31"/>
                      <a:pt x="89" y="31"/>
                      <a:pt x="89" y="31"/>
                    </a:cubicBezTo>
                    <a:cubicBezTo>
                      <a:pt x="89" y="30"/>
                      <a:pt x="88" y="29"/>
                      <a:pt x="88" y="29"/>
                    </a:cubicBezTo>
                    <a:cubicBezTo>
                      <a:pt x="87" y="29"/>
                      <a:pt x="87" y="29"/>
                      <a:pt x="87" y="29"/>
                    </a:cubicBezTo>
                    <a:cubicBezTo>
                      <a:pt x="88" y="22"/>
                      <a:pt x="88" y="22"/>
                      <a:pt x="88" y="22"/>
                    </a:cubicBezTo>
                    <a:cubicBezTo>
                      <a:pt x="49" y="1"/>
                      <a:pt x="49" y="1"/>
                      <a:pt x="49" y="1"/>
                    </a:cubicBezTo>
                    <a:cubicBezTo>
                      <a:pt x="48" y="6"/>
                      <a:pt x="46" y="9"/>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9" name="Freeform 1798"/>
              <p:cNvSpPr>
                <a:spLocks/>
              </p:cNvSpPr>
              <p:nvPr/>
            </p:nvSpPr>
            <p:spPr bwMode="auto">
              <a:xfrm>
                <a:off x="1996" y="306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0"/>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0" name="Freeform 1799"/>
              <p:cNvSpPr>
                <a:spLocks/>
              </p:cNvSpPr>
              <p:nvPr/>
            </p:nvSpPr>
            <p:spPr bwMode="auto">
              <a:xfrm>
                <a:off x="1999" y="306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1" name="Freeform 1800"/>
              <p:cNvSpPr>
                <a:spLocks/>
              </p:cNvSpPr>
              <p:nvPr/>
            </p:nvSpPr>
            <p:spPr bwMode="auto">
              <a:xfrm>
                <a:off x="1994" y="299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2" name="Freeform 1801"/>
              <p:cNvSpPr>
                <a:spLocks/>
              </p:cNvSpPr>
              <p:nvPr/>
            </p:nvSpPr>
            <p:spPr bwMode="auto">
              <a:xfrm>
                <a:off x="1991" y="3000"/>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3" name="Freeform 1802"/>
              <p:cNvSpPr>
                <a:spLocks/>
              </p:cNvSpPr>
              <p:nvPr/>
            </p:nvSpPr>
            <p:spPr bwMode="auto">
              <a:xfrm>
                <a:off x="1993" y="2999"/>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1803"/>
              <p:cNvSpPr>
                <a:spLocks/>
              </p:cNvSpPr>
              <p:nvPr/>
            </p:nvSpPr>
            <p:spPr bwMode="auto">
              <a:xfrm>
                <a:off x="2065" y="301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1" y="1"/>
                      <a:pt x="1" y="2"/>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1804"/>
              <p:cNvSpPr>
                <a:spLocks/>
              </p:cNvSpPr>
              <p:nvPr/>
            </p:nvSpPr>
            <p:spPr bwMode="auto">
              <a:xfrm>
                <a:off x="2067"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1805"/>
              <p:cNvSpPr>
                <a:spLocks/>
              </p:cNvSpPr>
              <p:nvPr/>
            </p:nvSpPr>
            <p:spPr bwMode="auto">
              <a:xfrm>
                <a:off x="2073" y="30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1806"/>
              <p:cNvSpPr>
                <a:spLocks/>
              </p:cNvSpPr>
              <p:nvPr/>
            </p:nvSpPr>
            <p:spPr bwMode="auto">
              <a:xfrm>
                <a:off x="2068" y="3016"/>
                <a:ext cx="0"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8" name="Freeform 1807"/>
              <p:cNvSpPr>
                <a:spLocks/>
              </p:cNvSpPr>
              <p:nvPr/>
            </p:nvSpPr>
            <p:spPr bwMode="auto">
              <a:xfrm>
                <a:off x="2076" y="30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9" name="Freeform 1808"/>
              <p:cNvSpPr>
                <a:spLocks/>
              </p:cNvSpPr>
              <p:nvPr/>
            </p:nvSpPr>
            <p:spPr bwMode="auto">
              <a:xfrm>
                <a:off x="2070" y="301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0" name="Freeform 1809"/>
              <p:cNvSpPr>
                <a:spLocks/>
              </p:cNvSpPr>
              <p:nvPr/>
            </p:nvSpPr>
            <p:spPr bwMode="auto">
              <a:xfrm>
                <a:off x="2079" y="3024"/>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1" name="Rectangle 1810"/>
              <p:cNvSpPr>
                <a:spLocks noChangeArrowheads="1"/>
              </p:cNvSpPr>
              <p:nvPr/>
            </p:nvSpPr>
            <p:spPr bwMode="auto">
              <a:xfrm>
                <a:off x="2001" y="298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2" name="Freeform 1811"/>
              <p:cNvSpPr>
                <a:spLocks/>
              </p:cNvSpPr>
              <p:nvPr/>
            </p:nvSpPr>
            <p:spPr bwMode="auto">
              <a:xfrm>
                <a:off x="1981" y="302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3" name="Freeform 1812"/>
              <p:cNvSpPr>
                <a:spLocks/>
              </p:cNvSpPr>
              <p:nvPr/>
            </p:nvSpPr>
            <p:spPr bwMode="auto">
              <a:xfrm>
                <a:off x="1982" y="30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4" name="Freeform 1813"/>
              <p:cNvSpPr>
                <a:spLocks/>
              </p:cNvSpPr>
              <p:nvPr/>
            </p:nvSpPr>
            <p:spPr bwMode="auto">
              <a:xfrm>
                <a:off x="1980" y="30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5" name="Freeform 1814"/>
              <p:cNvSpPr>
                <a:spLocks/>
              </p:cNvSpPr>
              <p:nvPr/>
            </p:nvSpPr>
            <p:spPr bwMode="auto">
              <a:xfrm>
                <a:off x="1983" y="30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6" name="Freeform 1815"/>
              <p:cNvSpPr>
                <a:spLocks/>
              </p:cNvSpPr>
              <p:nvPr/>
            </p:nvSpPr>
            <p:spPr bwMode="auto">
              <a:xfrm>
                <a:off x="1991" y="300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7" name="Freeform 1816"/>
              <p:cNvSpPr>
                <a:spLocks/>
              </p:cNvSpPr>
              <p:nvPr/>
            </p:nvSpPr>
            <p:spPr bwMode="auto">
              <a:xfrm>
                <a:off x="1991" y="3001"/>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8" name="Freeform 1817"/>
              <p:cNvSpPr>
                <a:spLocks/>
              </p:cNvSpPr>
              <p:nvPr/>
            </p:nvSpPr>
            <p:spPr bwMode="auto">
              <a:xfrm>
                <a:off x="2084"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9" name="Freeform 1818"/>
              <p:cNvSpPr>
                <a:spLocks/>
              </p:cNvSpPr>
              <p:nvPr/>
            </p:nvSpPr>
            <p:spPr bwMode="auto">
              <a:xfrm>
                <a:off x="2085"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0" name="Freeform 1819"/>
              <p:cNvSpPr>
                <a:spLocks/>
              </p:cNvSpPr>
              <p:nvPr/>
            </p:nvSpPr>
            <p:spPr bwMode="auto">
              <a:xfrm>
                <a:off x="2085" y="3091"/>
                <a:ext cx="1"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1" name="Freeform 1820"/>
              <p:cNvSpPr>
                <a:spLocks/>
              </p:cNvSpPr>
              <p:nvPr/>
            </p:nvSpPr>
            <p:spPr bwMode="auto">
              <a:xfrm>
                <a:off x="2084"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2" name="Freeform 1821"/>
              <p:cNvSpPr>
                <a:spLocks/>
              </p:cNvSpPr>
              <p:nvPr/>
            </p:nvSpPr>
            <p:spPr bwMode="auto">
              <a:xfrm>
                <a:off x="2092" y="308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3" name="Freeform 1822"/>
              <p:cNvSpPr>
                <a:spLocks/>
              </p:cNvSpPr>
              <p:nvPr/>
            </p:nvSpPr>
            <p:spPr bwMode="auto">
              <a:xfrm>
                <a:off x="2037" y="30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4" name="Freeform 1823"/>
              <p:cNvSpPr>
                <a:spLocks/>
              </p:cNvSpPr>
              <p:nvPr/>
            </p:nvSpPr>
            <p:spPr bwMode="auto">
              <a:xfrm>
                <a:off x="2039"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5" name="Freeform 1824"/>
              <p:cNvSpPr>
                <a:spLocks/>
              </p:cNvSpPr>
              <p:nvPr/>
            </p:nvSpPr>
            <p:spPr bwMode="auto">
              <a:xfrm>
                <a:off x="2038"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6" name="Freeform 1825"/>
              <p:cNvSpPr>
                <a:spLocks/>
              </p:cNvSpPr>
              <p:nvPr/>
            </p:nvSpPr>
            <p:spPr bwMode="auto">
              <a:xfrm>
                <a:off x="2041" y="30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7" name="Freeform 1826"/>
              <p:cNvSpPr>
                <a:spLocks/>
              </p:cNvSpPr>
              <p:nvPr/>
            </p:nvSpPr>
            <p:spPr bwMode="auto">
              <a:xfrm>
                <a:off x="2083" y="309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8" name="Freeform 1827"/>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9" name="Freeform 1828"/>
              <p:cNvSpPr>
                <a:spLocks/>
              </p:cNvSpPr>
              <p:nvPr/>
            </p:nvSpPr>
            <p:spPr bwMode="auto">
              <a:xfrm>
                <a:off x="2083" y="30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0" name="Freeform 1829"/>
              <p:cNvSpPr>
                <a:spLocks/>
              </p:cNvSpPr>
              <p:nvPr/>
            </p:nvSpPr>
            <p:spPr bwMode="auto">
              <a:xfrm>
                <a:off x="2083" y="30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1" name="Freeform 1830"/>
              <p:cNvSpPr>
                <a:spLocks/>
              </p:cNvSpPr>
              <p:nvPr/>
            </p:nvSpPr>
            <p:spPr bwMode="auto">
              <a:xfrm>
                <a:off x="2090" y="308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2" name="Freeform 1831"/>
              <p:cNvSpPr>
                <a:spLocks/>
              </p:cNvSpPr>
              <p:nvPr/>
            </p:nvSpPr>
            <p:spPr bwMode="auto">
              <a:xfrm>
                <a:off x="2049" y="309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2" name="Freeform 1833"/>
            <p:cNvSpPr>
              <a:spLocks/>
            </p:cNvSpPr>
            <p:nvPr/>
          </p:nvSpPr>
          <p:spPr bwMode="auto">
            <a:xfrm>
              <a:off x="2050" y="3098"/>
              <a:ext cx="5" cy="2"/>
            </a:xfrm>
            <a:custGeom>
              <a:avLst/>
              <a:gdLst>
                <a:gd name="T0" fmla="*/ 0 w 5"/>
                <a:gd name="T1" fmla="*/ 0 h 2"/>
                <a:gd name="T2" fmla="*/ 1 w 5"/>
                <a:gd name="T3" fmla="*/ 2 h 2"/>
                <a:gd name="T4" fmla="*/ 5 w 5"/>
                <a:gd name="T5" fmla="*/ 1 h 2"/>
                <a:gd name="T6" fmla="*/ 1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1" y="1"/>
                    <a:pt x="1" y="1"/>
                    <a:pt x="1" y="2"/>
                  </a:cubicBezTo>
                  <a:cubicBezTo>
                    <a:pt x="2" y="2"/>
                    <a:pt x="4" y="2"/>
                    <a:pt x="5" y="1"/>
                  </a:cubicBezTo>
                  <a:cubicBezTo>
                    <a:pt x="4" y="2"/>
                    <a:pt x="2" y="2"/>
                    <a:pt x="1"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834"/>
            <p:cNvSpPr>
              <a:spLocks/>
            </p:cNvSpPr>
            <p:nvPr/>
          </p:nvSpPr>
          <p:spPr bwMode="auto">
            <a:xfrm>
              <a:off x="2090" y="30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1835"/>
            <p:cNvSpPr>
              <a:spLocks/>
            </p:cNvSpPr>
            <p:nvPr/>
          </p:nvSpPr>
          <p:spPr bwMode="auto">
            <a:xfrm>
              <a:off x="2046" y="309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0"/>
                    <a:pt x="2"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836"/>
            <p:cNvSpPr>
              <a:spLocks/>
            </p:cNvSpPr>
            <p:nvPr/>
          </p:nvSpPr>
          <p:spPr bwMode="auto">
            <a:xfrm>
              <a:off x="2086" y="30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1837"/>
            <p:cNvSpPr>
              <a:spLocks/>
            </p:cNvSpPr>
            <p:nvPr/>
          </p:nvSpPr>
          <p:spPr bwMode="auto">
            <a:xfrm>
              <a:off x="2048" y="309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838"/>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839"/>
            <p:cNvSpPr>
              <a:spLocks/>
            </p:cNvSpPr>
            <p:nvPr/>
          </p:nvSpPr>
          <p:spPr bwMode="auto">
            <a:xfrm>
              <a:off x="2087" y="309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840"/>
            <p:cNvSpPr>
              <a:spLocks/>
            </p:cNvSpPr>
            <p:nvPr/>
          </p:nvSpPr>
          <p:spPr bwMode="auto">
            <a:xfrm>
              <a:off x="2088" y="309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1841"/>
            <p:cNvSpPr>
              <a:spLocks/>
            </p:cNvSpPr>
            <p:nvPr/>
          </p:nvSpPr>
          <p:spPr bwMode="auto">
            <a:xfrm>
              <a:off x="2015" y="3089"/>
              <a:ext cx="31" cy="67"/>
            </a:xfrm>
            <a:custGeom>
              <a:avLst/>
              <a:gdLst>
                <a:gd name="T0" fmla="*/ 10 w 32"/>
                <a:gd name="T1" fmla="*/ 2 h 70"/>
                <a:gd name="T2" fmla="*/ 9 w 32"/>
                <a:gd name="T3" fmla="*/ 2 h 70"/>
                <a:gd name="T4" fmla="*/ 9 w 32"/>
                <a:gd name="T5" fmla="*/ 2 h 70"/>
                <a:gd name="T6" fmla="*/ 9 w 32"/>
                <a:gd name="T7" fmla="*/ 2 h 70"/>
                <a:gd name="T8" fmla="*/ 8 w 32"/>
                <a:gd name="T9" fmla="*/ 3 h 70"/>
                <a:gd name="T10" fmla="*/ 8 w 32"/>
                <a:gd name="T11" fmla="*/ 3 h 70"/>
                <a:gd name="T12" fmla="*/ 7 w 32"/>
                <a:gd name="T13" fmla="*/ 3 h 70"/>
                <a:gd name="T14" fmla="*/ 7 w 32"/>
                <a:gd name="T15" fmla="*/ 3 h 70"/>
                <a:gd name="T16" fmla="*/ 6 w 32"/>
                <a:gd name="T17" fmla="*/ 3 h 70"/>
                <a:gd name="T18" fmla="*/ 6 w 32"/>
                <a:gd name="T19" fmla="*/ 19 h 70"/>
                <a:gd name="T20" fmla="*/ 7 w 32"/>
                <a:gd name="T21" fmla="*/ 22 h 70"/>
                <a:gd name="T22" fmla="*/ 3 w 32"/>
                <a:gd name="T23" fmla="*/ 24 h 70"/>
                <a:gd name="T24" fmla="*/ 2 w 32"/>
                <a:gd name="T25" fmla="*/ 24 h 70"/>
                <a:gd name="T26" fmla="*/ 0 w 32"/>
                <a:gd name="T27" fmla="*/ 35 h 70"/>
                <a:gd name="T28" fmla="*/ 1 w 32"/>
                <a:gd name="T29" fmla="*/ 37 h 70"/>
                <a:gd name="T30" fmla="*/ 2 w 32"/>
                <a:gd name="T31" fmla="*/ 38 h 70"/>
                <a:gd name="T32" fmla="*/ 2 w 32"/>
                <a:gd name="T33" fmla="*/ 38 h 70"/>
                <a:gd name="T34" fmla="*/ 3 w 32"/>
                <a:gd name="T35" fmla="*/ 39 h 70"/>
                <a:gd name="T36" fmla="*/ 3 w 32"/>
                <a:gd name="T37" fmla="*/ 39 h 70"/>
                <a:gd name="T38" fmla="*/ 4 w 32"/>
                <a:gd name="T39" fmla="*/ 40 h 70"/>
                <a:gd name="T40" fmla="*/ 8 w 32"/>
                <a:gd name="T41" fmla="*/ 43 h 70"/>
                <a:gd name="T42" fmla="*/ 9 w 32"/>
                <a:gd name="T43" fmla="*/ 43 h 70"/>
                <a:gd name="T44" fmla="*/ 14 w 32"/>
                <a:gd name="T45" fmla="*/ 42 h 70"/>
                <a:gd name="T46" fmla="*/ 19 w 32"/>
                <a:gd name="T47" fmla="*/ 46 h 70"/>
                <a:gd name="T48" fmla="*/ 18 w 32"/>
                <a:gd name="T49" fmla="*/ 56 h 70"/>
                <a:gd name="T50" fmla="*/ 17 w 32"/>
                <a:gd name="T51" fmla="*/ 60 h 70"/>
                <a:gd name="T52" fmla="*/ 17 w 32"/>
                <a:gd name="T53" fmla="*/ 61 h 70"/>
                <a:gd name="T54" fmla="*/ 23 w 32"/>
                <a:gd name="T55" fmla="*/ 70 h 70"/>
                <a:gd name="T56" fmla="*/ 25 w 32"/>
                <a:gd name="T57" fmla="*/ 63 h 70"/>
                <a:gd name="T58" fmla="*/ 29 w 32"/>
                <a:gd name="T59" fmla="*/ 61 h 70"/>
                <a:gd name="T60" fmla="*/ 30 w 32"/>
                <a:gd name="T61" fmla="*/ 57 h 70"/>
                <a:gd name="T62" fmla="*/ 31 w 32"/>
                <a:gd name="T63" fmla="*/ 50 h 70"/>
                <a:gd name="T64" fmla="*/ 31 w 32"/>
                <a:gd name="T65" fmla="*/ 47 h 70"/>
                <a:gd name="T66" fmla="*/ 30 w 32"/>
                <a:gd name="T67" fmla="*/ 46 h 70"/>
                <a:gd name="T68" fmla="*/ 29 w 32"/>
                <a:gd name="T69" fmla="*/ 45 h 70"/>
                <a:gd name="T70" fmla="*/ 28 w 32"/>
                <a:gd name="T71" fmla="*/ 44 h 70"/>
                <a:gd name="T72" fmla="*/ 28 w 32"/>
                <a:gd name="T73" fmla="*/ 44 h 70"/>
                <a:gd name="T74" fmla="*/ 26 w 32"/>
                <a:gd name="T75" fmla="*/ 43 h 70"/>
                <a:gd name="T76" fmla="*/ 23 w 32"/>
                <a:gd name="T77" fmla="*/ 44 h 70"/>
                <a:gd name="T78" fmla="*/ 23 w 32"/>
                <a:gd name="T79" fmla="*/ 44 h 70"/>
                <a:gd name="T80" fmla="*/ 11 w 32"/>
                <a:gd name="T81" fmla="*/ 24 h 70"/>
                <a:gd name="T82" fmla="*/ 12 w 32"/>
                <a:gd name="T83" fmla="*/ 14 h 70"/>
                <a:gd name="T84" fmla="*/ 12 w 32"/>
                <a:gd name="T85" fmla="*/ 4 h 70"/>
                <a:gd name="T86" fmla="*/ 10 w 32"/>
                <a:gd name="T87" fmla="*/ 0 h 70"/>
                <a:gd name="T88" fmla="*/ 10 w 32"/>
                <a:gd name="T89" fmla="*/ 0 h 70"/>
                <a:gd name="T90" fmla="*/ 10 w 32"/>
                <a:gd name="T91" fmla="*/ 1 h 70"/>
                <a:gd name="T92" fmla="*/ 10 w 32"/>
                <a:gd name="T9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70">
                  <a:moveTo>
                    <a:pt x="10" y="2"/>
                  </a:moveTo>
                  <a:cubicBezTo>
                    <a:pt x="9" y="2"/>
                    <a:pt x="9" y="2"/>
                    <a:pt x="9" y="2"/>
                  </a:cubicBezTo>
                  <a:cubicBezTo>
                    <a:pt x="9" y="2"/>
                    <a:pt x="9" y="2"/>
                    <a:pt x="9" y="2"/>
                  </a:cubicBezTo>
                  <a:cubicBezTo>
                    <a:pt x="9" y="2"/>
                    <a:pt x="9" y="2"/>
                    <a:pt x="9" y="2"/>
                  </a:cubicBezTo>
                  <a:cubicBezTo>
                    <a:pt x="9" y="3"/>
                    <a:pt x="8" y="3"/>
                    <a:pt x="8" y="3"/>
                  </a:cubicBezTo>
                  <a:cubicBezTo>
                    <a:pt x="8" y="3"/>
                    <a:pt x="8" y="3"/>
                    <a:pt x="8" y="3"/>
                  </a:cubicBezTo>
                  <a:cubicBezTo>
                    <a:pt x="8" y="3"/>
                    <a:pt x="8" y="3"/>
                    <a:pt x="7" y="3"/>
                  </a:cubicBezTo>
                  <a:cubicBezTo>
                    <a:pt x="7" y="3"/>
                    <a:pt x="7" y="3"/>
                    <a:pt x="7" y="3"/>
                  </a:cubicBezTo>
                  <a:cubicBezTo>
                    <a:pt x="6" y="3"/>
                    <a:pt x="6" y="3"/>
                    <a:pt x="6" y="3"/>
                  </a:cubicBezTo>
                  <a:cubicBezTo>
                    <a:pt x="5" y="6"/>
                    <a:pt x="5" y="18"/>
                    <a:pt x="6" y="19"/>
                  </a:cubicBezTo>
                  <a:cubicBezTo>
                    <a:pt x="7" y="21"/>
                    <a:pt x="7" y="22"/>
                    <a:pt x="7" y="22"/>
                  </a:cubicBezTo>
                  <a:cubicBezTo>
                    <a:pt x="6" y="24"/>
                    <a:pt x="5" y="24"/>
                    <a:pt x="3" y="24"/>
                  </a:cubicBezTo>
                  <a:cubicBezTo>
                    <a:pt x="3" y="24"/>
                    <a:pt x="2" y="24"/>
                    <a:pt x="2" y="24"/>
                  </a:cubicBezTo>
                  <a:cubicBezTo>
                    <a:pt x="2" y="27"/>
                    <a:pt x="2" y="33"/>
                    <a:pt x="0" y="35"/>
                  </a:cubicBezTo>
                  <a:cubicBezTo>
                    <a:pt x="0" y="36"/>
                    <a:pt x="1" y="36"/>
                    <a:pt x="1" y="37"/>
                  </a:cubicBezTo>
                  <a:cubicBezTo>
                    <a:pt x="1" y="37"/>
                    <a:pt x="1" y="38"/>
                    <a:pt x="2" y="38"/>
                  </a:cubicBezTo>
                  <a:cubicBezTo>
                    <a:pt x="2" y="38"/>
                    <a:pt x="2" y="38"/>
                    <a:pt x="2" y="38"/>
                  </a:cubicBezTo>
                  <a:cubicBezTo>
                    <a:pt x="2" y="38"/>
                    <a:pt x="2" y="38"/>
                    <a:pt x="3" y="39"/>
                  </a:cubicBezTo>
                  <a:cubicBezTo>
                    <a:pt x="3" y="39"/>
                    <a:pt x="3" y="39"/>
                    <a:pt x="3" y="39"/>
                  </a:cubicBezTo>
                  <a:cubicBezTo>
                    <a:pt x="3" y="39"/>
                    <a:pt x="4" y="40"/>
                    <a:pt x="4" y="40"/>
                  </a:cubicBezTo>
                  <a:cubicBezTo>
                    <a:pt x="5" y="41"/>
                    <a:pt x="7" y="43"/>
                    <a:pt x="8" y="43"/>
                  </a:cubicBezTo>
                  <a:cubicBezTo>
                    <a:pt x="8" y="43"/>
                    <a:pt x="9" y="43"/>
                    <a:pt x="9" y="43"/>
                  </a:cubicBezTo>
                  <a:cubicBezTo>
                    <a:pt x="10" y="42"/>
                    <a:pt x="12" y="42"/>
                    <a:pt x="14" y="42"/>
                  </a:cubicBezTo>
                  <a:cubicBezTo>
                    <a:pt x="17" y="42"/>
                    <a:pt x="18" y="43"/>
                    <a:pt x="19" y="46"/>
                  </a:cubicBezTo>
                  <a:cubicBezTo>
                    <a:pt x="20" y="49"/>
                    <a:pt x="19" y="53"/>
                    <a:pt x="18" y="56"/>
                  </a:cubicBezTo>
                  <a:cubicBezTo>
                    <a:pt x="17" y="58"/>
                    <a:pt x="17" y="60"/>
                    <a:pt x="17" y="60"/>
                  </a:cubicBezTo>
                  <a:cubicBezTo>
                    <a:pt x="17" y="61"/>
                    <a:pt x="17" y="61"/>
                    <a:pt x="17" y="61"/>
                  </a:cubicBezTo>
                  <a:cubicBezTo>
                    <a:pt x="18" y="63"/>
                    <a:pt x="20" y="67"/>
                    <a:pt x="23" y="70"/>
                  </a:cubicBezTo>
                  <a:cubicBezTo>
                    <a:pt x="22" y="67"/>
                    <a:pt x="23" y="65"/>
                    <a:pt x="25" y="63"/>
                  </a:cubicBezTo>
                  <a:cubicBezTo>
                    <a:pt x="26" y="61"/>
                    <a:pt x="28" y="61"/>
                    <a:pt x="29" y="61"/>
                  </a:cubicBezTo>
                  <a:cubicBezTo>
                    <a:pt x="30" y="61"/>
                    <a:pt x="31" y="61"/>
                    <a:pt x="30" y="57"/>
                  </a:cubicBezTo>
                  <a:cubicBezTo>
                    <a:pt x="30" y="53"/>
                    <a:pt x="31" y="51"/>
                    <a:pt x="31" y="50"/>
                  </a:cubicBezTo>
                  <a:cubicBezTo>
                    <a:pt x="32" y="48"/>
                    <a:pt x="32" y="48"/>
                    <a:pt x="31" y="47"/>
                  </a:cubicBezTo>
                  <a:cubicBezTo>
                    <a:pt x="30" y="47"/>
                    <a:pt x="30" y="46"/>
                    <a:pt x="30" y="46"/>
                  </a:cubicBezTo>
                  <a:cubicBezTo>
                    <a:pt x="29" y="46"/>
                    <a:pt x="29" y="46"/>
                    <a:pt x="29" y="45"/>
                  </a:cubicBezTo>
                  <a:cubicBezTo>
                    <a:pt x="29" y="45"/>
                    <a:pt x="29" y="45"/>
                    <a:pt x="28" y="44"/>
                  </a:cubicBezTo>
                  <a:cubicBezTo>
                    <a:pt x="28" y="44"/>
                    <a:pt x="28" y="44"/>
                    <a:pt x="28" y="44"/>
                  </a:cubicBezTo>
                  <a:cubicBezTo>
                    <a:pt x="27" y="44"/>
                    <a:pt x="27" y="43"/>
                    <a:pt x="26" y="43"/>
                  </a:cubicBezTo>
                  <a:cubicBezTo>
                    <a:pt x="25" y="43"/>
                    <a:pt x="25" y="44"/>
                    <a:pt x="23" y="44"/>
                  </a:cubicBezTo>
                  <a:cubicBezTo>
                    <a:pt x="23" y="44"/>
                    <a:pt x="23" y="44"/>
                    <a:pt x="23" y="44"/>
                  </a:cubicBezTo>
                  <a:cubicBezTo>
                    <a:pt x="18" y="44"/>
                    <a:pt x="12" y="31"/>
                    <a:pt x="11" y="24"/>
                  </a:cubicBezTo>
                  <a:cubicBezTo>
                    <a:pt x="10" y="20"/>
                    <a:pt x="11" y="17"/>
                    <a:pt x="12" y="14"/>
                  </a:cubicBezTo>
                  <a:cubicBezTo>
                    <a:pt x="13" y="11"/>
                    <a:pt x="14" y="8"/>
                    <a:pt x="12" y="4"/>
                  </a:cubicBezTo>
                  <a:cubicBezTo>
                    <a:pt x="11" y="3"/>
                    <a:pt x="11" y="1"/>
                    <a:pt x="10" y="0"/>
                  </a:cubicBezTo>
                  <a:cubicBezTo>
                    <a:pt x="10" y="0"/>
                    <a:pt x="10" y="0"/>
                    <a:pt x="10" y="0"/>
                  </a:cubicBezTo>
                  <a:cubicBezTo>
                    <a:pt x="10" y="1"/>
                    <a:pt x="10" y="1"/>
                    <a:pt x="10" y="1"/>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1842"/>
            <p:cNvSpPr>
              <a:spLocks/>
            </p:cNvSpPr>
            <p:nvPr/>
          </p:nvSpPr>
          <p:spPr bwMode="auto">
            <a:xfrm>
              <a:off x="2022" y="3080"/>
              <a:ext cx="2" cy="4"/>
            </a:xfrm>
            <a:custGeom>
              <a:avLst/>
              <a:gdLst>
                <a:gd name="T0" fmla="*/ 0 w 2"/>
                <a:gd name="T1" fmla="*/ 0 h 4"/>
                <a:gd name="T2" fmla="*/ 2 w 2"/>
                <a:gd name="T3" fmla="*/ 4 h 4"/>
                <a:gd name="T4" fmla="*/ 2 w 2"/>
                <a:gd name="T5" fmla="*/ 4 h 4"/>
                <a:gd name="T6" fmla="*/ 1 w 2"/>
                <a:gd name="T7" fmla="*/ 0 h 4"/>
                <a:gd name="T8" fmla="*/ 1 w 2"/>
                <a:gd name="T9" fmla="*/ 0 h 4"/>
                <a:gd name="T10" fmla="*/ 0 w 2"/>
                <a:gd name="T11" fmla="*/ 0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cubicBezTo>
                    <a:pt x="1" y="1"/>
                    <a:pt x="1" y="2"/>
                    <a:pt x="2" y="4"/>
                  </a:cubicBezTo>
                  <a:cubicBezTo>
                    <a:pt x="2" y="4"/>
                    <a:pt x="2" y="4"/>
                    <a:pt x="2" y="4"/>
                  </a:cubicBezTo>
                  <a:cubicBezTo>
                    <a:pt x="1" y="2"/>
                    <a:pt x="1" y="1"/>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843"/>
            <p:cNvSpPr>
              <a:spLocks/>
            </p:cNvSpPr>
            <p:nvPr/>
          </p:nvSpPr>
          <p:spPr bwMode="auto">
            <a:xfrm>
              <a:off x="2023" y="3091"/>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844"/>
            <p:cNvSpPr>
              <a:spLocks/>
            </p:cNvSpPr>
            <p:nvPr/>
          </p:nvSpPr>
          <p:spPr bwMode="auto">
            <a:xfrm>
              <a:off x="2024" y="3091"/>
              <a:ext cx="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845"/>
            <p:cNvSpPr>
              <a:spLocks/>
            </p:cNvSpPr>
            <p:nvPr/>
          </p:nvSpPr>
          <p:spPr bwMode="auto">
            <a:xfrm>
              <a:off x="2024" y="308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1846"/>
            <p:cNvSpPr>
              <a:spLocks/>
            </p:cNvSpPr>
            <p:nvPr/>
          </p:nvSpPr>
          <p:spPr bwMode="auto">
            <a:xfrm>
              <a:off x="2022" y="3080"/>
              <a:ext cx="2" cy="4"/>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1"/>
                    <a:pt x="0" y="0"/>
                  </a:cubicBezTo>
                  <a:cubicBezTo>
                    <a:pt x="1" y="1"/>
                    <a:pt x="1"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1847"/>
            <p:cNvSpPr>
              <a:spLocks/>
            </p:cNvSpPr>
            <p:nvPr/>
          </p:nvSpPr>
          <p:spPr bwMode="auto">
            <a:xfrm>
              <a:off x="2022" y="30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1848"/>
            <p:cNvSpPr>
              <a:spLocks/>
            </p:cNvSpPr>
            <p:nvPr/>
          </p:nvSpPr>
          <p:spPr bwMode="auto">
            <a:xfrm>
              <a:off x="2044" y="313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1849"/>
            <p:cNvSpPr>
              <a:spLocks/>
            </p:cNvSpPr>
            <p:nvPr/>
          </p:nvSpPr>
          <p:spPr bwMode="auto">
            <a:xfrm>
              <a:off x="2017" y="312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1850"/>
            <p:cNvSpPr>
              <a:spLocks/>
            </p:cNvSpPr>
            <p:nvPr/>
          </p:nvSpPr>
          <p:spPr bwMode="auto">
            <a:xfrm>
              <a:off x="2042" y="313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1851"/>
            <p:cNvSpPr>
              <a:spLocks/>
            </p:cNvSpPr>
            <p:nvPr/>
          </p:nvSpPr>
          <p:spPr bwMode="auto">
            <a:xfrm>
              <a:off x="2018" y="312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852"/>
            <p:cNvSpPr>
              <a:spLocks/>
            </p:cNvSpPr>
            <p:nvPr/>
          </p:nvSpPr>
          <p:spPr bwMode="auto">
            <a:xfrm>
              <a:off x="2040" y="3130"/>
              <a:ext cx="2" cy="1"/>
            </a:xfrm>
            <a:custGeom>
              <a:avLst/>
              <a:gdLst>
                <a:gd name="T0" fmla="*/ 0 w 2"/>
                <a:gd name="T1" fmla="*/ 0 h 1"/>
                <a:gd name="T2" fmla="*/ 0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0"/>
                    <a:pt x="0" y="0"/>
                  </a:cubicBez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853"/>
            <p:cNvSpPr>
              <a:spLocks/>
            </p:cNvSpPr>
            <p:nvPr/>
          </p:nvSpPr>
          <p:spPr bwMode="auto">
            <a:xfrm>
              <a:off x="2023" y="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83" name="Group 682"/>
          <p:cNvGrpSpPr/>
          <p:nvPr/>
        </p:nvGrpSpPr>
        <p:grpSpPr>
          <a:xfrm>
            <a:off x="1913835" y="3432151"/>
            <a:ext cx="3772831" cy="3362438"/>
            <a:chOff x="949845" y="1882014"/>
            <a:chExt cx="2319277" cy="2066461"/>
          </a:xfrm>
          <a:solidFill>
            <a:schemeClr val="accent1"/>
          </a:solidFill>
        </p:grpSpPr>
        <p:sp>
          <p:nvSpPr>
            <p:cNvPr id="684" name="Freeform 2109"/>
            <p:cNvSpPr>
              <a:spLocks/>
            </p:cNvSpPr>
            <p:nvPr/>
          </p:nvSpPr>
          <p:spPr bwMode="auto">
            <a:xfrm>
              <a:off x="2518331" y="3809992"/>
              <a:ext cx="35310" cy="17985"/>
            </a:xfrm>
            <a:custGeom>
              <a:avLst/>
              <a:gdLst>
                <a:gd name="T0" fmla="*/ 4 w 20"/>
                <a:gd name="T1" fmla="*/ 1 h 11"/>
                <a:gd name="T2" fmla="*/ 4 w 20"/>
                <a:gd name="T3" fmla="*/ 1 h 11"/>
                <a:gd name="T4" fmla="*/ 2 w 20"/>
                <a:gd name="T5" fmla="*/ 2 h 11"/>
                <a:gd name="T6" fmla="*/ 2 w 20"/>
                <a:gd name="T7" fmla="*/ 2 h 11"/>
                <a:gd name="T8" fmla="*/ 1 w 20"/>
                <a:gd name="T9" fmla="*/ 3 h 11"/>
                <a:gd name="T10" fmla="*/ 1 w 20"/>
                <a:gd name="T11" fmla="*/ 3 h 11"/>
                <a:gd name="T12" fmla="*/ 0 w 20"/>
                <a:gd name="T13" fmla="*/ 5 h 11"/>
                <a:gd name="T14" fmla="*/ 0 w 20"/>
                <a:gd name="T15" fmla="*/ 5 h 11"/>
                <a:gd name="T16" fmla="*/ 18 w 20"/>
                <a:gd name="T17" fmla="*/ 11 h 11"/>
                <a:gd name="T18" fmla="*/ 20 w 20"/>
                <a:gd name="T19" fmla="*/ 10 h 11"/>
                <a:gd name="T20" fmla="*/ 20 w 20"/>
                <a:gd name="T21" fmla="*/ 10 h 11"/>
                <a:gd name="T22" fmla="*/ 20 w 20"/>
                <a:gd name="T23" fmla="*/ 9 h 11"/>
                <a:gd name="T24" fmla="*/ 20 w 20"/>
                <a:gd name="T25" fmla="*/ 8 h 11"/>
                <a:gd name="T26" fmla="*/ 20 w 20"/>
                <a:gd name="T27" fmla="*/ 8 h 11"/>
                <a:gd name="T28" fmla="*/ 20 w 20"/>
                <a:gd name="T29" fmla="*/ 7 h 11"/>
                <a:gd name="T30" fmla="*/ 20 w 20"/>
                <a:gd name="T31" fmla="*/ 7 h 11"/>
                <a:gd name="T32" fmla="*/ 20 w 20"/>
                <a:gd name="T33" fmla="*/ 6 h 11"/>
                <a:gd name="T34" fmla="*/ 20 w 20"/>
                <a:gd name="T35" fmla="*/ 6 h 11"/>
                <a:gd name="T36" fmla="*/ 20 w 20"/>
                <a:gd name="T37" fmla="*/ 6 h 11"/>
                <a:gd name="T38" fmla="*/ 20 w 20"/>
                <a:gd name="T39" fmla="*/ 5 h 11"/>
                <a:gd name="T40" fmla="*/ 20 w 20"/>
                <a:gd name="T41" fmla="*/ 5 h 11"/>
                <a:gd name="T42" fmla="*/ 20 w 20"/>
                <a:gd name="T43" fmla="*/ 5 h 11"/>
                <a:gd name="T44" fmla="*/ 20 w 20"/>
                <a:gd name="T45" fmla="*/ 5 h 11"/>
                <a:gd name="T46" fmla="*/ 20 w 20"/>
                <a:gd name="T47" fmla="*/ 5 h 11"/>
                <a:gd name="T48" fmla="*/ 20 w 20"/>
                <a:gd name="T49" fmla="*/ 5 h 11"/>
                <a:gd name="T50" fmla="*/ 18 w 20"/>
                <a:gd name="T51" fmla="*/ 5 h 11"/>
                <a:gd name="T52" fmla="*/ 17 w 20"/>
                <a:gd name="T53" fmla="*/ 5 h 11"/>
                <a:gd name="T54" fmla="*/ 8 w 20"/>
                <a:gd name="T55" fmla="*/ 2 h 11"/>
                <a:gd name="T56" fmla="*/ 7 w 20"/>
                <a:gd name="T57" fmla="*/ 1 h 11"/>
                <a:gd name="T58" fmla="*/ 6 w 20"/>
                <a:gd name="T59" fmla="*/ 1 h 11"/>
                <a:gd name="T60" fmla="*/ 5 w 20"/>
                <a:gd name="T61" fmla="*/ 0 h 11"/>
                <a:gd name="T62" fmla="*/ 4 w 20"/>
                <a:gd name="T63" fmla="*/ 1 h 11"/>
                <a:gd name="T64" fmla="*/ 4 w 20"/>
                <a:gd name="T6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1">
                  <a:moveTo>
                    <a:pt x="4" y="1"/>
                  </a:moveTo>
                  <a:cubicBezTo>
                    <a:pt x="4" y="1"/>
                    <a:pt x="4" y="1"/>
                    <a:pt x="4" y="1"/>
                  </a:cubicBezTo>
                  <a:cubicBezTo>
                    <a:pt x="4" y="1"/>
                    <a:pt x="3" y="2"/>
                    <a:pt x="2" y="2"/>
                  </a:cubicBezTo>
                  <a:cubicBezTo>
                    <a:pt x="2" y="2"/>
                    <a:pt x="2" y="2"/>
                    <a:pt x="2" y="2"/>
                  </a:cubicBezTo>
                  <a:cubicBezTo>
                    <a:pt x="2" y="3"/>
                    <a:pt x="2" y="3"/>
                    <a:pt x="1" y="3"/>
                  </a:cubicBezTo>
                  <a:cubicBezTo>
                    <a:pt x="1" y="3"/>
                    <a:pt x="1" y="3"/>
                    <a:pt x="1" y="3"/>
                  </a:cubicBezTo>
                  <a:cubicBezTo>
                    <a:pt x="1" y="4"/>
                    <a:pt x="0" y="4"/>
                    <a:pt x="0" y="5"/>
                  </a:cubicBezTo>
                  <a:cubicBezTo>
                    <a:pt x="0" y="5"/>
                    <a:pt x="0" y="5"/>
                    <a:pt x="0" y="5"/>
                  </a:cubicBezTo>
                  <a:cubicBezTo>
                    <a:pt x="5" y="8"/>
                    <a:pt x="15" y="11"/>
                    <a:pt x="18" y="11"/>
                  </a:cubicBezTo>
                  <a:cubicBezTo>
                    <a:pt x="19" y="11"/>
                    <a:pt x="19" y="10"/>
                    <a:pt x="20" y="10"/>
                  </a:cubicBezTo>
                  <a:cubicBezTo>
                    <a:pt x="20" y="10"/>
                    <a:pt x="20" y="10"/>
                    <a:pt x="20" y="10"/>
                  </a:cubicBezTo>
                  <a:cubicBezTo>
                    <a:pt x="20" y="9"/>
                    <a:pt x="20" y="9"/>
                    <a:pt x="20" y="9"/>
                  </a:cubicBezTo>
                  <a:cubicBezTo>
                    <a:pt x="20" y="9"/>
                    <a:pt x="20" y="8"/>
                    <a:pt x="20" y="8"/>
                  </a:cubicBezTo>
                  <a:cubicBezTo>
                    <a:pt x="20" y="8"/>
                    <a:pt x="20" y="8"/>
                    <a:pt x="20" y="8"/>
                  </a:cubicBezTo>
                  <a:cubicBezTo>
                    <a:pt x="20" y="8"/>
                    <a:pt x="20" y="7"/>
                    <a:pt x="20" y="7"/>
                  </a:cubicBezTo>
                  <a:cubicBezTo>
                    <a:pt x="20" y="7"/>
                    <a:pt x="20" y="7"/>
                    <a:pt x="20" y="7"/>
                  </a:cubicBezTo>
                  <a:cubicBezTo>
                    <a:pt x="20" y="7"/>
                    <a:pt x="20" y="6"/>
                    <a:pt x="20" y="6"/>
                  </a:cubicBezTo>
                  <a:cubicBezTo>
                    <a:pt x="20" y="6"/>
                    <a:pt x="20" y="6"/>
                    <a:pt x="20" y="6"/>
                  </a:cubicBezTo>
                  <a:cubicBezTo>
                    <a:pt x="20" y="6"/>
                    <a:pt x="20" y="6"/>
                    <a:pt x="20" y="6"/>
                  </a:cubicBezTo>
                  <a:cubicBezTo>
                    <a:pt x="20" y="6"/>
                    <a:pt x="20" y="6"/>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19" y="5"/>
                    <a:pt x="18" y="5"/>
                  </a:cubicBezTo>
                  <a:cubicBezTo>
                    <a:pt x="17" y="5"/>
                    <a:pt x="17" y="5"/>
                    <a:pt x="17" y="5"/>
                  </a:cubicBezTo>
                  <a:cubicBezTo>
                    <a:pt x="15" y="5"/>
                    <a:pt x="12" y="5"/>
                    <a:pt x="8" y="2"/>
                  </a:cubicBezTo>
                  <a:cubicBezTo>
                    <a:pt x="8" y="2"/>
                    <a:pt x="7" y="2"/>
                    <a:pt x="7" y="1"/>
                  </a:cubicBezTo>
                  <a:cubicBezTo>
                    <a:pt x="6" y="1"/>
                    <a:pt x="6" y="1"/>
                    <a:pt x="6" y="1"/>
                  </a:cubicBezTo>
                  <a:cubicBezTo>
                    <a:pt x="6" y="1"/>
                    <a:pt x="5" y="1"/>
                    <a:pt x="5" y="0"/>
                  </a:cubicBezTo>
                  <a:cubicBezTo>
                    <a:pt x="5" y="1"/>
                    <a:pt x="5"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5" name="Freeform 2110"/>
            <p:cNvSpPr>
              <a:spLocks/>
            </p:cNvSpPr>
            <p:nvPr/>
          </p:nvSpPr>
          <p:spPr bwMode="auto">
            <a:xfrm>
              <a:off x="2533198" y="3777619"/>
              <a:ext cx="111504" cy="53955"/>
            </a:xfrm>
            <a:custGeom>
              <a:avLst/>
              <a:gdLst>
                <a:gd name="T0" fmla="*/ 60 w 63"/>
                <a:gd name="T1" fmla="*/ 7 h 32"/>
                <a:gd name="T2" fmla="*/ 52 w 63"/>
                <a:gd name="T3" fmla="*/ 3 h 32"/>
                <a:gd name="T4" fmla="*/ 43 w 63"/>
                <a:gd name="T5" fmla="*/ 0 h 32"/>
                <a:gd name="T6" fmla="*/ 30 w 63"/>
                <a:gd name="T7" fmla="*/ 3 h 32"/>
                <a:gd name="T8" fmla="*/ 20 w 63"/>
                <a:gd name="T9" fmla="*/ 3 h 32"/>
                <a:gd name="T10" fmla="*/ 9 w 63"/>
                <a:gd name="T11" fmla="*/ 4 h 32"/>
                <a:gd name="T12" fmla="*/ 7 w 63"/>
                <a:gd name="T13" fmla="*/ 6 h 32"/>
                <a:gd name="T14" fmla="*/ 6 w 63"/>
                <a:gd name="T15" fmla="*/ 7 h 32"/>
                <a:gd name="T16" fmla="*/ 3 w 63"/>
                <a:gd name="T17" fmla="*/ 10 h 32"/>
                <a:gd name="T18" fmla="*/ 0 w 63"/>
                <a:gd name="T19" fmla="*/ 15 h 32"/>
                <a:gd name="T20" fmla="*/ 0 w 63"/>
                <a:gd name="T21" fmla="*/ 16 h 32"/>
                <a:gd name="T22" fmla="*/ 0 w 63"/>
                <a:gd name="T23" fmla="*/ 17 h 32"/>
                <a:gd name="T24" fmla="*/ 1 w 63"/>
                <a:gd name="T25" fmla="*/ 17 h 32"/>
                <a:gd name="T26" fmla="*/ 3 w 63"/>
                <a:gd name="T27" fmla="*/ 18 h 32"/>
                <a:gd name="T28" fmla="*/ 9 w 63"/>
                <a:gd name="T29" fmla="*/ 20 h 32"/>
                <a:gd name="T30" fmla="*/ 10 w 63"/>
                <a:gd name="T31" fmla="*/ 20 h 32"/>
                <a:gd name="T32" fmla="*/ 16 w 63"/>
                <a:gd name="T33" fmla="*/ 22 h 32"/>
                <a:gd name="T34" fmla="*/ 16 w 63"/>
                <a:gd name="T35" fmla="*/ 22 h 32"/>
                <a:gd name="T36" fmla="*/ 16 w 63"/>
                <a:gd name="T37" fmla="*/ 23 h 32"/>
                <a:gd name="T38" fmla="*/ 16 w 63"/>
                <a:gd name="T39" fmla="*/ 23 h 32"/>
                <a:gd name="T40" fmla="*/ 16 w 63"/>
                <a:gd name="T41" fmla="*/ 24 h 32"/>
                <a:gd name="T42" fmla="*/ 16 w 63"/>
                <a:gd name="T43" fmla="*/ 25 h 32"/>
                <a:gd name="T44" fmla="*/ 16 w 63"/>
                <a:gd name="T45" fmla="*/ 25 h 32"/>
                <a:gd name="T46" fmla="*/ 16 w 63"/>
                <a:gd name="T47" fmla="*/ 27 h 32"/>
                <a:gd name="T48" fmla="*/ 16 w 63"/>
                <a:gd name="T49" fmla="*/ 27 h 32"/>
                <a:gd name="T50" fmla="*/ 18 w 63"/>
                <a:gd name="T51" fmla="*/ 29 h 32"/>
                <a:gd name="T52" fmla="*/ 20 w 63"/>
                <a:gd name="T53" fmla="*/ 32 h 32"/>
                <a:gd name="T54" fmla="*/ 21 w 63"/>
                <a:gd name="T55" fmla="*/ 32 h 32"/>
                <a:gd name="T56" fmla="*/ 24 w 63"/>
                <a:gd name="T57" fmla="*/ 30 h 32"/>
                <a:gd name="T58" fmla="*/ 24 w 63"/>
                <a:gd name="T59" fmla="*/ 29 h 32"/>
                <a:gd name="T60" fmla="*/ 24 w 63"/>
                <a:gd name="T61" fmla="*/ 24 h 32"/>
                <a:gd name="T62" fmla="*/ 29 w 63"/>
                <a:gd name="T63" fmla="*/ 21 h 32"/>
                <a:gd name="T64" fmla="*/ 40 w 63"/>
                <a:gd name="T65" fmla="*/ 18 h 32"/>
                <a:gd name="T66" fmla="*/ 47 w 63"/>
                <a:gd name="T67" fmla="*/ 13 h 32"/>
                <a:gd name="T68" fmla="*/ 50 w 63"/>
                <a:gd name="T69" fmla="*/ 13 h 32"/>
                <a:gd name="T70" fmla="*/ 52 w 63"/>
                <a:gd name="T71" fmla="*/ 14 h 32"/>
                <a:gd name="T72" fmla="*/ 54 w 63"/>
                <a:gd name="T73" fmla="*/ 12 h 32"/>
                <a:gd name="T74" fmla="*/ 56 w 63"/>
                <a:gd name="T75" fmla="*/ 11 h 32"/>
                <a:gd name="T76" fmla="*/ 56 w 63"/>
                <a:gd name="T77" fmla="*/ 11 h 32"/>
                <a:gd name="T78" fmla="*/ 58 w 63"/>
                <a:gd name="T79" fmla="*/ 10 h 32"/>
                <a:gd name="T80" fmla="*/ 58 w 63"/>
                <a:gd name="T81" fmla="*/ 10 h 32"/>
                <a:gd name="T82" fmla="*/ 60 w 63"/>
                <a:gd name="T83" fmla="*/ 9 h 32"/>
                <a:gd name="T84" fmla="*/ 61 w 63"/>
                <a:gd name="T85" fmla="*/ 9 h 32"/>
                <a:gd name="T86" fmla="*/ 63 w 63"/>
                <a:gd name="T87" fmla="*/ 9 h 32"/>
                <a:gd name="T88" fmla="*/ 63 w 63"/>
                <a:gd name="T89" fmla="*/ 9 h 32"/>
                <a:gd name="T90" fmla="*/ 60 w 63"/>
                <a:gd name="T9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32">
                  <a:moveTo>
                    <a:pt x="60" y="7"/>
                  </a:moveTo>
                  <a:cubicBezTo>
                    <a:pt x="57" y="6"/>
                    <a:pt x="54" y="5"/>
                    <a:pt x="52" y="3"/>
                  </a:cubicBezTo>
                  <a:cubicBezTo>
                    <a:pt x="50" y="1"/>
                    <a:pt x="47" y="0"/>
                    <a:pt x="43" y="0"/>
                  </a:cubicBezTo>
                  <a:cubicBezTo>
                    <a:pt x="37" y="0"/>
                    <a:pt x="31" y="2"/>
                    <a:pt x="30" y="3"/>
                  </a:cubicBezTo>
                  <a:cubicBezTo>
                    <a:pt x="27" y="4"/>
                    <a:pt x="23" y="4"/>
                    <a:pt x="20" y="3"/>
                  </a:cubicBezTo>
                  <a:cubicBezTo>
                    <a:pt x="16" y="3"/>
                    <a:pt x="12" y="2"/>
                    <a:pt x="9" y="4"/>
                  </a:cubicBezTo>
                  <a:cubicBezTo>
                    <a:pt x="9" y="5"/>
                    <a:pt x="8" y="5"/>
                    <a:pt x="7" y="6"/>
                  </a:cubicBezTo>
                  <a:cubicBezTo>
                    <a:pt x="7" y="6"/>
                    <a:pt x="7" y="7"/>
                    <a:pt x="6" y="7"/>
                  </a:cubicBezTo>
                  <a:cubicBezTo>
                    <a:pt x="5" y="8"/>
                    <a:pt x="4" y="9"/>
                    <a:pt x="3" y="10"/>
                  </a:cubicBezTo>
                  <a:cubicBezTo>
                    <a:pt x="1" y="12"/>
                    <a:pt x="0" y="14"/>
                    <a:pt x="0" y="15"/>
                  </a:cubicBezTo>
                  <a:cubicBezTo>
                    <a:pt x="0" y="16"/>
                    <a:pt x="0" y="16"/>
                    <a:pt x="0" y="16"/>
                  </a:cubicBezTo>
                  <a:cubicBezTo>
                    <a:pt x="0" y="16"/>
                    <a:pt x="0" y="16"/>
                    <a:pt x="0" y="17"/>
                  </a:cubicBezTo>
                  <a:cubicBezTo>
                    <a:pt x="0" y="17"/>
                    <a:pt x="0" y="17"/>
                    <a:pt x="1" y="17"/>
                  </a:cubicBezTo>
                  <a:cubicBezTo>
                    <a:pt x="1" y="17"/>
                    <a:pt x="2" y="18"/>
                    <a:pt x="3" y="18"/>
                  </a:cubicBezTo>
                  <a:cubicBezTo>
                    <a:pt x="5" y="19"/>
                    <a:pt x="7" y="20"/>
                    <a:pt x="9" y="20"/>
                  </a:cubicBezTo>
                  <a:cubicBezTo>
                    <a:pt x="10" y="20"/>
                    <a:pt x="10" y="20"/>
                    <a:pt x="10" y="20"/>
                  </a:cubicBezTo>
                  <a:cubicBezTo>
                    <a:pt x="12" y="20"/>
                    <a:pt x="14" y="20"/>
                    <a:pt x="16" y="22"/>
                  </a:cubicBezTo>
                  <a:cubicBezTo>
                    <a:pt x="16" y="22"/>
                    <a:pt x="16" y="22"/>
                    <a:pt x="16" y="22"/>
                  </a:cubicBezTo>
                  <a:cubicBezTo>
                    <a:pt x="16" y="22"/>
                    <a:pt x="16" y="22"/>
                    <a:pt x="16" y="23"/>
                  </a:cubicBezTo>
                  <a:cubicBezTo>
                    <a:pt x="16" y="23"/>
                    <a:pt x="16" y="23"/>
                    <a:pt x="16" y="23"/>
                  </a:cubicBezTo>
                  <a:cubicBezTo>
                    <a:pt x="16" y="24"/>
                    <a:pt x="16" y="24"/>
                    <a:pt x="16" y="24"/>
                  </a:cubicBezTo>
                  <a:cubicBezTo>
                    <a:pt x="16" y="24"/>
                    <a:pt x="16" y="25"/>
                    <a:pt x="16" y="25"/>
                  </a:cubicBezTo>
                  <a:cubicBezTo>
                    <a:pt x="16" y="25"/>
                    <a:pt x="16" y="25"/>
                    <a:pt x="16" y="25"/>
                  </a:cubicBezTo>
                  <a:cubicBezTo>
                    <a:pt x="16" y="26"/>
                    <a:pt x="16" y="27"/>
                    <a:pt x="16" y="27"/>
                  </a:cubicBezTo>
                  <a:cubicBezTo>
                    <a:pt x="16" y="27"/>
                    <a:pt x="16" y="27"/>
                    <a:pt x="16" y="27"/>
                  </a:cubicBezTo>
                  <a:cubicBezTo>
                    <a:pt x="17" y="28"/>
                    <a:pt x="18" y="28"/>
                    <a:pt x="18" y="29"/>
                  </a:cubicBezTo>
                  <a:cubicBezTo>
                    <a:pt x="20" y="30"/>
                    <a:pt x="20" y="31"/>
                    <a:pt x="20" y="32"/>
                  </a:cubicBezTo>
                  <a:cubicBezTo>
                    <a:pt x="21" y="32"/>
                    <a:pt x="21" y="32"/>
                    <a:pt x="21" y="32"/>
                  </a:cubicBezTo>
                  <a:cubicBezTo>
                    <a:pt x="22" y="31"/>
                    <a:pt x="23" y="30"/>
                    <a:pt x="24" y="30"/>
                  </a:cubicBezTo>
                  <a:cubicBezTo>
                    <a:pt x="24" y="30"/>
                    <a:pt x="24" y="29"/>
                    <a:pt x="24" y="29"/>
                  </a:cubicBezTo>
                  <a:cubicBezTo>
                    <a:pt x="23" y="28"/>
                    <a:pt x="23" y="26"/>
                    <a:pt x="24" y="24"/>
                  </a:cubicBezTo>
                  <a:cubicBezTo>
                    <a:pt x="25" y="22"/>
                    <a:pt x="27" y="21"/>
                    <a:pt x="29" y="21"/>
                  </a:cubicBezTo>
                  <a:cubicBezTo>
                    <a:pt x="36" y="21"/>
                    <a:pt x="39" y="20"/>
                    <a:pt x="40" y="18"/>
                  </a:cubicBezTo>
                  <a:cubicBezTo>
                    <a:pt x="40" y="15"/>
                    <a:pt x="43" y="13"/>
                    <a:pt x="47" y="13"/>
                  </a:cubicBezTo>
                  <a:cubicBezTo>
                    <a:pt x="48" y="13"/>
                    <a:pt x="49" y="13"/>
                    <a:pt x="50" y="13"/>
                  </a:cubicBezTo>
                  <a:cubicBezTo>
                    <a:pt x="51" y="14"/>
                    <a:pt x="52" y="14"/>
                    <a:pt x="52" y="14"/>
                  </a:cubicBezTo>
                  <a:cubicBezTo>
                    <a:pt x="53" y="14"/>
                    <a:pt x="54" y="13"/>
                    <a:pt x="54" y="12"/>
                  </a:cubicBezTo>
                  <a:cubicBezTo>
                    <a:pt x="55" y="12"/>
                    <a:pt x="55" y="12"/>
                    <a:pt x="56" y="11"/>
                  </a:cubicBezTo>
                  <a:cubicBezTo>
                    <a:pt x="56" y="11"/>
                    <a:pt x="56" y="11"/>
                    <a:pt x="56" y="11"/>
                  </a:cubicBezTo>
                  <a:cubicBezTo>
                    <a:pt x="57" y="11"/>
                    <a:pt x="57" y="11"/>
                    <a:pt x="58" y="10"/>
                  </a:cubicBezTo>
                  <a:cubicBezTo>
                    <a:pt x="58" y="10"/>
                    <a:pt x="58" y="10"/>
                    <a:pt x="58" y="10"/>
                  </a:cubicBezTo>
                  <a:cubicBezTo>
                    <a:pt x="59" y="10"/>
                    <a:pt x="60" y="10"/>
                    <a:pt x="60" y="9"/>
                  </a:cubicBezTo>
                  <a:cubicBezTo>
                    <a:pt x="60" y="9"/>
                    <a:pt x="60" y="9"/>
                    <a:pt x="61" y="9"/>
                  </a:cubicBezTo>
                  <a:cubicBezTo>
                    <a:pt x="61" y="9"/>
                    <a:pt x="62" y="9"/>
                    <a:pt x="63" y="9"/>
                  </a:cubicBezTo>
                  <a:cubicBezTo>
                    <a:pt x="63" y="9"/>
                    <a:pt x="63" y="9"/>
                    <a:pt x="63" y="9"/>
                  </a:cubicBezTo>
                  <a:cubicBezTo>
                    <a:pt x="62" y="8"/>
                    <a:pt x="61" y="8"/>
                    <a:pt x="6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6" name="Freeform 2111"/>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7" name="Freeform 2112"/>
            <p:cNvSpPr>
              <a:spLocks/>
            </p:cNvSpPr>
            <p:nvPr/>
          </p:nvSpPr>
          <p:spPr bwMode="auto">
            <a:xfrm>
              <a:off x="2561074" y="3818984"/>
              <a:ext cx="0" cy="3597"/>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8" name="Freeform 2113"/>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9" name="Freeform 2114"/>
            <p:cNvSpPr>
              <a:spLocks/>
            </p:cNvSpPr>
            <p:nvPr/>
          </p:nvSpPr>
          <p:spPr bwMode="auto">
            <a:xfrm>
              <a:off x="2561074" y="381718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0" name="Freeform 2115"/>
            <p:cNvSpPr>
              <a:spLocks/>
            </p:cNvSpPr>
            <p:nvPr/>
          </p:nvSpPr>
          <p:spPr bwMode="auto">
            <a:xfrm>
              <a:off x="2533198" y="3806395"/>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1" name="Freeform 2116"/>
            <p:cNvSpPr>
              <a:spLocks/>
            </p:cNvSpPr>
            <p:nvPr/>
          </p:nvSpPr>
          <p:spPr bwMode="auto">
            <a:xfrm>
              <a:off x="1975679" y="3430511"/>
              <a:ext cx="600262" cy="359697"/>
            </a:xfrm>
            <a:custGeom>
              <a:avLst/>
              <a:gdLst>
                <a:gd name="T0" fmla="*/ 321 w 338"/>
                <a:gd name="T1" fmla="*/ 169 h 209"/>
                <a:gd name="T2" fmla="*/ 322 w 338"/>
                <a:gd name="T3" fmla="*/ 170 h 209"/>
                <a:gd name="T4" fmla="*/ 325 w 338"/>
                <a:gd name="T5" fmla="*/ 171 h 209"/>
                <a:gd name="T6" fmla="*/ 329 w 338"/>
                <a:gd name="T7" fmla="*/ 154 h 209"/>
                <a:gd name="T8" fmla="*/ 337 w 338"/>
                <a:gd name="T9" fmla="*/ 137 h 209"/>
                <a:gd name="T10" fmla="*/ 312 w 338"/>
                <a:gd name="T11" fmla="*/ 138 h 209"/>
                <a:gd name="T12" fmla="*/ 291 w 338"/>
                <a:gd name="T13" fmla="*/ 167 h 209"/>
                <a:gd name="T14" fmla="*/ 277 w 338"/>
                <a:gd name="T15" fmla="*/ 170 h 209"/>
                <a:gd name="T16" fmla="*/ 245 w 338"/>
                <a:gd name="T17" fmla="*/ 173 h 209"/>
                <a:gd name="T18" fmla="*/ 231 w 338"/>
                <a:gd name="T19" fmla="*/ 156 h 209"/>
                <a:gd name="T20" fmla="*/ 214 w 338"/>
                <a:gd name="T21" fmla="*/ 118 h 209"/>
                <a:gd name="T22" fmla="*/ 218 w 338"/>
                <a:gd name="T23" fmla="*/ 84 h 209"/>
                <a:gd name="T24" fmla="*/ 217 w 338"/>
                <a:gd name="T25" fmla="*/ 83 h 209"/>
                <a:gd name="T26" fmla="*/ 201 w 338"/>
                <a:gd name="T27" fmla="*/ 78 h 209"/>
                <a:gd name="T28" fmla="*/ 195 w 338"/>
                <a:gd name="T29" fmla="*/ 66 h 209"/>
                <a:gd name="T30" fmla="*/ 182 w 338"/>
                <a:gd name="T31" fmla="*/ 46 h 209"/>
                <a:gd name="T32" fmla="*/ 157 w 338"/>
                <a:gd name="T33" fmla="*/ 45 h 209"/>
                <a:gd name="T34" fmla="*/ 145 w 338"/>
                <a:gd name="T35" fmla="*/ 41 h 209"/>
                <a:gd name="T36" fmla="*/ 130 w 338"/>
                <a:gd name="T37" fmla="*/ 23 h 209"/>
                <a:gd name="T38" fmla="*/ 64 w 338"/>
                <a:gd name="T39" fmla="*/ 17 h 209"/>
                <a:gd name="T40" fmla="*/ 0 w 338"/>
                <a:gd name="T41" fmla="*/ 3 h 209"/>
                <a:gd name="T42" fmla="*/ 28 w 338"/>
                <a:gd name="T43" fmla="*/ 42 h 209"/>
                <a:gd name="T44" fmla="*/ 26 w 338"/>
                <a:gd name="T45" fmla="*/ 61 h 209"/>
                <a:gd name="T46" fmla="*/ 51 w 338"/>
                <a:gd name="T47" fmla="*/ 76 h 209"/>
                <a:gd name="T48" fmla="*/ 67 w 338"/>
                <a:gd name="T49" fmla="*/ 102 h 209"/>
                <a:gd name="T50" fmla="*/ 79 w 338"/>
                <a:gd name="T51" fmla="*/ 105 h 209"/>
                <a:gd name="T52" fmla="*/ 67 w 338"/>
                <a:gd name="T53" fmla="*/ 93 h 209"/>
                <a:gd name="T54" fmla="*/ 39 w 338"/>
                <a:gd name="T55" fmla="*/ 48 h 209"/>
                <a:gd name="T56" fmla="*/ 36 w 338"/>
                <a:gd name="T57" fmla="*/ 40 h 209"/>
                <a:gd name="T58" fmla="*/ 20 w 338"/>
                <a:gd name="T59" fmla="*/ 8 h 209"/>
                <a:gd name="T60" fmla="*/ 32 w 338"/>
                <a:gd name="T61" fmla="*/ 9 h 209"/>
                <a:gd name="T62" fmla="*/ 45 w 338"/>
                <a:gd name="T63" fmla="*/ 18 h 209"/>
                <a:gd name="T64" fmla="*/ 50 w 338"/>
                <a:gd name="T65" fmla="*/ 45 h 209"/>
                <a:gd name="T66" fmla="*/ 68 w 338"/>
                <a:gd name="T67" fmla="*/ 54 h 209"/>
                <a:gd name="T68" fmla="*/ 84 w 338"/>
                <a:gd name="T69" fmla="*/ 70 h 209"/>
                <a:gd name="T70" fmla="*/ 93 w 338"/>
                <a:gd name="T71" fmla="*/ 86 h 209"/>
                <a:gd name="T72" fmla="*/ 133 w 338"/>
                <a:gd name="T73" fmla="*/ 133 h 209"/>
                <a:gd name="T74" fmla="*/ 133 w 338"/>
                <a:gd name="T75" fmla="*/ 146 h 209"/>
                <a:gd name="T76" fmla="*/ 151 w 338"/>
                <a:gd name="T77" fmla="*/ 169 h 209"/>
                <a:gd name="T78" fmla="*/ 180 w 338"/>
                <a:gd name="T79" fmla="*/ 181 h 209"/>
                <a:gd name="T80" fmla="*/ 248 w 338"/>
                <a:gd name="T81" fmla="*/ 196 h 209"/>
                <a:gd name="T82" fmla="*/ 276 w 338"/>
                <a:gd name="T83" fmla="*/ 205 h 209"/>
                <a:gd name="T84" fmla="*/ 278 w 338"/>
                <a:gd name="T85" fmla="*/ 203 h 209"/>
                <a:gd name="T86" fmla="*/ 279 w 338"/>
                <a:gd name="T87" fmla="*/ 201 h 209"/>
                <a:gd name="T88" fmla="*/ 280 w 338"/>
                <a:gd name="T89" fmla="*/ 199 h 209"/>
                <a:gd name="T90" fmla="*/ 281 w 338"/>
                <a:gd name="T91" fmla="*/ 198 h 209"/>
                <a:gd name="T92" fmla="*/ 282 w 338"/>
                <a:gd name="T93" fmla="*/ 198 h 209"/>
                <a:gd name="T94" fmla="*/ 282 w 338"/>
                <a:gd name="T95" fmla="*/ 198 h 209"/>
                <a:gd name="T96" fmla="*/ 286 w 338"/>
                <a:gd name="T97" fmla="*/ 197 h 209"/>
                <a:gd name="T98" fmla="*/ 292 w 338"/>
                <a:gd name="T99" fmla="*/ 193 h 209"/>
                <a:gd name="T100" fmla="*/ 288 w 338"/>
                <a:gd name="T101" fmla="*/ 185 h 209"/>
                <a:gd name="T102" fmla="*/ 296 w 338"/>
                <a:gd name="T103" fmla="*/ 176 h 209"/>
                <a:gd name="T104" fmla="*/ 308 w 338"/>
                <a:gd name="T105"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8" h="209">
                  <a:moveTo>
                    <a:pt x="312" y="177"/>
                  </a:moveTo>
                  <a:cubicBezTo>
                    <a:pt x="313" y="177"/>
                    <a:pt x="313" y="177"/>
                    <a:pt x="313" y="177"/>
                  </a:cubicBezTo>
                  <a:cubicBezTo>
                    <a:pt x="313" y="176"/>
                    <a:pt x="314" y="176"/>
                    <a:pt x="314" y="175"/>
                  </a:cubicBezTo>
                  <a:cubicBezTo>
                    <a:pt x="316" y="173"/>
                    <a:pt x="318" y="170"/>
                    <a:pt x="321" y="169"/>
                  </a:cubicBezTo>
                  <a:cubicBezTo>
                    <a:pt x="321" y="169"/>
                    <a:pt x="321" y="169"/>
                    <a:pt x="321" y="169"/>
                  </a:cubicBezTo>
                  <a:cubicBezTo>
                    <a:pt x="321" y="169"/>
                    <a:pt x="321" y="169"/>
                    <a:pt x="321" y="169"/>
                  </a:cubicBezTo>
                  <a:cubicBezTo>
                    <a:pt x="321" y="169"/>
                    <a:pt x="321" y="169"/>
                    <a:pt x="321" y="169"/>
                  </a:cubicBezTo>
                  <a:cubicBezTo>
                    <a:pt x="321" y="169"/>
                    <a:pt x="322" y="170"/>
                    <a:pt x="322" y="170"/>
                  </a:cubicBezTo>
                  <a:cubicBezTo>
                    <a:pt x="323" y="170"/>
                    <a:pt x="323" y="170"/>
                    <a:pt x="323" y="170"/>
                  </a:cubicBezTo>
                  <a:cubicBezTo>
                    <a:pt x="323" y="170"/>
                    <a:pt x="323" y="170"/>
                    <a:pt x="324" y="170"/>
                  </a:cubicBezTo>
                  <a:cubicBezTo>
                    <a:pt x="324" y="170"/>
                    <a:pt x="324" y="170"/>
                    <a:pt x="324" y="171"/>
                  </a:cubicBezTo>
                  <a:cubicBezTo>
                    <a:pt x="325" y="171"/>
                    <a:pt x="325" y="171"/>
                    <a:pt x="325" y="171"/>
                  </a:cubicBezTo>
                  <a:cubicBezTo>
                    <a:pt x="326" y="171"/>
                    <a:pt x="326" y="172"/>
                    <a:pt x="326" y="172"/>
                  </a:cubicBezTo>
                  <a:cubicBezTo>
                    <a:pt x="326" y="172"/>
                    <a:pt x="326" y="172"/>
                    <a:pt x="326" y="172"/>
                  </a:cubicBezTo>
                  <a:cubicBezTo>
                    <a:pt x="328" y="169"/>
                    <a:pt x="329" y="163"/>
                    <a:pt x="329" y="159"/>
                  </a:cubicBezTo>
                  <a:cubicBezTo>
                    <a:pt x="330" y="157"/>
                    <a:pt x="330" y="155"/>
                    <a:pt x="329" y="154"/>
                  </a:cubicBezTo>
                  <a:cubicBezTo>
                    <a:pt x="329" y="151"/>
                    <a:pt x="329" y="148"/>
                    <a:pt x="332" y="145"/>
                  </a:cubicBezTo>
                  <a:cubicBezTo>
                    <a:pt x="333" y="144"/>
                    <a:pt x="334" y="143"/>
                    <a:pt x="335" y="142"/>
                  </a:cubicBezTo>
                  <a:cubicBezTo>
                    <a:pt x="337" y="141"/>
                    <a:pt x="338" y="140"/>
                    <a:pt x="338" y="138"/>
                  </a:cubicBezTo>
                  <a:cubicBezTo>
                    <a:pt x="338" y="137"/>
                    <a:pt x="337" y="137"/>
                    <a:pt x="337" y="137"/>
                  </a:cubicBezTo>
                  <a:cubicBezTo>
                    <a:pt x="337" y="137"/>
                    <a:pt x="336" y="137"/>
                    <a:pt x="336" y="137"/>
                  </a:cubicBezTo>
                  <a:cubicBezTo>
                    <a:pt x="334" y="138"/>
                    <a:pt x="331" y="138"/>
                    <a:pt x="329" y="137"/>
                  </a:cubicBezTo>
                  <a:cubicBezTo>
                    <a:pt x="327" y="135"/>
                    <a:pt x="324" y="136"/>
                    <a:pt x="319" y="137"/>
                  </a:cubicBezTo>
                  <a:cubicBezTo>
                    <a:pt x="317" y="137"/>
                    <a:pt x="315" y="137"/>
                    <a:pt x="312" y="138"/>
                  </a:cubicBezTo>
                  <a:cubicBezTo>
                    <a:pt x="300" y="139"/>
                    <a:pt x="299" y="145"/>
                    <a:pt x="300" y="149"/>
                  </a:cubicBezTo>
                  <a:cubicBezTo>
                    <a:pt x="300" y="153"/>
                    <a:pt x="299" y="154"/>
                    <a:pt x="297" y="156"/>
                  </a:cubicBezTo>
                  <a:cubicBezTo>
                    <a:pt x="297" y="156"/>
                    <a:pt x="296" y="157"/>
                    <a:pt x="296" y="159"/>
                  </a:cubicBezTo>
                  <a:cubicBezTo>
                    <a:pt x="297" y="163"/>
                    <a:pt x="293" y="166"/>
                    <a:pt x="291" y="167"/>
                  </a:cubicBezTo>
                  <a:cubicBezTo>
                    <a:pt x="290" y="168"/>
                    <a:pt x="289" y="168"/>
                    <a:pt x="289" y="169"/>
                  </a:cubicBezTo>
                  <a:cubicBezTo>
                    <a:pt x="289" y="170"/>
                    <a:pt x="289" y="171"/>
                    <a:pt x="288" y="172"/>
                  </a:cubicBezTo>
                  <a:cubicBezTo>
                    <a:pt x="288" y="172"/>
                    <a:pt x="287" y="173"/>
                    <a:pt x="286" y="173"/>
                  </a:cubicBezTo>
                  <a:cubicBezTo>
                    <a:pt x="283" y="173"/>
                    <a:pt x="278" y="170"/>
                    <a:pt x="277" y="170"/>
                  </a:cubicBezTo>
                  <a:cubicBezTo>
                    <a:pt x="275" y="170"/>
                    <a:pt x="265" y="172"/>
                    <a:pt x="259" y="174"/>
                  </a:cubicBezTo>
                  <a:cubicBezTo>
                    <a:pt x="255" y="175"/>
                    <a:pt x="253" y="175"/>
                    <a:pt x="252" y="176"/>
                  </a:cubicBezTo>
                  <a:cubicBezTo>
                    <a:pt x="252" y="176"/>
                    <a:pt x="252" y="176"/>
                    <a:pt x="252" y="176"/>
                  </a:cubicBezTo>
                  <a:cubicBezTo>
                    <a:pt x="250" y="176"/>
                    <a:pt x="248" y="174"/>
                    <a:pt x="245" y="173"/>
                  </a:cubicBezTo>
                  <a:cubicBezTo>
                    <a:pt x="243" y="171"/>
                    <a:pt x="241" y="170"/>
                    <a:pt x="239" y="170"/>
                  </a:cubicBezTo>
                  <a:cubicBezTo>
                    <a:pt x="239" y="168"/>
                    <a:pt x="239" y="168"/>
                    <a:pt x="239" y="168"/>
                  </a:cubicBezTo>
                  <a:cubicBezTo>
                    <a:pt x="239" y="170"/>
                    <a:pt x="239" y="170"/>
                    <a:pt x="239" y="170"/>
                  </a:cubicBezTo>
                  <a:cubicBezTo>
                    <a:pt x="234" y="170"/>
                    <a:pt x="231" y="165"/>
                    <a:pt x="231" y="156"/>
                  </a:cubicBezTo>
                  <a:cubicBezTo>
                    <a:pt x="230" y="154"/>
                    <a:pt x="227" y="151"/>
                    <a:pt x="224" y="148"/>
                  </a:cubicBezTo>
                  <a:cubicBezTo>
                    <a:pt x="222" y="146"/>
                    <a:pt x="220" y="144"/>
                    <a:pt x="219" y="143"/>
                  </a:cubicBezTo>
                  <a:cubicBezTo>
                    <a:pt x="215" y="137"/>
                    <a:pt x="215" y="126"/>
                    <a:pt x="214" y="119"/>
                  </a:cubicBezTo>
                  <a:cubicBezTo>
                    <a:pt x="214" y="118"/>
                    <a:pt x="214" y="118"/>
                    <a:pt x="214" y="118"/>
                  </a:cubicBezTo>
                  <a:cubicBezTo>
                    <a:pt x="214" y="112"/>
                    <a:pt x="214" y="100"/>
                    <a:pt x="218" y="87"/>
                  </a:cubicBezTo>
                  <a:cubicBezTo>
                    <a:pt x="219" y="86"/>
                    <a:pt x="219" y="85"/>
                    <a:pt x="219" y="84"/>
                  </a:cubicBezTo>
                  <a:cubicBezTo>
                    <a:pt x="219" y="84"/>
                    <a:pt x="219" y="84"/>
                    <a:pt x="219" y="84"/>
                  </a:cubicBezTo>
                  <a:cubicBezTo>
                    <a:pt x="219" y="84"/>
                    <a:pt x="219" y="84"/>
                    <a:pt x="218" y="84"/>
                  </a:cubicBezTo>
                  <a:cubicBezTo>
                    <a:pt x="218" y="84"/>
                    <a:pt x="218" y="84"/>
                    <a:pt x="218" y="84"/>
                  </a:cubicBezTo>
                  <a:cubicBezTo>
                    <a:pt x="218" y="84"/>
                    <a:pt x="218" y="84"/>
                    <a:pt x="218" y="84"/>
                  </a:cubicBezTo>
                  <a:cubicBezTo>
                    <a:pt x="217" y="84"/>
                    <a:pt x="217" y="84"/>
                    <a:pt x="217" y="84"/>
                  </a:cubicBezTo>
                  <a:cubicBezTo>
                    <a:pt x="217" y="84"/>
                    <a:pt x="217" y="84"/>
                    <a:pt x="217" y="83"/>
                  </a:cubicBezTo>
                  <a:cubicBezTo>
                    <a:pt x="217" y="83"/>
                    <a:pt x="217" y="83"/>
                    <a:pt x="217" y="83"/>
                  </a:cubicBezTo>
                  <a:cubicBezTo>
                    <a:pt x="216" y="83"/>
                    <a:pt x="216" y="83"/>
                    <a:pt x="216" y="83"/>
                  </a:cubicBezTo>
                  <a:cubicBezTo>
                    <a:pt x="213" y="83"/>
                    <a:pt x="208" y="81"/>
                    <a:pt x="205" y="80"/>
                  </a:cubicBezTo>
                  <a:cubicBezTo>
                    <a:pt x="203" y="79"/>
                    <a:pt x="201" y="78"/>
                    <a:pt x="201" y="78"/>
                  </a:cubicBezTo>
                  <a:cubicBezTo>
                    <a:pt x="201" y="78"/>
                    <a:pt x="201" y="78"/>
                    <a:pt x="201" y="78"/>
                  </a:cubicBezTo>
                  <a:cubicBezTo>
                    <a:pt x="198" y="78"/>
                    <a:pt x="197" y="75"/>
                    <a:pt x="197" y="73"/>
                  </a:cubicBezTo>
                  <a:cubicBezTo>
                    <a:pt x="197" y="72"/>
                    <a:pt x="196" y="71"/>
                    <a:pt x="196" y="70"/>
                  </a:cubicBezTo>
                  <a:cubicBezTo>
                    <a:pt x="195" y="69"/>
                    <a:pt x="195" y="68"/>
                    <a:pt x="195" y="66"/>
                  </a:cubicBezTo>
                  <a:cubicBezTo>
                    <a:pt x="195" y="66"/>
                    <a:pt x="194" y="65"/>
                    <a:pt x="194" y="65"/>
                  </a:cubicBezTo>
                  <a:cubicBezTo>
                    <a:pt x="194" y="64"/>
                    <a:pt x="194" y="62"/>
                    <a:pt x="194" y="62"/>
                  </a:cubicBezTo>
                  <a:cubicBezTo>
                    <a:pt x="193" y="62"/>
                    <a:pt x="193" y="61"/>
                    <a:pt x="193" y="61"/>
                  </a:cubicBezTo>
                  <a:cubicBezTo>
                    <a:pt x="190" y="59"/>
                    <a:pt x="184" y="53"/>
                    <a:pt x="182" y="46"/>
                  </a:cubicBezTo>
                  <a:cubicBezTo>
                    <a:pt x="180" y="39"/>
                    <a:pt x="168" y="36"/>
                    <a:pt x="164" y="36"/>
                  </a:cubicBezTo>
                  <a:cubicBezTo>
                    <a:pt x="163" y="36"/>
                    <a:pt x="163" y="36"/>
                    <a:pt x="162" y="37"/>
                  </a:cubicBezTo>
                  <a:cubicBezTo>
                    <a:pt x="161" y="39"/>
                    <a:pt x="160" y="41"/>
                    <a:pt x="159" y="42"/>
                  </a:cubicBezTo>
                  <a:cubicBezTo>
                    <a:pt x="158" y="44"/>
                    <a:pt x="158" y="45"/>
                    <a:pt x="157" y="45"/>
                  </a:cubicBezTo>
                  <a:cubicBezTo>
                    <a:pt x="157" y="46"/>
                    <a:pt x="156" y="46"/>
                    <a:pt x="156" y="46"/>
                  </a:cubicBezTo>
                  <a:cubicBezTo>
                    <a:pt x="155" y="46"/>
                    <a:pt x="155" y="46"/>
                    <a:pt x="155" y="46"/>
                  </a:cubicBezTo>
                  <a:cubicBezTo>
                    <a:pt x="155" y="46"/>
                    <a:pt x="154" y="46"/>
                    <a:pt x="153" y="45"/>
                  </a:cubicBezTo>
                  <a:cubicBezTo>
                    <a:pt x="151" y="45"/>
                    <a:pt x="149" y="43"/>
                    <a:pt x="145" y="41"/>
                  </a:cubicBezTo>
                  <a:cubicBezTo>
                    <a:pt x="144" y="41"/>
                    <a:pt x="144" y="41"/>
                    <a:pt x="144" y="40"/>
                  </a:cubicBezTo>
                  <a:cubicBezTo>
                    <a:pt x="143" y="40"/>
                    <a:pt x="142" y="39"/>
                    <a:pt x="141" y="39"/>
                  </a:cubicBezTo>
                  <a:cubicBezTo>
                    <a:pt x="138" y="38"/>
                    <a:pt x="136" y="34"/>
                    <a:pt x="136" y="30"/>
                  </a:cubicBezTo>
                  <a:cubicBezTo>
                    <a:pt x="136" y="28"/>
                    <a:pt x="132" y="24"/>
                    <a:pt x="130" y="23"/>
                  </a:cubicBezTo>
                  <a:cubicBezTo>
                    <a:pt x="129" y="23"/>
                    <a:pt x="125" y="19"/>
                    <a:pt x="117" y="12"/>
                  </a:cubicBezTo>
                  <a:cubicBezTo>
                    <a:pt x="102" y="12"/>
                    <a:pt x="102" y="12"/>
                    <a:pt x="102" y="12"/>
                  </a:cubicBezTo>
                  <a:cubicBezTo>
                    <a:pt x="98" y="17"/>
                    <a:pt x="98" y="17"/>
                    <a:pt x="98" y="17"/>
                  </a:cubicBezTo>
                  <a:cubicBezTo>
                    <a:pt x="64" y="17"/>
                    <a:pt x="64" y="17"/>
                    <a:pt x="64" y="17"/>
                  </a:cubicBezTo>
                  <a:cubicBezTo>
                    <a:pt x="64" y="17"/>
                    <a:pt x="64" y="17"/>
                    <a:pt x="64" y="17"/>
                  </a:cubicBezTo>
                  <a:cubicBezTo>
                    <a:pt x="56" y="14"/>
                    <a:pt x="39" y="8"/>
                    <a:pt x="35" y="7"/>
                  </a:cubicBezTo>
                  <a:cubicBezTo>
                    <a:pt x="31" y="6"/>
                    <a:pt x="25" y="2"/>
                    <a:pt x="23" y="0"/>
                  </a:cubicBezTo>
                  <a:cubicBezTo>
                    <a:pt x="0" y="3"/>
                    <a:pt x="0" y="3"/>
                    <a:pt x="0" y="3"/>
                  </a:cubicBezTo>
                  <a:cubicBezTo>
                    <a:pt x="1" y="5"/>
                    <a:pt x="3" y="7"/>
                    <a:pt x="5" y="10"/>
                  </a:cubicBezTo>
                  <a:cubicBezTo>
                    <a:pt x="10" y="16"/>
                    <a:pt x="14" y="28"/>
                    <a:pt x="15" y="33"/>
                  </a:cubicBezTo>
                  <a:cubicBezTo>
                    <a:pt x="15" y="35"/>
                    <a:pt x="19" y="38"/>
                    <a:pt x="23" y="40"/>
                  </a:cubicBezTo>
                  <a:cubicBezTo>
                    <a:pt x="25" y="41"/>
                    <a:pt x="26" y="42"/>
                    <a:pt x="28" y="42"/>
                  </a:cubicBezTo>
                  <a:cubicBezTo>
                    <a:pt x="35" y="47"/>
                    <a:pt x="35" y="57"/>
                    <a:pt x="34" y="60"/>
                  </a:cubicBezTo>
                  <a:cubicBezTo>
                    <a:pt x="34" y="61"/>
                    <a:pt x="33" y="62"/>
                    <a:pt x="31" y="62"/>
                  </a:cubicBezTo>
                  <a:cubicBezTo>
                    <a:pt x="29" y="62"/>
                    <a:pt x="28" y="62"/>
                    <a:pt x="27" y="62"/>
                  </a:cubicBezTo>
                  <a:cubicBezTo>
                    <a:pt x="27" y="61"/>
                    <a:pt x="26" y="61"/>
                    <a:pt x="26" y="61"/>
                  </a:cubicBezTo>
                  <a:cubicBezTo>
                    <a:pt x="28" y="64"/>
                    <a:pt x="34" y="68"/>
                    <a:pt x="37" y="68"/>
                  </a:cubicBezTo>
                  <a:cubicBezTo>
                    <a:pt x="37" y="68"/>
                    <a:pt x="38" y="68"/>
                    <a:pt x="38" y="68"/>
                  </a:cubicBezTo>
                  <a:cubicBezTo>
                    <a:pt x="42" y="68"/>
                    <a:pt x="44" y="70"/>
                    <a:pt x="48" y="74"/>
                  </a:cubicBezTo>
                  <a:cubicBezTo>
                    <a:pt x="51" y="76"/>
                    <a:pt x="51" y="76"/>
                    <a:pt x="51" y="76"/>
                  </a:cubicBezTo>
                  <a:cubicBezTo>
                    <a:pt x="54" y="80"/>
                    <a:pt x="56" y="84"/>
                    <a:pt x="56" y="88"/>
                  </a:cubicBezTo>
                  <a:cubicBezTo>
                    <a:pt x="56" y="90"/>
                    <a:pt x="56" y="92"/>
                    <a:pt x="54" y="93"/>
                  </a:cubicBezTo>
                  <a:cubicBezTo>
                    <a:pt x="56" y="95"/>
                    <a:pt x="60" y="97"/>
                    <a:pt x="63" y="100"/>
                  </a:cubicBezTo>
                  <a:cubicBezTo>
                    <a:pt x="67" y="102"/>
                    <a:pt x="67" y="102"/>
                    <a:pt x="67" y="102"/>
                  </a:cubicBezTo>
                  <a:cubicBezTo>
                    <a:pt x="76" y="108"/>
                    <a:pt x="79" y="115"/>
                    <a:pt x="79" y="117"/>
                  </a:cubicBezTo>
                  <a:cubicBezTo>
                    <a:pt x="80" y="116"/>
                    <a:pt x="81" y="115"/>
                    <a:pt x="81" y="114"/>
                  </a:cubicBezTo>
                  <a:cubicBezTo>
                    <a:pt x="82" y="113"/>
                    <a:pt x="81" y="112"/>
                    <a:pt x="81" y="111"/>
                  </a:cubicBezTo>
                  <a:cubicBezTo>
                    <a:pt x="80" y="110"/>
                    <a:pt x="79" y="108"/>
                    <a:pt x="79" y="105"/>
                  </a:cubicBezTo>
                  <a:cubicBezTo>
                    <a:pt x="79" y="104"/>
                    <a:pt x="77" y="104"/>
                    <a:pt x="73" y="104"/>
                  </a:cubicBezTo>
                  <a:cubicBezTo>
                    <a:pt x="72" y="104"/>
                    <a:pt x="72" y="104"/>
                    <a:pt x="71" y="103"/>
                  </a:cubicBezTo>
                  <a:cubicBezTo>
                    <a:pt x="68" y="103"/>
                    <a:pt x="68" y="100"/>
                    <a:pt x="68" y="97"/>
                  </a:cubicBezTo>
                  <a:cubicBezTo>
                    <a:pt x="68" y="96"/>
                    <a:pt x="68" y="94"/>
                    <a:pt x="67" y="93"/>
                  </a:cubicBezTo>
                  <a:cubicBezTo>
                    <a:pt x="63" y="89"/>
                    <a:pt x="60" y="79"/>
                    <a:pt x="59" y="76"/>
                  </a:cubicBezTo>
                  <a:cubicBezTo>
                    <a:pt x="59" y="73"/>
                    <a:pt x="56" y="70"/>
                    <a:pt x="53" y="67"/>
                  </a:cubicBezTo>
                  <a:cubicBezTo>
                    <a:pt x="51" y="65"/>
                    <a:pt x="48" y="62"/>
                    <a:pt x="47" y="59"/>
                  </a:cubicBezTo>
                  <a:cubicBezTo>
                    <a:pt x="43" y="53"/>
                    <a:pt x="40" y="49"/>
                    <a:pt x="39" y="48"/>
                  </a:cubicBezTo>
                  <a:cubicBezTo>
                    <a:pt x="38" y="47"/>
                    <a:pt x="37" y="46"/>
                    <a:pt x="37" y="46"/>
                  </a:cubicBezTo>
                  <a:cubicBezTo>
                    <a:pt x="37" y="44"/>
                    <a:pt x="38" y="43"/>
                    <a:pt x="39" y="42"/>
                  </a:cubicBezTo>
                  <a:cubicBezTo>
                    <a:pt x="39" y="42"/>
                    <a:pt x="39" y="41"/>
                    <a:pt x="39" y="41"/>
                  </a:cubicBezTo>
                  <a:cubicBezTo>
                    <a:pt x="39" y="41"/>
                    <a:pt x="38" y="40"/>
                    <a:pt x="36" y="40"/>
                  </a:cubicBezTo>
                  <a:cubicBezTo>
                    <a:pt x="34" y="39"/>
                    <a:pt x="33" y="39"/>
                    <a:pt x="31" y="38"/>
                  </a:cubicBezTo>
                  <a:cubicBezTo>
                    <a:pt x="27" y="36"/>
                    <a:pt x="24" y="32"/>
                    <a:pt x="24" y="28"/>
                  </a:cubicBezTo>
                  <a:cubicBezTo>
                    <a:pt x="24" y="24"/>
                    <a:pt x="22" y="15"/>
                    <a:pt x="20" y="12"/>
                  </a:cubicBezTo>
                  <a:cubicBezTo>
                    <a:pt x="20" y="10"/>
                    <a:pt x="20" y="9"/>
                    <a:pt x="20" y="8"/>
                  </a:cubicBezTo>
                  <a:cubicBezTo>
                    <a:pt x="22" y="6"/>
                    <a:pt x="26" y="6"/>
                    <a:pt x="28" y="8"/>
                  </a:cubicBezTo>
                  <a:cubicBezTo>
                    <a:pt x="28" y="9"/>
                    <a:pt x="28" y="9"/>
                    <a:pt x="28" y="9"/>
                  </a:cubicBezTo>
                  <a:cubicBezTo>
                    <a:pt x="28" y="9"/>
                    <a:pt x="29" y="10"/>
                    <a:pt x="29" y="10"/>
                  </a:cubicBezTo>
                  <a:cubicBezTo>
                    <a:pt x="30" y="9"/>
                    <a:pt x="31" y="9"/>
                    <a:pt x="32" y="9"/>
                  </a:cubicBezTo>
                  <a:cubicBezTo>
                    <a:pt x="34" y="9"/>
                    <a:pt x="37" y="11"/>
                    <a:pt x="38" y="13"/>
                  </a:cubicBezTo>
                  <a:cubicBezTo>
                    <a:pt x="38" y="14"/>
                    <a:pt x="39" y="14"/>
                    <a:pt x="40" y="13"/>
                  </a:cubicBezTo>
                  <a:cubicBezTo>
                    <a:pt x="42" y="13"/>
                    <a:pt x="44" y="13"/>
                    <a:pt x="45" y="14"/>
                  </a:cubicBezTo>
                  <a:cubicBezTo>
                    <a:pt x="46" y="15"/>
                    <a:pt x="46" y="16"/>
                    <a:pt x="45" y="18"/>
                  </a:cubicBezTo>
                  <a:cubicBezTo>
                    <a:pt x="45" y="19"/>
                    <a:pt x="43" y="22"/>
                    <a:pt x="47" y="29"/>
                  </a:cubicBezTo>
                  <a:cubicBezTo>
                    <a:pt x="51" y="36"/>
                    <a:pt x="52" y="37"/>
                    <a:pt x="50" y="39"/>
                  </a:cubicBezTo>
                  <a:cubicBezTo>
                    <a:pt x="50" y="40"/>
                    <a:pt x="50" y="40"/>
                    <a:pt x="50" y="43"/>
                  </a:cubicBezTo>
                  <a:cubicBezTo>
                    <a:pt x="50" y="44"/>
                    <a:pt x="50" y="45"/>
                    <a:pt x="50" y="45"/>
                  </a:cubicBezTo>
                  <a:cubicBezTo>
                    <a:pt x="50" y="45"/>
                    <a:pt x="51" y="45"/>
                    <a:pt x="51" y="44"/>
                  </a:cubicBezTo>
                  <a:cubicBezTo>
                    <a:pt x="52" y="44"/>
                    <a:pt x="53" y="43"/>
                    <a:pt x="54" y="43"/>
                  </a:cubicBezTo>
                  <a:cubicBezTo>
                    <a:pt x="55" y="43"/>
                    <a:pt x="57" y="45"/>
                    <a:pt x="62" y="51"/>
                  </a:cubicBezTo>
                  <a:cubicBezTo>
                    <a:pt x="64" y="53"/>
                    <a:pt x="66" y="54"/>
                    <a:pt x="68" y="54"/>
                  </a:cubicBezTo>
                  <a:cubicBezTo>
                    <a:pt x="70" y="55"/>
                    <a:pt x="72" y="56"/>
                    <a:pt x="72" y="59"/>
                  </a:cubicBezTo>
                  <a:cubicBezTo>
                    <a:pt x="72" y="60"/>
                    <a:pt x="73" y="64"/>
                    <a:pt x="76" y="64"/>
                  </a:cubicBezTo>
                  <a:cubicBezTo>
                    <a:pt x="79" y="65"/>
                    <a:pt x="81" y="67"/>
                    <a:pt x="82" y="68"/>
                  </a:cubicBezTo>
                  <a:cubicBezTo>
                    <a:pt x="83" y="69"/>
                    <a:pt x="84" y="70"/>
                    <a:pt x="84" y="70"/>
                  </a:cubicBezTo>
                  <a:cubicBezTo>
                    <a:pt x="86" y="70"/>
                    <a:pt x="87" y="71"/>
                    <a:pt x="88" y="73"/>
                  </a:cubicBezTo>
                  <a:cubicBezTo>
                    <a:pt x="89" y="75"/>
                    <a:pt x="88" y="77"/>
                    <a:pt x="87" y="80"/>
                  </a:cubicBezTo>
                  <a:cubicBezTo>
                    <a:pt x="87" y="81"/>
                    <a:pt x="87" y="81"/>
                    <a:pt x="87" y="82"/>
                  </a:cubicBezTo>
                  <a:cubicBezTo>
                    <a:pt x="87" y="83"/>
                    <a:pt x="89" y="84"/>
                    <a:pt x="93" y="86"/>
                  </a:cubicBezTo>
                  <a:cubicBezTo>
                    <a:pt x="98" y="88"/>
                    <a:pt x="98" y="89"/>
                    <a:pt x="100" y="91"/>
                  </a:cubicBezTo>
                  <a:cubicBezTo>
                    <a:pt x="100" y="92"/>
                    <a:pt x="101" y="93"/>
                    <a:pt x="103" y="95"/>
                  </a:cubicBezTo>
                  <a:cubicBezTo>
                    <a:pt x="108" y="100"/>
                    <a:pt x="124" y="117"/>
                    <a:pt x="128" y="122"/>
                  </a:cubicBezTo>
                  <a:cubicBezTo>
                    <a:pt x="130" y="126"/>
                    <a:pt x="132" y="130"/>
                    <a:pt x="133" y="133"/>
                  </a:cubicBezTo>
                  <a:cubicBezTo>
                    <a:pt x="133" y="135"/>
                    <a:pt x="133" y="135"/>
                    <a:pt x="133" y="135"/>
                  </a:cubicBezTo>
                  <a:cubicBezTo>
                    <a:pt x="134" y="137"/>
                    <a:pt x="133" y="139"/>
                    <a:pt x="133" y="140"/>
                  </a:cubicBezTo>
                  <a:cubicBezTo>
                    <a:pt x="132" y="142"/>
                    <a:pt x="132" y="142"/>
                    <a:pt x="133" y="143"/>
                  </a:cubicBezTo>
                  <a:cubicBezTo>
                    <a:pt x="133" y="144"/>
                    <a:pt x="134" y="145"/>
                    <a:pt x="133" y="146"/>
                  </a:cubicBezTo>
                  <a:cubicBezTo>
                    <a:pt x="133" y="147"/>
                    <a:pt x="131" y="148"/>
                    <a:pt x="130" y="148"/>
                  </a:cubicBezTo>
                  <a:cubicBezTo>
                    <a:pt x="130" y="148"/>
                    <a:pt x="130" y="148"/>
                    <a:pt x="130" y="148"/>
                  </a:cubicBezTo>
                  <a:cubicBezTo>
                    <a:pt x="130" y="151"/>
                    <a:pt x="133" y="159"/>
                    <a:pt x="137" y="160"/>
                  </a:cubicBezTo>
                  <a:cubicBezTo>
                    <a:pt x="142" y="160"/>
                    <a:pt x="147" y="165"/>
                    <a:pt x="151" y="169"/>
                  </a:cubicBezTo>
                  <a:cubicBezTo>
                    <a:pt x="152" y="170"/>
                    <a:pt x="153" y="170"/>
                    <a:pt x="154" y="171"/>
                  </a:cubicBezTo>
                  <a:cubicBezTo>
                    <a:pt x="156" y="173"/>
                    <a:pt x="159" y="174"/>
                    <a:pt x="163" y="174"/>
                  </a:cubicBezTo>
                  <a:cubicBezTo>
                    <a:pt x="166" y="175"/>
                    <a:pt x="168" y="175"/>
                    <a:pt x="171" y="176"/>
                  </a:cubicBezTo>
                  <a:cubicBezTo>
                    <a:pt x="174" y="177"/>
                    <a:pt x="177" y="179"/>
                    <a:pt x="180" y="181"/>
                  </a:cubicBezTo>
                  <a:cubicBezTo>
                    <a:pt x="184" y="183"/>
                    <a:pt x="188" y="186"/>
                    <a:pt x="193" y="187"/>
                  </a:cubicBezTo>
                  <a:cubicBezTo>
                    <a:pt x="203" y="190"/>
                    <a:pt x="213" y="194"/>
                    <a:pt x="219" y="199"/>
                  </a:cubicBezTo>
                  <a:cubicBezTo>
                    <a:pt x="224" y="202"/>
                    <a:pt x="230" y="201"/>
                    <a:pt x="240" y="197"/>
                  </a:cubicBezTo>
                  <a:cubicBezTo>
                    <a:pt x="243" y="196"/>
                    <a:pt x="245" y="196"/>
                    <a:pt x="248" y="196"/>
                  </a:cubicBezTo>
                  <a:cubicBezTo>
                    <a:pt x="253" y="196"/>
                    <a:pt x="257" y="198"/>
                    <a:pt x="260" y="199"/>
                  </a:cubicBezTo>
                  <a:cubicBezTo>
                    <a:pt x="261" y="200"/>
                    <a:pt x="262" y="200"/>
                    <a:pt x="262" y="200"/>
                  </a:cubicBezTo>
                  <a:cubicBezTo>
                    <a:pt x="265" y="201"/>
                    <a:pt x="269" y="204"/>
                    <a:pt x="273" y="209"/>
                  </a:cubicBezTo>
                  <a:cubicBezTo>
                    <a:pt x="274" y="207"/>
                    <a:pt x="275" y="206"/>
                    <a:pt x="276" y="205"/>
                  </a:cubicBezTo>
                  <a:cubicBezTo>
                    <a:pt x="276" y="205"/>
                    <a:pt x="276" y="205"/>
                    <a:pt x="276" y="205"/>
                  </a:cubicBezTo>
                  <a:cubicBezTo>
                    <a:pt x="276" y="205"/>
                    <a:pt x="277" y="204"/>
                    <a:pt x="277" y="204"/>
                  </a:cubicBezTo>
                  <a:cubicBezTo>
                    <a:pt x="277" y="204"/>
                    <a:pt x="277" y="204"/>
                    <a:pt x="277" y="204"/>
                  </a:cubicBezTo>
                  <a:cubicBezTo>
                    <a:pt x="277" y="203"/>
                    <a:pt x="278" y="203"/>
                    <a:pt x="278" y="203"/>
                  </a:cubicBezTo>
                  <a:cubicBezTo>
                    <a:pt x="278" y="202"/>
                    <a:pt x="278" y="202"/>
                    <a:pt x="278" y="202"/>
                  </a:cubicBezTo>
                  <a:cubicBezTo>
                    <a:pt x="278" y="202"/>
                    <a:pt x="278" y="202"/>
                    <a:pt x="279" y="201"/>
                  </a:cubicBezTo>
                  <a:cubicBezTo>
                    <a:pt x="279" y="201"/>
                    <a:pt x="279" y="201"/>
                    <a:pt x="279" y="201"/>
                  </a:cubicBezTo>
                  <a:cubicBezTo>
                    <a:pt x="279" y="201"/>
                    <a:pt x="279" y="201"/>
                    <a:pt x="279" y="201"/>
                  </a:cubicBezTo>
                  <a:cubicBezTo>
                    <a:pt x="279" y="200"/>
                    <a:pt x="279" y="200"/>
                    <a:pt x="280" y="200"/>
                  </a:cubicBezTo>
                  <a:cubicBezTo>
                    <a:pt x="280" y="200"/>
                    <a:pt x="280" y="200"/>
                    <a:pt x="280" y="200"/>
                  </a:cubicBezTo>
                  <a:cubicBezTo>
                    <a:pt x="280" y="200"/>
                    <a:pt x="280" y="200"/>
                    <a:pt x="280" y="200"/>
                  </a:cubicBezTo>
                  <a:cubicBezTo>
                    <a:pt x="280" y="199"/>
                    <a:pt x="280" y="199"/>
                    <a:pt x="280" y="199"/>
                  </a:cubicBezTo>
                  <a:cubicBezTo>
                    <a:pt x="281" y="199"/>
                    <a:pt x="281" y="199"/>
                    <a:pt x="281" y="199"/>
                  </a:cubicBezTo>
                  <a:cubicBezTo>
                    <a:pt x="281" y="199"/>
                    <a:pt x="281" y="199"/>
                    <a:pt x="281" y="199"/>
                  </a:cubicBezTo>
                  <a:cubicBezTo>
                    <a:pt x="281" y="199"/>
                    <a:pt x="281" y="199"/>
                    <a:pt x="281" y="198"/>
                  </a:cubicBezTo>
                  <a:cubicBezTo>
                    <a:pt x="281" y="198"/>
                    <a:pt x="281" y="198"/>
                    <a:pt x="281" y="198"/>
                  </a:cubicBezTo>
                  <a:cubicBezTo>
                    <a:pt x="281" y="198"/>
                    <a:pt x="281" y="198"/>
                    <a:pt x="281"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7"/>
                    <a:pt x="283" y="197"/>
                    <a:pt x="283" y="197"/>
                  </a:cubicBezTo>
                  <a:cubicBezTo>
                    <a:pt x="283" y="197"/>
                    <a:pt x="284" y="197"/>
                    <a:pt x="286" y="197"/>
                  </a:cubicBezTo>
                  <a:cubicBezTo>
                    <a:pt x="287" y="198"/>
                    <a:pt x="289" y="198"/>
                    <a:pt x="291" y="198"/>
                  </a:cubicBezTo>
                  <a:cubicBezTo>
                    <a:pt x="294" y="198"/>
                    <a:pt x="295" y="197"/>
                    <a:pt x="296" y="197"/>
                  </a:cubicBezTo>
                  <a:cubicBezTo>
                    <a:pt x="296" y="197"/>
                    <a:pt x="296" y="197"/>
                    <a:pt x="296" y="197"/>
                  </a:cubicBezTo>
                  <a:cubicBezTo>
                    <a:pt x="296" y="196"/>
                    <a:pt x="294" y="194"/>
                    <a:pt x="292" y="193"/>
                  </a:cubicBezTo>
                  <a:cubicBezTo>
                    <a:pt x="292" y="192"/>
                    <a:pt x="291" y="192"/>
                    <a:pt x="291" y="192"/>
                  </a:cubicBezTo>
                  <a:cubicBezTo>
                    <a:pt x="289" y="189"/>
                    <a:pt x="288" y="188"/>
                    <a:pt x="288" y="187"/>
                  </a:cubicBezTo>
                  <a:cubicBezTo>
                    <a:pt x="288" y="186"/>
                    <a:pt x="288" y="186"/>
                    <a:pt x="288" y="186"/>
                  </a:cubicBezTo>
                  <a:cubicBezTo>
                    <a:pt x="288" y="185"/>
                    <a:pt x="288" y="185"/>
                    <a:pt x="288" y="185"/>
                  </a:cubicBezTo>
                  <a:cubicBezTo>
                    <a:pt x="289" y="185"/>
                    <a:pt x="289" y="184"/>
                    <a:pt x="289" y="183"/>
                  </a:cubicBezTo>
                  <a:cubicBezTo>
                    <a:pt x="290" y="180"/>
                    <a:pt x="291" y="176"/>
                    <a:pt x="293" y="176"/>
                  </a:cubicBezTo>
                  <a:cubicBezTo>
                    <a:pt x="294" y="176"/>
                    <a:pt x="294" y="176"/>
                    <a:pt x="294" y="176"/>
                  </a:cubicBezTo>
                  <a:cubicBezTo>
                    <a:pt x="295" y="176"/>
                    <a:pt x="295" y="176"/>
                    <a:pt x="296" y="176"/>
                  </a:cubicBezTo>
                  <a:cubicBezTo>
                    <a:pt x="298" y="177"/>
                    <a:pt x="300" y="177"/>
                    <a:pt x="302" y="177"/>
                  </a:cubicBezTo>
                  <a:cubicBezTo>
                    <a:pt x="303" y="177"/>
                    <a:pt x="304" y="177"/>
                    <a:pt x="306" y="177"/>
                  </a:cubicBezTo>
                  <a:cubicBezTo>
                    <a:pt x="306" y="177"/>
                    <a:pt x="306" y="177"/>
                    <a:pt x="306" y="177"/>
                  </a:cubicBezTo>
                  <a:cubicBezTo>
                    <a:pt x="307" y="177"/>
                    <a:pt x="307" y="177"/>
                    <a:pt x="308" y="177"/>
                  </a:cubicBezTo>
                  <a:cubicBezTo>
                    <a:pt x="308" y="177"/>
                    <a:pt x="309" y="177"/>
                    <a:pt x="309" y="177"/>
                  </a:cubicBezTo>
                  <a:cubicBezTo>
                    <a:pt x="309" y="177"/>
                    <a:pt x="309" y="177"/>
                    <a:pt x="309" y="177"/>
                  </a:cubicBezTo>
                  <a:cubicBezTo>
                    <a:pt x="310" y="177"/>
                    <a:pt x="311" y="177"/>
                    <a:pt x="312"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2" name="Freeform 2117"/>
            <p:cNvSpPr>
              <a:spLocks/>
            </p:cNvSpPr>
            <p:nvPr/>
          </p:nvSpPr>
          <p:spPr bwMode="auto">
            <a:xfrm>
              <a:off x="2464437" y="3739851"/>
              <a:ext cx="72477" cy="75536"/>
            </a:xfrm>
            <a:custGeom>
              <a:avLst/>
              <a:gdLst>
                <a:gd name="T0" fmla="*/ 30 w 41"/>
                <a:gd name="T1" fmla="*/ 39 h 43"/>
                <a:gd name="T2" fmla="*/ 31 w 41"/>
                <a:gd name="T3" fmla="*/ 38 h 43"/>
                <a:gd name="T4" fmla="*/ 31 w 41"/>
                <a:gd name="T5" fmla="*/ 38 h 43"/>
                <a:gd name="T6" fmla="*/ 32 w 41"/>
                <a:gd name="T7" fmla="*/ 38 h 43"/>
                <a:gd name="T8" fmla="*/ 32 w 41"/>
                <a:gd name="T9" fmla="*/ 37 h 43"/>
                <a:gd name="T10" fmla="*/ 33 w 41"/>
                <a:gd name="T11" fmla="*/ 37 h 43"/>
                <a:gd name="T12" fmla="*/ 33 w 41"/>
                <a:gd name="T13" fmla="*/ 37 h 43"/>
                <a:gd name="T14" fmla="*/ 33 w 41"/>
                <a:gd name="T15" fmla="*/ 37 h 43"/>
                <a:gd name="T16" fmla="*/ 33 w 41"/>
                <a:gd name="T17" fmla="*/ 37 h 43"/>
                <a:gd name="T18" fmla="*/ 33 w 41"/>
                <a:gd name="T19" fmla="*/ 37 h 43"/>
                <a:gd name="T20" fmla="*/ 34 w 41"/>
                <a:gd name="T21" fmla="*/ 37 h 43"/>
                <a:gd name="T22" fmla="*/ 34 w 41"/>
                <a:gd name="T23" fmla="*/ 35 h 43"/>
                <a:gd name="T24" fmla="*/ 39 w 41"/>
                <a:gd name="T25" fmla="*/ 28 h 43"/>
                <a:gd name="T26" fmla="*/ 41 w 41"/>
                <a:gd name="T27" fmla="*/ 26 h 43"/>
                <a:gd name="T28" fmla="*/ 40 w 41"/>
                <a:gd name="T29" fmla="*/ 25 h 43"/>
                <a:gd name="T30" fmla="*/ 39 w 41"/>
                <a:gd name="T31" fmla="*/ 23 h 43"/>
                <a:gd name="T32" fmla="*/ 34 w 41"/>
                <a:gd name="T33" fmla="*/ 24 h 43"/>
                <a:gd name="T34" fmla="*/ 34 w 41"/>
                <a:gd name="T35" fmla="*/ 1 h 43"/>
                <a:gd name="T36" fmla="*/ 33 w 41"/>
                <a:gd name="T37" fmla="*/ 1 h 43"/>
                <a:gd name="T38" fmla="*/ 32 w 41"/>
                <a:gd name="T39" fmla="*/ 1 h 43"/>
                <a:gd name="T40" fmla="*/ 20 w 41"/>
                <a:gd name="T41" fmla="*/ 0 h 43"/>
                <a:gd name="T42" fmla="*/ 18 w 41"/>
                <a:gd name="T43" fmla="*/ 0 h 43"/>
                <a:gd name="T44" fmla="*/ 17 w 41"/>
                <a:gd name="T45" fmla="*/ 4 h 43"/>
                <a:gd name="T46" fmla="*/ 16 w 41"/>
                <a:gd name="T47" fmla="*/ 7 h 43"/>
                <a:gd name="T48" fmla="*/ 18 w 41"/>
                <a:gd name="T49" fmla="*/ 9 h 43"/>
                <a:gd name="T50" fmla="*/ 24 w 41"/>
                <a:gd name="T51" fmla="*/ 18 h 43"/>
                <a:gd name="T52" fmla="*/ 14 w 41"/>
                <a:gd name="T53" fmla="*/ 22 h 43"/>
                <a:gd name="T54" fmla="*/ 9 w 41"/>
                <a:gd name="T55" fmla="*/ 21 h 43"/>
                <a:gd name="T56" fmla="*/ 8 w 41"/>
                <a:gd name="T57" fmla="*/ 21 h 43"/>
                <a:gd name="T58" fmla="*/ 7 w 41"/>
                <a:gd name="T59" fmla="*/ 23 h 43"/>
                <a:gd name="T60" fmla="*/ 7 w 41"/>
                <a:gd name="T61" fmla="*/ 23 h 43"/>
                <a:gd name="T62" fmla="*/ 5 w 41"/>
                <a:gd name="T63" fmla="*/ 24 h 43"/>
                <a:gd name="T64" fmla="*/ 5 w 41"/>
                <a:gd name="T65" fmla="*/ 25 h 43"/>
                <a:gd name="T66" fmla="*/ 3 w 41"/>
                <a:gd name="T67" fmla="*/ 27 h 43"/>
                <a:gd name="T68" fmla="*/ 3 w 41"/>
                <a:gd name="T69" fmla="*/ 28 h 43"/>
                <a:gd name="T70" fmla="*/ 1 w 41"/>
                <a:gd name="T71" fmla="*/ 31 h 43"/>
                <a:gd name="T72" fmla="*/ 0 w 41"/>
                <a:gd name="T73" fmla="*/ 31 h 43"/>
                <a:gd name="T74" fmla="*/ 2 w 41"/>
                <a:gd name="T75" fmla="*/ 33 h 43"/>
                <a:gd name="T76" fmla="*/ 11 w 41"/>
                <a:gd name="T77" fmla="*/ 40 h 43"/>
                <a:gd name="T78" fmla="*/ 17 w 41"/>
                <a:gd name="T79" fmla="*/ 42 h 43"/>
                <a:gd name="T80" fmla="*/ 20 w 41"/>
                <a:gd name="T81" fmla="*/ 42 h 43"/>
                <a:gd name="T82" fmla="*/ 26 w 41"/>
                <a:gd name="T83" fmla="*/ 43 h 43"/>
                <a:gd name="T84" fmla="*/ 27 w 41"/>
                <a:gd name="T85" fmla="*/ 42 h 43"/>
                <a:gd name="T86" fmla="*/ 27 w 41"/>
                <a:gd name="T87" fmla="*/ 41 h 43"/>
                <a:gd name="T88" fmla="*/ 28 w 41"/>
                <a:gd name="T89" fmla="*/ 40 h 43"/>
                <a:gd name="T90" fmla="*/ 29 w 41"/>
                <a:gd name="T91" fmla="*/ 40 h 43"/>
                <a:gd name="T92" fmla="*/ 30 w 41"/>
                <a:gd name="T93" fmla="*/ 39 h 43"/>
                <a:gd name="T94" fmla="*/ 30 w 41"/>
                <a:gd name="T95"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43">
                  <a:moveTo>
                    <a:pt x="30" y="39"/>
                  </a:moveTo>
                  <a:cubicBezTo>
                    <a:pt x="31" y="38"/>
                    <a:pt x="31" y="38"/>
                    <a:pt x="31" y="38"/>
                  </a:cubicBezTo>
                  <a:cubicBezTo>
                    <a:pt x="31" y="38"/>
                    <a:pt x="31" y="38"/>
                    <a:pt x="31" y="38"/>
                  </a:cubicBezTo>
                  <a:cubicBezTo>
                    <a:pt x="32" y="38"/>
                    <a:pt x="32" y="38"/>
                    <a:pt x="32" y="38"/>
                  </a:cubicBezTo>
                  <a:cubicBezTo>
                    <a:pt x="32" y="37"/>
                    <a:pt x="32" y="37"/>
                    <a:pt x="32" y="37"/>
                  </a:cubicBezTo>
                  <a:cubicBezTo>
                    <a:pt x="32"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4" y="37"/>
                    <a:pt x="34" y="37"/>
                    <a:pt x="34" y="37"/>
                  </a:cubicBezTo>
                  <a:cubicBezTo>
                    <a:pt x="34" y="36"/>
                    <a:pt x="34" y="36"/>
                    <a:pt x="34" y="35"/>
                  </a:cubicBezTo>
                  <a:cubicBezTo>
                    <a:pt x="34" y="34"/>
                    <a:pt x="35" y="31"/>
                    <a:pt x="39" y="28"/>
                  </a:cubicBezTo>
                  <a:cubicBezTo>
                    <a:pt x="39" y="27"/>
                    <a:pt x="40" y="27"/>
                    <a:pt x="41" y="26"/>
                  </a:cubicBezTo>
                  <a:cubicBezTo>
                    <a:pt x="41" y="25"/>
                    <a:pt x="40" y="25"/>
                    <a:pt x="40" y="25"/>
                  </a:cubicBezTo>
                  <a:cubicBezTo>
                    <a:pt x="40" y="24"/>
                    <a:pt x="39" y="24"/>
                    <a:pt x="39" y="23"/>
                  </a:cubicBezTo>
                  <a:cubicBezTo>
                    <a:pt x="34" y="24"/>
                    <a:pt x="34" y="24"/>
                    <a:pt x="34" y="24"/>
                  </a:cubicBezTo>
                  <a:cubicBezTo>
                    <a:pt x="34" y="1"/>
                    <a:pt x="34" y="1"/>
                    <a:pt x="34" y="1"/>
                  </a:cubicBezTo>
                  <a:cubicBezTo>
                    <a:pt x="34" y="1"/>
                    <a:pt x="33" y="1"/>
                    <a:pt x="33" y="1"/>
                  </a:cubicBezTo>
                  <a:cubicBezTo>
                    <a:pt x="32" y="1"/>
                    <a:pt x="32" y="1"/>
                    <a:pt x="32" y="1"/>
                  </a:cubicBezTo>
                  <a:cubicBezTo>
                    <a:pt x="28" y="1"/>
                    <a:pt x="24" y="1"/>
                    <a:pt x="20" y="0"/>
                  </a:cubicBezTo>
                  <a:cubicBezTo>
                    <a:pt x="19" y="0"/>
                    <a:pt x="19" y="0"/>
                    <a:pt x="18" y="0"/>
                  </a:cubicBezTo>
                  <a:cubicBezTo>
                    <a:pt x="18" y="1"/>
                    <a:pt x="17" y="3"/>
                    <a:pt x="17" y="4"/>
                  </a:cubicBezTo>
                  <a:cubicBezTo>
                    <a:pt x="17" y="5"/>
                    <a:pt x="16" y="6"/>
                    <a:pt x="16" y="7"/>
                  </a:cubicBezTo>
                  <a:cubicBezTo>
                    <a:pt x="17" y="7"/>
                    <a:pt x="17" y="8"/>
                    <a:pt x="18" y="9"/>
                  </a:cubicBezTo>
                  <a:cubicBezTo>
                    <a:pt x="21" y="12"/>
                    <a:pt x="25" y="15"/>
                    <a:pt x="24" y="18"/>
                  </a:cubicBezTo>
                  <a:cubicBezTo>
                    <a:pt x="23" y="21"/>
                    <a:pt x="18" y="22"/>
                    <a:pt x="14" y="22"/>
                  </a:cubicBezTo>
                  <a:cubicBezTo>
                    <a:pt x="13" y="22"/>
                    <a:pt x="11" y="22"/>
                    <a:pt x="9" y="21"/>
                  </a:cubicBezTo>
                  <a:cubicBezTo>
                    <a:pt x="9" y="21"/>
                    <a:pt x="8" y="21"/>
                    <a:pt x="8" y="21"/>
                  </a:cubicBezTo>
                  <a:cubicBezTo>
                    <a:pt x="8" y="22"/>
                    <a:pt x="7" y="22"/>
                    <a:pt x="7" y="23"/>
                  </a:cubicBezTo>
                  <a:cubicBezTo>
                    <a:pt x="7" y="23"/>
                    <a:pt x="7" y="23"/>
                    <a:pt x="7" y="23"/>
                  </a:cubicBezTo>
                  <a:cubicBezTo>
                    <a:pt x="6" y="23"/>
                    <a:pt x="6" y="24"/>
                    <a:pt x="5" y="24"/>
                  </a:cubicBezTo>
                  <a:cubicBezTo>
                    <a:pt x="5" y="25"/>
                    <a:pt x="5" y="25"/>
                    <a:pt x="5" y="25"/>
                  </a:cubicBezTo>
                  <a:cubicBezTo>
                    <a:pt x="4" y="26"/>
                    <a:pt x="4" y="26"/>
                    <a:pt x="3" y="27"/>
                  </a:cubicBezTo>
                  <a:cubicBezTo>
                    <a:pt x="3" y="28"/>
                    <a:pt x="3" y="28"/>
                    <a:pt x="3" y="28"/>
                  </a:cubicBezTo>
                  <a:cubicBezTo>
                    <a:pt x="2" y="29"/>
                    <a:pt x="1" y="30"/>
                    <a:pt x="1" y="31"/>
                  </a:cubicBezTo>
                  <a:cubicBezTo>
                    <a:pt x="1" y="31"/>
                    <a:pt x="1" y="31"/>
                    <a:pt x="0" y="31"/>
                  </a:cubicBezTo>
                  <a:cubicBezTo>
                    <a:pt x="2" y="33"/>
                    <a:pt x="2" y="33"/>
                    <a:pt x="2" y="33"/>
                  </a:cubicBezTo>
                  <a:cubicBezTo>
                    <a:pt x="6" y="36"/>
                    <a:pt x="9" y="39"/>
                    <a:pt x="11" y="40"/>
                  </a:cubicBezTo>
                  <a:cubicBezTo>
                    <a:pt x="13" y="41"/>
                    <a:pt x="15" y="42"/>
                    <a:pt x="17" y="42"/>
                  </a:cubicBezTo>
                  <a:cubicBezTo>
                    <a:pt x="20" y="42"/>
                    <a:pt x="20" y="42"/>
                    <a:pt x="20" y="42"/>
                  </a:cubicBezTo>
                  <a:cubicBezTo>
                    <a:pt x="22" y="42"/>
                    <a:pt x="24" y="42"/>
                    <a:pt x="26" y="43"/>
                  </a:cubicBezTo>
                  <a:cubicBezTo>
                    <a:pt x="26" y="42"/>
                    <a:pt x="26" y="42"/>
                    <a:pt x="27" y="42"/>
                  </a:cubicBezTo>
                  <a:cubicBezTo>
                    <a:pt x="27" y="42"/>
                    <a:pt x="27" y="42"/>
                    <a:pt x="27" y="41"/>
                  </a:cubicBezTo>
                  <a:cubicBezTo>
                    <a:pt x="28" y="41"/>
                    <a:pt x="28" y="41"/>
                    <a:pt x="28" y="40"/>
                  </a:cubicBezTo>
                  <a:cubicBezTo>
                    <a:pt x="29" y="40"/>
                    <a:pt x="29" y="40"/>
                    <a:pt x="29" y="40"/>
                  </a:cubicBezTo>
                  <a:cubicBezTo>
                    <a:pt x="29" y="40"/>
                    <a:pt x="30" y="39"/>
                    <a:pt x="30" y="39"/>
                  </a:cubicBezTo>
                  <a:cubicBezTo>
                    <a:pt x="30" y="39"/>
                    <a:pt x="30"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3" name="Freeform 2118"/>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4" name="Freeform 2119"/>
            <p:cNvSpPr>
              <a:spLocks/>
            </p:cNvSpPr>
            <p:nvPr/>
          </p:nvSpPr>
          <p:spPr bwMode="auto">
            <a:xfrm>
              <a:off x="2514614" y="3809992"/>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5" name="Freeform 2120"/>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6" name="Freeform 2121"/>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7" name="Freeform 2122"/>
            <p:cNvSpPr>
              <a:spLocks/>
            </p:cNvSpPr>
            <p:nvPr/>
          </p:nvSpPr>
          <p:spPr bwMode="auto">
            <a:xfrm>
              <a:off x="2522048" y="380459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8" name="Freeform 2123"/>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9" name="Freeform 2124"/>
            <p:cNvSpPr>
              <a:spLocks/>
            </p:cNvSpPr>
            <p:nvPr/>
          </p:nvSpPr>
          <p:spPr bwMode="auto">
            <a:xfrm>
              <a:off x="2512756" y="3811790"/>
              <a:ext cx="0" cy="179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0" name="Freeform 2125"/>
            <p:cNvSpPr>
              <a:spLocks/>
            </p:cNvSpPr>
            <p:nvPr/>
          </p:nvSpPr>
          <p:spPr bwMode="auto">
            <a:xfrm>
              <a:off x="2523906" y="3784813"/>
              <a:ext cx="13009" cy="19783"/>
            </a:xfrm>
            <a:custGeom>
              <a:avLst/>
              <a:gdLst>
                <a:gd name="T0" fmla="*/ 1 w 8"/>
                <a:gd name="T1" fmla="*/ 9 h 11"/>
                <a:gd name="T2" fmla="*/ 1 w 8"/>
                <a:gd name="T3" fmla="*/ 11 h 11"/>
                <a:gd name="T4" fmla="*/ 0 w 8"/>
                <a:gd name="T5" fmla="*/ 11 h 11"/>
                <a:gd name="T6" fmla="*/ 1 w 8"/>
                <a:gd name="T7" fmla="*/ 11 h 11"/>
                <a:gd name="T8" fmla="*/ 1 w 8"/>
                <a:gd name="T9" fmla="*/ 9 h 11"/>
                <a:gd name="T10" fmla="*/ 6 w 8"/>
                <a:gd name="T11" fmla="*/ 2 h 11"/>
                <a:gd name="T12" fmla="*/ 8 w 8"/>
                <a:gd name="T13" fmla="*/ 0 h 11"/>
                <a:gd name="T14" fmla="*/ 8 w 8"/>
                <a:gd name="T15" fmla="*/ 0 h 11"/>
                <a:gd name="T16" fmla="*/ 6 w 8"/>
                <a:gd name="T17" fmla="*/ 2 h 11"/>
                <a:gd name="T18" fmla="*/ 1 w 8"/>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
                  <a:moveTo>
                    <a:pt x="1" y="9"/>
                  </a:moveTo>
                  <a:cubicBezTo>
                    <a:pt x="1" y="10"/>
                    <a:pt x="1" y="10"/>
                    <a:pt x="1" y="11"/>
                  </a:cubicBezTo>
                  <a:cubicBezTo>
                    <a:pt x="0" y="11"/>
                    <a:pt x="0" y="11"/>
                    <a:pt x="0" y="11"/>
                  </a:cubicBezTo>
                  <a:cubicBezTo>
                    <a:pt x="1" y="11"/>
                    <a:pt x="1" y="11"/>
                    <a:pt x="1" y="11"/>
                  </a:cubicBezTo>
                  <a:cubicBezTo>
                    <a:pt x="1" y="11"/>
                    <a:pt x="1" y="10"/>
                    <a:pt x="1" y="9"/>
                  </a:cubicBezTo>
                  <a:cubicBezTo>
                    <a:pt x="1" y="8"/>
                    <a:pt x="2" y="5"/>
                    <a:pt x="6" y="2"/>
                  </a:cubicBezTo>
                  <a:cubicBezTo>
                    <a:pt x="6" y="1"/>
                    <a:pt x="7" y="1"/>
                    <a:pt x="8" y="0"/>
                  </a:cubicBezTo>
                  <a:cubicBezTo>
                    <a:pt x="8" y="0"/>
                    <a:pt x="8" y="0"/>
                    <a:pt x="8" y="0"/>
                  </a:cubicBezTo>
                  <a:cubicBezTo>
                    <a:pt x="7" y="1"/>
                    <a:pt x="6" y="1"/>
                    <a:pt x="6" y="2"/>
                  </a:cubicBezTo>
                  <a:cubicBezTo>
                    <a:pt x="2" y="5"/>
                    <a:pt x="1" y="8"/>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1" name="Freeform 2126"/>
            <p:cNvSpPr>
              <a:spLocks/>
            </p:cNvSpPr>
            <p:nvPr/>
          </p:nvSpPr>
          <p:spPr bwMode="auto">
            <a:xfrm>
              <a:off x="2518331" y="3806395"/>
              <a:ext cx="1858" cy="1798"/>
            </a:xfrm>
            <a:custGeom>
              <a:avLst/>
              <a:gdLst>
                <a:gd name="T0" fmla="*/ 0 w 1"/>
                <a:gd name="T1" fmla="*/ 1 h 1"/>
                <a:gd name="T2" fmla="*/ 0 w 1"/>
                <a:gd name="T3" fmla="*/ 1 h 1"/>
                <a:gd name="T4" fmla="*/ 0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1"/>
                  </a:cubicBezTo>
                  <a:cubicBezTo>
                    <a:pt x="1" y="1"/>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2" name="Freeform 2127"/>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3" name="Freeform 2128"/>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4" name="Freeform 2129"/>
            <p:cNvSpPr>
              <a:spLocks/>
            </p:cNvSpPr>
            <p:nvPr/>
          </p:nvSpPr>
          <p:spPr bwMode="auto">
            <a:xfrm>
              <a:off x="2473729" y="378121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5" name="Freeform 2130"/>
            <p:cNvSpPr>
              <a:spLocks/>
            </p:cNvSpPr>
            <p:nvPr/>
          </p:nvSpPr>
          <p:spPr bwMode="auto">
            <a:xfrm>
              <a:off x="2522048" y="3741649"/>
              <a:ext cx="3717"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2" y="0"/>
                    <a:pt x="1" y="0"/>
                    <a:pt x="0" y="0"/>
                  </a:cubicBezTo>
                  <a:cubicBezTo>
                    <a:pt x="0"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6" name="Freeform 2131"/>
            <p:cNvSpPr>
              <a:spLocks/>
            </p:cNvSpPr>
            <p:nvPr/>
          </p:nvSpPr>
          <p:spPr bwMode="auto">
            <a:xfrm>
              <a:off x="2464437" y="3793805"/>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7" name="Freeform 2132"/>
            <p:cNvSpPr>
              <a:spLocks/>
            </p:cNvSpPr>
            <p:nvPr/>
          </p:nvSpPr>
          <p:spPr bwMode="auto">
            <a:xfrm>
              <a:off x="2490455" y="3772223"/>
              <a:ext cx="16726" cy="5395"/>
            </a:xfrm>
            <a:custGeom>
              <a:avLst/>
              <a:gdLst>
                <a:gd name="T0" fmla="*/ 10 w 10"/>
                <a:gd name="T1" fmla="*/ 0 h 4"/>
                <a:gd name="T2" fmla="*/ 0 w 10"/>
                <a:gd name="T3" fmla="*/ 4 h 4"/>
                <a:gd name="T4" fmla="*/ 10 w 10"/>
                <a:gd name="T5" fmla="*/ 0 h 4"/>
              </a:gdLst>
              <a:ahLst/>
              <a:cxnLst>
                <a:cxn ang="0">
                  <a:pos x="T0" y="T1"/>
                </a:cxn>
                <a:cxn ang="0">
                  <a:pos x="T2" y="T3"/>
                </a:cxn>
                <a:cxn ang="0">
                  <a:pos x="T4" y="T5"/>
                </a:cxn>
              </a:cxnLst>
              <a:rect l="0" t="0" r="r" b="b"/>
              <a:pathLst>
                <a:path w="10" h="4">
                  <a:moveTo>
                    <a:pt x="10" y="0"/>
                  </a:moveTo>
                  <a:cubicBezTo>
                    <a:pt x="9" y="3"/>
                    <a:pt x="4" y="4"/>
                    <a:pt x="0" y="4"/>
                  </a:cubicBezTo>
                  <a:cubicBezTo>
                    <a:pt x="4" y="4"/>
                    <a:pt x="9"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8" name="Freeform 2133"/>
            <p:cNvSpPr>
              <a:spLocks/>
            </p:cNvSpPr>
            <p:nvPr/>
          </p:nvSpPr>
          <p:spPr bwMode="auto">
            <a:xfrm>
              <a:off x="2470013" y="3786611"/>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9" name="Freeform 2134"/>
            <p:cNvSpPr>
              <a:spLocks/>
            </p:cNvSpPr>
            <p:nvPr/>
          </p:nvSpPr>
          <p:spPr bwMode="auto">
            <a:xfrm>
              <a:off x="2477446" y="3779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0" name="Freeform 2135"/>
            <p:cNvSpPr>
              <a:spLocks/>
            </p:cNvSpPr>
            <p:nvPr/>
          </p:nvSpPr>
          <p:spPr bwMode="auto">
            <a:xfrm>
              <a:off x="2533198" y="3729060"/>
              <a:ext cx="14867" cy="44962"/>
            </a:xfrm>
            <a:custGeom>
              <a:avLst/>
              <a:gdLst>
                <a:gd name="T0" fmla="*/ 2 w 9"/>
                <a:gd name="T1" fmla="*/ 26 h 26"/>
                <a:gd name="T2" fmla="*/ 6 w 9"/>
                <a:gd name="T3" fmla="*/ 20 h 26"/>
                <a:gd name="T4" fmla="*/ 6 w 9"/>
                <a:gd name="T5" fmla="*/ 12 h 26"/>
                <a:gd name="T6" fmla="*/ 9 w 9"/>
                <a:gd name="T7" fmla="*/ 1 h 26"/>
                <a:gd name="T8" fmla="*/ 9 w 9"/>
                <a:gd name="T9" fmla="*/ 1 h 26"/>
                <a:gd name="T10" fmla="*/ 8 w 9"/>
                <a:gd name="T11" fmla="*/ 1 h 26"/>
                <a:gd name="T12" fmla="*/ 8 w 9"/>
                <a:gd name="T13" fmla="*/ 1 h 26"/>
                <a:gd name="T14" fmla="*/ 8 w 9"/>
                <a:gd name="T15" fmla="*/ 1 h 26"/>
                <a:gd name="T16" fmla="*/ 8 w 9"/>
                <a:gd name="T17" fmla="*/ 1 h 26"/>
                <a:gd name="T18" fmla="*/ 7 w 9"/>
                <a:gd name="T19" fmla="*/ 0 h 26"/>
                <a:gd name="T20" fmla="*/ 7 w 9"/>
                <a:gd name="T21" fmla="*/ 0 h 26"/>
                <a:gd name="T22" fmla="*/ 7 w 9"/>
                <a:gd name="T23" fmla="*/ 0 h 26"/>
                <a:gd name="T24" fmla="*/ 7 w 9"/>
                <a:gd name="T25" fmla="*/ 0 h 26"/>
                <a:gd name="T26" fmla="*/ 4 w 9"/>
                <a:gd name="T27" fmla="*/ 4 h 26"/>
                <a:gd name="T28" fmla="*/ 3 w 9"/>
                <a:gd name="T29" fmla="*/ 5 h 26"/>
                <a:gd name="T30" fmla="*/ 1 w 9"/>
                <a:gd name="T31" fmla="*/ 7 h 26"/>
                <a:gd name="T32" fmla="*/ 0 w 9"/>
                <a:gd name="T33" fmla="*/ 7 h 26"/>
                <a:gd name="T34" fmla="*/ 0 w 9"/>
                <a:gd name="T35" fmla="*/ 26 h 26"/>
                <a:gd name="T36" fmla="*/ 2 w 9"/>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6">
                  <a:moveTo>
                    <a:pt x="2" y="26"/>
                  </a:moveTo>
                  <a:cubicBezTo>
                    <a:pt x="3" y="24"/>
                    <a:pt x="4" y="22"/>
                    <a:pt x="6" y="20"/>
                  </a:cubicBezTo>
                  <a:cubicBezTo>
                    <a:pt x="7" y="19"/>
                    <a:pt x="7" y="15"/>
                    <a:pt x="6" y="12"/>
                  </a:cubicBezTo>
                  <a:cubicBezTo>
                    <a:pt x="6" y="8"/>
                    <a:pt x="5" y="3"/>
                    <a:pt x="9" y="1"/>
                  </a:cubicBezTo>
                  <a:cubicBezTo>
                    <a:pt x="9" y="1"/>
                    <a:pt x="9" y="1"/>
                    <a:pt x="9" y="1"/>
                  </a:cubicBezTo>
                  <a:cubicBezTo>
                    <a:pt x="9" y="1"/>
                    <a:pt x="8" y="1"/>
                    <a:pt x="8" y="1"/>
                  </a:cubicBezTo>
                  <a:cubicBezTo>
                    <a:pt x="8" y="1"/>
                    <a:pt x="8" y="1"/>
                    <a:pt x="8" y="1"/>
                  </a:cubicBezTo>
                  <a:cubicBezTo>
                    <a:pt x="8" y="1"/>
                    <a:pt x="8" y="1"/>
                    <a:pt x="8" y="1"/>
                  </a:cubicBezTo>
                  <a:cubicBezTo>
                    <a:pt x="8" y="1"/>
                    <a:pt x="8" y="1"/>
                    <a:pt x="8" y="1"/>
                  </a:cubicBezTo>
                  <a:cubicBezTo>
                    <a:pt x="8" y="1"/>
                    <a:pt x="7" y="0"/>
                    <a:pt x="7" y="0"/>
                  </a:cubicBezTo>
                  <a:cubicBezTo>
                    <a:pt x="7" y="0"/>
                    <a:pt x="7" y="0"/>
                    <a:pt x="7" y="0"/>
                  </a:cubicBezTo>
                  <a:cubicBezTo>
                    <a:pt x="7" y="0"/>
                    <a:pt x="7" y="0"/>
                    <a:pt x="7" y="0"/>
                  </a:cubicBezTo>
                  <a:cubicBezTo>
                    <a:pt x="7" y="0"/>
                    <a:pt x="7" y="0"/>
                    <a:pt x="7" y="0"/>
                  </a:cubicBezTo>
                  <a:cubicBezTo>
                    <a:pt x="6" y="1"/>
                    <a:pt x="5" y="2"/>
                    <a:pt x="4" y="4"/>
                  </a:cubicBezTo>
                  <a:cubicBezTo>
                    <a:pt x="4" y="4"/>
                    <a:pt x="3" y="4"/>
                    <a:pt x="3" y="5"/>
                  </a:cubicBezTo>
                  <a:cubicBezTo>
                    <a:pt x="2" y="6"/>
                    <a:pt x="2" y="7"/>
                    <a:pt x="1" y="7"/>
                  </a:cubicBezTo>
                  <a:cubicBezTo>
                    <a:pt x="1" y="7"/>
                    <a:pt x="1" y="7"/>
                    <a:pt x="0" y="7"/>
                  </a:cubicBezTo>
                  <a:cubicBezTo>
                    <a:pt x="0" y="26"/>
                    <a:pt x="0" y="26"/>
                    <a:pt x="0" y="26"/>
                  </a:cubicBezTo>
                  <a:lnTo>
                    <a:pt x="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1" name="Freeform 2136"/>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2" name="Freeform 2137"/>
            <p:cNvSpPr>
              <a:spLocks/>
            </p:cNvSpPr>
            <p:nvPr/>
          </p:nvSpPr>
          <p:spPr bwMode="auto">
            <a:xfrm>
              <a:off x="2544348" y="372906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3" name="Freeform 2138"/>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4" name="Freeform 2139"/>
            <p:cNvSpPr>
              <a:spLocks/>
            </p:cNvSpPr>
            <p:nvPr/>
          </p:nvSpPr>
          <p:spPr bwMode="auto">
            <a:xfrm>
              <a:off x="2533198" y="3739851"/>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5" name="Freeform 2140"/>
            <p:cNvSpPr>
              <a:spLocks/>
            </p:cNvSpPr>
            <p:nvPr/>
          </p:nvSpPr>
          <p:spPr bwMode="auto">
            <a:xfrm>
              <a:off x="2548065" y="37308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6" name="Rectangle 2141"/>
            <p:cNvSpPr>
              <a:spLocks noChangeArrowheads="1"/>
            </p:cNvSpPr>
            <p:nvPr/>
          </p:nvSpPr>
          <p:spPr bwMode="auto">
            <a:xfrm>
              <a:off x="2544348" y="3729060"/>
              <a:ext cx="1858" cy="17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7" name="Freeform 2142"/>
            <p:cNvSpPr>
              <a:spLocks/>
            </p:cNvSpPr>
            <p:nvPr/>
          </p:nvSpPr>
          <p:spPr bwMode="auto">
            <a:xfrm>
              <a:off x="2533198" y="3774022"/>
              <a:ext cx="3717"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8" name="Freeform 2143"/>
            <p:cNvSpPr>
              <a:spLocks/>
            </p:cNvSpPr>
            <p:nvPr/>
          </p:nvSpPr>
          <p:spPr bwMode="auto">
            <a:xfrm>
              <a:off x="2828683" y="3694888"/>
              <a:ext cx="50177" cy="35970"/>
            </a:xfrm>
            <a:custGeom>
              <a:avLst/>
              <a:gdLst>
                <a:gd name="T0" fmla="*/ 24 w 28"/>
                <a:gd name="T1" fmla="*/ 3 h 21"/>
                <a:gd name="T2" fmla="*/ 13 w 28"/>
                <a:gd name="T3" fmla="*/ 1 h 21"/>
                <a:gd name="T4" fmla="*/ 13 w 28"/>
                <a:gd name="T5" fmla="*/ 1 h 21"/>
                <a:gd name="T6" fmla="*/ 17 w 28"/>
                <a:gd name="T7" fmla="*/ 7 h 21"/>
                <a:gd name="T8" fmla="*/ 21 w 28"/>
                <a:gd name="T9" fmla="*/ 15 h 21"/>
                <a:gd name="T10" fmla="*/ 13 w 28"/>
                <a:gd name="T11" fmla="*/ 19 h 21"/>
                <a:gd name="T12" fmla="*/ 9 w 28"/>
                <a:gd name="T13" fmla="*/ 19 h 21"/>
                <a:gd name="T14" fmla="*/ 5 w 28"/>
                <a:gd name="T15" fmla="*/ 19 h 21"/>
                <a:gd name="T16" fmla="*/ 0 w 28"/>
                <a:gd name="T17" fmla="*/ 19 h 21"/>
                <a:gd name="T18" fmla="*/ 6 w 28"/>
                <a:gd name="T19" fmla="*/ 21 h 21"/>
                <a:gd name="T20" fmla="*/ 11 w 28"/>
                <a:gd name="T21" fmla="*/ 21 h 21"/>
                <a:gd name="T22" fmla="*/ 17 w 28"/>
                <a:gd name="T23" fmla="*/ 19 h 21"/>
                <a:gd name="T24" fmla="*/ 26 w 28"/>
                <a:gd name="T25" fmla="*/ 21 h 21"/>
                <a:gd name="T26" fmla="*/ 26 w 28"/>
                <a:gd name="T27" fmla="*/ 21 h 21"/>
                <a:gd name="T28" fmla="*/ 26 w 28"/>
                <a:gd name="T29" fmla="*/ 18 h 21"/>
                <a:gd name="T30" fmla="*/ 26 w 28"/>
                <a:gd name="T31" fmla="*/ 16 h 21"/>
                <a:gd name="T32" fmla="*/ 27 w 28"/>
                <a:gd name="T33" fmla="*/ 13 h 21"/>
                <a:gd name="T34" fmla="*/ 27 w 28"/>
                <a:gd name="T35" fmla="*/ 12 h 21"/>
                <a:gd name="T36" fmla="*/ 27 w 28"/>
                <a:gd name="T37" fmla="*/ 8 h 21"/>
                <a:gd name="T38" fmla="*/ 27 w 28"/>
                <a:gd name="T39" fmla="*/ 8 h 21"/>
                <a:gd name="T40" fmla="*/ 28 w 28"/>
                <a:gd name="T41" fmla="*/ 4 h 21"/>
                <a:gd name="T42" fmla="*/ 28 w 28"/>
                <a:gd name="T43" fmla="*/ 4 h 21"/>
                <a:gd name="T44" fmla="*/ 24 w 28"/>
                <a:gd name="T4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24" y="3"/>
                  </a:moveTo>
                  <a:cubicBezTo>
                    <a:pt x="19" y="1"/>
                    <a:pt x="15" y="0"/>
                    <a:pt x="13" y="1"/>
                  </a:cubicBezTo>
                  <a:cubicBezTo>
                    <a:pt x="13" y="1"/>
                    <a:pt x="13" y="1"/>
                    <a:pt x="13" y="1"/>
                  </a:cubicBezTo>
                  <a:cubicBezTo>
                    <a:pt x="13" y="3"/>
                    <a:pt x="15" y="5"/>
                    <a:pt x="17" y="7"/>
                  </a:cubicBezTo>
                  <a:cubicBezTo>
                    <a:pt x="19" y="10"/>
                    <a:pt x="21" y="12"/>
                    <a:pt x="21" y="15"/>
                  </a:cubicBezTo>
                  <a:cubicBezTo>
                    <a:pt x="21" y="19"/>
                    <a:pt x="16" y="19"/>
                    <a:pt x="13" y="19"/>
                  </a:cubicBezTo>
                  <a:cubicBezTo>
                    <a:pt x="12" y="19"/>
                    <a:pt x="11" y="19"/>
                    <a:pt x="9" y="19"/>
                  </a:cubicBezTo>
                  <a:cubicBezTo>
                    <a:pt x="8" y="19"/>
                    <a:pt x="7" y="19"/>
                    <a:pt x="5" y="19"/>
                  </a:cubicBezTo>
                  <a:cubicBezTo>
                    <a:pt x="2" y="19"/>
                    <a:pt x="0" y="19"/>
                    <a:pt x="0" y="19"/>
                  </a:cubicBezTo>
                  <a:cubicBezTo>
                    <a:pt x="0" y="20"/>
                    <a:pt x="3" y="21"/>
                    <a:pt x="6" y="21"/>
                  </a:cubicBezTo>
                  <a:cubicBezTo>
                    <a:pt x="8" y="21"/>
                    <a:pt x="10" y="21"/>
                    <a:pt x="11" y="21"/>
                  </a:cubicBezTo>
                  <a:cubicBezTo>
                    <a:pt x="13" y="20"/>
                    <a:pt x="15" y="19"/>
                    <a:pt x="17" y="19"/>
                  </a:cubicBezTo>
                  <a:cubicBezTo>
                    <a:pt x="21" y="19"/>
                    <a:pt x="23" y="20"/>
                    <a:pt x="26" y="21"/>
                  </a:cubicBezTo>
                  <a:cubicBezTo>
                    <a:pt x="26" y="21"/>
                    <a:pt x="26" y="21"/>
                    <a:pt x="26" y="21"/>
                  </a:cubicBezTo>
                  <a:cubicBezTo>
                    <a:pt x="26" y="20"/>
                    <a:pt x="26" y="19"/>
                    <a:pt x="26" y="18"/>
                  </a:cubicBezTo>
                  <a:cubicBezTo>
                    <a:pt x="26" y="17"/>
                    <a:pt x="26" y="17"/>
                    <a:pt x="26" y="16"/>
                  </a:cubicBezTo>
                  <a:cubicBezTo>
                    <a:pt x="26" y="15"/>
                    <a:pt x="26" y="14"/>
                    <a:pt x="27" y="13"/>
                  </a:cubicBezTo>
                  <a:cubicBezTo>
                    <a:pt x="27" y="12"/>
                    <a:pt x="27" y="12"/>
                    <a:pt x="27" y="12"/>
                  </a:cubicBezTo>
                  <a:cubicBezTo>
                    <a:pt x="27" y="11"/>
                    <a:pt x="27" y="10"/>
                    <a:pt x="27" y="8"/>
                  </a:cubicBezTo>
                  <a:cubicBezTo>
                    <a:pt x="27" y="8"/>
                    <a:pt x="27" y="8"/>
                    <a:pt x="27" y="8"/>
                  </a:cubicBezTo>
                  <a:cubicBezTo>
                    <a:pt x="27" y="6"/>
                    <a:pt x="27" y="5"/>
                    <a:pt x="28" y="4"/>
                  </a:cubicBezTo>
                  <a:cubicBezTo>
                    <a:pt x="28" y="4"/>
                    <a:pt x="28" y="4"/>
                    <a:pt x="28" y="4"/>
                  </a:cubicBezTo>
                  <a:cubicBezTo>
                    <a:pt x="26" y="4"/>
                    <a:pt x="25" y="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9" name="Freeform 2144"/>
            <p:cNvSpPr>
              <a:spLocks/>
            </p:cNvSpPr>
            <p:nvPr/>
          </p:nvSpPr>
          <p:spPr bwMode="auto">
            <a:xfrm>
              <a:off x="2882576" y="3702082"/>
              <a:ext cx="59469" cy="34171"/>
            </a:xfrm>
            <a:custGeom>
              <a:avLst/>
              <a:gdLst>
                <a:gd name="T0" fmla="*/ 3 w 34"/>
                <a:gd name="T1" fmla="*/ 17 h 19"/>
                <a:gd name="T2" fmla="*/ 12 w 34"/>
                <a:gd name="T3" fmla="*/ 13 h 19"/>
                <a:gd name="T4" fmla="*/ 20 w 34"/>
                <a:gd name="T5" fmla="*/ 12 h 19"/>
                <a:gd name="T6" fmla="*/ 25 w 34"/>
                <a:gd name="T7" fmla="*/ 12 h 19"/>
                <a:gd name="T8" fmla="*/ 29 w 34"/>
                <a:gd name="T9" fmla="*/ 12 h 19"/>
                <a:gd name="T10" fmla="*/ 34 w 34"/>
                <a:gd name="T11" fmla="*/ 10 h 19"/>
                <a:gd name="T12" fmla="*/ 9 w 34"/>
                <a:gd name="T13" fmla="*/ 0 h 19"/>
                <a:gd name="T14" fmla="*/ 7 w 34"/>
                <a:gd name="T15" fmla="*/ 0 h 19"/>
                <a:gd name="T16" fmla="*/ 1 w 34"/>
                <a:gd name="T17" fmla="*/ 0 h 19"/>
                <a:gd name="T18" fmla="*/ 1 w 34"/>
                <a:gd name="T19" fmla="*/ 0 h 19"/>
                <a:gd name="T20" fmla="*/ 1 w 34"/>
                <a:gd name="T21" fmla="*/ 4 h 19"/>
                <a:gd name="T22" fmla="*/ 1 w 34"/>
                <a:gd name="T23" fmla="*/ 5 h 19"/>
                <a:gd name="T24" fmla="*/ 1 w 34"/>
                <a:gd name="T25" fmla="*/ 9 h 19"/>
                <a:gd name="T26" fmla="*/ 0 w 34"/>
                <a:gd name="T27" fmla="*/ 9 h 19"/>
                <a:gd name="T28" fmla="*/ 0 w 34"/>
                <a:gd name="T29" fmla="*/ 13 h 19"/>
                <a:gd name="T30" fmla="*/ 0 w 34"/>
                <a:gd name="T31" fmla="*/ 14 h 19"/>
                <a:gd name="T32" fmla="*/ 0 w 34"/>
                <a:gd name="T33" fmla="*/ 18 h 19"/>
                <a:gd name="T34" fmla="*/ 0 w 34"/>
                <a:gd name="T35" fmla="*/ 18 h 19"/>
                <a:gd name="T36" fmla="*/ 3 w 34"/>
                <a:gd name="T3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9">
                  <a:moveTo>
                    <a:pt x="3" y="17"/>
                  </a:moveTo>
                  <a:cubicBezTo>
                    <a:pt x="5" y="16"/>
                    <a:pt x="8" y="14"/>
                    <a:pt x="12" y="13"/>
                  </a:cubicBezTo>
                  <a:cubicBezTo>
                    <a:pt x="14" y="12"/>
                    <a:pt x="17" y="12"/>
                    <a:pt x="20" y="12"/>
                  </a:cubicBezTo>
                  <a:cubicBezTo>
                    <a:pt x="22" y="12"/>
                    <a:pt x="23" y="12"/>
                    <a:pt x="25" y="12"/>
                  </a:cubicBezTo>
                  <a:cubicBezTo>
                    <a:pt x="26" y="12"/>
                    <a:pt x="28" y="12"/>
                    <a:pt x="29" y="12"/>
                  </a:cubicBezTo>
                  <a:cubicBezTo>
                    <a:pt x="34" y="12"/>
                    <a:pt x="34" y="11"/>
                    <a:pt x="34" y="10"/>
                  </a:cubicBezTo>
                  <a:cubicBezTo>
                    <a:pt x="34" y="6"/>
                    <a:pt x="18" y="0"/>
                    <a:pt x="9" y="0"/>
                  </a:cubicBezTo>
                  <a:cubicBezTo>
                    <a:pt x="7" y="0"/>
                    <a:pt x="7" y="0"/>
                    <a:pt x="7" y="0"/>
                  </a:cubicBezTo>
                  <a:cubicBezTo>
                    <a:pt x="5" y="0"/>
                    <a:pt x="4" y="0"/>
                    <a:pt x="1" y="0"/>
                  </a:cubicBezTo>
                  <a:cubicBezTo>
                    <a:pt x="1" y="0"/>
                    <a:pt x="1" y="0"/>
                    <a:pt x="1" y="0"/>
                  </a:cubicBezTo>
                  <a:cubicBezTo>
                    <a:pt x="1" y="1"/>
                    <a:pt x="1" y="2"/>
                    <a:pt x="1" y="4"/>
                  </a:cubicBezTo>
                  <a:cubicBezTo>
                    <a:pt x="1" y="4"/>
                    <a:pt x="1" y="4"/>
                    <a:pt x="1" y="5"/>
                  </a:cubicBezTo>
                  <a:cubicBezTo>
                    <a:pt x="1" y="6"/>
                    <a:pt x="1" y="7"/>
                    <a:pt x="1" y="9"/>
                  </a:cubicBezTo>
                  <a:cubicBezTo>
                    <a:pt x="0" y="9"/>
                    <a:pt x="0" y="9"/>
                    <a:pt x="0" y="9"/>
                  </a:cubicBezTo>
                  <a:cubicBezTo>
                    <a:pt x="0" y="11"/>
                    <a:pt x="0" y="12"/>
                    <a:pt x="0" y="13"/>
                  </a:cubicBezTo>
                  <a:cubicBezTo>
                    <a:pt x="0" y="13"/>
                    <a:pt x="0" y="13"/>
                    <a:pt x="0" y="14"/>
                  </a:cubicBezTo>
                  <a:cubicBezTo>
                    <a:pt x="0" y="15"/>
                    <a:pt x="0" y="16"/>
                    <a:pt x="0" y="18"/>
                  </a:cubicBezTo>
                  <a:cubicBezTo>
                    <a:pt x="0" y="18"/>
                    <a:pt x="0" y="18"/>
                    <a:pt x="0" y="18"/>
                  </a:cubicBezTo>
                  <a:cubicBezTo>
                    <a:pt x="1" y="19"/>
                    <a:pt x="2" y="18"/>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0" name="Freeform 2145"/>
            <p:cNvSpPr>
              <a:spLocks/>
            </p:cNvSpPr>
            <p:nvPr/>
          </p:nvSpPr>
          <p:spPr bwMode="auto">
            <a:xfrm>
              <a:off x="2884435" y="370927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1" name="Freeform 2146"/>
            <p:cNvSpPr>
              <a:spLocks/>
            </p:cNvSpPr>
            <p:nvPr/>
          </p:nvSpPr>
          <p:spPr bwMode="auto">
            <a:xfrm>
              <a:off x="2882576" y="371826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2" name="Freeform 2147"/>
            <p:cNvSpPr>
              <a:spLocks/>
            </p:cNvSpPr>
            <p:nvPr/>
          </p:nvSpPr>
          <p:spPr bwMode="auto">
            <a:xfrm>
              <a:off x="2884435" y="37020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3" name="Freeform 2148"/>
            <p:cNvSpPr>
              <a:spLocks/>
            </p:cNvSpPr>
            <p:nvPr/>
          </p:nvSpPr>
          <p:spPr bwMode="auto">
            <a:xfrm>
              <a:off x="2882576" y="37344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4" name="Freeform 2149"/>
            <p:cNvSpPr>
              <a:spLocks/>
            </p:cNvSpPr>
            <p:nvPr/>
          </p:nvSpPr>
          <p:spPr bwMode="auto">
            <a:xfrm>
              <a:off x="2882576" y="3725463"/>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5" name="Freeform 2150"/>
            <p:cNvSpPr>
              <a:spLocks/>
            </p:cNvSpPr>
            <p:nvPr/>
          </p:nvSpPr>
          <p:spPr bwMode="auto">
            <a:xfrm>
              <a:off x="2568508" y="3799201"/>
              <a:ext cx="76194" cy="75536"/>
            </a:xfrm>
            <a:custGeom>
              <a:avLst/>
              <a:gdLst>
                <a:gd name="T0" fmla="*/ 39 w 43"/>
                <a:gd name="T1" fmla="*/ 32 h 44"/>
                <a:gd name="T2" fmla="*/ 40 w 43"/>
                <a:gd name="T3" fmla="*/ 29 h 44"/>
                <a:gd name="T4" fmla="*/ 40 w 43"/>
                <a:gd name="T5" fmla="*/ 21 h 44"/>
                <a:gd name="T6" fmla="*/ 42 w 43"/>
                <a:gd name="T7" fmla="*/ 9 h 44"/>
                <a:gd name="T8" fmla="*/ 43 w 43"/>
                <a:gd name="T9" fmla="*/ 4 h 44"/>
                <a:gd name="T10" fmla="*/ 43 w 43"/>
                <a:gd name="T11" fmla="*/ 0 h 44"/>
                <a:gd name="T12" fmla="*/ 43 w 43"/>
                <a:gd name="T13" fmla="*/ 0 h 44"/>
                <a:gd name="T14" fmla="*/ 43 w 43"/>
                <a:gd name="T15" fmla="*/ 0 h 44"/>
                <a:gd name="T16" fmla="*/ 41 w 43"/>
                <a:gd name="T17" fmla="*/ 0 h 44"/>
                <a:gd name="T18" fmla="*/ 40 w 43"/>
                <a:gd name="T19" fmla="*/ 1 h 44"/>
                <a:gd name="T20" fmla="*/ 39 w 43"/>
                <a:gd name="T21" fmla="*/ 1 h 44"/>
                <a:gd name="T22" fmla="*/ 38 w 43"/>
                <a:gd name="T23" fmla="*/ 2 h 44"/>
                <a:gd name="T24" fmla="*/ 36 w 43"/>
                <a:gd name="T25" fmla="*/ 3 h 44"/>
                <a:gd name="T26" fmla="*/ 33 w 43"/>
                <a:gd name="T27" fmla="*/ 5 h 44"/>
                <a:gd name="T28" fmla="*/ 30 w 43"/>
                <a:gd name="T29" fmla="*/ 4 h 44"/>
                <a:gd name="T30" fmla="*/ 27 w 43"/>
                <a:gd name="T31" fmla="*/ 4 h 44"/>
                <a:gd name="T32" fmla="*/ 24 w 43"/>
                <a:gd name="T33" fmla="*/ 5 h 44"/>
                <a:gd name="T34" fmla="*/ 9 w 43"/>
                <a:gd name="T35" fmla="*/ 12 h 44"/>
                <a:gd name="T36" fmla="*/ 7 w 43"/>
                <a:gd name="T37" fmla="*/ 13 h 44"/>
                <a:gd name="T38" fmla="*/ 8 w 43"/>
                <a:gd name="T39" fmla="*/ 15 h 44"/>
                <a:gd name="T40" fmla="*/ 8 w 43"/>
                <a:gd name="T41" fmla="*/ 18 h 44"/>
                <a:gd name="T42" fmla="*/ 4 w 43"/>
                <a:gd name="T43" fmla="*/ 22 h 44"/>
                <a:gd name="T44" fmla="*/ 3 w 43"/>
                <a:gd name="T45" fmla="*/ 22 h 44"/>
                <a:gd name="T46" fmla="*/ 0 w 43"/>
                <a:gd name="T47" fmla="*/ 23 h 44"/>
                <a:gd name="T48" fmla="*/ 1 w 43"/>
                <a:gd name="T49" fmla="*/ 24 h 44"/>
                <a:gd name="T50" fmla="*/ 8 w 43"/>
                <a:gd name="T51" fmla="*/ 31 h 44"/>
                <a:gd name="T52" fmla="*/ 15 w 43"/>
                <a:gd name="T53" fmla="*/ 37 h 44"/>
                <a:gd name="T54" fmla="*/ 19 w 43"/>
                <a:gd name="T55" fmla="*/ 41 h 44"/>
                <a:gd name="T56" fmla="*/ 20 w 43"/>
                <a:gd name="T57" fmla="*/ 41 h 44"/>
                <a:gd name="T58" fmla="*/ 21 w 43"/>
                <a:gd name="T59" fmla="*/ 41 h 44"/>
                <a:gd name="T60" fmla="*/ 22 w 43"/>
                <a:gd name="T61" fmla="*/ 41 h 44"/>
                <a:gd name="T62" fmla="*/ 23 w 43"/>
                <a:gd name="T63" fmla="*/ 42 h 44"/>
                <a:gd name="T64" fmla="*/ 25 w 43"/>
                <a:gd name="T65" fmla="*/ 42 h 44"/>
                <a:gd name="T66" fmla="*/ 29 w 43"/>
                <a:gd name="T67" fmla="*/ 43 h 44"/>
                <a:gd name="T68" fmla="*/ 36 w 43"/>
                <a:gd name="T69" fmla="*/ 44 h 44"/>
                <a:gd name="T70" fmla="*/ 36 w 43"/>
                <a:gd name="T71" fmla="*/ 44 h 44"/>
                <a:gd name="T72" fmla="*/ 36 w 43"/>
                <a:gd name="T73" fmla="*/ 44 h 44"/>
                <a:gd name="T74" fmla="*/ 37 w 43"/>
                <a:gd name="T75" fmla="*/ 44 h 44"/>
                <a:gd name="T76" fmla="*/ 37 w 43"/>
                <a:gd name="T77" fmla="*/ 44 h 44"/>
                <a:gd name="T78" fmla="*/ 39 w 43"/>
                <a:gd name="T7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4">
                  <a:moveTo>
                    <a:pt x="39" y="32"/>
                  </a:moveTo>
                  <a:cubicBezTo>
                    <a:pt x="39" y="31"/>
                    <a:pt x="39" y="30"/>
                    <a:pt x="40" y="29"/>
                  </a:cubicBezTo>
                  <a:cubicBezTo>
                    <a:pt x="40" y="27"/>
                    <a:pt x="40" y="24"/>
                    <a:pt x="40" y="21"/>
                  </a:cubicBezTo>
                  <a:cubicBezTo>
                    <a:pt x="40" y="16"/>
                    <a:pt x="40" y="11"/>
                    <a:pt x="42" y="9"/>
                  </a:cubicBezTo>
                  <a:cubicBezTo>
                    <a:pt x="43" y="7"/>
                    <a:pt x="43" y="7"/>
                    <a:pt x="43" y="4"/>
                  </a:cubicBezTo>
                  <a:cubicBezTo>
                    <a:pt x="43" y="3"/>
                    <a:pt x="43" y="2"/>
                    <a:pt x="43" y="0"/>
                  </a:cubicBezTo>
                  <a:cubicBezTo>
                    <a:pt x="43" y="0"/>
                    <a:pt x="43" y="0"/>
                    <a:pt x="43" y="0"/>
                  </a:cubicBezTo>
                  <a:cubicBezTo>
                    <a:pt x="43" y="0"/>
                    <a:pt x="43" y="0"/>
                    <a:pt x="43" y="0"/>
                  </a:cubicBezTo>
                  <a:cubicBezTo>
                    <a:pt x="42" y="0"/>
                    <a:pt x="42" y="0"/>
                    <a:pt x="41" y="0"/>
                  </a:cubicBezTo>
                  <a:cubicBezTo>
                    <a:pt x="41" y="0"/>
                    <a:pt x="41" y="1"/>
                    <a:pt x="40" y="1"/>
                  </a:cubicBezTo>
                  <a:cubicBezTo>
                    <a:pt x="40" y="1"/>
                    <a:pt x="39" y="1"/>
                    <a:pt x="39" y="1"/>
                  </a:cubicBezTo>
                  <a:cubicBezTo>
                    <a:pt x="39" y="2"/>
                    <a:pt x="38" y="2"/>
                    <a:pt x="38" y="2"/>
                  </a:cubicBezTo>
                  <a:cubicBezTo>
                    <a:pt x="38" y="2"/>
                    <a:pt x="37" y="2"/>
                    <a:pt x="36" y="3"/>
                  </a:cubicBezTo>
                  <a:cubicBezTo>
                    <a:pt x="35" y="4"/>
                    <a:pt x="34" y="4"/>
                    <a:pt x="33" y="5"/>
                  </a:cubicBezTo>
                  <a:cubicBezTo>
                    <a:pt x="32" y="5"/>
                    <a:pt x="31" y="5"/>
                    <a:pt x="30" y="4"/>
                  </a:cubicBezTo>
                  <a:cubicBezTo>
                    <a:pt x="29" y="4"/>
                    <a:pt x="28" y="4"/>
                    <a:pt x="27" y="4"/>
                  </a:cubicBezTo>
                  <a:cubicBezTo>
                    <a:pt x="26" y="4"/>
                    <a:pt x="24" y="5"/>
                    <a:pt x="24" y="5"/>
                  </a:cubicBezTo>
                  <a:cubicBezTo>
                    <a:pt x="22" y="11"/>
                    <a:pt x="15" y="12"/>
                    <a:pt x="9" y="12"/>
                  </a:cubicBezTo>
                  <a:cubicBezTo>
                    <a:pt x="8" y="12"/>
                    <a:pt x="8" y="13"/>
                    <a:pt x="7" y="13"/>
                  </a:cubicBezTo>
                  <a:cubicBezTo>
                    <a:pt x="7" y="13"/>
                    <a:pt x="7" y="15"/>
                    <a:pt x="8" y="15"/>
                  </a:cubicBezTo>
                  <a:cubicBezTo>
                    <a:pt x="8" y="16"/>
                    <a:pt x="8" y="17"/>
                    <a:pt x="8" y="18"/>
                  </a:cubicBezTo>
                  <a:cubicBezTo>
                    <a:pt x="7" y="19"/>
                    <a:pt x="5" y="21"/>
                    <a:pt x="4" y="22"/>
                  </a:cubicBezTo>
                  <a:cubicBezTo>
                    <a:pt x="3" y="22"/>
                    <a:pt x="3" y="22"/>
                    <a:pt x="3" y="22"/>
                  </a:cubicBezTo>
                  <a:cubicBezTo>
                    <a:pt x="0" y="23"/>
                    <a:pt x="0" y="23"/>
                    <a:pt x="0" y="23"/>
                  </a:cubicBezTo>
                  <a:cubicBezTo>
                    <a:pt x="0" y="23"/>
                    <a:pt x="0" y="24"/>
                    <a:pt x="1" y="24"/>
                  </a:cubicBezTo>
                  <a:cubicBezTo>
                    <a:pt x="3" y="25"/>
                    <a:pt x="5" y="28"/>
                    <a:pt x="8" y="31"/>
                  </a:cubicBezTo>
                  <a:cubicBezTo>
                    <a:pt x="10" y="33"/>
                    <a:pt x="13" y="36"/>
                    <a:pt x="15" y="37"/>
                  </a:cubicBezTo>
                  <a:cubicBezTo>
                    <a:pt x="16" y="38"/>
                    <a:pt x="18" y="40"/>
                    <a:pt x="19" y="41"/>
                  </a:cubicBezTo>
                  <a:cubicBezTo>
                    <a:pt x="19" y="41"/>
                    <a:pt x="20" y="41"/>
                    <a:pt x="20" y="41"/>
                  </a:cubicBezTo>
                  <a:cubicBezTo>
                    <a:pt x="21" y="41"/>
                    <a:pt x="21" y="41"/>
                    <a:pt x="21" y="41"/>
                  </a:cubicBezTo>
                  <a:cubicBezTo>
                    <a:pt x="21" y="41"/>
                    <a:pt x="22" y="41"/>
                    <a:pt x="22" y="41"/>
                  </a:cubicBezTo>
                  <a:cubicBezTo>
                    <a:pt x="22" y="41"/>
                    <a:pt x="23" y="42"/>
                    <a:pt x="23" y="42"/>
                  </a:cubicBezTo>
                  <a:cubicBezTo>
                    <a:pt x="24" y="42"/>
                    <a:pt x="24" y="42"/>
                    <a:pt x="25" y="42"/>
                  </a:cubicBezTo>
                  <a:cubicBezTo>
                    <a:pt x="25" y="42"/>
                    <a:pt x="27" y="42"/>
                    <a:pt x="29" y="43"/>
                  </a:cubicBezTo>
                  <a:cubicBezTo>
                    <a:pt x="31" y="43"/>
                    <a:pt x="34" y="43"/>
                    <a:pt x="36" y="44"/>
                  </a:cubicBezTo>
                  <a:cubicBezTo>
                    <a:pt x="36" y="44"/>
                    <a:pt x="36" y="44"/>
                    <a:pt x="36" y="44"/>
                  </a:cubicBezTo>
                  <a:cubicBezTo>
                    <a:pt x="36" y="44"/>
                    <a:pt x="36" y="44"/>
                    <a:pt x="36" y="44"/>
                  </a:cubicBezTo>
                  <a:cubicBezTo>
                    <a:pt x="37" y="44"/>
                    <a:pt x="37" y="44"/>
                    <a:pt x="37" y="44"/>
                  </a:cubicBezTo>
                  <a:cubicBezTo>
                    <a:pt x="37" y="44"/>
                    <a:pt x="37" y="44"/>
                    <a:pt x="37" y="44"/>
                  </a:cubicBezTo>
                  <a:cubicBezTo>
                    <a:pt x="35" y="41"/>
                    <a:pt x="37" y="36"/>
                    <a:pt x="3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6" name="Freeform 2151"/>
            <p:cNvSpPr>
              <a:spLocks/>
            </p:cNvSpPr>
            <p:nvPr/>
          </p:nvSpPr>
          <p:spPr bwMode="auto">
            <a:xfrm>
              <a:off x="2637268" y="380099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7" name="Freeform 2152"/>
            <p:cNvSpPr>
              <a:spLocks/>
            </p:cNvSpPr>
            <p:nvPr/>
          </p:nvSpPr>
          <p:spPr bwMode="auto">
            <a:xfrm>
              <a:off x="2631693" y="3802798"/>
              <a:ext cx="3717" cy="1798"/>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8" name="Freeform 2153"/>
            <p:cNvSpPr>
              <a:spLocks/>
            </p:cNvSpPr>
            <p:nvPr/>
          </p:nvSpPr>
          <p:spPr bwMode="auto">
            <a:xfrm>
              <a:off x="2568508" y="3836969"/>
              <a:ext cx="5575" cy="1798"/>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lnTo>
                    <a:pt x="0" y="1"/>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9" name="Freeform 2154"/>
            <p:cNvSpPr>
              <a:spLocks/>
            </p:cNvSpPr>
            <p:nvPr/>
          </p:nvSpPr>
          <p:spPr bwMode="auto">
            <a:xfrm>
              <a:off x="2644702" y="3799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0" name="Freeform 2155"/>
            <p:cNvSpPr>
              <a:spLocks/>
            </p:cNvSpPr>
            <p:nvPr/>
          </p:nvSpPr>
          <p:spPr bwMode="auto">
            <a:xfrm>
              <a:off x="2640985" y="3799201"/>
              <a:ext cx="3717"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1" name="Freeform 2156"/>
            <p:cNvSpPr>
              <a:spLocks/>
            </p:cNvSpPr>
            <p:nvPr/>
          </p:nvSpPr>
          <p:spPr bwMode="auto">
            <a:xfrm>
              <a:off x="2598242" y="3876536"/>
              <a:ext cx="55752" cy="44962"/>
            </a:xfrm>
            <a:custGeom>
              <a:avLst/>
              <a:gdLst>
                <a:gd name="T0" fmla="*/ 23 w 32"/>
                <a:gd name="T1" fmla="*/ 3 h 26"/>
                <a:gd name="T2" fmla="*/ 22 w 32"/>
                <a:gd name="T3" fmla="*/ 3 h 26"/>
                <a:gd name="T4" fmla="*/ 21 w 32"/>
                <a:gd name="T5" fmla="*/ 4 h 26"/>
                <a:gd name="T6" fmla="*/ 21 w 32"/>
                <a:gd name="T7" fmla="*/ 3 h 26"/>
                <a:gd name="T8" fmla="*/ 19 w 32"/>
                <a:gd name="T9" fmla="*/ 3 h 26"/>
                <a:gd name="T10" fmla="*/ 18 w 32"/>
                <a:gd name="T11" fmla="*/ 3 h 26"/>
                <a:gd name="T12" fmla="*/ 17 w 32"/>
                <a:gd name="T13" fmla="*/ 2 h 26"/>
                <a:gd name="T14" fmla="*/ 12 w 32"/>
                <a:gd name="T15" fmla="*/ 2 h 26"/>
                <a:gd name="T16" fmla="*/ 6 w 32"/>
                <a:gd name="T17" fmla="*/ 1 h 26"/>
                <a:gd name="T18" fmla="*/ 4 w 32"/>
                <a:gd name="T19" fmla="*/ 0 h 26"/>
                <a:gd name="T20" fmla="*/ 4 w 32"/>
                <a:gd name="T21" fmla="*/ 0 h 26"/>
                <a:gd name="T22" fmla="*/ 3 w 32"/>
                <a:gd name="T23" fmla="*/ 0 h 26"/>
                <a:gd name="T24" fmla="*/ 3 w 32"/>
                <a:gd name="T25" fmla="*/ 0 h 26"/>
                <a:gd name="T26" fmla="*/ 1 w 32"/>
                <a:gd name="T27" fmla="*/ 5 h 26"/>
                <a:gd name="T28" fmla="*/ 0 w 32"/>
                <a:gd name="T29" fmla="*/ 7 h 26"/>
                <a:gd name="T30" fmla="*/ 3 w 32"/>
                <a:gd name="T31" fmla="*/ 11 h 26"/>
                <a:gd name="T32" fmla="*/ 6 w 32"/>
                <a:gd name="T33" fmla="*/ 11 h 26"/>
                <a:gd name="T34" fmla="*/ 9 w 32"/>
                <a:gd name="T35" fmla="*/ 9 h 26"/>
                <a:gd name="T36" fmla="*/ 14 w 32"/>
                <a:gd name="T37" fmla="*/ 13 h 26"/>
                <a:gd name="T38" fmla="*/ 14 w 32"/>
                <a:gd name="T39" fmla="*/ 14 h 26"/>
                <a:gd name="T40" fmla="*/ 14 w 32"/>
                <a:gd name="T41" fmla="*/ 14 h 26"/>
                <a:gd name="T42" fmla="*/ 22 w 32"/>
                <a:gd name="T43" fmla="*/ 17 h 26"/>
                <a:gd name="T44" fmla="*/ 24 w 32"/>
                <a:gd name="T45" fmla="*/ 23 h 26"/>
                <a:gd name="T46" fmla="*/ 25 w 32"/>
                <a:gd name="T47" fmla="*/ 25 h 26"/>
                <a:gd name="T48" fmla="*/ 30 w 32"/>
                <a:gd name="T49" fmla="*/ 26 h 26"/>
                <a:gd name="T50" fmla="*/ 30 w 32"/>
                <a:gd name="T51" fmla="*/ 26 h 26"/>
                <a:gd name="T52" fmla="*/ 31 w 32"/>
                <a:gd name="T53" fmla="*/ 23 h 26"/>
                <a:gd name="T54" fmla="*/ 31 w 32"/>
                <a:gd name="T55" fmla="*/ 21 h 26"/>
                <a:gd name="T56" fmla="*/ 31 w 32"/>
                <a:gd name="T57" fmla="*/ 21 h 26"/>
                <a:gd name="T58" fmla="*/ 31 w 32"/>
                <a:gd name="T59" fmla="*/ 19 h 26"/>
                <a:gd name="T60" fmla="*/ 31 w 32"/>
                <a:gd name="T61" fmla="*/ 18 h 26"/>
                <a:gd name="T62" fmla="*/ 32 w 32"/>
                <a:gd name="T63" fmla="*/ 17 h 26"/>
                <a:gd name="T64" fmla="*/ 32 w 32"/>
                <a:gd name="T65" fmla="*/ 16 h 26"/>
                <a:gd name="T66" fmla="*/ 32 w 32"/>
                <a:gd name="T67" fmla="*/ 15 h 26"/>
                <a:gd name="T68" fmla="*/ 23 w 32"/>
                <a:gd name="T6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6">
                  <a:moveTo>
                    <a:pt x="23" y="3"/>
                  </a:moveTo>
                  <a:cubicBezTo>
                    <a:pt x="22" y="3"/>
                    <a:pt x="22" y="3"/>
                    <a:pt x="22" y="3"/>
                  </a:cubicBezTo>
                  <a:cubicBezTo>
                    <a:pt x="21" y="3"/>
                    <a:pt x="21" y="4"/>
                    <a:pt x="21" y="4"/>
                  </a:cubicBezTo>
                  <a:cubicBezTo>
                    <a:pt x="21" y="4"/>
                    <a:pt x="21" y="3"/>
                    <a:pt x="21" y="3"/>
                  </a:cubicBezTo>
                  <a:cubicBezTo>
                    <a:pt x="20" y="3"/>
                    <a:pt x="19" y="3"/>
                    <a:pt x="19" y="3"/>
                  </a:cubicBezTo>
                  <a:cubicBezTo>
                    <a:pt x="19" y="3"/>
                    <a:pt x="19" y="3"/>
                    <a:pt x="18" y="3"/>
                  </a:cubicBezTo>
                  <a:cubicBezTo>
                    <a:pt x="18" y="3"/>
                    <a:pt x="17" y="3"/>
                    <a:pt x="17" y="2"/>
                  </a:cubicBezTo>
                  <a:cubicBezTo>
                    <a:pt x="16" y="2"/>
                    <a:pt x="13" y="2"/>
                    <a:pt x="12" y="2"/>
                  </a:cubicBezTo>
                  <a:cubicBezTo>
                    <a:pt x="9" y="1"/>
                    <a:pt x="7" y="1"/>
                    <a:pt x="6" y="1"/>
                  </a:cubicBezTo>
                  <a:cubicBezTo>
                    <a:pt x="6" y="1"/>
                    <a:pt x="5" y="0"/>
                    <a:pt x="4" y="0"/>
                  </a:cubicBezTo>
                  <a:cubicBezTo>
                    <a:pt x="4" y="0"/>
                    <a:pt x="4" y="0"/>
                    <a:pt x="4" y="0"/>
                  </a:cubicBezTo>
                  <a:cubicBezTo>
                    <a:pt x="4" y="0"/>
                    <a:pt x="3" y="0"/>
                    <a:pt x="3" y="0"/>
                  </a:cubicBezTo>
                  <a:cubicBezTo>
                    <a:pt x="3" y="0"/>
                    <a:pt x="3" y="0"/>
                    <a:pt x="3" y="0"/>
                  </a:cubicBezTo>
                  <a:cubicBezTo>
                    <a:pt x="3" y="2"/>
                    <a:pt x="2" y="4"/>
                    <a:pt x="1" y="5"/>
                  </a:cubicBezTo>
                  <a:cubicBezTo>
                    <a:pt x="0" y="5"/>
                    <a:pt x="0" y="6"/>
                    <a:pt x="0" y="7"/>
                  </a:cubicBezTo>
                  <a:cubicBezTo>
                    <a:pt x="0" y="8"/>
                    <a:pt x="1" y="10"/>
                    <a:pt x="3" y="11"/>
                  </a:cubicBezTo>
                  <a:cubicBezTo>
                    <a:pt x="5" y="11"/>
                    <a:pt x="5" y="11"/>
                    <a:pt x="6" y="11"/>
                  </a:cubicBezTo>
                  <a:cubicBezTo>
                    <a:pt x="6" y="11"/>
                    <a:pt x="7" y="9"/>
                    <a:pt x="9" y="9"/>
                  </a:cubicBezTo>
                  <a:cubicBezTo>
                    <a:pt x="12" y="9"/>
                    <a:pt x="13" y="11"/>
                    <a:pt x="14" y="13"/>
                  </a:cubicBezTo>
                  <a:cubicBezTo>
                    <a:pt x="14" y="13"/>
                    <a:pt x="14" y="14"/>
                    <a:pt x="14" y="14"/>
                  </a:cubicBezTo>
                  <a:cubicBezTo>
                    <a:pt x="14" y="14"/>
                    <a:pt x="14" y="14"/>
                    <a:pt x="14" y="14"/>
                  </a:cubicBezTo>
                  <a:cubicBezTo>
                    <a:pt x="16" y="14"/>
                    <a:pt x="20" y="15"/>
                    <a:pt x="22" y="17"/>
                  </a:cubicBezTo>
                  <a:cubicBezTo>
                    <a:pt x="24" y="19"/>
                    <a:pt x="24" y="21"/>
                    <a:pt x="24" y="23"/>
                  </a:cubicBezTo>
                  <a:cubicBezTo>
                    <a:pt x="24" y="24"/>
                    <a:pt x="24" y="25"/>
                    <a:pt x="25" y="25"/>
                  </a:cubicBezTo>
                  <a:cubicBezTo>
                    <a:pt x="26" y="26"/>
                    <a:pt x="27" y="26"/>
                    <a:pt x="30" y="26"/>
                  </a:cubicBezTo>
                  <a:cubicBezTo>
                    <a:pt x="30" y="26"/>
                    <a:pt x="30" y="26"/>
                    <a:pt x="30" y="26"/>
                  </a:cubicBezTo>
                  <a:cubicBezTo>
                    <a:pt x="31" y="25"/>
                    <a:pt x="31" y="23"/>
                    <a:pt x="31" y="23"/>
                  </a:cubicBezTo>
                  <a:cubicBezTo>
                    <a:pt x="31" y="23"/>
                    <a:pt x="31" y="22"/>
                    <a:pt x="31" y="21"/>
                  </a:cubicBezTo>
                  <a:cubicBezTo>
                    <a:pt x="31" y="21"/>
                    <a:pt x="31" y="21"/>
                    <a:pt x="31" y="21"/>
                  </a:cubicBezTo>
                  <a:cubicBezTo>
                    <a:pt x="31" y="20"/>
                    <a:pt x="31" y="20"/>
                    <a:pt x="31" y="19"/>
                  </a:cubicBezTo>
                  <a:cubicBezTo>
                    <a:pt x="31" y="19"/>
                    <a:pt x="31" y="19"/>
                    <a:pt x="31" y="18"/>
                  </a:cubicBezTo>
                  <a:cubicBezTo>
                    <a:pt x="31" y="18"/>
                    <a:pt x="31" y="17"/>
                    <a:pt x="32" y="17"/>
                  </a:cubicBezTo>
                  <a:cubicBezTo>
                    <a:pt x="32" y="17"/>
                    <a:pt x="32" y="16"/>
                    <a:pt x="32" y="16"/>
                  </a:cubicBezTo>
                  <a:cubicBezTo>
                    <a:pt x="32" y="16"/>
                    <a:pt x="32" y="16"/>
                    <a:pt x="32" y="15"/>
                  </a:cubicBezTo>
                  <a:cubicBezTo>
                    <a:pt x="29" y="12"/>
                    <a:pt x="25" y="7"/>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2" name="Freeform 2157"/>
            <p:cNvSpPr>
              <a:spLocks/>
            </p:cNvSpPr>
            <p:nvPr/>
          </p:nvSpPr>
          <p:spPr bwMode="auto">
            <a:xfrm>
              <a:off x="2629835" y="3881931"/>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3" name="Freeform 2158"/>
            <p:cNvSpPr>
              <a:spLocks/>
            </p:cNvSpPr>
            <p:nvPr/>
          </p:nvSpPr>
          <p:spPr bwMode="auto">
            <a:xfrm>
              <a:off x="2603817" y="387653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4" name="Freeform 2159"/>
            <p:cNvSpPr>
              <a:spLocks/>
            </p:cNvSpPr>
            <p:nvPr/>
          </p:nvSpPr>
          <p:spPr bwMode="auto">
            <a:xfrm>
              <a:off x="2605675" y="3876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5" name="Freeform 2160"/>
            <p:cNvSpPr>
              <a:spLocks/>
            </p:cNvSpPr>
            <p:nvPr/>
          </p:nvSpPr>
          <p:spPr bwMode="auto">
            <a:xfrm>
              <a:off x="2635410" y="3881931"/>
              <a:ext cx="1858" cy="1798"/>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6" name="Freeform 2161"/>
            <p:cNvSpPr>
              <a:spLocks/>
            </p:cNvSpPr>
            <p:nvPr/>
          </p:nvSpPr>
          <p:spPr bwMode="auto">
            <a:xfrm>
              <a:off x="2657711" y="3901714"/>
              <a:ext cx="109645" cy="43164"/>
            </a:xfrm>
            <a:custGeom>
              <a:avLst/>
              <a:gdLst>
                <a:gd name="T0" fmla="*/ 54 w 61"/>
                <a:gd name="T1" fmla="*/ 9 h 25"/>
                <a:gd name="T2" fmla="*/ 45 w 61"/>
                <a:gd name="T3" fmla="*/ 3 h 25"/>
                <a:gd name="T4" fmla="*/ 40 w 61"/>
                <a:gd name="T5" fmla="*/ 2 h 25"/>
                <a:gd name="T6" fmla="*/ 26 w 61"/>
                <a:gd name="T7" fmla="*/ 7 h 25"/>
                <a:gd name="T8" fmla="*/ 17 w 61"/>
                <a:gd name="T9" fmla="*/ 11 h 25"/>
                <a:gd name="T10" fmla="*/ 5 w 61"/>
                <a:gd name="T11" fmla="*/ 7 h 25"/>
                <a:gd name="T12" fmla="*/ 1 w 61"/>
                <a:gd name="T13" fmla="*/ 4 h 25"/>
                <a:gd name="T14" fmla="*/ 1 w 61"/>
                <a:gd name="T15" fmla="*/ 5 h 25"/>
                <a:gd name="T16" fmla="*/ 1 w 61"/>
                <a:gd name="T17" fmla="*/ 5 h 25"/>
                <a:gd name="T18" fmla="*/ 1 w 61"/>
                <a:gd name="T19" fmla="*/ 6 h 25"/>
                <a:gd name="T20" fmla="*/ 1 w 61"/>
                <a:gd name="T21" fmla="*/ 6 h 25"/>
                <a:gd name="T22" fmla="*/ 1 w 61"/>
                <a:gd name="T23" fmla="*/ 7 h 25"/>
                <a:gd name="T24" fmla="*/ 0 w 61"/>
                <a:gd name="T25" fmla="*/ 12 h 25"/>
                <a:gd name="T26" fmla="*/ 0 w 61"/>
                <a:gd name="T27" fmla="*/ 12 h 25"/>
                <a:gd name="T28" fmla="*/ 13 w 61"/>
                <a:gd name="T29" fmla="*/ 19 h 25"/>
                <a:gd name="T30" fmla="*/ 17 w 61"/>
                <a:gd name="T31" fmla="*/ 21 h 25"/>
                <a:gd name="T32" fmla="*/ 22 w 61"/>
                <a:gd name="T33" fmla="*/ 25 h 25"/>
                <a:gd name="T34" fmla="*/ 23 w 61"/>
                <a:gd name="T35" fmla="*/ 25 h 25"/>
                <a:gd name="T36" fmla="*/ 27 w 61"/>
                <a:gd name="T37" fmla="*/ 23 h 25"/>
                <a:gd name="T38" fmla="*/ 26 w 61"/>
                <a:gd name="T39" fmla="*/ 21 h 25"/>
                <a:gd name="T40" fmla="*/ 24 w 61"/>
                <a:gd name="T41" fmla="*/ 18 h 25"/>
                <a:gd name="T42" fmla="*/ 27 w 61"/>
                <a:gd name="T43" fmla="*/ 13 h 25"/>
                <a:gd name="T44" fmla="*/ 30 w 61"/>
                <a:gd name="T45" fmla="*/ 11 h 25"/>
                <a:gd name="T46" fmla="*/ 45 w 61"/>
                <a:gd name="T47" fmla="*/ 6 h 25"/>
                <a:gd name="T48" fmla="*/ 51 w 61"/>
                <a:gd name="T49" fmla="*/ 11 h 25"/>
                <a:gd name="T50" fmla="*/ 49 w 61"/>
                <a:gd name="T51" fmla="*/ 17 h 25"/>
                <a:gd name="T52" fmla="*/ 54 w 61"/>
                <a:gd name="T53" fmla="*/ 24 h 25"/>
                <a:gd name="T54" fmla="*/ 55 w 61"/>
                <a:gd name="T55" fmla="*/ 24 h 25"/>
                <a:gd name="T56" fmla="*/ 56 w 61"/>
                <a:gd name="T57" fmla="*/ 23 h 25"/>
                <a:gd name="T58" fmla="*/ 57 w 61"/>
                <a:gd name="T59" fmla="*/ 21 h 25"/>
                <a:gd name="T60" fmla="*/ 58 w 61"/>
                <a:gd name="T61" fmla="*/ 21 h 25"/>
                <a:gd name="T62" fmla="*/ 59 w 61"/>
                <a:gd name="T63" fmla="*/ 20 h 25"/>
                <a:gd name="T64" fmla="*/ 59 w 61"/>
                <a:gd name="T65" fmla="*/ 19 h 25"/>
                <a:gd name="T66" fmla="*/ 60 w 61"/>
                <a:gd name="T67" fmla="*/ 18 h 25"/>
                <a:gd name="T68" fmla="*/ 61 w 61"/>
                <a:gd name="T69" fmla="*/ 18 h 25"/>
                <a:gd name="T70" fmla="*/ 61 w 61"/>
                <a:gd name="T71" fmla="*/ 18 h 25"/>
                <a:gd name="T72" fmla="*/ 61 w 61"/>
                <a:gd name="T73" fmla="*/ 18 h 25"/>
                <a:gd name="T74" fmla="*/ 61 w 61"/>
                <a:gd name="T75" fmla="*/ 18 h 25"/>
                <a:gd name="T76" fmla="*/ 61 w 61"/>
                <a:gd name="T77" fmla="*/ 17 h 25"/>
                <a:gd name="T78" fmla="*/ 55 w 61"/>
                <a:gd name="T79" fmla="*/ 10 h 25"/>
                <a:gd name="T80" fmla="*/ 54 w 61"/>
                <a:gd name="T8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25">
                  <a:moveTo>
                    <a:pt x="54" y="9"/>
                  </a:moveTo>
                  <a:cubicBezTo>
                    <a:pt x="52" y="5"/>
                    <a:pt x="48" y="4"/>
                    <a:pt x="45" y="3"/>
                  </a:cubicBezTo>
                  <a:cubicBezTo>
                    <a:pt x="43" y="3"/>
                    <a:pt x="41" y="2"/>
                    <a:pt x="40" y="2"/>
                  </a:cubicBezTo>
                  <a:cubicBezTo>
                    <a:pt x="36" y="0"/>
                    <a:pt x="31" y="2"/>
                    <a:pt x="26" y="7"/>
                  </a:cubicBezTo>
                  <a:cubicBezTo>
                    <a:pt x="23" y="10"/>
                    <a:pt x="20" y="11"/>
                    <a:pt x="17" y="11"/>
                  </a:cubicBezTo>
                  <a:cubicBezTo>
                    <a:pt x="13" y="11"/>
                    <a:pt x="8" y="9"/>
                    <a:pt x="5" y="7"/>
                  </a:cubicBezTo>
                  <a:cubicBezTo>
                    <a:pt x="4" y="7"/>
                    <a:pt x="3" y="5"/>
                    <a:pt x="1" y="4"/>
                  </a:cubicBezTo>
                  <a:cubicBezTo>
                    <a:pt x="1" y="4"/>
                    <a:pt x="1" y="4"/>
                    <a:pt x="1" y="5"/>
                  </a:cubicBezTo>
                  <a:cubicBezTo>
                    <a:pt x="1" y="5"/>
                    <a:pt x="1" y="5"/>
                    <a:pt x="1" y="5"/>
                  </a:cubicBezTo>
                  <a:cubicBezTo>
                    <a:pt x="1" y="5"/>
                    <a:pt x="1" y="6"/>
                    <a:pt x="1" y="6"/>
                  </a:cubicBezTo>
                  <a:cubicBezTo>
                    <a:pt x="1" y="6"/>
                    <a:pt x="1" y="6"/>
                    <a:pt x="1" y="6"/>
                  </a:cubicBezTo>
                  <a:cubicBezTo>
                    <a:pt x="1" y="6"/>
                    <a:pt x="1" y="7"/>
                    <a:pt x="1" y="7"/>
                  </a:cubicBezTo>
                  <a:cubicBezTo>
                    <a:pt x="1" y="8"/>
                    <a:pt x="1" y="10"/>
                    <a:pt x="0" y="12"/>
                  </a:cubicBezTo>
                  <a:cubicBezTo>
                    <a:pt x="0" y="12"/>
                    <a:pt x="0" y="12"/>
                    <a:pt x="0" y="12"/>
                  </a:cubicBezTo>
                  <a:cubicBezTo>
                    <a:pt x="5" y="13"/>
                    <a:pt x="10" y="15"/>
                    <a:pt x="13" y="19"/>
                  </a:cubicBezTo>
                  <a:cubicBezTo>
                    <a:pt x="15" y="21"/>
                    <a:pt x="16" y="21"/>
                    <a:pt x="17" y="21"/>
                  </a:cubicBezTo>
                  <a:cubicBezTo>
                    <a:pt x="19" y="22"/>
                    <a:pt x="20" y="22"/>
                    <a:pt x="22" y="25"/>
                  </a:cubicBezTo>
                  <a:cubicBezTo>
                    <a:pt x="22" y="25"/>
                    <a:pt x="23" y="25"/>
                    <a:pt x="23" y="25"/>
                  </a:cubicBezTo>
                  <a:cubicBezTo>
                    <a:pt x="24" y="25"/>
                    <a:pt x="27" y="24"/>
                    <a:pt x="27" y="23"/>
                  </a:cubicBezTo>
                  <a:cubicBezTo>
                    <a:pt x="27" y="22"/>
                    <a:pt x="27" y="22"/>
                    <a:pt x="26" y="21"/>
                  </a:cubicBezTo>
                  <a:cubicBezTo>
                    <a:pt x="25" y="21"/>
                    <a:pt x="24" y="19"/>
                    <a:pt x="24" y="18"/>
                  </a:cubicBezTo>
                  <a:cubicBezTo>
                    <a:pt x="23" y="15"/>
                    <a:pt x="26" y="14"/>
                    <a:pt x="27" y="13"/>
                  </a:cubicBezTo>
                  <a:cubicBezTo>
                    <a:pt x="29" y="12"/>
                    <a:pt x="29" y="12"/>
                    <a:pt x="30" y="11"/>
                  </a:cubicBezTo>
                  <a:cubicBezTo>
                    <a:pt x="31" y="6"/>
                    <a:pt x="41" y="4"/>
                    <a:pt x="45" y="6"/>
                  </a:cubicBezTo>
                  <a:cubicBezTo>
                    <a:pt x="48" y="7"/>
                    <a:pt x="50" y="9"/>
                    <a:pt x="51" y="11"/>
                  </a:cubicBezTo>
                  <a:cubicBezTo>
                    <a:pt x="51" y="13"/>
                    <a:pt x="51" y="15"/>
                    <a:pt x="49" y="17"/>
                  </a:cubicBezTo>
                  <a:cubicBezTo>
                    <a:pt x="48" y="17"/>
                    <a:pt x="49" y="19"/>
                    <a:pt x="54" y="24"/>
                  </a:cubicBezTo>
                  <a:cubicBezTo>
                    <a:pt x="54" y="24"/>
                    <a:pt x="54" y="24"/>
                    <a:pt x="55" y="24"/>
                  </a:cubicBezTo>
                  <a:cubicBezTo>
                    <a:pt x="55" y="23"/>
                    <a:pt x="55" y="23"/>
                    <a:pt x="56" y="23"/>
                  </a:cubicBezTo>
                  <a:cubicBezTo>
                    <a:pt x="56" y="22"/>
                    <a:pt x="57" y="22"/>
                    <a:pt x="57" y="21"/>
                  </a:cubicBezTo>
                  <a:cubicBezTo>
                    <a:pt x="57" y="21"/>
                    <a:pt x="57" y="21"/>
                    <a:pt x="58" y="21"/>
                  </a:cubicBezTo>
                  <a:cubicBezTo>
                    <a:pt x="58" y="20"/>
                    <a:pt x="58" y="20"/>
                    <a:pt x="59" y="20"/>
                  </a:cubicBezTo>
                  <a:cubicBezTo>
                    <a:pt x="59" y="19"/>
                    <a:pt x="59" y="19"/>
                    <a:pt x="59" y="19"/>
                  </a:cubicBezTo>
                  <a:cubicBezTo>
                    <a:pt x="60" y="19"/>
                    <a:pt x="60" y="18"/>
                    <a:pt x="60" y="18"/>
                  </a:cubicBezTo>
                  <a:cubicBezTo>
                    <a:pt x="60" y="18"/>
                    <a:pt x="60" y="18"/>
                    <a:pt x="61" y="18"/>
                  </a:cubicBezTo>
                  <a:cubicBezTo>
                    <a:pt x="61" y="18"/>
                    <a:pt x="61" y="18"/>
                    <a:pt x="61" y="18"/>
                  </a:cubicBezTo>
                  <a:cubicBezTo>
                    <a:pt x="61" y="18"/>
                    <a:pt x="61" y="18"/>
                    <a:pt x="61" y="18"/>
                  </a:cubicBezTo>
                  <a:cubicBezTo>
                    <a:pt x="61" y="18"/>
                    <a:pt x="61" y="18"/>
                    <a:pt x="61" y="18"/>
                  </a:cubicBezTo>
                  <a:cubicBezTo>
                    <a:pt x="61" y="18"/>
                    <a:pt x="61" y="17"/>
                    <a:pt x="61" y="17"/>
                  </a:cubicBezTo>
                  <a:cubicBezTo>
                    <a:pt x="59" y="16"/>
                    <a:pt x="57" y="13"/>
                    <a:pt x="55" y="10"/>
                  </a:cubicBezTo>
                  <a:lnTo>
                    <a:pt x="54"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7" name="Freeform 2162"/>
            <p:cNvSpPr>
              <a:spLocks/>
            </p:cNvSpPr>
            <p:nvPr/>
          </p:nvSpPr>
          <p:spPr bwMode="auto">
            <a:xfrm>
              <a:off x="2659569" y="3908908"/>
              <a:ext cx="0" cy="179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8" name="Freeform 2163"/>
            <p:cNvSpPr>
              <a:spLocks/>
            </p:cNvSpPr>
            <p:nvPr/>
          </p:nvSpPr>
          <p:spPr bwMode="auto">
            <a:xfrm>
              <a:off x="2659569" y="391250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9" name="Freeform 2164"/>
            <p:cNvSpPr>
              <a:spLocks/>
            </p:cNvSpPr>
            <p:nvPr/>
          </p:nvSpPr>
          <p:spPr bwMode="auto">
            <a:xfrm>
              <a:off x="2659569" y="3910707"/>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0" name="Freeform 2165"/>
            <p:cNvSpPr>
              <a:spLocks/>
            </p:cNvSpPr>
            <p:nvPr/>
          </p:nvSpPr>
          <p:spPr bwMode="auto">
            <a:xfrm>
              <a:off x="2657711" y="392329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1" name="Freeform 2166"/>
            <p:cNvSpPr>
              <a:spLocks/>
            </p:cNvSpPr>
            <p:nvPr/>
          </p:nvSpPr>
          <p:spPr bwMode="auto">
            <a:xfrm>
              <a:off x="2761781" y="3944878"/>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2" name="Freeform 2167"/>
            <p:cNvSpPr>
              <a:spLocks/>
            </p:cNvSpPr>
            <p:nvPr/>
          </p:nvSpPr>
          <p:spPr bwMode="auto">
            <a:xfrm>
              <a:off x="2769214" y="39394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3" name="Freeform 2168"/>
            <p:cNvSpPr>
              <a:spLocks/>
            </p:cNvSpPr>
            <p:nvPr/>
          </p:nvSpPr>
          <p:spPr bwMode="auto">
            <a:xfrm>
              <a:off x="2765498" y="394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4" name="Freeform 2169"/>
            <p:cNvSpPr>
              <a:spLocks/>
            </p:cNvSpPr>
            <p:nvPr/>
          </p:nvSpPr>
          <p:spPr bwMode="auto">
            <a:xfrm>
              <a:off x="2772931" y="3934087"/>
              <a:ext cx="0" cy="179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5" name="Freeform 2170"/>
            <p:cNvSpPr>
              <a:spLocks/>
            </p:cNvSpPr>
            <p:nvPr/>
          </p:nvSpPr>
          <p:spPr bwMode="auto">
            <a:xfrm>
              <a:off x="2771073" y="3935886"/>
              <a:ext cx="1858" cy="179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6" name="Freeform 2171"/>
            <p:cNvSpPr>
              <a:spLocks/>
            </p:cNvSpPr>
            <p:nvPr/>
          </p:nvSpPr>
          <p:spPr bwMode="auto">
            <a:xfrm>
              <a:off x="2759922" y="3948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7" name="Freeform 2172"/>
            <p:cNvSpPr>
              <a:spLocks/>
            </p:cNvSpPr>
            <p:nvPr/>
          </p:nvSpPr>
          <p:spPr bwMode="auto">
            <a:xfrm>
              <a:off x="2665144" y="3631941"/>
              <a:ext cx="157964" cy="59350"/>
            </a:xfrm>
            <a:custGeom>
              <a:avLst/>
              <a:gdLst>
                <a:gd name="T0" fmla="*/ 70 w 89"/>
                <a:gd name="T1" fmla="*/ 23 h 34"/>
                <a:gd name="T2" fmla="*/ 52 w 89"/>
                <a:gd name="T3" fmla="*/ 16 h 34"/>
                <a:gd name="T4" fmla="*/ 15 w 89"/>
                <a:gd name="T5" fmla="*/ 1 h 34"/>
                <a:gd name="T6" fmla="*/ 0 w 89"/>
                <a:gd name="T7" fmla="*/ 1 h 34"/>
                <a:gd name="T8" fmla="*/ 8 w 89"/>
                <a:gd name="T9" fmla="*/ 9 h 34"/>
                <a:gd name="T10" fmla="*/ 25 w 89"/>
                <a:gd name="T11" fmla="*/ 11 h 34"/>
                <a:gd name="T12" fmla="*/ 40 w 89"/>
                <a:gd name="T13" fmla="*/ 18 h 34"/>
                <a:gd name="T14" fmla="*/ 50 w 89"/>
                <a:gd name="T15" fmla="*/ 24 h 34"/>
                <a:gd name="T16" fmla="*/ 56 w 89"/>
                <a:gd name="T17" fmla="*/ 28 h 34"/>
                <a:gd name="T18" fmla="*/ 56 w 89"/>
                <a:gd name="T19" fmla="*/ 32 h 34"/>
                <a:gd name="T20" fmla="*/ 55 w 89"/>
                <a:gd name="T21" fmla="*/ 33 h 34"/>
                <a:gd name="T22" fmla="*/ 56 w 89"/>
                <a:gd name="T23" fmla="*/ 33 h 34"/>
                <a:gd name="T24" fmla="*/ 70 w 89"/>
                <a:gd name="T25" fmla="*/ 34 h 34"/>
                <a:gd name="T26" fmla="*/ 89 w 89"/>
                <a:gd name="T27" fmla="*/ 33 h 34"/>
                <a:gd name="T28" fmla="*/ 70 w 89"/>
                <a:gd name="T2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34">
                  <a:moveTo>
                    <a:pt x="70" y="23"/>
                  </a:moveTo>
                  <a:cubicBezTo>
                    <a:pt x="67" y="23"/>
                    <a:pt x="60" y="20"/>
                    <a:pt x="52" y="16"/>
                  </a:cubicBezTo>
                  <a:cubicBezTo>
                    <a:pt x="41" y="11"/>
                    <a:pt x="28" y="4"/>
                    <a:pt x="15" y="1"/>
                  </a:cubicBezTo>
                  <a:cubicBezTo>
                    <a:pt x="10" y="0"/>
                    <a:pt x="5" y="0"/>
                    <a:pt x="0" y="1"/>
                  </a:cubicBezTo>
                  <a:cubicBezTo>
                    <a:pt x="5" y="2"/>
                    <a:pt x="8" y="6"/>
                    <a:pt x="8" y="9"/>
                  </a:cubicBezTo>
                  <a:cubicBezTo>
                    <a:pt x="8" y="9"/>
                    <a:pt x="10" y="11"/>
                    <a:pt x="25" y="11"/>
                  </a:cubicBezTo>
                  <a:cubicBezTo>
                    <a:pt x="32" y="12"/>
                    <a:pt x="36" y="15"/>
                    <a:pt x="40" y="18"/>
                  </a:cubicBezTo>
                  <a:cubicBezTo>
                    <a:pt x="43" y="21"/>
                    <a:pt x="45" y="23"/>
                    <a:pt x="50" y="24"/>
                  </a:cubicBezTo>
                  <a:cubicBezTo>
                    <a:pt x="53" y="25"/>
                    <a:pt x="55" y="26"/>
                    <a:pt x="56" y="28"/>
                  </a:cubicBezTo>
                  <a:cubicBezTo>
                    <a:pt x="57" y="29"/>
                    <a:pt x="56" y="31"/>
                    <a:pt x="56" y="32"/>
                  </a:cubicBezTo>
                  <a:cubicBezTo>
                    <a:pt x="56" y="32"/>
                    <a:pt x="55" y="33"/>
                    <a:pt x="55" y="33"/>
                  </a:cubicBezTo>
                  <a:cubicBezTo>
                    <a:pt x="55" y="33"/>
                    <a:pt x="55" y="33"/>
                    <a:pt x="56" y="33"/>
                  </a:cubicBezTo>
                  <a:cubicBezTo>
                    <a:pt x="57" y="34"/>
                    <a:pt x="63" y="34"/>
                    <a:pt x="70" y="34"/>
                  </a:cubicBezTo>
                  <a:cubicBezTo>
                    <a:pt x="80" y="34"/>
                    <a:pt x="87" y="33"/>
                    <a:pt x="89" y="33"/>
                  </a:cubicBezTo>
                  <a:cubicBezTo>
                    <a:pt x="87" y="30"/>
                    <a:pt x="76" y="23"/>
                    <a:pt x="7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8" name="Freeform 2173"/>
            <p:cNvSpPr>
              <a:spLocks/>
            </p:cNvSpPr>
            <p:nvPr/>
          </p:nvSpPr>
          <p:spPr bwMode="auto">
            <a:xfrm>
              <a:off x="2626118" y="3635538"/>
              <a:ext cx="29734" cy="17985"/>
            </a:xfrm>
            <a:custGeom>
              <a:avLst/>
              <a:gdLst>
                <a:gd name="T0" fmla="*/ 0 w 17"/>
                <a:gd name="T1" fmla="*/ 10 h 10"/>
                <a:gd name="T2" fmla="*/ 0 w 17"/>
                <a:gd name="T3" fmla="*/ 10 h 10"/>
                <a:gd name="T4" fmla="*/ 14 w 17"/>
                <a:gd name="T5" fmla="*/ 2 h 10"/>
                <a:gd name="T6" fmla="*/ 16 w 17"/>
                <a:gd name="T7" fmla="*/ 1 h 10"/>
                <a:gd name="T8" fmla="*/ 17 w 17"/>
                <a:gd name="T9" fmla="*/ 0 h 10"/>
                <a:gd name="T10" fmla="*/ 0 w 17"/>
                <a:gd name="T11" fmla="*/ 10 h 10"/>
              </a:gdLst>
              <a:ahLst/>
              <a:cxnLst>
                <a:cxn ang="0">
                  <a:pos x="T0" y="T1"/>
                </a:cxn>
                <a:cxn ang="0">
                  <a:pos x="T2" y="T3"/>
                </a:cxn>
                <a:cxn ang="0">
                  <a:pos x="T4" y="T5"/>
                </a:cxn>
                <a:cxn ang="0">
                  <a:pos x="T6" y="T7"/>
                </a:cxn>
                <a:cxn ang="0">
                  <a:pos x="T8" y="T9"/>
                </a:cxn>
                <a:cxn ang="0">
                  <a:pos x="T10" y="T11"/>
                </a:cxn>
              </a:cxnLst>
              <a:rect l="0" t="0" r="r" b="b"/>
              <a:pathLst>
                <a:path w="17" h="10">
                  <a:moveTo>
                    <a:pt x="0" y="10"/>
                  </a:moveTo>
                  <a:cubicBezTo>
                    <a:pt x="0" y="10"/>
                    <a:pt x="0" y="10"/>
                    <a:pt x="0" y="10"/>
                  </a:cubicBezTo>
                  <a:cubicBezTo>
                    <a:pt x="3" y="10"/>
                    <a:pt x="10" y="5"/>
                    <a:pt x="14" y="2"/>
                  </a:cubicBezTo>
                  <a:cubicBezTo>
                    <a:pt x="16" y="1"/>
                    <a:pt x="16" y="1"/>
                    <a:pt x="16" y="1"/>
                  </a:cubicBezTo>
                  <a:cubicBezTo>
                    <a:pt x="16" y="1"/>
                    <a:pt x="17" y="0"/>
                    <a:pt x="17" y="0"/>
                  </a:cubicBezTo>
                  <a:cubicBezTo>
                    <a:pt x="8" y="3"/>
                    <a:pt x="1" y="8"/>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9" name="Freeform 2174"/>
            <p:cNvSpPr>
              <a:spLocks/>
            </p:cNvSpPr>
            <p:nvPr/>
          </p:nvSpPr>
          <p:spPr bwMode="auto">
            <a:xfrm>
              <a:off x="2750630" y="3729060"/>
              <a:ext cx="31593" cy="7194"/>
            </a:xfrm>
            <a:custGeom>
              <a:avLst/>
              <a:gdLst>
                <a:gd name="T0" fmla="*/ 18 w 18"/>
                <a:gd name="T1" fmla="*/ 3 h 4"/>
                <a:gd name="T2" fmla="*/ 1 w 18"/>
                <a:gd name="T3" fmla="*/ 0 h 4"/>
                <a:gd name="T4" fmla="*/ 0 w 18"/>
                <a:gd name="T5" fmla="*/ 0 h 4"/>
                <a:gd name="T6" fmla="*/ 15 w 18"/>
                <a:gd name="T7" fmla="*/ 4 h 4"/>
                <a:gd name="T8" fmla="*/ 18 w 18"/>
                <a:gd name="T9" fmla="*/ 3 h 4"/>
              </a:gdLst>
              <a:ahLst/>
              <a:cxnLst>
                <a:cxn ang="0">
                  <a:pos x="T0" y="T1"/>
                </a:cxn>
                <a:cxn ang="0">
                  <a:pos x="T2" y="T3"/>
                </a:cxn>
                <a:cxn ang="0">
                  <a:pos x="T4" y="T5"/>
                </a:cxn>
                <a:cxn ang="0">
                  <a:pos x="T6" y="T7"/>
                </a:cxn>
                <a:cxn ang="0">
                  <a:pos x="T8" y="T9"/>
                </a:cxn>
              </a:cxnLst>
              <a:rect l="0" t="0" r="r" b="b"/>
              <a:pathLst>
                <a:path w="18" h="4">
                  <a:moveTo>
                    <a:pt x="18" y="3"/>
                  </a:moveTo>
                  <a:cubicBezTo>
                    <a:pt x="15" y="2"/>
                    <a:pt x="8" y="0"/>
                    <a:pt x="1" y="0"/>
                  </a:cubicBezTo>
                  <a:cubicBezTo>
                    <a:pt x="1" y="0"/>
                    <a:pt x="1" y="0"/>
                    <a:pt x="0" y="0"/>
                  </a:cubicBezTo>
                  <a:cubicBezTo>
                    <a:pt x="3" y="2"/>
                    <a:pt x="10" y="4"/>
                    <a:pt x="15" y="4"/>
                  </a:cubicBezTo>
                  <a:cubicBezTo>
                    <a:pt x="16" y="4"/>
                    <a:pt x="17" y="4"/>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0" name="Freeform 2175"/>
            <p:cNvSpPr>
              <a:spLocks/>
            </p:cNvSpPr>
            <p:nvPr/>
          </p:nvSpPr>
          <p:spPr bwMode="auto">
            <a:xfrm>
              <a:off x="2975496" y="3725463"/>
              <a:ext cx="27876" cy="8992"/>
            </a:xfrm>
            <a:custGeom>
              <a:avLst/>
              <a:gdLst>
                <a:gd name="T0" fmla="*/ 0 w 15"/>
                <a:gd name="T1" fmla="*/ 1 h 5"/>
                <a:gd name="T2" fmla="*/ 0 w 15"/>
                <a:gd name="T3" fmla="*/ 2 h 5"/>
                <a:gd name="T4" fmla="*/ 7 w 15"/>
                <a:gd name="T5" fmla="*/ 5 h 5"/>
                <a:gd name="T6" fmla="*/ 15 w 15"/>
                <a:gd name="T7" fmla="*/ 2 h 5"/>
                <a:gd name="T8" fmla="*/ 5 w 15"/>
                <a:gd name="T9" fmla="*/ 0 h 5"/>
                <a:gd name="T10" fmla="*/ 0 w 15"/>
                <a:gd name="T11" fmla="*/ 1 h 5"/>
              </a:gdLst>
              <a:ahLst/>
              <a:cxnLst>
                <a:cxn ang="0">
                  <a:pos x="T0" y="T1"/>
                </a:cxn>
                <a:cxn ang="0">
                  <a:pos x="T2" y="T3"/>
                </a:cxn>
                <a:cxn ang="0">
                  <a:pos x="T4" y="T5"/>
                </a:cxn>
                <a:cxn ang="0">
                  <a:pos x="T6" y="T7"/>
                </a:cxn>
                <a:cxn ang="0">
                  <a:pos x="T8" y="T9"/>
                </a:cxn>
                <a:cxn ang="0">
                  <a:pos x="T10" y="T11"/>
                </a:cxn>
              </a:cxnLst>
              <a:rect l="0" t="0" r="r" b="b"/>
              <a:pathLst>
                <a:path w="15" h="5">
                  <a:moveTo>
                    <a:pt x="0" y="1"/>
                  </a:moveTo>
                  <a:cubicBezTo>
                    <a:pt x="0" y="1"/>
                    <a:pt x="0" y="2"/>
                    <a:pt x="0" y="2"/>
                  </a:cubicBezTo>
                  <a:cubicBezTo>
                    <a:pt x="2" y="4"/>
                    <a:pt x="5" y="5"/>
                    <a:pt x="7" y="5"/>
                  </a:cubicBezTo>
                  <a:cubicBezTo>
                    <a:pt x="10" y="5"/>
                    <a:pt x="14" y="3"/>
                    <a:pt x="15" y="2"/>
                  </a:cubicBezTo>
                  <a:cubicBezTo>
                    <a:pt x="14" y="2"/>
                    <a:pt x="10" y="0"/>
                    <a:pt x="5" y="0"/>
                  </a:cubicBezTo>
                  <a:cubicBezTo>
                    <a:pt x="2"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1" name="Freeform 2178"/>
            <p:cNvSpPr>
              <a:spLocks/>
            </p:cNvSpPr>
            <p:nvPr/>
          </p:nvSpPr>
          <p:spPr bwMode="auto">
            <a:xfrm>
              <a:off x="1737805" y="3000673"/>
              <a:ext cx="115221" cy="61149"/>
            </a:xfrm>
            <a:custGeom>
              <a:avLst/>
              <a:gdLst>
                <a:gd name="T0" fmla="*/ 62 w 65"/>
                <a:gd name="T1" fmla="*/ 35 h 36"/>
                <a:gd name="T2" fmla="*/ 63 w 65"/>
                <a:gd name="T3" fmla="*/ 35 h 36"/>
                <a:gd name="T4" fmla="*/ 63 w 65"/>
                <a:gd name="T5" fmla="*/ 32 h 36"/>
                <a:gd name="T6" fmla="*/ 56 w 65"/>
                <a:gd name="T7" fmla="*/ 28 h 36"/>
                <a:gd name="T8" fmla="*/ 43 w 65"/>
                <a:gd name="T9" fmla="*/ 22 h 36"/>
                <a:gd name="T10" fmla="*/ 30 w 65"/>
                <a:gd name="T11" fmla="*/ 7 h 36"/>
                <a:gd name="T12" fmla="*/ 15 w 65"/>
                <a:gd name="T13" fmla="*/ 4 h 36"/>
                <a:gd name="T14" fmla="*/ 4 w 65"/>
                <a:gd name="T15" fmla="*/ 2 h 36"/>
                <a:gd name="T16" fmla="*/ 7 w 65"/>
                <a:gd name="T17" fmla="*/ 7 h 36"/>
                <a:gd name="T18" fmla="*/ 12 w 65"/>
                <a:gd name="T19" fmla="*/ 11 h 36"/>
                <a:gd name="T20" fmla="*/ 20 w 65"/>
                <a:gd name="T21" fmla="*/ 17 h 36"/>
                <a:gd name="T22" fmla="*/ 28 w 65"/>
                <a:gd name="T23" fmla="*/ 22 h 36"/>
                <a:gd name="T24" fmla="*/ 34 w 65"/>
                <a:gd name="T25" fmla="*/ 28 h 36"/>
                <a:gd name="T26" fmla="*/ 39 w 65"/>
                <a:gd name="T27" fmla="*/ 30 h 36"/>
                <a:gd name="T28" fmla="*/ 43 w 65"/>
                <a:gd name="T29" fmla="*/ 35 h 36"/>
                <a:gd name="T30" fmla="*/ 45 w 65"/>
                <a:gd name="T31" fmla="*/ 35 h 36"/>
                <a:gd name="T32" fmla="*/ 62 w 65"/>
                <a:gd name="T33"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36">
                  <a:moveTo>
                    <a:pt x="62" y="35"/>
                  </a:moveTo>
                  <a:cubicBezTo>
                    <a:pt x="63" y="35"/>
                    <a:pt x="63" y="35"/>
                    <a:pt x="63" y="35"/>
                  </a:cubicBezTo>
                  <a:cubicBezTo>
                    <a:pt x="63" y="34"/>
                    <a:pt x="63" y="33"/>
                    <a:pt x="63" y="32"/>
                  </a:cubicBezTo>
                  <a:cubicBezTo>
                    <a:pt x="65" y="29"/>
                    <a:pt x="60" y="31"/>
                    <a:pt x="56" y="28"/>
                  </a:cubicBezTo>
                  <a:cubicBezTo>
                    <a:pt x="53" y="24"/>
                    <a:pt x="45" y="25"/>
                    <a:pt x="43" y="22"/>
                  </a:cubicBezTo>
                  <a:cubicBezTo>
                    <a:pt x="42" y="18"/>
                    <a:pt x="34" y="7"/>
                    <a:pt x="30" y="7"/>
                  </a:cubicBezTo>
                  <a:cubicBezTo>
                    <a:pt x="26" y="7"/>
                    <a:pt x="20" y="7"/>
                    <a:pt x="15" y="4"/>
                  </a:cubicBezTo>
                  <a:cubicBezTo>
                    <a:pt x="10" y="0"/>
                    <a:pt x="7" y="0"/>
                    <a:pt x="4" y="2"/>
                  </a:cubicBezTo>
                  <a:cubicBezTo>
                    <a:pt x="0" y="4"/>
                    <a:pt x="7" y="5"/>
                    <a:pt x="7" y="7"/>
                  </a:cubicBezTo>
                  <a:cubicBezTo>
                    <a:pt x="7" y="10"/>
                    <a:pt x="9" y="11"/>
                    <a:pt x="12" y="11"/>
                  </a:cubicBezTo>
                  <a:cubicBezTo>
                    <a:pt x="15" y="10"/>
                    <a:pt x="17" y="16"/>
                    <a:pt x="20" y="17"/>
                  </a:cubicBezTo>
                  <a:cubicBezTo>
                    <a:pt x="23" y="17"/>
                    <a:pt x="24" y="22"/>
                    <a:pt x="28" y="22"/>
                  </a:cubicBezTo>
                  <a:cubicBezTo>
                    <a:pt x="31" y="22"/>
                    <a:pt x="32" y="26"/>
                    <a:pt x="34" y="28"/>
                  </a:cubicBezTo>
                  <a:cubicBezTo>
                    <a:pt x="35" y="30"/>
                    <a:pt x="39" y="28"/>
                    <a:pt x="39" y="30"/>
                  </a:cubicBezTo>
                  <a:cubicBezTo>
                    <a:pt x="39" y="32"/>
                    <a:pt x="41" y="33"/>
                    <a:pt x="43" y="35"/>
                  </a:cubicBezTo>
                  <a:cubicBezTo>
                    <a:pt x="45" y="35"/>
                    <a:pt x="45" y="35"/>
                    <a:pt x="45" y="35"/>
                  </a:cubicBezTo>
                  <a:cubicBezTo>
                    <a:pt x="52" y="36"/>
                    <a:pt x="58" y="36"/>
                    <a:pt x="6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2" name="Freeform 2179"/>
            <p:cNvSpPr>
              <a:spLocks/>
            </p:cNvSpPr>
            <p:nvPr/>
          </p:nvSpPr>
          <p:spPr bwMode="auto">
            <a:xfrm>
              <a:off x="2217271" y="2166175"/>
              <a:ext cx="156105" cy="86327"/>
            </a:xfrm>
            <a:custGeom>
              <a:avLst/>
              <a:gdLst>
                <a:gd name="T0" fmla="*/ 69 w 88"/>
                <a:gd name="T1" fmla="*/ 8 h 50"/>
                <a:gd name="T2" fmla="*/ 48 w 88"/>
                <a:gd name="T3" fmla="*/ 4 h 50"/>
                <a:gd name="T4" fmla="*/ 52 w 88"/>
                <a:gd name="T5" fmla="*/ 17 h 50"/>
                <a:gd name="T6" fmla="*/ 39 w 88"/>
                <a:gd name="T7" fmla="*/ 13 h 50"/>
                <a:gd name="T8" fmla="*/ 35 w 88"/>
                <a:gd name="T9" fmla="*/ 21 h 50"/>
                <a:gd name="T10" fmla="*/ 28 w 88"/>
                <a:gd name="T11" fmla="*/ 22 h 50"/>
                <a:gd name="T12" fmla="*/ 9 w 88"/>
                <a:gd name="T13" fmla="*/ 5 h 50"/>
                <a:gd name="T14" fmla="*/ 8 w 88"/>
                <a:gd name="T15" fmla="*/ 19 h 50"/>
                <a:gd name="T16" fmla="*/ 26 w 88"/>
                <a:gd name="T17" fmla="*/ 31 h 50"/>
                <a:gd name="T18" fmla="*/ 53 w 88"/>
                <a:gd name="T19" fmla="*/ 31 h 50"/>
                <a:gd name="T20" fmla="*/ 50 w 88"/>
                <a:gd name="T21" fmla="*/ 45 h 50"/>
                <a:gd name="T22" fmla="*/ 74 w 88"/>
                <a:gd name="T23" fmla="*/ 46 h 50"/>
                <a:gd name="T24" fmla="*/ 83 w 88"/>
                <a:gd name="T25" fmla="*/ 37 h 50"/>
                <a:gd name="T26" fmla="*/ 82 w 88"/>
                <a:gd name="T27" fmla="*/ 25 h 50"/>
                <a:gd name="T28" fmla="*/ 69 w 88"/>
                <a:gd name="T2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0">
                  <a:moveTo>
                    <a:pt x="69" y="8"/>
                  </a:moveTo>
                  <a:cubicBezTo>
                    <a:pt x="69" y="13"/>
                    <a:pt x="57" y="7"/>
                    <a:pt x="48" y="4"/>
                  </a:cubicBezTo>
                  <a:cubicBezTo>
                    <a:pt x="39" y="0"/>
                    <a:pt x="45" y="11"/>
                    <a:pt x="52" y="17"/>
                  </a:cubicBezTo>
                  <a:cubicBezTo>
                    <a:pt x="59" y="23"/>
                    <a:pt x="48" y="20"/>
                    <a:pt x="39" y="13"/>
                  </a:cubicBezTo>
                  <a:cubicBezTo>
                    <a:pt x="29" y="7"/>
                    <a:pt x="30" y="18"/>
                    <a:pt x="35" y="21"/>
                  </a:cubicBezTo>
                  <a:cubicBezTo>
                    <a:pt x="39" y="25"/>
                    <a:pt x="34" y="30"/>
                    <a:pt x="28" y="22"/>
                  </a:cubicBezTo>
                  <a:cubicBezTo>
                    <a:pt x="22" y="14"/>
                    <a:pt x="19" y="5"/>
                    <a:pt x="9" y="5"/>
                  </a:cubicBezTo>
                  <a:cubicBezTo>
                    <a:pt x="0" y="4"/>
                    <a:pt x="4" y="14"/>
                    <a:pt x="8" y="19"/>
                  </a:cubicBezTo>
                  <a:cubicBezTo>
                    <a:pt x="13" y="25"/>
                    <a:pt x="18" y="27"/>
                    <a:pt x="26" y="31"/>
                  </a:cubicBezTo>
                  <a:cubicBezTo>
                    <a:pt x="34" y="36"/>
                    <a:pt x="47" y="29"/>
                    <a:pt x="53" y="31"/>
                  </a:cubicBezTo>
                  <a:cubicBezTo>
                    <a:pt x="59" y="32"/>
                    <a:pt x="46" y="40"/>
                    <a:pt x="50" y="45"/>
                  </a:cubicBezTo>
                  <a:cubicBezTo>
                    <a:pt x="54" y="50"/>
                    <a:pt x="65" y="46"/>
                    <a:pt x="74" y="46"/>
                  </a:cubicBezTo>
                  <a:cubicBezTo>
                    <a:pt x="82" y="45"/>
                    <a:pt x="78" y="40"/>
                    <a:pt x="83" y="37"/>
                  </a:cubicBezTo>
                  <a:cubicBezTo>
                    <a:pt x="88" y="33"/>
                    <a:pt x="78" y="34"/>
                    <a:pt x="82" y="25"/>
                  </a:cubicBezTo>
                  <a:cubicBezTo>
                    <a:pt x="86" y="17"/>
                    <a:pt x="70" y="3"/>
                    <a:pt x="6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3" name="Freeform 2180"/>
            <p:cNvSpPr>
              <a:spLocks/>
            </p:cNvSpPr>
            <p:nvPr/>
          </p:nvSpPr>
          <p:spPr bwMode="auto">
            <a:xfrm>
              <a:off x="2302757" y="2027691"/>
              <a:ext cx="42743" cy="28776"/>
            </a:xfrm>
            <a:custGeom>
              <a:avLst/>
              <a:gdLst>
                <a:gd name="T0" fmla="*/ 21 w 25"/>
                <a:gd name="T1" fmla="*/ 11 h 17"/>
                <a:gd name="T2" fmla="*/ 6 w 25"/>
                <a:gd name="T3" fmla="*/ 5 h 17"/>
                <a:gd name="T4" fmla="*/ 21 w 25"/>
                <a:gd name="T5" fmla="*/ 11 h 17"/>
              </a:gdLst>
              <a:ahLst/>
              <a:cxnLst>
                <a:cxn ang="0">
                  <a:pos x="T0" y="T1"/>
                </a:cxn>
                <a:cxn ang="0">
                  <a:pos x="T2" y="T3"/>
                </a:cxn>
                <a:cxn ang="0">
                  <a:pos x="T4" y="T5"/>
                </a:cxn>
              </a:cxnLst>
              <a:rect l="0" t="0" r="r" b="b"/>
              <a:pathLst>
                <a:path w="25" h="17">
                  <a:moveTo>
                    <a:pt x="21" y="11"/>
                  </a:moveTo>
                  <a:cubicBezTo>
                    <a:pt x="25" y="5"/>
                    <a:pt x="0" y="0"/>
                    <a:pt x="6" y="5"/>
                  </a:cubicBezTo>
                  <a:cubicBezTo>
                    <a:pt x="10" y="8"/>
                    <a:pt x="18" y="17"/>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4" name="Freeform 2181"/>
            <p:cNvSpPr>
              <a:spLocks/>
            </p:cNvSpPr>
            <p:nvPr/>
          </p:nvSpPr>
          <p:spPr bwMode="auto">
            <a:xfrm>
              <a:off x="2566649" y="2563640"/>
              <a:ext cx="139380" cy="91723"/>
            </a:xfrm>
            <a:custGeom>
              <a:avLst/>
              <a:gdLst>
                <a:gd name="T0" fmla="*/ 78 w 79"/>
                <a:gd name="T1" fmla="*/ 42 h 53"/>
                <a:gd name="T2" fmla="*/ 62 w 79"/>
                <a:gd name="T3" fmla="*/ 29 h 53"/>
                <a:gd name="T4" fmla="*/ 40 w 79"/>
                <a:gd name="T5" fmla="*/ 16 h 53"/>
                <a:gd name="T6" fmla="*/ 26 w 79"/>
                <a:gd name="T7" fmla="*/ 6 h 53"/>
                <a:gd name="T8" fmla="*/ 14 w 79"/>
                <a:gd name="T9" fmla="*/ 13 h 53"/>
                <a:gd name="T10" fmla="*/ 11 w 79"/>
                <a:gd name="T11" fmla="*/ 29 h 53"/>
                <a:gd name="T12" fmla="*/ 1 w 79"/>
                <a:gd name="T13" fmla="*/ 44 h 53"/>
                <a:gd name="T14" fmla="*/ 15 w 79"/>
                <a:gd name="T15" fmla="*/ 43 h 53"/>
                <a:gd name="T16" fmla="*/ 21 w 79"/>
                <a:gd name="T17" fmla="*/ 52 h 53"/>
                <a:gd name="T18" fmla="*/ 40 w 79"/>
                <a:gd name="T19" fmla="*/ 42 h 53"/>
                <a:gd name="T20" fmla="*/ 55 w 79"/>
                <a:gd name="T21" fmla="*/ 41 h 53"/>
                <a:gd name="T22" fmla="*/ 78 w 79"/>
                <a:gd name="T23"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3">
                  <a:moveTo>
                    <a:pt x="78" y="42"/>
                  </a:moveTo>
                  <a:cubicBezTo>
                    <a:pt x="79" y="37"/>
                    <a:pt x="61" y="35"/>
                    <a:pt x="62" y="29"/>
                  </a:cubicBezTo>
                  <a:cubicBezTo>
                    <a:pt x="63" y="24"/>
                    <a:pt x="46" y="19"/>
                    <a:pt x="40" y="16"/>
                  </a:cubicBezTo>
                  <a:cubicBezTo>
                    <a:pt x="35" y="13"/>
                    <a:pt x="26" y="12"/>
                    <a:pt x="26" y="6"/>
                  </a:cubicBezTo>
                  <a:cubicBezTo>
                    <a:pt x="26" y="0"/>
                    <a:pt x="14" y="4"/>
                    <a:pt x="14" y="13"/>
                  </a:cubicBezTo>
                  <a:cubicBezTo>
                    <a:pt x="13" y="22"/>
                    <a:pt x="8" y="20"/>
                    <a:pt x="11" y="29"/>
                  </a:cubicBezTo>
                  <a:cubicBezTo>
                    <a:pt x="13" y="37"/>
                    <a:pt x="0" y="39"/>
                    <a:pt x="1" y="44"/>
                  </a:cubicBezTo>
                  <a:cubicBezTo>
                    <a:pt x="3" y="48"/>
                    <a:pt x="9" y="43"/>
                    <a:pt x="15" y="43"/>
                  </a:cubicBezTo>
                  <a:cubicBezTo>
                    <a:pt x="21" y="43"/>
                    <a:pt x="14" y="52"/>
                    <a:pt x="21" y="52"/>
                  </a:cubicBezTo>
                  <a:cubicBezTo>
                    <a:pt x="27" y="53"/>
                    <a:pt x="38" y="46"/>
                    <a:pt x="40" y="42"/>
                  </a:cubicBezTo>
                  <a:cubicBezTo>
                    <a:pt x="43" y="38"/>
                    <a:pt x="48" y="36"/>
                    <a:pt x="55" y="41"/>
                  </a:cubicBezTo>
                  <a:cubicBezTo>
                    <a:pt x="62" y="46"/>
                    <a:pt x="77" y="47"/>
                    <a:pt x="7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5" name="Freeform 2182"/>
            <p:cNvSpPr>
              <a:spLocks/>
            </p:cNvSpPr>
            <p:nvPr/>
          </p:nvSpPr>
          <p:spPr bwMode="auto">
            <a:xfrm>
              <a:off x="2622401" y="2655363"/>
              <a:ext cx="53893" cy="35970"/>
            </a:xfrm>
            <a:custGeom>
              <a:avLst/>
              <a:gdLst>
                <a:gd name="T0" fmla="*/ 10 w 30"/>
                <a:gd name="T1" fmla="*/ 16 h 21"/>
                <a:gd name="T2" fmla="*/ 29 w 30"/>
                <a:gd name="T3" fmla="*/ 4 h 21"/>
                <a:gd name="T4" fmla="*/ 10 w 30"/>
                <a:gd name="T5" fmla="*/ 16 h 21"/>
              </a:gdLst>
              <a:ahLst/>
              <a:cxnLst>
                <a:cxn ang="0">
                  <a:pos x="T0" y="T1"/>
                </a:cxn>
                <a:cxn ang="0">
                  <a:pos x="T2" y="T3"/>
                </a:cxn>
                <a:cxn ang="0">
                  <a:pos x="T4" y="T5"/>
                </a:cxn>
              </a:cxnLst>
              <a:rect l="0" t="0" r="r" b="b"/>
              <a:pathLst>
                <a:path w="30" h="21">
                  <a:moveTo>
                    <a:pt x="10" y="16"/>
                  </a:moveTo>
                  <a:cubicBezTo>
                    <a:pt x="18" y="21"/>
                    <a:pt x="30" y="8"/>
                    <a:pt x="29" y="4"/>
                  </a:cubicBezTo>
                  <a:cubicBezTo>
                    <a:pt x="28" y="0"/>
                    <a:pt x="0" y="10"/>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6" name="Freeform 2183"/>
            <p:cNvSpPr>
              <a:spLocks/>
            </p:cNvSpPr>
            <p:nvPr/>
          </p:nvSpPr>
          <p:spPr bwMode="auto">
            <a:xfrm>
              <a:off x="2371518" y="2214734"/>
              <a:ext cx="83628" cy="46761"/>
            </a:xfrm>
            <a:custGeom>
              <a:avLst/>
              <a:gdLst>
                <a:gd name="T0" fmla="*/ 38 w 47"/>
                <a:gd name="T1" fmla="*/ 26 h 27"/>
                <a:gd name="T2" fmla="*/ 33 w 47"/>
                <a:gd name="T3" fmla="*/ 7 h 27"/>
                <a:gd name="T4" fmla="*/ 4 w 47"/>
                <a:gd name="T5" fmla="*/ 18 h 27"/>
                <a:gd name="T6" fmla="*/ 38 w 47"/>
                <a:gd name="T7" fmla="*/ 26 h 27"/>
              </a:gdLst>
              <a:ahLst/>
              <a:cxnLst>
                <a:cxn ang="0">
                  <a:pos x="T0" y="T1"/>
                </a:cxn>
                <a:cxn ang="0">
                  <a:pos x="T2" y="T3"/>
                </a:cxn>
                <a:cxn ang="0">
                  <a:pos x="T4" y="T5"/>
                </a:cxn>
                <a:cxn ang="0">
                  <a:pos x="T6" y="T7"/>
                </a:cxn>
              </a:cxnLst>
              <a:rect l="0" t="0" r="r" b="b"/>
              <a:pathLst>
                <a:path w="47" h="27">
                  <a:moveTo>
                    <a:pt x="38" y="26"/>
                  </a:moveTo>
                  <a:cubicBezTo>
                    <a:pt x="47" y="26"/>
                    <a:pt x="43" y="15"/>
                    <a:pt x="33" y="7"/>
                  </a:cubicBezTo>
                  <a:cubicBezTo>
                    <a:pt x="23" y="0"/>
                    <a:pt x="0" y="15"/>
                    <a:pt x="4" y="18"/>
                  </a:cubicBezTo>
                  <a:cubicBezTo>
                    <a:pt x="9" y="22"/>
                    <a:pt x="29" y="27"/>
                    <a:pt x="3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7" name="Freeform 2184"/>
            <p:cNvSpPr>
              <a:spLocks/>
            </p:cNvSpPr>
            <p:nvPr/>
          </p:nvSpPr>
          <p:spPr bwMode="auto">
            <a:xfrm>
              <a:off x="2371518" y="2162578"/>
              <a:ext cx="351237" cy="104312"/>
            </a:xfrm>
            <a:custGeom>
              <a:avLst/>
              <a:gdLst>
                <a:gd name="T0" fmla="*/ 56 w 198"/>
                <a:gd name="T1" fmla="*/ 47 h 61"/>
                <a:gd name="T2" fmla="*/ 69 w 198"/>
                <a:gd name="T3" fmla="*/ 54 h 61"/>
                <a:gd name="T4" fmla="*/ 87 w 198"/>
                <a:gd name="T5" fmla="*/ 57 h 61"/>
                <a:gd name="T6" fmla="*/ 95 w 198"/>
                <a:gd name="T7" fmla="*/ 53 h 61"/>
                <a:gd name="T8" fmla="*/ 133 w 198"/>
                <a:gd name="T9" fmla="*/ 60 h 61"/>
                <a:gd name="T10" fmla="*/ 158 w 198"/>
                <a:gd name="T11" fmla="*/ 54 h 61"/>
                <a:gd name="T12" fmla="*/ 188 w 198"/>
                <a:gd name="T13" fmla="*/ 57 h 61"/>
                <a:gd name="T14" fmla="*/ 198 w 198"/>
                <a:gd name="T15" fmla="*/ 39 h 61"/>
                <a:gd name="T16" fmla="*/ 134 w 198"/>
                <a:gd name="T17" fmla="*/ 34 h 61"/>
                <a:gd name="T18" fmla="*/ 102 w 198"/>
                <a:gd name="T19" fmla="*/ 36 h 61"/>
                <a:gd name="T20" fmla="*/ 84 w 198"/>
                <a:gd name="T21" fmla="*/ 30 h 61"/>
                <a:gd name="T22" fmla="*/ 87 w 198"/>
                <a:gd name="T23" fmla="*/ 20 h 61"/>
                <a:gd name="T24" fmla="*/ 57 w 198"/>
                <a:gd name="T25" fmla="*/ 11 h 61"/>
                <a:gd name="T26" fmla="*/ 33 w 198"/>
                <a:gd name="T27" fmla="*/ 4 h 61"/>
                <a:gd name="T28" fmla="*/ 5 w 198"/>
                <a:gd name="T29" fmla="*/ 8 h 61"/>
                <a:gd name="T30" fmla="*/ 40 w 198"/>
                <a:gd name="T31" fmla="*/ 18 h 61"/>
                <a:gd name="T32" fmla="*/ 55 w 198"/>
                <a:gd name="T33" fmla="*/ 30 h 61"/>
                <a:gd name="T34" fmla="*/ 56 w 198"/>
                <a:gd name="T35"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61">
                  <a:moveTo>
                    <a:pt x="56" y="47"/>
                  </a:moveTo>
                  <a:cubicBezTo>
                    <a:pt x="59" y="57"/>
                    <a:pt x="63" y="50"/>
                    <a:pt x="69" y="54"/>
                  </a:cubicBezTo>
                  <a:cubicBezTo>
                    <a:pt x="74" y="58"/>
                    <a:pt x="83" y="61"/>
                    <a:pt x="87" y="57"/>
                  </a:cubicBezTo>
                  <a:cubicBezTo>
                    <a:pt x="92" y="53"/>
                    <a:pt x="94" y="50"/>
                    <a:pt x="95" y="53"/>
                  </a:cubicBezTo>
                  <a:cubicBezTo>
                    <a:pt x="98" y="59"/>
                    <a:pt x="109" y="60"/>
                    <a:pt x="133" y="60"/>
                  </a:cubicBezTo>
                  <a:cubicBezTo>
                    <a:pt x="157" y="61"/>
                    <a:pt x="151" y="50"/>
                    <a:pt x="158" y="54"/>
                  </a:cubicBezTo>
                  <a:cubicBezTo>
                    <a:pt x="165" y="58"/>
                    <a:pt x="181" y="58"/>
                    <a:pt x="188" y="57"/>
                  </a:cubicBezTo>
                  <a:cubicBezTo>
                    <a:pt x="195" y="55"/>
                    <a:pt x="198" y="44"/>
                    <a:pt x="198" y="39"/>
                  </a:cubicBezTo>
                  <a:cubicBezTo>
                    <a:pt x="197" y="33"/>
                    <a:pt x="144" y="29"/>
                    <a:pt x="134" y="34"/>
                  </a:cubicBezTo>
                  <a:cubicBezTo>
                    <a:pt x="125" y="40"/>
                    <a:pt x="110" y="32"/>
                    <a:pt x="102" y="36"/>
                  </a:cubicBezTo>
                  <a:cubicBezTo>
                    <a:pt x="95" y="40"/>
                    <a:pt x="97" y="31"/>
                    <a:pt x="84" y="30"/>
                  </a:cubicBezTo>
                  <a:cubicBezTo>
                    <a:pt x="70" y="30"/>
                    <a:pt x="85" y="23"/>
                    <a:pt x="87" y="20"/>
                  </a:cubicBezTo>
                  <a:cubicBezTo>
                    <a:pt x="90" y="17"/>
                    <a:pt x="67" y="9"/>
                    <a:pt x="57" y="11"/>
                  </a:cubicBezTo>
                  <a:cubicBezTo>
                    <a:pt x="48" y="13"/>
                    <a:pt x="42" y="8"/>
                    <a:pt x="33" y="4"/>
                  </a:cubicBezTo>
                  <a:cubicBezTo>
                    <a:pt x="24" y="0"/>
                    <a:pt x="0" y="1"/>
                    <a:pt x="5" y="8"/>
                  </a:cubicBezTo>
                  <a:cubicBezTo>
                    <a:pt x="8" y="13"/>
                    <a:pt x="37" y="23"/>
                    <a:pt x="40" y="18"/>
                  </a:cubicBezTo>
                  <a:cubicBezTo>
                    <a:pt x="43" y="13"/>
                    <a:pt x="51" y="24"/>
                    <a:pt x="55" y="30"/>
                  </a:cubicBezTo>
                  <a:cubicBezTo>
                    <a:pt x="60" y="35"/>
                    <a:pt x="52" y="37"/>
                    <a:pt x="5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8" name="Freeform 2185"/>
            <p:cNvSpPr>
              <a:spLocks/>
            </p:cNvSpPr>
            <p:nvPr/>
          </p:nvSpPr>
          <p:spPr bwMode="auto">
            <a:xfrm>
              <a:off x="1923644" y="2288472"/>
              <a:ext cx="371679" cy="192438"/>
            </a:xfrm>
            <a:custGeom>
              <a:avLst/>
              <a:gdLst>
                <a:gd name="T0" fmla="*/ 193 w 209"/>
                <a:gd name="T1" fmla="*/ 85 h 112"/>
                <a:gd name="T2" fmla="*/ 209 w 209"/>
                <a:gd name="T3" fmla="*/ 85 h 112"/>
                <a:gd name="T4" fmla="*/ 189 w 209"/>
                <a:gd name="T5" fmla="*/ 70 h 112"/>
                <a:gd name="T6" fmla="*/ 171 w 209"/>
                <a:gd name="T7" fmla="*/ 61 h 112"/>
                <a:gd name="T8" fmla="*/ 166 w 209"/>
                <a:gd name="T9" fmla="*/ 45 h 112"/>
                <a:gd name="T10" fmla="*/ 162 w 209"/>
                <a:gd name="T11" fmla="*/ 19 h 112"/>
                <a:gd name="T12" fmla="*/ 163 w 209"/>
                <a:gd name="T13" fmla="*/ 3 h 112"/>
                <a:gd name="T14" fmla="*/ 141 w 209"/>
                <a:gd name="T15" fmla="*/ 8 h 112"/>
                <a:gd name="T16" fmla="*/ 155 w 209"/>
                <a:gd name="T17" fmla="*/ 20 h 112"/>
                <a:gd name="T18" fmla="*/ 140 w 209"/>
                <a:gd name="T19" fmla="*/ 14 h 112"/>
                <a:gd name="T20" fmla="*/ 128 w 209"/>
                <a:gd name="T21" fmla="*/ 14 h 112"/>
                <a:gd name="T22" fmla="*/ 135 w 209"/>
                <a:gd name="T23" fmla="*/ 42 h 112"/>
                <a:gd name="T24" fmla="*/ 128 w 209"/>
                <a:gd name="T25" fmla="*/ 48 h 112"/>
                <a:gd name="T26" fmla="*/ 120 w 209"/>
                <a:gd name="T27" fmla="*/ 28 h 112"/>
                <a:gd name="T28" fmla="*/ 99 w 209"/>
                <a:gd name="T29" fmla="*/ 20 h 112"/>
                <a:gd name="T30" fmla="*/ 107 w 209"/>
                <a:gd name="T31" fmla="*/ 30 h 112"/>
                <a:gd name="T32" fmla="*/ 94 w 209"/>
                <a:gd name="T33" fmla="*/ 31 h 112"/>
                <a:gd name="T34" fmla="*/ 91 w 209"/>
                <a:gd name="T35" fmla="*/ 28 h 112"/>
                <a:gd name="T36" fmla="*/ 73 w 209"/>
                <a:gd name="T37" fmla="*/ 19 h 112"/>
                <a:gd name="T38" fmla="*/ 65 w 209"/>
                <a:gd name="T39" fmla="*/ 30 h 112"/>
                <a:gd name="T40" fmla="*/ 57 w 209"/>
                <a:gd name="T41" fmla="*/ 26 h 112"/>
                <a:gd name="T42" fmla="*/ 59 w 209"/>
                <a:gd name="T43" fmla="*/ 13 h 112"/>
                <a:gd name="T44" fmla="*/ 30 w 209"/>
                <a:gd name="T45" fmla="*/ 20 h 112"/>
                <a:gd name="T46" fmla="*/ 10 w 209"/>
                <a:gd name="T47" fmla="*/ 32 h 112"/>
                <a:gd name="T48" fmla="*/ 6 w 209"/>
                <a:gd name="T49" fmla="*/ 40 h 112"/>
                <a:gd name="T50" fmla="*/ 12 w 209"/>
                <a:gd name="T51" fmla="*/ 49 h 112"/>
                <a:gd name="T52" fmla="*/ 16 w 209"/>
                <a:gd name="T53" fmla="*/ 55 h 112"/>
                <a:gd name="T54" fmla="*/ 43 w 209"/>
                <a:gd name="T55" fmla="*/ 51 h 112"/>
                <a:gd name="T56" fmla="*/ 13 w 209"/>
                <a:gd name="T57" fmla="*/ 63 h 112"/>
                <a:gd name="T58" fmla="*/ 46 w 209"/>
                <a:gd name="T59" fmla="*/ 70 h 112"/>
                <a:gd name="T60" fmla="*/ 85 w 209"/>
                <a:gd name="T61" fmla="*/ 75 h 112"/>
                <a:gd name="T62" fmla="*/ 56 w 209"/>
                <a:gd name="T63" fmla="*/ 77 h 112"/>
                <a:gd name="T64" fmla="*/ 23 w 209"/>
                <a:gd name="T65" fmla="*/ 85 h 112"/>
                <a:gd name="T66" fmla="*/ 38 w 209"/>
                <a:gd name="T67" fmla="*/ 95 h 112"/>
                <a:gd name="T68" fmla="*/ 64 w 209"/>
                <a:gd name="T69" fmla="*/ 101 h 112"/>
                <a:gd name="T70" fmla="*/ 89 w 209"/>
                <a:gd name="T71" fmla="*/ 112 h 112"/>
                <a:gd name="T72" fmla="*/ 123 w 209"/>
                <a:gd name="T73" fmla="*/ 104 h 112"/>
                <a:gd name="T74" fmla="*/ 139 w 209"/>
                <a:gd name="T75" fmla="*/ 97 h 112"/>
                <a:gd name="T76" fmla="*/ 148 w 209"/>
                <a:gd name="T77" fmla="*/ 98 h 112"/>
                <a:gd name="T78" fmla="*/ 162 w 209"/>
                <a:gd name="T79" fmla="*/ 103 h 112"/>
                <a:gd name="T80" fmla="*/ 198 w 209"/>
                <a:gd name="T81" fmla="*/ 103 h 112"/>
                <a:gd name="T82" fmla="*/ 190 w 209"/>
                <a:gd name="T83" fmla="*/ 93 h 112"/>
                <a:gd name="T84" fmla="*/ 182 w 209"/>
                <a:gd name="T85" fmla="*/ 93 h 112"/>
                <a:gd name="T86" fmla="*/ 193 w 209"/>
                <a:gd name="T8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112">
                  <a:moveTo>
                    <a:pt x="193" y="85"/>
                  </a:moveTo>
                  <a:cubicBezTo>
                    <a:pt x="196" y="82"/>
                    <a:pt x="208" y="92"/>
                    <a:pt x="209" y="85"/>
                  </a:cubicBezTo>
                  <a:cubicBezTo>
                    <a:pt x="209" y="77"/>
                    <a:pt x="195" y="74"/>
                    <a:pt x="189" y="70"/>
                  </a:cubicBezTo>
                  <a:cubicBezTo>
                    <a:pt x="183" y="66"/>
                    <a:pt x="180" y="68"/>
                    <a:pt x="171" y="61"/>
                  </a:cubicBezTo>
                  <a:cubicBezTo>
                    <a:pt x="161" y="54"/>
                    <a:pt x="173" y="50"/>
                    <a:pt x="166" y="45"/>
                  </a:cubicBezTo>
                  <a:cubicBezTo>
                    <a:pt x="159" y="39"/>
                    <a:pt x="157" y="24"/>
                    <a:pt x="162" y="19"/>
                  </a:cubicBezTo>
                  <a:cubicBezTo>
                    <a:pt x="167" y="14"/>
                    <a:pt x="172" y="7"/>
                    <a:pt x="163" y="3"/>
                  </a:cubicBezTo>
                  <a:cubicBezTo>
                    <a:pt x="154" y="0"/>
                    <a:pt x="140" y="6"/>
                    <a:pt x="141" y="8"/>
                  </a:cubicBezTo>
                  <a:cubicBezTo>
                    <a:pt x="143" y="10"/>
                    <a:pt x="155" y="17"/>
                    <a:pt x="155" y="20"/>
                  </a:cubicBezTo>
                  <a:cubicBezTo>
                    <a:pt x="155" y="23"/>
                    <a:pt x="144" y="12"/>
                    <a:pt x="140" y="14"/>
                  </a:cubicBezTo>
                  <a:cubicBezTo>
                    <a:pt x="136" y="17"/>
                    <a:pt x="131" y="9"/>
                    <a:pt x="128" y="14"/>
                  </a:cubicBezTo>
                  <a:cubicBezTo>
                    <a:pt x="124" y="19"/>
                    <a:pt x="132" y="37"/>
                    <a:pt x="135" y="42"/>
                  </a:cubicBezTo>
                  <a:cubicBezTo>
                    <a:pt x="138" y="47"/>
                    <a:pt x="132" y="47"/>
                    <a:pt x="128" y="48"/>
                  </a:cubicBezTo>
                  <a:cubicBezTo>
                    <a:pt x="124" y="49"/>
                    <a:pt x="124" y="34"/>
                    <a:pt x="120" y="28"/>
                  </a:cubicBezTo>
                  <a:cubicBezTo>
                    <a:pt x="116" y="23"/>
                    <a:pt x="100" y="16"/>
                    <a:pt x="99" y="20"/>
                  </a:cubicBezTo>
                  <a:cubicBezTo>
                    <a:pt x="98" y="24"/>
                    <a:pt x="109" y="24"/>
                    <a:pt x="107" y="30"/>
                  </a:cubicBezTo>
                  <a:cubicBezTo>
                    <a:pt x="106" y="35"/>
                    <a:pt x="100" y="26"/>
                    <a:pt x="94" y="31"/>
                  </a:cubicBezTo>
                  <a:cubicBezTo>
                    <a:pt x="89" y="35"/>
                    <a:pt x="90" y="32"/>
                    <a:pt x="91" y="28"/>
                  </a:cubicBezTo>
                  <a:cubicBezTo>
                    <a:pt x="92" y="23"/>
                    <a:pt x="83" y="18"/>
                    <a:pt x="73" y="19"/>
                  </a:cubicBezTo>
                  <a:cubicBezTo>
                    <a:pt x="63" y="20"/>
                    <a:pt x="68" y="27"/>
                    <a:pt x="65" y="30"/>
                  </a:cubicBezTo>
                  <a:cubicBezTo>
                    <a:pt x="62" y="32"/>
                    <a:pt x="47" y="28"/>
                    <a:pt x="57" y="26"/>
                  </a:cubicBezTo>
                  <a:cubicBezTo>
                    <a:pt x="66" y="24"/>
                    <a:pt x="62" y="19"/>
                    <a:pt x="59" y="13"/>
                  </a:cubicBezTo>
                  <a:cubicBezTo>
                    <a:pt x="55" y="8"/>
                    <a:pt x="46" y="14"/>
                    <a:pt x="30" y="20"/>
                  </a:cubicBezTo>
                  <a:cubicBezTo>
                    <a:pt x="15" y="25"/>
                    <a:pt x="8" y="31"/>
                    <a:pt x="10" y="32"/>
                  </a:cubicBezTo>
                  <a:cubicBezTo>
                    <a:pt x="12" y="32"/>
                    <a:pt x="12" y="35"/>
                    <a:pt x="6" y="40"/>
                  </a:cubicBezTo>
                  <a:cubicBezTo>
                    <a:pt x="0" y="45"/>
                    <a:pt x="6" y="49"/>
                    <a:pt x="12" y="49"/>
                  </a:cubicBezTo>
                  <a:cubicBezTo>
                    <a:pt x="17" y="49"/>
                    <a:pt x="13" y="54"/>
                    <a:pt x="16" y="55"/>
                  </a:cubicBezTo>
                  <a:cubicBezTo>
                    <a:pt x="20" y="56"/>
                    <a:pt x="38" y="48"/>
                    <a:pt x="43" y="51"/>
                  </a:cubicBezTo>
                  <a:cubicBezTo>
                    <a:pt x="48" y="55"/>
                    <a:pt x="13" y="57"/>
                    <a:pt x="13" y="63"/>
                  </a:cubicBezTo>
                  <a:cubicBezTo>
                    <a:pt x="13" y="69"/>
                    <a:pt x="32" y="72"/>
                    <a:pt x="46" y="70"/>
                  </a:cubicBezTo>
                  <a:cubicBezTo>
                    <a:pt x="60" y="67"/>
                    <a:pt x="85" y="72"/>
                    <a:pt x="85" y="75"/>
                  </a:cubicBezTo>
                  <a:cubicBezTo>
                    <a:pt x="85" y="79"/>
                    <a:pt x="68" y="78"/>
                    <a:pt x="56" y="77"/>
                  </a:cubicBezTo>
                  <a:cubicBezTo>
                    <a:pt x="43" y="77"/>
                    <a:pt x="22" y="81"/>
                    <a:pt x="23" y="85"/>
                  </a:cubicBezTo>
                  <a:cubicBezTo>
                    <a:pt x="24" y="89"/>
                    <a:pt x="25" y="89"/>
                    <a:pt x="38" y="95"/>
                  </a:cubicBezTo>
                  <a:cubicBezTo>
                    <a:pt x="51" y="101"/>
                    <a:pt x="65" y="92"/>
                    <a:pt x="64" y="101"/>
                  </a:cubicBezTo>
                  <a:cubicBezTo>
                    <a:pt x="64" y="109"/>
                    <a:pt x="71" y="111"/>
                    <a:pt x="89" y="112"/>
                  </a:cubicBezTo>
                  <a:cubicBezTo>
                    <a:pt x="106" y="112"/>
                    <a:pt x="114" y="104"/>
                    <a:pt x="123" y="104"/>
                  </a:cubicBezTo>
                  <a:cubicBezTo>
                    <a:pt x="131" y="105"/>
                    <a:pt x="135" y="103"/>
                    <a:pt x="139" y="97"/>
                  </a:cubicBezTo>
                  <a:cubicBezTo>
                    <a:pt x="143" y="91"/>
                    <a:pt x="147" y="95"/>
                    <a:pt x="148" y="98"/>
                  </a:cubicBezTo>
                  <a:cubicBezTo>
                    <a:pt x="149" y="101"/>
                    <a:pt x="160" y="100"/>
                    <a:pt x="162" y="103"/>
                  </a:cubicBezTo>
                  <a:cubicBezTo>
                    <a:pt x="169" y="109"/>
                    <a:pt x="190" y="107"/>
                    <a:pt x="198" y="103"/>
                  </a:cubicBezTo>
                  <a:cubicBezTo>
                    <a:pt x="206" y="99"/>
                    <a:pt x="194" y="88"/>
                    <a:pt x="190" y="93"/>
                  </a:cubicBezTo>
                  <a:cubicBezTo>
                    <a:pt x="186" y="98"/>
                    <a:pt x="183" y="95"/>
                    <a:pt x="182" y="93"/>
                  </a:cubicBezTo>
                  <a:cubicBezTo>
                    <a:pt x="181" y="90"/>
                    <a:pt x="190" y="89"/>
                    <a:pt x="19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9" name="Freeform 2186"/>
            <p:cNvSpPr>
              <a:spLocks/>
            </p:cNvSpPr>
            <p:nvPr/>
          </p:nvSpPr>
          <p:spPr bwMode="auto">
            <a:xfrm>
              <a:off x="2254439" y="2272286"/>
              <a:ext cx="135663" cy="120499"/>
            </a:xfrm>
            <a:custGeom>
              <a:avLst/>
              <a:gdLst>
                <a:gd name="T0" fmla="*/ 40 w 77"/>
                <a:gd name="T1" fmla="*/ 63 h 71"/>
                <a:gd name="T2" fmla="*/ 60 w 77"/>
                <a:gd name="T3" fmla="*/ 58 h 71"/>
                <a:gd name="T4" fmla="*/ 75 w 77"/>
                <a:gd name="T5" fmla="*/ 30 h 71"/>
                <a:gd name="T6" fmla="*/ 68 w 77"/>
                <a:gd name="T7" fmla="*/ 29 h 71"/>
                <a:gd name="T8" fmla="*/ 67 w 77"/>
                <a:gd name="T9" fmla="*/ 33 h 71"/>
                <a:gd name="T10" fmla="*/ 53 w 77"/>
                <a:gd name="T11" fmla="*/ 28 h 71"/>
                <a:gd name="T12" fmla="*/ 67 w 77"/>
                <a:gd name="T13" fmla="*/ 16 h 71"/>
                <a:gd name="T14" fmla="*/ 59 w 77"/>
                <a:gd name="T15" fmla="*/ 5 h 71"/>
                <a:gd name="T16" fmla="*/ 45 w 77"/>
                <a:gd name="T17" fmla="*/ 9 h 71"/>
                <a:gd name="T18" fmla="*/ 38 w 77"/>
                <a:gd name="T19" fmla="*/ 11 h 71"/>
                <a:gd name="T20" fmla="*/ 19 w 77"/>
                <a:gd name="T21" fmla="*/ 20 h 71"/>
                <a:gd name="T22" fmla="*/ 31 w 77"/>
                <a:gd name="T23" fmla="*/ 30 h 71"/>
                <a:gd name="T24" fmla="*/ 9 w 77"/>
                <a:gd name="T25" fmla="*/ 28 h 71"/>
                <a:gd name="T26" fmla="*/ 17 w 77"/>
                <a:gd name="T27" fmla="*/ 44 h 71"/>
                <a:gd name="T28" fmla="*/ 40 w 77"/>
                <a:gd name="T2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1">
                  <a:moveTo>
                    <a:pt x="40" y="63"/>
                  </a:moveTo>
                  <a:cubicBezTo>
                    <a:pt x="51" y="71"/>
                    <a:pt x="48" y="57"/>
                    <a:pt x="60" y="58"/>
                  </a:cubicBezTo>
                  <a:cubicBezTo>
                    <a:pt x="73" y="58"/>
                    <a:pt x="73" y="38"/>
                    <a:pt x="75" y="30"/>
                  </a:cubicBezTo>
                  <a:cubicBezTo>
                    <a:pt x="77" y="23"/>
                    <a:pt x="65" y="23"/>
                    <a:pt x="68" y="29"/>
                  </a:cubicBezTo>
                  <a:cubicBezTo>
                    <a:pt x="71" y="34"/>
                    <a:pt x="68" y="40"/>
                    <a:pt x="67" y="33"/>
                  </a:cubicBezTo>
                  <a:cubicBezTo>
                    <a:pt x="66" y="27"/>
                    <a:pt x="56" y="33"/>
                    <a:pt x="53" y="28"/>
                  </a:cubicBezTo>
                  <a:cubicBezTo>
                    <a:pt x="49" y="23"/>
                    <a:pt x="64" y="22"/>
                    <a:pt x="67" y="16"/>
                  </a:cubicBezTo>
                  <a:cubicBezTo>
                    <a:pt x="71" y="9"/>
                    <a:pt x="56" y="10"/>
                    <a:pt x="59" y="5"/>
                  </a:cubicBezTo>
                  <a:cubicBezTo>
                    <a:pt x="63" y="0"/>
                    <a:pt x="37" y="6"/>
                    <a:pt x="45" y="9"/>
                  </a:cubicBezTo>
                  <a:cubicBezTo>
                    <a:pt x="52" y="12"/>
                    <a:pt x="45" y="16"/>
                    <a:pt x="38" y="11"/>
                  </a:cubicBezTo>
                  <a:cubicBezTo>
                    <a:pt x="31" y="6"/>
                    <a:pt x="12" y="14"/>
                    <a:pt x="19" y="20"/>
                  </a:cubicBezTo>
                  <a:cubicBezTo>
                    <a:pt x="24" y="24"/>
                    <a:pt x="41" y="17"/>
                    <a:pt x="31" y="30"/>
                  </a:cubicBezTo>
                  <a:cubicBezTo>
                    <a:pt x="22" y="43"/>
                    <a:pt x="18" y="26"/>
                    <a:pt x="9" y="28"/>
                  </a:cubicBezTo>
                  <a:cubicBezTo>
                    <a:pt x="0" y="29"/>
                    <a:pt x="4" y="40"/>
                    <a:pt x="17" y="44"/>
                  </a:cubicBezTo>
                  <a:cubicBezTo>
                    <a:pt x="31" y="48"/>
                    <a:pt x="29" y="56"/>
                    <a:pt x="4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0" name="Freeform 2187"/>
            <p:cNvSpPr>
              <a:spLocks/>
            </p:cNvSpPr>
            <p:nvPr/>
          </p:nvSpPr>
          <p:spPr bwMode="auto">
            <a:xfrm>
              <a:off x="2215412" y="2220129"/>
              <a:ext cx="29734" cy="26977"/>
            </a:xfrm>
            <a:custGeom>
              <a:avLst/>
              <a:gdLst>
                <a:gd name="T0" fmla="*/ 14 w 17"/>
                <a:gd name="T1" fmla="*/ 12 h 16"/>
                <a:gd name="T2" fmla="*/ 3 w 17"/>
                <a:gd name="T3" fmla="*/ 7 h 16"/>
                <a:gd name="T4" fmla="*/ 14 w 17"/>
                <a:gd name="T5" fmla="*/ 12 h 16"/>
              </a:gdLst>
              <a:ahLst/>
              <a:cxnLst>
                <a:cxn ang="0">
                  <a:pos x="T0" y="T1"/>
                </a:cxn>
                <a:cxn ang="0">
                  <a:pos x="T2" y="T3"/>
                </a:cxn>
                <a:cxn ang="0">
                  <a:pos x="T4" y="T5"/>
                </a:cxn>
              </a:cxnLst>
              <a:rect l="0" t="0" r="r" b="b"/>
              <a:pathLst>
                <a:path w="17" h="16">
                  <a:moveTo>
                    <a:pt x="14" y="12"/>
                  </a:moveTo>
                  <a:cubicBezTo>
                    <a:pt x="17" y="8"/>
                    <a:pt x="6" y="0"/>
                    <a:pt x="3" y="7"/>
                  </a:cubicBezTo>
                  <a:cubicBezTo>
                    <a:pt x="0" y="14"/>
                    <a:pt x="10"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1" name="Freeform 2188"/>
            <p:cNvSpPr>
              <a:spLocks/>
            </p:cNvSpPr>
            <p:nvPr/>
          </p:nvSpPr>
          <p:spPr bwMode="auto">
            <a:xfrm>
              <a:off x="2373376" y="1962946"/>
              <a:ext cx="236016" cy="160065"/>
            </a:xfrm>
            <a:custGeom>
              <a:avLst/>
              <a:gdLst>
                <a:gd name="T0" fmla="*/ 8 w 133"/>
                <a:gd name="T1" fmla="*/ 48 h 94"/>
                <a:gd name="T2" fmla="*/ 19 w 133"/>
                <a:gd name="T3" fmla="*/ 60 h 94"/>
                <a:gd name="T4" fmla="*/ 52 w 133"/>
                <a:gd name="T5" fmla="*/ 61 h 94"/>
                <a:gd name="T6" fmla="*/ 32 w 133"/>
                <a:gd name="T7" fmla="*/ 71 h 94"/>
                <a:gd name="T8" fmla="*/ 48 w 133"/>
                <a:gd name="T9" fmla="*/ 83 h 94"/>
                <a:gd name="T10" fmla="*/ 75 w 133"/>
                <a:gd name="T11" fmla="*/ 90 h 94"/>
                <a:gd name="T12" fmla="*/ 91 w 133"/>
                <a:gd name="T13" fmla="*/ 90 h 94"/>
                <a:gd name="T14" fmla="*/ 102 w 133"/>
                <a:gd name="T15" fmla="*/ 77 h 94"/>
                <a:gd name="T16" fmla="*/ 114 w 133"/>
                <a:gd name="T17" fmla="*/ 68 h 94"/>
                <a:gd name="T18" fmla="*/ 133 w 133"/>
                <a:gd name="T19" fmla="*/ 61 h 94"/>
                <a:gd name="T20" fmla="*/ 122 w 133"/>
                <a:gd name="T21" fmla="*/ 56 h 94"/>
                <a:gd name="T22" fmla="*/ 111 w 133"/>
                <a:gd name="T23" fmla="*/ 49 h 94"/>
                <a:gd name="T24" fmla="*/ 106 w 133"/>
                <a:gd name="T25" fmla="*/ 38 h 94"/>
                <a:gd name="T26" fmla="*/ 98 w 133"/>
                <a:gd name="T27" fmla="*/ 36 h 94"/>
                <a:gd name="T28" fmla="*/ 87 w 133"/>
                <a:gd name="T29" fmla="*/ 31 h 94"/>
                <a:gd name="T30" fmla="*/ 52 w 133"/>
                <a:gd name="T31" fmla="*/ 12 h 94"/>
                <a:gd name="T32" fmla="*/ 32 w 133"/>
                <a:gd name="T33" fmla="*/ 9 h 94"/>
                <a:gd name="T34" fmla="*/ 33 w 133"/>
                <a:gd name="T35" fmla="*/ 14 h 94"/>
                <a:gd name="T36" fmla="*/ 26 w 133"/>
                <a:gd name="T37" fmla="*/ 19 h 94"/>
                <a:gd name="T38" fmla="*/ 16 w 133"/>
                <a:gd name="T39" fmla="*/ 24 h 94"/>
                <a:gd name="T40" fmla="*/ 18 w 133"/>
                <a:gd name="T41" fmla="*/ 37 h 94"/>
                <a:gd name="T42" fmla="*/ 12 w 133"/>
                <a:gd name="T43" fmla="*/ 42 h 94"/>
                <a:gd name="T44" fmla="*/ 8 w 133"/>
                <a:gd name="T4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94">
                  <a:moveTo>
                    <a:pt x="8" y="48"/>
                  </a:moveTo>
                  <a:cubicBezTo>
                    <a:pt x="16" y="52"/>
                    <a:pt x="11" y="57"/>
                    <a:pt x="19" y="60"/>
                  </a:cubicBezTo>
                  <a:cubicBezTo>
                    <a:pt x="27" y="64"/>
                    <a:pt x="50" y="56"/>
                    <a:pt x="52" y="61"/>
                  </a:cubicBezTo>
                  <a:cubicBezTo>
                    <a:pt x="54" y="67"/>
                    <a:pt x="29" y="67"/>
                    <a:pt x="32" y="71"/>
                  </a:cubicBezTo>
                  <a:cubicBezTo>
                    <a:pt x="36" y="74"/>
                    <a:pt x="50" y="80"/>
                    <a:pt x="48" y="83"/>
                  </a:cubicBezTo>
                  <a:cubicBezTo>
                    <a:pt x="46" y="86"/>
                    <a:pt x="72" y="94"/>
                    <a:pt x="75" y="90"/>
                  </a:cubicBezTo>
                  <a:cubicBezTo>
                    <a:pt x="77" y="86"/>
                    <a:pt x="84" y="87"/>
                    <a:pt x="91" y="90"/>
                  </a:cubicBezTo>
                  <a:cubicBezTo>
                    <a:pt x="97" y="92"/>
                    <a:pt x="98" y="74"/>
                    <a:pt x="102" y="77"/>
                  </a:cubicBezTo>
                  <a:cubicBezTo>
                    <a:pt x="107" y="80"/>
                    <a:pt x="106" y="71"/>
                    <a:pt x="114" y="68"/>
                  </a:cubicBezTo>
                  <a:cubicBezTo>
                    <a:pt x="121" y="65"/>
                    <a:pt x="132" y="65"/>
                    <a:pt x="133" y="61"/>
                  </a:cubicBezTo>
                  <a:cubicBezTo>
                    <a:pt x="133" y="59"/>
                    <a:pt x="131" y="55"/>
                    <a:pt x="122" y="56"/>
                  </a:cubicBezTo>
                  <a:cubicBezTo>
                    <a:pt x="113" y="57"/>
                    <a:pt x="107" y="54"/>
                    <a:pt x="111" y="49"/>
                  </a:cubicBezTo>
                  <a:cubicBezTo>
                    <a:pt x="115" y="44"/>
                    <a:pt x="101" y="42"/>
                    <a:pt x="106" y="38"/>
                  </a:cubicBezTo>
                  <a:cubicBezTo>
                    <a:pt x="111" y="34"/>
                    <a:pt x="96" y="30"/>
                    <a:pt x="98" y="36"/>
                  </a:cubicBezTo>
                  <a:cubicBezTo>
                    <a:pt x="99" y="42"/>
                    <a:pt x="89" y="37"/>
                    <a:pt x="87" y="31"/>
                  </a:cubicBezTo>
                  <a:cubicBezTo>
                    <a:pt x="86" y="26"/>
                    <a:pt x="65" y="24"/>
                    <a:pt x="52" y="12"/>
                  </a:cubicBezTo>
                  <a:cubicBezTo>
                    <a:pt x="38" y="0"/>
                    <a:pt x="24" y="8"/>
                    <a:pt x="32" y="9"/>
                  </a:cubicBezTo>
                  <a:cubicBezTo>
                    <a:pt x="40" y="11"/>
                    <a:pt x="40" y="15"/>
                    <a:pt x="33" y="14"/>
                  </a:cubicBezTo>
                  <a:cubicBezTo>
                    <a:pt x="27" y="14"/>
                    <a:pt x="15" y="15"/>
                    <a:pt x="26" y="19"/>
                  </a:cubicBezTo>
                  <a:cubicBezTo>
                    <a:pt x="36" y="23"/>
                    <a:pt x="25" y="24"/>
                    <a:pt x="16" y="24"/>
                  </a:cubicBezTo>
                  <a:cubicBezTo>
                    <a:pt x="8" y="24"/>
                    <a:pt x="7" y="35"/>
                    <a:pt x="18" y="37"/>
                  </a:cubicBezTo>
                  <a:cubicBezTo>
                    <a:pt x="29" y="38"/>
                    <a:pt x="21" y="45"/>
                    <a:pt x="12" y="42"/>
                  </a:cubicBezTo>
                  <a:cubicBezTo>
                    <a:pt x="3" y="40"/>
                    <a:pt x="0" y="44"/>
                    <a:pt x="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2" name="Freeform 2189"/>
            <p:cNvSpPr>
              <a:spLocks/>
            </p:cNvSpPr>
            <p:nvPr/>
          </p:nvSpPr>
          <p:spPr bwMode="auto">
            <a:xfrm>
              <a:off x="2380810" y="2128407"/>
              <a:ext cx="70619" cy="30574"/>
            </a:xfrm>
            <a:custGeom>
              <a:avLst/>
              <a:gdLst>
                <a:gd name="T0" fmla="*/ 39 w 40"/>
                <a:gd name="T1" fmla="*/ 3 h 17"/>
                <a:gd name="T2" fmla="*/ 6 w 40"/>
                <a:gd name="T3" fmla="*/ 9 h 17"/>
                <a:gd name="T4" fmla="*/ 39 w 40"/>
                <a:gd name="T5" fmla="*/ 3 h 17"/>
              </a:gdLst>
              <a:ahLst/>
              <a:cxnLst>
                <a:cxn ang="0">
                  <a:pos x="T0" y="T1"/>
                </a:cxn>
                <a:cxn ang="0">
                  <a:pos x="T2" y="T3"/>
                </a:cxn>
                <a:cxn ang="0">
                  <a:pos x="T4" y="T5"/>
                </a:cxn>
              </a:cxnLst>
              <a:rect l="0" t="0" r="r" b="b"/>
              <a:pathLst>
                <a:path w="40" h="17">
                  <a:moveTo>
                    <a:pt x="39" y="3"/>
                  </a:moveTo>
                  <a:cubicBezTo>
                    <a:pt x="38" y="0"/>
                    <a:pt x="0" y="5"/>
                    <a:pt x="6" y="9"/>
                  </a:cubicBezTo>
                  <a:cubicBezTo>
                    <a:pt x="16" y="17"/>
                    <a:pt x="40" y="6"/>
                    <a:pt x="3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3" name="Freeform 2190"/>
            <p:cNvSpPr>
              <a:spLocks/>
            </p:cNvSpPr>
            <p:nvPr/>
          </p:nvSpPr>
          <p:spPr bwMode="auto">
            <a:xfrm>
              <a:off x="2191253" y="2123011"/>
              <a:ext cx="39026" cy="44962"/>
            </a:xfrm>
            <a:custGeom>
              <a:avLst/>
              <a:gdLst>
                <a:gd name="T0" fmla="*/ 18 w 22"/>
                <a:gd name="T1" fmla="*/ 21 h 27"/>
                <a:gd name="T2" fmla="*/ 1 w 22"/>
                <a:gd name="T3" fmla="*/ 8 h 27"/>
                <a:gd name="T4" fmla="*/ 18 w 22"/>
                <a:gd name="T5" fmla="*/ 21 h 27"/>
              </a:gdLst>
              <a:ahLst/>
              <a:cxnLst>
                <a:cxn ang="0">
                  <a:pos x="T0" y="T1"/>
                </a:cxn>
                <a:cxn ang="0">
                  <a:pos x="T2" y="T3"/>
                </a:cxn>
                <a:cxn ang="0">
                  <a:pos x="T4" y="T5"/>
                </a:cxn>
              </a:cxnLst>
              <a:rect l="0" t="0" r="r" b="b"/>
              <a:pathLst>
                <a:path w="22" h="27">
                  <a:moveTo>
                    <a:pt x="18" y="21"/>
                  </a:moveTo>
                  <a:cubicBezTo>
                    <a:pt x="22" y="16"/>
                    <a:pt x="2" y="0"/>
                    <a:pt x="1" y="8"/>
                  </a:cubicBezTo>
                  <a:cubicBezTo>
                    <a:pt x="0" y="15"/>
                    <a:pt x="14" y="27"/>
                    <a:pt x="1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4" name="Freeform 2191"/>
            <p:cNvSpPr>
              <a:spLocks/>
            </p:cNvSpPr>
            <p:nvPr/>
          </p:nvSpPr>
          <p:spPr bwMode="auto">
            <a:xfrm>
              <a:off x="2345500" y="2081646"/>
              <a:ext cx="78053" cy="48559"/>
            </a:xfrm>
            <a:custGeom>
              <a:avLst/>
              <a:gdLst>
                <a:gd name="T0" fmla="*/ 17 w 44"/>
                <a:gd name="T1" fmla="*/ 29 h 29"/>
                <a:gd name="T2" fmla="*/ 37 w 44"/>
                <a:gd name="T3" fmla="*/ 25 h 29"/>
                <a:gd name="T4" fmla="*/ 38 w 44"/>
                <a:gd name="T5" fmla="*/ 17 h 29"/>
                <a:gd name="T6" fmla="*/ 26 w 44"/>
                <a:gd name="T7" fmla="*/ 12 h 29"/>
                <a:gd name="T8" fmla="*/ 3 w 44"/>
                <a:gd name="T9" fmla="*/ 5 h 29"/>
                <a:gd name="T10" fmla="*/ 17 w 44"/>
                <a:gd name="T11" fmla="*/ 29 h 29"/>
              </a:gdLst>
              <a:ahLst/>
              <a:cxnLst>
                <a:cxn ang="0">
                  <a:pos x="T0" y="T1"/>
                </a:cxn>
                <a:cxn ang="0">
                  <a:pos x="T2" y="T3"/>
                </a:cxn>
                <a:cxn ang="0">
                  <a:pos x="T4" y="T5"/>
                </a:cxn>
                <a:cxn ang="0">
                  <a:pos x="T6" y="T7"/>
                </a:cxn>
                <a:cxn ang="0">
                  <a:pos x="T8" y="T9"/>
                </a:cxn>
                <a:cxn ang="0">
                  <a:pos x="T10" y="T11"/>
                </a:cxn>
              </a:cxnLst>
              <a:rect l="0" t="0" r="r" b="b"/>
              <a:pathLst>
                <a:path w="44" h="29">
                  <a:moveTo>
                    <a:pt x="17" y="29"/>
                  </a:moveTo>
                  <a:cubicBezTo>
                    <a:pt x="25" y="29"/>
                    <a:pt x="31" y="28"/>
                    <a:pt x="37" y="25"/>
                  </a:cubicBezTo>
                  <a:cubicBezTo>
                    <a:pt x="44" y="23"/>
                    <a:pt x="34" y="23"/>
                    <a:pt x="38" y="17"/>
                  </a:cubicBezTo>
                  <a:cubicBezTo>
                    <a:pt x="43" y="11"/>
                    <a:pt x="27" y="10"/>
                    <a:pt x="26" y="12"/>
                  </a:cubicBezTo>
                  <a:cubicBezTo>
                    <a:pt x="25" y="14"/>
                    <a:pt x="6" y="0"/>
                    <a:pt x="3" y="5"/>
                  </a:cubicBezTo>
                  <a:cubicBezTo>
                    <a:pt x="0" y="9"/>
                    <a:pt x="10" y="29"/>
                    <a:pt x="1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5" name="Freeform 2192"/>
            <p:cNvSpPr>
              <a:spLocks/>
            </p:cNvSpPr>
            <p:nvPr/>
          </p:nvSpPr>
          <p:spPr bwMode="auto">
            <a:xfrm>
              <a:off x="2479305" y="2133802"/>
              <a:ext cx="52035" cy="28776"/>
            </a:xfrm>
            <a:custGeom>
              <a:avLst/>
              <a:gdLst>
                <a:gd name="T0" fmla="*/ 20 w 29"/>
                <a:gd name="T1" fmla="*/ 4 h 16"/>
                <a:gd name="T2" fmla="*/ 9 w 29"/>
                <a:gd name="T3" fmla="*/ 13 h 16"/>
                <a:gd name="T4" fmla="*/ 20 w 29"/>
                <a:gd name="T5" fmla="*/ 4 h 16"/>
              </a:gdLst>
              <a:ahLst/>
              <a:cxnLst>
                <a:cxn ang="0">
                  <a:pos x="T0" y="T1"/>
                </a:cxn>
                <a:cxn ang="0">
                  <a:pos x="T2" y="T3"/>
                </a:cxn>
                <a:cxn ang="0">
                  <a:pos x="T4" y="T5"/>
                </a:cxn>
              </a:cxnLst>
              <a:rect l="0" t="0" r="r" b="b"/>
              <a:pathLst>
                <a:path w="29" h="16">
                  <a:moveTo>
                    <a:pt x="20" y="4"/>
                  </a:moveTo>
                  <a:cubicBezTo>
                    <a:pt x="11" y="0"/>
                    <a:pt x="0" y="9"/>
                    <a:pt x="9" y="13"/>
                  </a:cubicBezTo>
                  <a:cubicBezTo>
                    <a:pt x="17" y="16"/>
                    <a:pt x="29" y="9"/>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6" name="Freeform 2193"/>
            <p:cNvSpPr>
              <a:spLocks/>
            </p:cNvSpPr>
            <p:nvPr/>
          </p:nvSpPr>
          <p:spPr bwMode="auto">
            <a:xfrm>
              <a:off x="2193112" y="2061863"/>
              <a:ext cx="146813" cy="73738"/>
            </a:xfrm>
            <a:custGeom>
              <a:avLst/>
              <a:gdLst>
                <a:gd name="T0" fmla="*/ 14 w 82"/>
                <a:gd name="T1" fmla="*/ 14 h 43"/>
                <a:gd name="T2" fmla="*/ 29 w 82"/>
                <a:gd name="T3" fmla="*/ 21 h 43"/>
                <a:gd name="T4" fmla="*/ 11 w 82"/>
                <a:gd name="T5" fmla="*/ 24 h 43"/>
                <a:gd name="T6" fmla="*/ 25 w 82"/>
                <a:gd name="T7" fmla="*/ 28 h 43"/>
                <a:gd name="T8" fmla="*/ 55 w 82"/>
                <a:gd name="T9" fmla="*/ 34 h 43"/>
                <a:gd name="T10" fmla="*/ 76 w 82"/>
                <a:gd name="T11" fmla="*/ 36 h 43"/>
                <a:gd name="T12" fmla="*/ 72 w 82"/>
                <a:gd name="T13" fmla="*/ 24 h 43"/>
                <a:gd name="T14" fmla="*/ 58 w 82"/>
                <a:gd name="T15" fmla="*/ 16 h 43"/>
                <a:gd name="T16" fmla="*/ 46 w 82"/>
                <a:gd name="T17" fmla="*/ 8 h 43"/>
                <a:gd name="T18" fmla="*/ 39 w 82"/>
                <a:gd name="T19" fmla="*/ 7 h 43"/>
                <a:gd name="T20" fmla="*/ 6 w 82"/>
                <a:gd name="T21" fmla="*/ 2 h 43"/>
                <a:gd name="T22" fmla="*/ 14 w 82"/>
                <a:gd name="T23"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43">
                  <a:moveTo>
                    <a:pt x="14" y="14"/>
                  </a:moveTo>
                  <a:cubicBezTo>
                    <a:pt x="20" y="10"/>
                    <a:pt x="31" y="17"/>
                    <a:pt x="29" y="21"/>
                  </a:cubicBezTo>
                  <a:cubicBezTo>
                    <a:pt x="27" y="26"/>
                    <a:pt x="10" y="21"/>
                    <a:pt x="11" y="24"/>
                  </a:cubicBezTo>
                  <a:cubicBezTo>
                    <a:pt x="11" y="26"/>
                    <a:pt x="13" y="32"/>
                    <a:pt x="25" y="28"/>
                  </a:cubicBezTo>
                  <a:cubicBezTo>
                    <a:pt x="37" y="25"/>
                    <a:pt x="47" y="27"/>
                    <a:pt x="55" y="34"/>
                  </a:cubicBezTo>
                  <a:cubicBezTo>
                    <a:pt x="63" y="40"/>
                    <a:pt x="71" y="43"/>
                    <a:pt x="76" y="36"/>
                  </a:cubicBezTo>
                  <a:cubicBezTo>
                    <a:pt x="82" y="30"/>
                    <a:pt x="69" y="29"/>
                    <a:pt x="72" y="24"/>
                  </a:cubicBezTo>
                  <a:cubicBezTo>
                    <a:pt x="74" y="19"/>
                    <a:pt x="64" y="16"/>
                    <a:pt x="58" y="16"/>
                  </a:cubicBezTo>
                  <a:cubicBezTo>
                    <a:pt x="53" y="16"/>
                    <a:pt x="51" y="6"/>
                    <a:pt x="46" y="8"/>
                  </a:cubicBezTo>
                  <a:cubicBezTo>
                    <a:pt x="42" y="10"/>
                    <a:pt x="39" y="13"/>
                    <a:pt x="39" y="7"/>
                  </a:cubicBezTo>
                  <a:cubicBezTo>
                    <a:pt x="39" y="0"/>
                    <a:pt x="13" y="0"/>
                    <a:pt x="6" y="2"/>
                  </a:cubicBezTo>
                  <a:cubicBezTo>
                    <a:pt x="0" y="5"/>
                    <a:pt x="8" y="18"/>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7" name="Freeform 2194"/>
            <p:cNvSpPr>
              <a:spLocks/>
            </p:cNvSpPr>
            <p:nvPr/>
          </p:nvSpPr>
          <p:spPr bwMode="auto">
            <a:xfrm>
              <a:off x="2691162" y="2283076"/>
              <a:ext cx="94778" cy="53955"/>
            </a:xfrm>
            <a:custGeom>
              <a:avLst/>
              <a:gdLst>
                <a:gd name="T0" fmla="*/ 3 w 54"/>
                <a:gd name="T1" fmla="*/ 7 h 31"/>
                <a:gd name="T2" fmla="*/ 10 w 54"/>
                <a:gd name="T3" fmla="*/ 21 h 31"/>
                <a:gd name="T4" fmla="*/ 27 w 54"/>
                <a:gd name="T5" fmla="*/ 26 h 31"/>
                <a:gd name="T6" fmla="*/ 54 w 54"/>
                <a:gd name="T7" fmla="*/ 22 h 31"/>
                <a:gd name="T8" fmla="*/ 26 w 54"/>
                <a:gd name="T9" fmla="*/ 8 h 31"/>
                <a:gd name="T10" fmla="*/ 3 w 54"/>
                <a:gd name="T11" fmla="*/ 7 h 31"/>
              </a:gdLst>
              <a:ahLst/>
              <a:cxnLst>
                <a:cxn ang="0">
                  <a:pos x="T0" y="T1"/>
                </a:cxn>
                <a:cxn ang="0">
                  <a:pos x="T2" y="T3"/>
                </a:cxn>
                <a:cxn ang="0">
                  <a:pos x="T4" y="T5"/>
                </a:cxn>
                <a:cxn ang="0">
                  <a:pos x="T6" y="T7"/>
                </a:cxn>
                <a:cxn ang="0">
                  <a:pos x="T8" y="T9"/>
                </a:cxn>
                <a:cxn ang="0">
                  <a:pos x="T10" y="T11"/>
                </a:cxn>
              </a:cxnLst>
              <a:rect l="0" t="0" r="r" b="b"/>
              <a:pathLst>
                <a:path w="54" h="31">
                  <a:moveTo>
                    <a:pt x="3" y="7"/>
                  </a:moveTo>
                  <a:cubicBezTo>
                    <a:pt x="0" y="13"/>
                    <a:pt x="10" y="13"/>
                    <a:pt x="10" y="21"/>
                  </a:cubicBezTo>
                  <a:cubicBezTo>
                    <a:pt x="11" y="28"/>
                    <a:pt x="20" y="31"/>
                    <a:pt x="27" y="26"/>
                  </a:cubicBezTo>
                  <a:cubicBezTo>
                    <a:pt x="34" y="22"/>
                    <a:pt x="54" y="28"/>
                    <a:pt x="54" y="22"/>
                  </a:cubicBezTo>
                  <a:cubicBezTo>
                    <a:pt x="54" y="16"/>
                    <a:pt x="33" y="6"/>
                    <a:pt x="26" y="8"/>
                  </a:cubicBezTo>
                  <a:cubicBezTo>
                    <a:pt x="18" y="9"/>
                    <a:pt x="6" y="0"/>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8" name="Freeform 2195"/>
            <p:cNvSpPr>
              <a:spLocks/>
            </p:cNvSpPr>
            <p:nvPr/>
          </p:nvSpPr>
          <p:spPr bwMode="auto">
            <a:xfrm>
              <a:off x="1919928" y="2196749"/>
              <a:ext cx="40885" cy="28776"/>
            </a:xfrm>
            <a:custGeom>
              <a:avLst/>
              <a:gdLst>
                <a:gd name="T0" fmla="*/ 5 w 23"/>
                <a:gd name="T1" fmla="*/ 16 h 17"/>
                <a:gd name="T2" fmla="*/ 22 w 23"/>
                <a:gd name="T3" fmla="*/ 5 h 17"/>
                <a:gd name="T4" fmla="*/ 5 w 23"/>
                <a:gd name="T5" fmla="*/ 16 h 17"/>
              </a:gdLst>
              <a:ahLst/>
              <a:cxnLst>
                <a:cxn ang="0">
                  <a:pos x="T0" y="T1"/>
                </a:cxn>
                <a:cxn ang="0">
                  <a:pos x="T2" y="T3"/>
                </a:cxn>
                <a:cxn ang="0">
                  <a:pos x="T4" y="T5"/>
                </a:cxn>
              </a:cxnLst>
              <a:rect l="0" t="0" r="r" b="b"/>
              <a:pathLst>
                <a:path w="23" h="17">
                  <a:moveTo>
                    <a:pt x="5" y="16"/>
                  </a:moveTo>
                  <a:cubicBezTo>
                    <a:pt x="14" y="17"/>
                    <a:pt x="23" y="9"/>
                    <a:pt x="22" y="5"/>
                  </a:cubicBezTo>
                  <a:cubicBezTo>
                    <a:pt x="22" y="0"/>
                    <a:pt x="0" y="16"/>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9" name="Freeform 2196"/>
            <p:cNvSpPr>
              <a:spLocks/>
            </p:cNvSpPr>
            <p:nvPr/>
          </p:nvSpPr>
          <p:spPr bwMode="auto">
            <a:xfrm>
              <a:off x="2704170" y="2678743"/>
              <a:ext cx="31593" cy="23380"/>
            </a:xfrm>
            <a:custGeom>
              <a:avLst/>
              <a:gdLst>
                <a:gd name="T0" fmla="*/ 8 w 18"/>
                <a:gd name="T1" fmla="*/ 13 h 14"/>
                <a:gd name="T2" fmla="*/ 9 w 18"/>
                <a:gd name="T3" fmla="*/ 1 h 14"/>
                <a:gd name="T4" fmla="*/ 8 w 18"/>
                <a:gd name="T5" fmla="*/ 13 h 14"/>
              </a:gdLst>
              <a:ahLst/>
              <a:cxnLst>
                <a:cxn ang="0">
                  <a:pos x="T0" y="T1"/>
                </a:cxn>
                <a:cxn ang="0">
                  <a:pos x="T2" y="T3"/>
                </a:cxn>
                <a:cxn ang="0">
                  <a:pos x="T4" y="T5"/>
                </a:cxn>
              </a:cxnLst>
              <a:rect l="0" t="0" r="r" b="b"/>
              <a:pathLst>
                <a:path w="18" h="14">
                  <a:moveTo>
                    <a:pt x="8" y="13"/>
                  </a:moveTo>
                  <a:cubicBezTo>
                    <a:pt x="11" y="13"/>
                    <a:pt x="18" y="0"/>
                    <a:pt x="9" y="1"/>
                  </a:cubicBezTo>
                  <a:cubicBezTo>
                    <a:pt x="0" y="1"/>
                    <a:pt x="2"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0" name="Freeform 2197"/>
            <p:cNvSpPr>
              <a:spLocks noEditPoints="1"/>
            </p:cNvSpPr>
            <p:nvPr/>
          </p:nvSpPr>
          <p:spPr bwMode="auto">
            <a:xfrm>
              <a:off x="1488780" y="2277681"/>
              <a:ext cx="1719016" cy="931616"/>
            </a:xfrm>
            <a:custGeom>
              <a:avLst/>
              <a:gdLst>
                <a:gd name="T0" fmla="*/ 537 w 969"/>
                <a:gd name="T1" fmla="*/ 453 h 543"/>
                <a:gd name="T2" fmla="*/ 569 w 969"/>
                <a:gd name="T3" fmla="*/ 458 h 543"/>
                <a:gd name="T4" fmla="*/ 640 w 969"/>
                <a:gd name="T5" fmla="*/ 482 h 543"/>
                <a:gd name="T6" fmla="*/ 670 w 969"/>
                <a:gd name="T7" fmla="*/ 518 h 543"/>
                <a:gd name="T8" fmla="*/ 698 w 969"/>
                <a:gd name="T9" fmla="*/ 535 h 543"/>
                <a:gd name="T10" fmla="*/ 731 w 969"/>
                <a:gd name="T11" fmla="*/ 516 h 543"/>
                <a:gd name="T12" fmla="*/ 831 w 969"/>
                <a:gd name="T13" fmla="*/ 475 h 543"/>
                <a:gd name="T14" fmla="*/ 875 w 969"/>
                <a:gd name="T15" fmla="*/ 501 h 543"/>
                <a:gd name="T16" fmla="*/ 904 w 969"/>
                <a:gd name="T17" fmla="*/ 498 h 543"/>
                <a:gd name="T18" fmla="*/ 876 w 969"/>
                <a:gd name="T19" fmla="*/ 493 h 543"/>
                <a:gd name="T20" fmla="*/ 794 w 969"/>
                <a:gd name="T21" fmla="*/ 478 h 543"/>
                <a:gd name="T22" fmla="*/ 933 w 969"/>
                <a:gd name="T23" fmla="*/ 416 h 543"/>
                <a:gd name="T24" fmla="*/ 949 w 969"/>
                <a:gd name="T25" fmla="*/ 380 h 543"/>
                <a:gd name="T26" fmla="*/ 947 w 969"/>
                <a:gd name="T27" fmla="*/ 365 h 543"/>
                <a:gd name="T28" fmla="*/ 902 w 969"/>
                <a:gd name="T29" fmla="*/ 325 h 543"/>
                <a:gd name="T30" fmla="*/ 867 w 969"/>
                <a:gd name="T31" fmla="*/ 268 h 543"/>
                <a:gd name="T32" fmla="*/ 831 w 969"/>
                <a:gd name="T33" fmla="*/ 304 h 543"/>
                <a:gd name="T34" fmla="*/ 804 w 969"/>
                <a:gd name="T35" fmla="*/ 259 h 543"/>
                <a:gd name="T36" fmla="*/ 750 w 969"/>
                <a:gd name="T37" fmla="*/ 237 h 543"/>
                <a:gd name="T38" fmla="*/ 712 w 969"/>
                <a:gd name="T39" fmla="*/ 259 h 543"/>
                <a:gd name="T40" fmla="*/ 728 w 969"/>
                <a:gd name="T41" fmla="*/ 338 h 543"/>
                <a:gd name="T42" fmla="*/ 705 w 969"/>
                <a:gd name="T43" fmla="*/ 410 h 543"/>
                <a:gd name="T44" fmla="*/ 663 w 969"/>
                <a:gd name="T45" fmla="*/ 370 h 543"/>
                <a:gd name="T46" fmla="*/ 592 w 969"/>
                <a:gd name="T47" fmla="*/ 329 h 543"/>
                <a:gd name="T48" fmla="*/ 524 w 969"/>
                <a:gd name="T49" fmla="*/ 293 h 543"/>
                <a:gd name="T50" fmla="*/ 556 w 969"/>
                <a:gd name="T51" fmla="*/ 226 h 543"/>
                <a:gd name="T52" fmla="*/ 594 w 969"/>
                <a:gd name="T53" fmla="*/ 203 h 543"/>
                <a:gd name="T54" fmla="*/ 615 w 969"/>
                <a:gd name="T55" fmla="*/ 161 h 543"/>
                <a:gd name="T56" fmla="*/ 656 w 969"/>
                <a:gd name="T57" fmla="*/ 157 h 543"/>
                <a:gd name="T58" fmla="*/ 672 w 969"/>
                <a:gd name="T59" fmla="*/ 109 h 543"/>
                <a:gd name="T60" fmla="*/ 632 w 969"/>
                <a:gd name="T61" fmla="*/ 115 h 543"/>
                <a:gd name="T62" fmla="*/ 603 w 969"/>
                <a:gd name="T63" fmla="*/ 140 h 543"/>
                <a:gd name="T64" fmla="*/ 573 w 969"/>
                <a:gd name="T65" fmla="*/ 123 h 543"/>
                <a:gd name="T66" fmla="*/ 560 w 969"/>
                <a:gd name="T67" fmla="*/ 86 h 543"/>
                <a:gd name="T68" fmla="*/ 537 w 969"/>
                <a:gd name="T69" fmla="*/ 34 h 543"/>
                <a:gd name="T70" fmla="*/ 520 w 969"/>
                <a:gd name="T71" fmla="*/ 11 h 543"/>
                <a:gd name="T72" fmla="*/ 507 w 969"/>
                <a:gd name="T73" fmla="*/ 61 h 543"/>
                <a:gd name="T74" fmla="*/ 532 w 969"/>
                <a:gd name="T75" fmla="*/ 110 h 543"/>
                <a:gd name="T76" fmla="*/ 507 w 969"/>
                <a:gd name="T77" fmla="*/ 125 h 543"/>
                <a:gd name="T78" fmla="*/ 516 w 969"/>
                <a:gd name="T79" fmla="*/ 102 h 543"/>
                <a:gd name="T80" fmla="*/ 485 w 969"/>
                <a:gd name="T81" fmla="*/ 122 h 543"/>
                <a:gd name="T82" fmla="*/ 408 w 969"/>
                <a:gd name="T83" fmla="*/ 122 h 543"/>
                <a:gd name="T84" fmla="*/ 379 w 969"/>
                <a:gd name="T85" fmla="*/ 128 h 543"/>
                <a:gd name="T86" fmla="*/ 346 w 969"/>
                <a:gd name="T87" fmla="*/ 132 h 543"/>
                <a:gd name="T88" fmla="*/ 249 w 969"/>
                <a:gd name="T89" fmla="*/ 104 h 543"/>
                <a:gd name="T90" fmla="*/ 153 w 969"/>
                <a:gd name="T91" fmla="*/ 80 h 543"/>
                <a:gd name="T92" fmla="*/ 87 w 969"/>
                <a:gd name="T93" fmla="*/ 116 h 543"/>
                <a:gd name="T94" fmla="*/ 82 w 969"/>
                <a:gd name="T95" fmla="*/ 102 h 543"/>
                <a:gd name="T96" fmla="*/ 19 w 969"/>
                <a:gd name="T97" fmla="*/ 99 h 543"/>
                <a:gd name="T98" fmla="*/ 17 w 969"/>
                <a:gd name="T99" fmla="*/ 267 h 543"/>
                <a:gd name="T100" fmla="*/ 45 w 969"/>
                <a:gd name="T101" fmla="*/ 288 h 543"/>
                <a:gd name="T102" fmla="*/ 113 w 969"/>
                <a:gd name="T103" fmla="*/ 334 h 543"/>
                <a:gd name="T104" fmla="*/ 122 w 969"/>
                <a:gd name="T105" fmla="*/ 369 h 543"/>
                <a:gd name="T106" fmla="*/ 148 w 969"/>
                <a:gd name="T107" fmla="*/ 403 h 543"/>
                <a:gd name="T108" fmla="*/ 192 w 969"/>
                <a:gd name="T109" fmla="*/ 436 h 543"/>
                <a:gd name="T110" fmla="*/ 241 w 969"/>
                <a:gd name="T111" fmla="*/ 177 h 543"/>
                <a:gd name="T112" fmla="*/ 210 w 969"/>
                <a:gd name="T113" fmla="*/ 176 h 543"/>
                <a:gd name="T114" fmla="*/ 239 w 969"/>
                <a:gd name="T115" fmla="*/ 162 h 543"/>
                <a:gd name="T116" fmla="*/ 285 w 969"/>
                <a:gd name="T117" fmla="*/ 252 h 543"/>
                <a:gd name="T118" fmla="*/ 501 w 969"/>
                <a:gd name="T119" fmla="*/ 426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9" h="543">
                  <a:moveTo>
                    <a:pt x="521" y="441"/>
                  </a:moveTo>
                  <a:cubicBezTo>
                    <a:pt x="522" y="441"/>
                    <a:pt x="523" y="441"/>
                    <a:pt x="524" y="442"/>
                  </a:cubicBezTo>
                  <a:cubicBezTo>
                    <a:pt x="526" y="443"/>
                    <a:pt x="526" y="446"/>
                    <a:pt x="526" y="448"/>
                  </a:cubicBezTo>
                  <a:cubicBezTo>
                    <a:pt x="527" y="449"/>
                    <a:pt x="527" y="450"/>
                    <a:pt x="528" y="450"/>
                  </a:cubicBezTo>
                  <a:cubicBezTo>
                    <a:pt x="529" y="451"/>
                    <a:pt x="531" y="451"/>
                    <a:pt x="532" y="452"/>
                  </a:cubicBezTo>
                  <a:cubicBezTo>
                    <a:pt x="533" y="453"/>
                    <a:pt x="535" y="453"/>
                    <a:pt x="536" y="453"/>
                  </a:cubicBezTo>
                  <a:cubicBezTo>
                    <a:pt x="536" y="453"/>
                    <a:pt x="537" y="453"/>
                    <a:pt x="537" y="453"/>
                  </a:cubicBezTo>
                  <a:cubicBezTo>
                    <a:pt x="538" y="452"/>
                    <a:pt x="540" y="451"/>
                    <a:pt x="542" y="451"/>
                  </a:cubicBezTo>
                  <a:cubicBezTo>
                    <a:pt x="545" y="451"/>
                    <a:pt x="547" y="452"/>
                    <a:pt x="549" y="454"/>
                  </a:cubicBezTo>
                  <a:cubicBezTo>
                    <a:pt x="550" y="456"/>
                    <a:pt x="551" y="456"/>
                    <a:pt x="552" y="456"/>
                  </a:cubicBezTo>
                  <a:cubicBezTo>
                    <a:pt x="554" y="456"/>
                    <a:pt x="554" y="456"/>
                    <a:pt x="554" y="456"/>
                  </a:cubicBezTo>
                  <a:cubicBezTo>
                    <a:pt x="555" y="456"/>
                    <a:pt x="557" y="456"/>
                    <a:pt x="558" y="458"/>
                  </a:cubicBezTo>
                  <a:cubicBezTo>
                    <a:pt x="560" y="461"/>
                    <a:pt x="563" y="462"/>
                    <a:pt x="565" y="460"/>
                  </a:cubicBezTo>
                  <a:cubicBezTo>
                    <a:pt x="566" y="458"/>
                    <a:pt x="567" y="458"/>
                    <a:pt x="569" y="458"/>
                  </a:cubicBezTo>
                  <a:cubicBezTo>
                    <a:pt x="573" y="458"/>
                    <a:pt x="579" y="460"/>
                    <a:pt x="582" y="461"/>
                  </a:cubicBezTo>
                  <a:cubicBezTo>
                    <a:pt x="584" y="462"/>
                    <a:pt x="584" y="462"/>
                    <a:pt x="584" y="462"/>
                  </a:cubicBezTo>
                  <a:cubicBezTo>
                    <a:pt x="589" y="457"/>
                    <a:pt x="593" y="449"/>
                    <a:pt x="597" y="449"/>
                  </a:cubicBezTo>
                  <a:cubicBezTo>
                    <a:pt x="603" y="449"/>
                    <a:pt x="620" y="451"/>
                    <a:pt x="621" y="459"/>
                  </a:cubicBezTo>
                  <a:cubicBezTo>
                    <a:pt x="622" y="468"/>
                    <a:pt x="632" y="460"/>
                    <a:pt x="633" y="468"/>
                  </a:cubicBezTo>
                  <a:cubicBezTo>
                    <a:pt x="634" y="473"/>
                    <a:pt x="638" y="478"/>
                    <a:pt x="639" y="481"/>
                  </a:cubicBezTo>
                  <a:cubicBezTo>
                    <a:pt x="640" y="482"/>
                    <a:pt x="640" y="482"/>
                    <a:pt x="640" y="482"/>
                  </a:cubicBezTo>
                  <a:cubicBezTo>
                    <a:pt x="643" y="484"/>
                    <a:pt x="645" y="485"/>
                    <a:pt x="647" y="487"/>
                  </a:cubicBezTo>
                  <a:cubicBezTo>
                    <a:pt x="648" y="488"/>
                    <a:pt x="648" y="488"/>
                    <a:pt x="648" y="488"/>
                  </a:cubicBezTo>
                  <a:cubicBezTo>
                    <a:pt x="652" y="488"/>
                    <a:pt x="659" y="489"/>
                    <a:pt x="663" y="490"/>
                  </a:cubicBezTo>
                  <a:cubicBezTo>
                    <a:pt x="670" y="493"/>
                    <a:pt x="680" y="487"/>
                    <a:pt x="684" y="496"/>
                  </a:cubicBezTo>
                  <a:cubicBezTo>
                    <a:pt x="687" y="504"/>
                    <a:pt x="696" y="511"/>
                    <a:pt x="688" y="511"/>
                  </a:cubicBezTo>
                  <a:cubicBezTo>
                    <a:pt x="681" y="512"/>
                    <a:pt x="673" y="503"/>
                    <a:pt x="673" y="508"/>
                  </a:cubicBezTo>
                  <a:cubicBezTo>
                    <a:pt x="674" y="513"/>
                    <a:pt x="670" y="510"/>
                    <a:pt x="670" y="518"/>
                  </a:cubicBezTo>
                  <a:cubicBezTo>
                    <a:pt x="670" y="524"/>
                    <a:pt x="667" y="532"/>
                    <a:pt x="664" y="535"/>
                  </a:cubicBezTo>
                  <a:cubicBezTo>
                    <a:pt x="664" y="536"/>
                    <a:pt x="664" y="536"/>
                    <a:pt x="664" y="536"/>
                  </a:cubicBezTo>
                  <a:cubicBezTo>
                    <a:pt x="663" y="538"/>
                    <a:pt x="663" y="541"/>
                    <a:pt x="665" y="543"/>
                  </a:cubicBezTo>
                  <a:cubicBezTo>
                    <a:pt x="665" y="543"/>
                    <a:pt x="665" y="543"/>
                    <a:pt x="665" y="543"/>
                  </a:cubicBezTo>
                  <a:cubicBezTo>
                    <a:pt x="669" y="540"/>
                    <a:pt x="673" y="537"/>
                    <a:pt x="677" y="537"/>
                  </a:cubicBezTo>
                  <a:cubicBezTo>
                    <a:pt x="685" y="537"/>
                    <a:pt x="687" y="542"/>
                    <a:pt x="692" y="538"/>
                  </a:cubicBezTo>
                  <a:cubicBezTo>
                    <a:pt x="696" y="536"/>
                    <a:pt x="697" y="534"/>
                    <a:pt x="698" y="535"/>
                  </a:cubicBezTo>
                  <a:cubicBezTo>
                    <a:pt x="700" y="534"/>
                    <a:pt x="700" y="534"/>
                    <a:pt x="700" y="534"/>
                  </a:cubicBezTo>
                  <a:cubicBezTo>
                    <a:pt x="700" y="534"/>
                    <a:pt x="700" y="532"/>
                    <a:pt x="700" y="530"/>
                  </a:cubicBezTo>
                  <a:cubicBezTo>
                    <a:pt x="699" y="530"/>
                    <a:pt x="699" y="530"/>
                    <a:pt x="699" y="530"/>
                  </a:cubicBezTo>
                  <a:cubicBezTo>
                    <a:pt x="696" y="531"/>
                    <a:pt x="695" y="530"/>
                    <a:pt x="693" y="527"/>
                  </a:cubicBezTo>
                  <a:cubicBezTo>
                    <a:pt x="691" y="522"/>
                    <a:pt x="708" y="517"/>
                    <a:pt x="716" y="518"/>
                  </a:cubicBezTo>
                  <a:cubicBezTo>
                    <a:pt x="723" y="519"/>
                    <a:pt x="727" y="516"/>
                    <a:pt x="730" y="516"/>
                  </a:cubicBezTo>
                  <a:cubicBezTo>
                    <a:pt x="731" y="516"/>
                    <a:pt x="731" y="516"/>
                    <a:pt x="731" y="516"/>
                  </a:cubicBezTo>
                  <a:cubicBezTo>
                    <a:pt x="744" y="504"/>
                    <a:pt x="746" y="504"/>
                    <a:pt x="747" y="504"/>
                  </a:cubicBezTo>
                  <a:cubicBezTo>
                    <a:pt x="750" y="504"/>
                    <a:pt x="781" y="504"/>
                    <a:pt x="785" y="504"/>
                  </a:cubicBezTo>
                  <a:cubicBezTo>
                    <a:pt x="789" y="501"/>
                    <a:pt x="797" y="495"/>
                    <a:pt x="798" y="490"/>
                  </a:cubicBezTo>
                  <a:cubicBezTo>
                    <a:pt x="799" y="485"/>
                    <a:pt x="806" y="468"/>
                    <a:pt x="813" y="468"/>
                  </a:cubicBezTo>
                  <a:cubicBezTo>
                    <a:pt x="814" y="468"/>
                    <a:pt x="815" y="469"/>
                    <a:pt x="815" y="469"/>
                  </a:cubicBezTo>
                  <a:cubicBezTo>
                    <a:pt x="817" y="471"/>
                    <a:pt x="820" y="471"/>
                    <a:pt x="823" y="471"/>
                  </a:cubicBezTo>
                  <a:cubicBezTo>
                    <a:pt x="827" y="471"/>
                    <a:pt x="831" y="472"/>
                    <a:pt x="831" y="475"/>
                  </a:cubicBezTo>
                  <a:cubicBezTo>
                    <a:pt x="831" y="476"/>
                    <a:pt x="831" y="476"/>
                    <a:pt x="831" y="478"/>
                  </a:cubicBezTo>
                  <a:cubicBezTo>
                    <a:pt x="831" y="482"/>
                    <a:pt x="830" y="492"/>
                    <a:pt x="840" y="505"/>
                  </a:cubicBezTo>
                  <a:cubicBezTo>
                    <a:pt x="840" y="506"/>
                    <a:pt x="840" y="506"/>
                    <a:pt x="840" y="506"/>
                  </a:cubicBezTo>
                  <a:cubicBezTo>
                    <a:pt x="844" y="503"/>
                    <a:pt x="848" y="502"/>
                    <a:pt x="850" y="502"/>
                  </a:cubicBezTo>
                  <a:cubicBezTo>
                    <a:pt x="855" y="502"/>
                    <a:pt x="862" y="496"/>
                    <a:pt x="864" y="492"/>
                  </a:cubicBezTo>
                  <a:cubicBezTo>
                    <a:pt x="866" y="488"/>
                    <a:pt x="868" y="496"/>
                    <a:pt x="864" y="497"/>
                  </a:cubicBezTo>
                  <a:cubicBezTo>
                    <a:pt x="860" y="498"/>
                    <a:pt x="868" y="501"/>
                    <a:pt x="875" y="501"/>
                  </a:cubicBezTo>
                  <a:cubicBezTo>
                    <a:pt x="882" y="501"/>
                    <a:pt x="871" y="503"/>
                    <a:pt x="866" y="503"/>
                  </a:cubicBezTo>
                  <a:cubicBezTo>
                    <a:pt x="861" y="503"/>
                    <a:pt x="859" y="504"/>
                    <a:pt x="852" y="511"/>
                  </a:cubicBezTo>
                  <a:cubicBezTo>
                    <a:pt x="845" y="518"/>
                    <a:pt x="846" y="520"/>
                    <a:pt x="850" y="523"/>
                  </a:cubicBezTo>
                  <a:cubicBezTo>
                    <a:pt x="854" y="527"/>
                    <a:pt x="860" y="525"/>
                    <a:pt x="865" y="520"/>
                  </a:cubicBezTo>
                  <a:cubicBezTo>
                    <a:pt x="871" y="516"/>
                    <a:pt x="870" y="511"/>
                    <a:pt x="876" y="511"/>
                  </a:cubicBezTo>
                  <a:cubicBezTo>
                    <a:pt x="881" y="511"/>
                    <a:pt x="896" y="506"/>
                    <a:pt x="902" y="504"/>
                  </a:cubicBezTo>
                  <a:cubicBezTo>
                    <a:pt x="908" y="502"/>
                    <a:pt x="904" y="501"/>
                    <a:pt x="904" y="498"/>
                  </a:cubicBezTo>
                  <a:cubicBezTo>
                    <a:pt x="904" y="496"/>
                    <a:pt x="915" y="496"/>
                    <a:pt x="919" y="493"/>
                  </a:cubicBezTo>
                  <a:cubicBezTo>
                    <a:pt x="923" y="490"/>
                    <a:pt x="918" y="488"/>
                    <a:pt x="915" y="488"/>
                  </a:cubicBezTo>
                  <a:cubicBezTo>
                    <a:pt x="911" y="489"/>
                    <a:pt x="914" y="483"/>
                    <a:pt x="915" y="481"/>
                  </a:cubicBezTo>
                  <a:cubicBezTo>
                    <a:pt x="915" y="478"/>
                    <a:pt x="907" y="482"/>
                    <a:pt x="907" y="485"/>
                  </a:cubicBezTo>
                  <a:cubicBezTo>
                    <a:pt x="907" y="488"/>
                    <a:pt x="901" y="490"/>
                    <a:pt x="901" y="492"/>
                  </a:cubicBezTo>
                  <a:cubicBezTo>
                    <a:pt x="901" y="498"/>
                    <a:pt x="900" y="494"/>
                    <a:pt x="896" y="496"/>
                  </a:cubicBezTo>
                  <a:cubicBezTo>
                    <a:pt x="892" y="498"/>
                    <a:pt x="877" y="496"/>
                    <a:pt x="876" y="493"/>
                  </a:cubicBezTo>
                  <a:cubicBezTo>
                    <a:pt x="876" y="489"/>
                    <a:pt x="865" y="488"/>
                    <a:pt x="864" y="483"/>
                  </a:cubicBezTo>
                  <a:cubicBezTo>
                    <a:pt x="864" y="478"/>
                    <a:pt x="858" y="477"/>
                    <a:pt x="863" y="471"/>
                  </a:cubicBezTo>
                  <a:cubicBezTo>
                    <a:pt x="867" y="466"/>
                    <a:pt x="862" y="464"/>
                    <a:pt x="858" y="468"/>
                  </a:cubicBezTo>
                  <a:cubicBezTo>
                    <a:pt x="853" y="472"/>
                    <a:pt x="851" y="465"/>
                    <a:pt x="857" y="463"/>
                  </a:cubicBezTo>
                  <a:cubicBezTo>
                    <a:pt x="862" y="461"/>
                    <a:pt x="873" y="459"/>
                    <a:pt x="868" y="449"/>
                  </a:cubicBezTo>
                  <a:cubicBezTo>
                    <a:pt x="862" y="439"/>
                    <a:pt x="828" y="452"/>
                    <a:pt x="819" y="457"/>
                  </a:cubicBezTo>
                  <a:cubicBezTo>
                    <a:pt x="810" y="462"/>
                    <a:pt x="799" y="478"/>
                    <a:pt x="794" y="478"/>
                  </a:cubicBezTo>
                  <a:cubicBezTo>
                    <a:pt x="790" y="478"/>
                    <a:pt x="803" y="469"/>
                    <a:pt x="805" y="466"/>
                  </a:cubicBezTo>
                  <a:cubicBezTo>
                    <a:pt x="807" y="463"/>
                    <a:pt x="804" y="459"/>
                    <a:pt x="807" y="461"/>
                  </a:cubicBezTo>
                  <a:cubicBezTo>
                    <a:pt x="810" y="462"/>
                    <a:pt x="817" y="450"/>
                    <a:pt x="823" y="446"/>
                  </a:cubicBezTo>
                  <a:cubicBezTo>
                    <a:pt x="828" y="442"/>
                    <a:pt x="834" y="446"/>
                    <a:pt x="834" y="442"/>
                  </a:cubicBezTo>
                  <a:cubicBezTo>
                    <a:pt x="835" y="439"/>
                    <a:pt x="838" y="437"/>
                    <a:pt x="843" y="432"/>
                  </a:cubicBezTo>
                  <a:cubicBezTo>
                    <a:pt x="848" y="428"/>
                    <a:pt x="907" y="429"/>
                    <a:pt x="913" y="429"/>
                  </a:cubicBezTo>
                  <a:cubicBezTo>
                    <a:pt x="919" y="429"/>
                    <a:pt x="930" y="421"/>
                    <a:pt x="933" y="416"/>
                  </a:cubicBezTo>
                  <a:cubicBezTo>
                    <a:pt x="937" y="411"/>
                    <a:pt x="941" y="411"/>
                    <a:pt x="949" y="412"/>
                  </a:cubicBezTo>
                  <a:cubicBezTo>
                    <a:pt x="957" y="412"/>
                    <a:pt x="961" y="405"/>
                    <a:pt x="965" y="402"/>
                  </a:cubicBezTo>
                  <a:cubicBezTo>
                    <a:pt x="969" y="400"/>
                    <a:pt x="967" y="398"/>
                    <a:pt x="964" y="398"/>
                  </a:cubicBezTo>
                  <a:cubicBezTo>
                    <a:pt x="960" y="397"/>
                    <a:pt x="957" y="395"/>
                    <a:pt x="960" y="394"/>
                  </a:cubicBezTo>
                  <a:cubicBezTo>
                    <a:pt x="964" y="394"/>
                    <a:pt x="966" y="392"/>
                    <a:pt x="967" y="388"/>
                  </a:cubicBezTo>
                  <a:cubicBezTo>
                    <a:pt x="969" y="383"/>
                    <a:pt x="966" y="385"/>
                    <a:pt x="961" y="379"/>
                  </a:cubicBezTo>
                  <a:cubicBezTo>
                    <a:pt x="956" y="373"/>
                    <a:pt x="954" y="381"/>
                    <a:pt x="949" y="380"/>
                  </a:cubicBezTo>
                  <a:cubicBezTo>
                    <a:pt x="944" y="380"/>
                    <a:pt x="952" y="374"/>
                    <a:pt x="948" y="371"/>
                  </a:cubicBezTo>
                  <a:cubicBezTo>
                    <a:pt x="944" y="369"/>
                    <a:pt x="937" y="371"/>
                    <a:pt x="931" y="376"/>
                  </a:cubicBezTo>
                  <a:cubicBezTo>
                    <a:pt x="925" y="381"/>
                    <a:pt x="925" y="375"/>
                    <a:pt x="920" y="380"/>
                  </a:cubicBezTo>
                  <a:cubicBezTo>
                    <a:pt x="915" y="385"/>
                    <a:pt x="915" y="378"/>
                    <a:pt x="917" y="376"/>
                  </a:cubicBezTo>
                  <a:cubicBezTo>
                    <a:pt x="920" y="374"/>
                    <a:pt x="922" y="376"/>
                    <a:pt x="924" y="373"/>
                  </a:cubicBezTo>
                  <a:cubicBezTo>
                    <a:pt x="926" y="370"/>
                    <a:pt x="928" y="373"/>
                    <a:pt x="934" y="369"/>
                  </a:cubicBezTo>
                  <a:cubicBezTo>
                    <a:pt x="940" y="366"/>
                    <a:pt x="945" y="367"/>
                    <a:pt x="947" y="365"/>
                  </a:cubicBezTo>
                  <a:cubicBezTo>
                    <a:pt x="948" y="362"/>
                    <a:pt x="944" y="358"/>
                    <a:pt x="938" y="359"/>
                  </a:cubicBezTo>
                  <a:cubicBezTo>
                    <a:pt x="933" y="361"/>
                    <a:pt x="929" y="352"/>
                    <a:pt x="926" y="354"/>
                  </a:cubicBezTo>
                  <a:cubicBezTo>
                    <a:pt x="922" y="357"/>
                    <a:pt x="923" y="351"/>
                    <a:pt x="919" y="353"/>
                  </a:cubicBezTo>
                  <a:cubicBezTo>
                    <a:pt x="915" y="356"/>
                    <a:pt x="913" y="352"/>
                    <a:pt x="911" y="348"/>
                  </a:cubicBezTo>
                  <a:cubicBezTo>
                    <a:pt x="909" y="343"/>
                    <a:pt x="898" y="335"/>
                    <a:pt x="892" y="333"/>
                  </a:cubicBezTo>
                  <a:cubicBezTo>
                    <a:pt x="885" y="331"/>
                    <a:pt x="890" y="328"/>
                    <a:pt x="893" y="330"/>
                  </a:cubicBezTo>
                  <a:cubicBezTo>
                    <a:pt x="897" y="333"/>
                    <a:pt x="901" y="328"/>
                    <a:pt x="902" y="325"/>
                  </a:cubicBezTo>
                  <a:cubicBezTo>
                    <a:pt x="904" y="323"/>
                    <a:pt x="900" y="320"/>
                    <a:pt x="898" y="320"/>
                  </a:cubicBezTo>
                  <a:cubicBezTo>
                    <a:pt x="896" y="320"/>
                    <a:pt x="896" y="317"/>
                    <a:pt x="896" y="314"/>
                  </a:cubicBezTo>
                  <a:cubicBezTo>
                    <a:pt x="897" y="312"/>
                    <a:pt x="889" y="308"/>
                    <a:pt x="889" y="306"/>
                  </a:cubicBezTo>
                  <a:cubicBezTo>
                    <a:pt x="889" y="303"/>
                    <a:pt x="884" y="302"/>
                    <a:pt x="885" y="299"/>
                  </a:cubicBezTo>
                  <a:cubicBezTo>
                    <a:pt x="885" y="297"/>
                    <a:pt x="880" y="294"/>
                    <a:pt x="880" y="291"/>
                  </a:cubicBezTo>
                  <a:cubicBezTo>
                    <a:pt x="880" y="288"/>
                    <a:pt x="873" y="282"/>
                    <a:pt x="873" y="278"/>
                  </a:cubicBezTo>
                  <a:cubicBezTo>
                    <a:pt x="872" y="275"/>
                    <a:pt x="868" y="272"/>
                    <a:pt x="867" y="268"/>
                  </a:cubicBezTo>
                  <a:cubicBezTo>
                    <a:pt x="865" y="264"/>
                    <a:pt x="863" y="266"/>
                    <a:pt x="862" y="272"/>
                  </a:cubicBezTo>
                  <a:cubicBezTo>
                    <a:pt x="860" y="278"/>
                    <a:pt x="855" y="278"/>
                    <a:pt x="857" y="280"/>
                  </a:cubicBezTo>
                  <a:cubicBezTo>
                    <a:pt x="860" y="284"/>
                    <a:pt x="857" y="284"/>
                    <a:pt x="855" y="286"/>
                  </a:cubicBezTo>
                  <a:cubicBezTo>
                    <a:pt x="853" y="289"/>
                    <a:pt x="857" y="293"/>
                    <a:pt x="853" y="293"/>
                  </a:cubicBezTo>
                  <a:cubicBezTo>
                    <a:pt x="849" y="293"/>
                    <a:pt x="851" y="300"/>
                    <a:pt x="849" y="297"/>
                  </a:cubicBezTo>
                  <a:cubicBezTo>
                    <a:pt x="847" y="293"/>
                    <a:pt x="842" y="294"/>
                    <a:pt x="842" y="298"/>
                  </a:cubicBezTo>
                  <a:cubicBezTo>
                    <a:pt x="842" y="301"/>
                    <a:pt x="834" y="305"/>
                    <a:pt x="831" y="304"/>
                  </a:cubicBezTo>
                  <a:cubicBezTo>
                    <a:pt x="828" y="304"/>
                    <a:pt x="828" y="297"/>
                    <a:pt x="825" y="299"/>
                  </a:cubicBezTo>
                  <a:cubicBezTo>
                    <a:pt x="822" y="301"/>
                    <a:pt x="823" y="294"/>
                    <a:pt x="818" y="294"/>
                  </a:cubicBezTo>
                  <a:cubicBezTo>
                    <a:pt x="814" y="294"/>
                    <a:pt x="811" y="294"/>
                    <a:pt x="812" y="290"/>
                  </a:cubicBezTo>
                  <a:cubicBezTo>
                    <a:pt x="814" y="286"/>
                    <a:pt x="805" y="284"/>
                    <a:pt x="808" y="282"/>
                  </a:cubicBezTo>
                  <a:cubicBezTo>
                    <a:pt x="811" y="280"/>
                    <a:pt x="807" y="276"/>
                    <a:pt x="807" y="269"/>
                  </a:cubicBezTo>
                  <a:cubicBezTo>
                    <a:pt x="806" y="263"/>
                    <a:pt x="810" y="262"/>
                    <a:pt x="810" y="260"/>
                  </a:cubicBezTo>
                  <a:cubicBezTo>
                    <a:pt x="810" y="257"/>
                    <a:pt x="807" y="257"/>
                    <a:pt x="804" y="259"/>
                  </a:cubicBezTo>
                  <a:cubicBezTo>
                    <a:pt x="801" y="261"/>
                    <a:pt x="801" y="257"/>
                    <a:pt x="798" y="257"/>
                  </a:cubicBezTo>
                  <a:cubicBezTo>
                    <a:pt x="795" y="257"/>
                    <a:pt x="785" y="257"/>
                    <a:pt x="785" y="252"/>
                  </a:cubicBezTo>
                  <a:cubicBezTo>
                    <a:pt x="784" y="248"/>
                    <a:pt x="781" y="250"/>
                    <a:pt x="779" y="246"/>
                  </a:cubicBezTo>
                  <a:cubicBezTo>
                    <a:pt x="778" y="241"/>
                    <a:pt x="774" y="245"/>
                    <a:pt x="774" y="242"/>
                  </a:cubicBezTo>
                  <a:cubicBezTo>
                    <a:pt x="774" y="239"/>
                    <a:pt x="772" y="237"/>
                    <a:pt x="769" y="237"/>
                  </a:cubicBezTo>
                  <a:cubicBezTo>
                    <a:pt x="766" y="237"/>
                    <a:pt x="765" y="234"/>
                    <a:pt x="761" y="233"/>
                  </a:cubicBezTo>
                  <a:cubicBezTo>
                    <a:pt x="757" y="233"/>
                    <a:pt x="752" y="236"/>
                    <a:pt x="750" y="237"/>
                  </a:cubicBezTo>
                  <a:cubicBezTo>
                    <a:pt x="748" y="238"/>
                    <a:pt x="742" y="233"/>
                    <a:pt x="740" y="235"/>
                  </a:cubicBezTo>
                  <a:cubicBezTo>
                    <a:pt x="737" y="237"/>
                    <a:pt x="737" y="234"/>
                    <a:pt x="731" y="232"/>
                  </a:cubicBezTo>
                  <a:cubicBezTo>
                    <a:pt x="724" y="230"/>
                    <a:pt x="716" y="230"/>
                    <a:pt x="716" y="232"/>
                  </a:cubicBezTo>
                  <a:cubicBezTo>
                    <a:pt x="715" y="234"/>
                    <a:pt x="710" y="235"/>
                    <a:pt x="711" y="240"/>
                  </a:cubicBezTo>
                  <a:cubicBezTo>
                    <a:pt x="712" y="246"/>
                    <a:pt x="717" y="245"/>
                    <a:pt x="718" y="248"/>
                  </a:cubicBezTo>
                  <a:cubicBezTo>
                    <a:pt x="719" y="252"/>
                    <a:pt x="716" y="250"/>
                    <a:pt x="715" y="254"/>
                  </a:cubicBezTo>
                  <a:cubicBezTo>
                    <a:pt x="715" y="257"/>
                    <a:pt x="712" y="257"/>
                    <a:pt x="712" y="259"/>
                  </a:cubicBezTo>
                  <a:cubicBezTo>
                    <a:pt x="712" y="261"/>
                    <a:pt x="714" y="261"/>
                    <a:pt x="715" y="265"/>
                  </a:cubicBezTo>
                  <a:cubicBezTo>
                    <a:pt x="717" y="270"/>
                    <a:pt x="719" y="269"/>
                    <a:pt x="720" y="275"/>
                  </a:cubicBezTo>
                  <a:cubicBezTo>
                    <a:pt x="721" y="281"/>
                    <a:pt x="718" y="280"/>
                    <a:pt x="715" y="281"/>
                  </a:cubicBezTo>
                  <a:cubicBezTo>
                    <a:pt x="713" y="282"/>
                    <a:pt x="716" y="285"/>
                    <a:pt x="712" y="289"/>
                  </a:cubicBezTo>
                  <a:cubicBezTo>
                    <a:pt x="709" y="293"/>
                    <a:pt x="706" y="297"/>
                    <a:pt x="708" y="299"/>
                  </a:cubicBezTo>
                  <a:cubicBezTo>
                    <a:pt x="711" y="302"/>
                    <a:pt x="721" y="306"/>
                    <a:pt x="725" y="313"/>
                  </a:cubicBezTo>
                  <a:cubicBezTo>
                    <a:pt x="729" y="320"/>
                    <a:pt x="729" y="330"/>
                    <a:pt x="728" y="338"/>
                  </a:cubicBezTo>
                  <a:cubicBezTo>
                    <a:pt x="727" y="345"/>
                    <a:pt x="718" y="347"/>
                    <a:pt x="712" y="353"/>
                  </a:cubicBezTo>
                  <a:cubicBezTo>
                    <a:pt x="706" y="360"/>
                    <a:pt x="699" y="359"/>
                    <a:pt x="696" y="359"/>
                  </a:cubicBezTo>
                  <a:cubicBezTo>
                    <a:pt x="693" y="359"/>
                    <a:pt x="695" y="365"/>
                    <a:pt x="699" y="370"/>
                  </a:cubicBezTo>
                  <a:cubicBezTo>
                    <a:pt x="703" y="375"/>
                    <a:pt x="700" y="376"/>
                    <a:pt x="702" y="381"/>
                  </a:cubicBezTo>
                  <a:cubicBezTo>
                    <a:pt x="704" y="386"/>
                    <a:pt x="702" y="390"/>
                    <a:pt x="705" y="395"/>
                  </a:cubicBezTo>
                  <a:cubicBezTo>
                    <a:pt x="709" y="399"/>
                    <a:pt x="707" y="401"/>
                    <a:pt x="703" y="404"/>
                  </a:cubicBezTo>
                  <a:cubicBezTo>
                    <a:pt x="699" y="408"/>
                    <a:pt x="704" y="406"/>
                    <a:pt x="705" y="410"/>
                  </a:cubicBezTo>
                  <a:cubicBezTo>
                    <a:pt x="705" y="414"/>
                    <a:pt x="703" y="412"/>
                    <a:pt x="700" y="410"/>
                  </a:cubicBezTo>
                  <a:cubicBezTo>
                    <a:pt x="696" y="407"/>
                    <a:pt x="693" y="414"/>
                    <a:pt x="693" y="417"/>
                  </a:cubicBezTo>
                  <a:cubicBezTo>
                    <a:pt x="693" y="419"/>
                    <a:pt x="686" y="413"/>
                    <a:pt x="684" y="413"/>
                  </a:cubicBezTo>
                  <a:cubicBezTo>
                    <a:pt x="682" y="413"/>
                    <a:pt x="684" y="409"/>
                    <a:pt x="680" y="405"/>
                  </a:cubicBezTo>
                  <a:cubicBezTo>
                    <a:pt x="675" y="402"/>
                    <a:pt x="672" y="401"/>
                    <a:pt x="672" y="398"/>
                  </a:cubicBezTo>
                  <a:cubicBezTo>
                    <a:pt x="672" y="394"/>
                    <a:pt x="664" y="392"/>
                    <a:pt x="664" y="388"/>
                  </a:cubicBezTo>
                  <a:cubicBezTo>
                    <a:pt x="664" y="384"/>
                    <a:pt x="665" y="373"/>
                    <a:pt x="663" y="370"/>
                  </a:cubicBezTo>
                  <a:cubicBezTo>
                    <a:pt x="662" y="367"/>
                    <a:pt x="663" y="364"/>
                    <a:pt x="665" y="361"/>
                  </a:cubicBezTo>
                  <a:cubicBezTo>
                    <a:pt x="666" y="359"/>
                    <a:pt x="663" y="354"/>
                    <a:pt x="658" y="354"/>
                  </a:cubicBezTo>
                  <a:cubicBezTo>
                    <a:pt x="654" y="354"/>
                    <a:pt x="648" y="353"/>
                    <a:pt x="641" y="353"/>
                  </a:cubicBezTo>
                  <a:cubicBezTo>
                    <a:pt x="635" y="354"/>
                    <a:pt x="632" y="353"/>
                    <a:pt x="630" y="351"/>
                  </a:cubicBezTo>
                  <a:cubicBezTo>
                    <a:pt x="628" y="349"/>
                    <a:pt x="622" y="346"/>
                    <a:pt x="614" y="344"/>
                  </a:cubicBezTo>
                  <a:cubicBezTo>
                    <a:pt x="606" y="342"/>
                    <a:pt x="603" y="338"/>
                    <a:pt x="602" y="335"/>
                  </a:cubicBezTo>
                  <a:cubicBezTo>
                    <a:pt x="601" y="333"/>
                    <a:pt x="594" y="331"/>
                    <a:pt x="592" y="329"/>
                  </a:cubicBezTo>
                  <a:cubicBezTo>
                    <a:pt x="590" y="327"/>
                    <a:pt x="583" y="326"/>
                    <a:pt x="580" y="326"/>
                  </a:cubicBezTo>
                  <a:cubicBezTo>
                    <a:pt x="577" y="327"/>
                    <a:pt x="569" y="320"/>
                    <a:pt x="565" y="320"/>
                  </a:cubicBezTo>
                  <a:cubicBezTo>
                    <a:pt x="560" y="320"/>
                    <a:pt x="550" y="325"/>
                    <a:pt x="548" y="325"/>
                  </a:cubicBezTo>
                  <a:cubicBezTo>
                    <a:pt x="546" y="325"/>
                    <a:pt x="548" y="321"/>
                    <a:pt x="549" y="320"/>
                  </a:cubicBezTo>
                  <a:cubicBezTo>
                    <a:pt x="551" y="318"/>
                    <a:pt x="546" y="310"/>
                    <a:pt x="544" y="305"/>
                  </a:cubicBezTo>
                  <a:cubicBezTo>
                    <a:pt x="543" y="300"/>
                    <a:pt x="541" y="295"/>
                    <a:pt x="536" y="296"/>
                  </a:cubicBezTo>
                  <a:cubicBezTo>
                    <a:pt x="531" y="296"/>
                    <a:pt x="525" y="294"/>
                    <a:pt x="524" y="293"/>
                  </a:cubicBezTo>
                  <a:cubicBezTo>
                    <a:pt x="522" y="292"/>
                    <a:pt x="522" y="277"/>
                    <a:pt x="523" y="271"/>
                  </a:cubicBezTo>
                  <a:cubicBezTo>
                    <a:pt x="524" y="265"/>
                    <a:pt x="531" y="256"/>
                    <a:pt x="531" y="253"/>
                  </a:cubicBezTo>
                  <a:cubicBezTo>
                    <a:pt x="531" y="249"/>
                    <a:pt x="535" y="247"/>
                    <a:pt x="539" y="246"/>
                  </a:cubicBezTo>
                  <a:cubicBezTo>
                    <a:pt x="543" y="245"/>
                    <a:pt x="540" y="238"/>
                    <a:pt x="543" y="237"/>
                  </a:cubicBezTo>
                  <a:cubicBezTo>
                    <a:pt x="547" y="237"/>
                    <a:pt x="547" y="235"/>
                    <a:pt x="548" y="232"/>
                  </a:cubicBezTo>
                  <a:cubicBezTo>
                    <a:pt x="549" y="229"/>
                    <a:pt x="553" y="231"/>
                    <a:pt x="551" y="229"/>
                  </a:cubicBezTo>
                  <a:cubicBezTo>
                    <a:pt x="548" y="226"/>
                    <a:pt x="550" y="226"/>
                    <a:pt x="556" y="226"/>
                  </a:cubicBezTo>
                  <a:cubicBezTo>
                    <a:pt x="562" y="226"/>
                    <a:pt x="570" y="224"/>
                    <a:pt x="569" y="218"/>
                  </a:cubicBezTo>
                  <a:cubicBezTo>
                    <a:pt x="568" y="212"/>
                    <a:pt x="553" y="216"/>
                    <a:pt x="553" y="212"/>
                  </a:cubicBezTo>
                  <a:cubicBezTo>
                    <a:pt x="553" y="207"/>
                    <a:pt x="534" y="207"/>
                    <a:pt x="535" y="204"/>
                  </a:cubicBezTo>
                  <a:cubicBezTo>
                    <a:pt x="536" y="201"/>
                    <a:pt x="554" y="206"/>
                    <a:pt x="561" y="208"/>
                  </a:cubicBezTo>
                  <a:cubicBezTo>
                    <a:pt x="567" y="211"/>
                    <a:pt x="569" y="211"/>
                    <a:pt x="574" y="210"/>
                  </a:cubicBezTo>
                  <a:cubicBezTo>
                    <a:pt x="579" y="210"/>
                    <a:pt x="576" y="203"/>
                    <a:pt x="577" y="201"/>
                  </a:cubicBezTo>
                  <a:cubicBezTo>
                    <a:pt x="578" y="198"/>
                    <a:pt x="588" y="205"/>
                    <a:pt x="594" y="203"/>
                  </a:cubicBezTo>
                  <a:cubicBezTo>
                    <a:pt x="599" y="202"/>
                    <a:pt x="605" y="190"/>
                    <a:pt x="610" y="187"/>
                  </a:cubicBezTo>
                  <a:cubicBezTo>
                    <a:pt x="614" y="184"/>
                    <a:pt x="610" y="181"/>
                    <a:pt x="601" y="181"/>
                  </a:cubicBezTo>
                  <a:cubicBezTo>
                    <a:pt x="592" y="182"/>
                    <a:pt x="586" y="179"/>
                    <a:pt x="581" y="175"/>
                  </a:cubicBezTo>
                  <a:cubicBezTo>
                    <a:pt x="576" y="171"/>
                    <a:pt x="577" y="168"/>
                    <a:pt x="582" y="169"/>
                  </a:cubicBezTo>
                  <a:cubicBezTo>
                    <a:pt x="587" y="169"/>
                    <a:pt x="600" y="179"/>
                    <a:pt x="605" y="180"/>
                  </a:cubicBezTo>
                  <a:cubicBezTo>
                    <a:pt x="609" y="180"/>
                    <a:pt x="618" y="170"/>
                    <a:pt x="622" y="167"/>
                  </a:cubicBezTo>
                  <a:cubicBezTo>
                    <a:pt x="626" y="164"/>
                    <a:pt x="618" y="163"/>
                    <a:pt x="615" y="161"/>
                  </a:cubicBezTo>
                  <a:cubicBezTo>
                    <a:pt x="612" y="159"/>
                    <a:pt x="620" y="157"/>
                    <a:pt x="624" y="157"/>
                  </a:cubicBezTo>
                  <a:cubicBezTo>
                    <a:pt x="628" y="157"/>
                    <a:pt x="630" y="161"/>
                    <a:pt x="631" y="162"/>
                  </a:cubicBezTo>
                  <a:cubicBezTo>
                    <a:pt x="633" y="164"/>
                    <a:pt x="640" y="161"/>
                    <a:pt x="643" y="161"/>
                  </a:cubicBezTo>
                  <a:cubicBezTo>
                    <a:pt x="647" y="161"/>
                    <a:pt x="643" y="155"/>
                    <a:pt x="637" y="153"/>
                  </a:cubicBezTo>
                  <a:cubicBezTo>
                    <a:pt x="631" y="151"/>
                    <a:pt x="637" y="147"/>
                    <a:pt x="639" y="150"/>
                  </a:cubicBezTo>
                  <a:cubicBezTo>
                    <a:pt x="641" y="154"/>
                    <a:pt x="645" y="153"/>
                    <a:pt x="647" y="157"/>
                  </a:cubicBezTo>
                  <a:cubicBezTo>
                    <a:pt x="650" y="163"/>
                    <a:pt x="651" y="159"/>
                    <a:pt x="656" y="157"/>
                  </a:cubicBezTo>
                  <a:cubicBezTo>
                    <a:pt x="661" y="155"/>
                    <a:pt x="664" y="152"/>
                    <a:pt x="667" y="149"/>
                  </a:cubicBezTo>
                  <a:cubicBezTo>
                    <a:pt x="669" y="146"/>
                    <a:pt x="670" y="150"/>
                    <a:pt x="673" y="145"/>
                  </a:cubicBezTo>
                  <a:cubicBezTo>
                    <a:pt x="676" y="140"/>
                    <a:pt x="672" y="136"/>
                    <a:pt x="668" y="133"/>
                  </a:cubicBezTo>
                  <a:cubicBezTo>
                    <a:pt x="664" y="130"/>
                    <a:pt x="668" y="127"/>
                    <a:pt x="664" y="125"/>
                  </a:cubicBezTo>
                  <a:cubicBezTo>
                    <a:pt x="660" y="123"/>
                    <a:pt x="659" y="119"/>
                    <a:pt x="664" y="120"/>
                  </a:cubicBezTo>
                  <a:cubicBezTo>
                    <a:pt x="669" y="121"/>
                    <a:pt x="673" y="120"/>
                    <a:pt x="675" y="116"/>
                  </a:cubicBezTo>
                  <a:cubicBezTo>
                    <a:pt x="678" y="113"/>
                    <a:pt x="668" y="112"/>
                    <a:pt x="672" y="109"/>
                  </a:cubicBezTo>
                  <a:cubicBezTo>
                    <a:pt x="677" y="107"/>
                    <a:pt x="673" y="104"/>
                    <a:pt x="669" y="104"/>
                  </a:cubicBezTo>
                  <a:cubicBezTo>
                    <a:pt x="664" y="104"/>
                    <a:pt x="660" y="102"/>
                    <a:pt x="660" y="98"/>
                  </a:cubicBezTo>
                  <a:cubicBezTo>
                    <a:pt x="660" y="95"/>
                    <a:pt x="652" y="97"/>
                    <a:pt x="647" y="95"/>
                  </a:cubicBezTo>
                  <a:cubicBezTo>
                    <a:pt x="643" y="93"/>
                    <a:pt x="632" y="93"/>
                    <a:pt x="630" y="93"/>
                  </a:cubicBezTo>
                  <a:cubicBezTo>
                    <a:pt x="627" y="94"/>
                    <a:pt x="627" y="104"/>
                    <a:pt x="631" y="104"/>
                  </a:cubicBezTo>
                  <a:cubicBezTo>
                    <a:pt x="634" y="104"/>
                    <a:pt x="637" y="108"/>
                    <a:pt x="634" y="110"/>
                  </a:cubicBezTo>
                  <a:cubicBezTo>
                    <a:pt x="631" y="111"/>
                    <a:pt x="635" y="115"/>
                    <a:pt x="632" y="115"/>
                  </a:cubicBezTo>
                  <a:cubicBezTo>
                    <a:pt x="630" y="114"/>
                    <a:pt x="626" y="113"/>
                    <a:pt x="625" y="120"/>
                  </a:cubicBezTo>
                  <a:cubicBezTo>
                    <a:pt x="624" y="126"/>
                    <a:pt x="624" y="129"/>
                    <a:pt x="619" y="131"/>
                  </a:cubicBezTo>
                  <a:cubicBezTo>
                    <a:pt x="615" y="133"/>
                    <a:pt x="618" y="124"/>
                    <a:pt x="614" y="124"/>
                  </a:cubicBezTo>
                  <a:cubicBezTo>
                    <a:pt x="610" y="124"/>
                    <a:pt x="610" y="132"/>
                    <a:pt x="613" y="133"/>
                  </a:cubicBezTo>
                  <a:cubicBezTo>
                    <a:pt x="616" y="133"/>
                    <a:pt x="616" y="136"/>
                    <a:pt x="617" y="140"/>
                  </a:cubicBezTo>
                  <a:cubicBezTo>
                    <a:pt x="618" y="143"/>
                    <a:pt x="612" y="141"/>
                    <a:pt x="609" y="145"/>
                  </a:cubicBezTo>
                  <a:cubicBezTo>
                    <a:pt x="607" y="150"/>
                    <a:pt x="606" y="143"/>
                    <a:pt x="603" y="140"/>
                  </a:cubicBezTo>
                  <a:cubicBezTo>
                    <a:pt x="599" y="137"/>
                    <a:pt x="595" y="132"/>
                    <a:pt x="595" y="128"/>
                  </a:cubicBezTo>
                  <a:cubicBezTo>
                    <a:pt x="596" y="125"/>
                    <a:pt x="597" y="124"/>
                    <a:pt x="600" y="123"/>
                  </a:cubicBezTo>
                  <a:cubicBezTo>
                    <a:pt x="603" y="123"/>
                    <a:pt x="600" y="120"/>
                    <a:pt x="600" y="116"/>
                  </a:cubicBezTo>
                  <a:cubicBezTo>
                    <a:pt x="600" y="111"/>
                    <a:pt x="596" y="113"/>
                    <a:pt x="592" y="108"/>
                  </a:cubicBezTo>
                  <a:cubicBezTo>
                    <a:pt x="588" y="103"/>
                    <a:pt x="584" y="103"/>
                    <a:pt x="582" y="106"/>
                  </a:cubicBezTo>
                  <a:cubicBezTo>
                    <a:pt x="580" y="108"/>
                    <a:pt x="581" y="112"/>
                    <a:pt x="578" y="114"/>
                  </a:cubicBezTo>
                  <a:cubicBezTo>
                    <a:pt x="574" y="115"/>
                    <a:pt x="576" y="122"/>
                    <a:pt x="573" y="123"/>
                  </a:cubicBezTo>
                  <a:cubicBezTo>
                    <a:pt x="570" y="123"/>
                    <a:pt x="571" y="110"/>
                    <a:pt x="569" y="109"/>
                  </a:cubicBezTo>
                  <a:cubicBezTo>
                    <a:pt x="566" y="108"/>
                    <a:pt x="567" y="105"/>
                    <a:pt x="570" y="104"/>
                  </a:cubicBezTo>
                  <a:cubicBezTo>
                    <a:pt x="574" y="104"/>
                    <a:pt x="576" y="100"/>
                    <a:pt x="573" y="100"/>
                  </a:cubicBezTo>
                  <a:cubicBezTo>
                    <a:pt x="570" y="100"/>
                    <a:pt x="564" y="96"/>
                    <a:pt x="562" y="95"/>
                  </a:cubicBezTo>
                  <a:cubicBezTo>
                    <a:pt x="560" y="94"/>
                    <a:pt x="556" y="100"/>
                    <a:pt x="553" y="98"/>
                  </a:cubicBezTo>
                  <a:cubicBezTo>
                    <a:pt x="551" y="96"/>
                    <a:pt x="554" y="91"/>
                    <a:pt x="554" y="88"/>
                  </a:cubicBezTo>
                  <a:cubicBezTo>
                    <a:pt x="554" y="85"/>
                    <a:pt x="558" y="89"/>
                    <a:pt x="560" y="86"/>
                  </a:cubicBezTo>
                  <a:cubicBezTo>
                    <a:pt x="563" y="82"/>
                    <a:pt x="553" y="82"/>
                    <a:pt x="553" y="78"/>
                  </a:cubicBezTo>
                  <a:cubicBezTo>
                    <a:pt x="553" y="75"/>
                    <a:pt x="546" y="74"/>
                    <a:pt x="543" y="72"/>
                  </a:cubicBezTo>
                  <a:cubicBezTo>
                    <a:pt x="541" y="71"/>
                    <a:pt x="545" y="65"/>
                    <a:pt x="544" y="62"/>
                  </a:cubicBezTo>
                  <a:cubicBezTo>
                    <a:pt x="543" y="60"/>
                    <a:pt x="533" y="52"/>
                    <a:pt x="529" y="52"/>
                  </a:cubicBezTo>
                  <a:cubicBezTo>
                    <a:pt x="525" y="53"/>
                    <a:pt x="524" y="47"/>
                    <a:pt x="527" y="47"/>
                  </a:cubicBezTo>
                  <a:cubicBezTo>
                    <a:pt x="529" y="48"/>
                    <a:pt x="531" y="46"/>
                    <a:pt x="535" y="41"/>
                  </a:cubicBezTo>
                  <a:cubicBezTo>
                    <a:pt x="539" y="37"/>
                    <a:pt x="540" y="35"/>
                    <a:pt x="537" y="34"/>
                  </a:cubicBezTo>
                  <a:cubicBezTo>
                    <a:pt x="534" y="33"/>
                    <a:pt x="532" y="30"/>
                    <a:pt x="537" y="30"/>
                  </a:cubicBezTo>
                  <a:cubicBezTo>
                    <a:pt x="543" y="31"/>
                    <a:pt x="552" y="34"/>
                    <a:pt x="555" y="32"/>
                  </a:cubicBezTo>
                  <a:cubicBezTo>
                    <a:pt x="558" y="30"/>
                    <a:pt x="567" y="15"/>
                    <a:pt x="571" y="10"/>
                  </a:cubicBezTo>
                  <a:cubicBezTo>
                    <a:pt x="575" y="4"/>
                    <a:pt x="568" y="4"/>
                    <a:pt x="559" y="5"/>
                  </a:cubicBezTo>
                  <a:cubicBezTo>
                    <a:pt x="550" y="5"/>
                    <a:pt x="548" y="1"/>
                    <a:pt x="541" y="1"/>
                  </a:cubicBezTo>
                  <a:cubicBezTo>
                    <a:pt x="533" y="0"/>
                    <a:pt x="519" y="2"/>
                    <a:pt x="517" y="4"/>
                  </a:cubicBezTo>
                  <a:cubicBezTo>
                    <a:pt x="515" y="7"/>
                    <a:pt x="521" y="9"/>
                    <a:pt x="520" y="11"/>
                  </a:cubicBezTo>
                  <a:cubicBezTo>
                    <a:pt x="520" y="14"/>
                    <a:pt x="515" y="9"/>
                    <a:pt x="513" y="10"/>
                  </a:cubicBezTo>
                  <a:cubicBezTo>
                    <a:pt x="511" y="11"/>
                    <a:pt x="514" y="15"/>
                    <a:pt x="513" y="23"/>
                  </a:cubicBezTo>
                  <a:cubicBezTo>
                    <a:pt x="512" y="32"/>
                    <a:pt x="515" y="33"/>
                    <a:pt x="517" y="36"/>
                  </a:cubicBezTo>
                  <a:cubicBezTo>
                    <a:pt x="520" y="39"/>
                    <a:pt x="519" y="43"/>
                    <a:pt x="519" y="49"/>
                  </a:cubicBezTo>
                  <a:cubicBezTo>
                    <a:pt x="519" y="54"/>
                    <a:pt x="514" y="54"/>
                    <a:pt x="512" y="55"/>
                  </a:cubicBezTo>
                  <a:cubicBezTo>
                    <a:pt x="511" y="57"/>
                    <a:pt x="517" y="59"/>
                    <a:pt x="516" y="62"/>
                  </a:cubicBezTo>
                  <a:cubicBezTo>
                    <a:pt x="515" y="66"/>
                    <a:pt x="510" y="60"/>
                    <a:pt x="507" y="61"/>
                  </a:cubicBezTo>
                  <a:cubicBezTo>
                    <a:pt x="504" y="62"/>
                    <a:pt x="501" y="71"/>
                    <a:pt x="504" y="73"/>
                  </a:cubicBezTo>
                  <a:cubicBezTo>
                    <a:pt x="508" y="76"/>
                    <a:pt x="509" y="76"/>
                    <a:pt x="506" y="79"/>
                  </a:cubicBezTo>
                  <a:cubicBezTo>
                    <a:pt x="504" y="82"/>
                    <a:pt x="501" y="87"/>
                    <a:pt x="507" y="92"/>
                  </a:cubicBezTo>
                  <a:cubicBezTo>
                    <a:pt x="513" y="96"/>
                    <a:pt x="524" y="96"/>
                    <a:pt x="530" y="100"/>
                  </a:cubicBezTo>
                  <a:cubicBezTo>
                    <a:pt x="536" y="103"/>
                    <a:pt x="527" y="101"/>
                    <a:pt x="530" y="105"/>
                  </a:cubicBezTo>
                  <a:cubicBezTo>
                    <a:pt x="532" y="110"/>
                    <a:pt x="526" y="111"/>
                    <a:pt x="526" y="114"/>
                  </a:cubicBezTo>
                  <a:cubicBezTo>
                    <a:pt x="526" y="118"/>
                    <a:pt x="529" y="116"/>
                    <a:pt x="532" y="110"/>
                  </a:cubicBezTo>
                  <a:cubicBezTo>
                    <a:pt x="535" y="105"/>
                    <a:pt x="537" y="112"/>
                    <a:pt x="537" y="117"/>
                  </a:cubicBezTo>
                  <a:cubicBezTo>
                    <a:pt x="536" y="121"/>
                    <a:pt x="532" y="119"/>
                    <a:pt x="529" y="123"/>
                  </a:cubicBezTo>
                  <a:cubicBezTo>
                    <a:pt x="526" y="128"/>
                    <a:pt x="523" y="129"/>
                    <a:pt x="518" y="128"/>
                  </a:cubicBezTo>
                  <a:cubicBezTo>
                    <a:pt x="513" y="127"/>
                    <a:pt x="516" y="135"/>
                    <a:pt x="518" y="139"/>
                  </a:cubicBezTo>
                  <a:cubicBezTo>
                    <a:pt x="520" y="143"/>
                    <a:pt x="517" y="145"/>
                    <a:pt x="512" y="143"/>
                  </a:cubicBezTo>
                  <a:cubicBezTo>
                    <a:pt x="506" y="142"/>
                    <a:pt x="503" y="138"/>
                    <a:pt x="506" y="134"/>
                  </a:cubicBezTo>
                  <a:cubicBezTo>
                    <a:pt x="509" y="130"/>
                    <a:pt x="511" y="125"/>
                    <a:pt x="507" y="125"/>
                  </a:cubicBezTo>
                  <a:cubicBezTo>
                    <a:pt x="504" y="126"/>
                    <a:pt x="497" y="125"/>
                    <a:pt x="494" y="121"/>
                  </a:cubicBezTo>
                  <a:cubicBezTo>
                    <a:pt x="492" y="118"/>
                    <a:pt x="496" y="119"/>
                    <a:pt x="503" y="120"/>
                  </a:cubicBezTo>
                  <a:cubicBezTo>
                    <a:pt x="509" y="121"/>
                    <a:pt x="504" y="116"/>
                    <a:pt x="509" y="116"/>
                  </a:cubicBezTo>
                  <a:cubicBezTo>
                    <a:pt x="514" y="116"/>
                    <a:pt x="517" y="118"/>
                    <a:pt x="522" y="115"/>
                  </a:cubicBezTo>
                  <a:cubicBezTo>
                    <a:pt x="526" y="111"/>
                    <a:pt x="519" y="104"/>
                    <a:pt x="515" y="105"/>
                  </a:cubicBezTo>
                  <a:cubicBezTo>
                    <a:pt x="512" y="106"/>
                    <a:pt x="506" y="108"/>
                    <a:pt x="506" y="104"/>
                  </a:cubicBezTo>
                  <a:cubicBezTo>
                    <a:pt x="506" y="101"/>
                    <a:pt x="512" y="103"/>
                    <a:pt x="516" y="102"/>
                  </a:cubicBezTo>
                  <a:cubicBezTo>
                    <a:pt x="519" y="102"/>
                    <a:pt x="514" y="97"/>
                    <a:pt x="509" y="98"/>
                  </a:cubicBezTo>
                  <a:cubicBezTo>
                    <a:pt x="504" y="100"/>
                    <a:pt x="500" y="100"/>
                    <a:pt x="496" y="96"/>
                  </a:cubicBezTo>
                  <a:cubicBezTo>
                    <a:pt x="492" y="91"/>
                    <a:pt x="485" y="89"/>
                    <a:pt x="483" y="99"/>
                  </a:cubicBezTo>
                  <a:cubicBezTo>
                    <a:pt x="482" y="108"/>
                    <a:pt x="475" y="103"/>
                    <a:pt x="472" y="106"/>
                  </a:cubicBezTo>
                  <a:cubicBezTo>
                    <a:pt x="469" y="110"/>
                    <a:pt x="475" y="112"/>
                    <a:pt x="482" y="112"/>
                  </a:cubicBezTo>
                  <a:cubicBezTo>
                    <a:pt x="489" y="112"/>
                    <a:pt x="494" y="119"/>
                    <a:pt x="490" y="119"/>
                  </a:cubicBezTo>
                  <a:cubicBezTo>
                    <a:pt x="487" y="119"/>
                    <a:pt x="489" y="123"/>
                    <a:pt x="485" y="122"/>
                  </a:cubicBezTo>
                  <a:cubicBezTo>
                    <a:pt x="482" y="120"/>
                    <a:pt x="478" y="122"/>
                    <a:pt x="481" y="125"/>
                  </a:cubicBezTo>
                  <a:cubicBezTo>
                    <a:pt x="483" y="128"/>
                    <a:pt x="480" y="129"/>
                    <a:pt x="480" y="132"/>
                  </a:cubicBezTo>
                  <a:cubicBezTo>
                    <a:pt x="480" y="135"/>
                    <a:pt x="475" y="132"/>
                    <a:pt x="469" y="132"/>
                  </a:cubicBezTo>
                  <a:cubicBezTo>
                    <a:pt x="464" y="131"/>
                    <a:pt x="454" y="133"/>
                    <a:pt x="447" y="134"/>
                  </a:cubicBezTo>
                  <a:cubicBezTo>
                    <a:pt x="440" y="136"/>
                    <a:pt x="433" y="133"/>
                    <a:pt x="430" y="130"/>
                  </a:cubicBezTo>
                  <a:cubicBezTo>
                    <a:pt x="427" y="127"/>
                    <a:pt x="423" y="127"/>
                    <a:pt x="418" y="127"/>
                  </a:cubicBezTo>
                  <a:cubicBezTo>
                    <a:pt x="413" y="127"/>
                    <a:pt x="414" y="123"/>
                    <a:pt x="408" y="122"/>
                  </a:cubicBezTo>
                  <a:cubicBezTo>
                    <a:pt x="401" y="122"/>
                    <a:pt x="403" y="117"/>
                    <a:pt x="402" y="113"/>
                  </a:cubicBezTo>
                  <a:cubicBezTo>
                    <a:pt x="401" y="110"/>
                    <a:pt x="388" y="111"/>
                    <a:pt x="383" y="114"/>
                  </a:cubicBezTo>
                  <a:cubicBezTo>
                    <a:pt x="379" y="117"/>
                    <a:pt x="369" y="116"/>
                    <a:pt x="367" y="121"/>
                  </a:cubicBezTo>
                  <a:cubicBezTo>
                    <a:pt x="364" y="127"/>
                    <a:pt x="369" y="126"/>
                    <a:pt x="372" y="126"/>
                  </a:cubicBezTo>
                  <a:cubicBezTo>
                    <a:pt x="376" y="126"/>
                    <a:pt x="375" y="122"/>
                    <a:pt x="382" y="123"/>
                  </a:cubicBezTo>
                  <a:cubicBezTo>
                    <a:pt x="389" y="124"/>
                    <a:pt x="394" y="115"/>
                    <a:pt x="397" y="118"/>
                  </a:cubicBezTo>
                  <a:cubicBezTo>
                    <a:pt x="400" y="121"/>
                    <a:pt x="385" y="127"/>
                    <a:pt x="379" y="128"/>
                  </a:cubicBezTo>
                  <a:cubicBezTo>
                    <a:pt x="372" y="129"/>
                    <a:pt x="374" y="134"/>
                    <a:pt x="380" y="144"/>
                  </a:cubicBezTo>
                  <a:cubicBezTo>
                    <a:pt x="386" y="153"/>
                    <a:pt x="377" y="148"/>
                    <a:pt x="377" y="152"/>
                  </a:cubicBezTo>
                  <a:cubicBezTo>
                    <a:pt x="377" y="157"/>
                    <a:pt x="366" y="151"/>
                    <a:pt x="370" y="149"/>
                  </a:cubicBezTo>
                  <a:cubicBezTo>
                    <a:pt x="375" y="148"/>
                    <a:pt x="373" y="143"/>
                    <a:pt x="369" y="140"/>
                  </a:cubicBezTo>
                  <a:cubicBezTo>
                    <a:pt x="365" y="137"/>
                    <a:pt x="363" y="140"/>
                    <a:pt x="363" y="137"/>
                  </a:cubicBezTo>
                  <a:cubicBezTo>
                    <a:pt x="364" y="133"/>
                    <a:pt x="359" y="137"/>
                    <a:pt x="356" y="134"/>
                  </a:cubicBezTo>
                  <a:cubicBezTo>
                    <a:pt x="352" y="131"/>
                    <a:pt x="351" y="129"/>
                    <a:pt x="346" y="132"/>
                  </a:cubicBezTo>
                  <a:cubicBezTo>
                    <a:pt x="341" y="134"/>
                    <a:pt x="336" y="133"/>
                    <a:pt x="325" y="135"/>
                  </a:cubicBezTo>
                  <a:cubicBezTo>
                    <a:pt x="315" y="137"/>
                    <a:pt x="295" y="136"/>
                    <a:pt x="292" y="133"/>
                  </a:cubicBezTo>
                  <a:cubicBezTo>
                    <a:pt x="288" y="129"/>
                    <a:pt x="301" y="123"/>
                    <a:pt x="305" y="124"/>
                  </a:cubicBezTo>
                  <a:cubicBezTo>
                    <a:pt x="308" y="125"/>
                    <a:pt x="306" y="120"/>
                    <a:pt x="300" y="116"/>
                  </a:cubicBezTo>
                  <a:cubicBezTo>
                    <a:pt x="295" y="111"/>
                    <a:pt x="282" y="108"/>
                    <a:pt x="282" y="111"/>
                  </a:cubicBezTo>
                  <a:cubicBezTo>
                    <a:pt x="282" y="114"/>
                    <a:pt x="275" y="111"/>
                    <a:pt x="266" y="110"/>
                  </a:cubicBezTo>
                  <a:cubicBezTo>
                    <a:pt x="256" y="108"/>
                    <a:pt x="255" y="105"/>
                    <a:pt x="249" y="104"/>
                  </a:cubicBezTo>
                  <a:cubicBezTo>
                    <a:pt x="243" y="104"/>
                    <a:pt x="234" y="102"/>
                    <a:pt x="227" y="97"/>
                  </a:cubicBezTo>
                  <a:cubicBezTo>
                    <a:pt x="220" y="91"/>
                    <a:pt x="204" y="93"/>
                    <a:pt x="202" y="98"/>
                  </a:cubicBezTo>
                  <a:cubicBezTo>
                    <a:pt x="200" y="103"/>
                    <a:pt x="194" y="103"/>
                    <a:pt x="189" y="103"/>
                  </a:cubicBezTo>
                  <a:cubicBezTo>
                    <a:pt x="183" y="103"/>
                    <a:pt x="191" y="96"/>
                    <a:pt x="189" y="95"/>
                  </a:cubicBezTo>
                  <a:cubicBezTo>
                    <a:pt x="187" y="94"/>
                    <a:pt x="189" y="87"/>
                    <a:pt x="185" y="87"/>
                  </a:cubicBezTo>
                  <a:cubicBezTo>
                    <a:pt x="181" y="86"/>
                    <a:pt x="178" y="103"/>
                    <a:pt x="170" y="103"/>
                  </a:cubicBezTo>
                  <a:cubicBezTo>
                    <a:pt x="163" y="102"/>
                    <a:pt x="159" y="85"/>
                    <a:pt x="153" y="80"/>
                  </a:cubicBezTo>
                  <a:cubicBezTo>
                    <a:pt x="147" y="76"/>
                    <a:pt x="141" y="75"/>
                    <a:pt x="146" y="82"/>
                  </a:cubicBezTo>
                  <a:cubicBezTo>
                    <a:pt x="152" y="89"/>
                    <a:pt x="142" y="84"/>
                    <a:pt x="142" y="89"/>
                  </a:cubicBezTo>
                  <a:cubicBezTo>
                    <a:pt x="143" y="93"/>
                    <a:pt x="134" y="98"/>
                    <a:pt x="134" y="96"/>
                  </a:cubicBezTo>
                  <a:cubicBezTo>
                    <a:pt x="134" y="93"/>
                    <a:pt x="129" y="91"/>
                    <a:pt x="123" y="98"/>
                  </a:cubicBezTo>
                  <a:cubicBezTo>
                    <a:pt x="117" y="105"/>
                    <a:pt x="113" y="104"/>
                    <a:pt x="112" y="101"/>
                  </a:cubicBezTo>
                  <a:cubicBezTo>
                    <a:pt x="112" y="99"/>
                    <a:pt x="94" y="108"/>
                    <a:pt x="95" y="111"/>
                  </a:cubicBezTo>
                  <a:cubicBezTo>
                    <a:pt x="96" y="114"/>
                    <a:pt x="92" y="116"/>
                    <a:pt x="87" y="116"/>
                  </a:cubicBezTo>
                  <a:cubicBezTo>
                    <a:pt x="83" y="115"/>
                    <a:pt x="86" y="111"/>
                    <a:pt x="90" y="109"/>
                  </a:cubicBezTo>
                  <a:cubicBezTo>
                    <a:pt x="94" y="107"/>
                    <a:pt x="106" y="98"/>
                    <a:pt x="112" y="97"/>
                  </a:cubicBezTo>
                  <a:cubicBezTo>
                    <a:pt x="118" y="96"/>
                    <a:pt x="129" y="91"/>
                    <a:pt x="130" y="88"/>
                  </a:cubicBezTo>
                  <a:cubicBezTo>
                    <a:pt x="130" y="86"/>
                    <a:pt x="124" y="88"/>
                    <a:pt x="120" y="87"/>
                  </a:cubicBezTo>
                  <a:cubicBezTo>
                    <a:pt x="116" y="86"/>
                    <a:pt x="109" y="91"/>
                    <a:pt x="102" y="94"/>
                  </a:cubicBezTo>
                  <a:cubicBezTo>
                    <a:pt x="95" y="97"/>
                    <a:pt x="88" y="96"/>
                    <a:pt x="90" y="100"/>
                  </a:cubicBezTo>
                  <a:cubicBezTo>
                    <a:pt x="92" y="104"/>
                    <a:pt x="83" y="99"/>
                    <a:pt x="82" y="102"/>
                  </a:cubicBezTo>
                  <a:cubicBezTo>
                    <a:pt x="80" y="105"/>
                    <a:pt x="77" y="102"/>
                    <a:pt x="79" y="100"/>
                  </a:cubicBezTo>
                  <a:cubicBezTo>
                    <a:pt x="82" y="99"/>
                    <a:pt x="73" y="96"/>
                    <a:pt x="73" y="98"/>
                  </a:cubicBezTo>
                  <a:cubicBezTo>
                    <a:pt x="73" y="100"/>
                    <a:pt x="72" y="102"/>
                    <a:pt x="66" y="102"/>
                  </a:cubicBezTo>
                  <a:cubicBezTo>
                    <a:pt x="60" y="102"/>
                    <a:pt x="54" y="106"/>
                    <a:pt x="58" y="109"/>
                  </a:cubicBezTo>
                  <a:cubicBezTo>
                    <a:pt x="62" y="112"/>
                    <a:pt x="64" y="114"/>
                    <a:pt x="62" y="116"/>
                  </a:cubicBezTo>
                  <a:cubicBezTo>
                    <a:pt x="60" y="118"/>
                    <a:pt x="54" y="110"/>
                    <a:pt x="45" y="111"/>
                  </a:cubicBezTo>
                  <a:cubicBezTo>
                    <a:pt x="36" y="112"/>
                    <a:pt x="19" y="101"/>
                    <a:pt x="19" y="99"/>
                  </a:cubicBezTo>
                  <a:cubicBezTo>
                    <a:pt x="19" y="97"/>
                    <a:pt x="8" y="98"/>
                    <a:pt x="0" y="97"/>
                  </a:cubicBezTo>
                  <a:cubicBezTo>
                    <a:pt x="0" y="269"/>
                    <a:pt x="0" y="269"/>
                    <a:pt x="0" y="269"/>
                  </a:cubicBezTo>
                  <a:cubicBezTo>
                    <a:pt x="1" y="269"/>
                    <a:pt x="2" y="270"/>
                    <a:pt x="3" y="270"/>
                  </a:cubicBezTo>
                  <a:cubicBezTo>
                    <a:pt x="4" y="269"/>
                    <a:pt x="5" y="268"/>
                    <a:pt x="6" y="268"/>
                  </a:cubicBezTo>
                  <a:cubicBezTo>
                    <a:pt x="7" y="268"/>
                    <a:pt x="7" y="268"/>
                    <a:pt x="7" y="268"/>
                  </a:cubicBezTo>
                  <a:cubicBezTo>
                    <a:pt x="9" y="269"/>
                    <a:pt x="11" y="269"/>
                    <a:pt x="14" y="267"/>
                  </a:cubicBezTo>
                  <a:cubicBezTo>
                    <a:pt x="15" y="267"/>
                    <a:pt x="16" y="267"/>
                    <a:pt x="17" y="267"/>
                  </a:cubicBezTo>
                  <a:cubicBezTo>
                    <a:pt x="22" y="267"/>
                    <a:pt x="24" y="271"/>
                    <a:pt x="24" y="275"/>
                  </a:cubicBezTo>
                  <a:cubicBezTo>
                    <a:pt x="24" y="276"/>
                    <a:pt x="27" y="278"/>
                    <a:pt x="29" y="279"/>
                  </a:cubicBezTo>
                  <a:cubicBezTo>
                    <a:pt x="31" y="281"/>
                    <a:pt x="33" y="283"/>
                    <a:pt x="35" y="285"/>
                  </a:cubicBezTo>
                  <a:cubicBezTo>
                    <a:pt x="36" y="286"/>
                    <a:pt x="36" y="286"/>
                    <a:pt x="36" y="287"/>
                  </a:cubicBezTo>
                  <a:cubicBezTo>
                    <a:pt x="38" y="289"/>
                    <a:pt x="39" y="291"/>
                    <a:pt x="40" y="291"/>
                  </a:cubicBezTo>
                  <a:cubicBezTo>
                    <a:pt x="40" y="291"/>
                    <a:pt x="41" y="290"/>
                    <a:pt x="41" y="290"/>
                  </a:cubicBezTo>
                  <a:cubicBezTo>
                    <a:pt x="42" y="289"/>
                    <a:pt x="44" y="289"/>
                    <a:pt x="45" y="288"/>
                  </a:cubicBezTo>
                  <a:cubicBezTo>
                    <a:pt x="48" y="287"/>
                    <a:pt x="50" y="286"/>
                    <a:pt x="50" y="284"/>
                  </a:cubicBezTo>
                  <a:cubicBezTo>
                    <a:pt x="50" y="280"/>
                    <a:pt x="55" y="278"/>
                    <a:pt x="60" y="278"/>
                  </a:cubicBezTo>
                  <a:cubicBezTo>
                    <a:pt x="66" y="278"/>
                    <a:pt x="70" y="281"/>
                    <a:pt x="70" y="285"/>
                  </a:cubicBezTo>
                  <a:cubicBezTo>
                    <a:pt x="70" y="286"/>
                    <a:pt x="73" y="289"/>
                    <a:pt x="77" y="292"/>
                  </a:cubicBezTo>
                  <a:cubicBezTo>
                    <a:pt x="82" y="297"/>
                    <a:pt x="89" y="303"/>
                    <a:pt x="94" y="311"/>
                  </a:cubicBezTo>
                  <a:cubicBezTo>
                    <a:pt x="96" y="315"/>
                    <a:pt x="97" y="318"/>
                    <a:pt x="99" y="320"/>
                  </a:cubicBezTo>
                  <a:cubicBezTo>
                    <a:pt x="103" y="328"/>
                    <a:pt x="104" y="330"/>
                    <a:pt x="113" y="334"/>
                  </a:cubicBezTo>
                  <a:cubicBezTo>
                    <a:pt x="125" y="339"/>
                    <a:pt x="127" y="342"/>
                    <a:pt x="125" y="349"/>
                  </a:cubicBezTo>
                  <a:cubicBezTo>
                    <a:pt x="124" y="349"/>
                    <a:pt x="125" y="350"/>
                    <a:pt x="126" y="351"/>
                  </a:cubicBezTo>
                  <a:cubicBezTo>
                    <a:pt x="128" y="353"/>
                    <a:pt x="129" y="354"/>
                    <a:pt x="129" y="356"/>
                  </a:cubicBezTo>
                  <a:cubicBezTo>
                    <a:pt x="129" y="358"/>
                    <a:pt x="128" y="359"/>
                    <a:pt x="126" y="360"/>
                  </a:cubicBezTo>
                  <a:cubicBezTo>
                    <a:pt x="124" y="361"/>
                    <a:pt x="121" y="363"/>
                    <a:pt x="119" y="365"/>
                  </a:cubicBezTo>
                  <a:cubicBezTo>
                    <a:pt x="118" y="366"/>
                    <a:pt x="118" y="366"/>
                    <a:pt x="118" y="366"/>
                  </a:cubicBezTo>
                  <a:cubicBezTo>
                    <a:pt x="119" y="367"/>
                    <a:pt x="120" y="368"/>
                    <a:pt x="122" y="369"/>
                  </a:cubicBezTo>
                  <a:cubicBezTo>
                    <a:pt x="125" y="372"/>
                    <a:pt x="117" y="372"/>
                    <a:pt x="119" y="374"/>
                  </a:cubicBezTo>
                  <a:cubicBezTo>
                    <a:pt x="122" y="376"/>
                    <a:pt x="119" y="380"/>
                    <a:pt x="121" y="383"/>
                  </a:cubicBezTo>
                  <a:cubicBezTo>
                    <a:pt x="124" y="385"/>
                    <a:pt x="128" y="384"/>
                    <a:pt x="131" y="382"/>
                  </a:cubicBezTo>
                  <a:cubicBezTo>
                    <a:pt x="134" y="380"/>
                    <a:pt x="136" y="385"/>
                    <a:pt x="133" y="389"/>
                  </a:cubicBezTo>
                  <a:cubicBezTo>
                    <a:pt x="131" y="392"/>
                    <a:pt x="136" y="395"/>
                    <a:pt x="138" y="392"/>
                  </a:cubicBezTo>
                  <a:cubicBezTo>
                    <a:pt x="140" y="390"/>
                    <a:pt x="145" y="397"/>
                    <a:pt x="147" y="398"/>
                  </a:cubicBezTo>
                  <a:cubicBezTo>
                    <a:pt x="150" y="399"/>
                    <a:pt x="152" y="403"/>
                    <a:pt x="148" y="403"/>
                  </a:cubicBezTo>
                  <a:cubicBezTo>
                    <a:pt x="144" y="403"/>
                    <a:pt x="145" y="410"/>
                    <a:pt x="148" y="410"/>
                  </a:cubicBezTo>
                  <a:cubicBezTo>
                    <a:pt x="150" y="410"/>
                    <a:pt x="150" y="414"/>
                    <a:pt x="150" y="416"/>
                  </a:cubicBezTo>
                  <a:cubicBezTo>
                    <a:pt x="150" y="418"/>
                    <a:pt x="159" y="421"/>
                    <a:pt x="162" y="420"/>
                  </a:cubicBezTo>
                  <a:cubicBezTo>
                    <a:pt x="165" y="419"/>
                    <a:pt x="168" y="422"/>
                    <a:pt x="170" y="425"/>
                  </a:cubicBezTo>
                  <a:cubicBezTo>
                    <a:pt x="171" y="428"/>
                    <a:pt x="177" y="430"/>
                    <a:pt x="180" y="428"/>
                  </a:cubicBezTo>
                  <a:cubicBezTo>
                    <a:pt x="182" y="426"/>
                    <a:pt x="183" y="431"/>
                    <a:pt x="184" y="435"/>
                  </a:cubicBezTo>
                  <a:cubicBezTo>
                    <a:pt x="184" y="438"/>
                    <a:pt x="189" y="436"/>
                    <a:pt x="192" y="436"/>
                  </a:cubicBezTo>
                  <a:cubicBezTo>
                    <a:pt x="195" y="436"/>
                    <a:pt x="197" y="440"/>
                    <a:pt x="199" y="439"/>
                  </a:cubicBezTo>
                  <a:cubicBezTo>
                    <a:pt x="203" y="438"/>
                    <a:pt x="204" y="444"/>
                    <a:pt x="207" y="448"/>
                  </a:cubicBezTo>
                  <a:cubicBezTo>
                    <a:pt x="517" y="446"/>
                    <a:pt x="517" y="446"/>
                    <a:pt x="517" y="446"/>
                  </a:cubicBezTo>
                  <a:cubicBezTo>
                    <a:pt x="517" y="444"/>
                    <a:pt x="518" y="441"/>
                    <a:pt x="521" y="441"/>
                  </a:cubicBezTo>
                  <a:close/>
                  <a:moveTo>
                    <a:pt x="264" y="164"/>
                  </a:moveTo>
                  <a:cubicBezTo>
                    <a:pt x="258" y="173"/>
                    <a:pt x="255" y="174"/>
                    <a:pt x="249" y="173"/>
                  </a:cubicBezTo>
                  <a:cubicBezTo>
                    <a:pt x="242" y="171"/>
                    <a:pt x="238" y="175"/>
                    <a:pt x="241" y="177"/>
                  </a:cubicBezTo>
                  <a:cubicBezTo>
                    <a:pt x="245" y="179"/>
                    <a:pt x="245" y="181"/>
                    <a:pt x="238" y="183"/>
                  </a:cubicBezTo>
                  <a:cubicBezTo>
                    <a:pt x="231" y="185"/>
                    <a:pt x="226" y="190"/>
                    <a:pt x="223" y="189"/>
                  </a:cubicBezTo>
                  <a:cubicBezTo>
                    <a:pt x="221" y="189"/>
                    <a:pt x="235" y="178"/>
                    <a:pt x="232" y="176"/>
                  </a:cubicBezTo>
                  <a:cubicBezTo>
                    <a:pt x="228" y="173"/>
                    <a:pt x="218" y="180"/>
                    <a:pt x="218" y="184"/>
                  </a:cubicBezTo>
                  <a:cubicBezTo>
                    <a:pt x="218" y="187"/>
                    <a:pt x="212" y="187"/>
                    <a:pt x="208" y="187"/>
                  </a:cubicBezTo>
                  <a:cubicBezTo>
                    <a:pt x="204" y="187"/>
                    <a:pt x="199" y="183"/>
                    <a:pt x="203" y="183"/>
                  </a:cubicBezTo>
                  <a:cubicBezTo>
                    <a:pt x="207" y="182"/>
                    <a:pt x="204" y="178"/>
                    <a:pt x="210" y="176"/>
                  </a:cubicBezTo>
                  <a:cubicBezTo>
                    <a:pt x="215" y="174"/>
                    <a:pt x="209" y="171"/>
                    <a:pt x="210" y="169"/>
                  </a:cubicBezTo>
                  <a:cubicBezTo>
                    <a:pt x="212" y="167"/>
                    <a:pt x="222" y="171"/>
                    <a:pt x="222" y="167"/>
                  </a:cubicBezTo>
                  <a:cubicBezTo>
                    <a:pt x="223" y="163"/>
                    <a:pt x="212" y="160"/>
                    <a:pt x="208" y="162"/>
                  </a:cubicBezTo>
                  <a:cubicBezTo>
                    <a:pt x="205" y="165"/>
                    <a:pt x="196" y="170"/>
                    <a:pt x="186" y="166"/>
                  </a:cubicBezTo>
                  <a:cubicBezTo>
                    <a:pt x="183" y="165"/>
                    <a:pt x="212" y="162"/>
                    <a:pt x="216" y="157"/>
                  </a:cubicBezTo>
                  <a:cubicBezTo>
                    <a:pt x="221" y="153"/>
                    <a:pt x="243" y="148"/>
                    <a:pt x="244" y="152"/>
                  </a:cubicBezTo>
                  <a:cubicBezTo>
                    <a:pt x="246" y="156"/>
                    <a:pt x="233" y="158"/>
                    <a:pt x="239" y="162"/>
                  </a:cubicBezTo>
                  <a:cubicBezTo>
                    <a:pt x="245" y="166"/>
                    <a:pt x="256" y="163"/>
                    <a:pt x="258" y="159"/>
                  </a:cubicBezTo>
                  <a:cubicBezTo>
                    <a:pt x="260" y="156"/>
                    <a:pt x="271" y="156"/>
                    <a:pt x="264" y="164"/>
                  </a:cubicBezTo>
                  <a:close/>
                  <a:moveTo>
                    <a:pt x="327" y="245"/>
                  </a:moveTo>
                  <a:cubicBezTo>
                    <a:pt x="320" y="251"/>
                    <a:pt x="320" y="250"/>
                    <a:pt x="314" y="251"/>
                  </a:cubicBezTo>
                  <a:cubicBezTo>
                    <a:pt x="307" y="252"/>
                    <a:pt x="312" y="259"/>
                    <a:pt x="304" y="259"/>
                  </a:cubicBezTo>
                  <a:cubicBezTo>
                    <a:pt x="296" y="260"/>
                    <a:pt x="276" y="261"/>
                    <a:pt x="273" y="256"/>
                  </a:cubicBezTo>
                  <a:cubicBezTo>
                    <a:pt x="272" y="255"/>
                    <a:pt x="284" y="256"/>
                    <a:pt x="285" y="252"/>
                  </a:cubicBezTo>
                  <a:cubicBezTo>
                    <a:pt x="286" y="249"/>
                    <a:pt x="289" y="244"/>
                    <a:pt x="294" y="244"/>
                  </a:cubicBezTo>
                  <a:cubicBezTo>
                    <a:pt x="299" y="244"/>
                    <a:pt x="298" y="237"/>
                    <a:pt x="290" y="233"/>
                  </a:cubicBezTo>
                  <a:cubicBezTo>
                    <a:pt x="282" y="229"/>
                    <a:pt x="302" y="227"/>
                    <a:pt x="307" y="233"/>
                  </a:cubicBezTo>
                  <a:cubicBezTo>
                    <a:pt x="311" y="239"/>
                    <a:pt x="319" y="244"/>
                    <a:pt x="324" y="239"/>
                  </a:cubicBezTo>
                  <a:cubicBezTo>
                    <a:pt x="328" y="235"/>
                    <a:pt x="354" y="222"/>
                    <a:pt x="354" y="228"/>
                  </a:cubicBezTo>
                  <a:cubicBezTo>
                    <a:pt x="354" y="234"/>
                    <a:pt x="335" y="238"/>
                    <a:pt x="327" y="245"/>
                  </a:cubicBezTo>
                  <a:close/>
                  <a:moveTo>
                    <a:pt x="501" y="426"/>
                  </a:moveTo>
                  <a:cubicBezTo>
                    <a:pt x="496" y="427"/>
                    <a:pt x="502" y="412"/>
                    <a:pt x="492" y="406"/>
                  </a:cubicBezTo>
                  <a:cubicBezTo>
                    <a:pt x="480" y="400"/>
                    <a:pt x="475" y="388"/>
                    <a:pt x="475" y="381"/>
                  </a:cubicBezTo>
                  <a:cubicBezTo>
                    <a:pt x="475" y="375"/>
                    <a:pt x="485" y="372"/>
                    <a:pt x="489" y="377"/>
                  </a:cubicBezTo>
                  <a:cubicBezTo>
                    <a:pt x="493" y="382"/>
                    <a:pt x="499" y="402"/>
                    <a:pt x="502" y="409"/>
                  </a:cubicBezTo>
                  <a:cubicBezTo>
                    <a:pt x="506" y="415"/>
                    <a:pt x="506" y="426"/>
                    <a:pt x="501" y="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1" name="Freeform 2198"/>
            <p:cNvSpPr>
              <a:spLocks/>
            </p:cNvSpPr>
            <p:nvPr/>
          </p:nvSpPr>
          <p:spPr bwMode="auto">
            <a:xfrm>
              <a:off x="2010989" y="2123011"/>
              <a:ext cx="33451" cy="21582"/>
            </a:xfrm>
            <a:custGeom>
              <a:avLst/>
              <a:gdLst>
                <a:gd name="T0" fmla="*/ 16 w 19"/>
                <a:gd name="T1" fmla="*/ 6 h 12"/>
                <a:gd name="T2" fmla="*/ 1 w 19"/>
                <a:gd name="T3" fmla="*/ 3 h 12"/>
                <a:gd name="T4" fmla="*/ 16 w 19"/>
                <a:gd name="T5" fmla="*/ 6 h 12"/>
              </a:gdLst>
              <a:ahLst/>
              <a:cxnLst>
                <a:cxn ang="0">
                  <a:pos x="T0" y="T1"/>
                </a:cxn>
                <a:cxn ang="0">
                  <a:pos x="T2" y="T3"/>
                </a:cxn>
                <a:cxn ang="0">
                  <a:pos x="T4" y="T5"/>
                </a:cxn>
              </a:cxnLst>
              <a:rect l="0" t="0" r="r" b="b"/>
              <a:pathLst>
                <a:path w="19" h="12">
                  <a:moveTo>
                    <a:pt x="16" y="6"/>
                  </a:moveTo>
                  <a:cubicBezTo>
                    <a:pt x="19" y="0"/>
                    <a:pt x="0" y="1"/>
                    <a:pt x="1" y="3"/>
                  </a:cubicBezTo>
                  <a:cubicBezTo>
                    <a:pt x="5" y="7"/>
                    <a:pt x="14" y="12"/>
                    <a:pt x="1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2" name="Freeform 2199"/>
            <p:cNvSpPr>
              <a:spLocks/>
            </p:cNvSpPr>
            <p:nvPr/>
          </p:nvSpPr>
          <p:spPr bwMode="auto">
            <a:xfrm>
              <a:off x="1849308" y="2137399"/>
              <a:ext cx="157964" cy="77335"/>
            </a:xfrm>
            <a:custGeom>
              <a:avLst/>
              <a:gdLst>
                <a:gd name="T0" fmla="*/ 3 w 89"/>
                <a:gd name="T1" fmla="*/ 36 h 45"/>
                <a:gd name="T2" fmla="*/ 7 w 89"/>
                <a:gd name="T3" fmla="*/ 43 h 45"/>
                <a:gd name="T4" fmla="*/ 15 w 89"/>
                <a:gd name="T5" fmla="*/ 41 h 45"/>
                <a:gd name="T6" fmla="*/ 24 w 89"/>
                <a:gd name="T7" fmla="*/ 36 h 45"/>
                <a:gd name="T8" fmla="*/ 32 w 89"/>
                <a:gd name="T9" fmla="*/ 45 h 45"/>
                <a:gd name="T10" fmla="*/ 42 w 89"/>
                <a:gd name="T11" fmla="*/ 36 h 45"/>
                <a:gd name="T12" fmla="*/ 49 w 89"/>
                <a:gd name="T13" fmla="*/ 31 h 45"/>
                <a:gd name="T14" fmla="*/ 56 w 89"/>
                <a:gd name="T15" fmla="*/ 21 h 45"/>
                <a:gd name="T16" fmla="*/ 59 w 89"/>
                <a:gd name="T17" fmla="*/ 31 h 45"/>
                <a:gd name="T18" fmla="*/ 70 w 89"/>
                <a:gd name="T19" fmla="*/ 28 h 45"/>
                <a:gd name="T20" fmla="*/ 79 w 89"/>
                <a:gd name="T21" fmla="*/ 24 h 45"/>
                <a:gd name="T22" fmla="*/ 79 w 89"/>
                <a:gd name="T23" fmla="*/ 15 h 45"/>
                <a:gd name="T24" fmla="*/ 86 w 89"/>
                <a:gd name="T25" fmla="*/ 9 h 45"/>
                <a:gd name="T26" fmla="*/ 77 w 89"/>
                <a:gd name="T27" fmla="*/ 4 h 45"/>
                <a:gd name="T28" fmla="*/ 70 w 89"/>
                <a:gd name="T29" fmla="*/ 9 h 45"/>
                <a:gd name="T30" fmla="*/ 55 w 89"/>
                <a:gd name="T31" fmla="*/ 7 h 45"/>
                <a:gd name="T32" fmla="*/ 34 w 89"/>
                <a:gd name="T33" fmla="*/ 18 h 45"/>
                <a:gd name="T34" fmla="*/ 18 w 89"/>
                <a:gd name="T35" fmla="*/ 28 h 45"/>
                <a:gd name="T36" fmla="*/ 3 w 89"/>
                <a:gd name="T3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45">
                  <a:moveTo>
                    <a:pt x="3" y="36"/>
                  </a:moveTo>
                  <a:cubicBezTo>
                    <a:pt x="7" y="38"/>
                    <a:pt x="3" y="45"/>
                    <a:pt x="7" y="43"/>
                  </a:cubicBezTo>
                  <a:cubicBezTo>
                    <a:pt x="11" y="41"/>
                    <a:pt x="12" y="40"/>
                    <a:pt x="15" y="41"/>
                  </a:cubicBezTo>
                  <a:cubicBezTo>
                    <a:pt x="21" y="43"/>
                    <a:pt x="22" y="38"/>
                    <a:pt x="24" y="36"/>
                  </a:cubicBezTo>
                  <a:cubicBezTo>
                    <a:pt x="27" y="33"/>
                    <a:pt x="26" y="45"/>
                    <a:pt x="32" y="45"/>
                  </a:cubicBezTo>
                  <a:cubicBezTo>
                    <a:pt x="38" y="45"/>
                    <a:pt x="37" y="33"/>
                    <a:pt x="42" y="36"/>
                  </a:cubicBezTo>
                  <a:cubicBezTo>
                    <a:pt x="47" y="40"/>
                    <a:pt x="48" y="35"/>
                    <a:pt x="49" y="31"/>
                  </a:cubicBezTo>
                  <a:cubicBezTo>
                    <a:pt x="50" y="28"/>
                    <a:pt x="50" y="22"/>
                    <a:pt x="56" y="21"/>
                  </a:cubicBezTo>
                  <a:cubicBezTo>
                    <a:pt x="61" y="20"/>
                    <a:pt x="57" y="26"/>
                    <a:pt x="59" y="31"/>
                  </a:cubicBezTo>
                  <a:cubicBezTo>
                    <a:pt x="63" y="37"/>
                    <a:pt x="69" y="31"/>
                    <a:pt x="70" y="28"/>
                  </a:cubicBezTo>
                  <a:cubicBezTo>
                    <a:pt x="70" y="25"/>
                    <a:pt x="79" y="27"/>
                    <a:pt x="79" y="24"/>
                  </a:cubicBezTo>
                  <a:cubicBezTo>
                    <a:pt x="78" y="20"/>
                    <a:pt x="81" y="19"/>
                    <a:pt x="79" y="15"/>
                  </a:cubicBezTo>
                  <a:cubicBezTo>
                    <a:pt x="76" y="11"/>
                    <a:pt x="83" y="12"/>
                    <a:pt x="86" y="9"/>
                  </a:cubicBezTo>
                  <a:cubicBezTo>
                    <a:pt x="89" y="6"/>
                    <a:pt x="82" y="9"/>
                    <a:pt x="77" y="4"/>
                  </a:cubicBezTo>
                  <a:cubicBezTo>
                    <a:pt x="72" y="0"/>
                    <a:pt x="70" y="6"/>
                    <a:pt x="70" y="9"/>
                  </a:cubicBezTo>
                  <a:cubicBezTo>
                    <a:pt x="70" y="12"/>
                    <a:pt x="60" y="9"/>
                    <a:pt x="55" y="7"/>
                  </a:cubicBezTo>
                  <a:cubicBezTo>
                    <a:pt x="49" y="5"/>
                    <a:pt x="42" y="14"/>
                    <a:pt x="34" y="18"/>
                  </a:cubicBezTo>
                  <a:cubicBezTo>
                    <a:pt x="26" y="22"/>
                    <a:pt x="26" y="29"/>
                    <a:pt x="18" y="28"/>
                  </a:cubicBezTo>
                  <a:cubicBezTo>
                    <a:pt x="11" y="28"/>
                    <a:pt x="0" y="35"/>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3" name="Freeform 2200"/>
            <p:cNvSpPr>
              <a:spLocks/>
            </p:cNvSpPr>
            <p:nvPr/>
          </p:nvSpPr>
          <p:spPr bwMode="auto">
            <a:xfrm>
              <a:off x="1960812" y="2171570"/>
              <a:ext cx="245308" cy="104312"/>
            </a:xfrm>
            <a:custGeom>
              <a:avLst/>
              <a:gdLst>
                <a:gd name="T0" fmla="*/ 18 w 138"/>
                <a:gd name="T1" fmla="*/ 14 h 60"/>
                <a:gd name="T2" fmla="*/ 20 w 138"/>
                <a:gd name="T3" fmla="*/ 21 h 60"/>
                <a:gd name="T4" fmla="*/ 19 w 138"/>
                <a:gd name="T5" fmla="*/ 23 h 60"/>
                <a:gd name="T6" fmla="*/ 10 w 138"/>
                <a:gd name="T7" fmla="*/ 31 h 60"/>
                <a:gd name="T8" fmla="*/ 22 w 138"/>
                <a:gd name="T9" fmla="*/ 31 h 60"/>
                <a:gd name="T10" fmla="*/ 2 w 138"/>
                <a:gd name="T11" fmla="*/ 37 h 60"/>
                <a:gd name="T12" fmla="*/ 16 w 138"/>
                <a:gd name="T13" fmla="*/ 41 h 60"/>
                <a:gd name="T14" fmla="*/ 32 w 138"/>
                <a:gd name="T15" fmla="*/ 40 h 60"/>
                <a:gd name="T16" fmla="*/ 41 w 138"/>
                <a:gd name="T17" fmla="*/ 36 h 60"/>
                <a:gd name="T18" fmla="*/ 62 w 138"/>
                <a:gd name="T19" fmla="*/ 38 h 60"/>
                <a:gd name="T20" fmla="*/ 46 w 138"/>
                <a:gd name="T21" fmla="*/ 47 h 60"/>
                <a:gd name="T22" fmla="*/ 45 w 138"/>
                <a:gd name="T23" fmla="*/ 57 h 60"/>
                <a:gd name="T24" fmla="*/ 85 w 138"/>
                <a:gd name="T25" fmla="*/ 45 h 60"/>
                <a:gd name="T26" fmla="*/ 101 w 138"/>
                <a:gd name="T27" fmla="*/ 44 h 60"/>
                <a:gd name="T28" fmla="*/ 127 w 138"/>
                <a:gd name="T29" fmla="*/ 42 h 60"/>
                <a:gd name="T30" fmla="*/ 131 w 138"/>
                <a:gd name="T31" fmla="*/ 19 h 60"/>
                <a:gd name="T32" fmla="*/ 118 w 138"/>
                <a:gd name="T33" fmla="*/ 24 h 60"/>
                <a:gd name="T34" fmla="*/ 105 w 138"/>
                <a:gd name="T35" fmla="*/ 13 h 60"/>
                <a:gd name="T36" fmla="*/ 97 w 138"/>
                <a:gd name="T37" fmla="*/ 1 h 60"/>
                <a:gd name="T38" fmla="*/ 85 w 138"/>
                <a:gd name="T39" fmla="*/ 14 h 60"/>
                <a:gd name="T40" fmla="*/ 86 w 138"/>
                <a:gd name="T41" fmla="*/ 21 h 60"/>
                <a:gd name="T42" fmla="*/ 95 w 138"/>
                <a:gd name="T43" fmla="*/ 30 h 60"/>
                <a:gd name="T44" fmla="*/ 69 w 138"/>
                <a:gd name="T45" fmla="*/ 25 h 60"/>
                <a:gd name="T46" fmla="*/ 42 w 138"/>
                <a:gd name="T47" fmla="*/ 13 h 60"/>
                <a:gd name="T48" fmla="*/ 30 w 138"/>
                <a:gd name="T49" fmla="*/ 7 h 60"/>
                <a:gd name="T50" fmla="*/ 18 w 138"/>
                <a:gd name="T5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60">
                  <a:moveTo>
                    <a:pt x="18" y="14"/>
                  </a:moveTo>
                  <a:cubicBezTo>
                    <a:pt x="11" y="14"/>
                    <a:pt x="12" y="21"/>
                    <a:pt x="20" y="21"/>
                  </a:cubicBezTo>
                  <a:cubicBezTo>
                    <a:pt x="28" y="21"/>
                    <a:pt x="30" y="24"/>
                    <a:pt x="19" y="23"/>
                  </a:cubicBezTo>
                  <a:cubicBezTo>
                    <a:pt x="7" y="23"/>
                    <a:pt x="2" y="33"/>
                    <a:pt x="10" y="31"/>
                  </a:cubicBezTo>
                  <a:cubicBezTo>
                    <a:pt x="18" y="29"/>
                    <a:pt x="28" y="29"/>
                    <a:pt x="22" y="31"/>
                  </a:cubicBezTo>
                  <a:cubicBezTo>
                    <a:pt x="16" y="33"/>
                    <a:pt x="0" y="34"/>
                    <a:pt x="2" y="37"/>
                  </a:cubicBezTo>
                  <a:cubicBezTo>
                    <a:pt x="3" y="39"/>
                    <a:pt x="10" y="39"/>
                    <a:pt x="16" y="41"/>
                  </a:cubicBezTo>
                  <a:cubicBezTo>
                    <a:pt x="23" y="44"/>
                    <a:pt x="27" y="45"/>
                    <a:pt x="32" y="40"/>
                  </a:cubicBezTo>
                  <a:cubicBezTo>
                    <a:pt x="37" y="34"/>
                    <a:pt x="43" y="29"/>
                    <a:pt x="41" y="36"/>
                  </a:cubicBezTo>
                  <a:cubicBezTo>
                    <a:pt x="38" y="44"/>
                    <a:pt x="49" y="38"/>
                    <a:pt x="62" y="38"/>
                  </a:cubicBezTo>
                  <a:cubicBezTo>
                    <a:pt x="76" y="37"/>
                    <a:pt x="60" y="46"/>
                    <a:pt x="46" y="47"/>
                  </a:cubicBezTo>
                  <a:cubicBezTo>
                    <a:pt x="32" y="48"/>
                    <a:pt x="34" y="55"/>
                    <a:pt x="45" y="57"/>
                  </a:cubicBezTo>
                  <a:cubicBezTo>
                    <a:pt x="56" y="60"/>
                    <a:pt x="80" y="50"/>
                    <a:pt x="85" y="45"/>
                  </a:cubicBezTo>
                  <a:cubicBezTo>
                    <a:pt x="91" y="39"/>
                    <a:pt x="96" y="48"/>
                    <a:pt x="101" y="44"/>
                  </a:cubicBezTo>
                  <a:cubicBezTo>
                    <a:pt x="107" y="40"/>
                    <a:pt x="117" y="44"/>
                    <a:pt x="127" y="42"/>
                  </a:cubicBezTo>
                  <a:cubicBezTo>
                    <a:pt x="136" y="40"/>
                    <a:pt x="138" y="22"/>
                    <a:pt x="131" y="19"/>
                  </a:cubicBezTo>
                  <a:cubicBezTo>
                    <a:pt x="124" y="16"/>
                    <a:pt x="124" y="23"/>
                    <a:pt x="118" y="24"/>
                  </a:cubicBezTo>
                  <a:cubicBezTo>
                    <a:pt x="113" y="25"/>
                    <a:pt x="110" y="18"/>
                    <a:pt x="105" y="13"/>
                  </a:cubicBezTo>
                  <a:cubicBezTo>
                    <a:pt x="101" y="9"/>
                    <a:pt x="104" y="0"/>
                    <a:pt x="97" y="1"/>
                  </a:cubicBezTo>
                  <a:cubicBezTo>
                    <a:pt x="91" y="2"/>
                    <a:pt x="77" y="13"/>
                    <a:pt x="85" y="14"/>
                  </a:cubicBezTo>
                  <a:cubicBezTo>
                    <a:pt x="94" y="15"/>
                    <a:pt x="91" y="19"/>
                    <a:pt x="86" y="21"/>
                  </a:cubicBezTo>
                  <a:cubicBezTo>
                    <a:pt x="82" y="23"/>
                    <a:pt x="97" y="27"/>
                    <a:pt x="95" y="30"/>
                  </a:cubicBezTo>
                  <a:cubicBezTo>
                    <a:pt x="93" y="33"/>
                    <a:pt x="70" y="30"/>
                    <a:pt x="69" y="25"/>
                  </a:cubicBezTo>
                  <a:cubicBezTo>
                    <a:pt x="68" y="20"/>
                    <a:pt x="50" y="11"/>
                    <a:pt x="42" y="13"/>
                  </a:cubicBezTo>
                  <a:cubicBezTo>
                    <a:pt x="35" y="15"/>
                    <a:pt x="38" y="7"/>
                    <a:pt x="30" y="7"/>
                  </a:cubicBezTo>
                  <a:cubicBezTo>
                    <a:pt x="23" y="6"/>
                    <a:pt x="25" y="13"/>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4" name="Freeform 2201"/>
            <p:cNvSpPr>
              <a:spLocks/>
            </p:cNvSpPr>
            <p:nvPr/>
          </p:nvSpPr>
          <p:spPr bwMode="auto">
            <a:xfrm>
              <a:off x="1635593" y="2912547"/>
              <a:ext cx="50177" cy="55753"/>
            </a:xfrm>
            <a:custGeom>
              <a:avLst/>
              <a:gdLst>
                <a:gd name="T0" fmla="*/ 9 w 29"/>
                <a:gd name="T1" fmla="*/ 4 h 32"/>
                <a:gd name="T2" fmla="*/ 26 w 29"/>
                <a:gd name="T3" fmla="*/ 29 h 32"/>
                <a:gd name="T4" fmla="*/ 21 w 29"/>
                <a:gd name="T5" fmla="*/ 12 h 32"/>
                <a:gd name="T6" fmla="*/ 9 w 29"/>
                <a:gd name="T7" fmla="*/ 4 h 32"/>
              </a:gdLst>
              <a:ahLst/>
              <a:cxnLst>
                <a:cxn ang="0">
                  <a:pos x="T0" y="T1"/>
                </a:cxn>
                <a:cxn ang="0">
                  <a:pos x="T2" y="T3"/>
                </a:cxn>
                <a:cxn ang="0">
                  <a:pos x="T4" y="T5"/>
                </a:cxn>
                <a:cxn ang="0">
                  <a:pos x="T6" y="T7"/>
                </a:cxn>
              </a:cxnLst>
              <a:rect l="0" t="0" r="r" b="b"/>
              <a:pathLst>
                <a:path w="29" h="32">
                  <a:moveTo>
                    <a:pt x="9" y="4"/>
                  </a:moveTo>
                  <a:cubicBezTo>
                    <a:pt x="0" y="9"/>
                    <a:pt x="22" y="32"/>
                    <a:pt x="26" y="29"/>
                  </a:cubicBezTo>
                  <a:cubicBezTo>
                    <a:pt x="29" y="27"/>
                    <a:pt x="21" y="18"/>
                    <a:pt x="21" y="12"/>
                  </a:cubicBezTo>
                  <a:cubicBezTo>
                    <a:pt x="21" y="6"/>
                    <a:pt x="18" y="0"/>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5" name="Freeform 2202"/>
            <p:cNvSpPr>
              <a:spLocks/>
            </p:cNvSpPr>
            <p:nvPr/>
          </p:nvSpPr>
          <p:spPr bwMode="auto">
            <a:xfrm>
              <a:off x="3027531" y="3020456"/>
              <a:ext cx="57610" cy="32373"/>
            </a:xfrm>
            <a:custGeom>
              <a:avLst/>
              <a:gdLst>
                <a:gd name="T0" fmla="*/ 1 w 33"/>
                <a:gd name="T1" fmla="*/ 3 h 19"/>
                <a:gd name="T2" fmla="*/ 32 w 33"/>
                <a:gd name="T3" fmla="*/ 14 h 19"/>
                <a:gd name="T4" fmla="*/ 1 w 33"/>
                <a:gd name="T5" fmla="*/ 3 h 19"/>
              </a:gdLst>
              <a:ahLst/>
              <a:cxnLst>
                <a:cxn ang="0">
                  <a:pos x="T0" y="T1"/>
                </a:cxn>
                <a:cxn ang="0">
                  <a:pos x="T2" y="T3"/>
                </a:cxn>
                <a:cxn ang="0">
                  <a:pos x="T4" y="T5"/>
                </a:cxn>
              </a:cxnLst>
              <a:rect l="0" t="0" r="r" b="b"/>
              <a:pathLst>
                <a:path w="33" h="19">
                  <a:moveTo>
                    <a:pt x="1" y="3"/>
                  </a:moveTo>
                  <a:cubicBezTo>
                    <a:pt x="2" y="7"/>
                    <a:pt x="31" y="19"/>
                    <a:pt x="32" y="14"/>
                  </a:cubicBezTo>
                  <a:cubicBezTo>
                    <a:pt x="33" y="8"/>
                    <a:pt x="0" y="0"/>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6" name="Freeform 2203"/>
            <p:cNvSpPr>
              <a:spLocks/>
            </p:cNvSpPr>
            <p:nvPr/>
          </p:nvSpPr>
          <p:spPr bwMode="auto">
            <a:xfrm>
              <a:off x="1786123" y="2257898"/>
              <a:ext cx="223007" cy="136685"/>
            </a:xfrm>
            <a:custGeom>
              <a:avLst/>
              <a:gdLst>
                <a:gd name="T0" fmla="*/ 21 w 126"/>
                <a:gd name="T1" fmla="*/ 62 h 80"/>
                <a:gd name="T2" fmla="*/ 37 w 126"/>
                <a:gd name="T3" fmla="*/ 80 h 80"/>
                <a:gd name="T4" fmla="*/ 44 w 126"/>
                <a:gd name="T5" fmla="*/ 75 h 80"/>
                <a:gd name="T6" fmla="*/ 55 w 126"/>
                <a:gd name="T7" fmla="*/ 72 h 80"/>
                <a:gd name="T8" fmla="*/ 66 w 126"/>
                <a:gd name="T9" fmla="*/ 64 h 80"/>
                <a:gd name="T10" fmla="*/ 77 w 126"/>
                <a:gd name="T11" fmla="*/ 53 h 80"/>
                <a:gd name="T12" fmla="*/ 86 w 126"/>
                <a:gd name="T13" fmla="*/ 42 h 80"/>
                <a:gd name="T14" fmla="*/ 122 w 126"/>
                <a:gd name="T15" fmla="*/ 27 h 80"/>
                <a:gd name="T16" fmla="*/ 108 w 126"/>
                <a:gd name="T17" fmla="*/ 14 h 80"/>
                <a:gd name="T18" fmla="*/ 85 w 126"/>
                <a:gd name="T19" fmla="*/ 12 h 80"/>
                <a:gd name="T20" fmla="*/ 78 w 126"/>
                <a:gd name="T21" fmla="*/ 9 h 80"/>
                <a:gd name="T22" fmla="*/ 55 w 126"/>
                <a:gd name="T23" fmla="*/ 3 h 80"/>
                <a:gd name="T24" fmla="*/ 20 w 126"/>
                <a:gd name="T25" fmla="*/ 8 h 80"/>
                <a:gd name="T26" fmla="*/ 25 w 126"/>
                <a:gd name="T27" fmla="*/ 19 h 80"/>
                <a:gd name="T28" fmla="*/ 17 w 126"/>
                <a:gd name="T29" fmla="*/ 36 h 80"/>
                <a:gd name="T30" fmla="*/ 7 w 126"/>
                <a:gd name="T31" fmla="*/ 53 h 80"/>
                <a:gd name="T32" fmla="*/ 21 w 126"/>
                <a:gd name="T33"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80">
                  <a:moveTo>
                    <a:pt x="21" y="62"/>
                  </a:moveTo>
                  <a:cubicBezTo>
                    <a:pt x="30" y="64"/>
                    <a:pt x="31" y="80"/>
                    <a:pt x="37" y="80"/>
                  </a:cubicBezTo>
                  <a:cubicBezTo>
                    <a:pt x="41" y="80"/>
                    <a:pt x="38" y="75"/>
                    <a:pt x="44" y="75"/>
                  </a:cubicBezTo>
                  <a:cubicBezTo>
                    <a:pt x="51" y="75"/>
                    <a:pt x="49" y="72"/>
                    <a:pt x="55" y="72"/>
                  </a:cubicBezTo>
                  <a:cubicBezTo>
                    <a:pt x="61" y="73"/>
                    <a:pt x="66" y="71"/>
                    <a:pt x="66" y="64"/>
                  </a:cubicBezTo>
                  <a:cubicBezTo>
                    <a:pt x="66" y="57"/>
                    <a:pt x="71" y="54"/>
                    <a:pt x="77" y="53"/>
                  </a:cubicBezTo>
                  <a:cubicBezTo>
                    <a:pt x="83" y="51"/>
                    <a:pt x="77" y="44"/>
                    <a:pt x="86" y="42"/>
                  </a:cubicBezTo>
                  <a:cubicBezTo>
                    <a:pt x="94" y="40"/>
                    <a:pt x="118" y="30"/>
                    <a:pt x="122" y="27"/>
                  </a:cubicBezTo>
                  <a:cubicBezTo>
                    <a:pt x="126" y="24"/>
                    <a:pt x="117" y="20"/>
                    <a:pt x="108" y="14"/>
                  </a:cubicBezTo>
                  <a:cubicBezTo>
                    <a:pt x="99" y="9"/>
                    <a:pt x="92" y="7"/>
                    <a:pt x="85" y="12"/>
                  </a:cubicBezTo>
                  <a:cubicBezTo>
                    <a:pt x="78" y="16"/>
                    <a:pt x="83" y="7"/>
                    <a:pt x="78" y="9"/>
                  </a:cubicBezTo>
                  <a:cubicBezTo>
                    <a:pt x="72" y="12"/>
                    <a:pt x="57" y="5"/>
                    <a:pt x="55" y="3"/>
                  </a:cubicBezTo>
                  <a:cubicBezTo>
                    <a:pt x="53" y="0"/>
                    <a:pt x="26" y="8"/>
                    <a:pt x="20" y="8"/>
                  </a:cubicBezTo>
                  <a:cubicBezTo>
                    <a:pt x="13" y="8"/>
                    <a:pt x="20" y="15"/>
                    <a:pt x="25" y="19"/>
                  </a:cubicBezTo>
                  <a:cubicBezTo>
                    <a:pt x="29" y="22"/>
                    <a:pt x="14" y="33"/>
                    <a:pt x="17" y="36"/>
                  </a:cubicBezTo>
                  <a:cubicBezTo>
                    <a:pt x="20" y="38"/>
                    <a:pt x="14" y="45"/>
                    <a:pt x="7" y="53"/>
                  </a:cubicBezTo>
                  <a:cubicBezTo>
                    <a:pt x="0" y="61"/>
                    <a:pt x="12" y="60"/>
                    <a:pt x="2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7" name="Freeform 2204"/>
            <p:cNvSpPr>
              <a:spLocks/>
            </p:cNvSpPr>
            <p:nvPr/>
          </p:nvSpPr>
          <p:spPr bwMode="auto">
            <a:xfrm>
              <a:off x="2505322" y="2286673"/>
              <a:ext cx="596545" cy="413652"/>
            </a:xfrm>
            <a:custGeom>
              <a:avLst/>
              <a:gdLst>
                <a:gd name="T0" fmla="*/ 215 w 336"/>
                <a:gd name="T1" fmla="*/ 54 h 241"/>
                <a:gd name="T2" fmla="*/ 185 w 336"/>
                <a:gd name="T3" fmla="*/ 44 h 241"/>
                <a:gd name="T4" fmla="*/ 147 w 336"/>
                <a:gd name="T5" fmla="*/ 27 h 241"/>
                <a:gd name="T6" fmla="*/ 127 w 336"/>
                <a:gd name="T7" fmla="*/ 34 h 241"/>
                <a:gd name="T8" fmla="*/ 109 w 336"/>
                <a:gd name="T9" fmla="*/ 21 h 241"/>
                <a:gd name="T10" fmla="*/ 79 w 336"/>
                <a:gd name="T11" fmla="*/ 7 h 241"/>
                <a:gd name="T12" fmla="*/ 59 w 336"/>
                <a:gd name="T13" fmla="*/ 33 h 241"/>
                <a:gd name="T14" fmla="*/ 65 w 336"/>
                <a:gd name="T15" fmla="*/ 52 h 241"/>
                <a:gd name="T16" fmla="*/ 43 w 336"/>
                <a:gd name="T17" fmla="*/ 30 h 241"/>
                <a:gd name="T18" fmla="*/ 61 w 336"/>
                <a:gd name="T19" fmla="*/ 4 h 241"/>
                <a:gd name="T20" fmla="*/ 6 w 336"/>
                <a:gd name="T21" fmla="*/ 54 h 241"/>
                <a:gd name="T22" fmla="*/ 27 w 336"/>
                <a:gd name="T23" fmla="*/ 64 h 241"/>
                <a:gd name="T24" fmla="*/ 32 w 336"/>
                <a:gd name="T25" fmla="*/ 76 h 241"/>
                <a:gd name="T26" fmla="*/ 66 w 336"/>
                <a:gd name="T27" fmla="*/ 82 h 241"/>
                <a:gd name="T28" fmla="*/ 103 w 336"/>
                <a:gd name="T29" fmla="*/ 82 h 241"/>
                <a:gd name="T30" fmla="*/ 127 w 336"/>
                <a:gd name="T31" fmla="*/ 78 h 241"/>
                <a:gd name="T32" fmla="*/ 143 w 336"/>
                <a:gd name="T33" fmla="*/ 81 h 241"/>
                <a:gd name="T34" fmla="*/ 166 w 336"/>
                <a:gd name="T35" fmla="*/ 98 h 241"/>
                <a:gd name="T36" fmla="*/ 172 w 336"/>
                <a:gd name="T37" fmla="*/ 103 h 241"/>
                <a:gd name="T38" fmla="*/ 200 w 336"/>
                <a:gd name="T39" fmla="*/ 125 h 241"/>
                <a:gd name="T40" fmla="*/ 218 w 336"/>
                <a:gd name="T41" fmla="*/ 143 h 241"/>
                <a:gd name="T42" fmla="*/ 219 w 336"/>
                <a:gd name="T43" fmla="*/ 159 h 241"/>
                <a:gd name="T44" fmla="*/ 188 w 336"/>
                <a:gd name="T45" fmla="*/ 168 h 241"/>
                <a:gd name="T46" fmla="*/ 146 w 336"/>
                <a:gd name="T47" fmla="*/ 176 h 241"/>
                <a:gd name="T48" fmla="*/ 165 w 336"/>
                <a:gd name="T49" fmla="*/ 191 h 241"/>
                <a:gd name="T50" fmla="*/ 193 w 336"/>
                <a:gd name="T51" fmla="*/ 188 h 241"/>
                <a:gd name="T52" fmla="*/ 212 w 336"/>
                <a:gd name="T53" fmla="*/ 214 h 241"/>
                <a:gd name="T54" fmla="*/ 274 w 336"/>
                <a:gd name="T55" fmla="*/ 236 h 241"/>
                <a:gd name="T56" fmla="*/ 262 w 336"/>
                <a:gd name="T57" fmla="*/ 209 h 241"/>
                <a:gd name="T58" fmla="*/ 286 w 336"/>
                <a:gd name="T59" fmla="*/ 198 h 241"/>
                <a:gd name="T60" fmla="*/ 256 w 336"/>
                <a:gd name="T61" fmla="*/ 166 h 241"/>
                <a:gd name="T62" fmla="*/ 275 w 336"/>
                <a:gd name="T63" fmla="*/ 159 h 241"/>
                <a:gd name="T64" fmla="*/ 304 w 336"/>
                <a:gd name="T65" fmla="*/ 172 h 241"/>
                <a:gd name="T66" fmla="*/ 330 w 336"/>
                <a:gd name="T67" fmla="*/ 151 h 241"/>
                <a:gd name="T68" fmla="*/ 307 w 336"/>
                <a:gd name="T69" fmla="*/ 134 h 241"/>
                <a:gd name="T70" fmla="*/ 267 w 336"/>
                <a:gd name="T71" fmla="*/ 117 h 241"/>
                <a:gd name="T72" fmla="*/ 268 w 336"/>
                <a:gd name="T73" fmla="*/ 101 h 241"/>
                <a:gd name="T74" fmla="*/ 261 w 336"/>
                <a:gd name="T75" fmla="*/ 89 h 241"/>
                <a:gd name="T76" fmla="*/ 247 w 336"/>
                <a:gd name="T77" fmla="*/ 84 h 241"/>
                <a:gd name="T78" fmla="*/ 232 w 336"/>
                <a:gd name="T79" fmla="*/ 69 h 241"/>
                <a:gd name="T80" fmla="*/ 209 w 336"/>
                <a:gd name="T81" fmla="*/ 6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6" h="241">
                  <a:moveTo>
                    <a:pt x="205" y="63"/>
                  </a:moveTo>
                  <a:cubicBezTo>
                    <a:pt x="210" y="63"/>
                    <a:pt x="216" y="59"/>
                    <a:pt x="215" y="54"/>
                  </a:cubicBezTo>
                  <a:cubicBezTo>
                    <a:pt x="213" y="50"/>
                    <a:pt x="200" y="49"/>
                    <a:pt x="198" y="55"/>
                  </a:cubicBezTo>
                  <a:cubicBezTo>
                    <a:pt x="195" y="60"/>
                    <a:pt x="185" y="49"/>
                    <a:pt x="185" y="44"/>
                  </a:cubicBezTo>
                  <a:cubicBezTo>
                    <a:pt x="185" y="40"/>
                    <a:pt x="169" y="44"/>
                    <a:pt x="171" y="36"/>
                  </a:cubicBezTo>
                  <a:cubicBezTo>
                    <a:pt x="173" y="29"/>
                    <a:pt x="152" y="27"/>
                    <a:pt x="147" y="27"/>
                  </a:cubicBezTo>
                  <a:cubicBezTo>
                    <a:pt x="141" y="27"/>
                    <a:pt x="133" y="31"/>
                    <a:pt x="134" y="36"/>
                  </a:cubicBezTo>
                  <a:cubicBezTo>
                    <a:pt x="135" y="41"/>
                    <a:pt x="128" y="39"/>
                    <a:pt x="127" y="34"/>
                  </a:cubicBezTo>
                  <a:cubicBezTo>
                    <a:pt x="126" y="28"/>
                    <a:pt x="113" y="40"/>
                    <a:pt x="109" y="40"/>
                  </a:cubicBezTo>
                  <a:cubicBezTo>
                    <a:pt x="105" y="40"/>
                    <a:pt x="111" y="25"/>
                    <a:pt x="109" y="21"/>
                  </a:cubicBezTo>
                  <a:cubicBezTo>
                    <a:pt x="107" y="16"/>
                    <a:pt x="104" y="15"/>
                    <a:pt x="101" y="7"/>
                  </a:cubicBezTo>
                  <a:cubicBezTo>
                    <a:pt x="98" y="0"/>
                    <a:pt x="83" y="3"/>
                    <a:pt x="79" y="7"/>
                  </a:cubicBezTo>
                  <a:cubicBezTo>
                    <a:pt x="75" y="12"/>
                    <a:pt x="62" y="10"/>
                    <a:pt x="55" y="17"/>
                  </a:cubicBezTo>
                  <a:cubicBezTo>
                    <a:pt x="48" y="24"/>
                    <a:pt x="56" y="31"/>
                    <a:pt x="59" y="33"/>
                  </a:cubicBezTo>
                  <a:cubicBezTo>
                    <a:pt x="62" y="36"/>
                    <a:pt x="48" y="40"/>
                    <a:pt x="53" y="44"/>
                  </a:cubicBezTo>
                  <a:cubicBezTo>
                    <a:pt x="57" y="48"/>
                    <a:pt x="64" y="46"/>
                    <a:pt x="65" y="52"/>
                  </a:cubicBezTo>
                  <a:cubicBezTo>
                    <a:pt x="65" y="59"/>
                    <a:pt x="48" y="50"/>
                    <a:pt x="46" y="45"/>
                  </a:cubicBezTo>
                  <a:cubicBezTo>
                    <a:pt x="43" y="39"/>
                    <a:pt x="47" y="34"/>
                    <a:pt x="43" y="30"/>
                  </a:cubicBezTo>
                  <a:cubicBezTo>
                    <a:pt x="40" y="26"/>
                    <a:pt x="43" y="21"/>
                    <a:pt x="49" y="14"/>
                  </a:cubicBezTo>
                  <a:cubicBezTo>
                    <a:pt x="56" y="7"/>
                    <a:pt x="61" y="8"/>
                    <a:pt x="61" y="4"/>
                  </a:cubicBezTo>
                  <a:cubicBezTo>
                    <a:pt x="61" y="0"/>
                    <a:pt x="33" y="0"/>
                    <a:pt x="16" y="15"/>
                  </a:cubicBezTo>
                  <a:cubicBezTo>
                    <a:pt x="0" y="30"/>
                    <a:pt x="5" y="50"/>
                    <a:pt x="6" y="54"/>
                  </a:cubicBezTo>
                  <a:cubicBezTo>
                    <a:pt x="7" y="58"/>
                    <a:pt x="21" y="56"/>
                    <a:pt x="30" y="59"/>
                  </a:cubicBezTo>
                  <a:cubicBezTo>
                    <a:pt x="38" y="61"/>
                    <a:pt x="34" y="65"/>
                    <a:pt x="27" y="64"/>
                  </a:cubicBezTo>
                  <a:cubicBezTo>
                    <a:pt x="21" y="63"/>
                    <a:pt x="10" y="61"/>
                    <a:pt x="10" y="65"/>
                  </a:cubicBezTo>
                  <a:cubicBezTo>
                    <a:pt x="11" y="70"/>
                    <a:pt x="24" y="78"/>
                    <a:pt x="32" y="76"/>
                  </a:cubicBezTo>
                  <a:cubicBezTo>
                    <a:pt x="40" y="74"/>
                    <a:pt x="40" y="74"/>
                    <a:pt x="44" y="79"/>
                  </a:cubicBezTo>
                  <a:cubicBezTo>
                    <a:pt x="47" y="83"/>
                    <a:pt x="57" y="82"/>
                    <a:pt x="66" y="82"/>
                  </a:cubicBezTo>
                  <a:cubicBezTo>
                    <a:pt x="76" y="83"/>
                    <a:pt x="87" y="86"/>
                    <a:pt x="91" y="87"/>
                  </a:cubicBezTo>
                  <a:cubicBezTo>
                    <a:pt x="96" y="87"/>
                    <a:pt x="101" y="84"/>
                    <a:pt x="103" y="82"/>
                  </a:cubicBezTo>
                  <a:cubicBezTo>
                    <a:pt x="104" y="79"/>
                    <a:pt x="123" y="86"/>
                    <a:pt x="128" y="85"/>
                  </a:cubicBezTo>
                  <a:cubicBezTo>
                    <a:pt x="134" y="85"/>
                    <a:pt x="130" y="80"/>
                    <a:pt x="127" y="78"/>
                  </a:cubicBezTo>
                  <a:cubicBezTo>
                    <a:pt x="123" y="77"/>
                    <a:pt x="125" y="70"/>
                    <a:pt x="129" y="73"/>
                  </a:cubicBezTo>
                  <a:cubicBezTo>
                    <a:pt x="134" y="75"/>
                    <a:pt x="141" y="77"/>
                    <a:pt x="143" y="81"/>
                  </a:cubicBezTo>
                  <a:cubicBezTo>
                    <a:pt x="144" y="85"/>
                    <a:pt x="148" y="83"/>
                    <a:pt x="149" y="87"/>
                  </a:cubicBezTo>
                  <a:cubicBezTo>
                    <a:pt x="149" y="90"/>
                    <a:pt x="165" y="94"/>
                    <a:pt x="166" y="98"/>
                  </a:cubicBezTo>
                  <a:cubicBezTo>
                    <a:pt x="166" y="102"/>
                    <a:pt x="150" y="104"/>
                    <a:pt x="155" y="108"/>
                  </a:cubicBezTo>
                  <a:cubicBezTo>
                    <a:pt x="159" y="111"/>
                    <a:pt x="166" y="103"/>
                    <a:pt x="172" y="103"/>
                  </a:cubicBezTo>
                  <a:cubicBezTo>
                    <a:pt x="178" y="102"/>
                    <a:pt x="178" y="116"/>
                    <a:pt x="183" y="114"/>
                  </a:cubicBezTo>
                  <a:cubicBezTo>
                    <a:pt x="189" y="111"/>
                    <a:pt x="194" y="116"/>
                    <a:pt x="200" y="125"/>
                  </a:cubicBezTo>
                  <a:cubicBezTo>
                    <a:pt x="206" y="133"/>
                    <a:pt x="199" y="141"/>
                    <a:pt x="200" y="144"/>
                  </a:cubicBezTo>
                  <a:cubicBezTo>
                    <a:pt x="200" y="147"/>
                    <a:pt x="212" y="146"/>
                    <a:pt x="218" y="143"/>
                  </a:cubicBezTo>
                  <a:cubicBezTo>
                    <a:pt x="225" y="139"/>
                    <a:pt x="231" y="147"/>
                    <a:pt x="236" y="151"/>
                  </a:cubicBezTo>
                  <a:cubicBezTo>
                    <a:pt x="241" y="156"/>
                    <a:pt x="217" y="163"/>
                    <a:pt x="219" y="159"/>
                  </a:cubicBezTo>
                  <a:cubicBezTo>
                    <a:pt x="221" y="155"/>
                    <a:pt x="205" y="143"/>
                    <a:pt x="191" y="149"/>
                  </a:cubicBezTo>
                  <a:cubicBezTo>
                    <a:pt x="176" y="154"/>
                    <a:pt x="186" y="163"/>
                    <a:pt x="188" y="168"/>
                  </a:cubicBezTo>
                  <a:cubicBezTo>
                    <a:pt x="189" y="173"/>
                    <a:pt x="175" y="178"/>
                    <a:pt x="161" y="173"/>
                  </a:cubicBezTo>
                  <a:cubicBezTo>
                    <a:pt x="148" y="169"/>
                    <a:pt x="152" y="176"/>
                    <a:pt x="146" y="176"/>
                  </a:cubicBezTo>
                  <a:cubicBezTo>
                    <a:pt x="141" y="176"/>
                    <a:pt x="135" y="185"/>
                    <a:pt x="140" y="190"/>
                  </a:cubicBezTo>
                  <a:cubicBezTo>
                    <a:pt x="145" y="196"/>
                    <a:pt x="156" y="191"/>
                    <a:pt x="165" y="191"/>
                  </a:cubicBezTo>
                  <a:cubicBezTo>
                    <a:pt x="174" y="192"/>
                    <a:pt x="175" y="194"/>
                    <a:pt x="176" y="189"/>
                  </a:cubicBezTo>
                  <a:cubicBezTo>
                    <a:pt x="177" y="184"/>
                    <a:pt x="186" y="187"/>
                    <a:pt x="193" y="188"/>
                  </a:cubicBezTo>
                  <a:cubicBezTo>
                    <a:pt x="199" y="190"/>
                    <a:pt x="198" y="199"/>
                    <a:pt x="206" y="200"/>
                  </a:cubicBezTo>
                  <a:cubicBezTo>
                    <a:pt x="214" y="201"/>
                    <a:pt x="207" y="209"/>
                    <a:pt x="212" y="214"/>
                  </a:cubicBezTo>
                  <a:cubicBezTo>
                    <a:pt x="217" y="220"/>
                    <a:pt x="233" y="217"/>
                    <a:pt x="239" y="223"/>
                  </a:cubicBezTo>
                  <a:cubicBezTo>
                    <a:pt x="245" y="229"/>
                    <a:pt x="271" y="241"/>
                    <a:pt x="274" y="236"/>
                  </a:cubicBezTo>
                  <a:cubicBezTo>
                    <a:pt x="278" y="231"/>
                    <a:pt x="252" y="208"/>
                    <a:pt x="245" y="206"/>
                  </a:cubicBezTo>
                  <a:cubicBezTo>
                    <a:pt x="237" y="204"/>
                    <a:pt x="252" y="202"/>
                    <a:pt x="262" y="209"/>
                  </a:cubicBezTo>
                  <a:cubicBezTo>
                    <a:pt x="271" y="217"/>
                    <a:pt x="285" y="220"/>
                    <a:pt x="292" y="211"/>
                  </a:cubicBezTo>
                  <a:cubicBezTo>
                    <a:pt x="299" y="202"/>
                    <a:pt x="286" y="205"/>
                    <a:pt x="286" y="198"/>
                  </a:cubicBezTo>
                  <a:cubicBezTo>
                    <a:pt x="286" y="192"/>
                    <a:pt x="282" y="183"/>
                    <a:pt x="275" y="183"/>
                  </a:cubicBezTo>
                  <a:cubicBezTo>
                    <a:pt x="268" y="183"/>
                    <a:pt x="250" y="169"/>
                    <a:pt x="256" y="166"/>
                  </a:cubicBezTo>
                  <a:cubicBezTo>
                    <a:pt x="263" y="163"/>
                    <a:pt x="254" y="159"/>
                    <a:pt x="259" y="153"/>
                  </a:cubicBezTo>
                  <a:cubicBezTo>
                    <a:pt x="264" y="148"/>
                    <a:pt x="269" y="158"/>
                    <a:pt x="275" y="159"/>
                  </a:cubicBezTo>
                  <a:cubicBezTo>
                    <a:pt x="281" y="159"/>
                    <a:pt x="282" y="167"/>
                    <a:pt x="292" y="175"/>
                  </a:cubicBezTo>
                  <a:cubicBezTo>
                    <a:pt x="301" y="183"/>
                    <a:pt x="302" y="177"/>
                    <a:pt x="304" y="172"/>
                  </a:cubicBezTo>
                  <a:cubicBezTo>
                    <a:pt x="305" y="166"/>
                    <a:pt x="316" y="171"/>
                    <a:pt x="315" y="165"/>
                  </a:cubicBezTo>
                  <a:cubicBezTo>
                    <a:pt x="315" y="160"/>
                    <a:pt x="324" y="153"/>
                    <a:pt x="330" y="151"/>
                  </a:cubicBezTo>
                  <a:cubicBezTo>
                    <a:pt x="336" y="148"/>
                    <a:pt x="325" y="142"/>
                    <a:pt x="317" y="143"/>
                  </a:cubicBezTo>
                  <a:cubicBezTo>
                    <a:pt x="309" y="143"/>
                    <a:pt x="307" y="138"/>
                    <a:pt x="307" y="134"/>
                  </a:cubicBezTo>
                  <a:cubicBezTo>
                    <a:pt x="307" y="131"/>
                    <a:pt x="292" y="122"/>
                    <a:pt x="287" y="124"/>
                  </a:cubicBezTo>
                  <a:cubicBezTo>
                    <a:pt x="282" y="125"/>
                    <a:pt x="274" y="117"/>
                    <a:pt x="267" y="117"/>
                  </a:cubicBezTo>
                  <a:cubicBezTo>
                    <a:pt x="261" y="116"/>
                    <a:pt x="251" y="111"/>
                    <a:pt x="252" y="104"/>
                  </a:cubicBezTo>
                  <a:cubicBezTo>
                    <a:pt x="253" y="97"/>
                    <a:pt x="265" y="106"/>
                    <a:pt x="268" y="101"/>
                  </a:cubicBezTo>
                  <a:cubicBezTo>
                    <a:pt x="270" y="95"/>
                    <a:pt x="255" y="98"/>
                    <a:pt x="255" y="94"/>
                  </a:cubicBezTo>
                  <a:cubicBezTo>
                    <a:pt x="254" y="90"/>
                    <a:pt x="258" y="92"/>
                    <a:pt x="261" y="89"/>
                  </a:cubicBezTo>
                  <a:cubicBezTo>
                    <a:pt x="264" y="87"/>
                    <a:pt x="259" y="82"/>
                    <a:pt x="255" y="80"/>
                  </a:cubicBezTo>
                  <a:cubicBezTo>
                    <a:pt x="252" y="78"/>
                    <a:pt x="251" y="84"/>
                    <a:pt x="247" y="84"/>
                  </a:cubicBezTo>
                  <a:cubicBezTo>
                    <a:pt x="244" y="84"/>
                    <a:pt x="247" y="78"/>
                    <a:pt x="249" y="75"/>
                  </a:cubicBezTo>
                  <a:cubicBezTo>
                    <a:pt x="252" y="71"/>
                    <a:pt x="238" y="67"/>
                    <a:pt x="232" y="69"/>
                  </a:cubicBezTo>
                  <a:cubicBezTo>
                    <a:pt x="226" y="71"/>
                    <a:pt x="224" y="68"/>
                    <a:pt x="224" y="64"/>
                  </a:cubicBezTo>
                  <a:cubicBezTo>
                    <a:pt x="224" y="60"/>
                    <a:pt x="213" y="64"/>
                    <a:pt x="209" y="67"/>
                  </a:cubicBezTo>
                  <a:cubicBezTo>
                    <a:pt x="205" y="70"/>
                    <a:pt x="200" y="64"/>
                    <a:pt x="20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8" name="Freeform 2205"/>
            <p:cNvSpPr>
              <a:spLocks/>
            </p:cNvSpPr>
            <p:nvPr/>
          </p:nvSpPr>
          <p:spPr bwMode="auto">
            <a:xfrm>
              <a:off x="3126026" y="2980889"/>
              <a:ext cx="143096" cy="124096"/>
            </a:xfrm>
            <a:custGeom>
              <a:avLst/>
              <a:gdLst>
                <a:gd name="T0" fmla="*/ 44 w 81"/>
                <a:gd name="T1" fmla="*/ 5 h 72"/>
                <a:gd name="T2" fmla="*/ 39 w 81"/>
                <a:gd name="T3" fmla="*/ 2 h 72"/>
                <a:gd name="T4" fmla="*/ 21 w 81"/>
                <a:gd name="T5" fmla="*/ 27 h 72"/>
                <a:gd name="T6" fmla="*/ 16 w 81"/>
                <a:gd name="T7" fmla="*/ 38 h 72"/>
                <a:gd name="T8" fmla="*/ 9 w 81"/>
                <a:gd name="T9" fmla="*/ 44 h 72"/>
                <a:gd name="T10" fmla="*/ 6 w 81"/>
                <a:gd name="T11" fmla="*/ 58 h 72"/>
                <a:gd name="T12" fmla="*/ 23 w 81"/>
                <a:gd name="T13" fmla="*/ 58 h 72"/>
                <a:gd name="T14" fmla="*/ 39 w 81"/>
                <a:gd name="T15" fmla="*/ 55 h 72"/>
                <a:gd name="T16" fmla="*/ 50 w 81"/>
                <a:gd name="T17" fmla="*/ 58 h 72"/>
                <a:gd name="T18" fmla="*/ 47 w 81"/>
                <a:gd name="T19" fmla="*/ 66 h 72"/>
                <a:gd name="T20" fmla="*/ 57 w 81"/>
                <a:gd name="T21" fmla="*/ 62 h 72"/>
                <a:gd name="T22" fmla="*/ 64 w 81"/>
                <a:gd name="T23" fmla="*/ 65 h 72"/>
                <a:gd name="T24" fmla="*/ 78 w 81"/>
                <a:gd name="T25" fmla="*/ 66 h 72"/>
                <a:gd name="T26" fmla="*/ 73 w 81"/>
                <a:gd name="T27" fmla="*/ 56 h 72"/>
                <a:gd name="T28" fmla="*/ 72 w 81"/>
                <a:gd name="T29" fmla="*/ 50 h 72"/>
                <a:gd name="T30" fmla="*/ 67 w 81"/>
                <a:gd name="T31" fmla="*/ 48 h 72"/>
                <a:gd name="T32" fmla="*/ 68 w 81"/>
                <a:gd name="T33" fmla="*/ 37 h 72"/>
                <a:gd name="T34" fmla="*/ 59 w 81"/>
                <a:gd name="T35" fmla="*/ 34 h 72"/>
                <a:gd name="T36" fmla="*/ 49 w 81"/>
                <a:gd name="T37" fmla="*/ 32 h 72"/>
                <a:gd name="T38" fmla="*/ 44 w 81"/>
                <a:gd name="T39" fmla="*/ 26 h 72"/>
                <a:gd name="T40" fmla="*/ 35 w 81"/>
                <a:gd name="T41" fmla="*/ 26 h 72"/>
                <a:gd name="T42" fmla="*/ 36 w 81"/>
                <a:gd name="T43" fmla="*/ 18 h 72"/>
                <a:gd name="T44" fmla="*/ 44 w 81"/>
                <a:gd name="T45"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72">
                  <a:moveTo>
                    <a:pt x="44" y="5"/>
                  </a:moveTo>
                  <a:cubicBezTo>
                    <a:pt x="49" y="3"/>
                    <a:pt x="44" y="0"/>
                    <a:pt x="39" y="2"/>
                  </a:cubicBezTo>
                  <a:cubicBezTo>
                    <a:pt x="34" y="4"/>
                    <a:pt x="21" y="22"/>
                    <a:pt x="21" y="27"/>
                  </a:cubicBezTo>
                  <a:cubicBezTo>
                    <a:pt x="21" y="32"/>
                    <a:pt x="20" y="38"/>
                    <a:pt x="16" y="38"/>
                  </a:cubicBezTo>
                  <a:cubicBezTo>
                    <a:pt x="11" y="37"/>
                    <a:pt x="6" y="42"/>
                    <a:pt x="9" y="44"/>
                  </a:cubicBezTo>
                  <a:cubicBezTo>
                    <a:pt x="13" y="47"/>
                    <a:pt x="0" y="54"/>
                    <a:pt x="6" y="58"/>
                  </a:cubicBezTo>
                  <a:cubicBezTo>
                    <a:pt x="10" y="60"/>
                    <a:pt x="17" y="57"/>
                    <a:pt x="23" y="58"/>
                  </a:cubicBezTo>
                  <a:cubicBezTo>
                    <a:pt x="29" y="58"/>
                    <a:pt x="34" y="59"/>
                    <a:pt x="39" y="55"/>
                  </a:cubicBezTo>
                  <a:cubicBezTo>
                    <a:pt x="44" y="51"/>
                    <a:pt x="44" y="58"/>
                    <a:pt x="50" y="58"/>
                  </a:cubicBezTo>
                  <a:cubicBezTo>
                    <a:pt x="55" y="57"/>
                    <a:pt x="47" y="62"/>
                    <a:pt x="47" y="66"/>
                  </a:cubicBezTo>
                  <a:cubicBezTo>
                    <a:pt x="47" y="69"/>
                    <a:pt x="53" y="64"/>
                    <a:pt x="57" y="62"/>
                  </a:cubicBezTo>
                  <a:cubicBezTo>
                    <a:pt x="61" y="60"/>
                    <a:pt x="66" y="62"/>
                    <a:pt x="64" y="65"/>
                  </a:cubicBezTo>
                  <a:cubicBezTo>
                    <a:pt x="62" y="68"/>
                    <a:pt x="75" y="72"/>
                    <a:pt x="78" y="66"/>
                  </a:cubicBezTo>
                  <a:cubicBezTo>
                    <a:pt x="81" y="61"/>
                    <a:pt x="75" y="53"/>
                    <a:pt x="73" y="56"/>
                  </a:cubicBezTo>
                  <a:cubicBezTo>
                    <a:pt x="71" y="60"/>
                    <a:pt x="68" y="54"/>
                    <a:pt x="72" y="50"/>
                  </a:cubicBezTo>
                  <a:cubicBezTo>
                    <a:pt x="76" y="47"/>
                    <a:pt x="71" y="46"/>
                    <a:pt x="67" y="48"/>
                  </a:cubicBezTo>
                  <a:cubicBezTo>
                    <a:pt x="63" y="50"/>
                    <a:pt x="64" y="39"/>
                    <a:pt x="68" y="37"/>
                  </a:cubicBezTo>
                  <a:cubicBezTo>
                    <a:pt x="72" y="35"/>
                    <a:pt x="59" y="31"/>
                    <a:pt x="59" y="34"/>
                  </a:cubicBezTo>
                  <a:cubicBezTo>
                    <a:pt x="59" y="38"/>
                    <a:pt x="50" y="36"/>
                    <a:pt x="49" y="32"/>
                  </a:cubicBezTo>
                  <a:cubicBezTo>
                    <a:pt x="48" y="29"/>
                    <a:pt x="42" y="28"/>
                    <a:pt x="44" y="26"/>
                  </a:cubicBezTo>
                  <a:cubicBezTo>
                    <a:pt x="46" y="23"/>
                    <a:pt x="36" y="22"/>
                    <a:pt x="35" y="26"/>
                  </a:cubicBezTo>
                  <a:cubicBezTo>
                    <a:pt x="34" y="30"/>
                    <a:pt x="31" y="23"/>
                    <a:pt x="36" y="18"/>
                  </a:cubicBezTo>
                  <a:cubicBezTo>
                    <a:pt x="41" y="13"/>
                    <a:pt x="40" y="8"/>
                    <a:pt x="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9" name="Freeform 2206"/>
            <p:cNvSpPr>
              <a:spLocks/>
            </p:cNvSpPr>
            <p:nvPr/>
          </p:nvSpPr>
          <p:spPr bwMode="auto">
            <a:xfrm>
              <a:off x="2758064" y="2486305"/>
              <a:ext cx="59469" cy="44962"/>
            </a:xfrm>
            <a:custGeom>
              <a:avLst/>
              <a:gdLst>
                <a:gd name="T0" fmla="*/ 28 w 34"/>
                <a:gd name="T1" fmla="*/ 19 h 26"/>
                <a:gd name="T2" fmla="*/ 29 w 34"/>
                <a:gd name="T3" fmla="*/ 4 h 26"/>
                <a:gd name="T4" fmla="*/ 15 w 34"/>
                <a:gd name="T5" fmla="*/ 0 h 26"/>
                <a:gd name="T6" fmla="*/ 5 w 34"/>
                <a:gd name="T7" fmla="*/ 18 h 26"/>
                <a:gd name="T8" fmla="*/ 28 w 34"/>
                <a:gd name="T9" fmla="*/ 19 h 26"/>
              </a:gdLst>
              <a:ahLst/>
              <a:cxnLst>
                <a:cxn ang="0">
                  <a:pos x="T0" y="T1"/>
                </a:cxn>
                <a:cxn ang="0">
                  <a:pos x="T2" y="T3"/>
                </a:cxn>
                <a:cxn ang="0">
                  <a:pos x="T4" y="T5"/>
                </a:cxn>
                <a:cxn ang="0">
                  <a:pos x="T6" y="T7"/>
                </a:cxn>
                <a:cxn ang="0">
                  <a:pos x="T8" y="T9"/>
                </a:cxn>
              </a:cxnLst>
              <a:rect l="0" t="0" r="r" b="b"/>
              <a:pathLst>
                <a:path w="34" h="26">
                  <a:moveTo>
                    <a:pt x="28" y="19"/>
                  </a:moveTo>
                  <a:cubicBezTo>
                    <a:pt x="34" y="18"/>
                    <a:pt x="33" y="9"/>
                    <a:pt x="29" y="4"/>
                  </a:cubicBezTo>
                  <a:cubicBezTo>
                    <a:pt x="27" y="0"/>
                    <a:pt x="20" y="0"/>
                    <a:pt x="15" y="0"/>
                  </a:cubicBezTo>
                  <a:cubicBezTo>
                    <a:pt x="9" y="1"/>
                    <a:pt x="0" y="9"/>
                    <a:pt x="5" y="18"/>
                  </a:cubicBezTo>
                  <a:cubicBezTo>
                    <a:pt x="10" y="26"/>
                    <a:pt x="22" y="20"/>
                    <a:pt x="2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0" name="Freeform 2207"/>
            <p:cNvSpPr>
              <a:spLocks/>
            </p:cNvSpPr>
            <p:nvPr/>
          </p:nvSpPr>
          <p:spPr bwMode="auto">
            <a:xfrm>
              <a:off x="2460721" y="1882014"/>
              <a:ext cx="650438" cy="318332"/>
            </a:xfrm>
            <a:custGeom>
              <a:avLst/>
              <a:gdLst>
                <a:gd name="T0" fmla="*/ 25 w 366"/>
                <a:gd name="T1" fmla="*/ 47 h 186"/>
                <a:gd name="T2" fmla="*/ 26 w 366"/>
                <a:gd name="T3" fmla="*/ 59 h 186"/>
                <a:gd name="T4" fmla="*/ 65 w 366"/>
                <a:gd name="T5" fmla="*/ 67 h 186"/>
                <a:gd name="T6" fmla="*/ 101 w 366"/>
                <a:gd name="T7" fmla="*/ 75 h 186"/>
                <a:gd name="T8" fmla="*/ 149 w 366"/>
                <a:gd name="T9" fmla="*/ 62 h 186"/>
                <a:gd name="T10" fmla="*/ 112 w 366"/>
                <a:gd name="T11" fmla="*/ 80 h 186"/>
                <a:gd name="T12" fmla="*/ 107 w 366"/>
                <a:gd name="T13" fmla="*/ 89 h 186"/>
                <a:gd name="T14" fmla="*/ 72 w 366"/>
                <a:gd name="T15" fmla="*/ 99 h 186"/>
                <a:gd name="T16" fmla="*/ 115 w 366"/>
                <a:gd name="T17" fmla="*/ 126 h 186"/>
                <a:gd name="T18" fmla="*/ 55 w 366"/>
                <a:gd name="T19" fmla="*/ 133 h 186"/>
                <a:gd name="T20" fmla="*/ 80 w 366"/>
                <a:gd name="T21" fmla="*/ 141 h 186"/>
                <a:gd name="T22" fmla="*/ 78 w 366"/>
                <a:gd name="T23" fmla="*/ 154 h 186"/>
                <a:gd name="T24" fmla="*/ 57 w 366"/>
                <a:gd name="T25" fmla="*/ 155 h 186"/>
                <a:gd name="T26" fmla="*/ 33 w 366"/>
                <a:gd name="T27" fmla="*/ 174 h 186"/>
                <a:gd name="T28" fmla="*/ 90 w 366"/>
                <a:gd name="T29" fmla="*/ 179 h 186"/>
                <a:gd name="T30" fmla="*/ 130 w 366"/>
                <a:gd name="T31" fmla="*/ 182 h 186"/>
                <a:gd name="T32" fmla="*/ 161 w 366"/>
                <a:gd name="T33" fmla="*/ 176 h 186"/>
                <a:gd name="T34" fmla="*/ 152 w 366"/>
                <a:gd name="T35" fmla="*/ 166 h 186"/>
                <a:gd name="T36" fmla="*/ 129 w 366"/>
                <a:gd name="T37" fmla="*/ 155 h 186"/>
                <a:gd name="T38" fmla="*/ 161 w 366"/>
                <a:gd name="T39" fmla="*/ 143 h 186"/>
                <a:gd name="T40" fmla="*/ 204 w 366"/>
                <a:gd name="T41" fmla="*/ 119 h 186"/>
                <a:gd name="T42" fmla="*/ 200 w 366"/>
                <a:gd name="T43" fmla="*/ 106 h 186"/>
                <a:gd name="T44" fmla="*/ 236 w 366"/>
                <a:gd name="T45" fmla="*/ 97 h 186"/>
                <a:gd name="T46" fmla="*/ 281 w 366"/>
                <a:gd name="T47" fmla="*/ 68 h 186"/>
                <a:gd name="T48" fmla="*/ 285 w 366"/>
                <a:gd name="T49" fmla="*/ 50 h 186"/>
                <a:gd name="T50" fmla="*/ 346 w 366"/>
                <a:gd name="T51" fmla="*/ 34 h 186"/>
                <a:gd name="T52" fmla="*/ 331 w 366"/>
                <a:gd name="T53" fmla="*/ 16 h 186"/>
                <a:gd name="T54" fmla="*/ 293 w 366"/>
                <a:gd name="T55" fmla="*/ 16 h 186"/>
                <a:gd name="T56" fmla="*/ 258 w 366"/>
                <a:gd name="T57" fmla="*/ 5 h 186"/>
                <a:gd name="T58" fmla="*/ 218 w 366"/>
                <a:gd name="T59" fmla="*/ 10 h 186"/>
                <a:gd name="T60" fmla="*/ 182 w 366"/>
                <a:gd name="T61" fmla="*/ 8 h 186"/>
                <a:gd name="T62" fmla="*/ 144 w 366"/>
                <a:gd name="T63" fmla="*/ 11 h 186"/>
                <a:gd name="T64" fmla="*/ 131 w 366"/>
                <a:gd name="T65" fmla="*/ 19 h 186"/>
                <a:gd name="T66" fmla="*/ 99 w 366"/>
                <a:gd name="T67" fmla="*/ 27 h 186"/>
                <a:gd name="T68" fmla="*/ 68 w 366"/>
                <a:gd name="T69" fmla="*/ 31 h 186"/>
                <a:gd name="T70" fmla="*/ 43 w 366"/>
                <a:gd name="T71" fmla="*/ 34 h 186"/>
                <a:gd name="T72" fmla="*/ 10 w 366"/>
                <a:gd name="T73"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6" h="186">
                  <a:moveTo>
                    <a:pt x="19" y="46"/>
                  </a:moveTo>
                  <a:cubicBezTo>
                    <a:pt x="26" y="41"/>
                    <a:pt x="31" y="44"/>
                    <a:pt x="25" y="47"/>
                  </a:cubicBezTo>
                  <a:cubicBezTo>
                    <a:pt x="19" y="50"/>
                    <a:pt x="21" y="52"/>
                    <a:pt x="30" y="52"/>
                  </a:cubicBezTo>
                  <a:cubicBezTo>
                    <a:pt x="38" y="51"/>
                    <a:pt x="26" y="54"/>
                    <a:pt x="26" y="59"/>
                  </a:cubicBezTo>
                  <a:cubicBezTo>
                    <a:pt x="26" y="64"/>
                    <a:pt x="36" y="61"/>
                    <a:pt x="37" y="66"/>
                  </a:cubicBezTo>
                  <a:cubicBezTo>
                    <a:pt x="37" y="71"/>
                    <a:pt x="59" y="73"/>
                    <a:pt x="65" y="67"/>
                  </a:cubicBezTo>
                  <a:cubicBezTo>
                    <a:pt x="72" y="61"/>
                    <a:pt x="69" y="69"/>
                    <a:pt x="69" y="73"/>
                  </a:cubicBezTo>
                  <a:cubicBezTo>
                    <a:pt x="68" y="77"/>
                    <a:pt x="99" y="80"/>
                    <a:pt x="101" y="75"/>
                  </a:cubicBezTo>
                  <a:cubicBezTo>
                    <a:pt x="102" y="70"/>
                    <a:pt x="107" y="72"/>
                    <a:pt x="113" y="74"/>
                  </a:cubicBezTo>
                  <a:cubicBezTo>
                    <a:pt x="119" y="75"/>
                    <a:pt x="148" y="68"/>
                    <a:pt x="149" y="62"/>
                  </a:cubicBezTo>
                  <a:cubicBezTo>
                    <a:pt x="149" y="56"/>
                    <a:pt x="158" y="65"/>
                    <a:pt x="149" y="72"/>
                  </a:cubicBezTo>
                  <a:cubicBezTo>
                    <a:pt x="139" y="78"/>
                    <a:pt x="120" y="77"/>
                    <a:pt x="112" y="80"/>
                  </a:cubicBezTo>
                  <a:cubicBezTo>
                    <a:pt x="103" y="82"/>
                    <a:pt x="117" y="88"/>
                    <a:pt x="126" y="95"/>
                  </a:cubicBezTo>
                  <a:cubicBezTo>
                    <a:pt x="134" y="101"/>
                    <a:pt x="115" y="98"/>
                    <a:pt x="107" y="89"/>
                  </a:cubicBezTo>
                  <a:cubicBezTo>
                    <a:pt x="99" y="81"/>
                    <a:pt x="81" y="81"/>
                    <a:pt x="71" y="81"/>
                  </a:cubicBezTo>
                  <a:cubicBezTo>
                    <a:pt x="62" y="82"/>
                    <a:pt x="65" y="99"/>
                    <a:pt x="72" y="99"/>
                  </a:cubicBezTo>
                  <a:cubicBezTo>
                    <a:pt x="79" y="99"/>
                    <a:pt x="86" y="102"/>
                    <a:pt x="93" y="113"/>
                  </a:cubicBezTo>
                  <a:cubicBezTo>
                    <a:pt x="100" y="124"/>
                    <a:pt x="115" y="121"/>
                    <a:pt x="115" y="126"/>
                  </a:cubicBezTo>
                  <a:cubicBezTo>
                    <a:pt x="115" y="131"/>
                    <a:pt x="95" y="122"/>
                    <a:pt x="84" y="120"/>
                  </a:cubicBezTo>
                  <a:cubicBezTo>
                    <a:pt x="73" y="118"/>
                    <a:pt x="56" y="125"/>
                    <a:pt x="55" y="133"/>
                  </a:cubicBezTo>
                  <a:cubicBezTo>
                    <a:pt x="55" y="141"/>
                    <a:pt x="71" y="140"/>
                    <a:pt x="82" y="134"/>
                  </a:cubicBezTo>
                  <a:cubicBezTo>
                    <a:pt x="93" y="127"/>
                    <a:pt x="85" y="136"/>
                    <a:pt x="80" y="141"/>
                  </a:cubicBezTo>
                  <a:cubicBezTo>
                    <a:pt x="74" y="146"/>
                    <a:pt x="93" y="150"/>
                    <a:pt x="93" y="156"/>
                  </a:cubicBezTo>
                  <a:cubicBezTo>
                    <a:pt x="93" y="162"/>
                    <a:pt x="79" y="160"/>
                    <a:pt x="78" y="154"/>
                  </a:cubicBezTo>
                  <a:cubicBezTo>
                    <a:pt x="76" y="149"/>
                    <a:pt x="71" y="143"/>
                    <a:pt x="58" y="144"/>
                  </a:cubicBezTo>
                  <a:cubicBezTo>
                    <a:pt x="45" y="145"/>
                    <a:pt x="49" y="154"/>
                    <a:pt x="57" y="155"/>
                  </a:cubicBezTo>
                  <a:cubicBezTo>
                    <a:pt x="65" y="156"/>
                    <a:pt x="65" y="162"/>
                    <a:pt x="56" y="162"/>
                  </a:cubicBezTo>
                  <a:cubicBezTo>
                    <a:pt x="47" y="162"/>
                    <a:pt x="27" y="168"/>
                    <a:pt x="33" y="174"/>
                  </a:cubicBezTo>
                  <a:cubicBezTo>
                    <a:pt x="40" y="180"/>
                    <a:pt x="66" y="174"/>
                    <a:pt x="70" y="178"/>
                  </a:cubicBezTo>
                  <a:cubicBezTo>
                    <a:pt x="75" y="182"/>
                    <a:pt x="87" y="183"/>
                    <a:pt x="90" y="179"/>
                  </a:cubicBezTo>
                  <a:cubicBezTo>
                    <a:pt x="93" y="174"/>
                    <a:pt x="103" y="176"/>
                    <a:pt x="113" y="176"/>
                  </a:cubicBezTo>
                  <a:cubicBezTo>
                    <a:pt x="123" y="176"/>
                    <a:pt x="126" y="178"/>
                    <a:pt x="130" y="182"/>
                  </a:cubicBezTo>
                  <a:cubicBezTo>
                    <a:pt x="135" y="186"/>
                    <a:pt x="143" y="184"/>
                    <a:pt x="148" y="180"/>
                  </a:cubicBezTo>
                  <a:cubicBezTo>
                    <a:pt x="154" y="176"/>
                    <a:pt x="154" y="176"/>
                    <a:pt x="161" y="176"/>
                  </a:cubicBezTo>
                  <a:cubicBezTo>
                    <a:pt x="168" y="176"/>
                    <a:pt x="169" y="172"/>
                    <a:pt x="166" y="166"/>
                  </a:cubicBezTo>
                  <a:cubicBezTo>
                    <a:pt x="162" y="161"/>
                    <a:pt x="153" y="170"/>
                    <a:pt x="152" y="166"/>
                  </a:cubicBezTo>
                  <a:cubicBezTo>
                    <a:pt x="151" y="161"/>
                    <a:pt x="143" y="160"/>
                    <a:pt x="129" y="162"/>
                  </a:cubicBezTo>
                  <a:cubicBezTo>
                    <a:pt x="115" y="164"/>
                    <a:pt x="121" y="153"/>
                    <a:pt x="129" y="155"/>
                  </a:cubicBezTo>
                  <a:cubicBezTo>
                    <a:pt x="138" y="158"/>
                    <a:pt x="149" y="157"/>
                    <a:pt x="159" y="154"/>
                  </a:cubicBezTo>
                  <a:cubicBezTo>
                    <a:pt x="168" y="152"/>
                    <a:pt x="161" y="147"/>
                    <a:pt x="161" y="143"/>
                  </a:cubicBezTo>
                  <a:cubicBezTo>
                    <a:pt x="161" y="139"/>
                    <a:pt x="173" y="142"/>
                    <a:pt x="182" y="142"/>
                  </a:cubicBezTo>
                  <a:cubicBezTo>
                    <a:pt x="191" y="142"/>
                    <a:pt x="204" y="127"/>
                    <a:pt x="204" y="119"/>
                  </a:cubicBezTo>
                  <a:cubicBezTo>
                    <a:pt x="205" y="110"/>
                    <a:pt x="184" y="112"/>
                    <a:pt x="174" y="112"/>
                  </a:cubicBezTo>
                  <a:cubicBezTo>
                    <a:pt x="164" y="112"/>
                    <a:pt x="181" y="105"/>
                    <a:pt x="200" y="106"/>
                  </a:cubicBezTo>
                  <a:cubicBezTo>
                    <a:pt x="219" y="107"/>
                    <a:pt x="210" y="98"/>
                    <a:pt x="214" y="95"/>
                  </a:cubicBezTo>
                  <a:cubicBezTo>
                    <a:pt x="217" y="92"/>
                    <a:pt x="226" y="99"/>
                    <a:pt x="236" y="97"/>
                  </a:cubicBezTo>
                  <a:cubicBezTo>
                    <a:pt x="245" y="95"/>
                    <a:pt x="239" y="87"/>
                    <a:pt x="245" y="87"/>
                  </a:cubicBezTo>
                  <a:cubicBezTo>
                    <a:pt x="250" y="87"/>
                    <a:pt x="260" y="80"/>
                    <a:pt x="281" y="68"/>
                  </a:cubicBezTo>
                  <a:cubicBezTo>
                    <a:pt x="301" y="57"/>
                    <a:pt x="317" y="59"/>
                    <a:pt x="318" y="52"/>
                  </a:cubicBezTo>
                  <a:cubicBezTo>
                    <a:pt x="319" y="46"/>
                    <a:pt x="290" y="52"/>
                    <a:pt x="285" y="50"/>
                  </a:cubicBezTo>
                  <a:cubicBezTo>
                    <a:pt x="280" y="48"/>
                    <a:pt x="305" y="43"/>
                    <a:pt x="311" y="44"/>
                  </a:cubicBezTo>
                  <a:cubicBezTo>
                    <a:pt x="317" y="46"/>
                    <a:pt x="325" y="44"/>
                    <a:pt x="346" y="34"/>
                  </a:cubicBezTo>
                  <a:cubicBezTo>
                    <a:pt x="366" y="24"/>
                    <a:pt x="357" y="22"/>
                    <a:pt x="349" y="23"/>
                  </a:cubicBezTo>
                  <a:cubicBezTo>
                    <a:pt x="340" y="25"/>
                    <a:pt x="331" y="22"/>
                    <a:pt x="331" y="16"/>
                  </a:cubicBezTo>
                  <a:cubicBezTo>
                    <a:pt x="332" y="11"/>
                    <a:pt x="319" y="16"/>
                    <a:pt x="318" y="13"/>
                  </a:cubicBezTo>
                  <a:cubicBezTo>
                    <a:pt x="318" y="10"/>
                    <a:pt x="306" y="11"/>
                    <a:pt x="293" y="16"/>
                  </a:cubicBezTo>
                  <a:cubicBezTo>
                    <a:pt x="280" y="21"/>
                    <a:pt x="292" y="11"/>
                    <a:pt x="297" y="9"/>
                  </a:cubicBezTo>
                  <a:cubicBezTo>
                    <a:pt x="303" y="7"/>
                    <a:pt x="264" y="9"/>
                    <a:pt x="258" y="5"/>
                  </a:cubicBezTo>
                  <a:cubicBezTo>
                    <a:pt x="251" y="0"/>
                    <a:pt x="244" y="12"/>
                    <a:pt x="238" y="6"/>
                  </a:cubicBezTo>
                  <a:cubicBezTo>
                    <a:pt x="232" y="0"/>
                    <a:pt x="216" y="5"/>
                    <a:pt x="218" y="10"/>
                  </a:cubicBezTo>
                  <a:cubicBezTo>
                    <a:pt x="220" y="14"/>
                    <a:pt x="216" y="14"/>
                    <a:pt x="210" y="9"/>
                  </a:cubicBezTo>
                  <a:cubicBezTo>
                    <a:pt x="204" y="4"/>
                    <a:pt x="192" y="10"/>
                    <a:pt x="182" y="8"/>
                  </a:cubicBezTo>
                  <a:cubicBezTo>
                    <a:pt x="171" y="7"/>
                    <a:pt x="176" y="17"/>
                    <a:pt x="164" y="12"/>
                  </a:cubicBezTo>
                  <a:cubicBezTo>
                    <a:pt x="153" y="7"/>
                    <a:pt x="140" y="9"/>
                    <a:pt x="144" y="11"/>
                  </a:cubicBezTo>
                  <a:cubicBezTo>
                    <a:pt x="147" y="12"/>
                    <a:pt x="143" y="15"/>
                    <a:pt x="138" y="14"/>
                  </a:cubicBezTo>
                  <a:cubicBezTo>
                    <a:pt x="133" y="12"/>
                    <a:pt x="128" y="14"/>
                    <a:pt x="131" y="19"/>
                  </a:cubicBezTo>
                  <a:cubicBezTo>
                    <a:pt x="133" y="24"/>
                    <a:pt x="112" y="18"/>
                    <a:pt x="112" y="23"/>
                  </a:cubicBezTo>
                  <a:cubicBezTo>
                    <a:pt x="112" y="29"/>
                    <a:pt x="105" y="32"/>
                    <a:pt x="99" y="27"/>
                  </a:cubicBezTo>
                  <a:cubicBezTo>
                    <a:pt x="93" y="22"/>
                    <a:pt x="74" y="20"/>
                    <a:pt x="79" y="25"/>
                  </a:cubicBezTo>
                  <a:cubicBezTo>
                    <a:pt x="85" y="29"/>
                    <a:pt x="62" y="27"/>
                    <a:pt x="68" y="31"/>
                  </a:cubicBezTo>
                  <a:cubicBezTo>
                    <a:pt x="74" y="36"/>
                    <a:pt x="61" y="39"/>
                    <a:pt x="61" y="37"/>
                  </a:cubicBezTo>
                  <a:cubicBezTo>
                    <a:pt x="61" y="34"/>
                    <a:pt x="48" y="30"/>
                    <a:pt x="43" y="34"/>
                  </a:cubicBezTo>
                  <a:cubicBezTo>
                    <a:pt x="38" y="39"/>
                    <a:pt x="37" y="44"/>
                    <a:pt x="34" y="41"/>
                  </a:cubicBezTo>
                  <a:cubicBezTo>
                    <a:pt x="32" y="38"/>
                    <a:pt x="21" y="39"/>
                    <a:pt x="10" y="43"/>
                  </a:cubicBezTo>
                  <a:cubicBezTo>
                    <a:pt x="0" y="47"/>
                    <a:pt x="12" y="50"/>
                    <a:pt x="1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1" name="Freeform 2208"/>
            <p:cNvSpPr>
              <a:spLocks/>
            </p:cNvSpPr>
            <p:nvPr/>
          </p:nvSpPr>
          <p:spPr bwMode="auto">
            <a:xfrm>
              <a:off x="2033290" y="2090638"/>
              <a:ext cx="94778" cy="30574"/>
            </a:xfrm>
            <a:custGeom>
              <a:avLst/>
              <a:gdLst>
                <a:gd name="T0" fmla="*/ 20 w 53"/>
                <a:gd name="T1" fmla="*/ 13 h 17"/>
                <a:gd name="T2" fmla="*/ 34 w 53"/>
                <a:gd name="T3" fmla="*/ 11 h 17"/>
                <a:gd name="T4" fmla="*/ 53 w 53"/>
                <a:gd name="T5" fmla="*/ 9 h 17"/>
                <a:gd name="T6" fmla="*/ 28 w 53"/>
                <a:gd name="T7" fmla="*/ 3 h 17"/>
                <a:gd name="T8" fmla="*/ 7 w 53"/>
                <a:gd name="T9" fmla="*/ 12 h 17"/>
                <a:gd name="T10" fmla="*/ 20 w 53"/>
                <a:gd name="T11" fmla="*/ 13 h 17"/>
              </a:gdLst>
              <a:ahLst/>
              <a:cxnLst>
                <a:cxn ang="0">
                  <a:pos x="T0" y="T1"/>
                </a:cxn>
                <a:cxn ang="0">
                  <a:pos x="T2" y="T3"/>
                </a:cxn>
                <a:cxn ang="0">
                  <a:pos x="T4" y="T5"/>
                </a:cxn>
                <a:cxn ang="0">
                  <a:pos x="T6" y="T7"/>
                </a:cxn>
                <a:cxn ang="0">
                  <a:pos x="T8" y="T9"/>
                </a:cxn>
                <a:cxn ang="0">
                  <a:pos x="T10" y="T11"/>
                </a:cxn>
              </a:cxnLst>
              <a:rect l="0" t="0" r="r" b="b"/>
              <a:pathLst>
                <a:path w="53" h="17">
                  <a:moveTo>
                    <a:pt x="20" y="13"/>
                  </a:moveTo>
                  <a:cubicBezTo>
                    <a:pt x="25" y="15"/>
                    <a:pt x="30" y="8"/>
                    <a:pt x="34" y="11"/>
                  </a:cubicBezTo>
                  <a:cubicBezTo>
                    <a:pt x="37" y="14"/>
                    <a:pt x="53" y="17"/>
                    <a:pt x="53" y="9"/>
                  </a:cubicBezTo>
                  <a:cubicBezTo>
                    <a:pt x="53" y="1"/>
                    <a:pt x="33" y="0"/>
                    <a:pt x="28" y="3"/>
                  </a:cubicBezTo>
                  <a:cubicBezTo>
                    <a:pt x="23" y="6"/>
                    <a:pt x="0" y="7"/>
                    <a:pt x="7" y="12"/>
                  </a:cubicBezTo>
                  <a:cubicBezTo>
                    <a:pt x="11" y="15"/>
                    <a:pt x="15" y="11"/>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2" name="Freeform 2209"/>
            <p:cNvSpPr>
              <a:spLocks/>
            </p:cNvSpPr>
            <p:nvPr/>
          </p:nvSpPr>
          <p:spPr bwMode="auto">
            <a:xfrm>
              <a:off x="2050015" y="2119414"/>
              <a:ext cx="74336" cy="37768"/>
            </a:xfrm>
            <a:custGeom>
              <a:avLst/>
              <a:gdLst>
                <a:gd name="T0" fmla="*/ 36 w 42"/>
                <a:gd name="T1" fmla="*/ 6 h 22"/>
                <a:gd name="T2" fmla="*/ 29 w 42"/>
                <a:gd name="T3" fmla="*/ 2 h 22"/>
                <a:gd name="T4" fmla="*/ 0 w 42"/>
                <a:gd name="T5" fmla="*/ 11 h 22"/>
                <a:gd name="T6" fmla="*/ 15 w 42"/>
                <a:gd name="T7" fmla="*/ 21 h 22"/>
                <a:gd name="T8" fmla="*/ 31 w 42"/>
                <a:gd name="T9" fmla="*/ 11 h 22"/>
                <a:gd name="T10" fmla="*/ 36 w 42"/>
                <a:gd name="T11" fmla="*/ 6 h 22"/>
              </a:gdLst>
              <a:ahLst/>
              <a:cxnLst>
                <a:cxn ang="0">
                  <a:pos x="T0" y="T1"/>
                </a:cxn>
                <a:cxn ang="0">
                  <a:pos x="T2" y="T3"/>
                </a:cxn>
                <a:cxn ang="0">
                  <a:pos x="T4" y="T5"/>
                </a:cxn>
                <a:cxn ang="0">
                  <a:pos x="T6" y="T7"/>
                </a:cxn>
                <a:cxn ang="0">
                  <a:pos x="T8" y="T9"/>
                </a:cxn>
                <a:cxn ang="0">
                  <a:pos x="T10" y="T11"/>
                </a:cxn>
              </a:cxnLst>
              <a:rect l="0" t="0" r="r" b="b"/>
              <a:pathLst>
                <a:path w="42" h="22">
                  <a:moveTo>
                    <a:pt x="36" y="6"/>
                  </a:moveTo>
                  <a:cubicBezTo>
                    <a:pt x="42" y="5"/>
                    <a:pt x="39" y="0"/>
                    <a:pt x="29" y="2"/>
                  </a:cubicBezTo>
                  <a:cubicBezTo>
                    <a:pt x="18" y="3"/>
                    <a:pt x="0" y="3"/>
                    <a:pt x="0" y="11"/>
                  </a:cubicBezTo>
                  <a:cubicBezTo>
                    <a:pt x="0" y="17"/>
                    <a:pt x="4" y="20"/>
                    <a:pt x="15" y="21"/>
                  </a:cubicBezTo>
                  <a:cubicBezTo>
                    <a:pt x="27" y="22"/>
                    <a:pt x="37" y="11"/>
                    <a:pt x="31" y="11"/>
                  </a:cubicBezTo>
                  <a:cubicBezTo>
                    <a:pt x="26" y="11"/>
                    <a:pt x="29" y="7"/>
                    <a:pt x="3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3" name="Freeform 2210"/>
            <p:cNvSpPr>
              <a:spLocks/>
            </p:cNvSpPr>
            <p:nvPr/>
          </p:nvSpPr>
          <p:spPr bwMode="auto">
            <a:xfrm>
              <a:off x="1821433" y="3042038"/>
              <a:ext cx="1150347" cy="544941"/>
            </a:xfrm>
            <a:custGeom>
              <a:avLst/>
              <a:gdLst>
                <a:gd name="T0" fmla="*/ 307 w 649"/>
                <a:gd name="T1" fmla="*/ 283 h 318"/>
                <a:gd name="T2" fmla="*/ 323 w 649"/>
                <a:gd name="T3" fmla="*/ 273 h 318"/>
                <a:gd name="T4" fmla="*/ 342 w 649"/>
                <a:gd name="T5" fmla="*/ 260 h 318"/>
                <a:gd name="T6" fmla="*/ 353 w 649"/>
                <a:gd name="T7" fmla="*/ 257 h 318"/>
                <a:gd name="T8" fmla="*/ 376 w 649"/>
                <a:gd name="T9" fmla="*/ 264 h 318"/>
                <a:gd name="T10" fmla="*/ 387 w 649"/>
                <a:gd name="T11" fmla="*/ 264 h 318"/>
                <a:gd name="T12" fmla="*/ 393 w 649"/>
                <a:gd name="T13" fmla="*/ 260 h 318"/>
                <a:gd name="T14" fmla="*/ 409 w 649"/>
                <a:gd name="T15" fmla="*/ 252 h 318"/>
                <a:gd name="T16" fmla="*/ 431 w 649"/>
                <a:gd name="T17" fmla="*/ 251 h 318"/>
                <a:gd name="T18" fmla="*/ 461 w 649"/>
                <a:gd name="T19" fmla="*/ 257 h 318"/>
                <a:gd name="T20" fmla="*/ 475 w 649"/>
                <a:gd name="T21" fmla="*/ 288 h 318"/>
                <a:gd name="T22" fmla="*/ 494 w 649"/>
                <a:gd name="T23" fmla="*/ 318 h 318"/>
                <a:gd name="T24" fmla="*/ 492 w 649"/>
                <a:gd name="T25" fmla="*/ 277 h 318"/>
                <a:gd name="T26" fmla="*/ 507 w 649"/>
                <a:gd name="T27" fmla="*/ 219 h 318"/>
                <a:gd name="T28" fmla="*/ 537 w 649"/>
                <a:gd name="T29" fmla="*/ 198 h 318"/>
                <a:gd name="T30" fmla="*/ 543 w 649"/>
                <a:gd name="T31" fmla="*/ 188 h 318"/>
                <a:gd name="T32" fmla="*/ 547 w 649"/>
                <a:gd name="T33" fmla="*/ 175 h 318"/>
                <a:gd name="T34" fmla="*/ 536 w 649"/>
                <a:gd name="T35" fmla="*/ 158 h 318"/>
                <a:gd name="T36" fmla="*/ 546 w 649"/>
                <a:gd name="T37" fmla="*/ 133 h 318"/>
                <a:gd name="T38" fmla="*/ 552 w 649"/>
                <a:gd name="T39" fmla="*/ 158 h 318"/>
                <a:gd name="T40" fmla="*/ 559 w 649"/>
                <a:gd name="T41" fmla="*/ 140 h 318"/>
                <a:gd name="T42" fmla="*/ 576 w 649"/>
                <a:gd name="T43" fmla="*/ 119 h 318"/>
                <a:gd name="T44" fmla="*/ 573 w 649"/>
                <a:gd name="T45" fmla="*/ 116 h 318"/>
                <a:gd name="T46" fmla="*/ 608 w 649"/>
                <a:gd name="T47" fmla="*/ 105 h 318"/>
                <a:gd name="T48" fmla="*/ 605 w 649"/>
                <a:gd name="T49" fmla="*/ 93 h 318"/>
                <a:gd name="T50" fmla="*/ 624 w 649"/>
                <a:gd name="T51" fmla="*/ 70 h 318"/>
                <a:gd name="T52" fmla="*/ 642 w 649"/>
                <a:gd name="T53" fmla="*/ 66 h 318"/>
                <a:gd name="T54" fmla="*/ 626 w 649"/>
                <a:gd name="T55" fmla="*/ 27 h 318"/>
                <a:gd name="T56" fmla="*/ 560 w 649"/>
                <a:gd name="T57" fmla="*/ 63 h 318"/>
                <a:gd name="T58" fmla="*/ 517 w 649"/>
                <a:gd name="T59" fmla="*/ 89 h 318"/>
                <a:gd name="T60" fmla="*/ 461 w 649"/>
                <a:gd name="T61" fmla="*/ 103 h 318"/>
                <a:gd name="T62" fmla="*/ 472 w 649"/>
                <a:gd name="T63" fmla="*/ 85 h 318"/>
                <a:gd name="T64" fmla="*/ 456 w 649"/>
                <a:gd name="T65" fmla="*/ 78 h 318"/>
                <a:gd name="T66" fmla="*/ 440 w 649"/>
                <a:gd name="T67" fmla="*/ 62 h 318"/>
                <a:gd name="T68" fmla="*/ 412 w 649"/>
                <a:gd name="T69" fmla="*/ 83 h 318"/>
                <a:gd name="T70" fmla="*/ 447 w 649"/>
                <a:gd name="T71" fmla="*/ 45 h 318"/>
                <a:gd name="T72" fmla="*/ 449 w 649"/>
                <a:gd name="T73" fmla="*/ 43 h 318"/>
                <a:gd name="T74" fmla="*/ 413 w 649"/>
                <a:gd name="T75" fmla="*/ 36 h 318"/>
                <a:gd name="T76" fmla="*/ 385 w 649"/>
                <a:gd name="T77" fmla="*/ 41 h 318"/>
                <a:gd name="T78" fmla="*/ 365 w 649"/>
                <a:gd name="T79" fmla="*/ 32 h 318"/>
                <a:gd name="T80" fmla="*/ 368 w 649"/>
                <a:gd name="T81" fmla="*/ 15 h 318"/>
                <a:gd name="T82" fmla="*/ 352 w 649"/>
                <a:gd name="T83" fmla="*/ 11 h 318"/>
                <a:gd name="T84" fmla="*/ 334 w 649"/>
                <a:gd name="T85" fmla="*/ 0 h 318"/>
                <a:gd name="T86" fmla="*/ 26 w 649"/>
                <a:gd name="T87" fmla="*/ 13 h 318"/>
                <a:gd name="T88" fmla="*/ 18 w 649"/>
                <a:gd name="T89" fmla="*/ 22 h 318"/>
                <a:gd name="T90" fmla="*/ 0 w 649"/>
                <a:gd name="T91" fmla="*/ 15 h 318"/>
                <a:gd name="T92" fmla="*/ 8 w 649"/>
                <a:gd name="T93" fmla="*/ 45 h 318"/>
                <a:gd name="T94" fmla="*/ 5 w 649"/>
                <a:gd name="T95" fmla="*/ 87 h 318"/>
                <a:gd name="T96" fmla="*/ 11 w 649"/>
                <a:gd name="T97" fmla="*/ 144 h 318"/>
                <a:gd name="T98" fmla="*/ 32 w 649"/>
                <a:gd name="T99" fmla="*/ 176 h 318"/>
                <a:gd name="T100" fmla="*/ 47 w 649"/>
                <a:gd name="T101" fmla="*/ 199 h 318"/>
                <a:gd name="T102" fmla="*/ 72 w 649"/>
                <a:gd name="T103" fmla="*/ 207 h 318"/>
                <a:gd name="T104" fmla="*/ 123 w 649"/>
                <a:gd name="T105" fmla="*/ 230 h 318"/>
                <a:gd name="T106" fmla="*/ 207 w 649"/>
                <a:gd name="T107" fmla="*/ 235 h 318"/>
                <a:gd name="T108" fmla="*/ 234 w 649"/>
                <a:gd name="T109" fmla="*/ 265 h 318"/>
                <a:gd name="T110" fmla="*/ 273 w 649"/>
                <a:gd name="T111" fmla="*/ 272 h 318"/>
                <a:gd name="T112" fmla="*/ 288 w 649"/>
                <a:gd name="T113" fmla="*/ 301 h 318"/>
                <a:gd name="T114" fmla="*/ 306 w 649"/>
                <a:gd name="T115" fmla="*/ 30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9" h="318">
                  <a:moveTo>
                    <a:pt x="303" y="303"/>
                  </a:moveTo>
                  <a:cubicBezTo>
                    <a:pt x="302" y="301"/>
                    <a:pt x="301" y="300"/>
                    <a:pt x="301" y="298"/>
                  </a:cubicBezTo>
                  <a:cubicBezTo>
                    <a:pt x="301" y="296"/>
                    <a:pt x="302" y="295"/>
                    <a:pt x="304" y="294"/>
                  </a:cubicBezTo>
                  <a:cubicBezTo>
                    <a:pt x="306" y="292"/>
                    <a:pt x="306" y="291"/>
                    <a:pt x="305" y="289"/>
                  </a:cubicBezTo>
                  <a:cubicBezTo>
                    <a:pt x="305" y="287"/>
                    <a:pt x="304" y="285"/>
                    <a:pt x="307" y="283"/>
                  </a:cubicBezTo>
                  <a:cubicBezTo>
                    <a:pt x="307" y="283"/>
                    <a:pt x="308" y="282"/>
                    <a:pt x="309" y="282"/>
                  </a:cubicBezTo>
                  <a:cubicBezTo>
                    <a:pt x="311" y="281"/>
                    <a:pt x="314" y="279"/>
                    <a:pt x="314" y="278"/>
                  </a:cubicBezTo>
                  <a:cubicBezTo>
                    <a:pt x="314" y="276"/>
                    <a:pt x="315" y="273"/>
                    <a:pt x="320" y="273"/>
                  </a:cubicBezTo>
                  <a:cubicBezTo>
                    <a:pt x="321" y="273"/>
                    <a:pt x="322" y="273"/>
                    <a:pt x="323" y="273"/>
                  </a:cubicBezTo>
                  <a:cubicBezTo>
                    <a:pt x="323" y="273"/>
                    <a:pt x="323" y="273"/>
                    <a:pt x="323" y="273"/>
                  </a:cubicBezTo>
                  <a:cubicBezTo>
                    <a:pt x="326" y="273"/>
                    <a:pt x="332" y="268"/>
                    <a:pt x="332" y="266"/>
                  </a:cubicBezTo>
                  <a:cubicBezTo>
                    <a:pt x="331" y="265"/>
                    <a:pt x="331" y="264"/>
                    <a:pt x="332" y="263"/>
                  </a:cubicBezTo>
                  <a:cubicBezTo>
                    <a:pt x="333" y="261"/>
                    <a:pt x="335" y="261"/>
                    <a:pt x="336" y="261"/>
                  </a:cubicBezTo>
                  <a:cubicBezTo>
                    <a:pt x="337" y="261"/>
                    <a:pt x="338" y="262"/>
                    <a:pt x="340" y="262"/>
                  </a:cubicBezTo>
                  <a:cubicBezTo>
                    <a:pt x="341" y="262"/>
                    <a:pt x="341" y="262"/>
                    <a:pt x="342" y="260"/>
                  </a:cubicBezTo>
                  <a:cubicBezTo>
                    <a:pt x="342" y="259"/>
                    <a:pt x="343" y="257"/>
                    <a:pt x="346" y="257"/>
                  </a:cubicBezTo>
                  <a:cubicBezTo>
                    <a:pt x="346" y="257"/>
                    <a:pt x="346" y="257"/>
                    <a:pt x="347" y="258"/>
                  </a:cubicBezTo>
                  <a:cubicBezTo>
                    <a:pt x="348" y="258"/>
                    <a:pt x="348" y="258"/>
                    <a:pt x="349" y="258"/>
                  </a:cubicBezTo>
                  <a:cubicBezTo>
                    <a:pt x="349" y="258"/>
                    <a:pt x="350" y="259"/>
                    <a:pt x="350" y="259"/>
                  </a:cubicBezTo>
                  <a:cubicBezTo>
                    <a:pt x="351" y="257"/>
                    <a:pt x="352" y="257"/>
                    <a:pt x="353" y="257"/>
                  </a:cubicBezTo>
                  <a:cubicBezTo>
                    <a:pt x="355" y="257"/>
                    <a:pt x="357" y="258"/>
                    <a:pt x="359" y="260"/>
                  </a:cubicBezTo>
                  <a:cubicBezTo>
                    <a:pt x="360" y="261"/>
                    <a:pt x="362" y="262"/>
                    <a:pt x="363" y="262"/>
                  </a:cubicBezTo>
                  <a:cubicBezTo>
                    <a:pt x="363" y="262"/>
                    <a:pt x="365" y="262"/>
                    <a:pt x="365" y="261"/>
                  </a:cubicBezTo>
                  <a:cubicBezTo>
                    <a:pt x="365" y="259"/>
                    <a:pt x="367" y="258"/>
                    <a:pt x="368" y="258"/>
                  </a:cubicBezTo>
                  <a:cubicBezTo>
                    <a:pt x="370" y="258"/>
                    <a:pt x="372" y="259"/>
                    <a:pt x="376" y="264"/>
                  </a:cubicBezTo>
                  <a:cubicBezTo>
                    <a:pt x="378" y="266"/>
                    <a:pt x="378" y="266"/>
                    <a:pt x="380" y="266"/>
                  </a:cubicBezTo>
                  <a:cubicBezTo>
                    <a:pt x="382" y="266"/>
                    <a:pt x="382" y="266"/>
                    <a:pt x="382" y="266"/>
                  </a:cubicBezTo>
                  <a:cubicBezTo>
                    <a:pt x="382" y="266"/>
                    <a:pt x="383" y="266"/>
                    <a:pt x="384" y="266"/>
                  </a:cubicBezTo>
                  <a:cubicBezTo>
                    <a:pt x="386" y="266"/>
                    <a:pt x="386" y="266"/>
                    <a:pt x="386" y="265"/>
                  </a:cubicBezTo>
                  <a:cubicBezTo>
                    <a:pt x="387" y="265"/>
                    <a:pt x="387" y="264"/>
                    <a:pt x="387" y="264"/>
                  </a:cubicBezTo>
                  <a:cubicBezTo>
                    <a:pt x="387" y="262"/>
                    <a:pt x="388" y="261"/>
                    <a:pt x="389" y="261"/>
                  </a:cubicBezTo>
                  <a:cubicBezTo>
                    <a:pt x="390" y="261"/>
                    <a:pt x="391" y="262"/>
                    <a:pt x="393" y="264"/>
                  </a:cubicBezTo>
                  <a:cubicBezTo>
                    <a:pt x="392" y="263"/>
                    <a:pt x="393" y="262"/>
                    <a:pt x="393" y="261"/>
                  </a:cubicBezTo>
                  <a:cubicBezTo>
                    <a:pt x="393" y="261"/>
                    <a:pt x="393" y="261"/>
                    <a:pt x="393" y="261"/>
                  </a:cubicBezTo>
                  <a:cubicBezTo>
                    <a:pt x="393" y="261"/>
                    <a:pt x="393" y="260"/>
                    <a:pt x="393" y="260"/>
                  </a:cubicBezTo>
                  <a:cubicBezTo>
                    <a:pt x="391" y="259"/>
                    <a:pt x="391" y="258"/>
                    <a:pt x="391" y="256"/>
                  </a:cubicBezTo>
                  <a:cubicBezTo>
                    <a:pt x="392" y="253"/>
                    <a:pt x="399" y="252"/>
                    <a:pt x="403" y="252"/>
                  </a:cubicBezTo>
                  <a:cubicBezTo>
                    <a:pt x="404" y="252"/>
                    <a:pt x="404" y="252"/>
                    <a:pt x="404" y="252"/>
                  </a:cubicBezTo>
                  <a:cubicBezTo>
                    <a:pt x="406" y="252"/>
                    <a:pt x="407" y="252"/>
                    <a:pt x="408" y="252"/>
                  </a:cubicBezTo>
                  <a:cubicBezTo>
                    <a:pt x="408" y="252"/>
                    <a:pt x="409" y="252"/>
                    <a:pt x="409" y="252"/>
                  </a:cubicBezTo>
                  <a:cubicBezTo>
                    <a:pt x="409" y="252"/>
                    <a:pt x="409" y="252"/>
                    <a:pt x="410" y="251"/>
                  </a:cubicBezTo>
                  <a:cubicBezTo>
                    <a:pt x="411" y="249"/>
                    <a:pt x="413" y="248"/>
                    <a:pt x="414" y="248"/>
                  </a:cubicBezTo>
                  <a:cubicBezTo>
                    <a:pt x="416" y="248"/>
                    <a:pt x="418" y="251"/>
                    <a:pt x="418" y="254"/>
                  </a:cubicBezTo>
                  <a:cubicBezTo>
                    <a:pt x="419" y="254"/>
                    <a:pt x="421" y="253"/>
                    <a:pt x="423" y="253"/>
                  </a:cubicBezTo>
                  <a:cubicBezTo>
                    <a:pt x="426" y="252"/>
                    <a:pt x="429" y="251"/>
                    <a:pt x="431" y="251"/>
                  </a:cubicBezTo>
                  <a:cubicBezTo>
                    <a:pt x="437" y="251"/>
                    <a:pt x="443" y="256"/>
                    <a:pt x="444" y="260"/>
                  </a:cubicBezTo>
                  <a:cubicBezTo>
                    <a:pt x="444" y="262"/>
                    <a:pt x="446" y="262"/>
                    <a:pt x="448" y="260"/>
                  </a:cubicBezTo>
                  <a:cubicBezTo>
                    <a:pt x="449" y="259"/>
                    <a:pt x="449" y="259"/>
                    <a:pt x="449" y="259"/>
                  </a:cubicBezTo>
                  <a:cubicBezTo>
                    <a:pt x="452" y="257"/>
                    <a:pt x="454" y="255"/>
                    <a:pt x="457" y="255"/>
                  </a:cubicBezTo>
                  <a:cubicBezTo>
                    <a:pt x="459" y="255"/>
                    <a:pt x="460" y="256"/>
                    <a:pt x="461" y="257"/>
                  </a:cubicBezTo>
                  <a:cubicBezTo>
                    <a:pt x="463" y="259"/>
                    <a:pt x="465" y="261"/>
                    <a:pt x="467" y="263"/>
                  </a:cubicBezTo>
                  <a:cubicBezTo>
                    <a:pt x="468" y="265"/>
                    <a:pt x="470" y="267"/>
                    <a:pt x="473" y="270"/>
                  </a:cubicBezTo>
                  <a:cubicBezTo>
                    <a:pt x="476" y="273"/>
                    <a:pt x="475" y="277"/>
                    <a:pt x="474" y="279"/>
                  </a:cubicBezTo>
                  <a:cubicBezTo>
                    <a:pt x="473" y="281"/>
                    <a:pt x="473" y="282"/>
                    <a:pt x="473" y="283"/>
                  </a:cubicBezTo>
                  <a:cubicBezTo>
                    <a:pt x="474" y="284"/>
                    <a:pt x="474" y="286"/>
                    <a:pt x="475" y="288"/>
                  </a:cubicBezTo>
                  <a:cubicBezTo>
                    <a:pt x="475" y="290"/>
                    <a:pt x="475" y="292"/>
                    <a:pt x="477" y="293"/>
                  </a:cubicBezTo>
                  <a:cubicBezTo>
                    <a:pt x="481" y="296"/>
                    <a:pt x="481" y="300"/>
                    <a:pt x="481" y="302"/>
                  </a:cubicBezTo>
                  <a:cubicBezTo>
                    <a:pt x="481" y="303"/>
                    <a:pt x="481" y="304"/>
                    <a:pt x="481" y="305"/>
                  </a:cubicBezTo>
                  <a:cubicBezTo>
                    <a:pt x="486" y="306"/>
                    <a:pt x="490" y="313"/>
                    <a:pt x="490" y="316"/>
                  </a:cubicBezTo>
                  <a:cubicBezTo>
                    <a:pt x="491" y="317"/>
                    <a:pt x="493" y="318"/>
                    <a:pt x="494" y="318"/>
                  </a:cubicBezTo>
                  <a:cubicBezTo>
                    <a:pt x="495" y="318"/>
                    <a:pt x="495" y="318"/>
                    <a:pt x="495" y="318"/>
                  </a:cubicBezTo>
                  <a:cubicBezTo>
                    <a:pt x="495" y="315"/>
                    <a:pt x="496" y="313"/>
                    <a:pt x="498" y="310"/>
                  </a:cubicBezTo>
                  <a:cubicBezTo>
                    <a:pt x="499" y="308"/>
                    <a:pt x="500" y="306"/>
                    <a:pt x="500" y="304"/>
                  </a:cubicBezTo>
                  <a:cubicBezTo>
                    <a:pt x="500" y="301"/>
                    <a:pt x="497" y="287"/>
                    <a:pt x="494" y="283"/>
                  </a:cubicBezTo>
                  <a:cubicBezTo>
                    <a:pt x="492" y="280"/>
                    <a:pt x="492" y="278"/>
                    <a:pt x="492" y="277"/>
                  </a:cubicBezTo>
                  <a:cubicBezTo>
                    <a:pt x="492" y="276"/>
                    <a:pt x="492" y="275"/>
                    <a:pt x="491" y="272"/>
                  </a:cubicBezTo>
                  <a:cubicBezTo>
                    <a:pt x="487" y="267"/>
                    <a:pt x="484" y="257"/>
                    <a:pt x="484" y="249"/>
                  </a:cubicBezTo>
                  <a:cubicBezTo>
                    <a:pt x="484" y="241"/>
                    <a:pt x="494" y="228"/>
                    <a:pt x="498" y="224"/>
                  </a:cubicBezTo>
                  <a:cubicBezTo>
                    <a:pt x="500" y="222"/>
                    <a:pt x="503" y="222"/>
                    <a:pt x="505" y="221"/>
                  </a:cubicBezTo>
                  <a:cubicBezTo>
                    <a:pt x="507" y="221"/>
                    <a:pt x="507" y="220"/>
                    <a:pt x="507" y="219"/>
                  </a:cubicBezTo>
                  <a:cubicBezTo>
                    <a:pt x="509" y="215"/>
                    <a:pt x="514" y="209"/>
                    <a:pt x="519" y="209"/>
                  </a:cubicBezTo>
                  <a:cubicBezTo>
                    <a:pt x="519" y="209"/>
                    <a:pt x="520" y="209"/>
                    <a:pt x="520" y="209"/>
                  </a:cubicBezTo>
                  <a:cubicBezTo>
                    <a:pt x="521" y="209"/>
                    <a:pt x="521" y="209"/>
                    <a:pt x="521" y="209"/>
                  </a:cubicBezTo>
                  <a:cubicBezTo>
                    <a:pt x="523" y="209"/>
                    <a:pt x="523" y="209"/>
                    <a:pt x="523" y="208"/>
                  </a:cubicBezTo>
                  <a:cubicBezTo>
                    <a:pt x="524" y="204"/>
                    <a:pt x="530" y="199"/>
                    <a:pt x="537" y="198"/>
                  </a:cubicBezTo>
                  <a:cubicBezTo>
                    <a:pt x="539" y="198"/>
                    <a:pt x="539" y="198"/>
                    <a:pt x="539" y="198"/>
                  </a:cubicBezTo>
                  <a:cubicBezTo>
                    <a:pt x="539" y="197"/>
                    <a:pt x="538" y="196"/>
                    <a:pt x="538" y="195"/>
                  </a:cubicBezTo>
                  <a:cubicBezTo>
                    <a:pt x="537" y="195"/>
                    <a:pt x="537" y="194"/>
                    <a:pt x="537" y="194"/>
                  </a:cubicBezTo>
                  <a:cubicBezTo>
                    <a:pt x="536" y="192"/>
                    <a:pt x="536" y="190"/>
                    <a:pt x="537" y="188"/>
                  </a:cubicBezTo>
                  <a:cubicBezTo>
                    <a:pt x="538" y="186"/>
                    <a:pt x="541" y="185"/>
                    <a:pt x="543" y="188"/>
                  </a:cubicBezTo>
                  <a:cubicBezTo>
                    <a:pt x="543" y="188"/>
                    <a:pt x="546" y="189"/>
                    <a:pt x="548" y="188"/>
                  </a:cubicBezTo>
                  <a:cubicBezTo>
                    <a:pt x="549" y="186"/>
                    <a:pt x="551" y="185"/>
                    <a:pt x="551" y="184"/>
                  </a:cubicBezTo>
                  <a:cubicBezTo>
                    <a:pt x="546" y="184"/>
                    <a:pt x="545" y="182"/>
                    <a:pt x="544" y="181"/>
                  </a:cubicBezTo>
                  <a:cubicBezTo>
                    <a:pt x="544" y="180"/>
                    <a:pt x="544" y="178"/>
                    <a:pt x="547" y="177"/>
                  </a:cubicBezTo>
                  <a:cubicBezTo>
                    <a:pt x="548" y="177"/>
                    <a:pt x="548" y="176"/>
                    <a:pt x="547" y="175"/>
                  </a:cubicBezTo>
                  <a:cubicBezTo>
                    <a:pt x="547" y="174"/>
                    <a:pt x="546" y="173"/>
                    <a:pt x="544" y="173"/>
                  </a:cubicBezTo>
                  <a:cubicBezTo>
                    <a:pt x="543" y="173"/>
                    <a:pt x="540" y="172"/>
                    <a:pt x="539" y="170"/>
                  </a:cubicBezTo>
                  <a:cubicBezTo>
                    <a:pt x="539" y="168"/>
                    <a:pt x="541" y="166"/>
                    <a:pt x="542" y="164"/>
                  </a:cubicBezTo>
                  <a:cubicBezTo>
                    <a:pt x="543" y="163"/>
                    <a:pt x="541" y="162"/>
                    <a:pt x="536" y="158"/>
                  </a:cubicBezTo>
                  <a:cubicBezTo>
                    <a:pt x="536" y="158"/>
                    <a:pt x="536" y="158"/>
                    <a:pt x="536" y="158"/>
                  </a:cubicBezTo>
                  <a:cubicBezTo>
                    <a:pt x="534" y="156"/>
                    <a:pt x="533" y="155"/>
                    <a:pt x="534" y="154"/>
                  </a:cubicBezTo>
                  <a:cubicBezTo>
                    <a:pt x="534" y="152"/>
                    <a:pt x="537" y="151"/>
                    <a:pt x="540" y="150"/>
                  </a:cubicBezTo>
                  <a:cubicBezTo>
                    <a:pt x="541" y="149"/>
                    <a:pt x="541" y="146"/>
                    <a:pt x="540" y="144"/>
                  </a:cubicBezTo>
                  <a:cubicBezTo>
                    <a:pt x="540" y="140"/>
                    <a:pt x="540" y="138"/>
                    <a:pt x="541" y="136"/>
                  </a:cubicBezTo>
                  <a:cubicBezTo>
                    <a:pt x="542" y="134"/>
                    <a:pt x="544" y="133"/>
                    <a:pt x="546" y="133"/>
                  </a:cubicBezTo>
                  <a:cubicBezTo>
                    <a:pt x="547" y="133"/>
                    <a:pt x="548" y="134"/>
                    <a:pt x="549" y="135"/>
                  </a:cubicBezTo>
                  <a:cubicBezTo>
                    <a:pt x="549" y="135"/>
                    <a:pt x="549" y="137"/>
                    <a:pt x="548" y="138"/>
                  </a:cubicBezTo>
                  <a:cubicBezTo>
                    <a:pt x="546" y="142"/>
                    <a:pt x="545" y="145"/>
                    <a:pt x="547" y="147"/>
                  </a:cubicBezTo>
                  <a:cubicBezTo>
                    <a:pt x="550" y="150"/>
                    <a:pt x="552" y="154"/>
                    <a:pt x="551" y="159"/>
                  </a:cubicBezTo>
                  <a:cubicBezTo>
                    <a:pt x="551" y="159"/>
                    <a:pt x="552" y="158"/>
                    <a:pt x="552" y="158"/>
                  </a:cubicBezTo>
                  <a:cubicBezTo>
                    <a:pt x="555" y="151"/>
                    <a:pt x="555" y="146"/>
                    <a:pt x="555" y="145"/>
                  </a:cubicBezTo>
                  <a:cubicBezTo>
                    <a:pt x="552" y="145"/>
                    <a:pt x="551" y="141"/>
                    <a:pt x="552" y="139"/>
                  </a:cubicBezTo>
                  <a:cubicBezTo>
                    <a:pt x="552" y="137"/>
                    <a:pt x="553" y="136"/>
                    <a:pt x="555" y="136"/>
                  </a:cubicBezTo>
                  <a:cubicBezTo>
                    <a:pt x="556" y="136"/>
                    <a:pt x="557" y="137"/>
                    <a:pt x="557" y="138"/>
                  </a:cubicBezTo>
                  <a:cubicBezTo>
                    <a:pt x="558" y="139"/>
                    <a:pt x="559" y="140"/>
                    <a:pt x="559" y="140"/>
                  </a:cubicBezTo>
                  <a:cubicBezTo>
                    <a:pt x="560" y="140"/>
                    <a:pt x="560" y="139"/>
                    <a:pt x="562" y="137"/>
                  </a:cubicBezTo>
                  <a:cubicBezTo>
                    <a:pt x="567" y="133"/>
                    <a:pt x="569" y="127"/>
                    <a:pt x="569" y="126"/>
                  </a:cubicBezTo>
                  <a:cubicBezTo>
                    <a:pt x="567" y="125"/>
                    <a:pt x="567" y="123"/>
                    <a:pt x="567" y="122"/>
                  </a:cubicBezTo>
                  <a:cubicBezTo>
                    <a:pt x="568" y="119"/>
                    <a:pt x="574" y="119"/>
                    <a:pt x="575" y="119"/>
                  </a:cubicBezTo>
                  <a:cubicBezTo>
                    <a:pt x="576" y="119"/>
                    <a:pt x="576" y="119"/>
                    <a:pt x="576" y="119"/>
                  </a:cubicBezTo>
                  <a:cubicBezTo>
                    <a:pt x="577" y="119"/>
                    <a:pt x="577" y="119"/>
                    <a:pt x="577" y="119"/>
                  </a:cubicBezTo>
                  <a:cubicBezTo>
                    <a:pt x="579" y="119"/>
                    <a:pt x="583" y="118"/>
                    <a:pt x="586" y="117"/>
                  </a:cubicBezTo>
                  <a:cubicBezTo>
                    <a:pt x="585" y="118"/>
                    <a:pt x="585" y="118"/>
                    <a:pt x="584" y="118"/>
                  </a:cubicBezTo>
                  <a:cubicBezTo>
                    <a:pt x="580" y="119"/>
                    <a:pt x="577" y="119"/>
                    <a:pt x="575" y="119"/>
                  </a:cubicBezTo>
                  <a:cubicBezTo>
                    <a:pt x="574" y="118"/>
                    <a:pt x="573" y="117"/>
                    <a:pt x="573" y="116"/>
                  </a:cubicBezTo>
                  <a:cubicBezTo>
                    <a:pt x="573" y="110"/>
                    <a:pt x="593" y="108"/>
                    <a:pt x="594" y="108"/>
                  </a:cubicBezTo>
                  <a:cubicBezTo>
                    <a:pt x="595" y="108"/>
                    <a:pt x="595" y="108"/>
                    <a:pt x="596" y="106"/>
                  </a:cubicBezTo>
                  <a:cubicBezTo>
                    <a:pt x="596" y="105"/>
                    <a:pt x="596" y="103"/>
                    <a:pt x="598" y="103"/>
                  </a:cubicBezTo>
                  <a:cubicBezTo>
                    <a:pt x="600" y="103"/>
                    <a:pt x="600" y="104"/>
                    <a:pt x="601" y="104"/>
                  </a:cubicBezTo>
                  <a:cubicBezTo>
                    <a:pt x="602" y="107"/>
                    <a:pt x="605" y="106"/>
                    <a:pt x="608" y="105"/>
                  </a:cubicBezTo>
                  <a:cubicBezTo>
                    <a:pt x="608" y="105"/>
                    <a:pt x="608" y="104"/>
                    <a:pt x="608" y="103"/>
                  </a:cubicBezTo>
                  <a:cubicBezTo>
                    <a:pt x="608" y="102"/>
                    <a:pt x="607" y="100"/>
                    <a:pt x="605" y="100"/>
                  </a:cubicBezTo>
                  <a:cubicBezTo>
                    <a:pt x="604" y="99"/>
                    <a:pt x="603" y="98"/>
                    <a:pt x="603" y="97"/>
                  </a:cubicBezTo>
                  <a:cubicBezTo>
                    <a:pt x="602" y="96"/>
                    <a:pt x="603" y="95"/>
                    <a:pt x="604" y="94"/>
                  </a:cubicBezTo>
                  <a:cubicBezTo>
                    <a:pt x="605" y="93"/>
                    <a:pt x="605" y="93"/>
                    <a:pt x="605" y="93"/>
                  </a:cubicBezTo>
                  <a:cubicBezTo>
                    <a:pt x="604" y="90"/>
                    <a:pt x="606" y="87"/>
                    <a:pt x="606" y="85"/>
                  </a:cubicBezTo>
                  <a:cubicBezTo>
                    <a:pt x="607" y="84"/>
                    <a:pt x="610" y="79"/>
                    <a:pt x="614" y="78"/>
                  </a:cubicBezTo>
                  <a:cubicBezTo>
                    <a:pt x="616" y="77"/>
                    <a:pt x="616" y="77"/>
                    <a:pt x="616" y="76"/>
                  </a:cubicBezTo>
                  <a:cubicBezTo>
                    <a:pt x="617" y="75"/>
                    <a:pt x="618" y="74"/>
                    <a:pt x="621" y="74"/>
                  </a:cubicBezTo>
                  <a:cubicBezTo>
                    <a:pt x="622" y="74"/>
                    <a:pt x="623" y="73"/>
                    <a:pt x="624" y="70"/>
                  </a:cubicBezTo>
                  <a:cubicBezTo>
                    <a:pt x="625" y="69"/>
                    <a:pt x="626" y="67"/>
                    <a:pt x="628" y="66"/>
                  </a:cubicBezTo>
                  <a:cubicBezTo>
                    <a:pt x="629" y="65"/>
                    <a:pt x="630" y="65"/>
                    <a:pt x="631" y="65"/>
                  </a:cubicBezTo>
                  <a:cubicBezTo>
                    <a:pt x="633" y="65"/>
                    <a:pt x="634" y="65"/>
                    <a:pt x="636" y="66"/>
                  </a:cubicBezTo>
                  <a:cubicBezTo>
                    <a:pt x="637" y="67"/>
                    <a:pt x="638" y="67"/>
                    <a:pt x="639" y="67"/>
                  </a:cubicBezTo>
                  <a:cubicBezTo>
                    <a:pt x="640" y="67"/>
                    <a:pt x="641" y="67"/>
                    <a:pt x="642" y="66"/>
                  </a:cubicBezTo>
                  <a:cubicBezTo>
                    <a:pt x="644" y="65"/>
                    <a:pt x="646" y="63"/>
                    <a:pt x="649" y="61"/>
                  </a:cubicBezTo>
                  <a:cubicBezTo>
                    <a:pt x="639" y="47"/>
                    <a:pt x="640" y="37"/>
                    <a:pt x="640" y="32"/>
                  </a:cubicBezTo>
                  <a:cubicBezTo>
                    <a:pt x="640" y="32"/>
                    <a:pt x="640" y="31"/>
                    <a:pt x="640" y="31"/>
                  </a:cubicBezTo>
                  <a:cubicBezTo>
                    <a:pt x="639" y="30"/>
                    <a:pt x="637" y="30"/>
                    <a:pt x="636" y="30"/>
                  </a:cubicBezTo>
                  <a:cubicBezTo>
                    <a:pt x="633" y="30"/>
                    <a:pt x="629" y="30"/>
                    <a:pt x="626" y="27"/>
                  </a:cubicBezTo>
                  <a:cubicBezTo>
                    <a:pt x="623" y="27"/>
                    <a:pt x="617" y="39"/>
                    <a:pt x="615" y="46"/>
                  </a:cubicBezTo>
                  <a:cubicBezTo>
                    <a:pt x="613" y="54"/>
                    <a:pt x="601" y="61"/>
                    <a:pt x="600" y="62"/>
                  </a:cubicBezTo>
                  <a:cubicBezTo>
                    <a:pt x="599" y="63"/>
                    <a:pt x="599" y="63"/>
                    <a:pt x="599" y="63"/>
                  </a:cubicBezTo>
                  <a:cubicBezTo>
                    <a:pt x="599" y="63"/>
                    <a:pt x="599" y="63"/>
                    <a:pt x="599" y="63"/>
                  </a:cubicBezTo>
                  <a:cubicBezTo>
                    <a:pt x="599" y="63"/>
                    <a:pt x="563" y="63"/>
                    <a:pt x="560" y="63"/>
                  </a:cubicBezTo>
                  <a:cubicBezTo>
                    <a:pt x="560" y="63"/>
                    <a:pt x="558" y="64"/>
                    <a:pt x="548" y="73"/>
                  </a:cubicBezTo>
                  <a:cubicBezTo>
                    <a:pt x="548" y="75"/>
                    <a:pt x="548" y="77"/>
                    <a:pt x="547" y="78"/>
                  </a:cubicBezTo>
                  <a:cubicBezTo>
                    <a:pt x="544" y="83"/>
                    <a:pt x="533" y="86"/>
                    <a:pt x="523" y="86"/>
                  </a:cubicBezTo>
                  <a:cubicBezTo>
                    <a:pt x="521" y="86"/>
                    <a:pt x="519" y="86"/>
                    <a:pt x="517" y="86"/>
                  </a:cubicBezTo>
                  <a:cubicBezTo>
                    <a:pt x="517" y="88"/>
                    <a:pt x="517" y="89"/>
                    <a:pt x="517" y="89"/>
                  </a:cubicBezTo>
                  <a:cubicBezTo>
                    <a:pt x="517" y="91"/>
                    <a:pt x="516" y="92"/>
                    <a:pt x="513" y="94"/>
                  </a:cubicBezTo>
                  <a:cubicBezTo>
                    <a:pt x="511" y="97"/>
                    <a:pt x="502" y="102"/>
                    <a:pt x="491" y="108"/>
                  </a:cubicBezTo>
                  <a:cubicBezTo>
                    <a:pt x="487" y="110"/>
                    <a:pt x="487" y="110"/>
                    <a:pt x="487" y="110"/>
                  </a:cubicBezTo>
                  <a:cubicBezTo>
                    <a:pt x="480" y="113"/>
                    <a:pt x="471" y="113"/>
                    <a:pt x="466" y="110"/>
                  </a:cubicBezTo>
                  <a:cubicBezTo>
                    <a:pt x="463" y="109"/>
                    <a:pt x="461" y="106"/>
                    <a:pt x="461" y="103"/>
                  </a:cubicBezTo>
                  <a:cubicBezTo>
                    <a:pt x="461" y="97"/>
                    <a:pt x="465" y="96"/>
                    <a:pt x="467" y="96"/>
                  </a:cubicBezTo>
                  <a:cubicBezTo>
                    <a:pt x="470" y="96"/>
                    <a:pt x="472" y="97"/>
                    <a:pt x="473" y="99"/>
                  </a:cubicBezTo>
                  <a:cubicBezTo>
                    <a:pt x="473" y="99"/>
                    <a:pt x="473" y="99"/>
                    <a:pt x="474" y="99"/>
                  </a:cubicBezTo>
                  <a:cubicBezTo>
                    <a:pt x="472" y="97"/>
                    <a:pt x="472" y="94"/>
                    <a:pt x="472" y="91"/>
                  </a:cubicBezTo>
                  <a:cubicBezTo>
                    <a:pt x="471" y="90"/>
                    <a:pt x="472" y="87"/>
                    <a:pt x="472" y="85"/>
                  </a:cubicBezTo>
                  <a:cubicBezTo>
                    <a:pt x="472" y="81"/>
                    <a:pt x="472" y="78"/>
                    <a:pt x="470" y="78"/>
                  </a:cubicBezTo>
                  <a:cubicBezTo>
                    <a:pt x="468" y="77"/>
                    <a:pt x="465" y="79"/>
                    <a:pt x="463" y="80"/>
                  </a:cubicBezTo>
                  <a:cubicBezTo>
                    <a:pt x="461" y="81"/>
                    <a:pt x="460" y="82"/>
                    <a:pt x="459" y="82"/>
                  </a:cubicBezTo>
                  <a:cubicBezTo>
                    <a:pt x="458" y="82"/>
                    <a:pt x="458" y="82"/>
                    <a:pt x="457" y="81"/>
                  </a:cubicBezTo>
                  <a:cubicBezTo>
                    <a:pt x="456" y="80"/>
                    <a:pt x="456" y="79"/>
                    <a:pt x="456" y="78"/>
                  </a:cubicBezTo>
                  <a:cubicBezTo>
                    <a:pt x="457" y="75"/>
                    <a:pt x="458" y="73"/>
                    <a:pt x="460" y="70"/>
                  </a:cubicBezTo>
                  <a:cubicBezTo>
                    <a:pt x="462" y="66"/>
                    <a:pt x="464" y="63"/>
                    <a:pt x="461" y="59"/>
                  </a:cubicBezTo>
                  <a:cubicBezTo>
                    <a:pt x="458" y="54"/>
                    <a:pt x="455" y="53"/>
                    <a:pt x="452" y="53"/>
                  </a:cubicBezTo>
                  <a:cubicBezTo>
                    <a:pt x="450" y="53"/>
                    <a:pt x="448" y="54"/>
                    <a:pt x="447" y="56"/>
                  </a:cubicBezTo>
                  <a:cubicBezTo>
                    <a:pt x="446" y="61"/>
                    <a:pt x="442" y="62"/>
                    <a:pt x="440" y="62"/>
                  </a:cubicBezTo>
                  <a:cubicBezTo>
                    <a:pt x="438" y="63"/>
                    <a:pt x="436" y="63"/>
                    <a:pt x="436" y="65"/>
                  </a:cubicBezTo>
                  <a:cubicBezTo>
                    <a:pt x="433" y="70"/>
                    <a:pt x="431" y="80"/>
                    <a:pt x="433" y="87"/>
                  </a:cubicBezTo>
                  <a:cubicBezTo>
                    <a:pt x="435" y="97"/>
                    <a:pt x="431" y="102"/>
                    <a:pt x="424" y="106"/>
                  </a:cubicBezTo>
                  <a:cubicBezTo>
                    <a:pt x="420" y="108"/>
                    <a:pt x="417" y="108"/>
                    <a:pt x="415" y="105"/>
                  </a:cubicBezTo>
                  <a:cubicBezTo>
                    <a:pt x="411" y="101"/>
                    <a:pt x="411" y="92"/>
                    <a:pt x="412" y="83"/>
                  </a:cubicBezTo>
                  <a:cubicBezTo>
                    <a:pt x="413" y="79"/>
                    <a:pt x="414" y="76"/>
                    <a:pt x="415" y="73"/>
                  </a:cubicBezTo>
                  <a:cubicBezTo>
                    <a:pt x="416" y="70"/>
                    <a:pt x="417" y="66"/>
                    <a:pt x="417" y="65"/>
                  </a:cubicBezTo>
                  <a:cubicBezTo>
                    <a:pt x="415" y="65"/>
                    <a:pt x="414" y="64"/>
                    <a:pt x="414" y="63"/>
                  </a:cubicBezTo>
                  <a:cubicBezTo>
                    <a:pt x="413" y="58"/>
                    <a:pt x="425" y="49"/>
                    <a:pt x="433" y="47"/>
                  </a:cubicBezTo>
                  <a:cubicBezTo>
                    <a:pt x="438" y="46"/>
                    <a:pt x="443" y="45"/>
                    <a:pt x="447" y="45"/>
                  </a:cubicBezTo>
                  <a:cubicBezTo>
                    <a:pt x="450" y="45"/>
                    <a:pt x="454" y="44"/>
                    <a:pt x="455" y="44"/>
                  </a:cubicBezTo>
                  <a:cubicBezTo>
                    <a:pt x="455" y="44"/>
                    <a:pt x="456" y="44"/>
                    <a:pt x="456" y="43"/>
                  </a:cubicBezTo>
                  <a:cubicBezTo>
                    <a:pt x="455" y="43"/>
                    <a:pt x="454" y="42"/>
                    <a:pt x="453" y="41"/>
                  </a:cubicBezTo>
                  <a:cubicBezTo>
                    <a:pt x="453" y="42"/>
                    <a:pt x="452" y="42"/>
                    <a:pt x="452" y="42"/>
                  </a:cubicBezTo>
                  <a:cubicBezTo>
                    <a:pt x="451" y="43"/>
                    <a:pt x="450" y="43"/>
                    <a:pt x="449" y="43"/>
                  </a:cubicBezTo>
                  <a:cubicBezTo>
                    <a:pt x="447" y="43"/>
                    <a:pt x="446" y="42"/>
                    <a:pt x="445" y="41"/>
                  </a:cubicBezTo>
                  <a:cubicBezTo>
                    <a:pt x="444" y="39"/>
                    <a:pt x="443" y="38"/>
                    <a:pt x="440" y="38"/>
                  </a:cubicBezTo>
                  <a:cubicBezTo>
                    <a:pt x="438" y="38"/>
                    <a:pt x="435" y="39"/>
                    <a:pt x="432" y="40"/>
                  </a:cubicBezTo>
                  <a:cubicBezTo>
                    <a:pt x="427" y="42"/>
                    <a:pt x="422" y="44"/>
                    <a:pt x="419" y="42"/>
                  </a:cubicBezTo>
                  <a:cubicBezTo>
                    <a:pt x="415" y="40"/>
                    <a:pt x="414" y="38"/>
                    <a:pt x="413" y="36"/>
                  </a:cubicBezTo>
                  <a:cubicBezTo>
                    <a:pt x="413" y="35"/>
                    <a:pt x="413" y="35"/>
                    <a:pt x="411" y="35"/>
                  </a:cubicBezTo>
                  <a:cubicBezTo>
                    <a:pt x="409" y="35"/>
                    <a:pt x="408" y="34"/>
                    <a:pt x="408" y="33"/>
                  </a:cubicBezTo>
                  <a:cubicBezTo>
                    <a:pt x="407" y="32"/>
                    <a:pt x="407" y="30"/>
                    <a:pt x="408" y="29"/>
                  </a:cubicBezTo>
                  <a:cubicBezTo>
                    <a:pt x="406" y="30"/>
                    <a:pt x="404" y="31"/>
                    <a:pt x="402" y="33"/>
                  </a:cubicBezTo>
                  <a:cubicBezTo>
                    <a:pt x="396" y="37"/>
                    <a:pt x="390" y="41"/>
                    <a:pt x="385" y="41"/>
                  </a:cubicBezTo>
                  <a:cubicBezTo>
                    <a:pt x="383" y="41"/>
                    <a:pt x="381" y="40"/>
                    <a:pt x="380" y="39"/>
                  </a:cubicBezTo>
                  <a:cubicBezTo>
                    <a:pt x="378" y="37"/>
                    <a:pt x="376" y="37"/>
                    <a:pt x="374" y="38"/>
                  </a:cubicBezTo>
                  <a:cubicBezTo>
                    <a:pt x="373" y="38"/>
                    <a:pt x="371" y="38"/>
                    <a:pt x="370" y="38"/>
                  </a:cubicBezTo>
                  <a:cubicBezTo>
                    <a:pt x="368" y="38"/>
                    <a:pt x="367" y="38"/>
                    <a:pt x="365" y="36"/>
                  </a:cubicBezTo>
                  <a:cubicBezTo>
                    <a:pt x="364" y="35"/>
                    <a:pt x="364" y="33"/>
                    <a:pt x="365" y="32"/>
                  </a:cubicBezTo>
                  <a:cubicBezTo>
                    <a:pt x="367" y="26"/>
                    <a:pt x="382" y="18"/>
                    <a:pt x="390" y="18"/>
                  </a:cubicBezTo>
                  <a:cubicBezTo>
                    <a:pt x="390" y="18"/>
                    <a:pt x="390" y="18"/>
                    <a:pt x="390" y="18"/>
                  </a:cubicBezTo>
                  <a:cubicBezTo>
                    <a:pt x="387" y="18"/>
                    <a:pt x="384" y="17"/>
                    <a:pt x="382" y="17"/>
                  </a:cubicBezTo>
                  <a:cubicBezTo>
                    <a:pt x="381" y="17"/>
                    <a:pt x="381" y="17"/>
                    <a:pt x="381" y="17"/>
                  </a:cubicBezTo>
                  <a:cubicBezTo>
                    <a:pt x="377" y="21"/>
                    <a:pt x="372" y="20"/>
                    <a:pt x="368" y="15"/>
                  </a:cubicBezTo>
                  <a:cubicBezTo>
                    <a:pt x="368" y="15"/>
                    <a:pt x="367" y="15"/>
                    <a:pt x="367" y="15"/>
                  </a:cubicBezTo>
                  <a:cubicBezTo>
                    <a:pt x="366" y="15"/>
                    <a:pt x="366" y="15"/>
                    <a:pt x="366" y="15"/>
                  </a:cubicBezTo>
                  <a:cubicBezTo>
                    <a:pt x="364" y="15"/>
                    <a:pt x="361" y="15"/>
                    <a:pt x="359" y="12"/>
                  </a:cubicBezTo>
                  <a:cubicBezTo>
                    <a:pt x="357" y="10"/>
                    <a:pt x="356" y="10"/>
                    <a:pt x="355" y="10"/>
                  </a:cubicBezTo>
                  <a:cubicBezTo>
                    <a:pt x="354" y="10"/>
                    <a:pt x="353" y="11"/>
                    <a:pt x="352" y="11"/>
                  </a:cubicBezTo>
                  <a:cubicBezTo>
                    <a:pt x="351" y="12"/>
                    <a:pt x="351" y="12"/>
                    <a:pt x="351" y="12"/>
                  </a:cubicBezTo>
                  <a:cubicBezTo>
                    <a:pt x="348" y="13"/>
                    <a:pt x="346" y="12"/>
                    <a:pt x="343" y="11"/>
                  </a:cubicBezTo>
                  <a:cubicBezTo>
                    <a:pt x="342" y="10"/>
                    <a:pt x="341" y="9"/>
                    <a:pt x="339" y="9"/>
                  </a:cubicBezTo>
                  <a:cubicBezTo>
                    <a:pt x="336" y="7"/>
                    <a:pt x="336" y="5"/>
                    <a:pt x="335" y="3"/>
                  </a:cubicBezTo>
                  <a:cubicBezTo>
                    <a:pt x="335" y="1"/>
                    <a:pt x="335" y="1"/>
                    <a:pt x="334" y="0"/>
                  </a:cubicBezTo>
                  <a:cubicBezTo>
                    <a:pt x="334" y="0"/>
                    <a:pt x="334" y="0"/>
                    <a:pt x="334" y="0"/>
                  </a:cubicBezTo>
                  <a:cubicBezTo>
                    <a:pt x="334" y="0"/>
                    <a:pt x="334" y="2"/>
                    <a:pt x="334" y="3"/>
                  </a:cubicBezTo>
                  <a:cubicBezTo>
                    <a:pt x="333" y="5"/>
                    <a:pt x="333" y="5"/>
                    <a:pt x="333" y="5"/>
                  </a:cubicBezTo>
                  <a:cubicBezTo>
                    <a:pt x="25" y="7"/>
                    <a:pt x="25" y="7"/>
                    <a:pt x="25" y="7"/>
                  </a:cubicBezTo>
                  <a:cubicBezTo>
                    <a:pt x="26" y="9"/>
                    <a:pt x="26" y="11"/>
                    <a:pt x="26" y="13"/>
                  </a:cubicBezTo>
                  <a:cubicBezTo>
                    <a:pt x="26" y="15"/>
                    <a:pt x="25" y="16"/>
                    <a:pt x="26" y="18"/>
                  </a:cubicBezTo>
                  <a:cubicBezTo>
                    <a:pt x="27" y="21"/>
                    <a:pt x="27" y="27"/>
                    <a:pt x="24" y="30"/>
                  </a:cubicBezTo>
                  <a:cubicBezTo>
                    <a:pt x="23" y="31"/>
                    <a:pt x="22" y="32"/>
                    <a:pt x="20" y="32"/>
                  </a:cubicBezTo>
                  <a:cubicBezTo>
                    <a:pt x="18" y="32"/>
                    <a:pt x="16" y="30"/>
                    <a:pt x="15" y="28"/>
                  </a:cubicBezTo>
                  <a:cubicBezTo>
                    <a:pt x="15" y="26"/>
                    <a:pt x="16" y="23"/>
                    <a:pt x="18" y="22"/>
                  </a:cubicBezTo>
                  <a:cubicBezTo>
                    <a:pt x="18" y="22"/>
                    <a:pt x="18" y="21"/>
                    <a:pt x="18" y="20"/>
                  </a:cubicBezTo>
                  <a:cubicBezTo>
                    <a:pt x="18" y="19"/>
                    <a:pt x="18" y="19"/>
                    <a:pt x="17" y="19"/>
                  </a:cubicBezTo>
                  <a:cubicBezTo>
                    <a:pt x="16" y="19"/>
                    <a:pt x="15" y="19"/>
                    <a:pt x="15" y="18"/>
                  </a:cubicBezTo>
                  <a:cubicBezTo>
                    <a:pt x="14" y="17"/>
                    <a:pt x="14" y="16"/>
                    <a:pt x="13" y="15"/>
                  </a:cubicBezTo>
                  <a:cubicBezTo>
                    <a:pt x="10" y="16"/>
                    <a:pt x="5" y="16"/>
                    <a:pt x="0" y="15"/>
                  </a:cubicBezTo>
                  <a:cubicBezTo>
                    <a:pt x="0" y="18"/>
                    <a:pt x="2" y="23"/>
                    <a:pt x="5" y="27"/>
                  </a:cubicBezTo>
                  <a:cubicBezTo>
                    <a:pt x="7" y="30"/>
                    <a:pt x="8" y="33"/>
                    <a:pt x="8" y="35"/>
                  </a:cubicBezTo>
                  <a:cubicBezTo>
                    <a:pt x="8" y="36"/>
                    <a:pt x="8" y="37"/>
                    <a:pt x="9" y="37"/>
                  </a:cubicBezTo>
                  <a:cubicBezTo>
                    <a:pt x="13" y="40"/>
                    <a:pt x="13" y="42"/>
                    <a:pt x="13" y="43"/>
                  </a:cubicBezTo>
                  <a:cubicBezTo>
                    <a:pt x="13" y="43"/>
                    <a:pt x="12" y="45"/>
                    <a:pt x="8" y="45"/>
                  </a:cubicBezTo>
                  <a:cubicBezTo>
                    <a:pt x="8" y="45"/>
                    <a:pt x="8" y="46"/>
                    <a:pt x="8" y="46"/>
                  </a:cubicBezTo>
                  <a:cubicBezTo>
                    <a:pt x="9" y="48"/>
                    <a:pt x="9" y="50"/>
                    <a:pt x="8" y="53"/>
                  </a:cubicBezTo>
                  <a:cubicBezTo>
                    <a:pt x="7" y="58"/>
                    <a:pt x="7" y="64"/>
                    <a:pt x="7" y="70"/>
                  </a:cubicBezTo>
                  <a:cubicBezTo>
                    <a:pt x="7" y="75"/>
                    <a:pt x="7" y="79"/>
                    <a:pt x="6" y="81"/>
                  </a:cubicBezTo>
                  <a:cubicBezTo>
                    <a:pt x="6" y="83"/>
                    <a:pt x="5" y="85"/>
                    <a:pt x="5" y="87"/>
                  </a:cubicBezTo>
                  <a:cubicBezTo>
                    <a:pt x="3" y="91"/>
                    <a:pt x="1" y="95"/>
                    <a:pt x="3" y="97"/>
                  </a:cubicBezTo>
                  <a:cubicBezTo>
                    <a:pt x="7" y="104"/>
                    <a:pt x="9" y="111"/>
                    <a:pt x="7" y="117"/>
                  </a:cubicBezTo>
                  <a:cubicBezTo>
                    <a:pt x="5" y="123"/>
                    <a:pt x="6" y="126"/>
                    <a:pt x="8" y="130"/>
                  </a:cubicBezTo>
                  <a:cubicBezTo>
                    <a:pt x="10" y="133"/>
                    <a:pt x="10" y="137"/>
                    <a:pt x="10" y="139"/>
                  </a:cubicBezTo>
                  <a:cubicBezTo>
                    <a:pt x="10" y="141"/>
                    <a:pt x="10" y="144"/>
                    <a:pt x="11" y="144"/>
                  </a:cubicBezTo>
                  <a:cubicBezTo>
                    <a:pt x="14" y="146"/>
                    <a:pt x="17" y="150"/>
                    <a:pt x="20" y="155"/>
                  </a:cubicBezTo>
                  <a:cubicBezTo>
                    <a:pt x="21" y="156"/>
                    <a:pt x="22" y="157"/>
                    <a:pt x="23" y="157"/>
                  </a:cubicBezTo>
                  <a:cubicBezTo>
                    <a:pt x="24" y="158"/>
                    <a:pt x="26" y="159"/>
                    <a:pt x="26" y="162"/>
                  </a:cubicBezTo>
                  <a:cubicBezTo>
                    <a:pt x="27" y="166"/>
                    <a:pt x="27" y="166"/>
                    <a:pt x="29" y="167"/>
                  </a:cubicBezTo>
                  <a:cubicBezTo>
                    <a:pt x="34" y="169"/>
                    <a:pt x="33" y="174"/>
                    <a:pt x="32" y="176"/>
                  </a:cubicBezTo>
                  <a:cubicBezTo>
                    <a:pt x="32" y="177"/>
                    <a:pt x="32" y="177"/>
                    <a:pt x="32" y="178"/>
                  </a:cubicBezTo>
                  <a:cubicBezTo>
                    <a:pt x="32" y="179"/>
                    <a:pt x="38" y="184"/>
                    <a:pt x="42" y="188"/>
                  </a:cubicBezTo>
                  <a:cubicBezTo>
                    <a:pt x="43" y="189"/>
                    <a:pt x="43" y="189"/>
                    <a:pt x="43" y="189"/>
                  </a:cubicBezTo>
                  <a:cubicBezTo>
                    <a:pt x="47" y="193"/>
                    <a:pt x="47" y="196"/>
                    <a:pt x="47" y="198"/>
                  </a:cubicBezTo>
                  <a:cubicBezTo>
                    <a:pt x="47" y="199"/>
                    <a:pt x="47" y="199"/>
                    <a:pt x="47" y="199"/>
                  </a:cubicBezTo>
                  <a:cubicBezTo>
                    <a:pt x="48" y="199"/>
                    <a:pt x="48" y="199"/>
                    <a:pt x="48" y="199"/>
                  </a:cubicBezTo>
                  <a:cubicBezTo>
                    <a:pt x="53" y="199"/>
                    <a:pt x="58" y="202"/>
                    <a:pt x="63" y="205"/>
                  </a:cubicBezTo>
                  <a:cubicBezTo>
                    <a:pt x="65" y="207"/>
                    <a:pt x="66" y="207"/>
                    <a:pt x="67" y="207"/>
                  </a:cubicBezTo>
                  <a:cubicBezTo>
                    <a:pt x="68" y="207"/>
                    <a:pt x="68" y="207"/>
                    <a:pt x="68" y="207"/>
                  </a:cubicBezTo>
                  <a:cubicBezTo>
                    <a:pt x="69" y="207"/>
                    <a:pt x="71" y="207"/>
                    <a:pt x="72" y="207"/>
                  </a:cubicBezTo>
                  <a:cubicBezTo>
                    <a:pt x="76" y="208"/>
                    <a:pt x="82" y="216"/>
                    <a:pt x="84" y="221"/>
                  </a:cubicBezTo>
                  <a:cubicBezTo>
                    <a:pt x="84" y="223"/>
                    <a:pt x="85" y="225"/>
                    <a:pt x="85" y="226"/>
                  </a:cubicBezTo>
                  <a:cubicBezTo>
                    <a:pt x="111" y="223"/>
                    <a:pt x="111" y="223"/>
                    <a:pt x="111" y="223"/>
                  </a:cubicBezTo>
                  <a:cubicBezTo>
                    <a:pt x="111" y="223"/>
                    <a:pt x="111" y="223"/>
                    <a:pt x="111" y="223"/>
                  </a:cubicBezTo>
                  <a:cubicBezTo>
                    <a:pt x="113" y="225"/>
                    <a:pt x="120" y="229"/>
                    <a:pt x="123" y="230"/>
                  </a:cubicBezTo>
                  <a:cubicBezTo>
                    <a:pt x="127" y="231"/>
                    <a:pt x="149" y="239"/>
                    <a:pt x="152" y="240"/>
                  </a:cubicBezTo>
                  <a:cubicBezTo>
                    <a:pt x="183" y="240"/>
                    <a:pt x="183" y="240"/>
                    <a:pt x="183" y="240"/>
                  </a:cubicBezTo>
                  <a:cubicBezTo>
                    <a:pt x="187" y="235"/>
                    <a:pt x="187" y="235"/>
                    <a:pt x="187" y="235"/>
                  </a:cubicBezTo>
                  <a:cubicBezTo>
                    <a:pt x="206" y="235"/>
                    <a:pt x="206" y="235"/>
                    <a:pt x="206" y="235"/>
                  </a:cubicBezTo>
                  <a:cubicBezTo>
                    <a:pt x="207" y="235"/>
                    <a:pt x="207" y="235"/>
                    <a:pt x="207" y="235"/>
                  </a:cubicBezTo>
                  <a:cubicBezTo>
                    <a:pt x="212" y="240"/>
                    <a:pt x="218" y="246"/>
                    <a:pt x="219" y="247"/>
                  </a:cubicBezTo>
                  <a:cubicBezTo>
                    <a:pt x="221" y="247"/>
                    <a:pt x="227" y="253"/>
                    <a:pt x="227" y="257"/>
                  </a:cubicBezTo>
                  <a:cubicBezTo>
                    <a:pt x="227" y="259"/>
                    <a:pt x="228" y="261"/>
                    <a:pt x="230" y="263"/>
                  </a:cubicBezTo>
                  <a:cubicBezTo>
                    <a:pt x="231" y="263"/>
                    <a:pt x="232" y="263"/>
                    <a:pt x="232" y="264"/>
                  </a:cubicBezTo>
                  <a:cubicBezTo>
                    <a:pt x="233" y="264"/>
                    <a:pt x="233" y="264"/>
                    <a:pt x="234" y="265"/>
                  </a:cubicBezTo>
                  <a:cubicBezTo>
                    <a:pt x="235" y="266"/>
                    <a:pt x="238" y="267"/>
                    <a:pt x="240" y="268"/>
                  </a:cubicBezTo>
                  <a:cubicBezTo>
                    <a:pt x="240" y="268"/>
                    <a:pt x="241" y="269"/>
                    <a:pt x="241" y="269"/>
                  </a:cubicBezTo>
                  <a:cubicBezTo>
                    <a:pt x="242" y="268"/>
                    <a:pt x="242" y="268"/>
                    <a:pt x="242" y="267"/>
                  </a:cubicBezTo>
                  <a:cubicBezTo>
                    <a:pt x="244" y="264"/>
                    <a:pt x="247" y="259"/>
                    <a:pt x="251" y="259"/>
                  </a:cubicBezTo>
                  <a:cubicBezTo>
                    <a:pt x="256" y="259"/>
                    <a:pt x="271" y="263"/>
                    <a:pt x="273" y="272"/>
                  </a:cubicBezTo>
                  <a:cubicBezTo>
                    <a:pt x="275" y="279"/>
                    <a:pt x="281" y="284"/>
                    <a:pt x="283" y="286"/>
                  </a:cubicBezTo>
                  <a:cubicBezTo>
                    <a:pt x="285" y="287"/>
                    <a:pt x="285" y="290"/>
                    <a:pt x="285" y="292"/>
                  </a:cubicBezTo>
                  <a:cubicBezTo>
                    <a:pt x="286" y="293"/>
                    <a:pt x="286" y="294"/>
                    <a:pt x="286" y="295"/>
                  </a:cubicBezTo>
                  <a:cubicBezTo>
                    <a:pt x="287" y="296"/>
                    <a:pt x="287" y="298"/>
                    <a:pt x="288" y="299"/>
                  </a:cubicBezTo>
                  <a:cubicBezTo>
                    <a:pt x="288" y="300"/>
                    <a:pt x="288" y="300"/>
                    <a:pt x="288" y="301"/>
                  </a:cubicBezTo>
                  <a:cubicBezTo>
                    <a:pt x="289" y="301"/>
                    <a:pt x="289" y="301"/>
                    <a:pt x="289" y="301"/>
                  </a:cubicBezTo>
                  <a:cubicBezTo>
                    <a:pt x="290" y="301"/>
                    <a:pt x="291" y="302"/>
                    <a:pt x="293" y="303"/>
                  </a:cubicBezTo>
                  <a:cubicBezTo>
                    <a:pt x="296" y="304"/>
                    <a:pt x="301" y="306"/>
                    <a:pt x="303" y="306"/>
                  </a:cubicBezTo>
                  <a:cubicBezTo>
                    <a:pt x="304" y="306"/>
                    <a:pt x="304" y="306"/>
                    <a:pt x="304" y="306"/>
                  </a:cubicBezTo>
                  <a:cubicBezTo>
                    <a:pt x="304" y="306"/>
                    <a:pt x="305" y="307"/>
                    <a:pt x="306" y="307"/>
                  </a:cubicBezTo>
                  <a:cubicBezTo>
                    <a:pt x="306" y="307"/>
                    <a:pt x="306" y="307"/>
                    <a:pt x="306" y="307"/>
                  </a:cubicBezTo>
                  <a:cubicBezTo>
                    <a:pt x="305" y="305"/>
                    <a:pt x="304" y="304"/>
                    <a:pt x="303"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4" name="Freeform 2211"/>
            <p:cNvSpPr>
              <a:spLocks/>
            </p:cNvSpPr>
            <p:nvPr/>
          </p:nvSpPr>
          <p:spPr bwMode="auto">
            <a:xfrm>
              <a:off x="949845" y="2389187"/>
              <a:ext cx="761942" cy="507173"/>
            </a:xfrm>
            <a:custGeom>
              <a:avLst/>
              <a:gdLst>
                <a:gd name="T0" fmla="*/ 251 w 429"/>
                <a:gd name="T1" fmla="*/ 27 h 296"/>
                <a:gd name="T2" fmla="*/ 182 w 429"/>
                <a:gd name="T3" fmla="*/ 20 h 296"/>
                <a:gd name="T4" fmla="*/ 169 w 429"/>
                <a:gd name="T5" fmla="*/ 10 h 296"/>
                <a:gd name="T6" fmla="*/ 142 w 429"/>
                <a:gd name="T7" fmla="*/ 7 h 296"/>
                <a:gd name="T8" fmla="*/ 128 w 429"/>
                <a:gd name="T9" fmla="*/ 1 h 296"/>
                <a:gd name="T10" fmla="*/ 95 w 429"/>
                <a:gd name="T11" fmla="*/ 11 h 296"/>
                <a:gd name="T12" fmla="*/ 84 w 429"/>
                <a:gd name="T13" fmla="*/ 20 h 296"/>
                <a:gd name="T14" fmla="*/ 53 w 429"/>
                <a:gd name="T15" fmla="*/ 33 h 296"/>
                <a:gd name="T16" fmla="*/ 18 w 429"/>
                <a:gd name="T17" fmla="*/ 53 h 296"/>
                <a:gd name="T18" fmla="*/ 65 w 429"/>
                <a:gd name="T19" fmla="*/ 82 h 296"/>
                <a:gd name="T20" fmla="*/ 82 w 429"/>
                <a:gd name="T21" fmla="*/ 99 h 296"/>
                <a:gd name="T22" fmla="*/ 46 w 429"/>
                <a:gd name="T23" fmla="*/ 104 h 296"/>
                <a:gd name="T24" fmla="*/ 30 w 429"/>
                <a:gd name="T25" fmla="*/ 97 h 296"/>
                <a:gd name="T26" fmla="*/ 7 w 429"/>
                <a:gd name="T27" fmla="*/ 108 h 296"/>
                <a:gd name="T28" fmla="*/ 15 w 429"/>
                <a:gd name="T29" fmla="*/ 123 h 296"/>
                <a:gd name="T30" fmla="*/ 50 w 429"/>
                <a:gd name="T31" fmla="*/ 132 h 296"/>
                <a:gd name="T32" fmla="*/ 74 w 429"/>
                <a:gd name="T33" fmla="*/ 133 h 296"/>
                <a:gd name="T34" fmla="*/ 59 w 429"/>
                <a:gd name="T35" fmla="*/ 152 h 296"/>
                <a:gd name="T36" fmla="*/ 37 w 429"/>
                <a:gd name="T37" fmla="*/ 158 h 296"/>
                <a:gd name="T38" fmla="*/ 19 w 429"/>
                <a:gd name="T39" fmla="*/ 184 h 296"/>
                <a:gd name="T40" fmla="*/ 43 w 429"/>
                <a:gd name="T41" fmla="*/ 214 h 296"/>
                <a:gd name="T42" fmla="*/ 68 w 429"/>
                <a:gd name="T43" fmla="*/ 220 h 296"/>
                <a:gd name="T44" fmla="*/ 82 w 429"/>
                <a:gd name="T45" fmla="*/ 227 h 296"/>
                <a:gd name="T46" fmla="*/ 115 w 429"/>
                <a:gd name="T47" fmla="*/ 229 h 296"/>
                <a:gd name="T48" fmla="*/ 112 w 429"/>
                <a:gd name="T49" fmla="*/ 256 h 296"/>
                <a:gd name="T50" fmla="*/ 89 w 429"/>
                <a:gd name="T51" fmla="*/ 281 h 296"/>
                <a:gd name="T52" fmla="*/ 126 w 429"/>
                <a:gd name="T53" fmla="*/ 257 h 296"/>
                <a:gd name="T54" fmla="*/ 155 w 429"/>
                <a:gd name="T55" fmla="*/ 234 h 296"/>
                <a:gd name="T56" fmla="*/ 161 w 429"/>
                <a:gd name="T57" fmla="*/ 215 h 296"/>
                <a:gd name="T58" fmla="*/ 186 w 429"/>
                <a:gd name="T59" fmla="*/ 191 h 296"/>
                <a:gd name="T60" fmla="*/ 194 w 429"/>
                <a:gd name="T61" fmla="*/ 197 h 296"/>
                <a:gd name="T62" fmla="*/ 187 w 429"/>
                <a:gd name="T63" fmla="*/ 218 h 296"/>
                <a:gd name="T64" fmla="*/ 219 w 429"/>
                <a:gd name="T65" fmla="*/ 210 h 296"/>
                <a:gd name="T66" fmla="*/ 218 w 429"/>
                <a:gd name="T67" fmla="*/ 195 h 296"/>
                <a:gd name="T68" fmla="*/ 237 w 429"/>
                <a:gd name="T69" fmla="*/ 196 h 296"/>
                <a:gd name="T70" fmla="*/ 251 w 429"/>
                <a:gd name="T71" fmla="*/ 203 h 296"/>
                <a:gd name="T72" fmla="*/ 271 w 429"/>
                <a:gd name="T73" fmla="*/ 208 h 296"/>
                <a:gd name="T74" fmla="*/ 307 w 429"/>
                <a:gd name="T75" fmla="*/ 214 h 296"/>
                <a:gd name="T76" fmla="*/ 320 w 429"/>
                <a:gd name="T77" fmla="*/ 219 h 296"/>
                <a:gd name="T78" fmla="*/ 351 w 429"/>
                <a:gd name="T79" fmla="*/ 238 h 296"/>
                <a:gd name="T80" fmla="*/ 366 w 429"/>
                <a:gd name="T81" fmla="*/ 237 h 296"/>
                <a:gd name="T82" fmla="*/ 373 w 429"/>
                <a:gd name="T83" fmla="*/ 246 h 296"/>
                <a:gd name="T84" fmla="*/ 369 w 429"/>
                <a:gd name="T85" fmla="*/ 261 h 296"/>
                <a:gd name="T86" fmla="*/ 377 w 429"/>
                <a:gd name="T87" fmla="*/ 256 h 296"/>
                <a:gd name="T88" fmla="*/ 383 w 429"/>
                <a:gd name="T89" fmla="*/ 242 h 296"/>
                <a:gd name="T90" fmla="*/ 380 w 429"/>
                <a:gd name="T91" fmla="*/ 271 h 296"/>
                <a:gd name="T92" fmla="*/ 393 w 429"/>
                <a:gd name="T93" fmla="*/ 267 h 296"/>
                <a:gd name="T94" fmla="*/ 402 w 429"/>
                <a:gd name="T95" fmla="*/ 284 h 296"/>
                <a:gd name="T96" fmla="*/ 393 w 429"/>
                <a:gd name="T97" fmla="*/ 292 h 296"/>
                <a:gd name="T98" fmla="*/ 402 w 429"/>
                <a:gd name="T99" fmla="*/ 293 h 296"/>
                <a:gd name="T100" fmla="*/ 419 w 429"/>
                <a:gd name="T101" fmla="*/ 288 h 296"/>
                <a:gd name="T102" fmla="*/ 427 w 429"/>
                <a:gd name="T103" fmla="*/ 289 h 296"/>
                <a:gd name="T104" fmla="*/ 370 w 429"/>
                <a:gd name="T105" fmla="*/ 220 h 296"/>
                <a:gd name="T106" fmla="*/ 337 w 429"/>
                <a:gd name="T107" fmla="*/ 224 h 296"/>
                <a:gd name="T108" fmla="*/ 313 w 429"/>
                <a:gd name="T109" fmla="*/ 208 h 296"/>
                <a:gd name="T110" fmla="*/ 300 w 429"/>
                <a:gd name="T11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296">
                  <a:moveTo>
                    <a:pt x="296" y="33"/>
                  </a:moveTo>
                  <a:cubicBezTo>
                    <a:pt x="295" y="33"/>
                    <a:pt x="294" y="32"/>
                    <a:pt x="292" y="31"/>
                  </a:cubicBezTo>
                  <a:cubicBezTo>
                    <a:pt x="287" y="29"/>
                    <a:pt x="280" y="26"/>
                    <a:pt x="275" y="26"/>
                  </a:cubicBezTo>
                  <a:cubicBezTo>
                    <a:pt x="275" y="26"/>
                    <a:pt x="274" y="27"/>
                    <a:pt x="274" y="27"/>
                  </a:cubicBezTo>
                  <a:cubicBezTo>
                    <a:pt x="270" y="27"/>
                    <a:pt x="264" y="28"/>
                    <a:pt x="258" y="28"/>
                  </a:cubicBezTo>
                  <a:cubicBezTo>
                    <a:pt x="255" y="28"/>
                    <a:pt x="253" y="28"/>
                    <a:pt x="251" y="27"/>
                  </a:cubicBezTo>
                  <a:cubicBezTo>
                    <a:pt x="249" y="26"/>
                    <a:pt x="245" y="24"/>
                    <a:pt x="239" y="24"/>
                  </a:cubicBezTo>
                  <a:cubicBezTo>
                    <a:pt x="238" y="24"/>
                    <a:pt x="236" y="25"/>
                    <a:pt x="234" y="25"/>
                  </a:cubicBezTo>
                  <a:cubicBezTo>
                    <a:pt x="229" y="26"/>
                    <a:pt x="225" y="24"/>
                    <a:pt x="220" y="22"/>
                  </a:cubicBezTo>
                  <a:cubicBezTo>
                    <a:pt x="217" y="20"/>
                    <a:pt x="214" y="19"/>
                    <a:pt x="210" y="18"/>
                  </a:cubicBezTo>
                  <a:cubicBezTo>
                    <a:pt x="207" y="17"/>
                    <a:pt x="204" y="17"/>
                    <a:pt x="201" y="17"/>
                  </a:cubicBezTo>
                  <a:cubicBezTo>
                    <a:pt x="193" y="17"/>
                    <a:pt x="184" y="19"/>
                    <a:pt x="182" y="20"/>
                  </a:cubicBezTo>
                  <a:cubicBezTo>
                    <a:pt x="179" y="21"/>
                    <a:pt x="178" y="19"/>
                    <a:pt x="177" y="18"/>
                  </a:cubicBezTo>
                  <a:cubicBezTo>
                    <a:pt x="176" y="17"/>
                    <a:pt x="176" y="17"/>
                    <a:pt x="175" y="17"/>
                  </a:cubicBezTo>
                  <a:cubicBezTo>
                    <a:pt x="174" y="17"/>
                    <a:pt x="174" y="17"/>
                    <a:pt x="173" y="17"/>
                  </a:cubicBezTo>
                  <a:cubicBezTo>
                    <a:pt x="173" y="17"/>
                    <a:pt x="171" y="17"/>
                    <a:pt x="170" y="16"/>
                  </a:cubicBezTo>
                  <a:cubicBezTo>
                    <a:pt x="170" y="15"/>
                    <a:pt x="170" y="14"/>
                    <a:pt x="170" y="13"/>
                  </a:cubicBezTo>
                  <a:cubicBezTo>
                    <a:pt x="170" y="12"/>
                    <a:pt x="170" y="11"/>
                    <a:pt x="169" y="10"/>
                  </a:cubicBezTo>
                  <a:cubicBezTo>
                    <a:pt x="169" y="10"/>
                    <a:pt x="168" y="9"/>
                    <a:pt x="165" y="9"/>
                  </a:cubicBezTo>
                  <a:cubicBezTo>
                    <a:pt x="162" y="9"/>
                    <a:pt x="159" y="10"/>
                    <a:pt x="155" y="10"/>
                  </a:cubicBezTo>
                  <a:cubicBezTo>
                    <a:pt x="154" y="11"/>
                    <a:pt x="152" y="11"/>
                    <a:pt x="151" y="11"/>
                  </a:cubicBezTo>
                  <a:cubicBezTo>
                    <a:pt x="148" y="12"/>
                    <a:pt x="146" y="10"/>
                    <a:pt x="145" y="9"/>
                  </a:cubicBezTo>
                  <a:cubicBezTo>
                    <a:pt x="144" y="8"/>
                    <a:pt x="144" y="7"/>
                    <a:pt x="144" y="6"/>
                  </a:cubicBezTo>
                  <a:cubicBezTo>
                    <a:pt x="143" y="6"/>
                    <a:pt x="142" y="6"/>
                    <a:pt x="142" y="7"/>
                  </a:cubicBezTo>
                  <a:cubicBezTo>
                    <a:pt x="140" y="9"/>
                    <a:pt x="138" y="11"/>
                    <a:pt x="135" y="11"/>
                  </a:cubicBezTo>
                  <a:cubicBezTo>
                    <a:pt x="133" y="11"/>
                    <a:pt x="131" y="10"/>
                    <a:pt x="130" y="9"/>
                  </a:cubicBezTo>
                  <a:cubicBezTo>
                    <a:pt x="129" y="8"/>
                    <a:pt x="129" y="7"/>
                    <a:pt x="129" y="6"/>
                  </a:cubicBezTo>
                  <a:cubicBezTo>
                    <a:pt x="129" y="5"/>
                    <a:pt x="131" y="4"/>
                    <a:pt x="132" y="3"/>
                  </a:cubicBezTo>
                  <a:cubicBezTo>
                    <a:pt x="132" y="3"/>
                    <a:pt x="133" y="3"/>
                    <a:pt x="133" y="3"/>
                  </a:cubicBezTo>
                  <a:cubicBezTo>
                    <a:pt x="132" y="2"/>
                    <a:pt x="129" y="1"/>
                    <a:pt x="128" y="1"/>
                  </a:cubicBezTo>
                  <a:cubicBezTo>
                    <a:pt x="127" y="1"/>
                    <a:pt x="127" y="0"/>
                    <a:pt x="126" y="0"/>
                  </a:cubicBezTo>
                  <a:cubicBezTo>
                    <a:pt x="126" y="0"/>
                    <a:pt x="126" y="0"/>
                    <a:pt x="126" y="0"/>
                  </a:cubicBezTo>
                  <a:cubicBezTo>
                    <a:pt x="124" y="0"/>
                    <a:pt x="119" y="5"/>
                    <a:pt x="116" y="7"/>
                  </a:cubicBezTo>
                  <a:cubicBezTo>
                    <a:pt x="113" y="10"/>
                    <a:pt x="108" y="12"/>
                    <a:pt x="102" y="12"/>
                  </a:cubicBezTo>
                  <a:cubicBezTo>
                    <a:pt x="100" y="12"/>
                    <a:pt x="98" y="12"/>
                    <a:pt x="97" y="11"/>
                  </a:cubicBezTo>
                  <a:cubicBezTo>
                    <a:pt x="96" y="11"/>
                    <a:pt x="95" y="11"/>
                    <a:pt x="95" y="11"/>
                  </a:cubicBezTo>
                  <a:cubicBezTo>
                    <a:pt x="91" y="11"/>
                    <a:pt x="89" y="12"/>
                    <a:pt x="89" y="13"/>
                  </a:cubicBezTo>
                  <a:cubicBezTo>
                    <a:pt x="89" y="13"/>
                    <a:pt x="89" y="13"/>
                    <a:pt x="90" y="13"/>
                  </a:cubicBezTo>
                  <a:cubicBezTo>
                    <a:pt x="91" y="14"/>
                    <a:pt x="92" y="15"/>
                    <a:pt x="92" y="16"/>
                  </a:cubicBezTo>
                  <a:cubicBezTo>
                    <a:pt x="92" y="18"/>
                    <a:pt x="91" y="19"/>
                    <a:pt x="91" y="20"/>
                  </a:cubicBezTo>
                  <a:cubicBezTo>
                    <a:pt x="90" y="21"/>
                    <a:pt x="89" y="22"/>
                    <a:pt x="87" y="22"/>
                  </a:cubicBezTo>
                  <a:cubicBezTo>
                    <a:pt x="86" y="22"/>
                    <a:pt x="85" y="20"/>
                    <a:pt x="84" y="20"/>
                  </a:cubicBezTo>
                  <a:cubicBezTo>
                    <a:pt x="83" y="19"/>
                    <a:pt x="83" y="19"/>
                    <a:pt x="83" y="19"/>
                  </a:cubicBezTo>
                  <a:cubicBezTo>
                    <a:pt x="83" y="19"/>
                    <a:pt x="83" y="19"/>
                    <a:pt x="82" y="19"/>
                  </a:cubicBezTo>
                  <a:cubicBezTo>
                    <a:pt x="79" y="22"/>
                    <a:pt x="72" y="23"/>
                    <a:pt x="68" y="23"/>
                  </a:cubicBezTo>
                  <a:cubicBezTo>
                    <a:pt x="67" y="23"/>
                    <a:pt x="65" y="23"/>
                    <a:pt x="64" y="23"/>
                  </a:cubicBezTo>
                  <a:cubicBezTo>
                    <a:pt x="63" y="23"/>
                    <a:pt x="60" y="26"/>
                    <a:pt x="54" y="32"/>
                  </a:cubicBezTo>
                  <a:cubicBezTo>
                    <a:pt x="53" y="33"/>
                    <a:pt x="53" y="33"/>
                    <a:pt x="53" y="33"/>
                  </a:cubicBezTo>
                  <a:cubicBezTo>
                    <a:pt x="52" y="33"/>
                    <a:pt x="52" y="33"/>
                    <a:pt x="52" y="35"/>
                  </a:cubicBezTo>
                  <a:cubicBezTo>
                    <a:pt x="52" y="37"/>
                    <a:pt x="52" y="40"/>
                    <a:pt x="48" y="45"/>
                  </a:cubicBezTo>
                  <a:cubicBezTo>
                    <a:pt x="44" y="49"/>
                    <a:pt x="36" y="52"/>
                    <a:pt x="24" y="52"/>
                  </a:cubicBezTo>
                  <a:cubicBezTo>
                    <a:pt x="22" y="52"/>
                    <a:pt x="21" y="51"/>
                    <a:pt x="20" y="51"/>
                  </a:cubicBezTo>
                  <a:cubicBezTo>
                    <a:pt x="19" y="51"/>
                    <a:pt x="18" y="51"/>
                    <a:pt x="18" y="51"/>
                  </a:cubicBezTo>
                  <a:cubicBezTo>
                    <a:pt x="18" y="51"/>
                    <a:pt x="18" y="52"/>
                    <a:pt x="18" y="53"/>
                  </a:cubicBezTo>
                  <a:cubicBezTo>
                    <a:pt x="18" y="54"/>
                    <a:pt x="18" y="56"/>
                    <a:pt x="17" y="58"/>
                  </a:cubicBezTo>
                  <a:cubicBezTo>
                    <a:pt x="16" y="58"/>
                    <a:pt x="17" y="60"/>
                    <a:pt x="28" y="62"/>
                  </a:cubicBezTo>
                  <a:cubicBezTo>
                    <a:pt x="40" y="66"/>
                    <a:pt x="47" y="82"/>
                    <a:pt x="48" y="83"/>
                  </a:cubicBezTo>
                  <a:cubicBezTo>
                    <a:pt x="48" y="83"/>
                    <a:pt x="48" y="83"/>
                    <a:pt x="50" y="83"/>
                  </a:cubicBezTo>
                  <a:cubicBezTo>
                    <a:pt x="52" y="83"/>
                    <a:pt x="54" y="83"/>
                    <a:pt x="57" y="83"/>
                  </a:cubicBezTo>
                  <a:cubicBezTo>
                    <a:pt x="60" y="82"/>
                    <a:pt x="63" y="82"/>
                    <a:pt x="65" y="82"/>
                  </a:cubicBezTo>
                  <a:cubicBezTo>
                    <a:pt x="70" y="83"/>
                    <a:pt x="69" y="87"/>
                    <a:pt x="69" y="89"/>
                  </a:cubicBezTo>
                  <a:cubicBezTo>
                    <a:pt x="69" y="91"/>
                    <a:pt x="69" y="92"/>
                    <a:pt x="70" y="92"/>
                  </a:cubicBezTo>
                  <a:cubicBezTo>
                    <a:pt x="71" y="93"/>
                    <a:pt x="73" y="93"/>
                    <a:pt x="75" y="93"/>
                  </a:cubicBezTo>
                  <a:cubicBezTo>
                    <a:pt x="75" y="93"/>
                    <a:pt x="76" y="93"/>
                    <a:pt x="77" y="93"/>
                  </a:cubicBezTo>
                  <a:cubicBezTo>
                    <a:pt x="78" y="93"/>
                    <a:pt x="81" y="93"/>
                    <a:pt x="83" y="96"/>
                  </a:cubicBezTo>
                  <a:cubicBezTo>
                    <a:pt x="83" y="97"/>
                    <a:pt x="83" y="98"/>
                    <a:pt x="82" y="99"/>
                  </a:cubicBezTo>
                  <a:cubicBezTo>
                    <a:pt x="81" y="100"/>
                    <a:pt x="79" y="100"/>
                    <a:pt x="76" y="100"/>
                  </a:cubicBezTo>
                  <a:cubicBezTo>
                    <a:pt x="74" y="100"/>
                    <a:pt x="70" y="101"/>
                    <a:pt x="68" y="102"/>
                  </a:cubicBezTo>
                  <a:cubicBezTo>
                    <a:pt x="65" y="105"/>
                    <a:pt x="62" y="107"/>
                    <a:pt x="60" y="107"/>
                  </a:cubicBezTo>
                  <a:cubicBezTo>
                    <a:pt x="58" y="107"/>
                    <a:pt x="57" y="106"/>
                    <a:pt x="56" y="104"/>
                  </a:cubicBezTo>
                  <a:cubicBezTo>
                    <a:pt x="56" y="104"/>
                    <a:pt x="56" y="104"/>
                    <a:pt x="53" y="104"/>
                  </a:cubicBezTo>
                  <a:cubicBezTo>
                    <a:pt x="50" y="104"/>
                    <a:pt x="48" y="104"/>
                    <a:pt x="46" y="104"/>
                  </a:cubicBezTo>
                  <a:cubicBezTo>
                    <a:pt x="45" y="104"/>
                    <a:pt x="44" y="105"/>
                    <a:pt x="43" y="105"/>
                  </a:cubicBezTo>
                  <a:cubicBezTo>
                    <a:pt x="41" y="105"/>
                    <a:pt x="40" y="104"/>
                    <a:pt x="40" y="103"/>
                  </a:cubicBezTo>
                  <a:cubicBezTo>
                    <a:pt x="39" y="102"/>
                    <a:pt x="40" y="99"/>
                    <a:pt x="40" y="97"/>
                  </a:cubicBezTo>
                  <a:cubicBezTo>
                    <a:pt x="41" y="96"/>
                    <a:pt x="41" y="95"/>
                    <a:pt x="41" y="95"/>
                  </a:cubicBezTo>
                  <a:cubicBezTo>
                    <a:pt x="41" y="95"/>
                    <a:pt x="40" y="94"/>
                    <a:pt x="39" y="94"/>
                  </a:cubicBezTo>
                  <a:cubicBezTo>
                    <a:pt x="37" y="94"/>
                    <a:pt x="34" y="95"/>
                    <a:pt x="30" y="97"/>
                  </a:cubicBezTo>
                  <a:cubicBezTo>
                    <a:pt x="28" y="99"/>
                    <a:pt x="26" y="100"/>
                    <a:pt x="25" y="100"/>
                  </a:cubicBezTo>
                  <a:cubicBezTo>
                    <a:pt x="25" y="101"/>
                    <a:pt x="25" y="102"/>
                    <a:pt x="25" y="103"/>
                  </a:cubicBezTo>
                  <a:cubicBezTo>
                    <a:pt x="24" y="105"/>
                    <a:pt x="22" y="105"/>
                    <a:pt x="22" y="105"/>
                  </a:cubicBezTo>
                  <a:cubicBezTo>
                    <a:pt x="21" y="105"/>
                    <a:pt x="20" y="105"/>
                    <a:pt x="19" y="105"/>
                  </a:cubicBezTo>
                  <a:cubicBezTo>
                    <a:pt x="18" y="104"/>
                    <a:pt x="16" y="104"/>
                    <a:pt x="14" y="105"/>
                  </a:cubicBezTo>
                  <a:cubicBezTo>
                    <a:pt x="12" y="106"/>
                    <a:pt x="10" y="107"/>
                    <a:pt x="7" y="108"/>
                  </a:cubicBezTo>
                  <a:cubicBezTo>
                    <a:pt x="4" y="110"/>
                    <a:pt x="1" y="111"/>
                    <a:pt x="0" y="112"/>
                  </a:cubicBezTo>
                  <a:cubicBezTo>
                    <a:pt x="1" y="113"/>
                    <a:pt x="6" y="115"/>
                    <a:pt x="13" y="116"/>
                  </a:cubicBezTo>
                  <a:cubicBezTo>
                    <a:pt x="15" y="116"/>
                    <a:pt x="15" y="116"/>
                    <a:pt x="15" y="116"/>
                  </a:cubicBezTo>
                  <a:cubicBezTo>
                    <a:pt x="16" y="117"/>
                    <a:pt x="17" y="118"/>
                    <a:pt x="17" y="119"/>
                  </a:cubicBezTo>
                  <a:cubicBezTo>
                    <a:pt x="18" y="121"/>
                    <a:pt x="16" y="122"/>
                    <a:pt x="15" y="123"/>
                  </a:cubicBezTo>
                  <a:cubicBezTo>
                    <a:pt x="15" y="123"/>
                    <a:pt x="15" y="123"/>
                    <a:pt x="15" y="123"/>
                  </a:cubicBezTo>
                  <a:cubicBezTo>
                    <a:pt x="16" y="124"/>
                    <a:pt x="17" y="125"/>
                    <a:pt x="17" y="126"/>
                  </a:cubicBezTo>
                  <a:cubicBezTo>
                    <a:pt x="18" y="127"/>
                    <a:pt x="19" y="129"/>
                    <a:pt x="22" y="130"/>
                  </a:cubicBezTo>
                  <a:cubicBezTo>
                    <a:pt x="23" y="131"/>
                    <a:pt x="26" y="132"/>
                    <a:pt x="29" y="132"/>
                  </a:cubicBezTo>
                  <a:cubicBezTo>
                    <a:pt x="33" y="132"/>
                    <a:pt x="37" y="131"/>
                    <a:pt x="40" y="131"/>
                  </a:cubicBezTo>
                  <a:cubicBezTo>
                    <a:pt x="42" y="130"/>
                    <a:pt x="44" y="130"/>
                    <a:pt x="45" y="130"/>
                  </a:cubicBezTo>
                  <a:cubicBezTo>
                    <a:pt x="47" y="130"/>
                    <a:pt x="48" y="131"/>
                    <a:pt x="50" y="132"/>
                  </a:cubicBezTo>
                  <a:cubicBezTo>
                    <a:pt x="51" y="132"/>
                    <a:pt x="52" y="133"/>
                    <a:pt x="52" y="133"/>
                  </a:cubicBezTo>
                  <a:cubicBezTo>
                    <a:pt x="53" y="133"/>
                    <a:pt x="53" y="133"/>
                    <a:pt x="53" y="132"/>
                  </a:cubicBezTo>
                  <a:cubicBezTo>
                    <a:pt x="56" y="129"/>
                    <a:pt x="64" y="123"/>
                    <a:pt x="71" y="123"/>
                  </a:cubicBezTo>
                  <a:cubicBezTo>
                    <a:pt x="73" y="123"/>
                    <a:pt x="75" y="124"/>
                    <a:pt x="76" y="125"/>
                  </a:cubicBezTo>
                  <a:cubicBezTo>
                    <a:pt x="77" y="126"/>
                    <a:pt x="79" y="127"/>
                    <a:pt x="78" y="129"/>
                  </a:cubicBezTo>
                  <a:cubicBezTo>
                    <a:pt x="78" y="132"/>
                    <a:pt x="76" y="133"/>
                    <a:pt x="74" y="133"/>
                  </a:cubicBezTo>
                  <a:cubicBezTo>
                    <a:pt x="74" y="133"/>
                    <a:pt x="74" y="133"/>
                    <a:pt x="74" y="133"/>
                  </a:cubicBezTo>
                  <a:cubicBezTo>
                    <a:pt x="76" y="136"/>
                    <a:pt x="78" y="140"/>
                    <a:pt x="78" y="145"/>
                  </a:cubicBezTo>
                  <a:cubicBezTo>
                    <a:pt x="77" y="147"/>
                    <a:pt x="76" y="149"/>
                    <a:pt x="74" y="151"/>
                  </a:cubicBezTo>
                  <a:cubicBezTo>
                    <a:pt x="72" y="152"/>
                    <a:pt x="69" y="153"/>
                    <a:pt x="66" y="153"/>
                  </a:cubicBezTo>
                  <a:cubicBezTo>
                    <a:pt x="64" y="153"/>
                    <a:pt x="63" y="153"/>
                    <a:pt x="61" y="153"/>
                  </a:cubicBezTo>
                  <a:cubicBezTo>
                    <a:pt x="60" y="152"/>
                    <a:pt x="60" y="152"/>
                    <a:pt x="59" y="152"/>
                  </a:cubicBezTo>
                  <a:cubicBezTo>
                    <a:pt x="59" y="153"/>
                    <a:pt x="59" y="153"/>
                    <a:pt x="59" y="154"/>
                  </a:cubicBezTo>
                  <a:cubicBezTo>
                    <a:pt x="58" y="156"/>
                    <a:pt x="57" y="159"/>
                    <a:pt x="54" y="161"/>
                  </a:cubicBezTo>
                  <a:cubicBezTo>
                    <a:pt x="53" y="162"/>
                    <a:pt x="52" y="162"/>
                    <a:pt x="50" y="162"/>
                  </a:cubicBezTo>
                  <a:cubicBezTo>
                    <a:pt x="48" y="162"/>
                    <a:pt x="46" y="161"/>
                    <a:pt x="44" y="160"/>
                  </a:cubicBezTo>
                  <a:cubicBezTo>
                    <a:pt x="43" y="159"/>
                    <a:pt x="41" y="157"/>
                    <a:pt x="39" y="157"/>
                  </a:cubicBezTo>
                  <a:cubicBezTo>
                    <a:pt x="38" y="157"/>
                    <a:pt x="37" y="158"/>
                    <a:pt x="37" y="158"/>
                  </a:cubicBezTo>
                  <a:cubicBezTo>
                    <a:pt x="36" y="159"/>
                    <a:pt x="36" y="163"/>
                    <a:pt x="36" y="166"/>
                  </a:cubicBezTo>
                  <a:cubicBezTo>
                    <a:pt x="36" y="167"/>
                    <a:pt x="36" y="167"/>
                    <a:pt x="36" y="167"/>
                  </a:cubicBezTo>
                  <a:cubicBezTo>
                    <a:pt x="37" y="170"/>
                    <a:pt x="33" y="171"/>
                    <a:pt x="32" y="171"/>
                  </a:cubicBezTo>
                  <a:cubicBezTo>
                    <a:pt x="29" y="171"/>
                    <a:pt x="26" y="172"/>
                    <a:pt x="25" y="176"/>
                  </a:cubicBezTo>
                  <a:cubicBezTo>
                    <a:pt x="24" y="181"/>
                    <a:pt x="20" y="182"/>
                    <a:pt x="18" y="182"/>
                  </a:cubicBezTo>
                  <a:cubicBezTo>
                    <a:pt x="18" y="183"/>
                    <a:pt x="19" y="183"/>
                    <a:pt x="19" y="184"/>
                  </a:cubicBezTo>
                  <a:cubicBezTo>
                    <a:pt x="23" y="189"/>
                    <a:pt x="23" y="189"/>
                    <a:pt x="24" y="189"/>
                  </a:cubicBezTo>
                  <a:cubicBezTo>
                    <a:pt x="25" y="189"/>
                    <a:pt x="27" y="189"/>
                    <a:pt x="29" y="190"/>
                  </a:cubicBezTo>
                  <a:cubicBezTo>
                    <a:pt x="33" y="193"/>
                    <a:pt x="30" y="198"/>
                    <a:pt x="29" y="200"/>
                  </a:cubicBezTo>
                  <a:cubicBezTo>
                    <a:pt x="29" y="200"/>
                    <a:pt x="29" y="200"/>
                    <a:pt x="28" y="201"/>
                  </a:cubicBezTo>
                  <a:cubicBezTo>
                    <a:pt x="32" y="202"/>
                    <a:pt x="36" y="206"/>
                    <a:pt x="39" y="210"/>
                  </a:cubicBezTo>
                  <a:cubicBezTo>
                    <a:pt x="41" y="212"/>
                    <a:pt x="42" y="214"/>
                    <a:pt x="43" y="214"/>
                  </a:cubicBezTo>
                  <a:cubicBezTo>
                    <a:pt x="44" y="216"/>
                    <a:pt x="46" y="215"/>
                    <a:pt x="48" y="214"/>
                  </a:cubicBezTo>
                  <a:cubicBezTo>
                    <a:pt x="50" y="213"/>
                    <a:pt x="52" y="212"/>
                    <a:pt x="55" y="212"/>
                  </a:cubicBezTo>
                  <a:cubicBezTo>
                    <a:pt x="56" y="212"/>
                    <a:pt x="56" y="211"/>
                    <a:pt x="57" y="210"/>
                  </a:cubicBezTo>
                  <a:cubicBezTo>
                    <a:pt x="57" y="208"/>
                    <a:pt x="57" y="207"/>
                    <a:pt x="59" y="207"/>
                  </a:cubicBezTo>
                  <a:cubicBezTo>
                    <a:pt x="60" y="207"/>
                    <a:pt x="61" y="207"/>
                    <a:pt x="62" y="208"/>
                  </a:cubicBezTo>
                  <a:cubicBezTo>
                    <a:pt x="64" y="210"/>
                    <a:pt x="68" y="216"/>
                    <a:pt x="68" y="220"/>
                  </a:cubicBezTo>
                  <a:cubicBezTo>
                    <a:pt x="68" y="222"/>
                    <a:pt x="67" y="223"/>
                    <a:pt x="66" y="224"/>
                  </a:cubicBezTo>
                  <a:cubicBezTo>
                    <a:pt x="65" y="224"/>
                    <a:pt x="66" y="227"/>
                    <a:pt x="66" y="229"/>
                  </a:cubicBezTo>
                  <a:cubicBezTo>
                    <a:pt x="66" y="230"/>
                    <a:pt x="66" y="232"/>
                    <a:pt x="66" y="233"/>
                  </a:cubicBezTo>
                  <a:cubicBezTo>
                    <a:pt x="66" y="233"/>
                    <a:pt x="67" y="233"/>
                    <a:pt x="68" y="233"/>
                  </a:cubicBezTo>
                  <a:cubicBezTo>
                    <a:pt x="71" y="233"/>
                    <a:pt x="74" y="232"/>
                    <a:pt x="74" y="231"/>
                  </a:cubicBezTo>
                  <a:cubicBezTo>
                    <a:pt x="75" y="229"/>
                    <a:pt x="78" y="227"/>
                    <a:pt x="82" y="227"/>
                  </a:cubicBezTo>
                  <a:cubicBezTo>
                    <a:pt x="86" y="227"/>
                    <a:pt x="90" y="229"/>
                    <a:pt x="93" y="232"/>
                  </a:cubicBezTo>
                  <a:cubicBezTo>
                    <a:pt x="95" y="233"/>
                    <a:pt x="96" y="235"/>
                    <a:pt x="97" y="235"/>
                  </a:cubicBezTo>
                  <a:cubicBezTo>
                    <a:pt x="97" y="231"/>
                    <a:pt x="100" y="226"/>
                    <a:pt x="103" y="226"/>
                  </a:cubicBezTo>
                  <a:cubicBezTo>
                    <a:pt x="104" y="226"/>
                    <a:pt x="105" y="227"/>
                    <a:pt x="105" y="229"/>
                  </a:cubicBezTo>
                  <a:cubicBezTo>
                    <a:pt x="105" y="230"/>
                    <a:pt x="106" y="231"/>
                    <a:pt x="108" y="231"/>
                  </a:cubicBezTo>
                  <a:cubicBezTo>
                    <a:pt x="109" y="231"/>
                    <a:pt x="111" y="230"/>
                    <a:pt x="115" y="229"/>
                  </a:cubicBezTo>
                  <a:cubicBezTo>
                    <a:pt x="118" y="227"/>
                    <a:pt x="119" y="227"/>
                    <a:pt x="120" y="227"/>
                  </a:cubicBezTo>
                  <a:cubicBezTo>
                    <a:pt x="121" y="227"/>
                    <a:pt x="122" y="228"/>
                    <a:pt x="122" y="229"/>
                  </a:cubicBezTo>
                  <a:cubicBezTo>
                    <a:pt x="123" y="230"/>
                    <a:pt x="122" y="232"/>
                    <a:pt x="118" y="236"/>
                  </a:cubicBezTo>
                  <a:cubicBezTo>
                    <a:pt x="117" y="237"/>
                    <a:pt x="117" y="237"/>
                    <a:pt x="117" y="237"/>
                  </a:cubicBezTo>
                  <a:cubicBezTo>
                    <a:pt x="115" y="240"/>
                    <a:pt x="115" y="245"/>
                    <a:pt x="115" y="248"/>
                  </a:cubicBezTo>
                  <a:cubicBezTo>
                    <a:pt x="116" y="251"/>
                    <a:pt x="116" y="255"/>
                    <a:pt x="112" y="256"/>
                  </a:cubicBezTo>
                  <a:cubicBezTo>
                    <a:pt x="111" y="256"/>
                    <a:pt x="110" y="258"/>
                    <a:pt x="109" y="260"/>
                  </a:cubicBezTo>
                  <a:cubicBezTo>
                    <a:pt x="106" y="263"/>
                    <a:pt x="103" y="267"/>
                    <a:pt x="98" y="268"/>
                  </a:cubicBezTo>
                  <a:cubicBezTo>
                    <a:pt x="93" y="268"/>
                    <a:pt x="84" y="278"/>
                    <a:pt x="81" y="282"/>
                  </a:cubicBezTo>
                  <a:cubicBezTo>
                    <a:pt x="83" y="281"/>
                    <a:pt x="86" y="281"/>
                    <a:pt x="88" y="281"/>
                  </a:cubicBezTo>
                  <a:cubicBezTo>
                    <a:pt x="89" y="281"/>
                    <a:pt x="89" y="281"/>
                    <a:pt x="89" y="281"/>
                  </a:cubicBezTo>
                  <a:cubicBezTo>
                    <a:pt x="89" y="281"/>
                    <a:pt x="89" y="281"/>
                    <a:pt x="89" y="281"/>
                  </a:cubicBezTo>
                  <a:cubicBezTo>
                    <a:pt x="89" y="281"/>
                    <a:pt x="89" y="281"/>
                    <a:pt x="90" y="281"/>
                  </a:cubicBezTo>
                  <a:cubicBezTo>
                    <a:pt x="92" y="280"/>
                    <a:pt x="94" y="278"/>
                    <a:pt x="98" y="277"/>
                  </a:cubicBezTo>
                  <a:cubicBezTo>
                    <a:pt x="102" y="277"/>
                    <a:pt x="102" y="276"/>
                    <a:pt x="103" y="274"/>
                  </a:cubicBezTo>
                  <a:cubicBezTo>
                    <a:pt x="103" y="274"/>
                    <a:pt x="103" y="273"/>
                    <a:pt x="103" y="272"/>
                  </a:cubicBezTo>
                  <a:cubicBezTo>
                    <a:pt x="105" y="267"/>
                    <a:pt x="122" y="260"/>
                    <a:pt x="125" y="259"/>
                  </a:cubicBezTo>
                  <a:cubicBezTo>
                    <a:pt x="125" y="259"/>
                    <a:pt x="126" y="258"/>
                    <a:pt x="126" y="257"/>
                  </a:cubicBezTo>
                  <a:cubicBezTo>
                    <a:pt x="126" y="256"/>
                    <a:pt x="127" y="253"/>
                    <a:pt x="130" y="253"/>
                  </a:cubicBezTo>
                  <a:cubicBezTo>
                    <a:pt x="133" y="253"/>
                    <a:pt x="138" y="248"/>
                    <a:pt x="141" y="246"/>
                  </a:cubicBezTo>
                  <a:cubicBezTo>
                    <a:pt x="145" y="243"/>
                    <a:pt x="146" y="243"/>
                    <a:pt x="148" y="243"/>
                  </a:cubicBezTo>
                  <a:cubicBezTo>
                    <a:pt x="149" y="242"/>
                    <a:pt x="150" y="242"/>
                    <a:pt x="150" y="242"/>
                  </a:cubicBezTo>
                  <a:cubicBezTo>
                    <a:pt x="151" y="242"/>
                    <a:pt x="151" y="240"/>
                    <a:pt x="151" y="239"/>
                  </a:cubicBezTo>
                  <a:cubicBezTo>
                    <a:pt x="151" y="237"/>
                    <a:pt x="152" y="234"/>
                    <a:pt x="155" y="234"/>
                  </a:cubicBezTo>
                  <a:cubicBezTo>
                    <a:pt x="157" y="233"/>
                    <a:pt x="159" y="232"/>
                    <a:pt x="159" y="230"/>
                  </a:cubicBezTo>
                  <a:cubicBezTo>
                    <a:pt x="158" y="230"/>
                    <a:pt x="156" y="229"/>
                    <a:pt x="155" y="229"/>
                  </a:cubicBezTo>
                  <a:cubicBezTo>
                    <a:pt x="153" y="228"/>
                    <a:pt x="151" y="228"/>
                    <a:pt x="150" y="226"/>
                  </a:cubicBezTo>
                  <a:cubicBezTo>
                    <a:pt x="149" y="225"/>
                    <a:pt x="150" y="223"/>
                    <a:pt x="151" y="223"/>
                  </a:cubicBezTo>
                  <a:cubicBezTo>
                    <a:pt x="152" y="220"/>
                    <a:pt x="158" y="215"/>
                    <a:pt x="161" y="215"/>
                  </a:cubicBezTo>
                  <a:cubicBezTo>
                    <a:pt x="161" y="215"/>
                    <a:pt x="161" y="215"/>
                    <a:pt x="161" y="215"/>
                  </a:cubicBezTo>
                  <a:cubicBezTo>
                    <a:pt x="163" y="215"/>
                    <a:pt x="166" y="213"/>
                    <a:pt x="167" y="211"/>
                  </a:cubicBezTo>
                  <a:cubicBezTo>
                    <a:pt x="167" y="207"/>
                    <a:pt x="169" y="205"/>
                    <a:pt x="171" y="204"/>
                  </a:cubicBezTo>
                  <a:cubicBezTo>
                    <a:pt x="173" y="203"/>
                    <a:pt x="174" y="202"/>
                    <a:pt x="175" y="201"/>
                  </a:cubicBezTo>
                  <a:cubicBezTo>
                    <a:pt x="176" y="200"/>
                    <a:pt x="176" y="199"/>
                    <a:pt x="177" y="198"/>
                  </a:cubicBezTo>
                  <a:cubicBezTo>
                    <a:pt x="178" y="196"/>
                    <a:pt x="179" y="194"/>
                    <a:pt x="182" y="194"/>
                  </a:cubicBezTo>
                  <a:cubicBezTo>
                    <a:pt x="183" y="194"/>
                    <a:pt x="185" y="192"/>
                    <a:pt x="186" y="191"/>
                  </a:cubicBezTo>
                  <a:cubicBezTo>
                    <a:pt x="188" y="189"/>
                    <a:pt x="189" y="188"/>
                    <a:pt x="191" y="187"/>
                  </a:cubicBezTo>
                  <a:cubicBezTo>
                    <a:pt x="194" y="185"/>
                    <a:pt x="195" y="188"/>
                    <a:pt x="196" y="188"/>
                  </a:cubicBezTo>
                  <a:cubicBezTo>
                    <a:pt x="196" y="189"/>
                    <a:pt x="196" y="190"/>
                    <a:pt x="198" y="190"/>
                  </a:cubicBezTo>
                  <a:cubicBezTo>
                    <a:pt x="203" y="190"/>
                    <a:pt x="205" y="192"/>
                    <a:pt x="205" y="195"/>
                  </a:cubicBezTo>
                  <a:cubicBezTo>
                    <a:pt x="205" y="198"/>
                    <a:pt x="201" y="199"/>
                    <a:pt x="198" y="198"/>
                  </a:cubicBezTo>
                  <a:cubicBezTo>
                    <a:pt x="196" y="197"/>
                    <a:pt x="195" y="197"/>
                    <a:pt x="194" y="197"/>
                  </a:cubicBezTo>
                  <a:cubicBezTo>
                    <a:pt x="192" y="197"/>
                    <a:pt x="191" y="197"/>
                    <a:pt x="188" y="200"/>
                  </a:cubicBezTo>
                  <a:cubicBezTo>
                    <a:pt x="186" y="201"/>
                    <a:pt x="186" y="202"/>
                    <a:pt x="186" y="204"/>
                  </a:cubicBezTo>
                  <a:cubicBezTo>
                    <a:pt x="186" y="205"/>
                    <a:pt x="186" y="207"/>
                    <a:pt x="184" y="210"/>
                  </a:cubicBezTo>
                  <a:cubicBezTo>
                    <a:pt x="181" y="213"/>
                    <a:pt x="182" y="214"/>
                    <a:pt x="182" y="214"/>
                  </a:cubicBezTo>
                  <a:cubicBezTo>
                    <a:pt x="182" y="214"/>
                    <a:pt x="182" y="215"/>
                    <a:pt x="183" y="215"/>
                  </a:cubicBezTo>
                  <a:cubicBezTo>
                    <a:pt x="186" y="215"/>
                    <a:pt x="187" y="217"/>
                    <a:pt x="187" y="218"/>
                  </a:cubicBezTo>
                  <a:cubicBezTo>
                    <a:pt x="187" y="220"/>
                    <a:pt x="183" y="222"/>
                    <a:pt x="181" y="223"/>
                  </a:cubicBezTo>
                  <a:cubicBezTo>
                    <a:pt x="182" y="223"/>
                    <a:pt x="183" y="223"/>
                    <a:pt x="184" y="223"/>
                  </a:cubicBezTo>
                  <a:cubicBezTo>
                    <a:pt x="187" y="223"/>
                    <a:pt x="191" y="220"/>
                    <a:pt x="196" y="217"/>
                  </a:cubicBezTo>
                  <a:cubicBezTo>
                    <a:pt x="199" y="215"/>
                    <a:pt x="202" y="213"/>
                    <a:pt x="205" y="211"/>
                  </a:cubicBezTo>
                  <a:cubicBezTo>
                    <a:pt x="208" y="210"/>
                    <a:pt x="210" y="209"/>
                    <a:pt x="213" y="209"/>
                  </a:cubicBezTo>
                  <a:cubicBezTo>
                    <a:pt x="216" y="209"/>
                    <a:pt x="218" y="210"/>
                    <a:pt x="219" y="210"/>
                  </a:cubicBezTo>
                  <a:cubicBezTo>
                    <a:pt x="220" y="210"/>
                    <a:pt x="220" y="210"/>
                    <a:pt x="220" y="210"/>
                  </a:cubicBezTo>
                  <a:cubicBezTo>
                    <a:pt x="220" y="209"/>
                    <a:pt x="219" y="208"/>
                    <a:pt x="220" y="207"/>
                  </a:cubicBezTo>
                  <a:cubicBezTo>
                    <a:pt x="220" y="207"/>
                    <a:pt x="220" y="206"/>
                    <a:pt x="220" y="206"/>
                  </a:cubicBezTo>
                  <a:cubicBezTo>
                    <a:pt x="219" y="205"/>
                    <a:pt x="217" y="203"/>
                    <a:pt x="216" y="201"/>
                  </a:cubicBezTo>
                  <a:cubicBezTo>
                    <a:pt x="215" y="199"/>
                    <a:pt x="215" y="198"/>
                    <a:pt x="215" y="197"/>
                  </a:cubicBezTo>
                  <a:cubicBezTo>
                    <a:pt x="216" y="195"/>
                    <a:pt x="217" y="195"/>
                    <a:pt x="218" y="195"/>
                  </a:cubicBezTo>
                  <a:cubicBezTo>
                    <a:pt x="219" y="195"/>
                    <a:pt x="219" y="194"/>
                    <a:pt x="219" y="194"/>
                  </a:cubicBezTo>
                  <a:cubicBezTo>
                    <a:pt x="220" y="191"/>
                    <a:pt x="222" y="190"/>
                    <a:pt x="223" y="190"/>
                  </a:cubicBezTo>
                  <a:cubicBezTo>
                    <a:pt x="225" y="190"/>
                    <a:pt x="227" y="191"/>
                    <a:pt x="229" y="192"/>
                  </a:cubicBezTo>
                  <a:cubicBezTo>
                    <a:pt x="229" y="192"/>
                    <a:pt x="230" y="192"/>
                    <a:pt x="230" y="192"/>
                  </a:cubicBezTo>
                  <a:cubicBezTo>
                    <a:pt x="231" y="192"/>
                    <a:pt x="231" y="192"/>
                    <a:pt x="232" y="192"/>
                  </a:cubicBezTo>
                  <a:cubicBezTo>
                    <a:pt x="234" y="192"/>
                    <a:pt x="236" y="194"/>
                    <a:pt x="237" y="196"/>
                  </a:cubicBezTo>
                  <a:cubicBezTo>
                    <a:pt x="238" y="197"/>
                    <a:pt x="238" y="197"/>
                    <a:pt x="238" y="197"/>
                  </a:cubicBezTo>
                  <a:cubicBezTo>
                    <a:pt x="238" y="197"/>
                    <a:pt x="239" y="197"/>
                    <a:pt x="239" y="197"/>
                  </a:cubicBezTo>
                  <a:cubicBezTo>
                    <a:pt x="241" y="196"/>
                    <a:pt x="243" y="196"/>
                    <a:pt x="246" y="197"/>
                  </a:cubicBezTo>
                  <a:cubicBezTo>
                    <a:pt x="246" y="198"/>
                    <a:pt x="248" y="200"/>
                    <a:pt x="248" y="201"/>
                  </a:cubicBezTo>
                  <a:cubicBezTo>
                    <a:pt x="248" y="202"/>
                    <a:pt x="248" y="202"/>
                    <a:pt x="248" y="202"/>
                  </a:cubicBezTo>
                  <a:cubicBezTo>
                    <a:pt x="249" y="202"/>
                    <a:pt x="250" y="203"/>
                    <a:pt x="251" y="203"/>
                  </a:cubicBezTo>
                  <a:cubicBezTo>
                    <a:pt x="252" y="204"/>
                    <a:pt x="253" y="204"/>
                    <a:pt x="253" y="204"/>
                  </a:cubicBezTo>
                  <a:cubicBezTo>
                    <a:pt x="253" y="204"/>
                    <a:pt x="254" y="203"/>
                    <a:pt x="255" y="202"/>
                  </a:cubicBezTo>
                  <a:cubicBezTo>
                    <a:pt x="256" y="202"/>
                    <a:pt x="257" y="201"/>
                    <a:pt x="258" y="201"/>
                  </a:cubicBezTo>
                  <a:cubicBezTo>
                    <a:pt x="259" y="201"/>
                    <a:pt x="260" y="201"/>
                    <a:pt x="261" y="204"/>
                  </a:cubicBezTo>
                  <a:cubicBezTo>
                    <a:pt x="261" y="204"/>
                    <a:pt x="261" y="205"/>
                    <a:pt x="261" y="206"/>
                  </a:cubicBezTo>
                  <a:cubicBezTo>
                    <a:pt x="262" y="207"/>
                    <a:pt x="267" y="207"/>
                    <a:pt x="271" y="208"/>
                  </a:cubicBezTo>
                  <a:cubicBezTo>
                    <a:pt x="272" y="208"/>
                    <a:pt x="272" y="208"/>
                    <a:pt x="272" y="208"/>
                  </a:cubicBezTo>
                  <a:cubicBezTo>
                    <a:pt x="277" y="209"/>
                    <a:pt x="288" y="208"/>
                    <a:pt x="293" y="208"/>
                  </a:cubicBezTo>
                  <a:cubicBezTo>
                    <a:pt x="294" y="208"/>
                    <a:pt x="295" y="207"/>
                    <a:pt x="296" y="207"/>
                  </a:cubicBezTo>
                  <a:cubicBezTo>
                    <a:pt x="296" y="207"/>
                    <a:pt x="296" y="207"/>
                    <a:pt x="296" y="207"/>
                  </a:cubicBezTo>
                  <a:cubicBezTo>
                    <a:pt x="299" y="207"/>
                    <a:pt x="300" y="209"/>
                    <a:pt x="301" y="210"/>
                  </a:cubicBezTo>
                  <a:cubicBezTo>
                    <a:pt x="302" y="212"/>
                    <a:pt x="303" y="213"/>
                    <a:pt x="307" y="214"/>
                  </a:cubicBezTo>
                  <a:cubicBezTo>
                    <a:pt x="310" y="215"/>
                    <a:pt x="312" y="213"/>
                    <a:pt x="313" y="211"/>
                  </a:cubicBezTo>
                  <a:cubicBezTo>
                    <a:pt x="315" y="210"/>
                    <a:pt x="316" y="209"/>
                    <a:pt x="318" y="209"/>
                  </a:cubicBezTo>
                  <a:cubicBezTo>
                    <a:pt x="319" y="209"/>
                    <a:pt x="320" y="209"/>
                    <a:pt x="321" y="210"/>
                  </a:cubicBezTo>
                  <a:cubicBezTo>
                    <a:pt x="323" y="211"/>
                    <a:pt x="324" y="213"/>
                    <a:pt x="324" y="214"/>
                  </a:cubicBezTo>
                  <a:cubicBezTo>
                    <a:pt x="324" y="216"/>
                    <a:pt x="322" y="217"/>
                    <a:pt x="321" y="219"/>
                  </a:cubicBezTo>
                  <a:cubicBezTo>
                    <a:pt x="320" y="219"/>
                    <a:pt x="320" y="219"/>
                    <a:pt x="320" y="219"/>
                  </a:cubicBezTo>
                  <a:cubicBezTo>
                    <a:pt x="320" y="220"/>
                    <a:pt x="321" y="220"/>
                    <a:pt x="321" y="220"/>
                  </a:cubicBezTo>
                  <a:cubicBezTo>
                    <a:pt x="322" y="220"/>
                    <a:pt x="323" y="220"/>
                    <a:pt x="324" y="221"/>
                  </a:cubicBezTo>
                  <a:cubicBezTo>
                    <a:pt x="325" y="221"/>
                    <a:pt x="325" y="221"/>
                    <a:pt x="326" y="222"/>
                  </a:cubicBezTo>
                  <a:cubicBezTo>
                    <a:pt x="330" y="223"/>
                    <a:pt x="335" y="225"/>
                    <a:pt x="338" y="228"/>
                  </a:cubicBezTo>
                  <a:cubicBezTo>
                    <a:pt x="339" y="228"/>
                    <a:pt x="339" y="229"/>
                    <a:pt x="340" y="230"/>
                  </a:cubicBezTo>
                  <a:cubicBezTo>
                    <a:pt x="342" y="232"/>
                    <a:pt x="345" y="235"/>
                    <a:pt x="351" y="238"/>
                  </a:cubicBezTo>
                  <a:cubicBezTo>
                    <a:pt x="351" y="238"/>
                    <a:pt x="351" y="238"/>
                    <a:pt x="352" y="239"/>
                  </a:cubicBezTo>
                  <a:cubicBezTo>
                    <a:pt x="352" y="238"/>
                    <a:pt x="352" y="237"/>
                    <a:pt x="352" y="237"/>
                  </a:cubicBezTo>
                  <a:cubicBezTo>
                    <a:pt x="351" y="235"/>
                    <a:pt x="351" y="233"/>
                    <a:pt x="352" y="232"/>
                  </a:cubicBezTo>
                  <a:cubicBezTo>
                    <a:pt x="353" y="231"/>
                    <a:pt x="355" y="231"/>
                    <a:pt x="357" y="233"/>
                  </a:cubicBezTo>
                  <a:cubicBezTo>
                    <a:pt x="360" y="235"/>
                    <a:pt x="361" y="235"/>
                    <a:pt x="361" y="235"/>
                  </a:cubicBezTo>
                  <a:cubicBezTo>
                    <a:pt x="363" y="235"/>
                    <a:pt x="364" y="235"/>
                    <a:pt x="366" y="237"/>
                  </a:cubicBezTo>
                  <a:cubicBezTo>
                    <a:pt x="366" y="235"/>
                    <a:pt x="365" y="232"/>
                    <a:pt x="364" y="230"/>
                  </a:cubicBezTo>
                  <a:cubicBezTo>
                    <a:pt x="363" y="227"/>
                    <a:pt x="363" y="226"/>
                    <a:pt x="364" y="225"/>
                  </a:cubicBezTo>
                  <a:cubicBezTo>
                    <a:pt x="365" y="224"/>
                    <a:pt x="365" y="224"/>
                    <a:pt x="365" y="224"/>
                  </a:cubicBezTo>
                  <a:cubicBezTo>
                    <a:pt x="366" y="224"/>
                    <a:pt x="366" y="224"/>
                    <a:pt x="366" y="224"/>
                  </a:cubicBezTo>
                  <a:cubicBezTo>
                    <a:pt x="368" y="224"/>
                    <a:pt x="371" y="227"/>
                    <a:pt x="372" y="230"/>
                  </a:cubicBezTo>
                  <a:cubicBezTo>
                    <a:pt x="375" y="234"/>
                    <a:pt x="375" y="241"/>
                    <a:pt x="373" y="246"/>
                  </a:cubicBezTo>
                  <a:cubicBezTo>
                    <a:pt x="373" y="248"/>
                    <a:pt x="371" y="250"/>
                    <a:pt x="368" y="250"/>
                  </a:cubicBezTo>
                  <a:cubicBezTo>
                    <a:pt x="366" y="250"/>
                    <a:pt x="363" y="248"/>
                    <a:pt x="362" y="246"/>
                  </a:cubicBezTo>
                  <a:cubicBezTo>
                    <a:pt x="361" y="246"/>
                    <a:pt x="361" y="245"/>
                    <a:pt x="361" y="244"/>
                  </a:cubicBezTo>
                  <a:cubicBezTo>
                    <a:pt x="359" y="244"/>
                    <a:pt x="357" y="245"/>
                    <a:pt x="357" y="246"/>
                  </a:cubicBezTo>
                  <a:cubicBezTo>
                    <a:pt x="357" y="248"/>
                    <a:pt x="362" y="254"/>
                    <a:pt x="365" y="255"/>
                  </a:cubicBezTo>
                  <a:cubicBezTo>
                    <a:pt x="369" y="255"/>
                    <a:pt x="369" y="259"/>
                    <a:pt x="369" y="261"/>
                  </a:cubicBezTo>
                  <a:cubicBezTo>
                    <a:pt x="369" y="262"/>
                    <a:pt x="369" y="262"/>
                    <a:pt x="369" y="263"/>
                  </a:cubicBezTo>
                  <a:cubicBezTo>
                    <a:pt x="371" y="263"/>
                    <a:pt x="372" y="265"/>
                    <a:pt x="373" y="266"/>
                  </a:cubicBezTo>
                  <a:cubicBezTo>
                    <a:pt x="372" y="264"/>
                    <a:pt x="372" y="261"/>
                    <a:pt x="371" y="260"/>
                  </a:cubicBezTo>
                  <a:cubicBezTo>
                    <a:pt x="369" y="257"/>
                    <a:pt x="369" y="254"/>
                    <a:pt x="370" y="251"/>
                  </a:cubicBezTo>
                  <a:cubicBezTo>
                    <a:pt x="371" y="249"/>
                    <a:pt x="373" y="249"/>
                    <a:pt x="375" y="249"/>
                  </a:cubicBezTo>
                  <a:cubicBezTo>
                    <a:pt x="378" y="250"/>
                    <a:pt x="378" y="254"/>
                    <a:pt x="377" y="256"/>
                  </a:cubicBezTo>
                  <a:cubicBezTo>
                    <a:pt x="377" y="256"/>
                    <a:pt x="377" y="257"/>
                    <a:pt x="377" y="257"/>
                  </a:cubicBezTo>
                  <a:cubicBezTo>
                    <a:pt x="377" y="257"/>
                    <a:pt x="378" y="257"/>
                    <a:pt x="378" y="257"/>
                  </a:cubicBezTo>
                  <a:cubicBezTo>
                    <a:pt x="379" y="256"/>
                    <a:pt x="380" y="255"/>
                    <a:pt x="381" y="254"/>
                  </a:cubicBezTo>
                  <a:cubicBezTo>
                    <a:pt x="382" y="253"/>
                    <a:pt x="382" y="252"/>
                    <a:pt x="381" y="250"/>
                  </a:cubicBezTo>
                  <a:cubicBezTo>
                    <a:pt x="380" y="248"/>
                    <a:pt x="379" y="246"/>
                    <a:pt x="380" y="244"/>
                  </a:cubicBezTo>
                  <a:cubicBezTo>
                    <a:pt x="381" y="242"/>
                    <a:pt x="383" y="242"/>
                    <a:pt x="383" y="242"/>
                  </a:cubicBezTo>
                  <a:cubicBezTo>
                    <a:pt x="387" y="242"/>
                    <a:pt x="390" y="249"/>
                    <a:pt x="391" y="252"/>
                  </a:cubicBezTo>
                  <a:cubicBezTo>
                    <a:pt x="392" y="256"/>
                    <a:pt x="389" y="258"/>
                    <a:pt x="388" y="259"/>
                  </a:cubicBezTo>
                  <a:cubicBezTo>
                    <a:pt x="388" y="260"/>
                    <a:pt x="387" y="260"/>
                    <a:pt x="387" y="260"/>
                  </a:cubicBezTo>
                  <a:cubicBezTo>
                    <a:pt x="387" y="264"/>
                    <a:pt x="384" y="264"/>
                    <a:pt x="382" y="264"/>
                  </a:cubicBezTo>
                  <a:cubicBezTo>
                    <a:pt x="382" y="264"/>
                    <a:pt x="381" y="264"/>
                    <a:pt x="380" y="265"/>
                  </a:cubicBezTo>
                  <a:cubicBezTo>
                    <a:pt x="380" y="265"/>
                    <a:pt x="380" y="269"/>
                    <a:pt x="380" y="271"/>
                  </a:cubicBezTo>
                  <a:cubicBezTo>
                    <a:pt x="381" y="271"/>
                    <a:pt x="381" y="271"/>
                    <a:pt x="381" y="271"/>
                  </a:cubicBezTo>
                  <a:cubicBezTo>
                    <a:pt x="381" y="269"/>
                    <a:pt x="382" y="268"/>
                    <a:pt x="384" y="268"/>
                  </a:cubicBezTo>
                  <a:cubicBezTo>
                    <a:pt x="385" y="268"/>
                    <a:pt x="386" y="268"/>
                    <a:pt x="386" y="269"/>
                  </a:cubicBezTo>
                  <a:cubicBezTo>
                    <a:pt x="386" y="269"/>
                    <a:pt x="387" y="269"/>
                    <a:pt x="387" y="269"/>
                  </a:cubicBezTo>
                  <a:cubicBezTo>
                    <a:pt x="388" y="268"/>
                    <a:pt x="389" y="266"/>
                    <a:pt x="391" y="266"/>
                  </a:cubicBezTo>
                  <a:cubicBezTo>
                    <a:pt x="391" y="266"/>
                    <a:pt x="392" y="267"/>
                    <a:pt x="393" y="267"/>
                  </a:cubicBezTo>
                  <a:cubicBezTo>
                    <a:pt x="393" y="265"/>
                    <a:pt x="395" y="263"/>
                    <a:pt x="397" y="263"/>
                  </a:cubicBezTo>
                  <a:cubicBezTo>
                    <a:pt x="397" y="263"/>
                    <a:pt x="397" y="263"/>
                    <a:pt x="397" y="263"/>
                  </a:cubicBezTo>
                  <a:cubicBezTo>
                    <a:pt x="399" y="263"/>
                    <a:pt x="401" y="264"/>
                    <a:pt x="403" y="266"/>
                  </a:cubicBezTo>
                  <a:cubicBezTo>
                    <a:pt x="405" y="269"/>
                    <a:pt x="408" y="274"/>
                    <a:pt x="408" y="277"/>
                  </a:cubicBezTo>
                  <a:cubicBezTo>
                    <a:pt x="408" y="279"/>
                    <a:pt x="406" y="281"/>
                    <a:pt x="404" y="281"/>
                  </a:cubicBezTo>
                  <a:cubicBezTo>
                    <a:pt x="403" y="282"/>
                    <a:pt x="403" y="283"/>
                    <a:pt x="402" y="284"/>
                  </a:cubicBezTo>
                  <a:cubicBezTo>
                    <a:pt x="401" y="285"/>
                    <a:pt x="400" y="285"/>
                    <a:pt x="399" y="285"/>
                  </a:cubicBezTo>
                  <a:cubicBezTo>
                    <a:pt x="397" y="285"/>
                    <a:pt x="395" y="283"/>
                    <a:pt x="393" y="282"/>
                  </a:cubicBezTo>
                  <a:cubicBezTo>
                    <a:pt x="393" y="281"/>
                    <a:pt x="392" y="280"/>
                    <a:pt x="391" y="280"/>
                  </a:cubicBezTo>
                  <a:cubicBezTo>
                    <a:pt x="392" y="281"/>
                    <a:pt x="392" y="282"/>
                    <a:pt x="393" y="283"/>
                  </a:cubicBezTo>
                  <a:cubicBezTo>
                    <a:pt x="393" y="284"/>
                    <a:pt x="393" y="285"/>
                    <a:pt x="394" y="285"/>
                  </a:cubicBezTo>
                  <a:cubicBezTo>
                    <a:pt x="395" y="288"/>
                    <a:pt x="394" y="290"/>
                    <a:pt x="393" y="292"/>
                  </a:cubicBezTo>
                  <a:cubicBezTo>
                    <a:pt x="392" y="294"/>
                    <a:pt x="392" y="295"/>
                    <a:pt x="393" y="295"/>
                  </a:cubicBezTo>
                  <a:cubicBezTo>
                    <a:pt x="393" y="296"/>
                    <a:pt x="393" y="296"/>
                    <a:pt x="394" y="296"/>
                  </a:cubicBezTo>
                  <a:cubicBezTo>
                    <a:pt x="394" y="296"/>
                    <a:pt x="394" y="295"/>
                    <a:pt x="394" y="295"/>
                  </a:cubicBezTo>
                  <a:cubicBezTo>
                    <a:pt x="394" y="294"/>
                    <a:pt x="394" y="294"/>
                    <a:pt x="394" y="293"/>
                  </a:cubicBezTo>
                  <a:cubicBezTo>
                    <a:pt x="395" y="291"/>
                    <a:pt x="396" y="291"/>
                    <a:pt x="397" y="291"/>
                  </a:cubicBezTo>
                  <a:cubicBezTo>
                    <a:pt x="399" y="291"/>
                    <a:pt x="400" y="292"/>
                    <a:pt x="402" y="293"/>
                  </a:cubicBezTo>
                  <a:cubicBezTo>
                    <a:pt x="403" y="292"/>
                    <a:pt x="403" y="291"/>
                    <a:pt x="403" y="289"/>
                  </a:cubicBezTo>
                  <a:cubicBezTo>
                    <a:pt x="403" y="288"/>
                    <a:pt x="404" y="286"/>
                    <a:pt x="406" y="286"/>
                  </a:cubicBezTo>
                  <a:cubicBezTo>
                    <a:pt x="408" y="286"/>
                    <a:pt x="410" y="287"/>
                    <a:pt x="411" y="289"/>
                  </a:cubicBezTo>
                  <a:cubicBezTo>
                    <a:pt x="412" y="288"/>
                    <a:pt x="413" y="287"/>
                    <a:pt x="415" y="287"/>
                  </a:cubicBezTo>
                  <a:cubicBezTo>
                    <a:pt x="416" y="287"/>
                    <a:pt x="416" y="287"/>
                    <a:pt x="416" y="287"/>
                  </a:cubicBezTo>
                  <a:cubicBezTo>
                    <a:pt x="417" y="287"/>
                    <a:pt x="418" y="287"/>
                    <a:pt x="419" y="288"/>
                  </a:cubicBezTo>
                  <a:cubicBezTo>
                    <a:pt x="420" y="290"/>
                    <a:pt x="419" y="292"/>
                    <a:pt x="419" y="294"/>
                  </a:cubicBezTo>
                  <a:cubicBezTo>
                    <a:pt x="419" y="295"/>
                    <a:pt x="419" y="295"/>
                    <a:pt x="419" y="295"/>
                  </a:cubicBezTo>
                  <a:cubicBezTo>
                    <a:pt x="420" y="294"/>
                    <a:pt x="422" y="294"/>
                    <a:pt x="423" y="295"/>
                  </a:cubicBezTo>
                  <a:cubicBezTo>
                    <a:pt x="425" y="294"/>
                    <a:pt x="427" y="293"/>
                    <a:pt x="428" y="292"/>
                  </a:cubicBezTo>
                  <a:cubicBezTo>
                    <a:pt x="429" y="291"/>
                    <a:pt x="429" y="291"/>
                    <a:pt x="429" y="291"/>
                  </a:cubicBezTo>
                  <a:cubicBezTo>
                    <a:pt x="429" y="291"/>
                    <a:pt x="428" y="290"/>
                    <a:pt x="427" y="289"/>
                  </a:cubicBezTo>
                  <a:cubicBezTo>
                    <a:pt x="426" y="288"/>
                    <a:pt x="424" y="285"/>
                    <a:pt x="425" y="282"/>
                  </a:cubicBezTo>
                  <a:cubicBezTo>
                    <a:pt x="426" y="279"/>
                    <a:pt x="427" y="277"/>
                    <a:pt x="415" y="273"/>
                  </a:cubicBezTo>
                  <a:cubicBezTo>
                    <a:pt x="405" y="269"/>
                    <a:pt x="403" y="265"/>
                    <a:pt x="399" y="257"/>
                  </a:cubicBezTo>
                  <a:cubicBezTo>
                    <a:pt x="398" y="255"/>
                    <a:pt x="396" y="252"/>
                    <a:pt x="394" y="248"/>
                  </a:cubicBezTo>
                  <a:cubicBezTo>
                    <a:pt x="390" y="240"/>
                    <a:pt x="383" y="235"/>
                    <a:pt x="378" y="230"/>
                  </a:cubicBezTo>
                  <a:cubicBezTo>
                    <a:pt x="373" y="226"/>
                    <a:pt x="370" y="223"/>
                    <a:pt x="370" y="220"/>
                  </a:cubicBezTo>
                  <a:cubicBezTo>
                    <a:pt x="370" y="218"/>
                    <a:pt x="367" y="217"/>
                    <a:pt x="364" y="217"/>
                  </a:cubicBezTo>
                  <a:cubicBezTo>
                    <a:pt x="361" y="217"/>
                    <a:pt x="359" y="218"/>
                    <a:pt x="358" y="219"/>
                  </a:cubicBezTo>
                  <a:cubicBezTo>
                    <a:pt x="358" y="223"/>
                    <a:pt x="354" y="225"/>
                    <a:pt x="350" y="227"/>
                  </a:cubicBezTo>
                  <a:cubicBezTo>
                    <a:pt x="349" y="227"/>
                    <a:pt x="348" y="228"/>
                    <a:pt x="347" y="229"/>
                  </a:cubicBezTo>
                  <a:cubicBezTo>
                    <a:pt x="346" y="229"/>
                    <a:pt x="345" y="230"/>
                    <a:pt x="344" y="230"/>
                  </a:cubicBezTo>
                  <a:cubicBezTo>
                    <a:pt x="341" y="230"/>
                    <a:pt x="339" y="227"/>
                    <a:pt x="337" y="224"/>
                  </a:cubicBezTo>
                  <a:cubicBezTo>
                    <a:pt x="337" y="224"/>
                    <a:pt x="336" y="223"/>
                    <a:pt x="336" y="222"/>
                  </a:cubicBezTo>
                  <a:cubicBezTo>
                    <a:pt x="335" y="221"/>
                    <a:pt x="332" y="219"/>
                    <a:pt x="330" y="217"/>
                  </a:cubicBezTo>
                  <a:cubicBezTo>
                    <a:pt x="327" y="215"/>
                    <a:pt x="324" y="212"/>
                    <a:pt x="324" y="210"/>
                  </a:cubicBezTo>
                  <a:cubicBezTo>
                    <a:pt x="324" y="209"/>
                    <a:pt x="323" y="206"/>
                    <a:pt x="321" y="206"/>
                  </a:cubicBezTo>
                  <a:cubicBezTo>
                    <a:pt x="321" y="206"/>
                    <a:pt x="320" y="206"/>
                    <a:pt x="319" y="206"/>
                  </a:cubicBezTo>
                  <a:cubicBezTo>
                    <a:pt x="316" y="207"/>
                    <a:pt x="314" y="208"/>
                    <a:pt x="313" y="208"/>
                  </a:cubicBezTo>
                  <a:cubicBezTo>
                    <a:pt x="312" y="208"/>
                    <a:pt x="312" y="208"/>
                    <a:pt x="311" y="207"/>
                  </a:cubicBezTo>
                  <a:cubicBezTo>
                    <a:pt x="310" y="207"/>
                    <a:pt x="310" y="207"/>
                    <a:pt x="310" y="207"/>
                  </a:cubicBezTo>
                  <a:cubicBezTo>
                    <a:pt x="309" y="208"/>
                    <a:pt x="308" y="209"/>
                    <a:pt x="307" y="209"/>
                  </a:cubicBezTo>
                  <a:cubicBezTo>
                    <a:pt x="304" y="209"/>
                    <a:pt x="301" y="207"/>
                    <a:pt x="301" y="207"/>
                  </a:cubicBezTo>
                  <a:cubicBezTo>
                    <a:pt x="300" y="206"/>
                    <a:pt x="300" y="206"/>
                    <a:pt x="300" y="206"/>
                  </a:cubicBezTo>
                  <a:cubicBezTo>
                    <a:pt x="300" y="34"/>
                    <a:pt x="300" y="34"/>
                    <a:pt x="300" y="34"/>
                  </a:cubicBezTo>
                  <a:cubicBezTo>
                    <a:pt x="299" y="34"/>
                    <a:pt x="297" y="33"/>
                    <a:pt x="29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5" name="Freeform 2212"/>
            <p:cNvSpPr>
              <a:spLocks/>
            </p:cNvSpPr>
            <p:nvPr/>
          </p:nvSpPr>
          <p:spPr bwMode="auto">
            <a:xfrm>
              <a:off x="1048340" y="2872980"/>
              <a:ext cx="39026" cy="19783"/>
            </a:xfrm>
            <a:custGeom>
              <a:avLst/>
              <a:gdLst>
                <a:gd name="T0" fmla="*/ 17 w 22"/>
                <a:gd name="T1" fmla="*/ 1 h 11"/>
                <a:gd name="T2" fmla="*/ 11 w 22"/>
                <a:gd name="T3" fmla="*/ 0 h 11"/>
                <a:gd name="T4" fmla="*/ 8 w 22"/>
                <a:gd name="T5" fmla="*/ 1 h 11"/>
                <a:gd name="T6" fmla="*/ 2 w 22"/>
                <a:gd name="T7" fmla="*/ 9 h 11"/>
                <a:gd name="T8" fmla="*/ 0 w 22"/>
                <a:gd name="T9" fmla="*/ 11 h 11"/>
                <a:gd name="T10" fmla="*/ 9 w 22"/>
                <a:gd name="T11" fmla="*/ 5 h 11"/>
                <a:gd name="T12" fmla="*/ 12 w 22"/>
                <a:gd name="T13" fmla="*/ 2 h 11"/>
                <a:gd name="T14" fmla="*/ 16 w 22"/>
                <a:gd name="T15" fmla="*/ 4 h 11"/>
                <a:gd name="T16" fmla="*/ 22 w 22"/>
                <a:gd name="T17" fmla="*/ 1 h 11"/>
                <a:gd name="T18" fmla="*/ 22 w 22"/>
                <a:gd name="T19" fmla="*/ 1 h 11"/>
                <a:gd name="T20" fmla="*/ 17 w 22"/>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1">
                  <a:moveTo>
                    <a:pt x="17" y="1"/>
                  </a:moveTo>
                  <a:cubicBezTo>
                    <a:pt x="15" y="0"/>
                    <a:pt x="13" y="0"/>
                    <a:pt x="11" y="0"/>
                  </a:cubicBezTo>
                  <a:cubicBezTo>
                    <a:pt x="8" y="0"/>
                    <a:pt x="8" y="1"/>
                    <a:pt x="8" y="1"/>
                  </a:cubicBezTo>
                  <a:cubicBezTo>
                    <a:pt x="6" y="5"/>
                    <a:pt x="4" y="7"/>
                    <a:pt x="2" y="9"/>
                  </a:cubicBezTo>
                  <a:cubicBezTo>
                    <a:pt x="1" y="10"/>
                    <a:pt x="1" y="10"/>
                    <a:pt x="0" y="11"/>
                  </a:cubicBezTo>
                  <a:cubicBezTo>
                    <a:pt x="3" y="10"/>
                    <a:pt x="8" y="7"/>
                    <a:pt x="9" y="5"/>
                  </a:cubicBezTo>
                  <a:cubicBezTo>
                    <a:pt x="9" y="2"/>
                    <a:pt x="11" y="2"/>
                    <a:pt x="12" y="2"/>
                  </a:cubicBezTo>
                  <a:cubicBezTo>
                    <a:pt x="14" y="2"/>
                    <a:pt x="15" y="2"/>
                    <a:pt x="16" y="4"/>
                  </a:cubicBezTo>
                  <a:cubicBezTo>
                    <a:pt x="18" y="4"/>
                    <a:pt x="21" y="3"/>
                    <a:pt x="22" y="1"/>
                  </a:cubicBezTo>
                  <a:cubicBezTo>
                    <a:pt x="22" y="1"/>
                    <a:pt x="22" y="1"/>
                    <a:pt x="22" y="1"/>
                  </a:cubicBezTo>
                  <a:cubicBezTo>
                    <a:pt x="20" y="1"/>
                    <a:pt x="19" y="1"/>
                    <a:pt x="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6" name="Freeform 2213"/>
            <p:cNvSpPr>
              <a:spLocks/>
            </p:cNvSpPr>
            <p:nvPr/>
          </p:nvSpPr>
          <p:spPr bwMode="auto">
            <a:xfrm>
              <a:off x="1211879" y="2797444"/>
              <a:ext cx="46460" cy="41365"/>
            </a:xfrm>
            <a:custGeom>
              <a:avLst/>
              <a:gdLst>
                <a:gd name="T0" fmla="*/ 24 w 26"/>
                <a:gd name="T1" fmla="*/ 0 h 24"/>
                <a:gd name="T2" fmla="*/ 19 w 26"/>
                <a:gd name="T3" fmla="*/ 4 h 24"/>
                <a:gd name="T4" fmla="*/ 14 w 26"/>
                <a:gd name="T5" fmla="*/ 9 h 24"/>
                <a:gd name="T6" fmla="*/ 9 w 26"/>
                <a:gd name="T7" fmla="*/ 14 h 24"/>
                <a:gd name="T8" fmla="*/ 5 w 26"/>
                <a:gd name="T9" fmla="*/ 17 h 24"/>
                <a:gd name="T10" fmla="*/ 3 w 26"/>
                <a:gd name="T11" fmla="*/ 17 h 24"/>
                <a:gd name="T12" fmla="*/ 1 w 26"/>
                <a:gd name="T13" fmla="*/ 18 h 24"/>
                <a:gd name="T14" fmla="*/ 1 w 26"/>
                <a:gd name="T15" fmla="*/ 23 h 24"/>
                <a:gd name="T16" fmla="*/ 3 w 26"/>
                <a:gd name="T17" fmla="*/ 24 h 24"/>
                <a:gd name="T18" fmla="*/ 3 w 26"/>
                <a:gd name="T19" fmla="*/ 24 h 24"/>
                <a:gd name="T20" fmla="*/ 9 w 26"/>
                <a:gd name="T21" fmla="*/ 23 h 24"/>
                <a:gd name="T22" fmla="*/ 10 w 26"/>
                <a:gd name="T23" fmla="*/ 24 h 24"/>
                <a:gd name="T24" fmla="*/ 23 w 26"/>
                <a:gd name="T25" fmla="*/ 14 h 24"/>
                <a:gd name="T26" fmla="*/ 23 w 26"/>
                <a:gd name="T27" fmla="*/ 14 h 24"/>
                <a:gd name="T28" fmla="*/ 21 w 26"/>
                <a:gd name="T29" fmla="*/ 12 h 24"/>
                <a:gd name="T30" fmla="*/ 18 w 26"/>
                <a:gd name="T31" fmla="*/ 9 h 24"/>
                <a:gd name="T32" fmla="*/ 24 w 26"/>
                <a:gd name="T33" fmla="*/ 4 h 24"/>
                <a:gd name="T34" fmla="*/ 26 w 26"/>
                <a:gd name="T35" fmla="*/ 3 h 24"/>
                <a:gd name="T36" fmla="*/ 24 w 26"/>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24" y="0"/>
                  </a:moveTo>
                  <a:cubicBezTo>
                    <a:pt x="23" y="0"/>
                    <a:pt x="21" y="1"/>
                    <a:pt x="19" y="4"/>
                  </a:cubicBezTo>
                  <a:cubicBezTo>
                    <a:pt x="17" y="6"/>
                    <a:pt x="15" y="8"/>
                    <a:pt x="14" y="9"/>
                  </a:cubicBezTo>
                  <a:cubicBezTo>
                    <a:pt x="11" y="11"/>
                    <a:pt x="10" y="13"/>
                    <a:pt x="9" y="14"/>
                  </a:cubicBezTo>
                  <a:cubicBezTo>
                    <a:pt x="9" y="17"/>
                    <a:pt x="6" y="17"/>
                    <a:pt x="5" y="17"/>
                  </a:cubicBezTo>
                  <a:cubicBezTo>
                    <a:pt x="3" y="17"/>
                    <a:pt x="3" y="17"/>
                    <a:pt x="3" y="17"/>
                  </a:cubicBezTo>
                  <a:cubicBezTo>
                    <a:pt x="1" y="17"/>
                    <a:pt x="1" y="17"/>
                    <a:pt x="1" y="18"/>
                  </a:cubicBezTo>
                  <a:cubicBezTo>
                    <a:pt x="0" y="19"/>
                    <a:pt x="1" y="21"/>
                    <a:pt x="1" y="23"/>
                  </a:cubicBezTo>
                  <a:cubicBezTo>
                    <a:pt x="2" y="24"/>
                    <a:pt x="2" y="24"/>
                    <a:pt x="3" y="24"/>
                  </a:cubicBezTo>
                  <a:cubicBezTo>
                    <a:pt x="3" y="24"/>
                    <a:pt x="3" y="24"/>
                    <a:pt x="3" y="24"/>
                  </a:cubicBezTo>
                  <a:cubicBezTo>
                    <a:pt x="6" y="22"/>
                    <a:pt x="8" y="23"/>
                    <a:pt x="9" y="23"/>
                  </a:cubicBezTo>
                  <a:cubicBezTo>
                    <a:pt x="9" y="24"/>
                    <a:pt x="10" y="24"/>
                    <a:pt x="10" y="24"/>
                  </a:cubicBezTo>
                  <a:cubicBezTo>
                    <a:pt x="12" y="23"/>
                    <a:pt x="21" y="17"/>
                    <a:pt x="23" y="14"/>
                  </a:cubicBezTo>
                  <a:cubicBezTo>
                    <a:pt x="23" y="14"/>
                    <a:pt x="23" y="14"/>
                    <a:pt x="23" y="14"/>
                  </a:cubicBezTo>
                  <a:cubicBezTo>
                    <a:pt x="23" y="13"/>
                    <a:pt x="22" y="13"/>
                    <a:pt x="21" y="12"/>
                  </a:cubicBezTo>
                  <a:cubicBezTo>
                    <a:pt x="20" y="11"/>
                    <a:pt x="19" y="10"/>
                    <a:pt x="18" y="9"/>
                  </a:cubicBezTo>
                  <a:cubicBezTo>
                    <a:pt x="18" y="5"/>
                    <a:pt x="22" y="5"/>
                    <a:pt x="24" y="4"/>
                  </a:cubicBezTo>
                  <a:cubicBezTo>
                    <a:pt x="25" y="4"/>
                    <a:pt x="26" y="4"/>
                    <a:pt x="26" y="3"/>
                  </a:cubicBezTo>
                  <a:cubicBezTo>
                    <a:pt x="25" y="3"/>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7" name="Freeform 2214"/>
            <p:cNvSpPr>
              <a:spLocks/>
            </p:cNvSpPr>
            <p:nvPr/>
          </p:nvSpPr>
          <p:spPr bwMode="auto">
            <a:xfrm>
              <a:off x="957279" y="2921539"/>
              <a:ext cx="14867" cy="14388"/>
            </a:xfrm>
            <a:custGeom>
              <a:avLst/>
              <a:gdLst>
                <a:gd name="T0" fmla="*/ 6 w 9"/>
                <a:gd name="T1" fmla="*/ 0 h 9"/>
                <a:gd name="T2" fmla="*/ 6 w 9"/>
                <a:gd name="T3" fmla="*/ 1 h 9"/>
                <a:gd name="T4" fmla="*/ 2 w 9"/>
                <a:gd name="T5" fmla="*/ 8 h 9"/>
                <a:gd name="T6" fmla="*/ 0 w 9"/>
                <a:gd name="T7" fmla="*/ 8 h 9"/>
                <a:gd name="T8" fmla="*/ 0 w 9"/>
                <a:gd name="T9" fmla="*/ 9 h 9"/>
                <a:gd name="T10" fmla="*/ 1 w 9"/>
                <a:gd name="T11" fmla="*/ 8 h 9"/>
                <a:gd name="T12" fmla="*/ 7 w 9"/>
                <a:gd name="T13" fmla="*/ 0 h 9"/>
                <a:gd name="T14" fmla="*/ 6 w 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0"/>
                  </a:moveTo>
                  <a:cubicBezTo>
                    <a:pt x="6" y="1"/>
                    <a:pt x="6" y="1"/>
                    <a:pt x="6" y="1"/>
                  </a:cubicBezTo>
                  <a:cubicBezTo>
                    <a:pt x="5" y="2"/>
                    <a:pt x="2" y="6"/>
                    <a:pt x="2" y="8"/>
                  </a:cubicBezTo>
                  <a:cubicBezTo>
                    <a:pt x="0" y="8"/>
                    <a:pt x="0" y="8"/>
                    <a:pt x="0" y="8"/>
                  </a:cubicBezTo>
                  <a:cubicBezTo>
                    <a:pt x="0" y="9"/>
                    <a:pt x="0" y="9"/>
                    <a:pt x="0" y="9"/>
                  </a:cubicBezTo>
                  <a:cubicBezTo>
                    <a:pt x="0" y="9"/>
                    <a:pt x="1" y="9"/>
                    <a:pt x="1" y="8"/>
                  </a:cubicBezTo>
                  <a:cubicBezTo>
                    <a:pt x="7" y="6"/>
                    <a:pt x="9" y="3"/>
                    <a:pt x="7" y="0"/>
                  </a:cubicBezTo>
                  <a:cubicBezTo>
                    <a:pt x="7"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8" name="Freeform 2215"/>
            <p:cNvSpPr>
              <a:spLocks/>
            </p:cNvSpPr>
            <p:nvPr/>
          </p:nvSpPr>
          <p:spPr bwMode="auto">
            <a:xfrm>
              <a:off x="957279" y="2932330"/>
              <a:ext cx="3717" cy="1798"/>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0" y="1"/>
                    <a:pt x="0" y="1"/>
                  </a:cubicBezTo>
                  <a:cubicBezTo>
                    <a:pt x="2" y="1"/>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9" name="Freeform 2216"/>
            <p:cNvSpPr>
              <a:spLocks/>
            </p:cNvSpPr>
            <p:nvPr/>
          </p:nvSpPr>
          <p:spPr bwMode="auto">
            <a:xfrm>
              <a:off x="1022322" y="2899957"/>
              <a:ext cx="9292" cy="0"/>
            </a:xfrm>
            <a:custGeom>
              <a:avLst/>
              <a:gdLst>
                <a:gd name="T0" fmla="*/ 0 w 5"/>
                <a:gd name="T1" fmla="*/ 5 w 5"/>
                <a:gd name="T2" fmla="*/ 4 w 5"/>
                <a:gd name="T3" fmla="*/ 0 w 5"/>
              </a:gdLst>
              <a:ahLst/>
              <a:cxnLst>
                <a:cxn ang="0">
                  <a:pos x="T0" y="0"/>
                </a:cxn>
                <a:cxn ang="0">
                  <a:pos x="T1" y="0"/>
                </a:cxn>
                <a:cxn ang="0">
                  <a:pos x="T2" y="0"/>
                </a:cxn>
                <a:cxn ang="0">
                  <a:pos x="T3" y="0"/>
                </a:cxn>
              </a:cxnLst>
              <a:rect l="0" t="0" r="r" b="b"/>
              <a:pathLst>
                <a:path w="5">
                  <a:moveTo>
                    <a:pt x="0" y="0"/>
                  </a:moveTo>
                  <a:cubicBezTo>
                    <a:pt x="2" y="0"/>
                    <a:pt x="4" y="0"/>
                    <a:pt x="5" y="0"/>
                  </a:cubicBezTo>
                  <a:cubicBezTo>
                    <a:pt x="5" y="0"/>
                    <a:pt x="5" y="0"/>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0" name="Freeform 2217"/>
            <p:cNvSpPr>
              <a:spLocks/>
            </p:cNvSpPr>
            <p:nvPr/>
          </p:nvSpPr>
          <p:spPr bwMode="auto">
            <a:xfrm>
              <a:off x="962854" y="2745287"/>
              <a:ext cx="27876" cy="10791"/>
            </a:xfrm>
            <a:custGeom>
              <a:avLst/>
              <a:gdLst>
                <a:gd name="T0" fmla="*/ 12 w 16"/>
                <a:gd name="T1" fmla="*/ 2 h 6"/>
                <a:gd name="T2" fmla="*/ 9 w 16"/>
                <a:gd name="T3" fmla="*/ 3 h 6"/>
                <a:gd name="T4" fmla="*/ 6 w 16"/>
                <a:gd name="T5" fmla="*/ 0 h 6"/>
                <a:gd name="T6" fmla="*/ 5 w 16"/>
                <a:gd name="T7" fmla="*/ 0 h 6"/>
                <a:gd name="T8" fmla="*/ 0 w 16"/>
                <a:gd name="T9" fmla="*/ 3 h 6"/>
                <a:gd name="T10" fmla="*/ 10 w 16"/>
                <a:gd name="T11" fmla="*/ 6 h 6"/>
                <a:gd name="T12" fmla="*/ 13 w 16"/>
                <a:gd name="T13" fmla="*/ 6 h 6"/>
                <a:gd name="T14" fmla="*/ 15 w 16"/>
                <a:gd name="T15" fmla="*/ 4 h 6"/>
                <a:gd name="T16" fmla="*/ 15 w 16"/>
                <a:gd name="T17" fmla="*/ 2 h 6"/>
                <a:gd name="T18" fmla="*/ 12 w 16"/>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2" y="2"/>
                  </a:moveTo>
                  <a:cubicBezTo>
                    <a:pt x="11" y="3"/>
                    <a:pt x="10" y="3"/>
                    <a:pt x="9" y="3"/>
                  </a:cubicBezTo>
                  <a:cubicBezTo>
                    <a:pt x="8" y="3"/>
                    <a:pt x="6" y="3"/>
                    <a:pt x="6" y="0"/>
                  </a:cubicBezTo>
                  <a:cubicBezTo>
                    <a:pt x="6" y="0"/>
                    <a:pt x="6" y="0"/>
                    <a:pt x="5" y="0"/>
                  </a:cubicBezTo>
                  <a:cubicBezTo>
                    <a:pt x="3" y="0"/>
                    <a:pt x="0" y="2"/>
                    <a:pt x="0" y="3"/>
                  </a:cubicBezTo>
                  <a:cubicBezTo>
                    <a:pt x="0" y="4"/>
                    <a:pt x="6" y="6"/>
                    <a:pt x="10" y="6"/>
                  </a:cubicBezTo>
                  <a:cubicBezTo>
                    <a:pt x="12" y="6"/>
                    <a:pt x="13" y="6"/>
                    <a:pt x="13" y="6"/>
                  </a:cubicBezTo>
                  <a:cubicBezTo>
                    <a:pt x="14" y="6"/>
                    <a:pt x="15" y="5"/>
                    <a:pt x="15" y="4"/>
                  </a:cubicBezTo>
                  <a:cubicBezTo>
                    <a:pt x="16" y="3"/>
                    <a:pt x="15" y="2"/>
                    <a:pt x="15" y="2"/>
                  </a:cubicBezTo>
                  <a:cubicBezTo>
                    <a:pt x="14" y="2"/>
                    <a:pt x="13" y="2"/>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1" name="Freeform 2218"/>
            <p:cNvSpPr>
              <a:spLocks/>
            </p:cNvSpPr>
            <p:nvPr/>
          </p:nvSpPr>
          <p:spPr bwMode="auto">
            <a:xfrm>
              <a:off x="1971963" y="3425115"/>
              <a:ext cx="46460" cy="5395"/>
            </a:xfrm>
            <a:custGeom>
              <a:avLst/>
              <a:gdLst>
                <a:gd name="T0" fmla="*/ 0 w 25"/>
                <a:gd name="T1" fmla="*/ 3 h 3"/>
                <a:gd name="T2" fmla="*/ 25 w 25"/>
                <a:gd name="T3" fmla="*/ 0 h 3"/>
                <a:gd name="T4" fmla="*/ 0 w 25"/>
                <a:gd name="T5" fmla="*/ 3 h 3"/>
                <a:gd name="T6" fmla="*/ 0 w 25"/>
                <a:gd name="T7" fmla="*/ 3 h 3"/>
              </a:gdLst>
              <a:ahLst/>
              <a:cxnLst>
                <a:cxn ang="0">
                  <a:pos x="T0" y="T1"/>
                </a:cxn>
                <a:cxn ang="0">
                  <a:pos x="T2" y="T3"/>
                </a:cxn>
                <a:cxn ang="0">
                  <a:pos x="T4" y="T5"/>
                </a:cxn>
                <a:cxn ang="0">
                  <a:pos x="T6" y="T7"/>
                </a:cxn>
              </a:cxnLst>
              <a:rect l="0" t="0" r="r" b="b"/>
              <a:pathLst>
                <a:path w="25" h="3">
                  <a:moveTo>
                    <a:pt x="0" y="3"/>
                  </a:moveTo>
                  <a:lnTo>
                    <a:pt x="25"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2" name="Freeform 2219"/>
            <p:cNvSpPr>
              <a:spLocks/>
            </p:cNvSpPr>
            <p:nvPr/>
          </p:nvSpPr>
          <p:spPr bwMode="auto">
            <a:xfrm>
              <a:off x="2232138" y="3495256"/>
              <a:ext cx="14867" cy="7194"/>
            </a:xfrm>
            <a:custGeom>
              <a:avLst/>
              <a:gdLst>
                <a:gd name="T0" fmla="*/ 0 w 8"/>
                <a:gd name="T1" fmla="*/ 0 h 4"/>
                <a:gd name="T2" fmla="*/ 2 w 8"/>
                <a:gd name="T3" fmla="*/ 1 h 4"/>
                <a:gd name="T4" fmla="*/ 8 w 8"/>
                <a:gd name="T5" fmla="*/ 4 h 4"/>
                <a:gd name="T6" fmla="*/ 2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1" y="0"/>
                    <a:pt x="1" y="0"/>
                    <a:pt x="2" y="1"/>
                  </a:cubicBezTo>
                  <a:cubicBezTo>
                    <a:pt x="3" y="2"/>
                    <a:pt x="6" y="3"/>
                    <a:pt x="8" y="4"/>
                  </a:cubicBezTo>
                  <a:cubicBezTo>
                    <a:pt x="6" y="3"/>
                    <a:pt x="3" y="2"/>
                    <a:pt x="2"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3" name="Freeform 2220"/>
            <p:cNvSpPr>
              <a:spLocks/>
            </p:cNvSpPr>
            <p:nvPr/>
          </p:nvSpPr>
          <p:spPr bwMode="auto">
            <a:xfrm>
              <a:off x="2250722" y="3486264"/>
              <a:ext cx="14867" cy="14388"/>
            </a:xfrm>
            <a:custGeom>
              <a:avLst/>
              <a:gdLst>
                <a:gd name="T0" fmla="*/ 0 w 9"/>
                <a:gd name="T1" fmla="*/ 8 h 8"/>
                <a:gd name="T2" fmla="*/ 9 w 9"/>
                <a:gd name="T3" fmla="*/ 0 h 8"/>
                <a:gd name="T4" fmla="*/ 0 w 9"/>
                <a:gd name="T5" fmla="*/ 8 h 8"/>
              </a:gdLst>
              <a:ahLst/>
              <a:cxnLst>
                <a:cxn ang="0">
                  <a:pos x="T0" y="T1"/>
                </a:cxn>
                <a:cxn ang="0">
                  <a:pos x="T2" y="T3"/>
                </a:cxn>
                <a:cxn ang="0">
                  <a:pos x="T4" y="T5"/>
                </a:cxn>
              </a:cxnLst>
              <a:rect l="0" t="0" r="r" b="b"/>
              <a:pathLst>
                <a:path w="9" h="8">
                  <a:moveTo>
                    <a:pt x="0" y="8"/>
                  </a:moveTo>
                  <a:cubicBezTo>
                    <a:pt x="2" y="5"/>
                    <a:pt x="5" y="0"/>
                    <a:pt x="9" y="0"/>
                  </a:cubicBezTo>
                  <a:cubicBezTo>
                    <a:pt x="5" y="0"/>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4" name="Freeform 2221"/>
            <p:cNvSpPr>
              <a:spLocks/>
            </p:cNvSpPr>
            <p:nvPr/>
          </p:nvSpPr>
          <p:spPr bwMode="auto">
            <a:xfrm>
              <a:off x="2360367" y="3567196"/>
              <a:ext cx="3717" cy="179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5" name="Freeform 2222"/>
            <p:cNvSpPr>
              <a:spLocks/>
            </p:cNvSpPr>
            <p:nvPr/>
          </p:nvSpPr>
          <p:spPr bwMode="auto">
            <a:xfrm>
              <a:off x="2323199" y="3533025"/>
              <a:ext cx="3717" cy="10791"/>
            </a:xfrm>
            <a:custGeom>
              <a:avLst/>
              <a:gdLst>
                <a:gd name="T0" fmla="*/ 2 w 2"/>
                <a:gd name="T1" fmla="*/ 6 h 6"/>
                <a:gd name="T2" fmla="*/ 0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1"/>
                    <a:pt x="0" y="0"/>
                  </a:cubicBezTo>
                  <a:cubicBezTo>
                    <a:pt x="2" y="1"/>
                    <a:pt x="2" y="4"/>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6" name="Freeform 2223"/>
            <p:cNvSpPr>
              <a:spLocks/>
            </p:cNvSpPr>
            <p:nvPr/>
          </p:nvSpPr>
          <p:spPr bwMode="auto">
            <a:xfrm>
              <a:off x="2334350" y="3558203"/>
              <a:ext cx="24159" cy="8992"/>
            </a:xfrm>
            <a:custGeom>
              <a:avLst/>
              <a:gdLst>
                <a:gd name="T0" fmla="*/ 0 w 14"/>
                <a:gd name="T1" fmla="*/ 0 h 5"/>
                <a:gd name="T2" fmla="*/ 4 w 14"/>
                <a:gd name="T3" fmla="*/ 2 h 5"/>
                <a:gd name="T4" fmla="*/ 14 w 14"/>
                <a:gd name="T5" fmla="*/ 5 h 5"/>
                <a:gd name="T6" fmla="*/ 4 w 14"/>
                <a:gd name="T7" fmla="*/ 2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cubicBezTo>
                    <a:pt x="1" y="0"/>
                    <a:pt x="2" y="1"/>
                    <a:pt x="4" y="2"/>
                  </a:cubicBezTo>
                  <a:cubicBezTo>
                    <a:pt x="7" y="3"/>
                    <a:pt x="12" y="5"/>
                    <a:pt x="14" y="5"/>
                  </a:cubicBezTo>
                  <a:cubicBezTo>
                    <a:pt x="12" y="5"/>
                    <a:pt x="7" y="3"/>
                    <a:pt x="4"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97" name="Group 1186"/>
          <p:cNvGrpSpPr>
            <a:grpSpLocks noChangeAspect="1"/>
          </p:cNvGrpSpPr>
          <p:nvPr/>
        </p:nvGrpSpPr>
        <p:grpSpPr bwMode="auto">
          <a:xfrm>
            <a:off x="13293673" y="3763854"/>
            <a:ext cx="3154040" cy="2792652"/>
            <a:chOff x="2433" y="2872"/>
            <a:chExt cx="586" cy="536"/>
          </a:xfrm>
          <a:solidFill>
            <a:schemeClr val="accent2"/>
          </a:solidFill>
        </p:grpSpPr>
        <p:sp>
          <p:nvSpPr>
            <p:cNvPr id="798" name="Freeform 1187"/>
            <p:cNvSpPr>
              <a:spLocks/>
            </p:cNvSpPr>
            <p:nvPr/>
          </p:nvSpPr>
          <p:spPr bwMode="auto">
            <a:xfrm>
              <a:off x="2822" y="3333"/>
              <a:ext cx="197" cy="75"/>
            </a:xfrm>
            <a:custGeom>
              <a:avLst/>
              <a:gdLst>
                <a:gd name="T0" fmla="*/ 202 w 206"/>
                <a:gd name="T1" fmla="*/ 26 h 78"/>
                <a:gd name="T2" fmla="*/ 202 w 206"/>
                <a:gd name="T3" fmla="*/ 26 h 78"/>
                <a:gd name="T4" fmla="*/ 200 w 206"/>
                <a:gd name="T5" fmla="*/ 25 h 78"/>
                <a:gd name="T6" fmla="*/ 190 w 206"/>
                <a:gd name="T7" fmla="*/ 12 h 78"/>
                <a:gd name="T8" fmla="*/ 188 w 206"/>
                <a:gd name="T9" fmla="*/ 9 h 78"/>
                <a:gd name="T10" fmla="*/ 178 w 206"/>
                <a:gd name="T11" fmla="*/ 7 h 78"/>
                <a:gd name="T12" fmla="*/ 172 w 206"/>
                <a:gd name="T13" fmla="*/ 7 h 78"/>
                <a:gd name="T14" fmla="*/ 139 w 206"/>
                <a:gd name="T15" fmla="*/ 14 h 78"/>
                <a:gd name="T16" fmla="*/ 118 w 206"/>
                <a:gd name="T17" fmla="*/ 10 h 78"/>
                <a:gd name="T18" fmla="*/ 107 w 206"/>
                <a:gd name="T19" fmla="*/ 5 h 78"/>
                <a:gd name="T20" fmla="*/ 86 w 206"/>
                <a:gd name="T21" fmla="*/ 0 h 78"/>
                <a:gd name="T22" fmla="*/ 38 w 206"/>
                <a:gd name="T23" fmla="*/ 13 h 78"/>
                <a:gd name="T24" fmla="*/ 27 w 206"/>
                <a:gd name="T25" fmla="*/ 21 h 78"/>
                <a:gd name="T26" fmla="*/ 3 w 206"/>
                <a:gd name="T27" fmla="*/ 23 h 78"/>
                <a:gd name="T28" fmla="*/ 7 w 206"/>
                <a:gd name="T29" fmla="*/ 30 h 78"/>
                <a:gd name="T30" fmla="*/ 7 w 206"/>
                <a:gd name="T31" fmla="*/ 43 h 78"/>
                <a:gd name="T32" fmla="*/ 10 w 206"/>
                <a:gd name="T33" fmla="*/ 54 h 78"/>
                <a:gd name="T34" fmla="*/ 14 w 206"/>
                <a:gd name="T35" fmla="*/ 60 h 78"/>
                <a:gd name="T36" fmla="*/ 24 w 206"/>
                <a:gd name="T37" fmla="*/ 65 h 78"/>
                <a:gd name="T38" fmla="*/ 33 w 206"/>
                <a:gd name="T39" fmla="*/ 73 h 78"/>
                <a:gd name="T40" fmla="*/ 53 w 206"/>
                <a:gd name="T41" fmla="*/ 65 h 78"/>
                <a:gd name="T42" fmla="*/ 71 w 206"/>
                <a:gd name="T43" fmla="*/ 75 h 78"/>
                <a:gd name="T44" fmla="*/ 82 w 206"/>
                <a:gd name="T45" fmla="*/ 72 h 78"/>
                <a:gd name="T46" fmla="*/ 97 w 206"/>
                <a:gd name="T47" fmla="*/ 67 h 78"/>
                <a:gd name="T48" fmla="*/ 111 w 206"/>
                <a:gd name="T49" fmla="*/ 66 h 78"/>
                <a:gd name="T50" fmla="*/ 109 w 206"/>
                <a:gd name="T51" fmla="*/ 76 h 78"/>
                <a:gd name="T52" fmla="*/ 111 w 206"/>
                <a:gd name="T53" fmla="*/ 77 h 78"/>
                <a:gd name="T54" fmla="*/ 112 w 206"/>
                <a:gd name="T55" fmla="*/ 76 h 78"/>
                <a:gd name="T56" fmla="*/ 112 w 206"/>
                <a:gd name="T57" fmla="*/ 73 h 78"/>
                <a:gd name="T58" fmla="*/ 117 w 206"/>
                <a:gd name="T59" fmla="*/ 67 h 78"/>
                <a:gd name="T60" fmla="*/ 120 w 206"/>
                <a:gd name="T61" fmla="*/ 68 h 78"/>
                <a:gd name="T62" fmla="*/ 134 w 206"/>
                <a:gd name="T63" fmla="*/ 65 h 78"/>
                <a:gd name="T64" fmla="*/ 136 w 206"/>
                <a:gd name="T65" fmla="*/ 66 h 78"/>
                <a:gd name="T66" fmla="*/ 138 w 206"/>
                <a:gd name="T67" fmla="*/ 67 h 78"/>
                <a:gd name="T68" fmla="*/ 149 w 206"/>
                <a:gd name="T69" fmla="*/ 67 h 78"/>
                <a:gd name="T70" fmla="*/ 176 w 206"/>
                <a:gd name="T71" fmla="*/ 61 h 78"/>
                <a:gd name="T72" fmla="*/ 180 w 206"/>
                <a:gd name="T73" fmla="*/ 61 h 78"/>
                <a:gd name="T74" fmla="*/ 195 w 206"/>
                <a:gd name="T75" fmla="*/ 61 h 78"/>
                <a:gd name="T76" fmla="*/ 205 w 206"/>
                <a:gd name="T77" fmla="*/ 64 h 78"/>
                <a:gd name="T78" fmla="*/ 206 w 206"/>
                <a:gd name="T79" fmla="*/ 64 h 78"/>
                <a:gd name="T80" fmla="*/ 206 w 206"/>
                <a:gd name="T81" fmla="*/ 64 h 78"/>
                <a:gd name="T82" fmla="*/ 205 w 206"/>
                <a:gd name="T83" fmla="*/ 63 h 78"/>
                <a:gd name="T84" fmla="*/ 205 w 206"/>
                <a:gd name="T85" fmla="*/ 61 h 78"/>
                <a:gd name="T86" fmla="*/ 204 w 206"/>
                <a:gd name="T87" fmla="*/ 60 h 78"/>
                <a:gd name="T88" fmla="*/ 203 w 206"/>
                <a:gd name="T89" fmla="*/ 58 h 78"/>
                <a:gd name="T90" fmla="*/ 202 w 206"/>
                <a:gd name="T91" fmla="*/ 57 h 78"/>
                <a:gd name="T92" fmla="*/ 200 w 206"/>
                <a:gd name="T93" fmla="*/ 44 h 78"/>
                <a:gd name="T94" fmla="*/ 199 w 206"/>
                <a:gd name="T95" fmla="*/ 41 h 78"/>
                <a:gd name="T96" fmla="*/ 199 w 206"/>
                <a:gd name="T97" fmla="*/ 36 h 78"/>
                <a:gd name="T98" fmla="*/ 199 w 206"/>
                <a:gd name="T99" fmla="*/ 33 h 78"/>
                <a:gd name="T100" fmla="*/ 201 w 206"/>
                <a:gd name="T101"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6" h="78">
                  <a:moveTo>
                    <a:pt x="201" y="31"/>
                  </a:moveTo>
                  <a:cubicBezTo>
                    <a:pt x="201" y="30"/>
                    <a:pt x="201" y="28"/>
                    <a:pt x="202" y="27"/>
                  </a:cubicBezTo>
                  <a:cubicBezTo>
                    <a:pt x="202" y="27"/>
                    <a:pt x="202" y="26"/>
                    <a:pt x="202" y="26"/>
                  </a:cubicBezTo>
                  <a:cubicBezTo>
                    <a:pt x="202" y="26"/>
                    <a:pt x="202" y="26"/>
                    <a:pt x="202" y="26"/>
                  </a:cubicBezTo>
                  <a:cubicBezTo>
                    <a:pt x="202" y="26"/>
                    <a:pt x="202" y="26"/>
                    <a:pt x="202" y="26"/>
                  </a:cubicBezTo>
                  <a:cubicBezTo>
                    <a:pt x="202" y="26"/>
                    <a:pt x="202" y="26"/>
                    <a:pt x="202" y="26"/>
                  </a:cubicBezTo>
                  <a:cubicBezTo>
                    <a:pt x="202" y="26"/>
                    <a:pt x="201" y="25"/>
                    <a:pt x="201" y="25"/>
                  </a:cubicBezTo>
                  <a:cubicBezTo>
                    <a:pt x="201" y="26"/>
                    <a:pt x="201" y="25"/>
                    <a:pt x="201" y="25"/>
                  </a:cubicBezTo>
                  <a:cubicBezTo>
                    <a:pt x="200" y="25"/>
                    <a:pt x="200" y="25"/>
                    <a:pt x="200" y="25"/>
                  </a:cubicBezTo>
                  <a:cubicBezTo>
                    <a:pt x="198" y="25"/>
                    <a:pt x="194" y="25"/>
                    <a:pt x="192" y="21"/>
                  </a:cubicBezTo>
                  <a:cubicBezTo>
                    <a:pt x="191" y="19"/>
                    <a:pt x="191" y="17"/>
                    <a:pt x="191" y="16"/>
                  </a:cubicBezTo>
                  <a:cubicBezTo>
                    <a:pt x="191" y="14"/>
                    <a:pt x="191" y="14"/>
                    <a:pt x="190" y="12"/>
                  </a:cubicBezTo>
                  <a:cubicBezTo>
                    <a:pt x="190" y="12"/>
                    <a:pt x="190" y="12"/>
                    <a:pt x="190" y="12"/>
                  </a:cubicBezTo>
                  <a:cubicBezTo>
                    <a:pt x="190" y="12"/>
                    <a:pt x="190" y="12"/>
                    <a:pt x="189" y="12"/>
                  </a:cubicBezTo>
                  <a:cubicBezTo>
                    <a:pt x="189" y="11"/>
                    <a:pt x="188" y="10"/>
                    <a:pt x="188" y="9"/>
                  </a:cubicBezTo>
                  <a:cubicBezTo>
                    <a:pt x="187" y="7"/>
                    <a:pt x="185" y="6"/>
                    <a:pt x="185" y="6"/>
                  </a:cubicBezTo>
                  <a:cubicBezTo>
                    <a:pt x="184" y="6"/>
                    <a:pt x="184" y="6"/>
                    <a:pt x="184" y="6"/>
                  </a:cubicBezTo>
                  <a:cubicBezTo>
                    <a:pt x="183" y="6"/>
                    <a:pt x="182" y="7"/>
                    <a:pt x="178" y="7"/>
                  </a:cubicBezTo>
                  <a:cubicBezTo>
                    <a:pt x="177" y="7"/>
                    <a:pt x="176" y="7"/>
                    <a:pt x="175" y="7"/>
                  </a:cubicBezTo>
                  <a:cubicBezTo>
                    <a:pt x="174" y="7"/>
                    <a:pt x="174" y="7"/>
                    <a:pt x="174" y="7"/>
                  </a:cubicBezTo>
                  <a:cubicBezTo>
                    <a:pt x="173" y="7"/>
                    <a:pt x="173" y="7"/>
                    <a:pt x="172" y="7"/>
                  </a:cubicBezTo>
                  <a:cubicBezTo>
                    <a:pt x="167" y="11"/>
                    <a:pt x="158" y="14"/>
                    <a:pt x="153" y="14"/>
                  </a:cubicBezTo>
                  <a:cubicBezTo>
                    <a:pt x="151" y="14"/>
                    <a:pt x="150" y="14"/>
                    <a:pt x="150" y="13"/>
                  </a:cubicBezTo>
                  <a:cubicBezTo>
                    <a:pt x="148" y="13"/>
                    <a:pt x="143" y="13"/>
                    <a:pt x="139" y="14"/>
                  </a:cubicBezTo>
                  <a:cubicBezTo>
                    <a:pt x="136" y="14"/>
                    <a:pt x="133" y="14"/>
                    <a:pt x="131" y="14"/>
                  </a:cubicBezTo>
                  <a:cubicBezTo>
                    <a:pt x="127" y="14"/>
                    <a:pt x="124" y="13"/>
                    <a:pt x="122" y="11"/>
                  </a:cubicBezTo>
                  <a:cubicBezTo>
                    <a:pt x="121" y="10"/>
                    <a:pt x="119" y="10"/>
                    <a:pt x="118" y="10"/>
                  </a:cubicBezTo>
                  <a:cubicBezTo>
                    <a:pt x="117" y="10"/>
                    <a:pt x="117" y="10"/>
                    <a:pt x="117" y="10"/>
                  </a:cubicBezTo>
                  <a:cubicBezTo>
                    <a:pt x="114" y="10"/>
                    <a:pt x="112" y="8"/>
                    <a:pt x="111" y="7"/>
                  </a:cubicBezTo>
                  <a:cubicBezTo>
                    <a:pt x="110" y="6"/>
                    <a:pt x="109" y="5"/>
                    <a:pt x="107" y="5"/>
                  </a:cubicBezTo>
                  <a:cubicBezTo>
                    <a:pt x="105" y="5"/>
                    <a:pt x="104" y="5"/>
                    <a:pt x="103" y="4"/>
                  </a:cubicBezTo>
                  <a:cubicBezTo>
                    <a:pt x="102" y="3"/>
                    <a:pt x="99" y="2"/>
                    <a:pt x="90" y="1"/>
                  </a:cubicBezTo>
                  <a:cubicBezTo>
                    <a:pt x="89" y="1"/>
                    <a:pt x="87" y="0"/>
                    <a:pt x="86" y="0"/>
                  </a:cubicBezTo>
                  <a:cubicBezTo>
                    <a:pt x="73" y="0"/>
                    <a:pt x="62" y="7"/>
                    <a:pt x="58" y="11"/>
                  </a:cubicBezTo>
                  <a:cubicBezTo>
                    <a:pt x="56" y="12"/>
                    <a:pt x="52" y="13"/>
                    <a:pt x="47" y="13"/>
                  </a:cubicBezTo>
                  <a:cubicBezTo>
                    <a:pt x="44" y="13"/>
                    <a:pt x="41" y="13"/>
                    <a:pt x="38" y="13"/>
                  </a:cubicBezTo>
                  <a:cubicBezTo>
                    <a:pt x="36" y="13"/>
                    <a:pt x="34" y="12"/>
                    <a:pt x="33" y="12"/>
                  </a:cubicBezTo>
                  <a:cubicBezTo>
                    <a:pt x="33" y="13"/>
                    <a:pt x="33" y="13"/>
                    <a:pt x="33" y="13"/>
                  </a:cubicBezTo>
                  <a:cubicBezTo>
                    <a:pt x="32" y="15"/>
                    <a:pt x="32" y="19"/>
                    <a:pt x="27" y="21"/>
                  </a:cubicBezTo>
                  <a:cubicBezTo>
                    <a:pt x="24" y="22"/>
                    <a:pt x="20" y="22"/>
                    <a:pt x="16" y="22"/>
                  </a:cubicBezTo>
                  <a:cubicBezTo>
                    <a:pt x="10" y="22"/>
                    <a:pt x="10" y="22"/>
                    <a:pt x="10" y="22"/>
                  </a:cubicBezTo>
                  <a:cubicBezTo>
                    <a:pt x="8" y="22"/>
                    <a:pt x="5" y="22"/>
                    <a:pt x="3" y="23"/>
                  </a:cubicBezTo>
                  <a:cubicBezTo>
                    <a:pt x="1" y="24"/>
                    <a:pt x="0" y="27"/>
                    <a:pt x="0" y="28"/>
                  </a:cubicBezTo>
                  <a:cubicBezTo>
                    <a:pt x="0" y="28"/>
                    <a:pt x="1" y="28"/>
                    <a:pt x="1" y="28"/>
                  </a:cubicBezTo>
                  <a:cubicBezTo>
                    <a:pt x="4" y="28"/>
                    <a:pt x="6" y="29"/>
                    <a:pt x="7" y="30"/>
                  </a:cubicBezTo>
                  <a:cubicBezTo>
                    <a:pt x="7" y="31"/>
                    <a:pt x="7" y="33"/>
                    <a:pt x="7" y="34"/>
                  </a:cubicBezTo>
                  <a:cubicBezTo>
                    <a:pt x="7" y="34"/>
                    <a:pt x="7" y="35"/>
                    <a:pt x="7" y="35"/>
                  </a:cubicBezTo>
                  <a:cubicBezTo>
                    <a:pt x="8" y="37"/>
                    <a:pt x="9" y="40"/>
                    <a:pt x="7" y="43"/>
                  </a:cubicBezTo>
                  <a:cubicBezTo>
                    <a:pt x="6" y="43"/>
                    <a:pt x="6" y="44"/>
                    <a:pt x="6" y="45"/>
                  </a:cubicBezTo>
                  <a:cubicBezTo>
                    <a:pt x="6" y="46"/>
                    <a:pt x="6" y="47"/>
                    <a:pt x="7" y="47"/>
                  </a:cubicBezTo>
                  <a:cubicBezTo>
                    <a:pt x="10" y="49"/>
                    <a:pt x="11" y="52"/>
                    <a:pt x="10" y="54"/>
                  </a:cubicBezTo>
                  <a:cubicBezTo>
                    <a:pt x="10" y="55"/>
                    <a:pt x="9" y="55"/>
                    <a:pt x="9" y="56"/>
                  </a:cubicBezTo>
                  <a:cubicBezTo>
                    <a:pt x="9" y="56"/>
                    <a:pt x="9" y="56"/>
                    <a:pt x="9" y="56"/>
                  </a:cubicBezTo>
                  <a:cubicBezTo>
                    <a:pt x="12" y="58"/>
                    <a:pt x="13" y="59"/>
                    <a:pt x="14" y="60"/>
                  </a:cubicBezTo>
                  <a:cubicBezTo>
                    <a:pt x="14" y="60"/>
                    <a:pt x="15" y="61"/>
                    <a:pt x="16" y="61"/>
                  </a:cubicBezTo>
                  <a:cubicBezTo>
                    <a:pt x="18" y="62"/>
                    <a:pt x="21" y="63"/>
                    <a:pt x="21" y="65"/>
                  </a:cubicBezTo>
                  <a:cubicBezTo>
                    <a:pt x="21" y="65"/>
                    <a:pt x="22" y="66"/>
                    <a:pt x="24" y="65"/>
                  </a:cubicBezTo>
                  <a:cubicBezTo>
                    <a:pt x="25" y="65"/>
                    <a:pt x="25" y="65"/>
                    <a:pt x="26" y="65"/>
                  </a:cubicBezTo>
                  <a:cubicBezTo>
                    <a:pt x="29" y="65"/>
                    <a:pt x="31" y="68"/>
                    <a:pt x="32" y="71"/>
                  </a:cubicBezTo>
                  <a:cubicBezTo>
                    <a:pt x="33" y="72"/>
                    <a:pt x="33" y="72"/>
                    <a:pt x="33" y="73"/>
                  </a:cubicBezTo>
                  <a:cubicBezTo>
                    <a:pt x="34" y="73"/>
                    <a:pt x="34" y="74"/>
                    <a:pt x="37" y="74"/>
                  </a:cubicBezTo>
                  <a:cubicBezTo>
                    <a:pt x="40" y="74"/>
                    <a:pt x="44" y="72"/>
                    <a:pt x="44" y="71"/>
                  </a:cubicBezTo>
                  <a:cubicBezTo>
                    <a:pt x="44" y="69"/>
                    <a:pt x="45" y="65"/>
                    <a:pt x="53" y="65"/>
                  </a:cubicBezTo>
                  <a:cubicBezTo>
                    <a:pt x="54" y="65"/>
                    <a:pt x="55" y="65"/>
                    <a:pt x="56" y="65"/>
                  </a:cubicBezTo>
                  <a:cubicBezTo>
                    <a:pt x="60" y="66"/>
                    <a:pt x="64" y="69"/>
                    <a:pt x="68" y="72"/>
                  </a:cubicBezTo>
                  <a:cubicBezTo>
                    <a:pt x="69" y="73"/>
                    <a:pt x="71" y="74"/>
                    <a:pt x="71" y="75"/>
                  </a:cubicBezTo>
                  <a:cubicBezTo>
                    <a:pt x="72" y="75"/>
                    <a:pt x="72" y="75"/>
                    <a:pt x="72" y="75"/>
                  </a:cubicBezTo>
                  <a:cubicBezTo>
                    <a:pt x="73" y="75"/>
                    <a:pt x="75" y="74"/>
                    <a:pt x="77" y="74"/>
                  </a:cubicBezTo>
                  <a:cubicBezTo>
                    <a:pt x="79" y="73"/>
                    <a:pt x="81" y="72"/>
                    <a:pt x="82" y="72"/>
                  </a:cubicBezTo>
                  <a:cubicBezTo>
                    <a:pt x="84" y="72"/>
                    <a:pt x="87" y="70"/>
                    <a:pt x="89" y="68"/>
                  </a:cubicBezTo>
                  <a:cubicBezTo>
                    <a:pt x="90" y="67"/>
                    <a:pt x="91" y="66"/>
                    <a:pt x="92" y="66"/>
                  </a:cubicBezTo>
                  <a:cubicBezTo>
                    <a:pt x="94" y="65"/>
                    <a:pt x="96" y="66"/>
                    <a:pt x="97" y="67"/>
                  </a:cubicBezTo>
                  <a:cubicBezTo>
                    <a:pt x="99" y="68"/>
                    <a:pt x="100" y="69"/>
                    <a:pt x="101" y="68"/>
                  </a:cubicBezTo>
                  <a:cubicBezTo>
                    <a:pt x="103" y="67"/>
                    <a:pt x="106" y="65"/>
                    <a:pt x="109" y="65"/>
                  </a:cubicBezTo>
                  <a:cubicBezTo>
                    <a:pt x="110" y="65"/>
                    <a:pt x="111" y="65"/>
                    <a:pt x="111" y="66"/>
                  </a:cubicBezTo>
                  <a:cubicBezTo>
                    <a:pt x="112" y="66"/>
                    <a:pt x="112" y="67"/>
                    <a:pt x="113" y="68"/>
                  </a:cubicBezTo>
                  <a:cubicBezTo>
                    <a:pt x="113" y="69"/>
                    <a:pt x="112" y="71"/>
                    <a:pt x="111" y="72"/>
                  </a:cubicBezTo>
                  <a:cubicBezTo>
                    <a:pt x="110" y="73"/>
                    <a:pt x="109" y="75"/>
                    <a:pt x="109" y="76"/>
                  </a:cubicBezTo>
                  <a:cubicBezTo>
                    <a:pt x="109" y="76"/>
                    <a:pt x="110" y="77"/>
                    <a:pt x="110" y="78"/>
                  </a:cubicBezTo>
                  <a:cubicBezTo>
                    <a:pt x="110" y="78"/>
                    <a:pt x="110" y="78"/>
                    <a:pt x="110" y="78"/>
                  </a:cubicBezTo>
                  <a:cubicBezTo>
                    <a:pt x="110" y="78"/>
                    <a:pt x="111" y="77"/>
                    <a:pt x="111" y="77"/>
                  </a:cubicBezTo>
                  <a:cubicBezTo>
                    <a:pt x="111" y="77"/>
                    <a:pt x="111" y="77"/>
                    <a:pt x="111" y="77"/>
                  </a:cubicBezTo>
                  <a:cubicBezTo>
                    <a:pt x="111" y="76"/>
                    <a:pt x="111" y="76"/>
                    <a:pt x="112" y="76"/>
                  </a:cubicBezTo>
                  <a:cubicBezTo>
                    <a:pt x="112" y="76"/>
                    <a:pt x="112" y="76"/>
                    <a:pt x="112" y="76"/>
                  </a:cubicBezTo>
                  <a:cubicBezTo>
                    <a:pt x="112" y="76"/>
                    <a:pt x="112" y="75"/>
                    <a:pt x="112" y="75"/>
                  </a:cubicBezTo>
                  <a:cubicBezTo>
                    <a:pt x="112" y="75"/>
                    <a:pt x="112" y="75"/>
                    <a:pt x="112" y="75"/>
                  </a:cubicBezTo>
                  <a:cubicBezTo>
                    <a:pt x="112" y="74"/>
                    <a:pt x="112" y="74"/>
                    <a:pt x="112" y="73"/>
                  </a:cubicBezTo>
                  <a:cubicBezTo>
                    <a:pt x="112" y="73"/>
                    <a:pt x="112" y="73"/>
                    <a:pt x="112" y="72"/>
                  </a:cubicBezTo>
                  <a:cubicBezTo>
                    <a:pt x="112" y="71"/>
                    <a:pt x="113" y="70"/>
                    <a:pt x="113" y="70"/>
                  </a:cubicBezTo>
                  <a:cubicBezTo>
                    <a:pt x="114" y="68"/>
                    <a:pt x="115" y="67"/>
                    <a:pt x="117" y="67"/>
                  </a:cubicBezTo>
                  <a:cubicBezTo>
                    <a:pt x="117" y="67"/>
                    <a:pt x="117" y="67"/>
                    <a:pt x="117" y="67"/>
                  </a:cubicBezTo>
                  <a:cubicBezTo>
                    <a:pt x="117" y="67"/>
                    <a:pt x="117" y="67"/>
                    <a:pt x="117" y="67"/>
                  </a:cubicBezTo>
                  <a:cubicBezTo>
                    <a:pt x="118" y="67"/>
                    <a:pt x="119" y="68"/>
                    <a:pt x="120" y="68"/>
                  </a:cubicBezTo>
                  <a:cubicBezTo>
                    <a:pt x="122" y="70"/>
                    <a:pt x="124" y="70"/>
                    <a:pt x="128" y="68"/>
                  </a:cubicBezTo>
                  <a:cubicBezTo>
                    <a:pt x="129" y="68"/>
                    <a:pt x="130" y="67"/>
                    <a:pt x="131" y="67"/>
                  </a:cubicBezTo>
                  <a:cubicBezTo>
                    <a:pt x="132" y="66"/>
                    <a:pt x="133" y="65"/>
                    <a:pt x="134" y="65"/>
                  </a:cubicBezTo>
                  <a:cubicBezTo>
                    <a:pt x="135" y="65"/>
                    <a:pt x="135" y="66"/>
                    <a:pt x="135" y="66"/>
                  </a:cubicBezTo>
                  <a:cubicBezTo>
                    <a:pt x="136" y="66"/>
                    <a:pt x="136" y="66"/>
                    <a:pt x="136" y="66"/>
                  </a:cubicBezTo>
                  <a:cubicBezTo>
                    <a:pt x="136" y="66"/>
                    <a:pt x="136" y="66"/>
                    <a:pt x="136" y="66"/>
                  </a:cubicBezTo>
                  <a:cubicBezTo>
                    <a:pt x="136" y="66"/>
                    <a:pt x="137" y="66"/>
                    <a:pt x="137" y="66"/>
                  </a:cubicBezTo>
                  <a:cubicBezTo>
                    <a:pt x="137" y="67"/>
                    <a:pt x="137" y="67"/>
                    <a:pt x="137" y="67"/>
                  </a:cubicBezTo>
                  <a:cubicBezTo>
                    <a:pt x="137" y="67"/>
                    <a:pt x="137" y="67"/>
                    <a:pt x="138" y="67"/>
                  </a:cubicBezTo>
                  <a:cubicBezTo>
                    <a:pt x="138" y="67"/>
                    <a:pt x="138" y="68"/>
                    <a:pt x="139" y="68"/>
                  </a:cubicBezTo>
                  <a:cubicBezTo>
                    <a:pt x="140" y="68"/>
                    <a:pt x="141" y="68"/>
                    <a:pt x="142" y="67"/>
                  </a:cubicBezTo>
                  <a:cubicBezTo>
                    <a:pt x="144" y="67"/>
                    <a:pt x="146" y="67"/>
                    <a:pt x="149" y="67"/>
                  </a:cubicBezTo>
                  <a:cubicBezTo>
                    <a:pt x="152" y="67"/>
                    <a:pt x="154" y="66"/>
                    <a:pt x="156" y="65"/>
                  </a:cubicBezTo>
                  <a:cubicBezTo>
                    <a:pt x="158" y="64"/>
                    <a:pt x="160" y="62"/>
                    <a:pt x="164" y="63"/>
                  </a:cubicBezTo>
                  <a:cubicBezTo>
                    <a:pt x="170" y="63"/>
                    <a:pt x="176" y="61"/>
                    <a:pt x="176" y="61"/>
                  </a:cubicBezTo>
                  <a:cubicBezTo>
                    <a:pt x="176" y="61"/>
                    <a:pt x="176" y="61"/>
                    <a:pt x="176" y="61"/>
                  </a:cubicBezTo>
                  <a:cubicBezTo>
                    <a:pt x="180" y="62"/>
                    <a:pt x="180" y="62"/>
                    <a:pt x="180" y="62"/>
                  </a:cubicBezTo>
                  <a:cubicBezTo>
                    <a:pt x="180" y="62"/>
                    <a:pt x="180" y="62"/>
                    <a:pt x="180" y="61"/>
                  </a:cubicBezTo>
                  <a:cubicBezTo>
                    <a:pt x="181" y="60"/>
                    <a:pt x="182" y="59"/>
                    <a:pt x="185" y="58"/>
                  </a:cubicBezTo>
                  <a:cubicBezTo>
                    <a:pt x="189" y="58"/>
                    <a:pt x="191" y="59"/>
                    <a:pt x="193" y="60"/>
                  </a:cubicBezTo>
                  <a:cubicBezTo>
                    <a:pt x="194" y="60"/>
                    <a:pt x="194" y="61"/>
                    <a:pt x="195" y="61"/>
                  </a:cubicBezTo>
                  <a:cubicBezTo>
                    <a:pt x="195" y="60"/>
                    <a:pt x="196" y="60"/>
                    <a:pt x="196" y="60"/>
                  </a:cubicBezTo>
                  <a:cubicBezTo>
                    <a:pt x="198" y="60"/>
                    <a:pt x="200" y="61"/>
                    <a:pt x="202" y="62"/>
                  </a:cubicBezTo>
                  <a:cubicBezTo>
                    <a:pt x="203" y="63"/>
                    <a:pt x="204" y="63"/>
                    <a:pt x="205" y="64"/>
                  </a:cubicBezTo>
                  <a:cubicBezTo>
                    <a:pt x="205" y="64"/>
                    <a:pt x="205" y="64"/>
                    <a:pt x="205" y="64"/>
                  </a:cubicBezTo>
                  <a:cubicBezTo>
                    <a:pt x="205" y="64"/>
                    <a:pt x="205"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3"/>
                  </a:cubicBezTo>
                  <a:cubicBezTo>
                    <a:pt x="206" y="63"/>
                    <a:pt x="206" y="63"/>
                    <a:pt x="205" y="63"/>
                  </a:cubicBezTo>
                  <a:cubicBezTo>
                    <a:pt x="205" y="63"/>
                    <a:pt x="205" y="63"/>
                    <a:pt x="205" y="63"/>
                  </a:cubicBezTo>
                  <a:cubicBezTo>
                    <a:pt x="205" y="62"/>
                    <a:pt x="205" y="62"/>
                    <a:pt x="205" y="62"/>
                  </a:cubicBezTo>
                  <a:cubicBezTo>
                    <a:pt x="205" y="62"/>
                    <a:pt x="205" y="62"/>
                    <a:pt x="205" y="62"/>
                  </a:cubicBezTo>
                  <a:cubicBezTo>
                    <a:pt x="205" y="62"/>
                    <a:pt x="205" y="61"/>
                    <a:pt x="205" y="61"/>
                  </a:cubicBezTo>
                  <a:cubicBezTo>
                    <a:pt x="204" y="61"/>
                    <a:pt x="204" y="61"/>
                    <a:pt x="204" y="61"/>
                  </a:cubicBezTo>
                  <a:cubicBezTo>
                    <a:pt x="204" y="61"/>
                    <a:pt x="204" y="60"/>
                    <a:pt x="204" y="60"/>
                  </a:cubicBezTo>
                  <a:cubicBezTo>
                    <a:pt x="204" y="60"/>
                    <a:pt x="204" y="60"/>
                    <a:pt x="204" y="60"/>
                  </a:cubicBezTo>
                  <a:cubicBezTo>
                    <a:pt x="204" y="59"/>
                    <a:pt x="203" y="59"/>
                    <a:pt x="203" y="59"/>
                  </a:cubicBezTo>
                  <a:cubicBezTo>
                    <a:pt x="203" y="59"/>
                    <a:pt x="203" y="59"/>
                    <a:pt x="203" y="58"/>
                  </a:cubicBezTo>
                  <a:cubicBezTo>
                    <a:pt x="203" y="58"/>
                    <a:pt x="203" y="58"/>
                    <a:pt x="203" y="58"/>
                  </a:cubicBezTo>
                  <a:cubicBezTo>
                    <a:pt x="203" y="58"/>
                    <a:pt x="202" y="58"/>
                    <a:pt x="202" y="58"/>
                  </a:cubicBezTo>
                  <a:cubicBezTo>
                    <a:pt x="202" y="58"/>
                    <a:pt x="202" y="58"/>
                    <a:pt x="202" y="58"/>
                  </a:cubicBezTo>
                  <a:cubicBezTo>
                    <a:pt x="202" y="57"/>
                    <a:pt x="202" y="57"/>
                    <a:pt x="202" y="57"/>
                  </a:cubicBezTo>
                  <a:cubicBezTo>
                    <a:pt x="199" y="56"/>
                    <a:pt x="200" y="53"/>
                    <a:pt x="200" y="48"/>
                  </a:cubicBezTo>
                  <a:cubicBezTo>
                    <a:pt x="200" y="47"/>
                    <a:pt x="200" y="46"/>
                    <a:pt x="200" y="45"/>
                  </a:cubicBezTo>
                  <a:cubicBezTo>
                    <a:pt x="201" y="44"/>
                    <a:pt x="200" y="44"/>
                    <a:pt x="200" y="44"/>
                  </a:cubicBezTo>
                  <a:cubicBezTo>
                    <a:pt x="200" y="44"/>
                    <a:pt x="200" y="43"/>
                    <a:pt x="200" y="42"/>
                  </a:cubicBezTo>
                  <a:cubicBezTo>
                    <a:pt x="200" y="42"/>
                    <a:pt x="200" y="41"/>
                    <a:pt x="200" y="41"/>
                  </a:cubicBezTo>
                  <a:cubicBezTo>
                    <a:pt x="199" y="41"/>
                    <a:pt x="199" y="41"/>
                    <a:pt x="199" y="41"/>
                  </a:cubicBezTo>
                  <a:cubicBezTo>
                    <a:pt x="199" y="40"/>
                    <a:pt x="199" y="40"/>
                    <a:pt x="199" y="40"/>
                  </a:cubicBezTo>
                  <a:cubicBezTo>
                    <a:pt x="199" y="39"/>
                    <a:pt x="199" y="39"/>
                    <a:pt x="199" y="39"/>
                  </a:cubicBezTo>
                  <a:cubicBezTo>
                    <a:pt x="199" y="38"/>
                    <a:pt x="199" y="37"/>
                    <a:pt x="199" y="36"/>
                  </a:cubicBezTo>
                  <a:cubicBezTo>
                    <a:pt x="199" y="36"/>
                    <a:pt x="199" y="36"/>
                    <a:pt x="199" y="36"/>
                  </a:cubicBezTo>
                  <a:cubicBezTo>
                    <a:pt x="199" y="36"/>
                    <a:pt x="199" y="35"/>
                    <a:pt x="199" y="35"/>
                  </a:cubicBezTo>
                  <a:cubicBezTo>
                    <a:pt x="199" y="34"/>
                    <a:pt x="199" y="34"/>
                    <a:pt x="199" y="33"/>
                  </a:cubicBezTo>
                  <a:cubicBezTo>
                    <a:pt x="199" y="33"/>
                    <a:pt x="200" y="33"/>
                    <a:pt x="200" y="32"/>
                  </a:cubicBezTo>
                  <a:cubicBezTo>
                    <a:pt x="200" y="32"/>
                    <a:pt x="200" y="32"/>
                    <a:pt x="200" y="32"/>
                  </a:cubicBezTo>
                  <a:cubicBezTo>
                    <a:pt x="201" y="32"/>
                    <a:pt x="201" y="32"/>
                    <a:pt x="201" y="32"/>
                  </a:cubicBezTo>
                  <a:cubicBezTo>
                    <a:pt x="201" y="32"/>
                    <a:pt x="201" y="32"/>
                    <a:pt x="20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9" name="Freeform 1188"/>
            <p:cNvSpPr>
              <a:spLocks/>
            </p:cNvSpPr>
            <p:nvPr/>
          </p:nvSpPr>
          <p:spPr bwMode="auto">
            <a:xfrm>
              <a:off x="2824" y="3334"/>
              <a:ext cx="25" cy="16"/>
            </a:xfrm>
            <a:custGeom>
              <a:avLst/>
              <a:gdLst>
                <a:gd name="T0" fmla="*/ 3 w 26"/>
                <a:gd name="T1" fmla="*/ 2 h 17"/>
                <a:gd name="T2" fmla="*/ 4 w 26"/>
                <a:gd name="T3" fmla="*/ 4 h 17"/>
                <a:gd name="T4" fmla="*/ 4 w 26"/>
                <a:gd name="T5" fmla="*/ 4 h 17"/>
                <a:gd name="T6" fmla="*/ 4 w 26"/>
                <a:gd name="T7" fmla="*/ 4 h 17"/>
                <a:gd name="T8" fmla="*/ 4 w 26"/>
                <a:gd name="T9" fmla="*/ 4 h 17"/>
                <a:gd name="T10" fmla="*/ 4 w 26"/>
                <a:gd name="T11" fmla="*/ 6 h 17"/>
                <a:gd name="T12" fmla="*/ 2 w 26"/>
                <a:gd name="T13" fmla="*/ 11 h 17"/>
                <a:gd name="T14" fmla="*/ 1 w 26"/>
                <a:gd name="T15" fmla="*/ 12 h 17"/>
                <a:gd name="T16" fmla="*/ 1 w 26"/>
                <a:gd name="T17" fmla="*/ 13 h 17"/>
                <a:gd name="T18" fmla="*/ 1 w 26"/>
                <a:gd name="T19" fmla="*/ 13 h 17"/>
                <a:gd name="T20" fmla="*/ 0 w 26"/>
                <a:gd name="T21" fmla="*/ 14 h 17"/>
                <a:gd name="T22" fmla="*/ 0 w 26"/>
                <a:gd name="T23" fmla="*/ 14 h 17"/>
                <a:gd name="T24" fmla="*/ 0 w 26"/>
                <a:gd name="T25" fmla="*/ 15 h 17"/>
                <a:gd name="T26" fmla="*/ 0 w 26"/>
                <a:gd name="T27" fmla="*/ 15 h 17"/>
                <a:gd name="T28" fmla="*/ 0 w 26"/>
                <a:gd name="T29" fmla="*/ 15 h 17"/>
                <a:gd name="T30" fmla="*/ 3 w 26"/>
                <a:gd name="T31" fmla="*/ 17 h 17"/>
                <a:gd name="T32" fmla="*/ 8 w 26"/>
                <a:gd name="T33" fmla="*/ 14 h 17"/>
                <a:gd name="T34" fmla="*/ 13 w 26"/>
                <a:gd name="T35" fmla="*/ 10 h 17"/>
                <a:gd name="T36" fmla="*/ 21 w 26"/>
                <a:gd name="T37" fmla="*/ 10 h 17"/>
                <a:gd name="T38" fmla="*/ 26 w 26"/>
                <a:gd name="T39" fmla="*/ 10 h 17"/>
                <a:gd name="T40" fmla="*/ 23 w 26"/>
                <a:gd name="T41" fmla="*/ 8 h 17"/>
                <a:gd name="T42" fmla="*/ 19 w 26"/>
                <a:gd name="T43" fmla="*/ 5 h 17"/>
                <a:gd name="T44" fmla="*/ 16 w 26"/>
                <a:gd name="T45" fmla="*/ 1 h 17"/>
                <a:gd name="T46" fmla="*/ 15 w 26"/>
                <a:gd name="T47" fmla="*/ 1 h 17"/>
                <a:gd name="T48" fmla="*/ 14 w 26"/>
                <a:gd name="T49" fmla="*/ 1 h 17"/>
                <a:gd name="T50" fmla="*/ 14 w 26"/>
                <a:gd name="T51" fmla="*/ 1 h 17"/>
                <a:gd name="T52" fmla="*/ 14 w 26"/>
                <a:gd name="T53" fmla="*/ 1 h 17"/>
                <a:gd name="T54" fmla="*/ 12 w 26"/>
                <a:gd name="T55" fmla="*/ 1 h 17"/>
                <a:gd name="T56" fmla="*/ 8 w 26"/>
                <a:gd name="T57" fmla="*/ 0 h 17"/>
                <a:gd name="T58" fmla="*/ 3 w 26"/>
                <a:gd name="T59" fmla="*/ 1 h 17"/>
                <a:gd name="T60" fmla="*/ 3 w 26"/>
                <a:gd name="T61" fmla="*/ 1 h 17"/>
                <a:gd name="T62" fmla="*/ 3 w 26"/>
                <a:gd name="T6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3" y="2"/>
                  </a:moveTo>
                  <a:cubicBezTo>
                    <a:pt x="4" y="4"/>
                    <a:pt x="4" y="4"/>
                    <a:pt x="4" y="4"/>
                  </a:cubicBezTo>
                  <a:cubicBezTo>
                    <a:pt x="4" y="4"/>
                    <a:pt x="4" y="4"/>
                    <a:pt x="4" y="4"/>
                  </a:cubicBezTo>
                  <a:cubicBezTo>
                    <a:pt x="4" y="4"/>
                    <a:pt x="4" y="4"/>
                    <a:pt x="4" y="4"/>
                  </a:cubicBezTo>
                  <a:cubicBezTo>
                    <a:pt x="4" y="4"/>
                    <a:pt x="4" y="4"/>
                    <a:pt x="4" y="4"/>
                  </a:cubicBezTo>
                  <a:cubicBezTo>
                    <a:pt x="4" y="5"/>
                    <a:pt x="4" y="6"/>
                    <a:pt x="4" y="6"/>
                  </a:cubicBezTo>
                  <a:cubicBezTo>
                    <a:pt x="4" y="9"/>
                    <a:pt x="3" y="10"/>
                    <a:pt x="2" y="11"/>
                  </a:cubicBezTo>
                  <a:cubicBezTo>
                    <a:pt x="2" y="11"/>
                    <a:pt x="1" y="12"/>
                    <a:pt x="1" y="12"/>
                  </a:cubicBezTo>
                  <a:cubicBezTo>
                    <a:pt x="1" y="12"/>
                    <a:pt x="1" y="13"/>
                    <a:pt x="1" y="13"/>
                  </a:cubicBezTo>
                  <a:cubicBezTo>
                    <a:pt x="1" y="13"/>
                    <a:pt x="1" y="13"/>
                    <a:pt x="1" y="13"/>
                  </a:cubicBezTo>
                  <a:cubicBezTo>
                    <a:pt x="1" y="14"/>
                    <a:pt x="1" y="14"/>
                    <a:pt x="0" y="14"/>
                  </a:cubicBezTo>
                  <a:cubicBezTo>
                    <a:pt x="0" y="14"/>
                    <a:pt x="0" y="14"/>
                    <a:pt x="0" y="14"/>
                  </a:cubicBezTo>
                  <a:cubicBezTo>
                    <a:pt x="0" y="15"/>
                    <a:pt x="0" y="15"/>
                    <a:pt x="0" y="15"/>
                  </a:cubicBezTo>
                  <a:cubicBezTo>
                    <a:pt x="0" y="15"/>
                    <a:pt x="0" y="15"/>
                    <a:pt x="0" y="15"/>
                  </a:cubicBezTo>
                  <a:cubicBezTo>
                    <a:pt x="0" y="15"/>
                    <a:pt x="0" y="15"/>
                    <a:pt x="0" y="15"/>
                  </a:cubicBezTo>
                  <a:cubicBezTo>
                    <a:pt x="1" y="16"/>
                    <a:pt x="2" y="17"/>
                    <a:pt x="3" y="17"/>
                  </a:cubicBezTo>
                  <a:cubicBezTo>
                    <a:pt x="5" y="17"/>
                    <a:pt x="6" y="16"/>
                    <a:pt x="8" y="14"/>
                  </a:cubicBezTo>
                  <a:cubicBezTo>
                    <a:pt x="9" y="13"/>
                    <a:pt x="11" y="11"/>
                    <a:pt x="13" y="10"/>
                  </a:cubicBezTo>
                  <a:cubicBezTo>
                    <a:pt x="15" y="9"/>
                    <a:pt x="18" y="10"/>
                    <a:pt x="21" y="10"/>
                  </a:cubicBezTo>
                  <a:cubicBezTo>
                    <a:pt x="23" y="10"/>
                    <a:pt x="25" y="10"/>
                    <a:pt x="26" y="10"/>
                  </a:cubicBezTo>
                  <a:cubicBezTo>
                    <a:pt x="25" y="9"/>
                    <a:pt x="24" y="9"/>
                    <a:pt x="23" y="8"/>
                  </a:cubicBezTo>
                  <a:cubicBezTo>
                    <a:pt x="22" y="7"/>
                    <a:pt x="20" y="6"/>
                    <a:pt x="19" y="5"/>
                  </a:cubicBezTo>
                  <a:cubicBezTo>
                    <a:pt x="18" y="4"/>
                    <a:pt x="17" y="3"/>
                    <a:pt x="16" y="1"/>
                  </a:cubicBezTo>
                  <a:cubicBezTo>
                    <a:pt x="16" y="1"/>
                    <a:pt x="16" y="1"/>
                    <a:pt x="15" y="1"/>
                  </a:cubicBezTo>
                  <a:cubicBezTo>
                    <a:pt x="15" y="1"/>
                    <a:pt x="15" y="1"/>
                    <a:pt x="14" y="1"/>
                  </a:cubicBezTo>
                  <a:cubicBezTo>
                    <a:pt x="14" y="1"/>
                    <a:pt x="14" y="1"/>
                    <a:pt x="14" y="1"/>
                  </a:cubicBezTo>
                  <a:cubicBezTo>
                    <a:pt x="14" y="1"/>
                    <a:pt x="14" y="1"/>
                    <a:pt x="14" y="1"/>
                  </a:cubicBezTo>
                  <a:cubicBezTo>
                    <a:pt x="13" y="1"/>
                    <a:pt x="13" y="1"/>
                    <a:pt x="12" y="1"/>
                  </a:cubicBezTo>
                  <a:cubicBezTo>
                    <a:pt x="12" y="1"/>
                    <a:pt x="11" y="0"/>
                    <a:pt x="8" y="0"/>
                  </a:cubicBezTo>
                  <a:cubicBezTo>
                    <a:pt x="6" y="0"/>
                    <a:pt x="4" y="0"/>
                    <a:pt x="3" y="1"/>
                  </a:cubicBezTo>
                  <a:cubicBezTo>
                    <a:pt x="3" y="1"/>
                    <a:pt x="3" y="1"/>
                    <a:pt x="3" y="1"/>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0" name="Freeform 1189"/>
            <p:cNvSpPr>
              <a:spLocks/>
            </p:cNvSpPr>
            <p:nvPr/>
          </p:nvSpPr>
          <p:spPr bwMode="auto">
            <a:xfrm>
              <a:off x="2698" y="3154"/>
              <a:ext cx="100" cy="80"/>
            </a:xfrm>
            <a:custGeom>
              <a:avLst/>
              <a:gdLst>
                <a:gd name="T0" fmla="*/ 12 w 104"/>
                <a:gd name="T1" fmla="*/ 58 h 83"/>
                <a:gd name="T2" fmla="*/ 14 w 104"/>
                <a:gd name="T3" fmla="*/ 59 h 83"/>
                <a:gd name="T4" fmla="*/ 25 w 104"/>
                <a:gd name="T5" fmla="*/ 68 h 83"/>
                <a:gd name="T6" fmla="*/ 32 w 104"/>
                <a:gd name="T7" fmla="*/ 66 h 83"/>
                <a:gd name="T8" fmla="*/ 38 w 104"/>
                <a:gd name="T9" fmla="*/ 71 h 83"/>
                <a:gd name="T10" fmla="*/ 45 w 104"/>
                <a:gd name="T11" fmla="*/ 72 h 83"/>
                <a:gd name="T12" fmla="*/ 49 w 104"/>
                <a:gd name="T13" fmla="*/ 78 h 83"/>
                <a:gd name="T14" fmla="*/ 50 w 104"/>
                <a:gd name="T15" fmla="*/ 79 h 83"/>
                <a:gd name="T16" fmla="*/ 52 w 104"/>
                <a:gd name="T17" fmla="*/ 78 h 83"/>
                <a:gd name="T18" fmla="*/ 62 w 104"/>
                <a:gd name="T19" fmla="*/ 79 h 83"/>
                <a:gd name="T20" fmla="*/ 70 w 104"/>
                <a:gd name="T21" fmla="*/ 79 h 83"/>
                <a:gd name="T22" fmla="*/ 85 w 104"/>
                <a:gd name="T23" fmla="*/ 83 h 83"/>
                <a:gd name="T24" fmla="*/ 85 w 104"/>
                <a:gd name="T25" fmla="*/ 83 h 83"/>
                <a:gd name="T26" fmla="*/ 88 w 104"/>
                <a:gd name="T27" fmla="*/ 83 h 83"/>
                <a:gd name="T28" fmla="*/ 88 w 104"/>
                <a:gd name="T29" fmla="*/ 81 h 83"/>
                <a:gd name="T30" fmla="*/ 88 w 104"/>
                <a:gd name="T31" fmla="*/ 78 h 83"/>
                <a:gd name="T32" fmla="*/ 95 w 104"/>
                <a:gd name="T33" fmla="*/ 70 h 83"/>
                <a:gd name="T34" fmla="*/ 101 w 104"/>
                <a:gd name="T35" fmla="*/ 64 h 83"/>
                <a:gd name="T36" fmla="*/ 99 w 104"/>
                <a:gd name="T37" fmla="*/ 54 h 83"/>
                <a:gd name="T38" fmla="*/ 98 w 104"/>
                <a:gd name="T39" fmla="*/ 52 h 83"/>
                <a:gd name="T40" fmla="*/ 98 w 104"/>
                <a:gd name="T41" fmla="*/ 51 h 83"/>
                <a:gd name="T42" fmla="*/ 98 w 104"/>
                <a:gd name="T43" fmla="*/ 50 h 83"/>
                <a:gd name="T44" fmla="*/ 97 w 104"/>
                <a:gd name="T45" fmla="*/ 47 h 83"/>
                <a:gd name="T46" fmla="*/ 98 w 104"/>
                <a:gd name="T47" fmla="*/ 45 h 83"/>
                <a:gd name="T48" fmla="*/ 98 w 104"/>
                <a:gd name="T49" fmla="*/ 44 h 83"/>
                <a:gd name="T50" fmla="*/ 98 w 104"/>
                <a:gd name="T51" fmla="*/ 42 h 83"/>
                <a:gd name="T52" fmla="*/ 97 w 104"/>
                <a:gd name="T53" fmla="*/ 41 h 83"/>
                <a:gd name="T54" fmla="*/ 94 w 104"/>
                <a:gd name="T55" fmla="*/ 37 h 83"/>
                <a:gd name="T56" fmla="*/ 101 w 104"/>
                <a:gd name="T57" fmla="*/ 23 h 83"/>
                <a:gd name="T58" fmla="*/ 99 w 104"/>
                <a:gd name="T59" fmla="*/ 12 h 83"/>
                <a:gd name="T60" fmla="*/ 98 w 104"/>
                <a:gd name="T61" fmla="*/ 11 h 83"/>
                <a:gd name="T62" fmla="*/ 92 w 104"/>
                <a:gd name="T63" fmla="*/ 8 h 83"/>
                <a:gd name="T64" fmla="*/ 91 w 104"/>
                <a:gd name="T65" fmla="*/ 8 h 83"/>
                <a:gd name="T66" fmla="*/ 90 w 104"/>
                <a:gd name="T67" fmla="*/ 8 h 83"/>
                <a:gd name="T68" fmla="*/ 88 w 104"/>
                <a:gd name="T69" fmla="*/ 8 h 83"/>
                <a:gd name="T70" fmla="*/ 84 w 104"/>
                <a:gd name="T71" fmla="*/ 8 h 83"/>
                <a:gd name="T72" fmla="*/ 60 w 104"/>
                <a:gd name="T73" fmla="*/ 6 h 83"/>
                <a:gd name="T74" fmla="*/ 59 w 104"/>
                <a:gd name="T75" fmla="*/ 6 h 83"/>
                <a:gd name="T76" fmla="*/ 57 w 104"/>
                <a:gd name="T77" fmla="*/ 5 h 83"/>
                <a:gd name="T78" fmla="*/ 57 w 104"/>
                <a:gd name="T79" fmla="*/ 5 h 83"/>
                <a:gd name="T80" fmla="*/ 43 w 104"/>
                <a:gd name="T81" fmla="*/ 0 h 83"/>
                <a:gd name="T82" fmla="*/ 21 w 104"/>
                <a:gd name="T83" fmla="*/ 7 h 83"/>
                <a:gd name="T84" fmla="*/ 4 w 104"/>
                <a:gd name="T85" fmla="*/ 12 h 83"/>
                <a:gd name="T86" fmla="*/ 2 w 104"/>
                <a:gd name="T87" fmla="*/ 17 h 83"/>
                <a:gd name="T88" fmla="*/ 2 w 104"/>
                <a:gd name="T89" fmla="*/ 19 h 83"/>
                <a:gd name="T90" fmla="*/ 2 w 104"/>
                <a:gd name="T91" fmla="*/ 21 h 83"/>
                <a:gd name="T92" fmla="*/ 2 w 104"/>
                <a:gd name="T93" fmla="*/ 23 h 83"/>
                <a:gd name="T94" fmla="*/ 2 w 104"/>
                <a:gd name="T95" fmla="*/ 25 h 83"/>
                <a:gd name="T96" fmla="*/ 2 w 104"/>
                <a:gd name="T97" fmla="*/ 26 h 83"/>
                <a:gd name="T98" fmla="*/ 1 w 104"/>
                <a:gd name="T99" fmla="*/ 28 h 83"/>
                <a:gd name="T100" fmla="*/ 1 w 104"/>
                <a:gd name="T101" fmla="*/ 30 h 83"/>
                <a:gd name="T102" fmla="*/ 5 w 104"/>
                <a:gd name="T103" fmla="*/ 38 h 83"/>
                <a:gd name="T104" fmla="*/ 8 w 104"/>
                <a:gd name="T105" fmla="*/ 51 h 83"/>
                <a:gd name="T106" fmla="*/ 9 w 104"/>
                <a:gd name="T107" fmla="*/ 52 h 83"/>
                <a:gd name="T108" fmla="*/ 9 w 104"/>
                <a:gd name="T109" fmla="*/ 54 h 83"/>
                <a:gd name="T110" fmla="*/ 9 w 104"/>
                <a:gd name="T111" fmla="*/ 55 h 83"/>
                <a:gd name="T112" fmla="*/ 9 w 104"/>
                <a:gd name="T11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83">
                  <a:moveTo>
                    <a:pt x="9" y="57"/>
                  </a:moveTo>
                  <a:cubicBezTo>
                    <a:pt x="10" y="57"/>
                    <a:pt x="11" y="58"/>
                    <a:pt x="12" y="58"/>
                  </a:cubicBezTo>
                  <a:cubicBezTo>
                    <a:pt x="12" y="58"/>
                    <a:pt x="12" y="58"/>
                    <a:pt x="12" y="58"/>
                  </a:cubicBezTo>
                  <a:cubicBezTo>
                    <a:pt x="13" y="59"/>
                    <a:pt x="14" y="59"/>
                    <a:pt x="14" y="59"/>
                  </a:cubicBezTo>
                  <a:cubicBezTo>
                    <a:pt x="19" y="61"/>
                    <a:pt x="22" y="63"/>
                    <a:pt x="23" y="66"/>
                  </a:cubicBezTo>
                  <a:cubicBezTo>
                    <a:pt x="23" y="67"/>
                    <a:pt x="24" y="68"/>
                    <a:pt x="25" y="68"/>
                  </a:cubicBezTo>
                  <a:cubicBezTo>
                    <a:pt x="26" y="67"/>
                    <a:pt x="27" y="66"/>
                    <a:pt x="29" y="66"/>
                  </a:cubicBezTo>
                  <a:cubicBezTo>
                    <a:pt x="30" y="66"/>
                    <a:pt x="31" y="66"/>
                    <a:pt x="32" y="66"/>
                  </a:cubicBezTo>
                  <a:cubicBezTo>
                    <a:pt x="32" y="66"/>
                    <a:pt x="33" y="66"/>
                    <a:pt x="33" y="66"/>
                  </a:cubicBezTo>
                  <a:cubicBezTo>
                    <a:pt x="37" y="66"/>
                    <a:pt x="38" y="69"/>
                    <a:pt x="38" y="71"/>
                  </a:cubicBezTo>
                  <a:cubicBezTo>
                    <a:pt x="39" y="71"/>
                    <a:pt x="39" y="71"/>
                    <a:pt x="40" y="71"/>
                  </a:cubicBezTo>
                  <a:cubicBezTo>
                    <a:pt x="42" y="71"/>
                    <a:pt x="43" y="71"/>
                    <a:pt x="45" y="72"/>
                  </a:cubicBezTo>
                  <a:cubicBezTo>
                    <a:pt x="46" y="73"/>
                    <a:pt x="47" y="74"/>
                    <a:pt x="48" y="76"/>
                  </a:cubicBezTo>
                  <a:cubicBezTo>
                    <a:pt x="48" y="77"/>
                    <a:pt x="48" y="77"/>
                    <a:pt x="49" y="78"/>
                  </a:cubicBezTo>
                  <a:cubicBezTo>
                    <a:pt x="49" y="78"/>
                    <a:pt x="49" y="78"/>
                    <a:pt x="49" y="78"/>
                  </a:cubicBezTo>
                  <a:cubicBezTo>
                    <a:pt x="49" y="78"/>
                    <a:pt x="50" y="79"/>
                    <a:pt x="50" y="79"/>
                  </a:cubicBezTo>
                  <a:cubicBezTo>
                    <a:pt x="50" y="79"/>
                    <a:pt x="50" y="79"/>
                    <a:pt x="50" y="79"/>
                  </a:cubicBezTo>
                  <a:cubicBezTo>
                    <a:pt x="51" y="79"/>
                    <a:pt x="51" y="79"/>
                    <a:pt x="52" y="78"/>
                  </a:cubicBezTo>
                  <a:cubicBezTo>
                    <a:pt x="53" y="78"/>
                    <a:pt x="55" y="77"/>
                    <a:pt x="57" y="78"/>
                  </a:cubicBezTo>
                  <a:cubicBezTo>
                    <a:pt x="57" y="79"/>
                    <a:pt x="60" y="79"/>
                    <a:pt x="62" y="79"/>
                  </a:cubicBezTo>
                  <a:cubicBezTo>
                    <a:pt x="63" y="79"/>
                    <a:pt x="64" y="79"/>
                    <a:pt x="65" y="79"/>
                  </a:cubicBezTo>
                  <a:cubicBezTo>
                    <a:pt x="67" y="78"/>
                    <a:pt x="68" y="79"/>
                    <a:pt x="70" y="79"/>
                  </a:cubicBezTo>
                  <a:cubicBezTo>
                    <a:pt x="71" y="80"/>
                    <a:pt x="72" y="80"/>
                    <a:pt x="74" y="80"/>
                  </a:cubicBezTo>
                  <a:cubicBezTo>
                    <a:pt x="78" y="79"/>
                    <a:pt x="83" y="81"/>
                    <a:pt x="85" y="83"/>
                  </a:cubicBezTo>
                  <a:cubicBezTo>
                    <a:pt x="85" y="83"/>
                    <a:pt x="85" y="83"/>
                    <a:pt x="85" y="83"/>
                  </a:cubicBezTo>
                  <a:cubicBezTo>
                    <a:pt x="85" y="83"/>
                    <a:pt x="85" y="83"/>
                    <a:pt x="85" y="83"/>
                  </a:cubicBezTo>
                  <a:cubicBezTo>
                    <a:pt x="85" y="83"/>
                    <a:pt x="86" y="83"/>
                    <a:pt x="87" y="83"/>
                  </a:cubicBezTo>
                  <a:cubicBezTo>
                    <a:pt x="88" y="83"/>
                    <a:pt x="88" y="83"/>
                    <a:pt x="88" y="83"/>
                  </a:cubicBezTo>
                  <a:cubicBezTo>
                    <a:pt x="88" y="83"/>
                    <a:pt x="88" y="83"/>
                    <a:pt x="88" y="83"/>
                  </a:cubicBezTo>
                  <a:cubicBezTo>
                    <a:pt x="88" y="82"/>
                    <a:pt x="88" y="82"/>
                    <a:pt x="88" y="81"/>
                  </a:cubicBezTo>
                  <a:cubicBezTo>
                    <a:pt x="88" y="81"/>
                    <a:pt x="88" y="80"/>
                    <a:pt x="88" y="80"/>
                  </a:cubicBezTo>
                  <a:cubicBezTo>
                    <a:pt x="88" y="79"/>
                    <a:pt x="88" y="78"/>
                    <a:pt x="88" y="78"/>
                  </a:cubicBezTo>
                  <a:cubicBezTo>
                    <a:pt x="88" y="77"/>
                    <a:pt x="89" y="76"/>
                    <a:pt x="91" y="73"/>
                  </a:cubicBezTo>
                  <a:cubicBezTo>
                    <a:pt x="92" y="72"/>
                    <a:pt x="94" y="71"/>
                    <a:pt x="95" y="70"/>
                  </a:cubicBezTo>
                  <a:cubicBezTo>
                    <a:pt x="97" y="68"/>
                    <a:pt x="98" y="67"/>
                    <a:pt x="99" y="66"/>
                  </a:cubicBezTo>
                  <a:cubicBezTo>
                    <a:pt x="100" y="65"/>
                    <a:pt x="101" y="65"/>
                    <a:pt x="101" y="64"/>
                  </a:cubicBezTo>
                  <a:cubicBezTo>
                    <a:pt x="102" y="64"/>
                    <a:pt x="103" y="63"/>
                    <a:pt x="103" y="62"/>
                  </a:cubicBezTo>
                  <a:cubicBezTo>
                    <a:pt x="104" y="62"/>
                    <a:pt x="102" y="59"/>
                    <a:pt x="99" y="54"/>
                  </a:cubicBezTo>
                  <a:cubicBezTo>
                    <a:pt x="99" y="53"/>
                    <a:pt x="99" y="53"/>
                    <a:pt x="99" y="53"/>
                  </a:cubicBezTo>
                  <a:cubicBezTo>
                    <a:pt x="98" y="52"/>
                    <a:pt x="98" y="52"/>
                    <a:pt x="98" y="52"/>
                  </a:cubicBezTo>
                  <a:cubicBezTo>
                    <a:pt x="98" y="52"/>
                    <a:pt x="98" y="52"/>
                    <a:pt x="98" y="51"/>
                  </a:cubicBezTo>
                  <a:cubicBezTo>
                    <a:pt x="98" y="51"/>
                    <a:pt x="98" y="51"/>
                    <a:pt x="98" y="51"/>
                  </a:cubicBezTo>
                  <a:cubicBezTo>
                    <a:pt x="98" y="51"/>
                    <a:pt x="98" y="51"/>
                    <a:pt x="98" y="51"/>
                  </a:cubicBezTo>
                  <a:cubicBezTo>
                    <a:pt x="98" y="50"/>
                    <a:pt x="98" y="50"/>
                    <a:pt x="98" y="50"/>
                  </a:cubicBezTo>
                  <a:cubicBezTo>
                    <a:pt x="98" y="49"/>
                    <a:pt x="98" y="49"/>
                    <a:pt x="98" y="48"/>
                  </a:cubicBezTo>
                  <a:cubicBezTo>
                    <a:pt x="97" y="47"/>
                    <a:pt x="97" y="47"/>
                    <a:pt x="97" y="47"/>
                  </a:cubicBezTo>
                  <a:cubicBezTo>
                    <a:pt x="98" y="47"/>
                    <a:pt x="98" y="47"/>
                    <a:pt x="98" y="47"/>
                  </a:cubicBezTo>
                  <a:cubicBezTo>
                    <a:pt x="98" y="46"/>
                    <a:pt x="98" y="46"/>
                    <a:pt x="98" y="45"/>
                  </a:cubicBezTo>
                  <a:cubicBezTo>
                    <a:pt x="98" y="45"/>
                    <a:pt x="98" y="45"/>
                    <a:pt x="98" y="45"/>
                  </a:cubicBezTo>
                  <a:cubicBezTo>
                    <a:pt x="98" y="45"/>
                    <a:pt x="98" y="44"/>
                    <a:pt x="98" y="44"/>
                  </a:cubicBezTo>
                  <a:cubicBezTo>
                    <a:pt x="98" y="44"/>
                    <a:pt x="98" y="43"/>
                    <a:pt x="98" y="43"/>
                  </a:cubicBezTo>
                  <a:cubicBezTo>
                    <a:pt x="98" y="43"/>
                    <a:pt x="98" y="42"/>
                    <a:pt x="98" y="42"/>
                  </a:cubicBezTo>
                  <a:cubicBezTo>
                    <a:pt x="98" y="42"/>
                    <a:pt x="98" y="42"/>
                    <a:pt x="98" y="42"/>
                  </a:cubicBezTo>
                  <a:cubicBezTo>
                    <a:pt x="98" y="42"/>
                    <a:pt x="97" y="41"/>
                    <a:pt x="97" y="41"/>
                  </a:cubicBezTo>
                  <a:cubicBezTo>
                    <a:pt x="97" y="41"/>
                    <a:pt x="97" y="40"/>
                    <a:pt x="97" y="40"/>
                  </a:cubicBezTo>
                  <a:cubicBezTo>
                    <a:pt x="95" y="39"/>
                    <a:pt x="94" y="38"/>
                    <a:pt x="94" y="37"/>
                  </a:cubicBezTo>
                  <a:cubicBezTo>
                    <a:pt x="94" y="33"/>
                    <a:pt x="102" y="29"/>
                    <a:pt x="102" y="29"/>
                  </a:cubicBezTo>
                  <a:cubicBezTo>
                    <a:pt x="102" y="28"/>
                    <a:pt x="102" y="24"/>
                    <a:pt x="101" y="23"/>
                  </a:cubicBezTo>
                  <a:cubicBezTo>
                    <a:pt x="98" y="20"/>
                    <a:pt x="97" y="16"/>
                    <a:pt x="99" y="12"/>
                  </a:cubicBezTo>
                  <a:cubicBezTo>
                    <a:pt x="99" y="12"/>
                    <a:pt x="99" y="12"/>
                    <a:pt x="99" y="12"/>
                  </a:cubicBezTo>
                  <a:cubicBezTo>
                    <a:pt x="98" y="12"/>
                    <a:pt x="98" y="11"/>
                    <a:pt x="98" y="11"/>
                  </a:cubicBezTo>
                  <a:cubicBezTo>
                    <a:pt x="98" y="11"/>
                    <a:pt x="98" y="11"/>
                    <a:pt x="98" y="11"/>
                  </a:cubicBezTo>
                  <a:cubicBezTo>
                    <a:pt x="96" y="10"/>
                    <a:pt x="93" y="9"/>
                    <a:pt x="92" y="8"/>
                  </a:cubicBezTo>
                  <a:cubicBezTo>
                    <a:pt x="92" y="8"/>
                    <a:pt x="92" y="8"/>
                    <a:pt x="92" y="8"/>
                  </a:cubicBezTo>
                  <a:cubicBezTo>
                    <a:pt x="92" y="8"/>
                    <a:pt x="92" y="8"/>
                    <a:pt x="92" y="8"/>
                  </a:cubicBezTo>
                  <a:cubicBezTo>
                    <a:pt x="92" y="8"/>
                    <a:pt x="91" y="8"/>
                    <a:pt x="91" y="8"/>
                  </a:cubicBezTo>
                  <a:cubicBezTo>
                    <a:pt x="91" y="8"/>
                    <a:pt x="91" y="8"/>
                    <a:pt x="91" y="8"/>
                  </a:cubicBezTo>
                  <a:cubicBezTo>
                    <a:pt x="91" y="8"/>
                    <a:pt x="90" y="8"/>
                    <a:pt x="90" y="8"/>
                  </a:cubicBezTo>
                  <a:cubicBezTo>
                    <a:pt x="90" y="8"/>
                    <a:pt x="90" y="8"/>
                    <a:pt x="90" y="8"/>
                  </a:cubicBezTo>
                  <a:cubicBezTo>
                    <a:pt x="89" y="8"/>
                    <a:pt x="89" y="8"/>
                    <a:pt x="88" y="8"/>
                  </a:cubicBezTo>
                  <a:cubicBezTo>
                    <a:pt x="87" y="8"/>
                    <a:pt x="87" y="8"/>
                    <a:pt x="87" y="8"/>
                  </a:cubicBezTo>
                  <a:cubicBezTo>
                    <a:pt x="86" y="8"/>
                    <a:pt x="85" y="8"/>
                    <a:pt x="84" y="8"/>
                  </a:cubicBezTo>
                  <a:cubicBezTo>
                    <a:pt x="75" y="8"/>
                    <a:pt x="63" y="7"/>
                    <a:pt x="61" y="7"/>
                  </a:cubicBezTo>
                  <a:cubicBezTo>
                    <a:pt x="61" y="6"/>
                    <a:pt x="61" y="6"/>
                    <a:pt x="60" y="6"/>
                  </a:cubicBezTo>
                  <a:cubicBezTo>
                    <a:pt x="60" y="6"/>
                    <a:pt x="60" y="6"/>
                    <a:pt x="60" y="6"/>
                  </a:cubicBezTo>
                  <a:cubicBezTo>
                    <a:pt x="60" y="6"/>
                    <a:pt x="59" y="6"/>
                    <a:pt x="59" y="6"/>
                  </a:cubicBezTo>
                  <a:cubicBezTo>
                    <a:pt x="59" y="6"/>
                    <a:pt x="59" y="6"/>
                    <a:pt x="59" y="6"/>
                  </a:cubicBezTo>
                  <a:cubicBezTo>
                    <a:pt x="58" y="5"/>
                    <a:pt x="58" y="5"/>
                    <a:pt x="57" y="5"/>
                  </a:cubicBezTo>
                  <a:cubicBezTo>
                    <a:pt x="57" y="5"/>
                    <a:pt x="57" y="5"/>
                    <a:pt x="57" y="5"/>
                  </a:cubicBezTo>
                  <a:cubicBezTo>
                    <a:pt x="57" y="5"/>
                    <a:pt x="57" y="5"/>
                    <a:pt x="57" y="5"/>
                  </a:cubicBezTo>
                  <a:cubicBezTo>
                    <a:pt x="55" y="7"/>
                    <a:pt x="53" y="8"/>
                    <a:pt x="50" y="8"/>
                  </a:cubicBezTo>
                  <a:cubicBezTo>
                    <a:pt x="44" y="8"/>
                    <a:pt x="43" y="3"/>
                    <a:pt x="43" y="0"/>
                  </a:cubicBezTo>
                  <a:cubicBezTo>
                    <a:pt x="43" y="0"/>
                    <a:pt x="43" y="0"/>
                    <a:pt x="43" y="0"/>
                  </a:cubicBezTo>
                  <a:cubicBezTo>
                    <a:pt x="38" y="0"/>
                    <a:pt x="25" y="3"/>
                    <a:pt x="21" y="7"/>
                  </a:cubicBezTo>
                  <a:cubicBezTo>
                    <a:pt x="18" y="11"/>
                    <a:pt x="13" y="11"/>
                    <a:pt x="8" y="12"/>
                  </a:cubicBezTo>
                  <a:cubicBezTo>
                    <a:pt x="7" y="12"/>
                    <a:pt x="5" y="12"/>
                    <a:pt x="4" y="12"/>
                  </a:cubicBezTo>
                  <a:cubicBezTo>
                    <a:pt x="4" y="14"/>
                    <a:pt x="3" y="16"/>
                    <a:pt x="2" y="16"/>
                  </a:cubicBezTo>
                  <a:cubicBezTo>
                    <a:pt x="2" y="17"/>
                    <a:pt x="2" y="17"/>
                    <a:pt x="2" y="17"/>
                  </a:cubicBezTo>
                  <a:cubicBezTo>
                    <a:pt x="2" y="18"/>
                    <a:pt x="2" y="18"/>
                    <a:pt x="2" y="18"/>
                  </a:cubicBezTo>
                  <a:cubicBezTo>
                    <a:pt x="2" y="18"/>
                    <a:pt x="2" y="19"/>
                    <a:pt x="2" y="19"/>
                  </a:cubicBezTo>
                  <a:cubicBezTo>
                    <a:pt x="2" y="19"/>
                    <a:pt x="2" y="19"/>
                    <a:pt x="2" y="20"/>
                  </a:cubicBezTo>
                  <a:cubicBezTo>
                    <a:pt x="2" y="20"/>
                    <a:pt x="2" y="20"/>
                    <a:pt x="2" y="21"/>
                  </a:cubicBezTo>
                  <a:cubicBezTo>
                    <a:pt x="2" y="21"/>
                    <a:pt x="2" y="21"/>
                    <a:pt x="2" y="22"/>
                  </a:cubicBezTo>
                  <a:cubicBezTo>
                    <a:pt x="2" y="22"/>
                    <a:pt x="2" y="22"/>
                    <a:pt x="2" y="23"/>
                  </a:cubicBezTo>
                  <a:cubicBezTo>
                    <a:pt x="2" y="23"/>
                    <a:pt x="2" y="23"/>
                    <a:pt x="2" y="24"/>
                  </a:cubicBezTo>
                  <a:cubicBezTo>
                    <a:pt x="2" y="24"/>
                    <a:pt x="2" y="24"/>
                    <a:pt x="2" y="25"/>
                  </a:cubicBezTo>
                  <a:cubicBezTo>
                    <a:pt x="2" y="25"/>
                    <a:pt x="2" y="25"/>
                    <a:pt x="2" y="25"/>
                  </a:cubicBezTo>
                  <a:cubicBezTo>
                    <a:pt x="2" y="26"/>
                    <a:pt x="2" y="26"/>
                    <a:pt x="2" y="26"/>
                  </a:cubicBezTo>
                  <a:cubicBezTo>
                    <a:pt x="2" y="27"/>
                    <a:pt x="2" y="27"/>
                    <a:pt x="2" y="27"/>
                  </a:cubicBezTo>
                  <a:cubicBezTo>
                    <a:pt x="1" y="28"/>
                    <a:pt x="1" y="28"/>
                    <a:pt x="1" y="28"/>
                  </a:cubicBezTo>
                  <a:cubicBezTo>
                    <a:pt x="0" y="29"/>
                    <a:pt x="0" y="30"/>
                    <a:pt x="0" y="30"/>
                  </a:cubicBezTo>
                  <a:cubicBezTo>
                    <a:pt x="0" y="30"/>
                    <a:pt x="0" y="30"/>
                    <a:pt x="1" y="30"/>
                  </a:cubicBezTo>
                  <a:cubicBezTo>
                    <a:pt x="3" y="32"/>
                    <a:pt x="4" y="35"/>
                    <a:pt x="4" y="37"/>
                  </a:cubicBezTo>
                  <a:cubicBezTo>
                    <a:pt x="4" y="38"/>
                    <a:pt x="4" y="38"/>
                    <a:pt x="5" y="38"/>
                  </a:cubicBezTo>
                  <a:cubicBezTo>
                    <a:pt x="5" y="39"/>
                    <a:pt x="6" y="41"/>
                    <a:pt x="6" y="43"/>
                  </a:cubicBezTo>
                  <a:cubicBezTo>
                    <a:pt x="6" y="47"/>
                    <a:pt x="7" y="50"/>
                    <a:pt x="8" y="51"/>
                  </a:cubicBezTo>
                  <a:cubicBezTo>
                    <a:pt x="8" y="51"/>
                    <a:pt x="9" y="52"/>
                    <a:pt x="9" y="52"/>
                  </a:cubicBezTo>
                  <a:cubicBezTo>
                    <a:pt x="9" y="52"/>
                    <a:pt x="9" y="52"/>
                    <a:pt x="9" y="52"/>
                  </a:cubicBezTo>
                  <a:cubicBezTo>
                    <a:pt x="9" y="53"/>
                    <a:pt x="9" y="53"/>
                    <a:pt x="9" y="54"/>
                  </a:cubicBezTo>
                  <a:cubicBezTo>
                    <a:pt x="9" y="54"/>
                    <a:pt x="9" y="54"/>
                    <a:pt x="9" y="54"/>
                  </a:cubicBezTo>
                  <a:cubicBezTo>
                    <a:pt x="9" y="54"/>
                    <a:pt x="9" y="55"/>
                    <a:pt x="9" y="55"/>
                  </a:cubicBezTo>
                  <a:cubicBezTo>
                    <a:pt x="9" y="55"/>
                    <a:pt x="9" y="55"/>
                    <a:pt x="9" y="55"/>
                  </a:cubicBezTo>
                  <a:cubicBezTo>
                    <a:pt x="9" y="56"/>
                    <a:pt x="9" y="56"/>
                    <a:pt x="9" y="57"/>
                  </a:cubicBezTo>
                  <a:cubicBezTo>
                    <a:pt x="9" y="57"/>
                    <a:pt x="9" y="57"/>
                    <a:pt x="9" y="57"/>
                  </a:cubicBezTo>
                  <a:cubicBezTo>
                    <a:pt x="9" y="57"/>
                    <a:pt x="9" y="57"/>
                    <a:pt x="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1" name="Freeform 1190"/>
            <p:cNvSpPr>
              <a:spLocks/>
            </p:cNvSpPr>
            <p:nvPr/>
          </p:nvSpPr>
          <p:spPr bwMode="auto">
            <a:xfrm>
              <a:off x="2714" y="3292"/>
              <a:ext cx="34" cy="31"/>
            </a:xfrm>
            <a:custGeom>
              <a:avLst/>
              <a:gdLst>
                <a:gd name="T0" fmla="*/ 29 w 36"/>
                <a:gd name="T1" fmla="*/ 24 h 32"/>
                <a:gd name="T2" fmla="*/ 30 w 36"/>
                <a:gd name="T3" fmla="*/ 23 h 32"/>
                <a:gd name="T4" fmla="*/ 30 w 36"/>
                <a:gd name="T5" fmla="*/ 23 h 32"/>
                <a:gd name="T6" fmla="*/ 32 w 36"/>
                <a:gd name="T7" fmla="*/ 21 h 32"/>
                <a:gd name="T8" fmla="*/ 32 w 36"/>
                <a:gd name="T9" fmla="*/ 21 h 32"/>
                <a:gd name="T10" fmla="*/ 32 w 36"/>
                <a:gd name="T11" fmla="*/ 21 h 32"/>
                <a:gd name="T12" fmla="*/ 32 w 36"/>
                <a:gd name="T13" fmla="*/ 21 h 32"/>
                <a:gd name="T14" fmla="*/ 33 w 36"/>
                <a:gd name="T15" fmla="*/ 20 h 32"/>
                <a:gd name="T16" fmla="*/ 33 w 36"/>
                <a:gd name="T17" fmla="*/ 19 h 32"/>
                <a:gd name="T18" fmla="*/ 34 w 36"/>
                <a:gd name="T19" fmla="*/ 19 h 32"/>
                <a:gd name="T20" fmla="*/ 34 w 36"/>
                <a:gd name="T21" fmla="*/ 19 h 32"/>
                <a:gd name="T22" fmla="*/ 35 w 36"/>
                <a:gd name="T23" fmla="*/ 18 h 32"/>
                <a:gd name="T24" fmla="*/ 35 w 36"/>
                <a:gd name="T25" fmla="*/ 18 h 32"/>
                <a:gd name="T26" fmla="*/ 35 w 36"/>
                <a:gd name="T27" fmla="*/ 18 h 32"/>
                <a:gd name="T28" fmla="*/ 35 w 36"/>
                <a:gd name="T29" fmla="*/ 17 h 32"/>
                <a:gd name="T30" fmla="*/ 36 w 36"/>
                <a:gd name="T31" fmla="*/ 6 h 32"/>
                <a:gd name="T32" fmla="*/ 35 w 36"/>
                <a:gd name="T33" fmla="*/ 6 h 32"/>
                <a:gd name="T34" fmla="*/ 34 w 36"/>
                <a:gd name="T35" fmla="*/ 5 h 32"/>
                <a:gd name="T36" fmla="*/ 34 w 36"/>
                <a:gd name="T37" fmla="*/ 5 h 32"/>
                <a:gd name="T38" fmla="*/ 33 w 36"/>
                <a:gd name="T39" fmla="*/ 4 h 32"/>
                <a:gd name="T40" fmla="*/ 32 w 36"/>
                <a:gd name="T41" fmla="*/ 4 h 32"/>
                <a:gd name="T42" fmla="*/ 31 w 36"/>
                <a:gd name="T43" fmla="*/ 4 h 32"/>
                <a:gd name="T44" fmla="*/ 31 w 36"/>
                <a:gd name="T45" fmla="*/ 3 h 32"/>
                <a:gd name="T46" fmla="*/ 30 w 36"/>
                <a:gd name="T47" fmla="*/ 3 h 32"/>
                <a:gd name="T48" fmla="*/ 30 w 36"/>
                <a:gd name="T49" fmla="*/ 3 h 32"/>
                <a:gd name="T50" fmla="*/ 29 w 36"/>
                <a:gd name="T51" fmla="*/ 3 h 32"/>
                <a:gd name="T52" fmla="*/ 29 w 36"/>
                <a:gd name="T53" fmla="*/ 2 h 32"/>
                <a:gd name="T54" fmla="*/ 28 w 36"/>
                <a:gd name="T55" fmla="*/ 2 h 32"/>
                <a:gd name="T56" fmla="*/ 28 w 36"/>
                <a:gd name="T57" fmla="*/ 2 h 32"/>
                <a:gd name="T58" fmla="*/ 27 w 36"/>
                <a:gd name="T59" fmla="*/ 2 h 32"/>
                <a:gd name="T60" fmla="*/ 27 w 36"/>
                <a:gd name="T61" fmla="*/ 2 h 32"/>
                <a:gd name="T62" fmla="*/ 9 w 36"/>
                <a:gd name="T63" fmla="*/ 0 h 32"/>
                <a:gd name="T64" fmla="*/ 7 w 36"/>
                <a:gd name="T65" fmla="*/ 1 h 32"/>
                <a:gd name="T66" fmla="*/ 1 w 36"/>
                <a:gd name="T67" fmla="*/ 1 h 32"/>
                <a:gd name="T68" fmla="*/ 0 w 36"/>
                <a:gd name="T69" fmla="*/ 1 h 32"/>
                <a:gd name="T70" fmla="*/ 0 w 36"/>
                <a:gd name="T71" fmla="*/ 2 h 32"/>
                <a:gd name="T72" fmla="*/ 1 w 36"/>
                <a:gd name="T73" fmla="*/ 4 h 32"/>
                <a:gd name="T74" fmla="*/ 5 w 36"/>
                <a:gd name="T75" fmla="*/ 10 h 32"/>
                <a:gd name="T76" fmla="*/ 10 w 36"/>
                <a:gd name="T77" fmla="*/ 16 h 32"/>
                <a:gd name="T78" fmla="*/ 14 w 36"/>
                <a:gd name="T79" fmla="*/ 21 h 32"/>
                <a:gd name="T80" fmla="*/ 16 w 36"/>
                <a:gd name="T81" fmla="*/ 23 h 32"/>
                <a:gd name="T82" fmla="*/ 18 w 36"/>
                <a:gd name="T83" fmla="*/ 25 h 32"/>
                <a:gd name="T84" fmla="*/ 18 w 36"/>
                <a:gd name="T85" fmla="*/ 25 h 32"/>
                <a:gd name="T86" fmla="*/ 20 w 36"/>
                <a:gd name="T87" fmla="*/ 27 h 32"/>
                <a:gd name="T88" fmla="*/ 20 w 36"/>
                <a:gd name="T89" fmla="*/ 27 h 32"/>
                <a:gd name="T90" fmla="*/ 21 w 36"/>
                <a:gd name="T91" fmla="*/ 28 h 32"/>
                <a:gd name="T92" fmla="*/ 22 w 36"/>
                <a:gd name="T93" fmla="*/ 29 h 32"/>
                <a:gd name="T94" fmla="*/ 23 w 36"/>
                <a:gd name="T95" fmla="*/ 30 h 32"/>
                <a:gd name="T96" fmla="*/ 26 w 36"/>
                <a:gd name="T97" fmla="*/ 32 h 32"/>
                <a:gd name="T98" fmla="*/ 26 w 36"/>
                <a:gd name="T99" fmla="*/ 32 h 32"/>
                <a:gd name="T100" fmla="*/ 26 w 36"/>
                <a:gd name="T101" fmla="*/ 31 h 32"/>
                <a:gd name="T102" fmla="*/ 26 w 36"/>
                <a:gd name="T103" fmla="*/ 31 h 32"/>
                <a:gd name="T104" fmla="*/ 27 w 36"/>
                <a:gd name="T105" fmla="*/ 29 h 32"/>
                <a:gd name="T106" fmla="*/ 27 w 36"/>
                <a:gd name="T107" fmla="*/ 29 h 32"/>
                <a:gd name="T108" fmla="*/ 27 w 36"/>
                <a:gd name="T109" fmla="*/ 27 h 32"/>
                <a:gd name="T110" fmla="*/ 27 w 36"/>
                <a:gd name="T111" fmla="*/ 27 h 32"/>
                <a:gd name="T112" fmla="*/ 29 w 36"/>
                <a:gd name="T113"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32">
                  <a:moveTo>
                    <a:pt x="29" y="24"/>
                  </a:moveTo>
                  <a:cubicBezTo>
                    <a:pt x="30" y="23"/>
                    <a:pt x="30" y="23"/>
                    <a:pt x="30" y="23"/>
                  </a:cubicBezTo>
                  <a:cubicBezTo>
                    <a:pt x="30" y="23"/>
                    <a:pt x="30" y="23"/>
                    <a:pt x="30" y="23"/>
                  </a:cubicBezTo>
                  <a:cubicBezTo>
                    <a:pt x="32" y="21"/>
                    <a:pt x="32" y="21"/>
                    <a:pt x="32" y="21"/>
                  </a:cubicBezTo>
                  <a:cubicBezTo>
                    <a:pt x="32" y="21"/>
                    <a:pt x="32" y="21"/>
                    <a:pt x="32" y="21"/>
                  </a:cubicBezTo>
                  <a:cubicBezTo>
                    <a:pt x="32" y="21"/>
                    <a:pt x="32" y="21"/>
                    <a:pt x="32" y="21"/>
                  </a:cubicBezTo>
                  <a:cubicBezTo>
                    <a:pt x="32" y="21"/>
                    <a:pt x="32" y="21"/>
                    <a:pt x="32" y="21"/>
                  </a:cubicBezTo>
                  <a:cubicBezTo>
                    <a:pt x="32" y="20"/>
                    <a:pt x="33" y="20"/>
                    <a:pt x="33" y="20"/>
                  </a:cubicBezTo>
                  <a:cubicBezTo>
                    <a:pt x="33" y="20"/>
                    <a:pt x="33" y="19"/>
                    <a:pt x="33" y="19"/>
                  </a:cubicBezTo>
                  <a:cubicBezTo>
                    <a:pt x="34" y="19"/>
                    <a:pt x="34" y="19"/>
                    <a:pt x="34" y="19"/>
                  </a:cubicBezTo>
                  <a:cubicBezTo>
                    <a:pt x="34" y="19"/>
                    <a:pt x="34" y="19"/>
                    <a:pt x="34" y="19"/>
                  </a:cubicBezTo>
                  <a:cubicBezTo>
                    <a:pt x="34" y="19"/>
                    <a:pt x="34" y="18"/>
                    <a:pt x="35" y="18"/>
                  </a:cubicBezTo>
                  <a:cubicBezTo>
                    <a:pt x="35" y="18"/>
                    <a:pt x="35" y="18"/>
                    <a:pt x="35" y="18"/>
                  </a:cubicBezTo>
                  <a:cubicBezTo>
                    <a:pt x="35" y="18"/>
                    <a:pt x="35" y="18"/>
                    <a:pt x="35" y="18"/>
                  </a:cubicBezTo>
                  <a:cubicBezTo>
                    <a:pt x="35" y="18"/>
                    <a:pt x="35" y="17"/>
                    <a:pt x="35" y="17"/>
                  </a:cubicBezTo>
                  <a:cubicBezTo>
                    <a:pt x="36" y="15"/>
                    <a:pt x="36" y="10"/>
                    <a:pt x="36" y="6"/>
                  </a:cubicBezTo>
                  <a:cubicBezTo>
                    <a:pt x="35" y="6"/>
                    <a:pt x="35" y="6"/>
                    <a:pt x="35" y="6"/>
                  </a:cubicBezTo>
                  <a:cubicBezTo>
                    <a:pt x="35" y="6"/>
                    <a:pt x="35" y="5"/>
                    <a:pt x="34" y="5"/>
                  </a:cubicBezTo>
                  <a:cubicBezTo>
                    <a:pt x="34" y="5"/>
                    <a:pt x="34" y="5"/>
                    <a:pt x="34" y="5"/>
                  </a:cubicBezTo>
                  <a:cubicBezTo>
                    <a:pt x="33" y="5"/>
                    <a:pt x="33" y="5"/>
                    <a:pt x="33" y="4"/>
                  </a:cubicBezTo>
                  <a:cubicBezTo>
                    <a:pt x="33" y="4"/>
                    <a:pt x="32" y="4"/>
                    <a:pt x="32" y="4"/>
                  </a:cubicBezTo>
                  <a:cubicBezTo>
                    <a:pt x="32" y="4"/>
                    <a:pt x="32" y="4"/>
                    <a:pt x="31" y="4"/>
                  </a:cubicBezTo>
                  <a:cubicBezTo>
                    <a:pt x="31" y="4"/>
                    <a:pt x="31" y="3"/>
                    <a:pt x="31" y="3"/>
                  </a:cubicBezTo>
                  <a:cubicBezTo>
                    <a:pt x="31" y="3"/>
                    <a:pt x="30" y="3"/>
                    <a:pt x="30" y="3"/>
                  </a:cubicBezTo>
                  <a:cubicBezTo>
                    <a:pt x="30" y="3"/>
                    <a:pt x="30" y="3"/>
                    <a:pt x="30" y="3"/>
                  </a:cubicBezTo>
                  <a:cubicBezTo>
                    <a:pt x="29" y="3"/>
                    <a:pt x="29" y="3"/>
                    <a:pt x="29" y="3"/>
                  </a:cubicBezTo>
                  <a:cubicBezTo>
                    <a:pt x="29" y="2"/>
                    <a:pt x="29" y="2"/>
                    <a:pt x="29" y="2"/>
                  </a:cubicBezTo>
                  <a:cubicBezTo>
                    <a:pt x="28" y="2"/>
                    <a:pt x="28" y="2"/>
                    <a:pt x="28" y="2"/>
                  </a:cubicBezTo>
                  <a:cubicBezTo>
                    <a:pt x="28" y="2"/>
                    <a:pt x="28" y="2"/>
                    <a:pt x="28" y="2"/>
                  </a:cubicBezTo>
                  <a:cubicBezTo>
                    <a:pt x="28" y="2"/>
                    <a:pt x="28" y="2"/>
                    <a:pt x="27" y="2"/>
                  </a:cubicBezTo>
                  <a:cubicBezTo>
                    <a:pt x="27" y="2"/>
                    <a:pt x="27" y="2"/>
                    <a:pt x="27" y="2"/>
                  </a:cubicBezTo>
                  <a:cubicBezTo>
                    <a:pt x="24" y="2"/>
                    <a:pt x="12" y="1"/>
                    <a:pt x="9" y="0"/>
                  </a:cubicBezTo>
                  <a:cubicBezTo>
                    <a:pt x="9" y="0"/>
                    <a:pt x="8" y="0"/>
                    <a:pt x="7" y="1"/>
                  </a:cubicBezTo>
                  <a:cubicBezTo>
                    <a:pt x="6" y="2"/>
                    <a:pt x="3" y="3"/>
                    <a:pt x="1" y="1"/>
                  </a:cubicBezTo>
                  <a:cubicBezTo>
                    <a:pt x="1" y="1"/>
                    <a:pt x="0" y="1"/>
                    <a:pt x="0" y="1"/>
                  </a:cubicBezTo>
                  <a:cubicBezTo>
                    <a:pt x="0" y="2"/>
                    <a:pt x="0" y="2"/>
                    <a:pt x="0" y="2"/>
                  </a:cubicBezTo>
                  <a:cubicBezTo>
                    <a:pt x="0" y="3"/>
                    <a:pt x="1" y="3"/>
                    <a:pt x="1" y="4"/>
                  </a:cubicBezTo>
                  <a:cubicBezTo>
                    <a:pt x="3" y="5"/>
                    <a:pt x="5" y="7"/>
                    <a:pt x="5" y="10"/>
                  </a:cubicBezTo>
                  <a:cubicBezTo>
                    <a:pt x="5" y="11"/>
                    <a:pt x="8" y="14"/>
                    <a:pt x="10" y="16"/>
                  </a:cubicBezTo>
                  <a:cubicBezTo>
                    <a:pt x="12" y="18"/>
                    <a:pt x="14" y="19"/>
                    <a:pt x="14" y="21"/>
                  </a:cubicBezTo>
                  <a:cubicBezTo>
                    <a:pt x="15" y="22"/>
                    <a:pt x="16" y="23"/>
                    <a:pt x="16" y="23"/>
                  </a:cubicBezTo>
                  <a:cubicBezTo>
                    <a:pt x="17" y="24"/>
                    <a:pt x="17" y="24"/>
                    <a:pt x="18" y="25"/>
                  </a:cubicBezTo>
                  <a:cubicBezTo>
                    <a:pt x="18" y="25"/>
                    <a:pt x="18" y="25"/>
                    <a:pt x="18" y="25"/>
                  </a:cubicBezTo>
                  <a:cubicBezTo>
                    <a:pt x="19" y="26"/>
                    <a:pt x="19" y="26"/>
                    <a:pt x="20" y="27"/>
                  </a:cubicBezTo>
                  <a:cubicBezTo>
                    <a:pt x="20" y="27"/>
                    <a:pt x="20" y="27"/>
                    <a:pt x="20" y="27"/>
                  </a:cubicBezTo>
                  <a:cubicBezTo>
                    <a:pt x="21" y="28"/>
                    <a:pt x="21" y="28"/>
                    <a:pt x="21" y="28"/>
                  </a:cubicBezTo>
                  <a:cubicBezTo>
                    <a:pt x="22" y="29"/>
                    <a:pt x="22" y="29"/>
                    <a:pt x="22" y="29"/>
                  </a:cubicBezTo>
                  <a:cubicBezTo>
                    <a:pt x="22" y="30"/>
                    <a:pt x="22" y="30"/>
                    <a:pt x="23" y="30"/>
                  </a:cubicBezTo>
                  <a:cubicBezTo>
                    <a:pt x="24" y="31"/>
                    <a:pt x="25" y="32"/>
                    <a:pt x="26" y="32"/>
                  </a:cubicBezTo>
                  <a:cubicBezTo>
                    <a:pt x="26" y="32"/>
                    <a:pt x="26" y="32"/>
                    <a:pt x="26" y="32"/>
                  </a:cubicBezTo>
                  <a:cubicBezTo>
                    <a:pt x="26" y="32"/>
                    <a:pt x="26" y="31"/>
                    <a:pt x="26" y="31"/>
                  </a:cubicBezTo>
                  <a:cubicBezTo>
                    <a:pt x="26" y="31"/>
                    <a:pt x="26" y="31"/>
                    <a:pt x="26" y="31"/>
                  </a:cubicBezTo>
                  <a:cubicBezTo>
                    <a:pt x="26" y="30"/>
                    <a:pt x="26" y="30"/>
                    <a:pt x="27" y="29"/>
                  </a:cubicBezTo>
                  <a:cubicBezTo>
                    <a:pt x="27" y="29"/>
                    <a:pt x="27" y="29"/>
                    <a:pt x="27" y="29"/>
                  </a:cubicBezTo>
                  <a:cubicBezTo>
                    <a:pt x="27" y="28"/>
                    <a:pt x="27" y="28"/>
                    <a:pt x="27" y="27"/>
                  </a:cubicBezTo>
                  <a:cubicBezTo>
                    <a:pt x="27" y="27"/>
                    <a:pt x="27" y="27"/>
                    <a:pt x="27" y="27"/>
                  </a:cubicBezTo>
                  <a:cubicBezTo>
                    <a:pt x="28" y="26"/>
                    <a:pt x="29" y="25"/>
                    <a:pt x="2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2" name="Freeform 1191"/>
            <p:cNvSpPr>
              <a:spLocks/>
            </p:cNvSpPr>
            <p:nvPr/>
          </p:nvSpPr>
          <p:spPr bwMode="auto">
            <a:xfrm>
              <a:off x="2693" y="3275"/>
              <a:ext cx="53" cy="44"/>
            </a:xfrm>
            <a:custGeom>
              <a:avLst/>
              <a:gdLst>
                <a:gd name="T0" fmla="*/ 54 w 55"/>
                <a:gd name="T1" fmla="*/ 14 h 46"/>
                <a:gd name="T2" fmla="*/ 52 w 55"/>
                <a:gd name="T3" fmla="*/ 13 h 46"/>
                <a:gd name="T4" fmla="*/ 51 w 55"/>
                <a:gd name="T5" fmla="*/ 11 h 46"/>
                <a:gd name="T6" fmla="*/ 50 w 55"/>
                <a:gd name="T7" fmla="*/ 9 h 46"/>
                <a:gd name="T8" fmla="*/ 50 w 55"/>
                <a:gd name="T9" fmla="*/ 8 h 46"/>
                <a:gd name="T10" fmla="*/ 48 w 55"/>
                <a:gd name="T11" fmla="*/ 9 h 46"/>
                <a:gd name="T12" fmla="*/ 45 w 55"/>
                <a:gd name="T13" fmla="*/ 9 h 46"/>
                <a:gd name="T14" fmla="*/ 44 w 55"/>
                <a:gd name="T15" fmla="*/ 9 h 46"/>
                <a:gd name="T16" fmla="*/ 37 w 55"/>
                <a:gd name="T17" fmla="*/ 7 h 46"/>
                <a:gd name="T18" fmla="*/ 33 w 55"/>
                <a:gd name="T19" fmla="*/ 4 h 46"/>
                <a:gd name="T20" fmla="*/ 31 w 55"/>
                <a:gd name="T21" fmla="*/ 3 h 46"/>
                <a:gd name="T22" fmla="*/ 29 w 55"/>
                <a:gd name="T23" fmla="*/ 1 h 46"/>
                <a:gd name="T24" fmla="*/ 27 w 55"/>
                <a:gd name="T25" fmla="*/ 0 h 46"/>
                <a:gd name="T26" fmla="*/ 21 w 55"/>
                <a:gd name="T27" fmla="*/ 4 h 46"/>
                <a:gd name="T28" fmla="*/ 17 w 55"/>
                <a:gd name="T29" fmla="*/ 9 h 46"/>
                <a:gd name="T30" fmla="*/ 12 w 55"/>
                <a:gd name="T31" fmla="*/ 15 h 46"/>
                <a:gd name="T32" fmla="*/ 7 w 55"/>
                <a:gd name="T33" fmla="*/ 14 h 46"/>
                <a:gd name="T34" fmla="*/ 6 w 55"/>
                <a:gd name="T35" fmla="*/ 14 h 46"/>
                <a:gd name="T36" fmla="*/ 6 w 55"/>
                <a:gd name="T37" fmla="*/ 14 h 46"/>
                <a:gd name="T38" fmla="*/ 5 w 55"/>
                <a:gd name="T39" fmla="*/ 14 h 46"/>
                <a:gd name="T40" fmla="*/ 4 w 55"/>
                <a:gd name="T41" fmla="*/ 14 h 46"/>
                <a:gd name="T42" fmla="*/ 3 w 55"/>
                <a:gd name="T43" fmla="*/ 15 h 46"/>
                <a:gd name="T44" fmla="*/ 1 w 55"/>
                <a:gd name="T45" fmla="*/ 15 h 46"/>
                <a:gd name="T46" fmla="*/ 0 w 55"/>
                <a:gd name="T47" fmla="*/ 15 h 46"/>
                <a:gd name="T48" fmla="*/ 2 w 55"/>
                <a:gd name="T49" fmla="*/ 16 h 46"/>
                <a:gd name="T50" fmla="*/ 20 w 55"/>
                <a:gd name="T51" fmla="*/ 36 h 46"/>
                <a:gd name="T52" fmla="*/ 30 w 55"/>
                <a:gd name="T53" fmla="*/ 42 h 46"/>
                <a:gd name="T54" fmla="*/ 35 w 55"/>
                <a:gd name="T55" fmla="*/ 44 h 46"/>
                <a:gd name="T56" fmla="*/ 28 w 55"/>
                <a:gd name="T57" fmla="*/ 37 h 46"/>
                <a:gd name="T58" fmla="*/ 20 w 55"/>
                <a:gd name="T59" fmla="*/ 25 h 46"/>
                <a:gd name="T60" fmla="*/ 18 w 55"/>
                <a:gd name="T61" fmla="*/ 17 h 46"/>
                <a:gd name="T62" fmla="*/ 26 w 55"/>
                <a:gd name="T63" fmla="*/ 15 h 46"/>
                <a:gd name="T64" fmla="*/ 48 w 55"/>
                <a:gd name="T65" fmla="*/ 16 h 46"/>
                <a:gd name="T66" fmla="*/ 49 w 55"/>
                <a:gd name="T67" fmla="*/ 16 h 46"/>
                <a:gd name="T68" fmla="*/ 50 w 55"/>
                <a:gd name="T69" fmla="*/ 16 h 46"/>
                <a:gd name="T70" fmla="*/ 51 w 55"/>
                <a:gd name="T71" fmla="*/ 17 h 46"/>
                <a:gd name="T72" fmla="*/ 52 w 55"/>
                <a:gd name="T73" fmla="*/ 17 h 46"/>
                <a:gd name="T74" fmla="*/ 53 w 55"/>
                <a:gd name="T75" fmla="*/ 18 h 46"/>
                <a:gd name="T76" fmla="*/ 55 w 55"/>
                <a:gd name="T77"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46">
                  <a:moveTo>
                    <a:pt x="55" y="17"/>
                  </a:moveTo>
                  <a:cubicBezTo>
                    <a:pt x="55" y="15"/>
                    <a:pt x="55" y="15"/>
                    <a:pt x="54" y="14"/>
                  </a:cubicBezTo>
                  <a:cubicBezTo>
                    <a:pt x="53" y="14"/>
                    <a:pt x="53" y="14"/>
                    <a:pt x="52" y="13"/>
                  </a:cubicBezTo>
                  <a:cubicBezTo>
                    <a:pt x="52" y="13"/>
                    <a:pt x="52" y="13"/>
                    <a:pt x="52" y="13"/>
                  </a:cubicBezTo>
                  <a:cubicBezTo>
                    <a:pt x="52" y="13"/>
                    <a:pt x="51" y="12"/>
                    <a:pt x="51" y="12"/>
                  </a:cubicBezTo>
                  <a:cubicBezTo>
                    <a:pt x="51" y="12"/>
                    <a:pt x="51" y="11"/>
                    <a:pt x="51" y="11"/>
                  </a:cubicBezTo>
                  <a:cubicBezTo>
                    <a:pt x="51" y="11"/>
                    <a:pt x="50" y="10"/>
                    <a:pt x="50" y="10"/>
                  </a:cubicBezTo>
                  <a:cubicBezTo>
                    <a:pt x="50" y="9"/>
                    <a:pt x="50" y="9"/>
                    <a:pt x="50" y="9"/>
                  </a:cubicBezTo>
                  <a:cubicBezTo>
                    <a:pt x="50" y="8"/>
                    <a:pt x="50" y="8"/>
                    <a:pt x="50" y="8"/>
                  </a:cubicBezTo>
                  <a:cubicBezTo>
                    <a:pt x="50" y="8"/>
                    <a:pt x="50" y="8"/>
                    <a:pt x="50" y="8"/>
                  </a:cubicBezTo>
                  <a:cubicBezTo>
                    <a:pt x="50" y="8"/>
                    <a:pt x="49" y="8"/>
                    <a:pt x="49" y="8"/>
                  </a:cubicBezTo>
                  <a:cubicBezTo>
                    <a:pt x="49" y="8"/>
                    <a:pt x="48" y="9"/>
                    <a:pt x="48" y="9"/>
                  </a:cubicBezTo>
                  <a:cubicBezTo>
                    <a:pt x="48" y="9"/>
                    <a:pt x="48" y="9"/>
                    <a:pt x="48" y="9"/>
                  </a:cubicBezTo>
                  <a:cubicBezTo>
                    <a:pt x="47" y="9"/>
                    <a:pt x="46" y="9"/>
                    <a:pt x="45" y="9"/>
                  </a:cubicBezTo>
                  <a:cubicBezTo>
                    <a:pt x="45" y="9"/>
                    <a:pt x="45" y="9"/>
                    <a:pt x="44" y="9"/>
                  </a:cubicBezTo>
                  <a:cubicBezTo>
                    <a:pt x="44" y="9"/>
                    <a:pt x="44" y="9"/>
                    <a:pt x="44" y="9"/>
                  </a:cubicBezTo>
                  <a:cubicBezTo>
                    <a:pt x="44" y="9"/>
                    <a:pt x="44" y="9"/>
                    <a:pt x="44" y="9"/>
                  </a:cubicBezTo>
                  <a:cubicBezTo>
                    <a:pt x="43" y="9"/>
                    <a:pt x="40" y="9"/>
                    <a:pt x="37" y="7"/>
                  </a:cubicBezTo>
                  <a:cubicBezTo>
                    <a:pt x="36" y="7"/>
                    <a:pt x="35" y="6"/>
                    <a:pt x="34" y="5"/>
                  </a:cubicBezTo>
                  <a:cubicBezTo>
                    <a:pt x="34" y="5"/>
                    <a:pt x="34" y="5"/>
                    <a:pt x="33" y="4"/>
                  </a:cubicBezTo>
                  <a:cubicBezTo>
                    <a:pt x="33" y="4"/>
                    <a:pt x="33" y="4"/>
                    <a:pt x="33" y="4"/>
                  </a:cubicBezTo>
                  <a:cubicBezTo>
                    <a:pt x="32" y="3"/>
                    <a:pt x="32" y="3"/>
                    <a:pt x="31" y="3"/>
                  </a:cubicBezTo>
                  <a:cubicBezTo>
                    <a:pt x="31" y="3"/>
                    <a:pt x="31" y="2"/>
                    <a:pt x="31" y="2"/>
                  </a:cubicBezTo>
                  <a:cubicBezTo>
                    <a:pt x="30" y="2"/>
                    <a:pt x="30" y="1"/>
                    <a:pt x="29" y="1"/>
                  </a:cubicBezTo>
                  <a:cubicBezTo>
                    <a:pt x="29" y="1"/>
                    <a:pt x="28" y="1"/>
                    <a:pt x="28" y="0"/>
                  </a:cubicBezTo>
                  <a:cubicBezTo>
                    <a:pt x="28" y="0"/>
                    <a:pt x="27" y="0"/>
                    <a:pt x="27" y="0"/>
                  </a:cubicBezTo>
                  <a:cubicBezTo>
                    <a:pt x="26" y="0"/>
                    <a:pt x="25" y="1"/>
                    <a:pt x="25" y="1"/>
                  </a:cubicBezTo>
                  <a:cubicBezTo>
                    <a:pt x="23" y="3"/>
                    <a:pt x="21" y="3"/>
                    <a:pt x="21" y="4"/>
                  </a:cubicBezTo>
                  <a:cubicBezTo>
                    <a:pt x="21" y="4"/>
                    <a:pt x="21" y="4"/>
                    <a:pt x="21" y="5"/>
                  </a:cubicBezTo>
                  <a:cubicBezTo>
                    <a:pt x="20" y="6"/>
                    <a:pt x="20" y="9"/>
                    <a:pt x="17" y="9"/>
                  </a:cubicBezTo>
                  <a:cubicBezTo>
                    <a:pt x="17" y="9"/>
                    <a:pt x="16" y="11"/>
                    <a:pt x="15" y="13"/>
                  </a:cubicBezTo>
                  <a:cubicBezTo>
                    <a:pt x="15" y="13"/>
                    <a:pt x="14" y="15"/>
                    <a:pt x="12" y="15"/>
                  </a:cubicBezTo>
                  <a:cubicBezTo>
                    <a:pt x="11" y="15"/>
                    <a:pt x="10" y="14"/>
                    <a:pt x="9" y="14"/>
                  </a:cubicBezTo>
                  <a:cubicBezTo>
                    <a:pt x="9" y="14"/>
                    <a:pt x="8" y="14"/>
                    <a:pt x="7" y="14"/>
                  </a:cubicBezTo>
                  <a:cubicBezTo>
                    <a:pt x="7" y="14"/>
                    <a:pt x="7" y="14"/>
                    <a:pt x="7" y="14"/>
                  </a:cubicBezTo>
                  <a:cubicBezTo>
                    <a:pt x="7" y="14"/>
                    <a:pt x="7" y="14"/>
                    <a:pt x="6" y="14"/>
                  </a:cubicBezTo>
                  <a:cubicBezTo>
                    <a:pt x="6" y="14"/>
                    <a:pt x="6" y="14"/>
                    <a:pt x="6" y="14"/>
                  </a:cubicBezTo>
                  <a:cubicBezTo>
                    <a:pt x="6" y="14"/>
                    <a:pt x="6" y="14"/>
                    <a:pt x="6" y="14"/>
                  </a:cubicBezTo>
                  <a:cubicBezTo>
                    <a:pt x="6" y="14"/>
                    <a:pt x="6" y="14"/>
                    <a:pt x="6" y="14"/>
                  </a:cubicBezTo>
                  <a:cubicBezTo>
                    <a:pt x="5" y="14"/>
                    <a:pt x="5" y="14"/>
                    <a:pt x="5" y="14"/>
                  </a:cubicBezTo>
                  <a:cubicBezTo>
                    <a:pt x="5" y="14"/>
                    <a:pt x="5" y="14"/>
                    <a:pt x="5" y="14"/>
                  </a:cubicBezTo>
                  <a:cubicBezTo>
                    <a:pt x="5" y="14"/>
                    <a:pt x="4" y="14"/>
                    <a:pt x="4" y="14"/>
                  </a:cubicBezTo>
                  <a:cubicBezTo>
                    <a:pt x="4" y="15"/>
                    <a:pt x="4" y="15"/>
                    <a:pt x="4" y="15"/>
                  </a:cubicBezTo>
                  <a:cubicBezTo>
                    <a:pt x="3" y="15"/>
                    <a:pt x="3" y="15"/>
                    <a:pt x="3" y="15"/>
                  </a:cubicBezTo>
                  <a:cubicBezTo>
                    <a:pt x="3" y="15"/>
                    <a:pt x="3" y="15"/>
                    <a:pt x="2" y="15"/>
                  </a:cubicBezTo>
                  <a:cubicBezTo>
                    <a:pt x="2" y="15"/>
                    <a:pt x="2" y="15"/>
                    <a:pt x="1" y="15"/>
                  </a:cubicBezTo>
                  <a:cubicBezTo>
                    <a:pt x="1" y="15"/>
                    <a:pt x="1" y="15"/>
                    <a:pt x="1" y="15"/>
                  </a:cubicBezTo>
                  <a:cubicBezTo>
                    <a:pt x="1" y="15"/>
                    <a:pt x="0" y="15"/>
                    <a:pt x="0" y="15"/>
                  </a:cubicBezTo>
                  <a:cubicBezTo>
                    <a:pt x="0" y="16"/>
                    <a:pt x="1" y="16"/>
                    <a:pt x="1" y="16"/>
                  </a:cubicBezTo>
                  <a:cubicBezTo>
                    <a:pt x="2" y="16"/>
                    <a:pt x="2" y="16"/>
                    <a:pt x="2" y="16"/>
                  </a:cubicBezTo>
                  <a:cubicBezTo>
                    <a:pt x="4" y="16"/>
                    <a:pt x="11" y="16"/>
                    <a:pt x="11" y="22"/>
                  </a:cubicBezTo>
                  <a:cubicBezTo>
                    <a:pt x="11" y="24"/>
                    <a:pt x="16" y="31"/>
                    <a:pt x="20" y="36"/>
                  </a:cubicBezTo>
                  <a:cubicBezTo>
                    <a:pt x="21" y="37"/>
                    <a:pt x="23" y="38"/>
                    <a:pt x="25" y="38"/>
                  </a:cubicBezTo>
                  <a:cubicBezTo>
                    <a:pt x="27" y="39"/>
                    <a:pt x="30" y="40"/>
                    <a:pt x="30" y="42"/>
                  </a:cubicBezTo>
                  <a:cubicBezTo>
                    <a:pt x="30" y="43"/>
                    <a:pt x="32" y="45"/>
                    <a:pt x="36" y="46"/>
                  </a:cubicBezTo>
                  <a:cubicBezTo>
                    <a:pt x="36" y="45"/>
                    <a:pt x="35" y="45"/>
                    <a:pt x="35" y="44"/>
                  </a:cubicBezTo>
                  <a:cubicBezTo>
                    <a:pt x="33" y="42"/>
                    <a:pt x="31" y="41"/>
                    <a:pt x="31" y="40"/>
                  </a:cubicBezTo>
                  <a:cubicBezTo>
                    <a:pt x="31" y="39"/>
                    <a:pt x="29" y="38"/>
                    <a:pt x="28" y="37"/>
                  </a:cubicBezTo>
                  <a:cubicBezTo>
                    <a:pt x="25" y="34"/>
                    <a:pt x="22" y="31"/>
                    <a:pt x="22" y="28"/>
                  </a:cubicBezTo>
                  <a:cubicBezTo>
                    <a:pt x="22" y="27"/>
                    <a:pt x="21" y="26"/>
                    <a:pt x="20" y="25"/>
                  </a:cubicBezTo>
                  <a:cubicBezTo>
                    <a:pt x="18" y="24"/>
                    <a:pt x="17" y="23"/>
                    <a:pt x="17" y="21"/>
                  </a:cubicBezTo>
                  <a:cubicBezTo>
                    <a:pt x="16" y="20"/>
                    <a:pt x="17" y="18"/>
                    <a:pt x="18" y="17"/>
                  </a:cubicBezTo>
                  <a:cubicBezTo>
                    <a:pt x="20" y="15"/>
                    <a:pt x="23" y="14"/>
                    <a:pt x="25" y="16"/>
                  </a:cubicBezTo>
                  <a:cubicBezTo>
                    <a:pt x="25" y="16"/>
                    <a:pt x="26" y="15"/>
                    <a:pt x="26" y="15"/>
                  </a:cubicBezTo>
                  <a:cubicBezTo>
                    <a:pt x="28" y="14"/>
                    <a:pt x="30" y="13"/>
                    <a:pt x="32" y="14"/>
                  </a:cubicBezTo>
                  <a:cubicBezTo>
                    <a:pt x="33" y="15"/>
                    <a:pt x="41" y="15"/>
                    <a:pt x="48" y="16"/>
                  </a:cubicBezTo>
                  <a:cubicBezTo>
                    <a:pt x="49" y="16"/>
                    <a:pt x="49" y="16"/>
                    <a:pt x="49" y="16"/>
                  </a:cubicBezTo>
                  <a:cubicBezTo>
                    <a:pt x="49" y="16"/>
                    <a:pt x="49" y="16"/>
                    <a:pt x="49" y="16"/>
                  </a:cubicBezTo>
                  <a:cubicBezTo>
                    <a:pt x="49" y="16"/>
                    <a:pt x="49" y="16"/>
                    <a:pt x="49" y="16"/>
                  </a:cubicBezTo>
                  <a:cubicBezTo>
                    <a:pt x="49" y="16"/>
                    <a:pt x="50" y="16"/>
                    <a:pt x="50" y="16"/>
                  </a:cubicBezTo>
                  <a:cubicBezTo>
                    <a:pt x="50" y="16"/>
                    <a:pt x="50" y="16"/>
                    <a:pt x="50" y="16"/>
                  </a:cubicBezTo>
                  <a:cubicBezTo>
                    <a:pt x="50" y="16"/>
                    <a:pt x="50" y="16"/>
                    <a:pt x="51" y="17"/>
                  </a:cubicBezTo>
                  <a:cubicBezTo>
                    <a:pt x="51" y="17"/>
                    <a:pt x="51" y="17"/>
                    <a:pt x="51" y="17"/>
                  </a:cubicBezTo>
                  <a:cubicBezTo>
                    <a:pt x="51" y="17"/>
                    <a:pt x="52" y="17"/>
                    <a:pt x="52" y="17"/>
                  </a:cubicBezTo>
                  <a:cubicBezTo>
                    <a:pt x="52" y="17"/>
                    <a:pt x="52" y="17"/>
                    <a:pt x="52" y="17"/>
                  </a:cubicBezTo>
                  <a:cubicBezTo>
                    <a:pt x="53" y="17"/>
                    <a:pt x="53" y="17"/>
                    <a:pt x="53" y="18"/>
                  </a:cubicBezTo>
                  <a:cubicBezTo>
                    <a:pt x="54" y="18"/>
                    <a:pt x="54" y="18"/>
                    <a:pt x="54" y="18"/>
                  </a:cubicBezTo>
                  <a:cubicBezTo>
                    <a:pt x="54" y="18"/>
                    <a:pt x="55" y="18"/>
                    <a:pt x="55" y="19"/>
                  </a:cubicBezTo>
                  <a:cubicBezTo>
                    <a:pt x="55" y="18"/>
                    <a:pt x="55" y="18"/>
                    <a:pt x="5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3" name="Freeform 1192"/>
            <p:cNvSpPr>
              <a:spLocks/>
            </p:cNvSpPr>
            <p:nvPr/>
          </p:nvSpPr>
          <p:spPr bwMode="auto">
            <a:xfrm>
              <a:off x="2750" y="3327"/>
              <a:ext cx="15" cy="34"/>
            </a:xfrm>
            <a:custGeom>
              <a:avLst/>
              <a:gdLst>
                <a:gd name="T0" fmla="*/ 14 w 16"/>
                <a:gd name="T1" fmla="*/ 22 h 36"/>
                <a:gd name="T2" fmla="*/ 13 w 16"/>
                <a:gd name="T3" fmla="*/ 21 h 36"/>
                <a:gd name="T4" fmla="*/ 12 w 16"/>
                <a:gd name="T5" fmla="*/ 20 h 36"/>
                <a:gd name="T6" fmla="*/ 11 w 16"/>
                <a:gd name="T7" fmla="*/ 19 h 36"/>
                <a:gd name="T8" fmla="*/ 11 w 16"/>
                <a:gd name="T9" fmla="*/ 18 h 36"/>
                <a:gd name="T10" fmla="*/ 10 w 16"/>
                <a:gd name="T11" fmla="*/ 16 h 36"/>
                <a:gd name="T12" fmla="*/ 9 w 16"/>
                <a:gd name="T13" fmla="*/ 13 h 36"/>
                <a:gd name="T14" fmla="*/ 9 w 16"/>
                <a:gd name="T15" fmla="*/ 12 h 36"/>
                <a:gd name="T16" fmla="*/ 9 w 16"/>
                <a:gd name="T17" fmla="*/ 10 h 36"/>
                <a:gd name="T18" fmla="*/ 10 w 16"/>
                <a:gd name="T19" fmla="*/ 9 h 36"/>
                <a:gd name="T20" fmla="*/ 10 w 16"/>
                <a:gd name="T21" fmla="*/ 7 h 36"/>
                <a:gd name="T22" fmla="*/ 10 w 16"/>
                <a:gd name="T23" fmla="*/ 6 h 36"/>
                <a:gd name="T24" fmla="*/ 11 w 16"/>
                <a:gd name="T25" fmla="*/ 4 h 36"/>
                <a:gd name="T26" fmla="*/ 8 w 16"/>
                <a:gd name="T27" fmla="*/ 3 h 36"/>
                <a:gd name="T28" fmla="*/ 7 w 16"/>
                <a:gd name="T29" fmla="*/ 2 h 36"/>
                <a:gd name="T30" fmla="*/ 5 w 16"/>
                <a:gd name="T31" fmla="*/ 1 h 36"/>
                <a:gd name="T32" fmla="*/ 5 w 16"/>
                <a:gd name="T33" fmla="*/ 1 h 36"/>
                <a:gd name="T34" fmla="*/ 3 w 16"/>
                <a:gd name="T35" fmla="*/ 0 h 36"/>
                <a:gd name="T36" fmla="*/ 3 w 16"/>
                <a:gd name="T37" fmla="*/ 0 h 36"/>
                <a:gd name="T38" fmla="*/ 1 w 16"/>
                <a:gd name="T39" fmla="*/ 2 h 36"/>
                <a:gd name="T40" fmla="*/ 1 w 16"/>
                <a:gd name="T41" fmla="*/ 3 h 36"/>
                <a:gd name="T42" fmla="*/ 1 w 16"/>
                <a:gd name="T43" fmla="*/ 3 h 36"/>
                <a:gd name="T44" fmla="*/ 0 w 16"/>
                <a:gd name="T45" fmla="*/ 5 h 36"/>
                <a:gd name="T46" fmla="*/ 0 w 16"/>
                <a:gd name="T47" fmla="*/ 5 h 36"/>
                <a:gd name="T48" fmla="*/ 4 w 16"/>
                <a:gd name="T49" fmla="*/ 10 h 36"/>
                <a:gd name="T50" fmla="*/ 2 w 16"/>
                <a:gd name="T51" fmla="*/ 15 h 36"/>
                <a:gd name="T52" fmla="*/ 0 w 16"/>
                <a:gd name="T53" fmla="*/ 23 h 36"/>
                <a:gd name="T54" fmla="*/ 2 w 16"/>
                <a:gd name="T55" fmla="*/ 28 h 36"/>
                <a:gd name="T56" fmla="*/ 6 w 16"/>
                <a:gd name="T57" fmla="*/ 34 h 36"/>
                <a:gd name="T58" fmla="*/ 7 w 16"/>
                <a:gd name="T59" fmla="*/ 36 h 36"/>
                <a:gd name="T60" fmla="*/ 7 w 16"/>
                <a:gd name="T61" fmla="*/ 36 h 36"/>
                <a:gd name="T62" fmla="*/ 7 w 16"/>
                <a:gd name="T63" fmla="*/ 35 h 36"/>
                <a:gd name="T64" fmla="*/ 8 w 16"/>
                <a:gd name="T65" fmla="*/ 34 h 36"/>
                <a:gd name="T66" fmla="*/ 8 w 16"/>
                <a:gd name="T67" fmla="*/ 33 h 36"/>
                <a:gd name="T68" fmla="*/ 9 w 16"/>
                <a:gd name="T69" fmla="*/ 33 h 36"/>
                <a:gd name="T70" fmla="*/ 9 w 16"/>
                <a:gd name="T71" fmla="*/ 32 h 36"/>
                <a:gd name="T72" fmla="*/ 11 w 16"/>
                <a:gd name="T73" fmla="*/ 31 h 36"/>
                <a:gd name="T74" fmla="*/ 11 w 16"/>
                <a:gd name="T75" fmla="*/ 31 h 36"/>
                <a:gd name="T76" fmla="*/ 12 w 16"/>
                <a:gd name="T77" fmla="*/ 28 h 36"/>
                <a:gd name="T78" fmla="*/ 13 w 16"/>
                <a:gd name="T79" fmla="*/ 27 h 36"/>
                <a:gd name="T80" fmla="*/ 14 w 16"/>
                <a:gd name="T81" fmla="*/ 27 h 36"/>
                <a:gd name="T82" fmla="*/ 14 w 16"/>
                <a:gd name="T83" fmla="*/ 25 h 36"/>
                <a:gd name="T84" fmla="*/ 14 w 16"/>
                <a:gd name="T85" fmla="*/ 25 h 36"/>
                <a:gd name="T86" fmla="*/ 15 w 16"/>
                <a:gd name="T87" fmla="*/ 24 h 36"/>
                <a:gd name="T88" fmla="*/ 15 w 16"/>
                <a:gd name="T89" fmla="*/ 24 h 36"/>
                <a:gd name="T90" fmla="*/ 16 w 16"/>
                <a:gd name="T91" fmla="*/ 23 h 36"/>
                <a:gd name="T92" fmla="*/ 16 w 16"/>
                <a:gd name="T93" fmla="*/ 23 h 36"/>
                <a:gd name="T94" fmla="*/ 15 w 16"/>
                <a:gd name="T95" fmla="*/ 23 h 36"/>
                <a:gd name="T96" fmla="*/ 14 w 16"/>
                <a:gd name="T9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6">
                  <a:moveTo>
                    <a:pt x="14" y="22"/>
                  </a:moveTo>
                  <a:cubicBezTo>
                    <a:pt x="14" y="21"/>
                    <a:pt x="13" y="21"/>
                    <a:pt x="13" y="21"/>
                  </a:cubicBezTo>
                  <a:cubicBezTo>
                    <a:pt x="13" y="21"/>
                    <a:pt x="12" y="20"/>
                    <a:pt x="12" y="20"/>
                  </a:cubicBezTo>
                  <a:cubicBezTo>
                    <a:pt x="12" y="20"/>
                    <a:pt x="12" y="19"/>
                    <a:pt x="11" y="19"/>
                  </a:cubicBezTo>
                  <a:cubicBezTo>
                    <a:pt x="11" y="19"/>
                    <a:pt x="11" y="18"/>
                    <a:pt x="11" y="18"/>
                  </a:cubicBezTo>
                  <a:cubicBezTo>
                    <a:pt x="10" y="17"/>
                    <a:pt x="10" y="17"/>
                    <a:pt x="10" y="16"/>
                  </a:cubicBezTo>
                  <a:cubicBezTo>
                    <a:pt x="9" y="15"/>
                    <a:pt x="9" y="14"/>
                    <a:pt x="9" y="13"/>
                  </a:cubicBezTo>
                  <a:cubicBezTo>
                    <a:pt x="9" y="13"/>
                    <a:pt x="9" y="13"/>
                    <a:pt x="9" y="12"/>
                  </a:cubicBezTo>
                  <a:cubicBezTo>
                    <a:pt x="9" y="12"/>
                    <a:pt x="9" y="11"/>
                    <a:pt x="9" y="10"/>
                  </a:cubicBezTo>
                  <a:cubicBezTo>
                    <a:pt x="10" y="10"/>
                    <a:pt x="10" y="9"/>
                    <a:pt x="10" y="9"/>
                  </a:cubicBezTo>
                  <a:cubicBezTo>
                    <a:pt x="10" y="8"/>
                    <a:pt x="10" y="8"/>
                    <a:pt x="10" y="7"/>
                  </a:cubicBezTo>
                  <a:cubicBezTo>
                    <a:pt x="10" y="6"/>
                    <a:pt x="10" y="6"/>
                    <a:pt x="10" y="6"/>
                  </a:cubicBezTo>
                  <a:cubicBezTo>
                    <a:pt x="10" y="5"/>
                    <a:pt x="10" y="5"/>
                    <a:pt x="11" y="4"/>
                  </a:cubicBezTo>
                  <a:cubicBezTo>
                    <a:pt x="10" y="4"/>
                    <a:pt x="9" y="3"/>
                    <a:pt x="8" y="3"/>
                  </a:cubicBezTo>
                  <a:cubicBezTo>
                    <a:pt x="8" y="3"/>
                    <a:pt x="8" y="3"/>
                    <a:pt x="7" y="2"/>
                  </a:cubicBezTo>
                  <a:cubicBezTo>
                    <a:pt x="7" y="2"/>
                    <a:pt x="6" y="2"/>
                    <a:pt x="5" y="1"/>
                  </a:cubicBezTo>
                  <a:cubicBezTo>
                    <a:pt x="5" y="1"/>
                    <a:pt x="5" y="1"/>
                    <a:pt x="5" y="1"/>
                  </a:cubicBezTo>
                  <a:cubicBezTo>
                    <a:pt x="4" y="1"/>
                    <a:pt x="4" y="0"/>
                    <a:pt x="3" y="0"/>
                  </a:cubicBezTo>
                  <a:cubicBezTo>
                    <a:pt x="3" y="0"/>
                    <a:pt x="3" y="0"/>
                    <a:pt x="3" y="0"/>
                  </a:cubicBezTo>
                  <a:cubicBezTo>
                    <a:pt x="3" y="0"/>
                    <a:pt x="2" y="1"/>
                    <a:pt x="1" y="2"/>
                  </a:cubicBezTo>
                  <a:cubicBezTo>
                    <a:pt x="1" y="2"/>
                    <a:pt x="1" y="3"/>
                    <a:pt x="1" y="3"/>
                  </a:cubicBezTo>
                  <a:cubicBezTo>
                    <a:pt x="1" y="3"/>
                    <a:pt x="1" y="3"/>
                    <a:pt x="1" y="3"/>
                  </a:cubicBezTo>
                  <a:cubicBezTo>
                    <a:pt x="0" y="4"/>
                    <a:pt x="0" y="5"/>
                    <a:pt x="0" y="5"/>
                  </a:cubicBezTo>
                  <a:cubicBezTo>
                    <a:pt x="0" y="5"/>
                    <a:pt x="0" y="5"/>
                    <a:pt x="0" y="5"/>
                  </a:cubicBezTo>
                  <a:cubicBezTo>
                    <a:pt x="2" y="6"/>
                    <a:pt x="4" y="8"/>
                    <a:pt x="4" y="10"/>
                  </a:cubicBezTo>
                  <a:cubicBezTo>
                    <a:pt x="5" y="12"/>
                    <a:pt x="3" y="14"/>
                    <a:pt x="2" y="15"/>
                  </a:cubicBezTo>
                  <a:cubicBezTo>
                    <a:pt x="1" y="16"/>
                    <a:pt x="0" y="19"/>
                    <a:pt x="0" y="23"/>
                  </a:cubicBezTo>
                  <a:cubicBezTo>
                    <a:pt x="0" y="26"/>
                    <a:pt x="1" y="28"/>
                    <a:pt x="2" y="28"/>
                  </a:cubicBezTo>
                  <a:cubicBezTo>
                    <a:pt x="4" y="30"/>
                    <a:pt x="5" y="32"/>
                    <a:pt x="6" y="34"/>
                  </a:cubicBezTo>
                  <a:cubicBezTo>
                    <a:pt x="6" y="35"/>
                    <a:pt x="7" y="35"/>
                    <a:pt x="7" y="36"/>
                  </a:cubicBezTo>
                  <a:cubicBezTo>
                    <a:pt x="7" y="36"/>
                    <a:pt x="7" y="36"/>
                    <a:pt x="7" y="36"/>
                  </a:cubicBezTo>
                  <a:cubicBezTo>
                    <a:pt x="7" y="36"/>
                    <a:pt x="7" y="35"/>
                    <a:pt x="7" y="35"/>
                  </a:cubicBezTo>
                  <a:cubicBezTo>
                    <a:pt x="7" y="35"/>
                    <a:pt x="8" y="34"/>
                    <a:pt x="8" y="34"/>
                  </a:cubicBezTo>
                  <a:cubicBezTo>
                    <a:pt x="8" y="34"/>
                    <a:pt x="8" y="34"/>
                    <a:pt x="8" y="33"/>
                  </a:cubicBezTo>
                  <a:cubicBezTo>
                    <a:pt x="8" y="33"/>
                    <a:pt x="9" y="33"/>
                    <a:pt x="9" y="33"/>
                  </a:cubicBezTo>
                  <a:cubicBezTo>
                    <a:pt x="9" y="32"/>
                    <a:pt x="9" y="32"/>
                    <a:pt x="9" y="32"/>
                  </a:cubicBezTo>
                  <a:cubicBezTo>
                    <a:pt x="10" y="32"/>
                    <a:pt x="10" y="32"/>
                    <a:pt x="11" y="31"/>
                  </a:cubicBezTo>
                  <a:cubicBezTo>
                    <a:pt x="11" y="32"/>
                    <a:pt x="11" y="31"/>
                    <a:pt x="11" y="31"/>
                  </a:cubicBezTo>
                  <a:cubicBezTo>
                    <a:pt x="11" y="30"/>
                    <a:pt x="11" y="29"/>
                    <a:pt x="12" y="28"/>
                  </a:cubicBezTo>
                  <a:cubicBezTo>
                    <a:pt x="13" y="27"/>
                    <a:pt x="13" y="27"/>
                    <a:pt x="13" y="27"/>
                  </a:cubicBezTo>
                  <a:cubicBezTo>
                    <a:pt x="13" y="27"/>
                    <a:pt x="13" y="27"/>
                    <a:pt x="14" y="27"/>
                  </a:cubicBezTo>
                  <a:cubicBezTo>
                    <a:pt x="14" y="26"/>
                    <a:pt x="14" y="26"/>
                    <a:pt x="14" y="25"/>
                  </a:cubicBezTo>
                  <a:cubicBezTo>
                    <a:pt x="14" y="25"/>
                    <a:pt x="14" y="25"/>
                    <a:pt x="14" y="25"/>
                  </a:cubicBezTo>
                  <a:cubicBezTo>
                    <a:pt x="15" y="25"/>
                    <a:pt x="15" y="25"/>
                    <a:pt x="15" y="24"/>
                  </a:cubicBezTo>
                  <a:cubicBezTo>
                    <a:pt x="15" y="24"/>
                    <a:pt x="15" y="24"/>
                    <a:pt x="15" y="24"/>
                  </a:cubicBezTo>
                  <a:cubicBezTo>
                    <a:pt x="15" y="24"/>
                    <a:pt x="15" y="23"/>
                    <a:pt x="16" y="23"/>
                  </a:cubicBezTo>
                  <a:cubicBezTo>
                    <a:pt x="16" y="23"/>
                    <a:pt x="16" y="23"/>
                    <a:pt x="16" y="23"/>
                  </a:cubicBezTo>
                  <a:cubicBezTo>
                    <a:pt x="16" y="23"/>
                    <a:pt x="15" y="23"/>
                    <a:pt x="15" y="23"/>
                  </a:cubicBezTo>
                  <a:cubicBezTo>
                    <a:pt x="15" y="22"/>
                    <a:pt x="15" y="22"/>
                    <a:pt x="1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4" name="Freeform 1193"/>
            <p:cNvSpPr>
              <a:spLocks/>
            </p:cNvSpPr>
            <p:nvPr/>
          </p:nvSpPr>
          <p:spPr bwMode="auto">
            <a:xfrm>
              <a:off x="2650" y="3239"/>
              <a:ext cx="75" cy="33"/>
            </a:xfrm>
            <a:custGeom>
              <a:avLst/>
              <a:gdLst>
                <a:gd name="T0" fmla="*/ 0 w 78"/>
                <a:gd name="T1" fmla="*/ 25 h 34"/>
                <a:gd name="T2" fmla="*/ 0 w 78"/>
                <a:gd name="T3" fmla="*/ 26 h 34"/>
                <a:gd name="T4" fmla="*/ 5 w 78"/>
                <a:gd name="T5" fmla="*/ 27 h 34"/>
                <a:gd name="T6" fmla="*/ 7 w 78"/>
                <a:gd name="T7" fmla="*/ 27 h 34"/>
                <a:gd name="T8" fmla="*/ 8 w 78"/>
                <a:gd name="T9" fmla="*/ 27 h 34"/>
                <a:gd name="T10" fmla="*/ 9 w 78"/>
                <a:gd name="T11" fmla="*/ 27 h 34"/>
                <a:gd name="T12" fmla="*/ 10 w 78"/>
                <a:gd name="T13" fmla="*/ 28 h 34"/>
                <a:gd name="T14" fmla="*/ 10 w 78"/>
                <a:gd name="T15" fmla="*/ 28 h 34"/>
                <a:gd name="T16" fmla="*/ 12 w 78"/>
                <a:gd name="T17" fmla="*/ 29 h 34"/>
                <a:gd name="T18" fmla="*/ 16 w 78"/>
                <a:gd name="T19" fmla="*/ 27 h 34"/>
                <a:gd name="T20" fmla="*/ 29 w 78"/>
                <a:gd name="T21" fmla="*/ 28 h 34"/>
                <a:gd name="T22" fmla="*/ 30 w 78"/>
                <a:gd name="T23" fmla="*/ 29 h 34"/>
                <a:gd name="T24" fmla="*/ 30 w 78"/>
                <a:gd name="T25" fmla="*/ 30 h 34"/>
                <a:gd name="T26" fmla="*/ 30 w 78"/>
                <a:gd name="T27" fmla="*/ 30 h 34"/>
                <a:gd name="T28" fmla="*/ 35 w 78"/>
                <a:gd name="T29" fmla="*/ 31 h 34"/>
                <a:gd name="T30" fmla="*/ 39 w 78"/>
                <a:gd name="T31" fmla="*/ 31 h 34"/>
                <a:gd name="T32" fmla="*/ 51 w 78"/>
                <a:gd name="T33" fmla="*/ 34 h 34"/>
                <a:gd name="T34" fmla="*/ 51 w 78"/>
                <a:gd name="T35" fmla="*/ 34 h 34"/>
                <a:gd name="T36" fmla="*/ 54 w 78"/>
                <a:gd name="T37" fmla="*/ 33 h 34"/>
                <a:gd name="T38" fmla="*/ 66 w 78"/>
                <a:gd name="T39" fmla="*/ 29 h 34"/>
                <a:gd name="T40" fmla="*/ 68 w 78"/>
                <a:gd name="T41" fmla="*/ 28 h 34"/>
                <a:gd name="T42" fmla="*/ 69 w 78"/>
                <a:gd name="T43" fmla="*/ 26 h 34"/>
                <a:gd name="T44" fmla="*/ 70 w 78"/>
                <a:gd name="T45" fmla="*/ 25 h 34"/>
                <a:gd name="T46" fmla="*/ 71 w 78"/>
                <a:gd name="T47" fmla="*/ 21 h 34"/>
                <a:gd name="T48" fmla="*/ 72 w 78"/>
                <a:gd name="T49" fmla="*/ 17 h 34"/>
                <a:gd name="T50" fmla="*/ 74 w 78"/>
                <a:gd name="T51" fmla="*/ 16 h 34"/>
                <a:gd name="T52" fmla="*/ 77 w 78"/>
                <a:gd name="T53" fmla="*/ 15 h 34"/>
                <a:gd name="T54" fmla="*/ 77 w 78"/>
                <a:gd name="T55" fmla="*/ 13 h 34"/>
                <a:gd name="T56" fmla="*/ 78 w 78"/>
                <a:gd name="T57" fmla="*/ 12 h 34"/>
                <a:gd name="T58" fmla="*/ 77 w 78"/>
                <a:gd name="T59" fmla="*/ 10 h 34"/>
                <a:gd name="T60" fmla="*/ 75 w 78"/>
                <a:gd name="T61" fmla="*/ 5 h 34"/>
                <a:gd name="T62" fmla="*/ 75 w 78"/>
                <a:gd name="T63" fmla="*/ 5 h 34"/>
                <a:gd name="T64" fmla="*/ 66 w 78"/>
                <a:gd name="T65" fmla="*/ 3 h 34"/>
                <a:gd name="T66" fmla="*/ 57 w 78"/>
                <a:gd name="T67" fmla="*/ 4 h 34"/>
                <a:gd name="T68" fmla="*/ 48 w 78"/>
                <a:gd name="T69" fmla="*/ 6 h 34"/>
                <a:gd name="T70" fmla="*/ 46 w 78"/>
                <a:gd name="T71" fmla="*/ 6 h 34"/>
                <a:gd name="T72" fmla="*/ 41 w 78"/>
                <a:gd name="T73" fmla="*/ 9 h 34"/>
                <a:gd name="T74" fmla="*/ 38 w 78"/>
                <a:gd name="T75" fmla="*/ 11 h 34"/>
                <a:gd name="T76" fmla="*/ 37 w 78"/>
                <a:gd name="T77" fmla="*/ 17 h 34"/>
                <a:gd name="T78" fmla="*/ 34 w 78"/>
                <a:gd name="T79" fmla="*/ 21 h 34"/>
                <a:gd name="T80" fmla="*/ 28 w 78"/>
                <a:gd name="T81" fmla="*/ 20 h 34"/>
                <a:gd name="T82" fmla="*/ 11 w 78"/>
                <a:gd name="T83" fmla="*/ 23 h 34"/>
                <a:gd name="T84" fmla="*/ 7 w 78"/>
                <a:gd name="T85" fmla="*/ 23 h 34"/>
                <a:gd name="T86" fmla="*/ 1 w 78"/>
                <a:gd name="T87" fmla="*/ 23 h 34"/>
                <a:gd name="T88" fmla="*/ 0 w 78"/>
                <a:gd name="T89" fmla="*/ 23 h 34"/>
                <a:gd name="T90" fmla="*/ 0 w 78"/>
                <a:gd name="T9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 h="34">
                  <a:moveTo>
                    <a:pt x="0" y="24"/>
                  </a:moveTo>
                  <a:cubicBezTo>
                    <a:pt x="0" y="24"/>
                    <a:pt x="0" y="25"/>
                    <a:pt x="0" y="25"/>
                  </a:cubicBezTo>
                  <a:cubicBezTo>
                    <a:pt x="0" y="25"/>
                    <a:pt x="0" y="25"/>
                    <a:pt x="0" y="25"/>
                  </a:cubicBezTo>
                  <a:cubicBezTo>
                    <a:pt x="0" y="25"/>
                    <a:pt x="0" y="26"/>
                    <a:pt x="0" y="26"/>
                  </a:cubicBezTo>
                  <a:cubicBezTo>
                    <a:pt x="0" y="26"/>
                    <a:pt x="2" y="27"/>
                    <a:pt x="3" y="27"/>
                  </a:cubicBezTo>
                  <a:cubicBezTo>
                    <a:pt x="3" y="27"/>
                    <a:pt x="4" y="27"/>
                    <a:pt x="5" y="27"/>
                  </a:cubicBezTo>
                  <a:cubicBezTo>
                    <a:pt x="5" y="27"/>
                    <a:pt x="5" y="27"/>
                    <a:pt x="6" y="27"/>
                  </a:cubicBezTo>
                  <a:cubicBezTo>
                    <a:pt x="6" y="27"/>
                    <a:pt x="6" y="27"/>
                    <a:pt x="7" y="27"/>
                  </a:cubicBezTo>
                  <a:cubicBezTo>
                    <a:pt x="7" y="27"/>
                    <a:pt x="7" y="27"/>
                    <a:pt x="8" y="27"/>
                  </a:cubicBezTo>
                  <a:cubicBezTo>
                    <a:pt x="8" y="27"/>
                    <a:pt x="8" y="27"/>
                    <a:pt x="8" y="27"/>
                  </a:cubicBezTo>
                  <a:cubicBezTo>
                    <a:pt x="9" y="27"/>
                    <a:pt x="9" y="27"/>
                    <a:pt x="9" y="28"/>
                  </a:cubicBezTo>
                  <a:cubicBezTo>
                    <a:pt x="9" y="27"/>
                    <a:pt x="9" y="27"/>
                    <a:pt x="9" y="27"/>
                  </a:cubicBezTo>
                  <a:cubicBezTo>
                    <a:pt x="9" y="28"/>
                    <a:pt x="9" y="28"/>
                    <a:pt x="9" y="28"/>
                  </a:cubicBezTo>
                  <a:cubicBezTo>
                    <a:pt x="9" y="28"/>
                    <a:pt x="10" y="28"/>
                    <a:pt x="10" y="28"/>
                  </a:cubicBezTo>
                  <a:cubicBezTo>
                    <a:pt x="10" y="28"/>
                    <a:pt x="10" y="28"/>
                    <a:pt x="10" y="28"/>
                  </a:cubicBezTo>
                  <a:cubicBezTo>
                    <a:pt x="10" y="28"/>
                    <a:pt x="10" y="28"/>
                    <a:pt x="10" y="28"/>
                  </a:cubicBezTo>
                  <a:cubicBezTo>
                    <a:pt x="10" y="28"/>
                    <a:pt x="10" y="28"/>
                    <a:pt x="10" y="28"/>
                  </a:cubicBezTo>
                  <a:cubicBezTo>
                    <a:pt x="12" y="29"/>
                    <a:pt x="12" y="29"/>
                    <a:pt x="12" y="29"/>
                  </a:cubicBezTo>
                  <a:cubicBezTo>
                    <a:pt x="12" y="29"/>
                    <a:pt x="12" y="29"/>
                    <a:pt x="12" y="29"/>
                  </a:cubicBezTo>
                  <a:cubicBezTo>
                    <a:pt x="14" y="29"/>
                    <a:pt x="15" y="28"/>
                    <a:pt x="16" y="27"/>
                  </a:cubicBezTo>
                  <a:cubicBezTo>
                    <a:pt x="17" y="26"/>
                    <a:pt x="18" y="25"/>
                    <a:pt x="27" y="25"/>
                  </a:cubicBezTo>
                  <a:cubicBezTo>
                    <a:pt x="29" y="25"/>
                    <a:pt x="29" y="27"/>
                    <a:pt x="29" y="28"/>
                  </a:cubicBezTo>
                  <a:cubicBezTo>
                    <a:pt x="30" y="29"/>
                    <a:pt x="30" y="29"/>
                    <a:pt x="30" y="29"/>
                  </a:cubicBezTo>
                  <a:cubicBezTo>
                    <a:pt x="30" y="29"/>
                    <a:pt x="30" y="29"/>
                    <a:pt x="30" y="29"/>
                  </a:cubicBezTo>
                  <a:cubicBezTo>
                    <a:pt x="30" y="30"/>
                    <a:pt x="30" y="30"/>
                    <a:pt x="30" y="30"/>
                  </a:cubicBezTo>
                  <a:cubicBezTo>
                    <a:pt x="30" y="30"/>
                    <a:pt x="30" y="30"/>
                    <a:pt x="30" y="30"/>
                  </a:cubicBezTo>
                  <a:cubicBezTo>
                    <a:pt x="30" y="30"/>
                    <a:pt x="30" y="30"/>
                    <a:pt x="30" y="30"/>
                  </a:cubicBezTo>
                  <a:cubicBezTo>
                    <a:pt x="30" y="30"/>
                    <a:pt x="30" y="30"/>
                    <a:pt x="30" y="30"/>
                  </a:cubicBezTo>
                  <a:cubicBezTo>
                    <a:pt x="30" y="30"/>
                    <a:pt x="31" y="31"/>
                    <a:pt x="35" y="31"/>
                  </a:cubicBezTo>
                  <a:cubicBezTo>
                    <a:pt x="35" y="31"/>
                    <a:pt x="35" y="31"/>
                    <a:pt x="35" y="31"/>
                  </a:cubicBezTo>
                  <a:cubicBezTo>
                    <a:pt x="36" y="31"/>
                    <a:pt x="38" y="31"/>
                    <a:pt x="39" y="31"/>
                  </a:cubicBezTo>
                  <a:cubicBezTo>
                    <a:pt x="39" y="31"/>
                    <a:pt x="39" y="31"/>
                    <a:pt x="39" y="31"/>
                  </a:cubicBezTo>
                  <a:cubicBezTo>
                    <a:pt x="42" y="32"/>
                    <a:pt x="45" y="32"/>
                    <a:pt x="47" y="33"/>
                  </a:cubicBezTo>
                  <a:cubicBezTo>
                    <a:pt x="49" y="33"/>
                    <a:pt x="50" y="33"/>
                    <a:pt x="51" y="34"/>
                  </a:cubicBezTo>
                  <a:cubicBezTo>
                    <a:pt x="51" y="34"/>
                    <a:pt x="51" y="34"/>
                    <a:pt x="51" y="34"/>
                  </a:cubicBezTo>
                  <a:cubicBezTo>
                    <a:pt x="51" y="34"/>
                    <a:pt x="51" y="34"/>
                    <a:pt x="51" y="34"/>
                  </a:cubicBezTo>
                  <a:cubicBezTo>
                    <a:pt x="51" y="34"/>
                    <a:pt x="52" y="34"/>
                    <a:pt x="52" y="34"/>
                  </a:cubicBezTo>
                  <a:cubicBezTo>
                    <a:pt x="52" y="34"/>
                    <a:pt x="53" y="33"/>
                    <a:pt x="54" y="33"/>
                  </a:cubicBezTo>
                  <a:cubicBezTo>
                    <a:pt x="56" y="32"/>
                    <a:pt x="58" y="30"/>
                    <a:pt x="61" y="30"/>
                  </a:cubicBezTo>
                  <a:cubicBezTo>
                    <a:pt x="63" y="30"/>
                    <a:pt x="65" y="30"/>
                    <a:pt x="66" y="29"/>
                  </a:cubicBezTo>
                  <a:cubicBezTo>
                    <a:pt x="66" y="29"/>
                    <a:pt x="66" y="29"/>
                    <a:pt x="67" y="28"/>
                  </a:cubicBezTo>
                  <a:cubicBezTo>
                    <a:pt x="67" y="28"/>
                    <a:pt x="67" y="28"/>
                    <a:pt x="68" y="28"/>
                  </a:cubicBezTo>
                  <a:cubicBezTo>
                    <a:pt x="68" y="28"/>
                    <a:pt x="68" y="28"/>
                    <a:pt x="68" y="28"/>
                  </a:cubicBezTo>
                  <a:cubicBezTo>
                    <a:pt x="68" y="27"/>
                    <a:pt x="68" y="27"/>
                    <a:pt x="69" y="26"/>
                  </a:cubicBezTo>
                  <a:cubicBezTo>
                    <a:pt x="69" y="26"/>
                    <a:pt x="69" y="26"/>
                    <a:pt x="69" y="26"/>
                  </a:cubicBezTo>
                  <a:cubicBezTo>
                    <a:pt x="69" y="26"/>
                    <a:pt x="70" y="25"/>
                    <a:pt x="70" y="25"/>
                  </a:cubicBezTo>
                  <a:cubicBezTo>
                    <a:pt x="70" y="25"/>
                    <a:pt x="70" y="25"/>
                    <a:pt x="70" y="25"/>
                  </a:cubicBezTo>
                  <a:cubicBezTo>
                    <a:pt x="70" y="24"/>
                    <a:pt x="70" y="22"/>
                    <a:pt x="71" y="21"/>
                  </a:cubicBezTo>
                  <a:cubicBezTo>
                    <a:pt x="71" y="21"/>
                    <a:pt x="71" y="20"/>
                    <a:pt x="71" y="20"/>
                  </a:cubicBezTo>
                  <a:cubicBezTo>
                    <a:pt x="71" y="19"/>
                    <a:pt x="71" y="18"/>
                    <a:pt x="72" y="17"/>
                  </a:cubicBezTo>
                  <a:cubicBezTo>
                    <a:pt x="72" y="16"/>
                    <a:pt x="73" y="16"/>
                    <a:pt x="74" y="16"/>
                  </a:cubicBezTo>
                  <a:cubicBezTo>
                    <a:pt x="74" y="16"/>
                    <a:pt x="74" y="16"/>
                    <a:pt x="74" y="16"/>
                  </a:cubicBezTo>
                  <a:cubicBezTo>
                    <a:pt x="75" y="16"/>
                    <a:pt x="76" y="16"/>
                    <a:pt x="76" y="16"/>
                  </a:cubicBezTo>
                  <a:cubicBezTo>
                    <a:pt x="77" y="16"/>
                    <a:pt x="77" y="16"/>
                    <a:pt x="77" y="15"/>
                  </a:cubicBezTo>
                  <a:cubicBezTo>
                    <a:pt x="77" y="14"/>
                    <a:pt x="77" y="14"/>
                    <a:pt x="77" y="13"/>
                  </a:cubicBezTo>
                  <a:cubicBezTo>
                    <a:pt x="77" y="13"/>
                    <a:pt x="77" y="13"/>
                    <a:pt x="77" y="13"/>
                  </a:cubicBezTo>
                  <a:cubicBezTo>
                    <a:pt x="78" y="13"/>
                    <a:pt x="78" y="12"/>
                    <a:pt x="78" y="12"/>
                  </a:cubicBezTo>
                  <a:cubicBezTo>
                    <a:pt x="78" y="12"/>
                    <a:pt x="78" y="12"/>
                    <a:pt x="78" y="12"/>
                  </a:cubicBezTo>
                  <a:cubicBezTo>
                    <a:pt x="78" y="11"/>
                    <a:pt x="78" y="11"/>
                    <a:pt x="77" y="10"/>
                  </a:cubicBezTo>
                  <a:cubicBezTo>
                    <a:pt x="77" y="10"/>
                    <a:pt x="77" y="10"/>
                    <a:pt x="77" y="10"/>
                  </a:cubicBezTo>
                  <a:cubicBezTo>
                    <a:pt x="77" y="10"/>
                    <a:pt x="77" y="10"/>
                    <a:pt x="77" y="10"/>
                  </a:cubicBezTo>
                  <a:cubicBezTo>
                    <a:pt x="75" y="5"/>
                    <a:pt x="75" y="5"/>
                    <a:pt x="75" y="5"/>
                  </a:cubicBezTo>
                  <a:cubicBezTo>
                    <a:pt x="75" y="5"/>
                    <a:pt x="75" y="5"/>
                    <a:pt x="75" y="5"/>
                  </a:cubicBezTo>
                  <a:cubicBezTo>
                    <a:pt x="75" y="5"/>
                    <a:pt x="75" y="5"/>
                    <a:pt x="75" y="5"/>
                  </a:cubicBezTo>
                  <a:cubicBezTo>
                    <a:pt x="74" y="5"/>
                    <a:pt x="73" y="5"/>
                    <a:pt x="72" y="5"/>
                  </a:cubicBezTo>
                  <a:cubicBezTo>
                    <a:pt x="70" y="5"/>
                    <a:pt x="68" y="4"/>
                    <a:pt x="66" y="3"/>
                  </a:cubicBezTo>
                  <a:cubicBezTo>
                    <a:pt x="65" y="1"/>
                    <a:pt x="61" y="0"/>
                    <a:pt x="59" y="0"/>
                  </a:cubicBezTo>
                  <a:cubicBezTo>
                    <a:pt x="58" y="1"/>
                    <a:pt x="58" y="3"/>
                    <a:pt x="57" y="4"/>
                  </a:cubicBezTo>
                  <a:cubicBezTo>
                    <a:pt x="56" y="6"/>
                    <a:pt x="54" y="6"/>
                    <a:pt x="51" y="6"/>
                  </a:cubicBezTo>
                  <a:cubicBezTo>
                    <a:pt x="50" y="6"/>
                    <a:pt x="49" y="6"/>
                    <a:pt x="48" y="6"/>
                  </a:cubicBezTo>
                  <a:cubicBezTo>
                    <a:pt x="48" y="6"/>
                    <a:pt x="47" y="6"/>
                    <a:pt x="47" y="6"/>
                  </a:cubicBezTo>
                  <a:cubicBezTo>
                    <a:pt x="47" y="6"/>
                    <a:pt x="46" y="6"/>
                    <a:pt x="46" y="6"/>
                  </a:cubicBezTo>
                  <a:cubicBezTo>
                    <a:pt x="45" y="6"/>
                    <a:pt x="45" y="7"/>
                    <a:pt x="44" y="7"/>
                  </a:cubicBezTo>
                  <a:cubicBezTo>
                    <a:pt x="43" y="8"/>
                    <a:pt x="42" y="8"/>
                    <a:pt x="41" y="9"/>
                  </a:cubicBezTo>
                  <a:cubicBezTo>
                    <a:pt x="41" y="10"/>
                    <a:pt x="40" y="10"/>
                    <a:pt x="39" y="11"/>
                  </a:cubicBezTo>
                  <a:cubicBezTo>
                    <a:pt x="39" y="11"/>
                    <a:pt x="38" y="11"/>
                    <a:pt x="38" y="11"/>
                  </a:cubicBezTo>
                  <a:cubicBezTo>
                    <a:pt x="37" y="12"/>
                    <a:pt x="36" y="12"/>
                    <a:pt x="37" y="14"/>
                  </a:cubicBezTo>
                  <a:cubicBezTo>
                    <a:pt x="37" y="15"/>
                    <a:pt x="37" y="16"/>
                    <a:pt x="37" y="17"/>
                  </a:cubicBezTo>
                  <a:cubicBezTo>
                    <a:pt x="37" y="18"/>
                    <a:pt x="37" y="19"/>
                    <a:pt x="37" y="20"/>
                  </a:cubicBezTo>
                  <a:cubicBezTo>
                    <a:pt x="36" y="21"/>
                    <a:pt x="35" y="21"/>
                    <a:pt x="34" y="21"/>
                  </a:cubicBezTo>
                  <a:cubicBezTo>
                    <a:pt x="32" y="21"/>
                    <a:pt x="31" y="20"/>
                    <a:pt x="30" y="20"/>
                  </a:cubicBezTo>
                  <a:cubicBezTo>
                    <a:pt x="30" y="20"/>
                    <a:pt x="29" y="20"/>
                    <a:pt x="28" y="20"/>
                  </a:cubicBezTo>
                  <a:cubicBezTo>
                    <a:pt x="25" y="20"/>
                    <a:pt x="21" y="21"/>
                    <a:pt x="20" y="22"/>
                  </a:cubicBezTo>
                  <a:cubicBezTo>
                    <a:pt x="18" y="24"/>
                    <a:pt x="14" y="24"/>
                    <a:pt x="11" y="23"/>
                  </a:cubicBezTo>
                  <a:cubicBezTo>
                    <a:pt x="11" y="22"/>
                    <a:pt x="10" y="22"/>
                    <a:pt x="9" y="22"/>
                  </a:cubicBezTo>
                  <a:cubicBezTo>
                    <a:pt x="8" y="22"/>
                    <a:pt x="7" y="23"/>
                    <a:pt x="7" y="23"/>
                  </a:cubicBezTo>
                  <a:cubicBezTo>
                    <a:pt x="6" y="24"/>
                    <a:pt x="5" y="25"/>
                    <a:pt x="5" y="25"/>
                  </a:cubicBezTo>
                  <a:cubicBezTo>
                    <a:pt x="3" y="25"/>
                    <a:pt x="2" y="24"/>
                    <a:pt x="1" y="23"/>
                  </a:cubicBezTo>
                  <a:cubicBezTo>
                    <a:pt x="1" y="23"/>
                    <a:pt x="1" y="23"/>
                    <a:pt x="0" y="23"/>
                  </a:cubicBezTo>
                  <a:cubicBezTo>
                    <a:pt x="0" y="23"/>
                    <a:pt x="0" y="23"/>
                    <a:pt x="0" y="23"/>
                  </a:cubicBezTo>
                  <a:cubicBezTo>
                    <a:pt x="0" y="23"/>
                    <a:pt x="0" y="22"/>
                    <a:pt x="0" y="22"/>
                  </a:cubicBezTo>
                  <a:cubicBezTo>
                    <a:pt x="0" y="23"/>
                    <a:pt x="0" y="23"/>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5" name="Freeform 1194"/>
            <p:cNvSpPr>
              <a:spLocks/>
            </p:cNvSpPr>
            <p:nvPr/>
          </p:nvSpPr>
          <p:spPr bwMode="auto">
            <a:xfrm>
              <a:off x="2718" y="3244"/>
              <a:ext cx="66" cy="36"/>
            </a:xfrm>
            <a:custGeom>
              <a:avLst/>
              <a:gdLst>
                <a:gd name="T0" fmla="*/ 37 w 69"/>
                <a:gd name="T1" fmla="*/ 32 h 37"/>
                <a:gd name="T2" fmla="*/ 38 w 69"/>
                <a:gd name="T3" fmla="*/ 32 h 37"/>
                <a:gd name="T4" fmla="*/ 43 w 69"/>
                <a:gd name="T5" fmla="*/ 34 h 37"/>
                <a:gd name="T6" fmla="*/ 45 w 69"/>
                <a:gd name="T7" fmla="*/ 34 h 37"/>
                <a:gd name="T8" fmla="*/ 45 w 69"/>
                <a:gd name="T9" fmla="*/ 34 h 37"/>
                <a:gd name="T10" fmla="*/ 50 w 69"/>
                <a:gd name="T11" fmla="*/ 30 h 37"/>
                <a:gd name="T12" fmla="*/ 55 w 69"/>
                <a:gd name="T13" fmla="*/ 22 h 37"/>
                <a:gd name="T14" fmla="*/ 61 w 69"/>
                <a:gd name="T15" fmla="*/ 12 h 37"/>
                <a:gd name="T16" fmla="*/ 68 w 69"/>
                <a:gd name="T17" fmla="*/ 8 h 37"/>
                <a:gd name="T18" fmla="*/ 68 w 69"/>
                <a:gd name="T19" fmla="*/ 8 h 37"/>
                <a:gd name="T20" fmla="*/ 67 w 69"/>
                <a:gd name="T21" fmla="*/ 7 h 37"/>
                <a:gd name="T22" fmla="*/ 65 w 69"/>
                <a:gd name="T23" fmla="*/ 6 h 37"/>
                <a:gd name="T24" fmla="*/ 63 w 69"/>
                <a:gd name="T25" fmla="*/ 5 h 37"/>
                <a:gd name="T26" fmla="*/ 62 w 69"/>
                <a:gd name="T27" fmla="*/ 5 h 37"/>
                <a:gd name="T28" fmla="*/ 60 w 69"/>
                <a:gd name="T29" fmla="*/ 4 h 37"/>
                <a:gd name="T30" fmla="*/ 59 w 69"/>
                <a:gd name="T31" fmla="*/ 4 h 37"/>
                <a:gd name="T32" fmla="*/ 59 w 69"/>
                <a:gd name="T33" fmla="*/ 4 h 37"/>
                <a:gd name="T34" fmla="*/ 58 w 69"/>
                <a:gd name="T35" fmla="*/ 3 h 37"/>
                <a:gd name="T36" fmla="*/ 58 w 69"/>
                <a:gd name="T37" fmla="*/ 3 h 37"/>
                <a:gd name="T38" fmla="*/ 50 w 69"/>
                <a:gd name="T39" fmla="*/ 1 h 37"/>
                <a:gd name="T40" fmla="*/ 46 w 69"/>
                <a:gd name="T41" fmla="*/ 3 h 37"/>
                <a:gd name="T42" fmla="*/ 28 w 69"/>
                <a:gd name="T43" fmla="*/ 9 h 37"/>
                <a:gd name="T44" fmla="*/ 19 w 69"/>
                <a:gd name="T45" fmla="*/ 13 h 37"/>
                <a:gd name="T46" fmla="*/ 18 w 69"/>
                <a:gd name="T47" fmla="*/ 13 h 37"/>
                <a:gd name="T48" fmla="*/ 17 w 69"/>
                <a:gd name="T49" fmla="*/ 12 h 37"/>
                <a:gd name="T50" fmla="*/ 15 w 69"/>
                <a:gd name="T51" fmla="*/ 12 h 37"/>
                <a:gd name="T52" fmla="*/ 14 w 69"/>
                <a:gd name="T53" fmla="*/ 12 h 37"/>
                <a:gd name="T54" fmla="*/ 12 w 69"/>
                <a:gd name="T55" fmla="*/ 12 h 37"/>
                <a:gd name="T56" fmla="*/ 11 w 69"/>
                <a:gd name="T57" fmla="*/ 11 h 37"/>
                <a:gd name="T58" fmla="*/ 10 w 69"/>
                <a:gd name="T59" fmla="*/ 10 h 37"/>
                <a:gd name="T60" fmla="*/ 10 w 69"/>
                <a:gd name="T61" fmla="*/ 12 h 37"/>
                <a:gd name="T62" fmla="*/ 8 w 69"/>
                <a:gd name="T63" fmla="*/ 14 h 37"/>
                <a:gd name="T64" fmla="*/ 7 w 69"/>
                <a:gd name="T65" fmla="*/ 15 h 37"/>
                <a:gd name="T66" fmla="*/ 3 w 69"/>
                <a:gd name="T67" fmla="*/ 18 h 37"/>
                <a:gd name="T68" fmla="*/ 0 w 69"/>
                <a:gd name="T69" fmla="*/ 24 h 37"/>
                <a:gd name="T70" fmla="*/ 0 w 69"/>
                <a:gd name="T71" fmla="*/ 24 h 37"/>
                <a:gd name="T72" fmla="*/ 1 w 69"/>
                <a:gd name="T73" fmla="*/ 25 h 37"/>
                <a:gd name="T74" fmla="*/ 2 w 69"/>
                <a:gd name="T75" fmla="*/ 26 h 37"/>
                <a:gd name="T76" fmla="*/ 3 w 69"/>
                <a:gd name="T77" fmla="*/ 28 h 37"/>
                <a:gd name="T78" fmla="*/ 3 w 69"/>
                <a:gd name="T79" fmla="*/ 28 h 37"/>
                <a:gd name="T80" fmla="*/ 4 w 69"/>
                <a:gd name="T81" fmla="*/ 29 h 37"/>
                <a:gd name="T82" fmla="*/ 5 w 69"/>
                <a:gd name="T83" fmla="*/ 30 h 37"/>
                <a:gd name="T84" fmla="*/ 7 w 69"/>
                <a:gd name="T85" fmla="*/ 31 h 37"/>
                <a:gd name="T86" fmla="*/ 8 w 69"/>
                <a:gd name="T87" fmla="*/ 32 h 37"/>
                <a:gd name="T88" fmla="*/ 9 w 69"/>
                <a:gd name="T89" fmla="*/ 33 h 37"/>
                <a:gd name="T90" fmla="*/ 11 w 69"/>
                <a:gd name="T91" fmla="*/ 34 h 37"/>
                <a:gd name="T92" fmla="*/ 12 w 69"/>
                <a:gd name="T93" fmla="*/ 35 h 37"/>
                <a:gd name="T94" fmla="*/ 21 w 69"/>
                <a:gd name="T9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 h="37">
                  <a:moveTo>
                    <a:pt x="25" y="36"/>
                  </a:moveTo>
                  <a:cubicBezTo>
                    <a:pt x="30" y="34"/>
                    <a:pt x="37" y="32"/>
                    <a:pt x="37" y="32"/>
                  </a:cubicBezTo>
                  <a:cubicBezTo>
                    <a:pt x="37" y="32"/>
                    <a:pt x="37" y="32"/>
                    <a:pt x="37" y="32"/>
                  </a:cubicBezTo>
                  <a:cubicBezTo>
                    <a:pt x="38" y="32"/>
                    <a:pt x="38" y="32"/>
                    <a:pt x="38" y="32"/>
                  </a:cubicBezTo>
                  <a:cubicBezTo>
                    <a:pt x="38" y="32"/>
                    <a:pt x="41" y="33"/>
                    <a:pt x="42" y="33"/>
                  </a:cubicBezTo>
                  <a:cubicBezTo>
                    <a:pt x="43" y="33"/>
                    <a:pt x="43" y="34"/>
                    <a:pt x="43" y="34"/>
                  </a:cubicBezTo>
                  <a:cubicBezTo>
                    <a:pt x="43" y="34"/>
                    <a:pt x="43" y="34"/>
                    <a:pt x="43" y="34"/>
                  </a:cubicBezTo>
                  <a:cubicBezTo>
                    <a:pt x="44" y="34"/>
                    <a:pt x="44" y="34"/>
                    <a:pt x="45" y="34"/>
                  </a:cubicBezTo>
                  <a:cubicBezTo>
                    <a:pt x="45" y="34"/>
                    <a:pt x="45" y="34"/>
                    <a:pt x="45" y="34"/>
                  </a:cubicBezTo>
                  <a:cubicBezTo>
                    <a:pt x="45" y="34"/>
                    <a:pt x="45" y="34"/>
                    <a:pt x="45" y="34"/>
                  </a:cubicBezTo>
                  <a:cubicBezTo>
                    <a:pt x="45" y="34"/>
                    <a:pt x="45" y="33"/>
                    <a:pt x="46" y="33"/>
                  </a:cubicBezTo>
                  <a:cubicBezTo>
                    <a:pt x="47" y="32"/>
                    <a:pt x="49" y="32"/>
                    <a:pt x="50" y="30"/>
                  </a:cubicBezTo>
                  <a:cubicBezTo>
                    <a:pt x="50" y="30"/>
                    <a:pt x="50" y="30"/>
                    <a:pt x="50" y="30"/>
                  </a:cubicBezTo>
                  <a:cubicBezTo>
                    <a:pt x="52" y="28"/>
                    <a:pt x="54" y="25"/>
                    <a:pt x="55" y="22"/>
                  </a:cubicBezTo>
                  <a:cubicBezTo>
                    <a:pt x="56" y="21"/>
                    <a:pt x="56" y="20"/>
                    <a:pt x="57" y="19"/>
                  </a:cubicBezTo>
                  <a:cubicBezTo>
                    <a:pt x="59" y="15"/>
                    <a:pt x="60" y="13"/>
                    <a:pt x="61" y="12"/>
                  </a:cubicBezTo>
                  <a:cubicBezTo>
                    <a:pt x="62" y="12"/>
                    <a:pt x="63" y="12"/>
                    <a:pt x="64" y="11"/>
                  </a:cubicBezTo>
                  <a:cubicBezTo>
                    <a:pt x="65" y="10"/>
                    <a:pt x="67" y="9"/>
                    <a:pt x="68" y="8"/>
                  </a:cubicBezTo>
                  <a:cubicBezTo>
                    <a:pt x="69" y="8"/>
                    <a:pt x="69" y="8"/>
                    <a:pt x="69" y="8"/>
                  </a:cubicBezTo>
                  <a:cubicBezTo>
                    <a:pt x="68" y="8"/>
                    <a:pt x="68" y="8"/>
                    <a:pt x="68" y="8"/>
                  </a:cubicBezTo>
                  <a:cubicBezTo>
                    <a:pt x="68" y="7"/>
                    <a:pt x="67" y="7"/>
                    <a:pt x="67" y="7"/>
                  </a:cubicBezTo>
                  <a:cubicBezTo>
                    <a:pt x="67" y="7"/>
                    <a:pt x="67" y="7"/>
                    <a:pt x="67" y="7"/>
                  </a:cubicBezTo>
                  <a:cubicBezTo>
                    <a:pt x="66" y="7"/>
                    <a:pt x="66" y="6"/>
                    <a:pt x="66" y="6"/>
                  </a:cubicBezTo>
                  <a:cubicBezTo>
                    <a:pt x="65" y="6"/>
                    <a:pt x="65" y="6"/>
                    <a:pt x="65" y="6"/>
                  </a:cubicBezTo>
                  <a:cubicBezTo>
                    <a:pt x="65" y="6"/>
                    <a:pt x="65" y="6"/>
                    <a:pt x="65" y="6"/>
                  </a:cubicBezTo>
                  <a:cubicBezTo>
                    <a:pt x="64" y="6"/>
                    <a:pt x="64" y="6"/>
                    <a:pt x="63" y="5"/>
                  </a:cubicBezTo>
                  <a:cubicBezTo>
                    <a:pt x="63" y="5"/>
                    <a:pt x="63" y="5"/>
                    <a:pt x="63" y="5"/>
                  </a:cubicBezTo>
                  <a:cubicBezTo>
                    <a:pt x="62" y="5"/>
                    <a:pt x="62" y="5"/>
                    <a:pt x="62" y="5"/>
                  </a:cubicBezTo>
                  <a:cubicBezTo>
                    <a:pt x="62" y="5"/>
                    <a:pt x="61" y="5"/>
                    <a:pt x="61" y="5"/>
                  </a:cubicBezTo>
                  <a:cubicBezTo>
                    <a:pt x="61" y="5"/>
                    <a:pt x="61" y="5"/>
                    <a:pt x="60" y="4"/>
                  </a:cubicBezTo>
                  <a:cubicBezTo>
                    <a:pt x="60" y="4"/>
                    <a:pt x="60" y="4"/>
                    <a:pt x="60" y="4"/>
                  </a:cubicBezTo>
                  <a:cubicBezTo>
                    <a:pt x="60" y="4"/>
                    <a:pt x="60" y="4"/>
                    <a:pt x="59" y="4"/>
                  </a:cubicBezTo>
                  <a:cubicBezTo>
                    <a:pt x="59" y="4"/>
                    <a:pt x="59" y="4"/>
                    <a:pt x="59" y="4"/>
                  </a:cubicBezTo>
                  <a:cubicBezTo>
                    <a:pt x="59" y="4"/>
                    <a:pt x="59" y="4"/>
                    <a:pt x="59" y="4"/>
                  </a:cubicBezTo>
                  <a:cubicBezTo>
                    <a:pt x="59" y="4"/>
                    <a:pt x="59" y="4"/>
                    <a:pt x="58" y="4"/>
                  </a:cubicBezTo>
                  <a:cubicBezTo>
                    <a:pt x="58" y="3"/>
                    <a:pt x="58" y="3"/>
                    <a:pt x="58" y="3"/>
                  </a:cubicBezTo>
                  <a:cubicBezTo>
                    <a:pt x="58" y="3"/>
                    <a:pt x="58" y="3"/>
                    <a:pt x="58" y="3"/>
                  </a:cubicBezTo>
                  <a:cubicBezTo>
                    <a:pt x="58" y="3"/>
                    <a:pt x="58" y="3"/>
                    <a:pt x="58" y="3"/>
                  </a:cubicBezTo>
                  <a:cubicBezTo>
                    <a:pt x="58" y="3"/>
                    <a:pt x="58" y="3"/>
                    <a:pt x="58" y="3"/>
                  </a:cubicBezTo>
                  <a:cubicBezTo>
                    <a:pt x="57" y="2"/>
                    <a:pt x="52" y="1"/>
                    <a:pt x="50" y="1"/>
                  </a:cubicBezTo>
                  <a:cubicBezTo>
                    <a:pt x="50" y="0"/>
                    <a:pt x="49" y="0"/>
                    <a:pt x="49" y="0"/>
                  </a:cubicBezTo>
                  <a:cubicBezTo>
                    <a:pt x="48" y="1"/>
                    <a:pt x="47" y="2"/>
                    <a:pt x="46" y="3"/>
                  </a:cubicBezTo>
                  <a:cubicBezTo>
                    <a:pt x="42" y="5"/>
                    <a:pt x="40" y="7"/>
                    <a:pt x="38" y="7"/>
                  </a:cubicBezTo>
                  <a:cubicBezTo>
                    <a:pt x="36" y="7"/>
                    <a:pt x="30" y="8"/>
                    <a:pt x="28" y="9"/>
                  </a:cubicBezTo>
                  <a:cubicBezTo>
                    <a:pt x="28" y="11"/>
                    <a:pt x="25" y="13"/>
                    <a:pt x="20" y="13"/>
                  </a:cubicBezTo>
                  <a:cubicBezTo>
                    <a:pt x="19" y="13"/>
                    <a:pt x="19" y="13"/>
                    <a:pt x="19" y="13"/>
                  </a:cubicBezTo>
                  <a:cubicBezTo>
                    <a:pt x="19" y="13"/>
                    <a:pt x="19" y="13"/>
                    <a:pt x="19" y="13"/>
                  </a:cubicBezTo>
                  <a:cubicBezTo>
                    <a:pt x="18" y="13"/>
                    <a:pt x="18" y="13"/>
                    <a:pt x="18" y="13"/>
                  </a:cubicBezTo>
                  <a:cubicBezTo>
                    <a:pt x="18" y="13"/>
                    <a:pt x="18" y="13"/>
                    <a:pt x="17" y="13"/>
                  </a:cubicBezTo>
                  <a:cubicBezTo>
                    <a:pt x="17" y="13"/>
                    <a:pt x="17" y="13"/>
                    <a:pt x="17" y="12"/>
                  </a:cubicBezTo>
                  <a:cubicBezTo>
                    <a:pt x="16" y="12"/>
                    <a:pt x="16" y="12"/>
                    <a:pt x="16" y="12"/>
                  </a:cubicBezTo>
                  <a:cubicBezTo>
                    <a:pt x="16" y="12"/>
                    <a:pt x="16" y="12"/>
                    <a:pt x="15" y="12"/>
                  </a:cubicBezTo>
                  <a:cubicBezTo>
                    <a:pt x="15" y="12"/>
                    <a:pt x="15" y="12"/>
                    <a:pt x="15" y="12"/>
                  </a:cubicBezTo>
                  <a:cubicBezTo>
                    <a:pt x="14" y="12"/>
                    <a:pt x="14" y="12"/>
                    <a:pt x="14" y="12"/>
                  </a:cubicBezTo>
                  <a:cubicBezTo>
                    <a:pt x="14" y="12"/>
                    <a:pt x="13" y="12"/>
                    <a:pt x="13" y="12"/>
                  </a:cubicBezTo>
                  <a:cubicBezTo>
                    <a:pt x="13" y="12"/>
                    <a:pt x="13" y="12"/>
                    <a:pt x="12" y="12"/>
                  </a:cubicBezTo>
                  <a:cubicBezTo>
                    <a:pt x="12" y="11"/>
                    <a:pt x="12" y="11"/>
                    <a:pt x="12" y="11"/>
                  </a:cubicBezTo>
                  <a:cubicBezTo>
                    <a:pt x="12" y="11"/>
                    <a:pt x="11" y="11"/>
                    <a:pt x="11" y="11"/>
                  </a:cubicBezTo>
                  <a:cubicBezTo>
                    <a:pt x="11" y="11"/>
                    <a:pt x="11" y="11"/>
                    <a:pt x="11" y="11"/>
                  </a:cubicBezTo>
                  <a:cubicBezTo>
                    <a:pt x="10" y="11"/>
                    <a:pt x="10" y="10"/>
                    <a:pt x="10" y="10"/>
                  </a:cubicBezTo>
                  <a:cubicBezTo>
                    <a:pt x="10" y="11"/>
                    <a:pt x="10" y="11"/>
                    <a:pt x="10" y="11"/>
                  </a:cubicBezTo>
                  <a:cubicBezTo>
                    <a:pt x="10" y="12"/>
                    <a:pt x="10" y="12"/>
                    <a:pt x="10" y="12"/>
                  </a:cubicBezTo>
                  <a:cubicBezTo>
                    <a:pt x="9" y="13"/>
                    <a:pt x="9" y="13"/>
                    <a:pt x="9" y="13"/>
                  </a:cubicBezTo>
                  <a:cubicBezTo>
                    <a:pt x="9" y="13"/>
                    <a:pt x="9" y="14"/>
                    <a:pt x="8" y="14"/>
                  </a:cubicBezTo>
                  <a:cubicBezTo>
                    <a:pt x="8" y="14"/>
                    <a:pt x="7" y="14"/>
                    <a:pt x="7" y="14"/>
                  </a:cubicBezTo>
                  <a:cubicBezTo>
                    <a:pt x="7" y="14"/>
                    <a:pt x="7" y="15"/>
                    <a:pt x="7" y="15"/>
                  </a:cubicBezTo>
                  <a:cubicBezTo>
                    <a:pt x="6" y="15"/>
                    <a:pt x="5" y="15"/>
                    <a:pt x="4" y="15"/>
                  </a:cubicBezTo>
                  <a:cubicBezTo>
                    <a:pt x="4" y="16"/>
                    <a:pt x="4" y="17"/>
                    <a:pt x="3" y="18"/>
                  </a:cubicBezTo>
                  <a:cubicBezTo>
                    <a:pt x="3" y="19"/>
                    <a:pt x="3" y="19"/>
                    <a:pt x="3" y="20"/>
                  </a:cubicBezTo>
                  <a:cubicBezTo>
                    <a:pt x="3" y="21"/>
                    <a:pt x="3" y="24"/>
                    <a:pt x="0" y="24"/>
                  </a:cubicBezTo>
                  <a:cubicBezTo>
                    <a:pt x="0" y="24"/>
                    <a:pt x="0" y="24"/>
                    <a:pt x="0" y="24"/>
                  </a:cubicBezTo>
                  <a:cubicBezTo>
                    <a:pt x="0" y="24"/>
                    <a:pt x="0" y="24"/>
                    <a:pt x="0" y="24"/>
                  </a:cubicBezTo>
                  <a:cubicBezTo>
                    <a:pt x="1" y="24"/>
                    <a:pt x="1" y="24"/>
                    <a:pt x="1" y="25"/>
                  </a:cubicBezTo>
                  <a:cubicBezTo>
                    <a:pt x="1" y="25"/>
                    <a:pt x="1" y="25"/>
                    <a:pt x="1" y="25"/>
                  </a:cubicBezTo>
                  <a:cubicBezTo>
                    <a:pt x="1" y="25"/>
                    <a:pt x="1" y="25"/>
                    <a:pt x="1" y="25"/>
                  </a:cubicBezTo>
                  <a:cubicBezTo>
                    <a:pt x="1" y="26"/>
                    <a:pt x="2" y="26"/>
                    <a:pt x="2" y="26"/>
                  </a:cubicBezTo>
                  <a:cubicBezTo>
                    <a:pt x="2" y="26"/>
                    <a:pt x="2" y="26"/>
                    <a:pt x="2" y="27"/>
                  </a:cubicBezTo>
                  <a:cubicBezTo>
                    <a:pt x="2" y="27"/>
                    <a:pt x="2" y="27"/>
                    <a:pt x="3" y="28"/>
                  </a:cubicBezTo>
                  <a:cubicBezTo>
                    <a:pt x="3" y="28"/>
                    <a:pt x="3" y="28"/>
                    <a:pt x="3" y="28"/>
                  </a:cubicBezTo>
                  <a:cubicBezTo>
                    <a:pt x="3" y="28"/>
                    <a:pt x="3" y="28"/>
                    <a:pt x="3" y="28"/>
                  </a:cubicBezTo>
                  <a:cubicBezTo>
                    <a:pt x="3" y="28"/>
                    <a:pt x="3" y="28"/>
                    <a:pt x="3" y="28"/>
                  </a:cubicBezTo>
                  <a:cubicBezTo>
                    <a:pt x="3" y="29"/>
                    <a:pt x="4" y="29"/>
                    <a:pt x="4" y="29"/>
                  </a:cubicBezTo>
                  <a:cubicBezTo>
                    <a:pt x="4" y="29"/>
                    <a:pt x="4" y="29"/>
                    <a:pt x="4" y="29"/>
                  </a:cubicBezTo>
                  <a:cubicBezTo>
                    <a:pt x="5" y="29"/>
                    <a:pt x="5" y="30"/>
                    <a:pt x="5" y="30"/>
                  </a:cubicBezTo>
                  <a:cubicBezTo>
                    <a:pt x="6" y="30"/>
                    <a:pt x="6" y="30"/>
                    <a:pt x="6" y="30"/>
                  </a:cubicBezTo>
                  <a:cubicBezTo>
                    <a:pt x="6" y="30"/>
                    <a:pt x="6" y="31"/>
                    <a:pt x="7" y="31"/>
                  </a:cubicBezTo>
                  <a:cubicBezTo>
                    <a:pt x="7" y="31"/>
                    <a:pt x="7" y="31"/>
                    <a:pt x="7" y="31"/>
                  </a:cubicBezTo>
                  <a:cubicBezTo>
                    <a:pt x="8" y="31"/>
                    <a:pt x="8" y="31"/>
                    <a:pt x="8" y="32"/>
                  </a:cubicBezTo>
                  <a:cubicBezTo>
                    <a:pt x="8" y="32"/>
                    <a:pt x="8" y="32"/>
                    <a:pt x="9" y="32"/>
                  </a:cubicBezTo>
                  <a:cubicBezTo>
                    <a:pt x="9" y="32"/>
                    <a:pt x="9" y="32"/>
                    <a:pt x="9" y="33"/>
                  </a:cubicBezTo>
                  <a:cubicBezTo>
                    <a:pt x="10" y="33"/>
                    <a:pt x="10" y="33"/>
                    <a:pt x="10" y="33"/>
                  </a:cubicBezTo>
                  <a:cubicBezTo>
                    <a:pt x="10" y="33"/>
                    <a:pt x="10" y="33"/>
                    <a:pt x="11" y="34"/>
                  </a:cubicBezTo>
                  <a:cubicBezTo>
                    <a:pt x="11" y="34"/>
                    <a:pt x="11" y="34"/>
                    <a:pt x="11" y="34"/>
                  </a:cubicBezTo>
                  <a:cubicBezTo>
                    <a:pt x="11" y="34"/>
                    <a:pt x="11" y="35"/>
                    <a:pt x="12" y="35"/>
                  </a:cubicBezTo>
                  <a:cubicBezTo>
                    <a:pt x="13" y="36"/>
                    <a:pt x="15" y="37"/>
                    <a:pt x="18" y="37"/>
                  </a:cubicBezTo>
                  <a:cubicBezTo>
                    <a:pt x="19" y="37"/>
                    <a:pt x="20" y="37"/>
                    <a:pt x="21" y="37"/>
                  </a:cubicBezTo>
                  <a:cubicBezTo>
                    <a:pt x="22" y="37"/>
                    <a:pt x="23" y="36"/>
                    <a:pt x="2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6" name="Freeform 1195"/>
            <p:cNvSpPr>
              <a:spLocks/>
            </p:cNvSpPr>
            <p:nvPr/>
          </p:nvSpPr>
          <p:spPr bwMode="auto">
            <a:xfrm>
              <a:off x="2679" y="3211"/>
              <a:ext cx="62" cy="30"/>
            </a:xfrm>
            <a:custGeom>
              <a:avLst/>
              <a:gdLst>
                <a:gd name="T0" fmla="*/ 18 w 65"/>
                <a:gd name="T1" fmla="*/ 31 h 31"/>
                <a:gd name="T2" fmla="*/ 21 w 65"/>
                <a:gd name="T3" fmla="*/ 31 h 31"/>
                <a:gd name="T4" fmla="*/ 24 w 65"/>
                <a:gd name="T5" fmla="*/ 31 h 31"/>
                <a:gd name="T6" fmla="*/ 25 w 65"/>
                <a:gd name="T7" fmla="*/ 27 h 31"/>
                <a:gd name="T8" fmla="*/ 26 w 65"/>
                <a:gd name="T9" fmla="*/ 25 h 31"/>
                <a:gd name="T10" fmla="*/ 27 w 65"/>
                <a:gd name="T11" fmla="*/ 25 h 31"/>
                <a:gd name="T12" fmla="*/ 39 w 65"/>
                <a:gd name="T13" fmla="*/ 29 h 31"/>
                <a:gd name="T14" fmla="*/ 42 w 65"/>
                <a:gd name="T15" fmla="*/ 30 h 31"/>
                <a:gd name="T16" fmla="*/ 45 w 65"/>
                <a:gd name="T17" fmla="*/ 30 h 31"/>
                <a:gd name="T18" fmla="*/ 47 w 65"/>
                <a:gd name="T19" fmla="*/ 29 h 31"/>
                <a:gd name="T20" fmla="*/ 48 w 65"/>
                <a:gd name="T21" fmla="*/ 29 h 31"/>
                <a:gd name="T22" fmla="*/ 48 w 65"/>
                <a:gd name="T23" fmla="*/ 29 h 31"/>
                <a:gd name="T24" fmla="*/ 49 w 65"/>
                <a:gd name="T25" fmla="*/ 28 h 31"/>
                <a:gd name="T26" fmla="*/ 50 w 65"/>
                <a:gd name="T27" fmla="*/ 28 h 31"/>
                <a:gd name="T28" fmla="*/ 50 w 65"/>
                <a:gd name="T29" fmla="*/ 28 h 31"/>
                <a:gd name="T30" fmla="*/ 59 w 65"/>
                <a:gd name="T31" fmla="*/ 24 h 31"/>
                <a:gd name="T32" fmla="*/ 61 w 65"/>
                <a:gd name="T33" fmla="*/ 21 h 31"/>
                <a:gd name="T34" fmla="*/ 62 w 65"/>
                <a:gd name="T35" fmla="*/ 21 h 31"/>
                <a:gd name="T36" fmla="*/ 64 w 65"/>
                <a:gd name="T37" fmla="*/ 19 h 31"/>
                <a:gd name="T38" fmla="*/ 65 w 65"/>
                <a:gd name="T39" fmla="*/ 19 h 31"/>
                <a:gd name="T40" fmla="*/ 64 w 65"/>
                <a:gd name="T41" fmla="*/ 18 h 31"/>
                <a:gd name="T42" fmla="*/ 63 w 65"/>
                <a:gd name="T43" fmla="*/ 16 h 31"/>
                <a:gd name="T44" fmla="*/ 61 w 65"/>
                <a:gd name="T45" fmla="*/ 15 h 31"/>
                <a:gd name="T46" fmla="*/ 60 w 65"/>
                <a:gd name="T47" fmla="*/ 15 h 31"/>
                <a:gd name="T48" fmla="*/ 54 w 65"/>
                <a:gd name="T49" fmla="*/ 13 h 31"/>
                <a:gd name="T50" fmla="*/ 54 w 65"/>
                <a:gd name="T51" fmla="*/ 12 h 31"/>
                <a:gd name="T52" fmla="*/ 53 w 65"/>
                <a:gd name="T53" fmla="*/ 10 h 31"/>
                <a:gd name="T54" fmla="*/ 51 w 65"/>
                <a:gd name="T55" fmla="*/ 10 h 31"/>
                <a:gd name="T56" fmla="*/ 49 w 65"/>
                <a:gd name="T57" fmla="*/ 10 h 31"/>
                <a:gd name="T58" fmla="*/ 49 w 65"/>
                <a:gd name="T59" fmla="*/ 10 h 31"/>
                <a:gd name="T60" fmla="*/ 45 w 65"/>
                <a:gd name="T61" fmla="*/ 12 h 31"/>
                <a:gd name="T62" fmla="*/ 45 w 65"/>
                <a:gd name="T63" fmla="*/ 12 h 31"/>
                <a:gd name="T64" fmla="*/ 42 w 65"/>
                <a:gd name="T65" fmla="*/ 11 h 31"/>
                <a:gd name="T66" fmla="*/ 39 w 65"/>
                <a:gd name="T67" fmla="*/ 7 h 31"/>
                <a:gd name="T68" fmla="*/ 33 w 65"/>
                <a:gd name="T69" fmla="*/ 3 h 31"/>
                <a:gd name="T70" fmla="*/ 31 w 65"/>
                <a:gd name="T71" fmla="*/ 2 h 31"/>
                <a:gd name="T72" fmla="*/ 30 w 65"/>
                <a:gd name="T73" fmla="*/ 2 h 31"/>
                <a:gd name="T74" fmla="*/ 28 w 65"/>
                <a:gd name="T75" fmla="*/ 0 h 31"/>
                <a:gd name="T76" fmla="*/ 28 w 65"/>
                <a:gd name="T77" fmla="*/ 0 h 31"/>
                <a:gd name="T78" fmla="*/ 27 w 65"/>
                <a:gd name="T79" fmla="*/ 0 h 31"/>
                <a:gd name="T80" fmla="*/ 27 w 65"/>
                <a:gd name="T81" fmla="*/ 1 h 31"/>
                <a:gd name="T82" fmla="*/ 27 w 65"/>
                <a:gd name="T83" fmla="*/ 1 h 31"/>
                <a:gd name="T84" fmla="*/ 25 w 65"/>
                <a:gd name="T85" fmla="*/ 1 h 31"/>
                <a:gd name="T86" fmla="*/ 23 w 65"/>
                <a:gd name="T87" fmla="*/ 1 h 31"/>
                <a:gd name="T88" fmla="*/ 22 w 65"/>
                <a:gd name="T89" fmla="*/ 0 h 31"/>
                <a:gd name="T90" fmla="*/ 17 w 65"/>
                <a:gd name="T91" fmla="*/ 2 h 31"/>
                <a:gd name="T92" fmla="*/ 13 w 65"/>
                <a:gd name="T93" fmla="*/ 5 h 31"/>
                <a:gd name="T94" fmla="*/ 0 w 65"/>
                <a:gd name="T95" fmla="*/ 10 h 31"/>
                <a:gd name="T96" fmla="*/ 0 w 65"/>
                <a:gd name="T97" fmla="*/ 10 h 31"/>
                <a:gd name="T98" fmla="*/ 1 w 65"/>
                <a:gd name="T99" fmla="*/ 11 h 31"/>
                <a:gd name="T100" fmla="*/ 2 w 65"/>
                <a:gd name="T101" fmla="*/ 13 h 31"/>
                <a:gd name="T102" fmla="*/ 3 w 65"/>
                <a:gd name="T103" fmla="*/ 17 h 31"/>
                <a:gd name="T104" fmla="*/ 5 w 65"/>
                <a:gd name="T105" fmla="*/ 22 h 31"/>
                <a:gd name="T106" fmla="*/ 7 w 65"/>
                <a:gd name="T107" fmla="*/ 23 h 31"/>
                <a:gd name="T108" fmla="*/ 17 w 65"/>
                <a:gd name="T109" fmla="*/ 31 h 31"/>
                <a:gd name="T110" fmla="*/ 17 w 65"/>
                <a:gd name="T111" fmla="*/ 31 h 31"/>
                <a:gd name="T112" fmla="*/ 18 w 65"/>
                <a:gd name="T11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31">
                  <a:moveTo>
                    <a:pt x="18" y="31"/>
                  </a:moveTo>
                  <a:cubicBezTo>
                    <a:pt x="19" y="31"/>
                    <a:pt x="20" y="31"/>
                    <a:pt x="21" y="31"/>
                  </a:cubicBezTo>
                  <a:cubicBezTo>
                    <a:pt x="23" y="31"/>
                    <a:pt x="24" y="31"/>
                    <a:pt x="24" y="31"/>
                  </a:cubicBezTo>
                  <a:cubicBezTo>
                    <a:pt x="24" y="30"/>
                    <a:pt x="25" y="27"/>
                    <a:pt x="25" y="27"/>
                  </a:cubicBezTo>
                  <a:cubicBezTo>
                    <a:pt x="26" y="25"/>
                    <a:pt x="26" y="25"/>
                    <a:pt x="26" y="25"/>
                  </a:cubicBezTo>
                  <a:cubicBezTo>
                    <a:pt x="27" y="25"/>
                    <a:pt x="27" y="25"/>
                    <a:pt x="27" y="25"/>
                  </a:cubicBezTo>
                  <a:cubicBezTo>
                    <a:pt x="28" y="25"/>
                    <a:pt x="36" y="25"/>
                    <a:pt x="39" y="29"/>
                  </a:cubicBezTo>
                  <a:cubicBezTo>
                    <a:pt x="40" y="30"/>
                    <a:pt x="41" y="30"/>
                    <a:pt x="42" y="30"/>
                  </a:cubicBezTo>
                  <a:cubicBezTo>
                    <a:pt x="44" y="30"/>
                    <a:pt x="45" y="30"/>
                    <a:pt x="45" y="30"/>
                  </a:cubicBezTo>
                  <a:cubicBezTo>
                    <a:pt x="47" y="29"/>
                    <a:pt x="47" y="29"/>
                    <a:pt x="47" y="29"/>
                  </a:cubicBezTo>
                  <a:cubicBezTo>
                    <a:pt x="48" y="29"/>
                    <a:pt x="48" y="29"/>
                    <a:pt x="48" y="29"/>
                  </a:cubicBezTo>
                  <a:cubicBezTo>
                    <a:pt x="48" y="29"/>
                    <a:pt x="48" y="29"/>
                    <a:pt x="48" y="29"/>
                  </a:cubicBezTo>
                  <a:cubicBezTo>
                    <a:pt x="48" y="29"/>
                    <a:pt x="48" y="29"/>
                    <a:pt x="49" y="28"/>
                  </a:cubicBezTo>
                  <a:cubicBezTo>
                    <a:pt x="49" y="28"/>
                    <a:pt x="49" y="28"/>
                    <a:pt x="50" y="28"/>
                  </a:cubicBezTo>
                  <a:cubicBezTo>
                    <a:pt x="50" y="28"/>
                    <a:pt x="50" y="28"/>
                    <a:pt x="50" y="28"/>
                  </a:cubicBezTo>
                  <a:cubicBezTo>
                    <a:pt x="53" y="28"/>
                    <a:pt x="57" y="27"/>
                    <a:pt x="59" y="24"/>
                  </a:cubicBezTo>
                  <a:cubicBezTo>
                    <a:pt x="60" y="23"/>
                    <a:pt x="60" y="22"/>
                    <a:pt x="61" y="21"/>
                  </a:cubicBezTo>
                  <a:cubicBezTo>
                    <a:pt x="61" y="21"/>
                    <a:pt x="62" y="21"/>
                    <a:pt x="62" y="21"/>
                  </a:cubicBezTo>
                  <a:cubicBezTo>
                    <a:pt x="63" y="20"/>
                    <a:pt x="63" y="19"/>
                    <a:pt x="64" y="19"/>
                  </a:cubicBezTo>
                  <a:cubicBezTo>
                    <a:pt x="65" y="19"/>
                    <a:pt x="65" y="19"/>
                    <a:pt x="65" y="19"/>
                  </a:cubicBezTo>
                  <a:cubicBezTo>
                    <a:pt x="64" y="18"/>
                    <a:pt x="64" y="18"/>
                    <a:pt x="64" y="18"/>
                  </a:cubicBezTo>
                  <a:cubicBezTo>
                    <a:pt x="64" y="17"/>
                    <a:pt x="63" y="16"/>
                    <a:pt x="63" y="16"/>
                  </a:cubicBezTo>
                  <a:cubicBezTo>
                    <a:pt x="62" y="15"/>
                    <a:pt x="61" y="15"/>
                    <a:pt x="61" y="15"/>
                  </a:cubicBezTo>
                  <a:cubicBezTo>
                    <a:pt x="60" y="15"/>
                    <a:pt x="60" y="15"/>
                    <a:pt x="60" y="15"/>
                  </a:cubicBezTo>
                  <a:cubicBezTo>
                    <a:pt x="57" y="15"/>
                    <a:pt x="55" y="15"/>
                    <a:pt x="54" y="13"/>
                  </a:cubicBezTo>
                  <a:cubicBezTo>
                    <a:pt x="54" y="12"/>
                    <a:pt x="54" y="12"/>
                    <a:pt x="54" y="12"/>
                  </a:cubicBezTo>
                  <a:cubicBezTo>
                    <a:pt x="54" y="11"/>
                    <a:pt x="54" y="10"/>
                    <a:pt x="53" y="10"/>
                  </a:cubicBezTo>
                  <a:cubicBezTo>
                    <a:pt x="53" y="10"/>
                    <a:pt x="52" y="10"/>
                    <a:pt x="51" y="10"/>
                  </a:cubicBezTo>
                  <a:cubicBezTo>
                    <a:pt x="51" y="10"/>
                    <a:pt x="50" y="10"/>
                    <a:pt x="49" y="10"/>
                  </a:cubicBezTo>
                  <a:cubicBezTo>
                    <a:pt x="49" y="10"/>
                    <a:pt x="49" y="10"/>
                    <a:pt x="49" y="10"/>
                  </a:cubicBezTo>
                  <a:cubicBezTo>
                    <a:pt x="48" y="11"/>
                    <a:pt x="47" y="12"/>
                    <a:pt x="45" y="12"/>
                  </a:cubicBezTo>
                  <a:cubicBezTo>
                    <a:pt x="45" y="12"/>
                    <a:pt x="45" y="12"/>
                    <a:pt x="45" y="12"/>
                  </a:cubicBezTo>
                  <a:cubicBezTo>
                    <a:pt x="44" y="12"/>
                    <a:pt x="43" y="11"/>
                    <a:pt x="42" y="11"/>
                  </a:cubicBezTo>
                  <a:cubicBezTo>
                    <a:pt x="40" y="10"/>
                    <a:pt x="39" y="8"/>
                    <a:pt x="39" y="7"/>
                  </a:cubicBezTo>
                  <a:cubicBezTo>
                    <a:pt x="39" y="6"/>
                    <a:pt x="37" y="5"/>
                    <a:pt x="33" y="3"/>
                  </a:cubicBezTo>
                  <a:cubicBezTo>
                    <a:pt x="32" y="3"/>
                    <a:pt x="31" y="3"/>
                    <a:pt x="31" y="2"/>
                  </a:cubicBezTo>
                  <a:cubicBezTo>
                    <a:pt x="30" y="2"/>
                    <a:pt x="30" y="2"/>
                    <a:pt x="30" y="2"/>
                  </a:cubicBezTo>
                  <a:cubicBezTo>
                    <a:pt x="29" y="1"/>
                    <a:pt x="29" y="1"/>
                    <a:pt x="28" y="0"/>
                  </a:cubicBezTo>
                  <a:cubicBezTo>
                    <a:pt x="28" y="0"/>
                    <a:pt x="28" y="0"/>
                    <a:pt x="28" y="0"/>
                  </a:cubicBezTo>
                  <a:cubicBezTo>
                    <a:pt x="28" y="0"/>
                    <a:pt x="28" y="0"/>
                    <a:pt x="27" y="0"/>
                  </a:cubicBezTo>
                  <a:cubicBezTo>
                    <a:pt x="27" y="1"/>
                    <a:pt x="27" y="1"/>
                    <a:pt x="27" y="1"/>
                  </a:cubicBezTo>
                  <a:cubicBezTo>
                    <a:pt x="27" y="1"/>
                    <a:pt x="27" y="1"/>
                    <a:pt x="27" y="1"/>
                  </a:cubicBezTo>
                  <a:cubicBezTo>
                    <a:pt x="26" y="1"/>
                    <a:pt x="26" y="1"/>
                    <a:pt x="25" y="1"/>
                  </a:cubicBezTo>
                  <a:cubicBezTo>
                    <a:pt x="25" y="1"/>
                    <a:pt x="24" y="1"/>
                    <a:pt x="23" y="1"/>
                  </a:cubicBezTo>
                  <a:cubicBezTo>
                    <a:pt x="23" y="1"/>
                    <a:pt x="22" y="0"/>
                    <a:pt x="22" y="0"/>
                  </a:cubicBezTo>
                  <a:cubicBezTo>
                    <a:pt x="21" y="1"/>
                    <a:pt x="19" y="2"/>
                    <a:pt x="17" y="2"/>
                  </a:cubicBezTo>
                  <a:cubicBezTo>
                    <a:pt x="16" y="3"/>
                    <a:pt x="14" y="4"/>
                    <a:pt x="13" y="5"/>
                  </a:cubicBezTo>
                  <a:cubicBezTo>
                    <a:pt x="9" y="7"/>
                    <a:pt x="4" y="9"/>
                    <a:pt x="0" y="10"/>
                  </a:cubicBezTo>
                  <a:cubicBezTo>
                    <a:pt x="0" y="10"/>
                    <a:pt x="0" y="10"/>
                    <a:pt x="0" y="10"/>
                  </a:cubicBezTo>
                  <a:cubicBezTo>
                    <a:pt x="0" y="10"/>
                    <a:pt x="1" y="11"/>
                    <a:pt x="1" y="11"/>
                  </a:cubicBezTo>
                  <a:cubicBezTo>
                    <a:pt x="1" y="12"/>
                    <a:pt x="2" y="12"/>
                    <a:pt x="2" y="13"/>
                  </a:cubicBezTo>
                  <a:cubicBezTo>
                    <a:pt x="3" y="14"/>
                    <a:pt x="3" y="15"/>
                    <a:pt x="3" y="17"/>
                  </a:cubicBezTo>
                  <a:cubicBezTo>
                    <a:pt x="4" y="18"/>
                    <a:pt x="4" y="21"/>
                    <a:pt x="5" y="22"/>
                  </a:cubicBezTo>
                  <a:cubicBezTo>
                    <a:pt x="6" y="22"/>
                    <a:pt x="6" y="22"/>
                    <a:pt x="7" y="23"/>
                  </a:cubicBezTo>
                  <a:cubicBezTo>
                    <a:pt x="13" y="27"/>
                    <a:pt x="17" y="29"/>
                    <a:pt x="17" y="31"/>
                  </a:cubicBezTo>
                  <a:cubicBezTo>
                    <a:pt x="17" y="31"/>
                    <a:pt x="17" y="31"/>
                    <a:pt x="17" y="31"/>
                  </a:cubicBezTo>
                  <a:cubicBezTo>
                    <a:pt x="18" y="31"/>
                    <a:pt x="18" y="31"/>
                    <a:pt x="1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7" name="Freeform 1196"/>
            <p:cNvSpPr>
              <a:spLocks/>
            </p:cNvSpPr>
            <p:nvPr/>
          </p:nvSpPr>
          <p:spPr bwMode="auto">
            <a:xfrm>
              <a:off x="2726" y="3233"/>
              <a:ext cx="55" cy="20"/>
            </a:xfrm>
            <a:custGeom>
              <a:avLst/>
              <a:gdLst>
                <a:gd name="T0" fmla="*/ 18 w 57"/>
                <a:gd name="T1" fmla="*/ 0 h 21"/>
                <a:gd name="T2" fmla="*/ 17 w 57"/>
                <a:gd name="T3" fmla="*/ 0 h 21"/>
                <a:gd name="T4" fmla="*/ 16 w 57"/>
                <a:gd name="T5" fmla="*/ 1 h 21"/>
                <a:gd name="T6" fmla="*/ 16 w 57"/>
                <a:gd name="T7" fmla="*/ 2 h 21"/>
                <a:gd name="T8" fmla="*/ 15 w 57"/>
                <a:gd name="T9" fmla="*/ 2 h 21"/>
                <a:gd name="T10" fmla="*/ 14 w 57"/>
                <a:gd name="T11" fmla="*/ 3 h 21"/>
                <a:gd name="T12" fmla="*/ 14 w 57"/>
                <a:gd name="T13" fmla="*/ 4 h 21"/>
                <a:gd name="T14" fmla="*/ 2 w 57"/>
                <a:gd name="T15" fmla="*/ 10 h 21"/>
                <a:gd name="T16" fmla="*/ 1 w 57"/>
                <a:gd name="T17" fmla="*/ 10 h 21"/>
                <a:gd name="T18" fmla="*/ 1 w 57"/>
                <a:gd name="T19" fmla="*/ 10 h 21"/>
                <a:gd name="T20" fmla="*/ 1 w 57"/>
                <a:gd name="T21" fmla="*/ 10 h 21"/>
                <a:gd name="T22" fmla="*/ 1 w 57"/>
                <a:gd name="T23" fmla="*/ 10 h 21"/>
                <a:gd name="T24" fmla="*/ 1 w 57"/>
                <a:gd name="T25" fmla="*/ 11 h 21"/>
                <a:gd name="T26" fmla="*/ 1 w 57"/>
                <a:gd name="T27" fmla="*/ 11 h 21"/>
                <a:gd name="T28" fmla="*/ 0 w 57"/>
                <a:gd name="T29" fmla="*/ 11 h 21"/>
                <a:gd name="T30" fmla="*/ 0 w 57"/>
                <a:gd name="T31" fmla="*/ 12 h 21"/>
                <a:gd name="T32" fmla="*/ 1 w 57"/>
                <a:gd name="T33" fmla="*/ 13 h 21"/>
                <a:gd name="T34" fmla="*/ 1 w 57"/>
                <a:gd name="T35" fmla="*/ 14 h 21"/>
                <a:gd name="T36" fmla="*/ 2 w 57"/>
                <a:gd name="T37" fmla="*/ 15 h 21"/>
                <a:gd name="T38" fmla="*/ 2 w 57"/>
                <a:gd name="T39" fmla="*/ 15 h 21"/>
                <a:gd name="T40" fmla="*/ 3 w 57"/>
                <a:gd name="T41" fmla="*/ 18 h 21"/>
                <a:gd name="T42" fmla="*/ 3 w 57"/>
                <a:gd name="T43" fmla="*/ 18 h 21"/>
                <a:gd name="T44" fmla="*/ 4 w 57"/>
                <a:gd name="T45" fmla="*/ 18 h 21"/>
                <a:gd name="T46" fmla="*/ 4 w 57"/>
                <a:gd name="T47" fmla="*/ 19 h 21"/>
                <a:gd name="T48" fmla="*/ 9 w 57"/>
                <a:gd name="T49" fmla="*/ 21 h 21"/>
                <a:gd name="T50" fmla="*/ 12 w 57"/>
                <a:gd name="T51" fmla="*/ 21 h 21"/>
                <a:gd name="T52" fmla="*/ 16 w 57"/>
                <a:gd name="T53" fmla="*/ 20 h 21"/>
                <a:gd name="T54" fmla="*/ 30 w 57"/>
                <a:gd name="T55" fmla="*/ 15 h 21"/>
                <a:gd name="T56" fmla="*/ 35 w 57"/>
                <a:gd name="T57" fmla="*/ 11 h 21"/>
                <a:gd name="T58" fmla="*/ 41 w 57"/>
                <a:gd name="T59" fmla="*/ 8 h 21"/>
                <a:gd name="T60" fmla="*/ 41 w 57"/>
                <a:gd name="T61" fmla="*/ 8 h 21"/>
                <a:gd name="T62" fmla="*/ 43 w 57"/>
                <a:gd name="T63" fmla="*/ 9 h 21"/>
                <a:gd name="T64" fmla="*/ 53 w 57"/>
                <a:gd name="T65" fmla="*/ 12 h 21"/>
                <a:gd name="T66" fmla="*/ 53 w 57"/>
                <a:gd name="T67" fmla="*/ 12 h 21"/>
                <a:gd name="T68" fmla="*/ 53 w 57"/>
                <a:gd name="T69" fmla="*/ 12 h 21"/>
                <a:gd name="T70" fmla="*/ 54 w 57"/>
                <a:gd name="T71" fmla="*/ 13 h 21"/>
                <a:gd name="T72" fmla="*/ 54 w 57"/>
                <a:gd name="T73" fmla="*/ 12 h 21"/>
                <a:gd name="T74" fmla="*/ 54 w 57"/>
                <a:gd name="T75" fmla="*/ 11 h 21"/>
                <a:gd name="T76" fmla="*/ 54 w 57"/>
                <a:gd name="T77" fmla="*/ 10 h 21"/>
                <a:gd name="T78" fmla="*/ 55 w 57"/>
                <a:gd name="T79" fmla="*/ 9 h 21"/>
                <a:gd name="T80" fmla="*/ 55 w 57"/>
                <a:gd name="T81" fmla="*/ 9 h 21"/>
                <a:gd name="T82" fmla="*/ 56 w 57"/>
                <a:gd name="T83" fmla="*/ 7 h 21"/>
                <a:gd name="T84" fmla="*/ 56 w 57"/>
                <a:gd name="T85" fmla="*/ 6 h 21"/>
                <a:gd name="T86" fmla="*/ 57 w 57"/>
                <a:gd name="T87" fmla="*/ 5 h 21"/>
                <a:gd name="T88" fmla="*/ 57 w 57"/>
                <a:gd name="T89" fmla="*/ 5 h 21"/>
                <a:gd name="T90" fmla="*/ 57 w 57"/>
                <a:gd name="T91" fmla="*/ 5 h 21"/>
                <a:gd name="T92" fmla="*/ 56 w 57"/>
                <a:gd name="T93" fmla="*/ 5 h 21"/>
                <a:gd name="T94" fmla="*/ 55 w 57"/>
                <a:gd name="T95" fmla="*/ 4 h 21"/>
                <a:gd name="T96" fmla="*/ 54 w 57"/>
                <a:gd name="T97" fmla="*/ 4 h 21"/>
                <a:gd name="T98" fmla="*/ 54 w 57"/>
                <a:gd name="T99" fmla="*/ 4 h 21"/>
                <a:gd name="T100" fmla="*/ 54 w 57"/>
                <a:gd name="T101" fmla="*/ 4 h 21"/>
                <a:gd name="T102" fmla="*/ 53 w 57"/>
                <a:gd name="T103" fmla="*/ 4 h 21"/>
                <a:gd name="T104" fmla="*/ 53 w 57"/>
                <a:gd name="T105" fmla="*/ 3 h 21"/>
                <a:gd name="T106" fmla="*/ 45 w 57"/>
                <a:gd name="T107" fmla="*/ 2 h 21"/>
                <a:gd name="T108" fmla="*/ 40 w 57"/>
                <a:gd name="T109" fmla="*/ 1 h 21"/>
                <a:gd name="T110" fmla="*/ 37 w 57"/>
                <a:gd name="T111" fmla="*/ 1 h 21"/>
                <a:gd name="T112" fmla="*/ 33 w 57"/>
                <a:gd name="T113" fmla="*/ 1 h 21"/>
                <a:gd name="T114" fmla="*/ 26 w 57"/>
                <a:gd name="T115" fmla="*/ 0 h 21"/>
                <a:gd name="T116" fmla="*/ 25 w 57"/>
                <a:gd name="T117" fmla="*/ 0 h 21"/>
                <a:gd name="T118" fmla="*/ 19 w 57"/>
                <a:gd name="T119" fmla="*/ 0 h 21"/>
                <a:gd name="T120" fmla="*/ 18 w 57"/>
                <a:gd name="T121" fmla="*/ 0 h 21"/>
                <a:gd name="T122" fmla="*/ 18 w 57"/>
                <a:gd name="T1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21">
                  <a:moveTo>
                    <a:pt x="18" y="0"/>
                  </a:moveTo>
                  <a:cubicBezTo>
                    <a:pt x="18" y="0"/>
                    <a:pt x="17" y="0"/>
                    <a:pt x="17" y="0"/>
                  </a:cubicBezTo>
                  <a:cubicBezTo>
                    <a:pt x="17" y="1"/>
                    <a:pt x="17" y="1"/>
                    <a:pt x="16" y="1"/>
                  </a:cubicBezTo>
                  <a:cubicBezTo>
                    <a:pt x="16" y="1"/>
                    <a:pt x="16" y="1"/>
                    <a:pt x="16" y="2"/>
                  </a:cubicBezTo>
                  <a:cubicBezTo>
                    <a:pt x="15" y="2"/>
                    <a:pt x="15" y="2"/>
                    <a:pt x="15" y="2"/>
                  </a:cubicBezTo>
                  <a:cubicBezTo>
                    <a:pt x="15" y="2"/>
                    <a:pt x="15" y="3"/>
                    <a:pt x="14" y="3"/>
                  </a:cubicBezTo>
                  <a:cubicBezTo>
                    <a:pt x="14" y="3"/>
                    <a:pt x="14" y="3"/>
                    <a:pt x="14" y="4"/>
                  </a:cubicBezTo>
                  <a:cubicBezTo>
                    <a:pt x="10" y="9"/>
                    <a:pt x="5" y="10"/>
                    <a:pt x="2" y="10"/>
                  </a:cubicBezTo>
                  <a:cubicBezTo>
                    <a:pt x="1" y="10"/>
                    <a:pt x="1" y="10"/>
                    <a:pt x="1" y="10"/>
                  </a:cubicBezTo>
                  <a:cubicBezTo>
                    <a:pt x="1" y="10"/>
                    <a:pt x="1" y="10"/>
                    <a:pt x="1" y="10"/>
                  </a:cubicBezTo>
                  <a:cubicBezTo>
                    <a:pt x="1" y="10"/>
                    <a:pt x="1" y="10"/>
                    <a:pt x="1" y="10"/>
                  </a:cubicBezTo>
                  <a:cubicBezTo>
                    <a:pt x="1" y="10"/>
                    <a:pt x="1" y="10"/>
                    <a:pt x="1" y="10"/>
                  </a:cubicBezTo>
                  <a:cubicBezTo>
                    <a:pt x="1" y="10"/>
                    <a:pt x="1" y="11"/>
                    <a:pt x="1" y="11"/>
                  </a:cubicBezTo>
                  <a:cubicBezTo>
                    <a:pt x="1" y="11"/>
                    <a:pt x="1" y="11"/>
                    <a:pt x="1" y="11"/>
                  </a:cubicBezTo>
                  <a:cubicBezTo>
                    <a:pt x="1" y="11"/>
                    <a:pt x="0" y="11"/>
                    <a:pt x="0" y="11"/>
                  </a:cubicBezTo>
                  <a:cubicBezTo>
                    <a:pt x="0" y="11"/>
                    <a:pt x="0" y="12"/>
                    <a:pt x="0" y="12"/>
                  </a:cubicBezTo>
                  <a:cubicBezTo>
                    <a:pt x="0" y="12"/>
                    <a:pt x="0" y="12"/>
                    <a:pt x="1" y="13"/>
                  </a:cubicBezTo>
                  <a:cubicBezTo>
                    <a:pt x="1" y="13"/>
                    <a:pt x="1" y="13"/>
                    <a:pt x="1" y="14"/>
                  </a:cubicBezTo>
                  <a:cubicBezTo>
                    <a:pt x="1" y="14"/>
                    <a:pt x="1" y="14"/>
                    <a:pt x="2" y="15"/>
                  </a:cubicBezTo>
                  <a:cubicBezTo>
                    <a:pt x="2" y="15"/>
                    <a:pt x="2" y="15"/>
                    <a:pt x="2" y="15"/>
                  </a:cubicBezTo>
                  <a:cubicBezTo>
                    <a:pt x="2" y="16"/>
                    <a:pt x="3" y="17"/>
                    <a:pt x="3" y="18"/>
                  </a:cubicBezTo>
                  <a:cubicBezTo>
                    <a:pt x="3" y="18"/>
                    <a:pt x="3" y="18"/>
                    <a:pt x="3" y="18"/>
                  </a:cubicBezTo>
                  <a:cubicBezTo>
                    <a:pt x="3" y="18"/>
                    <a:pt x="4" y="18"/>
                    <a:pt x="4" y="18"/>
                  </a:cubicBezTo>
                  <a:cubicBezTo>
                    <a:pt x="4" y="19"/>
                    <a:pt x="4" y="19"/>
                    <a:pt x="4" y="19"/>
                  </a:cubicBezTo>
                  <a:cubicBezTo>
                    <a:pt x="5" y="20"/>
                    <a:pt x="7" y="20"/>
                    <a:pt x="9" y="21"/>
                  </a:cubicBezTo>
                  <a:cubicBezTo>
                    <a:pt x="10" y="21"/>
                    <a:pt x="11" y="21"/>
                    <a:pt x="12" y="21"/>
                  </a:cubicBezTo>
                  <a:cubicBezTo>
                    <a:pt x="14" y="21"/>
                    <a:pt x="16" y="20"/>
                    <a:pt x="16" y="20"/>
                  </a:cubicBezTo>
                  <a:cubicBezTo>
                    <a:pt x="17" y="15"/>
                    <a:pt x="30" y="15"/>
                    <a:pt x="30" y="15"/>
                  </a:cubicBezTo>
                  <a:cubicBezTo>
                    <a:pt x="31" y="15"/>
                    <a:pt x="34" y="13"/>
                    <a:pt x="35" y="11"/>
                  </a:cubicBezTo>
                  <a:cubicBezTo>
                    <a:pt x="38" y="9"/>
                    <a:pt x="39" y="8"/>
                    <a:pt x="41" y="8"/>
                  </a:cubicBezTo>
                  <a:cubicBezTo>
                    <a:pt x="41" y="8"/>
                    <a:pt x="41" y="8"/>
                    <a:pt x="41" y="8"/>
                  </a:cubicBezTo>
                  <a:cubicBezTo>
                    <a:pt x="42" y="8"/>
                    <a:pt x="42" y="8"/>
                    <a:pt x="43" y="9"/>
                  </a:cubicBezTo>
                  <a:cubicBezTo>
                    <a:pt x="47" y="9"/>
                    <a:pt x="51" y="10"/>
                    <a:pt x="53" y="12"/>
                  </a:cubicBezTo>
                  <a:cubicBezTo>
                    <a:pt x="53" y="12"/>
                    <a:pt x="53" y="12"/>
                    <a:pt x="53" y="12"/>
                  </a:cubicBezTo>
                  <a:cubicBezTo>
                    <a:pt x="53" y="12"/>
                    <a:pt x="53" y="12"/>
                    <a:pt x="53" y="12"/>
                  </a:cubicBezTo>
                  <a:cubicBezTo>
                    <a:pt x="54" y="13"/>
                    <a:pt x="54" y="13"/>
                    <a:pt x="54" y="13"/>
                  </a:cubicBezTo>
                  <a:cubicBezTo>
                    <a:pt x="54" y="13"/>
                    <a:pt x="54" y="12"/>
                    <a:pt x="54" y="12"/>
                  </a:cubicBezTo>
                  <a:cubicBezTo>
                    <a:pt x="54" y="12"/>
                    <a:pt x="54" y="11"/>
                    <a:pt x="54" y="11"/>
                  </a:cubicBezTo>
                  <a:cubicBezTo>
                    <a:pt x="54" y="11"/>
                    <a:pt x="54" y="10"/>
                    <a:pt x="54" y="10"/>
                  </a:cubicBezTo>
                  <a:cubicBezTo>
                    <a:pt x="55" y="10"/>
                    <a:pt x="55" y="9"/>
                    <a:pt x="55" y="9"/>
                  </a:cubicBezTo>
                  <a:cubicBezTo>
                    <a:pt x="55" y="9"/>
                    <a:pt x="55" y="9"/>
                    <a:pt x="55" y="9"/>
                  </a:cubicBezTo>
                  <a:cubicBezTo>
                    <a:pt x="55" y="8"/>
                    <a:pt x="56" y="7"/>
                    <a:pt x="56" y="7"/>
                  </a:cubicBezTo>
                  <a:cubicBezTo>
                    <a:pt x="56" y="7"/>
                    <a:pt x="56" y="7"/>
                    <a:pt x="56" y="6"/>
                  </a:cubicBezTo>
                  <a:cubicBezTo>
                    <a:pt x="57" y="6"/>
                    <a:pt x="57" y="6"/>
                    <a:pt x="57" y="5"/>
                  </a:cubicBezTo>
                  <a:cubicBezTo>
                    <a:pt x="57" y="5"/>
                    <a:pt x="57" y="5"/>
                    <a:pt x="57" y="5"/>
                  </a:cubicBezTo>
                  <a:cubicBezTo>
                    <a:pt x="57" y="5"/>
                    <a:pt x="57" y="5"/>
                    <a:pt x="57" y="5"/>
                  </a:cubicBezTo>
                  <a:cubicBezTo>
                    <a:pt x="57" y="5"/>
                    <a:pt x="56" y="5"/>
                    <a:pt x="56" y="5"/>
                  </a:cubicBezTo>
                  <a:cubicBezTo>
                    <a:pt x="56" y="5"/>
                    <a:pt x="55" y="4"/>
                    <a:pt x="55" y="4"/>
                  </a:cubicBezTo>
                  <a:cubicBezTo>
                    <a:pt x="55" y="4"/>
                    <a:pt x="55" y="4"/>
                    <a:pt x="54" y="4"/>
                  </a:cubicBezTo>
                  <a:cubicBezTo>
                    <a:pt x="54" y="4"/>
                    <a:pt x="54" y="4"/>
                    <a:pt x="54" y="4"/>
                  </a:cubicBezTo>
                  <a:cubicBezTo>
                    <a:pt x="54" y="4"/>
                    <a:pt x="54" y="4"/>
                    <a:pt x="54" y="4"/>
                  </a:cubicBezTo>
                  <a:cubicBezTo>
                    <a:pt x="54" y="4"/>
                    <a:pt x="54" y="4"/>
                    <a:pt x="53" y="4"/>
                  </a:cubicBezTo>
                  <a:cubicBezTo>
                    <a:pt x="53" y="4"/>
                    <a:pt x="53" y="3"/>
                    <a:pt x="53" y="3"/>
                  </a:cubicBezTo>
                  <a:cubicBezTo>
                    <a:pt x="52" y="3"/>
                    <a:pt x="48" y="1"/>
                    <a:pt x="45" y="2"/>
                  </a:cubicBezTo>
                  <a:cubicBezTo>
                    <a:pt x="43" y="2"/>
                    <a:pt x="41" y="1"/>
                    <a:pt x="40" y="1"/>
                  </a:cubicBezTo>
                  <a:cubicBezTo>
                    <a:pt x="39" y="1"/>
                    <a:pt x="38" y="0"/>
                    <a:pt x="37" y="1"/>
                  </a:cubicBezTo>
                  <a:cubicBezTo>
                    <a:pt x="36" y="1"/>
                    <a:pt x="35" y="1"/>
                    <a:pt x="33" y="1"/>
                  </a:cubicBezTo>
                  <a:cubicBezTo>
                    <a:pt x="31" y="1"/>
                    <a:pt x="27" y="1"/>
                    <a:pt x="26" y="0"/>
                  </a:cubicBezTo>
                  <a:cubicBezTo>
                    <a:pt x="26" y="0"/>
                    <a:pt x="25" y="0"/>
                    <a:pt x="25" y="0"/>
                  </a:cubicBezTo>
                  <a:cubicBezTo>
                    <a:pt x="23" y="1"/>
                    <a:pt x="21" y="1"/>
                    <a:pt x="19" y="0"/>
                  </a:cubicBezTo>
                  <a:cubicBezTo>
                    <a:pt x="19"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8" name="Freeform 1197"/>
            <p:cNvSpPr>
              <a:spLocks/>
            </p:cNvSpPr>
            <p:nvPr/>
          </p:nvSpPr>
          <p:spPr bwMode="auto">
            <a:xfrm>
              <a:off x="2442" y="3334"/>
              <a:ext cx="31" cy="62"/>
            </a:xfrm>
            <a:custGeom>
              <a:avLst/>
              <a:gdLst>
                <a:gd name="T0" fmla="*/ 9 w 33"/>
                <a:gd name="T1" fmla="*/ 7 h 64"/>
                <a:gd name="T2" fmla="*/ 1 w 33"/>
                <a:gd name="T3" fmla="*/ 36 h 64"/>
                <a:gd name="T4" fmla="*/ 0 w 33"/>
                <a:gd name="T5" fmla="*/ 38 h 64"/>
                <a:gd name="T6" fmla="*/ 3 w 33"/>
                <a:gd name="T7" fmla="*/ 41 h 64"/>
                <a:gd name="T8" fmla="*/ 5 w 33"/>
                <a:gd name="T9" fmla="*/ 43 h 64"/>
                <a:gd name="T10" fmla="*/ 8 w 33"/>
                <a:gd name="T11" fmla="*/ 61 h 64"/>
                <a:gd name="T12" fmla="*/ 8 w 33"/>
                <a:gd name="T13" fmla="*/ 64 h 64"/>
                <a:gd name="T14" fmla="*/ 10 w 33"/>
                <a:gd name="T15" fmla="*/ 64 h 64"/>
                <a:gd name="T16" fmla="*/ 10 w 33"/>
                <a:gd name="T17" fmla="*/ 64 h 64"/>
                <a:gd name="T18" fmla="*/ 12 w 33"/>
                <a:gd name="T19" fmla="*/ 64 h 64"/>
                <a:gd name="T20" fmla="*/ 14 w 33"/>
                <a:gd name="T21" fmla="*/ 64 h 64"/>
                <a:gd name="T22" fmla="*/ 20 w 33"/>
                <a:gd name="T23" fmla="*/ 63 h 64"/>
                <a:gd name="T24" fmla="*/ 20 w 33"/>
                <a:gd name="T25" fmla="*/ 63 h 64"/>
                <a:gd name="T26" fmla="*/ 20 w 33"/>
                <a:gd name="T27" fmla="*/ 63 h 64"/>
                <a:gd name="T28" fmla="*/ 20 w 33"/>
                <a:gd name="T29" fmla="*/ 62 h 64"/>
                <a:gd name="T30" fmla="*/ 20 w 33"/>
                <a:gd name="T31" fmla="*/ 62 h 64"/>
                <a:gd name="T32" fmla="*/ 20 w 33"/>
                <a:gd name="T33" fmla="*/ 60 h 64"/>
                <a:gd name="T34" fmla="*/ 25 w 33"/>
                <a:gd name="T35" fmla="*/ 52 h 64"/>
                <a:gd name="T36" fmla="*/ 24 w 33"/>
                <a:gd name="T37" fmla="*/ 50 h 64"/>
                <a:gd name="T38" fmla="*/ 22 w 33"/>
                <a:gd name="T39" fmla="*/ 49 h 64"/>
                <a:gd name="T40" fmla="*/ 22 w 33"/>
                <a:gd name="T41" fmla="*/ 44 h 64"/>
                <a:gd name="T42" fmla="*/ 25 w 33"/>
                <a:gd name="T43" fmla="*/ 40 h 64"/>
                <a:gd name="T44" fmla="*/ 22 w 33"/>
                <a:gd name="T45" fmla="*/ 37 h 64"/>
                <a:gd name="T46" fmla="*/ 20 w 33"/>
                <a:gd name="T47" fmla="*/ 32 h 64"/>
                <a:gd name="T48" fmla="*/ 25 w 33"/>
                <a:gd name="T49" fmla="*/ 29 h 64"/>
                <a:gd name="T50" fmla="*/ 25 w 33"/>
                <a:gd name="T51" fmla="*/ 29 h 64"/>
                <a:gd name="T52" fmla="*/ 27 w 33"/>
                <a:gd name="T53" fmla="*/ 22 h 64"/>
                <a:gd name="T54" fmla="*/ 26 w 33"/>
                <a:gd name="T55" fmla="*/ 17 h 64"/>
                <a:gd name="T56" fmla="*/ 25 w 33"/>
                <a:gd name="T57" fmla="*/ 13 h 64"/>
                <a:gd name="T58" fmla="*/ 30 w 33"/>
                <a:gd name="T59" fmla="*/ 8 h 64"/>
                <a:gd name="T60" fmla="*/ 33 w 33"/>
                <a:gd name="T61" fmla="*/ 6 h 64"/>
                <a:gd name="T62" fmla="*/ 30 w 33"/>
                <a:gd name="T63" fmla="*/ 2 h 64"/>
                <a:gd name="T64" fmla="*/ 26 w 33"/>
                <a:gd name="T65" fmla="*/ 2 h 64"/>
                <a:gd name="T66" fmla="*/ 25 w 33"/>
                <a:gd name="T67" fmla="*/ 3 h 64"/>
                <a:gd name="T68" fmla="*/ 23 w 33"/>
                <a:gd name="T69" fmla="*/ 4 h 64"/>
                <a:gd name="T70" fmla="*/ 21 w 33"/>
                <a:gd name="T71" fmla="*/ 3 h 64"/>
                <a:gd name="T72" fmla="*/ 21 w 33"/>
                <a:gd name="T73" fmla="*/ 3 h 64"/>
                <a:gd name="T74" fmla="*/ 19 w 33"/>
                <a:gd name="T75" fmla="*/ 3 h 64"/>
                <a:gd name="T76" fmla="*/ 17 w 33"/>
                <a:gd name="T77" fmla="*/ 3 h 64"/>
                <a:gd name="T78" fmla="*/ 16 w 33"/>
                <a:gd name="T79" fmla="*/ 3 h 64"/>
                <a:gd name="T80" fmla="*/ 16 w 33"/>
                <a:gd name="T81" fmla="*/ 3 h 64"/>
                <a:gd name="T82" fmla="*/ 15 w 33"/>
                <a:gd name="T83" fmla="*/ 3 h 64"/>
                <a:gd name="T84" fmla="*/ 15 w 33"/>
                <a:gd name="T85" fmla="*/ 3 h 64"/>
                <a:gd name="T86" fmla="*/ 14 w 33"/>
                <a:gd name="T87" fmla="*/ 3 h 64"/>
                <a:gd name="T88" fmla="*/ 14 w 33"/>
                <a:gd name="T89" fmla="*/ 3 h 64"/>
                <a:gd name="T90" fmla="*/ 14 w 33"/>
                <a:gd name="T91" fmla="*/ 2 h 64"/>
                <a:gd name="T92" fmla="*/ 13 w 33"/>
                <a:gd name="T93" fmla="*/ 2 h 64"/>
                <a:gd name="T94" fmla="*/ 13 w 33"/>
                <a:gd name="T95" fmla="*/ 2 h 64"/>
                <a:gd name="T96" fmla="*/ 12 w 33"/>
                <a:gd name="T97" fmla="*/ 1 h 64"/>
                <a:gd name="T98" fmla="*/ 12 w 33"/>
                <a:gd name="T99" fmla="*/ 1 h 64"/>
                <a:gd name="T100" fmla="*/ 12 w 33"/>
                <a:gd name="T101" fmla="*/ 1 h 64"/>
                <a:gd name="T102" fmla="*/ 12 w 33"/>
                <a:gd name="T103" fmla="*/ 0 h 64"/>
                <a:gd name="T104" fmla="*/ 12 w 33"/>
                <a:gd name="T105" fmla="*/ 0 h 64"/>
                <a:gd name="T106" fmla="*/ 11 w 33"/>
                <a:gd name="T107" fmla="*/ 0 h 64"/>
                <a:gd name="T108" fmla="*/ 10 w 33"/>
                <a:gd name="T109" fmla="*/ 1 h 64"/>
                <a:gd name="T110" fmla="*/ 9 w 33"/>
                <a:gd name="T111" fmla="*/ 2 h 64"/>
                <a:gd name="T112" fmla="*/ 8 w 33"/>
                <a:gd name="T113" fmla="*/ 2 h 64"/>
                <a:gd name="T114" fmla="*/ 9 w 33"/>
                <a:gd name="T11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4">
                  <a:moveTo>
                    <a:pt x="9" y="7"/>
                  </a:moveTo>
                  <a:cubicBezTo>
                    <a:pt x="11" y="11"/>
                    <a:pt x="6" y="31"/>
                    <a:pt x="1" y="36"/>
                  </a:cubicBezTo>
                  <a:cubicBezTo>
                    <a:pt x="0" y="38"/>
                    <a:pt x="0" y="38"/>
                    <a:pt x="0" y="38"/>
                  </a:cubicBezTo>
                  <a:cubicBezTo>
                    <a:pt x="0" y="39"/>
                    <a:pt x="2" y="40"/>
                    <a:pt x="3" y="41"/>
                  </a:cubicBezTo>
                  <a:cubicBezTo>
                    <a:pt x="4" y="42"/>
                    <a:pt x="5" y="42"/>
                    <a:pt x="5" y="43"/>
                  </a:cubicBezTo>
                  <a:cubicBezTo>
                    <a:pt x="10" y="46"/>
                    <a:pt x="9" y="55"/>
                    <a:pt x="8" y="61"/>
                  </a:cubicBezTo>
                  <a:cubicBezTo>
                    <a:pt x="8" y="62"/>
                    <a:pt x="8" y="63"/>
                    <a:pt x="8" y="64"/>
                  </a:cubicBezTo>
                  <a:cubicBezTo>
                    <a:pt x="8" y="64"/>
                    <a:pt x="8" y="64"/>
                    <a:pt x="10" y="64"/>
                  </a:cubicBezTo>
                  <a:cubicBezTo>
                    <a:pt x="10" y="64"/>
                    <a:pt x="10" y="64"/>
                    <a:pt x="10" y="64"/>
                  </a:cubicBezTo>
                  <a:cubicBezTo>
                    <a:pt x="10" y="64"/>
                    <a:pt x="11" y="64"/>
                    <a:pt x="12" y="64"/>
                  </a:cubicBezTo>
                  <a:cubicBezTo>
                    <a:pt x="13" y="64"/>
                    <a:pt x="14" y="64"/>
                    <a:pt x="14" y="64"/>
                  </a:cubicBezTo>
                  <a:cubicBezTo>
                    <a:pt x="16" y="64"/>
                    <a:pt x="18" y="63"/>
                    <a:pt x="20" y="63"/>
                  </a:cubicBezTo>
                  <a:cubicBezTo>
                    <a:pt x="20" y="63"/>
                    <a:pt x="20" y="63"/>
                    <a:pt x="20" y="63"/>
                  </a:cubicBezTo>
                  <a:cubicBezTo>
                    <a:pt x="20" y="63"/>
                    <a:pt x="20" y="63"/>
                    <a:pt x="20" y="63"/>
                  </a:cubicBezTo>
                  <a:cubicBezTo>
                    <a:pt x="20" y="62"/>
                    <a:pt x="20" y="62"/>
                    <a:pt x="20" y="62"/>
                  </a:cubicBezTo>
                  <a:cubicBezTo>
                    <a:pt x="20" y="62"/>
                    <a:pt x="20" y="62"/>
                    <a:pt x="20" y="62"/>
                  </a:cubicBezTo>
                  <a:cubicBezTo>
                    <a:pt x="20" y="61"/>
                    <a:pt x="20" y="61"/>
                    <a:pt x="20" y="60"/>
                  </a:cubicBezTo>
                  <a:cubicBezTo>
                    <a:pt x="20" y="58"/>
                    <a:pt x="20" y="53"/>
                    <a:pt x="25" y="52"/>
                  </a:cubicBezTo>
                  <a:cubicBezTo>
                    <a:pt x="25" y="51"/>
                    <a:pt x="24" y="51"/>
                    <a:pt x="24" y="50"/>
                  </a:cubicBezTo>
                  <a:cubicBezTo>
                    <a:pt x="23" y="50"/>
                    <a:pt x="23" y="50"/>
                    <a:pt x="22" y="49"/>
                  </a:cubicBezTo>
                  <a:cubicBezTo>
                    <a:pt x="21" y="48"/>
                    <a:pt x="21" y="45"/>
                    <a:pt x="22" y="44"/>
                  </a:cubicBezTo>
                  <a:cubicBezTo>
                    <a:pt x="23" y="42"/>
                    <a:pt x="24" y="41"/>
                    <a:pt x="25" y="40"/>
                  </a:cubicBezTo>
                  <a:cubicBezTo>
                    <a:pt x="24" y="40"/>
                    <a:pt x="23" y="39"/>
                    <a:pt x="22" y="37"/>
                  </a:cubicBezTo>
                  <a:cubicBezTo>
                    <a:pt x="20" y="35"/>
                    <a:pt x="20" y="33"/>
                    <a:pt x="20" y="32"/>
                  </a:cubicBezTo>
                  <a:cubicBezTo>
                    <a:pt x="21" y="30"/>
                    <a:pt x="24" y="29"/>
                    <a:pt x="25" y="29"/>
                  </a:cubicBezTo>
                  <a:cubicBezTo>
                    <a:pt x="25" y="29"/>
                    <a:pt x="25" y="29"/>
                    <a:pt x="25" y="29"/>
                  </a:cubicBezTo>
                  <a:cubicBezTo>
                    <a:pt x="25" y="27"/>
                    <a:pt x="25" y="24"/>
                    <a:pt x="27" y="22"/>
                  </a:cubicBezTo>
                  <a:cubicBezTo>
                    <a:pt x="28" y="21"/>
                    <a:pt x="27" y="19"/>
                    <a:pt x="26" y="17"/>
                  </a:cubicBezTo>
                  <a:cubicBezTo>
                    <a:pt x="26" y="15"/>
                    <a:pt x="25" y="14"/>
                    <a:pt x="25" y="13"/>
                  </a:cubicBezTo>
                  <a:cubicBezTo>
                    <a:pt x="25" y="10"/>
                    <a:pt x="28" y="9"/>
                    <a:pt x="30" y="8"/>
                  </a:cubicBezTo>
                  <a:cubicBezTo>
                    <a:pt x="31" y="7"/>
                    <a:pt x="32" y="7"/>
                    <a:pt x="33" y="6"/>
                  </a:cubicBezTo>
                  <a:cubicBezTo>
                    <a:pt x="32" y="5"/>
                    <a:pt x="30" y="4"/>
                    <a:pt x="30" y="2"/>
                  </a:cubicBezTo>
                  <a:cubicBezTo>
                    <a:pt x="30" y="2"/>
                    <a:pt x="28" y="1"/>
                    <a:pt x="26" y="2"/>
                  </a:cubicBezTo>
                  <a:cubicBezTo>
                    <a:pt x="26" y="3"/>
                    <a:pt x="26" y="3"/>
                    <a:pt x="25" y="3"/>
                  </a:cubicBezTo>
                  <a:cubicBezTo>
                    <a:pt x="24" y="4"/>
                    <a:pt x="24" y="4"/>
                    <a:pt x="23" y="4"/>
                  </a:cubicBezTo>
                  <a:cubicBezTo>
                    <a:pt x="22" y="4"/>
                    <a:pt x="22" y="3"/>
                    <a:pt x="21" y="3"/>
                  </a:cubicBezTo>
                  <a:cubicBezTo>
                    <a:pt x="21" y="3"/>
                    <a:pt x="21" y="3"/>
                    <a:pt x="21" y="3"/>
                  </a:cubicBezTo>
                  <a:cubicBezTo>
                    <a:pt x="20" y="3"/>
                    <a:pt x="20" y="3"/>
                    <a:pt x="19" y="3"/>
                  </a:cubicBezTo>
                  <a:cubicBezTo>
                    <a:pt x="18" y="3"/>
                    <a:pt x="18" y="3"/>
                    <a:pt x="17" y="3"/>
                  </a:cubicBezTo>
                  <a:cubicBezTo>
                    <a:pt x="17" y="3"/>
                    <a:pt x="17" y="3"/>
                    <a:pt x="16" y="3"/>
                  </a:cubicBezTo>
                  <a:cubicBezTo>
                    <a:pt x="16" y="3"/>
                    <a:pt x="16" y="3"/>
                    <a:pt x="16" y="3"/>
                  </a:cubicBezTo>
                  <a:cubicBezTo>
                    <a:pt x="16" y="3"/>
                    <a:pt x="16" y="3"/>
                    <a:pt x="15" y="3"/>
                  </a:cubicBezTo>
                  <a:cubicBezTo>
                    <a:pt x="15" y="3"/>
                    <a:pt x="15" y="3"/>
                    <a:pt x="15" y="3"/>
                  </a:cubicBezTo>
                  <a:cubicBezTo>
                    <a:pt x="14" y="3"/>
                    <a:pt x="14" y="3"/>
                    <a:pt x="14" y="3"/>
                  </a:cubicBezTo>
                  <a:cubicBezTo>
                    <a:pt x="14" y="3"/>
                    <a:pt x="14" y="3"/>
                    <a:pt x="14" y="3"/>
                  </a:cubicBezTo>
                  <a:cubicBezTo>
                    <a:pt x="14" y="2"/>
                    <a:pt x="14" y="2"/>
                    <a:pt x="14" y="2"/>
                  </a:cubicBezTo>
                  <a:cubicBezTo>
                    <a:pt x="13" y="2"/>
                    <a:pt x="13" y="2"/>
                    <a:pt x="13" y="2"/>
                  </a:cubicBezTo>
                  <a:cubicBezTo>
                    <a:pt x="13" y="2"/>
                    <a:pt x="13" y="2"/>
                    <a:pt x="13" y="2"/>
                  </a:cubicBezTo>
                  <a:cubicBezTo>
                    <a:pt x="13" y="2"/>
                    <a:pt x="13" y="2"/>
                    <a:pt x="12" y="1"/>
                  </a:cubicBezTo>
                  <a:cubicBezTo>
                    <a:pt x="12" y="1"/>
                    <a:pt x="12" y="1"/>
                    <a:pt x="12" y="1"/>
                  </a:cubicBezTo>
                  <a:cubicBezTo>
                    <a:pt x="12" y="1"/>
                    <a:pt x="12" y="1"/>
                    <a:pt x="12" y="1"/>
                  </a:cubicBezTo>
                  <a:cubicBezTo>
                    <a:pt x="12" y="1"/>
                    <a:pt x="12" y="0"/>
                    <a:pt x="12" y="0"/>
                  </a:cubicBezTo>
                  <a:cubicBezTo>
                    <a:pt x="12" y="0"/>
                    <a:pt x="12" y="0"/>
                    <a:pt x="12" y="0"/>
                  </a:cubicBezTo>
                  <a:cubicBezTo>
                    <a:pt x="12" y="0"/>
                    <a:pt x="11" y="0"/>
                    <a:pt x="11" y="0"/>
                  </a:cubicBezTo>
                  <a:cubicBezTo>
                    <a:pt x="11" y="1"/>
                    <a:pt x="10" y="1"/>
                    <a:pt x="10" y="1"/>
                  </a:cubicBezTo>
                  <a:cubicBezTo>
                    <a:pt x="9" y="1"/>
                    <a:pt x="9" y="1"/>
                    <a:pt x="9" y="2"/>
                  </a:cubicBezTo>
                  <a:cubicBezTo>
                    <a:pt x="9" y="2"/>
                    <a:pt x="9" y="2"/>
                    <a:pt x="8" y="2"/>
                  </a:cubicBezTo>
                  <a:cubicBezTo>
                    <a:pt x="8" y="4"/>
                    <a:pt x="8" y="6"/>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9" name="Freeform 1198"/>
            <p:cNvSpPr>
              <a:spLocks/>
            </p:cNvSpPr>
            <p:nvPr/>
          </p:nvSpPr>
          <p:spPr bwMode="auto">
            <a:xfrm>
              <a:off x="2582" y="3176"/>
              <a:ext cx="39" cy="32"/>
            </a:xfrm>
            <a:custGeom>
              <a:avLst/>
              <a:gdLst>
                <a:gd name="T0" fmla="*/ 27 w 40"/>
                <a:gd name="T1" fmla="*/ 31 h 33"/>
                <a:gd name="T2" fmla="*/ 28 w 40"/>
                <a:gd name="T3" fmla="*/ 28 h 33"/>
                <a:gd name="T4" fmla="*/ 28 w 40"/>
                <a:gd name="T5" fmla="*/ 26 h 33"/>
                <a:gd name="T6" fmla="*/ 30 w 40"/>
                <a:gd name="T7" fmla="*/ 22 h 33"/>
                <a:gd name="T8" fmla="*/ 37 w 40"/>
                <a:gd name="T9" fmla="*/ 16 h 33"/>
                <a:gd name="T10" fmla="*/ 35 w 40"/>
                <a:gd name="T11" fmla="*/ 13 h 33"/>
                <a:gd name="T12" fmla="*/ 33 w 40"/>
                <a:gd name="T13" fmla="*/ 11 h 33"/>
                <a:gd name="T14" fmla="*/ 36 w 40"/>
                <a:gd name="T15" fmla="*/ 8 h 33"/>
                <a:gd name="T16" fmla="*/ 39 w 40"/>
                <a:gd name="T17" fmla="*/ 4 h 33"/>
                <a:gd name="T18" fmla="*/ 40 w 40"/>
                <a:gd name="T19" fmla="*/ 4 h 33"/>
                <a:gd name="T20" fmla="*/ 40 w 40"/>
                <a:gd name="T21" fmla="*/ 3 h 33"/>
                <a:gd name="T22" fmla="*/ 39 w 40"/>
                <a:gd name="T23" fmla="*/ 2 h 33"/>
                <a:gd name="T24" fmla="*/ 37 w 40"/>
                <a:gd name="T25" fmla="*/ 1 h 33"/>
                <a:gd name="T26" fmla="*/ 27 w 40"/>
                <a:gd name="T27" fmla="*/ 1 h 33"/>
                <a:gd name="T28" fmla="*/ 23 w 40"/>
                <a:gd name="T29" fmla="*/ 6 h 33"/>
                <a:gd name="T30" fmla="*/ 19 w 40"/>
                <a:gd name="T31" fmla="*/ 11 h 33"/>
                <a:gd name="T32" fmla="*/ 14 w 40"/>
                <a:gd name="T33" fmla="*/ 9 h 33"/>
                <a:gd name="T34" fmla="*/ 10 w 40"/>
                <a:gd name="T35" fmla="*/ 16 h 33"/>
                <a:gd name="T36" fmla="*/ 0 w 40"/>
                <a:gd name="T37" fmla="*/ 30 h 33"/>
                <a:gd name="T38" fmla="*/ 1 w 40"/>
                <a:gd name="T39" fmla="*/ 30 h 33"/>
                <a:gd name="T40" fmla="*/ 2 w 40"/>
                <a:gd name="T41" fmla="*/ 30 h 33"/>
                <a:gd name="T42" fmla="*/ 4 w 40"/>
                <a:gd name="T43" fmla="*/ 30 h 33"/>
                <a:gd name="T44" fmla="*/ 5 w 40"/>
                <a:gd name="T45" fmla="*/ 29 h 33"/>
                <a:gd name="T46" fmla="*/ 6 w 40"/>
                <a:gd name="T47" fmla="*/ 29 h 33"/>
                <a:gd name="T48" fmla="*/ 7 w 40"/>
                <a:gd name="T49" fmla="*/ 28 h 33"/>
                <a:gd name="T50" fmla="*/ 8 w 40"/>
                <a:gd name="T51" fmla="*/ 28 h 33"/>
                <a:gd name="T52" fmla="*/ 10 w 40"/>
                <a:gd name="T53" fmla="*/ 26 h 33"/>
                <a:gd name="T54" fmla="*/ 17 w 40"/>
                <a:gd name="T55" fmla="*/ 27 h 33"/>
                <a:gd name="T56" fmla="*/ 18 w 40"/>
                <a:gd name="T57" fmla="*/ 27 h 33"/>
                <a:gd name="T58" fmla="*/ 22 w 40"/>
                <a:gd name="T59" fmla="*/ 30 h 33"/>
                <a:gd name="T60" fmla="*/ 24 w 40"/>
                <a:gd name="T61" fmla="*/ 31 h 33"/>
                <a:gd name="T62" fmla="*/ 25 w 40"/>
                <a:gd name="T63" fmla="*/ 32 h 33"/>
                <a:gd name="T64" fmla="*/ 26 w 40"/>
                <a:gd name="T65" fmla="*/ 33 h 33"/>
                <a:gd name="T66" fmla="*/ 27 w 4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33">
                  <a:moveTo>
                    <a:pt x="27" y="33"/>
                  </a:moveTo>
                  <a:cubicBezTo>
                    <a:pt x="27" y="33"/>
                    <a:pt x="27" y="32"/>
                    <a:pt x="27" y="31"/>
                  </a:cubicBezTo>
                  <a:cubicBezTo>
                    <a:pt x="27" y="31"/>
                    <a:pt x="27" y="31"/>
                    <a:pt x="27" y="30"/>
                  </a:cubicBezTo>
                  <a:cubicBezTo>
                    <a:pt x="27" y="30"/>
                    <a:pt x="28" y="29"/>
                    <a:pt x="28" y="28"/>
                  </a:cubicBezTo>
                  <a:cubicBezTo>
                    <a:pt x="28" y="28"/>
                    <a:pt x="28" y="28"/>
                    <a:pt x="28" y="28"/>
                  </a:cubicBezTo>
                  <a:cubicBezTo>
                    <a:pt x="28" y="28"/>
                    <a:pt x="28" y="27"/>
                    <a:pt x="28" y="26"/>
                  </a:cubicBezTo>
                  <a:cubicBezTo>
                    <a:pt x="28" y="25"/>
                    <a:pt x="27" y="23"/>
                    <a:pt x="28" y="22"/>
                  </a:cubicBezTo>
                  <a:cubicBezTo>
                    <a:pt x="29" y="22"/>
                    <a:pt x="29" y="22"/>
                    <a:pt x="30" y="22"/>
                  </a:cubicBezTo>
                  <a:cubicBezTo>
                    <a:pt x="35" y="22"/>
                    <a:pt x="35" y="21"/>
                    <a:pt x="35" y="21"/>
                  </a:cubicBezTo>
                  <a:cubicBezTo>
                    <a:pt x="35" y="18"/>
                    <a:pt x="36" y="17"/>
                    <a:pt x="37" y="16"/>
                  </a:cubicBezTo>
                  <a:cubicBezTo>
                    <a:pt x="37" y="16"/>
                    <a:pt x="37" y="16"/>
                    <a:pt x="37" y="16"/>
                  </a:cubicBezTo>
                  <a:cubicBezTo>
                    <a:pt x="37" y="15"/>
                    <a:pt x="35" y="14"/>
                    <a:pt x="35" y="13"/>
                  </a:cubicBezTo>
                  <a:cubicBezTo>
                    <a:pt x="34" y="13"/>
                    <a:pt x="34" y="12"/>
                    <a:pt x="34" y="12"/>
                  </a:cubicBezTo>
                  <a:cubicBezTo>
                    <a:pt x="33" y="11"/>
                    <a:pt x="33" y="11"/>
                    <a:pt x="33" y="11"/>
                  </a:cubicBezTo>
                  <a:cubicBezTo>
                    <a:pt x="33" y="10"/>
                    <a:pt x="33" y="10"/>
                    <a:pt x="33" y="10"/>
                  </a:cubicBezTo>
                  <a:cubicBezTo>
                    <a:pt x="34" y="9"/>
                    <a:pt x="35" y="8"/>
                    <a:pt x="36" y="8"/>
                  </a:cubicBezTo>
                  <a:cubicBezTo>
                    <a:pt x="37" y="7"/>
                    <a:pt x="38" y="6"/>
                    <a:pt x="39" y="4"/>
                  </a:cubicBezTo>
                  <a:cubicBezTo>
                    <a:pt x="39" y="4"/>
                    <a:pt x="39" y="4"/>
                    <a:pt x="39" y="4"/>
                  </a:cubicBezTo>
                  <a:cubicBezTo>
                    <a:pt x="39" y="4"/>
                    <a:pt x="39" y="4"/>
                    <a:pt x="40" y="4"/>
                  </a:cubicBezTo>
                  <a:cubicBezTo>
                    <a:pt x="40" y="4"/>
                    <a:pt x="40" y="4"/>
                    <a:pt x="40" y="4"/>
                  </a:cubicBezTo>
                  <a:cubicBezTo>
                    <a:pt x="40" y="4"/>
                    <a:pt x="40" y="4"/>
                    <a:pt x="40" y="4"/>
                  </a:cubicBezTo>
                  <a:cubicBezTo>
                    <a:pt x="40" y="4"/>
                    <a:pt x="40" y="3"/>
                    <a:pt x="40" y="3"/>
                  </a:cubicBezTo>
                  <a:cubicBezTo>
                    <a:pt x="40" y="3"/>
                    <a:pt x="40" y="3"/>
                    <a:pt x="40" y="3"/>
                  </a:cubicBezTo>
                  <a:cubicBezTo>
                    <a:pt x="40" y="2"/>
                    <a:pt x="40" y="2"/>
                    <a:pt x="39" y="2"/>
                  </a:cubicBezTo>
                  <a:cubicBezTo>
                    <a:pt x="39" y="1"/>
                    <a:pt x="39" y="1"/>
                    <a:pt x="39" y="1"/>
                  </a:cubicBezTo>
                  <a:cubicBezTo>
                    <a:pt x="39" y="2"/>
                    <a:pt x="38" y="1"/>
                    <a:pt x="37" y="1"/>
                  </a:cubicBezTo>
                  <a:cubicBezTo>
                    <a:pt x="35" y="0"/>
                    <a:pt x="32" y="0"/>
                    <a:pt x="27" y="1"/>
                  </a:cubicBezTo>
                  <a:cubicBezTo>
                    <a:pt x="27" y="1"/>
                    <a:pt x="27" y="1"/>
                    <a:pt x="27" y="1"/>
                  </a:cubicBezTo>
                  <a:cubicBezTo>
                    <a:pt x="24" y="2"/>
                    <a:pt x="23" y="4"/>
                    <a:pt x="23" y="4"/>
                  </a:cubicBezTo>
                  <a:cubicBezTo>
                    <a:pt x="23" y="5"/>
                    <a:pt x="23" y="6"/>
                    <a:pt x="23" y="6"/>
                  </a:cubicBezTo>
                  <a:cubicBezTo>
                    <a:pt x="24" y="7"/>
                    <a:pt x="24" y="8"/>
                    <a:pt x="24" y="9"/>
                  </a:cubicBezTo>
                  <a:cubicBezTo>
                    <a:pt x="23" y="11"/>
                    <a:pt x="21" y="11"/>
                    <a:pt x="19" y="11"/>
                  </a:cubicBezTo>
                  <a:cubicBezTo>
                    <a:pt x="17" y="11"/>
                    <a:pt x="15" y="10"/>
                    <a:pt x="15" y="8"/>
                  </a:cubicBezTo>
                  <a:cubicBezTo>
                    <a:pt x="14" y="8"/>
                    <a:pt x="14" y="9"/>
                    <a:pt x="14" y="9"/>
                  </a:cubicBezTo>
                  <a:cubicBezTo>
                    <a:pt x="13" y="9"/>
                    <a:pt x="13" y="10"/>
                    <a:pt x="13" y="10"/>
                  </a:cubicBezTo>
                  <a:cubicBezTo>
                    <a:pt x="14" y="13"/>
                    <a:pt x="12" y="14"/>
                    <a:pt x="10" y="16"/>
                  </a:cubicBezTo>
                  <a:cubicBezTo>
                    <a:pt x="9" y="17"/>
                    <a:pt x="8" y="18"/>
                    <a:pt x="8" y="19"/>
                  </a:cubicBezTo>
                  <a:cubicBezTo>
                    <a:pt x="9" y="23"/>
                    <a:pt x="6" y="27"/>
                    <a:pt x="0" y="30"/>
                  </a:cubicBezTo>
                  <a:cubicBezTo>
                    <a:pt x="0" y="30"/>
                    <a:pt x="0" y="30"/>
                    <a:pt x="1" y="30"/>
                  </a:cubicBezTo>
                  <a:cubicBezTo>
                    <a:pt x="1" y="30"/>
                    <a:pt x="1" y="30"/>
                    <a:pt x="1" y="30"/>
                  </a:cubicBezTo>
                  <a:cubicBezTo>
                    <a:pt x="1" y="30"/>
                    <a:pt x="1" y="30"/>
                    <a:pt x="2" y="30"/>
                  </a:cubicBezTo>
                  <a:cubicBezTo>
                    <a:pt x="2" y="30"/>
                    <a:pt x="2" y="30"/>
                    <a:pt x="2" y="30"/>
                  </a:cubicBezTo>
                  <a:cubicBezTo>
                    <a:pt x="2" y="30"/>
                    <a:pt x="3" y="30"/>
                    <a:pt x="3" y="30"/>
                  </a:cubicBezTo>
                  <a:cubicBezTo>
                    <a:pt x="3" y="30"/>
                    <a:pt x="3" y="30"/>
                    <a:pt x="4" y="30"/>
                  </a:cubicBezTo>
                  <a:cubicBezTo>
                    <a:pt x="4" y="30"/>
                    <a:pt x="4" y="30"/>
                    <a:pt x="4" y="30"/>
                  </a:cubicBezTo>
                  <a:cubicBezTo>
                    <a:pt x="4" y="29"/>
                    <a:pt x="5" y="29"/>
                    <a:pt x="5" y="29"/>
                  </a:cubicBezTo>
                  <a:cubicBezTo>
                    <a:pt x="5" y="29"/>
                    <a:pt x="5" y="29"/>
                    <a:pt x="6" y="29"/>
                  </a:cubicBezTo>
                  <a:cubicBezTo>
                    <a:pt x="6" y="29"/>
                    <a:pt x="6" y="29"/>
                    <a:pt x="6" y="29"/>
                  </a:cubicBezTo>
                  <a:cubicBezTo>
                    <a:pt x="6" y="29"/>
                    <a:pt x="6" y="29"/>
                    <a:pt x="7" y="29"/>
                  </a:cubicBezTo>
                  <a:cubicBezTo>
                    <a:pt x="7" y="29"/>
                    <a:pt x="7" y="29"/>
                    <a:pt x="7" y="28"/>
                  </a:cubicBezTo>
                  <a:cubicBezTo>
                    <a:pt x="7" y="28"/>
                    <a:pt x="8" y="28"/>
                    <a:pt x="8" y="28"/>
                  </a:cubicBezTo>
                  <a:cubicBezTo>
                    <a:pt x="8" y="28"/>
                    <a:pt x="8" y="28"/>
                    <a:pt x="8" y="28"/>
                  </a:cubicBezTo>
                  <a:cubicBezTo>
                    <a:pt x="8" y="28"/>
                    <a:pt x="9" y="28"/>
                    <a:pt x="9" y="27"/>
                  </a:cubicBezTo>
                  <a:cubicBezTo>
                    <a:pt x="9" y="27"/>
                    <a:pt x="10" y="27"/>
                    <a:pt x="10" y="26"/>
                  </a:cubicBezTo>
                  <a:cubicBezTo>
                    <a:pt x="11" y="26"/>
                    <a:pt x="12" y="26"/>
                    <a:pt x="13" y="26"/>
                  </a:cubicBezTo>
                  <a:cubicBezTo>
                    <a:pt x="14" y="26"/>
                    <a:pt x="16" y="26"/>
                    <a:pt x="17" y="27"/>
                  </a:cubicBezTo>
                  <a:cubicBezTo>
                    <a:pt x="17" y="27"/>
                    <a:pt x="17" y="27"/>
                    <a:pt x="17" y="27"/>
                  </a:cubicBezTo>
                  <a:cubicBezTo>
                    <a:pt x="17" y="27"/>
                    <a:pt x="18" y="27"/>
                    <a:pt x="18" y="27"/>
                  </a:cubicBezTo>
                  <a:cubicBezTo>
                    <a:pt x="18" y="28"/>
                    <a:pt x="19" y="28"/>
                    <a:pt x="19" y="28"/>
                  </a:cubicBezTo>
                  <a:cubicBezTo>
                    <a:pt x="20" y="29"/>
                    <a:pt x="21" y="30"/>
                    <a:pt x="22" y="30"/>
                  </a:cubicBezTo>
                  <a:cubicBezTo>
                    <a:pt x="22" y="30"/>
                    <a:pt x="23" y="31"/>
                    <a:pt x="23" y="31"/>
                  </a:cubicBezTo>
                  <a:cubicBezTo>
                    <a:pt x="23" y="31"/>
                    <a:pt x="23" y="31"/>
                    <a:pt x="24" y="31"/>
                  </a:cubicBezTo>
                  <a:cubicBezTo>
                    <a:pt x="24" y="31"/>
                    <a:pt x="24" y="31"/>
                    <a:pt x="24" y="32"/>
                  </a:cubicBezTo>
                  <a:cubicBezTo>
                    <a:pt x="25" y="32"/>
                    <a:pt x="25" y="32"/>
                    <a:pt x="25" y="32"/>
                  </a:cubicBezTo>
                  <a:cubicBezTo>
                    <a:pt x="25" y="32"/>
                    <a:pt x="25" y="32"/>
                    <a:pt x="26" y="33"/>
                  </a:cubicBezTo>
                  <a:cubicBezTo>
                    <a:pt x="26" y="33"/>
                    <a:pt x="26" y="33"/>
                    <a:pt x="26" y="33"/>
                  </a:cubicBezTo>
                  <a:cubicBezTo>
                    <a:pt x="26" y="33"/>
                    <a:pt x="27" y="33"/>
                    <a:pt x="27" y="33"/>
                  </a:cubicBezTo>
                  <a:cubicBezTo>
                    <a:pt x="27" y="33"/>
                    <a:pt x="27" y="3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0" name="Freeform 1199"/>
            <p:cNvSpPr>
              <a:spLocks/>
            </p:cNvSpPr>
            <p:nvPr/>
          </p:nvSpPr>
          <p:spPr bwMode="auto">
            <a:xfrm>
              <a:off x="2574" y="3204"/>
              <a:ext cx="36" cy="26"/>
            </a:xfrm>
            <a:custGeom>
              <a:avLst/>
              <a:gdLst>
                <a:gd name="T0" fmla="*/ 32 w 38"/>
                <a:gd name="T1" fmla="*/ 27 h 27"/>
                <a:gd name="T2" fmla="*/ 32 w 38"/>
                <a:gd name="T3" fmla="*/ 26 h 27"/>
                <a:gd name="T4" fmla="*/ 32 w 38"/>
                <a:gd name="T5" fmla="*/ 25 h 27"/>
                <a:gd name="T6" fmla="*/ 33 w 38"/>
                <a:gd name="T7" fmla="*/ 24 h 27"/>
                <a:gd name="T8" fmla="*/ 33 w 38"/>
                <a:gd name="T9" fmla="*/ 23 h 27"/>
                <a:gd name="T10" fmla="*/ 33 w 38"/>
                <a:gd name="T11" fmla="*/ 22 h 27"/>
                <a:gd name="T12" fmla="*/ 33 w 38"/>
                <a:gd name="T13" fmla="*/ 21 h 27"/>
                <a:gd name="T14" fmla="*/ 34 w 38"/>
                <a:gd name="T15" fmla="*/ 21 h 27"/>
                <a:gd name="T16" fmla="*/ 34 w 38"/>
                <a:gd name="T17" fmla="*/ 20 h 27"/>
                <a:gd name="T18" fmla="*/ 34 w 38"/>
                <a:gd name="T19" fmla="*/ 20 h 27"/>
                <a:gd name="T20" fmla="*/ 35 w 38"/>
                <a:gd name="T21" fmla="*/ 19 h 27"/>
                <a:gd name="T22" fmla="*/ 36 w 38"/>
                <a:gd name="T23" fmla="*/ 19 h 27"/>
                <a:gd name="T24" fmla="*/ 36 w 38"/>
                <a:gd name="T25" fmla="*/ 18 h 27"/>
                <a:gd name="T26" fmla="*/ 36 w 38"/>
                <a:gd name="T27" fmla="*/ 18 h 27"/>
                <a:gd name="T28" fmla="*/ 37 w 38"/>
                <a:gd name="T29" fmla="*/ 18 h 27"/>
                <a:gd name="T30" fmla="*/ 37 w 38"/>
                <a:gd name="T31" fmla="*/ 18 h 27"/>
                <a:gd name="T32" fmla="*/ 38 w 38"/>
                <a:gd name="T33" fmla="*/ 17 h 27"/>
                <a:gd name="T34" fmla="*/ 38 w 38"/>
                <a:gd name="T35" fmla="*/ 16 h 27"/>
                <a:gd name="T36" fmla="*/ 38 w 38"/>
                <a:gd name="T37" fmla="*/ 16 h 27"/>
                <a:gd name="T38" fmla="*/ 38 w 38"/>
                <a:gd name="T39" fmla="*/ 14 h 27"/>
                <a:gd name="T40" fmla="*/ 37 w 38"/>
                <a:gd name="T41" fmla="*/ 14 h 27"/>
                <a:gd name="T42" fmla="*/ 37 w 38"/>
                <a:gd name="T43" fmla="*/ 13 h 27"/>
                <a:gd name="T44" fmla="*/ 36 w 38"/>
                <a:gd name="T45" fmla="*/ 12 h 27"/>
                <a:gd name="T46" fmla="*/ 36 w 38"/>
                <a:gd name="T47" fmla="*/ 11 h 27"/>
                <a:gd name="T48" fmla="*/ 36 w 38"/>
                <a:gd name="T49" fmla="*/ 11 h 27"/>
                <a:gd name="T50" fmla="*/ 36 w 38"/>
                <a:gd name="T51" fmla="*/ 10 h 27"/>
                <a:gd name="T52" fmla="*/ 35 w 38"/>
                <a:gd name="T53" fmla="*/ 10 h 27"/>
                <a:gd name="T54" fmla="*/ 35 w 38"/>
                <a:gd name="T55" fmla="*/ 9 h 27"/>
                <a:gd name="T56" fmla="*/ 34 w 38"/>
                <a:gd name="T57" fmla="*/ 8 h 27"/>
                <a:gd name="T58" fmla="*/ 29 w 38"/>
                <a:gd name="T59" fmla="*/ 5 h 27"/>
                <a:gd name="T60" fmla="*/ 25 w 38"/>
                <a:gd name="T61" fmla="*/ 2 h 27"/>
                <a:gd name="T62" fmla="*/ 21 w 38"/>
                <a:gd name="T63" fmla="*/ 1 h 27"/>
                <a:gd name="T64" fmla="*/ 8 w 38"/>
                <a:gd name="T65" fmla="*/ 5 h 27"/>
                <a:gd name="T66" fmla="*/ 8 w 38"/>
                <a:gd name="T67" fmla="*/ 5 h 27"/>
                <a:gd name="T68" fmla="*/ 8 w 38"/>
                <a:gd name="T69" fmla="*/ 5 h 27"/>
                <a:gd name="T70" fmla="*/ 7 w 38"/>
                <a:gd name="T71" fmla="*/ 5 h 27"/>
                <a:gd name="T72" fmla="*/ 7 w 38"/>
                <a:gd name="T73" fmla="*/ 5 h 27"/>
                <a:gd name="T74" fmla="*/ 6 w 38"/>
                <a:gd name="T75" fmla="*/ 5 h 27"/>
                <a:gd name="T76" fmla="*/ 5 w 38"/>
                <a:gd name="T77" fmla="*/ 4 h 27"/>
                <a:gd name="T78" fmla="*/ 5 w 38"/>
                <a:gd name="T79" fmla="*/ 4 h 27"/>
                <a:gd name="T80" fmla="*/ 0 w 38"/>
                <a:gd name="T81" fmla="*/ 6 h 27"/>
                <a:gd name="T82" fmla="*/ 0 w 38"/>
                <a:gd name="T83" fmla="*/ 6 h 27"/>
                <a:gd name="T84" fmla="*/ 2 w 38"/>
                <a:gd name="T85" fmla="*/ 9 h 27"/>
                <a:gd name="T86" fmla="*/ 3 w 38"/>
                <a:gd name="T87" fmla="*/ 8 h 27"/>
                <a:gd name="T88" fmla="*/ 7 w 38"/>
                <a:gd name="T89" fmla="*/ 11 h 27"/>
                <a:gd name="T90" fmla="*/ 9 w 38"/>
                <a:gd name="T91" fmla="*/ 13 h 27"/>
                <a:gd name="T92" fmla="*/ 11 w 38"/>
                <a:gd name="T93" fmla="*/ 14 h 27"/>
                <a:gd name="T94" fmla="*/ 17 w 38"/>
                <a:gd name="T95" fmla="*/ 18 h 27"/>
                <a:gd name="T96" fmla="*/ 18 w 38"/>
                <a:gd name="T97" fmla="*/ 21 h 27"/>
                <a:gd name="T98" fmla="*/ 20 w 38"/>
                <a:gd name="T99" fmla="*/ 19 h 27"/>
                <a:gd name="T100" fmla="*/ 23 w 38"/>
                <a:gd name="T101" fmla="*/ 17 h 27"/>
                <a:gd name="T102" fmla="*/ 25 w 38"/>
                <a:gd name="T103" fmla="*/ 20 h 27"/>
                <a:gd name="T104" fmla="*/ 26 w 38"/>
                <a:gd name="T105" fmla="*/ 23 h 27"/>
                <a:gd name="T106" fmla="*/ 27 w 38"/>
                <a:gd name="T107" fmla="*/ 23 h 27"/>
                <a:gd name="T108" fmla="*/ 31 w 38"/>
                <a:gd name="T109" fmla="*/ 26 h 27"/>
                <a:gd name="T110" fmla="*/ 32 w 38"/>
                <a:gd name="T111" fmla="*/ 26 h 27"/>
                <a:gd name="T112" fmla="*/ 32 w 38"/>
                <a:gd name="T113" fmla="*/ 27 h 27"/>
                <a:gd name="T114" fmla="*/ 32 w 38"/>
                <a:gd name="T115" fmla="*/ 27 h 27"/>
                <a:gd name="T116" fmla="*/ 32 w 38"/>
                <a:gd name="T117" fmla="*/ 27 h 27"/>
                <a:gd name="T118" fmla="*/ 32 w 38"/>
                <a:gd name="T1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27">
                  <a:moveTo>
                    <a:pt x="32" y="27"/>
                  </a:moveTo>
                  <a:cubicBezTo>
                    <a:pt x="32" y="26"/>
                    <a:pt x="32" y="26"/>
                    <a:pt x="32" y="26"/>
                  </a:cubicBezTo>
                  <a:cubicBezTo>
                    <a:pt x="32" y="25"/>
                    <a:pt x="32" y="25"/>
                    <a:pt x="32" y="25"/>
                  </a:cubicBezTo>
                  <a:cubicBezTo>
                    <a:pt x="32" y="24"/>
                    <a:pt x="33" y="24"/>
                    <a:pt x="33" y="24"/>
                  </a:cubicBezTo>
                  <a:cubicBezTo>
                    <a:pt x="33" y="24"/>
                    <a:pt x="33" y="23"/>
                    <a:pt x="33" y="23"/>
                  </a:cubicBezTo>
                  <a:cubicBezTo>
                    <a:pt x="33" y="23"/>
                    <a:pt x="33" y="23"/>
                    <a:pt x="33" y="22"/>
                  </a:cubicBezTo>
                  <a:cubicBezTo>
                    <a:pt x="33" y="22"/>
                    <a:pt x="33" y="22"/>
                    <a:pt x="33" y="21"/>
                  </a:cubicBezTo>
                  <a:cubicBezTo>
                    <a:pt x="34" y="21"/>
                    <a:pt x="34" y="21"/>
                    <a:pt x="34" y="21"/>
                  </a:cubicBezTo>
                  <a:cubicBezTo>
                    <a:pt x="34" y="21"/>
                    <a:pt x="34" y="20"/>
                    <a:pt x="34" y="20"/>
                  </a:cubicBezTo>
                  <a:cubicBezTo>
                    <a:pt x="34" y="20"/>
                    <a:pt x="34" y="20"/>
                    <a:pt x="34" y="20"/>
                  </a:cubicBezTo>
                  <a:cubicBezTo>
                    <a:pt x="35" y="19"/>
                    <a:pt x="35" y="19"/>
                    <a:pt x="35" y="19"/>
                  </a:cubicBezTo>
                  <a:cubicBezTo>
                    <a:pt x="35" y="19"/>
                    <a:pt x="35" y="19"/>
                    <a:pt x="36" y="19"/>
                  </a:cubicBezTo>
                  <a:cubicBezTo>
                    <a:pt x="36" y="18"/>
                    <a:pt x="36" y="18"/>
                    <a:pt x="36" y="18"/>
                  </a:cubicBezTo>
                  <a:cubicBezTo>
                    <a:pt x="36" y="18"/>
                    <a:pt x="36" y="18"/>
                    <a:pt x="36" y="18"/>
                  </a:cubicBezTo>
                  <a:cubicBezTo>
                    <a:pt x="37" y="18"/>
                    <a:pt x="37" y="18"/>
                    <a:pt x="37" y="18"/>
                  </a:cubicBezTo>
                  <a:cubicBezTo>
                    <a:pt x="37" y="18"/>
                    <a:pt x="37" y="18"/>
                    <a:pt x="37" y="18"/>
                  </a:cubicBezTo>
                  <a:cubicBezTo>
                    <a:pt x="37" y="17"/>
                    <a:pt x="37" y="17"/>
                    <a:pt x="38" y="17"/>
                  </a:cubicBezTo>
                  <a:cubicBezTo>
                    <a:pt x="38" y="16"/>
                    <a:pt x="38" y="16"/>
                    <a:pt x="38" y="16"/>
                  </a:cubicBezTo>
                  <a:cubicBezTo>
                    <a:pt x="38" y="16"/>
                    <a:pt x="38" y="16"/>
                    <a:pt x="38" y="16"/>
                  </a:cubicBezTo>
                  <a:cubicBezTo>
                    <a:pt x="38" y="15"/>
                    <a:pt x="38" y="15"/>
                    <a:pt x="38" y="14"/>
                  </a:cubicBezTo>
                  <a:cubicBezTo>
                    <a:pt x="38" y="14"/>
                    <a:pt x="37" y="14"/>
                    <a:pt x="37" y="14"/>
                  </a:cubicBezTo>
                  <a:cubicBezTo>
                    <a:pt x="37" y="13"/>
                    <a:pt x="37" y="13"/>
                    <a:pt x="37" y="13"/>
                  </a:cubicBezTo>
                  <a:cubicBezTo>
                    <a:pt x="37" y="13"/>
                    <a:pt x="36" y="12"/>
                    <a:pt x="36" y="12"/>
                  </a:cubicBezTo>
                  <a:cubicBezTo>
                    <a:pt x="36" y="12"/>
                    <a:pt x="36" y="12"/>
                    <a:pt x="36" y="11"/>
                  </a:cubicBezTo>
                  <a:cubicBezTo>
                    <a:pt x="36" y="11"/>
                    <a:pt x="36" y="11"/>
                    <a:pt x="36" y="11"/>
                  </a:cubicBezTo>
                  <a:cubicBezTo>
                    <a:pt x="36" y="11"/>
                    <a:pt x="36" y="10"/>
                    <a:pt x="36" y="10"/>
                  </a:cubicBezTo>
                  <a:cubicBezTo>
                    <a:pt x="36" y="10"/>
                    <a:pt x="35" y="10"/>
                    <a:pt x="35" y="10"/>
                  </a:cubicBezTo>
                  <a:cubicBezTo>
                    <a:pt x="35" y="10"/>
                    <a:pt x="35" y="10"/>
                    <a:pt x="35" y="9"/>
                  </a:cubicBezTo>
                  <a:cubicBezTo>
                    <a:pt x="35" y="9"/>
                    <a:pt x="34" y="8"/>
                    <a:pt x="34" y="8"/>
                  </a:cubicBezTo>
                  <a:cubicBezTo>
                    <a:pt x="32" y="6"/>
                    <a:pt x="31" y="6"/>
                    <a:pt x="29" y="5"/>
                  </a:cubicBezTo>
                  <a:cubicBezTo>
                    <a:pt x="28" y="4"/>
                    <a:pt x="27" y="3"/>
                    <a:pt x="25" y="2"/>
                  </a:cubicBezTo>
                  <a:cubicBezTo>
                    <a:pt x="24" y="1"/>
                    <a:pt x="22" y="0"/>
                    <a:pt x="21" y="1"/>
                  </a:cubicBezTo>
                  <a:cubicBezTo>
                    <a:pt x="18" y="4"/>
                    <a:pt x="12" y="5"/>
                    <a:pt x="8" y="5"/>
                  </a:cubicBezTo>
                  <a:cubicBezTo>
                    <a:pt x="8" y="5"/>
                    <a:pt x="8" y="5"/>
                    <a:pt x="8" y="5"/>
                  </a:cubicBezTo>
                  <a:cubicBezTo>
                    <a:pt x="8" y="5"/>
                    <a:pt x="8" y="5"/>
                    <a:pt x="8" y="5"/>
                  </a:cubicBezTo>
                  <a:cubicBezTo>
                    <a:pt x="7" y="5"/>
                    <a:pt x="7" y="5"/>
                    <a:pt x="7" y="5"/>
                  </a:cubicBezTo>
                  <a:cubicBezTo>
                    <a:pt x="7" y="5"/>
                    <a:pt x="7" y="5"/>
                    <a:pt x="7" y="5"/>
                  </a:cubicBezTo>
                  <a:cubicBezTo>
                    <a:pt x="6" y="5"/>
                    <a:pt x="6" y="5"/>
                    <a:pt x="6" y="5"/>
                  </a:cubicBezTo>
                  <a:cubicBezTo>
                    <a:pt x="6" y="5"/>
                    <a:pt x="5" y="5"/>
                    <a:pt x="5" y="4"/>
                  </a:cubicBezTo>
                  <a:cubicBezTo>
                    <a:pt x="5" y="4"/>
                    <a:pt x="5" y="4"/>
                    <a:pt x="5" y="4"/>
                  </a:cubicBezTo>
                  <a:cubicBezTo>
                    <a:pt x="3" y="5"/>
                    <a:pt x="2" y="6"/>
                    <a:pt x="0" y="6"/>
                  </a:cubicBezTo>
                  <a:cubicBezTo>
                    <a:pt x="0" y="6"/>
                    <a:pt x="0" y="6"/>
                    <a:pt x="0" y="6"/>
                  </a:cubicBezTo>
                  <a:cubicBezTo>
                    <a:pt x="0" y="7"/>
                    <a:pt x="1" y="8"/>
                    <a:pt x="2" y="9"/>
                  </a:cubicBezTo>
                  <a:cubicBezTo>
                    <a:pt x="2" y="9"/>
                    <a:pt x="3" y="8"/>
                    <a:pt x="3" y="8"/>
                  </a:cubicBezTo>
                  <a:cubicBezTo>
                    <a:pt x="5" y="8"/>
                    <a:pt x="6" y="10"/>
                    <a:pt x="7" y="11"/>
                  </a:cubicBezTo>
                  <a:cubicBezTo>
                    <a:pt x="8" y="12"/>
                    <a:pt x="9" y="12"/>
                    <a:pt x="9" y="13"/>
                  </a:cubicBezTo>
                  <a:cubicBezTo>
                    <a:pt x="10" y="13"/>
                    <a:pt x="11" y="13"/>
                    <a:pt x="11" y="14"/>
                  </a:cubicBezTo>
                  <a:cubicBezTo>
                    <a:pt x="14" y="15"/>
                    <a:pt x="17" y="16"/>
                    <a:pt x="17" y="18"/>
                  </a:cubicBezTo>
                  <a:cubicBezTo>
                    <a:pt x="17" y="20"/>
                    <a:pt x="18" y="21"/>
                    <a:pt x="18" y="21"/>
                  </a:cubicBezTo>
                  <a:cubicBezTo>
                    <a:pt x="18" y="20"/>
                    <a:pt x="19" y="20"/>
                    <a:pt x="20" y="19"/>
                  </a:cubicBezTo>
                  <a:cubicBezTo>
                    <a:pt x="21" y="18"/>
                    <a:pt x="22" y="17"/>
                    <a:pt x="23" y="17"/>
                  </a:cubicBezTo>
                  <a:cubicBezTo>
                    <a:pt x="24" y="17"/>
                    <a:pt x="25" y="18"/>
                    <a:pt x="25" y="20"/>
                  </a:cubicBezTo>
                  <a:cubicBezTo>
                    <a:pt x="25" y="22"/>
                    <a:pt x="26" y="23"/>
                    <a:pt x="26" y="23"/>
                  </a:cubicBezTo>
                  <a:cubicBezTo>
                    <a:pt x="27" y="23"/>
                    <a:pt x="27" y="23"/>
                    <a:pt x="27" y="23"/>
                  </a:cubicBezTo>
                  <a:cubicBezTo>
                    <a:pt x="29" y="23"/>
                    <a:pt x="30" y="25"/>
                    <a:pt x="31" y="26"/>
                  </a:cubicBezTo>
                  <a:cubicBezTo>
                    <a:pt x="31" y="26"/>
                    <a:pt x="31" y="26"/>
                    <a:pt x="32" y="26"/>
                  </a:cubicBezTo>
                  <a:cubicBezTo>
                    <a:pt x="32" y="27"/>
                    <a:pt x="32" y="27"/>
                    <a:pt x="32" y="27"/>
                  </a:cubicBezTo>
                  <a:cubicBezTo>
                    <a:pt x="32" y="27"/>
                    <a:pt x="32" y="27"/>
                    <a:pt x="32" y="27"/>
                  </a:cubicBezTo>
                  <a:cubicBezTo>
                    <a:pt x="32" y="27"/>
                    <a:pt x="32" y="27"/>
                    <a:pt x="32" y="27"/>
                  </a:cubicBezTo>
                  <a:cubicBezTo>
                    <a:pt x="32" y="27"/>
                    <a:pt x="32" y="27"/>
                    <a:pt x="3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1" name="Freeform 1200"/>
            <p:cNvSpPr>
              <a:spLocks/>
            </p:cNvSpPr>
            <p:nvPr/>
          </p:nvSpPr>
          <p:spPr bwMode="auto">
            <a:xfrm>
              <a:off x="2763" y="3249"/>
              <a:ext cx="94" cy="59"/>
            </a:xfrm>
            <a:custGeom>
              <a:avLst/>
              <a:gdLst>
                <a:gd name="T0" fmla="*/ 82 w 98"/>
                <a:gd name="T1" fmla="*/ 38 h 62"/>
                <a:gd name="T2" fmla="*/ 81 w 98"/>
                <a:gd name="T3" fmla="*/ 36 h 62"/>
                <a:gd name="T4" fmla="*/ 80 w 98"/>
                <a:gd name="T5" fmla="*/ 33 h 62"/>
                <a:gd name="T6" fmla="*/ 80 w 98"/>
                <a:gd name="T7" fmla="*/ 31 h 62"/>
                <a:gd name="T8" fmla="*/ 82 w 98"/>
                <a:gd name="T9" fmla="*/ 25 h 62"/>
                <a:gd name="T10" fmla="*/ 74 w 98"/>
                <a:gd name="T11" fmla="*/ 11 h 62"/>
                <a:gd name="T12" fmla="*/ 74 w 98"/>
                <a:gd name="T13" fmla="*/ 11 h 62"/>
                <a:gd name="T14" fmla="*/ 73 w 98"/>
                <a:gd name="T15" fmla="*/ 10 h 62"/>
                <a:gd name="T16" fmla="*/ 73 w 98"/>
                <a:gd name="T17" fmla="*/ 9 h 62"/>
                <a:gd name="T18" fmla="*/ 72 w 98"/>
                <a:gd name="T19" fmla="*/ 8 h 62"/>
                <a:gd name="T20" fmla="*/ 70 w 98"/>
                <a:gd name="T21" fmla="*/ 5 h 62"/>
                <a:gd name="T22" fmla="*/ 69 w 98"/>
                <a:gd name="T23" fmla="*/ 3 h 62"/>
                <a:gd name="T24" fmla="*/ 68 w 98"/>
                <a:gd name="T25" fmla="*/ 0 h 62"/>
                <a:gd name="T26" fmla="*/ 65 w 98"/>
                <a:gd name="T27" fmla="*/ 1 h 62"/>
                <a:gd name="T28" fmla="*/ 64 w 98"/>
                <a:gd name="T29" fmla="*/ 3 h 62"/>
                <a:gd name="T30" fmla="*/ 58 w 98"/>
                <a:gd name="T31" fmla="*/ 5 h 62"/>
                <a:gd name="T32" fmla="*/ 55 w 98"/>
                <a:gd name="T33" fmla="*/ 5 h 62"/>
                <a:gd name="T34" fmla="*/ 45 w 98"/>
                <a:gd name="T35" fmla="*/ 7 h 62"/>
                <a:gd name="T36" fmla="*/ 32 w 98"/>
                <a:gd name="T37" fmla="*/ 4 h 62"/>
                <a:gd name="T38" fmla="*/ 27 w 98"/>
                <a:gd name="T39" fmla="*/ 4 h 62"/>
                <a:gd name="T40" fmla="*/ 26 w 98"/>
                <a:gd name="T41" fmla="*/ 4 h 62"/>
                <a:gd name="T42" fmla="*/ 25 w 98"/>
                <a:gd name="T43" fmla="*/ 5 h 62"/>
                <a:gd name="T44" fmla="*/ 20 w 98"/>
                <a:gd name="T45" fmla="*/ 9 h 62"/>
                <a:gd name="T46" fmla="*/ 16 w 98"/>
                <a:gd name="T47" fmla="*/ 11 h 62"/>
                <a:gd name="T48" fmla="*/ 6 w 98"/>
                <a:gd name="T49" fmla="*/ 28 h 62"/>
                <a:gd name="T50" fmla="*/ 0 w 98"/>
                <a:gd name="T51" fmla="*/ 32 h 62"/>
                <a:gd name="T52" fmla="*/ 4 w 98"/>
                <a:gd name="T53" fmla="*/ 38 h 62"/>
                <a:gd name="T54" fmla="*/ 8 w 98"/>
                <a:gd name="T55" fmla="*/ 41 h 62"/>
                <a:gd name="T56" fmla="*/ 9 w 98"/>
                <a:gd name="T57" fmla="*/ 47 h 62"/>
                <a:gd name="T58" fmla="*/ 22 w 98"/>
                <a:gd name="T59" fmla="*/ 53 h 62"/>
                <a:gd name="T60" fmla="*/ 22 w 98"/>
                <a:gd name="T61" fmla="*/ 56 h 62"/>
                <a:gd name="T62" fmla="*/ 23 w 98"/>
                <a:gd name="T63" fmla="*/ 56 h 62"/>
                <a:gd name="T64" fmla="*/ 25 w 98"/>
                <a:gd name="T65" fmla="*/ 58 h 62"/>
                <a:gd name="T66" fmla="*/ 27 w 98"/>
                <a:gd name="T67" fmla="*/ 60 h 62"/>
                <a:gd name="T68" fmla="*/ 38 w 98"/>
                <a:gd name="T69" fmla="*/ 61 h 62"/>
                <a:gd name="T70" fmla="*/ 51 w 98"/>
                <a:gd name="T71" fmla="*/ 62 h 62"/>
                <a:gd name="T72" fmla="*/ 70 w 98"/>
                <a:gd name="T73" fmla="*/ 56 h 62"/>
                <a:gd name="T74" fmla="*/ 83 w 98"/>
                <a:gd name="T75" fmla="*/ 60 h 62"/>
                <a:gd name="T76" fmla="*/ 83 w 98"/>
                <a:gd name="T77" fmla="*/ 60 h 62"/>
                <a:gd name="T78" fmla="*/ 85 w 98"/>
                <a:gd name="T79" fmla="*/ 60 h 62"/>
                <a:gd name="T80" fmla="*/ 86 w 98"/>
                <a:gd name="T81" fmla="*/ 61 h 62"/>
                <a:gd name="T82" fmla="*/ 93 w 98"/>
                <a:gd name="T83" fmla="*/ 47 h 62"/>
                <a:gd name="T84" fmla="*/ 97 w 98"/>
                <a:gd name="T85" fmla="*/ 43 h 62"/>
                <a:gd name="T86" fmla="*/ 96 w 98"/>
                <a:gd name="T87" fmla="*/ 42 h 62"/>
                <a:gd name="T88" fmla="*/ 95 w 98"/>
                <a:gd name="T89" fmla="*/ 41 h 62"/>
                <a:gd name="T90" fmla="*/ 89 w 98"/>
                <a:gd name="T91" fmla="*/ 44 h 62"/>
                <a:gd name="T92" fmla="*/ 83 w 98"/>
                <a:gd name="T93" fmla="*/ 40 h 62"/>
                <a:gd name="T94" fmla="*/ 83 w 98"/>
                <a:gd name="T9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62">
                  <a:moveTo>
                    <a:pt x="82" y="39"/>
                  </a:moveTo>
                  <a:cubicBezTo>
                    <a:pt x="82" y="39"/>
                    <a:pt x="82" y="38"/>
                    <a:pt x="82" y="38"/>
                  </a:cubicBezTo>
                  <a:cubicBezTo>
                    <a:pt x="82" y="38"/>
                    <a:pt x="81" y="37"/>
                    <a:pt x="81" y="37"/>
                  </a:cubicBezTo>
                  <a:cubicBezTo>
                    <a:pt x="81" y="36"/>
                    <a:pt x="81" y="36"/>
                    <a:pt x="81" y="36"/>
                  </a:cubicBezTo>
                  <a:cubicBezTo>
                    <a:pt x="81" y="35"/>
                    <a:pt x="81" y="35"/>
                    <a:pt x="80" y="34"/>
                  </a:cubicBezTo>
                  <a:cubicBezTo>
                    <a:pt x="80" y="34"/>
                    <a:pt x="80" y="34"/>
                    <a:pt x="80" y="33"/>
                  </a:cubicBezTo>
                  <a:cubicBezTo>
                    <a:pt x="80" y="33"/>
                    <a:pt x="80" y="32"/>
                    <a:pt x="80" y="31"/>
                  </a:cubicBezTo>
                  <a:cubicBezTo>
                    <a:pt x="80" y="31"/>
                    <a:pt x="80" y="31"/>
                    <a:pt x="80" y="31"/>
                  </a:cubicBezTo>
                  <a:cubicBezTo>
                    <a:pt x="80" y="31"/>
                    <a:pt x="80" y="30"/>
                    <a:pt x="80" y="30"/>
                  </a:cubicBezTo>
                  <a:cubicBezTo>
                    <a:pt x="80" y="28"/>
                    <a:pt x="80" y="26"/>
                    <a:pt x="82" y="25"/>
                  </a:cubicBezTo>
                  <a:cubicBezTo>
                    <a:pt x="82" y="23"/>
                    <a:pt x="79" y="16"/>
                    <a:pt x="74" y="12"/>
                  </a:cubicBezTo>
                  <a:cubicBezTo>
                    <a:pt x="74" y="12"/>
                    <a:pt x="74" y="12"/>
                    <a:pt x="74" y="11"/>
                  </a:cubicBezTo>
                  <a:cubicBezTo>
                    <a:pt x="74" y="11"/>
                    <a:pt x="74" y="11"/>
                    <a:pt x="74" y="11"/>
                  </a:cubicBezTo>
                  <a:cubicBezTo>
                    <a:pt x="74" y="11"/>
                    <a:pt x="74" y="11"/>
                    <a:pt x="74" y="11"/>
                  </a:cubicBezTo>
                  <a:cubicBezTo>
                    <a:pt x="74" y="11"/>
                    <a:pt x="74" y="11"/>
                    <a:pt x="74" y="11"/>
                  </a:cubicBezTo>
                  <a:cubicBezTo>
                    <a:pt x="74" y="11"/>
                    <a:pt x="73" y="10"/>
                    <a:pt x="73" y="10"/>
                  </a:cubicBezTo>
                  <a:cubicBezTo>
                    <a:pt x="73" y="10"/>
                    <a:pt x="73" y="10"/>
                    <a:pt x="73" y="10"/>
                  </a:cubicBezTo>
                  <a:cubicBezTo>
                    <a:pt x="73" y="10"/>
                    <a:pt x="73" y="9"/>
                    <a:pt x="73" y="9"/>
                  </a:cubicBezTo>
                  <a:cubicBezTo>
                    <a:pt x="73" y="9"/>
                    <a:pt x="72" y="9"/>
                    <a:pt x="72" y="8"/>
                  </a:cubicBezTo>
                  <a:cubicBezTo>
                    <a:pt x="72" y="8"/>
                    <a:pt x="72" y="8"/>
                    <a:pt x="72" y="8"/>
                  </a:cubicBezTo>
                  <a:cubicBezTo>
                    <a:pt x="72" y="7"/>
                    <a:pt x="71" y="7"/>
                    <a:pt x="71" y="7"/>
                  </a:cubicBezTo>
                  <a:cubicBezTo>
                    <a:pt x="71" y="6"/>
                    <a:pt x="71" y="6"/>
                    <a:pt x="70" y="5"/>
                  </a:cubicBezTo>
                  <a:cubicBezTo>
                    <a:pt x="70" y="5"/>
                    <a:pt x="70" y="5"/>
                    <a:pt x="70" y="4"/>
                  </a:cubicBezTo>
                  <a:cubicBezTo>
                    <a:pt x="70" y="4"/>
                    <a:pt x="69" y="3"/>
                    <a:pt x="69" y="3"/>
                  </a:cubicBezTo>
                  <a:cubicBezTo>
                    <a:pt x="69" y="2"/>
                    <a:pt x="69" y="2"/>
                    <a:pt x="68" y="2"/>
                  </a:cubicBezTo>
                  <a:cubicBezTo>
                    <a:pt x="68" y="1"/>
                    <a:pt x="68" y="1"/>
                    <a:pt x="68" y="0"/>
                  </a:cubicBezTo>
                  <a:cubicBezTo>
                    <a:pt x="66" y="1"/>
                    <a:pt x="66" y="1"/>
                    <a:pt x="65" y="1"/>
                  </a:cubicBezTo>
                  <a:cubicBezTo>
                    <a:pt x="65" y="1"/>
                    <a:pt x="65" y="1"/>
                    <a:pt x="65" y="1"/>
                  </a:cubicBezTo>
                  <a:cubicBezTo>
                    <a:pt x="65" y="1"/>
                    <a:pt x="65" y="1"/>
                    <a:pt x="65" y="1"/>
                  </a:cubicBezTo>
                  <a:cubicBezTo>
                    <a:pt x="64" y="2"/>
                    <a:pt x="64" y="2"/>
                    <a:pt x="64" y="3"/>
                  </a:cubicBezTo>
                  <a:cubicBezTo>
                    <a:pt x="63" y="4"/>
                    <a:pt x="61" y="5"/>
                    <a:pt x="59" y="5"/>
                  </a:cubicBezTo>
                  <a:cubicBezTo>
                    <a:pt x="59" y="5"/>
                    <a:pt x="58" y="5"/>
                    <a:pt x="58" y="5"/>
                  </a:cubicBezTo>
                  <a:cubicBezTo>
                    <a:pt x="57" y="6"/>
                    <a:pt x="57" y="6"/>
                    <a:pt x="57" y="6"/>
                  </a:cubicBezTo>
                  <a:cubicBezTo>
                    <a:pt x="56" y="6"/>
                    <a:pt x="55" y="6"/>
                    <a:pt x="55" y="5"/>
                  </a:cubicBezTo>
                  <a:cubicBezTo>
                    <a:pt x="54" y="5"/>
                    <a:pt x="53" y="5"/>
                    <a:pt x="52" y="6"/>
                  </a:cubicBezTo>
                  <a:cubicBezTo>
                    <a:pt x="50" y="8"/>
                    <a:pt x="46" y="9"/>
                    <a:pt x="45" y="7"/>
                  </a:cubicBezTo>
                  <a:cubicBezTo>
                    <a:pt x="44" y="7"/>
                    <a:pt x="41" y="6"/>
                    <a:pt x="39" y="6"/>
                  </a:cubicBezTo>
                  <a:cubicBezTo>
                    <a:pt x="38" y="6"/>
                    <a:pt x="36" y="5"/>
                    <a:pt x="32" y="4"/>
                  </a:cubicBezTo>
                  <a:cubicBezTo>
                    <a:pt x="31" y="4"/>
                    <a:pt x="29" y="4"/>
                    <a:pt x="28" y="4"/>
                  </a:cubicBezTo>
                  <a:cubicBezTo>
                    <a:pt x="28" y="4"/>
                    <a:pt x="27" y="4"/>
                    <a:pt x="27" y="4"/>
                  </a:cubicBezTo>
                  <a:cubicBezTo>
                    <a:pt x="27" y="4"/>
                    <a:pt x="27" y="4"/>
                    <a:pt x="27" y="4"/>
                  </a:cubicBezTo>
                  <a:cubicBezTo>
                    <a:pt x="26" y="4"/>
                    <a:pt x="26" y="4"/>
                    <a:pt x="26" y="4"/>
                  </a:cubicBezTo>
                  <a:cubicBezTo>
                    <a:pt x="26" y="4"/>
                    <a:pt x="26" y="4"/>
                    <a:pt x="26" y="4"/>
                  </a:cubicBezTo>
                  <a:cubicBezTo>
                    <a:pt x="26" y="4"/>
                    <a:pt x="25" y="4"/>
                    <a:pt x="25" y="5"/>
                  </a:cubicBezTo>
                  <a:cubicBezTo>
                    <a:pt x="25" y="5"/>
                    <a:pt x="24" y="6"/>
                    <a:pt x="24" y="6"/>
                  </a:cubicBezTo>
                  <a:cubicBezTo>
                    <a:pt x="23" y="7"/>
                    <a:pt x="21" y="8"/>
                    <a:pt x="20" y="9"/>
                  </a:cubicBezTo>
                  <a:cubicBezTo>
                    <a:pt x="20" y="9"/>
                    <a:pt x="19" y="9"/>
                    <a:pt x="19" y="9"/>
                  </a:cubicBezTo>
                  <a:cubicBezTo>
                    <a:pt x="18" y="10"/>
                    <a:pt x="17" y="10"/>
                    <a:pt x="16" y="11"/>
                  </a:cubicBezTo>
                  <a:cubicBezTo>
                    <a:pt x="16" y="11"/>
                    <a:pt x="14" y="14"/>
                    <a:pt x="13" y="16"/>
                  </a:cubicBezTo>
                  <a:cubicBezTo>
                    <a:pt x="11" y="21"/>
                    <a:pt x="9" y="25"/>
                    <a:pt x="6" y="28"/>
                  </a:cubicBezTo>
                  <a:cubicBezTo>
                    <a:pt x="4" y="30"/>
                    <a:pt x="2" y="31"/>
                    <a:pt x="1" y="32"/>
                  </a:cubicBezTo>
                  <a:cubicBezTo>
                    <a:pt x="1" y="32"/>
                    <a:pt x="1" y="32"/>
                    <a:pt x="0" y="32"/>
                  </a:cubicBezTo>
                  <a:cubicBezTo>
                    <a:pt x="1" y="32"/>
                    <a:pt x="1" y="33"/>
                    <a:pt x="1" y="33"/>
                  </a:cubicBezTo>
                  <a:cubicBezTo>
                    <a:pt x="2" y="34"/>
                    <a:pt x="4" y="36"/>
                    <a:pt x="4" y="38"/>
                  </a:cubicBezTo>
                  <a:cubicBezTo>
                    <a:pt x="4" y="40"/>
                    <a:pt x="5" y="40"/>
                    <a:pt x="6" y="40"/>
                  </a:cubicBezTo>
                  <a:cubicBezTo>
                    <a:pt x="7" y="40"/>
                    <a:pt x="7" y="40"/>
                    <a:pt x="8" y="41"/>
                  </a:cubicBezTo>
                  <a:cubicBezTo>
                    <a:pt x="9" y="42"/>
                    <a:pt x="9" y="44"/>
                    <a:pt x="9" y="46"/>
                  </a:cubicBezTo>
                  <a:cubicBezTo>
                    <a:pt x="9" y="46"/>
                    <a:pt x="9" y="47"/>
                    <a:pt x="9" y="47"/>
                  </a:cubicBezTo>
                  <a:cubicBezTo>
                    <a:pt x="9" y="47"/>
                    <a:pt x="9" y="47"/>
                    <a:pt x="10" y="47"/>
                  </a:cubicBezTo>
                  <a:cubicBezTo>
                    <a:pt x="17" y="48"/>
                    <a:pt x="22" y="49"/>
                    <a:pt x="22" y="53"/>
                  </a:cubicBezTo>
                  <a:cubicBezTo>
                    <a:pt x="22" y="53"/>
                    <a:pt x="22" y="54"/>
                    <a:pt x="22" y="54"/>
                  </a:cubicBezTo>
                  <a:cubicBezTo>
                    <a:pt x="22" y="55"/>
                    <a:pt x="22" y="56"/>
                    <a:pt x="22" y="56"/>
                  </a:cubicBezTo>
                  <a:cubicBezTo>
                    <a:pt x="22" y="56"/>
                    <a:pt x="22" y="56"/>
                    <a:pt x="22" y="56"/>
                  </a:cubicBezTo>
                  <a:cubicBezTo>
                    <a:pt x="22" y="56"/>
                    <a:pt x="23" y="56"/>
                    <a:pt x="23" y="56"/>
                  </a:cubicBezTo>
                  <a:cubicBezTo>
                    <a:pt x="23" y="57"/>
                    <a:pt x="24" y="57"/>
                    <a:pt x="24" y="57"/>
                  </a:cubicBezTo>
                  <a:cubicBezTo>
                    <a:pt x="24" y="58"/>
                    <a:pt x="25" y="58"/>
                    <a:pt x="25" y="58"/>
                  </a:cubicBezTo>
                  <a:cubicBezTo>
                    <a:pt x="25" y="58"/>
                    <a:pt x="26" y="59"/>
                    <a:pt x="26" y="59"/>
                  </a:cubicBezTo>
                  <a:cubicBezTo>
                    <a:pt x="26" y="59"/>
                    <a:pt x="27" y="60"/>
                    <a:pt x="27" y="60"/>
                  </a:cubicBezTo>
                  <a:cubicBezTo>
                    <a:pt x="28" y="60"/>
                    <a:pt x="30" y="60"/>
                    <a:pt x="33" y="61"/>
                  </a:cubicBezTo>
                  <a:cubicBezTo>
                    <a:pt x="35" y="61"/>
                    <a:pt x="37" y="61"/>
                    <a:pt x="38" y="61"/>
                  </a:cubicBezTo>
                  <a:cubicBezTo>
                    <a:pt x="39" y="61"/>
                    <a:pt x="39" y="61"/>
                    <a:pt x="41" y="61"/>
                  </a:cubicBezTo>
                  <a:cubicBezTo>
                    <a:pt x="44" y="61"/>
                    <a:pt x="49" y="61"/>
                    <a:pt x="51" y="62"/>
                  </a:cubicBezTo>
                  <a:cubicBezTo>
                    <a:pt x="53" y="62"/>
                    <a:pt x="55" y="61"/>
                    <a:pt x="57" y="59"/>
                  </a:cubicBezTo>
                  <a:cubicBezTo>
                    <a:pt x="60" y="56"/>
                    <a:pt x="68" y="56"/>
                    <a:pt x="70" y="56"/>
                  </a:cubicBezTo>
                  <a:cubicBezTo>
                    <a:pt x="71" y="56"/>
                    <a:pt x="72" y="56"/>
                    <a:pt x="72" y="56"/>
                  </a:cubicBezTo>
                  <a:cubicBezTo>
                    <a:pt x="78" y="57"/>
                    <a:pt x="82" y="57"/>
                    <a:pt x="83" y="60"/>
                  </a:cubicBezTo>
                  <a:cubicBezTo>
                    <a:pt x="83" y="60"/>
                    <a:pt x="83" y="60"/>
                    <a:pt x="83" y="60"/>
                  </a:cubicBezTo>
                  <a:cubicBezTo>
                    <a:pt x="83" y="60"/>
                    <a:pt x="83" y="60"/>
                    <a:pt x="83" y="60"/>
                  </a:cubicBezTo>
                  <a:cubicBezTo>
                    <a:pt x="84" y="60"/>
                    <a:pt x="84" y="60"/>
                    <a:pt x="84" y="60"/>
                  </a:cubicBezTo>
                  <a:cubicBezTo>
                    <a:pt x="84" y="60"/>
                    <a:pt x="84" y="60"/>
                    <a:pt x="85" y="60"/>
                  </a:cubicBezTo>
                  <a:cubicBezTo>
                    <a:pt x="85" y="61"/>
                    <a:pt x="85" y="61"/>
                    <a:pt x="86" y="61"/>
                  </a:cubicBezTo>
                  <a:cubicBezTo>
                    <a:pt x="86" y="61"/>
                    <a:pt x="86" y="61"/>
                    <a:pt x="86" y="61"/>
                  </a:cubicBezTo>
                  <a:cubicBezTo>
                    <a:pt x="86" y="60"/>
                    <a:pt x="86" y="59"/>
                    <a:pt x="86" y="58"/>
                  </a:cubicBezTo>
                  <a:cubicBezTo>
                    <a:pt x="86" y="54"/>
                    <a:pt x="89" y="47"/>
                    <a:pt x="93" y="47"/>
                  </a:cubicBezTo>
                  <a:cubicBezTo>
                    <a:pt x="94" y="47"/>
                    <a:pt x="94" y="47"/>
                    <a:pt x="94" y="47"/>
                  </a:cubicBezTo>
                  <a:cubicBezTo>
                    <a:pt x="97" y="46"/>
                    <a:pt x="98" y="46"/>
                    <a:pt x="97" y="43"/>
                  </a:cubicBezTo>
                  <a:cubicBezTo>
                    <a:pt x="97" y="43"/>
                    <a:pt x="97" y="43"/>
                    <a:pt x="97" y="43"/>
                  </a:cubicBezTo>
                  <a:cubicBezTo>
                    <a:pt x="97" y="43"/>
                    <a:pt x="96" y="42"/>
                    <a:pt x="96" y="42"/>
                  </a:cubicBezTo>
                  <a:cubicBezTo>
                    <a:pt x="96" y="42"/>
                    <a:pt x="96" y="42"/>
                    <a:pt x="96" y="42"/>
                  </a:cubicBezTo>
                  <a:cubicBezTo>
                    <a:pt x="96" y="42"/>
                    <a:pt x="95" y="41"/>
                    <a:pt x="95" y="41"/>
                  </a:cubicBezTo>
                  <a:cubicBezTo>
                    <a:pt x="95" y="42"/>
                    <a:pt x="94" y="42"/>
                    <a:pt x="93" y="42"/>
                  </a:cubicBezTo>
                  <a:cubicBezTo>
                    <a:pt x="91" y="43"/>
                    <a:pt x="90" y="44"/>
                    <a:pt x="89" y="44"/>
                  </a:cubicBezTo>
                  <a:cubicBezTo>
                    <a:pt x="87" y="44"/>
                    <a:pt x="84" y="43"/>
                    <a:pt x="83" y="41"/>
                  </a:cubicBezTo>
                  <a:cubicBezTo>
                    <a:pt x="83" y="40"/>
                    <a:pt x="83" y="40"/>
                    <a:pt x="83" y="40"/>
                  </a:cubicBezTo>
                  <a:cubicBezTo>
                    <a:pt x="83" y="39"/>
                    <a:pt x="83" y="39"/>
                    <a:pt x="83" y="39"/>
                  </a:cubicBezTo>
                  <a:cubicBezTo>
                    <a:pt x="83" y="39"/>
                    <a:pt x="83" y="39"/>
                    <a:pt x="83" y="39"/>
                  </a:cubicBezTo>
                  <a:cubicBezTo>
                    <a:pt x="83" y="39"/>
                    <a:pt x="82" y="39"/>
                    <a:pt x="8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2" name="Freeform 1201"/>
            <p:cNvSpPr>
              <a:spLocks/>
            </p:cNvSpPr>
            <p:nvPr/>
          </p:nvSpPr>
          <p:spPr bwMode="auto">
            <a:xfrm>
              <a:off x="2831" y="3247"/>
              <a:ext cx="29" cy="36"/>
            </a:xfrm>
            <a:custGeom>
              <a:avLst/>
              <a:gdLst>
                <a:gd name="T0" fmla="*/ 1 w 30"/>
                <a:gd name="T1" fmla="*/ 1 h 38"/>
                <a:gd name="T2" fmla="*/ 1 w 30"/>
                <a:gd name="T3" fmla="*/ 2 h 38"/>
                <a:gd name="T4" fmla="*/ 2 w 30"/>
                <a:gd name="T5" fmla="*/ 4 h 38"/>
                <a:gd name="T6" fmla="*/ 3 w 30"/>
                <a:gd name="T7" fmla="*/ 5 h 38"/>
                <a:gd name="T8" fmla="*/ 3 w 30"/>
                <a:gd name="T9" fmla="*/ 6 h 38"/>
                <a:gd name="T10" fmla="*/ 4 w 30"/>
                <a:gd name="T11" fmla="*/ 7 h 38"/>
                <a:gd name="T12" fmla="*/ 4 w 30"/>
                <a:gd name="T13" fmla="*/ 8 h 38"/>
                <a:gd name="T14" fmla="*/ 5 w 30"/>
                <a:gd name="T15" fmla="*/ 8 h 38"/>
                <a:gd name="T16" fmla="*/ 5 w 30"/>
                <a:gd name="T17" fmla="*/ 9 h 38"/>
                <a:gd name="T18" fmla="*/ 5 w 30"/>
                <a:gd name="T19" fmla="*/ 9 h 38"/>
                <a:gd name="T20" fmla="*/ 6 w 30"/>
                <a:gd name="T21" fmla="*/ 10 h 38"/>
                <a:gd name="T22" fmla="*/ 6 w 30"/>
                <a:gd name="T23" fmla="*/ 10 h 38"/>
                <a:gd name="T24" fmla="*/ 6 w 30"/>
                <a:gd name="T25" fmla="*/ 11 h 38"/>
                <a:gd name="T26" fmla="*/ 6 w 30"/>
                <a:gd name="T27" fmla="*/ 11 h 38"/>
                <a:gd name="T28" fmla="*/ 6 w 30"/>
                <a:gd name="T29" fmla="*/ 11 h 38"/>
                <a:gd name="T30" fmla="*/ 13 w 30"/>
                <a:gd name="T31" fmla="*/ 30 h 38"/>
                <a:gd name="T32" fmla="*/ 13 w 30"/>
                <a:gd name="T33" fmla="*/ 33 h 38"/>
                <a:gd name="T34" fmla="*/ 13 w 30"/>
                <a:gd name="T35" fmla="*/ 35 h 38"/>
                <a:gd name="T36" fmla="*/ 14 w 30"/>
                <a:gd name="T37" fmla="*/ 36 h 38"/>
                <a:gd name="T38" fmla="*/ 14 w 30"/>
                <a:gd name="T39" fmla="*/ 37 h 38"/>
                <a:gd name="T40" fmla="*/ 14 w 30"/>
                <a:gd name="T41" fmla="*/ 38 h 38"/>
                <a:gd name="T42" fmla="*/ 16 w 30"/>
                <a:gd name="T43" fmla="*/ 36 h 38"/>
                <a:gd name="T44" fmla="*/ 16 w 30"/>
                <a:gd name="T45" fmla="*/ 35 h 38"/>
                <a:gd name="T46" fmla="*/ 16 w 30"/>
                <a:gd name="T47" fmla="*/ 34 h 38"/>
                <a:gd name="T48" fmla="*/ 17 w 30"/>
                <a:gd name="T49" fmla="*/ 34 h 38"/>
                <a:gd name="T50" fmla="*/ 17 w 30"/>
                <a:gd name="T51" fmla="*/ 33 h 38"/>
                <a:gd name="T52" fmla="*/ 17 w 30"/>
                <a:gd name="T53" fmla="*/ 33 h 38"/>
                <a:gd name="T54" fmla="*/ 18 w 30"/>
                <a:gd name="T55" fmla="*/ 32 h 38"/>
                <a:gd name="T56" fmla="*/ 18 w 30"/>
                <a:gd name="T57" fmla="*/ 32 h 38"/>
                <a:gd name="T58" fmla="*/ 18 w 30"/>
                <a:gd name="T59" fmla="*/ 32 h 38"/>
                <a:gd name="T60" fmla="*/ 18 w 30"/>
                <a:gd name="T61" fmla="*/ 31 h 38"/>
                <a:gd name="T62" fmla="*/ 18 w 30"/>
                <a:gd name="T63" fmla="*/ 31 h 38"/>
                <a:gd name="T64" fmla="*/ 18 w 30"/>
                <a:gd name="T65" fmla="*/ 31 h 38"/>
                <a:gd name="T66" fmla="*/ 18 w 30"/>
                <a:gd name="T67" fmla="*/ 31 h 38"/>
                <a:gd name="T68" fmla="*/ 23 w 30"/>
                <a:gd name="T69" fmla="*/ 24 h 38"/>
                <a:gd name="T70" fmla="*/ 24 w 30"/>
                <a:gd name="T71" fmla="*/ 24 h 38"/>
                <a:gd name="T72" fmla="*/ 25 w 30"/>
                <a:gd name="T73" fmla="*/ 24 h 38"/>
                <a:gd name="T74" fmla="*/ 29 w 30"/>
                <a:gd name="T75" fmla="*/ 25 h 38"/>
                <a:gd name="T76" fmla="*/ 30 w 30"/>
                <a:gd name="T77" fmla="*/ 25 h 38"/>
                <a:gd name="T78" fmla="*/ 28 w 30"/>
                <a:gd name="T79" fmla="*/ 21 h 38"/>
                <a:gd name="T80" fmla="*/ 21 w 30"/>
                <a:gd name="T81" fmla="*/ 9 h 38"/>
                <a:gd name="T82" fmla="*/ 15 w 30"/>
                <a:gd name="T83" fmla="*/ 5 h 38"/>
                <a:gd name="T84" fmla="*/ 9 w 30"/>
                <a:gd name="T85" fmla="*/ 2 h 38"/>
                <a:gd name="T86" fmla="*/ 6 w 30"/>
                <a:gd name="T87" fmla="*/ 0 h 38"/>
                <a:gd name="T88" fmla="*/ 5 w 30"/>
                <a:gd name="T89" fmla="*/ 0 h 38"/>
                <a:gd name="T90" fmla="*/ 0 w 30"/>
                <a:gd name="T91" fmla="*/ 1 h 38"/>
                <a:gd name="T92" fmla="*/ 1 w 30"/>
                <a:gd name="T9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38">
                  <a:moveTo>
                    <a:pt x="1" y="1"/>
                  </a:moveTo>
                  <a:cubicBezTo>
                    <a:pt x="1" y="2"/>
                    <a:pt x="1" y="2"/>
                    <a:pt x="1" y="2"/>
                  </a:cubicBezTo>
                  <a:cubicBezTo>
                    <a:pt x="2" y="3"/>
                    <a:pt x="2" y="4"/>
                    <a:pt x="2" y="4"/>
                  </a:cubicBezTo>
                  <a:cubicBezTo>
                    <a:pt x="2" y="4"/>
                    <a:pt x="2" y="4"/>
                    <a:pt x="3" y="5"/>
                  </a:cubicBezTo>
                  <a:cubicBezTo>
                    <a:pt x="3" y="5"/>
                    <a:pt x="3" y="6"/>
                    <a:pt x="3" y="6"/>
                  </a:cubicBezTo>
                  <a:cubicBezTo>
                    <a:pt x="3" y="6"/>
                    <a:pt x="4" y="6"/>
                    <a:pt x="4" y="7"/>
                  </a:cubicBezTo>
                  <a:cubicBezTo>
                    <a:pt x="4" y="7"/>
                    <a:pt x="4" y="7"/>
                    <a:pt x="4" y="8"/>
                  </a:cubicBezTo>
                  <a:cubicBezTo>
                    <a:pt x="4" y="8"/>
                    <a:pt x="4" y="8"/>
                    <a:pt x="5" y="8"/>
                  </a:cubicBezTo>
                  <a:cubicBezTo>
                    <a:pt x="5" y="8"/>
                    <a:pt x="5" y="9"/>
                    <a:pt x="5" y="9"/>
                  </a:cubicBezTo>
                  <a:cubicBezTo>
                    <a:pt x="5" y="9"/>
                    <a:pt x="5" y="9"/>
                    <a:pt x="5" y="9"/>
                  </a:cubicBezTo>
                  <a:cubicBezTo>
                    <a:pt x="5" y="10"/>
                    <a:pt x="6" y="10"/>
                    <a:pt x="6" y="10"/>
                  </a:cubicBezTo>
                  <a:cubicBezTo>
                    <a:pt x="6" y="10"/>
                    <a:pt x="6" y="10"/>
                    <a:pt x="6" y="10"/>
                  </a:cubicBezTo>
                  <a:cubicBezTo>
                    <a:pt x="6" y="10"/>
                    <a:pt x="6" y="11"/>
                    <a:pt x="6" y="11"/>
                  </a:cubicBezTo>
                  <a:cubicBezTo>
                    <a:pt x="6" y="11"/>
                    <a:pt x="6" y="11"/>
                    <a:pt x="6" y="11"/>
                  </a:cubicBezTo>
                  <a:cubicBezTo>
                    <a:pt x="6" y="11"/>
                    <a:pt x="6" y="11"/>
                    <a:pt x="6" y="11"/>
                  </a:cubicBezTo>
                  <a:cubicBezTo>
                    <a:pt x="7" y="11"/>
                    <a:pt x="18" y="25"/>
                    <a:pt x="13" y="30"/>
                  </a:cubicBezTo>
                  <a:cubicBezTo>
                    <a:pt x="13" y="30"/>
                    <a:pt x="13" y="31"/>
                    <a:pt x="13" y="33"/>
                  </a:cubicBezTo>
                  <a:cubicBezTo>
                    <a:pt x="13" y="34"/>
                    <a:pt x="13" y="35"/>
                    <a:pt x="13" y="35"/>
                  </a:cubicBezTo>
                  <a:cubicBezTo>
                    <a:pt x="13" y="36"/>
                    <a:pt x="13" y="36"/>
                    <a:pt x="14" y="36"/>
                  </a:cubicBezTo>
                  <a:cubicBezTo>
                    <a:pt x="14" y="36"/>
                    <a:pt x="14" y="37"/>
                    <a:pt x="14" y="37"/>
                  </a:cubicBezTo>
                  <a:cubicBezTo>
                    <a:pt x="14" y="37"/>
                    <a:pt x="14" y="37"/>
                    <a:pt x="14" y="38"/>
                  </a:cubicBezTo>
                  <a:cubicBezTo>
                    <a:pt x="15" y="37"/>
                    <a:pt x="15" y="36"/>
                    <a:pt x="16" y="36"/>
                  </a:cubicBezTo>
                  <a:cubicBezTo>
                    <a:pt x="16" y="35"/>
                    <a:pt x="16" y="35"/>
                    <a:pt x="16" y="35"/>
                  </a:cubicBezTo>
                  <a:cubicBezTo>
                    <a:pt x="16" y="35"/>
                    <a:pt x="16" y="35"/>
                    <a:pt x="16" y="34"/>
                  </a:cubicBezTo>
                  <a:cubicBezTo>
                    <a:pt x="17" y="34"/>
                    <a:pt x="17" y="34"/>
                    <a:pt x="17" y="34"/>
                  </a:cubicBezTo>
                  <a:cubicBezTo>
                    <a:pt x="17" y="34"/>
                    <a:pt x="17" y="33"/>
                    <a:pt x="17" y="33"/>
                  </a:cubicBezTo>
                  <a:cubicBezTo>
                    <a:pt x="17" y="33"/>
                    <a:pt x="17" y="33"/>
                    <a:pt x="17" y="33"/>
                  </a:cubicBezTo>
                  <a:cubicBezTo>
                    <a:pt x="18" y="33"/>
                    <a:pt x="18" y="32"/>
                    <a:pt x="18" y="32"/>
                  </a:cubicBezTo>
                  <a:cubicBezTo>
                    <a:pt x="18" y="32"/>
                    <a:pt x="18" y="32"/>
                    <a:pt x="18" y="32"/>
                  </a:cubicBezTo>
                  <a:cubicBezTo>
                    <a:pt x="18" y="32"/>
                    <a:pt x="18" y="32"/>
                    <a:pt x="18" y="32"/>
                  </a:cubicBezTo>
                  <a:cubicBezTo>
                    <a:pt x="18" y="32"/>
                    <a:pt x="18" y="32"/>
                    <a:pt x="18" y="31"/>
                  </a:cubicBezTo>
                  <a:cubicBezTo>
                    <a:pt x="18" y="31"/>
                    <a:pt x="18" y="31"/>
                    <a:pt x="18" y="31"/>
                  </a:cubicBezTo>
                  <a:cubicBezTo>
                    <a:pt x="18" y="31"/>
                    <a:pt x="18" y="31"/>
                    <a:pt x="18" y="31"/>
                  </a:cubicBezTo>
                  <a:cubicBezTo>
                    <a:pt x="18" y="31"/>
                    <a:pt x="18" y="31"/>
                    <a:pt x="18" y="31"/>
                  </a:cubicBezTo>
                  <a:cubicBezTo>
                    <a:pt x="18" y="25"/>
                    <a:pt x="21" y="24"/>
                    <a:pt x="23" y="24"/>
                  </a:cubicBezTo>
                  <a:cubicBezTo>
                    <a:pt x="23" y="24"/>
                    <a:pt x="23" y="24"/>
                    <a:pt x="24" y="24"/>
                  </a:cubicBezTo>
                  <a:cubicBezTo>
                    <a:pt x="24" y="24"/>
                    <a:pt x="25" y="24"/>
                    <a:pt x="25" y="24"/>
                  </a:cubicBezTo>
                  <a:cubicBezTo>
                    <a:pt x="26" y="24"/>
                    <a:pt x="28" y="25"/>
                    <a:pt x="29" y="25"/>
                  </a:cubicBezTo>
                  <a:cubicBezTo>
                    <a:pt x="29" y="25"/>
                    <a:pt x="30" y="25"/>
                    <a:pt x="30" y="25"/>
                  </a:cubicBezTo>
                  <a:cubicBezTo>
                    <a:pt x="30" y="24"/>
                    <a:pt x="29" y="22"/>
                    <a:pt x="28" y="21"/>
                  </a:cubicBezTo>
                  <a:cubicBezTo>
                    <a:pt x="26" y="19"/>
                    <a:pt x="22" y="14"/>
                    <a:pt x="21" y="9"/>
                  </a:cubicBezTo>
                  <a:cubicBezTo>
                    <a:pt x="20" y="6"/>
                    <a:pt x="16" y="5"/>
                    <a:pt x="15" y="5"/>
                  </a:cubicBezTo>
                  <a:cubicBezTo>
                    <a:pt x="13" y="5"/>
                    <a:pt x="11" y="3"/>
                    <a:pt x="9" y="2"/>
                  </a:cubicBezTo>
                  <a:cubicBezTo>
                    <a:pt x="8" y="1"/>
                    <a:pt x="7" y="0"/>
                    <a:pt x="6" y="0"/>
                  </a:cubicBezTo>
                  <a:cubicBezTo>
                    <a:pt x="6" y="0"/>
                    <a:pt x="5" y="0"/>
                    <a:pt x="5" y="0"/>
                  </a:cubicBezTo>
                  <a:cubicBezTo>
                    <a:pt x="4" y="0"/>
                    <a:pt x="2" y="0"/>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3" name="Freeform 1202"/>
            <p:cNvSpPr>
              <a:spLocks/>
            </p:cNvSpPr>
            <p:nvPr/>
          </p:nvSpPr>
          <p:spPr bwMode="auto">
            <a:xfrm>
              <a:off x="2783" y="3306"/>
              <a:ext cx="61" cy="33"/>
            </a:xfrm>
            <a:custGeom>
              <a:avLst/>
              <a:gdLst>
                <a:gd name="T0" fmla="*/ 62 w 64"/>
                <a:gd name="T1" fmla="*/ 4 h 34"/>
                <a:gd name="T2" fmla="*/ 61 w 64"/>
                <a:gd name="T3" fmla="*/ 3 h 34"/>
                <a:gd name="T4" fmla="*/ 60 w 64"/>
                <a:gd name="T5" fmla="*/ 2 h 34"/>
                <a:gd name="T6" fmla="*/ 60 w 64"/>
                <a:gd name="T7" fmla="*/ 2 h 34"/>
                <a:gd name="T8" fmla="*/ 60 w 64"/>
                <a:gd name="T9" fmla="*/ 2 h 34"/>
                <a:gd name="T10" fmla="*/ 52 w 64"/>
                <a:gd name="T11" fmla="*/ 0 h 34"/>
                <a:gd name="T12" fmla="*/ 40 w 64"/>
                <a:gd name="T13" fmla="*/ 2 h 34"/>
                <a:gd name="T14" fmla="*/ 21 w 64"/>
                <a:gd name="T15" fmla="*/ 5 h 34"/>
                <a:gd name="T16" fmla="*/ 18 w 64"/>
                <a:gd name="T17" fmla="*/ 5 h 34"/>
                <a:gd name="T18" fmla="*/ 7 w 64"/>
                <a:gd name="T19" fmla="*/ 4 h 34"/>
                <a:gd name="T20" fmla="*/ 7 w 64"/>
                <a:gd name="T21" fmla="*/ 4 h 34"/>
                <a:gd name="T22" fmla="*/ 4 w 64"/>
                <a:gd name="T23" fmla="*/ 3 h 34"/>
                <a:gd name="T24" fmla="*/ 2 w 64"/>
                <a:gd name="T25" fmla="*/ 1 h 34"/>
                <a:gd name="T26" fmla="*/ 1 w 64"/>
                <a:gd name="T27" fmla="*/ 0 h 34"/>
                <a:gd name="T28" fmla="*/ 1 w 64"/>
                <a:gd name="T29" fmla="*/ 0 h 34"/>
                <a:gd name="T30" fmla="*/ 0 w 64"/>
                <a:gd name="T31" fmla="*/ 2 h 34"/>
                <a:gd name="T32" fmla="*/ 5 w 64"/>
                <a:gd name="T33" fmla="*/ 14 h 34"/>
                <a:gd name="T34" fmla="*/ 2 w 64"/>
                <a:gd name="T35" fmla="*/ 16 h 34"/>
                <a:gd name="T36" fmla="*/ 1 w 64"/>
                <a:gd name="T37" fmla="*/ 19 h 34"/>
                <a:gd name="T38" fmla="*/ 1 w 64"/>
                <a:gd name="T39" fmla="*/ 20 h 34"/>
                <a:gd name="T40" fmla="*/ 1 w 64"/>
                <a:gd name="T41" fmla="*/ 22 h 34"/>
                <a:gd name="T42" fmla="*/ 1 w 64"/>
                <a:gd name="T43" fmla="*/ 23 h 34"/>
                <a:gd name="T44" fmla="*/ 8 w 64"/>
                <a:gd name="T45" fmla="*/ 31 h 34"/>
                <a:gd name="T46" fmla="*/ 9 w 64"/>
                <a:gd name="T47" fmla="*/ 32 h 34"/>
                <a:gd name="T48" fmla="*/ 10 w 64"/>
                <a:gd name="T49" fmla="*/ 32 h 34"/>
                <a:gd name="T50" fmla="*/ 12 w 64"/>
                <a:gd name="T51" fmla="*/ 32 h 34"/>
                <a:gd name="T52" fmla="*/ 15 w 64"/>
                <a:gd name="T53" fmla="*/ 32 h 34"/>
                <a:gd name="T54" fmla="*/ 24 w 64"/>
                <a:gd name="T55" fmla="*/ 32 h 34"/>
                <a:gd name="T56" fmla="*/ 24 w 64"/>
                <a:gd name="T57" fmla="*/ 33 h 34"/>
                <a:gd name="T58" fmla="*/ 26 w 64"/>
                <a:gd name="T59" fmla="*/ 33 h 34"/>
                <a:gd name="T60" fmla="*/ 27 w 64"/>
                <a:gd name="T61" fmla="*/ 33 h 34"/>
                <a:gd name="T62" fmla="*/ 29 w 64"/>
                <a:gd name="T63" fmla="*/ 34 h 34"/>
                <a:gd name="T64" fmla="*/ 31 w 64"/>
                <a:gd name="T65" fmla="*/ 34 h 34"/>
                <a:gd name="T66" fmla="*/ 33 w 64"/>
                <a:gd name="T67" fmla="*/ 34 h 34"/>
                <a:gd name="T68" fmla="*/ 35 w 64"/>
                <a:gd name="T69" fmla="*/ 34 h 34"/>
                <a:gd name="T70" fmla="*/ 37 w 64"/>
                <a:gd name="T71" fmla="*/ 34 h 34"/>
                <a:gd name="T72" fmla="*/ 37 w 64"/>
                <a:gd name="T73" fmla="*/ 32 h 34"/>
                <a:gd name="T74" fmla="*/ 38 w 64"/>
                <a:gd name="T75" fmla="*/ 31 h 34"/>
                <a:gd name="T76" fmla="*/ 40 w 64"/>
                <a:gd name="T77" fmla="*/ 30 h 34"/>
                <a:gd name="T78" fmla="*/ 41 w 64"/>
                <a:gd name="T79" fmla="*/ 30 h 34"/>
                <a:gd name="T80" fmla="*/ 42 w 64"/>
                <a:gd name="T81" fmla="*/ 29 h 34"/>
                <a:gd name="T82" fmla="*/ 42 w 64"/>
                <a:gd name="T83" fmla="*/ 28 h 34"/>
                <a:gd name="T84" fmla="*/ 42 w 64"/>
                <a:gd name="T85" fmla="*/ 28 h 34"/>
                <a:gd name="T86" fmla="*/ 43 w 64"/>
                <a:gd name="T87" fmla="*/ 27 h 34"/>
                <a:gd name="T88" fmla="*/ 44 w 64"/>
                <a:gd name="T89" fmla="*/ 26 h 34"/>
                <a:gd name="T90" fmla="*/ 44 w 64"/>
                <a:gd name="T91" fmla="*/ 26 h 34"/>
                <a:gd name="T92" fmla="*/ 51 w 64"/>
                <a:gd name="T93" fmla="*/ 25 h 34"/>
                <a:gd name="T94" fmla="*/ 58 w 64"/>
                <a:gd name="T95" fmla="*/ 26 h 34"/>
                <a:gd name="T96" fmla="*/ 56 w 64"/>
                <a:gd name="T97" fmla="*/ 14 h 34"/>
                <a:gd name="T98" fmla="*/ 64 w 64"/>
                <a:gd name="T99" fmla="*/ 5 h 34"/>
                <a:gd name="T100" fmla="*/ 63 w 64"/>
                <a:gd name="T101"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34">
                  <a:moveTo>
                    <a:pt x="62" y="4"/>
                  </a:moveTo>
                  <a:cubicBezTo>
                    <a:pt x="62" y="4"/>
                    <a:pt x="62" y="4"/>
                    <a:pt x="62" y="4"/>
                  </a:cubicBezTo>
                  <a:cubicBezTo>
                    <a:pt x="61" y="3"/>
                    <a:pt x="61" y="3"/>
                    <a:pt x="61" y="3"/>
                  </a:cubicBezTo>
                  <a:cubicBezTo>
                    <a:pt x="61" y="3"/>
                    <a:pt x="61" y="3"/>
                    <a:pt x="61" y="3"/>
                  </a:cubicBezTo>
                  <a:cubicBezTo>
                    <a:pt x="61" y="3"/>
                    <a:pt x="60" y="3"/>
                    <a:pt x="60" y="3"/>
                  </a:cubicBezTo>
                  <a:cubicBezTo>
                    <a:pt x="60" y="3"/>
                    <a:pt x="60" y="3"/>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1"/>
                    <a:pt x="57" y="1"/>
                    <a:pt x="52" y="0"/>
                  </a:cubicBezTo>
                  <a:cubicBezTo>
                    <a:pt x="51" y="0"/>
                    <a:pt x="51" y="0"/>
                    <a:pt x="50" y="0"/>
                  </a:cubicBezTo>
                  <a:cubicBezTo>
                    <a:pt x="45" y="0"/>
                    <a:pt x="41" y="1"/>
                    <a:pt x="40" y="2"/>
                  </a:cubicBezTo>
                  <a:cubicBezTo>
                    <a:pt x="37" y="4"/>
                    <a:pt x="34" y="6"/>
                    <a:pt x="30" y="6"/>
                  </a:cubicBezTo>
                  <a:cubicBezTo>
                    <a:pt x="29" y="5"/>
                    <a:pt x="24" y="5"/>
                    <a:pt x="21" y="5"/>
                  </a:cubicBezTo>
                  <a:cubicBezTo>
                    <a:pt x="20" y="5"/>
                    <a:pt x="19" y="5"/>
                    <a:pt x="19" y="5"/>
                  </a:cubicBezTo>
                  <a:cubicBezTo>
                    <a:pt x="19" y="5"/>
                    <a:pt x="19" y="5"/>
                    <a:pt x="18" y="5"/>
                  </a:cubicBezTo>
                  <a:cubicBezTo>
                    <a:pt x="17" y="5"/>
                    <a:pt x="14" y="5"/>
                    <a:pt x="12" y="5"/>
                  </a:cubicBezTo>
                  <a:cubicBezTo>
                    <a:pt x="10" y="4"/>
                    <a:pt x="8" y="4"/>
                    <a:pt x="7" y="4"/>
                  </a:cubicBezTo>
                  <a:cubicBezTo>
                    <a:pt x="7" y="4"/>
                    <a:pt x="7" y="4"/>
                    <a:pt x="7" y="4"/>
                  </a:cubicBezTo>
                  <a:cubicBezTo>
                    <a:pt x="7" y="4"/>
                    <a:pt x="7" y="4"/>
                    <a:pt x="7" y="4"/>
                  </a:cubicBezTo>
                  <a:cubicBezTo>
                    <a:pt x="7" y="4"/>
                    <a:pt x="7" y="4"/>
                    <a:pt x="7" y="4"/>
                  </a:cubicBezTo>
                  <a:cubicBezTo>
                    <a:pt x="6" y="4"/>
                    <a:pt x="5" y="3"/>
                    <a:pt x="4" y="3"/>
                  </a:cubicBezTo>
                  <a:cubicBezTo>
                    <a:pt x="4" y="2"/>
                    <a:pt x="4" y="2"/>
                    <a:pt x="3" y="2"/>
                  </a:cubicBezTo>
                  <a:cubicBezTo>
                    <a:pt x="3" y="2"/>
                    <a:pt x="3" y="1"/>
                    <a:pt x="2" y="1"/>
                  </a:cubicBezTo>
                  <a:cubicBezTo>
                    <a:pt x="2" y="1"/>
                    <a:pt x="2" y="1"/>
                    <a:pt x="2" y="1"/>
                  </a:cubicBezTo>
                  <a:cubicBezTo>
                    <a:pt x="2" y="1"/>
                    <a:pt x="1" y="0"/>
                    <a:pt x="1" y="0"/>
                  </a:cubicBezTo>
                  <a:cubicBezTo>
                    <a:pt x="1" y="0"/>
                    <a:pt x="1" y="0"/>
                    <a:pt x="1" y="0"/>
                  </a:cubicBezTo>
                  <a:cubicBezTo>
                    <a:pt x="1" y="0"/>
                    <a:pt x="1" y="0"/>
                    <a:pt x="1" y="0"/>
                  </a:cubicBezTo>
                  <a:cubicBezTo>
                    <a:pt x="1" y="0"/>
                    <a:pt x="1" y="0"/>
                    <a:pt x="1" y="0"/>
                  </a:cubicBezTo>
                  <a:cubicBezTo>
                    <a:pt x="0" y="1"/>
                    <a:pt x="0" y="1"/>
                    <a:pt x="0" y="2"/>
                  </a:cubicBezTo>
                  <a:cubicBezTo>
                    <a:pt x="0" y="3"/>
                    <a:pt x="0" y="4"/>
                    <a:pt x="1" y="5"/>
                  </a:cubicBezTo>
                  <a:cubicBezTo>
                    <a:pt x="2" y="6"/>
                    <a:pt x="7" y="11"/>
                    <a:pt x="5" y="14"/>
                  </a:cubicBezTo>
                  <a:cubicBezTo>
                    <a:pt x="5" y="15"/>
                    <a:pt x="4" y="16"/>
                    <a:pt x="3" y="16"/>
                  </a:cubicBezTo>
                  <a:cubicBezTo>
                    <a:pt x="3" y="16"/>
                    <a:pt x="2" y="16"/>
                    <a:pt x="2" y="16"/>
                  </a:cubicBezTo>
                  <a:cubicBezTo>
                    <a:pt x="1" y="17"/>
                    <a:pt x="1" y="18"/>
                    <a:pt x="1" y="18"/>
                  </a:cubicBezTo>
                  <a:cubicBezTo>
                    <a:pt x="1" y="18"/>
                    <a:pt x="1" y="19"/>
                    <a:pt x="1" y="19"/>
                  </a:cubicBezTo>
                  <a:cubicBezTo>
                    <a:pt x="1" y="19"/>
                    <a:pt x="1" y="19"/>
                    <a:pt x="1" y="19"/>
                  </a:cubicBezTo>
                  <a:cubicBezTo>
                    <a:pt x="1" y="20"/>
                    <a:pt x="1" y="20"/>
                    <a:pt x="1" y="20"/>
                  </a:cubicBezTo>
                  <a:cubicBezTo>
                    <a:pt x="1" y="20"/>
                    <a:pt x="1" y="21"/>
                    <a:pt x="1" y="21"/>
                  </a:cubicBezTo>
                  <a:cubicBezTo>
                    <a:pt x="1" y="22"/>
                    <a:pt x="1" y="22"/>
                    <a:pt x="1" y="22"/>
                  </a:cubicBezTo>
                  <a:cubicBezTo>
                    <a:pt x="1" y="22"/>
                    <a:pt x="1" y="22"/>
                    <a:pt x="1" y="23"/>
                  </a:cubicBezTo>
                  <a:cubicBezTo>
                    <a:pt x="1" y="23"/>
                    <a:pt x="1" y="23"/>
                    <a:pt x="1" y="23"/>
                  </a:cubicBezTo>
                  <a:cubicBezTo>
                    <a:pt x="6" y="28"/>
                    <a:pt x="7" y="29"/>
                    <a:pt x="7" y="31"/>
                  </a:cubicBezTo>
                  <a:cubicBezTo>
                    <a:pt x="7" y="31"/>
                    <a:pt x="8" y="31"/>
                    <a:pt x="8" y="31"/>
                  </a:cubicBezTo>
                  <a:cubicBezTo>
                    <a:pt x="8" y="31"/>
                    <a:pt x="8" y="31"/>
                    <a:pt x="9" y="32"/>
                  </a:cubicBezTo>
                  <a:cubicBezTo>
                    <a:pt x="9" y="32"/>
                    <a:pt x="9" y="32"/>
                    <a:pt x="9" y="32"/>
                  </a:cubicBezTo>
                  <a:cubicBezTo>
                    <a:pt x="9" y="32"/>
                    <a:pt x="9" y="32"/>
                    <a:pt x="9" y="32"/>
                  </a:cubicBezTo>
                  <a:cubicBezTo>
                    <a:pt x="9" y="32"/>
                    <a:pt x="10" y="32"/>
                    <a:pt x="10" y="32"/>
                  </a:cubicBezTo>
                  <a:cubicBezTo>
                    <a:pt x="10" y="32"/>
                    <a:pt x="11" y="32"/>
                    <a:pt x="11" y="32"/>
                  </a:cubicBezTo>
                  <a:cubicBezTo>
                    <a:pt x="12" y="32"/>
                    <a:pt x="12" y="32"/>
                    <a:pt x="12" y="32"/>
                  </a:cubicBezTo>
                  <a:cubicBezTo>
                    <a:pt x="13" y="32"/>
                    <a:pt x="13" y="32"/>
                    <a:pt x="14" y="32"/>
                  </a:cubicBezTo>
                  <a:cubicBezTo>
                    <a:pt x="14" y="32"/>
                    <a:pt x="14" y="32"/>
                    <a:pt x="15" y="32"/>
                  </a:cubicBezTo>
                  <a:cubicBezTo>
                    <a:pt x="15" y="32"/>
                    <a:pt x="16" y="32"/>
                    <a:pt x="17" y="32"/>
                  </a:cubicBezTo>
                  <a:cubicBezTo>
                    <a:pt x="21" y="32"/>
                    <a:pt x="23" y="32"/>
                    <a:pt x="24" y="32"/>
                  </a:cubicBezTo>
                  <a:cubicBezTo>
                    <a:pt x="24" y="33"/>
                    <a:pt x="24" y="33"/>
                    <a:pt x="24" y="33"/>
                  </a:cubicBezTo>
                  <a:cubicBezTo>
                    <a:pt x="24" y="33"/>
                    <a:pt x="24" y="33"/>
                    <a:pt x="24" y="33"/>
                  </a:cubicBezTo>
                  <a:cubicBezTo>
                    <a:pt x="25" y="33"/>
                    <a:pt x="25" y="33"/>
                    <a:pt x="26" y="33"/>
                  </a:cubicBezTo>
                  <a:cubicBezTo>
                    <a:pt x="26" y="33"/>
                    <a:pt x="26" y="33"/>
                    <a:pt x="26" y="33"/>
                  </a:cubicBezTo>
                  <a:cubicBezTo>
                    <a:pt x="26" y="33"/>
                    <a:pt x="26" y="33"/>
                    <a:pt x="27" y="33"/>
                  </a:cubicBezTo>
                  <a:cubicBezTo>
                    <a:pt x="27" y="33"/>
                    <a:pt x="27" y="33"/>
                    <a:pt x="27" y="33"/>
                  </a:cubicBezTo>
                  <a:cubicBezTo>
                    <a:pt x="28" y="33"/>
                    <a:pt x="28" y="33"/>
                    <a:pt x="28" y="34"/>
                  </a:cubicBezTo>
                  <a:cubicBezTo>
                    <a:pt x="29" y="34"/>
                    <a:pt x="29" y="34"/>
                    <a:pt x="29" y="34"/>
                  </a:cubicBezTo>
                  <a:cubicBezTo>
                    <a:pt x="29" y="34"/>
                    <a:pt x="30" y="34"/>
                    <a:pt x="30" y="34"/>
                  </a:cubicBezTo>
                  <a:cubicBezTo>
                    <a:pt x="30" y="34"/>
                    <a:pt x="31" y="34"/>
                    <a:pt x="31" y="34"/>
                  </a:cubicBezTo>
                  <a:cubicBezTo>
                    <a:pt x="31" y="34"/>
                    <a:pt x="31" y="34"/>
                    <a:pt x="32" y="34"/>
                  </a:cubicBezTo>
                  <a:cubicBezTo>
                    <a:pt x="32" y="34"/>
                    <a:pt x="32" y="34"/>
                    <a:pt x="33" y="34"/>
                  </a:cubicBezTo>
                  <a:cubicBezTo>
                    <a:pt x="33" y="34"/>
                    <a:pt x="33" y="34"/>
                    <a:pt x="33" y="34"/>
                  </a:cubicBezTo>
                  <a:cubicBezTo>
                    <a:pt x="34" y="34"/>
                    <a:pt x="34" y="34"/>
                    <a:pt x="35" y="34"/>
                  </a:cubicBezTo>
                  <a:cubicBezTo>
                    <a:pt x="35" y="34"/>
                    <a:pt x="35" y="34"/>
                    <a:pt x="35" y="34"/>
                  </a:cubicBezTo>
                  <a:cubicBezTo>
                    <a:pt x="36" y="34"/>
                    <a:pt x="37" y="34"/>
                    <a:pt x="37" y="34"/>
                  </a:cubicBezTo>
                  <a:cubicBezTo>
                    <a:pt x="37" y="34"/>
                    <a:pt x="37" y="33"/>
                    <a:pt x="37" y="33"/>
                  </a:cubicBezTo>
                  <a:cubicBezTo>
                    <a:pt x="37" y="32"/>
                    <a:pt x="37" y="32"/>
                    <a:pt x="37" y="32"/>
                  </a:cubicBezTo>
                  <a:cubicBezTo>
                    <a:pt x="38" y="32"/>
                    <a:pt x="38" y="31"/>
                    <a:pt x="38" y="31"/>
                  </a:cubicBezTo>
                  <a:cubicBezTo>
                    <a:pt x="38" y="31"/>
                    <a:pt x="38" y="31"/>
                    <a:pt x="38" y="31"/>
                  </a:cubicBezTo>
                  <a:cubicBezTo>
                    <a:pt x="39" y="31"/>
                    <a:pt x="39" y="30"/>
                    <a:pt x="39" y="30"/>
                  </a:cubicBezTo>
                  <a:cubicBezTo>
                    <a:pt x="39" y="30"/>
                    <a:pt x="39" y="30"/>
                    <a:pt x="40" y="30"/>
                  </a:cubicBezTo>
                  <a:cubicBezTo>
                    <a:pt x="40" y="30"/>
                    <a:pt x="40" y="30"/>
                    <a:pt x="41" y="30"/>
                  </a:cubicBezTo>
                  <a:cubicBezTo>
                    <a:pt x="41" y="30"/>
                    <a:pt x="41" y="30"/>
                    <a:pt x="41" y="30"/>
                  </a:cubicBezTo>
                  <a:cubicBezTo>
                    <a:pt x="41" y="30"/>
                    <a:pt x="42" y="29"/>
                    <a:pt x="42" y="29"/>
                  </a:cubicBezTo>
                  <a:cubicBezTo>
                    <a:pt x="42" y="29"/>
                    <a:pt x="42" y="29"/>
                    <a:pt x="42" y="29"/>
                  </a:cubicBezTo>
                  <a:cubicBezTo>
                    <a:pt x="42" y="29"/>
                    <a:pt x="42" y="29"/>
                    <a:pt x="42" y="29"/>
                  </a:cubicBezTo>
                  <a:cubicBezTo>
                    <a:pt x="42" y="29"/>
                    <a:pt x="42" y="29"/>
                    <a:pt x="42" y="28"/>
                  </a:cubicBezTo>
                  <a:cubicBezTo>
                    <a:pt x="42" y="28"/>
                    <a:pt x="42" y="28"/>
                    <a:pt x="42" y="28"/>
                  </a:cubicBezTo>
                  <a:cubicBezTo>
                    <a:pt x="42" y="28"/>
                    <a:pt x="42" y="28"/>
                    <a:pt x="42" y="28"/>
                  </a:cubicBezTo>
                  <a:cubicBezTo>
                    <a:pt x="42" y="27"/>
                    <a:pt x="42" y="27"/>
                    <a:pt x="42" y="27"/>
                  </a:cubicBezTo>
                  <a:cubicBezTo>
                    <a:pt x="42" y="27"/>
                    <a:pt x="43" y="27"/>
                    <a:pt x="43" y="27"/>
                  </a:cubicBezTo>
                  <a:cubicBezTo>
                    <a:pt x="43" y="27"/>
                    <a:pt x="43" y="27"/>
                    <a:pt x="43" y="27"/>
                  </a:cubicBezTo>
                  <a:cubicBezTo>
                    <a:pt x="43" y="26"/>
                    <a:pt x="43" y="26"/>
                    <a:pt x="44" y="26"/>
                  </a:cubicBezTo>
                  <a:cubicBezTo>
                    <a:pt x="44" y="26"/>
                    <a:pt x="44" y="26"/>
                    <a:pt x="44" y="26"/>
                  </a:cubicBezTo>
                  <a:cubicBezTo>
                    <a:pt x="44" y="26"/>
                    <a:pt x="44" y="26"/>
                    <a:pt x="44" y="26"/>
                  </a:cubicBezTo>
                  <a:cubicBezTo>
                    <a:pt x="44" y="26"/>
                    <a:pt x="44" y="26"/>
                    <a:pt x="44" y="26"/>
                  </a:cubicBezTo>
                  <a:cubicBezTo>
                    <a:pt x="45" y="26"/>
                    <a:pt x="48" y="25"/>
                    <a:pt x="51" y="25"/>
                  </a:cubicBezTo>
                  <a:cubicBezTo>
                    <a:pt x="54" y="25"/>
                    <a:pt x="55" y="25"/>
                    <a:pt x="57" y="26"/>
                  </a:cubicBezTo>
                  <a:cubicBezTo>
                    <a:pt x="57" y="26"/>
                    <a:pt x="57" y="26"/>
                    <a:pt x="58" y="26"/>
                  </a:cubicBezTo>
                  <a:cubicBezTo>
                    <a:pt x="55" y="25"/>
                    <a:pt x="54" y="20"/>
                    <a:pt x="54" y="18"/>
                  </a:cubicBezTo>
                  <a:cubicBezTo>
                    <a:pt x="54" y="15"/>
                    <a:pt x="56" y="14"/>
                    <a:pt x="56" y="14"/>
                  </a:cubicBezTo>
                  <a:cubicBezTo>
                    <a:pt x="57" y="14"/>
                    <a:pt x="58" y="12"/>
                    <a:pt x="59" y="11"/>
                  </a:cubicBezTo>
                  <a:cubicBezTo>
                    <a:pt x="60" y="8"/>
                    <a:pt x="62" y="6"/>
                    <a:pt x="64" y="5"/>
                  </a:cubicBezTo>
                  <a:cubicBezTo>
                    <a:pt x="64" y="5"/>
                    <a:pt x="64" y="4"/>
                    <a:pt x="64" y="4"/>
                  </a:cubicBezTo>
                  <a:cubicBezTo>
                    <a:pt x="63" y="4"/>
                    <a:pt x="63" y="4"/>
                    <a:pt x="63" y="4"/>
                  </a:cubicBezTo>
                  <a:cubicBezTo>
                    <a:pt x="63" y="4"/>
                    <a:pt x="62" y="4"/>
                    <a:pt x="6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4" name="Freeform 1203"/>
            <p:cNvSpPr>
              <a:spLocks/>
            </p:cNvSpPr>
            <p:nvPr/>
          </p:nvSpPr>
          <p:spPr bwMode="auto">
            <a:xfrm>
              <a:off x="2762" y="3329"/>
              <a:ext cx="25" cy="17"/>
            </a:xfrm>
            <a:custGeom>
              <a:avLst/>
              <a:gdLst>
                <a:gd name="T0" fmla="*/ 25 w 26"/>
                <a:gd name="T1" fmla="*/ 9 h 17"/>
                <a:gd name="T2" fmla="*/ 25 w 26"/>
                <a:gd name="T3" fmla="*/ 8 h 17"/>
                <a:gd name="T4" fmla="*/ 24 w 26"/>
                <a:gd name="T5" fmla="*/ 7 h 17"/>
                <a:gd name="T6" fmla="*/ 19 w 26"/>
                <a:gd name="T7" fmla="*/ 1 h 17"/>
                <a:gd name="T8" fmla="*/ 18 w 26"/>
                <a:gd name="T9" fmla="*/ 0 h 17"/>
                <a:gd name="T10" fmla="*/ 18 w 26"/>
                <a:gd name="T11" fmla="*/ 0 h 17"/>
                <a:gd name="T12" fmla="*/ 15 w 26"/>
                <a:gd name="T13" fmla="*/ 0 h 17"/>
                <a:gd name="T14" fmla="*/ 13 w 26"/>
                <a:gd name="T15" fmla="*/ 1 h 17"/>
                <a:gd name="T16" fmla="*/ 10 w 26"/>
                <a:gd name="T17" fmla="*/ 1 h 17"/>
                <a:gd name="T18" fmla="*/ 7 w 26"/>
                <a:gd name="T19" fmla="*/ 2 h 17"/>
                <a:gd name="T20" fmla="*/ 5 w 26"/>
                <a:gd name="T21" fmla="*/ 2 h 17"/>
                <a:gd name="T22" fmla="*/ 1 w 26"/>
                <a:gd name="T23" fmla="*/ 3 h 17"/>
                <a:gd name="T24" fmla="*/ 1 w 26"/>
                <a:gd name="T25" fmla="*/ 5 h 17"/>
                <a:gd name="T26" fmla="*/ 0 w 26"/>
                <a:gd name="T27" fmla="*/ 8 h 17"/>
                <a:gd name="T28" fmla="*/ 0 w 26"/>
                <a:gd name="T29" fmla="*/ 10 h 17"/>
                <a:gd name="T30" fmla="*/ 1 w 26"/>
                <a:gd name="T31" fmla="*/ 12 h 17"/>
                <a:gd name="T32" fmla="*/ 2 w 26"/>
                <a:gd name="T33" fmla="*/ 14 h 17"/>
                <a:gd name="T34" fmla="*/ 3 w 26"/>
                <a:gd name="T35" fmla="*/ 15 h 17"/>
                <a:gd name="T36" fmla="*/ 5 w 26"/>
                <a:gd name="T37" fmla="*/ 17 h 17"/>
                <a:gd name="T38" fmla="*/ 6 w 26"/>
                <a:gd name="T39" fmla="*/ 17 h 17"/>
                <a:gd name="T40" fmla="*/ 8 w 26"/>
                <a:gd name="T41" fmla="*/ 17 h 17"/>
                <a:gd name="T42" fmla="*/ 9 w 26"/>
                <a:gd name="T43" fmla="*/ 17 h 17"/>
                <a:gd name="T44" fmla="*/ 11 w 26"/>
                <a:gd name="T45" fmla="*/ 17 h 17"/>
                <a:gd name="T46" fmla="*/ 14 w 26"/>
                <a:gd name="T47" fmla="*/ 15 h 17"/>
                <a:gd name="T48" fmla="*/ 19 w 26"/>
                <a:gd name="T49" fmla="*/ 13 h 17"/>
                <a:gd name="T50" fmla="*/ 20 w 26"/>
                <a:gd name="T51" fmla="*/ 13 h 17"/>
                <a:gd name="T52" fmla="*/ 21 w 26"/>
                <a:gd name="T53" fmla="*/ 13 h 17"/>
                <a:gd name="T54" fmla="*/ 23 w 26"/>
                <a:gd name="T55" fmla="*/ 12 h 17"/>
                <a:gd name="T56" fmla="*/ 24 w 26"/>
                <a:gd name="T57" fmla="*/ 11 h 17"/>
                <a:gd name="T58" fmla="*/ 25 w 26"/>
                <a:gd name="T59" fmla="*/ 11 h 17"/>
                <a:gd name="T60" fmla="*/ 26 w 26"/>
                <a:gd name="T61" fmla="*/ 10 h 17"/>
                <a:gd name="T62" fmla="*/ 26 w 26"/>
                <a:gd name="T6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26" y="9"/>
                  </a:moveTo>
                  <a:cubicBezTo>
                    <a:pt x="26" y="9"/>
                    <a:pt x="25" y="9"/>
                    <a:pt x="25" y="9"/>
                  </a:cubicBezTo>
                  <a:cubicBezTo>
                    <a:pt x="25" y="9"/>
                    <a:pt x="25" y="9"/>
                    <a:pt x="25" y="9"/>
                  </a:cubicBezTo>
                  <a:cubicBezTo>
                    <a:pt x="25" y="9"/>
                    <a:pt x="25" y="9"/>
                    <a:pt x="25" y="8"/>
                  </a:cubicBezTo>
                  <a:cubicBezTo>
                    <a:pt x="25" y="8"/>
                    <a:pt x="25" y="8"/>
                    <a:pt x="25" y="8"/>
                  </a:cubicBezTo>
                  <a:cubicBezTo>
                    <a:pt x="25" y="8"/>
                    <a:pt x="24" y="8"/>
                    <a:pt x="24" y="7"/>
                  </a:cubicBezTo>
                  <a:cubicBezTo>
                    <a:pt x="24" y="7"/>
                    <a:pt x="24" y="6"/>
                    <a:pt x="19" y="1"/>
                  </a:cubicBezTo>
                  <a:cubicBezTo>
                    <a:pt x="19" y="1"/>
                    <a:pt x="19" y="1"/>
                    <a:pt x="19" y="1"/>
                  </a:cubicBezTo>
                  <a:cubicBezTo>
                    <a:pt x="18" y="1"/>
                    <a:pt x="18" y="1"/>
                    <a:pt x="18" y="0"/>
                  </a:cubicBezTo>
                  <a:cubicBezTo>
                    <a:pt x="18" y="0"/>
                    <a:pt x="18" y="0"/>
                    <a:pt x="18" y="0"/>
                  </a:cubicBezTo>
                  <a:cubicBezTo>
                    <a:pt x="18" y="0"/>
                    <a:pt x="18" y="0"/>
                    <a:pt x="18" y="0"/>
                  </a:cubicBezTo>
                  <a:cubicBezTo>
                    <a:pt x="18" y="0"/>
                    <a:pt x="18" y="0"/>
                    <a:pt x="18" y="0"/>
                  </a:cubicBezTo>
                  <a:cubicBezTo>
                    <a:pt x="17" y="0"/>
                    <a:pt x="16" y="0"/>
                    <a:pt x="16" y="0"/>
                  </a:cubicBezTo>
                  <a:cubicBezTo>
                    <a:pt x="15" y="0"/>
                    <a:pt x="15" y="0"/>
                    <a:pt x="15" y="0"/>
                  </a:cubicBezTo>
                  <a:cubicBezTo>
                    <a:pt x="15" y="0"/>
                    <a:pt x="14" y="1"/>
                    <a:pt x="13" y="1"/>
                  </a:cubicBezTo>
                  <a:cubicBezTo>
                    <a:pt x="13" y="1"/>
                    <a:pt x="13" y="1"/>
                    <a:pt x="13" y="1"/>
                  </a:cubicBezTo>
                  <a:cubicBezTo>
                    <a:pt x="12" y="1"/>
                    <a:pt x="11" y="1"/>
                    <a:pt x="10" y="1"/>
                  </a:cubicBezTo>
                  <a:cubicBezTo>
                    <a:pt x="10" y="1"/>
                    <a:pt x="10" y="1"/>
                    <a:pt x="10" y="1"/>
                  </a:cubicBezTo>
                  <a:cubicBezTo>
                    <a:pt x="9" y="1"/>
                    <a:pt x="9" y="2"/>
                    <a:pt x="8" y="2"/>
                  </a:cubicBezTo>
                  <a:cubicBezTo>
                    <a:pt x="8" y="2"/>
                    <a:pt x="8" y="2"/>
                    <a:pt x="7" y="2"/>
                  </a:cubicBezTo>
                  <a:cubicBezTo>
                    <a:pt x="7" y="2"/>
                    <a:pt x="7" y="2"/>
                    <a:pt x="6" y="2"/>
                  </a:cubicBezTo>
                  <a:cubicBezTo>
                    <a:pt x="6" y="2"/>
                    <a:pt x="5" y="2"/>
                    <a:pt x="5" y="2"/>
                  </a:cubicBezTo>
                  <a:cubicBezTo>
                    <a:pt x="5" y="2"/>
                    <a:pt x="5" y="2"/>
                    <a:pt x="5" y="2"/>
                  </a:cubicBezTo>
                  <a:cubicBezTo>
                    <a:pt x="3" y="3"/>
                    <a:pt x="2" y="3"/>
                    <a:pt x="1" y="3"/>
                  </a:cubicBezTo>
                  <a:cubicBezTo>
                    <a:pt x="1" y="3"/>
                    <a:pt x="1" y="3"/>
                    <a:pt x="1" y="3"/>
                  </a:cubicBezTo>
                  <a:cubicBezTo>
                    <a:pt x="1" y="4"/>
                    <a:pt x="1" y="5"/>
                    <a:pt x="1" y="5"/>
                  </a:cubicBezTo>
                  <a:cubicBezTo>
                    <a:pt x="1" y="5"/>
                    <a:pt x="1" y="6"/>
                    <a:pt x="1" y="6"/>
                  </a:cubicBezTo>
                  <a:cubicBezTo>
                    <a:pt x="1" y="6"/>
                    <a:pt x="0" y="7"/>
                    <a:pt x="0" y="8"/>
                  </a:cubicBezTo>
                  <a:cubicBezTo>
                    <a:pt x="0" y="8"/>
                    <a:pt x="0" y="8"/>
                    <a:pt x="0" y="8"/>
                  </a:cubicBezTo>
                  <a:cubicBezTo>
                    <a:pt x="0" y="9"/>
                    <a:pt x="0" y="10"/>
                    <a:pt x="0" y="10"/>
                  </a:cubicBezTo>
                  <a:cubicBezTo>
                    <a:pt x="0" y="10"/>
                    <a:pt x="0" y="10"/>
                    <a:pt x="0" y="10"/>
                  </a:cubicBezTo>
                  <a:cubicBezTo>
                    <a:pt x="0" y="11"/>
                    <a:pt x="0" y="11"/>
                    <a:pt x="1" y="12"/>
                  </a:cubicBezTo>
                  <a:cubicBezTo>
                    <a:pt x="1" y="12"/>
                    <a:pt x="1" y="13"/>
                    <a:pt x="1" y="13"/>
                  </a:cubicBezTo>
                  <a:cubicBezTo>
                    <a:pt x="1" y="13"/>
                    <a:pt x="1" y="13"/>
                    <a:pt x="2" y="14"/>
                  </a:cubicBezTo>
                  <a:cubicBezTo>
                    <a:pt x="2" y="14"/>
                    <a:pt x="2" y="14"/>
                    <a:pt x="2" y="14"/>
                  </a:cubicBezTo>
                  <a:cubicBezTo>
                    <a:pt x="3" y="15"/>
                    <a:pt x="3" y="15"/>
                    <a:pt x="3" y="15"/>
                  </a:cubicBezTo>
                  <a:cubicBezTo>
                    <a:pt x="3" y="15"/>
                    <a:pt x="4" y="16"/>
                    <a:pt x="4" y="16"/>
                  </a:cubicBezTo>
                  <a:cubicBezTo>
                    <a:pt x="4" y="16"/>
                    <a:pt x="4" y="16"/>
                    <a:pt x="5" y="17"/>
                  </a:cubicBezTo>
                  <a:cubicBezTo>
                    <a:pt x="5" y="17"/>
                    <a:pt x="5" y="17"/>
                    <a:pt x="6" y="17"/>
                  </a:cubicBezTo>
                  <a:cubicBezTo>
                    <a:pt x="6" y="17"/>
                    <a:pt x="6" y="17"/>
                    <a:pt x="6" y="17"/>
                  </a:cubicBezTo>
                  <a:cubicBezTo>
                    <a:pt x="6" y="17"/>
                    <a:pt x="6" y="17"/>
                    <a:pt x="6" y="17"/>
                  </a:cubicBezTo>
                  <a:cubicBezTo>
                    <a:pt x="7" y="17"/>
                    <a:pt x="7" y="17"/>
                    <a:pt x="8" y="17"/>
                  </a:cubicBezTo>
                  <a:cubicBezTo>
                    <a:pt x="9" y="17"/>
                    <a:pt x="9" y="17"/>
                    <a:pt x="9" y="17"/>
                  </a:cubicBezTo>
                  <a:cubicBezTo>
                    <a:pt x="9" y="17"/>
                    <a:pt x="9" y="17"/>
                    <a:pt x="9" y="17"/>
                  </a:cubicBezTo>
                  <a:cubicBezTo>
                    <a:pt x="10" y="17"/>
                    <a:pt x="10" y="17"/>
                    <a:pt x="10" y="17"/>
                  </a:cubicBezTo>
                  <a:cubicBezTo>
                    <a:pt x="11" y="17"/>
                    <a:pt x="11" y="17"/>
                    <a:pt x="11" y="17"/>
                  </a:cubicBezTo>
                  <a:cubicBezTo>
                    <a:pt x="11" y="17"/>
                    <a:pt x="12" y="17"/>
                    <a:pt x="12" y="17"/>
                  </a:cubicBezTo>
                  <a:cubicBezTo>
                    <a:pt x="13" y="16"/>
                    <a:pt x="14" y="16"/>
                    <a:pt x="14" y="15"/>
                  </a:cubicBezTo>
                  <a:cubicBezTo>
                    <a:pt x="15" y="14"/>
                    <a:pt x="17" y="13"/>
                    <a:pt x="19" y="13"/>
                  </a:cubicBezTo>
                  <a:cubicBezTo>
                    <a:pt x="19" y="13"/>
                    <a:pt x="19" y="13"/>
                    <a:pt x="19" y="13"/>
                  </a:cubicBezTo>
                  <a:cubicBezTo>
                    <a:pt x="19" y="13"/>
                    <a:pt x="19" y="13"/>
                    <a:pt x="20" y="13"/>
                  </a:cubicBezTo>
                  <a:cubicBezTo>
                    <a:pt x="20" y="13"/>
                    <a:pt x="20" y="13"/>
                    <a:pt x="20" y="13"/>
                  </a:cubicBezTo>
                  <a:cubicBezTo>
                    <a:pt x="20" y="13"/>
                    <a:pt x="21" y="13"/>
                    <a:pt x="21" y="13"/>
                  </a:cubicBezTo>
                  <a:cubicBezTo>
                    <a:pt x="21" y="13"/>
                    <a:pt x="21" y="13"/>
                    <a:pt x="21" y="13"/>
                  </a:cubicBezTo>
                  <a:cubicBezTo>
                    <a:pt x="22" y="12"/>
                    <a:pt x="22" y="12"/>
                    <a:pt x="22" y="12"/>
                  </a:cubicBezTo>
                  <a:cubicBezTo>
                    <a:pt x="22" y="12"/>
                    <a:pt x="22" y="12"/>
                    <a:pt x="23" y="12"/>
                  </a:cubicBezTo>
                  <a:cubicBezTo>
                    <a:pt x="23" y="12"/>
                    <a:pt x="23" y="12"/>
                    <a:pt x="23" y="12"/>
                  </a:cubicBezTo>
                  <a:cubicBezTo>
                    <a:pt x="23" y="12"/>
                    <a:pt x="24" y="11"/>
                    <a:pt x="24" y="11"/>
                  </a:cubicBezTo>
                  <a:cubicBezTo>
                    <a:pt x="24" y="11"/>
                    <a:pt x="24" y="11"/>
                    <a:pt x="24" y="11"/>
                  </a:cubicBezTo>
                  <a:cubicBezTo>
                    <a:pt x="25" y="11"/>
                    <a:pt x="25" y="11"/>
                    <a:pt x="25" y="11"/>
                  </a:cubicBezTo>
                  <a:cubicBezTo>
                    <a:pt x="25" y="11"/>
                    <a:pt x="25" y="11"/>
                    <a:pt x="25" y="10"/>
                  </a:cubicBezTo>
                  <a:cubicBezTo>
                    <a:pt x="26" y="10"/>
                    <a:pt x="26" y="10"/>
                    <a:pt x="26" y="10"/>
                  </a:cubicBezTo>
                  <a:cubicBezTo>
                    <a:pt x="26" y="10"/>
                    <a:pt x="26" y="10"/>
                    <a:pt x="26" y="10"/>
                  </a:cubicBezTo>
                  <a:cubicBezTo>
                    <a:pt x="26" y="10"/>
                    <a:pt x="26" y="10"/>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5" name="Freeform 1204"/>
            <p:cNvSpPr>
              <a:spLocks/>
            </p:cNvSpPr>
            <p:nvPr/>
          </p:nvSpPr>
          <p:spPr bwMode="auto">
            <a:xfrm>
              <a:off x="2782" y="3191"/>
              <a:ext cx="188" cy="107"/>
            </a:xfrm>
            <a:custGeom>
              <a:avLst/>
              <a:gdLst>
                <a:gd name="T0" fmla="*/ 101 w 197"/>
                <a:gd name="T1" fmla="*/ 3 h 111"/>
                <a:gd name="T2" fmla="*/ 92 w 197"/>
                <a:gd name="T3" fmla="*/ 9 h 111"/>
                <a:gd name="T4" fmla="*/ 79 w 197"/>
                <a:gd name="T5" fmla="*/ 14 h 111"/>
                <a:gd name="T6" fmla="*/ 72 w 197"/>
                <a:gd name="T7" fmla="*/ 11 h 111"/>
                <a:gd name="T8" fmla="*/ 55 w 197"/>
                <a:gd name="T9" fmla="*/ 10 h 111"/>
                <a:gd name="T10" fmla="*/ 26 w 197"/>
                <a:gd name="T11" fmla="*/ 6 h 111"/>
                <a:gd name="T12" fmla="*/ 18 w 197"/>
                <a:gd name="T13" fmla="*/ 11 h 111"/>
                <a:gd name="T14" fmla="*/ 16 w 197"/>
                <a:gd name="T15" fmla="*/ 12 h 111"/>
                <a:gd name="T16" fmla="*/ 16 w 197"/>
                <a:gd name="T17" fmla="*/ 29 h 111"/>
                <a:gd name="T18" fmla="*/ 5 w 197"/>
                <a:gd name="T19" fmla="*/ 41 h 111"/>
                <a:gd name="T20" fmla="*/ 5 w 197"/>
                <a:gd name="T21" fmla="*/ 47 h 111"/>
                <a:gd name="T22" fmla="*/ 4 w 197"/>
                <a:gd name="T23" fmla="*/ 49 h 111"/>
                <a:gd name="T24" fmla="*/ 0 w 197"/>
                <a:gd name="T25" fmla="*/ 56 h 111"/>
                <a:gd name="T26" fmla="*/ 2 w 197"/>
                <a:gd name="T27" fmla="*/ 58 h 111"/>
                <a:gd name="T28" fmla="*/ 7 w 197"/>
                <a:gd name="T29" fmla="*/ 60 h 111"/>
                <a:gd name="T30" fmla="*/ 20 w 197"/>
                <a:gd name="T31" fmla="*/ 62 h 111"/>
                <a:gd name="T32" fmla="*/ 38 w 197"/>
                <a:gd name="T33" fmla="*/ 62 h 111"/>
                <a:gd name="T34" fmla="*/ 47 w 197"/>
                <a:gd name="T35" fmla="*/ 57 h 111"/>
                <a:gd name="T36" fmla="*/ 51 w 197"/>
                <a:gd name="T37" fmla="*/ 55 h 111"/>
                <a:gd name="T38" fmla="*/ 58 w 197"/>
                <a:gd name="T39" fmla="*/ 54 h 111"/>
                <a:gd name="T40" fmla="*/ 71 w 197"/>
                <a:gd name="T41" fmla="*/ 60 h 111"/>
                <a:gd name="T42" fmla="*/ 86 w 197"/>
                <a:gd name="T43" fmla="*/ 85 h 111"/>
                <a:gd name="T44" fmla="*/ 85 w 197"/>
                <a:gd name="T45" fmla="*/ 87 h 111"/>
                <a:gd name="T46" fmla="*/ 76 w 197"/>
                <a:gd name="T47" fmla="*/ 86 h 111"/>
                <a:gd name="T48" fmla="*/ 74 w 197"/>
                <a:gd name="T49" fmla="*/ 90 h 111"/>
                <a:gd name="T50" fmla="*/ 73 w 197"/>
                <a:gd name="T51" fmla="*/ 92 h 111"/>
                <a:gd name="T52" fmla="*/ 71 w 197"/>
                <a:gd name="T53" fmla="*/ 95 h 111"/>
                <a:gd name="T54" fmla="*/ 72 w 197"/>
                <a:gd name="T55" fmla="*/ 99 h 111"/>
                <a:gd name="T56" fmla="*/ 78 w 197"/>
                <a:gd name="T57" fmla="*/ 98 h 111"/>
                <a:gd name="T58" fmla="*/ 89 w 197"/>
                <a:gd name="T59" fmla="*/ 86 h 111"/>
                <a:gd name="T60" fmla="*/ 112 w 197"/>
                <a:gd name="T61" fmla="*/ 81 h 111"/>
                <a:gd name="T62" fmla="*/ 121 w 197"/>
                <a:gd name="T63" fmla="*/ 87 h 111"/>
                <a:gd name="T64" fmla="*/ 119 w 197"/>
                <a:gd name="T65" fmla="*/ 100 h 111"/>
                <a:gd name="T66" fmla="*/ 126 w 197"/>
                <a:gd name="T67" fmla="*/ 111 h 111"/>
                <a:gd name="T68" fmla="*/ 147 w 197"/>
                <a:gd name="T69" fmla="*/ 103 h 111"/>
                <a:gd name="T70" fmla="*/ 174 w 197"/>
                <a:gd name="T71" fmla="*/ 74 h 111"/>
                <a:gd name="T72" fmla="*/ 174 w 197"/>
                <a:gd name="T73" fmla="*/ 71 h 111"/>
                <a:gd name="T74" fmla="*/ 185 w 197"/>
                <a:gd name="T75" fmla="*/ 62 h 111"/>
                <a:gd name="T76" fmla="*/ 195 w 197"/>
                <a:gd name="T77" fmla="*/ 58 h 111"/>
                <a:gd name="T78" fmla="*/ 195 w 197"/>
                <a:gd name="T79" fmla="*/ 50 h 111"/>
                <a:gd name="T80" fmla="*/ 194 w 197"/>
                <a:gd name="T81" fmla="*/ 42 h 111"/>
                <a:gd name="T82" fmla="*/ 176 w 197"/>
                <a:gd name="T83" fmla="*/ 37 h 111"/>
                <a:gd name="T84" fmla="*/ 163 w 197"/>
                <a:gd name="T85" fmla="*/ 31 h 111"/>
                <a:gd name="T86" fmla="*/ 145 w 197"/>
                <a:gd name="T87" fmla="*/ 28 h 111"/>
                <a:gd name="T88" fmla="*/ 132 w 197"/>
                <a:gd name="T89" fmla="*/ 15 h 111"/>
                <a:gd name="T90" fmla="*/ 124 w 197"/>
                <a:gd name="T91" fmla="*/ 0 h 111"/>
                <a:gd name="T92" fmla="*/ 112 w 197"/>
                <a:gd name="T93" fmla="*/ 1 h 111"/>
                <a:gd name="T94" fmla="*/ 106 w 197"/>
                <a:gd name="T95"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11">
                  <a:moveTo>
                    <a:pt x="103" y="3"/>
                  </a:moveTo>
                  <a:cubicBezTo>
                    <a:pt x="103" y="3"/>
                    <a:pt x="103" y="3"/>
                    <a:pt x="103" y="3"/>
                  </a:cubicBezTo>
                  <a:cubicBezTo>
                    <a:pt x="102" y="3"/>
                    <a:pt x="102" y="3"/>
                    <a:pt x="101" y="3"/>
                  </a:cubicBezTo>
                  <a:cubicBezTo>
                    <a:pt x="101" y="3"/>
                    <a:pt x="101" y="3"/>
                    <a:pt x="101" y="3"/>
                  </a:cubicBezTo>
                  <a:cubicBezTo>
                    <a:pt x="100" y="3"/>
                    <a:pt x="100" y="3"/>
                    <a:pt x="100" y="3"/>
                  </a:cubicBezTo>
                  <a:cubicBezTo>
                    <a:pt x="99" y="3"/>
                    <a:pt x="99" y="3"/>
                    <a:pt x="99" y="3"/>
                  </a:cubicBezTo>
                  <a:cubicBezTo>
                    <a:pt x="99" y="3"/>
                    <a:pt x="98" y="4"/>
                    <a:pt x="98" y="4"/>
                  </a:cubicBezTo>
                  <a:cubicBezTo>
                    <a:pt x="95" y="6"/>
                    <a:pt x="93" y="8"/>
                    <a:pt x="92" y="9"/>
                  </a:cubicBezTo>
                  <a:cubicBezTo>
                    <a:pt x="92" y="13"/>
                    <a:pt x="91" y="15"/>
                    <a:pt x="89" y="15"/>
                  </a:cubicBezTo>
                  <a:cubicBezTo>
                    <a:pt x="88" y="15"/>
                    <a:pt x="88" y="15"/>
                    <a:pt x="87" y="14"/>
                  </a:cubicBezTo>
                  <a:cubicBezTo>
                    <a:pt x="87" y="14"/>
                    <a:pt x="85" y="13"/>
                    <a:pt x="82" y="13"/>
                  </a:cubicBezTo>
                  <a:cubicBezTo>
                    <a:pt x="80" y="13"/>
                    <a:pt x="79" y="14"/>
                    <a:pt x="79" y="14"/>
                  </a:cubicBezTo>
                  <a:cubicBezTo>
                    <a:pt x="79" y="14"/>
                    <a:pt x="78" y="14"/>
                    <a:pt x="78" y="14"/>
                  </a:cubicBezTo>
                  <a:cubicBezTo>
                    <a:pt x="78" y="14"/>
                    <a:pt x="78" y="14"/>
                    <a:pt x="78" y="14"/>
                  </a:cubicBezTo>
                  <a:cubicBezTo>
                    <a:pt x="76" y="14"/>
                    <a:pt x="75" y="13"/>
                    <a:pt x="74" y="12"/>
                  </a:cubicBezTo>
                  <a:cubicBezTo>
                    <a:pt x="73" y="12"/>
                    <a:pt x="73" y="11"/>
                    <a:pt x="72" y="11"/>
                  </a:cubicBezTo>
                  <a:cubicBezTo>
                    <a:pt x="69" y="13"/>
                    <a:pt x="67" y="12"/>
                    <a:pt x="65" y="11"/>
                  </a:cubicBezTo>
                  <a:cubicBezTo>
                    <a:pt x="65" y="11"/>
                    <a:pt x="65" y="11"/>
                    <a:pt x="65" y="11"/>
                  </a:cubicBezTo>
                  <a:cubicBezTo>
                    <a:pt x="64" y="11"/>
                    <a:pt x="63" y="12"/>
                    <a:pt x="62" y="12"/>
                  </a:cubicBezTo>
                  <a:cubicBezTo>
                    <a:pt x="60" y="12"/>
                    <a:pt x="56" y="10"/>
                    <a:pt x="55" y="10"/>
                  </a:cubicBezTo>
                  <a:cubicBezTo>
                    <a:pt x="54" y="9"/>
                    <a:pt x="53" y="9"/>
                    <a:pt x="52" y="9"/>
                  </a:cubicBezTo>
                  <a:cubicBezTo>
                    <a:pt x="52" y="9"/>
                    <a:pt x="51" y="9"/>
                    <a:pt x="51" y="9"/>
                  </a:cubicBezTo>
                  <a:cubicBezTo>
                    <a:pt x="48" y="10"/>
                    <a:pt x="46" y="10"/>
                    <a:pt x="44" y="8"/>
                  </a:cubicBezTo>
                  <a:cubicBezTo>
                    <a:pt x="43" y="7"/>
                    <a:pt x="41" y="6"/>
                    <a:pt x="26" y="6"/>
                  </a:cubicBezTo>
                  <a:cubicBezTo>
                    <a:pt x="23" y="6"/>
                    <a:pt x="23" y="7"/>
                    <a:pt x="21" y="8"/>
                  </a:cubicBezTo>
                  <a:cubicBezTo>
                    <a:pt x="21" y="9"/>
                    <a:pt x="21" y="9"/>
                    <a:pt x="20" y="10"/>
                  </a:cubicBezTo>
                  <a:cubicBezTo>
                    <a:pt x="20" y="10"/>
                    <a:pt x="19" y="10"/>
                    <a:pt x="19" y="11"/>
                  </a:cubicBezTo>
                  <a:cubicBezTo>
                    <a:pt x="19" y="11"/>
                    <a:pt x="18" y="11"/>
                    <a:pt x="18" y="11"/>
                  </a:cubicBezTo>
                  <a:cubicBezTo>
                    <a:pt x="18" y="11"/>
                    <a:pt x="18" y="11"/>
                    <a:pt x="17" y="11"/>
                  </a:cubicBezTo>
                  <a:cubicBezTo>
                    <a:pt x="17" y="11"/>
                    <a:pt x="17" y="11"/>
                    <a:pt x="17" y="11"/>
                  </a:cubicBezTo>
                  <a:cubicBezTo>
                    <a:pt x="17" y="12"/>
                    <a:pt x="16" y="12"/>
                    <a:pt x="16" y="12"/>
                  </a:cubicBezTo>
                  <a:cubicBezTo>
                    <a:pt x="16" y="12"/>
                    <a:pt x="16" y="12"/>
                    <a:pt x="16" y="12"/>
                  </a:cubicBezTo>
                  <a:cubicBezTo>
                    <a:pt x="15" y="12"/>
                    <a:pt x="15" y="12"/>
                    <a:pt x="15" y="12"/>
                  </a:cubicBezTo>
                  <a:cubicBezTo>
                    <a:pt x="15" y="12"/>
                    <a:pt x="15" y="12"/>
                    <a:pt x="15" y="12"/>
                  </a:cubicBezTo>
                  <a:cubicBezTo>
                    <a:pt x="22" y="22"/>
                    <a:pt x="20" y="24"/>
                    <a:pt x="20" y="25"/>
                  </a:cubicBezTo>
                  <a:cubicBezTo>
                    <a:pt x="19" y="27"/>
                    <a:pt x="17" y="28"/>
                    <a:pt x="16" y="29"/>
                  </a:cubicBezTo>
                  <a:cubicBezTo>
                    <a:pt x="16" y="29"/>
                    <a:pt x="15" y="29"/>
                    <a:pt x="15" y="30"/>
                  </a:cubicBezTo>
                  <a:cubicBezTo>
                    <a:pt x="14" y="30"/>
                    <a:pt x="13" y="32"/>
                    <a:pt x="11" y="34"/>
                  </a:cubicBezTo>
                  <a:cubicBezTo>
                    <a:pt x="9" y="35"/>
                    <a:pt x="6" y="39"/>
                    <a:pt x="5" y="40"/>
                  </a:cubicBezTo>
                  <a:cubicBezTo>
                    <a:pt x="5" y="40"/>
                    <a:pt x="5" y="41"/>
                    <a:pt x="5" y="41"/>
                  </a:cubicBezTo>
                  <a:cubicBezTo>
                    <a:pt x="5" y="43"/>
                    <a:pt x="5" y="44"/>
                    <a:pt x="5" y="45"/>
                  </a:cubicBezTo>
                  <a:cubicBezTo>
                    <a:pt x="5" y="45"/>
                    <a:pt x="5" y="45"/>
                    <a:pt x="5" y="45"/>
                  </a:cubicBezTo>
                  <a:cubicBezTo>
                    <a:pt x="6" y="45"/>
                    <a:pt x="6" y="45"/>
                    <a:pt x="6" y="45"/>
                  </a:cubicBezTo>
                  <a:cubicBezTo>
                    <a:pt x="5" y="47"/>
                    <a:pt x="5" y="47"/>
                    <a:pt x="5" y="47"/>
                  </a:cubicBezTo>
                  <a:cubicBezTo>
                    <a:pt x="5" y="47"/>
                    <a:pt x="5" y="47"/>
                    <a:pt x="5" y="47"/>
                  </a:cubicBezTo>
                  <a:cubicBezTo>
                    <a:pt x="5" y="47"/>
                    <a:pt x="5" y="47"/>
                    <a:pt x="5" y="47"/>
                  </a:cubicBezTo>
                  <a:cubicBezTo>
                    <a:pt x="4" y="49"/>
                    <a:pt x="4" y="49"/>
                    <a:pt x="4" y="49"/>
                  </a:cubicBezTo>
                  <a:cubicBezTo>
                    <a:pt x="4" y="49"/>
                    <a:pt x="4" y="49"/>
                    <a:pt x="4" y="49"/>
                  </a:cubicBezTo>
                  <a:cubicBezTo>
                    <a:pt x="3" y="50"/>
                    <a:pt x="1" y="53"/>
                    <a:pt x="0" y="54"/>
                  </a:cubicBezTo>
                  <a:cubicBezTo>
                    <a:pt x="0" y="55"/>
                    <a:pt x="0" y="55"/>
                    <a:pt x="0" y="55"/>
                  </a:cubicBezTo>
                  <a:cubicBezTo>
                    <a:pt x="0" y="55"/>
                    <a:pt x="0" y="56"/>
                    <a:pt x="0" y="56"/>
                  </a:cubicBezTo>
                  <a:cubicBezTo>
                    <a:pt x="0" y="56"/>
                    <a:pt x="0" y="56"/>
                    <a:pt x="0" y="56"/>
                  </a:cubicBezTo>
                  <a:cubicBezTo>
                    <a:pt x="0" y="56"/>
                    <a:pt x="1" y="57"/>
                    <a:pt x="1" y="57"/>
                  </a:cubicBezTo>
                  <a:cubicBezTo>
                    <a:pt x="1" y="57"/>
                    <a:pt x="1" y="57"/>
                    <a:pt x="1" y="57"/>
                  </a:cubicBezTo>
                  <a:cubicBezTo>
                    <a:pt x="1" y="57"/>
                    <a:pt x="2" y="58"/>
                    <a:pt x="2" y="58"/>
                  </a:cubicBezTo>
                  <a:cubicBezTo>
                    <a:pt x="2" y="58"/>
                    <a:pt x="2" y="58"/>
                    <a:pt x="2" y="58"/>
                  </a:cubicBezTo>
                  <a:cubicBezTo>
                    <a:pt x="3" y="58"/>
                    <a:pt x="3" y="59"/>
                    <a:pt x="4" y="59"/>
                  </a:cubicBezTo>
                  <a:cubicBezTo>
                    <a:pt x="4" y="59"/>
                    <a:pt x="5" y="59"/>
                    <a:pt x="5" y="60"/>
                  </a:cubicBezTo>
                  <a:cubicBezTo>
                    <a:pt x="5" y="60"/>
                    <a:pt x="6" y="60"/>
                    <a:pt x="6" y="60"/>
                  </a:cubicBezTo>
                  <a:cubicBezTo>
                    <a:pt x="6" y="60"/>
                    <a:pt x="6" y="60"/>
                    <a:pt x="7" y="60"/>
                  </a:cubicBezTo>
                  <a:cubicBezTo>
                    <a:pt x="7" y="60"/>
                    <a:pt x="7" y="60"/>
                    <a:pt x="7" y="60"/>
                  </a:cubicBezTo>
                  <a:cubicBezTo>
                    <a:pt x="8" y="60"/>
                    <a:pt x="9" y="60"/>
                    <a:pt x="9" y="60"/>
                  </a:cubicBezTo>
                  <a:cubicBezTo>
                    <a:pt x="10" y="60"/>
                    <a:pt x="12" y="60"/>
                    <a:pt x="14" y="61"/>
                  </a:cubicBezTo>
                  <a:cubicBezTo>
                    <a:pt x="17" y="61"/>
                    <a:pt x="19" y="62"/>
                    <a:pt x="20" y="62"/>
                  </a:cubicBezTo>
                  <a:cubicBezTo>
                    <a:pt x="23" y="62"/>
                    <a:pt x="27" y="63"/>
                    <a:pt x="28" y="64"/>
                  </a:cubicBezTo>
                  <a:cubicBezTo>
                    <a:pt x="29" y="64"/>
                    <a:pt x="30" y="64"/>
                    <a:pt x="31" y="63"/>
                  </a:cubicBezTo>
                  <a:cubicBezTo>
                    <a:pt x="32" y="61"/>
                    <a:pt x="34" y="61"/>
                    <a:pt x="36" y="61"/>
                  </a:cubicBezTo>
                  <a:cubicBezTo>
                    <a:pt x="37" y="62"/>
                    <a:pt x="37" y="62"/>
                    <a:pt x="38" y="62"/>
                  </a:cubicBezTo>
                  <a:cubicBezTo>
                    <a:pt x="39" y="62"/>
                    <a:pt x="42" y="60"/>
                    <a:pt x="42" y="59"/>
                  </a:cubicBezTo>
                  <a:cubicBezTo>
                    <a:pt x="43" y="59"/>
                    <a:pt x="44" y="58"/>
                    <a:pt x="46" y="57"/>
                  </a:cubicBezTo>
                  <a:cubicBezTo>
                    <a:pt x="46" y="57"/>
                    <a:pt x="46" y="57"/>
                    <a:pt x="47" y="57"/>
                  </a:cubicBezTo>
                  <a:cubicBezTo>
                    <a:pt x="47" y="57"/>
                    <a:pt x="47" y="57"/>
                    <a:pt x="47" y="57"/>
                  </a:cubicBezTo>
                  <a:cubicBezTo>
                    <a:pt x="48" y="56"/>
                    <a:pt x="48" y="56"/>
                    <a:pt x="48" y="56"/>
                  </a:cubicBezTo>
                  <a:cubicBezTo>
                    <a:pt x="48" y="56"/>
                    <a:pt x="49" y="56"/>
                    <a:pt x="50" y="55"/>
                  </a:cubicBezTo>
                  <a:cubicBezTo>
                    <a:pt x="51" y="55"/>
                    <a:pt x="51" y="55"/>
                    <a:pt x="51" y="55"/>
                  </a:cubicBezTo>
                  <a:cubicBezTo>
                    <a:pt x="51" y="55"/>
                    <a:pt x="51" y="55"/>
                    <a:pt x="51" y="55"/>
                  </a:cubicBezTo>
                  <a:cubicBezTo>
                    <a:pt x="51" y="55"/>
                    <a:pt x="52" y="55"/>
                    <a:pt x="52" y="55"/>
                  </a:cubicBezTo>
                  <a:cubicBezTo>
                    <a:pt x="54" y="54"/>
                    <a:pt x="56" y="54"/>
                    <a:pt x="57" y="54"/>
                  </a:cubicBezTo>
                  <a:cubicBezTo>
                    <a:pt x="57" y="54"/>
                    <a:pt x="57" y="54"/>
                    <a:pt x="57" y="54"/>
                  </a:cubicBezTo>
                  <a:cubicBezTo>
                    <a:pt x="58" y="54"/>
                    <a:pt x="58" y="54"/>
                    <a:pt x="58" y="54"/>
                  </a:cubicBezTo>
                  <a:cubicBezTo>
                    <a:pt x="60" y="54"/>
                    <a:pt x="62" y="55"/>
                    <a:pt x="64" y="57"/>
                  </a:cubicBezTo>
                  <a:cubicBezTo>
                    <a:pt x="65" y="57"/>
                    <a:pt x="66" y="59"/>
                    <a:pt x="67" y="59"/>
                  </a:cubicBezTo>
                  <a:cubicBezTo>
                    <a:pt x="67" y="59"/>
                    <a:pt x="67" y="59"/>
                    <a:pt x="67" y="59"/>
                  </a:cubicBezTo>
                  <a:cubicBezTo>
                    <a:pt x="68" y="59"/>
                    <a:pt x="69" y="59"/>
                    <a:pt x="71" y="60"/>
                  </a:cubicBezTo>
                  <a:cubicBezTo>
                    <a:pt x="73" y="61"/>
                    <a:pt x="76" y="63"/>
                    <a:pt x="77" y="66"/>
                  </a:cubicBezTo>
                  <a:cubicBezTo>
                    <a:pt x="78" y="69"/>
                    <a:pt x="80" y="72"/>
                    <a:pt x="82" y="75"/>
                  </a:cubicBezTo>
                  <a:cubicBezTo>
                    <a:pt x="82" y="75"/>
                    <a:pt x="83" y="76"/>
                    <a:pt x="83" y="76"/>
                  </a:cubicBezTo>
                  <a:cubicBezTo>
                    <a:pt x="85" y="79"/>
                    <a:pt x="86" y="84"/>
                    <a:pt x="86" y="85"/>
                  </a:cubicBezTo>
                  <a:cubicBezTo>
                    <a:pt x="86" y="86"/>
                    <a:pt x="86" y="86"/>
                    <a:pt x="86" y="86"/>
                  </a:cubicBezTo>
                  <a:cubicBezTo>
                    <a:pt x="86" y="86"/>
                    <a:pt x="86" y="86"/>
                    <a:pt x="86" y="87"/>
                  </a:cubicBezTo>
                  <a:cubicBezTo>
                    <a:pt x="86" y="87"/>
                    <a:pt x="86" y="87"/>
                    <a:pt x="85" y="87"/>
                  </a:cubicBezTo>
                  <a:cubicBezTo>
                    <a:pt x="85" y="87"/>
                    <a:pt x="85" y="87"/>
                    <a:pt x="85" y="87"/>
                  </a:cubicBezTo>
                  <a:cubicBezTo>
                    <a:pt x="85" y="87"/>
                    <a:pt x="85" y="87"/>
                    <a:pt x="85" y="87"/>
                  </a:cubicBezTo>
                  <a:cubicBezTo>
                    <a:pt x="85" y="88"/>
                    <a:pt x="84" y="88"/>
                    <a:pt x="84" y="88"/>
                  </a:cubicBezTo>
                  <a:cubicBezTo>
                    <a:pt x="83" y="88"/>
                    <a:pt x="81" y="87"/>
                    <a:pt x="79" y="87"/>
                  </a:cubicBezTo>
                  <a:cubicBezTo>
                    <a:pt x="78" y="86"/>
                    <a:pt x="77" y="86"/>
                    <a:pt x="76" y="86"/>
                  </a:cubicBezTo>
                  <a:cubicBezTo>
                    <a:pt x="76" y="86"/>
                    <a:pt x="76" y="86"/>
                    <a:pt x="76" y="86"/>
                  </a:cubicBezTo>
                  <a:cubicBezTo>
                    <a:pt x="75" y="86"/>
                    <a:pt x="74" y="87"/>
                    <a:pt x="74" y="89"/>
                  </a:cubicBezTo>
                  <a:cubicBezTo>
                    <a:pt x="74" y="89"/>
                    <a:pt x="74" y="89"/>
                    <a:pt x="74" y="90"/>
                  </a:cubicBezTo>
                  <a:cubicBezTo>
                    <a:pt x="74" y="90"/>
                    <a:pt x="74" y="90"/>
                    <a:pt x="74" y="90"/>
                  </a:cubicBezTo>
                  <a:cubicBezTo>
                    <a:pt x="74" y="90"/>
                    <a:pt x="74" y="90"/>
                    <a:pt x="74" y="90"/>
                  </a:cubicBezTo>
                  <a:cubicBezTo>
                    <a:pt x="74" y="91"/>
                    <a:pt x="74" y="91"/>
                    <a:pt x="74" y="91"/>
                  </a:cubicBezTo>
                  <a:cubicBezTo>
                    <a:pt x="74" y="91"/>
                    <a:pt x="74" y="91"/>
                    <a:pt x="74" y="91"/>
                  </a:cubicBezTo>
                  <a:cubicBezTo>
                    <a:pt x="73" y="92"/>
                    <a:pt x="73" y="92"/>
                    <a:pt x="73" y="92"/>
                  </a:cubicBezTo>
                  <a:cubicBezTo>
                    <a:pt x="73" y="92"/>
                    <a:pt x="73" y="93"/>
                    <a:pt x="73" y="93"/>
                  </a:cubicBezTo>
                  <a:cubicBezTo>
                    <a:pt x="73" y="93"/>
                    <a:pt x="73" y="93"/>
                    <a:pt x="72" y="94"/>
                  </a:cubicBezTo>
                  <a:cubicBezTo>
                    <a:pt x="72" y="94"/>
                    <a:pt x="72" y="94"/>
                    <a:pt x="72" y="94"/>
                  </a:cubicBezTo>
                  <a:cubicBezTo>
                    <a:pt x="72" y="94"/>
                    <a:pt x="71" y="95"/>
                    <a:pt x="71" y="95"/>
                  </a:cubicBezTo>
                  <a:cubicBezTo>
                    <a:pt x="71" y="95"/>
                    <a:pt x="71" y="95"/>
                    <a:pt x="71" y="95"/>
                  </a:cubicBezTo>
                  <a:cubicBezTo>
                    <a:pt x="70" y="97"/>
                    <a:pt x="69" y="98"/>
                    <a:pt x="68" y="99"/>
                  </a:cubicBezTo>
                  <a:cubicBezTo>
                    <a:pt x="69" y="100"/>
                    <a:pt x="69" y="100"/>
                    <a:pt x="70" y="100"/>
                  </a:cubicBezTo>
                  <a:cubicBezTo>
                    <a:pt x="70" y="100"/>
                    <a:pt x="71" y="99"/>
                    <a:pt x="72" y="99"/>
                  </a:cubicBezTo>
                  <a:cubicBezTo>
                    <a:pt x="74" y="98"/>
                    <a:pt x="75" y="97"/>
                    <a:pt x="76" y="97"/>
                  </a:cubicBezTo>
                  <a:cubicBezTo>
                    <a:pt x="77" y="97"/>
                    <a:pt x="77" y="97"/>
                    <a:pt x="77" y="97"/>
                  </a:cubicBezTo>
                  <a:cubicBezTo>
                    <a:pt x="77" y="97"/>
                    <a:pt x="77" y="98"/>
                    <a:pt x="78" y="98"/>
                  </a:cubicBezTo>
                  <a:cubicBezTo>
                    <a:pt x="78" y="98"/>
                    <a:pt x="78" y="98"/>
                    <a:pt x="78" y="98"/>
                  </a:cubicBezTo>
                  <a:cubicBezTo>
                    <a:pt x="78" y="98"/>
                    <a:pt x="78" y="98"/>
                    <a:pt x="79" y="98"/>
                  </a:cubicBezTo>
                  <a:cubicBezTo>
                    <a:pt x="79" y="96"/>
                    <a:pt x="80" y="95"/>
                    <a:pt x="83" y="93"/>
                  </a:cubicBezTo>
                  <a:cubicBezTo>
                    <a:pt x="83" y="93"/>
                    <a:pt x="84" y="93"/>
                    <a:pt x="85" y="92"/>
                  </a:cubicBezTo>
                  <a:cubicBezTo>
                    <a:pt x="86" y="91"/>
                    <a:pt x="88" y="88"/>
                    <a:pt x="89" y="86"/>
                  </a:cubicBezTo>
                  <a:cubicBezTo>
                    <a:pt x="90" y="84"/>
                    <a:pt x="92" y="81"/>
                    <a:pt x="95" y="80"/>
                  </a:cubicBezTo>
                  <a:cubicBezTo>
                    <a:pt x="96" y="80"/>
                    <a:pt x="97" y="80"/>
                    <a:pt x="98" y="79"/>
                  </a:cubicBezTo>
                  <a:cubicBezTo>
                    <a:pt x="101" y="79"/>
                    <a:pt x="104" y="78"/>
                    <a:pt x="108" y="78"/>
                  </a:cubicBezTo>
                  <a:cubicBezTo>
                    <a:pt x="110" y="79"/>
                    <a:pt x="111" y="79"/>
                    <a:pt x="112" y="81"/>
                  </a:cubicBezTo>
                  <a:cubicBezTo>
                    <a:pt x="113" y="82"/>
                    <a:pt x="112" y="84"/>
                    <a:pt x="111" y="85"/>
                  </a:cubicBezTo>
                  <a:cubicBezTo>
                    <a:pt x="111" y="85"/>
                    <a:pt x="110" y="86"/>
                    <a:pt x="110" y="86"/>
                  </a:cubicBezTo>
                  <a:cubicBezTo>
                    <a:pt x="112" y="87"/>
                    <a:pt x="115" y="87"/>
                    <a:pt x="116" y="87"/>
                  </a:cubicBezTo>
                  <a:cubicBezTo>
                    <a:pt x="121" y="87"/>
                    <a:pt x="121" y="87"/>
                    <a:pt x="121" y="87"/>
                  </a:cubicBezTo>
                  <a:cubicBezTo>
                    <a:pt x="124" y="87"/>
                    <a:pt x="129" y="87"/>
                    <a:pt x="129" y="90"/>
                  </a:cubicBezTo>
                  <a:cubicBezTo>
                    <a:pt x="130" y="94"/>
                    <a:pt x="125" y="96"/>
                    <a:pt x="119" y="98"/>
                  </a:cubicBezTo>
                  <a:cubicBezTo>
                    <a:pt x="118" y="98"/>
                    <a:pt x="117" y="98"/>
                    <a:pt x="116" y="99"/>
                  </a:cubicBezTo>
                  <a:cubicBezTo>
                    <a:pt x="117" y="99"/>
                    <a:pt x="118" y="99"/>
                    <a:pt x="119" y="100"/>
                  </a:cubicBezTo>
                  <a:cubicBezTo>
                    <a:pt x="121" y="101"/>
                    <a:pt x="123" y="101"/>
                    <a:pt x="125" y="102"/>
                  </a:cubicBezTo>
                  <a:cubicBezTo>
                    <a:pt x="128" y="104"/>
                    <a:pt x="127" y="107"/>
                    <a:pt x="126" y="110"/>
                  </a:cubicBezTo>
                  <a:cubicBezTo>
                    <a:pt x="126" y="110"/>
                    <a:pt x="126" y="111"/>
                    <a:pt x="126" y="111"/>
                  </a:cubicBezTo>
                  <a:cubicBezTo>
                    <a:pt x="126" y="111"/>
                    <a:pt x="126" y="111"/>
                    <a:pt x="126" y="111"/>
                  </a:cubicBezTo>
                  <a:cubicBezTo>
                    <a:pt x="128" y="111"/>
                    <a:pt x="130" y="110"/>
                    <a:pt x="132" y="109"/>
                  </a:cubicBezTo>
                  <a:cubicBezTo>
                    <a:pt x="134" y="107"/>
                    <a:pt x="136" y="107"/>
                    <a:pt x="138" y="106"/>
                  </a:cubicBezTo>
                  <a:cubicBezTo>
                    <a:pt x="139" y="106"/>
                    <a:pt x="141" y="105"/>
                    <a:pt x="143" y="104"/>
                  </a:cubicBezTo>
                  <a:cubicBezTo>
                    <a:pt x="144" y="103"/>
                    <a:pt x="146" y="103"/>
                    <a:pt x="147" y="103"/>
                  </a:cubicBezTo>
                  <a:cubicBezTo>
                    <a:pt x="139" y="103"/>
                    <a:pt x="137" y="97"/>
                    <a:pt x="137" y="91"/>
                  </a:cubicBezTo>
                  <a:cubicBezTo>
                    <a:pt x="137" y="88"/>
                    <a:pt x="148" y="81"/>
                    <a:pt x="153" y="80"/>
                  </a:cubicBezTo>
                  <a:cubicBezTo>
                    <a:pt x="158" y="80"/>
                    <a:pt x="162" y="78"/>
                    <a:pt x="166" y="76"/>
                  </a:cubicBezTo>
                  <a:cubicBezTo>
                    <a:pt x="168" y="75"/>
                    <a:pt x="171" y="75"/>
                    <a:pt x="174" y="74"/>
                  </a:cubicBezTo>
                  <a:cubicBezTo>
                    <a:pt x="174" y="73"/>
                    <a:pt x="174" y="73"/>
                    <a:pt x="174" y="72"/>
                  </a:cubicBezTo>
                  <a:cubicBezTo>
                    <a:pt x="174" y="72"/>
                    <a:pt x="174" y="72"/>
                    <a:pt x="174" y="72"/>
                  </a:cubicBezTo>
                  <a:cubicBezTo>
                    <a:pt x="174" y="72"/>
                    <a:pt x="174" y="71"/>
                    <a:pt x="174" y="71"/>
                  </a:cubicBezTo>
                  <a:cubicBezTo>
                    <a:pt x="174" y="71"/>
                    <a:pt x="174" y="71"/>
                    <a:pt x="174" y="71"/>
                  </a:cubicBezTo>
                  <a:cubicBezTo>
                    <a:pt x="174" y="70"/>
                    <a:pt x="174" y="70"/>
                    <a:pt x="174" y="69"/>
                  </a:cubicBezTo>
                  <a:cubicBezTo>
                    <a:pt x="175" y="69"/>
                    <a:pt x="176" y="68"/>
                    <a:pt x="176" y="68"/>
                  </a:cubicBezTo>
                  <a:cubicBezTo>
                    <a:pt x="177" y="68"/>
                    <a:pt x="178" y="67"/>
                    <a:pt x="179" y="66"/>
                  </a:cubicBezTo>
                  <a:cubicBezTo>
                    <a:pt x="182" y="63"/>
                    <a:pt x="184" y="62"/>
                    <a:pt x="185" y="62"/>
                  </a:cubicBezTo>
                  <a:cubicBezTo>
                    <a:pt x="186" y="62"/>
                    <a:pt x="187" y="62"/>
                    <a:pt x="188" y="62"/>
                  </a:cubicBezTo>
                  <a:cubicBezTo>
                    <a:pt x="190" y="63"/>
                    <a:pt x="192" y="63"/>
                    <a:pt x="193" y="63"/>
                  </a:cubicBezTo>
                  <a:cubicBezTo>
                    <a:pt x="193" y="62"/>
                    <a:pt x="193" y="62"/>
                    <a:pt x="194" y="61"/>
                  </a:cubicBezTo>
                  <a:cubicBezTo>
                    <a:pt x="194" y="60"/>
                    <a:pt x="195" y="59"/>
                    <a:pt x="195" y="58"/>
                  </a:cubicBezTo>
                  <a:cubicBezTo>
                    <a:pt x="195" y="58"/>
                    <a:pt x="194" y="58"/>
                    <a:pt x="194" y="57"/>
                  </a:cubicBezTo>
                  <a:cubicBezTo>
                    <a:pt x="193" y="56"/>
                    <a:pt x="192" y="55"/>
                    <a:pt x="192" y="53"/>
                  </a:cubicBezTo>
                  <a:cubicBezTo>
                    <a:pt x="193" y="51"/>
                    <a:pt x="194" y="51"/>
                    <a:pt x="195" y="50"/>
                  </a:cubicBezTo>
                  <a:cubicBezTo>
                    <a:pt x="195" y="50"/>
                    <a:pt x="195" y="50"/>
                    <a:pt x="195" y="50"/>
                  </a:cubicBezTo>
                  <a:cubicBezTo>
                    <a:pt x="195" y="50"/>
                    <a:pt x="193" y="49"/>
                    <a:pt x="193" y="47"/>
                  </a:cubicBezTo>
                  <a:cubicBezTo>
                    <a:pt x="193" y="46"/>
                    <a:pt x="194" y="45"/>
                    <a:pt x="195" y="44"/>
                  </a:cubicBezTo>
                  <a:cubicBezTo>
                    <a:pt x="196" y="44"/>
                    <a:pt x="197" y="43"/>
                    <a:pt x="197" y="43"/>
                  </a:cubicBezTo>
                  <a:cubicBezTo>
                    <a:pt x="196" y="43"/>
                    <a:pt x="195" y="42"/>
                    <a:pt x="194" y="42"/>
                  </a:cubicBezTo>
                  <a:cubicBezTo>
                    <a:pt x="193" y="41"/>
                    <a:pt x="192" y="41"/>
                    <a:pt x="191" y="40"/>
                  </a:cubicBezTo>
                  <a:cubicBezTo>
                    <a:pt x="190" y="40"/>
                    <a:pt x="188" y="39"/>
                    <a:pt x="187" y="39"/>
                  </a:cubicBezTo>
                  <a:cubicBezTo>
                    <a:pt x="185" y="39"/>
                    <a:pt x="183" y="39"/>
                    <a:pt x="182" y="38"/>
                  </a:cubicBezTo>
                  <a:cubicBezTo>
                    <a:pt x="181" y="37"/>
                    <a:pt x="178" y="37"/>
                    <a:pt x="176" y="37"/>
                  </a:cubicBezTo>
                  <a:cubicBezTo>
                    <a:pt x="174" y="37"/>
                    <a:pt x="172" y="37"/>
                    <a:pt x="171" y="35"/>
                  </a:cubicBezTo>
                  <a:cubicBezTo>
                    <a:pt x="171" y="35"/>
                    <a:pt x="170" y="34"/>
                    <a:pt x="170" y="33"/>
                  </a:cubicBezTo>
                  <a:cubicBezTo>
                    <a:pt x="168" y="32"/>
                    <a:pt x="167" y="31"/>
                    <a:pt x="167" y="30"/>
                  </a:cubicBezTo>
                  <a:cubicBezTo>
                    <a:pt x="166" y="30"/>
                    <a:pt x="164" y="30"/>
                    <a:pt x="163" y="31"/>
                  </a:cubicBezTo>
                  <a:cubicBezTo>
                    <a:pt x="161" y="32"/>
                    <a:pt x="158" y="33"/>
                    <a:pt x="155" y="31"/>
                  </a:cubicBezTo>
                  <a:cubicBezTo>
                    <a:pt x="155" y="31"/>
                    <a:pt x="154" y="31"/>
                    <a:pt x="154" y="30"/>
                  </a:cubicBezTo>
                  <a:cubicBezTo>
                    <a:pt x="153" y="30"/>
                    <a:pt x="152" y="29"/>
                    <a:pt x="152" y="29"/>
                  </a:cubicBezTo>
                  <a:cubicBezTo>
                    <a:pt x="150" y="30"/>
                    <a:pt x="146" y="29"/>
                    <a:pt x="145" y="28"/>
                  </a:cubicBezTo>
                  <a:cubicBezTo>
                    <a:pt x="145" y="27"/>
                    <a:pt x="144" y="26"/>
                    <a:pt x="145" y="24"/>
                  </a:cubicBezTo>
                  <a:cubicBezTo>
                    <a:pt x="145" y="23"/>
                    <a:pt x="142" y="19"/>
                    <a:pt x="141" y="18"/>
                  </a:cubicBezTo>
                  <a:cubicBezTo>
                    <a:pt x="141" y="18"/>
                    <a:pt x="140" y="18"/>
                    <a:pt x="139" y="18"/>
                  </a:cubicBezTo>
                  <a:cubicBezTo>
                    <a:pt x="136" y="18"/>
                    <a:pt x="133" y="18"/>
                    <a:pt x="132" y="15"/>
                  </a:cubicBezTo>
                  <a:cubicBezTo>
                    <a:pt x="131" y="14"/>
                    <a:pt x="131" y="14"/>
                    <a:pt x="130" y="13"/>
                  </a:cubicBezTo>
                  <a:cubicBezTo>
                    <a:pt x="129" y="11"/>
                    <a:pt x="128" y="9"/>
                    <a:pt x="129" y="7"/>
                  </a:cubicBezTo>
                  <a:cubicBezTo>
                    <a:pt x="130" y="6"/>
                    <a:pt x="129" y="2"/>
                    <a:pt x="128" y="0"/>
                  </a:cubicBezTo>
                  <a:cubicBezTo>
                    <a:pt x="128" y="0"/>
                    <a:pt x="126" y="0"/>
                    <a:pt x="124" y="0"/>
                  </a:cubicBezTo>
                  <a:cubicBezTo>
                    <a:pt x="123" y="0"/>
                    <a:pt x="121" y="0"/>
                    <a:pt x="121" y="0"/>
                  </a:cubicBezTo>
                  <a:cubicBezTo>
                    <a:pt x="120" y="1"/>
                    <a:pt x="118" y="1"/>
                    <a:pt x="116" y="0"/>
                  </a:cubicBezTo>
                  <a:cubicBezTo>
                    <a:pt x="115" y="0"/>
                    <a:pt x="114" y="0"/>
                    <a:pt x="114" y="0"/>
                  </a:cubicBezTo>
                  <a:cubicBezTo>
                    <a:pt x="113" y="1"/>
                    <a:pt x="113" y="1"/>
                    <a:pt x="112" y="1"/>
                  </a:cubicBezTo>
                  <a:cubicBezTo>
                    <a:pt x="112" y="2"/>
                    <a:pt x="111" y="3"/>
                    <a:pt x="109" y="3"/>
                  </a:cubicBezTo>
                  <a:cubicBezTo>
                    <a:pt x="109" y="3"/>
                    <a:pt x="108" y="3"/>
                    <a:pt x="107" y="3"/>
                  </a:cubicBezTo>
                  <a:cubicBezTo>
                    <a:pt x="107" y="3"/>
                    <a:pt x="106" y="3"/>
                    <a:pt x="106" y="3"/>
                  </a:cubicBezTo>
                  <a:cubicBezTo>
                    <a:pt x="106" y="3"/>
                    <a:pt x="106" y="3"/>
                    <a:pt x="106" y="3"/>
                  </a:cubicBezTo>
                  <a:cubicBezTo>
                    <a:pt x="105" y="3"/>
                    <a:pt x="104" y="3"/>
                    <a:pt x="104" y="2"/>
                  </a:cubicBezTo>
                  <a:cubicBezTo>
                    <a:pt x="104" y="2"/>
                    <a:pt x="104" y="3"/>
                    <a:pt x="10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6" name="Freeform 1205"/>
            <p:cNvSpPr>
              <a:spLocks/>
            </p:cNvSpPr>
            <p:nvPr/>
          </p:nvSpPr>
          <p:spPr bwMode="auto">
            <a:xfrm>
              <a:off x="2792" y="3134"/>
              <a:ext cx="98" cy="67"/>
            </a:xfrm>
            <a:custGeom>
              <a:avLst/>
              <a:gdLst>
                <a:gd name="T0" fmla="*/ 53 w 102"/>
                <a:gd name="T1" fmla="*/ 0 h 70"/>
                <a:gd name="T2" fmla="*/ 51 w 102"/>
                <a:gd name="T3" fmla="*/ 2 h 70"/>
                <a:gd name="T4" fmla="*/ 45 w 102"/>
                <a:gd name="T5" fmla="*/ 5 h 70"/>
                <a:gd name="T6" fmla="*/ 39 w 102"/>
                <a:gd name="T7" fmla="*/ 7 h 70"/>
                <a:gd name="T8" fmla="*/ 39 w 102"/>
                <a:gd name="T9" fmla="*/ 8 h 70"/>
                <a:gd name="T10" fmla="*/ 38 w 102"/>
                <a:gd name="T11" fmla="*/ 13 h 70"/>
                <a:gd name="T12" fmla="*/ 37 w 102"/>
                <a:gd name="T13" fmla="*/ 15 h 70"/>
                <a:gd name="T14" fmla="*/ 35 w 102"/>
                <a:gd name="T15" fmla="*/ 17 h 70"/>
                <a:gd name="T16" fmla="*/ 27 w 102"/>
                <a:gd name="T17" fmla="*/ 23 h 70"/>
                <a:gd name="T18" fmla="*/ 24 w 102"/>
                <a:gd name="T19" fmla="*/ 30 h 70"/>
                <a:gd name="T20" fmla="*/ 12 w 102"/>
                <a:gd name="T21" fmla="*/ 35 h 70"/>
                <a:gd name="T22" fmla="*/ 10 w 102"/>
                <a:gd name="T23" fmla="*/ 35 h 70"/>
                <a:gd name="T24" fmla="*/ 10 w 102"/>
                <a:gd name="T25" fmla="*/ 35 h 70"/>
                <a:gd name="T26" fmla="*/ 9 w 102"/>
                <a:gd name="T27" fmla="*/ 35 h 70"/>
                <a:gd name="T28" fmla="*/ 8 w 102"/>
                <a:gd name="T29" fmla="*/ 35 h 70"/>
                <a:gd name="T30" fmla="*/ 7 w 102"/>
                <a:gd name="T31" fmla="*/ 35 h 70"/>
                <a:gd name="T32" fmla="*/ 6 w 102"/>
                <a:gd name="T33" fmla="*/ 35 h 70"/>
                <a:gd name="T34" fmla="*/ 4 w 102"/>
                <a:gd name="T35" fmla="*/ 35 h 70"/>
                <a:gd name="T36" fmla="*/ 4 w 102"/>
                <a:gd name="T37" fmla="*/ 35 h 70"/>
                <a:gd name="T38" fmla="*/ 4 w 102"/>
                <a:gd name="T39" fmla="*/ 37 h 70"/>
                <a:gd name="T40" fmla="*/ 4 w 102"/>
                <a:gd name="T41" fmla="*/ 38 h 70"/>
                <a:gd name="T42" fmla="*/ 5 w 102"/>
                <a:gd name="T43" fmla="*/ 40 h 70"/>
                <a:gd name="T44" fmla="*/ 8 w 102"/>
                <a:gd name="T45" fmla="*/ 50 h 70"/>
                <a:gd name="T46" fmla="*/ 0 w 102"/>
                <a:gd name="T47" fmla="*/ 58 h 70"/>
                <a:gd name="T48" fmla="*/ 4 w 102"/>
                <a:gd name="T49" fmla="*/ 64 h 70"/>
                <a:gd name="T50" fmla="*/ 4 w 102"/>
                <a:gd name="T51" fmla="*/ 65 h 70"/>
                <a:gd name="T52" fmla="*/ 4 w 102"/>
                <a:gd name="T53" fmla="*/ 68 h 70"/>
                <a:gd name="T54" fmla="*/ 4 w 102"/>
                <a:gd name="T55" fmla="*/ 68 h 70"/>
                <a:gd name="T56" fmla="*/ 5 w 102"/>
                <a:gd name="T57" fmla="*/ 68 h 70"/>
                <a:gd name="T58" fmla="*/ 7 w 102"/>
                <a:gd name="T59" fmla="*/ 66 h 70"/>
                <a:gd name="T60" fmla="*/ 36 w 102"/>
                <a:gd name="T61" fmla="*/ 65 h 70"/>
                <a:gd name="T62" fmla="*/ 40 w 102"/>
                <a:gd name="T63" fmla="*/ 65 h 70"/>
                <a:gd name="T64" fmla="*/ 51 w 102"/>
                <a:gd name="T65" fmla="*/ 68 h 70"/>
                <a:gd name="T66" fmla="*/ 59 w 102"/>
                <a:gd name="T67" fmla="*/ 68 h 70"/>
                <a:gd name="T68" fmla="*/ 66 w 102"/>
                <a:gd name="T69" fmla="*/ 69 h 70"/>
                <a:gd name="T70" fmla="*/ 71 w 102"/>
                <a:gd name="T71" fmla="*/ 69 h 70"/>
                <a:gd name="T72" fmla="*/ 77 w 102"/>
                <a:gd name="T73" fmla="*/ 69 h 70"/>
                <a:gd name="T74" fmla="*/ 85 w 102"/>
                <a:gd name="T75" fmla="*/ 60 h 70"/>
                <a:gd name="T76" fmla="*/ 87 w 102"/>
                <a:gd name="T77" fmla="*/ 59 h 70"/>
                <a:gd name="T78" fmla="*/ 89 w 102"/>
                <a:gd name="T79" fmla="*/ 59 h 70"/>
                <a:gd name="T80" fmla="*/ 91 w 102"/>
                <a:gd name="T81" fmla="*/ 59 h 70"/>
                <a:gd name="T82" fmla="*/ 90 w 102"/>
                <a:gd name="T83" fmla="*/ 57 h 70"/>
                <a:gd name="T84" fmla="*/ 88 w 102"/>
                <a:gd name="T85" fmla="*/ 51 h 70"/>
                <a:gd name="T86" fmla="*/ 91 w 102"/>
                <a:gd name="T87" fmla="*/ 42 h 70"/>
                <a:gd name="T88" fmla="*/ 97 w 102"/>
                <a:gd name="T89" fmla="*/ 44 h 70"/>
                <a:gd name="T90" fmla="*/ 98 w 102"/>
                <a:gd name="T91" fmla="*/ 37 h 70"/>
                <a:gd name="T92" fmla="*/ 93 w 102"/>
                <a:gd name="T93" fmla="*/ 34 h 70"/>
                <a:gd name="T94" fmla="*/ 86 w 102"/>
                <a:gd name="T95" fmla="*/ 26 h 70"/>
                <a:gd name="T96" fmla="*/ 82 w 102"/>
                <a:gd name="T97" fmla="*/ 16 h 70"/>
                <a:gd name="T98" fmla="*/ 82 w 102"/>
                <a:gd name="T99" fmla="*/ 11 h 70"/>
                <a:gd name="T100" fmla="*/ 82 w 102"/>
                <a:gd name="T101" fmla="*/ 8 h 70"/>
                <a:gd name="T102" fmla="*/ 74 w 102"/>
                <a:gd name="T103" fmla="*/ 5 h 70"/>
                <a:gd name="T104" fmla="*/ 65 w 102"/>
                <a:gd name="T105" fmla="*/ 4 h 70"/>
                <a:gd name="T106" fmla="*/ 54 w 102"/>
                <a:gd name="T107" fmla="*/ 0 h 70"/>
                <a:gd name="T108" fmla="*/ 54 w 102"/>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70">
                  <a:moveTo>
                    <a:pt x="54" y="0"/>
                  </a:moveTo>
                  <a:cubicBezTo>
                    <a:pt x="53" y="0"/>
                    <a:pt x="53" y="0"/>
                    <a:pt x="53" y="0"/>
                  </a:cubicBezTo>
                  <a:cubicBezTo>
                    <a:pt x="53" y="0"/>
                    <a:pt x="53" y="1"/>
                    <a:pt x="52" y="1"/>
                  </a:cubicBezTo>
                  <a:cubicBezTo>
                    <a:pt x="52" y="1"/>
                    <a:pt x="52" y="2"/>
                    <a:pt x="51" y="2"/>
                  </a:cubicBezTo>
                  <a:cubicBezTo>
                    <a:pt x="50" y="3"/>
                    <a:pt x="49" y="5"/>
                    <a:pt x="47" y="5"/>
                  </a:cubicBezTo>
                  <a:cubicBezTo>
                    <a:pt x="46" y="5"/>
                    <a:pt x="45" y="5"/>
                    <a:pt x="45" y="5"/>
                  </a:cubicBezTo>
                  <a:cubicBezTo>
                    <a:pt x="43" y="5"/>
                    <a:pt x="41" y="5"/>
                    <a:pt x="40" y="6"/>
                  </a:cubicBezTo>
                  <a:cubicBezTo>
                    <a:pt x="40" y="6"/>
                    <a:pt x="40" y="6"/>
                    <a:pt x="39" y="7"/>
                  </a:cubicBezTo>
                  <a:cubicBezTo>
                    <a:pt x="39" y="7"/>
                    <a:pt x="39" y="7"/>
                    <a:pt x="39" y="8"/>
                  </a:cubicBezTo>
                  <a:cubicBezTo>
                    <a:pt x="39" y="8"/>
                    <a:pt x="39" y="8"/>
                    <a:pt x="39" y="8"/>
                  </a:cubicBezTo>
                  <a:cubicBezTo>
                    <a:pt x="38" y="8"/>
                    <a:pt x="38" y="9"/>
                    <a:pt x="38" y="10"/>
                  </a:cubicBezTo>
                  <a:cubicBezTo>
                    <a:pt x="38" y="11"/>
                    <a:pt x="38" y="12"/>
                    <a:pt x="38" y="13"/>
                  </a:cubicBezTo>
                  <a:cubicBezTo>
                    <a:pt x="38" y="13"/>
                    <a:pt x="38" y="14"/>
                    <a:pt x="38" y="14"/>
                  </a:cubicBezTo>
                  <a:cubicBezTo>
                    <a:pt x="38" y="15"/>
                    <a:pt x="38" y="15"/>
                    <a:pt x="37" y="15"/>
                  </a:cubicBezTo>
                  <a:cubicBezTo>
                    <a:pt x="37" y="16"/>
                    <a:pt x="36" y="17"/>
                    <a:pt x="35" y="17"/>
                  </a:cubicBezTo>
                  <a:cubicBezTo>
                    <a:pt x="35" y="17"/>
                    <a:pt x="35" y="17"/>
                    <a:pt x="35" y="17"/>
                  </a:cubicBezTo>
                  <a:cubicBezTo>
                    <a:pt x="34" y="18"/>
                    <a:pt x="33" y="19"/>
                    <a:pt x="32" y="19"/>
                  </a:cubicBezTo>
                  <a:cubicBezTo>
                    <a:pt x="30" y="20"/>
                    <a:pt x="28" y="22"/>
                    <a:pt x="27" y="23"/>
                  </a:cubicBezTo>
                  <a:cubicBezTo>
                    <a:pt x="27" y="24"/>
                    <a:pt x="27" y="24"/>
                    <a:pt x="27" y="25"/>
                  </a:cubicBezTo>
                  <a:cubicBezTo>
                    <a:pt x="27" y="27"/>
                    <a:pt x="27" y="30"/>
                    <a:pt x="24" y="30"/>
                  </a:cubicBezTo>
                  <a:cubicBezTo>
                    <a:pt x="22" y="30"/>
                    <a:pt x="19" y="31"/>
                    <a:pt x="18" y="32"/>
                  </a:cubicBezTo>
                  <a:cubicBezTo>
                    <a:pt x="17" y="34"/>
                    <a:pt x="15" y="35"/>
                    <a:pt x="12" y="35"/>
                  </a:cubicBezTo>
                  <a:cubicBezTo>
                    <a:pt x="11" y="35"/>
                    <a:pt x="11"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9" y="35"/>
                    <a:pt x="9" y="35"/>
                    <a:pt x="9" y="35"/>
                  </a:cubicBezTo>
                  <a:cubicBezTo>
                    <a:pt x="9" y="35"/>
                    <a:pt x="9" y="35"/>
                    <a:pt x="9" y="35"/>
                  </a:cubicBezTo>
                  <a:cubicBezTo>
                    <a:pt x="9" y="35"/>
                    <a:pt x="9" y="35"/>
                    <a:pt x="8" y="35"/>
                  </a:cubicBezTo>
                  <a:cubicBezTo>
                    <a:pt x="8" y="35"/>
                    <a:pt x="8" y="35"/>
                    <a:pt x="8" y="35"/>
                  </a:cubicBezTo>
                  <a:cubicBezTo>
                    <a:pt x="8" y="35"/>
                    <a:pt x="8" y="35"/>
                    <a:pt x="7" y="35"/>
                  </a:cubicBezTo>
                  <a:cubicBezTo>
                    <a:pt x="7" y="35"/>
                    <a:pt x="7" y="35"/>
                    <a:pt x="7" y="35"/>
                  </a:cubicBezTo>
                  <a:cubicBezTo>
                    <a:pt x="7" y="35"/>
                    <a:pt x="7" y="35"/>
                    <a:pt x="6" y="35"/>
                  </a:cubicBezTo>
                  <a:cubicBezTo>
                    <a:pt x="6" y="35"/>
                    <a:pt x="6" y="35"/>
                    <a:pt x="6" y="35"/>
                  </a:cubicBezTo>
                  <a:cubicBezTo>
                    <a:pt x="5" y="35"/>
                    <a:pt x="5" y="35"/>
                    <a:pt x="4" y="35"/>
                  </a:cubicBezTo>
                  <a:cubicBezTo>
                    <a:pt x="4" y="35"/>
                    <a:pt x="4" y="35"/>
                    <a:pt x="4" y="35"/>
                  </a:cubicBezTo>
                  <a:cubicBezTo>
                    <a:pt x="4" y="35"/>
                    <a:pt x="4" y="35"/>
                    <a:pt x="4" y="35"/>
                  </a:cubicBezTo>
                  <a:cubicBezTo>
                    <a:pt x="4" y="35"/>
                    <a:pt x="4" y="35"/>
                    <a:pt x="4" y="36"/>
                  </a:cubicBezTo>
                  <a:cubicBezTo>
                    <a:pt x="4" y="36"/>
                    <a:pt x="4" y="36"/>
                    <a:pt x="4" y="37"/>
                  </a:cubicBezTo>
                  <a:cubicBezTo>
                    <a:pt x="4" y="37"/>
                    <a:pt x="4" y="37"/>
                    <a:pt x="4" y="38"/>
                  </a:cubicBezTo>
                  <a:cubicBezTo>
                    <a:pt x="4" y="38"/>
                    <a:pt x="4" y="38"/>
                    <a:pt x="4" y="38"/>
                  </a:cubicBezTo>
                  <a:cubicBezTo>
                    <a:pt x="4" y="39"/>
                    <a:pt x="4" y="39"/>
                    <a:pt x="4" y="39"/>
                  </a:cubicBezTo>
                  <a:cubicBezTo>
                    <a:pt x="5" y="39"/>
                    <a:pt x="5" y="40"/>
                    <a:pt x="5" y="40"/>
                  </a:cubicBezTo>
                  <a:cubicBezTo>
                    <a:pt x="5" y="40"/>
                    <a:pt x="5" y="40"/>
                    <a:pt x="5" y="41"/>
                  </a:cubicBezTo>
                  <a:cubicBezTo>
                    <a:pt x="7" y="42"/>
                    <a:pt x="8" y="47"/>
                    <a:pt x="8" y="50"/>
                  </a:cubicBezTo>
                  <a:cubicBezTo>
                    <a:pt x="8" y="52"/>
                    <a:pt x="6" y="53"/>
                    <a:pt x="5" y="54"/>
                  </a:cubicBezTo>
                  <a:cubicBezTo>
                    <a:pt x="4" y="55"/>
                    <a:pt x="1" y="57"/>
                    <a:pt x="0" y="58"/>
                  </a:cubicBezTo>
                  <a:cubicBezTo>
                    <a:pt x="1" y="58"/>
                    <a:pt x="1" y="58"/>
                    <a:pt x="1" y="58"/>
                  </a:cubicBezTo>
                  <a:cubicBezTo>
                    <a:pt x="2" y="59"/>
                    <a:pt x="5" y="61"/>
                    <a:pt x="4" y="64"/>
                  </a:cubicBezTo>
                  <a:cubicBezTo>
                    <a:pt x="4" y="64"/>
                    <a:pt x="4" y="64"/>
                    <a:pt x="4" y="65"/>
                  </a:cubicBezTo>
                  <a:cubicBezTo>
                    <a:pt x="4" y="65"/>
                    <a:pt x="4" y="65"/>
                    <a:pt x="4" y="65"/>
                  </a:cubicBezTo>
                  <a:cubicBezTo>
                    <a:pt x="4" y="66"/>
                    <a:pt x="4" y="66"/>
                    <a:pt x="4" y="66"/>
                  </a:cubicBezTo>
                  <a:cubicBezTo>
                    <a:pt x="4" y="66"/>
                    <a:pt x="4" y="67"/>
                    <a:pt x="4" y="68"/>
                  </a:cubicBezTo>
                  <a:cubicBezTo>
                    <a:pt x="4" y="68"/>
                    <a:pt x="4" y="68"/>
                    <a:pt x="4" y="68"/>
                  </a:cubicBezTo>
                  <a:cubicBezTo>
                    <a:pt x="4" y="68"/>
                    <a:pt x="4" y="68"/>
                    <a:pt x="4" y="68"/>
                  </a:cubicBezTo>
                  <a:cubicBezTo>
                    <a:pt x="4" y="68"/>
                    <a:pt x="4" y="68"/>
                    <a:pt x="5" y="68"/>
                  </a:cubicBezTo>
                  <a:cubicBezTo>
                    <a:pt x="5" y="68"/>
                    <a:pt x="5" y="68"/>
                    <a:pt x="5" y="68"/>
                  </a:cubicBezTo>
                  <a:cubicBezTo>
                    <a:pt x="6" y="67"/>
                    <a:pt x="6" y="67"/>
                    <a:pt x="6" y="67"/>
                  </a:cubicBezTo>
                  <a:cubicBezTo>
                    <a:pt x="7" y="66"/>
                    <a:pt x="7" y="66"/>
                    <a:pt x="7" y="66"/>
                  </a:cubicBezTo>
                  <a:cubicBezTo>
                    <a:pt x="9" y="64"/>
                    <a:pt x="11" y="62"/>
                    <a:pt x="15" y="62"/>
                  </a:cubicBezTo>
                  <a:cubicBezTo>
                    <a:pt x="28" y="62"/>
                    <a:pt x="34" y="63"/>
                    <a:pt x="36" y="65"/>
                  </a:cubicBezTo>
                  <a:cubicBezTo>
                    <a:pt x="36" y="65"/>
                    <a:pt x="38" y="65"/>
                    <a:pt x="39" y="65"/>
                  </a:cubicBezTo>
                  <a:cubicBezTo>
                    <a:pt x="39" y="65"/>
                    <a:pt x="39" y="65"/>
                    <a:pt x="40" y="65"/>
                  </a:cubicBezTo>
                  <a:cubicBezTo>
                    <a:pt x="42" y="65"/>
                    <a:pt x="44" y="65"/>
                    <a:pt x="46" y="66"/>
                  </a:cubicBezTo>
                  <a:cubicBezTo>
                    <a:pt x="48" y="67"/>
                    <a:pt x="50" y="68"/>
                    <a:pt x="51" y="68"/>
                  </a:cubicBezTo>
                  <a:cubicBezTo>
                    <a:pt x="52" y="66"/>
                    <a:pt x="53" y="66"/>
                    <a:pt x="55" y="67"/>
                  </a:cubicBezTo>
                  <a:cubicBezTo>
                    <a:pt x="56" y="68"/>
                    <a:pt x="58" y="68"/>
                    <a:pt x="59" y="68"/>
                  </a:cubicBezTo>
                  <a:cubicBezTo>
                    <a:pt x="59" y="67"/>
                    <a:pt x="60" y="67"/>
                    <a:pt x="61" y="67"/>
                  </a:cubicBezTo>
                  <a:cubicBezTo>
                    <a:pt x="63" y="67"/>
                    <a:pt x="64" y="68"/>
                    <a:pt x="66" y="69"/>
                  </a:cubicBezTo>
                  <a:cubicBezTo>
                    <a:pt x="66" y="69"/>
                    <a:pt x="66" y="70"/>
                    <a:pt x="67" y="70"/>
                  </a:cubicBezTo>
                  <a:cubicBezTo>
                    <a:pt x="68" y="69"/>
                    <a:pt x="70" y="69"/>
                    <a:pt x="71" y="69"/>
                  </a:cubicBezTo>
                  <a:cubicBezTo>
                    <a:pt x="73" y="69"/>
                    <a:pt x="75" y="69"/>
                    <a:pt x="77" y="70"/>
                  </a:cubicBezTo>
                  <a:cubicBezTo>
                    <a:pt x="77" y="70"/>
                    <a:pt x="77" y="69"/>
                    <a:pt x="77" y="69"/>
                  </a:cubicBezTo>
                  <a:cubicBezTo>
                    <a:pt x="77" y="67"/>
                    <a:pt x="80" y="64"/>
                    <a:pt x="85" y="60"/>
                  </a:cubicBezTo>
                  <a:cubicBezTo>
                    <a:pt x="85" y="60"/>
                    <a:pt x="85" y="60"/>
                    <a:pt x="85" y="60"/>
                  </a:cubicBezTo>
                  <a:cubicBezTo>
                    <a:pt x="86" y="60"/>
                    <a:pt x="86" y="60"/>
                    <a:pt x="86" y="60"/>
                  </a:cubicBezTo>
                  <a:cubicBezTo>
                    <a:pt x="86" y="60"/>
                    <a:pt x="87" y="60"/>
                    <a:pt x="87" y="59"/>
                  </a:cubicBezTo>
                  <a:cubicBezTo>
                    <a:pt x="87" y="59"/>
                    <a:pt x="87" y="59"/>
                    <a:pt x="87" y="59"/>
                  </a:cubicBezTo>
                  <a:cubicBezTo>
                    <a:pt x="88" y="59"/>
                    <a:pt x="88" y="59"/>
                    <a:pt x="89" y="59"/>
                  </a:cubicBezTo>
                  <a:cubicBezTo>
                    <a:pt x="89" y="59"/>
                    <a:pt x="89" y="59"/>
                    <a:pt x="89" y="59"/>
                  </a:cubicBezTo>
                  <a:cubicBezTo>
                    <a:pt x="90" y="59"/>
                    <a:pt x="90" y="59"/>
                    <a:pt x="91" y="59"/>
                  </a:cubicBezTo>
                  <a:cubicBezTo>
                    <a:pt x="91" y="59"/>
                    <a:pt x="91" y="59"/>
                    <a:pt x="91" y="59"/>
                  </a:cubicBezTo>
                  <a:cubicBezTo>
                    <a:pt x="90" y="58"/>
                    <a:pt x="90" y="58"/>
                    <a:pt x="90" y="57"/>
                  </a:cubicBezTo>
                  <a:cubicBezTo>
                    <a:pt x="90" y="57"/>
                    <a:pt x="90" y="56"/>
                    <a:pt x="90" y="56"/>
                  </a:cubicBezTo>
                  <a:cubicBezTo>
                    <a:pt x="89" y="54"/>
                    <a:pt x="89" y="53"/>
                    <a:pt x="88" y="51"/>
                  </a:cubicBezTo>
                  <a:cubicBezTo>
                    <a:pt x="87" y="48"/>
                    <a:pt x="87" y="46"/>
                    <a:pt x="88" y="44"/>
                  </a:cubicBezTo>
                  <a:cubicBezTo>
                    <a:pt x="89" y="43"/>
                    <a:pt x="90" y="42"/>
                    <a:pt x="91" y="42"/>
                  </a:cubicBezTo>
                  <a:cubicBezTo>
                    <a:pt x="92" y="42"/>
                    <a:pt x="93" y="43"/>
                    <a:pt x="95" y="44"/>
                  </a:cubicBezTo>
                  <a:cubicBezTo>
                    <a:pt x="95" y="44"/>
                    <a:pt x="97" y="44"/>
                    <a:pt x="97" y="44"/>
                  </a:cubicBezTo>
                  <a:cubicBezTo>
                    <a:pt x="101" y="42"/>
                    <a:pt x="102" y="41"/>
                    <a:pt x="102" y="41"/>
                  </a:cubicBezTo>
                  <a:cubicBezTo>
                    <a:pt x="101" y="40"/>
                    <a:pt x="99" y="38"/>
                    <a:pt x="98" y="37"/>
                  </a:cubicBezTo>
                  <a:cubicBezTo>
                    <a:pt x="97" y="37"/>
                    <a:pt x="97" y="37"/>
                    <a:pt x="97" y="37"/>
                  </a:cubicBezTo>
                  <a:cubicBezTo>
                    <a:pt x="95" y="37"/>
                    <a:pt x="94" y="35"/>
                    <a:pt x="93" y="34"/>
                  </a:cubicBezTo>
                  <a:cubicBezTo>
                    <a:pt x="92" y="33"/>
                    <a:pt x="91" y="31"/>
                    <a:pt x="90" y="31"/>
                  </a:cubicBezTo>
                  <a:cubicBezTo>
                    <a:pt x="88" y="30"/>
                    <a:pt x="87" y="28"/>
                    <a:pt x="86" y="26"/>
                  </a:cubicBezTo>
                  <a:cubicBezTo>
                    <a:pt x="86" y="25"/>
                    <a:pt x="85" y="24"/>
                    <a:pt x="85" y="24"/>
                  </a:cubicBezTo>
                  <a:cubicBezTo>
                    <a:pt x="82" y="22"/>
                    <a:pt x="82" y="18"/>
                    <a:pt x="82" y="16"/>
                  </a:cubicBezTo>
                  <a:cubicBezTo>
                    <a:pt x="82" y="16"/>
                    <a:pt x="82" y="15"/>
                    <a:pt x="82" y="14"/>
                  </a:cubicBezTo>
                  <a:cubicBezTo>
                    <a:pt x="82" y="13"/>
                    <a:pt x="82" y="12"/>
                    <a:pt x="82" y="11"/>
                  </a:cubicBezTo>
                  <a:cubicBezTo>
                    <a:pt x="82" y="10"/>
                    <a:pt x="82" y="8"/>
                    <a:pt x="82" y="8"/>
                  </a:cubicBezTo>
                  <a:cubicBezTo>
                    <a:pt x="82" y="8"/>
                    <a:pt x="82" y="8"/>
                    <a:pt x="82" y="8"/>
                  </a:cubicBezTo>
                  <a:cubicBezTo>
                    <a:pt x="80" y="7"/>
                    <a:pt x="77" y="5"/>
                    <a:pt x="74" y="5"/>
                  </a:cubicBezTo>
                  <a:cubicBezTo>
                    <a:pt x="74" y="5"/>
                    <a:pt x="74" y="5"/>
                    <a:pt x="74" y="5"/>
                  </a:cubicBezTo>
                  <a:cubicBezTo>
                    <a:pt x="72" y="6"/>
                    <a:pt x="70" y="7"/>
                    <a:pt x="69" y="7"/>
                  </a:cubicBezTo>
                  <a:cubicBezTo>
                    <a:pt x="68" y="7"/>
                    <a:pt x="66" y="6"/>
                    <a:pt x="65" y="4"/>
                  </a:cubicBezTo>
                  <a:cubicBezTo>
                    <a:pt x="64" y="2"/>
                    <a:pt x="63" y="2"/>
                    <a:pt x="62" y="2"/>
                  </a:cubicBezTo>
                  <a:cubicBezTo>
                    <a:pt x="58" y="3"/>
                    <a:pt x="55" y="1"/>
                    <a:pt x="54" y="0"/>
                  </a:cubicBezTo>
                  <a:cubicBezTo>
                    <a:pt x="54" y="0"/>
                    <a:pt x="54" y="0"/>
                    <a:pt x="54" y="0"/>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7" name="Freeform 1206"/>
            <p:cNvSpPr>
              <a:spLocks/>
            </p:cNvSpPr>
            <p:nvPr/>
          </p:nvSpPr>
          <p:spPr bwMode="auto">
            <a:xfrm>
              <a:off x="2767" y="3105"/>
              <a:ext cx="75" cy="33"/>
            </a:xfrm>
            <a:custGeom>
              <a:avLst/>
              <a:gdLst>
                <a:gd name="T0" fmla="*/ 66 w 78"/>
                <a:gd name="T1" fmla="*/ 32 h 34"/>
                <a:gd name="T2" fmla="*/ 69 w 78"/>
                <a:gd name="T3" fmla="*/ 31 h 34"/>
                <a:gd name="T4" fmla="*/ 73 w 78"/>
                <a:gd name="T5" fmla="*/ 31 h 34"/>
                <a:gd name="T6" fmla="*/ 76 w 78"/>
                <a:gd name="T7" fmla="*/ 28 h 34"/>
                <a:gd name="T8" fmla="*/ 78 w 78"/>
                <a:gd name="T9" fmla="*/ 27 h 34"/>
                <a:gd name="T10" fmla="*/ 78 w 78"/>
                <a:gd name="T11" fmla="*/ 26 h 34"/>
                <a:gd name="T12" fmla="*/ 73 w 78"/>
                <a:gd name="T13" fmla="*/ 14 h 34"/>
                <a:gd name="T14" fmla="*/ 71 w 78"/>
                <a:gd name="T15" fmla="*/ 8 h 34"/>
                <a:gd name="T16" fmla="*/ 70 w 78"/>
                <a:gd name="T17" fmla="*/ 7 h 34"/>
                <a:gd name="T18" fmla="*/ 61 w 78"/>
                <a:gd name="T19" fmla="*/ 6 h 34"/>
                <a:gd name="T20" fmla="*/ 49 w 78"/>
                <a:gd name="T21" fmla="*/ 0 h 34"/>
                <a:gd name="T22" fmla="*/ 46 w 78"/>
                <a:gd name="T23" fmla="*/ 0 h 34"/>
                <a:gd name="T24" fmla="*/ 44 w 78"/>
                <a:gd name="T25" fmla="*/ 0 h 34"/>
                <a:gd name="T26" fmla="*/ 42 w 78"/>
                <a:gd name="T27" fmla="*/ 0 h 34"/>
                <a:gd name="T28" fmla="*/ 40 w 78"/>
                <a:gd name="T29" fmla="*/ 0 h 34"/>
                <a:gd name="T30" fmla="*/ 38 w 78"/>
                <a:gd name="T31" fmla="*/ 4 h 34"/>
                <a:gd name="T32" fmla="*/ 30 w 78"/>
                <a:gd name="T33" fmla="*/ 16 h 34"/>
                <a:gd name="T34" fmla="*/ 27 w 78"/>
                <a:gd name="T35" fmla="*/ 16 h 34"/>
                <a:gd name="T36" fmla="*/ 16 w 78"/>
                <a:gd name="T37" fmla="*/ 3 h 34"/>
                <a:gd name="T38" fmla="*/ 7 w 78"/>
                <a:gd name="T39" fmla="*/ 9 h 34"/>
                <a:gd name="T40" fmla="*/ 3 w 78"/>
                <a:gd name="T41" fmla="*/ 17 h 34"/>
                <a:gd name="T42" fmla="*/ 2 w 78"/>
                <a:gd name="T43" fmla="*/ 25 h 34"/>
                <a:gd name="T44" fmla="*/ 4 w 78"/>
                <a:gd name="T45" fmla="*/ 25 h 34"/>
                <a:gd name="T46" fmla="*/ 6 w 78"/>
                <a:gd name="T47" fmla="*/ 24 h 34"/>
                <a:gd name="T48" fmla="*/ 7 w 78"/>
                <a:gd name="T49" fmla="*/ 24 h 34"/>
                <a:gd name="T50" fmla="*/ 14 w 78"/>
                <a:gd name="T51" fmla="*/ 22 h 34"/>
                <a:gd name="T52" fmla="*/ 26 w 78"/>
                <a:gd name="T53" fmla="*/ 23 h 34"/>
                <a:gd name="T54" fmla="*/ 39 w 78"/>
                <a:gd name="T55" fmla="*/ 23 h 34"/>
                <a:gd name="T56" fmla="*/ 46 w 78"/>
                <a:gd name="T57" fmla="*/ 25 h 34"/>
                <a:gd name="T58" fmla="*/ 47 w 78"/>
                <a:gd name="T59" fmla="*/ 25 h 34"/>
                <a:gd name="T60" fmla="*/ 61 w 78"/>
                <a:gd name="T61" fmla="*/ 33 h 34"/>
                <a:gd name="T62" fmla="*/ 62 w 78"/>
                <a:gd name="T63" fmla="*/ 34 h 34"/>
                <a:gd name="T64" fmla="*/ 64 w 78"/>
                <a:gd name="T6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34">
                  <a:moveTo>
                    <a:pt x="64" y="33"/>
                  </a:moveTo>
                  <a:cubicBezTo>
                    <a:pt x="64" y="32"/>
                    <a:pt x="65" y="32"/>
                    <a:pt x="66" y="32"/>
                  </a:cubicBezTo>
                  <a:cubicBezTo>
                    <a:pt x="67" y="31"/>
                    <a:pt x="68" y="31"/>
                    <a:pt x="69" y="31"/>
                  </a:cubicBezTo>
                  <a:cubicBezTo>
                    <a:pt x="69" y="31"/>
                    <a:pt x="69" y="31"/>
                    <a:pt x="69" y="31"/>
                  </a:cubicBezTo>
                  <a:cubicBezTo>
                    <a:pt x="70" y="31"/>
                    <a:pt x="71" y="31"/>
                    <a:pt x="71" y="31"/>
                  </a:cubicBezTo>
                  <a:cubicBezTo>
                    <a:pt x="72" y="31"/>
                    <a:pt x="72" y="31"/>
                    <a:pt x="73" y="31"/>
                  </a:cubicBezTo>
                  <a:cubicBezTo>
                    <a:pt x="73" y="31"/>
                    <a:pt x="73" y="31"/>
                    <a:pt x="74" y="30"/>
                  </a:cubicBezTo>
                  <a:cubicBezTo>
                    <a:pt x="74" y="29"/>
                    <a:pt x="75" y="28"/>
                    <a:pt x="76" y="28"/>
                  </a:cubicBezTo>
                  <a:cubicBezTo>
                    <a:pt x="76" y="27"/>
                    <a:pt x="77" y="27"/>
                    <a:pt x="77" y="27"/>
                  </a:cubicBezTo>
                  <a:cubicBezTo>
                    <a:pt x="78" y="27"/>
                    <a:pt x="78" y="27"/>
                    <a:pt x="78" y="27"/>
                  </a:cubicBezTo>
                  <a:cubicBezTo>
                    <a:pt x="78" y="27"/>
                    <a:pt x="78" y="27"/>
                    <a:pt x="78" y="26"/>
                  </a:cubicBezTo>
                  <a:cubicBezTo>
                    <a:pt x="78" y="26"/>
                    <a:pt x="78" y="26"/>
                    <a:pt x="78" y="26"/>
                  </a:cubicBezTo>
                  <a:cubicBezTo>
                    <a:pt x="78" y="24"/>
                    <a:pt x="77" y="23"/>
                    <a:pt x="77" y="22"/>
                  </a:cubicBezTo>
                  <a:cubicBezTo>
                    <a:pt x="73" y="19"/>
                    <a:pt x="72" y="16"/>
                    <a:pt x="73" y="14"/>
                  </a:cubicBezTo>
                  <a:cubicBezTo>
                    <a:pt x="73" y="13"/>
                    <a:pt x="74" y="11"/>
                    <a:pt x="72" y="10"/>
                  </a:cubicBezTo>
                  <a:cubicBezTo>
                    <a:pt x="72" y="9"/>
                    <a:pt x="71" y="9"/>
                    <a:pt x="71" y="8"/>
                  </a:cubicBezTo>
                  <a:cubicBezTo>
                    <a:pt x="71" y="8"/>
                    <a:pt x="71" y="8"/>
                    <a:pt x="70" y="8"/>
                  </a:cubicBezTo>
                  <a:cubicBezTo>
                    <a:pt x="70" y="7"/>
                    <a:pt x="70" y="7"/>
                    <a:pt x="70" y="7"/>
                  </a:cubicBezTo>
                  <a:cubicBezTo>
                    <a:pt x="66" y="7"/>
                    <a:pt x="63" y="7"/>
                    <a:pt x="62" y="6"/>
                  </a:cubicBezTo>
                  <a:cubicBezTo>
                    <a:pt x="62" y="6"/>
                    <a:pt x="61" y="6"/>
                    <a:pt x="61" y="6"/>
                  </a:cubicBezTo>
                  <a:cubicBezTo>
                    <a:pt x="61" y="7"/>
                    <a:pt x="61" y="7"/>
                    <a:pt x="61" y="7"/>
                  </a:cubicBezTo>
                  <a:cubicBezTo>
                    <a:pt x="59" y="7"/>
                    <a:pt x="55" y="5"/>
                    <a:pt x="49" y="0"/>
                  </a:cubicBezTo>
                  <a:cubicBezTo>
                    <a:pt x="48" y="0"/>
                    <a:pt x="48" y="0"/>
                    <a:pt x="48" y="0"/>
                  </a:cubicBezTo>
                  <a:cubicBezTo>
                    <a:pt x="48" y="0"/>
                    <a:pt x="48" y="0"/>
                    <a:pt x="46" y="0"/>
                  </a:cubicBezTo>
                  <a:cubicBezTo>
                    <a:pt x="46" y="0"/>
                    <a:pt x="45" y="0"/>
                    <a:pt x="45" y="0"/>
                  </a:cubicBezTo>
                  <a:cubicBezTo>
                    <a:pt x="44" y="0"/>
                    <a:pt x="44" y="0"/>
                    <a:pt x="44" y="0"/>
                  </a:cubicBezTo>
                  <a:cubicBezTo>
                    <a:pt x="44" y="0"/>
                    <a:pt x="43" y="0"/>
                    <a:pt x="43" y="0"/>
                  </a:cubicBezTo>
                  <a:cubicBezTo>
                    <a:pt x="42" y="0"/>
                    <a:pt x="42" y="0"/>
                    <a:pt x="42" y="0"/>
                  </a:cubicBezTo>
                  <a:cubicBezTo>
                    <a:pt x="41" y="0"/>
                    <a:pt x="41" y="0"/>
                    <a:pt x="40" y="0"/>
                  </a:cubicBezTo>
                  <a:cubicBezTo>
                    <a:pt x="40" y="0"/>
                    <a:pt x="40" y="0"/>
                    <a:pt x="40" y="0"/>
                  </a:cubicBezTo>
                  <a:cubicBezTo>
                    <a:pt x="39" y="0"/>
                    <a:pt x="39" y="0"/>
                    <a:pt x="38" y="0"/>
                  </a:cubicBezTo>
                  <a:cubicBezTo>
                    <a:pt x="37" y="1"/>
                    <a:pt x="38" y="2"/>
                    <a:pt x="38" y="4"/>
                  </a:cubicBezTo>
                  <a:cubicBezTo>
                    <a:pt x="38" y="6"/>
                    <a:pt x="38" y="7"/>
                    <a:pt x="38" y="9"/>
                  </a:cubicBezTo>
                  <a:cubicBezTo>
                    <a:pt x="38" y="14"/>
                    <a:pt x="35" y="16"/>
                    <a:pt x="30" y="16"/>
                  </a:cubicBezTo>
                  <a:cubicBezTo>
                    <a:pt x="29" y="16"/>
                    <a:pt x="29" y="16"/>
                    <a:pt x="28" y="16"/>
                  </a:cubicBezTo>
                  <a:cubicBezTo>
                    <a:pt x="28" y="16"/>
                    <a:pt x="27" y="16"/>
                    <a:pt x="27" y="16"/>
                  </a:cubicBezTo>
                  <a:cubicBezTo>
                    <a:pt x="24" y="16"/>
                    <a:pt x="21" y="11"/>
                    <a:pt x="17" y="5"/>
                  </a:cubicBezTo>
                  <a:cubicBezTo>
                    <a:pt x="16" y="5"/>
                    <a:pt x="16" y="4"/>
                    <a:pt x="16" y="3"/>
                  </a:cubicBezTo>
                  <a:cubicBezTo>
                    <a:pt x="15" y="4"/>
                    <a:pt x="12" y="5"/>
                    <a:pt x="10" y="7"/>
                  </a:cubicBezTo>
                  <a:cubicBezTo>
                    <a:pt x="9" y="7"/>
                    <a:pt x="8" y="8"/>
                    <a:pt x="7" y="9"/>
                  </a:cubicBezTo>
                  <a:cubicBezTo>
                    <a:pt x="6" y="9"/>
                    <a:pt x="6" y="10"/>
                    <a:pt x="5" y="12"/>
                  </a:cubicBezTo>
                  <a:cubicBezTo>
                    <a:pt x="5" y="14"/>
                    <a:pt x="5" y="16"/>
                    <a:pt x="3" y="17"/>
                  </a:cubicBezTo>
                  <a:cubicBezTo>
                    <a:pt x="1" y="19"/>
                    <a:pt x="0" y="21"/>
                    <a:pt x="2" y="25"/>
                  </a:cubicBezTo>
                  <a:cubicBezTo>
                    <a:pt x="2" y="25"/>
                    <a:pt x="2" y="25"/>
                    <a:pt x="2" y="25"/>
                  </a:cubicBezTo>
                  <a:cubicBezTo>
                    <a:pt x="2" y="25"/>
                    <a:pt x="3" y="25"/>
                    <a:pt x="4" y="25"/>
                  </a:cubicBezTo>
                  <a:cubicBezTo>
                    <a:pt x="4" y="25"/>
                    <a:pt x="4" y="25"/>
                    <a:pt x="4" y="25"/>
                  </a:cubicBezTo>
                  <a:cubicBezTo>
                    <a:pt x="5" y="25"/>
                    <a:pt x="5" y="24"/>
                    <a:pt x="6" y="24"/>
                  </a:cubicBezTo>
                  <a:cubicBezTo>
                    <a:pt x="6" y="24"/>
                    <a:pt x="6" y="24"/>
                    <a:pt x="6" y="24"/>
                  </a:cubicBezTo>
                  <a:cubicBezTo>
                    <a:pt x="7" y="24"/>
                    <a:pt x="7" y="24"/>
                    <a:pt x="7" y="24"/>
                  </a:cubicBezTo>
                  <a:cubicBezTo>
                    <a:pt x="7" y="24"/>
                    <a:pt x="7" y="24"/>
                    <a:pt x="7" y="24"/>
                  </a:cubicBezTo>
                  <a:cubicBezTo>
                    <a:pt x="8" y="24"/>
                    <a:pt x="8" y="23"/>
                    <a:pt x="8" y="23"/>
                  </a:cubicBezTo>
                  <a:cubicBezTo>
                    <a:pt x="10" y="22"/>
                    <a:pt x="12" y="22"/>
                    <a:pt x="14" y="22"/>
                  </a:cubicBezTo>
                  <a:cubicBezTo>
                    <a:pt x="17" y="22"/>
                    <a:pt x="20" y="22"/>
                    <a:pt x="22" y="22"/>
                  </a:cubicBezTo>
                  <a:cubicBezTo>
                    <a:pt x="24" y="23"/>
                    <a:pt x="25" y="23"/>
                    <a:pt x="26" y="23"/>
                  </a:cubicBezTo>
                  <a:cubicBezTo>
                    <a:pt x="27" y="23"/>
                    <a:pt x="28" y="23"/>
                    <a:pt x="29" y="23"/>
                  </a:cubicBezTo>
                  <a:cubicBezTo>
                    <a:pt x="33" y="23"/>
                    <a:pt x="37" y="24"/>
                    <a:pt x="39" y="23"/>
                  </a:cubicBezTo>
                  <a:cubicBezTo>
                    <a:pt x="40" y="23"/>
                    <a:pt x="41" y="23"/>
                    <a:pt x="41" y="23"/>
                  </a:cubicBezTo>
                  <a:cubicBezTo>
                    <a:pt x="44" y="23"/>
                    <a:pt x="45" y="24"/>
                    <a:pt x="46" y="25"/>
                  </a:cubicBezTo>
                  <a:cubicBezTo>
                    <a:pt x="46" y="25"/>
                    <a:pt x="46" y="25"/>
                    <a:pt x="46" y="25"/>
                  </a:cubicBezTo>
                  <a:cubicBezTo>
                    <a:pt x="46" y="25"/>
                    <a:pt x="47" y="25"/>
                    <a:pt x="47" y="25"/>
                  </a:cubicBezTo>
                  <a:cubicBezTo>
                    <a:pt x="51" y="25"/>
                    <a:pt x="56" y="29"/>
                    <a:pt x="58" y="31"/>
                  </a:cubicBezTo>
                  <a:cubicBezTo>
                    <a:pt x="59" y="32"/>
                    <a:pt x="60" y="32"/>
                    <a:pt x="61" y="33"/>
                  </a:cubicBezTo>
                  <a:cubicBezTo>
                    <a:pt x="61" y="33"/>
                    <a:pt x="61" y="33"/>
                    <a:pt x="61" y="34"/>
                  </a:cubicBezTo>
                  <a:cubicBezTo>
                    <a:pt x="62" y="34"/>
                    <a:pt x="62" y="34"/>
                    <a:pt x="62" y="34"/>
                  </a:cubicBezTo>
                  <a:cubicBezTo>
                    <a:pt x="63" y="34"/>
                    <a:pt x="63" y="33"/>
                    <a:pt x="64" y="33"/>
                  </a:cubicBezTo>
                  <a:cubicBezTo>
                    <a:pt x="64" y="33"/>
                    <a:pt x="64" y="33"/>
                    <a:pt x="6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8" name="Freeform 1207"/>
            <p:cNvSpPr>
              <a:spLocks/>
            </p:cNvSpPr>
            <p:nvPr/>
          </p:nvSpPr>
          <p:spPr bwMode="auto">
            <a:xfrm>
              <a:off x="2768" y="3130"/>
              <a:ext cx="57" cy="34"/>
            </a:xfrm>
            <a:custGeom>
              <a:avLst/>
              <a:gdLst>
                <a:gd name="T0" fmla="*/ 26 w 59"/>
                <a:gd name="T1" fmla="*/ 32 h 36"/>
                <a:gd name="T2" fmla="*/ 27 w 59"/>
                <a:gd name="T3" fmla="*/ 33 h 36"/>
                <a:gd name="T4" fmla="*/ 28 w 59"/>
                <a:gd name="T5" fmla="*/ 34 h 36"/>
                <a:gd name="T6" fmla="*/ 29 w 59"/>
                <a:gd name="T7" fmla="*/ 34 h 36"/>
                <a:gd name="T8" fmla="*/ 29 w 59"/>
                <a:gd name="T9" fmla="*/ 35 h 36"/>
                <a:gd name="T10" fmla="*/ 30 w 59"/>
                <a:gd name="T11" fmla="*/ 35 h 36"/>
                <a:gd name="T12" fmla="*/ 32 w 59"/>
                <a:gd name="T13" fmla="*/ 35 h 36"/>
                <a:gd name="T14" fmla="*/ 33 w 59"/>
                <a:gd name="T15" fmla="*/ 35 h 36"/>
                <a:gd name="T16" fmla="*/ 34 w 59"/>
                <a:gd name="T17" fmla="*/ 35 h 36"/>
                <a:gd name="T18" fmla="*/ 35 w 59"/>
                <a:gd name="T19" fmla="*/ 35 h 36"/>
                <a:gd name="T20" fmla="*/ 36 w 59"/>
                <a:gd name="T21" fmla="*/ 35 h 36"/>
                <a:gd name="T22" fmla="*/ 36 w 59"/>
                <a:gd name="T23" fmla="*/ 35 h 36"/>
                <a:gd name="T24" fmla="*/ 40 w 59"/>
                <a:gd name="T25" fmla="*/ 33 h 36"/>
                <a:gd name="T26" fmla="*/ 48 w 59"/>
                <a:gd name="T27" fmla="*/ 28 h 36"/>
                <a:gd name="T28" fmla="*/ 54 w 59"/>
                <a:gd name="T29" fmla="*/ 20 h 36"/>
                <a:gd name="T30" fmla="*/ 56 w 59"/>
                <a:gd name="T31" fmla="*/ 19 h 36"/>
                <a:gd name="T32" fmla="*/ 59 w 59"/>
                <a:gd name="T33" fmla="*/ 15 h 36"/>
                <a:gd name="T34" fmla="*/ 59 w 59"/>
                <a:gd name="T35" fmla="*/ 12 h 36"/>
                <a:gd name="T36" fmla="*/ 58 w 59"/>
                <a:gd name="T37" fmla="*/ 11 h 36"/>
                <a:gd name="T38" fmla="*/ 55 w 59"/>
                <a:gd name="T39" fmla="*/ 9 h 36"/>
                <a:gd name="T40" fmla="*/ 45 w 59"/>
                <a:gd name="T41" fmla="*/ 3 h 36"/>
                <a:gd name="T42" fmla="*/ 45 w 59"/>
                <a:gd name="T43" fmla="*/ 3 h 36"/>
                <a:gd name="T44" fmla="*/ 42 w 59"/>
                <a:gd name="T45" fmla="*/ 1 h 36"/>
                <a:gd name="T46" fmla="*/ 41 w 59"/>
                <a:gd name="T47" fmla="*/ 1 h 36"/>
                <a:gd name="T48" fmla="*/ 40 w 59"/>
                <a:gd name="T49" fmla="*/ 1 h 36"/>
                <a:gd name="T50" fmla="*/ 28 w 59"/>
                <a:gd name="T51" fmla="*/ 1 h 36"/>
                <a:gd name="T52" fmla="*/ 13 w 59"/>
                <a:gd name="T53" fmla="*/ 0 h 36"/>
                <a:gd name="T54" fmla="*/ 8 w 59"/>
                <a:gd name="T55" fmla="*/ 1 h 36"/>
                <a:gd name="T56" fmla="*/ 6 w 59"/>
                <a:gd name="T57" fmla="*/ 2 h 36"/>
                <a:gd name="T58" fmla="*/ 3 w 59"/>
                <a:gd name="T59" fmla="*/ 3 h 36"/>
                <a:gd name="T60" fmla="*/ 2 w 59"/>
                <a:gd name="T61" fmla="*/ 3 h 36"/>
                <a:gd name="T62" fmla="*/ 3 w 59"/>
                <a:gd name="T63" fmla="*/ 14 h 36"/>
                <a:gd name="T64" fmla="*/ 11 w 59"/>
                <a:gd name="T65" fmla="*/ 18 h 36"/>
                <a:gd name="T66" fmla="*/ 21 w 59"/>
                <a:gd name="T67" fmla="*/ 23 h 36"/>
                <a:gd name="T68" fmla="*/ 20 w 59"/>
                <a:gd name="T6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36">
                  <a:moveTo>
                    <a:pt x="20" y="30"/>
                  </a:moveTo>
                  <a:cubicBezTo>
                    <a:pt x="22" y="30"/>
                    <a:pt x="24" y="31"/>
                    <a:pt x="26" y="32"/>
                  </a:cubicBezTo>
                  <a:cubicBezTo>
                    <a:pt x="26" y="32"/>
                    <a:pt x="26" y="32"/>
                    <a:pt x="26" y="32"/>
                  </a:cubicBezTo>
                  <a:cubicBezTo>
                    <a:pt x="26" y="32"/>
                    <a:pt x="27" y="33"/>
                    <a:pt x="27" y="33"/>
                  </a:cubicBezTo>
                  <a:cubicBezTo>
                    <a:pt x="27" y="33"/>
                    <a:pt x="27" y="33"/>
                    <a:pt x="27" y="33"/>
                  </a:cubicBezTo>
                  <a:cubicBezTo>
                    <a:pt x="27" y="33"/>
                    <a:pt x="28" y="33"/>
                    <a:pt x="28" y="34"/>
                  </a:cubicBezTo>
                  <a:cubicBezTo>
                    <a:pt x="28" y="34"/>
                    <a:pt x="28" y="34"/>
                    <a:pt x="28" y="34"/>
                  </a:cubicBezTo>
                  <a:cubicBezTo>
                    <a:pt x="28" y="34"/>
                    <a:pt x="28" y="34"/>
                    <a:pt x="29" y="34"/>
                  </a:cubicBezTo>
                  <a:cubicBezTo>
                    <a:pt x="29" y="35"/>
                    <a:pt x="29" y="35"/>
                    <a:pt x="29" y="35"/>
                  </a:cubicBezTo>
                  <a:cubicBezTo>
                    <a:pt x="29" y="35"/>
                    <a:pt x="29" y="35"/>
                    <a:pt x="29" y="35"/>
                  </a:cubicBezTo>
                  <a:cubicBezTo>
                    <a:pt x="29" y="35"/>
                    <a:pt x="29" y="35"/>
                    <a:pt x="29" y="35"/>
                  </a:cubicBezTo>
                  <a:cubicBezTo>
                    <a:pt x="30" y="35"/>
                    <a:pt x="30" y="35"/>
                    <a:pt x="30" y="35"/>
                  </a:cubicBezTo>
                  <a:cubicBezTo>
                    <a:pt x="31" y="35"/>
                    <a:pt x="31" y="35"/>
                    <a:pt x="31" y="35"/>
                  </a:cubicBezTo>
                  <a:cubicBezTo>
                    <a:pt x="32" y="35"/>
                    <a:pt x="32" y="35"/>
                    <a:pt x="32" y="35"/>
                  </a:cubicBezTo>
                  <a:cubicBezTo>
                    <a:pt x="32" y="35"/>
                    <a:pt x="32" y="35"/>
                    <a:pt x="33" y="35"/>
                  </a:cubicBezTo>
                  <a:cubicBezTo>
                    <a:pt x="33" y="35"/>
                    <a:pt x="33" y="35"/>
                    <a:pt x="33" y="35"/>
                  </a:cubicBezTo>
                  <a:cubicBezTo>
                    <a:pt x="34" y="35"/>
                    <a:pt x="34" y="35"/>
                    <a:pt x="34" y="35"/>
                  </a:cubicBezTo>
                  <a:cubicBezTo>
                    <a:pt x="34" y="35"/>
                    <a:pt x="34" y="35"/>
                    <a:pt x="34" y="35"/>
                  </a:cubicBezTo>
                  <a:cubicBezTo>
                    <a:pt x="35" y="35"/>
                    <a:pt x="35" y="35"/>
                    <a:pt x="35" y="35"/>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ubicBezTo>
                    <a:pt x="36" y="35"/>
                    <a:pt x="36" y="35"/>
                    <a:pt x="36" y="35"/>
                  </a:cubicBezTo>
                  <a:cubicBezTo>
                    <a:pt x="37" y="36"/>
                    <a:pt x="38" y="35"/>
                    <a:pt x="40" y="33"/>
                  </a:cubicBezTo>
                  <a:cubicBezTo>
                    <a:pt x="42" y="31"/>
                    <a:pt x="46" y="30"/>
                    <a:pt x="48" y="30"/>
                  </a:cubicBezTo>
                  <a:cubicBezTo>
                    <a:pt x="48" y="30"/>
                    <a:pt x="48" y="29"/>
                    <a:pt x="48" y="28"/>
                  </a:cubicBezTo>
                  <a:cubicBezTo>
                    <a:pt x="48" y="28"/>
                    <a:pt x="48" y="27"/>
                    <a:pt x="48" y="27"/>
                  </a:cubicBezTo>
                  <a:cubicBezTo>
                    <a:pt x="49" y="24"/>
                    <a:pt x="52" y="21"/>
                    <a:pt x="54" y="20"/>
                  </a:cubicBezTo>
                  <a:cubicBezTo>
                    <a:pt x="55" y="20"/>
                    <a:pt x="55" y="20"/>
                    <a:pt x="55" y="20"/>
                  </a:cubicBezTo>
                  <a:cubicBezTo>
                    <a:pt x="56" y="20"/>
                    <a:pt x="56" y="19"/>
                    <a:pt x="56" y="19"/>
                  </a:cubicBezTo>
                  <a:cubicBezTo>
                    <a:pt x="57" y="18"/>
                    <a:pt x="57" y="17"/>
                    <a:pt x="59" y="17"/>
                  </a:cubicBezTo>
                  <a:cubicBezTo>
                    <a:pt x="59" y="16"/>
                    <a:pt x="59" y="16"/>
                    <a:pt x="59" y="15"/>
                  </a:cubicBezTo>
                  <a:cubicBezTo>
                    <a:pt x="59" y="14"/>
                    <a:pt x="59" y="13"/>
                    <a:pt x="59" y="13"/>
                  </a:cubicBezTo>
                  <a:cubicBezTo>
                    <a:pt x="59" y="13"/>
                    <a:pt x="59" y="12"/>
                    <a:pt x="59" y="12"/>
                  </a:cubicBezTo>
                  <a:cubicBezTo>
                    <a:pt x="59" y="12"/>
                    <a:pt x="59" y="12"/>
                    <a:pt x="59" y="12"/>
                  </a:cubicBezTo>
                  <a:cubicBezTo>
                    <a:pt x="59" y="11"/>
                    <a:pt x="59" y="11"/>
                    <a:pt x="58" y="11"/>
                  </a:cubicBezTo>
                  <a:cubicBezTo>
                    <a:pt x="58" y="11"/>
                    <a:pt x="58" y="11"/>
                    <a:pt x="57" y="10"/>
                  </a:cubicBezTo>
                  <a:cubicBezTo>
                    <a:pt x="56" y="10"/>
                    <a:pt x="56" y="9"/>
                    <a:pt x="55" y="9"/>
                  </a:cubicBezTo>
                  <a:cubicBezTo>
                    <a:pt x="51" y="5"/>
                    <a:pt x="48" y="3"/>
                    <a:pt x="46" y="3"/>
                  </a:cubicBezTo>
                  <a:cubicBezTo>
                    <a:pt x="45" y="3"/>
                    <a:pt x="45" y="3"/>
                    <a:pt x="45" y="3"/>
                  </a:cubicBezTo>
                  <a:cubicBezTo>
                    <a:pt x="45" y="3"/>
                    <a:pt x="45" y="3"/>
                    <a:pt x="45" y="3"/>
                  </a:cubicBezTo>
                  <a:cubicBezTo>
                    <a:pt x="45" y="3"/>
                    <a:pt x="45" y="3"/>
                    <a:pt x="45" y="3"/>
                  </a:cubicBezTo>
                  <a:cubicBezTo>
                    <a:pt x="44" y="3"/>
                    <a:pt x="43" y="3"/>
                    <a:pt x="42" y="2"/>
                  </a:cubicBezTo>
                  <a:cubicBezTo>
                    <a:pt x="42" y="2"/>
                    <a:pt x="42" y="2"/>
                    <a:pt x="42" y="1"/>
                  </a:cubicBezTo>
                  <a:cubicBezTo>
                    <a:pt x="41" y="1"/>
                    <a:pt x="41" y="1"/>
                    <a:pt x="41" y="1"/>
                  </a:cubicBezTo>
                  <a:cubicBezTo>
                    <a:pt x="41" y="1"/>
                    <a:pt x="41" y="1"/>
                    <a:pt x="41" y="1"/>
                  </a:cubicBezTo>
                  <a:cubicBezTo>
                    <a:pt x="41" y="1"/>
                    <a:pt x="41" y="1"/>
                    <a:pt x="40" y="1"/>
                  </a:cubicBezTo>
                  <a:cubicBezTo>
                    <a:pt x="40" y="1"/>
                    <a:pt x="40" y="1"/>
                    <a:pt x="40" y="1"/>
                  </a:cubicBezTo>
                  <a:cubicBezTo>
                    <a:pt x="38" y="1"/>
                    <a:pt x="36" y="2"/>
                    <a:pt x="34" y="2"/>
                  </a:cubicBezTo>
                  <a:cubicBezTo>
                    <a:pt x="32" y="2"/>
                    <a:pt x="30" y="1"/>
                    <a:pt x="28" y="1"/>
                  </a:cubicBezTo>
                  <a:cubicBezTo>
                    <a:pt x="25" y="1"/>
                    <a:pt x="24" y="1"/>
                    <a:pt x="21" y="0"/>
                  </a:cubicBezTo>
                  <a:cubicBezTo>
                    <a:pt x="18" y="0"/>
                    <a:pt x="16" y="0"/>
                    <a:pt x="13" y="0"/>
                  </a:cubicBezTo>
                  <a:cubicBezTo>
                    <a:pt x="11" y="0"/>
                    <a:pt x="10" y="0"/>
                    <a:pt x="9" y="0"/>
                  </a:cubicBezTo>
                  <a:cubicBezTo>
                    <a:pt x="9" y="1"/>
                    <a:pt x="8" y="1"/>
                    <a:pt x="8" y="1"/>
                  </a:cubicBezTo>
                  <a:cubicBezTo>
                    <a:pt x="8" y="1"/>
                    <a:pt x="7" y="2"/>
                    <a:pt x="7" y="2"/>
                  </a:cubicBezTo>
                  <a:cubicBezTo>
                    <a:pt x="7" y="2"/>
                    <a:pt x="6" y="2"/>
                    <a:pt x="6" y="2"/>
                  </a:cubicBezTo>
                  <a:cubicBezTo>
                    <a:pt x="6" y="2"/>
                    <a:pt x="5" y="2"/>
                    <a:pt x="5" y="2"/>
                  </a:cubicBezTo>
                  <a:cubicBezTo>
                    <a:pt x="4" y="2"/>
                    <a:pt x="4" y="3"/>
                    <a:pt x="3" y="3"/>
                  </a:cubicBezTo>
                  <a:cubicBezTo>
                    <a:pt x="3" y="3"/>
                    <a:pt x="3" y="3"/>
                    <a:pt x="2" y="3"/>
                  </a:cubicBezTo>
                  <a:cubicBezTo>
                    <a:pt x="2" y="3"/>
                    <a:pt x="2" y="3"/>
                    <a:pt x="2" y="3"/>
                  </a:cubicBezTo>
                  <a:cubicBezTo>
                    <a:pt x="3" y="7"/>
                    <a:pt x="3" y="11"/>
                    <a:pt x="0" y="14"/>
                  </a:cubicBezTo>
                  <a:cubicBezTo>
                    <a:pt x="1" y="14"/>
                    <a:pt x="2" y="14"/>
                    <a:pt x="3" y="14"/>
                  </a:cubicBezTo>
                  <a:cubicBezTo>
                    <a:pt x="4" y="14"/>
                    <a:pt x="6" y="14"/>
                    <a:pt x="7" y="16"/>
                  </a:cubicBezTo>
                  <a:cubicBezTo>
                    <a:pt x="8" y="17"/>
                    <a:pt x="10" y="18"/>
                    <a:pt x="11" y="18"/>
                  </a:cubicBezTo>
                  <a:cubicBezTo>
                    <a:pt x="12" y="18"/>
                    <a:pt x="13" y="18"/>
                    <a:pt x="13" y="18"/>
                  </a:cubicBezTo>
                  <a:cubicBezTo>
                    <a:pt x="16" y="18"/>
                    <a:pt x="21" y="20"/>
                    <a:pt x="21" y="23"/>
                  </a:cubicBezTo>
                  <a:cubicBezTo>
                    <a:pt x="21" y="24"/>
                    <a:pt x="21" y="25"/>
                    <a:pt x="20" y="26"/>
                  </a:cubicBezTo>
                  <a:cubicBezTo>
                    <a:pt x="20" y="27"/>
                    <a:pt x="20" y="29"/>
                    <a:pt x="2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9" name="Freeform 1208"/>
            <p:cNvSpPr>
              <a:spLocks/>
            </p:cNvSpPr>
            <p:nvPr/>
          </p:nvSpPr>
          <p:spPr bwMode="auto">
            <a:xfrm>
              <a:off x="2613" y="3258"/>
              <a:ext cx="42" cy="22"/>
            </a:xfrm>
            <a:custGeom>
              <a:avLst/>
              <a:gdLst>
                <a:gd name="T0" fmla="*/ 9 w 44"/>
                <a:gd name="T1" fmla="*/ 22 h 22"/>
                <a:gd name="T2" fmla="*/ 11 w 44"/>
                <a:gd name="T3" fmla="*/ 22 h 22"/>
                <a:gd name="T4" fmla="*/ 12 w 44"/>
                <a:gd name="T5" fmla="*/ 22 h 22"/>
                <a:gd name="T6" fmla="*/ 14 w 44"/>
                <a:gd name="T7" fmla="*/ 22 h 22"/>
                <a:gd name="T8" fmla="*/ 14 w 44"/>
                <a:gd name="T9" fmla="*/ 22 h 22"/>
                <a:gd name="T10" fmla="*/ 15 w 44"/>
                <a:gd name="T11" fmla="*/ 22 h 22"/>
                <a:gd name="T12" fmla="*/ 16 w 44"/>
                <a:gd name="T13" fmla="*/ 22 h 22"/>
                <a:gd name="T14" fmla="*/ 17 w 44"/>
                <a:gd name="T15" fmla="*/ 22 h 22"/>
                <a:gd name="T16" fmla="*/ 19 w 44"/>
                <a:gd name="T17" fmla="*/ 18 h 22"/>
                <a:gd name="T18" fmla="*/ 21 w 44"/>
                <a:gd name="T19" fmla="*/ 14 h 22"/>
                <a:gd name="T20" fmla="*/ 22 w 44"/>
                <a:gd name="T21" fmla="*/ 14 h 22"/>
                <a:gd name="T22" fmla="*/ 23 w 44"/>
                <a:gd name="T23" fmla="*/ 14 h 22"/>
                <a:gd name="T24" fmla="*/ 27 w 44"/>
                <a:gd name="T25" fmla="*/ 18 h 22"/>
                <a:gd name="T26" fmla="*/ 30 w 44"/>
                <a:gd name="T27" fmla="*/ 22 h 22"/>
                <a:gd name="T28" fmla="*/ 30 w 44"/>
                <a:gd name="T29" fmla="*/ 20 h 22"/>
                <a:gd name="T30" fmla="*/ 35 w 44"/>
                <a:gd name="T31" fmla="*/ 15 h 22"/>
                <a:gd name="T32" fmla="*/ 36 w 44"/>
                <a:gd name="T33" fmla="*/ 15 h 22"/>
                <a:gd name="T34" fmla="*/ 39 w 44"/>
                <a:gd name="T35" fmla="*/ 16 h 22"/>
                <a:gd name="T36" fmla="*/ 44 w 44"/>
                <a:gd name="T37" fmla="*/ 13 h 22"/>
                <a:gd name="T38" fmla="*/ 44 w 44"/>
                <a:gd name="T39" fmla="*/ 13 h 22"/>
                <a:gd name="T40" fmla="*/ 44 w 44"/>
                <a:gd name="T41" fmla="*/ 12 h 22"/>
                <a:gd name="T42" fmla="*/ 44 w 44"/>
                <a:gd name="T43" fmla="*/ 12 h 22"/>
                <a:gd name="T44" fmla="*/ 44 w 44"/>
                <a:gd name="T45" fmla="*/ 12 h 22"/>
                <a:gd name="T46" fmla="*/ 44 w 44"/>
                <a:gd name="T47" fmla="*/ 11 h 22"/>
                <a:gd name="T48" fmla="*/ 44 w 44"/>
                <a:gd name="T49" fmla="*/ 11 h 22"/>
                <a:gd name="T50" fmla="*/ 44 w 44"/>
                <a:gd name="T51" fmla="*/ 11 h 22"/>
                <a:gd name="T52" fmla="*/ 43 w 44"/>
                <a:gd name="T53" fmla="*/ 11 h 22"/>
                <a:gd name="T54" fmla="*/ 43 w 44"/>
                <a:gd name="T55" fmla="*/ 11 h 22"/>
                <a:gd name="T56" fmla="*/ 42 w 44"/>
                <a:gd name="T57" fmla="*/ 11 h 22"/>
                <a:gd name="T58" fmla="*/ 37 w 44"/>
                <a:gd name="T59" fmla="*/ 9 h 22"/>
                <a:gd name="T60" fmla="*/ 36 w 44"/>
                <a:gd name="T61" fmla="*/ 9 h 22"/>
                <a:gd name="T62" fmla="*/ 36 w 44"/>
                <a:gd name="T63" fmla="*/ 9 h 22"/>
                <a:gd name="T64" fmla="*/ 36 w 44"/>
                <a:gd name="T65" fmla="*/ 8 h 22"/>
                <a:gd name="T66" fmla="*/ 35 w 44"/>
                <a:gd name="T67" fmla="*/ 8 h 22"/>
                <a:gd name="T68" fmla="*/ 35 w 44"/>
                <a:gd name="T69" fmla="*/ 7 h 22"/>
                <a:gd name="T70" fmla="*/ 35 w 44"/>
                <a:gd name="T71" fmla="*/ 6 h 22"/>
                <a:gd name="T72" fmla="*/ 35 w 44"/>
                <a:gd name="T73" fmla="*/ 6 h 22"/>
                <a:gd name="T74" fmla="*/ 35 w 44"/>
                <a:gd name="T75" fmla="*/ 4 h 22"/>
                <a:gd name="T76" fmla="*/ 35 w 44"/>
                <a:gd name="T77" fmla="*/ 4 h 22"/>
                <a:gd name="T78" fmla="*/ 35 w 44"/>
                <a:gd name="T79" fmla="*/ 3 h 22"/>
                <a:gd name="T80" fmla="*/ 35 w 44"/>
                <a:gd name="T81" fmla="*/ 3 h 22"/>
                <a:gd name="T82" fmla="*/ 35 w 44"/>
                <a:gd name="T83" fmla="*/ 2 h 22"/>
                <a:gd name="T84" fmla="*/ 32 w 44"/>
                <a:gd name="T85" fmla="*/ 1 h 22"/>
                <a:gd name="T86" fmla="*/ 32 w 44"/>
                <a:gd name="T87" fmla="*/ 1 h 22"/>
                <a:gd name="T88" fmla="*/ 30 w 44"/>
                <a:gd name="T89" fmla="*/ 1 h 22"/>
                <a:gd name="T90" fmla="*/ 24 w 44"/>
                <a:gd name="T91" fmla="*/ 1 h 22"/>
                <a:gd name="T92" fmla="*/ 18 w 44"/>
                <a:gd name="T93" fmla="*/ 2 h 22"/>
                <a:gd name="T94" fmla="*/ 15 w 44"/>
                <a:gd name="T95" fmla="*/ 1 h 22"/>
                <a:gd name="T96" fmla="*/ 14 w 44"/>
                <a:gd name="T97" fmla="*/ 1 h 22"/>
                <a:gd name="T98" fmla="*/ 13 w 44"/>
                <a:gd name="T99" fmla="*/ 3 h 22"/>
                <a:gd name="T100" fmla="*/ 12 w 44"/>
                <a:gd name="T101" fmla="*/ 3 h 22"/>
                <a:gd name="T102" fmla="*/ 8 w 44"/>
                <a:gd name="T103" fmla="*/ 6 h 22"/>
                <a:gd name="T104" fmla="*/ 4 w 44"/>
                <a:gd name="T105" fmla="*/ 10 h 22"/>
                <a:gd name="T106" fmla="*/ 1 w 44"/>
                <a:gd name="T107" fmla="*/ 15 h 22"/>
                <a:gd name="T108" fmla="*/ 0 w 44"/>
                <a:gd name="T109" fmla="*/ 15 h 22"/>
                <a:gd name="T110" fmla="*/ 3 w 44"/>
                <a:gd name="T111" fmla="*/ 15 h 22"/>
                <a:gd name="T112" fmla="*/ 7 w 44"/>
                <a:gd name="T113" fmla="*/ 19 h 22"/>
                <a:gd name="T114" fmla="*/ 8 w 44"/>
                <a:gd name="T115" fmla="*/ 20 h 22"/>
                <a:gd name="T116" fmla="*/ 9 w 44"/>
                <a:gd name="T117" fmla="*/ 21 h 22"/>
                <a:gd name="T118" fmla="*/ 9 w 44"/>
                <a:gd name="T119" fmla="*/ 21 h 22"/>
                <a:gd name="T120" fmla="*/ 9 w 44"/>
                <a:gd name="T121" fmla="*/ 22 h 22"/>
                <a:gd name="T122" fmla="*/ 9 w 44"/>
                <a:gd name="T123" fmla="*/ 22 h 22"/>
                <a:gd name="T124" fmla="*/ 9 w 44"/>
                <a:gd name="T1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22">
                  <a:moveTo>
                    <a:pt x="9" y="22"/>
                  </a:moveTo>
                  <a:cubicBezTo>
                    <a:pt x="10" y="22"/>
                    <a:pt x="11" y="22"/>
                    <a:pt x="11" y="22"/>
                  </a:cubicBezTo>
                  <a:cubicBezTo>
                    <a:pt x="11" y="22"/>
                    <a:pt x="12" y="22"/>
                    <a:pt x="12" y="22"/>
                  </a:cubicBezTo>
                  <a:cubicBezTo>
                    <a:pt x="12" y="22"/>
                    <a:pt x="13" y="22"/>
                    <a:pt x="14" y="22"/>
                  </a:cubicBezTo>
                  <a:cubicBezTo>
                    <a:pt x="14" y="22"/>
                    <a:pt x="14" y="22"/>
                    <a:pt x="14" y="22"/>
                  </a:cubicBezTo>
                  <a:cubicBezTo>
                    <a:pt x="14" y="22"/>
                    <a:pt x="15" y="22"/>
                    <a:pt x="15" y="22"/>
                  </a:cubicBezTo>
                  <a:cubicBezTo>
                    <a:pt x="15" y="22"/>
                    <a:pt x="15" y="22"/>
                    <a:pt x="16" y="22"/>
                  </a:cubicBezTo>
                  <a:cubicBezTo>
                    <a:pt x="16" y="22"/>
                    <a:pt x="16" y="22"/>
                    <a:pt x="17" y="22"/>
                  </a:cubicBezTo>
                  <a:cubicBezTo>
                    <a:pt x="17" y="22"/>
                    <a:pt x="19" y="19"/>
                    <a:pt x="19" y="18"/>
                  </a:cubicBezTo>
                  <a:cubicBezTo>
                    <a:pt x="20" y="16"/>
                    <a:pt x="21" y="15"/>
                    <a:pt x="21" y="14"/>
                  </a:cubicBezTo>
                  <a:cubicBezTo>
                    <a:pt x="22" y="14"/>
                    <a:pt x="22" y="14"/>
                    <a:pt x="22" y="14"/>
                  </a:cubicBezTo>
                  <a:cubicBezTo>
                    <a:pt x="23" y="14"/>
                    <a:pt x="23" y="14"/>
                    <a:pt x="23" y="14"/>
                  </a:cubicBezTo>
                  <a:cubicBezTo>
                    <a:pt x="24" y="14"/>
                    <a:pt x="25" y="15"/>
                    <a:pt x="27" y="18"/>
                  </a:cubicBezTo>
                  <a:cubicBezTo>
                    <a:pt x="28" y="19"/>
                    <a:pt x="29" y="21"/>
                    <a:pt x="30" y="22"/>
                  </a:cubicBezTo>
                  <a:cubicBezTo>
                    <a:pt x="30" y="21"/>
                    <a:pt x="30" y="20"/>
                    <a:pt x="30" y="20"/>
                  </a:cubicBezTo>
                  <a:cubicBezTo>
                    <a:pt x="30" y="17"/>
                    <a:pt x="32" y="15"/>
                    <a:pt x="35" y="15"/>
                  </a:cubicBezTo>
                  <a:cubicBezTo>
                    <a:pt x="35" y="15"/>
                    <a:pt x="36" y="15"/>
                    <a:pt x="36" y="15"/>
                  </a:cubicBezTo>
                  <a:cubicBezTo>
                    <a:pt x="37" y="15"/>
                    <a:pt x="38" y="16"/>
                    <a:pt x="39" y="16"/>
                  </a:cubicBezTo>
                  <a:cubicBezTo>
                    <a:pt x="39" y="13"/>
                    <a:pt x="41" y="12"/>
                    <a:pt x="44" y="13"/>
                  </a:cubicBezTo>
                  <a:cubicBezTo>
                    <a:pt x="44" y="13"/>
                    <a:pt x="44" y="13"/>
                    <a:pt x="44" y="13"/>
                  </a:cubicBezTo>
                  <a:cubicBezTo>
                    <a:pt x="44" y="12"/>
                    <a:pt x="44" y="12"/>
                    <a:pt x="44" y="12"/>
                  </a:cubicBezTo>
                  <a:cubicBezTo>
                    <a:pt x="44" y="12"/>
                    <a:pt x="44" y="12"/>
                    <a:pt x="44" y="12"/>
                  </a:cubicBezTo>
                  <a:cubicBezTo>
                    <a:pt x="44" y="12"/>
                    <a:pt x="44" y="12"/>
                    <a:pt x="44" y="12"/>
                  </a:cubicBezTo>
                  <a:cubicBezTo>
                    <a:pt x="44" y="11"/>
                    <a:pt x="44" y="11"/>
                    <a:pt x="44" y="11"/>
                  </a:cubicBezTo>
                  <a:cubicBezTo>
                    <a:pt x="44" y="11"/>
                    <a:pt x="44" y="11"/>
                    <a:pt x="44" y="11"/>
                  </a:cubicBezTo>
                  <a:cubicBezTo>
                    <a:pt x="44" y="11"/>
                    <a:pt x="44" y="11"/>
                    <a:pt x="44" y="11"/>
                  </a:cubicBezTo>
                  <a:cubicBezTo>
                    <a:pt x="44" y="11"/>
                    <a:pt x="44" y="11"/>
                    <a:pt x="43" y="11"/>
                  </a:cubicBezTo>
                  <a:cubicBezTo>
                    <a:pt x="43" y="11"/>
                    <a:pt x="43" y="11"/>
                    <a:pt x="43" y="11"/>
                  </a:cubicBezTo>
                  <a:cubicBezTo>
                    <a:pt x="43" y="11"/>
                    <a:pt x="42" y="11"/>
                    <a:pt x="42" y="11"/>
                  </a:cubicBezTo>
                  <a:cubicBezTo>
                    <a:pt x="40" y="11"/>
                    <a:pt x="38" y="10"/>
                    <a:pt x="37" y="9"/>
                  </a:cubicBezTo>
                  <a:cubicBezTo>
                    <a:pt x="37" y="9"/>
                    <a:pt x="37" y="9"/>
                    <a:pt x="36" y="9"/>
                  </a:cubicBezTo>
                  <a:cubicBezTo>
                    <a:pt x="36" y="9"/>
                    <a:pt x="36" y="9"/>
                    <a:pt x="36" y="9"/>
                  </a:cubicBezTo>
                  <a:cubicBezTo>
                    <a:pt x="36" y="8"/>
                    <a:pt x="36" y="8"/>
                    <a:pt x="36" y="8"/>
                  </a:cubicBezTo>
                  <a:cubicBezTo>
                    <a:pt x="36" y="8"/>
                    <a:pt x="35" y="8"/>
                    <a:pt x="35" y="8"/>
                  </a:cubicBezTo>
                  <a:cubicBezTo>
                    <a:pt x="35" y="7"/>
                    <a:pt x="35" y="7"/>
                    <a:pt x="35" y="7"/>
                  </a:cubicBezTo>
                  <a:cubicBezTo>
                    <a:pt x="35" y="7"/>
                    <a:pt x="35" y="6"/>
                    <a:pt x="35" y="6"/>
                  </a:cubicBezTo>
                  <a:cubicBezTo>
                    <a:pt x="35" y="6"/>
                    <a:pt x="35" y="6"/>
                    <a:pt x="35" y="6"/>
                  </a:cubicBezTo>
                  <a:cubicBezTo>
                    <a:pt x="35" y="5"/>
                    <a:pt x="35" y="5"/>
                    <a:pt x="35" y="4"/>
                  </a:cubicBezTo>
                  <a:cubicBezTo>
                    <a:pt x="35" y="4"/>
                    <a:pt x="35" y="4"/>
                    <a:pt x="35" y="4"/>
                  </a:cubicBezTo>
                  <a:cubicBezTo>
                    <a:pt x="35" y="4"/>
                    <a:pt x="35" y="3"/>
                    <a:pt x="35" y="3"/>
                  </a:cubicBezTo>
                  <a:cubicBezTo>
                    <a:pt x="35" y="3"/>
                    <a:pt x="35" y="3"/>
                    <a:pt x="35" y="3"/>
                  </a:cubicBezTo>
                  <a:cubicBezTo>
                    <a:pt x="35" y="3"/>
                    <a:pt x="35" y="2"/>
                    <a:pt x="35" y="2"/>
                  </a:cubicBezTo>
                  <a:cubicBezTo>
                    <a:pt x="34" y="2"/>
                    <a:pt x="33" y="2"/>
                    <a:pt x="32" y="1"/>
                  </a:cubicBezTo>
                  <a:cubicBezTo>
                    <a:pt x="32" y="1"/>
                    <a:pt x="32" y="1"/>
                    <a:pt x="32" y="1"/>
                  </a:cubicBezTo>
                  <a:cubicBezTo>
                    <a:pt x="31" y="1"/>
                    <a:pt x="30" y="1"/>
                    <a:pt x="30" y="1"/>
                  </a:cubicBezTo>
                  <a:cubicBezTo>
                    <a:pt x="27" y="0"/>
                    <a:pt x="26" y="0"/>
                    <a:pt x="24" y="1"/>
                  </a:cubicBezTo>
                  <a:cubicBezTo>
                    <a:pt x="23" y="1"/>
                    <a:pt x="21" y="2"/>
                    <a:pt x="18" y="2"/>
                  </a:cubicBezTo>
                  <a:cubicBezTo>
                    <a:pt x="17" y="2"/>
                    <a:pt x="16" y="1"/>
                    <a:pt x="15" y="1"/>
                  </a:cubicBezTo>
                  <a:cubicBezTo>
                    <a:pt x="15" y="1"/>
                    <a:pt x="15" y="1"/>
                    <a:pt x="14" y="1"/>
                  </a:cubicBezTo>
                  <a:cubicBezTo>
                    <a:pt x="14" y="2"/>
                    <a:pt x="13" y="3"/>
                    <a:pt x="13" y="3"/>
                  </a:cubicBezTo>
                  <a:cubicBezTo>
                    <a:pt x="12" y="3"/>
                    <a:pt x="12" y="3"/>
                    <a:pt x="12" y="3"/>
                  </a:cubicBezTo>
                  <a:cubicBezTo>
                    <a:pt x="10" y="3"/>
                    <a:pt x="8" y="4"/>
                    <a:pt x="8" y="6"/>
                  </a:cubicBezTo>
                  <a:cubicBezTo>
                    <a:pt x="8" y="8"/>
                    <a:pt x="6" y="9"/>
                    <a:pt x="4" y="10"/>
                  </a:cubicBezTo>
                  <a:cubicBezTo>
                    <a:pt x="3" y="12"/>
                    <a:pt x="1" y="13"/>
                    <a:pt x="1" y="15"/>
                  </a:cubicBezTo>
                  <a:cubicBezTo>
                    <a:pt x="1" y="15"/>
                    <a:pt x="1" y="15"/>
                    <a:pt x="0" y="15"/>
                  </a:cubicBezTo>
                  <a:cubicBezTo>
                    <a:pt x="1" y="15"/>
                    <a:pt x="2" y="15"/>
                    <a:pt x="3" y="15"/>
                  </a:cubicBezTo>
                  <a:cubicBezTo>
                    <a:pt x="5" y="15"/>
                    <a:pt x="7" y="17"/>
                    <a:pt x="7" y="19"/>
                  </a:cubicBezTo>
                  <a:cubicBezTo>
                    <a:pt x="7" y="19"/>
                    <a:pt x="7" y="19"/>
                    <a:pt x="8" y="20"/>
                  </a:cubicBezTo>
                  <a:cubicBezTo>
                    <a:pt x="8" y="20"/>
                    <a:pt x="8" y="20"/>
                    <a:pt x="9" y="21"/>
                  </a:cubicBezTo>
                  <a:cubicBezTo>
                    <a:pt x="9" y="21"/>
                    <a:pt x="9" y="21"/>
                    <a:pt x="9" y="21"/>
                  </a:cubicBezTo>
                  <a:cubicBezTo>
                    <a:pt x="9" y="21"/>
                    <a:pt x="9" y="22"/>
                    <a:pt x="9" y="22"/>
                  </a:cubicBezTo>
                  <a:cubicBezTo>
                    <a:pt x="9" y="22"/>
                    <a:pt x="9" y="22"/>
                    <a:pt x="9" y="22"/>
                  </a:cubicBezTo>
                  <a:cubicBezTo>
                    <a:pt x="9" y="22"/>
                    <a:pt x="9" y="22"/>
                    <a:pt x="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0" name="Freeform 1209"/>
            <p:cNvSpPr>
              <a:spLocks/>
            </p:cNvSpPr>
            <p:nvPr/>
          </p:nvSpPr>
          <p:spPr bwMode="auto">
            <a:xfrm>
              <a:off x="2611" y="3155"/>
              <a:ext cx="92" cy="103"/>
            </a:xfrm>
            <a:custGeom>
              <a:avLst/>
              <a:gdLst>
                <a:gd name="T0" fmla="*/ 0 w 96"/>
                <a:gd name="T1" fmla="*/ 60 h 108"/>
                <a:gd name="T2" fmla="*/ 0 w 96"/>
                <a:gd name="T3" fmla="*/ 60 h 108"/>
                <a:gd name="T4" fmla="*/ 4 w 96"/>
                <a:gd name="T5" fmla="*/ 65 h 108"/>
                <a:gd name="T6" fmla="*/ 2 w 96"/>
                <a:gd name="T7" fmla="*/ 70 h 108"/>
                <a:gd name="T8" fmla="*/ 2 w 96"/>
                <a:gd name="T9" fmla="*/ 72 h 108"/>
                <a:gd name="T10" fmla="*/ 3 w 96"/>
                <a:gd name="T11" fmla="*/ 74 h 108"/>
                <a:gd name="T12" fmla="*/ 4 w 96"/>
                <a:gd name="T13" fmla="*/ 79 h 108"/>
                <a:gd name="T14" fmla="*/ 6 w 96"/>
                <a:gd name="T15" fmla="*/ 80 h 108"/>
                <a:gd name="T16" fmla="*/ 17 w 96"/>
                <a:gd name="T17" fmla="*/ 85 h 108"/>
                <a:gd name="T18" fmla="*/ 24 w 96"/>
                <a:gd name="T19" fmla="*/ 88 h 108"/>
                <a:gd name="T20" fmla="*/ 18 w 96"/>
                <a:gd name="T21" fmla="*/ 101 h 108"/>
                <a:gd name="T22" fmla="*/ 18 w 96"/>
                <a:gd name="T23" fmla="*/ 105 h 108"/>
                <a:gd name="T24" fmla="*/ 24 w 96"/>
                <a:gd name="T25" fmla="*/ 105 h 108"/>
                <a:gd name="T26" fmla="*/ 36 w 96"/>
                <a:gd name="T27" fmla="*/ 106 h 108"/>
                <a:gd name="T28" fmla="*/ 39 w 96"/>
                <a:gd name="T29" fmla="*/ 106 h 108"/>
                <a:gd name="T30" fmla="*/ 40 w 96"/>
                <a:gd name="T31" fmla="*/ 106 h 108"/>
                <a:gd name="T32" fmla="*/ 45 w 96"/>
                <a:gd name="T33" fmla="*/ 108 h 108"/>
                <a:gd name="T34" fmla="*/ 58 w 96"/>
                <a:gd name="T35" fmla="*/ 107 h 108"/>
                <a:gd name="T36" fmla="*/ 74 w 96"/>
                <a:gd name="T37" fmla="*/ 105 h 108"/>
                <a:gd name="T38" fmla="*/ 79 w 96"/>
                <a:gd name="T39" fmla="*/ 95 h 108"/>
                <a:gd name="T40" fmla="*/ 83 w 96"/>
                <a:gd name="T41" fmla="*/ 92 h 108"/>
                <a:gd name="T42" fmla="*/ 82 w 96"/>
                <a:gd name="T43" fmla="*/ 90 h 108"/>
                <a:gd name="T44" fmla="*/ 80 w 96"/>
                <a:gd name="T45" fmla="*/ 88 h 108"/>
                <a:gd name="T46" fmla="*/ 76 w 96"/>
                <a:gd name="T47" fmla="*/ 85 h 108"/>
                <a:gd name="T48" fmla="*/ 69 w 96"/>
                <a:gd name="T49" fmla="*/ 74 h 108"/>
                <a:gd name="T50" fmla="*/ 70 w 96"/>
                <a:gd name="T51" fmla="*/ 65 h 108"/>
                <a:gd name="T52" fmla="*/ 87 w 96"/>
                <a:gd name="T53" fmla="*/ 58 h 108"/>
                <a:gd name="T54" fmla="*/ 93 w 96"/>
                <a:gd name="T55" fmla="*/ 55 h 108"/>
                <a:gd name="T56" fmla="*/ 96 w 96"/>
                <a:gd name="T57" fmla="*/ 56 h 108"/>
                <a:gd name="T58" fmla="*/ 96 w 96"/>
                <a:gd name="T59" fmla="*/ 55 h 108"/>
                <a:gd name="T60" fmla="*/ 96 w 96"/>
                <a:gd name="T61" fmla="*/ 53 h 108"/>
                <a:gd name="T62" fmla="*/ 92 w 96"/>
                <a:gd name="T63" fmla="*/ 39 h 108"/>
                <a:gd name="T64" fmla="*/ 87 w 96"/>
                <a:gd name="T65" fmla="*/ 30 h 108"/>
                <a:gd name="T66" fmla="*/ 88 w 96"/>
                <a:gd name="T67" fmla="*/ 14 h 108"/>
                <a:gd name="T68" fmla="*/ 83 w 96"/>
                <a:gd name="T69" fmla="*/ 10 h 108"/>
                <a:gd name="T70" fmla="*/ 73 w 96"/>
                <a:gd name="T71" fmla="*/ 6 h 108"/>
                <a:gd name="T72" fmla="*/ 53 w 96"/>
                <a:gd name="T73" fmla="*/ 12 h 108"/>
                <a:gd name="T74" fmla="*/ 42 w 96"/>
                <a:gd name="T75" fmla="*/ 5 h 108"/>
                <a:gd name="T76" fmla="*/ 41 w 96"/>
                <a:gd name="T77" fmla="*/ 1 h 108"/>
                <a:gd name="T78" fmla="*/ 39 w 96"/>
                <a:gd name="T79" fmla="*/ 1 h 108"/>
                <a:gd name="T80" fmla="*/ 36 w 96"/>
                <a:gd name="T81" fmla="*/ 0 h 108"/>
                <a:gd name="T82" fmla="*/ 31 w 96"/>
                <a:gd name="T83" fmla="*/ 0 h 108"/>
                <a:gd name="T84" fmla="*/ 35 w 96"/>
                <a:gd name="T85" fmla="*/ 12 h 108"/>
                <a:gd name="T86" fmla="*/ 30 w 96"/>
                <a:gd name="T87" fmla="*/ 18 h 108"/>
                <a:gd name="T88" fmla="*/ 17 w 96"/>
                <a:gd name="T89" fmla="*/ 18 h 108"/>
                <a:gd name="T90" fmla="*/ 13 w 96"/>
                <a:gd name="T91" fmla="*/ 21 h 108"/>
                <a:gd name="T92" fmla="*/ 14 w 96"/>
                <a:gd name="T93" fmla="*/ 25 h 108"/>
                <a:gd name="T94" fmla="*/ 13 w 96"/>
                <a:gd name="T95" fmla="*/ 29 h 108"/>
                <a:gd name="T96" fmla="*/ 9 w 96"/>
                <a:gd name="T97" fmla="*/ 42 h 108"/>
                <a:gd name="T98" fmla="*/ 2 w 96"/>
                <a:gd name="T99" fmla="*/ 52 h 108"/>
                <a:gd name="T100" fmla="*/ 1 w 96"/>
                <a:gd name="T101"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8">
                  <a:moveTo>
                    <a:pt x="1" y="59"/>
                  </a:moveTo>
                  <a:cubicBezTo>
                    <a:pt x="1" y="59"/>
                    <a:pt x="1" y="59"/>
                    <a:pt x="1" y="59"/>
                  </a:cubicBezTo>
                  <a:cubicBezTo>
                    <a:pt x="0" y="60"/>
                    <a:pt x="0" y="60"/>
                    <a:pt x="0" y="60"/>
                  </a:cubicBezTo>
                  <a:cubicBezTo>
                    <a:pt x="0" y="60"/>
                    <a:pt x="0" y="60"/>
                    <a:pt x="0" y="60"/>
                  </a:cubicBezTo>
                  <a:cubicBezTo>
                    <a:pt x="0" y="60"/>
                    <a:pt x="0" y="60"/>
                    <a:pt x="0" y="60"/>
                  </a:cubicBezTo>
                  <a:cubicBezTo>
                    <a:pt x="0" y="60"/>
                    <a:pt x="0" y="60"/>
                    <a:pt x="0" y="60"/>
                  </a:cubicBezTo>
                  <a:cubicBezTo>
                    <a:pt x="0" y="61"/>
                    <a:pt x="1" y="62"/>
                    <a:pt x="2" y="63"/>
                  </a:cubicBezTo>
                  <a:cubicBezTo>
                    <a:pt x="2" y="64"/>
                    <a:pt x="3" y="65"/>
                    <a:pt x="3" y="66"/>
                  </a:cubicBezTo>
                  <a:cubicBezTo>
                    <a:pt x="4" y="65"/>
                    <a:pt x="4" y="65"/>
                    <a:pt x="4" y="65"/>
                  </a:cubicBezTo>
                  <a:cubicBezTo>
                    <a:pt x="3" y="66"/>
                    <a:pt x="3" y="66"/>
                    <a:pt x="3" y="66"/>
                  </a:cubicBezTo>
                  <a:cubicBezTo>
                    <a:pt x="3" y="67"/>
                    <a:pt x="3" y="67"/>
                    <a:pt x="3" y="67"/>
                  </a:cubicBezTo>
                  <a:cubicBezTo>
                    <a:pt x="3" y="69"/>
                    <a:pt x="2" y="70"/>
                    <a:pt x="2" y="70"/>
                  </a:cubicBezTo>
                  <a:cubicBezTo>
                    <a:pt x="1" y="70"/>
                    <a:pt x="1" y="71"/>
                    <a:pt x="1" y="71"/>
                  </a:cubicBezTo>
                  <a:cubicBezTo>
                    <a:pt x="1" y="71"/>
                    <a:pt x="1" y="71"/>
                    <a:pt x="1" y="71"/>
                  </a:cubicBezTo>
                  <a:cubicBezTo>
                    <a:pt x="2" y="71"/>
                    <a:pt x="2" y="72"/>
                    <a:pt x="2" y="72"/>
                  </a:cubicBezTo>
                  <a:cubicBezTo>
                    <a:pt x="2" y="72"/>
                    <a:pt x="2" y="72"/>
                    <a:pt x="2" y="72"/>
                  </a:cubicBezTo>
                  <a:cubicBezTo>
                    <a:pt x="2" y="73"/>
                    <a:pt x="3" y="73"/>
                    <a:pt x="3" y="74"/>
                  </a:cubicBezTo>
                  <a:cubicBezTo>
                    <a:pt x="3" y="74"/>
                    <a:pt x="3" y="74"/>
                    <a:pt x="3" y="74"/>
                  </a:cubicBezTo>
                  <a:cubicBezTo>
                    <a:pt x="3" y="75"/>
                    <a:pt x="4" y="75"/>
                    <a:pt x="4" y="76"/>
                  </a:cubicBezTo>
                  <a:cubicBezTo>
                    <a:pt x="4" y="76"/>
                    <a:pt x="4" y="76"/>
                    <a:pt x="4" y="76"/>
                  </a:cubicBezTo>
                  <a:cubicBezTo>
                    <a:pt x="4" y="77"/>
                    <a:pt x="4" y="78"/>
                    <a:pt x="4" y="79"/>
                  </a:cubicBezTo>
                  <a:cubicBezTo>
                    <a:pt x="4" y="79"/>
                    <a:pt x="4" y="79"/>
                    <a:pt x="4" y="79"/>
                  </a:cubicBezTo>
                  <a:cubicBezTo>
                    <a:pt x="5" y="79"/>
                    <a:pt x="5" y="79"/>
                    <a:pt x="5" y="79"/>
                  </a:cubicBezTo>
                  <a:cubicBezTo>
                    <a:pt x="5" y="80"/>
                    <a:pt x="6" y="80"/>
                    <a:pt x="6" y="80"/>
                  </a:cubicBezTo>
                  <a:cubicBezTo>
                    <a:pt x="6" y="80"/>
                    <a:pt x="7" y="80"/>
                    <a:pt x="7" y="81"/>
                  </a:cubicBezTo>
                  <a:cubicBezTo>
                    <a:pt x="8" y="82"/>
                    <a:pt x="9" y="83"/>
                    <a:pt x="12" y="83"/>
                  </a:cubicBezTo>
                  <a:cubicBezTo>
                    <a:pt x="15" y="83"/>
                    <a:pt x="16" y="84"/>
                    <a:pt x="17" y="85"/>
                  </a:cubicBezTo>
                  <a:cubicBezTo>
                    <a:pt x="18" y="85"/>
                    <a:pt x="18" y="85"/>
                    <a:pt x="18" y="85"/>
                  </a:cubicBezTo>
                  <a:cubicBezTo>
                    <a:pt x="18" y="85"/>
                    <a:pt x="19" y="85"/>
                    <a:pt x="19" y="85"/>
                  </a:cubicBezTo>
                  <a:cubicBezTo>
                    <a:pt x="20" y="85"/>
                    <a:pt x="23" y="86"/>
                    <a:pt x="24" y="88"/>
                  </a:cubicBezTo>
                  <a:cubicBezTo>
                    <a:pt x="24" y="89"/>
                    <a:pt x="24" y="91"/>
                    <a:pt x="22" y="93"/>
                  </a:cubicBezTo>
                  <a:cubicBezTo>
                    <a:pt x="19" y="95"/>
                    <a:pt x="19" y="97"/>
                    <a:pt x="18" y="100"/>
                  </a:cubicBezTo>
                  <a:cubicBezTo>
                    <a:pt x="18" y="101"/>
                    <a:pt x="18" y="101"/>
                    <a:pt x="18" y="101"/>
                  </a:cubicBezTo>
                  <a:cubicBezTo>
                    <a:pt x="18" y="102"/>
                    <a:pt x="18" y="103"/>
                    <a:pt x="18" y="104"/>
                  </a:cubicBezTo>
                  <a:cubicBezTo>
                    <a:pt x="18" y="104"/>
                    <a:pt x="18" y="105"/>
                    <a:pt x="18" y="105"/>
                  </a:cubicBezTo>
                  <a:cubicBezTo>
                    <a:pt x="18" y="105"/>
                    <a:pt x="18" y="105"/>
                    <a:pt x="18" y="105"/>
                  </a:cubicBezTo>
                  <a:cubicBezTo>
                    <a:pt x="18" y="105"/>
                    <a:pt x="18" y="105"/>
                    <a:pt x="18" y="105"/>
                  </a:cubicBezTo>
                  <a:cubicBezTo>
                    <a:pt x="18" y="105"/>
                    <a:pt x="19" y="106"/>
                    <a:pt x="20" y="106"/>
                  </a:cubicBezTo>
                  <a:cubicBezTo>
                    <a:pt x="23" y="106"/>
                    <a:pt x="24" y="105"/>
                    <a:pt x="24" y="105"/>
                  </a:cubicBezTo>
                  <a:cubicBezTo>
                    <a:pt x="27" y="104"/>
                    <a:pt x="29" y="103"/>
                    <a:pt x="33" y="105"/>
                  </a:cubicBezTo>
                  <a:cubicBezTo>
                    <a:pt x="34" y="105"/>
                    <a:pt x="35" y="105"/>
                    <a:pt x="35" y="106"/>
                  </a:cubicBezTo>
                  <a:cubicBezTo>
                    <a:pt x="36" y="106"/>
                    <a:pt x="36" y="106"/>
                    <a:pt x="36" y="106"/>
                  </a:cubicBezTo>
                  <a:cubicBezTo>
                    <a:pt x="37" y="106"/>
                    <a:pt x="38" y="107"/>
                    <a:pt x="38" y="107"/>
                  </a:cubicBezTo>
                  <a:cubicBezTo>
                    <a:pt x="38" y="107"/>
                    <a:pt x="38" y="107"/>
                    <a:pt x="38" y="107"/>
                  </a:cubicBezTo>
                  <a:cubicBezTo>
                    <a:pt x="39" y="107"/>
                    <a:pt x="39" y="107"/>
                    <a:pt x="39" y="106"/>
                  </a:cubicBezTo>
                  <a:cubicBezTo>
                    <a:pt x="39" y="106"/>
                    <a:pt x="40" y="106"/>
                    <a:pt x="40" y="106"/>
                  </a:cubicBezTo>
                  <a:cubicBezTo>
                    <a:pt x="40" y="106"/>
                    <a:pt x="40" y="106"/>
                    <a:pt x="40" y="106"/>
                  </a:cubicBezTo>
                  <a:cubicBezTo>
                    <a:pt x="40" y="106"/>
                    <a:pt x="40" y="106"/>
                    <a:pt x="40" y="106"/>
                  </a:cubicBezTo>
                  <a:cubicBezTo>
                    <a:pt x="40" y="106"/>
                    <a:pt x="40" y="106"/>
                    <a:pt x="40" y="106"/>
                  </a:cubicBezTo>
                  <a:cubicBezTo>
                    <a:pt x="42" y="106"/>
                    <a:pt x="43" y="107"/>
                    <a:pt x="44" y="108"/>
                  </a:cubicBezTo>
                  <a:cubicBezTo>
                    <a:pt x="45" y="108"/>
                    <a:pt x="45" y="108"/>
                    <a:pt x="45" y="108"/>
                  </a:cubicBezTo>
                  <a:cubicBezTo>
                    <a:pt x="46" y="107"/>
                    <a:pt x="48" y="106"/>
                    <a:pt x="50" y="106"/>
                  </a:cubicBezTo>
                  <a:cubicBezTo>
                    <a:pt x="52" y="106"/>
                    <a:pt x="53" y="106"/>
                    <a:pt x="54" y="107"/>
                  </a:cubicBezTo>
                  <a:cubicBezTo>
                    <a:pt x="56" y="108"/>
                    <a:pt x="57" y="108"/>
                    <a:pt x="58" y="107"/>
                  </a:cubicBezTo>
                  <a:cubicBezTo>
                    <a:pt x="61" y="105"/>
                    <a:pt x="67" y="104"/>
                    <a:pt x="69" y="104"/>
                  </a:cubicBezTo>
                  <a:cubicBezTo>
                    <a:pt x="71" y="104"/>
                    <a:pt x="72" y="104"/>
                    <a:pt x="72" y="104"/>
                  </a:cubicBezTo>
                  <a:cubicBezTo>
                    <a:pt x="73" y="105"/>
                    <a:pt x="74" y="105"/>
                    <a:pt x="74" y="105"/>
                  </a:cubicBezTo>
                  <a:cubicBezTo>
                    <a:pt x="74" y="105"/>
                    <a:pt x="74" y="104"/>
                    <a:pt x="74" y="103"/>
                  </a:cubicBezTo>
                  <a:cubicBezTo>
                    <a:pt x="72" y="98"/>
                    <a:pt x="76" y="96"/>
                    <a:pt x="78" y="96"/>
                  </a:cubicBezTo>
                  <a:cubicBezTo>
                    <a:pt x="78" y="95"/>
                    <a:pt x="78" y="95"/>
                    <a:pt x="79" y="95"/>
                  </a:cubicBezTo>
                  <a:cubicBezTo>
                    <a:pt x="79" y="95"/>
                    <a:pt x="79" y="94"/>
                    <a:pt x="79" y="94"/>
                  </a:cubicBezTo>
                  <a:cubicBezTo>
                    <a:pt x="79" y="94"/>
                    <a:pt x="79" y="94"/>
                    <a:pt x="80" y="94"/>
                  </a:cubicBezTo>
                  <a:cubicBezTo>
                    <a:pt x="80" y="93"/>
                    <a:pt x="82" y="92"/>
                    <a:pt x="83" y="92"/>
                  </a:cubicBezTo>
                  <a:cubicBezTo>
                    <a:pt x="83" y="91"/>
                    <a:pt x="84" y="91"/>
                    <a:pt x="84" y="91"/>
                  </a:cubicBezTo>
                  <a:cubicBezTo>
                    <a:pt x="84" y="91"/>
                    <a:pt x="84" y="91"/>
                    <a:pt x="84" y="91"/>
                  </a:cubicBezTo>
                  <a:cubicBezTo>
                    <a:pt x="84" y="91"/>
                    <a:pt x="83" y="90"/>
                    <a:pt x="82" y="90"/>
                  </a:cubicBezTo>
                  <a:cubicBezTo>
                    <a:pt x="82" y="90"/>
                    <a:pt x="82" y="90"/>
                    <a:pt x="82" y="90"/>
                  </a:cubicBezTo>
                  <a:cubicBezTo>
                    <a:pt x="81" y="89"/>
                    <a:pt x="81" y="89"/>
                    <a:pt x="80" y="88"/>
                  </a:cubicBezTo>
                  <a:cubicBezTo>
                    <a:pt x="80" y="88"/>
                    <a:pt x="80" y="88"/>
                    <a:pt x="80" y="88"/>
                  </a:cubicBezTo>
                  <a:cubicBezTo>
                    <a:pt x="79" y="87"/>
                    <a:pt x="78" y="87"/>
                    <a:pt x="78" y="87"/>
                  </a:cubicBezTo>
                  <a:cubicBezTo>
                    <a:pt x="78" y="86"/>
                    <a:pt x="78" y="86"/>
                    <a:pt x="77" y="86"/>
                  </a:cubicBezTo>
                  <a:cubicBezTo>
                    <a:pt x="77" y="86"/>
                    <a:pt x="76" y="86"/>
                    <a:pt x="76" y="85"/>
                  </a:cubicBezTo>
                  <a:cubicBezTo>
                    <a:pt x="75" y="85"/>
                    <a:pt x="74" y="84"/>
                    <a:pt x="74" y="84"/>
                  </a:cubicBezTo>
                  <a:cubicBezTo>
                    <a:pt x="72" y="82"/>
                    <a:pt x="71" y="79"/>
                    <a:pt x="70" y="77"/>
                  </a:cubicBezTo>
                  <a:cubicBezTo>
                    <a:pt x="70" y="75"/>
                    <a:pt x="70" y="74"/>
                    <a:pt x="69" y="74"/>
                  </a:cubicBezTo>
                  <a:cubicBezTo>
                    <a:pt x="69" y="73"/>
                    <a:pt x="69" y="73"/>
                    <a:pt x="69" y="72"/>
                  </a:cubicBezTo>
                  <a:cubicBezTo>
                    <a:pt x="68" y="71"/>
                    <a:pt x="66" y="69"/>
                    <a:pt x="67" y="67"/>
                  </a:cubicBezTo>
                  <a:cubicBezTo>
                    <a:pt x="67" y="66"/>
                    <a:pt x="68" y="65"/>
                    <a:pt x="70" y="65"/>
                  </a:cubicBezTo>
                  <a:cubicBezTo>
                    <a:pt x="73" y="64"/>
                    <a:pt x="79" y="63"/>
                    <a:pt x="81" y="61"/>
                  </a:cubicBezTo>
                  <a:cubicBezTo>
                    <a:pt x="81" y="60"/>
                    <a:pt x="82" y="60"/>
                    <a:pt x="82" y="60"/>
                  </a:cubicBezTo>
                  <a:cubicBezTo>
                    <a:pt x="84" y="59"/>
                    <a:pt x="86" y="58"/>
                    <a:pt x="87" y="58"/>
                  </a:cubicBezTo>
                  <a:cubicBezTo>
                    <a:pt x="88" y="57"/>
                    <a:pt x="89" y="57"/>
                    <a:pt x="90" y="57"/>
                  </a:cubicBezTo>
                  <a:cubicBezTo>
                    <a:pt x="90" y="57"/>
                    <a:pt x="90" y="57"/>
                    <a:pt x="90" y="56"/>
                  </a:cubicBezTo>
                  <a:cubicBezTo>
                    <a:pt x="90" y="56"/>
                    <a:pt x="91" y="55"/>
                    <a:pt x="93" y="55"/>
                  </a:cubicBezTo>
                  <a:cubicBezTo>
                    <a:pt x="94" y="55"/>
                    <a:pt x="94" y="56"/>
                    <a:pt x="95" y="56"/>
                  </a:cubicBezTo>
                  <a:cubicBezTo>
                    <a:pt x="95" y="56"/>
                    <a:pt x="96" y="56"/>
                    <a:pt x="96" y="56"/>
                  </a:cubicBezTo>
                  <a:cubicBezTo>
                    <a:pt x="96" y="56"/>
                    <a:pt x="96" y="56"/>
                    <a:pt x="96" y="56"/>
                  </a:cubicBezTo>
                  <a:cubicBezTo>
                    <a:pt x="96" y="56"/>
                    <a:pt x="96" y="56"/>
                    <a:pt x="96" y="56"/>
                  </a:cubicBezTo>
                  <a:cubicBezTo>
                    <a:pt x="96" y="55"/>
                    <a:pt x="96" y="55"/>
                    <a:pt x="96" y="55"/>
                  </a:cubicBezTo>
                  <a:cubicBezTo>
                    <a:pt x="96" y="55"/>
                    <a:pt x="96" y="55"/>
                    <a:pt x="96" y="55"/>
                  </a:cubicBezTo>
                  <a:cubicBezTo>
                    <a:pt x="96" y="55"/>
                    <a:pt x="96" y="54"/>
                    <a:pt x="96" y="54"/>
                  </a:cubicBezTo>
                  <a:cubicBezTo>
                    <a:pt x="96" y="54"/>
                    <a:pt x="96" y="54"/>
                    <a:pt x="96" y="54"/>
                  </a:cubicBezTo>
                  <a:cubicBezTo>
                    <a:pt x="96" y="54"/>
                    <a:pt x="96" y="53"/>
                    <a:pt x="96" y="53"/>
                  </a:cubicBezTo>
                  <a:cubicBezTo>
                    <a:pt x="96" y="53"/>
                    <a:pt x="96" y="53"/>
                    <a:pt x="96" y="53"/>
                  </a:cubicBezTo>
                  <a:cubicBezTo>
                    <a:pt x="94" y="51"/>
                    <a:pt x="93" y="47"/>
                    <a:pt x="93" y="43"/>
                  </a:cubicBezTo>
                  <a:cubicBezTo>
                    <a:pt x="93" y="40"/>
                    <a:pt x="92" y="40"/>
                    <a:pt x="92" y="39"/>
                  </a:cubicBezTo>
                  <a:cubicBezTo>
                    <a:pt x="92" y="39"/>
                    <a:pt x="91" y="38"/>
                    <a:pt x="91" y="36"/>
                  </a:cubicBezTo>
                  <a:cubicBezTo>
                    <a:pt x="91" y="35"/>
                    <a:pt x="91" y="33"/>
                    <a:pt x="90" y="33"/>
                  </a:cubicBezTo>
                  <a:cubicBezTo>
                    <a:pt x="89" y="32"/>
                    <a:pt x="88" y="31"/>
                    <a:pt x="87" y="30"/>
                  </a:cubicBezTo>
                  <a:cubicBezTo>
                    <a:pt x="87" y="28"/>
                    <a:pt x="88" y="27"/>
                    <a:pt x="88" y="25"/>
                  </a:cubicBezTo>
                  <a:cubicBezTo>
                    <a:pt x="90" y="23"/>
                    <a:pt x="89" y="17"/>
                    <a:pt x="89" y="15"/>
                  </a:cubicBezTo>
                  <a:cubicBezTo>
                    <a:pt x="88" y="15"/>
                    <a:pt x="88" y="15"/>
                    <a:pt x="88" y="14"/>
                  </a:cubicBezTo>
                  <a:cubicBezTo>
                    <a:pt x="88" y="14"/>
                    <a:pt x="88" y="14"/>
                    <a:pt x="88" y="14"/>
                  </a:cubicBezTo>
                  <a:cubicBezTo>
                    <a:pt x="88" y="14"/>
                    <a:pt x="88" y="13"/>
                    <a:pt x="87" y="12"/>
                  </a:cubicBezTo>
                  <a:cubicBezTo>
                    <a:pt x="87" y="11"/>
                    <a:pt x="87" y="10"/>
                    <a:pt x="83" y="10"/>
                  </a:cubicBezTo>
                  <a:cubicBezTo>
                    <a:pt x="81" y="10"/>
                    <a:pt x="80" y="10"/>
                    <a:pt x="80" y="9"/>
                  </a:cubicBezTo>
                  <a:cubicBezTo>
                    <a:pt x="79" y="7"/>
                    <a:pt x="80" y="6"/>
                    <a:pt x="81" y="4"/>
                  </a:cubicBezTo>
                  <a:cubicBezTo>
                    <a:pt x="79" y="6"/>
                    <a:pt x="76" y="7"/>
                    <a:pt x="73" y="6"/>
                  </a:cubicBezTo>
                  <a:cubicBezTo>
                    <a:pt x="71" y="6"/>
                    <a:pt x="68" y="9"/>
                    <a:pt x="65" y="11"/>
                  </a:cubicBezTo>
                  <a:cubicBezTo>
                    <a:pt x="64" y="12"/>
                    <a:pt x="63" y="13"/>
                    <a:pt x="62" y="13"/>
                  </a:cubicBezTo>
                  <a:cubicBezTo>
                    <a:pt x="59" y="16"/>
                    <a:pt x="55" y="15"/>
                    <a:pt x="53" y="12"/>
                  </a:cubicBezTo>
                  <a:cubicBezTo>
                    <a:pt x="52" y="10"/>
                    <a:pt x="52" y="8"/>
                    <a:pt x="53" y="7"/>
                  </a:cubicBezTo>
                  <a:cubicBezTo>
                    <a:pt x="53" y="7"/>
                    <a:pt x="52" y="7"/>
                    <a:pt x="52" y="7"/>
                  </a:cubicBezTo>
                  <a:cubicBezTo>
                    <a:pt x="48" y="9"/>
                    <a:pt x="44" y="8"/>
                    <a:pt x="42" y="5"/>
                  </a:cubicBezTo>
                  <a:cubicBezTo>
                    <a:pt x="41" y="4"/>
                    <a:pt x="41" y="3"/>
                    <a:pt x="41" y="1"/>
                  </a:cubicBezTo>
                  <a:cubicBezTo>
                    <a:pt x="41" y="1"/>
                    <a:pt x="41" y="1"/>
                    <a:pt x="41" y="1"/>
                  </a:cubicBezTo>
                  <a:cubicBezTo>
                    <a:pt x="41" y="1"/>
                    <a:pt x="41" y="1"/>
                    <a:pt x="41" y="1"/>
                  </a:cubicBezTo>
                  <a:cubicBezTo>
                    <a:pt x="40" y="1"/>
                    <a:pt x="40" y="1"/>
                    <a:pt x="39" y="1"/>
                  </a:cubicBezTo>
                  <a:cubicBezTo>
                    <a:pt x="39" y="1"/>
                    <a:pt x="39" y="1"/>
                    <a:pt x="39" y="1"/>
                  </a:cubicBezTo>
                  <a:cubicBezTo>
                    <a:pt x="39" y="1"/>
                    <a:pt x="39" y="1"/>
                    <a:pt x="39" y="1"/>
                  </a:cubicBezTo>
                  <a:cubicBezTo>
                    <a:pt x="38" y="1"/>
                    <a:pt x="38" y="1"/>
                    <a:pt x="37" y="1"/>
                  </a:cubicBezTo>
                  <a:cubicBezTo>
                    <a:pt x="37" y="1"/>
                    <a:pt x="37" y="1"/>
                    <a:pt x="36" y="1"/>
                  </a:cubicBezTo>
                  <a:cubicBezTo>
                    <a:pt x="36" y="0"/>
                    <a:pt x="36" y="0"/>
                    <a:pt x="36" y="0"/>
                  </a:cubicBezTo>
                  <a:cubicBezTo>
                    <a:pt x="35" y="0"/>
                    <a:pt x="35" y="0"/>
                    <a:pt x="34" y="0"/>
                  </a:cubicBezTo>
                  <a:cubicBezTo>
                    <a:pt x="34" y="0"/>
                    <a:pt x="34" y="0"/>
                    <a:pt x="34" y="0"/>
                  </a:cubicBezTo>
                  <a:cubicBezTo>
                    <a:pt x="33" y="0"/>
                    <a:pt x="32" y="0"/>
                    <a:pt x="31" y="0"/>
                  </a:cubicBezTo>
                  <a:cubicBezTo>
                    <a:pt x="32" y="1"/>
                    <a:pt x="32" y="3"/>
                    <a:pt x="32" y="4"/>
                  </a:cubicBezTo>
                  <a:cubicBezTo>
                    <a:pt x="31" y="5"/>
                    <a:pt x="31" y="7"/>
                    <a:pt x="33" y="10"/>
                  </a:cubicBezTo>
                  <a:cubicBezTo>
                    <a:pt x="34" y="10"/>
                    <a:pt x="34" y="11"/>
                    <a:pt x="35" y="12"/>
                  </a:cubicBezTo>
                  <a:cubicBezTo>
                    <a:pt x="35" y="13"/>
                    <a:pt x="35" y="15"/>
                    <a:pt x="35" y="16"/>
                  </a:cubicBezTo>
                  <a:cubicBezTo>
                    <a:pt x="34" y="17"/>
                    <a:pt x="32" y="18"/>
                    <a:pt x="31" y="18"/>
                  </a:cubicBezTo>
                  <a:cubicBezTo>
                    <a:pt x="31" y="18"/>
                    <a:pt x="30" y="18"/>
                    <a:pt x="30" y="18"/>
                  </a:cubicBezTo>
                  <a:cubicBezTo>
                    <a:pt x="30" y="19"/>
                    <a:pt x="29" y="21"/>
                    <a:pt x="26" y="21"/>
                  </a:cubicBezTo>
                  <a:cubicBezTo>
                    <a:pt x="24" y="21"/>
                    <a:pt x="21" y="19"/>
                    <a:pt x="19" y="18"/>
                  </a:cubicBezTo>
                  <a:cubicBezTo>
                    <a:pt x="19" y="18"/>
                    <a:pt x="18" y="18"/>
                    <a:pt x="17" y="18"/>
                  </a:cubicBezTo>
                  <a:cubicBezTo>
                    <a:pt x="15" y="18"/>
                    <a:pt x="14" y="18"/>
                    <a:pt x="13" y="18"/>
                  </a:cubicBezTo>
                  <a:cubicBezTo>
                    <a:pt x="13" y="19"/>
                    <a:pt x="13" y="19"/>
                    <a:pt x="13" y="20"/>
                  </a:cubicBezTo>
                  <a:cubicBezTo>
                    <a:pt x="13" y="20"/>
                    <a:pt x="13" y="21"/>
                    <a:pt x="13" y="21"/>
                  </a:cubicBezTo>
                  <a:cubicBezTo>
                    <a:pt x="13" y="22"/>
                    <a:pt x="13" y="22"/>
                    <a:pt x="13" y="23"/>
                  </a:cubicBezTo>
                  <a:cubicBezTo>
                    <a:pt x="13" y="23"/>
                    <a:pt x="14" y="24"/>
                    <a:pt x="14" y="24"/>
                  </a:cubicBezTo>
                  <a:cubicBezTo>
                    <a:pt x="14" y="24"/>
                    <a:pt x="14" y="25"/>
                    <a:pt x="14" y="25"/>
                  </a:cubicBezTo>
                  <a:cubicBezTo>
                    <a:pt x="14" y="26"/>
                    <a:pt x="14" y="26"/>
                    <a:pt x="13" y="26"/>
                  </a:cubicBezTo>
                  <a:cubicBezTo>
                    <a:pt x="13" y="27"/>
                    <a:pt x="13" y="27"/>
                    <a:pt x="13" y="27"/>
                  </a:cubicBezTo>
                  <a:cubicBezTo>
                    <a:pt x="13" y="28"/>
                    <a:pt x="13" y="28"/>
                    <a:pt x="13" y="29"/>
                  </a:cubicBezTo>
                  <a:cubicBezTo>
                    <a:pt x="11" y="31"/>
                    <a:pt x="9" y="32"/>
                    <a:pt x="8" y="33"/>
                  </a:cubicBezTo>
                  <a:cubicBezTo>
                    <a:pt x="10" y="35"/>
                    <a:pt x="12" y="38"/>
                    <a:pt x="11" y="40"/>
                  </a:cubicBezTo>
                  <a:cubicBezTo>
                    <a:pt x="10" y="41"/>
                    <a:pt x="9" y="41"/>
                    <a:pt x="9" y="42"/>
                  </a:cubicBezTo>
                  <a:cubicBezTo>
                    <a:pt x="9" y="42"/>
                    <a:pt x="9" y="42"/>
                    <a:pt x="9" y="43"/>
                  </a:cubicBezTo>
                  <a:cubicBezTo>
                    <a:pt x="9" y="46"/>
                    <a:pt x="6" y="47"/>
                    <a:pt x="2" y="48"/>
                  </a:cubicBezTo>
                  <a:cubicBezTo>
                    <a:pt x="2" y="49"/>
                    <a:pt x="2" y="50"/>
                    <a:pt x="2" y="52"/>
                  </a:cubicBezTo>
                  <a:cubicBezTo>
                    <a:pt x="1" y="52"/>
                    <a:pt x="1" y="53"/>
                    <a:pt x="1" y="53"/>
                  </a:cubicBezTo>
                  <a:cubicBezTo>
                    <a:pt x="1" y="55"/>
                    <a:pt x="1" y="56"/>
                    <a:pt x="1" y="58"/>
                  </a:cubicBezTo>
                  <a:cubicBezTo>
                    <a:pt x="1" y="58"/>
                    <a:pt x="1" y="58"/>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1" name="Freeform 1210"/>
            <p:cNvSpPr>
              <a:spLocks/>
            </p:cNvSpPr>
            <p:nvPr/>
          </p:nvSpPr>
          <p:spPr bwMode="auto">
            <a:xfrm>
              <a:off x="2769" y="2894"/>
              <a:ext cx="109" cy="176"/>
            </a:xfrm>
            <a:custGeom>
              <a:avLst/>
              <a:gdLst>
                <a:gd name="T0" fmla="*/ 77 w 114"/>
                <a:gd name="T1" fmla="*/ 1 h 183"/>
                <a:gd name="T2" fmla="*/ 65 w 114"/>
                <a:gd name="T3" fmla="*/ 3 h 183"/>
                <a:gd name="T4" fmla="*/ 56 w 114"/>
                <a:gd name="T5" fmla="*/ 8 h 183"/>
                <a:gd name="T6" fmla="*/ 55 w 114"/>
                <a:gd name="T7" fmla="*/ 17 h 183"/>
                <a:gd name="T8" fmla="*/ 48 w 114"/>
                <a:gd name="T9" fmla="*/ 22 h 183"/>
                <a:gd name="T10" fmla="*/ 43 w 114"/>
                <a:gd name="T11" fmla="*/ 29 h 183"/>
                <a:gd name="T12" fmla="*/ 37 w 114"/>
                <a:gd name="T13" fmla="*/ 27 h 183"/>
                <a:gd name="T14" fmla="*/ 27 w 114"/>
                <a:gd name="T15" fmla="*/ 27 h 183"/>
                <a:gd name="T16" fmla="*/ 9 w 114"/>
                <a:gd name="T17" fmla="*/ 20 h 183"/>
                <a:gd name="T18" fmla="*/ 3 w 114"/>
                <a:gd name="T19" fmla="*/ 17 h 183"/>
                <a:gd name="T20" fmla="*/ 1 w 114"/>
                <a:gd name="T21" fmla="*/ 19 h 183"/>
                <a:gd name="T22" fmla="*/ 0 w 114"/>
                <a:gd name="T23" fmla="*/ 19 h 183"/>
                <a:gd name="T24" fmla="*/ 11 w 114"/>
                <a:gd name="T25" fmla="*/ 27 h 183"/>
                <a:gd name="T26" fmla="*/ 28 w 114"/>
                <a:gd name="T27" fmla="*/ 41 h 183"/>
                <a:gd name="T28" fmla="*/ 30 w 114"/>
                <a:gd name="T29" fmla="*/ 57 h 183"/>
                <a:gd name="T30" fmla="*/ 32 w 114"/>
                <a:gd name="T31" fmla="*/ 73 h 183"/>
                <a:gd name="T32" fmla="*/ 34 w 114"/>
                <a:gd name="T33" fmla="*/ 76 h 183"/>
                <a:gd name="T34" fmla="*/ 34 w 114"/>
                <a:gd name="T35" fmla="*/ 79 h 183"/>
                <a:gd name="T36" fmla="*/ 42 w 114"/>
                <a:gd name="T37" fmla="*/ 82 h 183"/>
                <a:gd name="T38" fmla="*/ 47 w 114"/>
                <a:gd name="T39" fmla="*/ 98 h 183"/>
                <a:gd name="T40" fmla="*/ 39 w 114"/>
                <a:gd name="T41" fmla="*/ 102 h 183"/>
                <a:gd name="T42" fmla="*/ 20 w 114"/>
                <a:gd name="T43" fmla="*/ 120 h 183"/>
                <a:gd name="T44" fmla="*/ 5 w 114"/>
                <a:gd name="T45" fmla="*/ 130 h 183"/>
                <a:gd name="T46" fmla="*/ 1 w 114"/>
                <a:gd name="T47" fmla="*/ 138 h 183"/>
                <a:gd name="T48" fmla="*/ 4 w 114"/>
                <a:gd name="T49" fmla="*/ 149 h 183"/>
                <a:gd name="T50" fmla="*/ 2 w 114"/>
                <a:gd name="T51" fmla="*/ 172 h 183"/>
                <a:gd name="T52" fmla="*/ 12 w 114"/>
                <a:gd name="T53" fmla="*/ 176 h 183"/>
                <a:gd name="T54" fmla="*/ 19 w 114"/>
                <a:gd name="T55" fmla="*/ 180 h 183"/>
                <a:gd name="T56" fmla="*/ 31 w 114"/>
                <a:gd name="T57" fmla="*/ 183 h 183"/>
                <a:gd name="T58" fmla="*/ 74 w 114"/>
                <a:gd name="T59" fmla="*/ 174 h 183"/>
                <a:gd name="T60" fmla="*/ 77 w 114"/>
                <a:gd name="T61" fmla="*/ 170 h 183"/>
                <a:gd name="T62" fmla="*/ 97 w 114"/>
                <a:gd name="T63" fmla="*/ 154 h 183"/>
                <a:gd name="T64" fmla="*/ 111 w 114"/>
                <a:gd name="T65" fmla="*/ 131 h 183"/>
                <a:gd name="T66" fmla="*/ 96 w 114"/>
                <a:gd name="T67" fmla="*/ 117 h 183"/>
                <a:gd name="T68" fmla="*/ 103 w 114"/>
                <a:gd name="T69" fmla="*/ 112 h 183"/>
                <a:gd name="T70" fmla="*/ 98 w 114"/>
                <a:gd name="T71" fmla="*/ 101 h 183"/>
                <a:gd name="T72" fmla="*/ 95 w 114"/>
                <a:gd name="T73" fmla="*/ 94 h 183"/>
                <a:gd name="T74" fmla="*/ 94 w 114"/>
                <a:gd name="T75" fmla="*/ 84 h 183"/>
                <a:gd name="T76" fmla="*/ 98 w 114"/>
                <a:gd name="T77" fmla="*/ 79 h 183"/>
                <a:gd name="T78" fmla="*/ 87 w 114"/>
                <a:gd name="T79" fmla="*/ 62 h 183"/>
                <a:gd name="T80" fmla="*/ 91 w 114"/>
                <a:gd name="T81" fmla="*/ 53 h 183"/>
                <a:gd name="T82" fmla="*/ 90 w 114"/>
                <a:gd name="T83" fmla="*/ 40 h 183"/>
                <a:gd name="T84" fmla="*/ 81 w 114"/>
                <a:gd name="T85" fmla="*/ 33 h 183"/>
                <a:gd name="T86" fmla="*/ 85 w 114"/>
                <a:gd name="T87" fmla="*/ 18 h 183"/>
                <a:gd name="T88" fmla="*/ 87 w 114"/>
                <a:gd name="T89" fmla="*/ 15 h 183"/>
                <a:gd name="T90" fmla="*/ 89 w 114"/>
                <a:gd name="T91" fmla="*/ 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 h="183">
                  <a:moveTo>
                    <a:pt x="89" y="8"/>
                  </a:moveTo>
                  <a:cubicBezTo>
                    <a:pt x="89" y="8"/>
                    <a:pt x="86" y="6"/>
                    <a:pt x="85" y="6"/>
                  </a:cubicBezTo>
                  <a:cubicBezTo>
                    <a:pt x="82" y="5"/>
                    <a:pt x="79" y="3"/>
                    <a:pt x="77" y="1"/>
                  </a:cubicBezTo>
                  <a:cubicBezTo>
                    <a:pt x="77" y="1"/>
                    <a:pt x="77" y="0"/>
                    <a:pt x="75" y="0"/>
                  </a:cubicBezTo>
                  <a:cubicBezTo>
                    <a:pt x="74" y="0"/>
                    <a:pt x="72" y="0"/>
                    <a:pt x="72" y="1"/>
                  </a:cubicBezTo>
                  <a:cubicBezTo>
                    <a:pt x="70" y="3"/>
                    <a:pt x="68" y="3"/>
                    <a:pt x="65" y="3"/>
                  </a:cubicBezTo>
                  <a:cubicBezTo>
                    <a:pt x="64" y="3"/>
                    <a:pt x="64" y="3"/>
                    <a:pt x="64" y="3"/>
                  </a:cubicBezTo>
                  <a:cubicBezTo>
                    <a:pt x="62" y="3"/>
                    <a:pt x="61" y="3"/>
                    <a:pt x="61" y="3"/>
                  </a:cubicBezTo>
                  <a:cubicBezTo>
                    <a:pt x="60" y="5"/>
                    <a:pt x="58" y="7"/>
                    <a:pt x="56" y="8"/>
                  </a:cubicBezTo>
                  <a:cubicBezTo>
                    <a:pt x="55" y="9"/>
                    <a:pt x="54" y="9"/>
                    <a:pt x="54" y="10"/>
                  </a:cubicBezTo>
                  <a:cubicBezTo>
                    <a:pt x="54" y="11"/>
                    <a:pt x="54" y="12"/>
                    <a:pt x="54" y="13"/>
                  </a:cubicBezTo>
                  <a:cubicBezTo>
                    <a:pt x="54" y="14"/>
                    <a:pt x="55" y="16"/>
                    <a:pt x="55" y="17"/>
                  </a:cubicBezTo>
                  <a:cubicBezTo>
                    <a:pt x="55" y="18"/>
                    <a:pt x="55" y="19"/>
                    <a:pt x="54" y="20"/>
                  </a:cubicBezTo>
                  <a:cubicBezTo>
                    <a:pt x="53" y="21"/>
                    <a:pt x="52" y="22"/>
                    <a:pt x="49" y="22"/>
                  </a:cubicBezTo>
                  <a:cubicBezTo>
                    <a:pt x="49" y="22"/>
                    <a:pt x="49" y="22"/>
                    <a:pt x="48" y="22"/>
                  </a:cubicBezTo>
                  <a:cubicBezTo>
                    <a:pt x="48" y="22"/>
                    <a:pt x="48" y="22"/>
                    <a:pt x="48" y="22"/>
                  </a:cubicBezTo>
                  <a:cubicBezTo>
                    <a:pt x="48" y="23"/>
                    <a:pt x="48" y="25"/>
                    <a:pt x="46" y="27"/>
                  </a:cubicBezTo>
                  <a:cubicBezTo>
                    <a:pt x="46" y="28"/>
                    <a:pt x="45" y="29"/>
                    <a:pt x="43" y="29"/>
                  </a:cubicBezTo>
                  <a:cubicBezTo>
                    <a:pt x="41" y="29"/>
                    <a:pt x="40" y="28"/>
                    <a:pt x="40" y="27"/>
                  </a:cubicBezTo>
                  <a:cubicBezTo>
                    <a:pt x="39" y="27"/>
                    <a:pt x="39" y="26"/>
                    <a:pt x="39" y="26"/>
                  </a:cubicBezTo>
                  <a:cubicBezTo>
                    <a:pt x="38" y="27"/>
                    <a:pt x="38" y="27"/>
                    <a:pt x="37" y="27"/>
                  </a:cubicBezTo>
                  <a:cubicBezTo>
                    <a:pt x="36" y="27"/>
                    <a:pt x="34" y="26"/>
                    <a:pt x="33" y="26"/>
                  </a:cubicBezTo>
                  <a:cubicBezTo>
                    <a:pt x="33" y="25"/>
                    <a:pt x="32" y="25"/>
                    <a:pt x="31" y="25"/>
                  </a:cubicBezTo>
                  <a:cubicBezTo>
                    <a:pt x="31" y="26"/>
                    <a:pt x="29" y="27"/>
                    <a:pt x="27" y="27"/>
                  </a:cubicBezTo>
                  <a:cubicBezTo>
                    <a:pt x="25" y="27"/>
                    <a:pt x="23" y="27"/>
                    <a:pt x="20" y="26"/>
                  </a:cubicBezTo>
                  <a:cubicBezTo>
                    <a:pt x="19" y="26"/>
                    <a:pt x="18" y="26"/>
                    <a:pt x="17" y="25"/>
                  </a:cubicBezTo>
                  <a:cubicBezTo>
                    <a:pt x="14" y="25"/>
                    <a:pt x="11" y="22"/>
                    <a:pt x="9" y="20"/>
                  </a:cubicBezTo>
                  <a:cubicBezTo>
                    <a:pt x="8" y="18"/>
                    <a:pt x="6" y="16"/>
                    <a:pt x="5" y="16"/>
                  </a:cubicBezTo>
                  <a:cubicBezTo>
                    <a:pt x="4" y="16"/>
                    <a:pt x="4" y="16"/>
                    <a:pt x="4" y="17"/>
                  </a:cubicBezTo>
                  <a:cubicBezTo>
                    <a:pt x="3" y="17"/>
                    <a:pt x="3" y="17"/>
                    <a:pt x="3" y="17"/>
                  </a:cubicBezTo>
                  <a:cubicBezTo>
                    <a:pt x="3" y="17"/>
                    <a:pt x="2" y="17"/>
                    <a:pt x="2" y="17"/>
                  </a:cubicBezTo>
                  <a:cubicBezTo>
                    <a:pt x="2" y="17"/>
                    <a:pt x="2" y="18"/>
                    <a:pt x="2" y="18"/>
                  </a:cubicBezTo>
                  <a:cubicBezTo>
                    <a:pt x="1" y="18"/>
                    <a:pt x="1" y="18"/>
                    <a:pt x="1" y="19"/>
                  </a:cubicBezTo>
                  <a:cubicBezTo>
                    <a:pt x="1" y="19"/>
                    <a:pt x="1" y="19"/>
                    <a:pt x="1" y="19"/>
                  </a:cubicBezTo>
                  <a:cubicBezTo>
                    <a:pt x="0" y="19"/>
                    <a:pt x="0" y="19"/>
                    <a:pt x="0" y="19"/>
                  </a:cubicBezTo>
                  <a:cubicBezTo>
                    <a:pt x="0" y="19"/>
                    <a:pt x="0" y="19"/>
                    <a:pt x="0" y="19"/>
                  </a:cubicBezTo>
                  <a:cubicBezTo>
                    <a:pt x="2" y="20"/>
                    <a:pt x="3" y="21"/>
                    <a:pt x="4" y="22"/>
                  </a:cubicBezTo>
                  <a:cubicBezTo>
                    <a:pt x="5" y="23"/>
                    <a:pt x="7" y="25"/>
                    <a:pt x="9" y="26"/>
                  </a:cubicBezTo>
                  <a:cubicBezTo>
                    <a:pt x="9" y="26"/>
                    <a:pt x="10" y="27"/>
                    <a:pt x="11" y="27"/>
                  </a:cubicBezTo>
                  <a:cubicBezTo>
                    <a:pt x="12" y="28"/>
                    <a:pt x="14" y="28"/>
                    <a:pt x="15" y="29"/>
                  </a:cubicBezTo>
                  <a:cubicBezTo>
                    <a:pt x="22" y="32"/>
                    <a:pt x="29" y="34"/>
                    <a:pt x="28" y="39"/>
                  </a:cubicBezTo>
                  <a:cubicBezTo>
                    <a:pt x="28" y="39"/>
                    <a:pt x="28" y="40"/>
                    <a:pt x="28" y="41"/>
                  </a:cubicBezTo>
                  <a:cubicBezTo>
                    <a:pt x="27" y="43"/>
                    <a:pt x="27" y="47"/>
                    <a:pt x="28" y="47"/>
                  </a:cubicBezTo>
                  <a:cubicBezTo>
                    <a:pt x="30" y="49"/>
                    <a:pt x="30" y="52"/>
                    <a:pt x="30" y="54"/>
                  </a:cubicBezTo>
                  <a:cubicBezTo>
                    <a:pt x="30" y="55"/>
                    <a:pt x="30" y="57"/>
                    <a:pt x="30" y="57"/>
                  </a:cubicBezTo>
                  <a:cubicBezTo>
                    <a:pt x="33" y="59"/>
                    <a:pt x="34" y="63"/>
                    <a:pt x="33" y="66"/>
                  </a:cubicBezTo>
                  <a:cubicBezTo>
                    <a:pt x="32" y="69"/>
                    <a:pt x="31" y="70"/>
                    <a:pt x="30" y="71"/>
                  </a:cubicBezTo>
                  <a:cubicBezTo>
                    <a:pt x="31" y="71"/>
                    <a:pt x="31" y="73"/>
                    <a:pt x="32" y="73"/>
                  </a:cubicBezTo>
                  <a:cubicBezTo>
                    <a:pt x="33" y="74"/>
                    <a:pt x="33" y="74"/>
                    <a:pt x="33" y="75"/>
                  </a:cubicBezTo>
                  <a:cubicBezTo>
                    <a:pt x="33" y="75"/>
                    <a:pt x="33" y="75"/>
                    <a:pt x="33" y="75"/>
                  </a:cubicBezTo>
                  <a:cubicBezTo>
                    <a:pt x="33" y="75"/>
                    <a:pt x="34" y="76"/>
                    <a:pt x="34" y="76"/>
                  </a:cubicBezTo>
                  <a:cubicBezTo>
                    <a:pt x="34" y="76"/>
                    <a:pt x="34" y="77"/>
                    <a:pt x="34" y="77"/>
                  </a:cubicBezTo>
                  <a:cubicBezTo>
                    <a:pt x="34" y="77"/>
                    <a:pt x="34" y="78"/>
                    <a:pt x="34" y="78"/>
                  </a:cubicBezTo>
                  <a:cubicBezTo>
                    <a:pt x="34" y="78"/>
                    <a:pt x="34" y="78"/>
                    <a:pt x="34" y="79"/>
                  </a:cubicBezTo>
                  <a:cubicBezTo>
                    <a:pt x="34" y="79"/>
                    <a:pt x="34" y="79"/>
                    <a:pt x="34" y="79"/>
                  </a:cubicBezTo>
                  <a:cubicBezTo>
                    <a:pt x="36" y="79"/>
                    <a:pt x="38" y="80"/>
                    <a:pt x="40" y="81"/>
                  </a:cubicBezTo>
                  <a:cubicBezTo>
                    <a:pt x="41" y="82"/>
                    <a:pt x="42" y="82"/>
                    <a:pt x="42" y="82"/>
                  </a:cubicBezTo>
                  <a:cubicBezTo>
                    <a:pt x="47" y="84"/>
                    <a:pt x="47" y="88"/>
                    <a:pt x="48" y="91"/>
                  </a:cubicBezTo>
                  <a:cubicBezTo>
                    <a:pt x="48" y="92"/>
                    <a:pt x="48" y="92"/>
                    <a:pt x="48" y="93"/>
                  </a:cubicBezTo>
                  <a:cubicBezTo>
                    <a:pt x="48" y="96"/>
                    <a:pt x="48" y="97"/>
                    <a:pt x="47" y="98"/>
                  </a:cubicBezTo>
                  <a:cubicBezTo>
                    <a:pt x="46" y="99"/>
                    <a:pt x="44" y="100"/>
                    <a:pt x="42" y="98"/>
                  </a:cubicBezTo>
                  <a:cubicBezTo>
                    <a:pt x="42" y="98"/>
                    <a:pt x="42" y="98"/>
                    <a:pt x="42" y="98"/>
                  </a:cubicBezTo>
                  <a:cubicBezTo>
                    <a:pt x="41" y="98"/>
                    <a:pt x="40" y="99"/>
                    <a:pt x="39" y="102"/>
                  </a:cubicBezTo>
                  <a:cubicBezTo>
                    <a:pt x="38" y="108"/>
                    <a:pt x="31" y="115"/>
                    <a:pt x="26" y="115"/>
                  </a:cubicBezTo>
                  <a:cubicBezTo>
                    <a:pt x="25" y="115"/>
                    <a:pt x="25" y="116"/>
                    <a:pt x="24" y="117"/>
                  </a:cubicBezTo>
                  <a:cubicBezTo>
                    <a:pt x="23" y="118"/>
                    <a:pt x="22" y="120"/>
                    <a:pt x="20" y="120"/>
                  </a:cubicBezTo>
                  <a:cubicBezTo>
                    <a:pt x="17" y="121"/>
                    <a:pt x="15" y="122"/>
                    <a:pt x="15" y="124"/>
                  </a:cubicBezTo>
                  <a:cubicBezTo>
                    <a:pt x="15" y="126"/>
                    <a:pt x="15" y="127"/>
                    <a:pt x="14" y="128"/>
                  </a:cubicBezTo>
                  <a:cubicBezTo>
                    <a:pt x="12" y="130"/>
                    <a:pt x="8" y="130"/>
                    <a:pt x="5" y="130"/>
                  </a:cubicBezTo>
                  <a:cubicBezTo>
                    <a:pt x="5" y="130"/>
                    <a:pt x="5" y="132"/>
                    <a:pt x="4" y="132"/>
                  </a:cubicBezTo>
                  <a:cubicBezTo>
                    <a:pt x="4" y="134"/>
                    <a:pt x="3" y="136"/>
                    <a:pt x="1" y="137"/>
                  </a:cubicBezTo>
                  <a:cubicBezTo>
                    <a:pt x="1" y="137"/>
                    <a:pt x="1" y="138"/>
                    <a:pt x="1" y="138"/>
                  </a:cubicBezTo>
                  <a:cubicBezTo>
                    <a:pt x="1" y="138"/>
                    <a:pt x="1" y="139"/>
                    <a:pt x="2" y="141"/>
                  </a:cubicBezTo>
                  <a:cubicBezTo>
                    <a:pt x="4" y="143"/>
                    <a:pt x="4" y="146"/>
                    <a:pt x="4" y="147"/>
                  </a:cubicBezTo>
                  <a:cubicBezTo>
                    <a:pt x="4" y="148"/>
                    <a:pt x="4" y="149"/>
                    <a:pt x="4" y="149"/>
                  </a:cubicBezTo>
                  <a:cubicBezTo>
                    <a:pt x="4" y="149"/>
                    <a:pt x="4" y="150"/>
                    <a:pt x="4" y="150"/>
                  </a:cubicBezTo>
                  <a:cubicBezTo>
                    <a:pt x="6" y="153"/>
                    <a:pt x="8" y="158"/>
                    <a:pt x="6" y="163"/>
                  </a:cubicBezTo>
                  <a:cubicBezTo>
                    <a:pt x="4" y="168"/>
                    <a:pt x="3" y="171"/>
                    <a:pt x="2" y="172"/>
                  </a:cubicBezTo>
                  <a:cubicBezTo>
                    <a:pt x="4" y="172"/>
                    <a:pt x="5" y="173"/>
                    <a:pt x="6" y="174"/>
                  </a:cubicBezTo>
                  <a:cubicBezTo>
                    <a:pt x="8" y="175"/>
                    <a:pt x="10" y="176"/>
                    <a:pt x="11" y="176"/>
                  </a:cubicBezTo>
                  <a:cubicBezTo>
                    <a:pt x="11" y="176"/>
                    <a:pt x="12" y="176"/>
                    <a:pt x="12" y="176"/>
                  </a:cubicBezTo>
                  <a:cubicBezTo>
                    <a:pt x="14" y="176"/>
                    <a:pt x="15" y="178"/>
                    <a:pt x="16" y="179"/>
                  </a:cubicBezTo>
                  <a:cubicBezTo>
                    <a:pt x="17" y="179"/>
                    <a:pt x="17" y="180"/>
                    <a:pt x="17" y="180"/>
                  </a:cubicBezTo>
                  <a:cubicBezTo>
                    <a:pt x="18" y="180"/>
                    <a:pt x="19" y="180"/>
                    <a:pt x="19" y="180"/>
                  </a:cubicBezTo>
                  <a:cubicBezTo>
                    <a:pt x="21" y="180"/>
                    <a:pt x="21" y="180"/>
                    <a:pt x="22" y="181"/>
                  </a:cubicBezTo>
                  <a:cubicBezTo>
                    <a:pt x="24" y="182"/>
                    <a:pt x="25" y="183"/>
                    <a:pt x="30" y="183"/>
                  </a:cubicBezTo>
                  <a:cubicBezTo>
                    <a:pt x="31" y="183"/>
                    <a:pt x="31" y="183"/>
                    <a:pt x="31" y="183"/>
                  </a:cubicBezTo>
                  <a:cubicBezTo>
                    <a:pt x="35" y="182"/>
                    <a:pt x="42" y="180"/>
                    <a:pt x="49" y="178"/>
                  </a:cubicBezTo>
                  <a:cubicBezTo>
                    <a:pt x="55" y="176"/>
                    <a:pt x="62" y="175"/>
                    <a:pt x="66" y="175"/>
                  </a:cubicBezTo>
                  <a:cubicBezTo>
                    <a:pt x="69" y="175"/>
                    <a:pt x="72" y="174"/>
                    <a:pt x="74" y="174"/>
                  </a:cubicBezTo>
                  <a:cubicBezTo>
                    <a:pt x="75" y="173"/>
                    <a:pt x="75" y="173"/>
                    <a:pt x="75" y="173"/>
                  </a:cubicBezTo>
                  <a:cubicBezTo>
                    <a:pt x="76" y="172"/>
                    <a:pt x="76" y="171"/>
                    <a:pt x="77" y="170"/>
                  </a:cubicBezTo>
                  <a:cubicBezTo>
                    <a:pt x="77" y="170"/>
                    <a:pt x="77" y="170"/>
                    <a:pt x="77" y="170"/>
                  </a:cubicBezTo>
                  <a:cubicBezTo>
                    <a:pt x="78" y="169"/>
                    <a:pt x="79" y="168"/>
                    <a:pt x="80" y="167"/>
                  </a:cubicBezTo>
                  <a:cubicBezTo>
                    <a:pt x="82" y="165"/>
                    <a:pt x="84" y="163"/>
                    <a:pt x="87" y="162"/>
                  </a:cubicBezTo>
                  <a:cubicBezTo>
                    <a:pt x="91" y="159"/>
                    <a:pt x="95" y="157"/>
                    <a:pt x="97" y="154"/>
                  </a:cubicBezTo>
                  <a:cubicBezTo>
                    <a:pt x="98" y="150"/>
                    <a:pt x="102" y="147"/>
                    <a:pt x="106" y="145"/>
                  </a:cubicBezTo>
                  <a:cubicBezTo>
                    <a:pt x="109" y="142"/>
                    <a:pt x="112" y="140"/>
                    <a:pt x="113" y="138"/>
                  </a:cubicBezTo>
                  <a:cubicBezTo>
                    <a:pt x="114" y="136"/>
                    <a:pt x="114" y="135"/>
                    <a:pt x="111" y="131"/>
                  </a:cubicBezTo>
                  <a:cubicBezTo>
                    <a:pt x="109" y="129"/>
                    <a:pt x="105" y="127"/>
                    <a:pt x="102" y="125"/>
                  </a:cubicBezTo>
                  <a:cubicBezTo>
                    <a:pt x="99" y="123"/>
                    <a:pt x="96" y="121"/>
                    <a:pt x="96" y="119"/>
                  </a:cubicBezTo>
                  <a:cubicBezTo>
                    <a:pt x="96" y="118"/>
                    <a:pt x="96" y="118"/>
                    <a:pt x="96" y="117"/>
                  </a:cubicBezTo>
                  <a:cubicBezTo>
                    <a:pt x="97" y="116"/>
                    <a:pt x="99" y="115"/>
                    <a:pt x="100" y="114"/>
                  </a:cubicBezTo>
                  <a:cubicBezTo>
                    <a:pt x="101" y="114"/>
                    <a:pt x="102" y="113"/>
                    <a:pt x="102" y="113"/>
                  </a:cubicBezTo>
                  <a:cubicBezTo>
                    <a:pt x="103" y="113"/>
                    <a:pt x="103" y="113"/>
                    <a:pt x="103" y="112"/>
                  </a:cubicBezTo>
                  <a:cubicBezTo>
                    <a:pt x="103" y="112"/>
                    <a:pt x="102" y="111"/>
                    <a:pt x="101" y="110"/>
                  </a:cubicBezTo>
                  <a:cubicBezTo>
                    <a:pt x="99" y="110"/>
                    <a:pt x="98" y="109"/>
                    <a:pt x="97" y="107"/>
                  </a:cubicBezTo>
                  <a:cubicBezTo>
                    <a:pt x="95" y="105"/>
                    <a:pt x="97" y="102"/>
                    <a:pt x="98" y="101"/>
                  </a:cubicBezTo>
                  <a:cubicBezTo>
                    <a:pt x="98" y="101"/>
                    <a:pt x="97" y="101"/>
                    <a:pt x="97" y="101"/>
                  </a:cubicBezTo>
                  <a:cubicBezTo>
                    <a:pt x="95" y="100"/>
                    <a:pt x="93" y="99"/>
                    <a:pt x="93" y="97"/>
                  </a:cubicBezTo>
                  <a:cubicBezTo>
                    <a:pt x="92" y="95"/>
                    <a:pt x="94" y="94"/>
                    <a:pt x="95" y="94"/>
                  </a:cubicBezTo>
                  <a:cubicBezTo>
                    <a:pt x="95" y="94"/>
                    <a:pt x="95" y="94"/>
                    <a:pt x="95" y="94"/>
                  </a:cubicBezTo>
                  <a:cubicBezTo>
                    <a:pt x="95" y="93"/>
                    <a:pt x="95" y="93"/>
                    <a:pt x="95" y="93"/>
                  </a:cubicBezTo>
                  <a:cubicBezTo>
                    <a:pt x="94" y="91"/>
                    <a:pt x="92" y="87"/>
                    <a:pt x="94" y="84"/>
                  </a:cubicBezTo>
                  <a:cubicBezTo>
                    <a:pt x="95" y="82"/>
                    <a:pt x="97" y="82"/>
                    <a:pt x="98" y="81"/>
                  </a:cubicBezTo>
                  <a:cubicBezTo>
                    <a:pt x="98" y="81"/>
                    <a:pt x="98" y="81"/>
                    <a:pt x="99" y="81"/>
                  </a:cubicBezTo>
                  <a:cubicBezTo>
                    <a:pt x="98" y="81"/>
                    <a:pt x="98" y="80"/>
                    <a:pt x="98" y="79"/>
                  </a:cubicBezTo>
                  <a:cubicBezTo>
                    <a:pt x="95" y="74"/>
                    <a:pt x="91" y="68"/>
                    <a:pt x="88" y="64"/>
                  </a:cubicBezTo>
                  <a:cubicBezTo>
                    <a:pt x="88" y="64"/>
                    <a:pt x="88" y="63"/>
                    <a:pt x="87" y="63"/>
                  </a:cubicBezTo>
                  <a:cubicBezTo>
                    <a:pt x="87" y="62"/>
                    <a:pt x="87" y="62"/>
                    <a:pt x="87" y="62"/>
                  </a:cubicBezTo>
                  <a:cubicBezTo>
                    <a:pt x="87" y="62"/>
                    <a:pt x="87" y="61"/>
                    <a:pt x="86" y="61"/>
                  </a:cubicBezTo>
                  <a:cubicBezTo>
                    <a:pt x="86" y="60"/>
                    <a:pt x="86" y="60"/>
                    <a:pt x="86" y="59"/>
                  </a:cubicBezTo>
                  <a:cubicBezTo>
                    <a:pt x="87" y="57"/>
                    <a:pt x="89" y="54"/>
                    <a:pt x="91" y="53"/>
                  </a:cubicBezTo>
                  <a:cubicBezTo>
                    <a:pt x="91" y="53"/>
                    <a:pt x="91" y="53"/>
                    <a:pt x="92" y="52"/>
                  </a:cubicBezTo>
                  <a:cubicBezTo>
                    <a:pt x="94" y="51"/>
                    <a:pt x="97" y="47"/>
                    <a:pt x="97" y="46"/>
                  </a:cubicBezTo>
                  <a:cubicBezTo>
                    <a:pt x="97" y="45"/>
                    <a:pt x="92" y="41"/>
                    <a:pt x="90" y="40"/>
                  </a:cubicBezTo>
                  <a:cubicBezTo>
                    <a:pt x="90" y="39"/>
                    <a:pt x="89" y="39"/>
                    <a:pt x="89" y="39"/>
                  </a:cubicBezTo>
                  <a:cubicBezTo>
                    <a:pt x="87" y="39"/>
                    <a:pt x="84" y="38"/>
                    <a:pt x="82" y="35"/>
                  </a:cubicBezTo>
                  <a:cubicBezTo>
                    <a:pt x="82" y="34"/>
                    <a:pt x="81" y="33"/>
                    <a:pt x="81" y="33"/>
                  </a:cubicBezTo>
                  <a:cubicBezTo>
                    <a:pt x="80" y="31"/>
                    <a:pt x="79" y="29"/>
                    <a:pt x="81" y="26"/>
                  </a:cubicBezTo>
                  <a:cubicBezTo>
                    <a:pt x="82" y="25"/>
                    <a:pt x="82" y="23"/>
                    <a:pt x="82" y="22"/>
                  </a:cubicBezTo>
                  <a:cubicBezTo>
                    <a:pt x="82" y="19"/>
                    <a:pt x="84" y="19"/>
                    <a:pt x="85" y="18"/>
                  </a:cubicBezTo>
                  <a:cubicBezTo>
                    <a:pt x="86" y="18"/>
                    <a:pt x="86" y="18"/>
                    <a:pt x="86" y="18"/>
                  </a:cubicBezTo>
                  <a:cubicBezTo>
                    <a:pt x="87" y="17"/>
                    <a:pt x="87" y="16"/>
                    <a:pt x="87" y="16"/>
                  </a:cubicBezTo>
                  <a:cubicBezTo>
                    <a:pt x="87" y="16"/>
                    <a:pt x="87" y="16"/>
                    <a:pt x="87" y="15"/>
                  </a:cubicBezTo>
                  <a:cubicBezTo>
                    <a:pt x="88" y="15"/>
                    <a:pt x="88" y="14"/>
                    <a:pt x="89" y="13"/>
                  </a:cubicBezTo>
                  <a:cubicBezTo>
                    <a:pt x="89" y="13"/>
                    <a:pt x="89" y="12"/>
                    <a:pt x="89" y="12"/>
                  </a:cubicBezTo>
                  <a:cubicBezTo>
                    <a:pt x="89" y="10"/>
                    <a:pt x="89" y="9"/>
                    <a:pt x="8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2" name="Freeform 1211"/>
            <p:cNvSpPr>
              <a:spLocks/>
            </p:cNvSpPr>
            <p:nvPr/>
          </p:nvSpPr>
          <p:spPr bwMode="auto">
            <a:xfrm>
              <a:off x="2493" y="3211"/>
              <a:ext cx="137" cy="116"/>
            </a:xfrm>
            <a:custGeom>
              <a:avLst/>
              <a:gdLst>
                <a:gd name="T0" fmla="*/ 98 w 143"/>
                <a:gd name="T1" fmla="*/ 106 h 121"/>
                <a:gd name="T2" fmla="*/ 130 w 143"/>
                <a:gd name="T3" fmla="*/ 107 h 121"/>
                <a:gd name="T4" fmla="*/ 138 w 143"/>
                <a:gd name="T5" fmla="*/ 101 h 121"/>
                <a:gd name="T6" fmla="*/ 130 w 143"/>
                <a:gd name="T7" fmla="*/ 97 h 121"/>
                <a:gd name="T8" fmla="*/ 130 w 143"/>
                <a:gd name="T9" fmla="*/ 91 h 121"/>
                <a:gd name="T10" fmla="*/ 129 w 143"/>
                <a:gd name="T11" fmla="*/ 83 h 121"/>
                <a:gd name="T12" fmla="*/ 132 w 143"/>
                <a:gd name="T13" fmla="*/ 81 h 121"/>
                <a:gd name="T14" fmla="*/ 130 w 143"/>
                <a:gd name="T15" fmla="*/ 74 h 121"/>
                <a:gd name="T16" fmla="*/ 127 w 143"/>
                <a:gd name="T17" fmla="*/ 70 h 121"/>
                <a:gd name="T18" fmla="*/ 121 w 143"/>
                <a:gd name="T19" fmla="*/ 68 h 121"/>
                <a:gd name="T20" fmla="*/ 122 w 143"/>
                <a:gd name="T21" fmla="*/ 64 h 121"/>
                <a:gd name="T22" fmla="*/ 130 w 143"/>
                <a:gd name="T23" fmla="*/ 53 h 121"/>
                <a:gd name="T24" fmla="*/ 131 w 143"/>
                <a:gd name="T25" fmla="*/ 52 h 121"/>
                <a:gd name="T26" fmla="*/ 132 w 143"/>
                <a:gd name="T27" fmla="*/ 51 h 121"/>
                <a:gd name="T28" fmla="*/ 134 w 143"/>
                <a:gd name="T29" fmla="*/ 50 h 121"/>
                <a:gd name="T30" fmla="*/ 136 w 143"/>
                <a:gd name="T31" fmla="*/ 49 h 121"/>
                <a:gd name="T32" fmla="*/ 136 w 143"/>
                <a:gd name="T33" fmla="*/ 49 h 121"/>
                <a:gd name="T34" fmla="*/ 137 w 143"/>
                <a:gd name="T35" fmla="*/ 44 h 121"/>
                <a:gd name="T36" fmla="*/ 142 w 143"/>
                <a:gd name="T37" fmla="*/ 32 h 121"/>
                <a:gd name="T38" fmla="*/ 141 w 143"/>
                <a:gd name="T39" fmla="*/ 31 h 121"/>
                <a:gd name="T40" fmla="*/ 138 w 143"/>
                <a:gd name="T41" fmla="*/ 30 h 121"/>
                <a:gd name="T42" fmla="*/ 127 w 143"/>
                <a:gd name="T43" fmla="*/ 25 h 121"/>
                <a:gd name="T44" fmla="*/ 119 w 143"/>
                <a:gd name="T45" fmla="*/ 24 h 121"/>
                <a:gd name="T46" fmla="*/ 116 w 143"/>
                <a:gd name="T47" fmla="*/ 24 h 121"/>
                <a:gd name="T48" fmla="*/ 111 w 143"/>
                <a:gd name="T49" fmla="*/ 20 h 121"/>
                <a:gd name="T50" fmla="*/ 106 w 143"/>
                <a:gd name="T51" fmla="*/ 17 h 121"/>
                <a:gd name="T52" fmla="*/ 106 w 143"/>
                <a:gd name="T53" fmla="*/ 16 h 121"/>
                <a:gd name="T54" fmla="*/ 102 w 143"/>
                <a:gd name="T55" fmla="*/ 18 h 121"/>
                <a:gd name="T56" fmla="*/ 91 w 143"/>
                <a:gd name="T57" fmla="*/ 9 h 121"/>
                <a:gd name="T58" fmla="*/ 86 w 143"/>
                <a:gd name="T59" fmla="*/ 6 h 121"/>
                <a:gd name="T60" fmla="*/ 79 w 143"/>
                <a:gd name="T61" fmla="*/ 0 h 121"/>
                <a:gd name="T62" fmla="*/ 74 w 143"/>
                <a:gd name="T63" fmla="*/ 8 h 121"/>
                <a:gd name="T64" fmla="*/ 56 w 143"/>
                <a:gd name="T65" fmla="*/ 21 h 121"/>
                <a:gd name="T66" fmla="*/ 37 w 143"/>
                <a:gd name="T67" fmla="*/ 20 h 121"/>
                <a:gd name="T68" fmla="*/ 33 w 143"/>
                <a:gd name="T69" fmla="*/ 22 h 121"/>
                <a:gd name="T70" fmla="*/ 29 w 143"/>
                <a:gd name="T71" fmla="*/ 37 h 121"/>
                <a:gd name="T72" fmla="*/ 18 w 143"/>
                <a:gd name="T73" fmla="*/ 35 h 121"/>
                <a:gd name="T74" fmla="*/ 6 w 143"/>
                <a:gd name="T75" fmla="*/ 35 h 121"/>
                <a:gd name="T76" fmla="*/ 2 w 143"/>
                <a:gd name="T77" fmla="*/ 42 h 121"/>
                <a:gd name="T78" fmla="*/ 16 w 143"/>
                <a:gd name="T79" fmla="*/ 48 h 121"/>
                <a:gd name="T80" fmla="*/ 28 w 143"/>
                <a:gd name="T81" fmla="*/ 52 h 121"/>
                <a:gd name="T82" fmla="*/ 42 w 143"/>
                <a:gd name="T83" fmla="*/ 72 h 121"/>
                <a:gd name="T84" fmla="*/ 41 w 143"/>
                <a:gd name="T85" fmla="*/ 89 h 121"/>
                <a:gd name="T86" fmla="*/ 39 w 143"/>
                <a:gd name="T87" fmla="*/ 111 h 121"/>
                <a:gd name="T88" fmla="*/ 51 w 143"/>
                <a:gd name="T89" fmla="*/ 117 h 121"/>
                <a:gd name="T90" fmla="*/ 60 w 143"/>
                <a:gd name="T91" fmla="*/ 114 h 121"/>
                <a:gd name="T92" fmla="*/ 78 w 143"/>
                <a:gd name="T93" fmla="*/ 120 h 121"/>
                <a:gd name="T94" fmla="*/ 87 w 143"/>
                <a:gd name="T95" fmla="*/ 1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 h="121">
                  <a:moveTo>
                    <a:pt x="87" y="120"/>
                  </a:moveTo>
                  <a:cubicBezTo>
                    <a:pt x="86" y="117"/>
                    <a:pt x="86" y="115"/>
                    <a:pt x="88" y="112"/>
                  </a:cubicBezTo>
                  <a:cubicBezTo>
                    <a:pt x="89" y="109"/>
                    <a:pt x="93" y="107"/>
                    <a:pt x="98" y="106"/>
                  </a:cubicBezTo>
                  <a:cubicBezTo>
                    <a:pt x="98" y="106"/>
                    <a:pt x="99" y="106"/>
                    <a:pt x="100" y="106"/>
                  </a:cubicBezTo>
                  <a:cubicBezTo>
                    <a:pt x="106" y="106"/>
                    <a:pt x="116" y="109"/>
                    <a:pt x="120" y="111"/>
                  </a:cubicBezTo>
                  <a:cubicBezTo>
                    <a:pt x="122" y="113"/>
                    <a:pt x="126" y="112"/>
                    <a:pt x="130" y="107"/>
                  </a:cubicBezTo>
                  <a:cubicBezTo>
                    <a:pt x="133" y="104"/>
                    <a:pt x="135" y="103"/>
                    <a:pt x="137" y="102"/>
                  </a:cubicBezTo>
                  <a:cubicBezTo>
                    <a:pt x="137" y="102"/>
                    <a:pt x="137" y="102"/>
                    <a:pt x="137" y="102"/>
                  </a:cubicBezTo>
                  <a:cubicBezTo>
                    <a:pt x="137" y="102"/>
                    <a:pt x="137" y="101"/>
                    <a:pt x="138" y="101"/>
                  </a:cubicBezTo>
                  <a:cubicBezTo>
                    <a:pt x="137" y="101"/>
                    <a:pt x="137" y="101"/>
                    <a:pt x="136" y="101"/>
                  </a:cubicBezTo>
                  <a:cubicBezTo>
                    <a:pt x="136" y="100"/>
                    <a:pt x="135" y="100"/>
                    <a:pt x="134" y="100"/>
                  </a:cubicBezTo>
                  <a:cubicBezTo>
                    <a:pt x="132" y="100"/>
                    <a:pt x="131" y="99"/>
                    <a:pt x="130" y="97"/>
                  </a:cubicBezTo>
                  <a:cubicBezTo>
                    <a:pt x="129" y="96"/>
                    <a:pt x="129" y="94"/>
                    <a:pt x="130" y="92"/>
                  </a:cubicBezTo>
                  <a:cubicBezTo>
                    <a:pt x="131" y="92"/>
                    <a:pt x="131" y="91"/>
                    <a:pt x="131" y="91"/>
                  </a:cubicBezTo>
                  <a:cubicBezTo>
                    <a:pt x="131" y="92"/>
                    <a:pt x="130" y="91"/>
                    <a:pt x="130" y="91"/>
                  </a:cubicBezTo>
                  <a:cubicBezTo>
                    <a:pt x="129" y="90"/>
                    <a:pt x="128" y="90"/>
                    <a:pt x="127" y="88"/>
                  </a:cubicBezTo>
                  <a:cubicBezTo>
                    <a:pt x="127" y="88"/>
                    <a:pt x="126" y="86"/>
                    <a:pt x="127" y="85"/>
                  </a:cubicBezTo>
                  <a:cubicBezTo>
                    <a:pt x="127" y="83"/>
                    <a:pt x="129" y="83"/>
                    <a:pt x="129" y="83"/>
                  </a:cubicBezTo>
                  <a:cubicBezTo>
                    <a:pt x="130" y="83"/>
                    <a:pt x="130" y="83"/>
                    <a:pt x="130" y="83"/>
                  </a:cubicBezTo>
                  <a:cubicBezTo>
                    <a:pt x="131" y="82"/>
                    <a:pt x="131" y="82"/>
                    <a:pt x="131" y="82"/>
                  </a:cubicBezTo>
                  <a:cubicBezTo>
                    <a:pt x="131" y="82"/>
                    <a:pt x="132" y="81"/>
                    <a:pt x="132" y="81"/>
                  </a:cubicBezTo>
                  <a:cubicBezTo>
                    <a:pt x="131" y="80"/>
                    <a:pt x="130" y="79"/>
                    <a:pt x="130" y="77"/>
                  </a:cubicBezTo>
                  <a:cubicBezTo>
                    <a:pt x="130" y="77"/>
                    <a:pt x="130" y="77"/>
                    <a:pt x="130" y="77"/>
                  </a:cubicBezTo>
                  <a:cubicBezTo>
                    <a:pt x="130" y="74"/>
                    <a:pt x="130" y="74"/>
                    <a:pt x="130" y="74"/>
                  </a:cubicBezTo>
                  <a:cubicBezTo>
                    <a:pt x="130" y="73"/>
                    <a:pt x="130" y="73"/>
                    <a:pt x="130" y="72"/>
                  </a:cubicBezTo>
                  <a:cubicBezTo>
                    <a:pt x="129" y="72"/>
                    <a:pt x="128" y="71"/>
                    <a:pt x="128" y="69"/>
                  </a:cubicBezTo>
                  <a:cubicBezTo>
                    <a:pt x="128" y="69"/>
                    <a:pt x="127" y="69"/>
                    <a:pt x="127" y="70"/>
                  </a:cubicBezTo>
                  <a:cubicBezTo>
                    <a:pt x="126" y="71"/>
                    <a:pt x="125" y="72"/>
                    <a:pt x="124" y="72"/>
                  </a:cubicBezTo>
                  <a:cubicBezTo>
                    <a:pt x="123" y="72"/>
                    <a:pt x="122" y="71"/>
                    <a:pt x="121" y="71"/>
                  </a:cubicBezTo>
                  <a:cubicBezTo>
                    <a:pt x="121" y="70"/>
                    <a:pt x="121" y="70"/>
                    <a:pt x="121" y="68"/>
                  </a:cubicBezTo>
                  <a:cubicBezTo>
                    <a:pt x="121" y="68"/>
                    <a:pt x="121" y="68"/>
                    <a:pt x="121" y="68"/>
                  </a:cubicBezTo>
                  <a:cubicBezTo>
                    <a:pt x="121" y="67"/>
                    <a:pt x="121" y="67"/>
                    <a:pt x="121" y="66"/>
                  </a:cubicBezTo>
                  <a:cubicBezTo>
                    <a:pt x="121" y="65"/>
                    <a:pt x="122" y="65"/>
                    <a:pt x="122" y="64"/>
                  </a:cubicBezTo>
                  <a:cubicBezTo>
                    <a:pt x="123" y="61"/>
                    <a:pt x="125" y="59"/>
                    <a:pt x="127" y="57"/>
                  </a:cubicBezTo>
                  <a:cubicBezTo>
                    <a:pt x="128" y="57"/>
                    <a:pt x="129" y="56"/>
                    <a:pt x="129" y="55"/>
                  </a:cubicBezTo>
                  <a:cubicBezTo>
                    <a:pt x="129" y="54"/>
                    <a:pt x="129" y="54"/>
                    <a:pt x="130" y="53"/>
                  </a:cubicBezTo>
                  <a:cubicBezTo>
                    <a:pt x="130" y="53"/>
                    <a:pt x="130" y="53"/>
                    <a:pt x="130" y="53"/>
                  </a:cubicBezTo>
                  <a:cubicBezTo>
                    <a:pt x="130" y="53"/>
                    <a:pt x="130" y="52"/>
                    <a:pt x="131" y="52"/>
                  </a:cubicBezTo>
                  <a:cubicBezTo>
                    <a:pt x="131" y="52"/>
                    <a:pt x="131" y="52"/>
                    <a:pt x="131" y="52"/>
                  </a:cubicBezTo>
                  <a:cubicBezTo>
                    <a:pt x="131" y="52"/>
                    <a:pt x="131" y="52"/>
                    <a:pt x="131" y="51"/>
                  </a:cubicBezTo>
                  <a:cubicBezTo>
                    <a:pt x="131" y="51"/>
                    <a:pt x="131" y="51"/>
                    <a:pt x="132" y="51"/>
                  </a:cubicBezTo>
                  <a:cubicBezTo>
                    <a:pt x="132" y="51"/>
                    <a:pt x="132" y="51"/>
                    <a:pt x="132" y="51"/>
                  </a:cubicBezTo>
                  <a:cubicBezTo>
                    <a:pt x="132" y="50"/>
                    <a:pt x="132" y="50"/>
                    <a:pt x="133" y="50"/>
                  </a:cubicBezTo>
                  <a:cubicBezTo>
                    <a:pt x="133" y="50"/>
                    <a:pt x="133" y="50"/>
                    <a:pt x="133" y="50"/>
                  </a:cubicBezTo>
                  <a:cubicBezTo>
                    <a:pt x="133" y="50"/>
                    <a:pt x="134" y="50"/>
                    <a:pt x="134" y="50"/>
                  </a:cubicBezTo>
                  <a:cubicBezTo>
                    <a:pt x="134" y="49"/>
                    <a:pt x="134" y="49"/>
                    <a:pt x="134" y="49"/>
                  </a:cubicBezTo>
                  <a:cubicBezTo>
                    <a:pt x="135" y="49"/>
                    <a:pt x="135" y="49"/>
                    <a:pt x="135" y="49"/>
                  </a:cubicBezTo>
                  <a:cubicBezTo>
                    <a:pt x="135" y="49"/>
                    <a:pt x="135" y="49"/>
                    <a:pt x="136" y="49"/>
                  </a:cubicBezTo>
                  <a:cubicBezTo>
                    <a:pt x="136" y="49"/>
                    <a:pt x="136" y="49"/>
                    <a:pt x="136" y="49"/>
                  </a:cubicBezTo>
                  <a:cubicBezTo>
                    <a:pt x="136" y="49"/>
                    <a:pt x="136" y="49"/>
                    <a:pt x="136" y="49"/>
                  </a:cubicBezTo>
                  <a:cubicBezTo>
                    <a:pt x="136" y="49"/>
                    <a:pt x="136" y="49"/>
                    <a:pt x="136" y="49"/>
                  </a:cubicBezTo>
                  <a:cubicBezTo>
                    <a:pt x="136" y="48"/>
                    <a:pt x="137" y="47"/>
                    <a:pt x="137" y="46"/>
                  </a:cubicBezTo>
                  <a:cubicBezTo>
                    <a:pt x="137" y="45"/>
                    <a:pt x="137" y="44"/>
                    <a:pt x="137" y="44"/>
                  </a:cubicBezTo>
                  <a:cubicBezTo>
                    <a:pt x="137" y="44"/>
                    <a:pt x="137" y="44"/>
                    <a:pt x="137" y="44"/>
                  </a:cubicBezTo>
                  <a:cubicBezTo>
                    <a:pt x="137" y="43"/>
                    <a:pt x="137" y="43"/>
                    <a:pt x="137" y="42"/>
                  </a:cubicBezTo>
                  <a:cubicBezTo>
                    <a:pt x="137" y="41"/>
                    <a:pt x="137" y="41"/>
                    <a:pt x="137" y="41"/>
                  </a:cubicBezTo>
                  <a:cubicBezTo>
                    <a:pt x="138" y="38"/>
                    <a:pt x="139" y="35"/>
                    <a:pt x="142" y="32"/>
                  </a:cubicBezTo>
                  <a:cubicBezTo>
                    <a:pt x="142" y="32"/>
                    <a:pt x="142" y="32"/>
                    <a:pt x="143" y="31"/>
                  </a:cubicBezTo>
                  <a:cubicBezTo>
                    <a:pt x="142" y="31"/>
                    <a:pt x="142" y="31"/>
                    <a:pt x="142" y="31"/>
                  </a:cubicBezTo>
                  <a:cubicBezTo>
                    <a:pt x="141" y="31"/>
                    <a:pt x="141" y="31"/>
                    <a:pt x="141" y="31"/>
                  </a:cubicBezTo>
                  <a:cubicBezTo>
                    <a:pt x="141" y="31"/>
                    <a:pt x="141" y="31"/>
                    <a:pt x="141" y="31"/>
                  </a:cubicBezTo>
                  <a:cubicBezTo>
                    <a:pt x="141" y="31"/>
                    <a:pt x="141" y="31"/>
                    <a:pt x="141" y="31"/>
                  </a:cubicBezTo>
                  <a:cubicBezTo>
                    <a:pt x="140" y="31"/>
                    <a:pt x="139" y="31"/>
                    <a:pt x="138" y="30"/>
                  </a:cubicBezTo>
                  <a:cubicBezTo>
                    <a:pt x="138" y="30"/>
                    <a:pt x="137" y="29"/>
                    <a:pt x="135" y="29"/>
                  </a:cubicBezTo>
                  <a:cubicBezTo>
                    <a:pt x="132" y="29"/>
                    <a:pt x="129" y="28"/>
                    <a:pt x="127" y="25"/>
                  </a:cubicBezTo>
                  <a:cubicBezTo>
                    <a:pt x="127" y="25"/>
                    <a:pt x="127" y="25"/>
                    <a:pt x="127" y="25"/>
                  </a:cubicBezTo>
                  <a:cubicBezTo>
                    <a:pt x="127" y="25"/>
                    <a:pt x="126" y="25"/>
                    <a:pt x="125" y="25"/>
                  </a:cubicBezTo>
                  <a:cubicBezTo>
                    <a:pt x="125" y="25"/>
                    <a:pt x="125" y="25"/>
                    <a:pt x="125" y="25"/>
                  </a:cubicBezTo>
                  <a:cubicBezTo>
                    <a:pt x="123" y="24"/>
                    <a:pt x="121" y="24"/>
                    <a:pt x="119" y="24"/>
                  </a:cubicBezTo>
                  <a:cubicBezTo>
                    <a:pt x="118" y="24"/>
                    <a:pt x="118" y="24"/>
                    <a:pt x="118" y="24"/>
                  </a:cubicBezTo>
                  <a:cubicBezTo>
                    <a:pt x="118" y="24"/>
                    <a:pt x="117" y="24"/>
                    <a:pt x="117" y="24"/>
                  </a:cubicBezTo>
                  <a:cubicBezTo>
                    <a:pt x="116" y="24"/>
                    <a:pt x="116" y="24"/>
                    <a:pt x="116" y="24"/>
                  </a:cubicBezTo>
                  <a:cubicBezTo>
                    <a:pt x="116" y="24"/>
                    <a:pt x="115" y="24"/>
                    <a:pt x="115" y="24"/>
                  </a:cubicBezTo>
                  <a:cubicBezTo>
                    <a:pt x="113" y="23"/>
                    <a:pt x="113" y="22"/>
                    <a:pt x="112" y="21"/>
                  </a:cubicBezTo>
                  <a:cubicBezTo>
                    <a:pt x="112" y="21"/>
                    <a:pt x="111" y="20"/>
                    <a:pt x="111" y="20"/>
                  </a:cubicBezTo>
                  <a:cubicBezTo>
                    <a:pt x="111" y="20"/>
                    <a:pt x="111" y="20"/>
                    <a:pt x="111" y="20"/>
                  </a:cubicBezTo>
                  <a:cubicBezTo>
                    <a:pt x="110" y="20"/>
                    <a:pt x="108" y="20"/>
                    <a:pt x="106" y="18"/>
                  </a:cubicBezTo>
                  <a:cubicBezTo>
                    <a:pt x="106" y="17"/>
                    <a:pt x="106" y="17"/>
                    <a:pt x="106" y="17"/>
                  </a:cubicBezTo>
                  <a:cubicBezTo>
                    <a:pt x="106" y="17"/>
                    <a:pt x="106" y="17"/>
                    <a:pt x="106" y="17"/>
                  </a:cubicBezTo>
                  <a:cubicBezTo>
                    <a:pt x="106" y="17"/>
                    <a:pt x="106" y="16"/>
                    <a:pt x="106" y="16"/>
                  </a:cubicBezTo>
                  <a:cubicBezTo>
                    <a:pt x="106" y="16"/>
                    <a:pt x="106" y="16"/>
                    <a:pt x="106" y="16"/>
                  </a:cubicBezTo>
                  <a:cubicBezTo>
                    <a:pt x="105" y="16"/>
                    <a:pt x="105" y="16"/>
                    <a:pt x="105" y="17"/>
                  </a:cubicBezTo>
                  <a:cubicBezTo>
                    <a:pt x="104" y="17"/>
                    <a:pt x="104" y="17"/>
                    <a:pt x="103" y="17"/>
                  </a:cubicBezTo>
                  <a:cubicBezTo>
                    <a:pt x="103" y="17"/>
                    <a:pt x="102" y="18"/>
                    <a:pt x="102" y="18"/>
                  </a:cubicBezTo>
                  <a:cubicBezTo>
                    <a:pt x="100" y="18"/>
                    <a:pt x="98" y="17"/>
                    <a:pt x="97" y="12"/>
                  </a:cubicBezTo>
                  <a:cubicBezTo>
                    <a:pt x="97" y="12"/>
                    <a:pt x="95" y="11"/>
                    <a:pt x="94" y="10"/>
                  </a:cubicBezTo>
                  <a:cubicBezTo>
                    <a:pt x="93" y="10"/>
                    <a:pt x="92" y="10"/>
                    <a:pt x="91" y="9"/>
                  </a:cubicBezTo>
                  <a:cubicBezTo>
                    <a:pt x="90" y="9"/>
                    <a:pt x="89" y="8"/>
                    <a:pt x="88" y="7"/>
                  </a:cubicBezTo>
                  <a:cubicBezTo>
                    <a:pt x="88" y="6"/>
                    <a:pt x="88" y="6"/>
                    <a:pt x="87" y="6"/>
                  </a:cubicBezTo>
                  <a:cubicBezTo>
                    <a:pt x="87" y="6"/>
                    <a:pt x="86" y="6"/>
                    <a:pt x="86" y="6"/>
                  </a:cubicBezTo>
                  <a:cubicBezTo>
                    <a:pt x="83" y="6"/>
                    <a:pt x="81" y="2"/>
                    <a:pt x="81" y="0"/>
                  </a:cubicBezTo>
                  <a:cubicBezTo>
                    <a:pt x="80" y="0"/>
                    <a:pt x="80" y="0"/>
                    <a:pt x="80" y="0"/>
                  </a:cubicBezTo>
                  <a:cubicBezTo>
                    <a:pt x="80" y="0"/>
                    <a:pt x="79" y="0"/>
                    <a:pt x="79" y="0"/>
                  </a:cubicBezTo>
                  <a:cubicBezTo>
                    <a:pt x="78" y="0"/>
                    <a:pt x="78" y="0"/>
                    <a:pt x="78" y="0"/>
                  </a:cubicBezTo>
                  <a:cubicBezTo>
                    <a:pt x="77" y="0"/>
                    <a:pt x="76" y="1"/>
                    <a:pt x="75" y="2"/>
                  </a:cubicBezTo>
                  <a:cubicBezTo>
                    <a:pt x="74" y="3"/>
                    <a:pt x="73" y="5"/>
                    <a:pt x="74" y="8"/>
                  </a:cubicBezTo>
                  <a:cubicBezTo>
                    <a:pt x="74" y="10"/>
                    <a:pt x="73" y="13"/>
                    <a:pt x="72" y="14"/>
                  </a:cubicBezTo>
                  <a:cubicBezTo>
                    <a:pt x="70" y="17"/>
                    <a:pt x="65" y="18"/>
                    <a:pt x="60" y="18"/>
                  </a:cubicBezTo>
                  <a:cubicBezTo>
                    <a:pt x="57" y="18"/>
                    <a:pt x="57" y="19"/>
                    <a:pt x="56" y="21"/>
                  </a:cubicBezTo>
                  <a:cubicBezTo>
                    <a:pt x="56" y="23"/>
                    <a:pt x="55" y="24"/>
                    <a:pt x="54" y="26"/>
                  </a:cubicBezTo>
                  <a:cubicBezTo>
                    <a:pt x="53" y="26"/>
                    <a:pt x="52" y="27"/>
                    <a:pt x="50" y="27"/>
                  </a:cubicBezTo>
                  <a:cubicBezTo>
                    <a:pt x="46" y="27"/>
                    <a:pt x="38" y="24"/>
                    <a:pt x="37" y="20"/>
                  </a:cubicBezTo>
                  <a:cubicBezTo>
                    <a:pt x="36" y="20"/>
                    <a:pt x="36" y="20"/>
                    <a:pt x="36" y="20"/>
                  </a:cubicBezTo>
                  <a:cubicBezTo>
                    <a:pt x="35" y="20"/>
                    <a:pt x="33" y="20"/>
                    <a:pt x="33" y="21"/>
                  </a:cubicBezTo>
                  <a:cubicBezTo>
                    <a:pt x="33" y="21"/>
                    <a:pt x="33" y="21"/>
                    <a:pt x="33" y="22"/>
                  </a:cubicBezTo>
                  <a:cubicBezTo>
                    <a:pt x="36" y="25"/>
                    <a:pt x="37" y="29"/>
                    <a:pt x="37" y="32"/>
                  </a:cubicBezTo>
                  <a:cubicBezTo>
                    <a:pt x="37" y="34"/>
                    <a:pt x="36" y="36"/>
                    <a:pt x="35" y="37"/>
                  </a:cubicBezTo>
                  <a:cubicBezTo>
                    <a:pt x="33" y="38"/>
                    <a:pt x="31" y="38"/>
                    <a:pt x="29" y="37"/>
                  </a:cubicBezTo>
                  <a:cubicBezTo>
                    <a:pt x="27" y="36"/>
                    <a:pt x="25" y="36"/>
                    <a:pt x="25" y="37"/>
                  </a:cubicBezTo>
                  <a:cubicBezTo>
                    <a:pt x="24" y="37"/>
                    <a:pt x="23" y="38"/>
                    <a:pt x="22" y="38"/>
                  </a:cubicBezTo>
                  <a:cubicBezTo>
                    <a:pt x="20" y="38"/>
                    <a:pt x="19" y="36"/>
                    <a:pt x="18" y="35"/>
                  </a:cubicBezTo>
                  <a:cubicBezTo>
                    <a:pt x="18" y="35"/>
                    <a:pt x="17" y="34"/>
                    <a:pt x="16" y="33"/>
                  </a:cubicBezTo>
                  <a:cubicBezTo>
                    <a:pt x="15" y="33"/>
                    <a:pt x="14" y="33"/>
                    <a:pt x="13" y="34"/>
                  </a:cubicBezTo>
                  <a:cubicBezTo>
                    <a:pt x="11" y="34"/>
                    <a:pt x="9" y="35"/>
                    <a:pt x="6" y="35"/>
                  </a:cubicBezTo>
                  <a:cubicBezTo>
                    <a:pt x="3" y="34"/>
                    <a:pt x="0" y="36"/>
                    <a:pt x="0" y="36"/>
                  </a:cubicBezTo>
                  <a:cubicBezTo>
                    <a:pt x="0" y="36"/>
                    <a:pt x="0" y="37"/>
                    <a:pt x="0" y="37"/>
                  </a:cubicBezTo>
                  <a:cubicBezTo>
                    <a:pt x="2" y="39"/>
                    <a:pt x="2" y="41"/>
                    <a:pt x="2" y="42"/>
                  </a:cubicBezTo>
                  <a:cubicBezTo>
                    <a:pt x="1" y="43"/>
                    <a:pt x="1" y="44"/>
                    <a:pt x="2" y="44"/>
                  </a:cubicBezTo>
                  <a:cubicBezTo>
                    <a:pt x="2" y="44"/>
                    <a:pt x="5" y="45"/>
                    <a:pt x="6" y="45"/>
                  </a:cubicBezTo>
                  <a:cubicBezTo>
                    <a:pt x="9" y="46"/>
                    <a:pt x="13" y="46"/>
                    <a:pt x="16" y="48"/>
                  </a:cubicBezTo>
                  <a:cubicBezTo>
                    <a:pt x="19" y="50"/>
                    <a:pt x="20" y="50"/>
                    <a:pt x="21" y="50"/>
                  </a:cubicBezTo>
                  <a:cubicBezTo>
                    <a:pt x="23" y="50"/>
                    <a:pt x="24" y="50"/>
                    <a:pt x="26" y="51"/>
                  </a:cubicBezTo>
                  <a:cubicBezTo>
                    <a:pt x="27" y="52"/>
                    <a:pt x="27" y="52"/>
                    <a:pt x="28" y="52"/>
                  </a:cubicBezTo>
                  <a:cubicBezTo>
                    <a:pt x="30" y="53"/>
                    <a:pt x="30" y="54"/>
                    <a:pt x="31" y="58"/>
                  </a:cubicBezTo>
                  <a:cubicBezTo>
                    <a:pt x="31" y="61"/>
                    <a:pt x="34" y="64"/>
                    <a:pt x="38" y="65"/>
                  </a:cubicBezTo>
                  <a:cubicBezTo>
                    <a:pt x="43" y="67"/>
                    <a:pt x="42" y="70"/>
                    <a:pt x="42" y="72"/>
                  </a:cubicBezTo>
                  <a:cubicBezTo>
                    <a:pt x="42" y="73"/>
                    <a:pt x="42" y="74"/>
                    <a:pt x="42" y="75"/>
                  </a:cubicBezTo>
                  <a:cubicBezTo>
                    <a:pt x="43" y="78"/>
                    <a:pt x="43" y="81"/>
                    <a:pt x="42" y="84"/>
                  </a:cubicBezTo>
                  <a:cubicBezTo>
                    <a:pt x="41" y="86"/>
                    <a:pt x="40" y="88"/>
                    <a:pt x="41" y="89"/>
                  </a:cubicBezTo>
                  <a:cubicBezTo>
                    <a:pt x="41" y="93"/>
                    <a:pt x="39" y="104"/>
                    <a:pt x="36" y="110"/>
                  </a:cubicBezTo>
                  <a:cubicBezTo>
                    <a:pt x="37" y="110"/>
                    <a:pt x="38" y="110"/>
                    <a:pt x="38" y="110"/>
                  </a:cubicBezTo>
                  <a:cubicBezTo>
                    <a:pt x="38" y="110"/>
                    <a:pt x="38" y="111"/>
                    <a:pt x="39" y="111"/>
                  </a:cubicBezTo>
                  <a:cubicBezTo>
                    <a:pt x="39" y="111"/>
                    <a:pt x="40" y="111"/>
                    <a:pt x="40" y="112"/>
                  </a:cubicBezTo>
                  <a:cubicBezTo>
                    <a:pt x="41" y="112"/>
                    <a:pt x="43" y="113"/>
                    <a:pt x="45" y="114"/>
                  </a:cubicBezTo>
                  <a:cubicBezTo>
                    <a:pt x="47" y="115"/>
                    <a:pt x="49" y="116"/>
                    <a:pt x="51" y="117"/>
                  </a:cubicBezTo>
                  <a:cubicBezTo>
                    <a:pt x="52" y="117"/>
                    <a:pt x="54" y="118"/>
                    <a:pt x="55" y="118"/>
                  </a:cubicBezTo>
                  <a:cubicBezTo>
                    <a:pt x="56" y="118"/>
                    <a:pt x="57" y="117"/>
                    <a:pt x="57" y="117"/>
                  </a:cubicBezTo>
                  <a:cubicBezTo>
                    <a:pt x="57" y="116"/>
                    <a:pt x="58" y="114"/>
                    <a:pt x="60" y="114"/>
                  </a:cubicBezTo>
                  <a:cubicBezTo>
                    <a:pt x="63" y="114"/>
                    <a:pt x="65" y="117"/>
                    <a:pt x="66" y="117"/>
                  </a:cubicBezTo>
                  <a:cubicBezTo>
                    <a:pt x="67" y="118"/>
                    <a:pt x="71" y="119"/>
                    <a:pt x="74" y="120"/>
                  </a:cubicBezTo>
                  <a:cubicBezTo>
                    <a:pt x="76" y="120"/>
                    <a:pt x="77" y="120"/>
                    <a:pt x="78" y="120"/>
                  </a:cubicBezTo>
                  <a:cubicBezTo>
                    <a:pt x="79" y="121"/>
                    <a:pt x="81" y="121"/>
                    <a:pt x="83" y="121"/>
                  </a:cubicBezTo>
                  <a:cubicBezTo>
                    <a:pt x="84" y="121"/>
                    <a:pt x="84" y="121"/>
                    <a:pt x="85" y="121"/>
                  </a:cubicBezTo>
                  <a:cubicBezTo>
                    <a:pt x="86" y="120"/>
                    <a:pt x="86" y="120"/>
                    <a:pt x="87" y="120"/>
                  </a:cubicBezTo>
                  <a:cubicBezTo>
                    <a:pt x="87" y="120"/>
                    <a:pt x="87" y="120"/>
                    <a:pt x="87"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3" name="Freeform 1212"/>
            <p:cNvSpPr>
              <a:spLocks/>
            </p:cNvSpPr>
            <p:nvPr/>
          </p:nvSpPr>
          <p:spPr bwMode="auto">
            <a:xfrm>
              <a:off x="2444" y="3312"/>
              <a:ext cx="134" cy="95"/>
            </a:xfrm>
            <a:custGeom>
              <a:avLst/>
              <a:gdLst>
                <a:gd name="T0" fmla="*/ 76 w 139"/>
                <a:gd name="T1" fmla="*/ 5 h 99"/>
                <a:gd name="T2" fmla="*/ 46 w 139"/>
                <a:gd name="T3" fmla="*/ 4 h 99"/>
                <a:gd name="T4" fmla="*/ 17 w 139"/>
                <a:gd name="T5" fmla="*/ 1 h 99"/>
                <a:gd name="T6" fmla="*/ 11 w 139"/>
                <a:gd name="T7" fmla="*/ 2 h 99"/>
                <a:gd name="T8" fmla="*/ 0 w 139"/>
                <a:gd name="T9" fmla="*/ 7 h 99"/>
                <a:gd name="T10" fmla="*/ 6 w 139"/>
                <a:gd name="T11" fmla="*/ 20 h 99"/>
                <a:gd name="T12" fmla="*/ 6 w 139"/>
                <a:gd name="T13" fmla="*/ 19 h 99"/>
                <a:gd name="T14" fmla="*/ 8 w 139"/>
                <a:gd name="T15" fmla="*/ 19 h 99"/>
                <a:gd name="T16" fmla="*/ 8 w 139"/>
                <a:gd name="T17" fmla="*/ 18 h 99"/>
                <a:gd name="T18" fmla="*/ 13 w 139"/>
                <a:gd name="T19" fmla="*/ 22 h 99"/>
                <a:gd name="T20" fmla="*/ 20 w 139"/>
                <a:gd name="T21" fmla="*/ 23 h 99"/>
                <a:gd name="T22" fmla="*/ 26 w 139"/>
                <a:gd name="T23" fmla="*/ 21 h 99"/>
                <a:gd name="T24" fmla="*/ 26 w 139"/>
                <a:gd name="T25" fmla="*/ 21 h 99"/>
                <a:gd name="T26" fmla="*/ 31 w 139"/>
                <a:gd name="T27" fmla="*/ 25 h 99"/>
                <a:gd name="T28" fmla="*/ 35 w 139"/>
                <a:gd name="T29" fmla="*/ 27 h 99"/>
                <a:gd name="T30" fmla="*/ 29 w 139"/>
                <a:gd name="T31" fmla="*/ 34 h 99"/>
                <a:gd name="T32" fmla="*/ 27 w 139"/>
                <a:gd name="T33" fmla="*/ 38 h 99"/>
                <a:gd name="T34" fmla="*/ 26 w 139"/>
                <a:gd name="T35" fmla="*/ 51 h 99"/>
                <a:gd name="T36" fmla="*/ 23 w 139"/>
                <a:gd name="T37" fmla="*/ 56 h 99"/>
                <a:gd name="T38" fmla="*/ 22 w 139"/>
                <a:gd name="T39" fmla="*/ 57 h 99"/>
                <a:gd name="T40" fmla="*/ 24 w 139"/>
                <a:gd name="T41" fmla="*/ 67 h 99"/>
                <a:gd name="T42" fmla="*/ 23 w 139"/>
                <a:gd name="T43" fmla="*/ 70 h 99"/>
                <a:gd name="T44" fmla="*/ 24 w 139"/>
                <a:gd name="T45" fmla="*/ 79 h 99"/>
                <a:gd name="T46" fmla="*/ 21 w 139"/>
                <a:gd name="T47" fmla="*/ 84 h 99"/>
                <a:gd name="T48" fmla="*/ 21 w 139"/>
                <a:gd name="T49" fmla="*/ 84 h 99"/>
                <a:gd name="T50" fmla="*/ 21 w 139"/>
                <a:gd name="T51" fmla="*/ 85 h 99"/>
                <a:gd name="T52" fmla="*/ 21 w 139"/>
                <a:gd name="T53" fmla="*/ 85 h 99"/>
                <a:gd name="T54" fmla="*/ 33 w 139"/>
                <a:gd name="T55" fmla="*/ 92 h 99"/>
                <a:gd name="T56" fmla="*/ 40 w 139"/>
                <a:gd name="T57" fmla="*/ 98 h 99"/>
                <a:gd name="T58" fmla="*/ 47 w 139"/>
                <a:gd name="T59" fmla="*/ 94 h 99"/>
                <a:gd name="T60" fmla="*/ 51 w 139"/>
                <a:gd name="T61" fmla="*/ 94 h 99"/>
                <a:gd name="T62" fmla="*/ 66 w 139"/>
                <a:gd name="T63" fmla="*/ 90 h 99"/>
                <a:gd name="T64" fmla="*/ 75 w 139"/>
                <a:gd name="T65" fmla="*/ 90 h 99"/>
                <a:gd name="T66" fmla="*/ 91 w 139"/>
                <a:gd name="T67" fmla="*/ 80 h 99"/>
                <a:gd name="T68" fmla="*/ 93 w 139"/>
                <a:gd name="T69" fmla="*/ 74 h 99"/>
                <a:gd name="T70" fmla="*/ 102 w 139"/>
                <a:gd name="T71" fmla="*/ 65 h 99"/>
                <a:gd name="T72" fmla="*/ 102 w 139"/>
                <a:gd name="T73" fmla="*/ 48 h 99"/>
                <a:gd name="T74" fmla="*/ 111 w 139"/>
                <a:gd name="T75" fmla="*/ 38 h 99"/>
                <a:gd name="T76" fmla="*/ 130 w 139"/>
                <a:gd name="T77" fmla="*/ 27 h 99"/>
                <a:gd name="T78" fmla="*/ 138 w 139"/>
                <a:gd name="T79" fmla="*/ 18 h 99"/>
                <a:gd name="T80" fmla="*/ 134 w 139"/>
                <a:gd name="T81" fmla="*/ 19 h 99"/>
                <a:gd name="T82" fmla="*/ 124 w 139"/>
                <a:gd name="T83" fmla="*/ 17 h 99"/>
                <a:gd name="T84" fmla="*/ 112 w 139"/>
                <a:gd name="T85" fmla="*/ 13 h 99"/>
                <a:gd name="T86" fmla="*/ 106 w 139"/>
                <a:gd name="T87" fmla="*/ 16 h 99"/>
                <a:gd name="T88" fmla="*/ 94 w 139"/>
                <a:gd name="T89" fmla="*/ 11 h 99"/>
                <a:gd name="T90" fmla="*/ 88 w 139"/>
                <a:gd name="T91" fmla="*/ 9 h 99"/>
                <a:gd name="T92" fmla="*/ 83 w 139"/>
                <a:gd name="T9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99">
                  <a:moveTo>
                    <a:pt x="83" y="6"/>
                  </a:moveTo>
                  <a:cubicBezTo>
                    <a:pt x="82" y="6"/>
                    <a:pt x="79" y="6"/>
                    <a:pt x="76" y="5"/>
                  </a:cubicBezTo>
                  <a:cubicBezTo>
                    <a:pt x="72" y="4"/>
                    <a:pt x="68" y="4"/>
                    <a:pt x="64" y="4"/>
                  </a:cubicBezTo>
                  <a:cubicBezTo>
                    <a:pt x="61" y="4"/>
                    <a:pt x="54" y="4"/>
                    <a:pt x="46" y="4"/>
                  </a:cubicBezTo>
                  <a:cubicBezTo>
                    <a:pt x="39" y="4"/>
                    <a:pt x="31" y="3"/>
                    <a:pt x="27" y="4"/>
                  </a:cubicBezTo>
                  <a:cubicBezTo>
                    <a:pt x="22" y="4"/>
                    <a:pt x="19" y="2"/>
                    <a:pt x="17" y="1"/>
                  </a:cubicBezTo>
                  <a:cubicBezTo>
                    <a:pt x="16" y="1"/>
                    <a:pt x="15" y="0"/>
                    <a:pt x="13" y="0"/>
                  </a:cubicBezTo>
                  <a:cubicBezTo>
                    <a:pt x="12" y="0"/>
                    <a:pt x="12" y="0"/>
                    <a:pt x="11" y="2"/>
                  </a:cubicBezTo>
                  <a:cubicBezTo>
                    <a:pt x="10" y="3"/>
                    <a:pt x="9" y="6"/>
                    <a:pt x="4" y="6"/>
                  </a:cubicBezTo>
                  <a:cubicBezTo>
                    <a:pt x="2" y="6"/>
                    <a:pt x="1" y="7"/>
                    <a:pt x="0" y="7"/>
                  </a:cubicBezTo>
                  <a:cubicBezTo>
                    <a:pt x="0" y="8"/>
                    <a:pt x="1" y="9"/>
                    <a:pt x="3" y="11"/>
                  </a:cubicBezTo>
                  <a:cubicBezTo>
                    <a:pt x="6" y="13"/>
                    <a:pt x="6" y="16"/>
                    <a:pt x="6" y="20"/>
                  </a:cubicBezTo>
                  <a:cubicBezTo>
                    <a:pt x="6" y="20"/>
                    <a:pt x="6" y="20"/>
                    <a:pt x="6" y="20"/>
                  </a:cubicBezTo>
                  <a:cubicBezTo>
                    <a:pt x="6" y="19"/>
                    <a:pt x="6" y="19"/>
                    <a:pt x="6" y="19"/>
                  </a:cubicBezTo>
                  <a:cubicBezTo>
                    <a:pt x="7" y="19"/>
                    <a:pt x="7" y="19"/>
                    <a:pt x="7" y="19"/>
                  </a:cubicBezTo>
                  <a:cubicBezTo>
                    <a:pt x="7" y="19"/>
                    <a:pt x="7" y="19"/>
                    <a:pt x="8" y="19"/>
                  </a:cubicBezTo>
                  <a:cubicBezTo>
                    <a:pt x="8" y="18"/>
                    <a:pt x="8" y="18"/>
                    <a:pt x="8" y="18"/>
                  </a:cubicBezTo>
                  <a:cubicBezTo>
                    <a:pt x="8" y="18"/>
                    <a:pt x="8" y="18"/>
                    <a:pt x="8" y="18"/>
                  </a:cubicBezTo>
                  <a:cubicBezTo>
                    <a:pt x="9" y="18"/>
                    <a:pt x="9" y="18"/>
                    <a:pt x="9" y="18"/>
                  </a:cubicBezTo>
                  <a:cubicBezTo>
                    <a:pt x="11" y="18"/>
                    <a:pt x="12" y="19"/>
                    <a:pt x="13" y="22"/>
                  </a:cubicBezTo>
                  <a:cubicBezTo>
                    <a:pt x="13" y="22"/>
                    <a:pt x="15" y="22"/>
                    <a:pt x="16" y="22"/>
                  </a:cubicBezTo>
                  <a:cubicBezTo>
                    <a:pt x="18" y="22"/>
                    <a:pt x="20" y="22"/>
                    <a:pt x="20" y="23"/>
                  </a:cubicBezTo>
                  <a:cubicBezTo>
                    <a:pt x="20" y="23"/>
                    <a:pt x="21" y="22"/>
                    <a:pt x="21" y="22"/>
                  </a:cubicBezTo>
                  <a:cubicBezTo>
                    <a:pt x="22" y="21"/>
                    <a:pt x="24" y="21"/>
                    <a:pt x="26" y="21"/>
                  </a:cubicBezTo>
                  <a:cubicBezTo>
                    <a:pt x="26" y="21"/>
                    <a:pt x="26" y="21"/>
                    <a:pt x="26" y="21"/>
                  </a:cubicBezTo>
                  <a:cubicBezTo>
                    <a:pt x="26" y="21"/>
                    <a:pt x="26" y="21"/>
                    <a:pt x="26" y="21"/>
                  </a:cubicBezTo>
                  <a:cubicBezTo>
                    <a:pt x="28" y="21"/>
                    <a:pt x="30" y="22"/>
                    <a:pt x="30" y="23"/>
                  </a:cubicBezTo>
                  <a:cubicBezTo>
                    <a:pt x="31" y="24"/>
                    <a:pt x="31" y="24"/>
                    <a:pt x="31" y="25"/>
                  </a:cubicBezTo>
                  <a:cubicBezTo>
                    <a:pt x="31" y="25"/>
                    <a:pt x="31" y="25"/>
                    <a:pt x="32" y="25"/>
                  </a:cubicBezTo>
                  <a:cubicBezTo>
                    <a:pt x="33" y="25"/>
                    <a:pt x="34" y="26"/>
                    <a:pt x="35" y="27"/>
                  </a:cubicBezTo>
                  <a:cubicBezTo>
                    <a:pt x="35" y="29"/>
                    <a:pt x="34" y="30"/>
                    <a:pt x="33" y="31"/>
                  </a:cubicBezTo>
                  <a:cubicBezTo>
                    <a:pt x="32" y="32"/>
                    <a:pt x="30" y="33"/>
                    <a:pt x="29" y="34"/>
                  </a:cubicBezTo>
                  <a:cubicBezTo>
                    <a:pt x="28" y="35"/>
                    <a:pt x="27" y="36"/>
                    <a:pt x="26" y="36"/>
                  </a:cubicBezTo>
                  <a:cubicBezTo>
                    <a:pt x="26" y="36"/>
                    <a:pt x="27" y="38"/>
                    <a:pt x="27" y="38"/>
                  </a:cubicBezTo>
                  <a:cubicBezTo>
                    <a:pt x="28" y="41"/>
                    <a:pt x="29" y="45"/>
                    <a:pt x="27" y="48"/>
                  </a:cubicBezTo>
                  <a:cubicBezTo>
                    <a:pt x="26" y="49"/>
                    <a:pt x="26" y="50"/>
                    <a:pt x="26" y="51"/>
                  </a:cubicBezTo>
                  <a:cubicBezTo>
                    <a:pt x="26" y="53"/>
                    <a:pt x="27" y="54"/>
                    <a:pt x="26" y="55"/>
                  </a:cubicBezTo>
                  <a:cubicBezTo>
                    <a:pt x="25" y="56"/>
                    <a:pt x="24" y="56"/>
                    <a:pt x="23" y="56"/>
                  </a:cubicBezTo>
                  <a:cubicBezTo>
                    <a:pt x="22" y="56"/>
                    <a:pt x="22" y="56"/>
                    <a:pt x="21" y="57"/>
                  </a:cubicBezTo>
                  <a:cubicBezTo>
                    <a:pt x="21" y="57"/>
                    <a:pt x="21" y="57"/>
                    <a:pt x="22" y="57"/>
                  </a:cubicBezTo>
                  <a:cubicBezTo>
                    <a:pt x="26" y="61"/>
                    <a:pt x="27" y="63"/>
                    <a:pt x="26" y="65"/>
                  </a:cubicBezTo>
                  <a:cubicBezTo>
                    <a:pt x="26" y="66"/>
                    <a:pt x="26" y="67"/>
                    <a:pt x="24" y="67"/>
                  </a:cubicBezTo>
                  <a:cubicBezTo>
                    <a:pt x="23" y="67"/>
                    <a:pt x="22" y="69"/>
                    <a:pt x="22" y="70"/>
                  </a:cubicBezTo>
                  <a:cubicBezTo>
                    <a:pt x="22" y="70"/>
                    <a:pt x="23" y="70"/>
                    <a:pt x="23" y="70"/>
                  </a:cubicBezTo>
                  <a:cubicBezTo>
                    <a:pt x="25" y="72"/>
                    <a:pt x="27" y="74"/>
                    <a:pt x="27" y="76"/>
                  </a:cubicBezTo>
                  <a:cubicBezTo>
                    <a:pt x="27" y="77"/>
                    <a:pt x="26" y="78"/>
                    <a:pt x="24" y="79"/>
                  </a:cubicBezTo>
                  <a:cubicBezTo>
                    <a:pt x="21" y="79"/>
                    <a:pt x="21" y="80"/>
                    <a:pt x="21" y="83"/>
                  </a:cubicBezTo>
                  <a:cubicBezTo>
                    <a:pt x="21" y="83"/>
                    <a:pt x="21" y="84"/>
                    <a:pt x="21" y="84"/>
                  </a:cubicBezTo>
                  <a:cubicBezTo>
                    <a:pt x="21" y="84"/>
                    <a:pt x="21" y="84"/>
                    <a:pt x="21" y="84"/>
                  </a:cubicBezTo>
                  <a:cubicBezTo>
                    <a:pt x="21" y="84"/>
                    <a:pt x="21" y="84"/>
                    <a:pt x="21" y="84"/>
                  </a:cubicBezTo>
                  <a:cubicBezTo>
                    <a:pt x="21" y="84"/>
                    <a:pt x="21" y="84"/>
                    <a:pt x="21" y="84"/>
                  </a:cubicBezTo>
                  <a:cubicBezTo>
                    <a:pt x="21" y="84"/>
                    <a:pt x="21" y="84"/>
                    <a:pt x="21" y="85"/>
                  </a:cubicBezTo>
                  <a:cubicBezTo>
                    <a:pt x="21" y="85"/>
                    <a:pt x="21" y="85"/>
                    <a:pt x="21" y="85"/>
                  </a:cubicBezTo>
                  <a:cubicBezTo>
                    <a:pt x="21" y="85"/>
                    <a:pt x="21" y="85"/>
                    <a:pt x="21" y="85"/>
                  </a:cubicBezTo>
                  <a:cubicBezTo>
                    <a:pt x="24" y="85"/>
                    <a:pt x="26" y="85"/>
                    <a:pt x="27" y="86"/>
                  </a:cubicBezTo>
                  <a:cubicBezTo>
                    <a:pt x="30" y="87"/>
                    <a:pt x="31" y="90"/>
                    <a:pt x="33" y="92"/>
                  </a:cubicBezTo>
                  <a:cubicBezTo>
                    <a:pt x="35" y="96"/>
                    <a:pt x="37" y="99"/>
                    <a:pt x="40" y="99"/>
                  </a:cubicBezTo>
                  <a:cubicBezTo>
                    <a:pt x="40" y="99"/>
                    <a:pt x="40" y="98"/>
                    <a:pt x="40" y="98"/>
                  </a:cubicBezTo>
                  <a:cubicBezTo>
                    <a:pt x="40" y="98"/>
                    <a:pt x="40" y="96"/>
                    <a:pt x="41" y="95"/>
                  </a:cubicBezTo>
                  <a:cubicBezTo>
                    <a:pt x="43" y="94"/>
                    <a:pt x="44" y="94"/>
                    <a:pt x="47" y="94"/>
                  </a:cubicBezTo>
                  <a:cubicBezTo>
                    <a:pt x="48" y="94"/>
                    <a:pt x="48" y="95"/>
                    <a:pt x="49" y="95"/>
                  </a:cubicBezTo>
                  <a:cubicBezTo>
                    <a:pt x="50" y="95"/>
                    <a:pt x="50" y="94"/>
                    <a:pt x="51" y="94"/>
                  </a:cubicBezTo>
                  <a:cubicBezTo>
                    <a:pt x="53" y="92"/>
                    <a:pt x="55" y="91"/>
                    <a:pt x="60" y="91"/>
                  </a:cubicBezTo>
                  <a:cubicBezTo>
                    <a:pt x="62" y="91"/>
                    <a:pt x="64" y="90"/>
                    <a:pt x="66" y="90"/>
                  </a:cubicBezTo>
                  <a:cubicBezTo>
                    <a:pt x="69" y="90"/>
                    <a:pt x="72" y="90"/>
                    <a:pt x="74" y="90"/>
                  </a:cubicBezTo>
                  <a:cubicBezTo>
                    <a:pt x="75" y="90"/>
                    <a:pt x="75" y="90"/>
                    <a:pt x="75" y="90"/>
                  </a:cubicBezTo>
                  <a:cubicBezTo>
                    <a:pt x="76" y="90"/>
                    <a:pt x="79" y="90"/>
                    <a:pt x="80" y="87"/>
                  </a:cubicBezTo>
                  <a:cubicBezTo>
                    <a:pt x="81" y="84"/>
                    <a:pt x="86" y="81"/>
                    <a:pt x="91" y="80"/>
                  </a:cubicBezTo>
                  <a:cubicBezTo>
                    <a:pt x="92" y="80"/>
                    <a:pt x="93" y="79"/>
                    <a:pt x="93" y="75"/>
                  </a:cubicBezTo>
                  <a:cubicBezTo>
                    <a:pt x="93" y="75"/>
                    <a:pt x="93" y="74"/>
                    <a:pt x="93" y="74"/>
                  </a:cubicBezTo>
                  <a:cubicBezTo>
                    <a:pt x="93" y="72"/>
                    <a:pt x="96" y="70"/>
                    <a:pt x="99" y="67"/>
                  </a:cubicBezTo>
                  <a:cubicBezTo>
                    <a:pt x="100" y="67"/>
                    <a:pt x="101" y="65"/>
                    <a:pt x="102" y="65"/>
                  </a:cubicBezTo>
                  <a:cubicBezTo>
                    <a:pt x="101" y="65"/>
                    <a:pt x="101" y="64"/>
                    <a:pt x="101" y="63"/>
                  </a:cubicBezTo>
                  <a:cubicBezTo>
                    <a:pt x="100" y="59"/>
                    <a:pt x="98" y="53"/>
                    <a:pt x="102" y="48"/>
                  </a:cubicBezTo>
                  <a:cubicBezTo>
                    <a:pt x="104" y="44"/>
                    <a:pt x="107" y="42"/>
                    <a:pt x="108" y="41"/>
                  </a:cubicBezTo>
                  <a:cubicBezTo>
                    <a:pt x="110" y="39"/>
                    <a:pt x="111" y="39"/>
                    <a:pt x="111" y="38"/>
                  </a:cubicBezTo>
                  <a:cubicBezTo>
                    <a:pt x="111" y="32"/>
                    <a:pt x="119" y="31"/>
                    <a:pt x="123" y="30"/>
                  </a:cubicBezTo>
                  <a:cubicBezTo>
                    <a:pt x="126" y="30"/>
                    <a:pt x="128" y="29"/>
                    <a:pt x="130" y="27"/>
                  </a:cubicBezTo>
                  <a:cubicBezTo>
                    <a:pt x="131" y="26"/>
                    <a:pt x="133" y="25"/>
                    <a:pt x="135" y="24"/>
                  </a:cubicBezTo>
                  <a:cubicBezTo>
                    <a:pt x="137" y="23"/>
                    <a:pt x="139" y="22"/>
                    <a:pt x="138" y="18"/>
                  </a:cubicBezTo>
                  <a:cubicBezTo>
                    <a:pt x="138" y="18"/>
                    <a:pt x="137" y="18"/>
                    <a:pt x="136" y="19"/>
                  </a:cubicBezTo>
                  <a:cubicBezTo>
                    <a:pt x="135" y="19"/>
                    <a:pt x="135" y="19"/>
                    <a:pt x="134" y="19"/>
                  </a:cubicBezTo>
                  <a:cubicBezTo>
                    <a:pt x="132" y="19"/>
                    <a:pt x="130" y="18"/>
                    <a:pt x="128" y="18"/>
                  </a:cubicBezTo>
                  <a:cubicBezTo>
                    <a:pt x="127" y="18"/>
                    <a:pt x="126" y="18"/>
                    <a:pt x="124" y="17"/>
                  </a:cubicBezTo>
                  <a:cubicBezTo>
                    <a:pt x="119" y="17"/>
                    <a:pt x="116" y="16"/>
                    <a:pt x="114" y="14"/>
                  </a:cubicBezTo>
                  <a:cubicBezTo>
                    <a:pt x="113" y="14"/>
                    <a:pt x="112" y="13"/>
                    <a:pt x="112" y="13"/>
                  </a:cubicBezTo>
                  <a:cubicBezTo>
                    <a:pt x="111" y="14"/>
                    <a:pt x="110" y="15"/>
                    <a:pt x="108" y="16"/>
                  </a:cubicBezTo>
                  <a:cubicBezTo>
                    <a:pt x="107" y="16"/>
                    <a:pt x="107" y="16"/>
                    <a:pt x="106" y="16"/>
                  </a:cubicBezTo>
                  <a:cubicBezTo>
                    <a:pt x="104" y="16"/>
                    <a:pt x="102" y="15"/>
                    <a:pt x="100" y="14"/>
                  </a:cubicBezTo>
                  <a:cubicBezTo>
                    <a:pt x="99" y="13"/>
                    <a:pt x="96" y="12"/>
                    <a:pt x="94" y="11"/>
                  </a:cubicBezTo>
                  <a:cubicBezTo>
                    <a:pt x="92" y="11"/>
                    <a:pt x="90" y="10"/>
                    <a:pt x="89" y="9"/>
                  </a:cubicBezTo>
                  <a:cubicBezTo>
                    <a:pt x="89" y="9"/>
                    <a:pt x="89" y="9"/>
                    <a:pt x="88" y="9"/>
                  </a:cubicBezTo>
                  <a:cubicBezTo>
                    <a:pt x="88" y="8"/>
                    <a:pt x="87" y="8"/>
                    <a:pt x="86" y="7"/>
                  </a:cubicBezTo>
                  <a:cubicBezTo>
                    <a:pt x="85" y="7"/>
                    <a:pt x="84" y="6"/>
                    <a:pt x="8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4" name="Freeform 1213"/>
            <p:cNvSpPr>
              <a:spLocks/>
            </p:cNvSpPr>
            <p:nvPr/>
          </p:nvSpPr>
          <p:spPr bwMode="auto">
            <a:xfrm>
              <a:off x="2685" y="3270"/>
              <a:ext cx="31" cy="15"/>
            </a:xfrm>
            <a:custGeom>
              <a:avLst/>
              <a:gdLst>
                <a:gd name="T0" fmla="*/ 33 w 33"/>
                <a:gd name="T1" fmla="*/ 1 h 16"/>
                <a:gd name="T2" fmla="*/ 33 w 33"/>
                <a:gd name="T3" fmla="*/ 0 h 16"/>
                <a:gd name="T4" fmla="*/ 33 w 33"/>
                <a:gd name="T5" fmla="*/ 0 h 16"/>
                <a:gd name="T6" fmla="*/ 32 w 33"/>
                <a:gd name="T7" fmla="*/ 0 h 16"/>
                <a:gd name="T8" fmla="*/ 31 w 33"/>
                <a:gd name="T9" fmla="*/ 1 h 16"/>
                <a:gd name="T10" fmla="*/ 31 w 33"/>
                <a:gd name="T11" fmla="*/ 1 h 16"/>
                <a:gd name="T12" fmla="*/ 30 w 33"/>
                <a:gd name="T13" fmla="*/ 1 h 16"/>
                <a:gd name="T14" fmla="*/ 29 w 33"/>
                <a:gd name="T15" fmla="*/ 2 h 16"/>
                <a:gd name="T16" fmla="*/ 28 w 33"/>
                <a:gd name="T17" fmla="*/ 2 h 16"/>
                <a:gd name="T18" fmla="*/ 25 w 33"/>
                <a:gd name="T19" fmla="*/ 2 h 16"/>
                <a:gd name="T20" fmla="*/ 20 w 33"/>
                <a:gd name="T21" fmla="*/ 4 h 16"/>
                <a:gd name="T22" fmla="*/ 16 w 33"/>
                <a:gd name="T23" fmla="*/ 6 h 16"/>
                <a:gd name="T24" fmla="*/ 11 w 33"/>
                <a:gd name="T25" fmla="*/ 5 h 16"/>
                <a:gd name="T26" fmla="*/ 3 w 33"/>
                <a:gd name="T27" fmla="*/ 3 h 16"/>
                <a:gd name="T28" fmla="*/ 0 w 33"/>
                <a:gd name="T29" fmla="*/ 3 h 16"/>
                <a:gd name="T30" fmla="*/ 0 w 33"/>
                <a:gd name="T31" fmla="*/ 4 h 16"/>
                <a:gd name="T32" fmla="*/ 0 w 33"/>
                <a:gd name="T33" fmla="*/ 5 h 16"/>
                <a:gd name="T34" fmla="*/ 0 w 33"/>
                <a:gd name="T35" fmla="*/ 8 h 16"/>
                <a:gd name="T36" fmla="*/ 0 w 33"/>
                <a:gd name="T37" fmla="*/ 8 h 16"/>
                <a:gd name="T38" fmla="*/ 0 w 33"/>
                <a:gd name="T39" fmla="*/ 11 h 16"/>
                <a:gd name="T40" fmla="*/ 0 w 33"/>
                <a:gd name="T41" fmla="*/ 12 h 16"/>
                <a:gd name="T42" fmla="*/ 0 w 33"/>
                <a:gd name="T43" fmla="*/ 13 h 16"/>
                <a:gd name="T44" fmla="*/ 3 w 33"/>
                <a:gd name="T45" fmla="*/ 13 h 16"/>
                <a:gd name="T46" fmla="*/ 6 w 33"/>
                <a:gd name="T47" fmla="*/ 13 h 16"/>
                <a:gd name="T48" fmla="*/ 9 w 33"/>
                <a:gd name="T49" fmla="*/ 16 h 16"/>
                <a:gd name="T50" fmla="*/ 9 w 33"/>
                <a:gd name="T51" fmla="*/ 16 h 16"/>
                <a:gd name="T52" fmla="*/ 9 w 33"/>
                <a:gd name="T53" fmla="*/ 16 h 16"/>
                <a:gd name="T54" fmla="*/ 10 w 33"/>
                <a:gd name="T55" fmla="*/ 16 h 16"/>
                <a:gd name="T56" fmla="*/ 11 w 33"/>
                <a:gd name="T57" fmla="*/ 16 h 16"/>
                <a:gd name="T58" fmla="*/ 11 w 33"/>
                <a:gd name="T59" fmla="*/ 16 h 16"/>
                <a:gd name="T60" fmla="*/ 12 w 33"/>
                <a:gd name="T61" fmla="*/ 16 h 16"/>
                <a:gd name="T62" fmla="*/ 12 w 33"/>
                <a:gd name="T63" fmla="*/ 16 h 16"/>
                <a:gd name="T64" fmla="*/ 13 w 33"/>
                <a:gd name="T65" fmla="*/ 15 h 16"/>
                <a:gd name="T66" fmla="*/ 13 w 33"/>
                <a:gd name="T67" fmla="*/ 15 h 16"/>
                <a:gd name="T68" fmla="*/ 13 w 33"/>
                <a:gd name="T69" fmla="*/ 15 h 16"/>
                <a:gd name="T70" fmla="*/ 14 w 33"/>
                <a:gd name="T71" fmla="*/ 15 h 16"/>
                <a:gd name="T72" fmla="*/ 14 w 33"/>
                <a:gd name="T73" fmla="*/ 15 h 16"/>
                <a:gd name="T74" fmla="*/ 14 w 33"/>
                <a:gd name="T75" fmla="*/ 15 h 16"/>
                <a:gd name="T76" fmla="*/ 14 w 33"/>
                <a:gd name="T77" fmla="*/ 15 h 16"/>
                <a:gd name="T78" fmla="*/ 14 w 33"/>
                <a:gd name="T79" fmla="*/ 15 h 16"/>
                <a:gd name="T80" fmla="*/ 19 w 33"/>
                <a:gd name="T81" fmla="*/ 15 h 16"/>
                <a:gd name="T82" fmla="*/ 21 w 33"/>
                <a:gd name="T83" fmla="*/ 16 h 16"/>
                <a:gd name="T84" fmla="*/ 25 w 33"/>
                <a:gd name="T85" fmla="*/ 10 h 16"/>
                <a:gd name="T86" fmla="*/ 26 w 33"/>
                <a:gd name="T87" fmla="*/ 9 h 16"/>
                <a:gd name="T88" fmla="*/ 29 w 33"/>
                <a:gd name="T89" fmla="*/ 5 h 16"/>
                <a:gd name="T90" fmla="*/ 29 w 33"/>
                <a:gd name="T91" fmla="*/ 4 h 16"/>
                <a:gd name="T92" fmla="*/ 30 w 33"/>
                <a:gd name="T93" fmla="*/ 4 h 16"/>
                <a:gd name="T94" fmla="*/ 31 w 33"/>
                <a:gd name="T95" fmla="*/ 3 h 16"/>
                <a:gd name="T96" fmla="*/ 32 w 33"/>
                <a:gd name="T97" fmla="*/ 3 h 16"/>
                <a:gd name="T98" fmla="*/ 32 w 33"/>
                <a:gd name="T99" fmla="*/ 2 h 16"/>
                <a:gd name="T100" fmla="*/ 33 w 33"/>
                <a:gd name="T101" fmla="*/ 1 h 16"/>
                <a:gd name="T102" fmla="*/ 33 w 33"/>
                <a:gd name="T10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16">
                  <a:moveTo>
                    <a:pt x="33" y="1"/>
                  </a:moveTo>
                  <a:cubicBezTo>
                    <a:pt x="33" y="1"/>
                    <a:pt x="33" y="0"/>
                    <a:pt x="33" y="0"/>
                  </a:cubicBezTo>
                  <a:cubicBezTo>
                    <a:pt x="33" y="0"/>
                    <a:pt x="33" y="0"/>
                    <a:pt x="33" y="0"/>
                  </a:cubicBezTo>
                  <a:cubicBezTo>
                    <a:pt x="32" y="0"/>
                    <a:pt x="32" y="0"/>
                    <a:pt x="32" y="0"/>
                  </a:cubicBezTo>
                  <a:cubicBezTo>
                    <a:pt x="32" y="0"/>
                    <a:pt x="32" y="1"/>
                    <a:pt x="31" y="1"/>
                  </a:cubicBezTo>
                  <a:cubicBezTo>
                    <a:pt x="31" y="1"/>
                    <a:pt x="31" y="1"/>
                    <a:pt x="31" y="1"/>
                  </a:cubicBezTo>
                  <a:cubicBezTo>
                    <a:pt x="30" y="1"/>
                    <a:pt x="30" y="1"/>
                    <a:pt x="30" y="1"/>
                  </a:cubicBezTo>
                  <a:cubicBezTo>
                    <a:pt x="29" y="2"/>
                    <a:pt x="29" y="2"/>
                    <a:pt x="29" y="2"/>
                  </a:cubicBezTo>
                  <a:cubicBezTo>
                    <a:pt x="28" y="2"/>
                    <a:pt x="28" y="2"/>
                    <a:pt x="28" y="2"/>
                  </a:cubicBezTo>
                  <a:cubicBezTo>
                    <a:pt x="27" y="2"/>
                    <a:pt x="26" y="2"/>
                    <a:pt x="25" y="2"/>
                  </a:cubicBezTo>
                  <a:cubicBezTo>
                    <a:pt x="23" y="2"/>
                    <a:pt x="21" y="3"/>
                    <a:pt x="20" y="4"/>
                  </a:cubicBezTo>
                  <a:cubicBezTo>
                    <a:pt x="18" y="5"/>
                    <a:pt x="17" y="6"/>
                    <a:pt x="16" y="6"/>
                  </a:cubicBezTo>
                  <a:cubicBezTo>
                    <a:pt x="15" y="6"/>
                    <a:pt x="13" y="5"/>
                    <a:pt x="11" y="5"/>
                  </a:cubicBezTo>
                  <a:cubicBezTo>
                    <a:pt x="8" y="4"/>
                    <a:pt x="5" y="4"/>
                    <a:pt x="3" y="3"/>
                  </a:cubicBezTo>
                  <a:cubicBezTo>
                    <a:pt x="2" y="3"/>
                    <a:pt x="1" y="3"/>
                    <a:pt x="0" y="3"/>
                  </a:cubicBezTo>
                  <a:cubicBezTo>
                    <a:pt x="0" y="3"/>
                    <a:pt x="0" y="4"/>
                    <a:pt x="0" y="4"/>
                  </a:cubicBezTo>
                  <a:cubicBezTo>
                    <a:pt x="0" y="4"/>
                    <a:pt x="0" y="5"/>
                    <a:pt x="0" y="5"/>
                  </a:cubicBezTo>
                  <a:cubicBezTo>
                    <a:pt x="0" y="6"/>
                    <a:pt x="0" y="7"/>
                    <a:pt x="0" y="8"/>
                  </a:cubicBezTo>
                  <a:cubicBezTo>
                    <a:pt x="0" y="8"/>
                    <a:pt x="0" y="8"/>
                    <a:pt x="0" y="8"/>
                  </a:cubicBezTo>
                  <a:cubicBezTo>
                    <a:pt x="0" y="9"/>
                    <a:pt x="0" y="10"/>
                    <a:pt x="0" y="11"/>
                  </a:cubicBezTo>
                  <a:cubicBezTo>
                    <a:pt x="0" y="12"/>
                    <a:pt x="0" y="12"/>
                    <a:pt x="0" y="12"/>
                  </a:cubicBezTo>
                  <a:cubicBezTo>
                    <a:pt x="0" y="13"/>
                    <a:pt x="0" y="13"/>
                    <a:pt x="0" y="13"/>
                  </a:cubicBezTo>
                  <a:cubicBezTo>
                    <a:pt x="1" y="13"/>
                    <a:pt x="2" y="13"/>
                    <a:pt x="3" y="13"/>
                  </a:cubicBezTo>
                  <a:cubicBezTo>
                    <a:pt x="4" y="13"/>
                    <a:pt x="5" y="13"/>
                    <a:pt x="6" y="13"/>
                  </a:cubicBezTo>
                  <a:cubicBezTo>
                    <a:pt x="8" y="14"/>
                    <a:pt x="8" y="15"/>
                    <a:pt x="9" y="16"/>
                  </a:cubicBezTo>
                  <a:cubicBezTo>
                    <a:pt x="9" y="16"/>
                    <a:pt x="9" y="16"/>
                    <a:pt x="9" y="16"/>
                  </a:cubicBezTo>
                  <a:cubicBezTo>
                    <a:pt x="9" y="16"/>
                    <a:pt x="9" y="16"/>
                    <a:pt x="9" y="16"/>
                  </a:cubicBezTo>
                  <a:cubicBezTo>
                    <a:pt x="9" y="16"/>
                    <a:pt x="10" y="16"/>
                    <a:pt x="10" y="16"/>
                  </a:cubicBezTo>
                  <a:cubicBezTo>
                    <a:pt x="10" y="16"/>
                    <a:pt x="11" y="16"/>
                    <a:pt x="11" y="16"/>
                  </a:cubicBezTo>
                  <a:cubicBezTo>
                    <a:pt x="11" y="16"/>
                    <a:pt x="11" y="16"/>
                    <a:pt x="11" y="16"/>
                  </a:cubicBezTo>
                  <a:cubicBezTo>
                    <a:pt x="12" y="16"/>
                    <a:pt x="12" y="16"/>
                    <a:pt x="12" y="16"/>
                  </a:cubicBezTo>
                  <a:cubicBezTo>
                    <a:pt x="12" y="16"/>
                    <a:pt x="12" y="16"/>
                    <a:pt x="12" y="16"/>
                  </a:cubicBezTo>
                  <a:cubicBezTo>
                    <a:pt x="13" y="16"/>
                    <a:pt x="13" y="15"/>
                    <a:pt x="13" y="15"/>
                  </a:cubicBezTo>
                  <a:cubicBezTo>
                    <a:pt x="13" y="15"/>
                    <a:pt x="13" y="15"/>
                    <a:pt x="13" y="15"/>
                  </a:cubicBezTo>
                  <a:cubicBezTo>
                    <a:pt x="13" y="15"/>
                    <a:pt x="13" y="15"/>
                    <a:pt x="13"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6" y="15"/>
                    <a:pt x="18" y="15"/>
                    <a:pt x="19" y="15"/>
                  </a:cubicBezTo>
                  <a:cubicBezTo>
                    <a:pt x="20" y="15"/>
                    <a:pt x="20" y="16"/>
                    <a:pt x="21" y="16"/>
                  </a:cubicBezTo>
                  <a:cubicBezTo>
                    <a:pt x="21" y="14"/>
                    <a:pt x="23" y="11"/>
                    <a:pt x="25" y="10"/>
                  </a:cubicBezTo>
                  <a:cubicBezTo>
                    <a:pt x="25" y="10"/>
                    <a:pt x="26" y="10"/>
                    <a:pt x="26" y="9"/>
                  </a:cubicBezTo>
                  <a:cubicBezTo>
                    <a:pt x="26" y="8"/>
                    <a:pt x="26" y="5"/>
                    <a:pt x="29" y="5"/>
                  </a:cubicBezTo>
                  <a:cubicBezTo>
                    <a:pt x="29" y="5"/>
                    <a:pt x="29" y="5"/>
                    <a:pt x="29" y="4"/>
                  </a:cubicBezTo>
                  <a:cubicBezTo>
                    <a:pt x="30" y="4"/>
                    <a:pt x="30" y="4"/>
                    <a:pt x="30" y="4"/>
                  </a:cubicBezTo>
                  <a:cubicBezTo>
                    <a:pt x="30" y="4"/>
                    <a:pt x="31" y="4"/>
                    <a:pt x="31" y="3"/>
                  </a:cubicBezTo>
                  <a:cubicBezTo>
                    <a:pt x="31" y="3"/>
                    <a:pt x="32" y="3"/>
                    <a:pt x="32" y="3"/>
                  </a:cubicBezTo>
                  <a:cubicBezTo>
                    <a:pt x="32" y="2"/>
                    <a:pt x="32" y="2"/>
                    <a:pt x="32" y="2"/>
                  </a:cubicBezTo>
                  <a:cubicBezTo>
                    <a:pt x="33" y="2"/>
                    <a:pt x="33" y="2"/>
                    <a:pt x="33" y="1"/>
                  </a:cubicBezTo>
                  <a:cubicBezTo>
                    <a:pt x="33" y="1"/>
                    <a:pt x="33" y="1"/>
                    <a:pt x="3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5" name="Freeform 1214"/>
            <p:cNvSpPr>
              <a:spLocks/>
            </p:cNvSpPr>
            <p:nvPr/>
          </p:nvSpPr>
          <p:spPr bwMode="auto">
            <a:xfrm>
              <a:off x="2760" y="3338"/>
              <a:ext cx="64" cy="62"/>
            </a:xfrm>
            <a:custGeom>
              <a:avLst/>
              <a:gdLst>
                <a:gd name="T0" fmla="*/ 66 w 67"/>
                <a:gd name="T1" fmla="*/ 0 h 65"/>
                <a:gd name="T2" fmla="*/ 65 w 67"/>
                <a:gd name="T3" fmla="*/ 1 h 65"/>
                <a:gd name="T4" fmla="*/ 59 w 67"/>
                <a:gd name="T5" fmla="*/ 5 h 65"/>
                <a:gd name="T6" fmla="*/ 48 w 67"/>
                <a:gd name="T7" fmla="*/ 4 h 65"/>
                <a:gd name="T8" fmla="*/ 41 w 67"/>
                <a:gd name="T9" fmla="*/ 3 h 65"/>
                <a:gd name="T10" fmla="*/ 38 w 67"/>
                <a:gd name="T11" fmla="*/ 3 h 65"/>
                <a:gd name="T12" fmla="*/ 35 w 67"/>
                <a:gd name="T13" fmla="*/ 3 h 65"/>
                <a:gd name="T14" fmla="*/ 33 w 67"/>
                <a:gd name="T15" fmla="*/ 3 h 65"/>
                <a:gd name="T16" fmla="*/ 32 w 67"/>
                <a:gd name="T17" fmla="*/ 3 h 65"/>
                <a:gd name="T18" fmla="*/ 31 w 67"/>
                <a:gd name="T19" fmla="*/ 4 h 65"/>
                <a:gd name="T20" fmla="*/ 30 w 67"/>
                <a:gd name="T21" fmla="*/ 5 h 65"/>
                <a:gd name="T22" fmla="*/ 28 w 67"/>
                <a:gd name="T23" fmla="*/ 6 h 65"/>
                <a:gd name="T24" fmla="*/ 27 w 67"/>
                <a:gd name="T25" fmla="*/ 7 h 65"/>
                <a:gd name="T26" fmla="*/ 25 w 67"/>
                <a:gd name="T27" fmla="*/ 8 h 65"/>
                <a:gd name="T28" fmla="*/ 23 w 67"/>
                <a:gd name="T29" fmla="*/ 8 h 65"/>
                <a:gd name="T30" fmla="*/ 21 w 67"/>
                <a:gd name="T31" fmla="*/ 9 h 65"/>
                <a:gd name="T32" fmla="*/ 20 w 67"/>
                <a:gd name="T33" fmla="*/ 9 h 65"/>
                <a:gd name="T34" fmla="*/ 15 w 67"/>
                <a:gd name="T35" fmla="*/ 12 h 65"/>
                <a:gd name="T36" fmla="*/ 14 w 67"/>
                <a:gd name="T37" fmla="*/ 12 h 65"/>
                <a:gd name="T38" fmla="*/ 11 w 67"/>
                <a:gd name="T39" fmla="*/ 12 h 65"/>
                <a:gd name="T40" fmla="*/ 9 w 67"/>
                <a:gd name="T41" fmla="*/ 12 h 65"/>
                <a:gd name="T42" fmla="*/ 8 w 67"/>
                <a:gd name="T43" fmla="*/ 14 h 65"/>
                <a:gd name="T44" fmla="*/ 7 w 67"/>
                <a:gd name="T45" fmla="*/ 16 h 65"/>
                <a:gd name="T46" fmla="*/ 5 w 67"/>
                <a:gd name="T47" fmla="*/ 19 h 65"/>
                <a:gd name="T48" fmla="*/ 2 w 67"/>
                <a:gd name="T49" fmla="*/ 23 h 65"/>
                <a:gd name="T50" fmla="*/ 1 w 67"/>
                <a:gd name="T51" fmla="*/ 24 h 65"/>
                <a:gd name="T52" fmla="*/ 1 w 67"/>
                <a:gd name="T53" fmla="*/ 25 h 65"/>
                <a:gd name="T54" fmla="*/ 0 w 67"/>
                <a:gd name="T55" fmla="*/ 26 h 65"/>
                <a:gd name="T56" fmla="*/ 6 w 67"/>
                <a:gd name="T57" fmla="*/ 38 h 65"/>
                <a:gd name="T58" fmla="*/ 11 w 67"/>
                <a:gd name="T59" fmla="*/ 39 h 65"/>
                <a:gd name="T60" fmla="*/ 25 w 67"/>
                <a:gd name="T61" fmla="*/ 44 h 65"/>
                <a:gd name="T62" fmla="*/ 19 w 67"/>
                <a:gd name="T63" fmla="*/ 46 h 65"/>
                <a:gd name="T64" fmla="*/ 11 w 67"/>
                <a:gd name="T65" fmla="*/ 47 h 65"/>
                <a:gd name="T66" fmla="*/ 15 w 67"/>
                <a:gd name="T67" fmla="*/ 55 h 65"/>
                <a:gd name="T68" fmla="*/ 19 w 67"/>
                <a:gd name="T69" fmla="*/ 60 h 65"/>
                <a:gd name="T70" fmla="*/ 28 w 67"/>
                <a:gd name="T71" fmla="*/ 65 h 65"/>
                <a:gd name="T72" fmla="*/ 26 w 67"/>
                <a:gd name="T73" fmla="*/ 55 h 65"/>
                <a:gd name="T74" fmla="*/ 30 w 67"/>
                <a:gd name="T75" fmla="*/ 54 h 65"/>
                <a:gd name="T76" fmla="*/ 34 w 67"/>
                <a:gd name="T77" fmla="*/ 54 h 65"/>
                <a:gd name="T78" fmla="*/ 30 w 67"/>
                <a:gd name="T79" fmla="*/ 53 h 65"/>
                <a:gd name="T80" fmla="*/ 27 w 67"/>
                <a:gd name="T81" fmla="*/ 48 h 65"/>
                <a:gd name="T82" fmla="*/ 39 w 67"/>
                <a:gd name="T83" fmla="*/ 47 h 65"/>
                <a:gd name="T84" fmla="*/ 41 w 67"/>
                <a:gd name="T85" fmla="*/ 43 h 65"/>
                <a:gd name="T86" fmla="*/ 34 w 67"/>
                <a:gd name="T87" fmla="*/ 41 h 65"/>
                <a:gd name="T88" fmla="*/ 28 w 67"/>
                <a:gd name="T89" fmla="*/ 40 h 65"/>
                <a:gd name="T90" fmla="*/ 29 w 67"/>
                <a:gd name="T91" fmla="*/ 34 h 65"/>
                <a:gd name="T92" fmla="*/ 26 w 67"/>
                <a:gd name="T93" fmla="*/ 26 h 65"/>
                <a:gd name="T94" fmla="*/ 21 w 67"/>
                <a:gd name="T95" fmla="*/ 16 h 65"/>
                <a:gd name="T96" fmla="*/ 31 w 67"/>
                <a:gd name="T97" fmla="*/ 16 h 65"/>
                <a:gd name="T98" fmla="*/ 37 w 67"/>
                <a:gd name="T99" fmla="*/ 16 h 65"/>
                <a:gd name="T100" fmla="*/ 43 w 67"/>
                <a:gd name="T101" fmla="*/ 7 h 65"/>
                <a:gd name="T102" fmla="*/ 48 w 67"/>
                <a:gd name="T103" fmla="*/ 10 h 65"/>
                <a:gd name="T104" fmla="*/ 56 w 67"/>
                <a:gd name="T105" fmla="*/ 6 h 65"/>
                <a:gd name="T106" fmla="*/ 63 w 67"/>
                <a:gd name="T107" fmla="*/ 9 h 65"/>
                <a:gd name="T108" fmla="*/ 64 w 67"/>
                <a:gd name="T109" fmla="*/ 8 h 65"/>
                <a:gd name="T110" fmla="*/ 66 w 67"/>
                <a:gd name="T111" fmla="*/ 4 h 65"/>
                <a:gd name="T112" fmla="*/ 67 w 67"/>
                <a:gd name="T113" fmla="*/ 1 h 65"/>
                <a:gd name="T114" fmla="*/ 67 w 67"/>
                <a:gd name="T11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65">
                  <a:moveTo>
                    <a:pt x="67" y="0"/>
                  </a:moveTo>
                  <a:cubicBezTo>
                    <a:pt x="67" y="0"/>
                    <a:pt x="66" y="0"/>
                    <a:pt x="66" y="0"/>
                  </a:cubicBezTo>
                  <a:cubicBezTo>
                    <a:pt x="66" y="0"/>
                    <a:pt x="66" y="1"/>
                    <a:pt x="66" y="1"/>
                  </a:cubicBezTo>
                  <a:cubicBezTo>
                    <a:pt x="66" y="1"/>
                    <a:pt x="65" y="1"/>
                    <a:pt x="65" y="1"/>
                  </a:cubicBezTo>
                  <a:cubicBezTo>
                    <a:pt x="65" y="2"/>
                    <a:pt x="65" y="2"/>
                    <a:pt x="65" y="3"/>
                  </a:cubicBezTo>
                  <a:cubicBezTo>
                    <a:pt x="63" y="5"/>
                    <a:pt x="60" y="5"/>
                    <a:pt x="59" y="5"/>
                  </a:cubicBezTo>
                  <a:cubicBezTo>
                    <a:pt x="59" y="5"/>
                    <a:pt x="59" y="5"/>
                    <a:pt x="59" y="5"/>
                  </a:cubicBezTo>
                  <a:cubicBezTo>
                    <a:pt x="57" y="5"/>
                    <a:pt x="51" y="5"/>
                    <a:pt x="48" y="4"/>
                  </a:cubicBezTo>
                  <a:cubicBezTo>
                    <a:pt x="47" y="3"/>
                    <a:pt x="46" y="3"/>
                    <a:pt x="46" y="3"/>
                  </a:cubicBezTo>
                  <a:cubicBezTo>
                    <a:pt x="46" y="3"/>
                    <a:pt x="45" y="3"/>
                    <a:pt x="41" y="3"/>
                  </a:cubicBezTo>
                  <a:cubicBezTo>
                    <a:pt x="40" y="3"/>
                    <a:pt x="39" y="3"/>
                    <a:pt x="39" y="3"/>
                  </a:cubicBezTo>
                  <a:cubicBezTo>
                    <a:pt x="38" y="3"/>
                    <a:pt x="38" y="3"/>
                    <a:pt x="38" y="3"/>
                  </a:cubicBezTo>
                  <a:cubicBezTo>
                    <a:pt x="37" y="3"/>
                    <a:pt x="37" y="3"/>
                    <a:pt x="36" y="3"/>
                  </a:cubicBezTo>
                  <a:cubicBezTo>
                    <a:pt x="36" y="3"/>
                    <a:pt x="36" y="3"/>
                    <a:pt x="35" y="3"/>
                  </a:cubicBezTo>
                  <a:cubicBezTo>
                    <a:pt x="35" y="3"/>
                    <a:pt x="34" y="3"/>
                    <a:pt x="34" y="3"/>
                  </a:cubicBezTo>
                  <a:cubicBezTo>
                    <a:pt x="34" y="3"/>
                    <a:pt x="33" y="3"/>
                    <a:pt x="33" y="3"/>
                  </a:cubicBezTo>
                  <a:cubicBezTo>
                    <a:pt x="33" y="3"/>
                    <a:pt x="33" y="3"/>
                    <a:pt x="33" y="3"/>
                  </a:cubicBezTo>
                  <a:cubicBezTo>
                    <a:pt x="33" y="3"/>
                    <a:pt x="33" y="3"/>
                    <a:pt x="32" y="3"/>
                  </a:cubicBezTo>
                  <a:cubicBezTo>
                    <a:pt x="32" y="3"/>
                    <a:pt x="32" y="4"/>
                    <a:pt x="32" y="4"/>
                  </a:cubicBezTo>
                  <a:cubicBezTo>
                    <a:pt x="32" y="4"/>
                    <a:pt x="32" y="4"/>
                    <a:pt x="31" y="4"/>
                  </a:cubicBezTo>
                  <a:cubicBezTo>
                    <a:pt x="31" y="4"/>
                    <a:pt x="31" y="4"/>
                    <a:pt x="31" y="5"/>
                  </a:cubicBezTo>
                  <a:cubicBezTo>
                    <a:pt x="31" y="5"/>
                    <a:pt x="30" y="5"/>
                    <a:pt x="30" y="5"/>
                  </a:cubicBezTo>
                  <a:cubicBezTo>
                    <a:pt x="30" y="5"/>
                    <a:pt x="30" y="5"/>
                    <a:pt x="29" y="6"/>
                  </a:cubicBezTo>
                  <a:cubicBezTo>
                    <a:pt x="29" y="6"/>
                    <a:pt x="29" y="6"/>
                    <a:pt x="28" y="6"/>
                  </a:cubicBezTo>
                  <a:cubicBezTo>
                    <a:pt x="28" y="6"/>
                    <a:pt x="28" y="6"/>
                    <a:pt x="28" y="6"/>
                  </a:cubicBezTo>
                  <a:cubicBezTo>
                    <a:pt x="27" y="7"/>
                    <a:pt x="27" y="7"/>
                    <a:pt x="27" y="7"/>
                  </a:cubicBezTo>
                  <a:cubicBezTo>
                    <a:pt x="26" y="7"/>
                    <a:pt x="26" y="7"/>
                    <a:pt x="26" y="7"/>
                  </a:cubicBezTo>
                  <a:cubicBezTo>
                    <a:pt x="26" y="7"/>
                    <a:pt x="25" y="7"/>
                    <a:pt x="25" y="8"/>
                  </a:cubicBezTo>
                  <a:cubicBezTo>
                    <a:pt x="25" y="8"/>
                    <a:pt x="24" y="8"/>
                    <a:pt x="24" y="8"/>
                  </a:cubicBezTo>
                  <a:cubicBezTo>
                    <a:pt x="24" y="8"/>
                    <a:pt x="24" y="8"/>
                    <a:pt x="23" y="8"/>
                  </a:cubicBezTo>
                  <a:cubicBezTo>
                    <a:pt x="23" y="8"/>
                    <a:pt x="23" y="8"/>
                    <a:pt x="23" y="8"/>
                  </a:cubicBezTo>
                  <a:cubicBezTo>
                    <a:pt x="22" y="8"/>
                    <a:pt x="22" y="9"/>
                    <a:pt x="21" y="9"/>
                  </a:cubicBezTo>
                  <a:cubicBezTo>
                    <a:pt x="21" y="9"/>
                    <a:pt x="21" y="8"/>
                    <a:pt x="21" y="8"/>
                  </a:cubicBezTo>
                  <a:cubicBezTo>
                    <a:pt x="21" y="9"/>
                    <a:pt x="20" y="9"/>
                    <a:pt x="20" y="9"/>
                  </a:cubicBezTo>
                  <a:cubicBezTo>
                    <a:pt x="20" y="10"/>
                    <a:pt x="18" y="11"/>
                    <a:pt x="16" y="12"/>
                  </a:cubicBezTo>
                  <a:cubicBezTo>
                    <a:pt x="16" y="12"/>
                    <a:pt x="15" y="12"/>
                    <a:pt x="15" y="12"/>
                  </a:cubicBezTo>
                  <a:cubicBezTo>
                    <a:pt x="14" y="12"/>
                    <a:pt x="14" y="12"/>
                    <a:pt x="14" y="12"/>
                  </a:cubicBezTo>
                  <a:cubicBezTo>
                    <a:pt x="14" y="12"/>
                    <a:pt x="14" y="12"/>
                    <a:pt x="14" y="12"/>
                  </a:cubicBezTo>
                  <a:cubicBezTo>
                    <a:pt x="13" y="12"/>
                    <a:pt x="13" y="12"/>
                    <a:pt x="13" y="12"/>
                  </a:cubicBezTo>
                  <a:cubicBezTo>
                    <a:pt x="12" y="12"/>
                    <a:pt x="12" y="12"/>
                    <a:pt x="11" y="12"/>
                  </a:cubicBezTo>
                  <a:cubicBezTo>
                    <a:pt x="11" y="12"/>
                    <a:pt x="10" y="12"/>
                    <a:pt x="10" y="12"/>
                  </a:cubicBezTo>
                  <a:cubicBezTo>
                    <a:pt x="10" y="12"/>
                    <a:pt x="9" y="12"/>
                    <a:pt x="9" y="12"/>
                  </a:cubicBezTo>
                  <a:cubicBezTo>
                    <a:pt x="9" y="13"/>
                    <a:pt x="9" y="13"/>
                    <a:pt x="9" y="14"/>
                  </a:cubicBezTo>
                  <a:cubicBezTo>
                    <a:pt x="9" y="14"/>
                    <a:pt x="9" y="14"/>
                    <a:pt x="8" y="14"/>
                  </a:cubicBezTo>
                  <a:cubicBezTo>
                    <a:pt x="8" y="15"/>
                    <a:pt x="8" y="15"/>
                    <a:pt x="8" y="15"/>
                  </a:cubicBezTo>
                  <a:cubicBezTo>
                    <a:pt x="8" y="16"/>
                    <a:pt x="7" y="16"/>
                    <a:pt x="7" y="16"/>
                  </a:cubicBezTo>
                  <a:cubicBezTo>
                    <a:pt x="7" y="17"/>
                    <a:pt x="7" y="17"/>
                    <a:pt x="7" y="17"/>
                  </a:cubicBezTo>
                  <a:cubicBezTo>
                    <a:pt x="6" y="18"/>
                    <a:pt x="6" y="18"/>
                    <a:pt x="5" y="19"/>
                  </a:cubicBezTo>
                  <a:cubicBezTo>
                    <a:pt x="5" y="19"/>
                    <a:pt x="5" y="19"/>
                    <a:pt x="5" y="20"/>
                  </a:cubicBezTo>
                  <a:cubicBezTo>
                    <a:pt x="5" y="21"/>
                    <a:pt x="4" y="23"/>
                    <a:pt x="2" y="23"/>
                  </a:cubicBezTo>
                  <a:cubicBezTo>
                    <a:pt x="1" y="23"/>
                    <a:pt x="1" y="24"/>
                    <a:pt x="1" y="24"/>
                  </a:cubicBezTo>
                  <a:cubicBezTo>
                    <a:pt x="1" y="24"/>
                    <a:pt x="1" y="24"/>
                    <a:pt x="1" y="24"/>
                  </a:cubicBezTo>
                  <a:cubicBezTo>
                    <a:pt x="1" y="24"/>
                    <a:pt x="1" y="24"/>
                    <a:pt x="1" y="25"/>
                  </a:cubicBezTo>
                  <a:cubicBezTo>
                    <a:pt x="1" y="25"/>
                    <a:pt x="1" y="25"/>
                    <a:pt x="1" y="25"/>
                  </a:cubicBezTo>
                  <a:cubicBezTo>
                    <a:pt x="1" y="25"/>
                    <a:pt x="1" y="26"/>
                    <a:pt x="1" y="26"/>
                  </a:cubicBezTo>
                  <a:cubicBezTo>
                    <a:pt x="1" y="26"/>
                    <a:pt x="1" y="26"/>
                    <a:pt x="0" y="26"/>
                  </a:cubicBezTo>
                  <a:cubicBezTo>
                    <a:pt x="0" y="26"/>
                    <a:pt x="0" y="26"/>
                    <a:pt x="0" y="26"/>
                  </a:cubicBezTo>
                  <a:cubicBezTo>
                    <a:pt x="4" y="28"/>
                    <a:pt x="7" y="33"/>
                    <a:pt x="6" y="38"/>
                  </a:cubicBezTo>
                  <a:cubicBezTo>
                    <a:pt x="6" y="38"/>
                    <a:pt x="6" y="39"/>
                    <a:pt x="7" y="39"/>
                  </a:cubicBezTo>
                  <a:cubicBezTo>
                    <a:pt x="8" y="40"/>
                    <a:pt x="10" y="40"/>
                    <a:pt x="11" y="39"/>
                  </a:cubicBezTo>
                  <a:cubicBezTo>
                    <a:pt x="12" y="38"/>
                    <a:pt x="13" y="37"/>
                    <a:pt x="15" y="37"/>
                  </a:cubicBezTo>
                  <a:cubicBezTo>
                    <a:pt x="19" y="37"/>
                    <a:pt x="25" y="41"/>
                    <a:pt x="25" y="44"/>
                  </a:cubicBezTo>
                  <a:cubicBezTo>
                    <a:pt x="25" y="45"/>
                    <a:pt x="24" y="46"/>
                    <a:pt x="22" y="46"/>
                  </a:cubicBezTo>
                  <a:cubicBezTo>
                    <a:pt x="21" y="46"/>
                    <a:pt x="20" y="46"/>
                    <a:pt x="19" y="46"/>
                  </a:cubicBezTo>
                  <a:cubicBezTo>
                    <a:pt x="16" y="46"/>
                    <a:pt x="13" y="45"/>
                    <a:pt x="12" y="46"/>
                  </a:cubicBezTo>
                  <a:cubicBezTo>
                    <a:pt x="11" y="47"/>
                    <a:pt x="11" y="47"/>
                    <a:pt x="11" y="47"/>
                  </a:cubicBezTo>
                  <a:cubicBezTo>
                    <a:pt x="11" y="47"/>
                    <a:pt x="12" y="48"/>
                    <a:pt x="13" y="49"/>
                  </a:cubicBezTo>
                  <a:cubicBezTo>
                    <a:pt x="14" y="50"/>
                    <a:pt x="16" y="52"/>
                    <a:pt x="15" y="55"/>
                  </a:cubicBezTo>
                  <a:cubicBezTo>
                    <a:pt x="15" y="56"/>
                    <a:pt x="15" y="57"/>
                    <a:pt x="16" y="58"/>
                  </a:cubicBezTo>
                  <a:cubicBezTo>
                    <a:pt x="17" y="59"/>
                    <a:pt x="18" y="60"/>
                    <a:pt x="19" y="60"/>
                  </a:cubicBezTo>
                  <a:cubicBezTo>
                    <a:pt x="21" y="60"/>
                    <a:pt x="24" y="62"/>
                    <a:pt x="26" y="63"/>
                  </a:cubicBezTo>
                  <a:cubicBezTo>
                    <a:pt x="26" y="64"/>
                    <a:pt x="27" y="64"/>
                    <a:pt x="28" y="65"/>
                  </a:cubicBezTo>
                  <a:cubicBezTo>
                    <a:pt x="27" y="64"/>
                    <a:pt x="27" y="62"/>
                    <a:pt x="26" y="61"/>
                  </a:cubicBezTo>
                  <a:cubicBezTo>
                    <a:pt x="25" y="58"/>
                    <a:pt x="25" y="56"/>
                    <a:pt x="26" y="55"/>
                  </a:cubicBezTo>
                  <a:cubicBezTo>
                    <a:pt x="26" y="54"/>
                    <a:pt x="27" y="53"/>
                    <a:pt x="28" y="53"/>
                  </a:cubicBezTo>
                  <a:cubicBezTo>
                    <a:pt x="29" y="53"/>
                    <a:pt x="29" y="54"/>
                    <a:pt x="30" y="54"/>
                  </a:cubicBezTo>
                  <a:cubicBezTo>
                    <a:pt x="31" y="54"/>
                    <a:pt x="32" y="54"/>
                    <a:pt x="33" y="54"/>
                  </a:cubicBezTo>
                  <a:cubicBezTo>
                    <a:pt x="33" y="54"/>
                    <a:pt x="33" y="54"/>
                    <a:pt x="34" y="54"/>
                  </a:cubicBezTo>
                  <a:cubicBezTo>
                    <a:pt x="34" y="54"/>
                    <a:pt x="32" y="53"/>
                    <a:pt x="30" y="53"/>
                  </a:cubicBezTo>
                  <a:cubicBezTo>
                    <a:pt x="30" y="53"/>
                    <a:pt x="30" y="53"/>
                    <a:pt x="30" y="53"/>
                  </a:cubicBezTo>
                  <a:cubicBezTo>
                    <a:pt x="28" y="53"/>
                    <a:pt x="27" y="52"/>
                    <a:pt x="27" y="51"/>
                  </a:cubicBezTo>
                  <a:cubicBezTo>
                    <a:pt x="26" y="51"/>
                    <a:pt x="26" y="49"/>
                    <a:pt x="27" y="48"/>
                  </a:cubicBezTo>
                  <a:cubicBezTo>
                    <a:pt x="28" y="46"/>
                    <a:pt x="32" y="45"/>
                    <a:pt x="35" y="47"/>
                  </a:cubicBezTo>
                  <a:cubicBezTo>
                    <a:pt x="37" y="48"/>
                    <a:pt x="38" y="48"/>
                    <a:pt x="39" y="47"/>
                  </a:cubicBezTo>
                  <a:cubicBezTo>
                    <a:pt x="40" y="46"/>
                    <a:pt x="41" y="46"/>
                    <a:pt x="41" y="46"/>
                  </a:cubicBezTo>
                  <a:cubicBezTo>
                    <a:pt x="41" y="45"/>
                    <a:pt x="42" y="44"/>
                    <a:pt x="41" y="43"/>
                  </a:cubicBezTo>
                  <a:cubicBezTo>
                    <a:pt x="41" y="42"/>
                    <a:pt x="40" y="41"/>
                    <a:pt x="38" y="41"/>
                  </a:cubicBezTo>
                  <a:cubicBezTo>
                    <a:pt x="36" y="40"/>
                    <a:pt x="35" y="40"/>
                    <a:pt x="34" y="41"/>
                  </a:cubicBezTo>
                  <a:cubicBezTo>
                    <a:pt x="34" y="42"/>
                    <a:pt x="33" y="42"/>
                    <a:pt x="31" y="42"/>
                  </a:cubicBezTo>
                  <a:cubicBezTo>
                    <a:pt x="30" y="42"/>
                    <a:pt x="29" y="41"/>
                    <a:pt x="28" y="40"/>
                  </a:cubicBezTo>
                  <a:cubicBezTo>
                    <a:pt x="27" y="39"/>
                    <a:pt x="26" y="38"/>
                    <a:pt x="26" y="36"/>
                  </a:cubicBezTo>
                  <a:cubicBezTo>
                    <a:pt x="26" y="35"/>
                    <a:pt x="28" y="34"/>
                    <a:pt x="29" y="34"/>
                  </a:cubicBezTo>
                  <a:cubicBezTo>
                    <a:pt x="30" y="33"/>
                    <a:pt x="31" y="33"/>
                    <a:pt x="31" y="33"/>
                  </a:cubicBezTo>
                  <a:cubicBezTo>
                    <a:pt x="31" y="31"/>
                    <a:pt x="28" y="28"/>
                    <a:pt x="26" y="26"/>
                  </a:cubicBezTo>
                  <a:cubicBezTo>
                    <a:pt x="24" y="24"/>
                    <a:pt x="23" y="23"/>
                    <a:pt x="22" y="21"/>
                  </a:cubicBezTo>
                  <a:cubicBezTo>
                    <a:pt x="20" y="19"/>
                    <a:pt x="21" y="17"/>
                    <a:pt x="21" y="16"/>
                  </a:cubicBezTo>
                  <a:cubicBezTo>
                    <a:pt x="22" y="15"/>
                    <a:pt x="24" y="14"/>
                    <a:pt x="27" y="14"/>
                  </a:cubicBezTo>
                  <a:cubicBezTo>
                    <a:pt x="29" y="14"/>
                    <a:pt x="30" y="15"/>
                    <a:pt x="31" y="16"/>
                  </a:cubicBezTo>
                  <a:cubicBezTo>
                    <a:pt x="32" y="17"/>
                    <a:pt x="35" y="18"/>
                    <a:pt x="37" y="17"/>
                  </a:cubicBezTo>
                  <a:cubicBezTo>
                    <a:pt x="37" y="16"/>
                    <a:pt x="37" y="16"/>
                    <a:pt x="37" y="16"/>
                  </a:cubicBezTo>
                  <a:cubicBezTo>
                    <a:pt x="36" y="14"/>
                    <a:pt x="35" y="10"/>
                    <a:pt x="40" y="8"/>
                  </a:cubicBezTo>
                  <a:cubicBezTo>
                    <a:pt x="41" y="8"/>
                    <a:pt x="42" y="7"/>
                    <a:pt x="43" y="7"/>
                  </a:cubicBezTo>
                  <a:cubicBezTo>
                    <a:pt x="46" y="7"/>
                    <a:pt x="47" y="9"/>
                    <a:pt x="48" y="10"/>
                  </a:cubicBezTo>
                  <a:cubicBezTo>
                    <a:pt x="48" y="10"/>
                    <a:pt x="48" y="10"/>
                    <a:pt x="48" y="10"/>
                  </a:cubicBezTo>
                  <a:cubicBezTo>
                    <a:pt x="48" y="10"/>
                    <a:pt x="48" y="10"/>
                    <a:pt x="48" y="9"/>
                  </a:cubicBezTo>
                  <a:cubicBezTo>
                    <a:pt x="50" y="8"/>
                    <a:pt x="52" y="6"/>
                    <a:pt x="56" y="6"/>
                  </a:cubicBezTo>
                  <a:cubicBezTo>
                    <a:pt x="59" y="6"/>
                    <a:pt x="61" y="7"/>
                    <a:pt x="63" y="9"/>
                  </a:cubicBezTo>
                  <a:cubicBezTo>
                    <a:pt x="63" y="9"/>
                    <a:pt x="63" y="9"/>
                    <a:pt x="63" y="9"/>
                  </a:cubicBezTo>
                  <a:cubicBezTo>
                    <a:pt x="63" y="9"/>
                    <a:pt x="64" y="8"/>
                    <a:pt x="64" y="8"/>
                  </a:cubicBezTo>
                  <a:cubicBezTo>
                    <a:pt x="64" y="8"/>
                    <a:pt x="64" y="8"/>
                    <a:pt x="64" y="8"/>
                  </a:cubicBezTo>
                  <a:cubicBezTo>
                    <a:pt x="64" y="8"/>
                    <a:pt x="64" y="8"/>
                    <a:pt x="64" y="8"/>
                  </a:cubicBezTo>
                  <a:cubicBezTo>
                    <a:pt x="64" y="6"/>
                    <a:pt x="65" y="5"/>
                    <a:pt x="66" y="4"/>
                  </a:cubicBezTo>
                  <a:cubicBezTo>
                    <a:pt x="67" y="3"/>
                    <a:pt x="67" y="3"/>
                    <a:pt x="67" y="2"/>
                  </a:cubicBezTo>
                  <a:cubicBezTo>
                    <a:pt x="67" y="2"/>
                    <a:pt x="67" y="1"/>
                    <a:pt x="67" y="1"/>
                  </a:cubicBezTo>
                  <a:cubicBezTo>
                    <a:pt x="67" y="1"/>
                    <a:pt x="67" y="1"/>
                    <a:pt x="67" y="1"/>
                  </a:cubicBezTo>
                  <a:cubicBezTo>
                    <a:pt x="67" y="0"/>
                    <a:pt x="67" y="0"/>
                    <a:pt x="67" y="0"/>
                  </a:cubicBezTo>
                  <a:cubicBezTo>
                    <a:pt x="67" y="0"/>
                    <a:pt x="67" y="0"/>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6" name="Freeform 1215"/>
            <p:cNvSpPr>
              <a:spLocks/>
            </p:cNvSpPr>
            <p:nvPr/>
          </p:nvSpPr>
          <p:spPr bwMode="auto">
            <a:xfrm>
              <a:off x="2433" y="3161"/>
              <a:ext cx="43" cy="40"/>
            </a:xfrm>
            <a:custGeom>
              <a:avLst/>
              <a:gdLst>
                <a:gd name="T0" fmla="*/ 20 w 45"/>
                <a:gd name="T1" fmla="*/ 1 h 42"/>
                <a:gd name="T2" fmla="*/ 15 w 45"/>
                <a:gd name="T3" fmla="*/ 3 h 42"/>
                <a:gd name="T4" fmla="*/ 7 w 45"/>
                <a:gd name="T5" fmla="*/ 3 h 42"/>
                <a:gd name="T6" fmla="*/ 3 w 45"/>
                <a:gd name="T7" fmla="*/ 3 h 42"/>
                <a:gd name="T8" fmla="*/ 4 w 45"/>
                <a:gd name="T9" fmla="*/ 3 h 42"/>
                <a:gd name="T10" fmla="*/ 5 w 45"/>
                <a:gd name="T11" fmla="*/ 11 h 42"/>
                <a:gd name="T12" fmla="*/ 4 w 45"/>
                <a:gd name="T13" fmla="*/ 12 h 42"/>
                <a:gd name="T14" fmla="*/ 6 w 45"/>
                <a:gd name="T15" fmla="*/ 14 h 42"/>
                <a:gd name="T16" fmla="*/ 10 w 45"/>
                <a:gd name="T17" fmla="*/ 16 h 42"/>
                <a:gd name="T18" fmla="*/ 12 w 45"/>
                <a:gd name="T19" fmla="*/ 20 h 42"/>
                <a:gd name="T20" fmla="*/ 10 w 45"/>
                <a:gd name="T21" fmla="*/ 24 h 42"/>
                <a:gd name="T22" fmla="*/ 8 w 45"/>
                <a:gd name="T23" fmla="*/ 27 h 42"/>
                <a:gd name="T24" fmla="*/ 2 w 45"/>
                <a:gd name="T25" fmla="*/ 34 h 42"/>
                <a:gd name="T26" fmla="*/ 0 w 45"/>
                <a:gd name="T27" fmla="*/ 35 h 42"/>
                <a:gd name="T28" fmla="*/ 1 w 45"/>
                <a:gd name="T29" fmla="*/ 37 h 42"/>
                <a:gd name="T30" fmla="*/ 9 w 45"/>
                <a:gd name="T31" fmla="*/ 42 h 42"/>
                <a:gd name="T32" fmla="*/ 27 w 45"/>
                <a:gd name="T33" fmla="*/ 34 h 42"/>
                <a:gd name="T34" fmla="*/ 34 w 45"/>
                <a:gd name="T35" fmla="*/ 31 h 42"/>
                <a:gd name="T36" fmla="*/ 37 w 45"/>
                <a:gd name="T37" fmla="*/ 31 h 42"/>
                <a:gd name="T38" fmla="*/ 39 w 45"/>
                <a:gd name="T39" fmla="*/ 32 h 42"/>
                <a:gd name="T40" fmla="*/ 39 w 45"/>
                <a:gd name="T41" fmla="*/ 32 h 42"/>
                <a:gd name="T42" fmla="*/ 42 w 45"/>
                <a:gd name="T43" fmla="*/ 31 h 42"/>
                <a:gd name="T44" fmla="*/ 41 w 45"/>
                <a:gd name="T45" fmla="*/ 7 h 42"/>
                <a:gd name="T46" fmla="*/ 40 w 45"/>
                <a:gd name="T47" fmla="*/ 6 h 42"/>
                <a:gd name="T48" fmla="*/ 39 w 45"/>
                <a:gd name="T49" fmla="*/ 5 h 42"/>
                <a:gd name="T50" fmla="*/ 39 w 45"/>
                <a:gd name="T51" fmla="*/ 4 h 42"/>
                <a:gd name="T52" fmla="*/ 37 w 45"/>
                <a:gd name="T53" fmla="*/ 3 h 42"/>
                <a:gd name="T54" fmla="*/ 35 w 45"/>
                <a:gd name="T55" fmla="*/ 1 h 42"/>
                <a:gd name="T56" fmla="*/ 34 w 45"/>
                <a:gd name="T57" fmla="*/ 4 h 42"/>
                <a:gd name="T58" fmla="*/ 31 w 45"/>
                <a:gd name="T59" fmla="*/ 7 h 42"/>
                <a:gd name="T60" fmla="*/ 27 w 45"/>
                <a:gd name="T61" fmla="*/ 5 h 42"/>
                <a:gd name="T62" fmla="*/ 25 w 45"/>
                <a:gd name="T63" fmla="*/ 4 h 42"/>
                <a:gd name="T64" fmla="*/ 22 w 45"/>
                <a:gd name="T65" fmla="*/ 2 h 42"/>
                <a:gd name="T66" fmla="*/ 22 w 45"/>
                <a:gd name="T67" fmla="*/ 0 h 42"/>
                <a:gd name="T68" fmla="*/ 22 w 45"/>
                <a:gd name="T69" fmla="*/ 0 h 42"/>
                <a:gd name="T70" fmla="*/ 20 w 45"/>
                <a:gd name="T71"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42">
                  <a:moveTo>
                    <a:pt x="20" y="1"/>
                  </a:moveTo>
                  <a:cubicBezTo>
                    <a:pt x="18" y="1"/>
                    <a:pt x="17" y="2"/>
                    <a:pt x="15" y="3"/>
                  </a:cubicBezTo>
                  <a:cubicBezTo>
                    <a:pt x="13" y="4"/>
                    <a:pt x="10" y="4"/>
                    <a:pt x="7" y="3"/>
                  </a:cubicBezTo>
                  <a:cubicBezTo>
                    <a:pt x="6" y="3"/>
                    <a:pt x="4" y="3"/>
                    <a:pt x="3" y="3"/>
                  </a:cubicBezTo>
                  <a:cubicBezTo>
                    <a:pt x="4" y="3"/>
                    <a:pt x="4" y="3"/>
                    <a:pt x="4" y="3"/>
                  </a:cubicBezTo>
                  <a:cubicBezTo>
                    <a:pt x="5" y="5"/>
                    <a:pt x="8" y="7"/>
                    <a:pt x="5" y="11"/>
                  </a:cubicBezTo>
                  <a:cubicBezTo>
                    <a:pt x="4" y="12"/>
                    <a:pt x="4" y="12"/>
                    <a:pt x="4" y="12"/>
                  </a:cubicBezTo>
                  <a:cubicBezTo>
                    <a:pt x="4" y="12"/>
                    <a:pt x="5" y="13"/>
                    <a:pt x="6" y="14"/>
                  </a:cubicBezTo>
                  <a:cubicBezTo>
                    <a:pt x="7" y="14"/>
                    <a:pt x="8" y="15"/>
                    <a:pt x="10" y="16"/>
                  </a:cubicBezTo>
                  <a:cubicBezTo>
                    <a:pt x="11" y="17"/>
                    <a:pt x="12" y="19"/>
                    <a:pt x="12" y="20"/>
                  </a:cubicBezTo>
                  <a:cubicBezTo>
                    <a:pt x="12" y="22"/>
                    <a:pt x="11" y="23"/>
                    <a:pt x="10" y="24"/>
                  </a:cubicBezTo>
                  <a:cubicBezTo>
                    <a:pt x="8" y="26"/>
                    <a:pt x="8" y="26"/>
                    <a:pt x="8" y="27"/>
                  </a:cubicBezTo>
                  <a:cubicBezTo>
                    <a:pt x="8" y="31"/>
                    <a:pt x="4" y="33"/>
                    <a:pt x="2" y="34"/>
                  </a:cubicBezTo>
                  <a:cubicBezTo>
                    <a:pt x="1" y="34"/>
                    <a:pt x="0" y="35"/>
                    <a:pt x="0" y="35"/>
                  </a:cubicBezTo>
                  <a:cubicBezTo>
                    <a:pt x="0" y="35"/>
                    <a:pt x="0" y="36"/>
                    <a:pt x="1" y="37"/>
                  </a:cubicBezTo>
                  <a:cubicBezTo>
                    <a:pt x="2" y="39"/>
                    <a:pt x="6" y="42"/>
                    <a:pt x="9" y="42"/>
                  </a:cubicBezTo>
                  <a:cubicBezTo>
                    <a:pt x="13" y="42"/>
                    <a:pt x="22" y="39"/>
                    <a:pt x="27" y="34"/>
                  </a:cubicBezTo>
                  <a:cubicBezTo>
                    <a:pt x="30" y="32"/>
                    <a:pt x="32" y="31"/>
                    <a:pt x="34" y="31"/>
                  </a:cubicBezTo>
                  <a:cubicBezTo>
                    <a:pt x="35" y="31"/>
                    <a:pt x="36" y="31"/>
                    <a:pt x="37" y="31"/>
                  </a:cubicBezTo>
                  <a:cubicBezTo>
                    <a:pt x="38" y="31"/>
                    <a:pt x="38" y="32"/>
                    <a:pt x="39" y="32"/>
                  </a:cubicBezTo>
                  <a:cubicBezTo>
                    <a:pt x="39" y="32"/>
                    <a:pt x="39" y="32"/>
                    <a:pt x="39" y="32"/>
                  </a:cubicBezTo>
                  <a:cubicBezTo>
                    <a:pt x="40" y="32"/>
                    <a:pt x="41" y="31"/>
                    <a:pt x="42" y="31"/>
                  </a:cubicBezTo>
                  <a:cubicBezTo>
                    <a:pt x="45" y="29"/>
                    <a:pt x="43" y="12"/>
                    <a:pt x="41" y="7"/>
                  </a:cubicBezTo>
                  <a:cubicBezTo>
                    <a:pt x="40" y="7"/>
                    <a:pt x="40" y="6"/>
                    <a:pt x="40" y="6"/>
                  </a:cubicBezTo>
                  <a:cubicBezTo>
                    <a:pt x="40" y="5"/>
                    <a:pt x="40" y="5"/>
                    <a:pt x="39" y="5"/>
                  </a:cubicBezTo>
                  <a:cubicBezTo>
                    <a:pt x="39" y="5"/>
                    <a:pt x="39" y="5"/>
                    <a:pt x="39" y="4"/>
                  </a:cubicBezTo>
                  <a:cubicBezTo>
                    <a:pt x="38" y="4"/>
                    <a:pt x="38" y="3"/>
                    <a:pt x="37" y="3"/>
                  </a:cubicBezTo>
                  <a:cubicBezTo>
                    <a:pt x="36" y="1"/>
                    <a:pt x="35" y="1"/>
                    <a:pt x="35" y="1"/>
                  </a:cubicBezTo>
                  <a:cubicBezTo>
                    <a:pt x="35" y="1"/>
                    <a:pt x="34" y="2"/>
                    <a:pt x="34" y="4"/>
                  </a:cubicBezTo>
                  <a:cubicBezTo>
                    <a:pt x="34" y="6"/>
                    <a:pt x="32" y="7"/>
                    <a:pt x="31" y="7"/>
                  </a:cubicBezTo>
                  <a:cubicBezTo>
                    <a:pt x="30" y="7"/>
                    <a:pt x="28" y="6"/>
                    <a:pt x="27" y="5"/>
                  </a:cubicBezTo>
                  <a:cubicBezTo>
                    <a:pt x="26" y="5"/>
                    <a:pt x="25" y="4"/>
                    <a:pt x="25" y="4"/>
                  </a:cubicBezTo>
                  <a:cubicBezTo>
                    <a:pt x="23" y="4"/>
                    <a:pt x="22" y="3"/>
                    <a:pt x="22" y="2"/>
                  </a:cubicBezTo>
                  <a:cubicBezTo>
                    <a:pt x="22" y="1"/>
                    <a:pt x="22" y="1"/>
                    <a:pt x="22" y="0"/>
                  </a:cubicBezTo>
                  <a:cubicBezTo>
                    <a:pt x="22" y="0"/>
                    <a:pt x="22" y="0"/>
                    <a:pt x="22" y="0"/>
                  </a:cubicBezTo>
                  <a:cubicBezTo>
                    <a:pt x="21" y="0"/>
                    <a:pt x="21" y="1"/>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7" name="Freeform 1216"/>
            <p:cNvSpPr>
              <a:spLocks/>
            </p:cNvSpPr>
            <p:nvPr/>
          </p:nvSpPr>
          <p:spPr bwMode="auto">
            <a:xfrm>
              <a:off x="2458" y="3148"/>
              <a:ext cx="23" cy="15"/>
            </a:xfrm>
            <a:custGeom>
              <a:avLst/>
              <a:gdLst>
                <a:gd name="T0" fmla="*/ 24 w 24"/>
                <a:gd name="T1" fmla="*/ 11 h 15"/>
                <a:gd name="T2" fmla="*/ 24 w 24"/>
                <a:gd name="T3" fmla="*/ 10 h 15"/>
                <a:gd name="T4" fmla="*/ 17 w 24"/>
                <a:gd name="T5" fmla="*/ 1 h 15"/>
                <a:gd name="T6" fmla="*/ 11 w 24"/>
                <a:gd name="T7" fmla="*/ 2 h 15"/>
                <a:gd name="T8" fmla="*/ 6 w 24"/>
                <a:gd name="T9" fmla="*/ 4 h 15"/>
                <a:gd name="T10" fmla="*/ 6 w 24"/>
                <a:gd name="T11" fmla="*/ 4 h 15"/>
                <a:gd name="T12" fmla="*/ 6 w 24"/>
                <a:gd name="T13" fmla="*/ 5 h 15"/>
                <a:gd name="T14" fmla="*/ 5 w 24"/>
                <a:gd name="T15" fmla="*/ 6 h 15"/>
                <a:gd name="T16" fmla="*/ 5 w 24"/>
                <a:gd name="T17" fmla="*/ 7 h 15"/>
                <a:gd name="T18" fmla="*/ 4 w 24"/>
                <a:gd name="T19" fmla="*/ 8 h 15"/>
                <a:gd name="T20" fmla="*/ 4 w 24"/>
                <a:gd name="T21" fmla="*/ 9 h 15"/>
                <a:gd name="T22" fmla="*/ 3 w 24"/>
                <a:gd name="T23" fmla="*/ 10 h 15"/>
                <a:gd name="T24" fmla="*/ 0 w 24"/>
                <a:gd name="T25" fmla="*/ 13 h 15"/>
                <a:gd name="T26" fmla="*/ 3 w 24"/>
                <a:gd name="T27" fmla="*/ 15 h 15"/>
                <a:gd name="T28" fmla="*/ 4 w 24"/>
                <a:gd name="T29" fmla="*/ 15 h 15"/>
                <a:gd name="T30" fmla="*/ 5 w 24"/>
                <a:gd name="T31" fmla="*/ 13 h 15"/>
                <a:gd name="T32" fmla="*/ 14 w 24"/>
                <a:gd name="T33" fmla="*/ 13 h 15"/>
                <a:gd name="T34" fmla="*/ 16 w 24"/>
                <a:gd name="T35" fmla="*/ 15 h 15"/>
                <a:gd name="T36" fmla="*/ 16 w 24"/>
                <a:gd name="T37" fmla="*/ 15 h 15"/>
                <a:gd name="T38" fmla="*/ 19 w 24"/>
                <a:gd name="T39" fmla="*/ 13 h 15"/>
                <a:gd name="T40" fmla="*/ 24 w 24"/>
                <a:gd name="T4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5">
                  <a:moveTo>
                    <a:pt x="24" y="11"/>
                  </a:moveTo>
                  <a:cubicBezTo>
                    <a:pt x="24" y="11"/>
                    <a:pt x="24" y="10"/>
                    <a:pt x="24" y="10"/>
                  </a:cubicBezTo>
                  <a:cubicBezTo>
                    <a:pt x="24" y="8"/>
                    <a:pt x="20" y="4"/>
                    <a:pt x="17" y="1"/>
                  </a:cubicBezTo>
                  <a:cubicBezTo>
                    <a:pt x="16" y="0"/>
                    <a:pt x="13" y="1"/>
                    <a:pt x="11" y="2"/>
                  </a:cubicBezTo>
                  <a:cubicBezTo>
                    <a:pt x="9" y="3"/>
                    <a:pt x="8" y="4"/>
                    <a:pt x="6" y="4"/>
                  </a:cubicBezTo>
                  <a:cubicBezTo>
                    <a:pt x="6" y="4"/>
                    <a:pt x="6" y="4"/>
                    <a:pt x="6" y="4"/>
                  </a:cubicBezTo>
                  <a:cubicBezTo>
                    <a:pt x="6" y="4"/>
                    <a:pt x="6" y="4"/>
                    <a:pt x="6" y="5"/>
                  </a:cubicBezTo>
                  <a:cubicBezTo>
                    <a:pt x="6" y="5"/>
                    <a:pt x="6" y="6"/>
                    <a:pt x="5" y="6"/>
                  </a:cubicBezTo>
                  <a:cubicBezTo>
                    <a:pt x="5" y="6"/>
                    <a:pt x="5" y="6"/>
                    <a:pt x="5" y="7"/>
                  </a:cubicBezTo>
                  <a:cubicBezTo>
                    <a:pt x="5" y="7"/>
                    <a:pt x="5" y="8"/>
                    <a:pt x="4" y="8"/>
                  </a:cubicBezTo>
                  <a:cubicBezTo>
                    <a:pt x="4" y="8"/>
                    <a:pt x="4" y="8"/>
                    <a:pt x="4" y="9"/>
                  </a:cubicBezTo>
                  <a:cubicBezTo>
                    <a:pt x="4" y="9"/>
                    <a:pt x="3" y="10"/>
                    <a:pt x="3" y="10"/>
                  </a:cubicBezTo>
                  <a:cubicBezTo>
                    <a:pt x="2" y="11"/>
                    <a:pt x="1" y="12"/>
                    <a:pt x="0" y="13"/>
                  </a:cubicBezTo>
                  <a:cubicBezTo>
                    <a:pt x="1" y="14"/>
                    <a:pt x="2" y="14"/>
                    <a:pt x="3" y="15"/>
                  </a:cubicBezTo>
                  <a:cubicBezTo>
                    <a:pt x="3" y="15"/>
                    <a:pt x="4" y="15"/>
                    <a:pt x="4" y="15"/>
                  </a:cubicBezTo>
                  <a:cubicBezTo>
                    <a:pt x="5" y="14"/>
                    <a:pt x="5" y="14"/>
                    <a:pt x="5" y="13"/>
                  </a:cubicBezTo>
                  <a:cubicBezTo>
                    <a:pt x="7" y="9"/>
                    <a:pt x="11" y="9"/>
                    <a:pt x="14" y="13"/>
                  </a:cubicBezTo>
                  <a:cubicBezTo>
                    <a:pt x="15" y="14"/>
                    <a:pt x="15" y="14"/>
                    <a:pt x="16" y="15"/>
                  </a:cubicBezTo>
                  <a:cubicBezTo>
                    <a:pt x="16" y="15"/>
                    <a:pt x="16" y="15"/>
                    <a:pt x="16" y="15"/>
                  </a:cubicBezTo>
                  <a:cubicBezTo>
                    <a:pt x="17" y="14"/>
                    <a:pt x="18" y="14"/>
                    <a:pt x="19" y="13"/>
                  </a:cubicBezTo>
                  <a:cubicBezTo>
                    <a:pt x="21" y="13"/>
                    <a:pt x="23" y="12"/>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8" name="Freeform 1217"/>
            <p:cNvSpPr>
              <a:spLocks/>
            </p:cNvSpPr>
            <p:nvPr/>
          </p:nvSpPr>
          <p:spPr bwMode="auto">
            <a:xfrm>
              <a:off x="2477" y="3096"/>
              <a:ext cx="84" cy="125"/>
            </a:xfrm>
            <a:custGeom>
              <a:avLst/>
              <a:gdLst>
                <a:gd name="T0" fmla="*/ 4 w 88"/>
                <a:gd name="T1" fmla="*/ 27 h 130"/>
                <a:gd name="T2" fmla="*/ 2 w 88"/>
                <a:gd name="T3" fmla="*/ 33 h 130"/>
                <a:gd name="T4" fmla="*/ 5 w 88"/>
                <a:gd name="T5" fmla="*/ 40 h 130"/>
                <a:gd name="T6" fmla="*/ 7 w 88"/>
                <a:gd name="T7" fmla="*/ 46 h 130"/>
                <a:gd name="T8" fmla="*/ 11 w 88"/>
                <a:gd name="T9" fmla="*/ 42 h 130"/>
                <a:gd name="T10" fmla="*/ 15 w 88"/>
                <a:gd name="T11" fmla="*/ 38 h 130"/>
                <a:gd name="T12" fmla="*/ 17 w 88"/>
                <a:gd name="T13" fmla="*/ 43 h 130"/>
                <a:gd name="T14" fmla="*/ 15 w 88"/>
                <a:gd name="T15" fmla="*/ 56 h 130"/>
                <a:gd name="T16" fmla="*/ 17 w 88"/>
                <a:gd name="T17" fmla="*/ 58 h 130"/>
                <a:gd name="T18" fmla="*/ 33 w 88"/>
                <a:gd name="T19" fmla="*/ 56 h 130"/>
                <a:gd name="T20" fmla="*/ 31 w 88"/>
                <a:gd name="T21" fmla="*/ 64 h 130"/>
                <a:gd name="T22" fmla="*/ 38 w 88"/>
                <a:gd name="T23" fmla="*/ 69 h 130"/>
                <a:gd name="T24" fmla="*/ 36 w 88"/>
                <a:gd name="T25" fmla="*/ 78 h 130"/>
                <a:gd name="T26" fmla="*/ 28 w 88"/>
                <a:gd name="T27" fmla="*/ 86 h 130"/>
                <a:gd name="T28" fmla="*/ 19 w 88"/>
                <a:gd name="T29" fmla="*/ 89 h 130"/>
                <a:gd name="T30" fmla="*/ 19 w 88"/>
                <a:gd name="T31" fmla="*/ 91 h 130"/>
                <a:gd name="T32" fmla="*/ 12 w 88"/>
                <a:gd name="T33" fmla="*/ 105 h 130"/>
                <a:gd name="T34" fmla="*/ 14 w 88"/>
                <a:gd name="T35" fmla="*/ 106 h 130"/>
                <a:gd name="T36" fmla="*/ 20 w 88"/>
                <a:gd name="T37" fmla="*/ 106 h 130"/>
                <a:gd name="T38" fmla="*/ 28 w 88"/>
                <a:gd name="T39" fmla="*/ 109 h 130"/>
                <a:gd name="T40" fmla="*/ 37 w 88"/>
                <a:gd name="T41" fmla="*/ 108 h 130"/>
                <a:gd name="T42" fmla="*/ 37 w 88"/>
                <a:gd name="T43" fmla="*/ 115 h 130"/>
                <a:gd name="T44" fmla="*/ 28 w 88"/>
                <a:gd name="T45" fmla="*/ 117 h 130"/>
                <a:gd name="T46" fmla="*/ 24 w 88"/>
                <a:gd name="T47" fmla="*/ 117 h 130"/>
                <a:gd name="T48" fmla="*/ 16 w 88"/>
                <a:gd name="T49" fmla="*/ 127 h 130"/>
                <a:gd name="T50" fmla="*/ 25 w 88"/>
                <a:gd name="T51" fmla="*/ 128 h 130"/>
                <a:gd name="T52" fmla="*/ 30 w 88"/>
                <a:gd name="T53" fmla="*/ 123 h 130"/>
                <a:gd name="T54" fmla="*/ 33 w 88"/>
                <a:gd name="T55" fmla="*/ 123 h 130"/>
                <a:gd name="T56" fmla="*/ 46 w 88"/>
                <a:gd name="T57" fmla="*/ 120 h 130"/>
                <a:gd name="T58" fmla="*/ 53 w 88"/>
                <a:gd name="T59" fmla="*/ 121 h 130"/>
                <a:gd name="T60" fmla="*/ 68 w 88"/>
                <a:gd name="T61" fmla="*/ 119 h 130"/>
                <a:gd name="T62" fmla="*/ 69 w 88"/>
                <a:gd name="T63" fmla="*/ 119 h 130"/>
                <a:gd name="T64" fmla="*/ 80 w 88"/>
                <a:gd name="T65" fmla="*/ 115 h 130"/>
                <a:gd name="T66" fmla="*/ 79 w 88"/>
                <a:gd name="T67" fmla="*/ 104 h 130"/>
                <a:gd name="T68" fmla="*/ 88 w 88"/>
                <a:gd name="T69" fmla="*/ 95 h 130"/>
                <a:gd name="T70" fmla="*/ 80 w 88"/>
                <a:gd name="T71" fmla="*/ 90 h 130"/>
                <a:gd name="T72" fmla="*/ 71 w 88"/>
                <a:gd name="T73" fmla="*/ 90 h 130"/>
                <a:gd name="T74" fmla="*/ 68 w 88"/>
                <a:gd name="T75" fmla="*/ 81 h 130"/>
                <a:gd name="T76" fmla="*/ 60 w 88"/>
                <a:gd name="T77" fmla="*/ 65 h 130"/>
                <a:gd name="T78" fmla="*/ 51 w 88"/>
                <a:gd name="T79" fmla="*/ 49 h 130"/>
                <a:gd name="T80" fmla="*/ 44 w 88"/>
                <a:gd name="T81" fmla="*/ 44 h 130"/>
                <a:gd name="T82" fmla="*/ 37 w 88"/>
                <a:gd name="T83" fmla="*/ 43 h 130"/>
                <a:gd name="T84" fmla="*/ 32 w 88"/>
                <a:gd name="T85" fmla="*/ 42 h 130"/>
                <a:gd name="T86" fmla="*/ 46 w 88"/>
                <a:gd name="T87" fmla="*/ 15 h 130"/>
                <a:gd name="T88" fmla="*/ 28 w 88"/>
                <a:gd name="T89" fmla="*/ 15 h 130"/>
                <a:gd name="T90" fmla="*/ 22 w 88"/>
                <a:gd name="T91" fmla="*/ 8 h 130"/>
                <a:gd name="T92" fmla="*/ 30 w 88"/>
                <a:gd name="T93" fmla="*/ 0 h 130"/>
                <a:gd name="T94" fmla="*/ 16 w 88"/>
                <a:gd name="T95" fmla="*/ 1 h 130"/>
                <a:gd name="T96" fmla="*/ 11 w 88"/>
                <a:gd name="T97" fmla="*/ 8 h 130"/>
                <a:gd name="T98" fmla="*/ 6 w 88"/>
                <a:gd name="T99" fmla="*/ 15 h 130"/>
                <a:gd name="T100" fmla="*/ 4 w 88"/>
                <a:gd name="T101" fmla="*/ 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30">
                  <a:moveTo>
                    <a:pt x="6" y="23"/>
                  </a:moveTo>
                  <a:cubicBezTo>
                    <a:pt x="6" y="25"/>
                    <a:pt x="5" y="26"/>
                    <a:pt x="4" y="27"/>
                  </a:cubicBezTo>
                  <a:cubicBezTo>
                    <a:pt x="2" y="29"/>
                    <a:pt x="1" y="30"/>
                    <a:pt x="0" y="32"/>
                  </a:cubicBezTo>
                  <a:cubicBezTo>
                    <a:pt x="0" y="33"/>
                    <a:pt x="0" y="33"/>
                    <a:pt x="2" y="33"/>
                  </a:cubicBezTo>
                  <a:cubicBezTo>
                    <a:pt x="4" y="34"/>
                    <a:pt x="6" y="34"/>
                    <a:pt x="6" y="37"/>
                  </a:cubicBezTo>
                  <a:cubicBezTo>
                    <a:pt x="7" y="38"/>
                    <a:pt x="6" y="39"/>
                    <a:pt x="5" y="40"/>
                  </a:cubicBezTo>
                  <a:cubicBezTo>
                    <a:pt x="6" y="41"/>
                    <a:pt x="6" y="43"/>
                    <a:pt x="6" y="44"/>
                  </a:cubicBezTo>
                  <a:cubicBezTo>
                    <a:pt x="6" y="46"/>
                    <a:pt x="6" y="46"/>
                    <a:pt x="7" y="46"/>
                  </a:cubicBezTo>
                  <a:cubicBezTo>
                    <a:pt x="7" y="46"/>
                    <a:pt x="7" y="46"/>
                    <a:pt x="7" y="46"/>
                  </a:cubicBezTo>
                  <a:cubicBezTo>
                    <a:pt x="10" y="46"/>
                    <a:pt x="10" y="44"/>
                    <a:pt x="11" y="42"/>
                  </a:cubicBezTo>
                  <a:cubicBezTo>
                    <a:pt x="11" y="40"/>
                    <a:pt x="12" y="38"/>
                    <a:pt x="14" y="38"/>
                  </a:cubicBezTo>
                  <a:cubicBezTo>
                    <a:pt x="15" y="38"/>
                    <a:pt x="15" y="38"/>
                    <a:pt x="15" y="38"/>
                  </a:cubicBezTo>
                  <a:cubicBezTo>
                    <a:pt x="16" y="38"/>
                    <a:pt x="16" y="38"/>
                    <a:pt x="16" y="39"/>
                  </a:cubicBezTo>
                  <a:cubicBezTo>
                    <a:pt x="17" y="40"/>
                    <a:pt x="17" y="41"/>
                    <a:pt x="17" y="43"/>
                  </a:cubicBezTo>
                  <a:cubicBezTo>
                    <a:pt x="17" y="44"/>
                    <a:pt x="16" y="45"/>
                    <a:pt x="17" y="46"/>
                  </a:cubicBezTo>
                  <a:cubicBezTo>
                    <a:pt x="18" y="50"/>
                    <a:pt x="16" y="53"/>
                    <a:pt x="15" y="56"/>
                  </a:cubicBezTo>
                  <a:cubicBezTo>
                    <a:pt x="14" y="56"/>
                    <a:pt x="14" y="57"/>
                    <a:pt x="13" y="58"/>
                  </a:cubicBezTo>
                  <a:cubicBezTo>
                    <a:pt x="14" y="58"/>
                    <a:pt x="15" y="58"/>
                    <a:pt x="17" y="58"/>
                  </a:cubicBezTo>
                  <a:cubicBezTo>
                    <a:pt x="21" y="58"/>
                    <a:pt x="24" y="57"/>
                    <a:pt x="26" y="56"/>
                  </a:cubicBezTo>
                  <a:cubicBezTo>
                    <a:pt x="29" y="53"/>
                    <a:pt x="32" y="53"/>
                    <a:pt x="33" y="56"/>
                  </a:cubicBezTo>
                  <a:cubicBezTo>
                    <a:pt x="34" y="58"/>
                    <a:pt x="33" y="60"/>
                    <a:pt x="32" y="62"/>
                  </a:cubicBezTo>
                  <a:cubicBezTo>
                    <a:pt x="31" y="63"/>
                    <a:pt x="31" y="64"/>
                    <a:pt x="31" y="64"/>
                  </a:cubicBezTo>
                  <a:cubicBezTo>
                    <a:pt x="31" y="65"/>
                    <a:pt x="32" y="65"/>
                    <a:pt x="33" y="66"/>
                  </a:cubicBezTo>
                  <a:cubicBezTo>
                    <a:pt x="35" y="67"/>
                    <a:pt x="37" y="67"/>
                    <a:pt x="38" y="69"/>
                  </a:cubicBezTo>
                  <a:cubicBezTo>
                    <a:pt x="38" y="70"/>
                    <a:pt x="37" y="72"/>
                    <a:pt x="37" y="73"/>
                  </a:cubicBezTo>
                  <a:cubicBezTo>
                    <a:pt x="36" y="74"/>
                    <a:pt x="36" y="76"/>
                    <a:pt x="36" y="78"/>
                  </a:cubicBezTo>
                  <a:cubicBezTo>
                    <a:pt x="36" y="79"/>
                    <a:pt x="36" y="81"/>
                    <a:pt x="36" y="83"/>
                  </a:cubicBezTo>
                  <a:cubicBezTo>
                    <a:pt x="35" y="85"/>
                    <a:pt x="31" y="86"/>
                    <a:pt x="28" y="86"/>
                  </a:cubicBezTo>
                  <a:cubicBezTo>
                    <a:pt x="24" y="86"/>
                    <a:pt x="22" y="85"/>
                    <a:pt x="21" y="84"/>
                  </a:cubicBezTo>
                  <a:cubicBezTo>
                    <a:pt x="22" y="86"/>
                    <a:pt x="20" y="88"/>
                    <a:pt x="19" y="89"/>
                  </a:cubicBezTo>
                  <a:cubicBezTo>
                    <a:pt x="19" y="90"/>
                    <a:pt x="18" y="90"/>
                    <a:pt x="18" y="91"/>
                  </a:cubicBezTo>
                  <a:cubicBezTo>
                    <a:pt x="18" y="91"/>
                    <a:pt x="19" y="91"/>
                    <a:pt x="19" y="91"/>
                  </a:cubicBezTo>
                  <a:cubicBezTo>
                    <a:pt x="21" y="92"/>
                    <a:pt x="24" y="93"/>
                    <a:pt x="24" y="95"/>
                  </a:cubicBezTo>
                  <a:cubicBezTo>
                    <a:pt x="25" y="100"/>
                    <a:pt x="18" y="103"/>
                    <a:pt x="12" y="105"/>
                  </a:cubicBezTo>
                  <a:cubicBezTo>
                    <a:pt x="12" y="105"/>
                    <a:pt x="12" y="105"/>
                    <a:pt x="11" y="105"/>
                  </a:cubicBezTo>
                  <a:cubicBezTo>
                    <a:pt x="12" y="106"/>
                    <a:pt x="13" y="106"/>
                    <a:pt x="14" y="106"/>
                  </a:cubicBezTo>
                  <a:cubicBezTo>
                    <a:pt x="14" y="106"/>
                    <a:pt x="15" y="106"/>
                    <a:pt x="15" y="106"/>
                  </a:cubicBezTo>
                  <a:cubicBezTo>
                    <a:pt x="17" y="104"/>
                    <a:pt x="19" y="106"/>
                    <a:pt x="20" y="106"/>
                  </a:cubicBezTo>
                  <a:cubicBezTo>
                    <a:pt x="21" y="107"/>
                    <a:pt x="21" y="107"/>
                    <a:pt x="23" y="107"/>
                  </a:cubicBezTo>
                  <a:cubicBezTo>
                    <a:pt x="25" y="107"/>
                    <a:pt x="26" y="108"/>
                    <a:pt x="28" y="109"/>
                  </a:cubicBezTo>
                  <a:cubicBezTo>
                    <a:pt x="30" y="109"/>
                    <a:pt x="32" y="110"/>
                    <a:pt x="34" y="109"/>
                  </a:cubicBezTo>
                  <a:cubicBezTo>
                    <a:pt x="35" y="109"/>
                    <a:pt x="36" y="108"/>
                    <a:pt x="37" y="108"/>
                  </a:cubicBezTo>
                  <a:cubicBezTo>
                    <a:pt x="39" y="108"/>
                    <a:pt x="40" y="110"/>
                    <a:pt x="40" y="110"/>
                  </a:cubicBezTo>
                  <a:cubicBezTo>
                    <a:pt x="41" y="112"/>
                    <a:pt x="39" y="113"/>
                    <a:pt x="37" y="115"/>
                  </a:cubicBezTo>
                  <a:cubicBezTo>
                    <a:pt x="35" y="117"/>
                    <a:pt x="32" y="117"/>
                    <a:pt x="31" y="117"/>
                  </a:cubicBezTo>
                  <a:cubicBezTo>
                    <a:pt x="30" y="117"/>
                    <a:pt x="29" y="117"/>
                    <a:pt x="28" y="117"/>
                  </a:cubicBezTo>
                  <a:cubicBezTo>
                    <a:pt x="27" y="117"/>
                    <a:pt x="27" y="117"/>
                    <a:pt x="26" y="117"/>
                  </a:cubicBezTo>
                  <a:cubicBezTo>
                    <a:pt x="25" y="117"/>
                    <a:pt x="24" y="117"/>
                    <a:pt x="24" y="117"/>
                  </a:cubicBezTo>
                  <a:cubicBezTo>
                    <a:pt x="21" y="119"/>
                    <a:pt x="14" y="126"/>
                    <a:pt x="11" y="130"/>
                  </a:cubicBezTo>
                  <a:cubicBezTo>
                    <a:pt x="13" y="129"/>
                    <a:pt x="14" y="128"/>
                    <a:pt x="16" y="127"/>
                  </a:cubicBezTo>
                  <a:cubicBezTo>
                    <a:pt x="20" y="125"/>
                    <a:pt x="22" y="126"/>
                    <a:pt x="24" y="128"/>
                  </a:cubicBezTo>
                  <a:cubicBezTo>
                    <a:pt x="25" y="128"/>
                    <a:pt x="25" y="128"/>
                    <a:pt x="25" y="128"/>
                  </a:cubicBezTo>
                  <a:cubicBezTo>
                    <a:pt x="25" y="128"/>
                    <a:pt x="26" y="127"/>
                    <a:pt x="26" y="127"/>
                  </a:cubicBezTo>
                  <a:cubicBezTo>
                    <a:pt x="27" y="125"/>
                    <a:pt x="28" y="123"/>
                    <a:pt x="30" y="123"/>
                  </a:cubicBezTo>
                  <a:cubicBezTo>
                    <a:pt x="31" y="123"/>
                    <a:pt x="31" y="123"/>
                    <a:pt x="31" y="123"/>
                  </a:cubicBezTo>
                  <a:cubicBezTo>
                    <a:pt x="31" y="123"/>
                    <a:pt x="32" y="123"/>
                    <a:pt x="33" y="123"/>
                  </a:cubicBezTo>
                  <a:cubicBezTo>
                    <a:pt x="34" y="122"/>
                    <a:pt x="36" y="122"/>
                    <a:pt x="39" y="122"/>
                  </a:cubicBezTo>
                  <a:cubicBezTo>
                    <a:pt x="42" y="123"/>
                    <a:pt x="44" y="122"/>
                    <a:pt x="46" y="120"/>
                  </a:cubicBezTo>
                  <a:cubicBezTo>
                    <a:pt x="46" y="120"/>
                    <a:pt x="47" y="119"/>
                    <a:pt x="48" y="119"/>
                  </a:cubicBezTo>
                  <a:cubicBezTo>
                    <a:pt x="50" y="119"/>
                    <a:pt x="52" y="120"/>
                    <a:pt x="53" y="121"/>
                  </a:cubicBezTo>
                  <a:cubicBezTo>
                    <a:pt x="54" y="121"/>
                    <a:pt x="55" y="122"/>
                    <a:pt x="55" y="122"/>
                  </a:cubicBezTo>
                  <a:cubicBezTo>
                    <a:pt x="58" y="120"/>
                    <a:pt x="65" y="119"/>
                    <a:pt x="68" y="119"/>
                  </a:cubicBezTo>
                  <a:cubicBezTo>
                    <a:pt x="69" y="119"/>
                    <a:pt x="69" y="119"/>
                    <a:pt x="69" y="119"/>
                  </a:cubicBezTo>
                  <a:cubicBezTo>
                    <a:pt x="69" y="119"/>
                    <a:pt x="69" y="119"/>
                    <a:pt x="69" y="119"/>
                  </a:cubicBezTo>
                  <a:cubicBezTo>
                    <a:pt x="72" y="119"/>
                    <a:pt x="79" y="117"/>
                    <a:pt x="82" y="114"/>
                  </a:cubicBezTo>
                  <a:cubicBezTo>
                    <a:pt x="81" y="114"/>
                    <a:pt x="81" y="114"/>
                    <a:pt x="80" y="115"/>
                  </a:cubicBezTo>
                  <a:cubicBezTo>
                    <a:pt x="78" y="115"/>
                    <a:pt x="76" y="114"/>
                    <a:pt x="76" y="113"/>
                  </a:cubicBezTo>
                  <a:cubicBezTo>
                    <a:pt x="75" y="110"/>
                    <a:pt x="76" y="107"/>
                    <a:pt x="79" y="104"/>
                  </a:cubicBezTo>
                  <a:cubicBezTo>
                    <a:pt x="80" y="104"/>
                    <a:pt x="81" y="103"/>
                    <a:pt x="82" y="102"/>
                  </a:cubicBezTo>
                  <a:cubicBezTo>
                    <a:pt x="85" y="100"/>
                    <a:pt x="88" y="98"/>
                    <a:pt x="88" y="95"/>
                  </a:cubicBezTo>
                  <a:cubicBezTo>
                    <a:pt x="88" y="94"/>
                    <a:pt x="88" y="94"/>
                    <a:pt x="87" y="93"/>
                  </a:cubicBezTo>
                  <a:cubicBezTo>
                    <a:pt x="85" y="92"/>
                    <a:pt x="82" y="90"/>
                    <a:pt x="80" y="90"/>
                  </a:cubicBezTo>
                  <a:cubicBezTo>
                    <a:pt x="80" y="90"/>
                    <a:pt x="80" y="90"/>
                    <a:pt x="80" y="90"/>
                  </a:cubicBezTo>
                  <a:cubicBezTo>
                    <a:pt x="78" y="94"/>
                    <a:pt x="73" y="94"/>
                    <a:pt x="71" y="90"/>
                  </a:cubicBezTo>
                  <a:cubicBezTo>
                    <a:pt x="69" y="87"/>
                    <a:pt x="70" y="85"/>
                    <a:pt x="71" y="84"/>
                  </a:cubicBezTo>
                  <a:cubicBezTo>
                    <a:pt x="69" y="83"/>
                    <a:pt x="69" y="82"/>
                    <a:pt x="68" y="81"/>
                  </a:cubicBezTo>
                  <a:cubicBezTo>
                    <a:pt x="68" y="80"/>
                    <a:pt x="66" y="78"/>
                    <a:pt x="67" y="76"/>
                  </a:cubicBezTo>
                  <a:cubicBezTo>
                    <a:pt x="67" y="74"/>
                    <a:pt x="64" y="65"/>
                    <a:pt x="60" y="65"/>
                  </a:cubicBezTo>
                  <a:cubicBezTo>
                    <a:pt x="54" y="63"/>
                    <a:pt x="52" y="56"/>
                    <a:pt x="51" y="51"/>
                  </a:cubicBezTo>
                  <a:cubicBezTo>
                    <a:pt x="51" y="51"/>
                    <a:pt x="51" y="50"/>
                    <a:pt x="51" y="49"/>
                  </a:cubicBezTo>
                  <a:cubicBezTo>
                    <a:pt x="51" y="48"/>
                    <a:pt x="50" y="48"/>
                    <a:pt x="49" y="48"/>
                  </a:cubicBezTo>
                  <a:cubicBezTo>
                    <a:pt x="47" y="47"/>
                    <a:pt x="45" y="47"/>
                    <a:pt x="44" y="44"/>
                  </a:cubicBezTo>
                  <a:cubicBezTo>
                    <a:pt x="43" y="43"/>
                    <a:pt x="42" y="43"/>
                    <a:pt x="40" y="43"/>
                  </a:cubicBezTo>
                  <a:cubicBezTo>
                    <a:pt x="39" y="43"/>
                    <a:pt x="38" y="43"/>
                    <a:pt x="37" y="43"/>
                  </a:cubicBezTo>
                  <a:cubicBezTo>
                    <a:pt x="36" y="43"/>
                    <a:pt x="36" y="44"/>
                    <a:pt x="35" y="44"/>
                  </a:cubicBezTo>
                  <a:cubicBezTo>
                    <a:pt x="34" y="43"/>
                    <a:pt x="33" y="43"/>
                    <a:pt x="32" y="42"/>
                  </a:cubicBezTo>
                  <a:cubicBezTo>
                    <a:pt x="31" y="39"/>
                    <a:pt x="35" y="35"/>
                    <a:pt x="38" y="33"/>
                  </a:cubicBezTo>
                  <a:cubicBezTo>
                    <a:pt x="41" y="31"/>
                    <a:pt x="45" y="19"/>
                    <a:pt x="46" y="15"/>
                  </a:cubicBezTo>
                  <a:cubicBezTo>
                    <a:pt x="45" y="15"/>
                    <a:pt x="42" y="14"/>
                    <a:pt x="37" y="14"/>
                  </a:cubicBezTo>
                  <a:cubicBezTo>
                    <a:pt x="32" y="14"/>
                    <a:pt x="29" y="15"/>
                    <a:pt x="28" y="15"/>
                  </a:cubicBezTo>
                  <a:cubicBezTo>
                    <a:pt x="25" y="17"/>
                    <a:pt x="21" y="15"/>
                    <a:pt x="20" y="12"/>
                  </a:cubicBezTo>
                  <a:cubicBezTo>
                    <a:pt x="20" y="10"/>
                    <a:pt x="21" y="9"/>
                    <a:pt x="22" y="8"/>
                  </a:cubicBezTo>
                  <a:cubicBezTo>
                    <a:pt x="25" y="7"/>
                    <a:pt x="29" y="2"/>
                    <a:pt x="30" y="1"/>
                  </a:cubicBezTo>
                  <a:cubicBezTo>
                    <a:pt x="30" y="0"/>
                    <a:pt x="30" y="0"/>
                    <a:pt x="30" y="0"/>
                  </a:cubicBezTo>
                  <a:cubicBezTo>
                    <a:pt x="30" y="0"/>
                    <a:pt x="29" y="0"/>
                    <a:pt x="29" y="0"/>
                  </a:cubicBezTo>
                  <a:cubicBezTo>
                    <a:pt x="27" y="2"/>
                    <a:pt x="23" y="2"/>
                    <a:pt x="16" y="1"/>
                  </a:cubicBezTo>
                  <a:cubicBezTo>
                    <a:pt x="15" y="0"/>
                    <a:pt x="14" y="0"/>
                    <a:pt x="13" y="1"/>
                  </a:cubicBezTo>
                  <a:cubicBezTo>
                    <a:pt x="12" y="3"/>
                    <a:pt x="11" y="6"/>
                    <a:pt x="11" y="8"/>
                  </a:cubicBezTo>
                  <a:cubicBezTo>
                    <a:pt x="11" y="11"/>
                    <a:pt x="9" y="12"/>
                    <a:pt x="8" y="14"/>
                  </a:cubicBezTo>
                  <a:cubicBezTo>
                    <a:pt x="7" y="14"/>
                    <a:pt x="6" y="15"/>
                    <a:pt x="6" y="15"/>
                  </a:cubicBezTo>
                  <a:cubicBezTo>
                    <a:pt x="7" y="17"/>
                    <a:pt x="6" y="18"/>
                    <a:pt x="6" y="20"/>
                  </a:cubicBezTo>
                  <a:cubicBezTo>
                    <a:pt x="5" y="20"/>
                    <a:pt x="4" y="21"/>
                    <a:pt x="4" y="21"/>
                  </a:cubicBezTo>
                  <a:cubicBezTo>
                    <a:pt x="4" y="21"/>
                    <a:pt x="5" y="22"/>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9" name="Freeform 1218"/>
            <p:cNvSpPr>
              <a:spLocks/>
            </p:cNvSpPr>
            <p:nvPr/>
          </p:nvSpPr>
          <p:spPr bwMode="auto">
            <a:xfrm>
              <a:off x="2632" y="3111"/>
              <a:ext cx="28" cy="41"/>
            </a:xfrm>
            <a:custGeom>
              <a:avLst/>
              <a:gdLst>
                <a:gd name="T0" fmla="*/ 14 w 29"/>
                <a:gd name="T1" fmla="*/ 38 h 43"/>
                <a:gd name="T2" fmla="*/ 17 w 29"/>
                <a:gd name="T3" fmla="*/ 36 h 43"/>
                <a:gd name="T4" fmla="*/ 23 w 29"/>
                <a:gd name="T5" fmla="*/ 38 h 43"/>
                <a:gd name="T6" fmla="*/ 26 w 29"/>
                <a:gd name="T7" fmla="*/ 40 h 43"/>
                <a:gd name="T8" fmla="*/ 28 w 29"/>
                <a:gd name="T9" fmla="*/ 39 h 43"/>
                <a:gd name="T10" fmla="*/ 26 w 29"/>
                <a:gd name="T11" fmla="*/ 34 h 43"/>
                <a:gd name="T12" fmla="*/ 23 w 29"/>
                <a:gd name="T13" fmla="*/ 36 h 43"/>
                <a:gd name="T14" fmla="*/ 19 w 29"/>
                <a:gd name="T15" fmla="*/ 33 h 43"/>
                <a:gd name="T16" fmla="*/ 20 w 29"/>
                <a:gd name="T17" fmla="*/ 27 h 43"/>
                <a:gd name="T18" fmla="*/ 22 w 29"/>
                <a:gd name="T19" fmla="*/ 24 h 43"/>
                <a:gd name="T20" fmla="*/ 27 w 29"/>
                <a:gd name="T21" fmla="*/ 21 h 43"/>
                <a:gd name="T22" fmla="*/ 29 w 29"/>
                <a:gd name="T23" fmla="*/ 21 h 43"/>
                <a:gd name="T24" fmla="*/ 25 w 29"/>
                <a:gd name="T25" fmla="*/ 18 h 43"/>
                <a:gd name="T26" fmla="*/ 22 w 29"/>
                <a:gd name="T27" fmla="*/ 13 h 43"/>
                <a:gd name="T28" fmla="*/ 24 w 29"/>
                <a:gd name="T29" fmla="*/ 7 h 43"/>
                <a:gd name="T30" fmla="*/ 25 w 29"/>
                <a:gd name="T31" fmla="*/ 0 h 43"/>
                <a:gd name="T32" fmla="*/ 24 w 29"/>
                <a:gd name="T33" fmla="*/ 0 h 43"/>
                <a:gd name="T34" fmla="*/ 20 w 29"/>
                <a:gd name="T35" fmla="*/ 3 h 43"/>
                <a:gd name="T36" fmla="*/ 14 w 29"/>
                <a:gd name="T37" fmla="*/ 8 h 43"/>
                <a:gd name="T38" fmla="*/ 13 w 29"/>
                <a:gd name="T39" fmla="*/ 13 h 43"/>
                <a:gd name="T40" fmla="*/ 11 w 29"/>
                <a:gd name="T41" fmla="*/ 14 h 43"/>
                <a:gd name="T42" fmla="*/ 8 w 29"/>
                <a:gd name="T43" fmla="*/ 12 h 43"/>
                <a:gd name="T44" fmla="*/ 5 w 29"/>
                <a:gd name="T45" fmla="*/ 10 h 43"/>
                <a:gd name="T46" fmla="*/ 5 w 29"/>
                <a:gd name="T47" fmla="*/ 10 h 43"/>
                <a:gd name="T48" fmla="*/ 3 w 29"/>
                <a:gd name="T49" fmla="*/ 14 h 43"/>
                <a:gd name="T50" fmla="*/ 1 w 29"/>
                <a:gd name="T51" fmla="*/ 17 h 43"/>
                <a:gd name="T52" fmla="*/ 2 w 29"/>
                <a:gd name="T53" fmla="*/ 28 h 43"/>
                <a:gd name="T54" fmla="*/ 2 w 29"/>
                <a:gd name="T55" fmla="*/ 29 h 43"/>
                <a:gd name="T56" fmla="*/ 4 w 29"/>
                <a:gd name="T57" fmla="*/ 33 h 43"/>
                <a:gd name="T58" fmla="*/ 6 w 29"/>
                <a:gd name="T59" fmla="*/ 40 h 43"/>
                <a:gd name="T60" fmla="*/ 7 w 29"/>
                <a:gd name="T61" fmla="*/ 42 h 43"/>
                <a:gd name="T62" fmla="*/ 7 w 29"/>
                <a:gd name="T63" fmla="*/ 42 h 43"/>
                <a:gd name="T64" fmla="*/ 9 w 29"/>
                <a:gd name="T65" fmla="*/ 42 h 43"/>
                <a:gd name="T66" fmla="*/ 9 w 29"/>
                <a:gd name="T67" fmla="*/ 42 h 43"/>
                <a:gd name="T68" fmla="*/ 11 w 29"/>
                <a:gd name="T69" fmla="*/ 42 h 43"/>
                <a:gd name="T70" fmla="*/ 12 w 29"/>
                <a:gd name="T71" fmla="*/ 42 h 43"/>
                <a:gd name="T72" fmla="*/ 14 w 29"/>
                <a:gd name="T73" fmla="*/ 42 h 43"/>
                <a:gd name="T74" fmla="*/ 14 w 29"/>
                <a:gd name="T75" fmla="*/ 42 h 43"/>
                <a:gd name="T76" fmla="*/ 16 w 29"/>
                <a:gd name="T77" fmla="*/ 43 h 43"/>
                <a:gd name="T78" fmla="*/ 16 w 29"/>
                <a:gd name="T79" fmla="*/ 43 h 43"/>
                <a:gd name="T80" fmla="*/ 14 w 29"/>
                <a:gd name="T81"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43">
                  <a:moveTo>
                    <a:pt x="14" y="38"/>
                  </a:moveTo>
                  <a:cubicBezTo>
                    <a:pt x="14" y="37"/>
                    <a:pt x="15" y="36"/>
                    <a:pt x="17" y="36"/>
                  </a:cubicBezTo>
                  <a:cubicBezTo>
                    <a:pt x="19" y="36"/>
                    <a:pt x="22" y="38"/>
                    <a:pt x="23" y="38"/>
                  </a:cubicBezTo>
                  <a:cubicBezTo>
                    <a:pt x="24" y="39"/>
                    <a:pt x="25" y="40"/>
                    <a:pt x="26" y="40"/>
                  </a:cubicBezTo>
                  <a:cubicBezTo>
                    <a:pt x="27" y="40"/>
                    <a:pt x="28" y="39"/>
                    <a:pt x="28" y="39"/>
                  </a:cubicBezTo>
                  <a:cubicBezTo>
                    <a:pt x="28" y="38"/>
                    <a:pt x="27" y="35"/>
                    <a:pt x="26" y="34"/>
                  </a:cubicBezTo>
                  <a:cubicBezTo>
                    <a:pt x="25" y="35"/>
                    <a:pt x="24" y="36"/>
                    <a:pt x="23" y="36"/>
                  </a:cubicBezTo>
                  <a:cubicBezTo>
                    <a:pt x="21" y="36"/>
                    <a:pt x="19" y="34"/>
                    <a:pt x="19" y="33"/>
                  </a:cubicBezTo>
                  <a:cubicBezTo>
                    <a:pt x="17" y="31"/>
                    <a:pt x="19" y="29"/>
                    <a:pt x="20" y="27"/>
                  </a:cubicBezTo>
                  <a:cubicBezTo>
                    <a:pt x="21" y="26"/>
                    <a:pt x="21" y="25"/>
                    <a:pt x="22" y="24"/>
                  </a:cubicBezTo>
                  <a:cubicBezTo>
                    <a:pt x="22" y="22"/>
                    <a:pt x="25" y="21"/>
                    <a:pt x="27" y="21"/>
                  </a:cubicBezTo>
                  <a:cubicBezTo>
                    <a:pt x="27" y="21"/>
                    <a:pt x="28" y="21"/>
                    <a:pt x="29" y="21"/>
                  </a:cubicBezTo>
                  <a:cubicBezTo>
                    <a:pt x="28" y="20"/>
                    <a:pt x="27" y="19"/>
                    <a:pt x="25" y="18"/>
                  </a:cubicBezTo>
                  <a:cubicBezTo>
                    <a:pt x="23" y="17"/>
                    <a:pt x="22" y="14"/>
                    <a:pt x="22" y="13"/>
                  </a:cubicBezTo>
                  <a:cubicBezTo>
                    <a:pt x="22" y="10"/>
                    <a:pt x="22" y="8"/>
                    <a:pt x="24" y="7"/>
                  </a:cubicBezTo>
                  <a:cubicBezTo>
                    <a:pt x="25" y="6"/>
                    <a:pt x="26" y="1"/>
                    <a:pt x="25" y="0"/>
                  </a:cubicBezTo>
                  <a:cubicBezTo>
                    <a:pt x="25" y="0"/>
                    <a:pt x="25" y="0"/>
                    <a:pt x="24" y="0"/>
                  </a:cubicBezTo>
                  <a:cubicBezTo>
                    <a:pt x="23" y="0"/>
                    <a:pt x="20" y="1"/>
                    <a:pt x="20" y="3"/>
                  </a:cubicBezTo>
                  <a:cubicBezTo>
                    <a:pt x="20" y="8"/>
                    <a:pt x="16" y="8"/>
                    <a:pt x="14" y="8"/>
                  </a:cubicBezTo>
                  <a:cubicBezTo>
                    <a:pt x="15" y="9"/>
                    <a:pt x="15" y="11"/>
                    <a:pt x="13" y="13"/>
                  </a:cubicBezTo>
                  <a:cubicBezTo>
                    <a:pt x="13" y="14"/>
                    <a:pt x="12" y="14"/>
                    <a:pt x="11" y="14"/>
                  </a:cubicBezTo>
                  <a:cubicBezTo>
                    <a:pt x="9" y="14"/>
                    <a:pt x="8" y="13"/>
                    <a:pt x="8" y="12"/>
                  </a:cubicBezTo>
                  <a:cubicBezTo>
                    <a:pt x="7" y="11"/>
                    <a:pt x="6" y="10"/>
                    <a:pt x="5" y="10"/>
                  </a:cubicBezTo>
                  <a:cubicBezTo>
                    <a:pt x="5" y="10"/>
                    <a:pt x="5" y="10"/>
                    <a:pt x="5" y="10"/>
                  </a:cubicBezTo>
                  <a:cubicBezTo>
                    <a:pt x="4" y="10"/>
                    <a:pt x="4" y="12"/>
                    <a:pt x="3" y="14"/>
                  </a:cubicBezTo>
                  <a:cubicBezTo>
                    <a:pt x="3" y="15"/>
                    <a:pt x="2" y="16"/>
                    <a:pt x="1" y="17"/>
                  </a:cubicBezTo>
                  <a:cubicBezTo>
                    <a:pt x="0" y="19"/>
                    <a:pt x="1" y="25"/>
                    <a:pt x="2" y="28"/>
                  </a:cubicBezTo>
                  <a:cubicBezTo>
                    <a:pt x="2" y="29"/>
                    <a:pt x="2" y="29"/>
                    <a:pt x="2" y="29"/>
                  </a:cubicBezTo>
                  <a:cubicBezTo>
                    <a:pt x="2" y="30"/>
                    <a:pt x="3" y="31"/>
                    <a:pt x="4" y="33"/>
                  </a:cubicBezTo>
                  <a:cubicBezTo>
                    <a:pt x="5" y="34"/>
                    <a:pt x="7" y="37"/>
                    <a:pt x="6" y="40"/>
                  </a:cubicBezTo>
                  <a:cubicBezTo>
                    <a:pt x="6" y="40"/>
                    <a:pt x="6" y="41"/>
                    <a:pt x="7" y="42"/>
                  </a:cubicBezTo>
                  <a:cubicBezTo>
                    <a:pt x="7" y="42"/>
                    <a:pt x="7" y="42"/>
                    <a:pt x="7" y="42"/>
                  </a:cubicBezTo>
                  <a:cubicBezTo>
                    <a:pt x="8" y="42"/>
                    <a:pt x="8" y="42"/>
                    <a:pt x="9" y="42"/>
                  </a:cubicBezTo>
                  <a:cubicBezTo>
                    <a:pt x="9" y="42"/>
                    <a:pt x="9" y="42"/>
                    <a:pt x="9" y="42"/>
                  </a:cubicBezTo>
                  <a:cubicBezTo>
                    <a:pt x="10" y="42"/>
                    <a:pt x="11" y="42"/>
                    <a:pt x="11" y="42"/>
                  </a:cubicBezTo>
                  <a:cubicBezTo>
                    <a:pt x="11" y="42"/>
                    <a:pt x="12" y="42"/>
                    <a:pt x="12" y="42"/>
                  </a:cubicBezTo>
                  <a:cubicBezTo>
                    <a:pt x="12" y="42"/>
                    <a:pt x="13" y="42"/>
                    <a:pt x="14" y="42"/>
                  </a:cubicBezTo>
                  <a:cubicBezTo>
                    <a:pt x="14" y="42"/>
                    <a:pt x="14" y="42"/>
                    <a:pt x="14" y="42"/>
                  </a:cubicBezTo>
                  <a:cubicBezTo>
                    <a:pt x="15" y="43"/>
                    <a:pt x="15" y="43"/>
                    <a:pt x="16" y="43"/>
                  </a:cubicBezTo>
                  <a:cubicBezTo>
                    <a:pt x="16" y="43"/>
                    <a:pt x="16" y="43"/>
                    <a:pt x="16" y="43"/>
                  </a:cubicBezTo>
                  <a:cubicBezTo>
                    <a:pt x="15" y="41"/>
                    <a:pt x="14" y="40"/>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0" name="Freeform 1219"/>
            <p:cNvSpPr>
              <a:spLocks/>
            </p:cNvSpPr>
            <p:nvPr/>
          </p:nvSpPr>
          <p:spPr bwMode="auto">
            <a:xfrm>
              <a:off x="2668" y="2914"/>
              <a:ext cx="130" cy="229"/>
            </a:xfrm>
            <a:custGeom>
              <a:avLst/>
              <a:gdLst>
                <a:gd name="T0" fmla="*/ 98 w 136"/>
                <a:gd name="T1" fmla="*/ 7 h 239"/>
                <a:gd name="T2" fmla="*/ 83 w 136"/>
                <a:gd name="T3" fmla="*/ 10 h 239"/>
                <a:gd name="T4" fmla="*/ 76 w 136"/>
                <a:gd name="T5" fmla="*/ 12 h 239"/>
                <a:gd name="T6" fmla="*/ 59 w 136"/>
                <a:gd name="T7" fmla="*/ 24 h 239"/>
                <a:gd name="T8" fmla="*/ 52 w 136"/>
                <a:gd name="T9" fmla="*/ 40 h 239"/>
                <a:gd name="T10" fmla="*/ 47 w 136"/>
                <a:gd name="T11" fmla="*/ 49 h 239"/>
                <a:gd name="T12" fmla="*/ 36 w 136"/>
                <a:gd name="T13" fmla="*/ 57 h 239"/>
                <a:gd name="T14" fmla="*/ 28 w 136"/>
                <a:gd name="T15" fmla="*/ 81 h 239"/>
                <a:gd name="T16" fmla="*/ 32 w 136"/>
                <a:gd name="T17" fmla="*/ 86 h 239"/>
                <a:gd name="T18" fmla="*/ 22 w 136"/>
                <a:gd name="T19" fmla="*/ 95 h 239"/>
                <a:gd name="T20" fmla="*/ 12 w 136"/>
                <a:gd name="T21" fmla="*/ 101 h 239"/>
                <a:gd name="T22" fmla="*/ 10 w 136"/>
                <a:gd name="T23" fmla="*/ 119 h 239"/>
                <a:gd name="T24" fmla="*/ 11 w 136"/>
                <a:gd name="T25" fmla="*/ 133 h 239"/>
                <a:gd name="T26" fmla="*/ 17 w 136"/>
                <a:gd name="T27" fmla="*/ 147 h 239"/>
                <a:gd name="T28" fmla="*/ 15 w 136"/>
                <a:gd name="T29" fmla="*/ 164 h 239"/>
                <a:gd name="T30" fmla="*/ 7 w 136"/>
                <a:gd name="T31" fmla="*/ 172 h 239"/>
                <a:gd name="T32" fmla="*/ 2 w 136"/>
                <a:gd name="T33" fmla="*/ 185 h 239"/>
                <a:gd name="T34" fmla="*/ 1 w 136"/>
                <a:gd name="T35" fmla="*/ 185 h 239"/>
                <a:gd name="T36" fmla="*/ 4 w 136"/>
                <a:gd name="T37" fmla="*/ 193 h 239"/>
                <a:gd name="T38" fmla="*/ 11 w 136"/>
                <a:gd name="T39" fmla="*/ 211 h 239"/>
                <a:gd name="T40" fmla="*/ 17 w 136"/>
                <a:gd name="T41" fmla="*/ 226 h 239"/>
                <a:gd name="T42" fmla="*/ 20 w 136"/>
                <a:gd name="T43" fmla="*/ 230 h 239"/>
                <a:gd name="T44" fmla="*/ 22 w 136"/>
                <a:gd name="T45" fmla="*/ 238 h 239"/>
                <a:gd name="T46" fmla="*/ 29 w 136"/>
                <a:gd name="T47" fmla="*/ 235 h 239"/>
                <a:gd name="T48" fmla="*/ 33 w 136"/>
                <a:gd name="T49" fmla="*/ 228 h 239"/>
                <a:gd name="T50" fmla="*/ 46 w 136"/>
                <a:gd name="T51" fmla="*/ 227 h 239"/>
                <a:gd name="T52" fmla="*/ 55 w 136"/>
                <a:gd name="T53" fmla="*/ 222 h 239"/>
                <a:gd name="T54" fmla="*/ 55 w 136"/>
                <a:gd name="T55" fmla="*/ 206 h 239"/>
                <a:gd name="T56" fmla="*/ 64 w 136"/>
                <a:gd name="T57" fmla="*/ 182 h 239"/>
                <a:gd name="T58" fmla="*/ 80 w 136"/>
                <a:gd name="T59" fmla="*/ 165 h 239"/>
                <a:gd name="T60" fmla="*/ 62 w 136"/>
                <a:gd name="T61" fmla="*/ 153 h 239"/>
                <a:gd name="T62" fmla="*/ 62 w 136"/>
                <a:gd name="T63" fmla="*/ 132 h 239"/>
                <a:gd name="T64" fmla="*/ 68 w 136"/>
                <a:gd name="T65" fmla="*/ 117 h 239"/>
                <a:gd name="T66" fmla="*/ 76 w 136"/>
                <a:gd name="T67" fmla="*/ 109 h 239"/>
                <a:gd name="T68" fmla="*/ 92 w 136"/>
                <a:gd name="T69" fmla="*/ 97 h 239"/>
                <a:gd name="T70" fmla="*/ 108 w 136"/>
                <a:gd name="T71" fmla="*/ 74 h 239"/>
                <a:gd name="T72" fmla="*/ 118 w 136"/>
                <a:gd name="T73" fmla="*/ 60 h 239"/>
                <a:gd name="T74" fmla="*/ 126 w 136"/>
                <a:gd name="T75" fmla="*/ 57 h 239"/>
                <a:gd name="T76" fmla="*/ 136 w 136"/>
                <a:gd name="T77" fmla="*/ 57 h 239"/>
                <a:gd name="T78" fmla="*/ 135 w 136"/>
                <a:gd name="T79" fmla="*/ 55 h 239"/>
                <a:gd name="T80" fmla="*/ 135 w 136"/>
                <a:gd name="T81" fmla="*/ 42 h 239"/>
                <a:gd name="T82" fmla="*/ 132 w 136"/>
                <a:gd name="T83" fmla="*/ 30 h 239"/>
                <a:gd name="T84" fmla="*/ 120 w 136"/>
                <a:gd name="T85" fmla="*/ 11 h 239"/>
                <a:gd name="T86" fmla="*/ 103 w 136"/>
                <a:gd name="T8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239">
                  <a:moveTo>
                    <a:pt x="102" y="0"/>
                  </a:moveTo>
                  <a:cubicBezTo>
                    <a:pt x="101" y="0"/>
                    <a:pt x="101" y="0"/>
                    <a:pt x="101" y="0"/>
                  </a:cubicBezTo>
                  <a:cubicBezTo>
                    <a:pt x="99" y="0"/>
                    <a:pt x="98" y="3"/>
                    <a:pt x="98" y="7"/>
                  </a:cubicBezTo>
                  <a:cubicBezTo>
                    <a:pt x="98" y="10"/>
                    <a:pt x="96" y="12"/>
                    <a:pt x="93" y="12"/>
                  </a:cubicBezTo>
                  <a:cubicBezTo>
                    <a:pt x="91" y="12"/>
                    <a:pt x="89" y="12"/>
                    <a:pt x="87" y="10"/>
                  </a:cubicBezTo>
                  <a:cubicBezTo>
                    <a:pt x="86" y="10"/>
                    <a:pt x="85" y="9"/>
                    <a:pt x="83" y="10"/>
                  </a:cubicBezTo>
                  <a:cubicBezTo>
                    <a:pt x="81" y="10"/>
                    <a:pt x="79" y="10"/>
                    <a:pt x="76" y="9"/>
                  </a:cubicBezTo>
                  <a:cubicBezTo>
                    <a:pt x="76" y="8"/>
                    <a:pt x="76" y="8"/>
                    <a:pt x="76" y="8"/>
                  </a:cubicBezTo>
                  <a:cubicBezTo>
                    <a:pt x="76" y="9"/>
                    <a:pt x="76" y="11"/>
                    <a:pt x="76" y="12"/>
                  </a:cubicBezTo>
                  <a:cubicBezTo>
                    <a:pt x="76" y="13"/>
                    <a:pt x="76" y="14"/>
                    <a:pt x="76" y="15"/>
                  </a:cubicBezTo>
                  <a:cubicBezTo>
                    <a:pt x="76" y="20"/>
                    <a:pt x="69" y="20"/>
                    <a:pt x="66" y="20"/>
                  </a:cubicBezTo>
                  <a:cubicBezTo>
                    <a:pt x="63" y="20"/>
                    <a:pt x="59" y="22"/>
                    <a:pt x="59" y="24"/>
                  </a:cubicBezTo>
                  <a:cubicBezTo>
                    <a:pt x="59" y="27"/>
                    <a:pt x="58" y="29"/>
                    <a:pt x="57" y="30"/>
                  </a:cubicBezTo>
                  <a:cubicBezTo>
                    <a:pt x="56" y="31"/>
                    <a:pt x="56" y="31"/>
                    <a:pt x="56" y="32"/>
                  </a:cubicBezTo>
                  <a:cubicBezTo>
                    <a:pt x="57" y="33"/>
                    <a:pt x="58" y="36"/>
                    <a:pt x="52" y="40"/>
                  </a:cubicBezTo>
                  <a:cubicBezTo>
                    <a:pt x="52" y="41"/>
                    <a:pt x="50" y="43"/>
                    <a:pt x="49" y="44"/>
                  </a:cubicBezTo>
                  <a:cubicBezTo>
                    <a:pt x="48" y="46"/>
                    <a:pt x="48" y="47"/>
                    <a:pt x="47" y="48"/>
                  </a:cubicBezTo>
                  <a:cubicBezTo>
                    <a:pt x="47" y="48"/>
                    <a:pt x="47" y="49"/>
                    <a:pt x="47" y="49"/>
                  </a:cubicBezTo>
                  <a:cubicBezTo>
                    <a:pt x="47" y="50"/>
                    <a:pt x="47" y="53"/>
                    <a:pt x="44" y="55"/>
                  </a:cubicBezTo>
                  <a:cubicBezTo>
                    <a:pt x="42" y="56"/>
                    <a:pt x="40" y="56"/>
                    <a:pt x="38" y="57"/>
                  </a:cubicBezTo>
                  <a:cubicBezTo>
                    <a:pt x="37" y="57"/>
                    <a:pt x="36" y="57"/>
                    <a:pt x="36" y="57"/>
                  </a:cubicBezTo>
                  <a:cubicBezTo>
                    <a:pt x="36" y="57"/>
                    <a:pt x="36" y="59"/>
                    <a:pt x="36" y="60"/>
                  </a:cubicBezTo>
                  <a:cubicBezTo>
                    <a:pt x="36" y="62"/>
                    <a:pt x="36" y="64"/>
                    <a:pt x="36" y="66"/>
                  </a:cubicBezTo>
                  <a:cubicBezTo>
                    <a:pt x="36" y="71"/>
                    <a:pt x="32" y="76"/>
                    <a:pt x="28" y="81"/>
                  </a:cubicBezTo>
                  <a:cubicBezTo>
                    <a:pt x="27" y="82"/>
                    <a:pt x="27" y="83"/>
                    <a:pt x="27" y="83"/>
                  </a:cubicBezTo>
                  <a:cubicBezTo>
                    <a:pt x="28" y="83"/>
                    <a:pt x="28" y="83"/>
                    <a:pt x="30" y="84"/>
                  </a:cubicBezTo>
                  <a:cubicBezTo>
                    <a:pt x="31" y="84"/>
                    <a:pt x="32" y="85"/>
                    <a:pt x="32" y="86"/>
                  </a:cubicBezTo>
                  <a:cubicBezTo>
                    <a:pt x="33" y="88"/>
                    <a:pt x="32" y="90"/>
                    <a:pt x="31" y="93"/>
                  </a:cubicBezTo>
                  <a:cubicBezTo>
                    <a:pt x="30" y="95"/>
                    <a:pt x="29" y="96"/>
                    <a:pt x="26" y="96"/>
                  </a:cubicBezTo>
                  <a:cubicBezTo>
                    <a:pt x="25" y="96"/>
                    <a:pt x="24" y="96"/>
                    <a:pt x="22" y="95"/>
                  </a:cubicBezTo>
                  <a:cubicBezTo>
                    <a:pt x="22" y="95"/>
                    <a:pt x="22" y="95"/>
                    <a:pt x="21" y="95"/>
                  </a:cubicBezTo>
                  <a:cubicBezTo>
                    <a:pt x="21" y="95"/>
                    <a:pt x="21" y="95"/>
                    <a:pt x="21" y="95"/>
                  </a:cubicBezTo>
                  <a:cubicBezTo>
                    <a:pt x="19" y="95"/>
                    <a:pt x="15" y="97"/>
                    <a:pt x="12" y="101"/>
                  </a:cubicBezTo>
                  <a:cubicBezTo>
                    <a:pt x="9" y="106"/>
                    <a:pt x="10" y="109"/>
                    <a:pt x="11" y="111"/>
                  </a:cubicBezTo>
                  <a:cubicBezTo>
                    <a:pt x="12" y="113"/>
                    <a:pt x="12" y="114"/>
                    <a:pt x="11" y="116"/>
                  </a:cubicBezTo>
                  <a:cubicBezTo>
                    <a:pt x="11" y="117"/>
                    <a:pt x="11" y="118"/>
                    <a:pt x="10" y="119"/>
                  </a:cubicBezTo>
                  <a:cubicBezTo>
                    <a:pt x="10" y="120"/>
                    <a:pt x="11" y="121"/>
                    <a:pt x="11" y="122"/>
                  </a:cubicBezTo>
                  <a:cubicBezTo>
                    <a:pt x="13" y="126"/>
                    <a:pt x="12" y="128"/>
                    <a:pt x="12" y="130"/>
                  </a:cubicBezTo>
                  <a:cubicBezTo>
                    <a:pt x="11" y="131"/>
                    <a:pt x="11" y="132"/>
                    <a:pt x="11" y="133"/>
                  </a:cubicBezTo>
                  <a:cubicBezTo>
                    <a:pt x="11" y="134"/>
                    <a:pt x="12" y="135"/>
                    <a:pt x="14" y="136"/>
                  </a:cubicBezTo>
                  <a:cubicBezTo>
                    <a:pt x="15" y="137"/>
                    <a:pt x="18" y="138"/>
                    <a:pt x="18" y="141"/>
                  </a:cubicBezTo>
                  <a:cubicBezTo>
                    <a:pt x="19" y="144"/>
                    <a:pt x="18" y="146"/>
                    <a:pt x="17" y="147"/>
                  </a:cubicBezTo>
                  <a:cubicBezTo>
                    <a:pt x="16" y="149"/>
                    <a:pt x="14" y="149"/>
                    <a:pt x="13" y="149"/>
                  </a:cubicBezTo>
                  <a:cubicBezTo>
                    <a:pt x="13" y="150"/>
                    <a:pt x="13" y="151"/>
                    <a:pt x="14" y="151"/>
                  </a:cubicBezTo>
                  <a:cubicBezTo>
                    <a:pt x="17" y="153"/>
                    <a:pt x="16" y="162"/>
                    <a:pt x="15" y="164"/>
                  </a:cubicBezTo>
                  <a:cubicBezTo>
                    <a:pt x="14" y="167"/>
                    <a:pt x="11" y="167"/>
                    <a:pt x="9" y="167"/>
                  </a:cubicBezTo>
                  <a:cubicBezTo>
                    <a:pt x="9" y="167"/>
                    <a:pt x="8" y="167"/>
                    <a:pt x="8" y="167"/>
                  </a:cubicBezTo>
                  <a:cubicBezTo>
                    <a:pt x="8" y="169"/>
                    <a:pt x="7" y="171"/>
                    <a:pt x="7" y="172"/>
                  </a:cubicBezTo>
                  <a:cubicBezTo>
                    <a:pt x="6" y="174"/>
                    <a:pt x="6" y="175"/>
                    <a:pt x="6" y="175"/>
                  </a:cubicBezTo>
                  <a:cubicBezTo>
                    <a:pt x="6" y="176"/>
                    <a:pt x="6" y="177"/>
                    <a:pt x="6" y="178"/>
                  </a:cubicBezTo>
                  <a:cubicBezTo>
                    <a:pt x="6" y="182"/>
                    <a:pt x="5" y="185"/>
                    <a:pt x="2" y="185"/>
                  </a:cubicBezTo>
                  <a:cubicBezTo>
                    <a:pt x="2" y="185"/>
                    <a:pt x="2" y="185"/>
                    <a:pt x="2" y="185"/>
                  </a:cubicBezTo>
                  <a:cubicBezTo>
                    <a:pt x="2" y="185"/>
                    <a:pt x="2" y="185"/>
                    <a:pt x="2" y="185"/>
                  </a:cubicBezTo>
                  <a:cubicBezTo>
                    <a:pt x="2" y="185"/>
                    <a:pt x="2" y="185"/>
                    <a:pt x="1" y="185"/>
                  </a:cubicBezTo>
                  <a:cubicBezTo>
                    <a:pt x="1" y="185"/>
                    <a:pt x="1" y="185"/>
                    <a:pt x="0" y="184"/>
                  </a:cubicBezTo>
                  <a:cubicBezTo>
                    <a:pt x="0" y="184"/>
                    <a:pt x="0" y="184"/>
                    <a:pt x="0" y="184"/>
                  </a:cubicBezTo>
                  <a:cubicBezTo>
                    <a:pt x="0" y="188"/>
                    <a:pt x="1" y="191"/>
                    <a:pt x="4" y="193"/>
                  </a:cubicBezTo>
                  <a:cubicBezTo>
                    <a:pt x="7" y="195"/>
                    <a:pt x="7" y="198"/>
                    <a:pt x="7" y="200"/>
                  </a:cubicBezTo>
                  <a:cubicBezTo>
                    <a:pt x="7" y="202"/>
                    <a:pt x="7" y="204"/>
                    <a:pt x="8" y="205"/>
                  </a:cubicBezTo>
                  <a:cubicBezTo>
                    <a:pt x="10" y="207"/>
                    <a:pt x="11" y="209"/>
                    <a:pt x="11" y="211"/>
                  </a:cubicBezTo>
                  <a:cubicBezTo>
                    <a:pt x="12" y="213"/>
                    <a:pt x="12" y="214"/>
                    <a:pt x="14" y="215"/>
                  </a:cubicBezTo>
                  <a:cubicBezTo>
                    <a:pt x="18" y="219"/>
                    <a:pt x="19" y="221"/>
                    <a:pt x="17" y="226"/>
                  </a:cubicBezTo>
                  <a:cubicBezTo>
                    <a:pt x="17" y="226"/>
                    <a:pt x="17" y="226"/>
                    <a:pt x="17" y="226"/>
                  </a:cubicBezTo>
                  <a:cubicBezTo>
                    <a:pt x="17" y="226"/>
                    <a:pt x="17" y="226"/>
                    <a:pt x="17" y="226"/>
                  </a:cubicBezTo>
                  <a:cubicBezTo>
                    <a:pt x="17" y="226"/>
                    <a:pt x="17" y="227"/>
                    <a:pt x="17" y="227"/>
                  </a:cubicBezTo>
                  <a:cubicBezTo>
                    <a:pt x="18" y="227"/>
                    <a:pt x="20" y="228"/>
                    <a:pt x="20" y="230"/>
                  </a:cubicBezTo>
                  <a:cubicBezTo>
                    <a:pt x="20" y="231"/>
                    <a:pt x="20" y="232"/>
                    <a:pt x="20" y="234"/>
                  </a:cubicBezTo>
                  <a:cubicBezTo>
                    <a:pt x="20" y="235"/>
                    <a:pt x="20" y="238"/>
                    <a:pt x="20" y="239"/>
                  </a:cubicBezTo>
                  <a:cubicBezTo>
                    <a:pt x="20" y="239"/>
                    <a:pt x="21" y="239"/>
                    <a:pt x="22" y="238"/>
                  </a:cubicBezTo>
                  <a:cubicBezTo>
                    <a:pt x="23" y="238"/>
                    <a:pt x="25" y="238"/>
                    <a:pt x="27" y="238"/>
                  </a:cubicBezTo>
                  <a:cubicBezTo>
                    <a:pt x="28" y="238"/>
                    <a:pt x="29" y="237"/>
                    <a:pt x="29" y="237"/>
                  </a:cubicBezTo>
                  <a:cubicBezTo>
                    <a:pt x="29" y="237"/>
                    <a:pt x="29" y="236"/>
                    <a:pt x="29" y="235"/>
                  </a:cubicBezTo>
                  <a:cubicBezTo>
                    <a:pt x="29" y="234"/>
                    <a:pt x="29" y="233"/>
                    <a:pt x="29" y="233"/>
                  </a:cubicBezTo>
                  <a:cubicBezTo>
                    <a:pt x="29" y="230"/>
                    <a:pt x="32" y="229"/>
                    <a:pt x="33" y="229"/>
                  </a:cubicBezTo>
                  <a:cubicBezTo>
                    <a:pt x="33" y="229"/>
                    <a:pt x="33" y="229"/>
                    <a:pt x="33" y="228"/>
                  </a:cubicBezTo>
                  <a:cubicBezTo>
                    <a:pt x="34" y="227"/>
                    <a:pt x="36" y="225"/>
                    <a:pt x="39" y="225"/>
                  </a:cubicBezTo>
                  <a:cubicBezTo>
                    <a:pt x="41" y="225"/>
                    <a:pt x="43" y="226"/>
                    <a:pt x="45" y="227"/>
                  </a:cubicBezTo>
                  <a:cubicBezTo>
                    <a:pt x="45" y="227"/>
                    <a:pt x="46" y="227"/>
                    <a:pt x="46" y="227"/>
                  </a:cubicBezTo>
                  <a:cubicBezTo>
                    <a:pt x="48" y="227"/>
                    <a:pt x="48" y="224"/>
                    <a:pt x="49" y="223"/>
                  </a:cubicBezTo>
                  <a:cubicBezTo>
                    <a:pt x="49" y="220"/>
                    <a:pt x="51" y="220"/>
                    <a:pt x="51" y="220"/>
                  </a:cubicBezTo>
                  <a:cubicBezTo>
                    <a:pt x="53" y="220"/>
                    <a:pt x="54" y="221"/>
                    <a:pt x="55" y="222"/>
                  </a:cubicBezTo>
                  <a:cubicBezTo>
                    <a:pt x="56" y="221"/>
                    <a:pt x="57" y="219"/>
                    <a:pt x="58" y="217"/>
                  </a:cubicBezTo>
                  <a:cubicBezTo>
                    <a:pt x="56" y="218"/>
                    <a:pt x="54" y="218"/>
                    <a:pt x="53" y="217"/>
                  </a:cubicBezTo>
                  <a:cubicBezTo>
                    <a:pt x="52" y="214"/>
                    <a:pt x="55" y="206"/>
                    <a:pt x="55" y="206"/>
                  </a:cubicBezTo>
                  <a:cubicBezTo>
                    <a:pt x="56" y="204"/>
                    <a:pt x="56" y="199"/>
                    <a:pt x="56" y="196"/>
                  </a:cubicBezTo>
                  <a:cubicBezTo>
                    <a:pt x="56" y="193"/>
                    <a:pt x="56" y="192"/>
                    <a:pt x="57" y="191"/>
                  </a:cubicBezTo>
                  <a:cubicBezTo>
                    <a:pt x="57" y="189"/>
                    <a:pt x="58" y="184"/>
                    <a:pt x="64" y="182"/>
                  </a:cubicBezTo>
                  <a:cubicBezTo>
                    <a:pt x="68" y="181"/>
                    <a:pt x="73" y="177"/>
                    <a:pt x="73" y="175"/>
                  </a:cubicBezTo>
                  <a:cubicBezTo>
                    <a:pt x="72" y="173"/>
                    <a:pt x="75" y="171"/>
                    <a:pt x="77" y="168"/>
                  </a:cubicBezTo>
                  <a:cubicBezTo>
                    <a:pt x="78" y="167"/>
                    <a:pt x="80" y="166"/>
                    <a:pt x="80" y="165"/>
                  </a:cubicBezTo>
                  <a:cubicBezTo>
                    <a:pt x="79" y="164"/>
                    <a:pt x="73" y="157"/>
                    <a:pt x="70" y="155"/>
                  </a:cubicBezTo>
                  <a:cubicBezTo>
                    <a:pt x="69" y="155"/>
                    <a:pt x="67" y="155"/>
                    <a:pt x="66" y="155"/>
                  </a:cubicBezTo>
                  <a:cubicBezTo>
                    <a:pt x="64" y="155"/>
                    <a:pt x="62" y="155"/>
                    <a:pt x="62" y="153"/>
                  </a:cubicBezTo>
                  <a:cubicBezTo>
                    <a:pt x="61" y="153"/>
                    <a:pt x="61" y="152"/>
                    <a:pt x="61" y="151"/>
                  </a:cubicBezTo>
                  <a:cubicBezTo>
                    <a:pt x="61" y="150"/>
                    <a:pt x="61" y="146"/>
                    <a:pt x="60" y="139"/>
                  </a:cubicBezTo>
                  <a:cubicBezTo>
                    <a:pt x="59" y="137"/>
                    <a:pt x="61" y="134"/>
                    <a:pt x="62" y="132"/>
                  </a:cubicBezTo>
                  <a:cubicBezTo>
                    <a:pt x="63" y="130"/>
                    <a:pt x="64" y="129"/>
                    <a:pt x="64" y="128"/>
                  </a:cubicBezTo>
                  <a:cubicBezTo>
                    <a:pt x="64" y="127"/>
                    <a:pt x="64" y="127"/>
                    <a:pt x="64" y="127"/>
                  </a:cubicBezTo>
                  <a:cubicBezTo>
                    <a:pt x="64" y="124"/>
                    <a:pt x="64" y="119"/>
                    <a:pt x="68" y="117"/>
                  </a:cubicBezTo>
                  <a:cubicBezTo>
                    <a:pt x="69" y="117"/>
                    <a:pt x="69" y="117"/>
                    <a:pt x="69" y="116"/>
                  </a:cubicBezTo>
                  <a:cubicBezTo>
                    <a:pt x="70" y="115"/>
                    <a:pt x="71" y="113"/>
                    <a:pt x="74" y="112"/>
                  </a:cubicBezTo>
                  <a:cubicBezTo>
                    <a:pt x="75" y="112"/>
                    <a:pt x="75" y="111"/>
                    <a:pt x="76" y="109"/>
                  </a:cubicBezTo>
                  <a:cubicBezTo>
                    <a:pt x="77" y="107"/>
                    <a:pt x="78" y="105"/>
                    <a:pt x="81" y="103"/>
                  </a:cubicBezTo>
                  <a:cubicBezTo>
                    <a:pt x="83" y="103"/>
                    <a:pt x="84" y="102"/>
                    <a:pt x="86" y="101"/>
                  </a:cubicBezTo>
                  <a:cubicBezTo>
                    <a:pt x="87" y="100"/>
                    <a:pt x="89" y="99"/>
                    <a:pt x="92" y="97"/>
                  </a:cubicBezTo>
                  <a:cubicBezTo>
                    <a:pt x="98" y="94"/>
                    <a:pt x="107" y="88"/>
                    <a:pt x="108" y="85"/>
                  </a:cubicBezTo>
                  <a:cubicBezTo>
                    <a:pt x="108" y="85"/>
                    <a:pt x="108" y="84"/>
                    <a:pt x="107" y="83"/>
                  </a:cubicBezTo>
                  <a:cubicBezTo>
                    <a:pt x="106" y="81"/>
                    <a:pt x="103" y="77"/>
                    <a:pt x="108" y="74"/>
                  </a:cubicBezTo>
                  <a:cubicBezTo>
                    <a:pt x="110" y="72"/>
                    <a:pt x="110" y="71"/>
                    <a:pt x="110" y="69"/>
                  </a:cubicBezTo>
                  <a:cubicBezTo>
                    <a:pt x="110" y="68"/>
                    <a:pt x="110" y="65"/>
                    <a:pt x="113" y="64"/>
                  </a:cubicBezTo>
                  <a:cubicBezTo>
                    <a:pt x="115" y="63"/>
                    <a:pt x="116" y="62"/>
                    <a:pt x="118" y="60"/>
                  </a:cubicBezTo>
                  <a:cubicBezTo>
                    <a:pt x="119" y="59"/>
                    <a:pt x="119" y="59"/>
                    <a:pt x="119" y="59"/>
                  </a:cubicBezTo>
                  <a:cubicBezTo>
                    <a:pt x="121" y="57"/>
                    <a:pt x="123" y="57"/>
                    <a:pt x="124" y="57"/>
                  </a:cubicBezTo>
                  <a:cubicBezTo>
                    <a:pt x="125" y="57"/>
                    <a:pt x="125" y="57"/>
                    <a:pt x="126" y="57"/>
                  </a:cubicBezTo>
                  <a:cubicBezTo>
                    <a:pt x="128" y="57"/>
                    <a:pt x="130" y="58"/>
                    <a:pt x="132" y="57"/>
                  </a:cubicBezTo>
                  <a:cubicBezTo>
                    <a:pt x="133" y="57"/>
                    <a:pt x="135" y="57"/>
                    <a:pt x="136" y="57"/>
                  </a:cubicBezTo>
                  <a:cubicBezTo>
                    <a:pt x="136" y="57"/>
                    <a:pt x="136" y="57"/>
                    <a:pt x="136" y="57"/>
                  </a:cubicBezTo>
                  <a:cubicBezTo>
                    <a:pt x="136" y="56"/>
                    <a:pt x="136" y="56"/>
                    <a:pt x="136" y="56"/>
                  </a:cubicBezTo>
                  <a:cubicBezTo>
                    <a:pt x="136" y="56"/>
                    <a:pt x="136" y="56"/>
                    <a:pt x="136" y="56"/>
                  </a:cubicBezTo>
                  <a:cubicBezTo>
                    <a:pt x="136" y="55"/>
                    <a:pt x="136" y="55"/>
                    <a:pt x="135" y="55"/>
                  </a:cubicBezTo>
                  <a:cubicBezTo>
                    <a:pt x="135" y="54"/>
                    <a:pt x="131" y="50"/>
                    <a:pt x="132" y="48"/>
                  </a:cubicBezTo>
                  <a:cubicBezTo>
                    <a:pt x="132" y="47"/>
                    <a:pt x="133" y="46"/>
                    <a:pt x="135" y="46"/>
                  </a:cubicBezTo>
                  <a:cubicBezTo>
                    <a:pt x="135" y="46"/>
                    <a:pt x="135" y="44"/>
                    <a:pt x="135" y="42"/>
                  </a:cubicBezTo>
                  <a:cubicBezTo>
                    <a:pt x="135" y="41"/>
                    <a:pt x="135" y="40"/>
                    <a:pt x="134" y="40"/>
                  </a:cubicBezTo>
                  <a:cubicBezTo>
                    <a:pt x="132" y="39"/>
                    <a:pt x="132" y="35"/>
                    <a:pt x="132" y="33"/>
                  </a:cubicBezTo>
                  <a:cubicBezTo>
                    <a:pt x="132" y="32"/>
                    <a:pt x="132" y="30"/>
                    <a:pt x="132" y="30"/>
                  </a:cubicBezTo>
                  <a:cubicBezTo>
                    <a:pt x="128" y="28"/>
                    <a:pt x="129" y="23"/>
                    <a:pt x="130" y="19"/>
                  </a:cubicBezTo>
                  <a:cubicBezTo>
                    <a:pt x="130" y="18"/>
                    <a:pt x="130" y="18"/>
                    <a:pt x="130" y="17"/>
                  </a:cubicBezTo>
                  <a:cubicBezTo>
                    <a:pt x="130" y="16"/>
                    <a:pt x="123" y="13"/>
                    <a:pt x="120" y="11"/>
                  </a:cubicBezTo>
                  <a:cubicBezTo>
                    <a:pt x="118" y="11"/>
                    <a:pt x="117" y="10"/>
                    <a:pt x="115" y="10"/>
                  </a:cubicBezTo>
                  <a:cubicBezTo>
                    <a:pt x="112" y="8"/>
                    <a:pt x="109" y="6"/>
                    <a:pt x="107" y="4"/>
                  </a:cubicBezTo>
                  <a:cubicBezTo>
                    <a:pt x="106" y="3"/>
                    <a:pt x="105" y="2"/>
                    <a:pt x="103" y="1"/>
                  </a:cubicBezTo>
                  <a:cubicBezTo>
                    <a:pt x="103" y="1"/>
                    <a:pt x="102" y="0"/>
                    <a:pt x="102" y="0"/>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1" name="Freeform 1220"/>
            <p:cNvSpPr>
              <a:spLocks/>
            </p:cNvSpPr>
            <p:nvPr/>
          </p:nvSpPr>
          <p:spPr bwMode="auto">
            <a:xfrm>
              <a:off x="2794" y="3079"/>
              <a:ext cx="46" cy="29"/>
            </a:xfrm>
            <a:custGeom>
              <a:avLst/>
              <a:gdLst>
                <a:gd name="T0" fmla="*/ 41 w 48"/>
                <a:gd name="T1" fmla="*/ 30 h 30"/>
                <a:gd name="T2" fmla="*/ 41 w 48"/>
                <a:gd name="T3" fmla="*/ 29 h 30"/>
                <a:gd name="T4" fmla="*/ 42 w 48"/>
                <a:gd name="T5" fmla="*/ 29 h 30"/>
                <a:gd name="T6" fmla="*/ 43 w 48"/>
                <a:gd name="T7" fmla="*/ 28 h 30"/>
                <a:gd name="T8" fmla="*/ 43 w 48"/>
                <a:gd name="T9" fmla="*/ 28 h 30"/>
                <a:gd name="T10" fmla="*/ 43 w 48"/>
                <a:gd name="T11" fmla="*/ 28 h 30"/>
                <a:gd name="T12" fmla="*/ 45 w 48"/>
                <a:gd name="T13" fmla="*/ 26 h 30"/>
                <a:gd name="T14" fmla="*/ 45 w 48"/>
                <a:gd name="T15" fmla="*/ 26 h 30"/>
                <a:gd name="T16" fmla="*/ 45 w 48"/>
                <a:gd name="T17" fmla="*/ 26 h 30"/>
                <a:gd name="T18" fmla="*/ 42 w 48"/>
                <a:gd name="T19" fmla="*/ 20 h 30"/>
                <a:gd name="T20" fmla="*/ 42 w 48"/>
                <a:gd name="T21" fmla="*/ 17 h 30"/>
                <a:gd name="T22" fmla="*/ 42 w 48"/>
                <a:gd name="T23" fmla="*/ 13 h 30"/>
                <a:gd name="T24" fmla="*/ 44 w 48"/>
                <a:gd name="T25" fmla="*/ 9 h 30"/>
                <a:gd name="T26" fmla="*/ 46 w 48"/>
                <a:gd name="T27" fmla="*/ 6 h 30"/>
                <a:gd name="T28" fmla="*/ 48 w 48"/>
                <a:gd name="T29" fmla="*/ 3 h 30"/>
                <a:gd name="T30" fmla="*/ 48 w 48"/>
                <a:gd name="T31" fmla="*/ 3 h 30"/>
                <a:gd name="T32" fmla="*/ 48 w 48"/>
                <a:gd name="T33" fmla="*/ 3 h 30"/>
                <a:gd name="T34" fmla="*/ 48 w 48"/>
                <a:gd name="T35" fmla="*/ 3 h 30"/>
                <a:gd name="T36" fmla="*/ 37 w 48"/>
                <a:gd name="T37" fmla="*/ 2 h 30"/>
                <a:gd name="T38" fmla="*/ 26 w 48"/>
                <a:gd name="T39" fmla="*/ 1 h 30"/>
                <a:gd name="T40" fmla="*/ 19 w 48"/>
                <a:gd name="T41" fmla="*/ 2 h 30"/>
                <a:gd name="T42" fmla="*/ 6 w 48"/>
                <a:gd name="T43" fmla="*/ 4 h 30"/>
                <a:gd name="T44" fmla="*/ 1 w 48"/>
                <a:gd name="T45" fmla="*/ 7 h 30"/>
                <a:gd name="T46" fmla="*/ 0 w 48"/>
                <a:gd name="T47" fmla="*/ 8 h 30"/>
                <a:gd name="T48" fmla="*/ 2 w 48"/>
                <a:gd name="T49" fmla="*/ 13 h 30"/>
                <a:gd name="T50" fmla="*/ 2 w 48"/>
                <a:gd name="T51" fmla="*/ 15 h 30"/>
                <a:gd name="T52" fmla="*/ 7 w 48"/>
                <a:gd name="T53" fmla="*/ 18 h 30"/>
                <a:gd name="T54" fmla="*/ 13 w 48"/>
                <a:gd name="T55" fmla="*/ 21 h 30"/>
                <a:gd name="T56" fmla="*/ 13 w 48"/>
                <a:gd name="T57" fmla="*/ 23 h 30"/>
                <a:gd name="T58" fmla="*/ 13 w 48"/>
                <a:gd name="T59" fmla="*/ 23 h 30"/>
                <a:gd name="T60" fmla="*/ 15 w 48"/>
                <a:gd name="T61" fmla="*/ 23 h 30"/>
                <a:gd name="T62" fmla="*/ 16 w 48"/>
                <a:gd name="T63" fmla="*/ 23 h 30"/>
                <a:gd name="T64" fmla="*/ 18 w 48"/>
                <a:gd name="T65" fmla="*/ 23 h 30"/>
                <a:gd name="T66" fmla="*/ 23 w 48"/>
                <a:gd name="T67" fmla="*/ 23 h 30"/>
                <a:gd name="T68" fmla="*/ 23 w 48"/>
                <a:gd name="T69" fmla="*/ 24 h 30"/>
                <a:gd name="T70" fmla="*/ 32 w 48"/>
                <a:gd name="T71" fmla="*/ 30 h 30"/>
                <a:gd name="T72" fmla="*/ 33 w 48"/>
                <a:gd name="T73" fmla="*/ 30 h 30"/>
                <a:gd name="T74" fmla="*/ 33 w 48"/>
                <a:gd name="T75" fmla="*/ 29 h 30"/>
                <a:gd name="T76" fmla="*/ 34 w 48"/>
                <a:gd name="T77" fmla="*/ 29 h 30"/>
                <a:gd name="T78" fmla="*/ 34 w 48"/>
                <a:gd name="T79" fmla="*/ 29 h 30"/>
                <a:gd name="T80" fmla="*/ 41 w 48"/>
                <a:gd name="T8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30">
                  <a:moveTo>
                    <a:pt x="41" y="30"/>
                  </a:moveTo>
                  <a:cubicBezTo>
                    <a:pt x="41" y="30"/>
                    <a:pt x="41" y="30"/>
                    <a:pt x="41" y="29"/>
                  </a:cubicBezTo>
                  <a:cubicBezTo>
                    <a:pt x="42" y="29"/>
                    <a:pt x="42" y="29"/>
                    <a:pt x="42" y="29"/>
                  </a:cubicBezTo>
                  <a:cubicBezTo>
                    <a:pt x="42" y="28"/>
                    <a:pt x="42" y="28"/>
                    <a:pt x="43" y="28"/>
                  </a:cubicBezTo>
                  <a:cubicBezTo>
                    <a:pt x="43" y="28"/>
                    <a:pt x="43" y="28"/>
                    <a:pt x="43" y="28"/>
                  </a:cubicBezTo>
                  <a:cubicBezTo>
                    <a:pt x="43" y="28"/>
                    <a:pt x="43" y="28"/>
                    <a:pt x="43" y="28"/>
                  </a:cubicBezTo>
                  <a:cubicBezTo>
                    <a:pt x="43" y="27"/>
                    <a:pt x="44" y="27"/>
                    <a:pt x="45" y="26"/>
                  </a:cubicBezTo>
                  <a:cubicBezTo>
                    <a:pt x="45" y="26"/>
                    <a:pt x="45" y="26"/>
                    <a:pt x="45" y="26"/>
                  </a:cubicBezTo>
                  <a:cubicBezTo>
                    <a:pt x="45" y="26"/>
                    <a:pt x="45" y="26"/>
                    <a:pt x="45" y="26"/>
                  </a:cubicBezTo>
                  <a:cubicBezTo>
                    <a:pt x="43" y="24"/>
                    <a:pt x="43" y="23"/>
                    <a:pt x="42" y="20"/>
                  </a:cubicBezTo>
                  <a:cubicBezTo>
                    <a:pt x="42" y="18"/>
                    <a:pt x="42" y="17"/>
                    <a:pt x="42" y="17"/>
                  </a:cubicBezTo>
                  <a:cubicBezTo>
                    <a:pt x="42" y="15"/>
                    <a:pt x="41" y="14"/>
                    <a:pt x="42" y="13"/>
                  </a:cubicBezTo>
                  <a:cubicBezTo>
                    <a:pt x="42" y="11"/>
                    <a:pt x="43" y="10"/>
                    <a:pt x="44" y="9"/>
                  </a:cubicBezTo>
                  <a:cubicBezTo>
                    <a:pt x="44" y="8"/>
                    <a:pt x="45" y="8"/>
                    <a:pt x="46" y="6"/>
                  </a:cubicBezTo>
                  <a:cubicBezTo>
                    <a:pt x="46" y="5"/>
                    <a:pt x="47" y="4"/>
                    <a:pt x="48" y="3"/>
                  </a:cubicBezTo>
                  <a:cubicBezTo>
                    <a:pt x="48" y="3"/>
                    <a:pt x="48" y="3"/>
                    <a:pt x="48" y="3"/>
                  </a:cubicBezTo>
                  <a:cubicBezTo>
                    <a:pt x="48" y="3"/>
                    <a:pt x="48" y="3"/>
                    <a:pt x="48" y="3"/>
                  </a:cubicBezTo>
                  <a:cubicBezTo>
                    <a:pt x="48" y="3"/>
                    <a:pt x="48" y="3"/>
                    <a:pt x="48" y="3"/>
                  </a:cubicBezTo>
                  <a:cubicBezTo>
                    <a:pt x="45" y="4"/>
                    <a:pt x="41" y="3"/>
                    <a:pt x="37" y="2"/>
                  </a:cubicBezTo>
                  <a:cubicBezTo>
                    <a:pt x="33" y="1"/>
                    <a:pt x="29" y="0"/>
                    <a:pt x="26" y="1"/>
                  </a:cubicBezTo>
                  <a:cubicBezTo>
                    <a:pt x="24" y="1"/>
                    <a:pt x="22" y="1"/>
                    <a:pt x="19" y="2"/>
                  </a:cubicBezTo>
                  <a:cubicBezTo>
                    <a:pt x="15" y="2"/>
                    <a:pt x="8" y="3"/>
                    <a:pt x="6" y="4"/>
                  </a:cubicBezTo>
                  <a:cubicBezTo>
                    <a:pt x="5" y="6"/>
                    <a:pt x="3" y="7"/>
                    <a:pt x="1" y="7"/>
                  </a:cubicBezTo>
                  <a:cubicBezTo>
                    <a:pt x="1" y="8"/>
                    <a:pt x="0" y="8"/>
                    <a:pt x="0" y="8"/>
                  </a:cubicBezTo>
                  <a:cubicBezTo>
                    <a:pt x="2" y="10"/>
                    <a:pt x="2" y="12"/>
                    <a:pt x="2" y="13"/>
                  </a:cubicBezTo>
                  <a:cubicBezTo>
                    <a:pt x="1" y="14"/>
                    <a:pt x="1" y="15"/>
                    <a:pt x="2" y="15"/>
                  </a:cubicBezTo>
                  <a:cubicBezTo>
                    <a:pt x="5" y="19"/>
                    <a:pt x="5" y="19"/>
                    <a:pt x="7" y="18"/>
                  </a:cubicBezTo>
                  <a:cubicBezTo>
                    <a:pt x="9" y="18"/>
                    <a:pt x="12" y="19"/>
                    <a:pt x="13" y="21"/>
                  </a:cubicBezTo>
                  <a:cubicBezTo>
                    <a:pt x="13" y="21"/>
                    <a:pt x="13" y="22"/>
                    <a:pt x="13" y="23"/>
                  </a:cubicBezTo>
                  <a:cubicBezTo>
                    <a:pt x="13" y="23"/>
                    <a:pt x="13" y="23"/>
                    <a:pt x="13" y="23"/>
                  </a:cubicBezTo>
                  <a:cubicBezTo>
                    <a:pt x="14" y="23"/>
                    <a:pt x="14" y="23"/>
                    <a:pt x="15" y="23"/>
                  </a:cubicBezTo>
                  <a:cubicBezTo>
                    <a:pt x="15" y="23"/>
                    <a:pt x="16" y="23"/>
                    <a:pt x="16" y="23"/>
                  </a:cubicBezTo>
                  <a:cubicBezTo>
                    <a:pt x="17" y="23"/>
                    <a:pt x="18" y="23"/>
                    <a:pt x="18" y="23"/>
                  </a:cubicBezTo>
                  <a:cubicBezTo>
                    <a:pt x="21" y="23"/>
                    <a:pt x="22" y="23"/>
                    <a:pt x="23" y="23"/>
                  </a:cubicBezTo>
                  <a:cubicBezTo>
                    <a:pt x="23" y="24"/>
                    <a:pt x="23" y="24"/>
                    <a:pt x="23" y="24"/>
                  </a:cubicBezTo>
                  <a:cubicBezTo>
                    <a:pt x="30" y="29"/>
                    <a:pt x="32" y="30"/>
                    <a:pt x="32" y="30"/>
                  </a:cubicBezTo>
                  <a:cubicBezTo>
                    <a:pt x="32" y="30"/>
                    <a:pt x="33" y="30"/>
                    <a:pt x="33" y="30"/>
                  </a:cubicBezTo>
                  <a:cubicBezTo>
                    <a:pt x="33" y="30"/>
                    <a:pt x="33" y="29"/>
                    <a:pt x="33" y="29"/>
                  </a:cubicBezTo>
                  <a:cubicBezTo>
                    <a:pt x="33" y="29"/>
                    <a:pt x="33" y="29"/>
                    <a:pt x="34" y="29"/>
                  </a:cubicBezTo>
                  <a:cubicBezTo>
                    <a:pt x="34" y="29"/>
                    <a:pt x="34" y="29"/>
                    <a:pt x="34" y="29"/>
                  </a:cubicBezTo>
                  <a:cubicBezTo>
                    <a:pt x="36" y="29"/>
                    <a:pt x="38" y="30"/>
                    <a:pt x="4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2" name="Freeform 1221"/>
            <p:cNvSpPr>
              <a:spLocks/>
            </p:cNvSpPr>
            <p:nvPr/>
          </p:nvSpPr>
          <p:spPr bwMode="auto">
            <a:xfrm>
              <a:off x="2600" y="2872"/>
              <a:ext cx="274" cy="229"/>
            </a:xfrm>
            <a:custGeom>
              <a:avLst/>
              <a:gdLst>
                <a:gd name="T0" fmla="*/ 180 w 286"/>
                <a:gd name="T1" fmla="*/ 35 h 239"/>
                <a:gd name="T2" fmla="*/ 204 w 286"/>
                <a:gd name="T3" fmla="*/ 46 h 239"/>
                <a:gd name="T4" fmla="*/ 220 w 286"/>
                <a:gd name="T5" fmla="*/ 48 h 239"/>
                <a:gd name="T6" fmla="*/ 227 w 286"/>
                <a:gd name="T7" fmla="*/ 37 h 239"/>
                <a:gd name="T8" fmla="*/ 246 w 286"/>
                <a:gd name="T9" fmla="*/ 21 h 239"/>
                <a:gd name="T10" fmla="*/ 270 w 286"/>
                <a:gd name="T11" fmla="*/ 33 h 239"/>
                <a:gd name="T12" fmla="*/ 274 w 286"/>
                <a:gd name="T13" fmla="*/ 29 h 239"/>
                <a:gd name="T14" fmla="*/ 279 w 286"/>
                <a:gd name="T15" fmla="*/ 17 h 239"/>
                <a:gd name="T16" fmla="*/ 272 w 286"/>
                <a:gd name="T17" fmla="*/ 9 h 239"/>
                <a:gd name="T18" fmla="*/ 255 w 286"/>
                <a:gd name="T19" fmla="*/ 10 h 239"/>
                <a:gd name="T20" fmla="*/ 248 w 286"/>
                <a:gd name="T21" fmla="*/ 2 h 239"/>
                <a:gd name="T22" fmla="*/ 238 w 286"/>
                <a:gd name="T23" fmla="*/ 6 h 239"/>
                <a:gd name="T24" fmla="*/ 223 w 286"/>
                <a:gd name="T25" fmla="*/ 10 h 239"/>
                <a:gd name="T26" fmla="*/ 218 w 286"/>
                <a:gd name="T27" fmla="*/ 5 h 239"/>
                <a:gd name="T28" fmla="*/ 209 w 286"/>
                <a:gd name="T29" fmla="*/ 10 h 239"/>
                <a:gd name="T30" fmla="*/ 199 w 286"/>
                <a:gd name="T31" fmla="*/ 24 h 239"/>
                <a:gd name="T32" fmla="*/ 182 w 286"/>
                <a:gd name="T33" fmla="*/ 18 h 239"/>
                <a:gd name="T34" fmla="*/ 181 w 286"/>
                <a:gd name="T35" fmla="*/ 24 h 239"/>
                <a:gd name="T36" fmla="*/ 164 w 286"/>
                <a:gd name="T37" fmla="*/ 27 h 239"/>
                <a:gd name="T38" fmla="*/ 158 w 286"/>
                <a:gd name="T39" fmla="*/ 20 h 239"/>
                <a:gd name="T40" fmla="*/ 149 w 286"/>
                <a:gd name="T41" fmla="*/ 30 h 239"/>
                <a:gd name="T42" fmla="*/ 137 w 286"/>
                <a:gd name="T43" fmla="*/ 33 h 239"/>
                <a:gd name="T44" fmla="*/ 141 w 286"/>
                <a:gd name="T45" fmla="*/ 47 h 239"/>
                <a:gd name="T46" fmla="*/ 125 w 286"/>
                <a:gd name="T47" fmla="*/ 46 h 239"/>
                <a:gd name="T48" fmla="*/ 111 w 286"/>
                <a:gd name="T49" fmla="*/ 48 h 239"/>
                <a:gd name="T50" fmla="*/ 116 w 286"/>
                <a:gd name="T51" fmla="*/ 53 h 239"/>
                <a:gd name="T52" fmla="*/ 127 w 286"/>
                <a:gd name="T53" fmla="*/ 57 h 239"/>
                <a:gd name="T54" fmla="*/ 113 w 286"/>
                <a:gd name="T55" fmla="*/ 65 h 239"/>
                <a:gd name="T56" fmla="*/ 94 w 286"/>
                <a:gd name="T57" fmla="*/ 94 h 239"/>
                <a:gd name="T58" fmla="*/ 83 w 286"/>
                <a:gd name="T59" fmla="*/ 111 h 239"/>
                <a:gd name="T60" fmla="*/ 70 w 286"/>
                <a:gd name="T61" fmla="*/ 122 h 239"/>
                <a:gd name="T62" fmla="*/ 60 w 286"/>
                <a:gd name="T63" fmla="*/ 135 h 239"/>
                <a:gd name="T64" fmla="*/ 43 w 286"/>
                <a:gd name="T65" fmla="*/ 148 h 239"/>
                <a:gd name="T66" fmla="*/ 35 w 286"/>
                <a:gd name="T67" fmla="*/ 155 h 239"/>
                <a:gd name="T68" fmla="*/ 26 w 286"/>
                <a:gd name="T69" fmla="*/ 165 h 239"/>
                <a:gd name="T70" fmla="*/ 10 w 286"/>
                <a:gd name="T71" fmla="*/ 174 h 239"/>
                <a:gd name="T72" fmla="*/ 3 w 286"/>
                <a:gd name="T73" fmla="*/ 186 h 239"/>
                <a:gd name="T74" fmla="*/ 2 w 286"/>
                <a:gd name="T75" fmla="*/ 203 h 239"/>
                <a:gd name="T76" fmla="*/ 19 w 286"/>
                <a:gd name="T77" fmla="*/ 204 h 239"/>
                <a:gd name="T78" fmla="*/ 4 w 286"/>
                <a:gd name="T79" fmla="*/ 213 h 239"/>
                <a:gd name="T80" fmla="*/ 9 w 286"/>
                <a:gd name="T81" fmla="*/ 215 h 239"/>
                <a:gd name="T82" fmla="*/ 8 w 286"/>
                <a:gd name="T83" fmla="*/ 228 h 239"/>
                <a:gd name="T84" fmla="*/ 53 w 286"/>
                <a:gd name="T85" fmla="*/ 222 h 239"/>
                <a:gd name="T86" fmla="*/ 62 w 286"/>
                <a:gd name="T87" fmla="*/ 213 h 239"/>
                <a:gd name="T88" fmla="*/ 74 w 286"/>
                <a:gd name="T89" fmla="*/ 215 h 239"/>
                <a:gd name="T90" fmla="*/ 80 w 286"/>
                <a:gd name="T91" fmla="*/ 194 h 239"/>
                <a:gd name="T92" fmla="*/ 78 w 286"/>
                <a:gd name="T93" fmla="*/ 178 h 239"/>
                <a:gd name="T94" fmla="*/ 93 w 286"/>
                <a:gd name="T95" fmla="*/ 135 h 239"/>
                <a:gd name="T96" fmla="*/ 96 w 286"/>
                <a:gd name="T97" fmla="*/ 123 h 239"/>
                <a:gd name="T98" fmla="*/ 114 w 286"/>
                <a:gd name="T99" fmla="*/ 93 h 239"/>
                <a:gd name="T100" fmla="*/ 126 w 286"/>
                <a:gd name="T101" fmla="*/ 68 h 239"/>
                <a:gd name="T102" fmla="*/ 149 w 286"/>
                <a:gd name="T103" fmla="*/ 49 h 239"/>
                <a:gd name="T104" fmla="*/ 173 w 286"/>
                <a:gd name="T105" fmla="*/ 4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239">
                  <a:moveTo>
                    <a:pt x="174" y="40"/>
                  </a:moveTo>
                  <a:cubicBezTo>
                    <a:pt x="175" y="39"/>
                    <a:pt x="175" y="39"/>
                    <a:pt x="176" y="38"/>
                  </a:cubicBezTo>
                  <a:cubicBezTo>
                    <a:pt x="176" y="38"/>
                    <a:pt x="176" y="38"/>
                    <a:pt x="176" y="38"/>
                  </a:cubicBezTo>
                  <a:cubicBezTo>
                    <a:pt x="176" y="37"/>
                    <a:pt x="177" y="37"/>
                    <a:pt x="178" y="36"/>
                  </a:cubicBezTo>
                  <a:cubicBezTo>
                    <a:pt x="178" y="36"/>
                    <a:pt x="178" y="36"/>
                    <a:pt x="178" y="36"/>
                  </a:cubicBezTo>
                  <a:cubicBezTo>
                    <a:pt x="179" y="36"/>
                    <a:pt x="179" y="36"/>
                    <a:pt x="180" y="35"/>
                  </a:cubicBezTo>
                  <a:cubicBezTo>
                    <a:pt x="180" y="35"/>
                    <a:pt x="180" y="35"/>
                    <a:pt x="180" y="35"/>
                  </a:cubicBezTo>
                  <a:cubicBezTo>
                    <a:pt x="181" y="35"/>
                    <a:pt x="182" y="35"/>
                    <a:pt x="182" y="35"/>
                  </a:cubicBezTo>
                  <a:cubicBezTo>
                    <a:pt x="185" y="36"/>
                    <a:pt x="187" y="38"/>
                    <a:pt x="189" y="40"/>
                  </a:cubicBezTo>
                  <a:cubicBezTo>
                    <a:pt x="191" y="42"/>
                    <a:pt x="193" y="44"/>
                    <a:pt x="195" y="44"/>
                  </a:cubicBezTo>
                  <a:cubicBezTo>
                    <a:pt x="196" y="45"/>
                    <a:pt x="197" y="45"/>
                    <a:pt x="198" y="45"/>
                  </a:cubicBezTo>
                  <a:cubicBezTo>
                    <a:pt x="201" y="46"/>
                    <a:pt x="203" y="46"/>
                    <a:pt x="204" y="46"/>
                  </a:cubicBezTo>
                  <a:cubicBezTo>
                    <a:pt x="204" y="46"/>
                    <a:pt x="205" y="46"/>
                    <a:pt x="205" y="46"/>
                  </a:cubicBezTo>
                  <a:cubicBezTo>
                    <a:pt x="206" y="44"/>
                    <a:pt x="209" y="44"/>
                    <a:pt x="212" y="45"/>
                  </a:cubicBezTo>
                  <a:cubicBezTo>
                    <a:pt x="213" y="45"/>
                    <a:pt x="214" y="46"/>
                    <a:pt x="215" y="46"/>
                  </a:cubicBezTo>
                  <a:cubicBezTo>
                    <a:pt x="215" y="45"/>
                    <a:pt x="216" y="45"/>
                    <a:pt x="216" y="45"/>
                  </a:cubicBezTo>
                  <a:cubicBezTo>
                    <a:pt x="218" y="45"/>
                    <a:pt x="219" y="47"/>
                    <a:pt x="220" y="48"/>
                  </a:cubicBezTo>
                  <a:cubicBezTo>
                    <a:pt x="220" y="48"/>
                    <a:pt x="220" y="48"/>
                    <a:pt x="220" y="48"/>
                  </a:cubicBezTo>
                  <a:cubicBezTo>
                    <a:pt x="220" y="48"/>
                    <a:pt x="220" y="48"/>
                    <a:pt x="220" y="48"/>
                  </a:cubicBezTo>
                  <a:cubicBezTo>
                    <a:pt x="221" y="47"/>
                    <a:pt x="221" y="45"/>
                    <a:pt x="221" y="44"/>
                  </a:cubicBezTo>
                  <a:cubicBezTo>
                    <a:pt x="221" y="43"/>
                    <a:pt x="222" y="41"/>
                    <a:pt x="225" y="41"/>
                  </a:cubicBezTo>
                  <a:cubicBezTo>
                    <a:pt x="226" y="41"/>
                    <a:pt x="226" y="41"/>
                    <a:pt x="227" y="41"/>
                  </a:cubicBezTo>
                  <a:cubicBezTo>
                    <a:pt x="228" y="41"/>
                    <a:pt x="228" y="41"/>
                    <a:pt x="228" y="41"/>
                  </a:cubicBezTo>
                  <a:cubicBezTo>
                    <a:pt x="228" y="40"/>
                    <a:pt x="228" y="38"/>
                    <a:pt x="227" y="37"/>
                  </a:cubicBezTo>
                  <a:cubicBezTo>
                    <a:pt x="227" y="36"/>
                    <a:pt x="227" y="34"/>
                    <a:pt x="227" y="33"/>
                  </a:cubicBezTo>
                  <a:cubicBezTo>
                    <a:pt x="227" y="30"/>
                    <a:pt x="230" y="28"/>
                    <a:pt x="231" y="27"/>
                  </a:cubicBezTo>
                  <a:cubicBezTo>
                    <a:pt x="232" y="27"/>
                    <a:pt x="234" y="26"/>
                    <a:pt x="234" y="26"/>
                  </a:cubicBezTo>
                  <a:cubicBezTo>
                    <a:pt x="234" y="22"/>
                    <a:pt x="238" y="22"/>
                    <a:pt x="241" y="22"/>
                  </a:cubicBezTo>
                  <a:cubicBezTo>
                    <a:pt x="242" y="22"/>
                    <a:pt x="242" y="22"/>
                    <a:pt x="242" y="22"/>
                  </a:cubicBezTo>
                  <a:cubicBezTo>
                    <a:pt x="244" y="22"/>
                    <a:pt x="245" y="22"/>
                    <a:pt x="246" y="21"/>
                  </a:cubicBezTo>
                  <a:cubicBezTo>
                    <a:pt x="247" y="20"/>
                    <a:pt x="249" y="19"/>
                    <a:pt x="252" y="19"/>
                  </a:cubicBezTo>
                  <a:cubicBezTo>
                    <a:pt x="255" y="19"/>
                    <a:pt x="257" y="20"/>
                    <a:pt x="258" y="22"/>
                  </a:cubicBezTo>
                  <a:cubicBezTo>
                    <a:pt x="259" y="23"/>
                    <a:pt x="261" y="24"/>
                    <a:pt x="263" y="25"/>
                  </a:cubicBezTo>
                  <a:cubicBezTo>
                    <a:pt x="266" y="27"/>
                    <a:pt x="269" y="28"/>
                    <a:pt x="270" y="31"/>
                  </a:cubicBezTo>
                  <a:cubicBezTo>
                    <a:pt x="270" y="31"/>
                    <a:pt x="270" y="32"/>
                    <a:pt x="270" y="33"/>
                  </a:cubicBezTo>
                  <a:cubicBezTo>
                    <a:pt x="270" y="33"/>
                    <a:pt x="270" y="33"/>
                    <a:pt x="270" y="33"/>
                  </a:cubicBezTo>
                  <a:cubicBezTo>
                    <a:pt x="270" y="33"/>
                    <a:pt x="271" y="33"/>
                    <a:pt x="271" y="33"/>
                  </a:cubicBezTo>
                  <a:cubicBezTo>
                    <a:pt x="271" y="33"/>
                    <a:pt x="271" y="33"/>
                    <a:pt x="271" y="33"/>
                  </a:cubicBezTo>
                  <a:cubicBezTo>
                    <a:pt x="272" y="33"/>
                    <a:pt x="273" y="33"/>
                    <a:pt x="273" y="33"/>
                  </a:cubicBezTo>
                  <a:cubicBezTo>
                    <a:pt x="274" y="33"/>
                    <a:pt x="275" y="32"/>
                    <a:pt x="276" y="31"/>
                  </a:cubicBezTo>
                  <a:cubicBezTo>
                    <a:pt x="277" y="31"/>
                    <a:pt x="277" y="30"/>
                    <a:pt x="277" y="30"/>
                  </a:cubicBezTo>
                  <a:cubicBezTo>
                    <a:pt x="276" y="30"/>
                    <a:pt x="275" y="30"/>
                    <a:pt x="274" y="29"/>
                  </a:cubicBezTo>
                  <a:cubicBezTo>
                    <a:pt x="273" y="28"/>
                    <a:pt x="273" y="27"/>
                    <a:pt x="273" y="26"/>
                  </a:cubicBezTo>
                  <a:cubicBezTo>
                    <a:pt x="272" y="26"/>
                    <a:pt x="270" y="24"/>
                    <a:pt x="269" y="24"/>
                  </a:cubicBezTo>
                  <a:cubicBezTo>
                    <a:pt x="267" y="23"/>
                    <a:pt x="266" y="22"/>
                    <a:pt x="265" y="21"/>
                  </a:cubicBezTo>
                  <a:cubicBezTo>
                    <a:pt x="265" y="20"/>
                    <a:pt x="265" y="19"/>
                    <a:pt x="266" y="19"/>
                  </a:cubicBezTo>
                  <a:cubicBezTo>
                    <a:pt x="267" y="17"/>
                    <a:pt x="271" y="17"/>
                    <a:pt x="274" y="19"/>
                  </a:cubicBezTo>
                  <a:cubicBezTo>
                    <a:pt x="276" y="20"/>
                    <a:pt x="276" y="20"/>
                    <a:pt x="279" y="17"/>
                  </a:cubicBezTo>
                  <a:cubicBezTo>
                    <a:pt x="281" y="15"/>
                    <a:pt x="284" y="15"/>
                    <a:pt x="285" y="15"/>
                  </a:cubicBezTo>
                  <a:cubicBezTo>
                    <a:pt x="286" y="15"/>
                    <a:pt x="286" y="15"/>
                    <a:pt x="286" y="15"/>
                  </a:cubicBezTo>
                  <a:cubicBezTo>
                    <a:pt x="285" y="14"/>
                    <a:pt x="284" y="14"/>
                    <a:pt x="284" y="13"/>
                  </a:cubicBezTo>
                  <a:cubicBezTo>
                    <a:pt x="282" y="13"/>
                    <a:pt x="281" y="12"/>
                    <a:pt x="281" y="11"/>
                  </a:cubicBezTo>
                  <a:cubicBezTo>
                    <a:pt x="280" y="10"/>
                    <a:pt x="277" y="8"/>
                    <a:pt x="274" y="9"/>
                  </a:cubicBezTo>
                  <a:cubicBezTo>
                    <a:pt x="274" y="9"/>
                    <a:pt x="273" y="9"/>
                    <a:pt x="272" y="9"/>
                  </a:cubicBezTo>
                  <a:cubicBezTo>
                    <a:pt x="270" y="9"/>
                    <a:pt x="269" y="8"/>
                    <a:pt x="268" y="7"/>
                  </a:cubicBezTo>
                  <a:cubicBezTo>
                    <a:pt x="267" y="6"/>
                    <a:pt x="267" y="6"/>
                    <a:pt x="267" y="6"/>
                  </a:cubicBezTo>
                  <a:cubicBezTo>
                    <a:pt x="267" y="6"/>
                    <a:pt x="266" y="6"/>
                    <a:pt x="266" y="6"/>
                  </a:cubicBezTo>
                  <a:cubicBezTo>
                    <a:pt x="264" y="6"/>
                    <a:pt x="261" y="8"/>
                    <a:pt x="261" y="10"/>
                  </a:cubicBezTo>
                  <a:cubicBezTo>
                    <a:pt x="261" y="16"/>
                    <a:pt x="256" y="16"/>
                    <a:pt x="254" y="14"/>
                  </a:cubicBezTo>
                  <a:cubicBezTo>
                    <a:pt x="254" y="13"/>
                    <a:pt x="254" y="11"/>
                    <a:pt x="255" y="10"/>
                  </a:cubicBezTo>
                  <a:cubicBezTo>
                    <a:pt x="255" y="10"/>
                    <a:pt x="255" y="9"/>
                    <a:pt x="255" y="8"/>
                  </a:cubicBezTo>
                  <a:cubicBezTo>
                    <a:pt x="254" y="8"/>
                    <a:pt x="254" y="7"/>
                    <a:pt x="254" y="6"/>
                  </a:cubicBezTo>
                  <a:cubicBezTo>
                    <a:pt x="255" y="5"/>
                    <a:pt x="255" y="3"/>
                    <a:pt x="257" y="3"/>
                  </a:cubicBezTo>
                  <a:cubicBezTo>
                    <a:pt x="257" y="3"/>
                    <a:pt x="257" y="3"/>
                    <a:pt x="257" y="2"/>
                  </a:cubicBezTo>
                  <a:cubicBezTo>
                    <a:pt x="256" y="1"/>
                    <a:pt x="255" y="1"/>
                    <a:pt x="253" y="1"/>
                  </a:cubicBezTo>
                  <a:cubicBezTo>
                    <a:pt x="250" y="0"/>
                    <a:pt x="249" y="2"/>
                    <a:pt x="248" y="2"/>
                  </a:cubicBezTo>
                  <a:cubicBezTo>
                    <a:pt x="248" y="3"/>
                    <a:pt x="248" y="4"/>
                    <a:pt x="248" y="4"/>
                  </a:cubicBezTo>
                  <a:cubicBezTo>
                    <a:pt x="248" y="4"/>
                    <a:pt x="249" y="6"/>
                    <a:pt x="248" y="8"/>
                  </a:cubicBezTo>
                  <a:cubicBezTo>
                    <a:pt x="247" y="11"/>
                    <a:pt x="243" y="16"/>
                    <a:pt x="239" y="16"/>
                  </a:cubicBezTo>
                  <a:cubicBezTo>
                    <a:pt x="238" y="16"/>
                    <a:pt x="238" y="15"/>
                    <a:pt x="237" y="15"/>
                  </a:cubicBezTo>
                  <a:cubicBezTo>
                    <a:pt x="236" y="13"/>
                    <a:pt x="236" y="11"/>
                    <a:pt x="237" y="8"/>
                  </a:cubicBezTo>
                  <a:cubicBezTo>
                    <a:pt x="237" y="7"/>
                    <a:pt x="237" y="6"/>
                    <a:pt x="238" y="6"/>
                  </a:cubicBezTo>
                  <a:cubicBezTo>
                    <a:pt x="237" y="6"/>
                    <a:pt x="236" y="7"/>
                    <a:pt x="234" y="9"/>
                  </a:cubicBezTo>
                  <a:cubicBezTo>
                    <a:pt x="233" y="11"/>
                    <a:pt x="232" y="12"/>
                    <a:pt x="231" y="13"/>
                  </a:cubicBezTo>
                  <a:cubicBezTo>
                    <a:pt x="227" y="17"/>
                    <a:pt x="225" y="20"/>
                    <a:pt x="222" y="21"/>
                  </a:cubicBezTo>
                  <a:cubicBezTo>
                    <a:pt x="221" y="21"/>
                    <a:pt x="221" y="21"/>
                    <a:pt x="221" y="21"/>
                  </a:cubicBezTo>
                  <a:cubicBezTo>
                    <a:pt x="220" y="21"/>
                    <a:pt x="218" y="20"/>
                    <a:pt x="218" y="18"/>
                  </a:cubicBezTo>
                  <a:cubicBezTo>
                    <a:pt x="217" y="16"/>
                    <a:pt x="219" y="12"/>
                    <a:pt x="223" y="10"/>
                  </a:cubicBezTo>
                  <a:cubicBezTo>
                    <a:pt x="224" y="9"/>
                    <a:pt x="225" y="7"/>
                    <a:pt x="226" y="5"/>
                  </a:cubicBezTo>
                  <a:cubicBezTo>
                    <a:pt x="227" y="3"/>
                    <a:pt x="228" y="1"/>
                    <a:pt x="230" y="1"/>
                  </a:cubicBezTo>
                  <a:cubicBezTo>
                    <a:pt x="230" y="1"/>
                    <a:pt x="230" y="1"/>
                    <a:pt x="229" y="1"/>
                  </a:cubicBezTo>
                  <a:cubicBezTo>
                    <a:pt x="228" y="0"/>
                    <a:pt x="227" y="1"/>
                    <a:pt x="226" y="3"/>
                  </a:cubicBezTo>
                  <a:cubicBezTo>
                    <a:pt x="226" y="4"/>
                    <a:pt x="225" y="4"/>
                    <a:pt x="225" y="5"/>
                  </a:cubicBezTo>
                  <a:cubicBezTo>
                    <a:pt x="223" y="6"/>
                    <a:pt x="220" y="6"/>
                    <a:pt x="218" y="5"/>
                  </a:cubicBezTo>
                  <a:cubicBezTo>
                    <a:pt x="217" y="5"/>
                    <a:pt x="217" y="5"/>
                    <a:pt x="217" y="5"/>
                  </a:cubicBezTo>
                  <a:cubicBezTo>
                    <a:pt x="216" y="5"/>
                    <a:pt x="216" y="5"/>
                    <a:pt x="216" y="6"/>
                  </a:cubicBezTo>
                  <a:cubicBezTo>
                    <a:pt x="215" y="6"/>
                    <a:pt x="215" y="6"/>
                    <a:pt x="215" y="6"/>
                  </a:cubicBezTo>
                  <a:cubicBezTo>
                    <a:pt x="216" y="7"/>
                    <a:pt x="216" y="9"/>
                    <a:pt x="216" y="10"/>
                  </a:cubicBezTo>
                  <a:cubicBezTo>
                    <a:pt x="215" y="11"/>
                    <a:pt x="214" y="12"/>
                    <a:pt x="213" y="12"/>
                  </a:cubicBezTo>
                  <a:cubicBezTo>
                    <a:pt x="212" y="12"/>
                    <a:pt x="210" y="12"/>
                    <a:pt x="209" y="10"/>
                  </a:cubicBezTo>
                  <a:cubicBezTo>
                    <a:pt x="209" y="9"/>
                    <a:pt x="209" y="9"/>
                    <a:pt x="209" y="9"/>
                  </a:cubicBezTo>
                  <a:cubicBezTo>
                    <a:pt x="208" y="9"/>
                    <a:pt x="206" y="10"/>
                    <a:pt x="205" y="12"/>
                  </a:cubicBezTo>
                  <a:cubicBezTo>
                    <a:pt x="204" y="13"/>
                    <a:pt x="203" y="14"/>
                    <a:pt x="203" y="15"/>
                  </a:cubicBezTo>
                  <a:cubicBezTo>
                    <a:pt x="203" y="16"/>
                    <a:pt x="204" y="18"/>
                    <a:pt x="204" y="19"/>
                  </a:cubicBezTo>
                  <a:cubicBezTo>
                    <a:pt x="203" y="22"/>
                    <a:pt x="202" y="23"/>
                    <a:pt x="200" y="24"/>
                  </a:cubicBezTo>
                  <a:cubicBezTo>
                    <a:pt x="199" y="24"/>
                    <a:pt x="199" y="24"/>
                    <a:pt x="199" y="24"/>
                  </a:cubicBezTo>
                  <a:cubicBezTo>
                    <a:pt x="196" y="24"/>
                    <a:pt x="195" y="21"/>
                    <a:pt x="195" y="18"/>
                  </a:cubicBezTo>
                  <a:cubicBezTo>
                    <a:pt x="195" y="18"/>
                    <a:pt x="195" y="18"/>
                    <a:pt x="195" y="17"/>
                  </a:cubicBezTo>
                  <a:cubicBezTo>
                    <a:pt x="195" y="17"/>
                    <a:pt x="195" y="18"/>
                    <a:pt x="195" y="18"/>
                  </a:cubicBezTo>
                  <a:cubicBezTo>
                    <a:pt x="194" y="19"/>
                    <a:pt x="193" y="20"/>
                    <a:pt x="190" y="20"/>
                  </a:cubicBezTo>
                  <a:cubicBezTo>
                    <a:pt x="189" y="20"/>
                    <a:pt x="187" y="20"/>
                    <a:pt x="186" y="19"/>
                  </a:cubicBezTo>
                  <a:cubicBezTo>
                    <a:pt x="186" y="18"/>
                    <a:pt x="184" y="18"/>
                    <a:pt x="182" y="18"/>
                  </a:cubicBezTo>
                  <a:cubicBezTo>
                    <a:pt x="183" y="19"/>
                    <a:pt x="183" y="19"/>
                    <a:pt x="183" y="19"/>
                  </a:cubicBezTo>
                  <a:cubicBezTo>
                    <a:pt x="186" y="20"/>
                    <a:pt x="187" y="21"/>
                    <a:pt x="188" y="23"/>
                  </a:cubicBezTo>
                  <a:cubicBezTo>
                    <a:pt x="188" y="24"/>
                    <a:pt x="188" y="24"/>
                    <a:pt x="188" y="24"/>
                  </a:cubicBezTo>
                  <a:cubicBezTo>
                    <a:pt x="187" y="25"/>
                    <a:pt x="187" y="25"/>
                    <a:pt x="187" y="25"/>
                  </a:cubicBezTo>
                  <a:cubicBezTo>
                    <a:pt x="186" y="26"/>
                    <a:pt x="185" y="26"/>
                    <a:pt x="183" y="25"/>
                  </a:cubicBezTo>
                  <a:cubicBezTo>
                    <a:pt x="182" y="25"/>
                    <a:pt x="182" y="24"/>
                    <a:pt x="181" y="24"/>
                  </a:cubicBezTo>
                  <a:cubicBezTo>
                    <a:pt x="180" y="25"/>
                    <a:pt x="178" y="25"/>
                    <a:pt x="175" y="23"/>
                  </a:cubicBezTo>
                  <a:cubicBezTo>
                    <a:pt x="176" y="24"/>
                    <a:pt x="175" y="25"/>
                    <a:pt x="175" y="26"/>
                  </a:cubicBezTo>
                  <a:cubicBezTo>
                    <a:pt x="175" y="27"/>
                    <a:pt x="175" y="27"/>
                    <a:pt x="175" y="28"/>
                  </a:cubicBezTo>
                  <a:cubicBezTo>
                    <a:pt x="175" y="33"/>
                    <a:pt x="170" y="33"/>
                    <a:pt x="168" y="30"/>
                  </a:cubicBezTo>
                  <a:cubicBezTo>
                    <a:pt x="167" y="29"/>
                    <a:pt x="167" y="27"/>
                    <a:pt x="167" y="26"/>
                  </a:cubicBezTo>
                  <a:cubicBezTo>
                    <a:pt x="166" y="26"/>
                    <a:pt x="165" y="26"/>
                    <a:pt x="164" y="27"/>
                  </a:cubicBezTo>
                  <a:cubicBezTo>
                    <a:pt x="163" y="28"/>
                    <a:pt x="163" y="28"/>
                    <a:pt x="162" y="28"/>
                  </a:cubicBezTo>
                  <a:cubicBezTo>
                    <a:pt x="161" y="28"/>
                    <a:pt x="161" y="28"/>
                    <a:pt x="161" y="28"/>
                  </a:cubicBezTo>
                  <a:cubicBezTo>
                    <a:pt x="160" y="27"/>
                    <a:pt x="160" y="27"/>
                    <a:pt x="160" y="27"/>
                  </a:cubicBezTo>
                  <a:cubicBezTo>
                    <a:pt x="159" y="26"/>
                    <a:pt x="160" y="25"/>
                    <a:pt x="160" y="23"/>
                  </a:cubicBezTo>
                  <a:cubicBezTo>
                    <a:pt x="160" y="22"/>
                    <a:pt x="161" y="20"/>
                    <a:pt x="160" y="20"/>
                  </a:cubicBezTo>
                  <a:cubicBezTo>
                    <a:pt x="160" y="20"/>
                    <a:pt x="159" y="20"/>
                    <a:pt x="158" y="20"/>
                  </a:cubicBezTo>
                  <a:cubicBezTo>
                    <a:pt x="157" y="21"/>
                    <a:pt x="156" y="21"/>
                    <a:pt x="155" y="22"/>
                  </a:cubicBezTo>
                  <a:cubicBezTo>
                    <a:pt x="154" y="22"/>
                    <a:pt x="154" y="22"/>
                    <a:pt x="154" y="22"/>
                  </a:cubicBezTo>
                  <a:cubicBezTo>
                    <a:pt x="154" y="22"/>
                    <a:pt x="153" y="22"/>
                    <a:pt x="153" y="22"/>
                  </a:cubicBezTo>
                  <a:cubicBezTo>
                    <a:pt x="155" y="24"/>
                    <a:pt x="155" y="26"/>
                    <a:pt x="154" y="28"/>
                  </a:cubicBezTo>
                  <a:cubicBezTo>
                    <a:pt x="154" y="29"/>
                    <a:pt x="152" y="30"/>
                    <a:pt x="150" y="30"/>
                  </a:cubicBezTo>
                  <a:cubicBezTo>
                    <a:pt x="149" y="30"/>
                    <a:pt x="149" y="30"/>
                    <a:pt x="149" y="30"/>
                  </a:cubicBezTo>
                  <a:cubicBezTo>
                    <a:pt x="149" y="30"/>
                    <a:pt x="149" y="30"/>
                    <a:pt x="149" y="30"/>
                  </a:cubicBezTo>
                  <a:cubicBezTo>
                    <a:pt x="149" y="31"/>
                    <a:pt x="148" y="33"/>
                    <a:pt x="148" y="33"/>
                  </a:cubicBezTo>
                  <a:cubicBezTo>
                    <a:pt x="147" y="34"/>
                    <a:pt x="146" y="35"/>
                    <a:pt x="145" y="35"/>
                  </a:cubicBezTo>
                  <a:cubicBezTo>
                    <a:pt x="143" y="35"/>
                    <a:pt x="141" y="34"/>
                    <a:pt x="141" y="32"/>
                  </a:cubicBezTo>
                  <a:cubicBezTo>
                    <a:pt x="141" y="32"/>
                    <a:pt x="140" y="32"/>
                    <a:pt x="140" y="32"/>
                  </a:cubicBezTo>
                  <a:cubicBezTo>
                    <a:pt x="139" y="32"/>
                    <a:pt x="137" y="32"/>
                    <a:pt x="137" y="33"/>
                  </a:cubicBezTo>
                  <a:cubicBezTo>
                    <a:pt x="136" y="34"/>
                    <a:pt x="135" y="35"/>
                    <a:pt x="134" y="36"/>
                  </a:cubicBezTo>
                  <a:cubicBezTo>
                    <a:pt x="133" y="37"/>
                    <a:pt x="132" y="37"/>
                    <a:pt x="132" y="38"/>
                  </a:cubicBezTo>
                  <a:cubicBezTo>
                    <a:pt x="133" y="37"/>
                    <a:pt x="135" y="37"/>
                    <a:pt x="137" y="37"/>
                  </a:cubicBezTo>
                  <a:cubicBezTo>
                    <a:pt x="138" y="38"/>
                    <a:pt x="140" y="39"/>
                    <a:pt x="139" y="42"/>
                  </a:cubicBezTo>
                  <a:cubicBezTo>
                    <a:pt x="139" y="42"/>
                    <a:pt x="139" y="42"/>
                    <a:pt x="139" y="42"/>
                  </a:cubicBezTo>
                  <a:cubicBezTo>
                    <a:pt x="141" y="43"/>
                    <a:pt x="141" y="46"/>
                    <a:pt x="141" y="47"/>
                  </a:cubicBezTo>
                  <a:cubicBezTo>
                    <a:pt x="140" y="49"/>
                    <a:pt x="137" y="50"/>
                    <a:pt x="135" y="48"/>
                  </a:cubicBezTo>
                  <a:cubicBezTo>
                    <a:pt x="134" y="47"/>
                    <a:pt x="134" y="46"/>
                    <a:pt x="133" y="46"/>
                  </a:cubicBezTo>
                  <a:cubicBezTo>
                    <a:pt x="133" y="46"/>
                    <a:pt x="133" y="47"/>
                    <a:pt x="133" y="47"/>
                  </a:cubicBezTo>
                  <a:cubicBezTo>
                    <a:pt x="132" y="50"/>
                    <a:pt x="131" y="50"/>
                    <a:pt x="130" y="50"/>
                  </a:cubicBezTo>
                  <a:cubicBezTo>
                    <a:pt x="128" y="50"/>
                    <a:pt x="127" y="49"/>
                    <a:pt x="125" y="46"/>
                  </a:cubicBezTo>
                  <a:cubicBezTo>
                    <a:pt x="125" y="46"/>
                    <a:pt x="125" y="46"/>
                    <a:pt x="125" y="46"/>
                  </a:cubicBezTo>
                  <a:cubicBezTo>
                    <a:pt x="125" y="46"/>
                    <a:pt x="124" y="46"/>
                    <a:pt x="124" y="46"/>
                  </a:cubicBezTo>
                  <a:cubicBezTo>
                    <a:pt x="123" y="48"/>
                    <a:pt x="122" y="49"/>
                    <a:pt x="120" y="49"/>
                  </a:cubicBezTo>
                  <a:cubicBezTo>
                    <a:pt x="120" y="49"/>
                    <a:pt x="119" y="49"/>
                    <a:pt x="119" y="48"/>
                  </a:cubicBezTo>
                  <a:cubicBezTo>
                    <a:pt x="117" y="47"/>
                    <a:pt x="117" y="45"/>
                    <a:pt x="118" y="43"/>
                  </a:cubicBezTo>
                  <a:cubicBezTo>
                    <a:pt x="118" y="44"/>
                    <a:pt x="117" y="44"/>
                    <a:pt x="117" y="44"/>
                  </a:cubicBezTo>
                  <a:cubicBezTo>
                    <a:pt x="115" y="46"/>
                    <a:pt x="113" y="47"/>
                    <a:pt x="111" y="48"/>
                  </a:cubicBezTo>
                  <a:cubicBezTo>
                    <a:pt x="111" y="48"/>
                    <a:pt x="111" y="48"/>
                    <a:pt x="111" y="48"/>
                  </a:cubicBezTo>
                  <a:cubicBezTo>
                    <a:pt x="111" y="49"/>
                    <a:pt x="111" y="49"/>
                    <a:pt x="111" y="49"/>
                  </a:cubicBezTo>
                  <a:cubicBezTo>
                    <a:pt x="111" y="51"/>
                    <a:pt x="109" y="52"/>
                    <a:pt x="108" y="53"/>
                  </a:cubicBezTo>
                  <a:cubicBezTo>
                    <a:pt x="108" y="53"/>
                    <a:pt x="108" y="53"/>
                    <a:pt x="108" y="53"/>
                  </a:cubicBezTo>
                  <a:cubicBezTo>
                    <a:pt x="111" y="52"/>
                    <a:pt x="113" y="52"/>
                    <a:pt x="114" y="53"/>
                  </a:cubicBezTo>
                  <a:cubicBezTo>
                    <a:pt x="115" y="53"/>
                    <a:pt x="116" y="53"/>
                    <a:pt x="116" y="53"/>
                  </a:cubicBezTo>
                  <a:cubicBezTo>
                    <a:pt x="116" y="53"/>
                    <a:pt x="117" y="53"/>
                    <a:pt x="118" y="52"/>
                  </a:cubicBezTo>
                  <a:cubicBezTo>
                    <a:pt x="120" y="50"/>
                    <a:pt x="122" y="49"/>
                    <a:pt x="123" y="49"/>
                  </a:cubicBezTo>
                  <a:cubicBezTo>
                    <a:pt x="125" y="49"/>
                    <a:pt x="126" y="50"/>
                    <a:pt x="128" y="51"/>
                  </a:cubicBezTo>
                  <a:cubicBezTo>
                    <a:pt x="129" y="52"/>
                    <a:pt x="129" y="53"/>
                    <a:pt x="129" y="53"/>
                  </a:cubicBezTo>
                  <a:cubicBezTo>
                    <a:pt x="129" y="55"/>
                    <a:pt x="128" y="56"/>
                    <a:pt x="128" y="57"/>
                  </a:cubicBezTo>
                  <a:cubicBezTo>
                    <a:pt x="127" y="57"/>
                    <a:pt x="127" y="57"/>
                    <a:pt x="127" y="57"/>
                  </a:cubicBezTo>
                  <a:cubicBezTo>
                    <a:pt x="129" y="59"/>
                    <a:pt x="128" y="61"/>
                    <a:pt x="128" y="61"/>
                  </a:cubicBezTo>
                  <a:cubicBezTo>
                    <a:pt x="128" y="63"/>
                    <a:pt x="126" y="64"/>
                    <a:pt x="124" y="64"/>
                  </a:cubicBezTo>
                  <a:cubicBezTo>
                    <a:pt x="123" y="64"/>
                    <a:pt x="122" y="64"/>
                    <a:pt x="122" y="63"/>
                  </a:cubicBezTo>
                  <a:cubicBezTo>
                    <a:pt x="121" y="63"/>
                    <a:pt x="121" y="62"/>
                    <a:pt x="121" y="61"/>
                  </a:cubicBezTo>
                  <a:cubicBezTo>
                    <a:pt x="121" y="60"/>
                    <a:pt x="120" y="59"/>
                    <a:pt x="120" y="59"/>
                  </a:cubicBezTo>
                  <a:cubicBezTo>
                    <a:pt x="119" y="61"/>
                    <a:pt x="117" y="65"/>
                    <a:pt x="113" y="65"/>
                  </a:cubicBezTo>
                  <a:cubicBezTo>
                    <a:pt x="112" y="65"/>
                    <a:pt x="110" y="68"/>
                    <a:pt x="110" y="71"/>
                  </a:cubicBezTo>
                  <a:cubicBezTo>
                    <a:pt x="110" y="75"/>
                    <a:pt x="108" y="75"/>
                    <a:pt x="107" y="75"/>
                  </a:cubicBezTo>
                  <a:cubicBezTo>
                    <a:pt x="107" y="75"/>
                    <a:pt x="106" y="75"/>
                    <a:pt x="106" y="75"/>
                  </a:cubicBezTo>
                  <a:cubicBezTo>
                    <a:pt x="106" y="75"/>
                    <a:pt x="106" y="75"/>
                    <a:pt x="106" y="75"/>
                  </a:cubicBezTo>
                  <a:cubicBezTo>
                    <a:pt x="105" y="80"/>
                    <a:pt x="99" y="87"/>
                    <a:pt x="95" y="90"/>
                  </a:cubicBezTo>
                  <a:cubicBezTo>
                    <a:pt x="93" y="92"/>
                    <a:pt x="93" y="93"/>
                    <a:pt x="94" y="94"/>
                  </a:cubicBezTo>
                  <a:cubicBezTo>
                    <a:pt x="94" y="95"/>
                    <a:pt x="95" y="96"/>
                    <a:pt x="94" y="98"/>
                  </a:cubicBezTo>
                  <a:cubicBezTo>
                    <a:pt x="93" y="100"/>
                    <a:pt x="91" y="101"/>
                    <a:pt x="89" y="101"/>
                  </a:cubicBezTo>
                  <a:cubicBezTo>
                    <a:pt x="88" y="101"/>
                    <a:pt x="87" y="101"/>
                    <a:pt x="86" y="101"/>
                  </a:cubicBezTo>
                  <a:cubicBezTo>
                    <a:pt x="86" y="100"/>
                    <a:pt x="85" y="100"/>
                    <a:pt x="84" y="100"/>
                  </a:cubicBezTo>
                  <a:cubicBezTo>
                    <a:pt x="84" y="101"/>
                    <a:pt x="84" y="102"/>
                    <a:pt x="85" y="103"/>
                  </a:cubicBezTo>
                  <a:cubicBezTo>
                    <a:pt x="85" y="105"/>
                    <a:pt x="85" y="109"/>
                    <a:pt x="83" y="111"/>
                  </a:cubicBezTo>
                  <a:cubicBezTo>
                    <a:pt x="82" y="111"/>
                    <a:pt x="82" y="112"/>
                    <a:pt x="83" y="114"/>
                  </a:cubicBezTo>
                  <a:cubicBezTo>
                    <a:pt x="83" y="115"/>
                    <a:pt x="84" y="116"/>
                    <a:pt x="84" y="117"/>
                  </a:cubicBezTo>
                  <a:cubicBezTo>
                    <a:pt x="84" y="118"/>
                    <a:pt x="83" y="120"/>
                    <a:pt x="80" y="120"/>
                  </a:cubicBezTo>
                  <a:cubicBezTo>
                    <a:pt x="80" y="120"/>
                    <a:pt x="79" y="119"/>
                    <a:pt x="78" y="119"/>
                  </a:cubicBezTo>
                  <a:cubicBezTo>
                    <a:pt x="77" y="119"/>
                    <a:pt x="77" y="119"/>
                    <a:pt x="76" y="119"/>
                  </a:cubicBezTo>
                  <a:cubicBezTo>
                    <a:pt x="75" y="121"/>
                    <a:pt x="72" y="122"/>
                    <a:pt x="70" y="122"/>
                  </a:cubicBezTo>
                  <a:cubicBezTo>
                    <a:pt x="71" y="123"/>
                    <a:pt x="72" y="124"/>
                    <a:pt x="74" y="126"/>
                  </a:cubicBezTo>
                  <a:cubicBezTo>
                    <a:pt x="76" y="127"/>
                    <a:pt x="76" y="129"/>
                    <a:pt x="76" y="130"/>
                  </a:cubicBezTo>
                  <a:cubicBezTo>
                    <a:pt x="75" y="131"/>
                    <a:pt x="73" y="132"/>
                    <a:pt x="72" y="132"/>
                  </a:cubicBezTo>
                  <a:cubicBezTo>
                    <a:pt x="70" y="132"/>
                    <a:pt x="69" y="131"/>
                    <a:pt x="68" y="130"/>
                  </a:cubicBezTo>
                  <a:cubicBezTo>
                    <a:pt x="67" y="131"/>
                    <a:pt x="66" y="131"/>
                    <a:pt x="66" y="132"/>
                  </a:cubicBezTo>
                  <a:cubicBezTo>
                    <a:pt x="64" y="133"/>
                    <a:pt x="62" y="134"/>
                    <a:pt x="60" y="135"/>
                  </a:cubicBezTo>
                  <a:cubicBezTo>
                    <a:pt x="58" y="135"/>
                    <a:pt x="58" y="137"/>
                    <a:pt x="57" y="138"/>
                  </a:cubicBezTo>
                  <a:cubicBezTo>
                    <a:pt x="57" y="139"/>
                    <a:pt x="56" y="142"/>
                    <a:pt x="53" y="142"/>
                  </a:cubicBezTo>
                  <a:cubicBezTo>
                    <a:pt x="52" y="142"/>
                    <a:pt x="52" y="142"/>
                    <a:pt x="51" y="145"/>
                  </a:cubicBezTo>
                  <a:cubicBezTo>
                    <a:pt x="51" y="147"/>
                    <a:pt x="50" y="149"/>
                    <a:pt x="48" y="150"/>
                  </a:cubicBezTo>
                  <a:cubicBezTo>
                    <a:pt x="48" y="151"/>
                    <a:pt x="47" y="151"/>
                    <a:pt x="46" y="151"/>
                  </a:cubicBezTo>
                  <a:cubicBezTo>
                    <a:pt x="44" y="151"/>
                    <a:pt x="43" y="149"/>
                    <a:pt x="43" y="148"/>
                  </a:cubicBezTo>
                  <a:cubicBezTo>
                    <a:pt x="42" y="146"/>
                    <a:pt x="42" y="146"/>
                    <a:pt x="41" y="146"/>
                  </a:cubicBezTo>
                  <a:cubicBezTo>
                    <a:pt x="40" y="146"/>
                    <a:pt x="40" y="146"/>
                    <a:pt x="40" y="146"/>
                  </a:cubicBezTo>
                  <a:cubicBezTo>
                    <a:pt x="40" y="146"/>
                    <a:pt x="40" y="147"/>
                    <a:pt x="41" y="149"/>
                  </a:cubicBezTo>
                  <a:cubicBezTo>
                    <a:pt x="42" y="149"/>
                    <a:pt x="43" y="151"/>
                    <a:pt x="42" y="152"/>
                  </a:cubicBezTo>
                  <a:cubicBezTo>
                    <a:pt x="41" y="154"/>
                    <a:pt x="40" y="154"/>
                    <a:pt x="38" y="154"/>
                  </a:cubicBezTo>
                  <a:cubicBezTo>
                    <a:pt x="37" y="154"/>
                    <a:pt x="36" y="154"/>
                    <a:pt x="35" y="155"/>
                  </a:cubicBezTo>
                  <a:cubicBezTo>
                    <a:pt x="33" y="157"/>
                    <a:pt x="30" y="158"/>
                    <a:pt x="28" y="158"/>
                  </a:cubicBezTo>
                  <a:cubicBezTo>
                    <a:pt x="27" y="158"/>
                    <a:pt x="26" y="158"/>
                    <a:pt x="25" y="158"/>
                  </a:cubicBezTo>
                  <a:cubicBezTo>
                    <a:pt x="26" y="158"/>
                    <a:pt x="26" y="158"/>
                    <a:pt x="26" y="159"/>
                  </a:cubicBezTo>
                  <a:cubicBezTo>
                    <a:pt x="28" y="159"/>
                    <a:pt x="30" y="160"/>
                    <a:pt x="30" y="161"/>
                  </a:cubicBezTo>
                  <a:cubicBezTo>
                    <a:pt x="31" y="162"/>
                    <a:pt x="31" y="163"/>
                    <a:pt x="30" y="164"/>
                  </a:cubicBezTo>
                  <a:cubicBezTo>
                    <a:pt x="29" y="165"/>
                    <a:pt x="28" y="165"/>
                    <a:pt x="26" y="165"/>
                  </a:cubicBezTo>
                  <a:cubicBezTo>
                    <a:pt x="24" y="165"/>
                    <a:pt x="21" y="165"/>
                    <a:pt x="18" y="164"/>
                  </a:cubicBezTo>
                  <a:cubicBezTo>
                    <a:pt x="18" y="164"/>
                    <a:pt x="18" y="165"/>
                    <a:pt x="18" y="165"/>
                  </a:cubicBezTo>
                  <a:cubicBezTo>
                    <a:pt x="17" y="167"/>
                    <a:pt x="16" y="169"/>
                    <a:pt x="13" y="168"/>
                  </a:cubicBezTo>
                  <a:cubicBezTo>
                    <a:pt x="12" y="168"/>
                    <a:pt x="10" y="169"/>
                    <a:pt x="9" y="169"/>
                  </a:cubicBezTo>
                  <a:cubicBezTo>
                    <a:pt x="9" y="170"/>
                    <a:pt x="9" y="170"/>
                    <a:pt x="9" y="170"/>
                  </a:cubicBezTo>
                  <a:cubicBezTo>
                    <a:pt x="11" y="172"/>
                    <a:pt x="11" y="173"/>
                    <a:pt x="10" y="174"/>
                  </a:cubicBezTo>
                  <a:cubicBezTo>
                    <a:pt x="10" y="174"/>
                    <a:pt x="9" y="176"/>
                    <a:pt x="7" y="176"/>
                  </a:cubicBezTo>
                  <a:cubicBezTo>
                    <a:pt x="5" y="176"/>
                    <a:pt x="4" y="175"/>
                    <a:pt x="2" y="174"/>
                  </a:cubicBezTo>
                  <a:cubicBezTo>
                    <a:pt x="2" y="175"/>
                    <a:pt x="1" y="176"/>
                    <a:pt x="0" y="178"/>
                  </a:cubicBezTo>
                  <a:cubicBezTo>
                    <a:pt x="0" y="179"/>
                    <a:pt x="2" y="180"/>
                    <a:pt x="2" y="180"/>
                  </a:cubicBezTo>
                  <a:cubicBezTo>
                    <a:pt x="4" y="181"/>
                    <a:pt x="5" y="182"/>
                    <a:pt x="5" y="184"/>
                  </a:cubicBezTo>
                  <a:cubicBezTo>
                    <a:pt x="5" y="185"/>
                    <a:pt x="4" y="185"/>
                    <a:pt x="3" y="186"/>
                  </a:cubicBezTo>
                  <a:cubicBezTo>
                    <a:pt x="5" y="187"/>
                    <a:pt x="5" y="188"/>
                    <a:pt x="5" y="189"/>
                  </a:cubicBezTo>
                  <a:cubicBezTo>
                    <a:pt x="5" y="191"/>
                    <a:pt x="3" y="193"/>
                    <a:pt x="1" y="194"/>
                  </a:cubicBezTo>
                  <a:cubicBezTo>
                    <a:pt x="1" y="194"/>
                    <a:pt x="1" y="195"/>
                    <a:pt x="2" y="196"/>
                  </a:cubicBezTo>
                  <a:cubicBezTo>
                    <a:pt x="4" y="198"/>
                    <a:pt x="2" y="200"/>
                    <a:pt x="1" y="201"/>
                  </a:cubicBezTo>
                  <a:cubicBezTo>
                    <a:pt x="0" y="202"/>
                    <a:pt x="0" y="202"/>
                    <a:pt x="1" y="203"/>
                  </a:cubicBezTo>
                  <a:cubicBezTo>
                    <a:pt x="1" y="203"/>
                    <a:pt x="2" y="203"/>
                    <a:pt x="2" y="203"/>
                  </a:cubicBezTo>
                  <a:cubicBezTo>
                    <a:pt x="2" y="203"/>
                    <a:pt x="2" y="203"/>
                    <a:pt x="2" y="203"/>
                  </a:cubicBezTo>
                  <a:cubicBezTo>
                    <a:pt x="3" y="203"/>
                    <a:pt x="3" y="203"/>
                    <a:pt x="4" y="203"/>
                  </a:cubicBezTo>
                  <a:cubicBezTo>
                    <a:pt x="5" y="203"/>
                    <a:pt x="6" y="203"/>
                    <a:pt x="7" y="205"/>
                  </a:cubicBezTo>
                  <a:cubicBezTo>
                    <a:pt x="7" y="205"/>
                    <a:pt x="9" y="204"/>
                    <a:pt x="12" y="201"/>
                  </a:cubicBezTo>
                  <a:cubicBezTo>
                    <a:pt x="13" y="200"/>
                    <a:pt x="14" y="200"/>
                    <a:pt x="15" y="200"/>
                  </a:cubicBezTo>
                  <a:cubicBezTo>
                    <a:pt x="17" y="200"/>
                    <a:pt x="19" y="202"/>
                    <a:pt x="19" y="204"/>
                  </a:cubicBezTo>
                  <a:cubicBezTo>
                    <a:pt x="19" y="207"/>
                    <a:pt x="17" y="208"/>
                    <a:pt x="15" y="208"/>
                  </a:cubicBezTo>
                  <a:cubicBezTo>
                    <a:pt x="15" y="208"/>
                    <a:pt x="15" y="208"/>
                    <a:pt x="15" y="208"/>
                  </a:cubicBezTo>
                  <a:cubicBezTo>
                    <a:pt x="14" y="208"/>
                    <a:pt x="12" y="209"/>
                    <a:pt x="12" y="209"/>
                  </a:cubicBezTo>
                  <a:cubicBezTo>
                    <a:pt x="11" y="210"/>
                    <a:pt x="11" y="210"/>
                    <a:pt x="11" y="210"/>
                  </a:cubicBezTo>
                  <a:cubicBezTo>
                    <a:pt x="12" y="212"/>
                    <a:pt x="11" y="213"/>
                    <a:pt x="11" y="214"/>
                  </a:cubicBezTo>
                  <a:cubicBezTo>
                    <a:pt x="9" y="215"/>
                    <a:pt x="6" y="215"/>
                    <a:pt x="4" y="213"/>
                  </a:cubicBezTo>
                  <a:cubicBezTo>
                    <a:pt x="4" y="213"/>
                    <a:pt x="3" y="212"/>
                    <a:pt x="3" y="211"/>
                  </a:cubicBezTo>
                  <a:cubicBezTo>
                    <a:pt x="3" y="211"/>
                    <a:pt x="3" y="212"/>
                    <a:pt x="3" y="212"/>
                  </a:cubicBezTo>
                  <a:cubicBezTo>
                    <a:pt x="5" y="214"/>
                    <a:pt x="4" y="217"/>
                    <a:pt x="3" y="218"/>
                  </a:cubicBezTo>
                  <a:cubicBezTo>
                    <a:pt x="3" y="219"/>
                    <a:pt x="2" y="219"/>
                    <a:pt x="2" y="219"/>
                  </a:cubicBezTo>
                  <a:cubicBezTo>
                    <a:pt x="3" y="219"/>
                    <a:pt x="4" y="219"/>
                    <a:pt x="5" y="218"/>
                  </a:cubicBezTo>
                  <a:cubicBezTo>
                    <a:pt x="6" y="216"/>
                    <a:pt x="8" y="215"/>
                    <a:pt x="9" y="215"/>
                  </a:cubicBezTo>
                  <a:cubicBezTo>
                    <a:pt x="12" y="215"/>
                    <a:pt x="13" y="217"/>
                    <a:pt x="14" y="219"/>
                  </a:cubicBezTo>
                  <a:cubicBezTo>
                    <a:pt x="15" y="219"/>
                    <a:pt x="15" y="220"/>
                    <a:pt x="15" y="222"/>
                  </a:cubicBezTo>
                  <a:cubicBezTo>
                    <a:pt x="14" y="223"/>
                    <a:pt x="13" y="223"/>
                    <a:pt x="12" y="223"/>
                  </a:cubicBezTo>
                  <a:cubicBezTo>
                    <a:pt x="12" y="223"/>
                    <a:pt x="12" y="223"/>
                    <a:pt x="12" y="224"/>
                  </a:cubicBezTo>
                  <a:cubicBezTo>
                    <a:pt x="12" y="224"/>
                    <a:pt x="12" y="224"/>
                    <a:pt x="12" y="224"/>
                  </a:cubicBezTo>
                  <a:cubicBezTo>
                    <a:pt x="12" y="228"/>
                    <a:pt x="10" y="228"/>
                    <a:pt x="8" y="228"/>
                  </a:cubicBezTo>
                  <a:cubicBezTo>
                    <a:pt x="7" y="228"/>
                    <a:pt x="7" y="228"/>
                    <a:pt x="7" y="229"/>
                  </a:cubicBezTo>
                  <a:cubicBezTo>
                    <a:pt x="7" y="230"/>
                    <a:pt x="14" y="234"/>
                    <a:pt x="17" y="235"/>
                  </a:cubicBezTo>
                  <a:cubicBezTo>
                    <a:pt x="19" y="235"/>
                    <a:pt x="20" y="236"/>
                    <a:pt x="21" y="237"/>
                  </a:cubicBezTo>
                  <a:cubicBezTo>
                    <a:pt x="23" y="238"/>
                    <a:pt x="26" y="239"/>
                    <a:pt x="30" y="238"/>
                  </a:cubicBezTo>
                  <a:cubicBezTo>
                    <a:pt x="35" y="238"/>
                    <a:pt x="48" y="226"/>
                    <a:pt x="49" y="224"/>
                  </a:cubicBezTo>
                  <a:cubicBezTo>
                    <a:pt x="51" y="222"/>
                    <a:pt x="53" y="222"/>
                    <a:pt x="53" y="222"/>
                  </a:cubicBezTo>
                  <a:cubicBezTo>
                    <a:pt x="54" y="222"/>
                    <a:pt x="54" y="222"/>
                    <a:pt x="55" y="222"/>
                  </a:cubicBezTo>
                  <a:cubicBezTo>
                    <a:pt x="56" y="222"/>
                    <a:pt x="57" y="222"/>
                    <a:pt x="58" y="222"/>
                  </a:cubicBezTo>
                  <a:cubicBezTo>
                    <a:pt x="58" y="221"/>
                    <a:pt x="58" y="220"/>
                    <a:pt x="59" y="218"/>
                  </a:cubicBezTo>
                  <a:cubicBezTo>
                    <a:pt x="59" y="216"/>
                    <a:pt x="59" y="214"/>
                    <a:pt x="61" y="213"/>
                  </a:cubicBezTo>
                  <a:cubicBezTo>
                    <a:pt x="61" y="213"/>
                    <a:pt x="61" y="213"/>
                    <a:pt x="61" y="213"/>
                  </a:cubicBezTo>
                  <a:cubicBezTo>
                    <a:pt x="62" y="213"/>
                    <a:pt x="62" y="213"/>
                    <a:pt x="62" y="213"/>
                  </a:cubicBezTo>
                  <a:cubicBezTo>
                    <a:pt x="64" y="213"/>
                    <a:pt x="65" y="215"/>
                    <a:pt x="66" y="217"/>
                  </a:cubicBezTo>
                  <a:cubicBezTo>
                    <a:pt x="66" y="218"/>
                    <a:pt x="67" y="219"/>
                    <a:pt x="67" y="220"/>
                  </a:cubicBezTo>
                  <a:cubicBezTo>
                    <a:pt x="69" y="220"/>
                    <a:pt x="70" y="222"/>
                    <a:pt x="71" y="224"/>
                  </a:cubicBezTo>
                  <a:cubicBezTo>
                    <a:pt x="71" y="224"/>
                    <a:pt x="72" y="224"/>
                    <a:pt x="72" y="225"/>
                  </a:cubicBezTo>
                  <a:cubicBezTo>
                    <a:pt x="73" y="223"/>
                    <a:pt x="73" y="221"/>
                    <a:pt x="73" y="219"/>
                  </a:cubicBezTo>
                  <a:cubicBezTo>
                    <a:pt x="73" y="218"/>
                    <a:pt x="74" y="217"/>
                    <a:pt x="74" y="215"/>
                  </a:cubicBezTo>
                  <a:cubicBezTo>
                    <a:pt x="74" y="214"/>
                    <a:pt x="75" y="212"/>
                    <a:pt x="75" y="211"/>
                  </a:cubicBezTo>
                  <a:cubicBezTo>
                    <a:pt x="75" y="210"/>
                    <a:pt x="75" y="209"/>
                    <a:pt x="75" y="208"/>
                  </a:cubicBezTo>
                  <a:cubicBezTo>
                    <a:pt x="76" y="207"/>
                    <a:pt x="78" y="207"/>
                    <a:pt x="80" y="207"/>
                  </a:cubicBezTo>
                  <a:cubicBezTo>
                    <a:pt x="81" y="207"/>
                    <a:pt x="82" y="207"/>
                    <a:pt x="83" y="206"/>
                  </a:cubicBezTo>
                  <a:cubicBezTo>
                    <a:pt x="83" y="205"/>
                    <a:pt x="83" y="200"/>
                    <a:pt x="83" y="199"/>
                  </a:cubicBezTo>
                  <a:cubicBezTo>
                    <a:pt x="81" y="198"/>
                    <a:pt x="80" y="196"/>
                    <a:pt x="80" y="194"/>
                  </a:cubicBezTo>
                  <a:cubicBezTo>
                    <a:pt x="80" y="193"/>
                    <a:pt x="80" y="193"/>
                    <a:pt x="80" y="192"/>
                  </a:cubicBezTo>
                  <a:cubicBezTo>
                    <a:pt x="80" y="191"/>
                    <a:pt x="82" y="190"/>
                    <a:pt x="83" y="190"/>
                  </a:cubicBezTo>
                  <a:cubicBezTo>
                    <a:pt x="84" y="190"/>
                    <a:pt x="84" y="189"/>
                    <a:pt x="85" y="189"/>
                  </a:cubicBezTo>
                  <a:cubicBezTo>
                    <a:pt x="86" y="188"/>
                    <a:pt x="86" y="187"/>
                    <a:pt x="85" y="186"/>
                  </a:cubicBezTo>
                  <a:cubicBezTo>
                    <a:pt x="85" y="185"/>
                    <a:pt x="85" y="184"/>
                    <a:pt x="83" y="183"/>
                  </a:cubicBezTo>
                  <a:cubicBezTo>
                    <a:pt x="81" y="182"/>
                    <a:pt x="78" y="181"/>
                    <a:pt x="78" y="178"/>
                  </a:cubicBezTo>
                  <a:cubicBezTo>
                    <a:pt x="78" y="176"/>
                    <a:pt x="78" y="174"/>
                    <a:pt x="79" y="173"/>
                  </a:cubicBezTo>
                  <a:cubicBezTo>
                    <a:pt x="79" y="171"/>
                    <a:pt x="80" y="170"/>
                    <a:pt x="79" y="168"/>
                  </a:cubicBezTo>
                  <a:cubicBezTo>
                    <a:pt x="77" y="164"/>
                    <a:pt x="78" y="161"/>
                    <a:pt x="78" y="159"/>
                  </a:cubicBezTo>
                  <a:cubicBezTo>
                    <a:pt x="79" y="158"/>
                    <a:pt x="79" y="157"/>
                    <a:pt x="79" y="156"/>
                  </a:cubicBezTo>
                  <a:cubicBezTo>
                    <a:pt x="77" y="153"/>
                    <a:pt x="76" y="149"/>
                    <a:pt x="80" y="143"/>
                  </a:cubicBezTo>
                  <a:cubicBezTo>
                    <a:pt x="83" y="137"/>
                    <a:pt x="90" y="134"/>
                    <a:pt x="93" y="135"/>
                  </a:cubicBezTo>
                  <a:cubicBezTo>
                    <a:pt x="94" y="135"/>
                    <a:pt x="94" y="135"/>
                    <a:pt x="95" y="135"/>
                  </a:cubicBezTo>
                  <a:cubicBezTo>
                    <a:pt x="96" y="136"/>
                    <a:pt x="98" y="137"/>
                    <a:pt x="98" y="135"/>
                  </a:cubicBezTo>
                  <a:cubicBezTo>
                    <a:pt x="100" y="133"/>
                    <a:pt x="100" y="132"/>
                    <a:pt x="99" y="132"/>
                  </a:cubicBezTo>
                  <a:cubicBezTo>
                    <a:pt x="98" y="131"/>
                    <a:pt x="95" y="130"/>
                    <a:pt x="95" y="128"/>
                  </a:cubicBezTo>
                  <a:cubicBezTo>
                    <a:pt x="95" y="128"/>
                    <a:pt x="94" y="127"/>
                    <a:pt x="94" y="127"/>
                  </a:cubicBezTo>
                  <a:cubicBezTo>
                    <a:pt x="94" y="126"/>
                    <a:pt x="95" y="124"/>
                    <a:pt x="96" y="123"/>
                  </a:cubicBezTo>
                  <a:cubicBezTo>
                    <a:pt x="99" y="118"/>
                    <a:pt x="103" y="113"/>
                    <a:pt x="103" y="109"/>
                  </a:cubicBezTo>
                  <a:cubicBezTo>
                    <a:pt x="103" y="108"/>
                    <a:pt x="103" y="106"/>
                    <a:pt x="103" y="104"/>
                  </a:cubicBezTo>
                  <a:cubicBezTo>
                    <a:pt x="103" y="102"/>
                    <a:pt x="103" y="100"/>
                    <a:pt x="104" y="98"/>
                  </a:cubicBezTo>
                  <a:cubicBezTo>
                    <a:pt x="106" y="97"/>
                    <a:pt x="107" y="97"/>
                    <a:pt x="109" y="97"/>
                  </a:cubicBezTo>
                  <a:cubicBezTo>
                    <a:pt x="110" y="96"/>
                    <a:pt x="112" y="96"/>
                    <a:pt x="113" y="96"/>
                  </a:cubicBezTo>
                  <a:cubicBezTo>
                    <a:pt x="114" y="95"/>
                    <a:pt x="114" y="95"/>
                    <a:pt x="114" y="93"/>
                  </a:cubicBezTo>
                  <a:cubicBezTo>
                    <a:pt x="114" y="92"/>
                    <a:pt x="114" y="91"/>
                    <a:pt x="115" y="89"/>
                  </a:cubicBezTo>
                  <a:cubicBezTo>
                    <a:pt x="115" y="89"/>
                    <a:pt x="116" y="88"/>
                    <a:pt x="117" y="86"/>
                  </a:cubicBezTo>
                  <a:cubicBezTo>
                    <a:pt x="118" y="84"/>
                    <a:pt x="119" y="82"/>
                    <a:pt x="121" y="81"/>
                  </a:cubicBezTo>
                  <a:cubicBezTo>
                    <a:pt x="122" y="80"/>
                    <a:pt x="124" y="78"/>
                    <a:pt x="123" y="78"/>
                  </a:cubicBezTo>
                  <a:cubicBezTo>
                    <a:pt x="122" y="75"/>
                    <a:pt x="123" y="73"/>
                    <a:pt x="124" y="72"/>
                  </a:cubicBezTo>
                  <a:cubicBezTo>
                    <a:pt x="125" y="71"/>
                    <a:pt x="126" y="69"/>
                    <a:pt x="126" y="68"/>
                  </a:cubicBezTo>
                  <a:cubicBezTo>
                    <a:pt x="126" y="63"/>
                    <a:pt x="132" y="60"/>
                    <a:pt x="137" y="60"/>
                  </a:cubicBezTo>
                  <a:cubicBezTo>
                    <a:pt x="142" y="60"/>
                    <a:pt x="143" y="59"/>
                    <a:pt x="143" y="59"/>
                  </a:cubicBezTo>
                  <a:cubicBezTo>
                    <a:pt x="143" y="58"/>
                    <a:pt x="143" y="57"/>
                    <a:pt x="143" y="56"/>
                  </a:cubicBezTo>
                  <a:cubicBezTo>
                    <a:pt x="143" y="55"/>
                    <a:pt x="143" y="54"/>
                    <a:pt x="143" y="52"/>
                  </a:cubicBezTo>
                  <a:cubicBezTo>
                    <a:pt x="143" y="51"/>
                    <a:pt x="143" y="50"/>
                    <a:pt x="144" y="49"/>
                  </a:cubicBezTo>
                  <a:cubicBezTo>
                    <a:pt x="145" y="48"/>
                    <a:pt x="147" y="48"/>
                    <a:pt x="149" y="49"/>
                  </a:cubicBezTo>
                  <a:cubicBezTo>
                    <a:pt x="151" y="50"/>
                    <a:pt x="153" y="50"/>
                    <a:pt x="154" y="50"/>
                  </a:cubicBezTo>
                  <a:cubicBezTo>
                    <a:pt x="156" y="49"/>
                    <a:pt x="159" y="49"/>
                    <a:pt x="161" y="51"/>
                  </a:cubicBezTo>
                  <a:cubicBezTo>
                    <a:pt x="162" y="52"/>
                    <a:pt x="163" y="52"/>
                    <a:pt x="164" y="52"/>
                  </a:cubicBezTo>
                  <a:cubicBezTo>
                    <a:pt x="164" y="52"/>
                    <a:pt x="165" y="52"/>
                    <a:pt x="165" y="51"/>
                  </a:cubicBezTo>
                  <a:cubicBezTo>
                    <a:pt x="165" y="45"/>
                    <a:pt x="167" y="40"/>
                    <a:pt x="172" y="40"/>
                  </a:cubicBezTo>
                  <a:cubicBezTo>
                    <a:pt x="172" y="40"/>
                    <a:pt x="173" y="40"/>
                    <a:pt x="173" y="40"/>
                  </a:cubicBezTo>
                  <a:cubicBezTo>
                    <a:pt x="173" y="40"/>
                    <a:pt x="173" y="40"/>
                    <a:pt x="173" y="40"/>
                  </a:cubicBezTo>
                  <a:cubicBezTo>
                    <a:pt x="174" y="40"/>
                    <a:pt x="174" y="40"/>
                    <a:pt x="174" y="40"/>
                  </a:cubicBezTo>
                  <a:cubicBezTo>
                    <a:pt x="174" y="40"/>
                    <a:pt x="174" y="40"/>
                    <a:pt x="17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3" name="Freeform 1222"/>
            <p:cNvSpPr>
              <a:spLocks/>
            </p:cNvSpPr>
            <p:nvPr/>
          </p:nvSpPr>
          <p:spPr bwMode="auto">
            <a:xfrm>
              <a:off x="2765" y="3147"/>
              <a:ext cx="19" cy="12"/>
            </a:xfrm>
            <a:custGeom>
              <a:avLst/>
              <a:gdLst>
                <a:gd name="T0" fmla="*/ 19 w 20"/>
                <a:gd name="T1" fmla="*/ 8 h 12"/>
                <a:gd name="T2" fmla="*/ 20 w 20"/>
                <a:gd name="T3" fmla="*/ 5 h 12"/>
                <a:gd name="T4" fmla="*/ 16 w 20"/>
                <a:gd name="T5" fmla="*/ 4 h 12"/>
                <a:gd name="T6" fmla="*/ 14 w 20"/>
                <a:gd name="T7" fmla="*/ 4 h 12"/>
                <a:gd name="T8" fmla="*/ 7 w 20"/>
                <a:gd name="T9" fmla="*/ 0 h 12"/>
                <a:gd name="T10" fmla="*/ 7 w 20"/>
                <a:gd name="T11" fmla="*/ 0 h 12"/>
                <a:gd name="T12" fmla="*/ 6 w 20"/>
                <a:gd name="T13" fmla="*/ 0 h 12"/>
                <a:gd name="T14" fmla="*/ 6 w 20"/>
                <a:gd name="T15" fmla="*/ 0 h 12"/>
                <a:gd name="T16" fmla="*/ 3 w 20"/>
                <a:gd name="T17" fmla="*/ 5 h 12"/>
                <a:gd name="T18" fmla="*/ 2 w 20"/>
                <a:gd name="T19" fmla="*/ 5 h 12"/>
                <a:gd name="T20" fmla="*/ 2 w 20"/>
                <a:gd name="T21" fmla="*/ 9 h 12"/>
                <a:gd name="T22" fmla="*/ 0 w 20"/>
                <a:gd name="T23" fmla="*/ 11 h 12"/>
                <a:gd name="T24" fmla="*/ 0 w 20"/>
                <a:gd name="T25" fmla="*/ 11 h 12"/>
                <a:gd name="T26" fmla="*/ 17 w 20"/>
                <a:gd name="T27" fmla="*/ 11 h 12"/>
                <a:gd name="T28" fmla="*/ 17 w 20"/>
                <a:gd name="T29" fmla="*/ 11 h 12"/>
                <a:gd name="T30" fmla="*/ 19 w 20"/>
                <a:gd name="T31" fmla="*/ 11 h 12"/>
                <a:gd name="T32" fmla="*/ 19 w 20"/>
                <a:gd name="T33" fmla="*/ 11 h 12"/>
                <a:gd name="T34" fmla="*/ 19 w 20"/>
                <a:gd name="T35" fmla="*/ 11 h 12"/>
                <a:gd name="T36" fmla="*/ 19 w 20"/>
                <a:gd name="T3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2">
                  <a:moveTo>
                    <a:pt x="19" y="8"/>
                  </a:moveTo>
                  <a:cubicBezTo>
                    <a:pt x="20" y="7"/>
                    <a:pt x="20" y="6"/>
                    <a:pt x="20" y="5"/>
                  </a:cubicBezTo>
                  <a:cubicBezTo>
                    <a:pt x="19" y="5"/>
                    <a:pt x="17" y="4"/>
                    <a:pt x="16" y="4"/>
                  </a:cubicBezTo>
                  <a:cubicBezTo>
                    <a:pt x="16" y="4"/>
                    <a:pt x="15" y="4"/>
                    <a:pt x="14" y="4"/>
                  </a:cubicBezTo>
                  <a:cubicBezTo>
                    <a:pt x="12" y="4"/>
                    <a:pt x="9" y="2"/>
                    <a:pt x="7" y="0"/>
                  </a:cubicBezTo>
                  <a:cubicBezTo>
                    <a:pt x="7" y="0"/>
                    <a:pt x="7" y="0"/>
                    <a:pt x="7" y="0"/>
                  </a:cubicBezTo>
                  <a:cubicBezTo>
                    <a:pt x="7" y="0"/>
                    <a:pt x="7" y="0"/>
                    <a:pt x="6" y="0"/>
                  </a:cubicBezTo>
                  <a:cubicBezTo>
                    <a:pt x="6" y="0"/>
                    <a:pt x="6" y="0"/>
                    <a:pt x="6" y="0"/>
                  </a:cubicBezTo>
                  <a:cubicBezTo>
                    <a:pt x="6" y="3"/>
                    <a:pt x="4" y="4"/>
                    <a:pt x="3" y="5"/>
                  </a:cubicBezTo>
                  <a:cubicBezTo>
                    <a:pt x="2" y="5"/>
                    <a:pt x="2" y="5"/>
                    <a:pt x="2" y="5"/>
                  </a:cubicBezTo>
                  <a:cubicBezTo>
                    <a:pt x="3" y="7"/>
                    <a:pt x="2" y="8"/>
                    <a:pt x="2" y="9"/>
                  </a:cubicBezTo>
                  <a:cubicBezTo>
                    <a:pt x="2" y="10"/>
                    <a:pt x="1" y="10"/>
                    <a:pt x="0" y="11"/>
                  </a:cubicBezTo>
                  <a:cubicBezTo>
                    <a:pt x="0" y="11"/>
                    <a:pt x="0" y="11"/>
                    <a:pt x="0" y="11"/>
                  </a:cubicBezTo>
                  <a:cubicBezTo>
                    <a:pt x="5" y="11"/>
                    <a:pt x="12" y="12"/>
                    <a:pt x="17" y="11"/>
                  </a:cubicBezTo>
                  <a:cubicBezTo>
                    <a:pt x="17" y="11"/>
                    <a:pt x="17" y="11"/>
                    <a:pt x="17" y="11"/>
                  </a:cubicBezTo>
                  <a:cubicBezTo>
                    <a:pt x="18" y="11"/>
                    <a:pt x="18" y="11"/>
                    <a:pt x="19" y="11"/>
                  </a:cubicBezTo>
                  <a:cubicBezTo>
                    <a:pt x="19" y="11"/>
                    <a:pt x="19" y="11"/>
                    <a:pt x="19" y="11"/>
                  </a:cubicBezTo>
                  <a:cubicBezTo>
                    <a:pt x="19" y="11"/>
                    <a:pt x="19" y="11"/>
                    <a:pt x="19" y="11"/>
                  </a:cubicBezTo>
                  <a:cubicBezTo>
                    <a:pt x="19" y="10"/>
                    <a:pt x="19" y="9"/>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4" name="Freeform 1223"/>
            <p:cNvSpPr>
              <a:spLocks/>
            </p:cNvSpPr>
            <p:nvPr/>
          </p:nvSpPr>
          <p:spPr bwMode="auto">
            <a:xfrm>
              <a:off x="2633" y="3347"/>
              <a:ext cx="15" cy="25"/>
            </a:xfrm>
            <a:custGeom>
              <a:avLst/>
              <a:gdLst>
                <a:gd name="T0" fmla="*/ 5 w 16"/>
                <a:gd name="T1" fmla="*/ 17 h 26"/>
                <a:gd name="T2" fmla="*/ 6 w 16"/>
                <a:gd name="T3" fmla="*/ 26 h 26"/>
                <a:gd name="T4" fmla="*/ 6 w 16"/>
                <a:gd name="T5" fmla="*/ 26 h 26"/>
                <a:gd name="T6" fmla="*/ 12 w 16"/>
                <a:gd name="T7" fmla="*/ 22 h 26"/>
                <a:gd name="T8" fmla="*/ 14 w 16"/>
                <a:gd name="T9" fmla="*/ 21 h 26"/>
                <a:gd name="T10" fmla="*/ 15 w 16"/>
                <a:gd name="T11" fmla="*/ 13 h 26"/>
                <a:gd name="T12" fmla="*/ 15 w 16"/>
                <a:gd name="T13" fmla="*/ 4 h 26"/>
                <a:gd name="T14" fmla="*/ 15 w 16"/>
                <a:gd name="T15" fmla="*/ 2 h 26"/>
                <a:gd name="T16" fmla="*/ 8 w 16"/>
                <a:gd name="T17" fmla="*/ 1 h 26"/>
                <a:gd name="T18" fmla="*/ 3 w 16"/>
                <a:gd name="T19" fmla="*/ 3 h 26"/>
                <a:gd name="T20" fmla="*/ 1 w 16"/>
                <a:gd name="T21" fmla="*/ 3 h 26"/>
                <a:gd name="T22" fmla="*/ 0 w 16"/>
                <a:gd name="T23" fmla="*/ 3 h 26"/>
                <a:gd name="T24" fmla="*/ 2 w 16"/>
                <a:gd name="T25" fmla="*/ 6 h 26"/>
                <a:gd name="T26" fmla="*/ 5 w 16"/>
                <a:gd name="T2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5" y="17"/>
                  </a:moveTo>
                  <a:cubicBezTo>
                    <a:pt x="4" y="21"/>
                    <a:pt x="5" y="25"/>
                    <a:pt x="6" y="26"/>
                  </a:cubicBezTo>
                  <a:cubicBezTo>
                    <a:pt x="6" y="26"/>
                    <a:pt x="6" y="26"/>
                    <a:pt x="6" y="26"/>
                  </a:cubicBezTo>
                  <a:cubicBezTo>
                    <a:pt x="9" y="23"/>
                    <a:pt x="10" y="23"/>
                    <a:pt x="12" y="22"/>
                  </a:cubicBezTo>
                  <a:cubicBezTo>
                    <a:pt x="13" y="22"/>
                    <a:pt x="13" y="22"/>
                    <a:pt x="14" y="21"/>
                  </a:cubicBezTo>
                  <a:cubicBezTo>
                    <a:pt x="15" y="20"/>
                    <a:pt x="15" y="16"/>
                    <a:pt x="15" y="13"/>
                  </a:cubicBezTo>
                  <a:cubicBezTo>
                    <a:pt x="15" y="10"/>
                    <a:pt x="15" y="6"/>
                    <a:pt x="15" y="4"/>
                  </a:cubicBezTo>
                  <a:cubicBezTo>
                    <a:pt x="16" y="3"/>
                    <a:pt x="15" y="2"/>
                    <a:pt x="15" y="2"/>
                  </a:cubicBezTo>
                  <a:cubicBezTo>
                    <a:pt x="14" y="0"/>
                    <a:pt x="10" y="0"/>
                    <a:pt x="8" y="1"/>
                  </a:cubicBezTo>
                  <a:cubicBezTo>
                    <a:pt x="7" y="3"/>
                    <a:pt x="5" y="3"/>
                    <a:pt x="3" y="3"/>
                  </a:cubicBezTo>
                  <a:cubicBezTo>
                    <a:pt x="3" y="3"/>
                    <a:pt x="2" y="3"/>
                    <a:pt x="1" y="3"/>
                  </a:cubicBezTo>
                  <a:cubicBezTo>
                    <a:pt x="1" y="3"/>
                    <a:pt x="1" y="3"/>
                    <a:pt x="0" y="3"/>
                  </a:cubicBezTo>
                  <a:cubicBezTo>
                    <a:pt x="0" y="3"/>
                    <a:pt x="1" y="5"/>
                    <a:pt x="2" y="6"/>
                  </a:cubicBezTo>
                  <a:cubicBezTo>
                    <a:pt x="4" y="9"/>
                    <a:pt x="6" y="13"/>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5" name="Freeform 1224"/>
            <p:cNvSpPr>
              <a:spLocks/>
            </p:cNvSpPr>
            <p:nvPr/>
          </p:nvSpPr>
          <p:spPr bwMode="auto">
            <a:xfrm>
              <a:off x="2619" y="3267"/>
              <a:ext cx="119" cy="115"/>
            </a:xfrm>
            <a:custGeom>
              <a:avLst/>
              <a:gdLst>
                <a:gd name="T0" fmla="*/ 64 w 124"/>
                <a:gd name="T1" fmla="*/ 6 h 120"/>
                <a:gd name="T2" fmla="*/ 62 w 124"/>
                <a:gd name="T3" fmla="*/ 5 h 120"/>
                <a:gd name="T4" fmla="*/ 61 w 124"/>
                <a:gd name="T5" fmla="*/ 5 h 120"/>
                <a:gd name="T6" fmla="*/ 61 w 124"/>
                <a:gd name="T7" fmla="*/ 5 h 120"/>
                <a:gd name="T8" fmla="*/ 61 w 124"/>
                <a:gd name="T9" fmla="*/ 5 h 120"/>
                <a:gd name="T10" fmla="*/ 59 w 124"/>
                <a:gd name="T11" fmla="*/ 1 h 120"/>
                <a:gd name="T12" fmla="*/ 56 w 124"/>
                <a:gd name="T13" fmla="*/ 0 h 120"/>
                <a:gd name="T14" fmla="*/ 50 w 124"/>
                <a:gd name="T15" fmla="*/ 2 h 120"/>
                <a:gd name="T16" fmla="*/ 43 w 124"/>
                <a:gd name="T17" fmla="*/ 3 h 120"/>
                <a:gd name="T18" fmla="*/ 42 w 124"/>
                <a:gd name="T19" fmla="*/ 4 h 120"/>
                <a:gd name="T20" fmla="*/ 37 w 124"/>
                <a:gd name="T21" fmla="*/ 7 h 120"/>
                <a:gd name="T22" fmla="*/ 33 w 124"/>
                <a:gd name="T23" fmla="*/ 11 h 120"/>
                <a:gd name="T24" fmla="*/ 28 w 124"/>
                <a:gd name="T25" fmla="*/ 11 h 120"/>
                <a:gd name="T26" fmla="*/ 27 w 124"/>
                <a:gd name="T27" fmla="*/ 14 h 120"/>
                <a:gd name="T28" fmla="*/ 24 w 124"/>
                <a:gd name="T29" fmla="*/ 17 h 120"/>
                <a:gd name="T30" fmla="*/ 24 w 124"/>
                <a:gd name="T31" fmla="*/ 17 h 120"/>
                <a:gd name="T32" fmla="*/ 17 w 124"/>
                <a:gd name="T33" fmla="*/ 11 h 120"/>
                <a:gd name="T34" fmla="*/ 17 w 124"/>
                <a:gd name="T35" fmla="*/ 10 h 120"/>
                <a:gd name="T36" fmla="*/ 10 w 124"/>
                <a:gd name="T37" fmla="*/ 17 h 120"/>
                <a:gd name="T38" fmla="*/ 8 w 124"/>
                <a:gd name="T39" fmla="*/ 17 h 120"/>
                <a:gd name="T40" fmla="*/ 6 w 124"/>
                <a:gd name="T41" fmla="*/ 17 h 120"/>
                <a:gd name="T42" fmla="*/ 3 w 124"/>
                <a:gd name="T43" fmla="*/ 17 h 120"/>
                <a:gd name="T44" fmla="*/ 3 w 124"/>
                <a:gd name="T45" fmla="*/ 18 h 120"/>
                <a:gd name="T46" fmla="*/ 3 w 124"/>
                <a:gd name="T47" fmla="*/ 19 h 120"/>
                <a:gd name="T48" fmla="*/ 1 w 124"/>
                <a:gd name="T49" fmla="*/ 27 h 120"/>
                <a:gd name="T50" fmla="*/ 1 w 124"/>
                <a:gd name="T51" fmla="*/ 29 h 120"/>
                <a:gd name="T52" fmla="*/ 2 w 124"/>
                <a:gd name="T53" fmla="*/ 36 h 120"/>
                <a:gd name="T54" fmla="*/ 4 w 124"/>
                <a:gd name="T55" fmla="*/ 37 h 120"/>
                <a:gd name="T56" fmla="*/ 11 w 124"/>
                <a:gd name="T57" fmla="*/ 39 h 120"/>
                <a:gd name="T58" fmla="*/ 11 w 124"/>
                <a:gd name="T59" fmla="*/ 42 h 120"/>
                <a:gd name="T60" fmla="*/ 14 w 124"/>
                <a:gd name="T61" fmla="*/ 40 h 120"/>
                <a:gd name="T62" fmla="*/ 23 w 124"/>
                <a:gd name="T63" fmla="*/ 34 h 120"/>
                <a:gd name="T64" fmla="*/ 40 w 124"/>
                <a:gd name="T65" fmla="*/ 44 h 120"/>
                <a:gd name="T66" fmla="*/ 52 w 124"/>
                <a:gd name="T67" fmla="*/ 62 h 120"/>
                <a:gd name="T68" fmla="*/ 67 w 124"/>
                <a:gd name="T69" fmla="*/ 75 h 120"/>
                <a:gd name="T70" fmla="*/ 79 w 124"/>
                <a:gd name="T71" fmla="*/ 80 h 120"/>
                <a:gd name="T72" fmla="*/ 92 w 124"/>
                <a:gd name="T73" fmla="*/ 90 h 120"/>
                <a:gd name="T74" fmla="*/ 99 w 124"/>
                <a:gd name="T75" fmla="*/ 98 h 120"/>
                <a:gd name="T76" fmla="*/ 101 w 124"/>
                <a:gd name="T77" fmla="*/ 115 h 120"/>
                <a:gd name="T78" fmla="*/ 103 w 124"/>
                <a:gd name="T79" fmla="*/ 113 h 120"/>
                <a:gd name="T80" fmla="*/ 110 w 124"/>
                <a:gd name="T81" fmla="*/ 105 h 120"/>
                <a:gd name="T82" fmla="*/ 109 w 124"/>
                <a:gd name="T83" fmla="*/ 104 h 120"/>
                <a:gd name="T84" fmla="*/ 106 w 124"/>
                <a:gd name="T85" fmla="*/ 93 h 120"/>
                <a:gd name="T86" fmla="*/ 121 w 124"/>
                <a:gd name="T87" fmla="*/ 93 h 120"/>
                <a:gd name="T88" fmla="*/ 124 w 124"/>
                <a:gd name="T89" fmla="*/ 93 h 120"/>
                <a:gd name="T90" fmla="*/ 103 w 124"/>
                <a:gd name="T91" fmla="*/ 79 h 120"/>
                <a:gd name="T92" fmla="*/ 96 w 124"/>
                <a:gd name="T93" fmla="*/ 73 h 120"/>
                <a:gd name="T94" fmla="*/ 76 w 124"/>
                <a:gd name="T95" fmla="*/ 53 h 120"/>
                <a:gd name="T96" fmla="*/ 60 w 124"/>
                <a:gd name="T97" fmla="*/ 38 h 120"/>
                <a:gd name="T98" fmla="*/ 60 w 124"/>
                <a:gd name="T99" fmla="*/ 26 h 120"/>
                <a:gd name="T100" fmla="*/ 65 w 124"/>
                <a:gd name="T101" fmla="*/ 18 h 120"/>
                <a:gd name="T102" fmla="*/ 65 w 124"/>
                <a:gd name="T103" fmla="*/ 15 h 120"/>
                <a:gd name="T104" fmla="*/ 65 w 124"/>
                <a:gd name="T105" fmla="*/ 10 h 120"/>
                <a:gd name="T106" fmla="*/ 65 w 124"/>
                <a:gd name="T107" fmla="*/ 7 h 120"/>
                <a:gd name="T108" fmla="*/ 65 w 124"/>
                <a:gd name="T109"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0">
                  <a:moveTo>
                    <a:pt x="65" y="6"/>
                  </a:moveTo>
                  <a:cubicBezTo>
                    <a:pt x="65" y="6"/>
                    <a:pt x="64" y="6"/>
                    <a:pt x="64" y="6"/>
                  </a:cubicBezTo>
                  <a:cubicBezTo>
                    <a:pt x="64" y="6"/>
                    <a:pt x="64" y="5"/>
                    <a:pt x="63" y="5"/>
                  </a:cubicBezTo>
                  <a:cubicBezTo>
                    <a:pt x="63" y="5"/>
                    <a:pt x="63" y="5"/>
                    <a:pt x="62" y="5"/>
                  </a:cubicBezTo>
                  <a:cubicBezTo>
                    <a:pt x="62" y="5"/>
                    <a:pt x="62" y="5"/>
                    <a:pt x="62" y="5"/>
                  </a:cubicBezTo>
                  <a:cubicBezTo>
                    <a:pt x="62" y="5"/>
                    <a:pt x="62" y="5"/>
                    <a:pt x="61" y="5"/>
                  </a:cubicBezTo>
                  <a:cubicBezTo>
                    <a:pt x="61" y="5"/>
                    <a:pt x="61" y="5"/>
                    <a:pt x="61" y="5"/>
                  </a:cubicBezTo>
                  <a:cubicBezTo>
                    <a:pt x="61" y="5"/>
                    <a:pt x="61" y="5"/>
                    <a:pt x="61" y="5"/>
                  </a:cubicBezTo>
                  <a:cubicBezTo>
                    <a:pt x="61" y="5"/>
                    <a:pt x="61" y="5"/>
                    <a:pt x="61" y="5"/>
                  </a:cubicBezTo>
                  <a:cubicBezTo>
                    <a:pt x="61" y="5"/>
                    <a:pt x="61" y="5"/>
                    <a:pt x="61" y="5"/>
                  </a:cubicBezTo>
                  <a:cubicBezTo>
                    <a:pt x="61" y="5"/>
                    <a:pt x="61" y="5"/>
                    <a:pt x="61" y="5"/>
                  </a:cubicBezTo>
                  <a:cubicBezTo>
                    <a:pt x="60" y="4"/>
                    <a:pt x="59" y="2"/>
                    <a:pt x="59" y="1"/>
                  </a:cubicBezTo>
                  <a:cubicBezTo>
                    <a:pt x="59" y="0"/>
                    <a:pt x="59" y="0"/>
                    <a:pt x="58" y="0"/>
                  </a:cubicBezTo>
                  <a:cubicBezTo>
                    <a:pt x="58" y="0"/>
                    <a:pt x="57" y="0"/>
                    <a:pt x="56" y="0"/>
                  </a:cubicBezTo>
                  <a:cubicBezTo>
                    <a:pt x="54" y="0"/>
                    <a:pt x="52" y="1"/>
                    <a:pt x="52" y="1"/>
                  </a:cubicBezTo>
                  <a:cubicBezTo>
                    <a:pt x="51" y="1"/>
                    <a:pt x="51" y="2"/>
                    <a:pt x="50" y="2"/>
                  </a:cubicBezTo>
                  <a:cubicBezTo>
                    <a:pt x="48" y="3"/>
                    <a:pt x="47" y="4"/>
                    <a:pt x="45" y="4"/>
                  </a:cubicBezTo>
                  <a:cubicBezTo>
                    <a:pt x="44" y="4"/>
                    <a:pt x="43" y="4"/>
                    <a:pt x="43" y="3"/>
                  </a:cubicBezTo>
                  <a:cubicBezTo>
                    <a:pt x="43" y="3"/>
                    <a:pt x="43" y="3"/>
                    <a:pt x="43" y="3"/>
                  </a:cubicBezTo>
                  <a:cubicBezTo>
                    <a:pt x="42" y="4"/>
                    <a:pt x="42" y="4"/>
                    <a:pt x="42" y="4"/>
                  </a:cubicBezTo>
                  <a:cubicBezTo>
                    <a:pt x="42" y="6"/>
                    <a:pt x="40" y="8"/>
                    <a:pt x="38" y="8"/>
                  </a:cubicBezTo>
                  <a:cubicBezTo>
                    <a:pt x="38" y="8"/>
                    <a:pt x="38" y="8"/>
                    <a:pt x="37" y="7"/>
                  </a:cubicBezTo>
                  <a:cubicBezTo>
                    <a:pt x="37" y="7"/>
                    <a:pt x="37" y="7"/>
                    <a:pt x="37" y="7"/>
                  </a:cubicBezTo>
                  <a:cubicBezTo>
                    <a:pt x="37" y="9"/>
                    <a:pt x="35" y="11"/>
                    <a:pt x="33" y="11"/>
                  </a:cubicBezTo>
                  <a:cubicBezTo>
                    <a:pt x="31" y="11"/>
                    <a:pt x="30" y="10"/>
                    <a:pt x="29" y="10"/>
                  </a:cubicBezTo>
                  <a:cubicBezTo>
                    <a:pt x="29" y="10"/>
                    <a:pt x="28" y="10"/>
                    <a:pt x="28" y="11"/>
                  </a:cubicBezTo>
                  <a:cubicBezTo>
                    <a:pt x="28" y="12"/>
                    <a:pt x="28" y="13"/>
                    <a:pt x="28" y="13"/>
                  </a:cubicBezTo>
                  <a:cubicBezTo>
                    <a:pt x="27" y="14"/>
                    <a:pt x="27" y="14"/>
                    <a:pt x="27" y="14"/>
                  </a:cubicBezTo>
                  <a:cubicBezTo>
                    <a:pt x="27" y="17"/>
                    <a:pt x="25" y="17"/>
                    <a:pt x="24" y="17"/>
                  </a:cubicBezTo>
                  <a:cubicBezTo>
                    <a:pt x="24" y="17"/>
                    <a:pt x="24" y="17"/>
                    <a:pt x="24" y="17"/>
                  </a:cubicBezTo>
                  <a:cubicBezTo>
                    <a:pt x="24" y="17"/>
                    <a:pt x="24" y="17"/>
                    <a:pt x="24" y="17"/>
                  </a:cubicBezTo>
                  <a:cubicBezTo>
                    <a:pt x="24" y="17"/>
                    <a:pt x="24" y="17"/>
                    <a:pt x="24" y="17"/>
                  </a:cubicBezTo>
                  <a:cubicBezTo>
                    <a:pt x="23" y="17"/>
                    <a:pt x="22" y="17"/>
                    <a:pt x="21" y="16"/>
                  </a:cubicBezTo>
                  <a:cubicBezTo>
                    <a:pt x="20" y="15"/>
                    <a:pt x="19" y="13"/>
                    <a:pt x="17" y="11"/>
                  </a:cubicBezTo>
                  <a:cubicBezTo>
                    <a:pt x="17" y="11"/>
                    <a:pt x="17" y="10"/>
                    <a:pt x="17" y="10"/>
                  </a:cubicBezTo>
                  <a:cubicBezTo>
                    <a:pt x="17" y="10"/>
                    <a:pt x="17" y="10"/>
                    <a:pt x="17" y="10"/>
                  </a:cubicBezTo>
                  <a:cubicBezTo>
                    <a:pt x="15" y="13"/>
                    <a:pt x="14" y="17"/>
                    <a:pt x="11" y="17"/>
                  </a:cubicBezTo>
                  <a:cubicBezTo>
                    <a:pt x="11" y="17"/>
                    <a:pt x="10" y="17"/>
                    <a:pt x="10" y="17"/>
                  </a:cubicBezTo>
                  <a:cubicBezTo>
                    <a:pt x="10" y="17"/>
                    <a:pt x="10" y="17"/>
                    <a:pt x="10" y="17"/>
                  </a:cubicBezTo>
                  <a:cubicBezTo>
                    <a:pt x="9" y="17"/>
                    <a:pt x="9" y="17"/>
                    <a:pt x="8" y="17"/>
                  </a:cubicBezTo>
                  <a:cubicBezTo>
                    <a:pt x="8" y="17"/>
                    <a:pt x="8" y="17"/>
                    <a:pt x="8" y="17"/>
                  </a:cubicBezTo>
                  <a:cubicBezTo>
                    <a:pt x="7" y="17"/>
                    <a:pt x="7" y="17"/>
                    <a:pt x="6" y="17"/>
                  </a:cubicBezTo>
                  <a:cubicBezTo>
                    <a:pt x="6" y="17"/>
                    <a:pt x="5" y="17"/>
                    <a:pt x="5" y="17"/>
                  </a:cubicBezTo>
                  <a:cubicBezTo>
                    <a:pt x="5" y="17"/>
                    <a:pt x="4" y="17"/>
                    <a:pt x="3" y="17"/>
                  </a:cubicBezTo>
                  <a:cubicBezTo>
                    <a:pt x="3" y="17"/>
                    <a:pt x="3" y="17"/>
                    <a:pt x="3" y="17"/>
                  </a:cubicBezTo>
                  <a:cubicBezTo>
                    <a:pt x="3" y="18"/>
                    <a:pt x="3" y="18"/>
                    <a:pt x="3" y="18"/>
                  </a:cubicBezTo>
                  <a:cubicBezTo>
                    <a:pt x="3" y="18"/>
                    <a:pt x="3" y="19"/>
                    <a:pt x="3" y="19"/>
                  </a:cubicBezTo>
                  <a:cubicBezTo>
                    <a:pt x="3" y="19"/>
                    <a:pt x="3" y="19"/>
                    <a:pt x="3" y="19"/>
                  </a:cubicBezTo>
                  <a:cubicBezTo>
                    <a:pt x="4" y="20"/>
                    <a:pt x="5" y="21"/>
                    <a:pt x="5" y="22"/>
                  </a:cubicBezTo>
                  <a:cubicBezTo>
                    <a:pt x="5" y="24"/>
                    <a:pt x="3" y="26"/>
                    <a:pt x="1" y="27"/>
                  </a:cubicBezTo>
                  <a:cubicBezTo>
                    <a:pt x="1" y="27"/>
                    <a:pt x="0" y="28"/>
                    <a:pt x="0" y="28"/>
                  </a:cubicBezTo>
                  <a:cubicBezTo>
                    <a:pt x="0" y="28"/>
                    <a:pt x="1" y="28"/>
                    <a:pt x="1" y="29"/>
                  </a:cubicBezTo>
                  <a:cubicBezTo>
                    <a:pt x="3" y="30"/>
                    <a:pt x="5" y="32"/>
                    <a:pt x="3" y="35"/>
                  </a:cubicBezTo>
                  <a:cubicBezTo>
                    <a:pt x="3" y="35"/>
                    <a:pt x="3" y="35"/>
                    <a:pt x="2" y="36"/>
                  </a:cubicBezTo>
                  <a:cubicBezTo>
                    <a:pt x="2" y="36"/>
                    <a:pt x="2" y="36"/>
                    <a:pt x="3" y="37"/>
                  </a:cubicBezTo>
                  <a:cubicBezTo>
                    <a:pt x="3" y="37"/>
                    <a:pt x="3" y="37"/>
                    <a:pt x="4" y="37"/>
                  </a:cubicBezTo>
                  <a:cubicBezTo>
                    <a:pt x="4" y="37"/>
                    <a:pt x="5" y="37"/>
                    <a:pt x="6" y="38"/>
                  </a:cubicBezTo>
                  <a:cubicBezTo>
                    <a:pt x="8" y="38"/>
                    <a:pt x="10" y="38"/>
                    <a:pt x="11" y="39"/>
                  </a:cubicBezTo>
                  <a:cubicBezTo>
                    <a:pt x="11" y="40"/>
                    <a:pt x="11" y="41"/>
                    <a:pt x="11" y="42"/>
                  </a:cubicBezTo>
                  <a:cubicBezTo>
                    <a:pt x="11" y="42"/>
                    <a:pt x="11" y="42"/>
                    <a:pt x="11" y="42"/>
                  </a:cubicBezTo>
                  <a:cubicBezTo>
                    <a:pt x="11" y="42"/>
                    <a:pt x="12" y="42"/>
                    <a:pt x="12" y="42"/>
                  </a:cubicBezTo>
                  <a:cubicBezTo>
                    <a:pt x="13" y="41"/>
                    <a:pt x="13" y="41"/>
                    <a:pt x="14" y="40"/>
                  </a:cubicBezTo>
                  <a:cubicBezTo>
                    <a:pt x="15" y="38"/>
                    <a:pt x="16" y="36"/>
                    <a:pt x="20" y="35"/>
                  </a:cubicBezTo>
                  <a:cubicBezTo>
                    <a:pt x="21" y="35"/>
                    <a:pt x="22" y="34"/>
                    <a:pt x="23" y="34"/>
                  </a:cubicBezTo>
                  <a:cubicBezTo>
                    <a:pt x="30" y="34"/>
                    <a:pt x="36" y="39"/>
                    <a:pt x="38" y="42"/>
                  </a:cubicBezTo>
                  <a:cubicBezTo>
                    <a:pt x="39" y="43"/>
                    <a:pt x="39" y="44"/>
                    <a:pt x="40" y="44"/>
                  </a:cubicBezTo>
                  <a:cubicBezTo>
                    <a:pt x="41" y="46"/>
                    <a:pt x="42" y="47"/>
                    <a:pt x="42" y="50"/>
                  </a:cubicBezTo>
                  <a:cubicBezTo>
                    <a:pt x="43" y="52"/>
                    <a:pt x="44" y="57"/>
                    <a:pt x="52" y="62"/>
                  </a:cubicBezTo>
                  <a:cubicBezTo>
                    <a:pt x="57" y="65"/>
                    <a:pt x="60" y="68"/>
                    <a:pt x="62" y="71"/>
                  </a:cubicBezTo>
                  <a:cubicBezTo>
                    <a:pt x="64" y="73"/>
                    <a:pt x="66" y="74"/>
                    <a:pt x="67" y="75"/>
                  </a:cubicBezTo>
                  <a:cubicBezTo>
                    <a:pt x="69" y="76"/>
                    <a:pt x="70" y="76"/>
                    <a:pt x="72" y="77"/>
                  </a:cubicBezTo>
                  <a:cubicBezTo>
                    <a:pt x="74" y="77"/>
                    <a:pt x="77" y="78"/>
                    <a:pt x="79" y="80"/>
                  </a:cubicBezTo>
                  <a:cubicBezTo>
                    <a:pt x="81" y="83"/>
                    <a:pt x="84" y="85"/>
                    <a:pt x="88" y="86"/>
                  </a:cubicBezTo>
                  <a:cubicBezTo>
                    <a:pt x="90" y="87"/>
                    <a:pt x="91" y="89"/>
                    <a:pt x="92" y="90"/>
                  </a:cubicBezTo>
                  <a:cubicBezTo>
                    <a:pt x="93" y="92"/>
                    <a:pt x="94" y="93"/>
                    <a:pt x="95" y="93"/>
                  </a:cubicBezTo>
                  <a:cubicBezTo>
                    <a:pt x="99" y="93"/>
                    <a:pt x="99" y="96"/>
                    <a:pt x="99" y="98"/>
                  </a:cubicBezTo>
                  <a:cubicBezTo>
                    <a:pt x="99" y="99"/>
                    <a:pt x="100" y="99"/>
                    <a:pt x="100" y="100"/>
                  </a:cubicBezTo>
                  <a:cubicBezTo>
                    <a:pt x="103" y="104"/>
                    <a:pt x="104" y="111"/>
                    <a:pt x="101" y="115"/>
                  </a:cubicBezTo>
                  <a:cubicBezTo>
                    <a:pt x="100" y="116"/>
                    <a:pt x="100" y="119"/>
                    <a:pt x="100" y="120"/>
                  </a:cubicBezTo>
                  <a:cubicBezTo>
                    <a:pt x="101" y="118"/>
                    <a:pt x="103" y="115"/>
                    <a:pt x="103" y="113"/>
                  </a:cubicBezTo>
                  <a:cubicBezTo>
                    <a:pt x="104" y="110"/>
                    <a:pt x="105" y="109"/>
                    <a:pt x="107" y="108"/>
                  </a:cubicBezTo>
                  <a:cubicBezTo>
                    <a:pt x="108" y="107"/>
                    <a:pt x="109" y="107"/>
                    <a:pt x="110" y="105"/>
                  </a:cubicBezTo>
                  <a:cubicBezTo>
                    <a:pt x="110" y="105"/>
                    <a:pt x="110" y="105"/>
                    <a:pt x="110" y="105"/>
                  </a:cubicBezTo>
                  <a:cubicBezTo>
                    <a:pt x="110" y="105"/>
                    <a:pt x="109" y="104"/>
                    <a:pt x="109" y="104"/>
                  </a:cubicBezTo>
                  <a:cubicBezTo>
                    <a:pt x="107" y="103"/>
                    <a:pt x="105" y="101"/>
                    <a:pt x="105" y="98"/>
                  </a:cubicBezTo>
                  <a:cubicBezTo>
                    <a:pt x="104" y="96"/>
                    <a:pt x="105" y="94"/>
                    <a:pt x="106" y="93"/>
                  </a:cubicBezTo>
                  <a:cubicBezTo>
                    <a:pt x="108" y="89"/>
                    <a:pt x="114" y="88"/>
                    <a:pt x="118" y="91"/>
                  </a:cubicBezTo>
                  <a:cubicBezTo>
                    <a:pt x="119" y="92"/>
                    <a:pt x="120" y="92"/>
                    <a:pt x="121" y="93"/>
                  </a:cubicBezTo>
                  <a:cubicBezTo>
                    <a:pt x="122" y="93"/>
                    <a:pt x="123" y="94"/>
                    <a:pt x="124" y="95"/>
                  </a:cubicBezTo>
                  <a:cubicBezTo>
                    <a:pt x="124" y="94"/>
                    <a:pt x="124" y="94"/>
                    <a:pt x="124" y="93"/>
                  </a:cubicBezTo>
                  <a:cubicBezTo>
                    <a:pt x="124" y="90"/>
                    <a:pt x="112" y="84"/>
                    <a:pt x="107" y="82"/>
                  </a:cubicBezTo>
                  <a:cubicBezTo>
                    <a:pt x="105" y="81"/>
                    <a:pt x="104" y="80"/>
                    <a:pt x="103" y="79"/>
                  </a:cubicBezTo>
                  <a:cubicBezTo>
                    <a:pt x="100" y="78"/>
                    <a:pt x="99" y="76"/>
                    <a:pt x="99" y="75"/>
                  </a:cubicBezTo>
                  <a:cubicBezTo>
                    <a:pt x="98" y="73"/>
                    <a:pt x="98" y="73"/>
                    <a:pt x="96" y="73"/>
                  </a:cubicBezTo>
                  <a:cubicBezTo>
                    <a:pt x="95" y="73"/>
                    <a:pt x="95" y="73"/>
                    <a:pt x="95" y="73"/>
                  </a:cubicBezTo>
                  <a:cubicBezTo>
                    <a:pt x="87" y="73"/>
                    <a:pt x="78" y="64"/>
                    <a:pt x="76" y="53"/>
                  </a:cubicBezTo>
                  <a:cubicBezTo>
                    <a:pt x="75" y="48"/>
                    <a:pt x="71" y="46"/>
                    <a:pt x="67" y="44"/>
                  </a:cubicBezTo>
                  <a:cubicBezTo>
                    <a:pt x="64" y="42"/>
                    <a:pt x="61" y="41"/>
                    <a:pt x="60" y="38"/>
                  </a:cubicBezTo>
                  <a:cubicBezTo>
                    <a:pt x="58" y="34"/>
                    <a:pt x="59" y="31"/>
                    <a:pt x="60" y="30"/>
                  </a:cubicBezTo>
                  <a:cubicBezTo>
                    <a:pt x="61" y="28"/>
                    <a:pt x="61" y="28"/>
                    <a:pt x="60" y="26"/>
                  </a:cubicBezTo>
                  <a:cubicBezTo>
                    <a:pt x="60" y="25"/>
                    <a:pt x="60" y="24"/>
                    <a:pt x="60" y="22"/>
                  </a:cubicBezTo>
                  <a:cubicBezTo>
                    <a:pt x="61" y="20"/>
                    <a:pt x="63" y="19"/>
                    <a:pt x="65" y="18"/>
                  </a:cubicBezTo>
                  <a:cubicBezTo>
                    <a:pt x="65" y="17"/>
                    <a:pt x="65" y="16"/>
                    <a:pt x="65" y="16"/>
                  </a:cubicBezTo>
                  <a:cubicBezTo>
                    <a:pt x="65" y="15"/>
                    <a:pt x="65" y="15"/>
                    <a:pt x="65" y="15"/>
                  </a:cubicBezTo>
                  <a:cubicBezTo>
                    <a:pt x="65" y="14"/>
                    <a:pt x="65" y="12"/>
                    <a:pt x="65" y="11"/>
                  </a:cubicBezTo>
                  <a:cubicBezTo>
                    <a:pt x="65" y="11"/>
                    <a:pt x="65" y="11"/>
                    <a:pt x="65" y="10"/>
                  </a:cubicBezTo>
                  <a:cubicBezTo>
                    <a:pt x="65" y="9"/>
                    <a:pt x="65" y="8"/>
                    <a:pt x="65" y="8"/>
                  </a:cubicBezTo>
                  <a:cubicBezTo>
                    <a:pt x="65" y="7"/>
                    <a:pt x="65" y="7"/>
                    <a:pt x="65" y="7"/>
                  </a:cubicBezTo>
                  <a:cubicBezTo>
                    <a:pt x="65" y="6"/>
                    <a:pt x="65" y="6"/>
                    <a:pt x="65" y="6"/>
                  </a:cubicBezTo>
                  <a:cubicBezTo>
                    <a:pt x="65" y="6"/>
                    <a:pt x="65" y="6"/>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6" name="Freeform 1225"/>
            <p:cNvSpPr>
              <a:spLocks/>
            </p:cNvSpPr>
            <p:nvPr/>
          </p:nvSpPr>
          <p:spPr bwMode="auto">
            <a:xfrm>
              <a:off x="2681" y="3384"/>
              <a:ext cx="26" cy="17"/>
            </a:xfrm>
            <a:custGeom>
              <a:avLst/>
              <a:gdLst>
                <a:gd name="T0" fmla="*/ 24 w 27"/>
                <a:gd name="T1" fmla="*/ 15 h 18"/>
                <a:gd name="T2" fmla="*/ 24 w 27"/>
                <a:gd name="T3" fmla="*/ 10 h 18"/>
                <a:gd name="T4" fmla="*/ 27 w 27"/>
                <a:gd name="T5" fmla="*/ 0 h 18"/>
                <a:gd name="T6" fmla="*/ 22 w 27"/>
                <a:gd name="T7" fmla="*/ 1 h 18"/>
                <a:gd name="T8" fmla="*/ 7 w 27"/>
                <a:gd name="T9" fmla="*/ 1 h 18"/>
                <a:gd name="T10" fmla="*/ 5 w 27"/>
                <a:gd name="T11" fmla="*/ 0 h 18"/>
                <a:gd name="T12" fmla="*/ 0 w 27"/>
                <a:gd name="T13" fmla="*/ 3 h 18"/>
                <a:gd name="T14" fmla="*/ 10 w 27"/>
                <a:gd name="T15" fmla="*/ 8 h 18"/>
                <a:gd name="T16" fmla="*/ 20 w 27"/>
                <a:gd name="T17" fmla="*/ 14 h 18"/>
                <a:gd name="T18" fmla="*/ 23 w 27"/>
                <a:gd name="T19" fmla="*/ 16 h 18"/>
                <a:gd name="T20" fmla="*/ 23 w 27"/>
                <a:gd name="T21" fmla="*/ 18 h 18"/>
                <a:gd name="T22" fmla="*/ 23 w 27"/>
                <a:gd name="T23" fmla="*/ 18 h 18"/>
                <a:gd name="T24" fmla="*/ 23 w 27"/>
                <a:gd name="T25" fmla="*/ 16 h 18"/>
                <a:gd name="T26" fmla="*/ 24 w 27"/>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8">
                  <a:moveTo>
                    <a:pt x="24" y="15"/>
                  </a:moveTo>
                  <a:cubicBezTo>
                    <a:pt x="24" y="15"/>
                    <a:pt x="24" y="14"/>
                    <a:pt x="24" y="10"/>
                  </a:cubicBezTo>
                  <a:cubicBezTo>
                    <a:pt x="23" y="6"/>
                    <a:pt x="26" y="2"/>
                    <a:pt x="27" y="0"/>
                  </a:cubicBezTo>
                  <a:cubicBezTo>
                    <a:pt x="26" y="0"/>
                    <a:pt x="24" y="0"/>
                    <a:pt x="22" y="1"/>
                  </a:cubicBezTo>
                  <a:cubicBezTo>
                    <a:pt x="15" y="2"/>
                    <a:pt x="11" y="3"/>
                    <a:pt x="7" y="1"/>
                  </a:cubicBezTo>
                  <a:cubicBezTo>
                    <a:pt x="6" y="0"/>
                    <a:pt x="6" y="0"/>
                    <a:pt x="5" y="0"/>
                  </a:cubicBezTo>
                  <a:cubicBezTo>
                    <a:pt x="3" y="0"/>
                    <a:pt x="0" y="2"/>
                    <a:pt x="0" y="3"/>
                  </a:cubicBezTo>
                  <a:cubicBezTo>
                    <a:pt x="0" y="3"/>
                    <a:pt x="2" y="5"/>
                    <a:pt x="10" y="8"/>
                  </a:cubicBezTo>
                  <a:cubicBezTo>
                    <a:pt x="16" y="9"/>
                    <a:pt x="18" y="12"/>
                    <a:pt x="20" y="14"/>
                  </a:cubicBezTo>
                  <a:cubicBezTo>
                    <a:pt x="21" y="15"/>
                    <a:pt x="22" y="16"/>
                    <a:pt x="23" y="16"/>
                  </a:cubicBezTo>
                  <a:cubicBezTo>
                    <a:pt x="23" y="18"/>
                    <a:pt x="23" y="18"/>
                    <a:pt x="23" y="18"/>
                  </a:cubicBezTo>
                  <a:cubicBezTo>
                    <a:pt x="23" y="18"/>
                    <a:pt x="23" y="18"/>
                    <a:pt x="23" y="18"/>
                  </a:cubicBezTo>
                  <a:cubicBezTo>
                    <a:pt x="23" y="16"/>
                    <a:pt x="23" y="16"/>
                    <a:pt x="23" y="16"/>
                  </a:cubicBezTo>
                  <a:cubicBezTo>
                    <a:pt x="24" y="16"/>
                    <a:pt x="24" y="15"/>
                    <a:pt x="2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7" name="Freeform 1226"/>
            <p:cNvSpPr>
              <a:spLocks/>
            </p:cNvSpPr>
            <p:nvPr/>
          </p:nvSpPr>
          <p:spPr bwMode="auto">
            <a:xfrm>
              <a:off x="2745" y="3279"/>
              <a:ext cx="38" cy="49"/>
            </a:xfrm>
            <a:custGeom>
              <a:avLst/>
              <a:gdLst>
                <a:gd name="T0" fmla="*/ 19 w 40"/>
                <a:gd name="T1" fmla="*/ 52 h 52"/>
                <a:gd name="T2" fmla="*/ 20 w 40"/>
                <a:gd name="T3" fmla="*/ 52 h 52"/>
                <a:gd name="T4" fmla="*/ 22 w 40"/>
                <a:gd name="T5" fmla="*/ 51 h 52"/>
                <a:gd name="T6" fmla="*/ 24 w 40"/>
                <a:gd name="T7" fmla="*/ 51 h 52"/>
                <a:gd name="T8" fmla="*/ 27 w 40"/>
                <a:gd name="T9" fmla="*/ 50 h 52"/>
                <a:gd name="T10" fmla="*/ 29 w 40"/>
                <a:gd name="T11" fmla="*/ 50 h 52"/>
                <a:gd name="T12" fmla="*/ 32 w 40"/>
                <a:gd name="T13" fmla="*/ 50 h 52"/>
                <a:gd name="T14" fmla="*/ 34 w 40"/>
                <a:gd name="T15" fmla="*/ 49 h 52"/>
                <a:gd name="T16" fmla="*/ 36 w 40"/>
                <a:gd name="T17" fmla="*/ 49 h 52"/>
                <a:gd name="T18" fmla="*/ 36 w 40"/>
                <a:gd name="T19" fmla="*/ 48 h 52"/>
                <a:gd name="T20" fmla="*/ 38 w 40"/>
                <a:gd name="T21" fmla="*/ 43 h 52"/>
                <a:gd name="T22" fmla="*/ 37 w 40"/>
                <a:gd name="T23" fmla="*/ 37 h 52"/>
                <a:gd name="T24" fmla="*/ 37 w 40"/>
                <a:gd name="T25" fmla="*/ 26 h 52"/>
                <a:gd name="T26" fmla="*/ 37 w 40"/>
                <a:gd name="T27" fmla="*/ 25 h 52"/>
                <a:gd name="T28" fmla="*/ 28 w 40"/>
                <a:gd name="T29" fmla="*/ 20 h 52"/>
                <a:gd name="T30" fmla="*/ 24 w 40"/>
                <a:gd name="T31" fmla="*/ 15 h 52"/>
                <a:gd name="T32" fmla="*/ 19 w 40"/>
                <a:gd name="T33" fmla="*/ 7 h 52"/>
                <a:gd name="T34" fmla="*/ 17 w 40"/>
                <a:gd name="T35" fmla="*/ 4 h 52"/>
                <a:gd name="T36" fmla="*/ 16 w 40"/>
                <a:gd name="T37" fmla="*/ 3 h 52"/>
                <a:gd name="T38" fmla="*/ 15 w 40"/>
                <a:gd name="T39" fmla="*/ 2 h 52"/>
                <a:gd name="T40" fmla="*/ 15 w 40"/>
                <a:gd name="T41" fmla="*/ 2 h 52"/>
                <a:gd name="T42" fmla="*/ 9 w 40"/>
                <a:gd name="T43" fmla="*/ 0 h 52"/>
                <a:gd name="T44" fmla="*/ 0 w 40"/>
                <a:gd name="T45" fmla="*/ 3 h 52"/>
                <a:gd name="T46" fmla="*/ 0 w 40"/>
                <a:gd name="T47" fmla="*/ 5 h 52"/>
                <a:gd name="T48" fmla="*/ 0 w 40"/>
                <a:gd name="T49" fmla="*/ 6 h 52"/>
                <a:gd name="T50" fmla="*/ 1 w 40"/>
                <a:gd name="T51" fmla="*/ 6 h 52"/>
                <a:gd name="T52" fmla="*/ 5 w 40"/>
                <a:gd name="T53" fmla="*/ 13 h 52"/>
                <a:gd name="T54" fmla="*/ 6 w 40"/>
                <a:gd name="T55" fmla="*/ 17 h 52"/>
                <a:gd name="T56" fmla="*/ 6 w 40"/>
                <a:gd name="T57" fmla="*/ 18 h 52"/>
                <a:gd name="T58" fmla="*/ 6 w 40"/>
                <a:gd name="T59" fmla="*/ 19 h 52"/>
                <a:gd name="T60" fmla="*/ 7 w 40"/>
                <a:gd name="T61" fmla="*/ 23 h 52"/>
                <a:gd name="T62" fmla="*/ 7 w 40"/>
                <a:gd name="T63" fmla="*/ 29 h 52"/>
                <a:gd name="T64" fmla="*/ 6 w 40"/>
                <a:gd name="T65" fmla="*/ 31 h 52"/>
                <a:gd name="T66" fmla="*/ 6 w 40"/>
                <a:gd name="T67" fmla="*/ 34 h 52"/>
                <a:gd name="T68" fmla="*/ 5 w 40"/>
                <a:gd name="T69" fmla="*/ 35 h 52"/>
                <a:gd name="T70" fmla="*/ 5 w 40"/>
                <a:gd name="T71" fmla="*/ 35 h 52"/>
                <a:gd name="T72" fmla="*/ 4 w 40"/>
                <a:gd name="T73" fmla="*/ 36 h 52"/>
                <a:gd name="T74" fmla="*/ 3 w 40"/>
                <a:gd name="T75" fmla="*/ 36 h 52"/>
                <a:gd name="T76" fmla="*/ 2 w 40"/>
                <a:gd name="T77" fmla="*/ 39 h 52"/>
                <a:gd name="T78" fmla="*/ 4 w 40"/>
                <a:gd name="T79" fmla="*/ 41 h 52"/>
                <a:gd name="T80" fmla="*/ 7 w 40"/>
                <a:gd name="T81" fmla="*/ 44 h 52"/>
                <a:gd name="T82" fmla="*/ 9 w 40"/>
                <a:gd name="T83"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 h="52">
                  <a:moveTo>
                    <a:pt x="12" y="48"/>
                  </a:moveTo>
                  <a:cubicBezTo>
                    <a:pt x="14" y="49"/>
                    <a:pt x="17" y="51"/>
                    <a:pt x="19" y="52"/>
                  </a:cubicBezTo>
                  <a:cubicBezTo>
                    <a:pt x="19" y="52"/>
                    <a:pt x="20" y="52"/>
                    <a:pt x="20" y="52"/>
                  </a:cubicBezTo>
                  <a:cubicBezTo>
                    <a:pt x="20" y="52"/>
                    <a:pt x="20" y="52"/>
                    <a:pt x="20" y="52"/>
                  </a:cubicBezTo>
                  <a:cubicBezTo>
                    <a:pt x="20" y="52"/>
                    <a:pt x="20" y="52"/>
                    <a:pt x="20" y="52"/>
                  </a:cubicBezTo>
                  <a:cubicBezTo>
                    <a:pt x="21" y="52"/>
                    <a:pt x="22" y="51"/>
                    <a:pt x="22" y="51"/>
                  </a:cubicBezTo>
                  <a:cubicBezTo>
                    <a:pt x="22" y="51"/>
                    <a:pt x="22" y="51"/>
                    <a:pt x="22" y="51"/>
                  </a:cubicBezTo>
                  <a:cubicBezTo>
                    <a:pt x="23" y="51"/>
                    <a:pt x="24" y="51"/>
                    <a:pt x="24" y="51"/>
                  </a:cubicBezTo>
                  <a:cubicBezTo>
                    <a:pt x="24" y="51"/>
                    <a:pt x="25" y="51"/>
                    <a:pt x="25" y="51"/>
                  </a:cubicBezTo>
                  <a:cubicBezTo>
                    <a:pt x="25" y="51"/>
                    <a:pt x="26" y="51"/>
                    <a:pt x="27" y="50"/>
                  </a:cubicBezTo>
                  <a:cubicBezTo>
                    <a:pt x="27" y="50"/>
                    <a:pt x="27" y="50"/>
                    <a:pt x="28" y="50"/>
                  </a:cubicBezTo>
                  <a:cubicBezTo>
                    <a:pt x="28" y="50"/>
                    <a:pt x="29" y="50"/>
                    <a:pt x="29" y="50"/>
                  </a:cubicBezTo>
                  <a:cubicBezTo>
                    <a:pt x="29" y="50"/>
                    <a:pt x="30" y="50"/>
                    <a:pt x="30" y="50"/>
                  </a:cubicBezTo>
                  <a:cubicBezTo>
                    <a:pt x="31" y="50"/>
                    <a:pt x="31" y="50"/>
                    <a:pt x="32" y="50"/>
                  </a:cubicBezTo>
                  <a:cubicBezTo>
                    <a:pt x="32" y="49"/>
                    <a:pt x="33" y="49"/>
                    <a:pt x="33" y="49"/>
                  </a:cubicBezTo>
                  <a:cubicBezTo>
                    <a:pt x="33" y="49"/>
                    <a:pt x="34" y="49"/>
                    <a:pt x="34" y="49"/>
                  </a:cubicBezTo>
                  <a:cubicBezTo>
                    <a:pt x="35" y="49"/>
                    <a:pt x="35" y="49"/>
                    <a:pt x="35" y="49"/>
                  </a:cubicBezTo>
                  <a:cubicBezTo>
                    <a:pt x="36" y="49"/>
                    <a:pt x="36" y="49"/>
                    <a:pt x="36" y="49"/>
                  </a:cubicBezTo>
                  <a:cubicBezTo>
                    <a:pt x="36" y="49"/>
                    <a:pt x="36" y="49"/>
                    <a:pt x="36" y="48"/>
                  </a:cubicBezTo>
                  <a:cubicBezTo>
                    <a:pt x="36" y="48"/>
                    <a:pt x="36" y="48"/>
                    <a:pt x="36" y="48"/>
                  </a:cubicBezTo>
                  <a:cubicBezTo>
                    <a:pt x="36" y="48"/>
                    <a:pt x="36" y="48"/>
                    <a:pt x="36" y="47"/>
                  </a:cubicBezTo>
                  <a:cubicBezTo>
                    <a:pt x="36" y="46"/>
                    <a:pt x="37" y="44"/>
                    <a:pt x="38" y="43"/>
                  </a:cubicBezTo>
                  <a:cubicBezTo>
                    <a:pt x="39" y="42"/>
                    <a:pt x="39" y="41"/>
                    <a:pt x="40" y="41"/>
                  </a:cubicBezTo>
                  <a:cubicBezTo>
                    <a:pt x="40" y="40"/>
                    <a:pt x="38" y="38"/>
                    <a:pt x="37" y="37"/>
                  </a:cubicBezTo>
                  <a:cubicBezTo>
                    <a:pt x="35" y="35"/>
                    <a:pt x="34" y="33"/>
                    <a:pt x="35" y="31"/>
                  </a:cubicBezTo>
                  <a:cubicBezTo>
                    <a:pt x="35" y="29"/>
                    <a:pt x="36" y="27"/>
                    <a:pt x="37" y="26"/>
                  </a:cubicBezTo>
                  <a:cubicBezTo>
                    <a:pt x="37" y="26"/>
                    <a:pt x="37" y="25"/>
                    <a:pt x="37" y="25"/>
                  </a:cubicBezTo>
                  <a:cubicBezTo>
                    <a:pt x="37" y="25"/>
                    <a:pt x="37" y="25"/>
                    <a:pt x="37" y="25"/>
                  </a:cubicBezTo>
                  <a:cubicBezTo>
                    <a:pt x="37" y="24"/>
                    <a:pt x="37" y="23"/>
                    <a:pt x="37" y="22"/>
                  </a:cubicBezTo>
                  <a:cubicBezTo>
                    <a:pt x="35" y="21"/>
                    <a:pt x="30" y="21"/>
                    <a:pt x="28" y="20"/>
                  </a:cubicBezTo>
                  <a:cubicBezTo>
                    <a:pt x="27" y="20"/>
                    <a:pt x="26" y="20"/>
                    <a:pt x="26" y="20"/>
                  </a:cubicBezTo>
                  <a:cubicBezTo>
                    <a:pt x="23" y="19"/>
                    <a:pt x="24" y="16"/>
                    <a:pt x="24" y="15"/>
                  </a:cubicBezTo>
                  <a:cubicBezTo>
                    <a:pt x="24" y="14"/>
                    <a:pt x="24" y="13"/>
                    <a:pt x="24" y="13"/>
                  </a:cubicBezTo>
                  <a:cubicBezTo>
                    <a:pt x="21" y="13"/>
                    <a:pt x="19" y="10"/>
                    <a:pt x="19" y="7"/>
                  </a:cubicBezTo>
                  <a:cubicBezTo>
                    <a:pt x="19" y="7"/>
                    <a:pt x="19" y="7"/>
                    <a:pt x="19" y="6"/>
                  </a:cubicBezTo>
                  <a:cubicBezTo>
                    <a:pt x="18" y="6"/>
                    <a:pt x="18" y="5"/>
                    <a:pt x="17" y="4"/>
                  </a:cubicBezTo>
                  <a:cubicBezTo>
                    <a:pt x="17" y="4"/>
                    <a:pt x="17" y="4"/>
                    <a:pt x="17" y="4"/>
                  </a:cubicBezTo>
                  <a:cubicBezTo>
                    <a:pt x="17" y="4"/>
                    <a:pt x="16" y="4"/>
                    <a:pt x="16" y="3"/>
                  </a:cubicBezTo>
                  <a:cubicBezTo>
                    <a:pt x="16" y="3"/>
                    <a:pt x="16" y="3"/>
                    <a:pt x="16" y="3"/>
                  </a:cubicBezTo>
                  <a:cubicBezTo>
                    <a:pt x="16" y="2"/>
                    <a:pt x="15" y="2"/>
                    <a:pt x="15" y="2"/>
                  </a:cubicBezTo>
                  <a:cubicBezTo>
                    <a:pt x="15" y="2"/>
                    <a:pt x="15" y="2"/>
                    <a:pt x="15" y="2"/>
                  </a:cubicBezTo>
                  <a:cubicBezTo>
                    <a:pt x="15" y="2"/>
                    <a:pt x="15" y="2"/>
                    <a:pt x="15" y="2"/>
                  </a:cubicBezTo>
                  <a:cubicBezTo>
                    <a:pt x="14" y="1"/>
                    <a:pt x="14" y="1"/>
                    <a:pt x="14" y="1"/>
                  </a:cubicBezTo>
                  <a:cubicBezTo>
                    <a:pt x="12" y="1"/>
                    <a:pt x="10" y="0"/>
                    <a:pt x="9" y="0"/>
                  </a:cubicBezTo>
                  <a:cubicBezTo>
                    <a:pt x="8" y="1"/>
                    <a:pt x="3" y="2"/>
                    <a:pt x="0" y="3"/>
                  </a:cubicBezTo>
                  <a:cubicBezTo>
                    <a:pt x="0" y="3"/>
                    <a:pt x="0" y="3"/>
                    <a:pt x="0" y="3"/>
                  </a:cubicBezTo>
                  <a:cubicBezTo>
                    <a:pt x="0" y="4"/>
                    <a:pt x="0" y="4"/>
                    <a:pt x="0" y="5"/>
                  </a:cubicBezTo>
                  <a:cubicBezTo>
                    <a:pt x="0" y="5"/>
                    <a:pt x="0" y="5"/>
                    <a:pt x="0" y="5"/>
                  </a:cubicBezTo>
                  <a:cubicBezTo>
                    <a:pt x="0" y="5"/>
                    <a:pt x="0" y="5"/>
                    <a:pt x="0" y="6"/>
                  </a:cubicBezTo>
                  <a:cubicBezTo>
                    <a:pt x="0" y="6"/>
                    <a:pt x="0" y="6"/>
                    <a:pt x="0" y="6"/>
                  </a:cubicBezTo>
                  <a:cubicBezTo>
                    <a:pt x="1" y="6"/>
                    <a:pt x="1" y="6"/>
                    <a:pt x="1" y="6"/>
                  </a:cubicBezTo>
                  <a:cubicBezTo>
                    <a:pt x="1" y="6"/>
                    <a:pt x="1" y="6"/>
                    <a:pt x="1" y="6"/>
                  </a:cubicBezTo>
                  <a:cubicBezTo>
                    <a:pt x="1" y="6"/>
                    <a:pt x="1" y="7"/>
                    <a:pt x="1" y="7"/>
                  </a:cubicBezTo>
                  <a:cubicBezTo>
                    <a:pt x="5" y="8"/>
                    <a:pt x="5" y="11"/>
                    <a:pt x="5" y="13"/>
                  </a:cubicBezTo>
                  <a:cubicBezTo>
                    <a:pt x="5" y="14"/>
                    <a:pt x="5" y="15"/>
                    <a:pt x="6" y="16"/>
                  </a:cubicBezTo>
                  <a:cubicBezTo>
                    <a:pt x="6" y="16"/>
                    <a:pt x="6" y="16"/>
                    <a:pt x="6" y="17"/>
                  </a:cubicBezTo>
                  <a:cubicBezTo>
                    <a:pt x="6" y="17"/>
                    <a:pt x="6" y="17"/>
                    <a:pt x="6" y="17"/>
                  </a:cubicBezTo>
                  <a:cubicBezTo>
                    <a:pt x="6" y="17"/>
                    <a:pt x="6" y="18"/>
                    <a:pt x="6" y="18"/>
                  </a:cubicBezTo>
                  <a:cubicBezTo>
                    <a:pt x="6" y="18"/>
                    <a:pt x="6" y="18"/>
                    <a:pt x="6" y="18"/>
                  </a:cubicBezTo>
                  <a:cubicBezTo>
                    <a:pt x="6" y="19"/>
                    <a:pt x="6" y="19"/>
                    <a:pt x="6" y="19"/>
                  </a:cubicBezTo>
                  <a:cubicBezTo>
                    <a:pt x="6" y="19"/>
                    <a:pt x="6" y="19"/>
                    <a:pt x="6" y="19"/>
                  </a:cubicBezTo>
                  <a:cubicBezTo>
                    <a:pt x="7" y="23"/>
                    <a:pt x="7" y="23"/>
                    <a:pt x="7" y="23"/>
                  </a:cubicBezTo>
                  <a:cubicBezTo>
                    <a:pt x="7" y="23"/>
                    <a:pt x="7" y="23"/>
                    <a:pt x="7" y="23"/>
                  </a:cubicBezTo>
                  <a:cubicBezTo>
                    <a:pt x="7" y="25"/>
                    <a:pt x="7" y="27"/>
                    <a:pt x="7" y="29"/>
                  </a:cubicBezTo>
                  <a:cubicBezTo>
                    <a:pt x="6" y="29"/>
                    <a:pt x="6" y="30"/>
                    <a:pt x="6" y="30"/>
                  </a:cubicBezTo>
                  <a:cubicBezTo>
                    <a:pt x="6" y="31"/>
                    <a:pt x="6" y="31"/>
                    <a:pt x="6" y="31"/>
                  </a:cubicBezTo>
                  <a:cubicBezTo>
                    <a:pt x="6" y="32"/>
                    <a:pt x="6" y="32"/>
                    <a:pt x="6" y="32"/>
                  </a:cubicBezTo>
                  <a:cubicBezTo>
                    <a:pt x="6" y="33"/>
                    <a:pt x="6" y="33"/>
                    <a:pt x="6" y="34"/>
                  </a:cubicBezTo>
                  <a:cubicBezTo>
                    <a:pt x="6" y="34"/>
                    <a:pt x="6" y="34"/>
                    <a:pt x="6" y="34"/>
                  </a:cubicBezTo>
                  <a:cubicBezTo>
                    <a:pt x="5" y="34"/>
                    <a:pt x="5" y="35"/>
                    <a:pt x="5" y="35"/>
                  </a:cubicBezTo>
                  <a:cubicBezTo>
                    <a:pt x="5" y="35"/>
                    <a:pt x="5" y="35"/>
                    <a:pt x="5" y="35"/>
                  </a:cubicBezTo>
                  <a:cubicBezTo>
                    <a:pt x="5" y="35"/>
                    <a:pt x="5" y="35"/>
                    <a:pt x="5" y="35"/>
                  </a:cubicBezTo>
                  <a:cubicBezTo>
                    <a:pt x="4" y="36"/>
                    <a:pt x="4" y="36"/>
                    <a:pt x="4" y="36"/>
                  </a:cubicBezTo>
                  <a:cubicBezTo>
                    <a:pt x="4" y="36"/>
                    <a:pt x="4" y="36"/>
                    <a:pt x="4" y="36"/>
                  </a:cubicBezTo>
                  <a:cubicBezTo>
                    <a:pt x="4" y="36"/>
                    <a:pt x="4" y="36"/>
                    <a:pt x="4" y="36"/>
                  </a:cubicBezTo>
                  <a:cubicBezTo>
                    <a:pt x="3" y="36"/>
                    <a:pt x="3" y="36"/>
                    <a:pt x="3" y="36"/>
                  </a:cubicBezTo>
                  <a:cubicBezTo>
                    <a:pt x="3" y="36"/>
                    <a:pt x="2" y="37"/>
                    <a:pt x="2" y="38"/>
                  </a:cubicBezTo>
                  <a:cubicBezTo>
                    <a:pt x="2" y="38"/>
                    <a:pt x="2" y="38"/>
                    <a:pt x="2" y="39"/>
                  </a:cubicBezTo>
                  <a:cubicBezTo>
                    <a:pt x="2" y="39"/>
                    <a:pt x="3" y="39"/>
                    <a:pt x="3" y="39"/>
                  </a:cubicBezTo>
                  <a:cubicBezTo>
                    <a:pt x="3" y="40"/>
                    <a:pt x="4" y="40"/>
                    <a:pt x="4" y="41"/>
                  </a:cubicBezTo>
                  <a:cubicBezTo>
                    <a:pt x="4" y="41"/>
                    <a:pt x="5" y="42"/>
                    <a:pt x="5" y="42"/>
                  </a:cubicBezTo>
                  <a:cubicBezTo>
                    <a:pt x="6" y="43"/>
                    <a:pt x="6" y="43"/>
                    <a:pt x="7" y="44"/>
                  </a:cubicBezTo>
                  <a:cubicBezTo>
                    <a:pt x="7" y="44"/>
                    <a:pt x="7" y="45"/>
                    <a:pt x="8" y="45"/>
                  </a:cubicBezTo>
                  <a:cubicBezTo>
                    <a:pt x="8" y="45"/>
                    <a:pt x="8" y="46"/>
                    <a:pt x="9" y="46"/>
                  </a:cubicBezTo>
                  <a:cubicBezTo>
                    <a:pt x="9" y="46"/>
                    <a:pt x="10" y="47"/>
                    <a:pt x="1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38" name="Group 1116"/>
          <p:cNvGrpSpPr>
            <a:grpSpLocks noChangeAspect="1"/>
          </p:cNvGrpSpPr>
          <p:nvPr/>
        </p:nvGrpSpPr>
        <p:grpSpPr bwMode="auto">
          <a:xfrm>
            <a:off x="2024245" y="8635663"/>
            <a:ext cx="3719135" cy="2703402"/>
            <a:chOff x="3564" y="1150"/>
            <a:chExt cx="1749" cy="1271"/>
          </a:xfrm>
          <a:solidFill>
            <a:schemeClr val="accent3"/>
          </a:solidFill>
        </p:grpSpPr>
        <p:sp>
          <p:nvSpPr>
            <p:cNvPr id="839" name="Freeform 1117"/>
            <p:cNvSpPr>
              <a:spLocks/>
            </p:cNvSpPr>
            <p:nvPr/>
          </p:nvSpPr>
          <p:spPr bwMode="auto">
            <a:xfrm>
              <a:off x="4621" y="1886"/>
              <a:ext cx="35" cy="45"/>
            </a:xfrm>
            <a:custGeom>
              <a:avLst/>
              <a:gdLst>
                <a:gd name="T0" fmla="*/ 4 w 36"/>
                <a:gd name="T1" fmla="*/ 10 h 47"/>
                <a:gd name="T2" fmla="*/ 8 w 36"/>
                <a:gd name="T3" fmla="*/ 15 h 47"/>
                <a:gd name="T4" fmla="*/ 2 w 36"/>
                <a:gd name="T5" fmla="*/ 19 h 47"/>
                <a:gd name="T6" fmla="*/ 4 w 36"/>
                <a:gd name="T7" fmla="*/ 27 h 47"/>
                <a:gd name="T8" fmla="*/ 2 w 36"/>
                <a:gd name="T9" fmla="*/ 37 h 47"/>
                <a:gd name="T10" fmla="*/ 0 w 36"/>
                <a:gd name="T11" fmla="*/ 40 h 47"/>
                <a:gd name="T12" fmla="*/ 2 w 36"/>
                <a:gd name="T13" fmla="*/ 46 h 47"/>
                <a:gd name="T14" fmla="*/ 2 w 36"/>
                <a:gd name="T15" fmla="*/ 47 h 47"/>
                <a:gd name="T16" fmla="*/ 2 w 36"/>
                <a:gd name="T17" fmla="*/ 47 h 47"/>
                <a:gd name="T18" fmla="*/ 20 w 36"/>
                <a:gd name="T19" fmla="*/ 40 h 47"/>
                <a:gd name="T20" fmla="*/ 30 w 36"/>
                <a:gd name="T21" fmla="*/ 35 h 47"/>
                <a:gd name="T22" fmla="*/ 33 w 36"/>
                <a:gd name="T23" fmla="*/ 35 h 47"/>
                <a:gd name="T24" fmla="*/ 33 w 36"/>
                <a:gd name="T25" fmla="*/ 35 h 47"/>
                <a:gd name="T26" fmla="*/ 36 w 36"/>
                <a:gd name="T27" fmla="*/ 34 h 47"/>
                <a:gd name="T28" fmla="*/ 36 w 36"/>
                <a:gd name="T29" fmla="*/ 33 h 47"/>
                <a:gd name="T30" fmla="*/ 32 w 36"/>
                <a:gd name="T31" fmla="*/ 16 h 47"/>
                <a:gd name="T32" fmla="*/ 22 w 36"/>
                <a:gd name="T33" fmla="*/ 0 h 47"/>
                <a:gd name="T34" fmla="*/ 22 w 36"/>
                <a:gd name="T35" fmla="*/ 0 h 47"/>
                <a:gd name="T36" fmla="*/ 22 w 36"/>
                <a:gd name="T37" fmla="*/ 0 h 47"/>
                <a:gd name="T38" fmla="*/ 21 w 36"/>
                <a:gd name="T39" fmla="*/ 0 h 47"/>
                <a:gd name="T40" fmla="*/ 20 w 36"/>
                <a:gd name="T41" fmla="*/ 1 h 47"/>
                <a:gd name="T42" fmla="*/ 19 w 36"/>
                <a:gd name="T43" fmla="*/ 1 h 47"/>
                <a:gd name="T44" fmla="*/ 19 w 36"/>
                <a:gd name="T45" fmla="*/ 1 h 47"/>
                <a:gd name="T46" fmla="*/ 17 w 36"/>
                <a:gd name="T47" fmla="*/ 1 h 47"/>
                <a:gd name="T48" fmla="*/ 8 w 36"/>
                <a:gd name="T49" fmla="*/ 3 h 47"/>
                <a:gd name="T50" fmla="*/ 5 w 36"/>
                <a:gd name="T51" fmla="*/ 5 h 47"/>
                <a:gd name="T52" fmla="*/ 3 w 36"/>
                <a:gd name="T53" fmla="*/ 7 h 47"/>
                <a:gd name="T54" fmla="*/ 2 w 36"/>
                <a:gd name="T55" fmla="*/ 7 h 47"/>
                <a:gd name="T56" fmla="*/ 3 w 36"/>
                <a:gd name="T57" fmla="*/ 8 h 47"/>
                <a:gd name="T58" fmla="*/ 4 w 36"/>
                <a:gd name="T5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7">
                  <a:moveTo>
                    <a:pt x="4" y="10"/>
                  </a:moveTo>
                  <a:cubicBezTo>
                    <a:pt x="6" y="11"/>
                    <a:pt x="8" y="13"/>
                    <a:pt x="8" y="15"/>
                  </a:cubicBezTo>
                  <a:cubicBezTo>
                    <a:pt x="8" y="18"/>
                    <a:pt x="5" y="20"/>
                    <a:pt x="2" y="19"/>
                  </a:cubicBezTo>
                  <a:cubicBezTo>
                    <a:pt x="2" y="20"/>
                    <a:pt x="2" y="23"/>
                    <a:pt x="4" y="27"/>
                  </a:cubicBezTo>
                  <a:cubicBezTo>
                    <a:pt x="6" y="30"/>
                    <a:pt x="4" y="35"/>
                    <a:pt x="2" y="37"/>
                  </a:cubicBezTo>
                  <a:cubicBezTo>
                    <a:pt x="1" y="38"/>
                    <a:pt x="0" y="40"/>
                    <a:pt x="0" y="40"/>
                  </a:cubicBezTo>
                  <a:cubicBezTo>
                    <a:pt x="2" y="42"/>
                    <a:pt x="2" y="45"/>
                    <a:pt x="2" y="46"/>
                  </a:cubicBezTo>
                  <a:cubicBezTo>
                    <a:pt x="2" y="47"/>
                    <a:pt x="2" y="47"/>
                    <a:pt x="2" y="47"/>
                  </a:cubicBezTo>
                  <a:cubicBezTo>
                    <a:pt x="2" y="47"/>
                    <a:pt x="2" y="47"/>
                    <a:pt x="2" y="47"/>
                  </a:cubicBezTo>
                  <a:cubicBezTo>
                    <a:pt x="6" y="47"/>
                    <a:pt x="16" y="45"/>
                    <a:pt x="20" y="40"/>
                  </a:cubicBezTo>
                  <a:cubicBezTo>
                    <a:pt x="24" y="36"/>
                    <a:pt x="27" y="35"/>
                    <a:pt x="30" y="35"/>
                  </a:cubicBezTo>
                  <a:cubicBezTo>
                    <a:pt x="31" y="35"/>
                    <a:pt x="32" y="35"/>
                    <a:pt x="33" y="35"/>
                  </a:cubicBezTo>
                  <a:cubicBezTo>
                    <a:pt x="33" y="35"/>
                    <a:pt x="33" y="35"/>
                    <a:pt x="33" y="35"/>
                  </a:cubicBezTo>
                  <a:cubicBezTo>
                    <a:pt x="34" y="35"/>
                    <a:pt x="35" y="35"/>
                    <a:pt x="36" y="34"/>
                  </a:cubicBezTo>
                  <a:cubicBezTo>
                    <a:pt x="36" y="34"/>
                    <a:pt x="36" y="34"/>
                    <a:pt x="36" y="33"/>
                  </a:cubicBezTo>
                  <a:cubicBezTo>
                    <a:pt x="34" y="30"/>
                    <a:pt x="32" y="24"/>
                    <a:pt x="32" y="16"/>
                  </a:cubicBezTo>
                  <a:cubicBezTo>
                    <a:pt x="33" y="13"/>
                    <a:pt x="29" y="7"/>
                    <a:pt x="22" y="0"/>
                  </a:cubicBezTo>
                  <a:cubicBezTo>
                    <a:pt x="22" y="0"/>
                    <a:pt x="22" y="0"/>
                    <a:pt x="22" y="0"/>
                  </a:cubicBezTo>
                  <a:cubicBezTo>
                    <a:pt x="22" y="0"/>
                    <a:pt x="22" y="0"/>
                    <a:pt x="22" y="0"/>
                  </a:cubicBezTo>
                  <a:cubicBezTo>
                    <a:pt x="22" y="0"/>
                    <a:pt x="21" y="0"/>
                    <a:pt x="21" y="0"/>
                  </a:cubicBezTo>
                  <a:cubicBezTo>
                    <a:pt x="21" y="1"/>
                    <a:pt x="20" y="1"/>
                    <a:pt x="20" y="1"/>
                  </a:cubicBezTo>
                  <a:cubicBezTo>
                    <a:pt x="20" y="1"/>
                    <a:pt x="19" y="1"/>
                    <a:pt x="19" y="1"/>
                  </a:cubicBezTo>
                  <a:cubicBezTo>
                    <a:pt x="19" y="1"/>
                    <a:pt x="19" y="1"/>
                    <a:pt x="19" y="1"/>
                  </a:cubicBezTo>
                  <a:cubicBezTo>
                    <a:pt x="18" y="1"/>
                    <a:pt x="17" y="1"/>
                    <a:pt x="17" y="1"/>
                  </a:cubicBezTo>
                  <a:cubicBezTo>
                    <a:pt x="10" y="1"/>
                    <a:pt x="8" y="2"/>
                    <a:pt x="8" y="3"/>
                  </a:cubicBezTo>
                  <a:cubicBezTo>
                    <a:pt x="7" y="4"/>
                    <a:pt x="6" y="4"/>
                    <a:pt x="5" y="5"/>
                  </a:cubicBezTo>
                  <a:cubicBezTo>
                    <a:pt x="4" y="6"/>
                    <a:pt x="3" y="6"/>
                    <a:pt x="3" y="7"/>
                  </a:cubicBezTo>
                  <a:cubicBezTo>
                    <a:pt x="3" y="7"/>
                    <a:pt x="2" y="7"/>
                    <a:pt x="2" y="7"/>
                  </a:cubicBezTo>
                  <a:cubicBezTo>
                    <a:pt x="3" y="8"/>
                    <a:pt x="3" y="8"/>
                    <a:pt x="3" y="8"/>
                  </a:cubicBezTo>
                  <a:cubicBezTo>
                    <a:pt x="3" y="9"/>
                    <a:pt x="3"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0" name="Freeform 1118"/>
            <p:cNvSpPr>
              <a:spLocks/>
            </p:cNvSpPr>
            <p:nvPr/>
          </p:nvSpPr>
          <p:spPr bwMode="auto">
            <a:xfrm>
              <a:off x="4217" y="2032"/>
              <a:ext cx="39" cy="47"/>
            </a:xfrm>
            <a:custGeom>
              <a:avLst/>
              <a:gdLst>
                <a:gd name="T0" fmla="*/ 29 w 40"/>
                <a:gd name="T1" fmla="*/ 36 h 49"/>
                <a:gd name="T2" fmla="*/ 28 w 40"/>
                <a:gd name="T3" fmla="*/ 34 h 49"/>
                <a:gd name="T4" fmla="*/ 28 w 40"/>
                <a:gd name="T5" fmla="*/ 34 h 49"/>
                <a:gd name="T6" fmla="*/ 28 w 40"/>
                <a:gd name="T7" fmla="*/ 32 h 49"/>
                <a:gd name="T8" fmla="*/ 28 w 40"/>
                <a:gd name="T9" fmla="*/ 32 h 49"/>
                <a:gd name="T10" fmla="*/ 28 w 40"/>
                <a:gd name="T11" fmla="*/ 30 h 49"/>
                <a:gd name="T12" fmla="*/ 33 w 40"/>
                <a:gd name="T13" fmla="*/ 23 h 49"/>
                <a:gd name="T14" fmla="*/ 40 w 40"/>
                <a:gd name="T15" fmla="*/ 14 h 49"/>
                <a:gd name="T16" fmla="*/ 34 w 40"/>
                <a:gd name="T17" fmla="*/ 13 h 49"/>
                <a:gd name="T18" fmla="*/ 21 w 40"/>
                <a:gd name="T19" fmla="*/ 14 h 49"/>
                <a:gd name="T20" fmla="*/ 21 w 40"/>
                <a:gd name="T21" fmla="*/ 14 h 49"/>
                <a:gd name="T22" fmla="*/ 20 w 40"/>
                <a:gd name="T23" fmla="*/ 13 h 49"/>
                <a:gd name="T24" fmla="*/ 14 w 40"/>
                <a:gd name="T25" fmla="*/ 6 h 49"/>
                <a:gd name="T26" fmla="*/ 8 w 40"/>
                <a:gd name="T27" fmla="*/ 2 h 49"/>
                <a:gd name="T28" fmla="*/ 3 w 40"/>
                <a:gd name="T29" fmla="*/ 0 h 49"/>
                <a:gd name="T30" fmla="*/ 2 w 40"/>
                <a:gd name="T31" fmla="*/ 0 h 49"/>
                <a:gd name="T32" fmla="*/ 0 w 40"/>
                <a:gd name="T33" fmla="*/ 1 h 49"/>
                <a:gd name="T34" fmla="*/ 0 w 40"/>
                <a:gd name="T35" fmla="*/ 2 h 49"/>
                <a:gd name="T36" fmla="*/ 3 w 40"/>
                <a:gd name="T37" fmla="*/ 4 h 49"/>
                <a:gd name="T38" fmla="*/ 8 w 40"/>
                <a:gd name="T39" fmla="*/ 10 h 49"/>
                <a:gd name="T40" fmla="*/ 3 w 40"/>
                <a:gd name="T41" fmla="*/ 14 h 49"/>
                <a:gd name="T42" fmla="*/ 2 w 40"/>
                <a:gd name="T43" fmla="*/ 14 h 49"/>
                <a:gd name="T44" fmla="*/ 5 w 40"/>
                <a:gd name="T45" fmla="*/ 30 h 49"/>
                <a:gd name="T46" fmla="*/ 5 w 40"/>
                <a:gd name="T47" fmla="*/ 32 h 49"/>
                <a:gd name="T48" fmla="*/ 5 w 40"/>
                <a:gd name="T49" fmla="*/ 33 h 49"/>
                <a:gd name="T50" fmla="*/ 6 w 40"/>
                <a:gd name="T51" fmla="*/ 34 h 49"/>
                <a:gd name="T52" fmla="*/ 6 w 40"/>
                <a:gd name="T53" fmla="*/ 35 h 49"/>
                <a:gd name="T54" fmla="*/ 6 w 40"/>
                <a:gd name="T55" fmla="*/ 36 h 49"/>
                <a:gd name="T56" fmla="*/ 7 w 40"/>
                <a:gd name="T57" fmla="*/ 37 h 49"/>
                <a:gd name="T58" fmla="*/ 7 w 40"/>
                <a:gd name="T59" fmla="*/ 39 h 49"/>
                <a:gd name="T60" fmla="*/ 7 w 40"/>
                <a:gd name="T61" fmla="*/ 40 h 49"/>
                <a:gd name="T62" fmla="*/ 8 w 40"/>
                <a:gd name="T63" fmla="*/ 42 h 49"/>
                <a:gd name="T64" fmla="*/ 8 w 40"/>
                <a:gd name="T65" fmla="*/ 43 h 49"/>
                <a:gd name="T66" fmla="*/ 8 w 40"/>
                <a:gd name="T67" fmla="*/ 45 h 49"/>
                <a:gd name="T68" fmla="*/ 8 w 40"/>
                <a:gd name="T69" fmla="*/ 46 h 49"/>
                <a:gd name="T70" fmla="*/ 8 w 40"/>
                <a:gd name="T71" fmla="*/ 48 h 49"/>
                <a:gd name="T72" fmla="*/ 9 w 40"/>
                <a:gd name="T73" fmla="*/ 49 h 49"/>
                <a:gd name="T74" fmla="*/ 9 w 40"/>
                <a:gd name="T75" fmla="*/ 49 h 49"/>
                <a:gd name="T76" fmla="*/ 9 w 40"/>
                <a:gd name="T77" fmla="*/ 49 h 49"/>
                <a:gd name="T78" fmla="*/ 14 w 40"/>
                <a:gd name="T79" fmla="*/ 48 h 49"/>
                <a:gd name="T80" fmla="*/ 21 w 40"/>
                <a:gd name="T81" fmla="*/ 45 h 49"/>
                <a:gd name="T82" fmla="*/ 30 w 40"/>
                <a:gd name="T83" fmla="*/ 38 h 49"/>
                <a:gd name="T84" fmla="*/ 30 w 40"/>
                <a:gd name="T85" fmla="*/ 37 h 49"/>
                <a:gd name="T86" fmla="*/ 29 w 40"/>
                <a:gd name="T87" fmla="*/ 36 h 49"/>
                <a:gd name="T88" fmla="*/ 29 w 40"/>
                <a:gd name="T8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49">
                  <a:moveTo>
                    <a:pt x="29" y="36"/>
                  </a:moveTo>
                  <a:cubicBezTo>
                    <a:pt x="29" y="35"/>
                    <a:pt x="28" y="35"/>
                    <a:pt x="28" y="34"/>
                  </a:cubicBezTo>
                  <a:cubicBezTo>
                    <a:pt x="28" y="34"/>
                    <a:pt x="28" y="34"/>
                    <a:pt x="28" y="34"/>
                  </a:cubicBezTo>
                  <a:cubicBezTo>
                    <a:pt x="28" y="33"/>
                    <a:pt x="28" y="33"/>
                    <a:pt x="28" y="32"/>
                  </a:cubicBezTo>
                  <a:cubicBezTo>
                    <a:pt x="28" y="32"/>
                    <a:pt x="28" y="32"/>
                    <a:pt x="28" y="32"/>
                  </a:cubicBezTo>
                  <a:cubicBezTo>
                    <a:pt x="28" y="31"/>
                    <a:pt x="28" y="30"/>
                    <a:pt x="28" y="30"/>
                  </a:cubicBezTo>
                  <a:cubicBezTo>
                    <a:pt x="28" y="26"/>
                    <a:pt x="30" y="23"/>
                    <a:pt x="33" y="23"/>
                  </a:cubicBezTo>
                  <a:cubicBezTo>
                    <a:pt x="36" y="23"/>
                    <a:pt x="40" y="16"/>
                    <a:pt x="40" y="14"/>
                  </a:cubicBezTo>
                  <a:cubicBezTo>
                    <a:pt x="39" y="13"/>
                    <a:pt x="36" y="13"/>
                    <a:pt x="34" y="13"/>
                  </a:cubicBezTo>
                  <a:cubicBezTo>
                    <a:pt x="30" y="13"/>
                    <a:pt x="21" y="14"/>
                    <a:pt x="21" y="14"/>
                  </a:cubicBezTo>
                  <a:cubicBezTo>
                    <a:pt x="21" y="14"/>
                    <a:pt x="21" y="14"/>
                    <a:pt x="21" y="14"/>
                  </a:cubicBezTo>
                  <a:cubicBezTo>
                    <a:pt x="20" y="13"/>
                    <a:pt x="20" y="13"/>
                    <a:pt x="20" y="13"/>
                  </a:cubicBezTo>
                  <a:cubicBezTo>
                    <a:pt x="20" y="13"/>
                    <a:pt x="14" y="11"/>
                    <a:pt x="14" y="6"/>
                  </a:cubicBezTo>
                  <a:cubicBezTo>
                    <a:pt x="14" y="4"/>
                    <a:pt x="13" y="2"/>
                    <a:pt x="8" y="2"/>
                  </a:cubicBezTo>
                  <a:cubicBezTo>
                    <a:pt x="5" y="2"/>
                    <a:pt x="4" y="1"/>
                    <a:pt x="3" y="0"/>
                  </a:cubicBezTo>
                  <a:cubicBezTo>
                    <a:pt x="2" y="0"/>
                    <a:pt x="2" y="0"/>
                    <a:pt x="2" y="0"/>
                  </a:cubicBezTo>
                  <a:cubicBezTo>
                    <a:pt x="2" y="0"/>
                    <a:pt x="1" y="0"/>
                    <a:pt x="0" y="1"/>
                  </a:cubicBezTo>
                  <a:cubicBezTo>
                    <a:pt x="0" y="2"/>
                    <a:pt x="0" y="2"/>
                    <a:pt x="0" y="2"/>
                  </a:cubicBezTo>
                  <a:cubicBezTo>
                    <a:pt x="0" y="3"/>
                    <a:pt x="2" y="3"/>
                    <a:pt x="3" y="4"/>
                  </a:cubicBezTo>
                  <a:cubicBezTo>
                    <a:pt x="5" y="5"/>
                    <a:pt x="9" y="7"/>
                    <a:pt x="8" y="10"/>
                  </a:cubicBezTo>
                  <a:cubicBezTo>
                    <a:pt x="7" y="13"/>
                    <a:pt x="5" y="14"/>
                    <a:pt x="3" y="14"/>
                  </a:cubicBezTo>
                  <a:cubicBezTo>
                    <a:pt x="3" y="14"/>
                    <a:pt x="2" y="14"/>
                    <a:pt x="2" y="14"/>
                  </a:cubicBezTo>
                  <a:cubicBezTo>
                    <a:pt x="1" y="18"/>
                    <a:pt x="3" y="26"/>
                    <a:pt x="5" y="30"/>
                  </a:cubicBezTo>
                  <a:cubicBezTo>
                    <a:pt x="5" y="31"/>
                    <a:pt x="5" y="31"/>
                    <a:pt x="5" y="32"/>
                  </a:cubicBezTo>
                  <a:cubicBezTo>
                    <a:pt x="5" y="32"/>
                    <a:pt x="5" y="32"/>
                    <a:pt x="5" y="33"/>
                  </a:cubicBezTo>
                  <a:cubicBezTo>
                    <a:pt x="6" y="33"/>
                    <a:pt x="6" y="33"/>
                    <a:pt x="6" y="34"/>
                  </a:cubicBezTo>
                  <a:cubicBezTo>
                    <a:pt x="6" y="34"/>
                    <a:pt x="6" y="35"/>
                    <a:pt x="6" y="35"/>
                  </a:cubicBezTo>
                  <a:cubicBezTo>
                    <a:pt x="6" y="35"/>
                    <a:pt x="6" y="36"/>
                    <a:pt x="6" y="36"/>
                  </a:cubicBezTo>
                  <a:cubicBezTo>
                    <a:pt x="7" y="37"/>
                    <a:pt x="7" y="37"/>
                    <a:pt x="7" y="37"/>
                  </a:cubicBezTo>
                  <a:cubicBezTo>
                    <a:pt x="7" y="38"/>
                    <a:pt x="7" y="38"/>
                    <a:pt x="7" y="39"/>
                  </a:cubicBezTo>
                  <a:cubicBezTo>
                    <a:pt x="7" y="39"/>
                    <a:pt x="7" y="40"/>
                    <a:pt x="7" y="40"/>
                  </a:cubicBezTo>
                  <a:cubicBezTo>
                    <a:pt x="7" y="41"/>
                    <a:pt x="8" y="41"/>
                    <a:pt x="8" y="42"/>
                  </a:cubicBezTo>
                  <a:cubicBezTo>
                    <a:pt x="8" y="42"/>
                    <a:pt x="8" y="43"/>
                    <a:pt x="8" y="43"/>
                  </a:cubicBezTo>
                  <a:cubicBezTo>
                    <a:pt x="8" y="43"/>
                    <a:pt x="8" y="44"/>
                    <a:pt x="8" y="45"/>
                  </a:cubicBezTo>
                  <a:cubicBezTo>
                    <a:pt x="8" y="45"/>
                    <a:pt x="8" y="45"/>
                    <a:pt x="8" y="46"/>
                  </a:cubicBezTo>
                  <a:cubicBezTo>
                    <a:pt x="8" y="47"/>
                    <a:pt x="8" y="47"/>
                    <a:pt x="8" y="48"/>
                  </a:cubicBezTo>
                  <a:cubicBezTo>
                    <a:pt x="9" y="48"/>
                    <a:pt x="9" y="49"/>
                    <a:pt x="9" y="49"/>
                  </a:cubicBezTo>
                  <a:cubicBezTo>
                    <a:pt x="9" y="49"/>
                    <a:pt x="9" y="49"/>
                    <a:pt x="9" y="49"/>
                  </a:cubicBezTo>
                  <a:cubicBezTo>
                    <a:pt x="9" y="49"/>
                    <a:pt x="9" y="49"/>
                    <a:pt x="9" y="49"/>
                  </a:cubicBezTo>
                  <a:cubicBezTo>
                    <a:pt x="11" y="48"/>
                    <a:pt x="12" y="48"/>
                    <a:pt x="14" y="48"/>
                  </a:cubicBezTo>
                  <a:cubicBezTo>
                    <a:pt x="19" y="48"/>
                    <a:pt x="21" y="47"/>
                    <a:pt x="21" y="45"/>
                  </a:cubicBezTo>
                  <a:cubicBezTo>
                    <a:pt x="22" y="40"/>
                    <a:pt x="26" y="37"/>
                    <a:pt x="30" y="38"/>
                  </a:cubicBezTo>
                  <a:cubicBezTo>
                    <a:pt x="30" y="38"/>
                    <a:pt x="30" y="38"/>
                    <a:pt x="30" y="37"/>
                  </a:cubicBezTo>
                  <a:cubicBezTo>
                    <a:pt x="29" y="37"/>
                    <a:pt x="29" y="37"/>
                    <a:pt x="29" y="36"/>
                  </a:cubicBezTo>
                  <a:cubicBezTo>
                    <a:pt x="29" y="36"/>
                    <a:pt x="29" y="36"/>
                    <a:pt x="2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1" name="Freeform 1119"/>
            <p:cNvSpPr>
              <a:spLocks/>
            </p:cNvSpPr>
            <p:nvPr/>
          </p:nvSpPr>
          <p:spPr bwMode="auto">
            <a:xfrm>
              <a:off x="4248" y="2063"/>
              <a:ext cx="10" cy="25"/>
            </a:xfrm>
            <a:custGeom>
              <a:avLst/>
              <a:gdLst>
                <a:gd name="T0" fmla="*/ 10 w 11"/>
                <a:gd name="T1" fmla="*/ 14 h 26"/>
                <a:gd name="T2" fmla="*/ 10 w 11"/>
                <a:gd name="T3" fmla="*/ 11 h 26"/>
                <a:gd name="T4" fmla="*/ 10 w 11"/>
                <a:gd name="T5" fmla="*/ 9 h 26"/>
                <a:gd name="T6" fmla="*/ 8 w 11"/>
                <a:gd name="T7" fmla="*/ 2 h 26"/>
                <a:gd name="T8" fmla="*/ 8 w 11"/>
                <a:gd name="T9" fmla="*/ 0 h 26"/>
                <a:gd name="T10" fmla="*/ 7 w 11"/>
                <a:gd name="T11" fmla="*/ 1 h 26"/>
                <a:gd name="T12" fmla="*/ 1 w 11"/>
                <a:gd name="T13" fmla="*/ 7 h 26"/>
                <a:gd name="T14" fmla="*/ 0 w 11"/>
                <a:gd name="T15" fmla="*/ 7 h 26"/>
                <a:gd name="T16" fmla="*/ 6 w 11"/>
                <a:gd name="T17" fmla="*/ 23 h 26"/>
                <a:gd name="T18" fmla="*/ 7 w 11"/>
                <a:gd name="T19" fmla="*/ 26 h 26"/>
                <a:gd name="T20" fmla="*/ 8 w 11"/>
                <a:gd name="T21" fmla="*/ 25 h 26"/>
                <a:gd name="T22" fmla="*/ 8 w 11"/>
                <a:gd name="T23" fmla="*/ 24 h 26"/>
                <a:gd name="T24" fmla="*/ 11 w 11"/>
                <a:gd name="T25" fmla="*/ 18 h 26"/>
                <a:gd name="T26" fmla="*/ 10 w 11"/>
                <a:gd name="T27" fmla="*/ 15 h 26"/>
                <a:gd name="T28" fmla="*/ 10 w 11"/>
                <a:gd name="T2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6">
                  <a:moveTo>
                    <a:pt x="10" y="14"/>
                  </a:moveTo>
                  <a:cubicBezTo>
                    <a:pt x="10" y="13"/>
                    <a:pt x="10" y="12"/>
                    <a:pt x="10" y="11"/>
                  </a:cubicBezTo>
                  <a:cubicBezTo>
                    <a:pt x="10" y="10"/>
                    <a:pt x="10" y="10"/>
                    <a:pt x="10" y="9"/>
                  </a:cubicBezTo>
                  <a:cubicBezTo>
                    <a:pt x="9" y="7"/>
                    <a:pt x="9" y="4"/>
                    <a:pt x="8" y="2"/>
                  </a:cubicBezTo>
                  <a:cubicBezTo>
                    <a:pt x="8" y="1"/>
                    <a:pt x="8" y="1"/>
                    <a:pt x="8" y="0"/>
                  </a:cubicBezTo>
                  <a:cubicBezTo>
                    <a:pt x="8" y="0"/>
                    <a:pt x="8" y="1"/>
                    <a:pt x="7" y="1"/>
                  </a:cubicBezTo>
                  <a:cubicBezTo>
                    <a:pt x="6" y="4"/>
                    <a:pt x="4" y="7"/>
                    <a:pt x="1" y="7"/>
                  </a:cubicBezTo>
                  <a:cubicBezTo>
                    <a:pt x="0" y="7"/>
                    <a:pt x="0" y="7"/>
                    <a:pt x="0" y="7"/>
                  </a:cubicBezTo>
                  <a:cubicBezTo>
                    <a:pt x="3" y="11"/>
                    <a:pt x="6" y="19"/>
                    <a:pt x="6" y="23"/>
                  </a:cubicBezTo>
                  <a:cubicBezTo>
                    <a:pt x="6" y="24"/>
                    <a:pt x="6" y="25"/>
                    <a:pt x="7" y="26"/>
                  </a:cubicBezTo>
                  <a:cubicBezTo>
                    <a:pt x="7" y="25"/>
                    <a:pt x="8" y="25"/>
                    <a:pt x="8" y="25"/>
                  </a:cubicBezTo>
                  <a:cubicBezTo>
                    <a:pt x="8" y="24"/>
                    <a:pt x="8" y="24"/>
                    <a:pt x="8" y="24"/>
                  </a:cubicBezTo>
                  <a:cubicBezTo>
                    <a:pt x="9" y="22"/>
                    <a:pt x="10" y="20"/>
                    <a:pt x="11" y="18"/>
                  </a:cubicBezTo>
                  <a:cubicBezTo>
                    <a:pt x="11" y="17"/>
                    <a:pt x="11" y="16"/>
                    <a:pt x="10" y="15"/>
                  </a:cubicBezTo>
                  <a:cubicBezTo>
                    <a:pt x="10" y="14"/>
                    <a:pt x="10" y="14"/>
                    <a:pt x="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2" name="Freeform 1120"/>
            <p:cNvSpPr>
              <a:spLocks/>
            </p:cNvSpPr>
            <p:nvPr/>
          </p:nvSpPr>
          <p:spPr bwMode="auto">
            <a:xfrm>
              <a:off x="4008" y="1922"/>
              <a:ext cx="294" cy="311"/>
            </a:xfrm>
            <a:custGeom>
              <a:avLst/>
              <a:gdLst>
                <a:gd name="T0" fmla="*/ 267 w 308"/>
                <a:gd name="T1" fmla="*/ 152 h 326"/>
                <a:gd name="T2" fmla="*/ 280 w 308"/>
                <a:gd name="T3" fmla="*/ 137 h 326"/>
                <a:gd name="T4" fmla="*/ 293 w 308"/>
                <a:gd name="T5" fmla="*/ 104 h 326"/>
                <a:gd name="T6" fmla="*/ 307 w 308"/>
                <a:gd name="T7" fmla="*/ 93 h 326"/>
                <a:gd name="T8" fmla="*/ 304 w 308"/>
                <a:gd name="T9" fmla="*/ 90 h 326"/>
                <a:gd name="T10" fmla="*/ 300 w 308"/>
                <a:gd name="T11" fmla="*/ 83 h 326"/>
                <a:gd name="T12" fmla="*/ 276 w 308"/>
                <a:gd name="T13" fmla="*/ 85 h 326"/>
                <a:gd name="T14" fmla="*/ 261 w 308"/>
                <a:gd name="T15" fmla="*/ 97 h 326"/>
                <a:gd name="T16" fmla="*/ 258 w 308"/>
                <a:gd name="T17" fmla="*/ 98 h 326"/>
                <a:gd name="T18" fmla="*/ 258 w 308"/>
                <a:gd name="T19" fmla="*/ 108 h 326"/>
                <a:gd name="T20" fmla="*/ 242 w 308"/>
                <a:gd name="T21" fmla="*/ 110 h 326"/>
                <a:gd name="T22" fmla="*/ 227 w 308"/>
                <a:gd name="T23" fmla="*/ 107 h 326"/>
                <a:gd name="T24" fmla="*/ 224 w 308"/>
                <a:gd name="T25" fmla="*/ 107 h 326"/>
                <a:gd name="T26" fmla="*/ 222 w 308"/>
                <a:gd name="T27" fmla="*/ 104 h 326"/>
                <a:gd name="T28" fmla="*/ 222 w 308"/>
                <a:gd name="T29" fmla="*/ 102 h 326"/>
                <a:gd name="T30" fmla="*/ 221 w 308"/>
                <a:gd name="T31" fmla="*/ 94 h 326"/>
                <a:gd name="T32" fmla="*/ 218 w 308"/>
                <a:gd name="T33" fmla="*/ 101 h 326"/>
                <a:gd name="T34" fmla="*/ 188 w 308"/>
                <a:gd name="T35" fmla="*/ 110 h 326"/>
                <a:gd name="T36" fmla="*/ 162 w 308"/>
                <a:gd name="T37" fmla="*/ 102 h 326"/>
                <a:gd name="T38" fmla="*/ 136 w 308"/>
                <a:gd name="T39" fmla="*/ 88 h 326"/>
                <a:gd name="T40" fmla="*/ 135 w 308"/>
                <a:gd name="T41" fmla="*/ 68 h 326"/>
                <a:gd name="T42" fmla="*/ 136 w 308"/>
                <a:gd name="T43" fmla="*/ 66 h 326"/>
                <a:gd name="T44" fmla="*/ 132 w 308"/>
                <a:gd name="T45" fmla="*/ 62 h 326"/>
                <a:gd name="T46" fmla="*/ 112 w 308"/>
                <a:gd name="T47" fmla="*/ 41 h 326"/>
                <a:gd name="T48" fmla="*/ 121 w 308"/>
                <a:gd name="T49" fmla="*/ 32 h 326"/>
                <a:gd name="T50" fmla="*/ 116 w 308"/>
                <a:gd name="T51" fmla="*/ 16 h 326"/>
                <a:gd name="T52" fmla="*/ 116 w 308"/>
                <a:gd name="T53" fmla="*/ 13 h 326"/>
                <a:gd name="T54" fmla="*/ 106 w 308"/>
                <a:gd name="T55" fmla="*/ 1 h 326"/>
                <a:gd name="T56" fmla="*/ 102 w 308"/>
                <a:gd name="T57" fmla="*/ 1 h 326"/>
                <a:gd name="T58" fmla="*/ 97 w 308"/>
                <a:gd name="T59" fmla="*/ 8 h 326"/>
                <a:gd name="T60" fmla="*/ 83 w 308"/>
                <a:gd name="T61" fmla="*/ 13 h 326"/>
                <a:gd name="T62" fmla="*/ 64 w 308"/>
                <a:gd name="T63" fmla="*/ 11 h 326"/>
                <a:gd name="T64" fmla="*/ 67 w 308"/>
                <a:gd name="T65" fmla="*/ 27 h 326"/>
                <a:gd name="T66" fmla="*/ 79 w 308"/>
                <a:gd name="T67" fmla="*/ 38 h 326"/>
                <a:gd name="T68" fmla="*/ 68 w 308"/>
                <a:gd name="T69" fmla="*/ 59 h 326"/>
                <a:gd name="T70" fmla="*/ 53 w 308"/>
                <a:gd name="T71" fmla="*/ 82 h 326"/>
                <a:gd name="T72" fmla="*/ 36 w 308"/>
                <a:gd name="T73" fmla="*/ 97 h 326"/>
                <a:gd name="T74" fmla="*/ 23 w 308"/>
                <a:gd name="T75" fmla="*/ 97 h 326"/>
                <a:gd name="T76" fmla="*/ 21 w 308"/>
                <a:gd name="T77" fmla="*/ 113 h 326"/>
                <a:gd name="T78" fmla="*/ 8 w 308"/>
                <a:gd name="T79" fmla="*/ 140 h 326"/>
                <a:gd name="T80" fmla="*/ 2 w 308"/>
                <a:gd name="T81" fmla="*/ 148 h 326"/>
                <a:gd name="T82" fmla="*/ 9 w 308"/>
                <a:gd name="T83" fmla="*/ 162 h 326"/>
                <a:gd name="T84" fmla="*/ 43 w 308"/>
                <a:gd name="T85" fmla="*/ 161 h 326"/>
                <a:gd name="T86" fmla="*/ 50 w 308"/>
                <a:gd name="T87" fmla="*/ 198 h 326"/>
                <a:gd name="T88" fmla="*/ 73 w 308"/>
                <a:gd name="T89" fmla="*/ 270 h 326"/>
                <a:gd name="T90" fmla="*/ 106 w 308"/>
                <a:gd name="T91" fmla="*/ 320 h 326"/>
                <a:gd name="T92" fmla="*/ 127 w 308"/>
                <a:gd name="T93" fmla="*/ 279 h 326"/>
                <a:gd name="T94" fmla="*/ 145 w 308"/>
                <a:gd name="T95" fmla="*/ 229 h 326"/>
                <a:gd name="T96" fmla="*/ 198 w 308"/>
                <a:gd name="T97" fmla="*/ 185 h 326"/>
                <a:gd name="T98" fmla="*/ 224 w 308"/>
                <a:gd name="T99" fmla="*/ 165 h 326"/>
                <a:gd name="T100" fmla="*/ 223 w 308"/>
                <a:gd name="T101" fmla="*/ 159 h 326"/>
                <a:gd name="T102" fmla="*/ 221 w 308"/>
                <a:gd name="T103" fmla="*/ 152 h 326"/>
                <a:gd name="T104" fmla="*/ 217 w 308"/>
                <a:gd name="T105" fmla="*/ 130 h 326"/>
                <a:gd name="T106" fmla="*/ 216 w 308"/>
                <a:gd name="T107" fmla="*/ 115 h 326"/>
                <a:gd name="T108" fmla="*/ 240 w 308"/>
                <a:gd name="T109" fmla="*/ 126 h 326"/>
                <a:gd name="T110" fmla="*/ 252 w 308"/>
                <a:gd name="T111" fmla="*/ 151 h 326"/>
                <a:gd name="T112" fmla="*/ 265 w 308"/>
                <a:gd name="T11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8" h="326">
                  <a:moveTo>
                    <a:pt x="265" y="162"/>
                  </a:moveTo>
                  <a:cubicBezTo>
                    <a:pt x="266" y="161"/>
                    <a:pt x="266" y="161"/>
                    <a:pt x="266" y="161"/>
                  </a:cubicBezTo>
                  <a:cubicBezTo>
                    <a:pt x="266" y="161"/>
                    <a:pt x="266" y="160"/>
                    <a:pt x="266" y="160"/>
                  </a:cubicBezTo>
                  <a:cubicBezTo>
                    <a:pt x="266" y="160"/>
                    <a:pt x="266" y="159"/>
                    <a:pt x="266" y="159"/>
                  </a:cubicBezTo>
                  <a:cubicBezTo>
                    <a:pt x="266" y="156"/>
                    <a:pt x="266" y="154"/>
                    <a:pt x="267" y="152"/>
                  </a:cubicBezTo>
                  <a:cubicBezTo>
                    <a:pt x="268" y="151"/>
                    <a:pt x="268" y="148"/>
                    <a:pt x="268" y="146"/>
                  </a:cubicBezTo>
                  <a:cubicBezTo>
                    <a:pt x="268" y="143"/>
                    <a:pt x="269" y="140"/>
                    <a:pt x="271" y="140"/>
                  </a:cubicBezTo>
                  <a:cubicBezTo>
                    <a:pt x="272" y="140"/>
                    <a:pt x="272" y="140"/>
                    <a:pt x="274" y="141"/>
                  </a:cubicBezTo>
                  <a:cubicBezTo>
                    <a:pt x="275" y="141"/>
                    <a:pt x="277" y="141"/>
                    <a:pt x="278" y="141"/>
                  </a:cubicBezTo>
                  <a:cubicBezTo>
                    <a:pt x="278" y="140"/>
                    <a:pt x="279" y="139"/>
                    <a:pt x="280" y="137"/>
                  </a:cubicBezTo>
                  <a:cubicBezTo>
                    <a:pt x="281" y="134"/>
                    <a:pt x="282" y="131"/>
                    <a:pt x="282" y="129"/>
                  </a:cubicBezTo>
                  <a:cubicBezTo>
                    <a:pt x="281" y="126"/>
                    <a:pt x="283" y="124"/>
                    <a:pt x="284" y="121"/>
                  </a:cubicBezTo>
                  <a:cubicBezTo>
                    <a:pt x="284" y="119"/>
                    <a:pt x="285" y="117"/>
                    <a:pt x="285" y="115"/>
                  </a:cubicBezTo>
                  <a:cubicBezTo>
                    <a:pt x="285" y="110"/>
                    <a:pt x="288" y="108"/>
                    <a:pt x="291" y="106"/>
                  </a:cubicBezTo>
                  <a:cubicBezTo>
                    <a:pt x="292" y="106"/>
                    <a:pt x="293" y="105"/>
                    <a:pt x="293" y="104"/>
                  </a:cubicBezTo>
                  <a:cubicBezTo>
                    <a:pt x="295" y="103"/>
                    <a:pt x="300" y="99"/>
                    <a:pt x="303" y="99"/>
                  </a:cubicBezTo>
                  <a:cubicBezTo>
                    <a:pt x="304" y="99"/>
                    <a:pt x="305" y="100"/>
                    <a:pt x="306" y="101"/>
                  </a:cubicBezTo>
                  <a:cubicBezTo>
                    <a:pt x="306" y="101"/>
                    <a:pt x="306" y="101"/>
                    <a:pt x="306" y="102"/>
                  </a:cubicBezTo>
                  <a:cubicBezTo>
                    <a:pt x="305" y="99"/>
                    <a:pt x="305" y="97"/>
                    <a:pt x="305" y="95"/>
                  </a:cubicBezTo>
                  <a:cubicBezTo>
                    <a:pt x="305" y="94"/>
                    <a:pt x="306" y="93"/>
                    <a:pt x="307" y="93"/>
                  </a:cubicBezTo>
                  <a:cubicBezTo>
                    <a:pt x="307" y="93"/>
                    <a:pt x="307" y="92"/>
                    <a:pt x="308" y="92"/>
                  </a:cubicBezTo>
                  <a:cubicBezTo>
                    <a:pt x="308" y="92"/>
                    <a:pt x="308" y="92"/>
                    <a:pt x="308" y="92"/>
                  </a:cubicBezTo>
                  <a:cubicBezTo>
                    <a:pt x="308" y="92"/>
                    <a:pt x="308" y="91"/>
                    <a:pt x="308" y="91"/>
                  </a:cubicBezTo>
                  <a:cubicBezTo>
                    <a:pt x="308" y="91"/>
                    <a:pt x="308" y="91"/>
                    <a:pt x="308" y="91"/>
                  </a:cubicBezTo>
                  <a:cubicBezTo>
                    <a:pt x="304" y="90"/>
                    <a:pt x="304" y="90"/>
                    <a:pt x="304" y="90"/>
                  </a:cubicBezTo>
                  <a:cubicBezTo>
                    <a:pt x="306" y="90"/>
                    <a:pt x="306" y="90"/>
                    <a:pt x="306" y="90"/>
                  </a:cubicBezTo>
                  <a:cubicBezTo>
                    <a:pt x="305" y="89"/>
                    <a:pt x="304" y="89"/>
                    <a:pt x="303" y="88"/>
                  </a:cubicBezTo>
                  <a:cubicBezTo>
                    <a:pt x="303" y="88"/>
                    <a:pt x="303" y="88"/>
                    <a:pt x="303" y="88"/>
                  </a:cubicBezTo>
                  <a:cubicBezTo>
                    <a:pt x="303" y="87"/>
                    <a:pt x="302" y="87"/>
                    <a:pt x="302" y="86"/>
                  </a:cubicBezTo>
                  <a:cubicBezTo>
                    <a:pt x="302" y="85"/>
                    <a:pt x="301" y="84"/>
                    <a:pt x="300" y="83"/>
                  </a:cubicBezTo>
                  <a:cubicBezTo>
                    <a:pt x="299" y="82"/>
                    <a:pt x="298" y="80"/>
                    <a:pt x="298" y="79"/>
                  </a:cubicBezTo>
                  <a:cubicBezTo>
                    <a:pt x="297" y="79"/>
                    <a:pt x="296" y="80"/>
                    <a:pt x="295" y="80"/>
                  </a:cubicBezTo>
                  <a:cubicBezTo>
                    <a:pt x="293" y="82"/>
                    <a:pt x="291" y="81"/>
                    <a:pt x="289" y="81"/>
                  </a:cubicBezTo>
                  <a:cubicBezTo>
                    <a:pt x="286" y="80"/>
                    <a:pt x="284" y="80"/>
                    <a:pt x="281" y="81"/>
                  </a:cubicBezTo>
                  <a:cubicBezTo>
                    <a:pt x="279" y="82"/>
                    <a:pt x="277" y="84"/>
                    <a:pt x="276" y="85"/>
                  </a:cubicBezTo>
                  <a:cubicBezTo>
                    <a:pt x="274" y="87"/>
                    <a:pt x="273" y="88"/>
                    <a:pt x="270" y="87"/>
                  </a:cubicBezTo>
                  <a:cubicBezTo>
                    <a:pt x="270" y="87"/>
                    <a:pt x="270" y="88"/>
                    <a:pt x="270" y="88"/>
                  </a:cubicBezTo>
                  <a:cubicBezTo>
                    <a:pt x="269" y="89"/>
                    <a:pt x="269" y="90"/>
                    <a:pt x="268" y="91"/>
                  </a:cubicBezTo>
                  <a:cubicBezTo>
                    <a:pt x="267" y="92"/>
                    <a:pt x="266" y="93"/>
                    <a:pt x="266" y="93"/>
                  </a:cubicBezTo>
                  <a:cubicBezTo>
                    <a:pt x="264" y="95"/>
                    <a:pt x="263" y="97"/>
                    <a:pt x="261" y="97"/>
                  </a:cubicBezTo>
                  <a:cubicBezTo>
                    <a:pt x="261" y="97"/>
                    <a:pt x="261" y="97"/>
                    <a:pt x="261" y="97"/>
                  </a:cubicBezTo>
                  <a:cubicBezTo>
                    <a:pt x="260" y="97"/>
                    <a:pt x="260" y="97"/>
                    <a:pt x="259" y="97"/>
                  </a:cubicBezTo>
                  <a:cubicBezTo>
                    <a:pt x="259" y="97"/>
                    <a:pt x="259" y="97"/>
                    <a:pt x="259" y="97"/>
                  </a:cubicBezTo>
                  <a:cubicBezTo>
                    <a:pt x="259" y="98"/>
                    <a:pt x="258" y="98"/>
                    <a:pt x="258" y="98"/>
                  </a:cubicBezTo>
                  <a:cubicBezTo>
                    <a:pt x="258" y="98"/>
                    <a:pt x="258" y="98"/>
                    <a:pt x="258" y="98"/>
                  </a:cubicBezTo>
                  <a:cubicBezTo>
                    <a:pt x="258" y="99"/>
                    <a:pt x="258" y="100"/>
                    <a:pt x="259" y="101"/>
                  </a:cubicBezTo>
                  <a:cubicBezTo>
                    <a:pt x="259" y="101"/>
                    <a:pt x="259" y="101"/>
                    <a:pt x="259" y="102"/>
                  </a:cubicBezTo>
                  <a:cubicBezTo>
                    <a:pt x="259" y="102"/>
                    <a:pt x="259" y="102"/>
                    <a:pt x="259" y="102"/>
                  </a:cubicBezTo>
                  <a:cubicBezTo>
                    <a:pt x="259" y="102"/>
                    <a:pt x="259" y="103"/>
                    <a:pt x="259" y="103"/>
                  </a:cubicBezTo>
                  <a:cubicBezTo>
                    <a:pt x="259" y="105"/>
                    <a:pt x="259" y="106"/>
                    <a:pt x="258" y="108"/>
                  </a:cubicBezTo>
                  <a:cubicBezTo>
                    <a:pt x="257" y="110"/>
                    <a:pt x="254" y="111"/>
                    <a:pt x="251" y="110"/>
                  </a:cubicBezTo>
                  <a:cubicBezTo>
                    <a:pt x="249" y="110"/>
                    <a:pt x="247" y="110"/>
                    <a:pt x="246" y="110"/>
                  </a:cubicBezTo>
                  <a:cubicBezTo>
                    <a:pt x="245" y="110"/>
                    <a:pt x="244" y="110"/>
                    <a:pt x="243" y="110"/>
                  </a:cubicBezTo>
                  <a:cubicBezTo>
                    <a:pt x="243" y="110"/>
                    <a:pt x="243" y="111"/>
                    <a:pt x="243" y="111"/>
                  </a:cubicBezTo>
                  <a:cubicBezTo>
                    <a:pt x="243" y="111"/>
                    <a:pt x="242" y="110"/>
                    <a:pt x="242" y="110"/>
                  </a:cubicBezTo>
                  <a:cubicBezTo>
                    <a:pt x="242" y="110"/>
                    <a:pt x="242" y="110"/>
                    <a:pt x="241" y="110"/>
                  </a:cubicBezTo>
                  <a:cubicBezTo>
                    <a:pt x="240" y="110"/>
                    <a:pt x="239" y="110"/>
                    <a:pt x="238" y="110"/>
                  </a:cubicBezTo>
                  <a:cubicBezTo>
                    <a:pt x="237" y="109"/>
                    <a:pt x="236" y="109"/>
                    <a:pt x="235" y="109"/>
                  </a:cubicBezTo>
                  <a:cubicBezTo>
                    <a:pt x="233" y="110"/>
                    <a:pt x="230" y="109"/>
                    <a:pt x="229" y="108"/>
                  </a:cubicBezTo>
                  <a:cubicBezTo>
                    <a:pt x="228" y="108"/>
                    <a:pt x="228" y="108"/>
                    <a:pt x="227" y="107"/>
                  </a:cubicBezTo>
                  <a:cubicBezTo>
                    <a:pt x="227" y="108"/>
                    <a:pt x="227" y="108"/>
                    <a:pt x="227" y="108"/>
                  </a:cubicBezTo>
                  <a:cubicBezTo>
                    <a:pt x="226" y="108"/>
                    <a:pt x="226" y="107"/>
                    <a:pt x="226" y="107"/>
                  </a:cubicBezTo>
                  <a:cubicBezTo>
                    <a:pt x="226" y="107"/>
                    <a:pt x="225" y="107"/>
                    <a:pt x="225" y="107"/>
                  </a:cubicBezTo>
                  <a:cubicBezTo>
                    <a:pt x="225" y="107"/>
                    <a:pt x="225" y="107"/>
                    <a:pt x="224" y="107"/>
                  </a:cubicBezTo>
                  <a:cubicBezTo>
                    <a:pt x="224" y="107"/>
                    <a:pt x="224" y="107"/>
                    <a:pt x="224" y="107"/>
                  </a:cubicBezTo>
                  <a:cubicBezTo>
                    <a:pt x="224" y="106"/>
                    <a:pt x="224" y="106"/>
                    <a:pt x="224" y="106"/>
                  </a:cubicBezTo>
                  <a:cubicBezTo>
                    <a:pt x="224" y="107"/>
                    <a:pt x="224" y="107"/>
                    <a:pt x="224" y="107"/>
                  </a:cubicBezTo>
                  <a:cubicBezTo>
                    <a:pt x="222" y="104"/>
                    <a:pt x="222" y="104"/>
                    <a:pt x="222" y="104"/>
                  </a:cubicBezTo>
                  <a:cubicBezTo>
                    <a:pt x="222" y="104"/>
                    <a:pt x="222" y="104"/>
                    <a:pt x="222" y="104"/>
                  </a:cubicBezTo>
                  <a:cubicBezTo>
                    <a:pt x="222" y="104"/>
                    <a:pt x="222" y="104"/>
                    <a:pt x="222" y="104"/>
                  </a:cubicBezTo>
                  <a:cubicBezTo>
                    <a:pt x="222" y="104"/>
                    <a:pt x="222" y="104"/>
                    <a:pt x="222" y="104"/>
                  </a:cubicBezTo>
                  <a:cubicBezTo>
                    <a:pt x="222" y="103"/>
                    <a:pt x="222" y="103"/>
                    <a:pt x="222" y="103"/>
                  </a:cubicBezTo>
                  <a:cubicBezTo>
                    <a:pt x="222" y="103"/>
                    <a:pt x="222" y="103"/>
                    <a:pt x="222" y="103"/>
                  </a:cubicBezTo>
                  <a:cubicBezTo>
                    <a:pt x="222" y="103"/>
                    <a:pt x="222" y="102"/>
                    <a:pt x="222" y="102"/>
                  </a:cubicBezTo>
                  <a:cubicBezTo>
                    <a:pt x="222" y="102"/>
                    <a:pt x="222" y="102"/>
                    <a:pt x="222" y="102"/>
                  </a:cubicBezTo>
                  <a:cubicBezTo>
                    <a:pt x="221" y="101"/>
                    <a:pt x="221" y="101"/>
                    <a:pt x="221" y="100"/>
                  </a:cubicBezTo>
                  <a:cubicBezTo>
                    <a:pt x="221" y="100"/>
                    <a:pt x="221" y="100"/>
                    <a:pt x="221" y="100"/>
                  </a:cubicBezTo>
                  <a:cubicBezTo>
                    <a:pt x="221" y="99"/>
                    <a:pt x="221" y="98"/>
                    <a:pt x="222" y="97"/>
                  </a:cubicBezTo>
                  <a:cubicBezTo>
                    <a:pt x="222" y="97"/>
                    <a:pt x="222" y="97"/>
                    <a:pt x="222" y="97"/>
                  </a:cubicBezTo>
                  <a:cubicBezTo>
                    <a:pt x="222" y="96"/>
                    <a:pt x="221" y="95"/>
                    <a:pt x="221" y="94"/>
                  </a:cubicBezTo>
                  <a:cubicBezTo>
                    <a:pt x="220" y="95"/>
                    <a:pt x="219" y="95"/>
                    <a:pt x="218" y="96"/>
                  </a:cubicBezTo>
                  <a:cubicBezTo>
                    <a:pt x="218" y="96"/>
                    <a:pt x="218" y="96"/>
                    <a:pt x="218" y="96"/>
                  </a:cubicBezTo>
                  <a:cubicBezTo>
                    <a:pt x="218" y="96"/>
                    <a:pt x="218" y="96"/>
                    <a:pt x="218" y="96"/>
                  </a:cubicBezTo>
                  <a:cubicBezTo>
                    <a:pt x="218" y="97"/>
                    <a:pt x="217" y="97"/>
                    <a:pt x="217" y="98"/>
                  </a:cubicBezTo>
                  <a:cubicBezTo>
                    <a:pt x="217" y="99"/>
                    <a:pt x="218" y="100"/>
                    <a:pt x="218" y="101"/>
                  </a:cubicBezTo>
                  <a:cubicBezTo>
                    <a:pt x="218" y="104"/>
                    <a:pt x="219" y="108"/>
                    <a:pt x="216" y="111"/>
                  </a:cubicBezTo>
                  <a:cubicBezTo>
                    <a:pt x="214" y="113"/>
                    <a:pt x="206" y="114"/>
                    <a:pt x="202" y="114"/>
                  </a:cubicBezTo>
                  <a:cubicBezTo>
                    <a:pt x="201" y="114"/>
                    <a:pt x="200" y="114"/>
                    <a:pt x="199" y="114"/>
                  </a:cubicBezTo>
                  <a:cubicBezTo>
                    <a:pt x="196" y="114"/>
                    <a:pt x="195" y="113"/>
                    <a:pt x="194" y="112"/>
                  </a:cubicBezTo>
                  <a:cubicBezTo>
                    <a:pt x="193" y="112"/>
                    <a:pt x="190" y="111"/>
                    <a:pt x="188" y="110"/>
                  </a:cubicBezTo>
                  <a:cubicBezTo>
                    <a:pt x="183" y="109"/>
                    <a:pt x="179" y="108"/>
                    <a:pt x="179" y="105"/>
                  </a:cubicBezTo>
                  <a:cubicBezTo>
                    <a:pt x="178" y="104"/>
                    <a:pt x="176" y="101"/>
                    <a:pt x="175" y="101"/>
                  </a:cubicBezTo>
                  <a:cubicBezTo>
                    <a:pt x="174" y="101"/>
                    <a:pt x="172" y="101"/>
                    <a:pt x="171" y="102"/>
                  </a:cubicBezTo>
                  <a:cubicBezTo>
                    <a:pt x="168" y="103"/>
                    <a:pt x="164" y="104"/>
                    <a:pt x="163" y="102"/>
                  </a:cubicBezTo>
                  <a:cubicBezTo>
                    <a:pt x="162" y="102"/>
                    <a:pt x="162" y="102"/>
                    <a:pt x="162" y="102"/>
                  </a:cubicBezTo>
                  <a:cubicBezTo>
                    <a:pt x="161" y="101"/>
                    <a:pt x="158" y="99"/>
                    <a:pt x="156" y="98"/>
                  </a:cubicBezTo>
                  <a:cubicBezTo>
                    <a:pt x="155" y="98"/>
                    <a:pt x="155" y="97"/>
                    <a:pt x="154" y="97"/>
                  </a:cubicBezTo>
                  <a:cubicBezTo>
                    <a:pt x="152" y="97"/>
                    <a:pt x="145" y="95"/>
                    <a:pt x="144" y="92"/>
                  </a:cubicBezTo>
                  <a:cubicBezTo>
                    <a:pt x="144" y="91"/>
                    <a:pt x="142" y="91"/>
                    <a:pt x="141" y="90"/>
                  </a:cubicBezTo>
                  <a:cubicBezTo>
                    <a:pt x="139" y="90"/>
                    <a:pt x="137" y="89"/>
                    <a:pt x="136" y="88"/>
                  </a:cubicBezTo>
                  <a:cubicBezTo>
                    <a:pt x="135" y="87"/>
                    <a:pt x="134" y="87"/>
                    <a:pt x="134" y="86"/>
                  </a:cubicBezTo>
                  <a:cubicBezTo>
                    <a:pt x="132" y="86"/>
                    <a:pt x="129" y="85"/>
                    <a:pt x="129" y="82"/>
                  </a:cubicBezTo>
                  <a:cubicBezTo>
                    <a:pt x="129" y="81"/>
                    <a:pt x="130" y="79"/>
                    <a:pt x="130" y="78"/>
                  </a:cubicBezTo>
                  <a:cubicBezTo>
                    <a:pt x="131" y="76"/>
                    <a:pt x="131" y="75"/>
                    <a:pt x="131" y="73"/>
                  </a:cubicBezTo>
                  <a:cubicBezTo>
                    <a:pt x="131" y="71"/>
                    <a:pt x="133" y="69"/>
                    <a:pt x="135" y="68"/>
                  </a:cubicBezTo>
                  <a:cubicBezTo>
                    <a:pt x="135" y="67"/>
                    <a:pt x="135" y="67"/>
                    <a:pt x="136" y="67"/>
                  </a:cubicBezTo>
                  <a:cubicBezTo>
                    <a:pt x="136" y="67"/>
                    <a:pt x="136" y="67"/>
                    <a:pt x="136" y="67"/>
                  </a:cubicBezTo>
                  <a:cubicBezTo>
                    <a:pt x="136" y="67"/>
                    <a:pt x="136" y="66"/>
                    <a:pt x="136" y="66"/>
                  </a:cubicBezTo>
                  <a:cubicBezTo>
                    <a:pt x="136" y="66"/>
                    <a:pt x="136" y="66"/>
                    <a:pt x="136" y="66"/>
                  </a:cubicBezTo>
                  <a:cubicBezTo>
                    <a:pt x="136" y="66"/>
                    <a:pt x="136" y="66"/>
                    <a:pt x="136" y="66"/>
                  </a:cubicBezTo>
                  <a:cubicBezTo>
                    <a:pt x="136" y="66"/>
                    <a:pt x="135" y="65"/>
                    <a:pt x="135" y="65"/>
                  </a:cubicBezTo>
                  <a:cubicBezTo>
                    <a:pt x="135" y="65"/>
                    <a:pt x="135" y="65"/>
                    <a:pt x="135" y="65"/>
                  </a:cubicBezTo>
                  <a:cubicBezTo>
                    <a:pt x="134" y="64"/>
                    <a:pt x="133" y="64"/>
                    <a:pt x="132" y="63"/>
                  </a:cubicBezTo>
                  <a:cubicBezTo>
                    <a:pt x="132" y="63"/>
                    <a:pt x="132" y="63"/>
                    <a:pt x="132" y="63"/>
                  </a:cubicBezTo>
                  <a:cubicBezTo>
                    <a:pt x="132" y="62"/>
                    <a:pt x="132" y="62"/>
                    <a:pt x="132" y="62"/>
                  </a:cubicBezTo>
                  <a:cubicBezTo>
                    <a:pt x="131" y="61"/>
                    <a:pt x="128" y="58"/>
                    <a:pt x="127" y="58"/>
                  </a:cubicBezTo>
                  <a:cubicBezTo>
                    <a:pt x="124" y="58"/>
                    <a:pt x="122" y="55"/>
                    <a:pt x="120" y="54"/>
                  </a:cubicBezTo>
                  <a:cubicBezTo>
                    <a:pt x="119" y="52"/>
                    <a:pt x="118" y="51"/>
                    <a:pt x="117" y="51"/>
                  </a:cubicBezTo>
                  <a:cubicBezTo>
                    <a:pt x="114" y="51"/>
                    <a:pt x="113" y="47"/>
                    <a:pt x="113" y="44"/>
                  </a:cubicBezTo>
                  <a:cubicBezTo>
                    <a:pt x="113" y="43"/>
                    <a:pt x="112" y="42"/>
                    <a:pt x="112" y="41"/>
                  </a:cubicBezTo>
                  <a:cubicBezTo>
                    <a:pt x="110" y="39"/>
                    <a:pt x="110" y="36"/>
                    <a:pt x="111" y="35"/>
                  </a:cubicBezTo>
                  <a:cubicBezTo>
                    <a:pt x="112" y="32"/>
                    <a:pt x="115" y="32"/>
                    <a:pt x="118" y="34"/>
                  </a:cubicBezTo>
                  <a:cubicBezTo>
                    <a:pt x="118" y="34"/>
                    <a:pt x="119" y="34"/>
                    <a:pt x="119" y="34"/>
                  </a:cubicBezTo>
                  <a:cubicBezTo>
                    <a:pt x="120" y="34"/>
                    <a:pt x="121" y="34"/>
                    <a:pt x="121" y="33"/>
                  </a:cubicBezTo>
                  <a:cubicBezTo>
                    <a:pt x="121" y="33"/>
                    <a:pt x="122" y="33"/>
                    <a:pt x="121" y="32"/>
                  </a:cubicBezTo>
                  <a:cubicBezTo>
                    <a:pt x="120" y="31"/>
                    <a:pt x="119" y="29"/>
                    <a:pt x="118" y="28"/>
                  </a:cubicBezTo>
                  <a:cubicBezTo>
                    <a:pt x="116" y="25"/>
                    <a:pt x="115" y="23"/>
                    <a:pt x="115" y="21"/>
                  </a:cubicBezTo>
                  <a:cubicBezTo>
                    <a:pt x="115" y="21"/>
                    <a:pt x="115" y="20"/>
                    <a:pt x="115" y="18"/>
                  </a:cubicBezTo>
                  <a:cubicBezTo>
                    <a:pt x="115" y="17"/>
                    <a:pt x="115" y="17"/>
                    <a:pt x="115" y="17"/>
                  </a:cubicBezTo>
                  <a:cubicBezTo>
                    <a:pt x="115" y="16"/>
                    <a:pt x="116" y="16"/>
                    <a:pt x="116" y="16"/>
                  </a:cubicBezTo>
                  <a:cubicBezTo>
                    <a:pt x="116" y="16"/>
                    <a:pt x="116" y="16"/>
                    <a:pt x="116" y="16"/>
                  </a:cubicBezTo>
                  <a:cubicBezTo>
                    <a:pt x="116" y="15"/>
                    <a:pt x="116" y="15"/>
                    <a:pt x="116" y="15"/>
                  </a:cubicBezTo>
                  <a:cubicBezTo>
                    <a:pt x="116" y="15"/>
                    <a:pt x="116" y="15"/>
                    <a:pt x="116" y="15"/>
                  </a:cubicBezTo>
                  <a:cubicBezTo>
                    <a:pt x="116" y="14"/>
                    <a:pt x="116" y="13"/>
                    <a:pt x="116" y="13"/>
                  </a:cubicBezTo>
                  <a:cubicBezTo>
                    <a:pt x="116" y="13"/>
                    <a:pt x="116" y="13"/>
                    <a:pt x="116" y="13"/>
                  </a:cubicBezTo>
                  <a:cubicBezTo>
                    <a:pt x="116" y="13"/>
                    <a:pt x="116" y="13"/>
                    <a:pt x="115" y="13"/>
                  </a:cubicBezTo>
                  <a:cubicBezTo>
                    <a:pt x="115" y="13"/>
                    <a:pt x="115" y="13"/>
                    <a:pt x="115" y="12"/>
                  </a:cubicBezTo>
                  <a:cubicBezTo>
                    <a:pt x="111" y="10"/>
                    <a:pt x="109" y="7"/>
                    <a:pt x="108" y="4"/>
                  </a:cubicBezTo>
                  <a:cubicBezTo>
                    <a:pt x="107" y="3"/>
                    <a:pt x="107" y="3"/>
                    <a:pt x="107" y="3"/>
                  </a:cubicBezTo>
                  <a:cubicBezTo>
                    <a:pt x="107" y="2"/>
                    <a:pt x="107" y="2"/>
                    <a:pt x="106" y="1"/>
                  </a:cubicBezTo>
                  <a:cubicBezTo>
                    <a:pt x="106" y="1"/>
                    <a:pt x="106" y="1"/>
                    <a:pt x="106" y="1"/>
                  </a:cubicBezTo>
                  <a:cubicBezTo>
                    <a:pt x="105" y="1"/>
                    <a:pt x="105" y="0"/>
                    <a:pt x="105" y="0"/>
                  </a:cubicBezTo>
                  <a:cubicBezTo>
                    <a:pt x="103" y="0"/>
                    <a:pt x="103" y="0"/>
                    <a:pt x="103" y="0"/>
                  </a:cubicBezTo>
                  <a:cubicBezTo>
                    <a:pt x="102" y="0"/>
                    <a:pt x="102" y="0"/>
                    <a:pt x="102" y="0"/>
                  </a:cubicBezTo>
                  <a:cubicBezTo>
                    <a:pt x="102" y="0"/>
                    <a:pt x="102" y="1"/>
                    <a:pt x="102" y="1"/>
                  </a:cubicBezTo>
                  <a:cubicBezTo>
                    <a:pt x="101" y="2"/>
                    <a:pt x="101" y="2"/>
                    <a:pt x="101" y="2"/>
                  </a:cubicBezTo>
                  <a:cubicBezTo>
                    <a:pt x="101" y="2"/>
                    <a:pt x="101" y="2"/>
                    <a:pt x="101" y="2"/>
                  </a:cubicBezTo>
                  <a:cubicBezTo>
                    <a:pt x="101" y="3"/>
                    <a:pt x="100" y="4"/>
                    <a:pt x="100" y="5"/>
                  </a:cubicBezTo>
                  <a:cubicBezTo>
                    <a:pt x="98" y="7"/>
                    <a:pt x="98" y="8"/>
                    <a:pt x="97" y="8"/>
                  </a:cubicBezTo>
                  <a:cubicBezTo>
                    <a:pt x="97" y="8"/>
                    <a:pt x="97" y="8"/>
                    <a:pt x="97" y="8"/>
                  </a:cubicBezTo>
                  <a:cubicBezTo>
                    <a:pt x="97" y="8"/>
                    <a:pt x="97" y="8"/>
                    <a:pt x="97" y="8"/>
                  </a:cubicBezTo>
                  <a:cubicBezTo>
                    <a:pt x="97" y="8"/>
                    <a:pt x="97" y="8"/>
                    <a:pt x="97" y="8"/>
                  </a:cubicBezTo>
                  <a:cubicBezTo>
                    <a:pt x="96" y="8"/>
                    <a:pt x="95" y="9"/>
                    <a:pt x="94" y="9"/>
                  </a:cubicBezTo>
                  <a:cubicBezTo>
                    <a:pt x="91" y="10"/>
                    <a:pt x="88" y="11"/>
                    <a:pt x="86" y="12"/>
                  </a:cubicBezTo>
                  <a:cubicBezTo>
                    <a:pt x="85" y="13"/>
                    <a:pt x="84" y="13"/>
                    <a:pt x="83" y="13"/>
                  </a:cubicBezTo>
                  <a:cubicBezTo>
                    <a:pt x="81" y="13"/>
                    <a:pt x="79" y="13"/>
                    <a:pt x="77" y="12"/>
                  </a:cubicBezTo>
                  <a:cubicBezTo>
                    <a:pt x="76" y="12"/>
                    <a:pt x="76" y="12"/>
                    <a:pt x="75" y="11"/>
                  </a:cubicBezTo>
                  <a:cubicBezTo>
                    <a:pt x="73" y="11"/>
                    <a:pt x="71" y="10"/>
                    <a:pt x="70" y="10"/>
                  </a:cubicBezTo>
                  <a:cubicBezTo>
                    <a:pt x="69" y="10"/>
                    <a:pt x="69" y="10"/>
                    <a:pt x="68" y="10"/>
                  </a:cubicBezTo>
                  <a:cubicBezTo>
                    <a:pt x="66" y="10"/>
                    <a:pt x="65" y="11"/>
                    <a:pt x="64" y="11"/>
                  </a:cubicBezTo>
                  <a:cubicBezTo>
                    <a:pt x="64" y="12"/>
                    <a:pt x="64" y="12"/>
                    <a:pt x="64" y="12"/>
                  </a:cubicBezTo>
                  <a:cubicBezTo>
                    <a:pt x="65" y="13"/>
                    <a:pt x="65" y="14"/>
                    <a:pt x="66" y="16"/>
                  </a:cubicBezTo>
                  <a:cubicBezTo>
                    <a:pt x="66" y="18"/>
                    <a:pt x="66" y="21"/>
                    <a:pt x="66" y="23"/>
                  </a:cubicBezTo>
                  <a:cubicBezTo>
                    <a:pt x="66" y="23"/>
                    <a:pt x="66" y="24"/>
                    <a:pt x="66" y="24"/>
                  </a:cubicBezTo>
                  <a:cubicBezTo>
                    <a:pt x="66" y="25"/>
                    <a:pt x="67" y="26"/>
                    <a:pt x="67" y="27"/>
                  </a:cubicBezTo>
                  <a:cubicBezTo>
                    <a:pt x="68" y="31"/>
                    <a:pt x="70" y="33"/>
                    <a:pt x="70" y="33"/>
                  </a:cubicBezTo>
                  <a:cubicBezTo>
                    <a:pt x="72" y="33"/>
                    <a:pt x="73" y="33"/>
                    <a:pt x="75" y="34"/>
                  </a:cubicBezTo>
                  <a:cubicBezTo>
                    <a:pt x="77" y="35"/>
                    <a:pt x="79" y="37"/>
                    <a:pt x="79" y="38"/>
                  </a:cubicBezTo>
                  <a:cubicBezTo>
                    <a:pt x="79" y="38"/>
                    <a:pt x="79" y="38"/>
                    <a:pt x="79" y="38"/>
                  </a:cubicBezTo>
                  <a:cubicBezTo>
                    <a:pt x="79" y="38"/>
                    <a:pt x="79" y="38"/>
                    <a:pt x="79" y="38"/>
                  </a:cubicBezTo>
                  <a:cubicBezTo>
                    <a:pt x="79" y="39"/>
                    <a:pt x="79" y="41"/>
                    <a:pt x="78" y="41"/>
                  </a:cubicBezTo>
                  <a:cubicBezTo>
                    <a:pt x="78" y="42"/>
                    <a:pt x="77" y="42"/>
                    <a:pt x="77" y="42"/>
                  </a:cubicBezTo>
                  <a:cubicBezTo>
                    <a:pt x="74" y="43"/>
                    <a:pt x="73" y="46"/>
                    <a:pt x="72" y="49"/>
                  </a:cubicBezTo>
                  <a:cubicBezTo>
                    <a:pt x="72" y="50"/>
                    <a:pt x="72" y="51"/>
                    <a:pt x="72" y="52"/>
                  </a:cubicBezTo>
                  <a:cubicBezTo>
                    <a:pt x="72" y="54"/>
                    <a:pt x="72" y="58"/>
                    <a:pt x="68" y="59"/>
                  </a:cubicBezTo>
                  <a:cubicBezTo>
                    <a:pt x="66" y="59"/>
                    <a:pt x="65" y="60"/>
                    <a:pt x="65" y="63"/>
                  </a:cubicBezTo>
                  <a:cubicBezTo>
                    <a:pt x="65" y="68"/>
                    <a:pt x="61" y="69"/>
                    <a:pt x="59" y="69"/>
                  </a:cubicBezTo>
                  <a:cubicBezTo>
                    <a:pt x="59" y="70"/>
                    <a:pt x="58" y="70"/>
                    <a:pt x="58" y="70"/>
                  </a:cubicBezTo>
                  <a:cubicBezTo>
                    <a:pt x="58" y="70"/>
                    <a:pt x="57" y="72"/>
                    <a:pt x="57" y="73"/>
                  </a:cubicBezTo>
                  <a:cubicBezTo>
                    <a:pt x="55" y="79"/>
                    <a:pt x="54" y="81"/>
                    <a:pt x="53" y="82"/>
                  </a:cubicBezTo>
                  <a:cubicBezTo>
                    <a:pt x="52" y="83"/>
                    <a:pt x="51" y="83"/>
                    <a:pt x="49" y="84"/>
                  </a:cubicBezTo>
                  <a:cubicBezTo>
                    <a:pt x="47" y="84"/>
                    <a:pt x="44" y="85"/>
                    <a:pt x="44" y="87"/>
                  </a:cubicBezTo>
                  <a:cubicBezTo>
                    <a:pt x="44" y="91"/>
                    <a:pt x="40" y="97"/>
                    <a:pt x="36" y="97"/>
                  </a:cubicBezTo>
                  <a:cubicBezTo>
                    <a:pt x="36" y="97"/>
                    <a:pt x="36" y="97"/>
                    <a:pt x="36" y="97"/>
                  </a:cubicBezTo>
                  <a:cubicBezTo>
                    <a:pt x="36" y="97"/>
                    <a:pt x="36" y="97"/>
                    <a:pt x="36" y="97"/>
                  </a:cubicBezTo>
                  <a:cubicBezTo>
                    <a:pt x="35" y="97"/>
                    <a:pt x="35" y="97"/>
                    <a:pt x="34" y="96"/>
                  </a:cubicBezTo>
                  <a:cubicBezTo>
                    <a:pt x="33" y="96"/>
                    <a:pt x="32" y="96"/>
                    <a:pt x="31" y="96"/>
                  </a:cubicBezTo>
                  <a:cubicBezTo>
                    <a:pt x="30" y="96"/>
                    <a:pt x="30" y="96"/>
                    <a:pt x="30" y="96"/>
                  </a:cubicBezTo>
                  <a:cubicBezTo>
                    <a:pt x="30" y="97"/>
                    <a:pt x="29" y="98"/>
                    <a:pt x="27" y="98"/>
                  </a:cubicBezTo>
                  <a:cubicBezTo>
                    <a:pt x="26" y="98"/>
                    <a:pt x="24" y="98"/>
                    <a:pt x="23" y="97"/>
                  </a:cubicBezTo>
                  <a:cubicBezTo>
                    <a:pt x="22" y="97"/>
                    <a:pt x="22" y="96"/>
                    <a:pt x="21" y="96"/>
                  </a:cubicBezTo>
                  <a:cubicBezTo>
                    <a:pt x="21" y="96"/>
                    <a:pt x="21" y="97"/>
                    <a:pt x="20" y="97"/>
                  </a:cubicBezTo>
                  <a:cubicBezTo>
                    <a:pt x="16" y="101"/>
                    <a:pt x="14" y="104"/>
                    <a:pt x="14" y="105"/>
                  </a:cubicBezTo>
                  <a:cubicBezTo>
                    <a:pt x="14" y="106"/>
                    <a:pt x="15" y="106"/>
                    <a:pt x="16" y="107"/>
                  </a:cubicBezTo>
                  <a:cubicBezTo>
                    <a:pt x="18" y="108"/>
                    <a:pt x="21" y="110"/>
                    <a:pt x="21" y="113"/>
                  </a:cubicBezTo>
                  <a:cubicBezTo>
                    <a:pt x="20" y="117"/>
                    <a:pt x="23" y="121"/>
                    <a:pt x="25" y="123"/>
                  </a:cubicBezTo>
                  <a:cubicBezTo>
                    <a:pt x="27" y="125"/>
                    <a:pt x="32" y="132"/>
                    <a:pt x="29" y="136"/>
                  </a:cubicBezTo>
                  <a:cubicBezTo>
                    <a:pt x="27" y="139"/>
                    <a:pt x="24" y="140"/>
                    <a:pt x="19" y="139"/>
                  </a:cubicBezTo>
                  <a:cubicBezTo>
                    <a:pt x="18" y="139"/>
                    <a:pt x="17" y="139"/>
                    <a:pt x="16" y="139"/>
                  </a:cubicBezTo>
                  <a:cubicBezTo>
                    <a:pt x="15" y="140"/>
                    <a:pt x="12" y="140"/>
                    <a:pt x="8" y="140"/>
                  </a:cubicBezTo>
                  <a:cubicBezTo>
                    <a:pt x="8" y="139"/>
                    <a:pt x="7" y="139"/>
                    <a:pt x="7" y="139"/>
                  </a:cubicBezTo>
                  <a:cubicBezTo>
                    <a:pt x="4" y="139"/>
                    <a:pt x="3" y="141"/>
                    <a:pt x="2" y="143"/>
                  </a:cubicBezTo>
                  <a:cubicBezTo>
                    <a:pt x="1" y="144"/>
                    <a:pt x="1" y="144"/>
                    <a:pt x="1" y="145"/>
                  </a:cubicBezTo>
                  <a:cubicBezTo>
                    <a:pt x="0" y="145"/>
                    <a:pt x="0" y="145"/>
                    <a:pt x="0" y="145"/>
                  </a:cubicBezTo>
                  <a:cubicBezTo>
                    <a:pt x="1" y="146"/>
                    <a:pt x="2" y="147"/>
                    <a:pt x="2" y="148"/>
                  </a:cubicBezTo>
                  <a:cubicBezTo>
                    <a:pt x="4" y="150"/>
                    <a:pt x="6" y="152"/>
                    <a:pt x="9" y="153"/>
                  </a:cubicBezTo>
                  <a:cubicBezTo>
                    <a:pt x="11" y="154"/>
                    <a:pt x="14" y="153"/>
                    <a:pt x="16" y="153"/>
                  </a:cubicBezTo>
                  <a:cubicBezTo>
                    <a:pt x="17" y="152"/>
                    <a:pt x="18" y="152"/>
                    <a:pt x="19" y="152"/>
                  </a:cubicBezTo>
                  <a:cubicBezTo>
                    <a:pt x="21" y="152"/>
                    <a:pt x="22" y="153"/>
                    <a:pt x="22" y="156"/>
                  </a:cubicBezTo>
                  <a:cubicBezTo>
                    <a:pt x="22" y="161"/>
                    <a:pt x="15" y="161"/>
                    <a:pt x="9" y="162"/>
                  </a:cubicBezTo>
                  <a:cubicBezTo>
                    <a:pt x="9" y="162"/>
                    <a:pt x="8" y="162"/>
                    <a:pt x="7" y="162"/>
                  </a:cubicBezTo>
                  <a:cubicBezTo>
                    <a:pt x="11" y="167"/>
                    <a:pt x="23" y="180"/>
                    <a:pt x="28" y="179"/>
                  </a:cubicBezTo>
                  <a:cubicBezTo>
                    <a:pt x="34" y="178"/>
                    <a:pt x="38" y="172"/>
                    <a:pt x="39" y="170"/>
                  </a:cubicBezTo>
                  <a:cubicBezTo>
                    <a:pt x="38" y="169"/>
                    <a:pt x="37" y="168"/>
                    <a:pt x="38" y="166"/>
                  </a:cubicBezTo>
                  <a:cubicBezTo>
                    <a:pt x="38" y="164"/>
                    <a:pt x="41" y="161"/>
                    <a:pt x="43" y="161"/>
                  </a:cubicBezTo>
                  <a:cubicBezTo>
                    <a:pt x="44" y="161"/>
                    <a:pt x="44" y="161"/>
                    <a:pt x="45" y="161"/>
                  </a:cubicBezTo>
                  <a:cubicBezTo>
                    <a:pt x="47" y="162"/>
                    <a:pt x="47" y="165"/>
                    <a:pt x="47" y="168"/>
                  </a:cubicBezTo>
                  <a:cubicBezTo>
                    <a:pt x="47" y="170"/>
                    <a:pt x="47" y="173"/>
                    <a:pt x="48" y="173"/>
                  </a:cubicBezTo>
                  <a:cubicBezTo>
                    <a:pt x="52" y="176"/>
                    <a:pt x="50" y="181"/>
                    <a:pt x="49" y="186"/>
                  </a:cubicBezTo>
                  <a:cubicBezTo>
                    <a:pt x="48" y="188"/>
                    <a:pt x="49" y="193"/>
                    <a:pt x="50" y="198"/>
                  </a:cubicBezTo>
                  <a:cubicBezTo>
                    <a:pt x="50" y="200"/>
                    <a:pt x="51" y="202"/>
                    <a:pt x="51" y="204"/>
                  </a:cubicBezTo>
                  <a:cubicBezTo>
                    <a:pt x="51" y="206"/>
                    <a:pt x="52" y="209"/>
                    <a:pt x="53" y="212"/>
                  </a:cubicBezTo>
                  <a:cubicBezTo>
                    <a:pt x="54" y="216"/>
                    <a:pt x="55" y="220"/>
                    <a:pt x="56" y="224"/>
                  </a:cubicBezTo>
                  <a:cubicBezTo>
                    <a:pt x="57" y="232"/>
                    <a:pt x="62" y="245"/>
                    <a:pt x="66" y="254"/>
                  </a:cubicBezTo>
                  <a:cubicBezTo>
                    <a:pt x="69" y="258"/>
                    <a:pt x="71" y="265"/>
                    <a:pt x="73" y="270"/>
                  </a:cubicBezTo>
                  <a:cubicBezTo>
                    <a:pt x="74" y="276"/>
                    <a:pt x="76" y="281"/>
                    <a:pt x="77" y="283"/>
                  </a:cubicBezTo>
                  <a:cubicBezTo>
                    <a:pt x="80" y="286"/>
                    <a:pt x="88" y="299"/>
                    <a:pt x="88" y="307"/>
                  </a:cubicBezTo>
                  <a:cubicBezTo>
                    <a:pt x="88" y="314"/>
                    <a:pt x="96" y="324"/>
                    <a:pt x="98" y="326"/>
                  </a:cubicBezTo>
                  <a:cubicBezTo>
                    <a:pt x="99" y="326"/>
                    <a:pt x="99" y="326"/>
                    <a:pt x="99" y="326"/>
                  </a:cubicBezTo>
                  <a:cubicBezTo>
                    <a:pt x="101" y="326"/>
                    <a:pt x="105" y="323"/>
                    <a:pt x="106" y="320"/>
                  </a:cubicBezTo>
                  <a:cubicBezTo>
                    <a:pt x="107" y="317"/>
                    <a:pt x="110" y="315"/>
                    <a:pt x="112" y="313"/>
                  </a:cubicBezTo>
                  <a:cubicBezTo>
                    <a:pt x="114" y="312"/>
                    <a:pt x="116" y="311"/>
                    <a:pt x="116" y="310"/>
                  </a:cubicBezTo>
                  <a:cubicBezTo>
                    <a:pt x="117" y="307"/>
                    <a:pt x="117" y="301"/>
                    <a:pt x="122" y="300"/>
                  </a:cubicBezTo>
                  <a:cubicBezTo>
                    <a:pt x="123" y="300"/>
                    <a:pt x="124" y="299"/>
                    <a:pt x="124" y="294"/>
                  </a:cubicBezTo>
                  <a:cubicBezTo>
                    <a:pt x="124" y="290"/>
                    <a:pt x="124" y="283"/>
                    <a:pt x="127" y="279"/>
                  </a:cubicBezTo>
                  <a:cubicBezTo>
                    <a:pt x="130" y="275"/>
                    <a:pt x="130" y="266"/>
                    <a:pt x="129" y="262"/>
                  </a:cubicBezTo>
                  <a:cubicBezTo>
                    <a:pt x="127" y="258"/>
                    <a:pt x="128" y="251"/>
                    <a:pt x="130" y="247"/>
                  </a:cubicBezTo>
                  <a:cubicBezTo>
                    <a:pt x="130" y="245"/>
                    <a:pt x="130" y="244"/>
                    <a:pt x="131" y="243"/>
                  </a:cubicBezTo>
                  <a:cubicBezTo>
                    <a:pt x="131" y="240"/>
                    <a:pt x="132" y="236"/>
                    <a:pt x="135" y="236"/>
                  </a:cubicBezTo>
                  <a:cubicBezTo>
                    <a:pt x="138" y="236"/>
                    <a:pt x="142" y="233"/>
                    <a:pt x="145" y="229"/>
                  </a:cubicBezTo>
                  <a:cubicBezTo>
                    <a:pt x="148" y="226"/>
                    <a:pt x="153" y="222"/>
                    <a:pt x="158" y="219"/>
                  </a:cubicBezTo>
                  <a:cubicBezTo>
                    <a:pt x="160" y="217"/>
                    <a:pt x="162" y="216"/>
                    <a:pt x="163" y="215"/>
                  </a:cubicBezTo>
                  <a:cubicBezTo>
                    <a:pt x="167" y="212"/>
                    <a:pt x="177" y="202"/>
                    <a:pt x="180" y="197"/>
                  </a:cubicBezTo>
                  <a:cubicBezTo>
                    <a:pt x="183" y="194"/>
                    <a:pt x="187" y="192"/>
                    <a:pt x="191" y="190"/>
                  </a:cubicBezTo>
                  <a:cubicBezTo>
                    <a:pt x="193" y="188"/>
                    <a:pt x="196" y="187"/>
                    <a:pt x="198" y="185"/>
                  </a:cubicBezTo>
                  <a:cubicBezTo>
                    <a:pt x="200" y="183"/>
                    <a:pt x="200" y="181"/>
                    <a:pt x="200" y="179"/>
                  </a:cubicBezTo>
                  <a:cubicBezTo>
                    <a:pt x="200" y="177"/>
                    <a:pt x="201" y="176"/>
                    <a:pt x="201" y="175"/>
                  </a:cubicBezTo>
                  <a:cubicBezTo>
                    <a:pt x="202" y="167"/>
                    <a:pt x="223" y="166"/>
                    <a:pt x="223" y="166"/>
                  </a:cubicBezTo>
                  <a:cubicBezTo>
                    <a:pt x="223" y="166"/>
                    <a:pt x="223" y="166"/>
                    <a:pt x="224" y="166"/>
                  </a:cubicBezTo>
                  <a:cubicBezTo>
                    <a:pt x="224" y="166"/>
                    <a:pt x="224" y="166"/>
                    <a:pt x="224" y="165"/>
                  </a:cubicBezTo>
                  <a:cubicBezTo>
                    <a:pt x="224" y="165"/>
                    <a:pt x="224" y="165"/>
                    <a:pt x="224" y="164"/>
                  </a:cubicBezTo>
                  <a:cubicBezTo>
                    <a:pt x="223" y="164"/>
                    <a:pt x="223" y="163"/>
                    <a:pt x="223" y="163"/>
                  </a:cubicBezTo>
                  <a:cubicBezTo>
                    <a:pt x="223" y="162"/>
                    <a:pt x="223" y="162"/>
                    <a:pt x="223" y="161"/>
                  </a:cubicBezTo>
                  <a:cubicBezTo>
                    <a:pt x="223" y="161"/>
                    <a:pt x="223" y="160"/>
                    <a:pt x="223" y="160"/>
                  </a:cubicBezTo>
                  <a:cubicBezTo>
                    <a:pt x="223" y="160"/>
                    <a:pt x="223" y="159"/>
                    <a:pt x="223" y="159"/>
                  </a:cubicBezTo>
                  <a:cubicBezTo>
                    <a:pt x="223" y="158"/>
                    <a:pt x="223" y="158"/>
                    <a:pt x="222" y="157"/>
                  </a:cubicBezTo>
                  <a:cubicBezTo>
                    <a:pt x="222" y="157"/>
                    <a:pt x="222" y="156"/>
                    <a:pt x="222" y="156"/>
                  </a:cubicBezTo>
                  <a:cubicBezTo>
                    <a:pt x="222" y="156"/>
                    <a:pt x="222" y="155"/>
                    <a:pt x="222" y="155"/>
                  </a:cubicBezTo>
                  <a:cubicBezTo>
                    <a:pt x="222" y="154"/>
                    <a:pt x="222" y="154"/>
                    <a:pt x="222" y="154"/>
                  </a:cubicBezTo>
                  <a:cubicBezTo>
                    <a:pt x="222" y="153"/>
                    <a:pt x="221" y="153"/>
                    <a:pt x="221" y="152"/>
                  </a:cubicBezTo>
                  <a:cubicBezTo>
                    <a:pt x="221" y="152"/>
                    <a:pt x="221" y="152"/>
                    <a:pt x="221" y="151"/>
                  </a:cubicBezTo>
                  <a:cubicBezTo>
                    <a:pt x="221" y="151"/>
                    <a:pt x="221" y="150"/>
                    <a:pt x="221" y="150"/>
                  </a:cubicBezTo>
                  <a:cubicBezTo>
                    <a:pt x="221" y="150"/>
                    <a:pt x="221" y="150"/>
                    <a:pt x="220" y="150"/>
                  </a:cubicBezTo>
                  <a:cubicBezTo>
                    <a:pt x="220" y="149"/>
                    <a:pt x="220" y="148"/>
                    <a:pt x="220" y="148"/>
                  </a:cubicBezTo>
                  <a:cubicBezTo>
                    <a:pt x="218" y="143"/>
                    <a:pt x="216" y="134"/>
                    <a:pt x="217" y="130"/>
                  </a:cubicBezTo>
                  <a:cubicBezTo>
                    <a:pt x="218" y="127"/>
                    <a:pt x="220" y="127"/>
                    <a:pt x="221" y="126"/>
                  </a:cubicBezTo>
                  <a:cubicBezTo>
                    <a:pt x="223" y="126"/>
                    <a:pt x="223" y="126"/>
                    <a:pt x="223" y="125"/>
                  </a:cubicBezTo>
                  <a:cubicBezTo>
                    <a:pt x="223" y="125"/>
                    <a:pt x="221" y="124"/>
                    <a:pt x="220" y="124"/>
                  </a:cubicBezTo>
                  <a:cubicBezTo>
                    <a:pt x="218" y="123"/>
                    <a:pt x="216" y="121"/>
                    <a:pt x="215" y="119"/>
                  </a:cubicBezTo>
                  <a:cubicBezTo>
                    <a:pt x="215" y="118"/>
                    <a:pt x="215" y="116"/>
                    <a:pt x="216" y="115"/>
                  </a:cubicBezTo>
                  <a:cubicBezTo>
                    <a:pt x="217" y="113"/>
                    <a:pt x="219" y="112"/>
                    <a:pt x="221" y="112"/>
                  </a:cubicBezTo>
                  <a:cubicBezTo>
                    <a:pt x="222" y="112"/>
                    <a:pt x="223" y="112"/>
                    <a:pt x="224" y="113"/>
                  </a:cubicBezTo>
                  <a:cubicBezTo>
                    <a:pt x="225" y="114"/>
                    <a:pt x="226" y="114"/>
                    <a:pt x="227" y="114"/>
                  </a:cubicBezTo>
                  <a:cubicBezTo>
                    <a:pt x="233" y="114"/>
                    <a:pt x="237" y="117"/>
                    <a:pt x="237" y="122"/>
                  </a:cubicBezTo>
                  <a:cubicBezTo>
                    <a:pt x="237" y="123"/>
                    <a:pt x="239" y="125"/>
                    <a:pt x="240" y="126"/>
                  </a:cubicBezTo>
                  <a:cubicBezTo>
                    <a:pt x="242" y="125"/>
                    <a:pt x="249" y="125"/>
                    <a:pt x="253" y="125"/>
                  </a:cubicBezTo>
                  <a:cubicBezTo>
                    <a:pt x="257" y="125"/>
                    <a:pt x="263" y="125"/>
                    <a:pt x="263" y="130"/>
                  </a:cubicBezTo>
                  <a:cubicBezTo>
                    <a:pt x="263" y="133"/>
                    <a:pt x="258" y="143"/>
                    <a:pt x="252" y="143"/>
                  </a:cubicBezTo>
                  <a:cubicBezTo>
                    <a:pt x="252" y="143"/>
                    <a:pt x="251" y="144"/>
                    <a:pt x="251" y="146"/>
                  </a:cubicBezTo>
                  <a:cubicBezTo>
                    <a:pt x="251" y="149"/>
                    <a:pt x="251" y="151"/>
                    <a:pt x="252" y="151"/>
                  </a:cubicBezTo>
                  <a:cubicBezTo>
                    <a:pt x="252" y="151"/>
                    <a:pt x="254" y="149"/>
                    <a:pt x="255" y="148"/>
                  </a:cubicBezTo>
                  <a:cubicBezTo>
                    <a:pt x="255" y="147"/>
                    <a:pt x="255" y="147"/>
                    <a:pt x="255" y="147"/>
                  </a:cubicBezTo>
                  <a:cubicBezTo>
                    <a:pt x="256" y="145"/>
                    <a:pt x="258" y="142"/>
                    <a:pt x="260" y="142"/>
                  </a:cubicBezTo>
                  <a:cubicBezTo>
                    <a:pt x="262" y="142"/>
                    <a:pt x="263" y="146"/>
                    <a:pt x="265" y="157"/>
                  </a:cubicBezTo>
                  <a:cubicBezTo>
                    <a:pt x="265" y="158"/>
                    <a:pt x="265" y="160"/>
                    <a:pt x="265" y="162"/>
                  </a:cubicBezTo>
                  <a:cubicBezTo>
                    <a:pt x="265" y="162"/>
                    <a:pt x="265" y="162"/>
                    <a:pt x="265" y="162"/>
                  </a:cubicBezTo>
                  <a:cubicBezTo>
                    <a:pt x="265" y="162"/>
                    <a:pt x="265" y="162"/>
                    <a:pt x="265"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3" name="Freeform 1121"/>
            <p:cNvSpPr>
              <a:spLocks/>
            </p:cNvSpPr>
            <p:nvPr/>
          </p:nvSpPr>
          <p:spPr bwMode="auto">
            <a:xfrm>
              <a:off x="4021" y="1823"/>
              <a:ext cx="112" cy="46"/>
            </a:xfrm>
            <a:custGeom>
              <a:avLst/>
              <a:gdLst>
                <a:gd name="T0" fmla="*/ 117 w 118"/>
                <a:gd name="T1" fmla="*/ 12 h 48"/>
                <a:gd name="T2" fmla="*/ 116 w 118"/>
                <a:gd name="T3" fmla="*/ 12 h 48"/>
                <a:gd name="T4" fmla="*/ 109 w 118"/>
                <a:gd name="T5" fmla="*/ 9 h 48"/>
                <a:gd name="T6" fmla="*/ 105 w 118"/>
                <a:gd name="T7" fmla="*/ 7 h 48"/>
                <a:gd name="T8" fmla="*/ 77 w 118"/>
                <a:gd name="T9" fmla="*/ 4 h 48"/>
                <a:gd name="T10" fmla="*/ 56 w 118"/>
                <a:gd name="T11" fmla="*/ 1 h 48"/>
                <a:gd name="T12" fmla="*/ 53 w 118"/>
                <a:gd name="T13" fmla="*/ 0 h 48"/>
                <a:gd name="T14" fmla="*/ 41 w 118"/>
                <a:gd name="T15" fmla="*/ 9 h 48"/>
                <a:gd name="T16" fmla="*/ 25 w 118"/>
                <a:gd name="T17" fmla="*/ 5 h 48"/>
                <a:gd name="T18" fmla="*/ 13 w 118"/>
                <a:gd name="T19" fmla="*/ 15 h 48"/>
                <a:gd name="T20" fmla="*/ 12 w 118"/>
                <a:gd name="T21" fmla="*/ 16 h 48"/>
                <a:gd name="T22" fmla="*/ 11 w 118"/>
                <a:gd name="T23" fmla="*/ 18 h 48"/>
                <a:gd name="T24" fmla="*/ 14 w 118"/>
                <a:gd name="T25" fmla="*/ 22 h 48"/>
                <a:gd name="T26" fmla="*/ 20 w 118"/>
                <a:gd name="T27" fmla="*/ 22 h 48"/>
                <a:gd name="T28" fmla="*/ 39 w 118"/>
                <a:gd name="T29" fmla="*/ 28 h 48"/>
                <a:gd name="T30" fmla="*/ 38 w 118"/>
                <a:gd name="T31" fmla="*/ 35 h 48"/>
                <a:gd name="T32" fmla="*/ 29 w 118"/>
                <a:gd name="T33" fmla="*/ 39 h 48"/>
                <a:gd name="T34" fmla="*/ 23 w 118"/>
                <a:gd name="T35" fmla="*/ 39 h 48"/>
                <a:gd name="T36" fmla="*/ 22 w 118"/>
                <a:gd name="T37" fmla="*/ 40 h 48"/>
                <a:gd name="T38" fmla="*/ 20 w 118"/>
                <a:gd name="T39" fmla="*/ 40 h 48"/>
                <a:gd name="T40" fmla="*/ 17 w 118"/>
                <a:gd name="T41" fmla="*/ 41 h 48"/>
                <a:gd name="T42" fmla="*/ 10 w 118"/>
                <a:gd name="T43" fmla="*/ 41 h 48"/>
                <a:gd name="T44" fmla="*/ 9 w 118"/>
                <a:gd name="T45" fmla="*/ 41 h 48"/>
                <a:gd name="T46" fmla="*/ 5 w 118"/>
                <a:gd name="T47" fmla="*/ 42 h 48"/>
                <a:gd name="T48" fmla="*/ 5 w 118"/>
                <a:gd name="T49" fmla="*/ 41 h 48"/>
                <a:gd name="T50" fmla="*/ 5 w 118"/>
                <a:gd name="T51" fmla="*/ 41 h 48"/>
                <a:gd name="T52" fmla="*/ 3 w 118"/>
                <a:gd name="T53" fmla="*/ 45 h 48"/>
                <a:gd name="T54" fmla="*/ 14 w 118"/>
                <a:gd name="T55" fmla="*/ 46 h 48"/>
                <a:gd name="T56" fmla="*/ 18 w 118"/>
                <a:gd name="T57" fmla="*/ 46 h 48"/>
                <a:gd name="T58" fmla="*/ 28 w 118"/>
                <a:gd name="T59" fmla="*/ 48 h 48"/>
                <a:gd name="T60" fmla="*/ 31 w 118"/>
                <a:gd name="T61" fmla="*/ 47 h 48"/>
                <a:gd name="T62" fmla="*/ 34 w 118"/>
                <a:gd name="T63" fmla="*/ 48 h 48"/>
                <a:gd name="T64" fmla="*/ 37 w 118"/>
                <a:gd name="T65" fmla="*/ 48 h 48"/>
                <a:gd name="T66" fmla="*/ 39 w 118"/>
                <a:gd name="T67" fmla="*/ 48 h 48"/>
                <a:gd name="T68" fmla="*/ 40 w 118"/>
                <a:gd name="T69" fmla="*/ 48 h 48"/>
                <a:gd name="T70" fmla="*/ 42 w 118"/>
                <a:gd name="T71" fmla="*/ 47 h 48"/>
                <a:gd name="T72" fmla="*/ 44 w 118"/>
                <a:gd name="T73" fmla="*/ 47 h 48"/>
                <a:gd name="T74" fmla="*/ 46 w 118"/>
                <a:gd name="T75" fmla="*/ 47 h 48"/>
                <a:gd name="T76" fmla="*/ 47 w 118"/>
                <a:gd name="T77" fmla="*/ 47 h 48"/>
                <a:gd name="T78" fmla="*/ 47 w 118"/>
                <a:gd name="T79" fmla="*/ 45 h 48"/>
                <a:gd name="T80" fmla="*/ 47 w 118"/>
                <a:gd name="T81" fmla="*/ 44 h 48"/>
                <a:gd name="T82" fmla="*/ 47 w 118"/>
                <a:gd name="T83" fmla="*/ 43 h 48"/>
                <a:gd name="T84" fmla="*/ 54 w 118"/>
                <a:gd name="T85" fmla="*/ 38 h 48"/>
                <a:gd name="T86" fmla="*/ 61 w 118"/>
                <a:gd name="T87" fmla="*/ 34 h 48"/>
                <a:gd name="T88" fmla="*/ 68 w 118"/>
                <a:gd name="T89" fmla="*/ 32 h 48"/>
                <a:gd name="T90" fmla="*/ 73 w 118"/>
                <a:gd name="T91" fmla="*/ 35 h 48"/>
                <a:gd name="T92" fmla="*/ 76 w 118"/>
                <a:gd name="T93" fmla="*/ 33 h 48"/>
                <a:gd name="T94" fmla="*/ 90 w 118"/>
                <a:gd name="T95" fmla="*/ 27 h 48"/>
                <a:gd name="T96" fmla="*/ 99 w 118"/>
                <a:gd name="T97" fmla="*/ 23 h 48"/>
                <a:gd name="T98" fmla="*/ 108 w 118"/>
                <a:gd name="T99" fmla="*/ 17 h 48"/>
                <a:gd name="T100" fmla="*/ 110 w 118"/>
                <a:gd name="T101" fmla="*/ 16 h 48"/>
                <a:gd name="T102" fmla="*/ 111 w 118"/>
                <a:gd name="T103" fmla="*/ 15 h 48"/>
                <a:gd name="T104" fmla="*/ 113 w 118"/>
                <a:gd name="T105" fmla="*/ 14 h 48"/>
                <a:gd name="T106" fmla="*/ 114 w 118"/>
                <a:gd name="T107" fmla="*/ 14 h 48"/>
                <a:gd name="T108" fmla="*/ 118 w 118"/>
                <a:gd name="T10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48">
                  <a:moveTo>
                    <a:pt x="118" y="12"/>
                  </a:moveTo>
                  <a:cubicBezTo>
                    <a:pt x="117" y="12"/>
                    <a:pt x="117" y="12"/>
                    <a:pt x="117" y="12"/>
                  </a:cubicBezTo>
                  <a:cubicBezTo>
                    <a:pt x="117" y="12"/>
                    <a:pt x="117" y="12"/>
                    <a:pt x="117" y="12"/>
                  </a:cubicBezTo>
                  <a:cubicBezTo>
                    <a:pt x="117" y="12"/>
                    <a:pt x="116" y="12"/>
                    <a:pt x="116" y="12"/>
                  </a:cubicBezTo>
                  <a:cubicBezTo>
                    <a:pt x="115" y="12"/>
                    <a:pt x="115" y="12"/>
                    <a:pt x="115" y="12"/>
                  </a:cubicBezTo>
                  <a:cubicBezTo>
                    <a:pt x="113" y="12"/>
                    <a:pt x="111" y="11"/>
                    <a:pt x="109" y="9"/>
                  </a:cubicBezTo>
                  <a:cubicBezTo>
                    <a:pt x="107" y="7"/>
                    <a:pt x="106" y="7"/>
                    <a:pt x="106" y="7"/>
                  </a:cubicBezTo>
                  <a:cubicBezTo>
                    <a:pt x="105" y="7"/>
                    <a:pt x="105" y="7"/>
                    <a:pt x="105" y="7"/>
                  </a:cubicBezTo>
                  <a:cubicBezTo>
                    <a:pt x="103" y="7"/>
                    <a:pt x="101" y="7"/>
                    <a:pt x="100" y="7"/>
                  </a:cubicBezTo>
                  <a:cubicBezTo>
                    <a:pt x="96" y="6"/>
                    <a:pt x="85" y="4"/>
                    <a:pt x="77" y="4"/>
                  </a:cubicBezTo>
                  <a:cubicBezTo>
                    <a:pt x="73" y="4"/>
                    <a:pt x="72" y="5"/>
                    <a:pt x="72" y="5"/>
                  </a:cubicBezTo>
                  <a:cubicBezTo>
                    <a:pt x="68" y="6"/>
                    <a:pt x="60" y="3"/>
                    <a:pt x="56" y="1"/>
                  </a:cubicBezTo>
                  <a:cubicBezTo>
                    <a:pt x="55" y="0"/>
                    <a:pt x="55" y="0"/>
                    <a:pt x="55" y="0"/>
                  </a:cubicBezTo>
                  <a:cubicBezTo>
                    <a:pt x="55" y="0"/>
                    <a:pt x="54" y="0"/>
                    <a:pt x="53" y="0"/>
                  </a:cubicBezTo>
                  <a:cubicBezTo>
                    <a:pt x="50" y="0"/>
                    <a:pt x="47" y="2"/>
                    <a:pt x="46" y="3"/>
                  </a:cubicBezTo>
                  <a:cubicBezTo>
                    <a:pt x="46" y="7"/>
                    <a:pt x="44" y="9"/>
                    <a:pt x="41" y="9"/>
                  </a:cubicBezTo>
                  <a:cubicBezTo>
                    <a:pt x="39" y="9"/>
                    <a:pt x="37" y="8"/>
                    <a:pt x="34" y="7"/>
                  </a:cubicBezTo>
                  <a:cubicBezTo>
                    <a:pt x="31" y="5"/>
                    <a:pt x="28" y="5"/>
                    <a:pt x="25" y="5"/>
                  </a:cubicBezTo>
                  <a:cubicBezTo>
                    <a:pt x="22" y="5"/>
                    <a:pt x="21" y="5"/>
                    <a:pt x="21" y="6"/>
                  </a:cubicBezTo>
                  <a:cubicBezTo>
                    <a:pt x="21" y="10"/>
                    <a:pt x="15" y="14"/>
                    <a:pt x="13" y="15"/>
                  </a:cubicBezTo>
                  <a:cubicBezTo>
                    <a:pt x="13" y="15"/>
                    <a:pt x="13" y="15"/>
                    <a:pt x="13" y="15"/>
                  </a:cubicBezTo>
                  <a:cubicBezTo>
                    <a:pt x="13" y="15"/>
                    <a:pt x="13" y="15"/>
                    <a:pt x="12" y="16"/>
                  </a:cubicBezTo>
                  <a:cubicBezTo>
                    <a:pt x="12" y="16"/>
                    <a:pt x="12" y="16"/>
                    <a:pt x="12" y="16"/>
                  </a:cubicBezTo>
                  <a:cubicBezTo>
                    <a:pt x="12" y="16"/>
                    <a:pt x="12" y="17"/>
                    <a:pt x="11" y="18"/>
                  </a:cubicBezTo>
                  <a:cubicBezTo>
                    <a:pt x="12" y="19"/>
                    <a:pt x="13" y="20"/>
                    <a:pt x="14" y="21"/>
                  </a:cubicBezTo>
                  <a:cubicBezTo>
                    <a:pt x="14" y="22"/>
                    <a:pt x="14" y="22"/>
                    <a:pt x="14" y="22"/>
                  </a:cubicBezTo>
                  <a:cubicBezTo>
                    <a:pt x="15" y="22"/>
                    <a:pt x="16" y="23"/>
                    <a:pt x="17" y="23"/>
                  </a:cubicBezTo>
                  <a:cubicBezTo>
                    <a:pt x="19" y="23"/>
                    <a:pt x="20" y="22"/>
                    <a:pt x="20" y="22"/>
                  </a:cubicBezTo>
                  <a:cubicBezTo>
                    <a:pt x="20" y="21"/>
                    <a:pt x="21" y="20"/>
                    <a:pt x="23" y="20"/>
                  </a:cubicBezTo>
                  <a:cubicBezTo>
                    <a:pt x="27" y="20"/>
                    <a:pt x="34" y="25"/>
                    <a:pt x="39" y="28"/>
                  </a:cubicBezTo>
                  <a:cubicBezTo>
                    <a:pt x="40" y="29"/>
                    <a:pt x="41" y="31"/>
                    <a:pt x="41" y="32"/>
                  </a:cubicBezTo>
                  <a:cubicBezTo>
                    <a:pt x="41" y="34"/>
                    <a:pt x="39" y="34"/>
                    <a:pt x="38" y="35"/>
                  </a:cubicBezTo>
                  <a:cubicBezTo>
                    <a:pt x="36" y="35"/>
                    <a:pt x="35" y="35"/>
                    <a:pt x="34" y="36"/>
                  </a:cubicBezTo>
                  <a:cubicBezTo>
                    <a:pt x="34" y="38"/>
                    <a:pt x="32" y="39"/>
                    <a:pt x="29" y="39"/>
                  </a:cubicBezTo>
                  <a:cubicBezTo>
                    <a:pt x="28" y="39"/>
                    <a:pt x="26" y="39"/>
                    <a:pt x="25" y="39"/>
                  </a:cubicBezTo>
                  <a:cubicBezTo>
                    <a:pt x="24" y="39"/>
                    <a:pt x="24" y="39"/>
                    <a:pt x="23" y="39"/>
                  </a:cubicBezTo>
                  <a:cubicBezTo>
                    <a:pt x="23" y="39"/>
                    <a:pt x="22" y="39"/>
                    <a:pt x="22" y="39"/>
                  </a:cubicBezTo>
                  <a:cubicBezTo>
                    <a:pt x="22" y="40"/>
                    <a:pt x="22" y="40"/>
                    <a:pt x="22" y="40"/>
                  </a:cubicBezTo>
                  <a:cubicBezTo>
                    <a:pt x="21" y="40"/>
                    <a:pt x="21" y="40"/>
                    <a:pt x="20" y="40"/>
                  </a:cubicBezTo>
                  <a:cubicBezTo>
                    <a:pt x="20" y="40"/>
                    <a:pt x="20" y="40"/>
                    <a:pt x="20" y="40"/>
                  </a:cubicBezTo>
                  <a:cubicBezTo>
                    <a:pt x="19" y="40"/>
                    <a:pt x="19" y="40"/>
                    <a:pt x="18" y="41"/>
                  </a:cubicBezTo>
                  <a:cubicBezTo>
                    <a:pt x="18" y="41"/>
                    <a:pt x="18" y="41"/>
                    <a:pt x="17" y="41"/>
                  </a:cubicBezTo>
                  <a:cubicBezTo>
                    <a:pt x="17" y="41"/>
                    <a:pt x="17" y="41"/>
                    <a:pt x="16" y="41"/>
                  </a:cubicBezTo>
                  <a:cubicBezTo>
                    <a:pt x="14" y="41"/>
                    <a:pt x="11" y="41"/>
                    <a:pt x="10" y="41"/>
                  </a:cubicBezTo>
                  <a:cubicBezTo>
                    <a:pt x="10" y="41"/>
                    <a:pt x="10" y="41"/>
                    <a:pt x="10" y="41"/>
                  </a:cubicBezTo>
                  <a:cubicBezTo>
                    <a:pt x="9" y="41"/>
                    <a:pt x="9" y="41"/>
                    <a:pt x="9" y="41"/>
                  </a:cubicBezTo>
                  <a:cubicBezTo>
                    <a:pt x="9" y="41"/>
                    <a:pt x="9" y="41"/>
                    <a:pt x="9" y="41"/>
                  </a:cubicBezTo>
                  <a:cubicBezTo>
                    <a:pt x="5" y="42"/>
                    <a:pt x="5" y="42"/>
                    <a:pt x="5" y="42"/>
                  </a:cubicBezTo>
                  <a:cubicBezTo>
                    <a:pt x="5" y="41"/>
                    <a:pt x="5" y="41"/>
                    <a:pt x="5" y="41"/>
                  </a:cubicBezTo>
                  <a:cubicBezTo>
                    <a:pt x="5" y="41"/>
                    <a:pt x="5" y="41"/>
                    <a:pt x="5" y="41"/>
                  </a:cubicBezTo>
                  <a:cubicBezTo>
                    <a:pt x="5" y="41"/>
                    <a:pt x="5" y="41"/>
                    <a:pt x="5" y="41"/>
                  </a:cubicBezTo>
                  <a:cubicBezTo>
                    <a:pt x="5" y="41"/>
                    <a:pt x="5" y="41"/>
                    <a:pt x="5" y="41"/>
                  </a:cubicBezTo>
                  <a:cubicBezTo>
                    <a:pt x="3" y="41"/>
                    <a:pt x="1" y="43"/>
                    <a:pt x="0" y="45"/>
                  </a:cubicBezTo>
                  <a:cubicBezTo>
                    <a:pt x="1" y="45"/>
                    <a:pt x="2" y="45"/>
                    <a:pt x="3" y="45"/>
                  </a:cubicBezTo>
                  <a:cubicBezTo>
                    <a:pt x="5" y="45"/>
                    <a:pt x="6" y="44"/>
                    <a:pt x="8" y="44"/>
                  </a:cubicBezTo>
                  <a:cubicBezTo>
                    <a:pt x="11" y="44"/>
                    <a:pt x="13" y="45"/>
                    <a:pt x="14" y="46"/>
                  </a:cubicBezTo>
                  <a:cubicBezTo>
                    <a:pt x="15" y="46"/>
                    <a:pt x="16" y="46"/>
                    <a:pt x="16" y="46"/>
                  </a:cubicBezTo>
                  <a:cubicBezTo>
                    <a:pt x="17" y="46"/>
                    <a:pt x="18" y="46"/>
                    <a:pt x="18" y="46"/>
                  </a:cubicBezTo>
                  <a:cubicBezTo>
                    <a:pt x="21" y="45"/>
                    <a:pt x="24" y="45"/>
                    <a:pt x="25" y="47"/>
                  </a:cubicBezTo>
                  <a:cubicBezTo>
                    <a:pt x="25" y="47"/>
                    <a:pt x="26" y="48"/>
                    <a:pt x="28" y="48"/>
                  </a:cubicBezTo>
                  <a:cubicBezTo>
                    <a:pt x="28" y="48"/>
                    <a:pt x="29" y="48"/>
                    <a:pt x="30" y="48"/>
                  </a:cubicBezTo>
                  <a:cubicBezTo>
                    <a:pt x="30" y="47"/>
                    <a:pt x="30" y="47"/>
                    <a:pt x="31" y="47"/>
                  </a:cubicBezTo>
                  <a:cubicBezTo>
                    <a:pt x="32" y="47"/>
                    <a:pt x="33" y="48"/>
                    <a:pt x="34" y="48"/>
                  </a:cubicBezTo>
                  <a:cubicBezTo>
                    <a:pt x="34" y="48"/>
                    <a:pt x="34" y="48"/>
                    <a:pt x="34" y="48"/>
                  </a:cubicBezTo>
                  <a:cubicBezTo>
                    <a:pt x="35" y="48"/>
                    <a:pt x="35" y="48"/>
                    <a:pt x="35" y="48"/>
                  </a:cubicBezTo>
                  <a:cubicBezTo>
                    <a:pt x="36" y="48"/>
                    <a:pt x="36" y="48"/>
                    <a:pt x="37" y="48"/>
                  </a:cubicBezTo>
                  <a:cubicBezTo>
                    <a:pt x="37" y="48"/>
                    <a:pt x="37" y="48"/>
                    <a:pt x="37" y="48"/>
                  </a:cubicBezTo>
                  <a:cubicBezTo>
                    <a:pt x="38" y="48"/>
                    <a:pt x="38" y="48"/>
                    <a:pt x="39" y="48"/>
                  </a:cubicBezTo>
                  <a:cubicBezTo>
                    <a:pt x="39" y="48"/>
                    <a:pt x="39" y="48"/>
                    <a:pt x="39" y="48"/>
                  </a:cubicBezTo>
                  <a:cubicBezTo>
                    <a:pt x="40" y="48"/>
                    <a:pt x="40" y="48"/>
                    <a:pt x="40" y="48"/>
                  </a:cubicBezTo>
                  <a:cubicBezTo>
                    <a:pt x="41" y="48"/>
                    <a:pt x="41" y="48"/>
                    <a:pt x="41" y="48"/>
                  </a:cubicBezTo>
                  <a:cubicBezTo>
                    <a:pt x="42" y="47"/>
                    <a:pt x="42" y="47"/>
                    <a:pt x="42" y="47"/>
                  </a:cubicBezTo>
                  <a:cubicBezTo>
                    <a:pt x="43" y="47"/>
                    <a:pt x="43" y="47"/>
                    <a:pt x="43" y="47"/>
                  </a:cubicBezTo>
                  <a:cubicBezTo>
                    <a:pt x="44" y="47"/>
                    <a:pt x="44" y="47"/>
                    <a:pt x="44" y="47"/>
                  </a:cubicBezTo>
                  <a:cubicBezTo>
                    <a:pt x="45" y="47"/>
                    <a:pt x="45" y="47"/>
                    <a:pt x="45" y="47"/>
                  </a:cubicBezTo>
                  <a:cubicBezTo>
                    <a:pt x="45" y="47"/>
                    <a:pt x="45" y="47"/>
                    <a:pt x="46" y="47"/>
                  </a:cubicBezTo>
                  <a:cubicBezTo>
                    <a:pt x="46" y="47"/>
                    <a:pt x="46" y="47"/>
                    <a:pt x="46" y="47"/>
                  </a:cubicBezTo>
                  <a:cubicBezTo>
                    <a:pt x="46" y="47"/>
                    <a:pt x="47" y="47"/>
                    <a:pt x="47" y="47"/>
                  </a:cubicBezTo>
                  <a:cubicBezTo>
                    <a:pt x="47" y="46"/>
                    <a:pt x="47" y="46"/>
                    <a:pt x="47" y="46"/>
                  </a:cubicBezTo>
                  <a:cubicBezTo>
                    <a:pt x="47" y="46"/>
                    <a:pt x="47" y="46"/>
                    <a:pt x="47" y="45"/>
                  </a:cubicBezTo>
                  <a:cubicBezTo>
                    <a:pt x="47" y="45"/>
                    <a:pt x="47" y="45"/>
                    <a:pt x="47" y="45"/>
                  </a:cubicBezTo>
                  <a:cubicBezTo>
                    <a:pt x="47" y="45"/>
                    <a:pt x="47" y="45"/>
                    <a:pt x="47" y="44"/>
                  </a:cubicBezTo>
                  <a:cubicBezTo>
                    <a:pt x="47" y="44"/>
                    <a:pt x="47" y="44"/>
                    <a:pt x="47" y="44"/>
                  </a:cubicBezTo>
                  <a:cubicBezTo>
                    <a:pt x="47" y="44"/>
                    <a:pt x="47" y="43"/>
                    <a:pt x="47" y="43"/>
                  </a:cubicBezTo>
                  <a:cubicBezTo>
                    <a:pt x="47" y="39"/>
                    <a:pt x="51" y="39"/>
                    <a:pt x="52" y="39"/>
                  </a:cubicBezTo>
                  <a:cubicBezTo>
                    <a:pt x="53" y="38"/>
                    <a:pt x="53" y="38"/>
                    <a:pt x="54" y="38"/>
                  </a:cubicBezTo>
                  <a:cubicBezTo>
                    <a:pt x="55" y="38"/>
                    <a:pt x="55" y="37"/>
                    <a:pt x="56" y="37"/>
                  </a:cubicBezTo>
                  <a:cubicBezTo>
                    <a:pt x="57" y="35"/>
                    <a:pt x="59" y="34"/>
                    <a:pt x="61" y="34"/>
                  </a:cubicBezTo>
                  <a:cubicBezTo>
                    <a:pt x="61" y="34"/>
                    <a:pt x="62" y="34"/>
                    <a:pt x="63" y="33"/>
                  </a:cubicBezTo>
                  <a:cubicBezTo>
                    <a:pt x="64" y="32"/>
                    <a:pt x="66" y="31"/>
                    <a:pt x="68" y="32"/>
                  </a:cubicBezTo>
                  <a:cubicBezTo>
                    <a:pt x="69" y="32"/>
                    <a:pt x="70" y="33"/>
                    <a:pt x="71" y="34"/>
                  </a:cubicBezTo>
                  <a:cubicBezTo>
                    <a:pt x="71" y="34"/>
                    <a:pt x="72" y="35"/>
                    <a:pt x="73" y="35"/>
                  </a:cubicBezTo>
                  <a:cubicBezTo>
                    <a:pt x="73" y="35"/>
                    <a:pt x="73" y="35"/>
                    <a:pt x="73" y="35"/>
                  </a:cubicBezTo>
                  <a:cubicBezTo>
                    <a:pt x="74" y="34"/>
                    <a:pt x="75" y="33"/>
                    <a:pt x="76" y="33"/>
                  </a:cubicBezTo>
                  <a:cubicBezTo>
                    <a:pt x="77" y="33"/>
                    <a:pt x="78" y="33"/>
                    <a:pt x="80" y="30"/>
                  </a:cubicBezTo>
                  <a:cubicBezTo>
                    <a:pt x="83" y="27"/>
                    <a:pt x="86" y="26"/>
                    <a:pt x="90" y="27"/>
                  </a:cubicBezTo>
                  <a:cubicBezTo>
                    <a:pt x="92" y="27"/>
                    <a:pt x="92" y="27"/>
                    <a:pt x="92" y="27"/>
                  </a:cubicBezTo>
                  <a:cubicBezTo>
                    <a:pt x="96" y="27"/>
                    <a:pt x="97" y="25"/>
                    <a:pt x="99" y="23"/>
                  </a:cubicBezTo>
                  <a:cubicBezTo>
                    <a:pt x="100" y="20"/>
                    <a:pt x="102" y="19"/>
                    <a:pt x="105" y="19"/>
                  </a:cubicBezTo>
                  <a:cubicBezTo>
                    <a:pt x="106" y="18"/>
                    <a:pt x="107" y="18"/>
                    <a:pt x="108" y="17"/>
                  </a:cubicBezTo>
                  <a:cubicBezTo>
                    <a:pt x="108" y="17"/>
                    <a:pt x="109" y="17"/>
                    <a:pt x="109" y="16"/>
                  </a:cubicBezTo>
                  <a:cubicBezTo>
                    <a:pt x="109" y="16"/>
                    <a:pt x="110" y="16"/>
                    <a:pt x="110" y="16"/>
                  </a:cubicBezTo>
                  <a:cubicBezTo>
                    <a:pt x="110" y="16"/>
                    <a:pt x="110" y="16"/>
                    <a:pt x="110" y="16"/>
                  </a:cubicBezTo>
                  <a:cubicBezTo>
                    <a:pt x="111" y="15"/>
                    <a:pt x="111" y="15"/>
                    <a:pt x="111" y="15"/>
                  </a:cubicBezTo>
                  <a:cubicBezTo>
                    <a:pt x="111" y="15"/>
                    <a:pt x="112" y="15"/>
                    <a:pt x="112" y="15"/>
                  </a:cubicBezTo>
                  <a:cubicBezTo>
                    <a:pt x="112" y="15"/>
                    <a:pt x="112" y="14"/>
                    <a:pt x="113" y="14"/>
                  </a:cubicBezTo>
                  <a:cubicBezTo>
                    <a:pt x="113" y="14"/>
                    <a:pt x="113" y="14"/>
                    <a:pt x="113" y="14"/>
                  </a:cubicBezTo>
                  <a:cubicBezTo>
                    <a:pt x="113" y="14"/>
                    <a:pt x="114" y="14"/>
                    <a:pt x="114" y="14"/>
                  </a:cubicBezTo>
                  <a:cubicBezTo>
                    <a:pt x="114" y="14"/>
                    <a:pt x="114" y="14"/>
                    <a:pt x="114" y="14"/>
                  </a:cubicBezTo>
                  <a:cubicBezTo>
                    <a:pt x="116" y="13"/>
                    <a:pt x="117" y="12"/>
                    <a:pt x="118" y="12"/>
                  </a:cubicBezTo>
                  <a:cubicBezTo>
                    <a:pt x="118" y="12"/>
                    <a:pt x="118" y="12"/>
                    <a:pt x="1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4" name="Freeform 1122"/>
            <p:cNvSpPr>
              <a:spLocks/>
            </p:cNvSpPr>
            <p:nvPr/>
          </p:nvSpPr>
          <p:spPr bwMode="auto">
            <a:xfrm>
              <a:off x="4113" y="1917"/>
              <a:ext cx="21" cy="19"/>
            </a:xfrm>
            <a:custGeom>
              <a:avLst/>
              <a:gdLst>
                <a:gd name="T0" fmla="*/ 1 w 22"/>
                <a:gd name="T1" fmla="*/ 6 h 20"/>
                <a:gd name="T2" fmla="*/ 1 w 22"/>
                <a:gd name="T3" fmla="*/ 6 h 20"/>
                <a:gd name="T4" fmla="*/ 1 w 22"/>
                <a:gd name="T5" fmla="*/ 8 h 20"/>
                <a:gd name="T6" fmla="*/ 1 w 22"/>
                <a:gd name="T7" fmla="*/ 8 h 20"/>
                <a:gd name="T8" fmla="*/ 5 w 22"/>
                <a:gd name="T9" fmla="*/ 13 h 20"/>
                <a:gd name="T10" fmla="*/ 7 w 22"/>
                <a:gd name="T11" fmla="*/ 14 h 20"/>
                <a:gd name="T12" fmla="*/ 8 w 22"/>
                <a:gd name="T13" fmla="*/ 15 h 20"/>
                <a:gd name="T14" fmla="*/ 9 w 22"/>
                <a:gd name="T15" fmla="*/ 15 h 20"/>
                <a:gd name="T16" fmla="*/ 9 w 22"/>
                <a:gd name="T17" fmla="*/ 17 h 20"/>
                <a:gd name="T18" fmla="*/ 9 w 22"/>
                <a:gd name="T19" fmla="*/ 17 h 20"/>
                <a:gd name="T20" fmla="*/ 10 w 22"/>
                <a:gd name="T21" fmla="*/ 18 h 20"/>
                <a:gd name="T22" fmla="*/ 10 w 22"/>
                <a:gd name="T23" fmla="*/ 19 h 20"/>
                <a:gd name="T24" fmla="*/ 10 w 22"/>
                <a:gd name="T25" fmla="*/ 20 h 20"/>
                <a:gd name="T26" fmla="*/ 10 w 22"/>
                <a:gd name="T27" fmla="*/ 20 h 20"/>
                <a:gd name="T28" fmla="*/ 10 w 22"/>
                <a:gd name="T29" fmla="*/ 20 h 20"/>
                <a:gd name="T30" fmla="*/ 11 w 22"/>
                <a:gd name="T31" fmla="*/ 20 h 20"/>
                <a:gd name="T32" fmla="*/ 11 w 22"/>
                <a:gd name="T33" fmla="*/ 20 h 20"/>
                <a:gd name="T34" fmla="*/ 12 w 22"/>
                <a:gd name="T35" fmla="*/ 20 h 20"/>
                <a:gd name="T36" fmla="*/ 22 w 22"/>
                <a:gd name="T37" fmla="*/ 8 h 20"/>
                <a:gd name="T38" fmla="*/ 10 w 22"/>
                <a:gd name="T39" fmla="*/ 0 h 20"/>
                <a:gd name="T40" fmla="*/ 10 w 22"/>
                <a:gd name="T41" fmla="*/ 0 h 20"/>
                <a:gd name="T42" fmla="*/ 9 w 22"/>
                <a:gd name="T43" fmla="*/ 0 h 20"/>
                <a:gd name="T44" fmla="*/ 8 w 22"/>
                <a:gd name="T45" fmla="*/ 0 h 20"/>
                <a:gd name="T46" fmla="*/ 7 w 22"/>
                <a:gd name="T47" fmla="*/ 0 h 20"/>
                <a:gd name="T48" fmla="*/ 7 w 22"/>
                <a:gd name="T49" fmla="*/ 0 h 20"/>
                <a:gd name="T50" fmla="*/ 6 w 22"/>
                <a:gd name="T51" fmla="*/ 1 h 20"/>
                <a:gd name="T52" fmla="*/ 5 w 22"/>
                <a:gd name="T53" fmla="*/ 1 h 20"/>
                <a:gd name="T54" fmla="*/ 4 w 22"/>
                <a:gd name="T55" fmla="*/ 2 h 20"/>
                <a:gd name="T56" fmla="*/ 3 w 22"/>
                <a:gd name="T57" fmla="*/ 2 h 20"/>
                <a:gd name="T58" fmla="*/ 3 w 22"/>
                <a:gd name="T59" fmla="*/ 2 h 20"/>
                <a:gd name="T60" fmla="*/ 2 w 22"/>
                <a:gd name="T61" fmla="*/ 3 h 20"/>
                <a:gd name="T62" fmla="*/ 1 w 22"/>
                <a:gd name="T63" fmla="*/ 3 h 20"/>
                <a:gd name="T64" fmla="*/ 1 w 22"/>
                <a:gd name="T65" fmla="*/ 4 h 20"/>
                <a:gd name="T66" fmla="*/ 0 w 22"/>
                <a:gd name="T67" fmla="*/ 4 h 20"/>
                <a:gd name="T68" fmla="*/ 0 w 22"/>
                <a:gd name="T69" fmla="*/ 5 h 20"/>
                <a:gd name="T70" fmla="*/ 0 w 22"/>
                <a:gd name="T71" fmla="*/ 5 h 20"/>
                <a:gd name="T72" fmla="*/ 0 w 22"/>
                <a:gd name="T73" fmla="*/ 5 h 20"/>
                <a:gd name="T74" fmla="*/ 1 w 22"/>
                <a:gd name="T7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20">
                  <a:moveTo>
                    <a:pt x="1" y="6"/>
                  </a:moveTo>
                  <a:cubicBezTo>
                    <a:pt x="1" y="6"/>
                    <a:pt x="1" y="6"/>
                    <a:pt x="1" y="6"/>
                  </a:cubicBezTo>
                  <a:cubicBezTo>
                    <a:pt x="1" y="7"/>
                    <a:pt x="1" y="7"/>
                    <a:pt x="1" y="8"/>
                  </a:cubicBezTo>
                  <a:cubicBezTo>
                    <a:pt x="1" y="8"/>
                    <a:pt x="1" y="8"/>
                    <a:pt x="1" y="8"/>
                  </a:cubicBezTo>
                  <a:cubicBezTo>
                    <a:pt x="2" y="9"/>
                    <a:pt x="3" y="11"/>
                    <a:pt x="5" y="13"/>
                  </a:cubicBezTo>
                  <a:cubicBezTo>
                    <a:pt x="6" y="13"/>
                    <a:pt x="6" y="14"/>
                    <a:pt x="7" y="14"/>
                  </a:cubicBezTo>
                  <a:cubicBezTo>
                    <a:pt x="8" y="14"/>
                    <a:pt x="8" y="15"/>
                    <a:pt x="8" y="15"/>
                  </a:cubicBezTo>
                  <a:cubicBezTo>
                    <a:pt x="9" y="15"/>
                    <a:pt x="9" y="15"/>
                    <a:pt x="9" y="15"/>
                  </a:cubicBezTo>
                  <a:cubicBezTo>
                    <a:pt x="9" y="16"/>
                    <a:pt x="9" y="16"/>
                    <a:pt x="9" y="17"/>
                  </a:cubicBezTo>
                  <a:cubicBezTo>
                    <a:pt x="9" y="17"/>
                    <a:pt x="9" y="17"/>
                    <a:pt x="9" y="17"/>
                  </a:cubicBezTo>
                  <a:cubicBezTo>
                    <a:pt x="10" y="17"/>
                    <a:pt x="10" y="18"/>
                    <a:pt x="10" y="18"/>
                  </a:cubicBezTo>
                  <a:cubicBezTo>
                    <a:pt x="10" y="18"/>
                    <a:pt x="10" y="18"/>
                    <a:pt x="10" y="19"/>
                  </a:cubicBezTo>
                  <a:cubicBezTo>
                    <a:pt x="10" y="19"/>
                    <a:pt x="10" y="20"/>
                    <a:pt x="10" y="20"/>
                  </a:cubicBezTo>
                  <a:cubicBezTo>
                    <a:pt x="10" y="20"/>
                    <a:pt x="10" y="20"/>
                    <a:pt x="10" y="20"/>
                  </a:cubicBezTo>
                  <a:cubicBezTo>
                    <a:pt x="10" y="20"/>
                    <a:pt x="10" y="20"/>
                    <a:pt x="10" y="20"/>
                  </a:cubicBezTo>
                  <a:cubicBezTo>
                    <a:pt x="10" y="20"/>
                    <a:pt x="10" y="20"/>
                    <a:pt x="11" y="20"/>
                  </a:cubicBezTo>
                  <a:cubicBezTo>
                    <a:pt x="11" y="20"/>
                    <a:pt x="11" y="20"/>
                    <a:pt x="11" y="20"/>
                  </a:cubicBezTo>
                  <a:cubicBezTo>
                    <a:pt x="11" y="20"/>
                    <a:pt x="12" y="20"/>
                    <a:pt x="12" y="20"/>
                  </a:cubicBezTo>
                  <a:cubicBezTo>
                    <a:pt x="14" y="19"/>
                    <a:pt x="21" y="11"/>
                    <a:pt x="22" y="8"/>
                  </a:cubicBezTo>
                  <a:cubicBezTo>
                    <a:pt x="21" y="6"/>
                    <a:pt x="14" y="0"/>
                    <a:pt x="10" y="0"/>
                  </a:cubicBezTo>
                  <a:cubicBezTo>
                    <a:pt x="10" y="0"/>
                    <a:pt x="10" y="0"/>
                    <a:pt x="10" y="0"/>
                  </a:cubicBezTo>
                  <a:cubicBezTo>
                    <a:pt x="10" y="0"/>
                    <a:pt x="9" y="0"/>
                    <a:pt x="9" y="0"/>
                  </a:cubicBezTo>
                  <a:cubicBezTo>
                    <a:pt x="9" y="0"/>
                    <a:pt x="9" y="0"/>
                    <a:pt x="8" y="0"/>
                  </a:cubicBezTo>
                  <a:cubicBezTo>
                    <a:pt x="8" y="0"/>
                    <a:pt x="8" y="0"/>
                    <a:pt x="7" y="0"/>
                  </a:cubicBezTo>
                  <a:cubicBezTo>
                    <a:pt x="7" y="0"/>
                    <a:pt x="7" y="0"/>
                    <a:pt x="7" y="0"/>
                  </a:cubicBezTo>
                  <a:cubicBezTo>
                    <a:pt x="6" y="1"/>
                    <a:pt x="6" y="1"/>
                    <a:pt x="6" y="1"/>
                  </a:cubicBezTo>
                  <a:cubicBezTo>
                    <a:pt x="5" y="1"/>
                    <a:pt x="5" y="1"/>
                    <a:pt x="5" y="1"/>
                  </a:cubicBezTo>
                  <a:cubicBezTo>
                    <a:pt x="5" y="1"/>
                    <a:pt x="4" y="1"/>
                    <a:pt x="4" y="2"/>
                  </a:cubicBezTo>
                  <a:cubicBezTo>
                    <a:pt x="4" y="2"/>
                    <a:pt x="4" y="2"/>
                    <a:pt x="3" y="2"/>
                  </a:cubicBezTo>
                  <a:cubicBezTo>
                    <a:pt x="3" y="2"/>
                    <a:pt x="3" y="2"/>
                    <a:pt x="3" y="2"/>
                  </a:cubicBezTo>
                  <a:cubicBezTo>
                    <a:pt x="2" y="3"/>
                    <a:pt x="2" y="3"/>
                    <a:pt x="2" y="3"/>
                  </a:cubicBezTo>
                  <a:cubicBezTo>
                    <a:pt x="2" y="3"/>
                    <a:pt x="2" y="3"/>
                    <a:pt x="1" y="3"/>
                  </a:cubicBezTo>
                  <a:cubicBezTo>
                    <a:pt x="1" y="3"/>
                    <a:pt x="1" y="4"/>
                    <a:pt x="1" y="4"/>
                  </a:cubicBezTo>
                  <a:cubicBezTo>
                    <a:pt x="1" y="4"/>
                    <a:pt x="0" y="4"/>
                    <a:pt x="0" y="4"/>
                  </a:cubicBezTo>
                  <a:cubicBezTo>
                    <a:pt x="0" y="4"/>
                    <a:pt x="0" y="5"/>
                    <a:pt x="0" y="5"/>
                  </a:cubicBezTo>
                  <a:cubicBezTo>
                    <a:pt x="0" y="5"/>
                    <a:pt x="0" y="5"/>
                    <a:pt x="0" y="5"/>
                  </a:cubicBezTo>
                  <a:cubicBezTo>
                    <a:pt x="0" y="5"/>
                    <a:pt x="0" y="5"/>
                    <a:pt x="0" y="5"/>
                  </a:cubicBezTo>
                  <a:cubicBezTo>
                    <a:pt x="0" y="5"/>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5" name="Freeform 1123"/>
            <p:cNvSpPr>
              <a:spLocks/>
            </p:cNvSpPr>
            <p:nvPr/>
          </p:nvSpPr>
          <p:spPr bwMode="auto">
            <a:xfrm>
              <a:off x="4600" y="1827"/>
              <a:ext cx="66" cy="65"/>
            </a:xfrm>
            <a:custGeom>
              <a:avLst/>
              <a:gdLst>
                <a:gd name="T0" fmla="*/ 11 w 69"/>
                <a:gd name="T1" fmla="*/ 46 h 68"/>
                <a:gd name="T2" fmla="*/ 7 w 69"/>
                <a:gd name="T3" fmla="*/ 58 h 68"/>
                <a:gd name="T4" fmla="*/ 4 w 69"/>
                <a:gd name="T5" fmla="*/ 60 h 68"/>
                <a:gd name="T6" fmla="*/ 4 w 69"/>
                <a:gd name="T7" fmla="*/ 61 h 68"/>
                <a:gd name="T8" fmla="*/ 5 w 69"/>
                <a:gd name="T9" fmla="*/ 62 h 68"/>
                <a:gd name="T10" fmla="*/ 7 w 69"/>
                <a:gd name="T11" fmla="*/ 66 h 68"/>
                <a:gd name="T12" fmla="*/ 9 w 69"/>
                <a:gd name="T13" fmla="*/ 68 h 68"/>
                <a:gd name="T14" fmla="*/ 9 w 69"/>
                <a:gd name="T15" fmla="*/ 68 h 68"/>
                <a:gd name="T16" fmla="*/ 14 w 69"/>
                <a:gd name="T17" fmla="*/ 65 h 68"/>
                <a:gd name="T18" fmla="*/ 16 w 69"/>
                <a:gd name="T19" fmla="*/ 65 h 68"/>
                <a:gd name="T20" fmla="*/ 22 w 69"/>
                <a:gd name="T21" fmla="*/ 66 h 68"/>
                <a:gd name="T22" fmla="*/ 22 w 69"/>
                <a:gd name="T23" fmla="*/ 66 h 68"/>
                <a:gd name="T24" fmla="*/ 25 w 69"/>
                <a:gd name="T25" fmla="*/ 64 h 68"/>
                <a:gd name="T26" fmla="*/ 27 w 69"/>
                <a:gd name="T27" fmla="*/ 62 h 68"/>
                <a:gd name="T28" fmla="*/ 39 w 69"/>
                <a:gd name="T29" fmla="*/ 59 h 68"/>
                <a:gd name="T30" fmla="*/ 40 w 69"/>
                <a:gd name="T31" fmla="*/ 59 h 68"/>
                <a:gd name="T32" fmla="*/ 41 w 69"/>
                <a:gd name="T33" fmla="*/ 59 h 68"/>
                <a:gd name="T34" fmla="*/ 41 w 69"/>
                <a:gd name="T35" fmla="*/ 59 h 68"/>
                <a:gd name="T36" fmla="*/ 42 w 69"/>
                <a:gd name="T37" fmla="*/ 59 h 68"/>
                <a:gd name="T38" fmla="*/ 34 w 69"/>
                <a:gd name="T39" fmla="*/ 51 h 68"/>
                <a:gd name="T40" fmla="*/ 31 w 69"/>
                <a:gd name="T41" fmla="*/ 45 h 68"/>
                <a:gd name="T42" fmla="*/ 37 w 69"/>
                <a:gd name="T43" fmla="*/ 38 h 68"/>
                <a:gd name="T44" fmla="*/ 51 w 69"/>
                <a:gd name="T45" fmla="*/ 29 h 68"/>
                <a:gd name="T46" fmla="*/ 57 w 69"/>
                <a:gd name="T47" fmla="*/ 26 h 68"/>
                <a:gd name="T48" fmla="*/ 58 w 69"/>
                <a:gd name="T49" fmla="*/ 21 h 68"/>
                <a:gd name="T50" fmla="*/ 60 w 69"/>
                <a:gd name="T51" fmla="*/ 13 h 68"/>
                <a:gd name="T52" fmla="*/ 69 w 69"/>
                <a:gd name="T53" fmla="*/ 4 h 68"/>
                <a:gd name="T54" fmla="*/ 69 w 69"/>
                <a:gd name="T55" fmla="*/ 3 h 68"/>
                <a:gd name="T56" fmla="*/ 64 w 69"/>
                <a:gd name="T57" fmla="*/ 1 h 68"/>
                <a:gd name="T58" fmla="*/ 62 w 69"/>
                <a:gd name="T59" fmla="*/ 0 h 68"/>
                <a:gd name="T60" fmla="*/ 60 w 69"/>
                <a:gd name="T61" fmla="*/ 3 h 68"/>
                <a:gd name="T62" fmla="*/ 55 w 69"/>
                <a:gd name="T63" fmla="*/ 8 h 68"/>
                <a:gd name="T64" fmla="*/ 53 w 69"/>
                <a:gd name="T65" fmla="*/ 10 h 68"/>
                <a:gd name="T66" fmla="*/ 47 w 69"/>
                <a:gd name="T67" fmla="*/ 14 h 68"/>
                <a:gd name="T68" fmla="*/ 47 w 69"/>
                <a:gd name="T69" fmla="*/ 14 h 68"/>
                <a:gd name="T70" fmla="*/ 44 w 69"/>
                <a:gd name="T71" fmla="*/ 15 h 68"/>
                <a:gd name="T72" fmla="*/ 44 w 69"/>
                <a:gd name="T73" fmla="*/ 16 h 68"/>
                <a:gd name="T74" fmla="*/ 45 w 69"/>
                <a:gd name="T75" fmla="*/ 19 h 68"/>
                <a:gd name="T76" fmla="*/ 41 w 69"/>
                <a:gd name="T77" fmla="*/ 21 h 68"/>
                <a:gd name="T78" fmla="*/ 38 w 69"/>
                <a:gd name="T79" fmla="*/ 21 h 68"/>
                <a:gd name="T80" fmla="*/ 35 w 69"/>
                <a:gd name="T81" fmla="*/ 21 h 68"/>
                <a:gd name="T82" fmla="*/ 30 w 69"/>
                <a:gd name="T83" fmla="*/ 19 h 68"/>
                <a:gd name="T84" fmla="*/ 28 w 69"/>
                <a:gd name="T85" fmla="*/ 18 h 68"/>
                <a:gd name="T86" fmla="*/ 24 w 69"/>
                <a:gd name="T87" fmla="*/ 22 h 68"/>
                <a:gd name="T88" fmla="*/ 23 w 69"/>
                <a:gd name="T89" fmla="*/ 25 h 68"/>
                <a:gd name="T90" fmla="*/ 4 w 69"/>
                <a:gd name="T91" fmla="*/ 36 h 68"/>
                <a:gd name="T92" fmla="*/ 1 w 69"/>
                <a:gd name="T93" fmla="*/ 37 h 68"/>
                <a:gd name="T94" fmla="*/ 1 w 69"/>
                <a:gd name="T95" fmla="*/ 37 h 68"/>
                <a:gd name="T96" fmla="*/ 1 w 69"/>
                <a:gd name="T97" fmla="*/ 37 h 68"/>
                <a:gd name="T98" fmla="*/ 0 w 69"/>
                <a:gd name="T99" fmla="*/ 38 h 68"/>
                <a:gd name="T100" fmla="*/ 0 w 69"/>
                <a:gd name="T101" fmla="*/ 38 h 68"/>
                <a:gd name="T102" fmla="*/ 0 w 69"/>
                <a:gd name="T103" fmla="*/ 38 h 68"/>
                <a:gd name="T104" fmla="*/ 0 w 69"/>
                <a:gd name="T105" fmla="*/ 38 h 68"/>
                <a:gd name="T106" fmla="*/ 0 w 69"/>
                <a:gd name="T107" fmla="*/ 39 h 68"/>
                <a:gd name="T108" fmla="*/ 0 w 69"/>
                <a:gd name="T109" fmla="*/ 39 h 68"/>
                <a:gd name="T110" fmla="*/ 11 w 69"/>
                <a:gd name="T11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68">
                  <a:moveTo>
                    <a:pt x="11" y="46"/>
                  </a:moveTo>
                  <a:cubicBezTo>
                    <a:pt x="15" y="50"/>
                    <a:pt x="10" y="54"/>
                    <a:pt x="7" y="58"/>
                  </a:cubicBezTo>
                  <a:cubicBezTo>
                    <a:pt x="6" y="58"/>
                    <a:pt x="5" y="59"/>
                    <a:pt x="4" y="60"/>
                  </a:cubicBezTo>
                  <a:cubicBezTo>
                    <a:pt x="4" y="61"/>
                    <a:pt x="4" y="61"/>
                    <a:pt x="4" y="61"/>
                  </a:cubicBezTo>
                  <a:cubicBezTo>
                    <a:pt x="4" y="61"/>
                    <a:pt x="4" y="61"/>
                    <a:pt x="5" y="62"/>
                  </a:cubicBezTo>
                  <a:cubicBezTo>
                    <a:pt x="5" y="62"/>
                    <a:pt x="7" y="64"/>
                    <a:pt x="7" y="66"/>
                  </a:cubicBezTo>
                  <a:cubicBezTo>
                    <a:pt x="7" y="67"/>
                    <a:pt x="8" y="68"/>
                    <a:pt x="9" y="68"/>
                  </a:cubicBezTo>
                  <a:cubicBezTo>
                    <a:pt x="9" y="68"/>
                    <a:pt x="9" y="68"/>
                    <a:pt x="9" y="68"/>
                  </a:cubicBezTo>
                  <a:cubicBezTo>
                    <a:pt x="10" y="65"/>
                    <a:pt x="12" y="65"/>
                    <a:pt x="14" y="65"/>
                  </a:cubicBezTo>
                  <a:cubicBezTo>
                    <a:pt x="15" y="65"/>
                    <a:pt x="16" y="65"/>
                    <a:pt x="16" y="65"/>
                  </a:cubicBezTo>
                  <a:cubicBezTo>
                    <a:pt x="18" y="65"/>
                    <a:pt x="21" y="65"/>
                    <a:pt x="22" y="66"/>
                  </a:cubicBezTo>
                  <a:cubicBezTo>
                    <a:pt x="22" y="66"/>
                    <a:pt x="22" y="66"/>
                    <a:pt x="22" y="66"/>
                  </a:cubicBezTo>
                  <a:cubicBezTo>
                    <a:pt x="23" y="65"/>
                    <a:pt x="24" y="64"/>
                    <a:pt x="25" y="64"/>
                  </a:cubicBezTo>
                  <a:cubicBezTo>
                    <a:pt x="26" y="63"/>
                    <a:pt x="27" y="62"/>
                    <a:pt x="27" y="62"/>
                  </a:cubicBezTo>
                  <a:cubicBezTo>
                    <a:pt x="29" y="60"/>
                    <a:pt x="33" y="59"/>
                    <a:pt x="39" y="59"/>
                  </a:cubicBezTo>
                  <a:cubicBezTo>
                    <a:pt x="39" y="59"/>
                    <a:pt x="40" y="59"/>
                    <a:pt x="40" y="59"/>
                  </a:cubicBezTo>
                  <a:cubicBezTo>
                    <a:pt x="40" y="59"/>
                    <a:pt x="40" y="59"/>
                    <a:pt x="41" y="59"/>
                  </a:cubicBezTo>
                  <a:cubicBezTo>
                    <a:pt x="41" y="59"/>
                    <a:pt x="41" y="59"/>
                    <a:pt x="41" y="59"/>
                  </a:cubicBezTo>
                  <a:cubicBezTo>
                    <a:pt x="42" y="59"/>
                    <a:pt x="42" y="59"/>
                    <a:pt x="42" y="59"/>
                  </a:cubicBezTo>
                  <a:cubicBezTo>
                    <a:pt x="38" y="55"/>
                    <a:pt x="35" y="52"/>
                    <a:pt x="34" y="51"/>
                  </a:cubicBezTo>
                  <a:cubicBezTo>
                    <a:pt x="32" y="50"/>
                    <a:pt x="30" y="48"/>
                    <a:pt x="31" y="45"/>
                  </a:cubicBezTo>
                  <a:cubicBezTo>
                    <a:pt x="31" y="41"/>
                    <a:pt x="34" y="38"/>
                    <a:pt x="37" y="38"/>
                  </a:cubicBezTo>
                  <a:cubicBezTo>
                    <a:pt x="40" y="37"/>
                    <a:pt x="47" y="32"/>
                    <a:pt x="51" y="29"/>
                  </a:cubicBezTo>
                  <a:cubicBezTo>
                    <a:pt x="54" y="28"/>
                    <a:pt x="55" y="26"/>
                    <a:pt x="57" y="26"/>
                  </a:cubicBezTo>
                  <a:cubicBezTo>
                    <a:pt x="57" y="25"/>
                    <a:pt x="58" y="24"/>
                    <a:pt x="58" y="21"/>
                  </a:cubicBezTo>
                  <a:cubicBezTo>
                    <a:pt x="58" y="19"/>
                    <a:pt x="58" y="16"/>
                    <a:pt x="60" y="13"/>
                  </a:cubicBezTo>
                  <a:cubicBezTo>
                    <a:pt x="61" y="11"/>
                    <a:pt x="65" y="7"/>
                    <a:pt x="69" y="4"/>
                  </a:cubicBezTo>
                  <a:cubicBezTo>
                    <a:pt x="69" y="4"/>
                    <a:pt x="69" y="3"/>
                    <a:pt x="69" y="3"/>
                  </a:cubicBezTo>
                  <a:cubicBezTo>
                    <a:pt x="67" y="3"/>
                    <a:pt x="65" y="2"/>
                    <a:pt x="64" y="1"/>
                  </a:cubicBezTo>
                  <a:cubicBezTo>
                    <a:pt x="63" y="0"/>
                    <a:pt x="62" y="0"/>
                    <a:pt x="62" y="0"/>
                  </a:cubicBezTo>
                  <a:cubicBezTo>
                    <a:pt x="61" y="0"/>
                    <a:pt x="61" y="2"/>
                    <a:pt x="60" y="3"/>
                  </a:cubicBezTo>
                  <a:cubicBezTo>
                    <a:pt x="59" y="5"/>
                    <a:pt x="58" y="8"/>
                    <a:pt x="55" y="8"/>
                  </a:cubicBezTo>
                  <a:cubicBezTo>
                    <a:pt x="55" y="8"/>
                    <a:pt x="54" y="9"/>
                    <a:pt x="53" y="10"/>
                  </a:cubicBezTo>
                  <a:cubicBezTo>
                    <a:pt x="52" y="11"/>
                    <a:pt x="51" y="14"/>
                    <a:pt x="47" y="14"/>
                  </a:cubicBezTo>
                  <a:cubicBezTo>
                    <a:pt x="47" y="14"/>
                    <a:pt x="47" y="14"/>
                    <a:pt x="47" y="14"/>
                  </a:cubicBezTo>
                  <a:cubicBezTo>
                    <a:pt x="46" y="14"/>
                    <a:pt x="45" y="15"/>
                    <a:pt x="44" y="15"/>
                  </a:cubicBezTo>
                  <a:cubicBezTo>
                    <a:pt x="44" y="15"/>
                    <a:pt x="44" y="15"/>
                    <a:pt x="44" y="16"/>
                  </a:cubicBezTo>
                  <a:cubicBezTo>
                    <a:pt x="45" y="16"/>
                    <a:pt x="46" y="18"/>
                    <a:pt x="45" y="19"/>
                  </a:cubicBezTo>
                  <a:cubicBezTo>
                    <a:pt x="44" y="21"/>
                    <a:pt x="42" y="21"/>
                    <a:pt x="41" y="21"/>
                  </a:cubicBezTo>
                  <a:cubicBezTo>
                    <a:pt x="40" y="21"/>
                    <a:pt x="39" y="21"/>
                    <a:pt x="38" y="21"/>
                  </a:cubicBezTo>
                  <a:cubicBezTo>
                    <a:pt x="37" y="21"/>
                    <a:pt x="36" y="21"/>
                    <a:pt x="35" y="21"/>
                  </a:cubicBezTo>
                  <a:cubicBezTo>
                    <a:pt x="32" y="21"/>
                    <a:pt x="31" y="20"/>
                    <a:pt x="30" y="19"/>
                  </a:cubicBezTo>
                  <a:cubicBezTo>
                    <a:pt x="29" y="18"/>
                    <a:pt x="29" y="18"/>
                    <a:pt x="28" y="18"/>
                  </a:cubicBezTo>
                  <a:cubicBezTo>
                    <a:pt x="27" y="18"/>
                    <a:pt x="25" y="21"/>
                    <a:pt x="24" y="22"/>
                  </a:cubicBezTo>
                  <a:cubicBezTo>
                    <a:pt x="24" y="23"/>
                    <a:pt x="23" y="24"/>
                    <a:pt x="23" y="25"/>
                  </a:cubicBezTo>
                  <a:cubicBezTo>
                    <a:pt x="21" y="28"/>
                    <a:pt x="13" y="32"/>
                    <a:pt x="4" y="36"/>
                  </a:cubicBezTo>
                  <a:cubicBezTo>
                    <a:pt x="3" y="36"/>
                    <a:pt x="2" y="37"/>
                    <a:pt x="1" y="37"/>
                  </a:cubicBezTo>
                  <a:cubicBezTo>
                    <a:pt x="1" y="37"/>
                    <a:pt x="1" y="37"/>
                    <a:pt x="1" y="37"/>
                  </a:cubicBezTo>
                  <a:cubicBezTo>
                    <a:pt x="1" y="37"/>
                    <a:pt x="1" y="37"/>
                    <a:pt x="1" y="37"/>
                  </a:cubicBezTo>
                  <a:cubicBezTo>
                    <a:pt x="1" y="37"/>
                    <a:pt x="0" y="37"/>
                    <a:pt x="0" y="38"/>
                  </a:cubicBezTo>
                  <a:cubicBezTo>
                    <a:pt x="0" y="38"/>
                    <a:pt x="0" y="38"/>
                    <a:pt x="0" y="38"/>
                  </a:cubicBezTo>
                  <a:cubicBezTo>
                    <a:pt x="0" y="38"/>
                    <a:pt x="0" y="38"/>
                    <a:pt x="0" y="38"/>
                  </a:cubicBezTo>
                  <a:cubicBezTo>
                    <a:pt x="0" y="38"/>
                    <a:pt x="0" y="38"/>
                    <a:pt x="0" y="38"/>
                  </a:cubicBezTo>
                  <a:cubicBezTo>
                    <a:pt x="0" y="38"/>
                    <a:pt x="0" y="38"/>
                    <a:pt x="0" y="39"/>
                  </a:cubicBezTo>
                  <a:cubicBezTo>
                    <a:pt x="0" y="39"/>
                    <a:pt x="0" y="39"/>
                    <a:pt x="0" y="39"/>
                  </a:cubicBezTo>
                  <a:cubicBezTo>
                    <a:pt x="5" y="40"/>
                    <a:pt x="9" y="43"/>
                    <a:pt x="1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6" name="Freeform 1124"/>
            <p:cNvSpPr>
              <a:spLocks/>
            </p:cNvSpPr>
            <p:nvPr/>
          </p:nvSpPr>
          <p:spPr bwMode="auto">
            <a:xfrm>
              <a:off x="4256" y="2007"/>
              <a:ext cx="85" cy="194"/>
            </a:xfrm>
            <a:custGeom>
              <a:avLst/>
              <a:gdLst>
                <a:gd name="T0" fmla="*/ 84 w 89"/>
                <a:gd name="T1" fmla="*/ 92 h 204"/>
                <a:gd name="T2" fmla="*/ 86 w 89"/>
                <a:gd name="T3" fmla="*/ 90 h 204"/>
                <a:gd name="T4" fmla="*/ 87 w 89"/>
                <a:gd name="T5" fmla="*/ 89 h 204"/>
                <a:gd name="T6" fmla="*/ 88 w 89"/>
                <a:gd name="T7" fmla="*/ 86 h 204"/>
                <a:gd name="T8" fmla="*/ 89 w 89"/>
                <a:gd name="T9" fmla="*/ 84 h 204"/>
                <a:gd name="T10" fmla="*/ 85 w 89"/>
                <a:gd name="T11" fmla="*/ 85 h 204"/>
                <a:gd name="T12" fmla="*/ 83 w 89"/>
                <a:gd name="T13" fmla="*/ 84 h 204"/>
                <a:gd name="T14" fmla="*/ 76 w 89"/>
                <a:gd name="T15" fmla="*/ 77 h 204"/>
                <a:gd name="T16" fmla="*/ 74 w 89"/>
                <a:gd name="T17" fmla="*/ 67 h 204"/>
                <a:gd name="T18" fmla="*/ 67 w 89"/>
                <a:gd name="T19" fmla="*/ 61 h 204"/>
                <a:gd name="T20" fmla="*/ 59 w 89"/>
                <a:gd name="T21" fmla="*/ 53 h 204"/>
                <a:gd name="T22" fmla="*/ 54 w 89"/>
                <a:gd name="T23" fmla="*/ 47 h 204"/>
                <a:gd name="T24" fmla="*/ 66 w 89"/>
                <a:gd name="T25" fmla="*/ 14 h 204"/>
                <a:gd name="T26" fmla="*/ 56 w 89"/>
                <a:gd name="T27" fmla="*/ 0 h 204"/>
                <a:gd name="T28" fmla="*/ 54 w 89"/>
                <a:gd name="T29" fmla="*/ 1 h 204"/>
                <a:gd name="T30" fmla="*/ 53 w 89"/>
                <a:gd name="T31" fmla="*/ 3 h 204"/>
                <a:gd name="T32" fmla="*/ 51 w 89"/>
                <a:gd name="T33" fmla="*/ 6 h 204"/>
                <a:gd name="T34" fmla="*/ 52 w 89"/>
                <a:gd name="T35" fmla="*/ 12 h 204"/>
                <a:gd name="T36" fmla="*/ 43 w 89"/>
                <a:gd name="T37" fmla="*/ 14 h 204"/>
                <a:gd name="T38" fmla="*/ 30 w 89"/>
                <a:gd name="T39" fmla="*/ 26 h 204"/>
                <a:gd name="T40" fmla="*/ 24 w 89"/>
                <a:gd name="T41" fmla="*/ 49 h 204"/>
                <a:gd name="T42" fmla="*/ 20 w 89"/>
                <a:gd name="T43" fmla="*/ 56 h 204"/>
                <a:gd name="T44" fmla="*/ 13 w 89"/>
                <a:gd name="T45" fmla="*/ 57 h 204"/>
                <a:gd name="T46" fmla="*/ 11 w 89"/>
                <a:gd name="T47" fmla="*/ 72 h 204"/>
                <a:gd name="T48" fmla="*/ 10 w 89"/>
                <a:gd name="T49" fmla="*/ 74 h 204"/>
                <a:gd name="T50" fmla="*/ 10 w 89"/>
                <a:gd name="T51" fmla="*/ 76 h 204"/>
                <a:gd name="T52" fmla="*/ 9 w 89"/>
                <a:gd name="T53" fmla="*/ 77 h 204"/>
                <a:gd name="T54" fmla="*/ 8 w 89"/>
                <a:gd name="T55" fmla="*/ 78 h 204"/>
                <a:gd name="T56" fmla="*/ 7 w 89"/>
                <a:gd name="T57" fmla="*/ 78 h 204"/>
                <a:gd name="T58" fmla="*/ 4 w 89"/>
                <a:gd name="T59" fmla="*/ 85 h 204"/>
                <a:gd name="T60" fmla="*/ 4 w 89"/>
                <a:gd name="T61" fmla="*/ 86 h 204"/>
                <a:gd name="T62" fmla="*/ 3 w 89"/>
                <a:gd name="T63" fmla="*/ 87 h 204"/>
                <a:gd name="T64" fmla="*/ 1 w 89"/>
                <a:gd name="T65" fmla="*/ 88 h 204"/>
                <a:gd name="T66" fmla="*/ 9 w 89"/>
                <a:gd name="T67" fmla="*/ 97 h 204"/>
                <a:gd name="T68" fmla="*/ 21 w 89"/>
                <a:gd name="T69" fmla="*/ 142 h 204"/>
                <a:gd name="T70" fmla="*/ 34 w 89"/>
                <a:gd name="T71" fmla="*/ 144 h 204"/>
                <a:gd name="T72" fmla="*/ 46 w 89"/>
                <a:gd name="T73" fmla="*/ 130 h 204"/>
                <a:gd name="T74" fmla="*/ 57 w 89"/>
                <a:gd name="T75" fmla="*/ 150 h 204"/>
                <a:gd name="T76" fmla="*/ 67 w 89"/>
                <a:gd name="T77" fmla="*/ 193 h 204"/>
                <a:gd name="T78" fmla="*/ 71 w 89"/>
                <a:gd name="T79" fmla="*/ 198 h 204"/>
                <a:gd name="T80" fmla="*/ 73 w 89"/>
                <a:gd name="T81" fmla="*/ 194 h 204"/>
                <a:gd name="T82" fmla="*/ 70 w 89"/>
                <a:gd name="T83" fmla="*/ 182 h 204"/>
                <a:gd name="T84" fmla="*/ 62 w 89"/>
                <a:gd name="T85" fmla="*/ 155 h 204"/>
                <a:gd name="T86" fmla="*/ 64 w 89"/>
                <a:gd name="T87" fmla="*/ 146 h 204"/>
                <a:gd name="T88" fmla="*/ 65 w 89"/>
                <a:gd name="T89" fmla="*/ 145 h 204"/>
                <a:gd name="T90" fmla="*/ 53 w 89"/>
                <a:gd name="T91" fmla="*/ 125 h 204"/>
                <a:gd name="T92" fmla="*/ 64 w 89"/>
                <a:gd name="T93" fmla="*/ 102 h 204"/>
                <a:gd name="T94" fmla="*/ 77 w 89"/>
                <a:gd name="T95" fmla="*/ 96 h 204"/>
                <a:gd name="T96" fmla="*/ 81 w 89"/>
                <a:gd name="T97" fmla="*/ 9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204">
                  <a:moveTo>
                    <a:pt x="81" y="93"/>
                  </a:moveTo>
                  <a:cubicBezTo>
                    <a:pt x="83" y="92"/>
                    <a:pt x="83" y="92"/>
                    <a:pt x="83" y="92"/>
                  </a:cubicBezTo>
                  <a:cubicBezTo>
                    <a:pt x="83" y="92"/>
                    <a:pt x="84" y="92"/>
                    <a:pt x="84" y="92"/>
                  </a:cubicBezTo>
                  <a:cubicBezTo>
                    <a:pt x="85" y="91"/>
                    <a:pt x="85" y="91"/>
                    <a:pt x="85" y="91"/>
                  </a:cubicBezTo>
                  <a:cubicBezTo>
                    <a:pt x="85" y="91"/>
                    <a:pt x="85" y="91"/>
                    <a:pt x="85" y="91"/>
                  </a:cubicBezTo>
                  <a:cubicBezTo>
                    <a:pt x="85" y="91"/>
                    <a:pt x="86" y="91"/>
                    <a:pt x="86" y="90"/>
                  </a:cubicBezTo>
                  <a:cubicBezTo>
                    <a:pt x="86" y="90"/>
                    <a:pt x="86" y="90"/>
                    <a:pt x="86" y="90"/>
                  </a:cubicBezTo>
                  <a:cubicBezTo>
                    <a:pt x="86" y="90"/>
                    <a:pt x="86" y="90"/>
                    <a:pt x="86" y="89"/>
                  </a:cubicBezTo>
                  <a:cubicBezTo>
                    <a:pt x="86" y="89"/>
                    <a:pt x="87" y="89"/>
                    <a:pt x="87" y="89"/>
                  </a:cubicBezTo>
                  <a:cubicBezTo>
                    <a:pt x="87" y="88"/>
                    <a:pt x="87" y="88"/>
                    <a:pt x="87" y="88"/>
                  </a:cubicBezTo>
                  <a:cubicBezTo>
                    <a:pt x="87" y="87"/>
                    <a:pt x="87" y="87"/>
                    <a:pt x="87" y="87"/>
                  </a:cubicBezTo>
                  <a:cubicBezTo>
                    <a:pt x="87" y="87"/>
                    <a:pt x="88" y="86"/>
                    <a:pt x="88" y="86"/>
                  </a:cubicBezTo>
                  <a:cubicBezTo>
                    <a:pt x="88" y="86"/>
                    <a:pt x="88" y="86"/>
                    <a:pt x="88" y="85"/>
                  </a:cubicBezTo>
                  <a:cubicBezTo>
                    <a:pt x="88" y="85"/>
                    <a:pt x="89" y="85"/>
                    <a:pt x="89" y="85"/>
                  </a:cubicBezTo>
                  <a:cubicBezTo>
                    <a:pt x="89" y="84"/>
                    <a:pt x="89" y="84"/>
                    <a:pt x="89" y="84"/>
                  </a:cubicBezTo>
                  <a:cubicBezTo>
                    <a:pt x="89" y="84"/>
                    <a:pt x="88" y="84"/>
                    <a:pt x="88" y="85"/>
                  </a:cubicBezTo>
                  <a:cubicBezTo>
                    <a:pt x="88" y="85"/>
                    <a:pt x="87" y="85"/>
                    <a:pt x="87" y="85"/>
                  </a:cubicBezTo>
                  <a:cubicBezTo>
                    <a:pt x="87" y="85"/>
                    <a:pt x="86" y="85"/>
                    <a:pt x="85" y="85"/>
                  </a:cubicBezTo>
                  <a:cubicBezTo>
                    <a:pt x="85" y="85"/>
                    <a:pt x="85" y="85"/>
                    <a:pt x="85" y="85"/>
                  </a:cubicBezTo>
                  <a:cubicBezTo>
                    <a:pt x="84" y="85"/>
                    <a:pt x="84" y="84"/>
                    <a:pt x="83" y="84"/>
                  </a:cubicBezTo>
                  <a:cubicBezTo>
                    <a:pt x="83" y="84"/>
                    <a:pt x="83" y="84"/>
                    <a:pt x="83" y="84"/>
                  </a:cubicBezTo>
                  <a:cubicBezTo>
                    <a:pt x="82" y="84"/>
                    <a:pt x="82" y="83"/>
                    <a:pt x="81" y="83"/>
                  </a:cubicBezTo>
                  <a:cubicBezTo>
                    <a:pt x="80" y="82"/>
                    <a:pt x="80" y="80"/>
                    <a:pt x="80" y="78"/>
                  </a:cubicBezTo>
                  <a:cubicBezTo>
                    <a:pt x="80" y="77"/>
                    <a:pt x="77" y="77"/>
                    <a:pt x="76" y="77"/>
                  </a:cubicBezTo>
                  <a:cubicBezTo>
                    <a:pt x="75" y="77"/>
                    <a:pt x="74" y="77"/>
                    <a:pt x="73" y="76"/>
                  </a:cubicBezTo>
                  <a:cubicBezTo>
                    <a:pt x="72" y="74"/>
                    <a:pt x="73" y="71"/>
                    <a:pt x="74" y="68"/>
                  </a:cubicBezTo>
                  <a:cubicBezTo>
                    <a:pt x="74" y="67"/>
                    <a:pt x="74" y="67"/>
                    <a:pt x="74" y="67"/>
                  </a:cubicBezTo>
                  <a:cubicBezTo>
                    <a:pt x="74" y="67"/>
                    <a:pt x="74" y="66"/>
                    <a:pt x="74" y="66"/>
                  </a:cubicBezTo>
                  <a:cubicBezTo>
                    <a:pt x="74" y="65"/>
                    <a:pt x="73" y="65"/>
                    <a:pt x="72" y="65"/>
                  </a:cubicBezTo>
                  <a:cubicBezTo>
                    <a:pt x="70" y="65"/>
                    <a:pt x="68" y="64"/>
                    <a:pt x="67" y="61"/>
                  </a:cubicBezTo>
                  <a:cubicBezTo>
                    <a:pt x="66" y="59"/>
                    <a:pt x="65" y="56"/>
                    <a:pt x="66" y="54"/>
                  </a:cubicBezTo>
                  <a:cubicBezTo>
                    <a:pt x="65" y="53"/>
                    <a:pt x="64" y="53"/>
                    <a:pt x="62" y="53"/>
                  </a:cubicBezTo>
                  <a:cubicBezTo>
                    <a:pt x="61" y="53"/>
                    <a:pt x="59" y="53"/>
                    <a:pt x="59" y="53"/>
                  </a:cubicBezTo>
                  <a:cubicBezTo>
                    <a:pt x="57" y="54"/>
                    <a:pt x="56" y="54"/>
                    <a:pt x="55" y="53"/>
                  </a:cubicBezTo>
                  <a:cubicBezTo>
                    <a:pt x="54" y="52"/>
                    <a:pt x="54" y="51"/>
                    <a:pt x="54" y="49"/>
                  </a:cubicBezTo>
                  <a:cubicBezTo>
                    <a:pt x="54" y="48"/>
                    <a:pt x="54" y="47"/>
                    <a:pt x="54" y="47"/>
                  </a:cubicBezTo>
                  <a:cubicBezTo>
                    <a:pt x="52" y="42"/>
                    <a:pt x="61" y="32"/>
                    <a:pt x="64" y="29"/>
                  </a:cubicBezTo>
                  <a:cubicBezTo>
                    <a:pt x="67" y="26"/>
                    <a:pt x="66" y="22"/>
                    <a:pt x="66" y="18"/>
                  </a:cubicBezTo>
                  <a:cubicBezTo>
                    <a:pt x="66" y="17"/>
                    <a:pt x="66" y="15"/>
                    <a:pt x="66" y="14"/>
                  </a:cubicBezTo>
                  <a:cubicBezTo>
                    <a:pt x="66" y="10"/>
                    <a:pt x="65" y="10"/>
                    <a:pt x="63" y="10"/>
                  </a:cubicBezTo>
                  <a:cubicBezTo>
                    <a:pt x="59" y="10"/>
                    <a:pt x="59" y="5"/>
                    <a:pt x="59" y="2"/>
                  </a:cubicBezTo>
                  <a:cubicBezTo>
                    <a:pt x="59" y="1"/>
                    <a:pt x="57" y="0"/>
                    <a:pt x="56" y="0"/>
                  </a:cubicBezTo>
                  <a:cubicBezTo>
                    <a:pt x="55" y="0"/>
                    <a:pt x="55" y="0"/>
                    <a:pt x="55" y="1"/>
                  </a:cubicBezTo>
                  <a:cubicBezTo>
                    <a:pt x="54" y="1"/>
                    <a:pt x="54" y="1"/>
                    <a:pt x="54" y="1"/>
                  </a:cubicBezTo>
                  <a:cubicBezTo>
                    <a:pt x="54" y="1"/>
                    <a:pt x="54" y="1"/>
                    <a:pt x="54" y="1"/>
                  </a:cubicBezTo>
                  <a:cubicBezTo>
                    <a:pt x="54" y="1"/>
                    <a:pt x="54" y="1"/>
                    <a:pt x="53" y="1"/>
                  </a:cubicBezTo>
                  <a:cubicBezTo>
                    <a:pt x="53" y="2"/>
                    <a:pt x="53" y="2"/>
                    <a:pt x="53" y="3"/>
                  </a:cubicBezTo>
                  <a:cubicBezTo>
                    <a:pt x="53" y="3"/>
                    <a:pt x="53" y="3"/>
                    <a:pt x="53" y="3"/>
                  </a:cubicBezTo>
                  <a:cubicBezTo>
                    <a:pt x="53" y="3"/>
                    <a:pt x="53" y="4"/>
                    <a:pt x="52" y="4"/>
                  </a:cubicBezTo>
                  <a:cubicBezTo>
                    <a:pt x="52" y="4"/>
                    <a:pt x="52" y="4"/>
                    <a:pt x="52" y="5"/>
                  </a:cubicBezTo>
                  <a:cubicBezTo>
                    <a:pt x="52" y="5"/>
                    <a:pt x="52" y="6"/>
                    <a:pt x="51" y="6"/>
                  </a:cubicBezTo>
                  <a:cubicBezTo>
                    <a:pt x="51" y="6"/>
                    <a:pt x="51" y="6"/>
                    <a:pt x="51" y="6"/>
                  </a:cubicBezTo>
                  <a:cubicBezTo>
                    <a:pt x="51" y="7"/>
                    <a:pt x="50" y="7"/>
                    <a:pt x="50" y="7"/>
                  </a:cubicBezTo>
                  <a:cubicBezTo>
                    <a:pt x="50" y="7"/>
                    <a:pt x="50" y="9"/>
                    <a:pt x="52" y="12"/>
                  </a:cubicBezTo>
                  <a:cubicBezTo>
                    <a:pt x="53" y="13"/>
                    <a:pt x="53" y="15"/>
                    <a:pt x="52" y="16"/>
                  </a:cubicBezTo>
                  <a:cubicBezTo>
                    <a:pt x="52" y="16"/>
                    <a:pt x="51" y="17"/>
                    <a:pt x="49" y="17"/>
                  </a:cubicBezTo>
                  <a:cubicBezTo>
                    <a:pt x="48" y="17"/>
                    <a:pt x="45" y="16"/>
                    <a:pt x="43" y="14"/>
                  </a:cubicBezTo>
                  <a:cubicBezTo>
                    <a:pt x="42" y="15"/>
                    <a:pt x="40" y="16"/>
                    <a:pt x="37" y="18"/>
                  </a:cubicBezTo>
                  <a:cubicBezTo>
                    <a:pt x="36" y="19"/>
                    <a:pt x="35" y="20"/>
                    <a:pt x="34" y="20"/>
                  </a:cubicBezTo>
                  <a:cubicBezTo>
                    <a:pt x="32" y="22"/>
                    <a:pt x="30" y="23"/>
                    <a:pt x="30" y="26"/>
                  </a:cubicBezTo>
                  <a:cubicBezTo>
                    <a:pt x="30" y="29"/>
                    <a:pt x="29" y="31"/>
                    <a:pt x="28" y="33"/>
                  </a:cubicBezTo>
                  <a:cubicBezTo>
                    <a:pt x="27" y="36"/>
                    <a:pt x="27" y="38"/>
                    <a:pt x="27" y="39"/>
                  </a:cubicBezTo>
                  <a:cubicBezTo>
                    <a:pt x="28" y="42"/>
                    <a:pt x="26" y="46"/>
                    <a:pt x="24" y="49"/>
                  </a:cubicBezTo>
                  <a:cubicBezTo>
                    <a:pt x="24" y="51"/>
                    <a:pt x="23" y="53"/>
                    <a:pt x="23" y="53"/>
                  </a:cubicBezTo>
                  <a:cubicBezTo>
                    <a:pt x="23" y="54"/>
                    <a:pt x="23" y="55"/>
                    <a:pt x="22" y="55"/>
                  </a:cubicBezTo>
                  <a:cubicBezTo>
                    <a:pt x="22" y="56"/>
                    <a:pt x="20" y="56"/>
                    <a:pt x="20" y="56"/>
                  </a:cubicBezTo>
                  <a:cubicBezTo>
                    <a:pt x="18" y="56"/>
                    <a:pt x="16" y="56"/>
                    <a:pt x="14" y="55"/>
                  </a:cubicBezTo>
                  <a:cubicBezTo>
                    <a:pt x="14" y="55"/>
                    <a:pt x="14" y="55"/>
                    <a:pt x="13" y="55"/>
                  </a:cubicBezTo>
                  <a:cubicBezTo>
                    <a:pt x="13" y="56"/>
                    <a:pt x="13" y="57"/>
                    <a:pt x="13" y="57"/>
                  </a:cubicBezTo>
                  <a:cubicBezTo>
                    <a:pt x="13" y="60"/>
                    <a:pt x="13" y="63"/>
                    <a:pt x="12" y="65"/>
                  </a:cubicBezTo>
                  <a:cubicBezTo>
                    <a:pt x="11" y="66"/>
                    <a:pt x="11" y="69"/>
                    <a:pt x="11" y="70"/>
                  </a:cubicBezTo>
                  <a:cubicBezTo>
                    <a:pt x="11" y="71"/>
                    <a:pt x="11" y="71"/>
                    <a:pt x="11" y="72"/>
                  </a:cubicBezTo>
                  <a:cubicBezTo>
                    <a:pt x="11" y="72"/>
                    <a:pt x="11" y="72"/>
                    <a:pt x="11" y="72"/>
                  </a:cubicBezTo>
                  <a:cubicBezTo>
                    <a:pt x="11" y="72"/>
                    <a:pt x="10" y="73"/>
                    <a:pt x="10" y="73"/>
                  </a:cubicBezTo>
                  <a:cubicBezTo>
                    <a:pt x="10" y="73"/>
                    <a:pt x="10" y="73"/>
                    <a:pt x="10" y="74"/>
                  </a:cubicBezTo>
                  <a:cubicBezTo>
                    <a:pt x="10" y="74"/>
                    <a:pt x="10" y="74"/>
                    <a:pt x="10" y="74"/>
                  </a:cubicBezTo>
                  <a:cubicBezTo>
                    <a:pt x="10" y="75"/>
                    <a:pt x="10" y="75"/>
                    <a:pt x="10" y="75"/>
                  </a:cubicBezTo>
                  <a:cubicBezTo>
                    <a:pt x="10" y="75"/>
                    <a:pt x="10" y="75"/>
                    <a:pt x="10" y="76"/>
                  </a:cubicBezTo>
                  <a:cubicBezTo>
                    <a:pt x="10" y="76"/>
                    <a:pt x="10" y="76"/>
                    <a:pt x="10" y="76"/>
                  </a:cubicBezTo>
                  <a:cubicBezTo>
                    <a:pt x="10" y="76"/>
                    <a:pt x="10" y="76"/>
                    <a:pt x="9" y="77"/>
                  </a:cubicBezTo>
                  <a:cubicBezTo>
                    <a:pt x="9" y="77"/>
                    <a:pt x="9" y="77"/>
                    <a:pt x="9" y="77"/>
                  </a:cubicBezTo>
                  <a:cubicBezTo>
                    <a:pt x="9" y="77"/>
                    <a:pt x="9" y="77"/>
                    <a:pt x="9" y="77"/>
                  </a:cubicBezTo>
                  <a:cubicBezTo>
                    <a:pt x="9" y="78"/>
                    <a:pt x="9" y="78"/>
                    <a:pt x="8" y="78"/>
                  </a:cubicBezTo>
                  <a:cubicBezTo>
                    <a:pt x="8" y="78"/>
                    <a:pt x="8" y="78"/>
                    <a:pt x="8" y="78"/>
                  </a:cubicBezTo>
                  <a:cubicBezTo>
                    <a:pt x="8" y="78"/>
                    <a:pt x="8" y="78"/>
                    <a:pt x="7" y="78"/>
                  </a:cubicBezTo>
                  <a:cubicBezTo>
                    <a:pt x="7" y="78"/>
                    <a:pt x="7" y="78"/>
                    <a:pt x="7" y="78"/>
                  </a:cubicBezTo>
                  <a:cubicBezTo>
                    <a:pt x="7" y="78"/>
                    <a:pt x="7" y="78"/>
                    <a:pt x="7" y="78"/>
                  </a:cubicBezTo>
                  <a:cubicBezTo>
                    <a:pt x="7" y="78"/>
                    <a:pt x="7" y="78"/>
                    <a:pt x="7" y="79"/>
                  </a:cubicBezTo>
                  <a:cubicBezTo>
                    <a:pt x="7" y="79"/>
                    <a:pt x="7" y="79"/>
                    <a:pt x="7" y="79"/>
                  </a:cubicBezTo>
                  <a:cubicBezTo>
                    <a:pt x="6" y="80"/>
                    <a:pt x="4" y="83"/>
                    <a:pt x="4" y="85"/>
                  </a:cubicBezTo>
                  <a:cubicBezTo>
                    <a:pt x="4" y="85"/>
                    <a:pt x="4" y="85"/>
                    <a:pt x="4" y="85"/>
                  </a:cubicBezTo>
                  <a:cubicBezTo>
                    <a:pt x="4" y="85"/>
                    <a:pt x="4" y="85"/>
                    <a:pt x="4" y="85"/>
                  </a:cubicBezTo>
                  <a:cubicBezTo>
                    <a:pt x="4" y="86"/>
                    <a:pt x="4" y="86"/>
                    <a:pt x="4" y="86"/>
                  </a:cubicBezTo>
                  <a:cubicBezTo>
                    <a:pt x="3" y="86"/>
                    <a:pt x="3" y="86"/>
                    <a:pt x="3" y="86"/>
                  </a:cubicBezTo>
                  <a:cubicBezTo>
                    <a:pt x="3" y="86"/>
                    <a:pt x="3" y="86"/>
                    <a:pt x="3" y="87"/>
                  </a:cubicBezTo>
                  <a:cubicBezTo>
                    <a:pt x="3" y="87"/>
                    <a:pt x="3" y="87"/>
                    <a:pt x="3" y="87"/>
                  </a:cubicBezTo>
                  <a:cubicBezTo>
                    <a:pt x="2" y="87"/>
                    <a:pt x="2" y="87"/>
                    <a:pt x="2" y="87"/>
                  </a:cubicBezTo>
                  <a:cubicBezTo>
                    <a:pt x="2" y="87"/>
                    <a:pt x="2" y="87"/>
                    <a:pt x="2" y="87"/>
                  </a:cubicBezTo>
                  <a:cubicBezTo>
                    <a:pt x="1" y="87"/>
                    <a:pt x="1" y="88"/>
                    <a:pt x="1" y="88"/>
                  </a:cubicBezTo>
                  <a:cubicBezTo>
                    <a:pt x="1" y="88"/>
                    <a:pt x="1" y="88"/>
                    <a:pt x="0" y="88"/>
                  </a:cubicBezTo>
                  <a:cubicBezTo>
                    <a:pt x="0" y="88"/>
                    <a:pt x="0" y="88"/>
                    <a:pt x="0" y="88"/>
                  </a:cubicBezTo>
                  <a:cubicBezTo>
                    <a:pt x="2" y="92"/>
                    <a:pt x="6" y="96"/>
                    <a:pt x="9" y="97"/>
                  </a:cubicBezTo>
                  <a:cubicBezTo>
                    <a:pt x="15" y="99"/>
                    <a:pt x="19" y="108"/>
                    <a:pt x="23" y="121"/>
                  </a:cubicBezTo>
                  <a:cubicBezTo>
                    <a:pt x="25" y="129"/>
                    <a:pt x="24" y="137"/>
                    <a:pt x="21" y="141"/>
                  </a:cubicBezTo>
                  <a:cubicBezTo>
                    <a:pt x="21" y="142"/>
                    <a:pt x="21" y="142"/>
                    <a:pt x="21" y="142"/>
                  </a:cubicBezTo>
                  <a:cubicBezTo>
                    <a:pt x="21" y="143"/>
                    <a:pt x="22" y="143"/>
                    <a:pt x="23" y="143"/>
                  </a:cubicBezTo>
                  <a:cubicBezTo>
                    <a:pt x="24" y="144"/>
                    <a:pt x="24" y="144"/>
                    <a:pt x="25" y="144"/>
                  </a:cubicBezTo>
                  <a:cubicBezTo>
                    <a:pt x="29" y="146"/>
                    <a:pt x="32" y="146"/>
                    <a:pt x="34" y="144"/>
                  </a:cubicBezTo>
                  <a:cubicBezTo>
                    <a:pt x="35" y="142"/>
                    <a:pt x="36" y="141"/>
                    <a:pt x="38" y="139"/>
                  </a:cubicBezTo>
                  <a:cubicBezTo>
                    <a:pt x="40" y="137"/>
                    <a:pt x="42" y="135"/>
                    <a:pt x="43" y="133"/>
                  </a:cubicBezTo>
                  <a:cubicBezTo>
                    <a:pt x="43" y="131"/>
                    <a:pt x="45" y="130"/>
                    <a:pt x="46" y="130"/>
                  </a:cubicBezTo>
                  <a:cubicBezTo>
                    <a:pt x="47" y="130"/>
                    <a:pt x="49" y="132"/>
                    <a:pt x="50" y="134"/>
                  </a:cubicBezTo>
                  <a:cubicBezTo>
                    <a:pt x="51" y="135"/>
                    <a:pt x="51" y="136"/>
                    <a:pt x="52" y="137"/>
                  </a:cubicBezTo>
                  <a:cubicBezTo>
                    <a:pt x="55" y="139"/>
                    <a:pt x="57" y="144"/>
                    <a:pt x="57" y="150"/>
                  </a:cubicBezTo>
                  <a:cubicBezTo>
                    <a:pt x="57" y="153"/>
                    <a:pt x="57" y="153"/>
                    <a:pt x="57" y="153"/>
                  </a:cubicBezTo>
                  <a:cubicBezTo>
                    <a:pt x="58" y="158"/>
                    <a:pt x="59" y="170"/>
                    <a:pt x="62" y="173"/>
                  </a:cubicBezTo>
                  <a:cubicBezTo>
                    <a:pt x="68" y="179"/>
                    <a:pt x="69" y="190"/>
                    <a:pt x="67" y="193"/>
                  </a:cubicBezTo>
                  <a:cubicBezTo>
                    <a:pt x="67" y="195"/>
                    <a:pt x="67" y="197"/>
                    <a:pt x="68" y="199"/>
                  </a:cubicBezTo>
                  <a:cubicBezTo>
                    <a:pt x="68" y="200"/>
                    <a:pt x="69" y="202"/>
                    <a:pt x="69" y="204"/>
                  </a:cubicBezTo>
                  <a:cubicBezTo>
                    <a:pt x="70" y="202"/>
                    <a:pt x="70" y="200"/>
                    <a:pt x="71" y="198"/>
                  </a:cubicBezTo>
                  <a:cubicBezTo>
                    <a:pt x="71" y="198"/>
                    <a:pt x="71" y="198"/>
                    <a:pt x="71" y="197"/>
                  </a:cubicBezTo>
                  <a:cubicBezTo>
                    <a:pt x="72" y="197"/>
                    <a:pt x="72" y="196"/>
                    <a:pt x="72" y="195"/>
                  </a:cubicBezTo>
                  <a:cubicBezTo>
                    <a:pt x="72" y="194"/>
                    <a:pt x="73" y="194"/>
                    <a:pt x="73" y="194"/>
                  </a:cubicBezTo>
                  <a:cubicBezTo>
                    <a:pt x="73" y="193"/>
                    <a:pt x="73" y="192"/>
                    <a:pt x="74" y="190"/>
                  </a:cubicBezTo>
                  <a:cubicBezTo>
                    <a:pt x="74" y="189"/>
                    <a:pt x="73" y="188"/>
                    <a:pt x="72" y="187"/>
                  </a:cubicBezTo>
                  <a:cubicBezTo>
                    <a:pt x="71" y="186"/>
                    <a:pt x="70" y="184"/>
                    <a:pt x="70" y="182"/>
                  </a:cubicBezTo>
                  <a:cubicBezTo>
                    <a:pt x="70" y="179"/>
                    <a:pt x="70" y="173"/>
                    <a:pt x="66" y="170"/>
                  </a:cubicBezTo>
                  <a:cubicBezTo>
                    <a:pt x="63" y="167"/>
                    <a:pt x="61" y="162"/>
                    <a:pt x="61" y="159"/>
                  </a:cubicBezTo>
                  <a:cubicBezTo>
                    <a:pt x="61" y="157"/>
                    <a:pt x="61" y="156"/>
                    <a:pt x="62" y="155"/>
                  </a:cubicBezTo>
                  <a:cubicBezTo>
                    <a:pt x="63" y="154"/>
                    <a:pt x="63" y="152"/>
                    <a:pt x="63" y="150"/>
                  </a:cubicBezTo>
                  <a:cubicBezTo>
                    <a:pt x="63" y="149"/>
                    <a:pt x="63" y="148"/>
                    <a:pt x="64" y="147"/>
                  </a:cubicBezTo>
                  <a:cubicBezTo>
                    <a:pt x="64" y="146"/>
                    <a:pt x="64" y="146"/>
                    <a:pt x="64" y="146"/>
                  </a:cubicBezTo>
                  <a:cubicBezTo>
                    <a:pt x="65" y="146"/>
                    <a:pt x="65" y="146"/>
                    <a:pt x="65" y="146"/>
                  </a:cubicBezTo>
                  <a:cubicBezTo>
                    <a:pt x="65" y="146"/>
                    <a:pt x="65" y="146"/>
                    <a:pt x="65" y="145"/>
                  </a:cubicBezTo>
                  <a:cubicBezTo>
                    <a:pt x="65" y="145"/>
                    <a:pt x="65" y="145"/>
                    <a:pt x="65" y="145"/>
                  </a:cubicBezTo>
                  <a:cubicBezTo>
                    <a:pt x="63" y="143"/>
                    <a:pt x="63" y="141"/>
                    <a:pt x="63" y="139"/>
                  </a:cubicBezTo>
                  <a:cubicBezTo>
                    <a:pt x="63" y="138"/>
                    <a:pt x="63" y="137"/>
                    <a:pt x="63" y="137"/>
                  </a:cubicBezTo>
                  <a:cubicBezTo>
                    <a:pt x="60" y="136"/>
                    <a:pt x="53" y="128"/>
                    <a:pt x="53" y="125"/>
                  </a:cubicBezTo>
                  <a:cubicBezTo>
                    <a:pt x="53" y="123"/>
                    <a:pt x="54" y="115"/>
                    <a:pt x="55" y="108"/>
                  </a:cubicBezTo>
                  <a:cubicBezTo>
                    <a:pt x="56" y="107"/>
                    <a:pt x="56" y="107"/>
                    <a:pt x="56" y="107"/>
                  </a:cubicBezTo>
                  <a:cubicBezTo>
                    <a:pt x="56" y="103"/>
                    <a:pt x="61" y="102"/>
                    <a:pt x="64" y="102"/>
                  </a:cubicBezTo>
                  <a:cubicBezTo>
                    <a:pt x="65" y="102"/>
                    <a:pt x="65" y="102"/>
                    <a:pt x="65" y="102"/>
                  </a:cubicBezTo>
                  <a:cubicBezTo>
                    <a:pt x="69" y="102"/>
                    <a:pt x="70" y="101"/>
                    <a:pt x="70" y="100"/>
                  </a:cubicBezTo>
                  <a:cubicBezTo>
                    <a:pt x="72" y="98"/>
                    <a:pt x="75" y="97"/>
                    <a:pt x="77" y="96"/>
                  </a:cubicBezTo>
                  <a:cubicBezTo>
                    <a:pt x="79" y="95"/>
                    <a:pt x="80" y="95"/>
                    <a:pt x="81" y="94"/>
                  </a:cubicBezTo>
                  <a:cubicBezTo>
                    <a:pt x="81" y="94"/>
                    <a:pt x="81" y="94"/>
                    <a:pt x="81" y="94"/>
                  </a:cubicBezTo>
                  <a:lnTo>
                    <a:pt x="81"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7" name="Freeform 1125"/>
            <p:cNvSpPr>
              <a:spLocks/>
            </p:cNvSpPr>
            <p:nvPr/>
          </p:nvSpPr>
          <p:spPr bwMode="auto">
            <a:xfrm>
              <a:off x="4361" y="2067"/>
              <a:ext cx="73" cy="159"/>
            </a:xfrm>
            <a:custGeom>
              <a:avLst/>
              <a:gdLst>
                <a:gd name="T0" fmla="*/ 1 w 77"/>
                <a:gd name="T1" fmla="*/ 11 h 167"/>
                <a:gd name="T2" fmla="*/ 2 w 77"/>
                <a:gd name="T3" fmla="*/ 12 h 167"/>
                <a:gd name="T4" fmla="*/ 3 w 77"/>
                <a:gd name="T5" fmla="*/ 14 h 167"/>
                <a:gd name="T6" fmla="*/ 8 w 77"/>
                <a:gd name="T7" fmla="*/ 23 h 167"/>
                <a:gd name="T8" fmla="*/ 9 w 77"/>
                <a:gd name="T9" fmla="*/ 24 h 167"/>
                <a:gd name="T10" fmla="*/ 9 w 77"/>
                <a:gd name="T11" fmla="*/ 24 h 167"/>
                <a:gd name="T12" fmla="*/ 10 w 77"/>
                <a:gd name="T13" fmla="*/ 25 h 167"/>
                <a:gd name="T14" fmla="*/ 14 w 77"/>
                <a:gd name="T15" fmla="*/ 26 h 167"/>
                <a:gd name="T16" fmla="*/ 20 w 77"/>
                <a:gd name="T17" fmla="*/ 25 h 167"/>
                <a:gd name="T18" fmla="*/ 27 w 77"/>
                <a:gd name="T19" fmla="*/ 34 h 167"/>
                <a:gd name="T20" fmla="*/ 23 w 77"/>
                <a:gd name="T21" fmla="*/ 43 h 167"/>
                <a:gd name="T22" fmla="*/ 26 w 77"/>
                <a:gd name="T23" fmla="*/ 48 h 167"/>
                <a:gd name="T24" fmla="*/ 35 w 77"/>
                <a:gd name="T25" fmla="*/ 59 h 167"/>
                <a:gd name="T26" fmla="*/ 42 w 77"/>
                <a:gd name="T27" fmla="*/ 68 h 167"/>
                <a:gd name="T28" fmla="*/ 53 w 77"/>
                <a:gd name="T29" fmla="*/ 81 h 167"/>
                <a:gd name="T30" fmla="*/ 59 w 77"/>
                <a:gd name="T31" fmla="*/ 97 h 167"/>
                <a:gd name="T32" fmla="*/ 59 w 77"/>
                <a:gd name="T33" fmla="*/ 104 h 167"/>
                <a:gd name="T34" fmla="*/ 59 w 77"/>
                <a:gd name="T35" fmla="*/ 107 h 167"/>
                <a:gd name="T36" fmla="*/ 60 w 77"/>
                <a:gd name="T37" fmla="*/ 110 h 167"/>
                <a:gd name="T38" fmla="*/ 62 w 77"/>
                <a:gd name="T39" fmla="*/ 114 h 167"/>
                <a:gd name="T40" fmla="*/ 54 w 77"/>
                <a:gd name="T41" fmla="*/ 129 h 167"/>
                <a:gd name="T42" fmla="*/ 46 w 77"/>
                <a:gd name="T43" fmla="*/ 137 h 167"/>
                <a:gd name="T44" fmla="*/ 42 w 77"/>
                <a:gd name="T45" fmla="*/ 136 h 167"/>
                <a:gd name="T46" fmla="*/ 43 w 77"/>
                <a:gd name="T47" fmla="*/ 139 h 167"/>
                <a:gd name="T48" fmla="*/ 41 w 77"/>
                <a:gd name="T49" fmla="*/ 147 h 167"/>
                <a:gd name="T50" fmla="*/ 32 w 77"/>
                <a:gd name="T51" fmla="*/ 146 h 167"/>
                <a:gd name="T52" fmla="*/ 31 w 77"/>
                <a:gd name="T53" fmla="*/ 147 h 167"/>
                <a:gd name="T54" fmla="*/ 30 w 77"/>
                <a:gd name="T55" fmla="*/ 148 h 167"/>
                <a:gd name="T56" fmla="*/ 29 w 77"/>
                <a:gd name="T57" fmla="*/ 149 h 167"/>
                <a:gd name="T58" fmla="*/ 26 w 77"/>
                <a:gd name="T59" fmla="*/ 150 h 167"/>
                <a:gd name="T60" fmla="*/ 29 w 77"/>
                <a:gd name="T61" fmla="*/ 152 h 167"/>
                <a:gd name="T62" fmla="*/ 29 w 77"/>
                <a:gd name="T63" fmla="*/ 158 h 167"/>
                <a:gd name="T64" fmla="*/ 29 w 77"/>
                <a:gd name="T65" fmla="*/ 167 h 167"/>
                <a:gd name="T66" fmla="*/ 40 w 77"/>
                <a:gd name="T67" fmla="*/ 158 h 167"/>
                <a:gd name="T68" fmla="*/ 40 w 77"/>
                <a:gd name="T69" fmla="*/ 158 h 167"/>
                <a:gd name="T70" fmla="*/ 44 w 77"/>
                <a:gd name="T71" fmla="*/ 152 h 167"/>
                <a:gd name="T72" fmla="*/ 49 w 77"/>
                <a:gd name="T73" fmla="*/ 146 h 167"/>
                <a:gd name="T74" fmla="*/ 53 w 77"/>
                <a:gd name="T75" fmla="*/ 147 h 167"/>
                <a:gd name="T76" fmla="*/ 67 w 77"/>
                <a:gd name="T77" fmla="*/ 140 h 167"/>
                <a:gd name="T78" fmla="*/ 75 w 77"/>
                <a:gd name="T79" fmla="*/ 126 h 167"/>
                <a:gd name="T80" fmla="*/ 73 w 77"/>
                <a:gd name="T81" fmla="*/ 100 h 167"/>
                <a:gd name="T82" fmla="*/ 64 w 77"/>
                <a:gd name="T83" fmla="*/ 84 h 167"/>
                <a:gd name="T84" fmla="*/ 45 w 77"/>
                <a:gd name="T85" fmla="*/ 69 h 167"/>
                <a:gd name="T86" fmla="*/ 40 w 77"/>
                <a:gd name="T87" fmla="*/ 60 h 167"/>
                <a:gd name="T88" fmla="*/ 42 w 77"/>
                <a:gd name="T89" fmla="*/ 36 h 167"/>
                <a:gd name="T90" fmla="*/ 46 w 77"/>
                <a:gd name="T91" fmla="*/ 26 h 167"/>
                <a:gd name="T92" fmla="*/ 57 w 77"/>
                <a:gd name="T93" fmla="*/ 20 h 167"/>
                <a:gd name="T94" fmla="*/ 56 w 77"/>
                <a:gd name="T95" fmla="*/ 20 h 167"/>
                <a:gd name="T96" fmla="*/ 54 w 77"/>
                <a:gd name="T97" fmla="*/ 19 h 167"/>
                <a:gd name="T98" fmla="*/ 52 w 77"/>
                <a:gd name="T99" fmla="*/ 17 h 167"/>
                <a:gd name="T100" fmla="*/ 50 w 77"/>
                <a:gd name="T101" fmla="*/ 16 h 167"/>
                <a:gd name="T102" fmla="*/ 48 w 77"/>
                <a:gd name="T103" fmla="*/ 14 h 167"/>
                <a:gd name="T104" fmla="*/ 46 w 77"/>
                <a:gd name="T105" fmla="*/ 13 h 167"/>
                <a:gd name="T106" fmla="*/ 45 w 77"/>
                <a:gd name="T107" fmla="*/ 11 h 167"/>
                <a:gd name="T108" fmla="*/ 45 w 77"/>
                <a:gd name="T109" fmla="*/ 7 h 167"/>
                <a:gd name="T110" fmla="*/ 46 w 77"/>
                <a:gd name="T111" fmla="*/ 6 h 167"/>
                <a:gd name="T112" fmla="*/ 33 w 77"/>
                <a:gd name="T113" fmla="*/ 0 h 167"/>
                <a:gd name="T114" fmla="*/ 27 w 77"/>
                <a:gd name="T115" fmla="*/ 5 h 167"/>
                <a:gd name="T116" fmla="*/ 22 w 77"/>
                <a:gd name="T117" fmla="*/ 7 h 167"/>
                <a:gd name="T118" fmla="*/ 11 w 77"/>
                <a:gd name="T119" fmla="*/ 7 h 167"/>
                <a:gd name="T120" fmla="*/ 6 w 77"/>
                <a:gd name="T121" fmla="*/ 8 h 167"/>
                <a:gd name="T122" fmla="*/ 1 w 77"/>
                <a:gd name="T123" fmla="*/ 7 h 167"/>
                <a:gd name="T124" fmla="*/ 0 w 77"/>
                <a:gd name="T125"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167">
                  <a:moveTo>
                    <a:pt x="0" y="10"/>
                  </a:moveTo>
                  <a:cubicBezTo>
                    <a:pt x="1" y="10"/>
                    <a:pt x="1" y="10"/>
                    <a:pt x="1" y="11"/>
                  </a:cubicBezTo>
                  <a:cubicBezTo>
                    <a:pt x="1" y="11"/>
                    <a:pt x="1" y="11"/>
                    <a:pt x="1" y="11"/>
                  </a:cubicBezTo>
                  <a:cubicBezTo>
                    <a:pt x="2" y="12"/>
                    <a:pt x="2" y="12"/>
                    <a:pt x="2" y="12"/>
                  </a:cubicBezTo>
                  <a:cubicBezTo>
                    <a:pt x="2" y="13"/>
                    <a:pt x="2" y="13"/>
                    <a:pt x="2" y="13"/>
                  </a:cubicBezTo>
                  <a:cubicBezTo>
                    <a:pt x="2" y="13"/>
                    <a:pt x="3" y="14"/>
                    <a:pt x="3" y="14"/>
                  </a:cubicBezTo>
                  <a:cubicBezTo>
                    <a:pt x="3" y="15"/>
                    <a:pt x="4" y="16"/>
                    <a:pt x="5" y="17"/>
                  </a:cubicBezTo>
                  <a:cubicBezTo>
                    <a:pt x="6" y="18"/>
                    <a:pt x="8" y="20"/>
                    <a:pt x="8" y="23"/>
                  </a:cubicBezTo>
                  <a:cubicBezTo>
                    <a:pt x="8" y="23"/>
                    <a:pt x="8" y="23"/>
                    <a:pt x="8" y="23"/>
                  </a:cubicBezTo>
                  <a:cubicBezTo>
                    <a:pt x="8" y="24"/>
                    <a:pt x="9" y="24"/>
                    <a:pt x="9" y="24"/>
                  </a:cubicBezTo>
                  <a:cubicBezTo>
                    <a:pt x="9" y="24"/>
                    <a:pt x="9" y="24"/>
                    <a:pt x="9" y="24"/>
                  </a:cubicBezTo>
                  <a:cubicBezTo>
                    <a:pt x="9" y="24"/>
                    <a:pt x="9" y="24"/>
                    <a:pt x="9" y="24"/>
                  </a:cubicBezTo>
                  <a:cubicBezTo>
                    <a:pt x="9" y="24"/>
                    <a:pt x="9" y="24"/>
                    <a:pt x="9" y="24"/>
                  </a:cubicBezTo>
                  <a:cubicBezTo>
                    <a:pt x="10" y="25"/>
                    <a:pt x="10" y="25"/>
                    <a:pt x="10" y="25"/>
                  </a:cubicBezTo>
                  <a:cubicBezTo>
                    <a:pt x="10" y="25"/>
                    <a:pt x="10" y="25"/>
                    <a:pt x="10" y="25"/>
                  </a:cubicBezTo>
                  <a:cubicBezTo>
                    <a:pt x="11" y="26"/>
                    <a:pt x="13" y="26"/>
                    <a:pt x="14" y="26"/>
                  </a:cubicBezTo>
                  <a:cubicBezTo>
                    <a:pt x="14" y="26"/>
                    <a:pt x="15" y="26"/>
                    <a:pt x="15" y="26"/>
                  </a:cubicBezTo>
                  <a:cubicBezTo>
                    <a:pt x="16" y="25"/>
                    <a:pt x="18" y="25"/>
                    <a:pt x="20" y="25"/>
                  </a:cubicBezTo>
                  <a:cubicBezTo>
                    <a:pt x="23" y="25"/>
                    <a:pt x="25" y="27"/>
                    <a:pt x="25" y="30"/>
                  </a:cubicBezTo>
                  <a:cubicBezTo>
                    <a:pt x="26" y="32"/>
                    <a:pt x="26" y="33"/>
                    <a:pt x="27" y="34"/>
                  </a:cubicBezTo>
                  <a:cubicBezTo>
                    <a:pt x="28" y="35"/>
                    <a:pt x="29" y="36"/>
                    <a:pt x="29" y="39"/>
                  </a:cubicBezTo>
                  <a:cubicBezTo>
                    <a:pt x="29" y="42"/>
                    <a:pt x="26" y="43"/>
                    <a:pt x="23" y="43"/>
                  </a:cubicBezTo>
                  <a:cubicBezTo>
                    <a:pt x="22" y="43"/>
                    <a:pt x="21" y="44"/>
                    <a:pt x="20" y="44"/>
                  </a:cubicBezTo>
                  <a:cubicBezTo>
                    <a:pt x="21" y="45"/>
                    <a:pt x="24" y="47"/>
                    <a:pt x="26" y="48"/>
                  </a:cubicBezTo>
                  <a:cubicBezTo>
                    <a:pt x="30" y="50"/>
                    <a:pt x="33" y="52"/>
                    <a:pt x="33" y="54"/>
                  </a:cubicBezTo>
                  <a:cubicBezTo>
                    <a:pt x="33" y="55"/>
                    <a:pt x="34" y="57"/>
                    <a:pt x="35" y="59"/>
                  </a:cubicBezTo>
                  <a:cubicBezTo>
                    <a:pt x="36" y="60"/>
                    <a:pt x="37" y="62"/>
                    <a:pt x="38" y="64"/>
                  </a:cubicBezTo>
                  <a:cubicBezTo>
                    <a:pt x="39" y="65"/>
                    <a:pt x="40" y="67"/>
                    <a:pt x="42" y="68"/>
                  </a:cubicBezTo>
                  <a:cubicBezTo>
                    <a:pt x="44" y="71"/>
                    <a:pt x="47" y="73"/>
                    <a:pt x="47" y="76"/>
                  </a:cubicBezTo>
                  <a:cubicBezTo>
                    <a:pt x="48" y="78"/>
                    <a:pt x="51" y="80"/>
                    <a:pt x="53" y="81"/>
                  </a:cubicBezTo>
                  <a:cubicBezTo>
                    <a:pt x="54" y="82"/>
                    <a:pt x="55" y="83"/>
                    <a:pt x="56" y="84"/>
                  </a:cubicBezTo>
                  <a:cubicBezTo>
                    <a:pt x="59" y="87"/>
                    <a:pt x="60" y="93"/>
                    <a:pt x="59" y="97"/>
                  </a:cubicBezTo>
                  <a:cubicBezTo>
                    <a:pt x="59" y="98"/>
                    <a:pt x="59" y="99"/>
                    <a:pt x="59" y="101"/>
                  </a:cubicBezTo>
                  <a:cubicBezTo>
                    <a:pt x="59" y="102"/>
                    <a:pt x="59" y="103"/>
                    <a:pt x="59" y="104"/>
                  </a:cubicBezTo>
                  <a:cubicBezTo>
                    <a:pt x="59" y="104"/>
                    <a:pt x="59" y="104"/>
                    <a:pt x="59" y="104"/>
                  </a:cubicBezTo>
                  <a:cubicBezTo>
                    <a:pt x="59" y="105"/>
                    <a:pt x="59" y="106"/>
                    <a:pt x="59" y="107"/>
                  </a:cubicBezTo>
                  <a:cubicBezTo>
                    <a:pt x="59" y="107"/>
                    <a:pt x="59" y="107"/>
                    <a:pt x="59" y="107"/>
                  </a:cubicBezTo>
                  <a:cubicBezTo>
                    <a:pt x="60" y="108"/>
                    <a:pt x="60" y="109"/>
                    <a:pt x="60" y="110"/>
                  </a:cubicBezTo>
                  <a:cubicBezTo>
                    <a:pt x="60" y="110"/>
                    <a:pt x="61" y="111"/>
                    <a:pt x="61" y="111"/>
                  </a:cubicBezTo>
                  <a:cubicBezTo>
                    <a:pt x="61" y="112"/>
                    <a:pt x="62" y="113"/>
                    <a:pt x="62" y="114"/>
                  </a:cubicBezTo>
                  <a:cubicBezTo>
                    <a:pt x="66" y="120"/>
                    <a:pt x="61" y="124"/>
                    <a:pt x="57" y="127"/>
                  </a:cubicBezTo>
                  <a:cubicBezTo>
                    <a:pt x="56" y="127"/>
                    <a:pt x="55" y="128"/>
                    <a:pt x="54" y="129"/>
                  </a:cubicBezTo>
                  <a:cubicBezTo>
                    <a:pt x="54" y="130"/>
                    <a:pt x="53" y="131"/>
                    <a:pt x="53" y="132"/>
                  </a:cubicBezTo>
                  <a:cubicBezTo>
                    <a:pt x="52" y="134"/>
                    <a:pt x="51" y="137"/>
                    <a:pt x="46" y="137"/>
                  </a:cubicBezTo>
                  <a:cubicBezTo>
                    <a:pt x="45" y="137"/>
                    <a:pt x="44" y="137"/>
                    <a:pt x="42" y="136"/>
                  </a:cubicBezTo>
                  <a:cubicBezTo>
                    <a:pt x="42" y="136"/>
                    <a:pt x="42" y="136"/>
                    <a:pt x="42" y="136"/>
                  </a:cubicBezTo>
                  <a:cubicBezTo>
                    <a:pt x="42" y="137"/>
                    <a:pt x="42" y="138"/>
                    <a:pt x="43" y="138"/>
                  </a:cubicBezTo>
                  <a:cubicBezTo>
                    <a:pt x="43" y="138"/>
                    <a:pt x="43" y="139"/>
                    <a:pt x="43" y="139"/>
                  </a:cubicBezTo>
                  <a:cubicBezTo>
                    <a:pt x="44" y="141"/>
                    <a:pt x="45" y="143"/>
                    <a:pt x="44" y="145"/>
                  </a:cubicBezTo>
                  <a:cubicBezTo>
                    <a:pt x="44" y="146"/>
                    <a:pt x="43" y="147"/>
                    <a:pt x="41" y="147"/>
                  </a:cubicBezTo>
                  <a:cubicBezTo>
                    <a:pt x="39" y="147"/>
                    <a:pt x="37" y="147"/>
                    <a:pt x="35" y="146"/>
                  </a:cubicBezTo>
                  <a:cubicBezTo>
                    <a:pt x="34" y="146"/>
                    <a:pt x="33" y="146"/>
                    <a:pt x="32" y="146"/>
                  </a:cubicBezTo>
                  <a:cubicBezTo>
                    <a:pt x="32" y="146"/>
                    <a:pt x="31" y="146"/>
                    <a:pt x="31" y="146"/>
                  </a:cubicBezTo>
                  <a:cubicBezTo>
                    <a:pt x="31" y="146"/>
                    <a:pt x="31" y="147"/>
                    <a:pt x="31" y="147"/>
                  </a:cubicBezTo>
                  <a:cubicBezTo>
                    <a:pt x="31" y="147"/>
                    <a:pt x="31" y="147"/>
                    <a:pt x="30" y="148"/>
                  </a:cubicBezTo>
                  <a:cubicBezTo>
                    <a:pt x="30" y="148"/>
                    <a:pt x="30" y="148"/>
                    <a:pt x="30" y="148"/>
                  </a:cubicBezTo>
                  <a:cubicBezTo>
                    <a:pt x="30" y="148"/>
                    <a:pt x="29" y="148"/>
                    <a:pt x="29" y="149"/>
                  </a:cubicBezTo>
                  <a:cubicBezTo>
                    <a:pt x="29" y="149"/>
                    <a:pt x="29" y="149"/>
                    <a:pt x="29" y="149"/>
                  </a:cubicBezTo>
                  <a:cubicBezTo>
                    <a:pt x="28" y="149"/>
                    <a:pt x="27" y="150"/>
                    <a:pt x="27" y="150"/>
                  </a:cubicBezTo>
                  <a:cubicBezTo>
                    <a:pt x="27" y="150"/>
                    <a:pt x="26" y="150"/>
                    <a:pt x="26" y="150"/>
                  </a:cubicBezTo>
                  <a:cubicBezTo>
                    <a:pt x="27" y="151"/>
                    <a:pt x="27" y="151"/>
                    <a:pt x="28" y="151"/>
                  </a:cubicBezTo>
                  <a:cubicBezTo>
                    <a:pt x="29" y="152"/>
                    <a:pt x="29" y="152"/>
                    <a:pt x="29" y="152"/>
                  </a:cubicBezTo>
                  <a:cubicBezTo>
                    <a:pt x="30" y="153"/>
                    <a:pt x="30" y="153"/>
                    <a:pt x="31" y="154"/>
                  </a:cubicBezTo>
                  <a:cubicBezTo>
                    <a:pt x="31" y="156"/>
                    <a:pt x="30" y="157"/>
                    <a:pt x="29" y="158"/>
                  </a:cubicBezTo>
                  <a:cubicBezTo>
                    <a:pt x="28" y="160"/>
                    <a:pt x="27" y="161"/>
                    <a:pt x="27" y="163"/>
                  </a:cubicBezTo>
                  <a:cubicBezTo>
                    <a:pt x="27" y="166"/>
                    <a:pt x="28" y="167"/>
                    <a:pt x="29" y="167"/>
                  </a:cubicBezTo>
                  <a:cubicBezTo>
                    <a:pt x="29" y="167"/>
                    <a:pt x="29" y="167"/>
                    <a:pt x="29" y="167"/>
                  </a:cubicBezTo>
                  <a:cubicBezTo>
                    <a:pt x="30" y="164"/>
                    <a:pt x="37" y="159"/>
                    <a:pt x="40" y="158"/>
                  </a:cubicBezTo>
                  <a:cubicBezTo>
                    <a:pt x="40" y="158"/>
                    <a:pt x="40" y="158"/>
                    <a:pt x="40" y="158"/>
                  </a:cubicBezTo>
                  <a:cubicBezTo>
                    <a:pt x="40" y="158"/>
                    <a:pt x="40" y="158"/>
                    <a:pt x="40" y="158"/>
                  </a:cubicBezTo>
                  <a:cubicBezTo>
                    <a:pt x="40" y="154"/>
                    <a:pt x="42" y="154"/>
                    <a:pt x="43" y="154"/>
                  </a:cubicBezTo>
                  <a:cubicBezTo>
                    <a:pt x="43" y="154"/>
                    <a:pt x="43" y="153"/>
                    <a:pt x="44" y="152"/>
                  </a:cubicBezTo>
                  <a:cubicBezTo>
                    <a:pt x="44" y="151"/>
                    <a:pt x="44" y="150"/>
                    <a:pt x="44" y="149"/>
                  </a:cubicBezTo>
                  <a:cubicBezTo>
                    <a:pt x="46" y="147"/>
                    <a:pt x="48" y="146"/>
                    <a:pt x="49" y="146"/>
                  </a:cubicBezTo>
                  <a:cubicBezTo>
                    <a:pt x="50" y="146"/>
                    <a:pt x="50" y="146"/>
                    <a:pt x="51" y="146"/>
                  </a:cubicBezTo>
                  <a:cubicBezTo>
                    <a:pt x="52" y="146"/>
                    <a:pt x="52" y="147"/>
                    <a:pt x="53" y="147"/>
                  </a:cubicBezTo>
                  <a:cubicBezTo>
                    <a:pt x="53" y="147"/>
                    <a:pt x="53" y="147"/>
                    <a:pt x="53" y="147"/>
                  </a:cubicBezTo>
                  <a:cubicBezTo>
                    <a:pt x="57" y="147"/>
                    <a:pt x="62" y="143"/>
                    <a:pt x="67" y="140"/>
                  </a:cubicBezTo>
                  <a:cubicBezTo>
                    <a:pt x="67" y="140"/>
                    <a:pt x="67" y="140"/>
                    <a:pt x="67" y="140"/>
                  </a:cubicBezTo>
                  <a:cubicBezTo>
                    <a:pt x="73" y="136"/>
                    <a:pt x="73" y="136"/>
                    <a:pt x="75" y="126"/>
                  </a:cubicBezTo>
                  <a:cubicBezTo>
                    <a:pt x="77" y="119"/>
                    <a:pt x="75" y="110"/>
                    <a:pt x="74" y="105"/>
                  </a:cubicBezTo>
                  <a:cubicBezTo>
                    <a:pt x="73" y="103"/>
                    <a:pt x="73" y="101"/>
                    <a:pt x="73" y="100"/>
                  </a:cubicBezTo>
                  <a:cubicBezTo>
                    <a:pt x="73" y="98"/>
                    <a:pt x="66" y="85"/>
                    <a:pt x="64" y="84"/>
                  </a:cubicBezTo>
                  <a:cubicBezTo>
                    <a:pt x="64" y="84"/>
                    <a:pt x="64" y="84"/>
                    <a:pt x="64" y="84"/>
                  </a:cubicBezTo>
                  <a:cubicBezTo>
                    <a:pt x="62" y="84"/>
                    <a:pt x="57" y="81"/>
                    <a:pt x="47" y="70"/>
                  </a:cubicBezTo>
                  <a:cubicBezTo>
                    <a:pt x="46" y="70"/>
                    <a:pt x="45" y="69"/>
                    <a:pt x="45" y="69"/>
                  </a:cubicBezTo>
                  <a:cubicBezTo>
                    <a:pt x="43" y="67"/>
                    <a:pt x="43" y="66"/>
                    <a:pt x="42" y="64"/>
                  </a:cubicBezTo>
                  <a:cubicBezTo>
                    <a:pt x="42" y="63"/>
                    <a:pt x="41" y="61"/>
                    <a:pt x="40" y="60"/>
                  </a:cubicBezTo>
                  <a:cubicBezTo>
                    <a:pt x="36" y="56"/>
                    <a:pt x="35" y="49"/>
                    <a:pt x="36" y="43"/>
                  </a:cubicBezTo>
                  <a:cubicBezTo>
                    <a:pt x="37" y="39"/>
                    <a:pt x="39" y="37"/>
                    <a:pt x="42" y="36"/>
                  </a:cubicBezTo>
                  <a:cubicBezTo>
                    <a:pt x="43" y="35"/>
                    <a:pt x="44" y="34"/>
                    <a:pt x="44" y="33"/>
                  </a:cubicBezTo>
                  <a:cubicBezTo>
                    <a:pt x="44" y="30"/>
                    <a:pt x="45" y="28"/>
                    <a:pt x="46" y="26"/>
                  </a:cubicBezTo>
                  <a:cubicBezTo>
                    <a:pt x="47" y="25"/>
                    <a:pt x="48" y="25"/>
                    <a:pt x="50" y="25"/>
                  </a:cubicBezTo>
                  <a:cubicBezTo>
                    <a:pt x="53" y="24"/>
                    <a:pt x="56" y="22"/>
                    <a:pt x="57" y="20"/>
                  </a:cubicBezTo>
                  <a:cubicBezTo>
                    <a:pt x="57" y="20"/>
                    <a:pt x="57" y="20"/>
                    <a:pt x="57" y="20"/>
                  </a:cubicBezTo>
                  <a:cubicBezTo>
                    <a:pt x="57" y="20"/>
                    <a:pt x="56" y="20"/>
                    <a:pt x="56" y="20"/>
                  </a:cubicBezTo>
                  <a:cubicBezTo>
                    <a:pt x="56" y="20"/>
                    <a:pt x="56" y="19"/>
                    <a:pt x="56" y="19"/>
                  </a:cubicBezTo>
                  <a:cubicBezTo>
                    <a:pt x="55" y="19"/>
                    <a:pt x="55" y="19"/>
                    <a:pt x="54" y="19"/>
                  </a:cubicBezTo>
                  <a:cubicBezTo>
                    <a:pt x="54" y="19"/>
                    <a:pt x="54" y="19"/>
                    <a:pt x="54" y="19"/>
                  </a:cubicBezTo>
                  <a:cubicBezTo>
                    <a:pt x="53" y="18"/>
                    <a:pt x="53" y="18"/>
                    <a:pt x="52" y="17"/>
                  </a:cubicBezTo>
                  <a:cubicBezTo>
                    <a:pt x="52" y="17"/>
                    <a:pt x="52" y="17"/>
                    <a:pt x="52" y="17"/>
                  </a:cubicBezTo>
                  <a:cubicBezTo>
                    <a:pt x="51" y="17"/>
                    <a:pt x="50" y="16"/>
                    <a:pt x="50" y="16"/>
                  </a:cubicBezTo>
                  <a:cubicBezTo>
                    <a:pt x="50" y="16"/>
                    <a:pt x="50" y="16"/>
                    <a:pt x="49" y="16"/>
                  </a:cubicBezTo>
                  <a:cubicBezTo>
                    <a:pt x="49" y="15"/>
                    <a:pt x="48" y="15"/>
                    <a:pt x="48" y="14"/>
                  </a:cubicBezTo>
                  <a:cubicBezTo>
                    <a:pt x="48" y="14"/>
                    <a:pt x="48" y="14"/>
                    <a:pt x="47" y="14"/>
                  </a:cubicBezTo>
                  <a:cubicBezTo>
                    <a:pt x="47" y="13"/>
                    <a:pt x="47" y="13"/>
                    <a:pt x="46" y="13"/>
                  </a:cubicBezTo>
                  <a:cubicBezTo>
                    <a:pt x="46" y="12"/>
                    <a:pt x="46" y="12"/>
                    <a:pt x="46" y="12"/>
                  </a:cubicBezTo>
                  <a:cubicBezTo>
                    <a:pt x="45" y="12"/>
                    <a:pt x="45" y="11"/>
                    <a:pt x="45" y="11"/>
                  </a:cubicBezTo>
                  <a:cubicBezTo>
                    <a:pt x="45" y="11"/>
                    <a:pt x="45" y="10"/>
                    <a:pt x="45" y="10"/>
                  </a:cubicBezTo>
                  <a:cubicBezTo>
                    <a:pt x="45" y="9"/>
                    <a:pt x="45" y="8"/>
                    <a:pt x="45" y="7"/>
                  </a:cubicBezTo>
                  <a:cubicBezTo>
                    <a:pt x="46" y="7"/>
                    <a:pt x="46" y="6"/>
                    <a:pt x="46" y="6"/>
                  </a:cubicBezTo>
                  <a:cubicBezTo>
                    <a:pt x="46" y="6"/>
                    <a:pt x="46" y="6"/>
                    <a:pt x="46" y="6"/>
                  </a:cubicBezTo>
                  <a:cubicBezTo>
                    <a:pt x="46" y="6"/>
                    <a:pt x="45" y="5"/>
                    <a:pt x="43" y="5"/>
                  </a:cubicBezTo>
                  <a:cubicBezTo>
                    <a:pt x="37" y="4"/>
                    <a:pt x="35" y="2"/>
                    <a:pt x="33" y="0"/>
                  </a:cubicBezTo>
                  <a:cubicBezTo>
                    <a:pt x="33" y="0"/>
                    <a:pt x="33" y="0"/>
                    <a:pt x="33" y="0"/>
                  </a:cubicBezTo>
                  <a:cubicBezTo>
                    <a:pt x="32" y="0"/>
                    <a:pt x="28" y="3"/>
                    <a:pt x="27" y="5"/>
                  </a:cubicBezTo>
                  <a:cubicBezTo>
                    <a:pt x="26" y="6"/>
                    <a:pt x="25" y="7"/>
                    <a:pt x="24" y="7"/>
                  </a:cubicBezTo>
                  <a:cubicBezTo>
                    <a:pt x="23" y="7"/>
                    <a:pt x="22" y="7"/>
                    <a:pt x="22" y="7"/>
                  </a:cubicBezTo>
                  <a:cubicBezTo>
                    <a:pt x="21" y="6"/>
                    <a:pt x="20" y="6"/>
                    <a:pt x="19" y="7"/>
                  </a:cubicBezTo>
                  <a:cubicBezTo>
                    <a:pt x="16" y="8"/>
                    <a:pt x="13" y="7"/>
                    <a:pt x="11" y="7"/>
                  </a:cubicBezTo>
                  <a:cubicBezTo>
                    <a:pt x="11" y="6"/>
                    <a:pt x="10" y="6"/>
                    <a:pt x="10" y="6"/>
                  </a:cubicBezTo>
                  <a:cubicBezTo>
                    <a:pt x="9" y="8"/>
                    <a:pt x="8" y="8"/>
                    <a:pt x="6" y="8"/>
                  </a:cubicBezTo>
                  <a:cubicBezTo>
                    <a:pt x="5" y="8"/>
                    <a:pt x="4" y="8"/>
                    <a:pt x="3" y="8"/>
                  </a:cubicBezTo>
                  <a:cubicBezTo>
                    <a:pt x="3" y="7"/>
                    <a:pt x="2" y="7"/>
                    <a:pt x="1" y="7"/>
                  </a:cubicBezTo>
                  <a:cubicBezTo>
                    <a:pt x="1" y="8"/>
                    <a:pt x="0" y="8"/>
                    <a:pt x="0" y="9"/>
                  </a:cubicBezTo>
                  <a:cubicBezTo>
                    <a:pt x="0" y="9"/>
                    <a:pt x="0" y="9"/>
                    <a:pt x="0" y="9"/>
                  </a:cubicBezTo>
                  <a:cubicBezTo>
                    <a:pt x="0" y="9"/>
                    <a:pt x="0"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8" name="Freeform 1126"/>
            <p:cNvSpPr>
              <a:spLocks/>
            </p:cNvSpPr>
            <p:nvPr/>
          </p:nvSpPr>
          <p:spPr bwMode="auto">
            <a:xfrm>
              <a:off x="4340" y="2077"/>
              <a:ext cx="73" cy="91"/>
            </a:xfrm>
            <a:custGeom>
              <a:avLst/>
              <a:gdLst>
                <a:gd name="T0" fmla="*/ 16 w 77"/>
                <a:gd name="T1" fmla="*/ 0 h 95"/>
                <a:gd name="T2" fmla="*/ 14 w 77"/>
                <a:gd name="T3" fmla="*/ 0 h 95"/>
                <a:gd name="T4" fmla="*/ 14 w 77"/>
                <a:gd name="T5" fmla="*/ 2 h 95"/>
                <a:gd name="T6" fmla="*/ 11 w 77"/>
                <a:gd name="T7" fmla="*/ 14 h 95"/>
                <a:gd name="T8" fmla="*/ 6 w 77"/>
                <a:gd name="T9" fmla="*/ 10 h 95"/>
                <a:gd name="T10" fmla="*/ 5 w 77"/>
                <a:gd name="T11" fmla="*/ 12 h 95"/>
                <a:gd name="T12" fmla="*/ 4 w 77"/>
                <a:gd name="T13" fmla="*/ 14 h 95"/>
                <a:gd name="T14" fmla="*/ 3 w 77"/>
                <a:gd name="T15" fmla="*/ 15 h 95"/>
                <a:gd name="T16" fmla="*/ 2 w 77"/>
                <a:gd name="T17" fmla="*/ 18 h 95"/>
                <a:gd name="T18" fmla="*/ 2 w 77"/>
                <a:gd name="T19" fmla="*/ 19 h 95"/>
                <a:gd name="T20" fmla="*/ 1 w 77"/>
                <a:gd name="T21" fmla="*/ 20 h 95"/>
                <a:gd name="T22" fmla="*/ 0 w 77"/>
                <a:gd name="T23" fmla="*/ 20 h 95"/>
                <a:gd name="T24" fmla="*/ 0 w 77"/>
                <a:gd name="T25" fmla="*/ 20 h 95"/>
                <a:gd name="T26" fmla="*/ 1 w 77"/>
                <a:gd name="T27" fmla="*/ 25 h 95"/>
                <a:gd name="T28" fmla="*/ 3 w 77"/>
                <a:gd name="T29" fmla="*/ 30 h 95"/>
                <a:gd name="T30" fmla="*/ 6 w 77"/>
                <a:gd name="T31" fmla="*/ 30 h 95"/>
                <a:gd name="T32" fmla="*/ 7 w 77"/>
                <a:gd name="T33" fmla="*/ 30 h 95"/>
                <a:gd name="T34" fmla="*/ 8 w 77"/>
                <a:gd name="T35" fmla="*/ 31 h 95"/>
                <a:gd name="T36" fmla="*/ 9 w 77"/>
                <a:gd name="T37" fmla="*/ 41 h 95"/>
                <a:gd name="T38" fmla="*/ 8 w 77"/>
                <a:gd name="T39" fmla="*/ 47 h 95"/>
                <a:gd name="T40" fmla="*/ 5 w 77"/>
                <a:gd name="T41" fmla="*/ 53 h 95"/>
                <a:gd name="T42" fmla="*/ 5 w 77"/>
                <a:gd name="T43" fmla="*/ 54 h 95"/>
                <a:gd name="T44" fmla="*/ 12 w 77"/>
                <a:gd name="T45" fmla="*/ 49 h 95"/>
                <a:gd name="T46" fmla="*/ 24 w 77"/>
                <a:gd name="T47" fmla="*/ 49 h 95"/>
                <a:gd name="T48" fmla="*/ 34 w 77"/>
                <a:gd name="T49" fmla="*/ 44 h 95"/>
                <a:gd name="T50" fmla="*/ 41 w 77"/>
                <a:gd name="T51" fmla="*/ 46 h 95"/>
                <a:gd name="T52" fmla="*/ 49 w 77"/>
                <a:gd name="T53" fmla="*/ 54 h 95"/>
                <a:gd name="T54" fmla="*/ 49 w 77"/>
                <a:gd name="T55" fmla="*/ 67 h 95"/>
                <a:gd name="T56" fmla="*/ 58 w 77"/>
                <a:gd name="T57" fmla="*/ 85 h 95"/>
                <a:gd name="T58" fmla="*/ 59 w 77"/>
                <a:gd name="T59" fmla="*/ 87 h 95"/>
                <a:gd name="T60" fmla="*/ 59 w 77"/>
                <a:gd name="T61" fmla="*/ 89 h 95"/>
                <a:gd name="T62" fmla="*/ 59 w 77"/>
                <a:gd name="T63" fmla="*/ 91 h 95"/>
                <a:gd name="T64" fmla="*/ 58 w 77"/>
                <a:gd name="T65" fmla="*/ 93 h 95"/>
                <a:gd name="T66" fmla="*/ 58 w 77"/>
                <a:gd name="T67" fmla="*/ 93 h 95"/>
                <a:gd name="T68" fmla="*/ 61 w 77"/>
                <a:gd name="T69" fmla="*/ 94 h 95"/>
                <a:gd name="T70" fmla="*/ 71 w 77"/>
                <a:gd name="T71" fmla="*/ 90 h 95"/>
                <a:gd name="T72" fmla="*/ 74 w 77"/>
                <a:gd name="T73" fmla="*/ 90 h 95"/>
                <a:gd name="T74" fmla="*/ 75 w 77"/>
                <a:gd name="T75" fmla="*/ 90 h 95"/>
                <a:gd name="T76" fmla="*/ 76 w 77"/>
                <a:gd name="T77" fmla="*/ 89 h 95"/>
                <a:gd name="T78" fmla="*/ 77 w 77"/>
                <a:gd name="T79" fmla="*/ 89 h 95"/>
                <a:gd name="T80" fmla="*/ 77 w 77"/>
                <a:gd name="T81" fmla="*/ 87 h 95"/>
                <a:gd name="T82" fmla="*/ 77 w 77"/>
                <a:gd name="T83" fmla="*/ 85 h 95"/>
                <a:gd name="T84" fmla="*/ 77 w 77"/>
                <a:gd name="T85" fmla="*/ 82 h 95"/>
                <a:gd name="T86" fmla="*/ 75 w 77"/>
                <a:gd name="T87" fmla="*/ 76 h 95"/>
                <a:gd name="T88" fmla="*/ 66 w 77"/>
                <a:gd name="T89" fmla="*/ 66 h 95"/>
                <a:gd name="T90" fmla="*/ 56 w 77"/>
                <a:gd name="T91" fmla="*/ 54 h 95"/>
                <a:gd name="T92" fmla="*/ 51 w 77"/>
                <a:gd name="T93" fmla="*/ 43 h 95"/>
                <a:gd name="T94" fmla="*/ 39 w 77"/>
                <a:gd name="T95" fmla="*/ 32 h 95"/>
                <a:gd name="T96" fmla="*/ 47 w 77"/>
                <a:gd name="T97" fmla="*/ 28 h 95"/>
                <a:gd name="T98" fmla="*/ 43 w 77"/>
                <a:gd name="T99" fmla="*/ 19 h 95"/>
                <a:gd name="T100" fmla="*/ 39 w 77"/>
                <a:gd name="T101" fmla="*/ 19 h 95"/>
                <a:gd name="T102" fmla="*/ 37 w 77"/>
                <a:gd name="T103" fmla="*/ 19 h 95"/>
                <a:gd name="T104" fmla="*/ 32 w 77"/>
                <a:gd name="T105" fmla="*/ 19 h 95"/>
                <a:gd name="T106" fmla="*/ 30 w 77"/>
                <a:gd name="T107" fmla="*/ 17 h 95"/>
                <a:gd name="T108" fmla="*/ 30 w 77"/>
                <a:gd name="T109" fmla="*/ 17 h 95"/>
                <a:gd name="T110" fmla="*/ 28 w 77"/>
                <a:gd name="T111" fmla="*/ 16 h 95"/>
                <a:gd name="T112" fmla="*/ 27 w 77"/>
                <a:gd name="T113" fmla="*/ 14 h 95"/>
                <a:gd name="T114" fmla="*/ 26 w 77"/>
                <a:gd name="T115" fmla="*/ 12 h 95"/>
                <a:gd name="T116" fmla="*/ 21 w 77"/>
                <a:gd name="T117" fmla="*/ 3 h 95"/>
                <a:gd name="T118" fmla="*/ 20 w 77"/>
                <a:gd name="T119" fmla="*/ 2 h 95"/>
                <a:gd name="T120" fmla="*/ 19 w 77"/>
                <a:gd name="T121" fmla="*/ 1 h 95"/>
                <a:gd name="T122" fmla="*/ 18 w 77"/>
                <a:gd name="T123" fmla="*/ 0 h 95"/>
                <a:gd name="T124" fmla="*/ 18 w 77"/>
                <a:gd name="T1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95">
                  <a:moveTo>
                    <a:pt x="16" y="0"/>
                  </a:moveTo>
                  <a:cubicBezTo>
                    <a:pt x="16" y="0"/>
                    <a:pt x="16" y="0"/>
                    <a:pt x="16" y="0"/>
                  </a:cubicBezTo>
                  <a:cubicBezTo>
                    <a:pt x="16" y="0"/>
                    <a:pt x="16" y="0"/>
                    <a:pt x="16" y="0"/>
                  </a:cubicBezTo>
                  <a:cubicBezTo>
                    <a:pt x="15" y="0"/>
                    <a:pt x="15" y="0"/>
                    <a:pt x="14" y="0"/>
                  </a:cubicBezTo>
                  <a:cubicBezTo>
                    <a:pt x="14" y="1"/>
                    <a:pt x="14" y="1"/>
                    <a:pt x="14" y="2"/>
                  </a:cubicBezTo>
                  <a:cubicBezTo>
                    <a:pt x="14" y="2"/>
                    <a:pt x="14" y="2"/>
                    <a:pt x="14" y="2"/>
                  </a:cubicBezTo>
                  <a:cubicBezTo>
                    <a:pt x="15" y="4"/>
                    <a:pt x="17" y="9"/>
                    <a:pt x="15" y="12"/>
                  </a:cubicBezTo>
                  <a:cubicBezTo>
                    <a:pt x="15" y="14"/>
                    <a:pt x="13" y="15"/>
                    <a:pt x="11" y="14"/>
                  </a:cubicBezTo>
                  <a:cubicBezTo>
                    <a:pt x="9" y="14"/>
                    <a:pt x="7" y="12"/>
                    <a:pt x="7" y="10"/>
                  </a:cubicBezTo>
                  <a:cubicBezTo>
                    <a:pt x="6" y="10"/>
                    <a:pt x="6" y="10"/>
                    <a:pt x="6" y="10"/>
                  </a:cubicBezTo>
                  <a:cubicBezTo>
                    <a:pt x="6" y="10"/>
                    <a:pt x="6" y="10"/>
                    <a:pt x="6" y="11"/>
                  </a:cubicBezTo>
                  <a:cubicBezTo>
                    <a:pt x="5" y="11"/>
                    <a:pt x="5" y="11"/>
                    <a:pt x="5" y="12"/>
                  </a:cubicBezTo>
                  <a:cubicBezTo>
                    <a:pt x="5" y="12"/>
                    <a:pt x="4" y="12"/>
                    <a:pt x="4" y="13"/>
                  </a:cubicBezTo>
                  <a:cubicBezTo>
                    <a:pt x="4" y="13"/>
                    <a:pt x="4" y="13"/>
                    <a:pt x="4" y="14"/>
                  </a:cubicBezTo>
                  <a:cubicBezTo>
                    <a:pt x="3" y="14"/>
                    <a:pt x="3" y="14"/>
                    <a:pt x="3" y="15"/>
                  </a:cubicBezTo>
                  <a:cubicBezTo>
                    <a:pt x="3" y="15"/>
                    <a:pt x="3" y="15"/>
                    <a:pt x="3" y="15"/>
                  </a:cubicBezTo>
                  <a:cubicBezTo>
                    <a:pt x="2" y="16"/>
                    <a:pt x="2" y="16"/>
                    <a:pt x="2" y="16"/>
                  </a:cubicBezTo>
                  <a:cubicBezTo>
                    <a:pt x="2" y="17"/>
                    <a:pt x="2" y="17"/>
                    <a:pt x="2" y="18"/>
                  </a:cubicBezTo>
                  <a:cubicBezTo>
                    <a:pt x="2" y="18"/>
                    <a:pt x="2" y="18"/>
                    <a:pt x="2" y="18"/>
                  </a:cubicBezTo>
                  <a:cubicBezTo>
                    <a:pt x="2" y="18"/>
                    <a:pt x="2" y="18"/>
                    <a:pt x="2" y="19"/>
                  </a:cubicBezTo>
                  <a:cubicBezTo>
                    <a:pt x="1" y="19"/>
                    <a:pt x="1" y="19"/>
                    <a:pt x="1" y="19"/>
                  </a:cubicBezTo>
                  <a:cubicBezTo>
                    <a:pt x="1" y="19"/>
                    <a:pt x="1" y="19"/>
                    <a:pt x="1" y="20"/>
                  </a:cubicBezTo>
                  <a:cubicBezTo>
                    <a:pt x="1" y="20"/>
                    <a:pt x="1" y="20"/>
                    <a:pt x="0" y="20"/>
                  </a:cubicBezTo>
                  <a:cubicBezTo>
                    <a:pt x="0" y="20"/>
                    <a:pt x="0" y="20"/>
                    <a:pt x="0" y="20"/>
                  </a:cubicBezTo>
                  <a:cubicBezTo>
                    <a:pt x="0" y="20"/>
                    <a:pt x="0" y="20"/>
                    <a:pt x="0" y="20"/>
                  </a:cubicBezTo>
                  <a:cubicBezTo>
                    <a:pt x="0" y="20"/>
                    <a:pt x="0" y="20"/>
                    <a:pt x="0" y="20"/>
                  </a:cubicBezTo>
                  <a:cubicBezTo>
                    <a:pt x="0" y="20"/>
                    <a:pt x="0" y="21"/>
                    <a:pt x="0" y="21"/>
                  </a:cubicBezTo>
                  <a:cubicBezTo>
                    <a:pt x="1" y="22"/>
                    <a:pt x="1" y="23"/>
                    <a:pt x="1" y="25"/>
                  </a:cubicBezTo>
                  <a:cubicBezTo>
                    <a:pt x="1" y="27"/>
                    <a:pt x="1" y="28"/>
                    <a:pt x="1" y="30"/>
                  </a:cubicBezTo>
                  <a:cubicBezTo>
                    <a:pt x="2" y="30"/>
                    <a:pt x="2" y="30"/>
                    <a:pt x="3" y="30"/>
                  </a:cubicBezTo>
                  <a:cubicBezTo>
                    <a:pt x="3" y="29"/>
                    <a:pt x="4" y="29"/>
                    <a:pt x="5" y="29"/>
                  </a:cubicBezTo>
                  <a:cubicBezTo>
                    <a:pt x="5" y="29"/>
                    <a:pt x="6" y="29"/>
                    <a:pt x="6" y="30"/>
                  </a:cubicBezTo>
                  <a:cubicBezTo>
                    <a:pt x="6" y="30"/>
                    <a:pt x="6" y="30"/>
                    <a:pt x="6" y="30"/>
                  </a:cubicBezTo>
                  <a:cubicBezTo>
                    <a:pt x="7" y="30"/>
                    <a:pt x="7" y="30"/>
                    <a:pt x="7" y="30"/>
                  </a:cubicBezTo>
                  <a:cubicBezTo>
                    <a:pt x="7" y="30"/>
                    <a:pt x="8" y="30"/>
                    <a:pt x="8" y="31"/>
                  </a:cubicBezTo>
                  <a:cubicBezTo>
                    <a:pt x="8" y="31"/>
                    <a:pt x="8" y="31"/>
                    <a:pt x="8" y="31"/>
                  </a:cubicBezTo>
                  <a:cubicBezTo>
                    <a:pt x="9" y="32"/>
                    <a:pt x="9" y="32"/>
                    <a:pt x="9" y="33"/>
                  </a:cubicBezTo>
                  <a:cubicBezTo>
                    <a:pt x="10" y="36"/>
                    <a:pt x="9" y="39"/>
                    <a:pt x="9" y="41"/>
                  </a:cubicBezTo>
                  <a:cubicBezTo>
                    <a:pt x="9" y="42"/>
                    <a:pt x="8" y="44"/>
                    <a:pt x="8" y="45"/>
                  </a:cubicBezTo>
                  <a:cubicBezTo>
                    <a:pt x="8" y="46"/>
                    <a:pt x="8" y="47"/>
                    <a:pt x="8" y="47"/>
                  </a:cubicBezTo>
                  <a:cubicBezTo>
                    <a:pt x="8" y="49"/>
                    <a:pt x="7" y="50"/>
                    <a:pt x="6" y="51"/>
                  </a:cubicBezTo>
                  <a:cubicBezTo>
                    <a:pt x="5" y="52"/>
                    <a:pt x="5" y="52"/>
                    <a:pt x="5" y="53"/>
                  </a:cubicBezTo>
                  <a:cubicBezTo>
                    <a:pt x="5" y="53"/>
                    <a:pt x="5" y="53"/>
                    <a:pt x="5" y="54"/>
                  </a:cubicBezTo>
                  <a:cubicBezTo>
                    <a:pt x="5" y="54"/>
                    <a:pt x="5" y="54"/>
                    <a:pt x="5" y="54"/>
                  </a:cubicBezTo>
                  <a:cubicBezTo>
                    <a:pt x="6" y="53"/>
                    <a:pt x="9" y="51"/>
                    <a:pt x="10" y="50"/>
                  </a:cubicBezTo>
                  <a:cubicBezTo>
                    <a:pt x="11" y="50"/>
                    <a:pt x="12" y="49"/>
                    <a:pt x="12" y="49"/>
                  </a:cubicBezTo>
                  <a:cubicBezTo>
                    <a:pt x="17" y="45"/>
                    <a:pt x="21" y="46"/>
                    <a:pt x="23" y="49"/>
                  </a:cubicBezTo>
                  <a:cubicBezTo>
                    <a:pt x="23" y="49"/>
                    <a:pt x="23" y="49"/>
                    <a:pt x="24" y="49"/>
                  </a:cubicBezTo>
                  <a:cubicBezTo>
                    <a:pt x="25" y="49"/>
                    <a:pt x="27" y="48"/>
                    <a:pt x="27" y="47"/>
                  </a:cubicBezTo>
                  <a:cubicBezTo>
                    <a:pt x="28" y="45"/>
                    <a:pt x="31" y="44"/>
                    <a:pt x="34" y="44"/>
                  </a:cubicBezTo>
                  <a:cubicBezTo>
                    <a:pt x="35" y="44"/>
                    <a:pt x="36" y="44"/>
                    <a:pt x="36" y="44"/>
                  </a:cubicBezTo>
                  <a:cubicBezTo>
                    <a:pt x="38" y="44"/>
                    <a:pt x="40" y="45"/>
                    <a:pt x="41" y="46"/>
                  </a:cubicBezTo>
                  <a:cubicBezTo>
                    <a:pt x="42" y="48"/>
                    <a:pt x="42" y="48"/>
                    <a:pt x="42" y="48"/>
                  </a:cubicBezTo>
                  <a:cubicBezTo>
                    <a:pt x="44" y="50"/>
                    <a:pt x="46" y="52"/>
                    <a:pt x="49" y="54"/>
                  </a:cubicBezTo>
                  <a:cubicBezTo>
                    <a:pt x="52" y="56"/>
                    <a:pt x="51" y="60"/>
                    <a:pt x="50" y="63"/>
                  </a:cubicBezTo>
                  <a:cubicBezTo>
                    <a:pt x="50" y="64"/>
                    <a:pt x="49" y="66"/>
                    <a:pt x="49" y="67"/>
                  </a:cubicBezTo>
                  <a:cubicBezTo>
                    <a:pt x="53" y="69"/>
                    <a:pt x="59" y="75"/>
                    <a:pt x="58" y="81"/>
                  </a:cubicBezTo>
                  <a:cubicBezTo>
                    <a:pt x="58" y="83"/>
                    <a:pt x="58" y="84"/>
                    <a:pt x="58" y="85"/>
                  </a:cubicBezTo>
                  <a:cubicBezTo>
                    <a:pt x="59" y="86"/>
                    <a:pt x="59" y="86"/>
                    <a:pt x="59" y="87"/>
                  </a:cubicBezTo>
                  <a:cubicBezTo>
                    <a:pt x="59" y="87"/>
                    <a:pt x="59" y="87"/>
                    <a:pt x="59" y="87"/>
                  </a:cubicBezTo>
                  <a:cubicBezTo>
                    <a:pt x="59" y="88"/>
                    <a:pt x="59" y="88"/>
                    <a:pt x="59" y="89"/>
                  </a:cubicBezTo>
                  <a:cubicBezTo>
                    <a:pt x="59" y="89"/>
                    <a:pt x="59" y="89"/>
                    <a:pt x="59" y="89"/>
                  </a:cubicBezTo>
                  <a:cubicBezTo>
                    <a:pt x="59" y="90"/>
                    <a:pt x="59" y="90"/>
                    <a:pt x="59" y="91"/>
                  </a:cubicBezTo>
                  <a:cubicBezTo>
                    <a:pt x="59" y="91"/>
                    <a:pt x="59" y="91"/>
                    <a:pt x="59" y="91"/>
                  </a:cubicBezTo>
                  <a:cubicBezTo>
                    <a:pt x="58" y="92"/>
                    <a:pt x="58" y="92"/>
                    <a:pt x="58" y="93"/>
                  </a:cubicBezTo>
                  <a:cubicBezTo>
                    <a:pt x="58" y="93"/>
                    <a:pt x="58" y="93"/>
                    <a:pt x="58" y="93"/>
                  </a:cubicBezTo>
                  <a:cubicBezTo>
                    <a:pt x="58" y="93"/>
                    <a:pt x="58" y="93"/>
                    <a:pt x="58" y="93"/>
                  </a:cubicBezTo>
                  <a:cubicBezTo>
                    <a:pt x="58" y="93"/>
                    <a:pt x="58" y="93"/>
                    <a:pt x="58" y="93"/>
                  </a:cubicBezTo>
                  <a:cubicBezTo>
                    <a:pt x="59" y="94"/>
                    <a:pt x="60" y="94"/>
                    <a:pt x="61" y="95"/>
                  </a:cubicBezTo>
                  <a:cubicBezTo>
                    <a:pt x="61" y="95"/>
                    <a:pt x="61" y="94"/>
                    <a:pt x="61" y="94"/>
                  </a:cubicBezTo>
                  <a:cubicBezTo>
                    <a:pt x="61" y="91"/>
                    <a:pt x="63" y="89"/>
                    <a:pt x="67" y="89"/>
                  </a:cubicBezTo>
                  <a:cubicBezTo>
                    <a:pt x="68" y="89"/>
                    <a:pt x="70" y="89"/>
                    <a:pt x="71" y="90"/>
                  </a:cubicBezTo>
                  <a:cubicBezTo>
                    <a:pt x="72" y="90"/>
                    <a:pt x="72" y="90"/>
                    <a:pt x="73" y="90"/>
                  </a:cubicBezTo>
                  <a:cubicBezTo>
                    <a:pt x="73" y="90"/>
                    <a:pt x="73" y="90"/>
                    <a:pt x="74" y="90"/>
                  </a:cubicBezTo>
                  <a:cubicBezTo>
                    <a:pt x="74" y="90"/>
                    <a:pt x="74" y="90"/>
                    <a:pt x="74" y="90"/>
                  </a:cubicBezTo>
                  <a:cubicBezTo>
                    <a:pt x="74" y="90"/>
                    <a:pt x="74" y="90"/>
                    <a:pt x="75" y="90"/>
                  </a:cubicBezTo>
                  <a:cubicBezTo>
                    <a:pt x="75" y="90"/>
                    <a:pt x="75" y="90"/>
                    <a:pt x="75" y="90"/>
                  </a:cubicBezTo>
                  <a:cubicBezTo>
                    <a:pt x="75" y="90"/>
                    <a:pt x="76" y="90"/>
                    <a:pt x="76" y="89"/>
                  </a:cubicBezTo>
                  <a:cubicBezTo>
                    <a:pt x="76" y="89"/>
                    <a:pt x="76" y="89"/>
                    <a:pt x="76" y="89"/>
                  </a:cubicBezTo>
                  <a:cubicBezTo>
                    <a:pt x="76" y="89"/>
                    <a:pt x="77" y="89"/>
                    <a:pt x="77" y="89"/>
                  </a:cubicBezTo>
                  <a:cubicBezTo>
                    <a:pt x="77" y="89"/>
                    <a:pt x="77" y="89"/>
                    <a:pt x="77" y="89"/>
                  </a:cubicBezTo>
                  <a:cubicBezTo>
                    <a:pt x="77" y="88"/>
                    <a:pt x="77" y="88"/>
                    <a:pt x="77" y="87"/>
                  </a:cubicBezTo>
                  <a:cubicBezTo>
                    <a:pt x="77" y="87"/>
                    <a:pt x="77" y="87"/>
                    <a:pt x="77" y="87"/>
                  </a:cubicBezTo>
                  <a:cubicBezTo>
                    <a:pt x="77" y="86"/>
                    <a:pt x="77" y="86"/>
                    <a:pt x="77" y="85"/>
                  </a:cubicBezTo>
                  <a:cubicBezTo>
                    <a:pt x="77" y="85"/>
                    <a:pt x="77" y="85"/>
                    <a:pt x="77" y="85"/>
                  </a:cubicBezTo>
                  <a:cubicBezTo>
                    <a:pt x="77" y="84"/>
                    <a:pt x="77" y="83"/>
                    <a:pt x="77" y="82"/>
                  </a:cubicBezTo>
                  <a:cubicBezTo>
                    <a:pt x="77" y="80"/>
                    <a:pt x="77" y="78"/>
                    <a:pt x="76" y="77"/>
                  </a:cubicBezTo>
                  <a:cubicBezTo>
                    <a:pt x="76" y="76"/>
                    <a:pt x="76" y="76"/>
                    <a:pt x="75" y="76"/>
                  </a:cubicBezTo>
                  <a:cubicBezTo>
                    <a:pt x="75" y="75"/>
                    <a:pt x="74" y="74"/>
                    <a:pt x="73" y="74"/>
                  </a:cubicBezTo>
                  <a:cubicBezTo>
                    <a:pt x="70" y="72"/>
                    <a:pt x="67" y="70"/>
                    <a:pt x="66" y="66"/>
                  </a:cubicBezTo>
                  <a:cubicBezTo>
                    <a:pt x="65" y="64"/>
                    <a:pt x="63" y="62"/>
                    <a:pt x="61" y="60"/>
                  </a:cubicBezTo>
                  <a:cubicBezTo>
                    <a:pt x="59" y="58"/>
                    <a:pt x="57" y="56"/>
                    <a:pt x="56" y="54"/>
                  </a:cubicBezTo>
                  <a:cubicBezTo>
                    <a:pt x="56" y="53"/>
                    <a:pt x="55" y="51"/>
                    <a:pt x="54" y="50"/>
                  </a:cubicBezTo>
                  <a:cubicBezTo>
                    <a:pt x="52" y="48"/>
                    <a:pt x="51" y="46"/>
                    <a:pt x="51" y="43"/>
                  </a:cubicBezTo>
                  <a:cubicBezTo>
                    <a:pt x="50" y="43"/>
                    <a:pt x="48" y="42"/>
                    <a:pt x="46" y="41"/>
                  </a:cubicBezTo>
                  <a:cubicBezTo>
                    <a:pt x="42" y="38"/>
                    <a:pt x="37" y="36"/>
                    <a:pt x="39" y="32"/>
                  </a:cubicBezTo>
                  <a:cubicBezTo>
                    <a:pt x="40" y="29"/>
                    <a:pt x="43" y="29"/>
                    <a:pt x="45" y="28"/>
                  </a:cubicBezTo>
                  <a:cubicBezTo>
                    <a:pt x="46" y="28"/>
                    <a:pt x="47" y="28"/>
                    <a:pt x="47" y="28"/>
                  </a:cubicBezTo>
                  <a:cubicBezTo>
                    <a:pt x="47" y="27"/>
                    <a:pt x="47" y="26"/>
                    <a:pt x="46" y="25"/>
                  </a:cubicBezTo>
                  <a:cubicBezTo>
                    <a:pt x="45" y="24"/>
                    <a:pt x="44" y="22"/>
                    <a:pt x="43" y="19"/>
                  </a:cubicBezTo>
                  <a:cubicBezTo>
                    <a:pt x="43" y="18"/>
                    <a:pt x="43" y="18"/>
                    <a:pt x="42" y="18"/>
                  </a:cubicBezTo>
                  <a:cubicBezTo>
                    <a:pt x="41" y="18"/>
                    <a:pt x="39" y="18"/>
                    <a:pt x="39" y="19"/>
                  </a:cubicBezTo>
                  <a:cubicBezTo>
                    <a:pt x="38" y="19"/>
                    <a:pt x="38" y="19"/>
                    <a:pt x="37" y="19"/>
                  </a:cubicBezTo>
                  <a:cubicBezTo>
                    <a:pt x="37" y="19"/>
                    <a:pt x="37" y="19"/>
                    <a:pt x="37" y="19"/>
                  </a:cubicBezTo>
                  <a:cubicBezTo>
                    <a:pt x="37" y="19"/>
                    <a:pt x="36" y="19"/>
                    <a:pt x="36" y="19"/>
                  </a:cubicBezTo>
                  <a:cubicBezTo>
                    <a:pt x="35" y="19"/>
                    <a:pt x="34" y="19"/>
                    <a:pt x="32" y="19"/>
                  </a:cubicBezTo>
                  <a:cubicBezTo>
                    <a:pt x="32" y="19"/>
                    <a:pt x="32" y="19"/>
                    <a:pt x="32" y="19"/>
                  </a:cubicBezTo>
                  <a:cubicBezTo>
                    <a:pt x="32" y="18"/>
                    <a:pt x="31" y="18"/>
                    <a:pt x="30" y="17"/>
                  </a:cubicBezTo>
                  <a:cubicBezTo>
                    <a:pt x="30" y="17"/>
                    <a:pt x="30" y="17"/>
                    <a:pt x="30" y="17"/>
                  </a:cubicBezTo>
                  <a:cubicBezTo>
                    <a:pt x="30" y="17"/>
                    <a:pt x="30" y="17"/>
                    <a:pt x="30" y="17"/>
                  </a:cubicBezTo>
                  <a:cubicBezTo>
                    <a:pt x="29" y="17"/>
                    <a:pt x="29" y="17"/>
                    <a:pt x="29" y="16"/>
                  </a:cubicBezTo>
                  <a:cubicBezTo>
                    <a:pt x="29" y="16"/>
                    <a:pt x="28" y="16"/>
                    <a:pt x="28" y="16"/>
                  </a:cubicBezTo>
                  <a:cubicBezTo>
                    <a:pt x="28" y="16"/>
                    <a:pt x="28" y="15"/>
                    <a:pt x="27" y="15"/>
                  </a:cubicBezTo>
                  <a:cubicBezTo>
                    <a:pt x="27" y="15"/>
                    <a:pt x="27" y="14"/>
                    <a:pt x="27" y="14"/>
                  </a:cubicBezTo>
                  <a:cubicBezTo>
                    <a:pt x="27" y="14"/>
                    <a:pt x="27" y="14"/>
                    <a:pt x="27" y="13"/>
                  </a:cubicBezTo>
                  <a:cubicBezTo>
                    <a:pt x="26" y="13"/>
                    <a:pt x="26" y="12"/>
                    <a:pt x="26" y="12"/>
                  </a:cubicBezTo>
                  <a:cubicBezTo>
                    <a:pt x="26" y="11"/>
                    <a:pt x="25" y="10"/>
                    <a:pt x="24" y="9"/>
                  </a:cubicBezTo>
                  <a:cubicBezTo>
                    <a:pt x="22" y="7"/>
                    <a:pt x="21" y="6"/>
                    <a:pt x="21" y="3"/>
                  </a:cubicBezTo>
                  <a:cubicBezTo>
                    <a:pt x="21" y="3"/>
                    <a:pt x="20" y="3"/>
                    <a:pt x="20" y="3"/>
                  </a:cubicBezTo>
                  <a:cubicBezTo>
                    <a:pt x="20" y="3"/>
                    <a:pt x="20" y="2"/>
                    <a:pt x="20" y="2"/>
                  </a:cubicBezTo>
                  <a:cubicBezTo>
                    <a:pt x="20" y="2"/>
                    <a:pt x="20" y="2"/>
                    <a:pt x="20" y="2"/>
                  </a:cubicBezTo>
                  <a:cubicBezTo>
                    <a:pt x="19" y="2"/>
                    <a:pt x="19" y="1"/>
                    <a:pt x="19" y="1"/>
                  </a:cubicBezTo>
                  <a:cubicBezTo>
                    <a:pt x="19" y="1"/>
                    <a:pt x="19" y="1"/>
                    <a:pt x="19" y="1"/>
                  </a:cubicBezTo>
                  <a:cubicBezTo>
                    <a:pt x="18" y="0"/>
                    <a:pt x="18" y="0"/>
                    <a:pt x="18" y="0"/>
                  </a:cubicBezTo>
                  <a:cubicBezTo>
                    <a:pt x="18" y="0"/>
                    <a:pt x="18" y="0"/>
                    <a:pt x="18" y="0"/>
                  </a:cubicBezTo>
                  <a:cubicBezTo>
                    <a:pt x="18" y="0"/>
                    <a:pt x="18" y="0"/>
                    <a:pt x="18" y="0"/>
                  </a:cubicBezTo>
                  <a:cubicBezTo>
                    <a:pt x="17" y="0"/>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9" name="Freeform 1127"/>
            <p:cNvSpPr>
              <a:spLocks/>
            </p:cNvSpPr>
            <p:nvPr/>
          </p:nvSpPr>
          <p:spPr bwMode="auto">
            <a:xfrm>
              <a:off x="4310" y="2098"/>
              <a:ext cx="82" cy="159"/>
            </a:xfrm>
            <a:custGeom>
              <a:avLst/>
              <a:gdLst>
                <a:gd name="T0" fmla="*/ 86 w 86"/>
                <a:gd name="T1" fmla="*/ 67 h 166"/>
                <a:gd name="T2" fmla="*/ 86 w 86"/>
                <a:gd name="T3" fmla="*/ 66 h 166"/>
                <a:gd name="T4" fmla="*/ 85 w 86"/>
                <a:gd name="T5" fmla="*/ 59 h 166"/>
                <a:gd name="T6" fmla="*/ 77 w 86"/>
                <a:gd name="T7" fmla="*/ 40 h 166"/>
                <a:gd name="T8" fmla="*/ 70 w 86"/>
                <a:gd name="T9" fmla="*/ 28 h 166"/>
                <a:gd name="T10" fmla="*/ 65 w 86"/>
                <a:gd name="T11" fmla="*/ 26 h 166"/>
                <a:gd name="T12" fmla="*/ 55 w 86"/>
                <a:gd name="T13" fmla="*/ 31 h 166"/>
                <a:gd name="T14" fmla="*/ 49 w 86"/>
                <a:gd name="T15" fmla="*/ 28 h 166"/>
                <a:gd name="T16" fmla="*/ 44 w 86"/>
                <a:gd name="T17" fmla="*/ 31 h 166"/>
                <a:gd name="T18" fmla="*/ 32 w 86"/>
                <a:gd name="T19" fmla="*/ 33 h 166"/>
                <a:gd name="T20" fmla="*/ 34 w 86"/>
                <a:gd name="T21" fmla="*/ 27 h 166"/>
                <a:gd name="T22" fmla="*/ 35 w 86"/>
                <a:gd name="T23" fmla="*/ 23 h 166"/>
                <a:gd name="T24" fmla="*/ 36 w 86"/>
                <a:gd name="T25" fmla="*/ 12 h 166"/>
                <a:gd name="T26" fmla="*/ 34 w 86"/>
                <a:gd name="T27" fmla="*/ 11 h 166"/>
                <a:gd name="T28" fmla="*/ 28 w 86"/>
                <a:gd name="T29" fmla="*/ 3 h 166"/>
                <a:gd name="T30" fmla="*/ 28 w 86"/>
                <a:gd name="T31" fmla="*/ 1 h 166"/>
                <a:gd name="T32" fmla="*/ 27 w 86"/>
                <a:gd name="T33" fmla="*/ 0 h 166"/>
                <a:gd name="T34" fmla="*/ 26 w 86"/>
                <a:gd name="T35" fmla="*/ 1 h 166"/>
                <a:gd name="T36" fmla="*/ 25 w 86"/>
                <a:gd name="T37" fmla="*/ 2 h 166"/>
                <a:gd name="T38" fmla="*/ 24 w 86"/>
                <a:gd name="T39" fmla="*/ 3 h 166"/>
                <a:gd name="T40" fmla="*/ 17 w 86"/>
                <a:gd name="T41" fmla="*/ 6 h 166"/>
                <a:gd name="T42" fmla="*/ 7 w 86"/>
                <a:gd name="T43" fmla="*/ 10 h 166"/>
                <a:gd name="T44" fmla="*/ 2 w 86"/>
                <a:gd name="T45" fmla="*/ 12 h 166"/>
                <a:gd name="T46" fmla="*/ 7 w 86"/>
                <a:gd name="T47" fmla="*/ 38 h 166"/>
                <a:gd name="T48" fmla="*/ 10 w 86"/>
                <a:gd name="T49" fmla="*/ 45 h 166"/>
                <a:gd name="T50" fmla="*/ 10 w 86"/>
                <a:gd name="T51" fmla="*/ 54 h 166"/>
                <a:gd name="T52" fmla="*/ 8 w 86"/>
                <a:gd name="T53" fmla="*/ 62 h 166"/>
                <a:gd name="T54" fmla="*/ 12 w 86"/>
                <a:gd name="T55" fmla="*/ 71 h 166"/>
                <a:gd name="T56" fmla="*/ 18 w 86"/>
                <a:gd name="T57" fmla="*/ 89 h 166"/>
                <a:gd name="T58" fmla="*/ 21 w 86"/>
                <a:gd name="T59" fmla="*/ 95 h 166"/>
                <a:gd name="T60" fmla="*/ 20 w 86"/>
                <a:gd name="T61" fmla="*/ 98 h 166"/>
                <a:gd name="T62" fmla="*/ 19 w 86"/>
                <a:gd name="T63" fmla="*/ 101 h 166"/>
                <a:gd name="T64" fmla="*/ 18 w 86"/>
                <a:gd name="T65" fmla="*/ 104 h 166"/>
                <a:gd name="T66" fmla="*/ 17 w 86"/>
                <a:gd name="T67" fmla="*/ 107 h 166"/>
                <a:gd name="T68" fmla="*/ 14 w 86"/>
                <a:gd name="T69" fmla="*/ 112 h 166"/>
                <a:gd name="T70" fmla="*/ 12 w 86"/>
                <a:gd name="T71" fmla="*/ 114 h 166"/>
                <a:gd name="T72" fmla="*/ 11 w 86"/>
                <a:gd name="T73" fmla="*/ 115 h 166"/>
                <a:gd name="T74" fmla="*/ 8 w 86"/>
                <a:gd name="T75" fmla="*/ 130 h 166"/>
                <a:gd name="T76" fmla="*/ 23 w 86"/>
                <a:gd name="T77" fmla="*/ 153 h 166"/>
                <a:gd name="T78" fmla="*/ 32 w 86"/>
                <a:gd name="T79" fmla="*/ 158 h 166"/>
                <a:gd name="T80" fmla="*/ 36 w 86"/>
                <a:gd name="T81" fmla="*/ 160 h 166"/>
                <a:gd name="T82" fmla="*/ 41 w 86"/>
                <a:gd name="T83" fmla="*/ 166 h 166"/>
                <a:gd name="T84" fmla="*/ 45 w 86"/>
                <a:gd name="T85" fmla="*/ 165 h 166"/>
                <a:gd name="T86" fmla="*/ 45 w 86"/>
                <a:gd name="T87" fmla="*/ 164 h 166"/>
                <a:gd name="T88" fmla="*/ 46 w 86"/>
                <a:gd name="T89" fmla="*/ 163 h 166"/>
                <a:gd name="T90" fmla="*/ 30 w 86"/>
                <a:gd name="T91" fmla="*/ 154 h 166"/>
                <a:gd name="T92" fmla="*/ 25 w 86"/>
                <a:gd name="T93" fmla="*/ 138 h 166"/>
                <a:gd name="T94" fmla="*/ 19 w 86"/>
                <a:gd name="T95" fmla="*/ 130 h 166"/>
                <a:gd name="T96" fmla="*/ 15 w 86"/>
                <a:gd name="T97" fmla="*/ 114 h 166"/>
                <a:gd name="T98" fmla="*/ 19 w 86"/>
                <a:gd name="T99" fmla="*/ 100 h 166"/>
                <a:gd name="T100" fmla="*/ 23 w 86"/>
                <a:gd name="T101" fmla="*/ 83 h 166"/>
                <a:gd name="T102" fmla="*/ 36 w 86"/>
                <a:gd name="T103" fmla="*/ 83 h 166"/>
                <a:gd name="T104" fmla="*/ 43 w 86"/>
                <a:gd name="T105" fmla="*/ 88 h 166"/>
                <a:gd name="T106" fmla="*/ 54 w 86"/>
                <a:gd name="T107" fmla="*/ 94 h 166"/>
                <a:gd name="T108" fmla="*/ 53 w 86"/>
                <a:gd name="T109" fmla="*/ 93 h 166"/>
                <a:gd name="T110" fmla="*/ 51 w 86"/>
                <a:gd name="T111" fmla="*/ 85 h 166"/>
                <a:gd name="T112" fmla="*/ 70 w 86"/>
                <a:gd name="T113" fmla="*/ 68 h 166"/>
                <a:gd name="T114" fmla="*/ 76 w 86"/>
                <a:gd name="T115" fmla="*/ 68 h 166"/>
                <a:gd name="T116" fmla="*/ 82 w 86"/>
                <a:gd name="T117" fmla="*/ 68 h 166"/>
                <a:gd name="T118" fmla="*/ 83 w 86"/>
                <a:gd name="T119" fmla="*/ 68 h 166"/>
                <a:gd name="T120" fmla="*/ 84 w 86"/>
                <a:gd name="T121" fmla="*/ 68 h 166"/>
                <a:gd name="T122" fmla="*/ 85 w 86"/>
                <a:gd name="T123" fmla="*/ 6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 h="166">
                  <a:moveTo>
                    <a:pt x="86" y="68"/>
                  </a:moveTo>
                  <a:cubicBezTo>
                    <a:pt x="86" y="67"/>
                    <a:pt x="86" y="67"/>
                    <a:pt x="86" y="67"/>
                  </a:cubicBezTo>
                  <a:cubicBezTo>
                    <a:pt x="86" y="67"/>
                    <a:pt x="86" y="66"/>
                    <a:pt x="86" y="66"/>
                  </a:cubicBezTo>
                  <a:cubicBezTo>
                    <a:pt x="86" y="66"/>
                    <a:pt x="86" y="66"/>
                    <a:pt x="86" y="66"/>
                  </a:cubicBezTo>
                  <a:cubicBezTo>
                    <a:pt x="86" y="65"/>
                    <a:pt x="86" y="65"/>
                    <a:pt x="86" y="64"/>
                  </a:cubicBezTo>
                  <a:cubicBezTo>
                    <a:pt x="85" y="62"/>
                    <a:pt x="85" y="61"/>
                    <a:pt x="85" y="59"/>
                  </a:cubicBezTo>
                  <a:cubicBezTo>
                    <a:pt x="86" y="54"/>
                    <a:pt x="81" y="50"/>
                    <a:pt x="79" y="49"/>
                  </a:cubicBezTo>
                  <a:cubicBezTo>
                    <a:pt x="76" y="48"/>
                    <a:pt x="76" y="44"/>
                    <a:pt x="77" y="40"/>
                  </a:cubicBezTo>
                  <a:cubicBezTo>
                    <a:pt x="77" y="39"/>
                    <a:pt x="78" y="36"/>
                    <a:pt x="78" y="35"/>
                  </a:cubicBezTo>
                  <a:cubicBezTo>
                    <a:pt x="74" y="33"/>
                    <a:pt x="72" y="31"/>
                    <a:pt x="70" y="28"/>
                  </a:cubicBezTo>
                  <a:cubicBezTo>
                    <a:pt x="69" y="27"/>
                    <a:pt x="69" y="27"/>
                    <a:pt x="69" y="27"/>
                  </a:cubicBezTo>
                  <a:cubicBezTo>
                    <a:pt x="68" y="26"/>
                    <a:pt x="67" y="26"/>
                    <a:pt x="65" y="26"/>
                  </a:cubicBezTo>
                  <a:cubicBezTo>
                    <a:pt x="63" y="26"/>
                    <a:pt x="62" y="26"/>
                    <a:pt x="62" y="27"/>
                  </a:cubicBezTo>
                  <a:cubicBezTo>
                    <a:pt x="61" y="29"/>
                    <a:pt x="57" y="31"/>
                    <a:pt x="55" y="31"/>
                  </a:cubicBezTo>
                  <a:cubicBezTo>
                    <a:pt x="53" y="31"/>
                    <a:pt x="52" y="30"/>
                    <a:pt x="51" y="29"/>
                  </a:cubicBezTo>
                  <a:cubicBezTo>
                    <a:pt x="51" y="28"/>
                    <a:pt x="50" y="28"/>
                    <a:pt x="49" y="28"/>
                  </a:cubicBezTo>
                  <a:cubicBezTo>
                    <a:pt x="49" y="28"/>
                    <a:pt x="47" y="29"/>
                    <a:pt x="46" y="30"/>
                  </a:cubicBezTo>
                  <a:cubicBezTo>
                    <a:pt x="45" y="30"/>
                    <a:pt x="44" y="31"/>
                    <a:pt x="44" y="31"/>
                  </a:cubicBezTo>
                  <a:cubicBezTo>
                    <a:pt x="41" y="34"/>
                    <a:pt x="38" y="36"/>
                    <a:pt x="36" y="36"/>
                  </a:cubicBezTo>
                  <a:cubicBezTo>
                    <a:pt x="35" y="36"/>
                    <a:pt x="33" y="36"/>
                    <a:pt x="32" y="33"/>
                  </a:cubicBezTo>
                  <a:cubicBezTo>
                    <a:pt x="32" y="32"/>
                    <a:pt x="32" y="31"/>
                    <a:pt x="32" y="30"/>
                  </a:cubicBezTo>
                  <a:cubicBezTo>
                    <a:pt x="32" y="29"/>
                    <a:pt x="33" y="27"/>
                    <a:pt x="34" y="27"/>
                  </a:cubicBezTo>
                  <a:cubicBezTo>
                    <a:pt x="34" y="26"/>
                    <a:pt x="35" y="25"/>
                    <a:pt x="35" y="25"/>
                  </a:cubicBezTo>
                  <a:cubicBezTo>
                    <a:pt x="35" y="24"/>
                    <a:pt x="35" y="24"/>
                    <a:pt x="35" y="23"/>
                  </a:cubicBezTo>
                  <a:cubicBezTo>
                    <a:pt x="35" y="21"/>
                    <a:pt x="36" y="20"/>
                    <a:pt x="36" y="18"/>
                  </a:cubicBezTo>
                  <a:cubicBezTo>
                    <a:pt x="37" y="16"/>
                    <a:pt x="37" y="14"/>
                    <a:pt x="36" y="12"/>
                  </a:cubicBezTo>
                  <a:cubicBezTo>
                    <a:pt x="36" y="11"/>
                    <a:pt x="36" y="11"/>
                    <a:pt x="36" y="11"/>
                  </a:cubicBezTo>
                  <a:cubicBezTo>
                    <a:pt x="35" y="11"/>
                    <a:pt x="35" y="11"/>
                    <a:pt x="34" y="11"/>
                  </a:cubicBezTo>
                  <a:cubicBezTo>
                    <a:pt x="32" y="12"/>
                    <a:pt x="30" y="11"/>
                    <a:pt x="29" y="9"/>
                  </a:cubicBezTo>
                  <a:cubicBezTo>
                    <a:pt x="28" y="7"/>
                    <a:pt x="28" y="5"/>
                    <a:pt x="28" y="3"/>
                  </a:cubicBezTo>
                  <a:cubicBezTo>
                    <a:pt x="28" y="2"/>
                    <a:pt x="28" y="1"/>
                    <a:pt x="28" y="1"/>
                  </a:cubicBezTo>
                  <a:cubicBezTo>
                    <a:pt x="28" y="1"/>
                    <a:pt x="28" y="1"/>
                    <a:pt x="28" y="1"/>
                  </a:cubicBezTo>
                  <a:cubicBezTo>
                    <a:pt x="28" y="1"/>
                    <a:pt x="27" y="1"/>
                    <a:pt x="27" y="0"/>
                  </a:cubicBezTo>
                  <a:cubicBezTo>
                    <a:pt x="27" y="0"/>
                    <a:pt x="27" y="0"/>
                    <a:pt x="27" y="0"/>
                  </a:cubicBezTo>
                  <a:cubicBezTo>
                    <a:pt x="27" y="1"/>
                    <a:pt x="27" y="1"/>
                    <a:pt x="27" y="1"/>
                  </a:cubicBezTo>
                  <a:cubicBezTo>
                    <a:pt x="27" y="1"/>
                    <a:pt x="27" y="1"/>
                    <a:pt x="26" y="1"/>
                  </a:cubicBezTo>
                  <a:cubicBezTo>
                    <a:pt x="26" y="2"/>
                    <a:pt x="26" y="2"/>
                    <a:pt x="26" y="2"/>
                  </a:cubicBezTo>
                  <a:cubicBezTo>
                    <a:pt x="25" y="2"/>
                    <a:pt x="25" y="2"/>
                    <a:pt x="25" y="2"/>
                  </a:cubicBezTo>
                  <a:cubicBezTo>
                    <a:pt x="25" y="2"/>
                    <a:pt x="24" y="3"/>
                    <a:pt x="24" y="3"/>
                  </a:cubicBezTo>
                  <a:cubicBezTo>
                    <a:pt x="24" y="3"/>
                    <a:pt x="24" y="3"/>
                    <a:pt x="24" y="3"/>
                  </a:cubicBezTo>
                  <a:cubicBezTo>
                    <a:pt x="23" y="3"/>
                    <a:pt x="22" y="3"/>
                    <a:pt x="22" y="4"/>
                  </a:cubicBezTo>
                  <a:cubicBezTo>
                    <a:pt x="20" y="4"/>
                    <a:pt x="18" y="5"/>
                    <a:pt x="17" y="6"/>
                  </a:cubicBezTo>
                  <a:cubicBezTo>
                    <a:pt x="16" y="9"/>
                    <a:pt x="13" y="10"/>
                    <a:pt x="8" y="10"/>
                  </a:cubicBezTo>
                  <a:cubicBezTo>
                    <a:pt x="7" y="10"/>
                    <a:pt x="7" y="10"/>
                    <a:pt x="7" y="10"/>
                  </a:cubicBezTo>
                  <a:cubicBezTo>
                    <a:pt x="5" y="10"/>
                    <a:pt x="3" y="10"/>
                    <a:pt x="2" y="12"/>
                  </a:cubicBezTo>
                  <a:cubicBezTo>
                    <a:pt x="2" y="12"/>
                    <a:pt x="2" y="12"/>
                    <a:pt x="2" y="12"/>
                  </a:cubicBezTo>
                  <a:cubicBezTo>
                    <a:pt x="1" y="22"/>
                    <a:pt x="0" y="28"/>
                    <a:pt x="0" y="29"/>
                  </a:cubicBezTo>
                  <a:cubicBezTo>
                    <a:pt x="1" y="31"/>
                    <a:pt x="6" y="37"/>
                    <a:pt x="7" y="38"/>
                  </a:cubicBezTo>
                  <a:cubicBezTo>
                    <a:pt x="10" y="38"/>
                    <a:pt x="10" y="41"/>
                    <a:pt x="10" y="43"/>
                  </a:cubicBezTo>
                  <a:cubicBezTo>
                    <a:pt x="10" y="43"/>
                    <a:pt x="10" y="45"/>
                    <a:pt x="10" y="45"/>
                  </a:cubicBezTo>
                  <a:cubicBezTo>
                    <a:pt x="12" y="46"/>
                    <a:pt x="13" y="48"/>
                    <a:pt x="12" y="51"/>
                  </a:cubicBezTo>
                  <a:cubicBezTo>
                    <a:pt x="12" y="52"/>
                    <a:pt x="11" y="53"/>
                    <a:pt x="10" y="54"/>
                  </a:cubicBezTo>
                  <a:cubicBezTo>
                    <a:pt x="10" y="54"/>
                    <a:pt x="10" y="54"/>
                    <a:pt x="10" y="54"/>
                  </a:cubicBezTo>
                  <a:cubicBezTo>
                    <a:pt x="10" y="56"/>
                    <a:pt x="10" y="60"/>
                    <a:pt x="8" y="62"/>
                  </a:cubicBezTo>
                  <a:cubicBezTo>
                    <a:pt x="8" y="62"/>
                    <a:pt x="8" y="62"/>
                    <a:pt x="8" y="63"/>
                  </a:cubicBezTo>
                  <a:cubicBezTo>
                    <a:pt x="8" y="65"/>
                    <a:pt x="9" y="68"/>
                    <a:pt x="12" y="71"/>
                  </a:cubicBezTo>
                  <a:cubicBezTo>
                    <a:pt x="17" y="75"/>
                    <a:pt x="17" y="82"/>
                    <a:pt x="17" y="86"/>
                  </a:cubicBezTo>
                  <a:cubicBezTo>
                    <a:pt x="17" y="87"/>
                    <a:pt x="18" y="88"/>
                    <a:pt x="18" y="89"/>
                  </a:cubicBezTo>
                  <a:cubicBezTo>
                    <a:pt x="19" y="90"/>
                    <a:pt x="21" y="92"/>
                    <a:pt x="21" y="95"/>
                  </a:cubicBezTo>
                  <a:cubicBezTo>
                    <a:pt x="21" y="95"/>
                    <a:pt x="21" y="95"/>
                    <a:pt x="21" y="95"/>
                  </a:cubicBezTo>
                  <a:cubicBezTo>
                    <a:pt x="20" y="96"/>
                    <a:pt x="20" y="97"/>
                    <a:pt x="20" y="98"/>
                  </a:cubicBezTo>
                  <a:cubicBezTo>
                    <a:pt x="20" y="98"/>
                    <a:pt x="20" y="98"/>
                    <a:pt x="20" y="98"/>
                  </a:cubicBezTo>
                  <a:cubicBezTo>
                    <a:pt x="20" y="99"/>
                    <a:pt x="19" y="100"/>
                    <a:pt x="19" y="100"/>
                  </a:cubicBezTo>
                  <a:cubicBezTo>
                    <a:pt x="19" y="101"/>
                    <a:pt x="19" y="101"/>
                    <a:pt x="19" y="101"/>
                  </a:cubicBezTo>
                  <a:cubicBezTo>
                    <a:pt x="19" y="102"/>
                    <a:pt x="18" y="103"/>
                    <a:pt x="18" y="104"/>
                  </a:cubicBezTo>
                  <a:cubicBezTo>
                    <a:pt x="18" y="104"/>
                    <a:pt x="18" y="104"/>
                    <a:pt x="18" y="104"/>
                  </a:cubicBezTo>
                  <a:cubicBezTo>
                    <a:pt x="17" y="105"/>
                    <a:pt x="17" y="106"/>
                    <a:pt x="17" y="107"/>
                  </a:cubicBezTo>
                  <a:cubicBezTo>
                    <a:pt x="17" y="107"/>
                    <a:pt x="17" y="107"/>
                    <a:pt x="17" y="107"/>
                  </a:cubicBezTo>
                  <a:cubicBezTo>
                    <a:pt x="16" y="109"/>
                    <a:pt x="15" y="110"/>
                    <a:pt x="14" y="112"/>
                  </a:cubicBezTo>
                  <a:cubicBezTo>
                    <a:pt x="14" y="112"/>
                    <a:pt x="14" y="112"/>
                    <a:pt x="14" y="112"/>
                  </a:cubicBezTo>
                  <a:cubicBezTo>
                    <a:pt x="13" y="113"/>
                    <a:pt x="13" y="113"/>
                    <a:pt x="13" y="114"/>
                  </a:cubicBezTo>
                  <a:cubicBezTo>
                    <a:pt x="12" y="114"/>
                    <a:pt x="12" y="114"/>
                    <a:pt x="12" y="114"/>
                  </a:cubicBezTo>
                  <a:cubicBezTo>
                    <a:pt x="12" y="114"/>
                    <a:pt x="11" y="115"/>
                    <a:pt x="11" y="115"/>
                  </a:cubicBezTo>
                  <a:cubicBezTo>
                    <a:pt x="11" y="115"/>
                    <a:pt x="11" y="115"/>
                    <a:pt x="11" y="115"/>
                  </a:cubicBezTo>
                  <a:cubicBezTo>
                    <a:pt x="11" y="116"/>
                    <a:pt x="10" y="118"/>
                    <a:pt x="10" y="119"/>
                  </a:cubicBezTo>
                  <a:cubicBezTo>
                    <a:pt x="9" y="123"/>
                    <a:pt x="9" y="127"/>
                    <a:pt x="8" y="130"/>
                  </a:cubicBezTo>
                  <a:cubicBezTo>
                    <a:pt x="7" y="132"/>
                    <a:pt x="6" y="137"/>
                    <a:pt x="7" y="138"/>
                  </a:cubicBezTo>
                  <a:cubicBezTo>
                    <a:pt x="10" y="138"/>
                    <a:pt x="15" y="143"/>
                    <a:pt x="23" y="153"/>
                  </a:cubicBezTo>
                  <a:cubicBezTo>
                    <a:pt x="24" y="154"/>
                    <a:pt x="25" y="156"/>
                    <a:pt x="26" y="158"/>
                  </a:cubicBezTo>
                  <a:cubicBezTo>
                    <a:pt x="28" y="158"/>
                    <a:pt x="30" y="158"/>
                    <a:pt x="32" y="158"/>
                  </a:cubicBezTo>
                  <a:cubicBezTo>
                    <a:pt x="32" y="158"/>
                    <a:pt x="33" y="159"/>
                    <a:pt x="33" y="159"/>
                  </a:cubicBezTo>
                  <a:cubicBezTo>
                    <a:pt x="34" y="159"/>
                    <a:pt x="35" y="160"/>
                    <a:pt x="36" y="160"/>
                  </a:cubicBezTo>
                  <a:cubicBezTo>
                    <a:pt x="38" y="162"/>
                    <a:pt x="39" y="164"/>
                    <a:pt x="39" y="166"/>
                  </a:cubicBezTo>
                  <a:cubicBezTo>
                    <a:pt x="39" y="166"/>
                    <a:pt x="40" y="166"/>
                    <a:pt x="41" y="166"/>
                  </a:cubicBezTo>
                  <a:cubicBezTo>
                    <a:pt x="42" y="166"/>
                    <a:pt x="44" y="166"/>
                    <a:pt x="44" y="166"/>
                  </a:cubicBezTo>
                  <a:cubicBezTo>
                    <a:pt x="44" y="166"/>
                    <a:pt x="45" y="166"/>
                    <a:pt x="45" y="165"/>
                  </a:cubicBezTo>
                  <a:cubicBezTo>
                    <a:pt x="45" y="165"/>
                    <a:pt x="45" y="165"/>
                    <a:pt x="45" y="165"/>
                  </a:cubicBezTo>
                  <a:cubicBezTo>
                    <a:pt x="45" y="164"/>
                    <a:pt x="45" y="164"/>
                    <a:pt x="45" y="164"/>
                  </a:cubicBezTo>
                  <a:cubicBezTo>
                    <a:pt x="45" y="164"/>
                    <a:pt x="46" y="164"/>
                    <a:pt x="46" y="164"/>
                  </a:cubicBezTo>
                  <a:cubicBezTo>
                    <a:pt x="46" y="163"/>
                    <a:pt x="46" y="163"/>
                    <a:pt x="46" y="163"/>
                  </a:cubicBezTo>
                  <a:cubicBezTo>
                    <a:pt x="44" y="161"/>
                    <a:pt x="39" y="158"/>
                    <a:pt x="36" y="158"/>
                  </a:cubicBezTo>
                  <a:cubicBezTo>
                    <a:pt x="34" y="158"/>
                    <a:pt x="32" y="156"/>
                    <a:pt x="30" y="154"/>
                  </a:cubicBezTo>
                  <a:cubicBezTo>
                    <a:pt x="27" y="151"/>
                    <a:pt x="26" y="146"/>
                    <a:pt x="26" y="143"/>
                  </a:cubicBezTo>
                  <a:cubicBezTo>
                    <a:pt x="27" y="141"/>
                    <a:pt x="26" y="140"/>
                    <a:pt x="25" y="138"/>
                  </a:cubicBezTo>
                  <a:cubicBezTo>
                    <a:pt x="23" y="137"/>
                    <a:pt x="22" y="135"/>
                    <a:pt x="22" y="133"/>
                  </a:cubicBezTo>
                  <a:cubicBezTo>
                    <a:pt x="22" y="132"/>
                    <a:pt x="22" y="131"/>
                    <a:pt x="19" y="130"/>
                  </a:cubicBezTo>
                  <a:cubicBezTo>
                    <a:pt x="18" y="130"/>
                    <a:pt x="17" y="130"/>
                    <a:pt x="16" y="129"/>
                  </a:cubicBezTo>
                  <a:cubicBezTo>
                    <a:pt x="12" y="127"/>
                    <a:pt x="14" y="120"/>
                    <a:pt x="15" y="114"/>
                  </a:cubicBezTo>
                  <a:cubicBezTo>
                    <a:pt x="16" y="112"/>
                    <a:pt x="16" y="110"/>
                    <a:pt x="16" y="109"/>
                  </a:cubicBezTo>
                  <a:cubicBezTo>
                    <a:pt x="17" y="107"/>
                    <a:pt x="18" y="104"/>
                    <a:pt x="19" y="100"/>
                  </a:cubicBezTo>
                  <a:cubicBezTo>
                    <a:pt x="21" y="96"/>
                    <a:pt x="24" y="89"/>
                    <a:pt x="23" y="87"/>
                  </a:cubicBezTo>
                  <a:cubicBezTo>
                    <a:pt x="22" y="86"/>
                    <a:pt x="22" y="84"/>
                    <a:pt x="23" y="83"/>
                  </a:cubicBezTo>
                  <a:cubicBezTo>
                    <a:pt x="24" y="80"/>
                    <a:pt x="28" y="79"/>
                    <a:pt x="30" y="79"/>
                  </a:cubicBezTo>
                  <a:cubicBezTo>
                    <a:pt x="33" y="79"/>
                    <a:pt x="35" y="80"/>
                    <a:pt x="36" y="83"/>
                  </a:cubicBezTo>
                  <a:cubicBezTo>
                    <a:pt x="37" y="88"/>
                    <a:pt x="38" y="88"/>
                    <a:pt x="42" y="88"/>
                  </a:cubicBezTo>
                  <a:cubicBezTo>
                    <a:pt x="43" y="88"/>
                    <a:pt x="43" y="88"/>
                    <a:pt x="43" y="88"/>
                  </a:cubicBezTo>
                  <a:cubicBezTo>
                    <a:pt x="47" y="88"/>
                    <a:pt x="49" y="90"/>
                    <a:pt x="51" y="92"/>
                  </a:cubicBezTo>
                  <a:cubicBezTo>
                    <a:pt x="52" y="93"/>
                    <a:pt x="53" y="94"/>
                    <a:pt x="54" y="94"/>
                  </a:cubicBezTo>
                  <a:cubicBezTo>
                    <a:pt x="54" y="94"/>
                    <a:pt x="54" y="94"/>
                    <a:pt x="54" y="94"/>
                  </a:cubicBezTo>
                  <a:cubicBezTo>
                    <a:pt x="54" y="94"/>
                    <a:pt x="54" y="94"/>
                    <a:pt x="53" y="93"/>
                  </a:cubicBezTo>
                  <a:cubicBezTo>
                    <a:pt x="53" y="92"/>
                    <a:pt x="52" y="91"/>
                    <a:pt x="52" y="88"/>
                  </a:cubicBezTo>
                  <a:cubicBezTo>
                    <a:pt x="52" y="87"/>
                    <a:pt x="52" y="86"/>
                    <a:pt x="51" y="85"/>
                  </a:cubicBezTo>
                  <a:cubicBezTo>
                    <a:pt x="50" y="83"/>
                    <a:pt x="49" y="81"/>
                    <a:pt x="52" y="77"/>
                  </a:cubicBezTo>
                  <a:cubicBezTo>
                    <a:pt x="57" y="70"/>
                    <a:pt x="65" y="67"/>
                    <a:pt x="70" y="68"/>
                  </a:cubicBezTo>
                  <a:cubicBezTo>
                    <a:pt x="70" y="68"/>
                    <a:pt x="70" y="68"/>
                    <a:pt x="71" y="68"/>
                  </a:cubicBezTo>
                  <a:cubicBezTo>
                    <a:pt x="72" y="69"/>
                    <a:pt x="74" y="68"/>
                    <a:pt x="76" y="68"/>
                  </a:cubicBezTo>
                  <a:cubicBezTo>
                    <a:pt x="78" y="68"/>
                    <a:pt x="79" y="68"/>
                    <a:pt x="81" y="68"/>
                  </a:cubicBezTo>
                  <a:cubicBezTo>
                    <a:pt x="81" y="68"/>
                    <a:pt x="81" y="68"/>
                    <a:pt x="82" y="68"/>
                  </a:cubicBezTo>
                  <a:cubicBezTo>
                    <a:pt x="82" y="68"/>
                    <a:pt x="82" y="68"/>
                    <a:pt x="82" y="68"/>
                  </a:cubicBezTo>
                  <a:cubicBezTo>
                    <a:pt x="82" y="68"/>
                    <a:pt x="83" y="68"/>
                    <a:pt x="83" y="68"/>
                  </a:cubicBezTo>
                  <a:cubicBezTo>
                    <a:pt x="83" y="68"/>
                    <a:pt x="83" y="68"/>
                    <a:pt x="83" y="68"/>
                  </a:cubicBezTo>
                  <a:cubicBezTo>
                    <a:pt x="84" y="68"/>
                    <a:pt x="84" y="68"/>
                    <a:pt x="84" y="68"/>
                  </a:cubicBezTo>
                  <a:cubicBezTo>
                    <a:pt x="85" y="68"/>
                    <a:pt x="85" y="68"/>
                    <a:pt x="85" y="69"/>
                  </a:cubicBezTo>
                  <a:cubicBezTo>
                    <a:pt x="85" y="69"/>
                    <a:pt x="85" y="69"/>
                    <a:pt x="85" y="69"/>
                  </a:cubicBezTo>
                  <a:cubicBezTo>
                    <a:pt x="86" y="68"/>
                    <a:pt x="86" y="68"/>
                    <a:pt x="8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0" name="Freeform 1128"/>
            <p:cNvSpPr>
              <a:spLocks/>
            </p:cNvSpPr>
            <p:nvPr/>
          </p:nvSpPr>
          <p:spPr bwMode="auto">
            <a:xfrm>
              <a:off x="4440" y="2251"/>
              <a:ext cx="100" cy="60"/>
            </a:xfrm>
            <a:custGeom>
              <a:avLst/>
              <a:gdLst>
                <a:gd name="T0" fmla="*/ 94 w 105"/>
                <a:gd name="T1" fmla="*/ 19 h 63"/>
                <a:gd name="T2" fmla="*/ 105 w 105"/>
                <a:gd name="T3" fmla="*/ 16 h 63"/>
                <a:gd name="T4" fmla="*/ 99 w 105"/>
                <a:gd name="T5" fmla="*/ 12 h 63"/>
                <a:gd name="T6" fmla="*/ 90 w 105"/>
                <a:gd name="T7" fmla="*/ 11 h 63"/>
                <a:gd name="T8" fmla="*/ 78 w 105"/>
                <a:gd name="T9" fmla="*/ 0 h 63"/>
                <a:gd name="T10" fmla="*/ 68 w 105"/>
                <a:gd name="T11" fmla="*/ 14 h 63"/>
                <a:gd name="T12" fmla="*/ 63 w 105"/>
                <a:gd name="T13" fmla="*/ 21 h 63"/>
                <a:gd name="T14" fmla="*/ 64 w 105"/>
                <a:gd name="T15" fmla="*/ 24 h 63"/>
                <a:gd name="T16" fmla="*/ 64 w 105"/>
                <a:gd name="T17" fmla="*/ 25 h 63"/>
                <a:gd name="T18" fmla="*/ 64 w 105"/>
                <a:gd name="T19" fmla="*/ 27 h 63"/>
                <a:gd name="T20" fmla="*/ 63 w 105"/>
                <a:gd name="T21" fmla="*/ 28 h 63"/>
                <a:gd name="T22" fmla="*/ 61 w 105"/>
                <a:gd name="T23" fmla="*/ 29 h 63"/>
                <a:gd name="T24" fmla="*/ 54 w 105"/>
                <a:gd name="T25" fmla="*/ 32 h 63"/>
                <a:gd name="T26" fmla="*/ 53 w 105"/>
                <a:gd name="T27" fmla="*/ 31 h 63"/>
                <a:gd name="T28" fmla="*/ 52 w 105"/>
                <a:gd name="T29" fmla="*/ 31 h 63"/>
                <a:gd name="T30" fmla="*/ 51 w 105"/>
                <a:gd name="T31" fmla="*/ 30 h 63"/>
                <a:gd name="T32" fmla="*/ 50 w 105"/>
                <a:gd name="T33" fmla="*/ 30 h 63"/>
                <a:gd name="T34" fmla="*/ 49 w 105"/>
                <a:gd name="T35" fmla="*/ 28 h 63"/>
                <a:gd name="T36" fmla="*/ 48 w 105"/>
                <a:gd name="T37" fmla="*/ 27 h 63"/>
                <a:gd name="T38" fmla="*/ 47 w 105"/>
                <a:gd name="T39" fmla="*/ 25 h 63"/>
                <a:gd name="T40" fmla="*/ 39 w 105"/>
                <a:gd name="T41" fmla="*/ 38 h 63"/>
                <a:gd name="T42" fmla="*/ 21 w 105"/>
                <a:gd name="T43" fmla="*/ 44 h 63"/>
                <a:gd name="T44" fmla="*/ 16 w 105"/>
                <a:gd name="T45" fmla="*/ 57 h 63"/>
                <a:gd name="T46" fmla="*/ 3 w 105"/>
                <a:gd name="T47" fmla="*/ 57 h 63"/>
                <a:gd name="T48" fmla="*/ 0 w 105"/>
                <a:gd name="T49" fmla="*/ 56 h 63"/>
                <a:gd name="T50" fmla="*/ 0 w 105"/>
                <a:gd name="T51" fmla="*/ 56 h 63"/>
                <a:gd name="T52" fmla="*/ 1 w 105"/>
                <a:gd name="T53" fmla="*/ 57 h 63"/>
                <a:gd name="T54" fmla="*/ 1 w 105"/>
                <a:gd name="T55" fmla="*/ 57 h 63"/>
                <a:gd name="T56" fmla="*/ 6 w 105"/>
                <a:gd name="T57" fmla="*/ 60 h 63"/>
                <a:gd name="T58" fmla="*/ 7 w 105"/>
                <a:gd name="T59" fmla="*/ 62 h 63"/>
                <a:gd name="T60" fmla="*/ 8 w 105"/>
                <a:gd name="T61" fmla="*/ 62 h 63"/>
                <a:gd name="T62" fmla="*/ 10 w 105"/>
                <a:gd name="T63" fmla="*/ 62 h 63"/>
                <a:gd name="T64" fmla="*/ 17 w 105"/>
                <a:gd name="T65" fmla="*/ 61 h 63"/>
                <a:gd name="T66" fmla="*/ 24 w 105"/>
                <a:gd name="T67" fmla="*/ 61 h 63"/>
                <a:gd name="T68" fmla="*/ 36 w 105"/>
                <a:gd name="T69" fmla="*/ 56 h 63"/>
                <a:gd name="T70" fmla="*/ 43 w 105"/>
                <a:gd name="T71" fmla="*/ 59 h 63"/>
                <a:gd name="T72" fmla="*/ 43 w 105"/>
                <a:gd name="T73" fmla="*/ 59 h 63"/>
                <a:gd name="T74" fmla="*/ 52 w 105"/>
                <a:gd name="T75" fmla="*/ 56 h 63"/>
                <a:gd name="T76" fmla="*/ 57 w 105"/>
                <a:gd name="T77" fmla="*/ 46 h 63"/>
                <a:gd name="T78" fmla="*/ 62 w 105"/>
                <a:gd name="T79" fmla="*/ 38 h 63"/>
                <a:gd name="T80" fmla="*/ 66 w 105"/>
                <a:gd name="T81" fmla="*/ 27 h 63"/>
                <a:gd name="T82" fmla="*/ 84 w 105"/>
                <a:gd name="T83" fmla="*/ 24 h 63"/>
                <a:gd name="T84" fmla="*/ 85 w 105"/>
                <a:gd name="T85" fmla="*/ 24 h 63"/>
                <a:gd name="T86" fmla="*/ 87 w 105"/>
                <a:gd name="T87" fmla="*/ 24 h 63"/>
                <a:gd name="T88" fmla="*/ 89 w 105"/>
                <a:gd name="T89" fmla="*/ 25 h 63"/>
                <a:gd name="T90" fmla="*/ 95 w 105"/>
                <a:gd name="T9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 h="63">
                  <a:moveTo>
                    <a:pt x="95" y="22"/>
                  </a:moveTo>
                  <a:cubicBezTo>
                    <a:pt x="93" y="21"/>
                    <a:pt x="94" y="20"/>
                    <a:pt x="94" y="19"/>
                  </a:cubicBezTo>
                  <a:cubicBezTo>
                    <a:pt x="94" y="17"/>
                    <a:pt x="96" y="17"/>
                    <a:pt x="99" y="17"/>
                  </a:cubicBezTo>
                  <a:cubicBezTo>
                    <a:pt x="100" y="17"/>
                    <a:pt x="104" y="17"/>
                    <a:pt x="105" y="16"/>
                  </a:cubicBezTo>
                  <a:cubicBezTo>
                    <a:pt x="105" y="15"/>
                    <a:pt x="105" y="15"/>
                    <a:pt x="104" y="14"/>
                  </a:cubicBezTo>
                  <a:cubicBezTo>
                    <a:pt x="103" y="12"/>
                    <a:pt x="100" y="11"/>
                    <a:pt x="99" y="12"/>
                  </a:cubicBezTo>
                  <a:cubicBezTo>
                    <a:pt x="98" y="12"/>
                    <a:pt x="97" y="12"/>
                    <a:pt x="96" y="12"/>
                  </a:cubicBezTo>
                  <a:cubicBezTo>
                    <a:pt x="94" y="12"/>
                    <a:pt x="92" y="12"/>
                    <a:pt x="90" y="11"/>
                  </a:cubicBezTo>
                  <a:cubicBezTo>
                    <a:pt x="87" y="10"/>
                    <a:pt x="87" y="8"/>
                    <a:pt x="87" y="7"/>
                  </a:cubicBezTo>
                  <a:cubicBezTo>
                    <a:pt x="87" y="5"/>
                    <a:pt x="81" y="0"/>
                    <a:pt x="78" y="0"/>
                  </a:cubicBezTo>
                  <a:cubicBezTo>
                    <a:pt x="76" y="0"/>
                    <a:pt x="72" y="7"/>
                    <a:pt x="71" y="10"/>
                  </a:cubicBezTo>
                  <a:cubicBezTo>
                    <a:pt x="71" y="12"/>
                    <a:pt x="69" y="13"/>
                    <a:pt x="68" y="14"/>
                  </a:cubicBezTo>
                  <a:cubicBezTo>
                    <a:pt x="66" y="15"/>
                    <a:pt x="65" y="16"/>
                    <a:pt x="65" y="17"/>
                  </a:cubicBezTo>
                  <a:cubicBezTo>
                    <a:pt x="66" y="18"/>
                    <a:pt x="65" y="20"/>
                    <a:pt x="63" y="21"/>
                  </a:cubicBezTo>
                  <a:cubicBezTo>
                    <a:pt x="63" y="22"/>
                    <a:pt x="63" y="22"/>
                    <a:pt x="63" y="22"/>
                  </a:cubicBezTo>
                  <a:cubicBezTo>
                    <a:pt x="63" y="22"/>
                    <a:pt x="64" y="23"/>
                    <a:pt x="64" y="24"/>
                  </a:cubicBezTo>
                  <a:cubicBezTo>
                    <a:pt x="64" y="24"/>
                    <a:pt x="64" y="24"/>
                    <a:pt x="64" y="24"/>
                  </a:cubicBezTo>
                  <a:cubicBezTo>
                    <a:pt x="64" y="24"/>
                    <a:pt x="64" y="25"/>
                    <a:pt x="64" y="25"/>
                  </a:cubicBezTo>
                  <a:cubicBezTo>
                    <a:pt x="64" y="26"/>
                    <a:pt x="64" y="26"/>
                    <a:pt x="64" y="26"/>
                  </a:cubicBezTo>
                  <a:cubicBezTo>
                    <a:pt x="64" y="26"/>
                    <a:pt x="64" y="27"/>
                    <a:pt x="64" y="27"/>
                  </a:cubicBezTo>
                  <a:cubicBezTo>
                    <a:pt x="64" y="27"/>
                    <a:pt x="64" y="27"/>
                    <a:pt x="64" y="27"/>
                  </a:cubicBezTo>
                  <a:cubicBezTo>
                    <a:pt x="64" y="27"/>
                    <a:pt x="64" y="28"/>
                    <a:pt x="63" y="28"/>
                  </a:cubicBezTo>
                  <a:cubicBezTo>
                    <a:pt x="63" y="29"/>
                    <a:pt x="62" y="29"/>
                    <a:pt x="61" y="29"/>
                  </a:cubicBezTo>
                  <a:cubicBezTo>
                    <a:pt x="61" y="29"/>
                    <a:pt x="61" y="29"/>
                    <a:pt x="61" y="29"/>
                  </a:cubicBezTo>
                  <a:cubicBezTo>
                    <a:pt x="60" y="29"/>
                    <a:pt x="60" y="29"/>
                    <a:pt x="59" y="30"/>
                  </a:cubicBezTo>
                  <a:cubicBezTo>
                    <a:pt x="58" y="30"/>
                    <a:pt x="56" y="32"/>
                    <a:pt x="54" y="32"/>
                  </a:cubicBezTo>
                  <a:cubicBezTo>
                    <a:pt x="54" y="32"/>
                    <a:pt x="53" y="32"/>
                    <a:pt x="53" y="32"/>
                  </a:cubicBezTo>
                  <a:cubicBezTo>
                    <a:pt x="53" y="31"/>
                    <a:pt x="53" y="31"/>
                    <a:pt x="53" y="31"/>
                  </a:cubicBezTo>
                  <a:cubicBezTo>
                    <a:pt x="53" y="31"/>
                    <a:pt x="53" y="31"/>
                    <a:pt x="52" y="31"/>
                  </a:cubicBezTo>
                  <a:cubicBezTo>
                    <a:pt x="52" y="31"/>
                    <a:pt x="52" y="31"/>
                    <a:pt x="52" y="31"/>
                  </a:cubicBezTo>
                  <a:cubicBezTo>
                    <a:pt x="52" y="31"/>
                    <a:pt x="52" y="31"/>
                    <a:pt x="52" y="31"/>
                  </a:cubicBezTo>
                  <a:cubicBezTo>
                    <a:pt x="51" y="31"/>
                    <a:pt x="51" y="31"/>
                    <a:pt x="51" y="30"/>
                  </a:cubicBezTo>
                  <a:cubicBezTo>
                    <a:pt x="51" y="30"/>
                    <a:pt x="51" y="30"/>
                    <a:pt x="51" y="30"/>
                  </a:cubicBezTo>
                  <a:cubicBezTo>
                    <a:pt x="51" y="30"/>
                    <a:pt x="50" y="30"/>
                    <a:pt x="50" y="30"/>
                  </a:cubicBezTo>
                  <a:cubicBezTo>
                    <a:pt x="50" y="29"/>
                    <a:pt x="50" y="29"/>
                    <a:pt x="50" y="29"/>
                  </a:cubicBezTo>
                  <a:cubicBezTo>
                    <a:pt x="50" y="29"/>
                    <a:pt x="50" y="29"/>
                    <a:pt x="49" y="28"/>
                  </a:cubicBezTo>
                  <a:cubicBezTo>
                    <a:pt x="49" y="28"/>
                    <a:pt x="49" y="28"/>
                    <a:pt x="49" y="27"/>
                  </a:cubicBezTo>
                  <a:cubicBezTo>
                    <a:pt x="49" y="27"/>
                    <a:pt x="48" y="27"/>
                    <a:pt x="48" y="27"/>
                  </a:cubicBezTo>
                  <a:cubicBezTo>
                    <a:pt x="48" y="26"/>
                    <a:pt x="48" y="26"/>
                    <a:pt x="48" y="26"/>
                  </a:cubicBezTo>
                  <a:cubicBezTo>
                    <a:pt x="47" y="25"/>
                    <a:pt x="47" y="25"/>
                    <a:pt x="47" y="25"/>
                  </a:cubicBezTo>
                  <a:cubicBezTo>
                    <a:pt x="47" y="24"/>
                    <a:pt x="47" y="24"/>
                    <a:pt x="47" y="24"/>
                  </a:cubicBezTo>
                  <a:cubicBezTo>
                    <a:pt x="45" y="26"/>
                    <a:pt x="40" y="32"/>
                    <a:pt x="39" y="38"/>
                  </a:cubicBezTo>
                  <a:cubicBezTo>
                    <a:pt x="38" y="44"/>
                    <a:pt x="33" y="44"/>
                    <a:pt x="27" y="44"/>
                  </a:cubicBezTo>
                  <a:cubicBezTo>
                    <a:pt x="25" y="44"/>
                    <a:pt x="23" y="44"/>
                    <a:pt x="21" y="44"/>
                  </a:cubicBezTo>
                  <a:cubicBezTo>
                    <a:pt x="17" y="45"/>
                    <a:pt x="17" y="47"/>
                    <a:pt x="17" y="52"/>
                  </a:cubicBezTo>
                  <a:cubicBezTo>
                    <a:pt x="16" y="54"/>
                    <a:pt x="16" y="56"/>
                    <a:pt x="16" y="57"/>
                  </a:cubicBezTo>
                  <a:cubicBezTo>
                    <a:pt x="15" y="58"/>
                    <a:pt x="14" y="60"/>
                    <a:pt x="12" y="60"/>
                  </a:cubicBezTo>
                  <a:cubicBezTo>
                    <a:pt x="9" y="60"/>
                    <a:pt x="6" y="58"/>
                    <a:pt x="3" y="57"/>
                  </a:cubicBezTo>
                  <a:cubicBezTo>
                    <a:pt x="2" y="56"/>
                    <a:pt x="1" y="56"/>
                    <a:pt x="0" y="56"/>
                  </a:cubicBezTo>
                  <a:cubicBezTo>
                    <a:pt x="0" y="56"/>
                    <a:pt x="0" y="56"/>
                    <a:pt x="0" y="56"/>
                  </a:cubicBezTo>
                  <a:cubicBezTo>
                    <a:pt x="0" y="56"/>
                    <a:pt x="0" y="56"/>
                    <a:pt x="0" y="56"/>
                  </a:cubicBezTo>
                  <a:cubicBezTo>
                    <a:pt x="0" y="56"/>
                    <a:pt x="0" y="56"/>
                    <a:pt x="0" y="56"/>
                  </a:cubicBezTo>
                  <a:cubicBezTo>
                    <a:pt x="0" y="57"/>
                    <a:pt x="0" y="57"/>
                    <a:pt x="1" y="57"/>
                  </a:cubicBezTo>
                  <a:cubicBezTo>
                    <a:pt x="1" y="57"/>
                    <a:pt x="1" y="57"/>
                    <a:pt x="1" y="57"/>
                  </a:cubicBezTo>
                  <a:cubicBezTo>
                    <a:pt x="1" y="57"/>
                    <a:pt x="1" y="57"/>
                    <a:pt x="1" y="57"/>
                  </a:cubicBezTo>
                  <a:cubicBezTo>
                    <a:pt x="1" y="57"/>
                    <a:pt x="1" y="57"/>
                    <a:pt x="1" y="57"/>
                  </a:cubicBezTo>
                  <a:cubicBezTo>
                    <a:pt x="1" y="57"/>
                    <a:pt x="1" y="58"/>
                    <a:pt x="1" y="58"/>
                  </a:cubicBezTo>
                  <a:cubicBezTo>
                    <a:pt x="3" y="58"/>
                    <a:pt x="4" y="59"/>
                    <a:pt x="6" y="60"/>
                  </a:cubicBezTo>
                  <a:cubicBezTo>
                    <a:pt x="6" y="61"/>
                    <a:pt x="7" y="61"/>
                    <a:pt x="7" y="62"/>
                  </a:cubicBezTo>
                  <a:cubicBezTo>
                    <a:pt x="7" y="62"/>
                    <a:pt x="7" y="62"/>
                    <a:pt x="7" y="62"/>
                  </a:cubicBezTo>
                  <a:cubicBezTo>
                    <a:pt x="8" y="62"/>
                    <a:pt x="8" y="62"/>
                    <a:pt x="8" y="62"/>
                  </a:cubicBezTo>
                  <a:cubicBezTo>
                    <a:pt x="8" y="62"/>
                    <a:pt x="8" y="62"/>
                    <a:pt x="8" y="62"/>
                  </a:cubicBezTo>
                  <a:cubicBezTo>
                    <a:pt x="8" y="63"/>
                    <a:pt x="9" y="63"/>
                    <a:pt x="9" y="63"/>
                  </a:cubicBezTo>
                  <a:cubicBezTo>
                    <a:pt x="9" y="62"/>
                    <a:pt x="10" y="62"/>
                    <a:pt x="10" y="62"/>
                  </a:cubicBezTo>
                  <a:cubicBezTo>
                    <a:pt x="10" y="62"/>
                    <a:pt x="10" y="62"/>
                    <a:pt x="10" y="62"/>
                  </a:cubicBezTo>
                  <a:cubicBezTo>
                    <a:pt x="12" y="61"/>
                    <a:pt x="15" y="61"/>
                    <a:pt x="17" y="61"/>
                  </a:cubicBezTo>
                  <a:cubicBezTo>
                    <a:pt x="18" y="61"/>
                    <a:pt x="19" y="61"/>
                    <a:pt x="20" y="61"/>
                  </a:cubicBezTo>
                  <a:cubicBezTo>
                    <a:pt x="21" y="61"/>
                    <a:pt x="23" y="61"/>
                    <a:pt x="24" y="61"/>
                  </a:cubicBezTo>
                  <a:cubicBezTo>
                    <a:pt x="25" y="61"/>
                    <a:pt x="26" y="60"/>
                    <a:pt x="27" y="59"/>
                  </a:cubicBezTo>
                  <a:cubicBezTo>
                    <a:pt x="29" y="58"/>
                    <a:pt x="31" y="56"/>
                    <a:pt x="36" y="56"/>
                  </a:cubicBezTo>
                  <a:cubicBezTo>
                    <a:pt x="40" y="56"/>
                    <a:pt x="41" y="58"/>
                    <a:pt x="42" y="59"/>
                  </a:cubicBezTo>
                  <a:cubicBezTo>
                    <a:pt x="42" y="59"/>
                    <a:pt x="43" y="59"/>
                    <a:pt x="43" y="59"/>
                  </a:cubicBezTo>
                  <a:cubicBezTo>
                    <a:pt x="43" y="59"/>
                    <a:pt x="43" y="59"/>
                    <a:pt x="43" y="59"/>
                  </a:cubicBezTo>
                  <a:cubicBezTo>
                    <a:pt x="43" y="59"/>
                    <a:pt x="43" y="59"/>
                    <a:pt x="43" y="59"/>
                  </a:cubicBezTo>
                  <a:cubicBezTo>
                    <a:pt x="43" y="59"/>
                    <a:pt x="44" y="59"/>
                    <a:pt x="46" y="58"/>
                  </a:cubicBezTo>
                  <a:cubicBezTo>
                    <a:pt x="48" y="57"/>
                    <a:pt x="50" y="57"/>
                    <a:pt x="52" y="56"/>
                  </a:cubicBezTo>
                  <a:cubicBezTo>
                    <a:pt x="55" y="56"/>
                    <a:pt x="55" y="56"/>
                    <a:pt x="54" y="54"/>
                  </a:cubicBezTo>
                  <a:cubicBezTo>
                    <a:pt x="54" y="50"/>
                    <a:pt x="56" y="48"/>
                    <a:pt x="57" y="46"/>
                  </a:cubicBezTo>
                  <a:cubicBezTo>
                    <a:pt x="57" y="45"/>
                    <a:pt x="58" y="45"/>
                    <a:pt x="58" y="43"/>
                  </a:cubicBezTo>
                  <a:cubicBezTo>
                    <a:pt x="57" y="40"/>
                    <a:pt x="60" y="39"/>
                    <a:pt x="62" y="38"/>
                  </a:cubicBezTo>
                  <a:cubicBezTo>
                    <a:pt x="63" y="37"/>
                    <a:pt x="65" y="37"/>
                    <a:pt x="64" y="33"/>
                  </a:cubicBezTo>
                  <a:cubicBezTo>
                    <a:pt x="64" y="31"/>
                    <a:pt x="65" y="29"/>
                    <a:pt x="66" y="27"/>
                  </a:cubicBezTo>
                  <a:cubicBezTo>
                    <a:pt x="70" y="23"/>
                    <a:pt x="77" y="23"/>
                    <a:pt x="82" y="24"/>
                  </a:cubicBezTo>
                  <a:cubicBezTo>
                    <a:pt x="83" y="24"/>
                    <a:pt x="83" y="24"/>
                    <a:pt x="84" y="24"/>
                  </a:cubicBezTo>
                  <a:cubicBezTo>
                    <a:pt x="84" y="24"/>
                    <a:pt x="84" y="24"/>
                    <a:pt x="85" y="24"/>
                  </a:cubicBezTo>
                  <a:cubicBezTo>
                    <a:pt x="85" y="24"/>
                    <a:pt x="85" y="24"/>
                    <a:pt x="85" y="24"/>
                  </a:cubicBezTo>
                  <a:cubicBezTo>
                    <a:pt x="86" y="24"/>
                    <a:pt x="86" y="24"/>
                    <a:pt x="86" y="24"/>
                  </a:cubicBezTo>
                  <a:cubicBezTo>
                    <a:pt x="86" y="24"/>
                    <a:pt x="87" y="24"/>
                    <a:pt x="87" y="24"/>
                  </a:cubicBezTo>
                  <a:cubicBezTo>
                    <a:pt x="87" y="24"/>
                    <a:pt x="87" y="24"/>
                    <a:pt x="88" y="25"/>
                  </a:cubicBezTo>
                  <a:cubicBezTo>
                    <a:pt x="88" y="25"/>
                    <a:pt x="88" y="25"/>
                    <a:pt x="89" y="25"/>
                  </a:cubicBezTo>
                  <a:cubicBezTo>
                    <a:pt x="89" y="25"/>
                    <a:pt x="89" y="25"/>
                    <a:pt x="89" y="25"/>
                  </a:cubicBezTo>
                  <a:cubicBezTo>
                    <a:pt x="91" y="24"/>
                    <a:pt x="94" y="23"/>
                    <a:pt x="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1" name="Freeform 1129"/>
            <p:cNvSpPr>
              <a:spLocks/>
            </p:cNvSpPr>
            <p:nvPr/>
          </p:nvSpPr>
          <p:spPr bwMode="auto">
            <a:xfrm>
              <a:off x="4337" y="2253"/>
              <a:ext cx="40" cy="53"/>
            </a:xfrm>
            <a:custGeom>
              <a:avLst/>
              <a:gdLst>
                <a:gd name="T0" fmla="*/ 9 w 42"/>
                <a:gd name="T1" fmla="*/ 29 h 56"/>
                <a:gd name="T2" fmla="*/ 13 w 42"/>
                <a:gd name="T3" fmla="*/ 36 h 56"/>
                <a:gd name="T4" fmla="*/ 20 w 42"/>
                <a:gd name="T5" fmla="*/ 43 h 56"/>
                <a:gd name="T6" fmla="*/ 23 w 42"/>
                <a:gd name="T7" fmla="*/ 45 h 56"/>
                <a:gd name="T8" fmla="*/ 42 w 42"/>
                <a:gd name="T9" fmla="*/ 56 h 56"/>
                <a:gd name="T10" fmla="*/ 35 w 42"/>
                <a:gd name="T11" fmla="*/ 43 h 56"/>
                <a:gd name="T12" fmla="*/ 33 w 42"/>
                <a:gd name="T13" fmla="*/ 28 h 56"/>
                <a:gd name="T14" fmla="*/ 34 w 42"/>
                <a:gd name="T15" fmla="*/ 20 h 56"/>
                <a:gd name="T16" fmla="*/ 31 w 42"/>
                <a:gd name="T17" fmla="*/ 15 h 56"/>
                <a:gd name="T18" fmla="*/ 26 w 42"/>
                <a:gd name="T19" fmla="*/ 9 h 56"/>
                <a:gd name="T20" fmla="*/ 24 w 42"/>
                <a:gd name="T21" fmla="*/ 7 h 56"/>
                <a:gd name="T22" fmla="*/ 20 w 42"/>
                <a:gd name="T23" fmla="*/ 4 h 56"/>
                <a:gd name="T24" fmla="*/ 20 w 42"/>
                <a:gd name="T25" fmla="*/ 5 h 56"/>
                <a:gd name="T26" fmla="*/ 20 w 42"/>
                <a:gd name="T27" fmla="*/ 5 h 56"/>
                <a:gd name="T28" fmla="*/ 18 w 42"/>
                <a:gd name="T29" fmla="*/ 8 h 56"/>
                <a:gd name="T30" fmla="*/ 13 w 42"/>
                <a:gd name="T31" fmla="*/ 8 h 56"/>
                <a:gd name="T32" fmla="*/ 11 w 42"/>
                <a:gd name="T33" fmla="*/ 8 h 56"/>
                <a:gd name="T34" fmla="*/ 10 w 42"/>
                <a:gd name="T35" fmla="*/ 8 h 56"/>
                <a:gd name="T36" fmla="*/ 10 w 42"/>
                <a:gd name="T37" fmla="*/ 8 h 56"/>
                <a:gd name="T38" fmla="*/ 9 w 42"/>
                <a:gd name="T39" fmla="*/ 8 h 56"/>
                <a:gd name="T40" fmla="*/ 8 w 42"/>
                <a:gd name="T41" fmla="*/ 7 h 56"/>
                <a:gd name="T42" fmla="*/ 7 w 42"/>
                <a:gd name="T43" fmla="*/ 7 h 56"/>
                <a:gd name="T44" fmla="*/ 7 w 42"/>
                <a:gd name="T45" fmla="*/ 6 h 56"/>
                <a:gd name="T46" fmla="*/ 7 w 42"/>
                <a:gd name="T47" fmla="*/ 5 h 56"/>
                <a:gd name="T48" fmla="*/ 3 w 42"/>
                <a:gd name="T49" fmla="*/ 0 h 56"/>
                <a:gd name="T50" fmla="*/ 0 w 42"/>
                <a:gd name="T51" fmla="*/ 0 h 56"/>
                <a:gd name="T52" fmla="*/ 0 w 42"/>
                <a:gd name="T53" fmla="*/ 0 h 56"/>
                <a:gd name="T54" fmla="*/ 2 w 42"/>
                <a:gd name="T55" fmla="*/ 15 h 56"/>
                <a:gd name="T56" fmla="*/ 9 w 42"/>
                <a:gd name="T57" fmla="*/ 2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56">
                  <a:moveTo>
                    <a:pt x="9" y="29"/>
                  </a:moveTo>
                  <a:cubicBezTo>
                    <a:pt x="11" y="32"/>
                    <a:pt x="13" y="34"/>
                    <a:pt x="13" y="36"/>
                  </a:cubicBezTo>
                  <a:cubicBezTo>
                    <a:pt x="14" y="39"/>
                    <a:pt x="16" y="40"/>
                    <a:pt x="20" y="43"/>
                  </a:cubicBezTo>
                  <a:cubicBezTo>
                    <a:pt x="21" y="44"/>
                    <a:pt x="22" y="45"/>
                    <a:pt x="23" y="45"/>
                  </a:cubicBezTo>
                  <a:cubicBezTo>
                    <a:pt x="30" y="50"/>
                    <a:pt x="39" y="55"/>
                    <a:pt x="42" y="56"/>
                  </a:cubicBezTo>
                  <a:cubicBezTo>
                    <a:pt x="42" y="53"/>
                    <a:pt x="38" y="47"/>
                    <a:pt x="35" y="43"/>
                  </a:cubicBezTo>
                  <a:cubicBezTo>
                    <a:pt x="32" y="40"/>
                    <a:pt x="33" y="34"/>
                    <a:pt x="33" y="28"/>
                  </a:cubicBezTo>
                  <a:cubicBezTo>
                    <a:pt x="34" y="25"/>
                    <a:pt x="34" y="23"/>
                    <a:pt x="34" y="20"/>
                  </a:cubicBezTo>
                  <a:cubicBezTo>
                    <a:pt x="34" y="17"/>
                    <a:pt x="33" y="16"/>
                    <a:pt x="31" y="15"/>
                  </a:cubicBezTo>
                  <a:cubicBezTo>
                    <a:pt x="29" y="13"/>
                    <a:pt x="27" y="12"/>
                    <a:pt x="26" y="9"/>
                  </a:cubicBezTo>
                  <a:cubicBezTo>
                    <a:pt x="25" y="7"/>
                    <a:pt x="25" y="7"/>
                    <a:pt x="24" y="7"/>
                  </a:cubicBezTo>
                  <a:cubicBezTo>
                    <a:pt x="23" y="7"/>
                    <a:pt x="21" y="6"/>
                    <a:pt x="20" y="4"/>
                  </a:cubicBezTo>
                  <a:cubicBezTo>
                    <a:pt x="20" y="4"/>
                    <a:pt x="20" y="5"/>
                    <a:pt x="20" y="5"/>
                  </a:cubicBezTo>
                  <a:cubicBezTo>
                    <a:pt x="20" y="5"/>
                    <a:pt x="20" y="5"/>
                    <a:pt x="20" y="5"/>
                  </a:cubicBezTo>
                  <a:cubicBezTo>
                    <a:pt x="20" y="6"/>
                    <a:pt x="20" y="8"/>
                    <a:pt x="18" y="8"/>
                  </a:cubicBezTo>
                  <a:cubicBezTo>
                    <a:pt x="17" y="8"/>
                    <a:pt x="15" y="8"/>
                    <a:pt x="13" y="8"/>
                  </a:cubicBezTo>
                  <a:cubicBezTo>
                    <a:pt x="12" y="8"/>
                    <a:pt x="11" y="8"/>
                    <a:pt x="11" y="8"/>
                  </a:cubicBezTo>
                  <a:cubicBezTo>
                    <a:pt x="10" y="8"/>
                    <a:pt x="10" y="8"/>
                    <a:pt x="10" y="8"/>
                  </a:cubicBezTo>
                  <a:cubicBezTo>
                    <a:pt x="10" y="8"/>
                    <a:pt x="10" y="8"/>
                    <a:pt x="10" y="8"/>
                  </a:cubicBezTo>
                  <a:cubicBezTo>
                    <a:pt x="9" y="8"/>
                    <a:pt x="9" y="8"/>
                    <a:pt x="9" y="8"/>
                  </a:cubicBezTo>
                  <a:cubicBezTo>
                    <a:pt x="9" y="8"/>
                    <a:pt x="8" y="8"/>
                    <a:pt x="8" y="7"/>
                  </a:cubicBezTo>
                  <a:cubicBezTo>
                    <a:pt x="8" y="7"/>
                    <a:pt x="8" y="7"/>
                    <a:pt x="7" y="7"/>
                  </a:cubicBezTo>
                  <a:cubicBezTo>
                    <a:pt x="7" y="7"/>
                    <a:pt x="7" y="6"/>
                    <a:pt x="7" y="6"/>
                  </a:cubicBezTo>
                  <a:cubicBezTo>
                    <a:pt x="7" y="6"/>
                    <a:pt x="7" y="5"/>
                    <a:pt x="7" y="5"/>
                  </a:cubicBezTo>
                  <a:cubicBezTo>
                    <a:pt x="7" y="4"/>
                    <a:pt x="7" y="1"/>
                    <a:pt x="3" y="0"/>
                  </a:cubicBezTo>
                  <a:cubicBezTo>
                    <a:pt x="2" y="0"/>
                    <a:pt x="1" y="0"/>
                    <a:pt x="0" y="0"/>
                  </a:cubicBezTo>
                  <a:cubicBezTo>
                    <a:pt x="0" y="0"/>
                    <a:pt x="0" y="0"/>
                    <a:pt x="0" y="0"/>
                  </a:cubicBezTo>
                  <a:cubicBezTo>
                    <a:pt x="1" y="5"/>
                    <a:pt x="2" y="10"/>
                    <a:pt x="2" y="15"/>
                  </a:cubicBezTo>
                  <a:cubicBezTo>
                    <a:pt x="2" y="19"/>
                    <a:pt x="6" y="24"/>
                    <a:pt x="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2" name="Freeform 1130"/>
            <p:cNvSpPr>
              <a:spLocks/>
            </p:cNvSpPr>
            <p:nvPr/>
          </p:nvSpPr>
          <p:spPr bwMode="auto">
            <a:xfrm>
              <a:off x="4658" y="1944"/>
              <a:ext cx="23" cy="28"/>
            </a:xfrm>
            <a:custGeom>
              <a:avLst/>
              <a:gdLst>
                <a:gd name="T0" fmla="*/ 1 w 24"/>
                <a:gd name="T1" fmla="*/ 10 h 30"/>
                <a:gd name="T2" fmla="*/ 4 w 24"/>
                <a:gd name="T3" fmla="*/ 6 h 30"/>
                <a:gd name="T4" fmla="*/ 6 w 24"/>
                <a:gd name="T5" fmla="*/ 4 h 30"/>
                <a:gd name="T6" fmla="*/ 9 w 24"/>
                <a:gd name="T7" fmla="*/ 6 h 30"/>
                <a:gd name="T8" fmla="*/ 9 w 24"/>
                <a:gd name="T9" fmla="*/ 19 h 30"/>
                <a:gd name="T10" fmla="*/ 9 w 24"/>
                <a:gd name="T11" fmla="*/ 29 h 30"/>
                <a:gd name="T12" fmla="*/ 11 w 24"/>
                <a:gd name="T13" fmla="*/ 30 h 30"/>
                <a:gd name="T14" fmla="*/ 11 w 24"/>
                <a:gd name="T15" fmla="*/ 30 h 30"/>
                <a:gd name="T16" fmla="*/ 16 w 24"/>
                <a:gd name="T17" fmla="*/ 22 h 30"/>
                <a:gd name="T18" fmla="*/ 23 w 24"/>
                <a:gd name="T19" fmla="*/ 12 h 30"/>
                <a:gd name="T20" fmla="*/ 24 w 24"/>
                <a:gd name="T21" fmla="*/ 10 h 30"/>
                <a:gd name="T22" fmla="*/ 23 w 24"/>
                <a:gd name="T23" fmla="*/ 10 h 30"/>
                <a:gd name="T24" fmla="*/ 20 w 24"/>
                <a:gd name="T25" fmla="*/ 6 h 30"/>
                <a:gd name="T26" fmla="*/ 17 w 24"/>
                <a:gd name="T27" fmla="*/ 4 h 30"/>
                <a:gd name="T28" fmla="*/ 12 w 24"/>
                <a:gd name="T29" fmla="*/ 0 h 30"/>
                <a:gd name="T30" fmla="*/ 5 w 24"/>
                <a:gd name="T31" fmla="*/ 4 h 30"/>
                <a:gd name="T32" fmla="*/ 4 w 24"/>
                <a:gd name="T33" fmla="*/ 5 h 30"/>
                <a:gd name="T34" fmla="*/ 1 w 24"/>
                <a:gd name="T35" fmla="*/ 9 h 30"/>
                <a:gd name="T36" fmla="*/ 1 w 24"/>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30">
                  <a:moveTo>
                    <a:pt x="1" y="10"/>
                  </a:moveTo>
                  <a:cubicBezTo>
                    <a:pt x="2" y="10"/>
                    <a:pt x="3" y="8"/>
                    <a:pt x="4" y="6"/>
                  </a:cubicBezTo>
                  <a:cubicBezTo>
                    <a:pt x="4" y="4"/>
                    <a:pt x="6" y="4"/>
                    <a:pt x="6" y="4"/>
                  </a:cubicBezTo>
                  <a:cubicBezTo>
                    <a:pt x="7" y="4"/>
                    <a:pt x="8" y="4"/>
                    <a:pt x="9" y="6"/>
                  </a:cubicBezTo>
                  <a:cubicBezTo>
                    <a:pt x="10" y="8"/>
                    <a:pt x="11" y="14"/>
                    <a:pt x="9" y="19"/>
                  </a:cubicBezTo>
                  <a:cubicBezTo>
                    <a:pt x="7" y="22"/>
                    <a:pt x="8" y="26"/>
                    <a:pt x="9" y="29"/>
                  </a:cubicBezTo>
                  <a:cubicBezTo>
                    <a:pt x="10" y="29"/>
                    <a:pt x="10" y="30"/>
                    <a:pt x="11" y="30"/>
                  </a:cubicBezTo>
                  <a:cubicBezTo>
                    <a:pt x="11" y="30"/>
                    <a:pt x="11" y="30"/>
                    <a:pt x="11" y="30"/>
                  </a:cubicBezTo>
                  <a:cubicBezTo>
                    <a:pt x="12" y="30"/>
                    <a:pt x="15" y="25"/>
                    <a:pt x="16" y="22"/>
                  </a:cubicBezTo>
                  <a:cubicBezTo>
                    <a:pt x="18" y="18"/>
                    <a:pt x="20" y="14"/>
                    <a:pt x="23" y="12"/>
                  </a:cubicBezTo>
                  <a:cubicBezTo>
                    <a:pt x="23" y="11"/>
                    <a:pt x="24" y="10"/>
                    <a:pt x="24" y="10"/>
                  </a:cubicBezTo>
                  <a:cubicBezTo>
                    <a:pt x="24" y="10"/>
                    <a:pt x="23" y="10"/>
                    <a:pt x="23" y="10"/>
                  </a:cubicBezTo>
                  <a:cubicBezTo>
                    <a:pt x="22" y="9"/>
                    <a:pt x="20" y="8"/>
                    <a:pt x="20" y="6"/>
                  </a:cubicBezTo>
                  <a:cubicBezTo>
                    <a:pt x="20" y="5"/>
                    <a:pt x="18" y="5"/>
                    <a:pt x="17" y="4"/>
                  </a:cubicBezTo>
                  <a:cubicBezTo>
                    <a:pt x="15" y="4"/>
                    <a:pt x="13" y="3"/>
                    <a:pt x="12" y="0"/>
                  </a:cubicBezTo>
                  <a:cubicBezTo>
                    <a:pt x="11" y="0"/>
                    <a:pt x="8" y="2"/>
                    <a:pt x="5" y="4"/>
                  </a:cubicBezTo>
                  <a:cubicBezTo>
                    <a:pt x="4" y="5"/>
                    <a:pt x="4" y="5"/>
                    <a:pt x="4" y="5"/>
                  </a:cubicBezTo>
                  <a:cubicBezTo>
                    <a:pt x="0" y="8"/>
                    <a:pt x="0" y="8"/>
                    <a:pt x="1" y="9"/>
                  </a:cubicBezTo>
                  <a:cubicBezTo>
                    <a:pt x="1"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3" name="Freeform 1131"/>
            <p:cNvSpPr>
              <a:spLocks/>
            </p:cNvSpPr>
            <p:nvPr/>
          </p:nvSpPr>
          <p:spPr bwMode="auto">
            <a:xfrm>
              <a:off x="4672" y="1850"/>
              <a:ext cx="118" cy="92"/>
            </a:xfrm>
            <a:custGeom>
              <a:avLst/>
              <a:gdLst>
                <a:gd name="T0" fmla="*/ 7 w 123"/>
                <a:gd name="T1" fmla="*/ 91 h 96"/>
                <a:gd name="T2" fmla="*/ 11 w 123"/>
                <a:gd name="T3" fmla="*/ 90 h 96"/>
                <a:gd name="T4" fmla="*/ 41 w 123"/>
                <a:gd name="T5" fmla="*/ 82 h 96"/>
                <a:gd name="T6" fmla="*/ 42 w 123"/>
                <a:gd name="T7" fmla="*/ 82 h 96"/>
                <a:gd name="T8" fmla="*/ 48 w 123"/>
                <a:gd name="T9" fmla="*/ 84 h 96"/>
                <a:gd name="T10" fmla="*/ 49 w 123"/>
                <a:gd name="T11" fmla="*/ 90 h 96"/>
                <a:gd name="T12" fmla="*/ 48 w 123"/>
                <a:gd name="T13" fmla="*/ 94 h 96"/>
                <a:gd name="T14" fmla="*/ 51 w 123"/>
                <a:gd name="T15" fmla="*/ 96 h 96"/>
                <a:gd name="T16" fmla="*/ 58 w 123"/>
                <a:gd name="T17" fmla="*/ 92 h 96"/>
                <a:gd name="T18" fmla="*/ 62 w 123"/>
                <a:gd name="T19" fmla="*/ 88 h 96"/>
                <a:gd name="T20" fmla="*/ 63 w 123"/>
                <a:gd name="T21" fmla="*/ 88 h 96"/>
                <a:gd name="T22" fmla="*/ 62 w 123"/>
                <a:gd name="T23" fmla="*/ 87 h 96"/>
                <a:gd name="T24" fmla="*/ 60 w 123"/>
                <a:gd name="T25" fmla="*/ 83 h 96"/>
                <a:gd name="T26" fmla="*/ 64 w 123"/>
                <a:gd name="T27" fmla="*/ 80 h 96"/>
                <a:gd name="T28" fmla="*/ 68 w 123"/>
                <a:gd name="T29" fmla="*/ 83 h 96"/>
                <a:gd name="T30" fmla="*/ 73 w 123"/>
                <a:gd name="T31" fmla="*/ 85 h 96"/>
                <a:gd name="T32" fmla="*/ 79 w 123"/>
                <a:gd name="T33" fmla="*/ 82 h 96"/>
                <a:gd name="T34" fmla="*/ 84 w 123"/>
                <a:gd name="T35" fmla="*/ 79 h 96"/>
                <a:gd name="T36" fmla="*/ 87 w 123"/>
                <a:gd name="T37" fmla="*/ 81 h 96"/>
                <a:gd name="T38" fmla="*/ 89 w 123"/>
                <a:gd name="T39" fmla="*/ 82 h 96"/>
                <a:gd name="T40" fmla="*/ 93 w 123"/>
                <a:gd name="T41" fmla="*/ 77 h 96"/>
                <a:gd name="T42" fmla="*/ 96 w 123"/>
                <a:gd name="T43" fmla="*/ 74 h 96"/>
                <a:gd name="T44" fmla="*/ 98 w 123"/>
                <a:gd name="T45" fmla="*/ 77 h 96"/>
                <a:gd name="T46" fmla="*/ 99 w 123"/>
                <a:gd name="T47" fmla="*/ 77 h 96"/>
                <a:gd name="T48" fmla="*/ 105 w 123"/>
                <a:gd name="T49" fmla="*/ 74 h 96"/>
                <a:gd name="T50" fmla="*/ 107 w 123"/>
                <a:gd name="T51" fmla="*/ 67 h 96"/>
                <a:gd name="T52" fmla="*/ 108 w 123"/>
                <a:gd name="T53" fmla="*/ 58 h 96"/>
                <a:gd name="T54" fmla="*/ 111 w 123"/>
                <a:gd name="T55" fmla="*/ 43 h 96"/>
                <a:gd name="T56" fmla="*/ 117 w 123"/>
                <a:gd name="T57" fmla="*/ 31 h 96"/>
                <a:gd name="T58" fmla="*/ 121 w 123"/>
                <a:gd name="T59" fmla="*/ 28 h 96"/>
                <a:gd name="T60" fmla="*/ 118 w 123"/>
                <a:gd name="T61" fmla="*/ 11 h 96"/>
                <a:gd name="T62" fmla="*/ 115 w 123"/>
                <a:gd name="T63" fmla="*/ 0 h 96"/>
                <a:gd name="T64" fmla="*/ 115 w 123"/>
                <a:gd name="T65" fmla="*/ 0 h 96"/>
                <a:gd name="T66" fmla="*/ 107 w 123"/>
                <a:gd name="T67" fmla="*/ 4 h 96"/>
                <a:gd name="T68" fmla="*/ 104 w 123"/>
                <a:gd name="T69" fmla="*/ 6 h 96"/>
                <a:gd name="T70" fmla="*/ 101 w 123"/>
                <a:gd name="T71" fmla="*/ 12 h 96"/>
                <a:gd name="T72" fmla="*/ 102 w 123"/>
                <a:gd name="T73" fmla="*/ 17 h 96"/>
                <a:gd name="T74" fmla="*/ 101 w 123"/>
                <a:gd name="T75" fmla="*/ 27 h 96"/>
                <a:gd name="T76" fmla="*/ 97 w 123"/>
                <a:gd name="T77" fmla="*/ 34 h 96"/>
                <a:gd name="T78" fmla="*/ 93 w 123"/>
                <a:gd name="T79" fmla="*/ 42 h 96"/>
                <a:gd name="T80" fmla="*/ 90 w 123"/>
                <a:gd name="T81" fmla="*/ 45 h 96"/>
                <a:gd name="T82" fmla="*/ 85 w 123"/>
                <a:gd name="T83" fmla="*/ 51 h 96"/>
                <a:gd name="T84" fmla="*/ 79 w 123"/>
                <a:gd name="T85" fmla="*/ 55 h 96"/>
                <a:gd name="T86" fmla="*/ 69 w 123"/>
                <a:gd name="T87" fmla="*/ 54 h 96"/>
                <a:gd name="T88" fmla="*/ 68 w 123"/>
                <a:gd name="T89" fmla="*/ 51 h 96"/>
                <a:gd name="T90" fmla="*/ 64 w 123"/>
                <a:gd name="T91" fmla="*/ 58 h 96"/>
                <a:gd name="T92" fmla="*/ 59 w 123"/>
                <a:gd name="T93" fmla="*/ 68 h 96"/>
                <a:gd name="T94" fmla="*/ 57 w 123"/>
                <a:gd name="T95" fmla="*/ 69 h 96"/>
                <a:gd name="T96" fmla="*/ 57 w 123"/>
                <a:gd name="T97" fmla="*/ 72 h 96"/>
                <a:gd name="T98" fmla="*/ 51 w 123"/>
                <a:gd name="T99" fmla="*/ 75 h 96"/>
                <a:gd name="T100" fmla="*/ 47 w 123"/>
                <a:gd name="T101" fmla="*/ 74 h 96"/>
                <a:gd name="T102" fmla="*/ 46 w 123"/>
                <a:gd name="T103" fmla="*/ 72 h 96"/>
                <a:gd name="T104" fmla="*/ 35 w 123"/>
                <a:gd name="T105" fmla="*/ 75 h 96"/>
                <a:gd name="T106" fmla="*/ 25 w 123"/>
                <a:gd name="T107" fmla="*/ 76 h 96"/>
                <a:gd name="T108" fmla="*/ 19 w 123"/>
                <a:gd name="T109" fmla="*/ 76 h 96"/>
                <a:gd name="T110" fmla="*/ 19 w 123"/>
                <a:gd name="T111" fmla="*/ 77 h 96"/>
                <a:gd name="T112" fmla="*/ 1 w 123"/>
                <a:gd name="T113" fmla="*/ 90 h 96"/>
                <a:gd name="T114" fmla="*/ 0 w 123"/>
                <a:gd name="T115" fmla="*/ 91 h 96"/>
                <a:gd name="T116" fmla="*/ 0 w 123"/>
                <a:gd name="T117" fmla="*/ 92 h 96"/>
                <a:gd name="T118" fmla="*/ 7 w 123"/>
                <a:gd name="T119"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96">
                  <a:moveTo>
                    <a:pt x="7" y="91"/>
                  </a:moveTo>
                  <a:cubicBezTo>
                    <a:pt x="9" y="91"/>
                    <a:pt x="11" y="91"/>
                    <a:pt x="11" y="90"/>
                  </a:cubicBezTo>
                  <a:cubicBezTo>
                    <a:pt x="14" y="86"/>
                    <a:pt x="33" y="83"/>
                    <a:pt x="41" y="82"/>
                  </a:cubicBezTo>
                  <a:cubicBezTo>
                    <a:pt x="42" y="82"/>
                    <a:pt x="42" y="82"/>
                    <a:pt x="42" y="82"/>
                  </a:cubicBezTo>
                  <a:cubicBezTo>
                    <a:pt x="44" y="82"/>
                    <a:pt x="47" y="82"/>
                    <a:pt x="48" y="84"/>
                  </a:cubicBezTo>
                  <a:cubicBezTo>
                    <a:pt x="50" y="86"/>
                    <a:pt x="49" y="88"/>
                    <a:pt x="49" y="90"/>
                  </a:cubicBezTo>
                  <a:cubicBezTo>
                    <a:pt x="48" y="91"/>
                    <a:pt x="48" y="93"/>
                    <a:pt x="48" y="94"/>
                  </a:cubicBezTo>
                  <a:cubicBezTo>
                    <a:pt x="48" y="94"/>
                    <a:pt x="48" y="96"/>
                    <a:pt x="51" y="96"/>
                  </a:cubicBezTo>
                  <a:cubicBezTo>
                    <a:pt x="53" y="96"/>
                    <a:pt x="56" y="95"/>
                    <a:pt x="58" y="92"/>
                  </a:cubicBezTo>
                  <a:cubicBezTo>
                    <a:pt x="59" y="90"/>
                    <a:pt x="61" y="89"/>
                    <a:pt x="62" y="88"/>
                  </a:cubicBezTo>
                  <a:cubicBezTo>
                    <a:pt x="62" y="88"/>
                    <a:pt x="62" y="88"/>
                    <a:pt x="63" y="88"/>
                  </a:cubicBezTo>
                  <a:cubicBezTo>
                    <a:pt x="63" y="88"/>
                    <a:pt x="62" y="88"/>
                    <a:pt x="62" y="87"/>
                  </a:cubicBezTo>
                  <a:cubicBezTo>
                    <a:pt x="60" y="86"/>
                    <a:pt x="60" y="84"/>
                    <a:pt x="60" y="83"/>
                  </a:cubicBezTo>
                  <a:cubicBezTo>
                    <a:pt x="61" y="81"/>
                    <a:pt x="62" y="80"/>
                    <a:pt x="64" y="80"/>
                  </a:cubicBezTo>
                  <a:cubicBezTo>
                    <a:pt x="65" y="80"/>
                    <a:pt x="67" y="81"/>
                    <a:pt x="68" y="83"/>
                  </a:cubicBezTo>
                  <a:cubicBezTo>
                    <a:pt x="69" y="84"/>
                    <a:pt x="71" y="85"/>
                    <a:pt x="73" y="85"/>
                  </a:cubicBezTo>
                  <a:cubicBezTo>
                    <a:pt x="76" y="85"/>
                    <a:pt x="78" y="84"/>
                    <a:pt x="79" y="82"/>
                  </a:cubicBezTo>
                  <a:cubicBezTo>
                    <a:pt x="80" y="81"/>
                    <a:pt x="82" y="79"/>
                    <a:pt x="84" y="79"/>
                  </a:cubicBezTo>
                  <a:cubicBezTo>
                    <a:pt x="85" y="79"/>
                    <a:pt x="86" y="80"/>
                    <a:pt x="87" y="81"/>
                  </a:cubicBezTo>
                  <a:cubicBezTo>
                    <a:pt x="88" y="81"/>
                    <a:pt x="88" y="82"/>
                    <a:pt x="89" y="82"/>
                  </a:cubicBezTo>
                  <a:cubicBezTo>
                    <a:pt x="90" y="82"/>
                    <a:pt x="92" y="79"/>
                    <a:pt x="93" y="77"/>
                  </a:cubicBezTo>
                  <a:cubicBezTo>
                    <a:pt x="94" y="76"/>
                    <a:pt x="94" y="74"/>
                    <a:pt x="96" y="74"/>
                  </a:cubicBezTo>
                  <a:cubicBezTo>
                    <a:pt x="96" y="74"/>
                    <a:pt x="98" y="75"/>
                    <a:pt x="98" y="77"/>
                  </a:cubicBezTo>
                  <a:cubicBezTo>
                    <a:pt x="98" y="77"/>
                    <a:pt x="98" y="77"/>
                    <a:pt x="99" y="77"/>
                  </a:cubicBezTo>
                  <a:cubicBezTo>
                    <a:pt x="101" y="77"/>
                    <a:pt x="103" y="76"/>
                    <a:pt x="105" y="74"/>
                  </a:cubicBezTo>
                  <a:cubicBezTo>
                    <a:pt x="107" y="72"/>
                    <a:pt x="107" y="70"/>
                    <a:pt x="107" y="67"/>
                  </a:cubicBezTo>
                  <a:cubicBezTo>
                    <a:pt x="107" y="64"/>
                    <a:pt x="107" y="61"/>
                    <a:pt x="108" y="58"/>
                  </a:cubicBezTo>
                  <a:cubicBezTo>
                    <a:pt x="111" y="55"/>
                    <a:pt x="113" y="47"/>
                    <a:pt x="111" y="43"/>
                  </a:cubicBezTo>
                  <a:cubicBezTo>
                    <a:pt x="108" y="38"/>
                    <a:pt x="113" y="34"/>
                    <a:pt x="117" y="31"/>
                  </a:cubicBezTo>
                  <a:cubicBezTo>
                    <a:pt x="119" y="30"/>
                    <a:pt x="120" y="29"/>
                    <a:pt x="121" y="28"/>
                  </a:cubicBezTo>
                  <a:cubicBezTo>
                    <a:pt x="123" y="27"/>
                    <a:pt x="120" y="16"/>
                    <a:pt x="118" y="11"/>
                  </a:cubicBezTo>
                  <a:cubicBezTo>
                    <a:pt x="117" y="6"/>
                    <a:pt x="116" y="2"/>
                    <a:pt x="115" y="0"/>
                  </a:cubicBezTo>
                  <a:cubicBezTo>
                    <a:pt x="115" y="0"/>
                    <a:pt x="115" y="0"/>
                    <a:pt x="115" y="0"/>
                  </a:cubicBezTo>
                  <a:cubicBezTo>
                    <a:pt x="114" y="0"/>
                    <a:pt x="109" y="2"/>
                    <a:pt x="107" y="4"/>
                  </a:cubicBezTo>
                  <a:cubicBezTo>
                    <a:pt x="106" y="5"/>
                    <a:pt x="105" y="5"/>
                    <a:pt x="104" y="6"/>
                  </a:cubicBezTo>
                  <a:cubicBezTo>
                    <a:pt x="103" y="6"/>
                    <a:pt x="102" y="9"/>
                    <a:pt x="101" y="12"/>
                  </a:cubicBezTo>
                  <a:cubicBezTo>
                    <a:pt x="101" y="15"/>
                    <a:pt x="101" y="17"/>
                    <a:pt x="102" y="17"/>
                  </a:cubicBezTo>
                  <a:cubicBezTo>
                    <a:pt x="106" y="20"/>
                    <a:pt x="103" y="24"/>
                    <a:pt x="101" y="27"/>
                  </a:cubicBezTo>
                  <a:cubicBezTo>
                    <a:pt x="99" y="29"/>
                    <a:pt x="97" y="31"/>
                    <a:pt x="97" y="34"/>
                  </a:cubicBezTo>
                  <a:cubicBezTo>
                    <a:pt x="98" y="38"/>
                    <a:pt x="95" y="41"/>
                    <a:pt x="93" y="42"/>
                  </a:cubicBezTo>
                  <a:cubicBezTo>
                    <a:pt x="92" y="43"/>
                    <a:pt x="91" y="44"/>
                    <a:pt x="90" y="45"/>
                  </a:cubicBezTo>
                  <a:cubicBezTo>
                    <a:pt x="90" y="49"/>
                    <a:pt x="87" y="50"/>
                    <a:pt x="85" y="51"/>
                  </a:cubicBezTo>
                  <a:cubicBezTo>
                    <a:pt x="83" y="52"/>
                    <a:pt x="81" y="53"/>
                    <a:pt x="79" y="55"/>
                  </a:cubicBezTo>
                  <a:cubicBezTo>
                    <a:pt x="75" y="57"/>
                    <a:pt x="71" y="57"/>
                    <a:pt x="69" y="54"/>
                  </a:cubicBezTo>
                  <a:cubicBezTo>
                    <a:pt x="69" y="53"/>
                    <a:pt x="69" y="52"/>
                    <a:pt x="68" y="51"/>
                  </a:cubicBezTo>
                  <a:cubicBezTo>
                    <a:pt x="67" y="53"/>
                    <a:pt x="64" y="55"/>
                    <a:pt x="64" y="58"/>
                  </a:cubicBezTo>
                  <a:cubicBezTo>
                    <a:pt x="65" y="63"/>
                    <a:pt x="61" y="66"/>
                    <a:pt x="59" y="68"/>
                  </a:cubicBezTo>
                  <a:cubicBezTo>
                    <a:pt x="58" y="68"/>
                    <a:pt x="58" y="68"/>
                    <a:pt x="57" y="69"/>
                  </a:cubicBezTo>
                  <a:cubicBezTo>
                    <a:pt x="58" y="70"/>
                    <a:pt x="58" y="71"/>
                    <a:pt x="57" y="72"/>
                  </a:cubicBezTo>
                  <a:cubicBezTo>
                    <a:pt x="56" y="75"/>
                    <a:pt x="53" y="75"/>
                    <a:pt x="51" y="75"/>
                  </a:cubicBezTo>
                  <a:cubicBezTo>
                    <a:pt x="49" y="75"/>
                    <a:pt x="48" y="75"/>
                    <a:pt x="47" y="74"/>
                  </a:cubicBezTo>
                  <a:cubicBezTo>
                    <a:pt x="47" y="74"/>
                    <a:pt x="46" y="73"/>
                    <a:pt x="46" y="72"/>
                  </a:cubicBezTo>
                  <a:cubicBezTo>
                    <a:pt x="45" y="72"/>
                    <a:pt x="42" y="73"/>
                    <a:pt x="35" y="75"/>
                  </a:cubicBezTo>
                  <a:cubicBezTo>
                    <a:pt x="32" y="77"/>
                    <a:pt x="28" y="76"/>
                    <a:pt x="25" y="76"/>
                  </a:cubicBezTo>
                  <a:cubicBezTo>
                    <a:pt x="22" y="75"/>
                    <a:pt x="21" y="75"/>
                    <a:pt x="19" y="76"/>
                  </a:cubicBezTo>
                  <a:cubicBezTo>
                    <a:pt x="19" y="77"/>
                    <a:pt x="19" y="77"/>
                    <a:pt x="19" y="77"/>
                  </a:cubicBezTo>
                  <a:cubicBezTo>
                    <a:pt x="14" y="81"/>
                    <a:pt x="7" y="89"/>
                    <a:pt x="1" y="90"/>
                  </a:cubicBezTo>
                  <a:cubicBezTo>
                    <a:pt x="0" y="90"/>
                    <a:pt x="0" y="90"/>
                    <a:pt x="0" y="91"/>
                  </a:cubicBezTo>
                  <a:cubicBezTo>
                    <a:pt x="0" y="91"/>
                    <a:pt x="0" y="92"/>
                    <a:pt x="0" y="92"/>
                  </a:cubicBezTo>
                  <a:cubicBezTo>
                    <a:pt x="2" y="91"/>
                    <a:pt x="5" y="91"/>
                    <a:pt x="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4" name="Freeform 1132"/>
            <p:cNvSpPr>
              <a:spLocks/>
            </p:cNvSpPr>
            <p:nvPr/>
          </p:nvSpPr>
          <p:spPr bwMode="auto">
            <a:xfrm>
              <a:off x="4774" y="1795"/>
              <a:ext cx="58" cy="41"/>
            </a:xfrm>
            <a:custGeom>
              <a:avLst/>
              <a:gdLst>
                <a:gd name="T0" fmla="*/ 1 w 60"/>
                <a:gd name="T1" fmla="*/ 33 h 43"/>
                <a:gd name="T2" fmla="*/ 0 w 60"/>
                <a:gd name="T3" fmla="*/ 37 h 43"/>
                <a:gd name="T4" fmla="*/ 3 w 60"/>
                <a:gd name="T5" fmla="*/ 37 h 43"/>
                <a:gd name="T6" fmla="*/ 8 w 60"/>
                <a:gd name="T7" fmla="*/ 37 h 43"/>
                <a:gd name="T8" fmla="*/ 13 w 60"/>
                <a:gd name="T9" fmla="*/ 36 h 43"/>
                <a:gd name="T10" fmla="*/ 27 w 60"/>
                <a:gd name="T11" fmla="*/ 41 h 43"/>
                <a:gd name="T12" fmla="*/ 30 w 60"/>
                <a:gd name="T13" fmla="*/ 43 h 43"/>
                <a:gd name="T14" fmla="*/ 31 w 60"/>
                <a:gd name="T15" fmla="*/ 40 h 43"/>
                <a:gd name="T16" fmla="*/ 49 w 60"/>
                <a:gd name="T17" fmla="*/ 31 h 43"/>
                <a:gd name="T18" fmla="*/ 55 w 60"/>
                <a:gd name="T19" fmla="*/ 29 h 43"/>
                <a:gd name="T20" fmla="*/ 54 w 60"/>
                <a:gd name="T21" fmla="*/ 29 h 43"/>
                <a:gd name="T22" fmla="*/ 53 w 60"/>
                <a:gd name="T23" fmla="*/ 27 h 43"/>
                <a:gd name="T24" fmla="*/ 60 w 60"/>
                <a:gd name="T25" fmla="*/ 19 h 43"/>
                <a:gd name="T26" fmla="*/ 56 w 60"/>
                <a:gd name="T27" fmla="*/ 17 h 43"/>
                <a:gd name="T28" fmla="*/ 55 w 60"/>
                <a:gd name="T29" fmla="*/ 17 h 43"/>
                <a:gd name="T30" fmla="*/ 52 w 60"/>
                <a:gd name="T31" fmla="*/ 19 h 43"/>
                <a:gd name="T32" fmla="*/ 46 w 60"/>
                <a:gd name="T33" fmla="*/ 21 h 43"/>
                <a:gd name="T34" fmla="*/ 45 w 60"/>
                <a:gd name="T35" fmla="*/ 21 h 43"/>
                <a:gd name="T36" fmla="*/ 20 w 60"/>
                <a:gd name="T37" fmla="*/ 2 h 43"/>
                <a:gd name="T38" fmla="*/ 15 w 60"/>
                <a:gd name="T39" fmla="*/ 1 h 43"/>
                <a:gd name="T40" fmla="*/ 16 w 60"/>
                <a:gd name="T41" fmla="*/ 3 h 43"/>
                <a:gd name="T42" fmla="*/ 16 w 60"/>
                <a:gd name="T43" fmla="*/ 11 h 43"/>
                <a:gd name="T44" fmla="*/ 15 w 60"/>
                <a:gd name="T45" fmla="*/ 16 h 43"/>
                <a:gd name="T46" fmla="*/ 13 w 60"/>
                <a:gd name="T47" fmla="*/ 23 h 43"/>
                <a:gd name="T48" fmla="*/ 12 w 60"/>
                <a:gd name="T49" fmla="*/ 26 h 43"/>
                <a:gd name="T50" fmla="*/ 11 w 60"/>
                <a:gd name="T51" fmla="*/ 29 h 43"/>
                <a:gd name="T52" fmla="*/ 4 w 60"/>
                <a:gd name="T53" fmla="*/ 32 h 43"/>
                <a:gd name="T54" fmla="*/ 1 w 60"/>
                <a:gd name="T55" fmla="*/ 32 h 43"/>
                <a:gd name="T56" fmla="*/ 1 w 60"/>
                <a:gd name="T57" fmla="*/ 32 h 43"/>
                <a:gd name="T58" fmla="*/ 1 w 60"/>
                <a:gd name="T59"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43">
                  <a:moveTo>
                    <a:pt x="1" y="33"/>
                  </a:moveTo>
                  <a:cubicBezTo>
                    <a:pt x="1" y="34"/>
                    <a:pt x="1" y="35"/>
                    <a:pt x="0" y="37"/>
                  </a:cubicBezTo>
                  <a:cubicBezTo>
                    <a:pt x="1" y="36"/>
                    <a:pt x="2" y="37"/>
                    <a:pt x="3" y="37"/>
                  </a:cubicBezTo>
                  <a:cubicBezTo>
                    <a:pt x="5" y="37"/>
                    <a:pt x="7" y="38"/>
                    <a:pt x="8" y="37"/>
                  </a:cubicBezTo>
                  <a:cubicBezTo>
                    <a:pt x="9" y="36"/>
                    <a:pt x="11" y="36"/>
                    <a:pt x="13" y="36"/>
                  </a:cubicBezTo>
                  <a:cubicBezTo>
                    <a:pt x="18" y="36"/>
                    <a:pt x="23" y="38"/>
                    <a:pt x="27" y="41"/>
                  </a:cubicBezTo>
                  <a:cubicBezTo>
                    <a:pt x="29" y="43"/>
                    <a:pt x="30" y="43"/>
                    <a:pt x="30" y="43"/>
                  </a:cubicBezTo>
                  <a:cubicBezTo>
                    <a:pt x="30" y="43"/>
                    <a:pt x="31" y="43"/>
                    <a:pt x="31" y="40"/>
                  </a:cubicBezTo>
                  <a:cubicBezTo>
                    <a:pt x="32" y="33"/>
                    <a:pt x="41" y="31"/>
                    <a:pt x="49" y="31"/>
                  </a:cubicBezTo>
                  <a:cubicBezTo>
                    <a:pt x="53" y="31"/>
                    <a:pt x="55" y="29"/>
                    <a:pt x="55" y="29"/>
                  </a:cubicBezTo>
                  <a:cubicBezTo>
                    <a:pt x="55" y="29"/>
                    <a:pt x="55" y="29"/>
                    <a:pt x="54" y="29"/>
                  </a:cubicBezTo>
                  <a:cubicBezTo>
                    <a:pt x="54" y="28"/>
                    <a:pt x="53" y="28"/>
                    <a:pt x="53" y="27"/>
                  </a:cubicBezTo>
                  <a:cubicBezTo>
                    <a:pt x="53" y="25"/>
                    <a:pt x="55" y="23"/>
                    <a:pt x="60" y="19"/>
                  </a:cubicBezTo>
                  <a:cubicBezTo>
                    <a:pt x="58" y="19"/>
                    <a:pt x="57" y="19"/>
                    <a:pt x="56" y="17"/>
                  </a:cubicBezTo>
                  <a:cubicBezTo>
                    <a:pt x="56" y="17"/>
                    <a:pt x="56" y="17"/>
                    <a:pt x="55" y="17"/>
                  </a:cubicBezTo>
                  <a:cubicBezTo>
                    <a:pt x="55" y="17"/>
                    <a:pt x="53" y="18"/>
                    <a:pt x="52" y="19"/>
                  </a:cubicBezTo>
                  <a:cubicBezTo>
                    <a:pt x="51" y="19"/>
                    <a:pt x="49" y="20"/>
                    <a:pt x="46" y="21"/>
                  </a:cubicBezTo>
                  <a:cubicBezTo>
                    <a:pt x="46" y="21"/>
                    <a:pt x="46" y="21"/>
                    <a:pt x="45" y="21"/>
                  </a:cubicBezTo>
                  <a:cubicBezTo>
                    <a:pt x="39" y="21"/>
                    <a:pt x="24" y="8"/>
                    <a:pt x="20" y="2"/>
                  </a:cubicBezTo>
                  <a:cubicBezTo>
                    <a:pt x="18" y="0"/>
                    <a:pt x="16" y="0"/>
                    <a:pt x="15" y="1"/>
                  </a:cubicBezTo>
                  <a:cubicBezTo>
                    <a:pt x="15" y="2"/>
                    <a:pt x="15" y="2"/>
                    <a:pt x="16" y="3"/>
                  </a:cubicBezTo>
                  <a:cubicBezTo>
                    <a:pt x="18" y="7"/>
                    <a:pt x="17" y="9"/>
                    <a:pt x="16" y="11"/>
                  </a:cubicBezTo>
                  <a:cubicBezTo>
                    <a:pt x="16" y="12"/>
                    <a:pt x="15" y="14"/>
                    <a:pt x="15" y="16"/>
                  </a:cubicBezTo>
                  <a:cubicBezTo>
                    <a:pt x="15" y="20"/>
                    <a:pt x="14" y="22"/>
                    <a:pt x="13" y="23"/>
                  </a:cubicBezTo>
                  <a:cubicBezTo>
                    <a:pt x="12" y="24"/>
                    <a:pt x="12" y="25"/>
                    <a:pt x="12" y="26"/>
                  </a:cubicBezTo>
                  <a:cubicBezTo>
                    <a:pt x="12" y="27"/>
                    <a:pt x="12" y="28"/>
                    <a:pt x="11" y="29"/>
                  </a:cubicBezTo>
                  <a:cubicBezTo>
                    <a:pt x="10" y="31"/>
                    <a:pt x="7" y="31"/>
                    <a:pt x="4" y="32"/>
                  </a:cubicBezTo>
                  <a:cubicBezTo>
                    <a:pt x="3" y="32"/>
                    <a:pt x="2" y="32"/>
                    <a:pt x="1" y="32"/>
                  </a:cubicBezTo>
                  <a:cubicBezTo>
                    <a:pt x="1" y="32"/>
                    <a:pt x="1" y="32"/>
                    <a:pt x="1" y="32"/>
                  </a:cubicBezTo>
                  <a:cubicBezTo>
                    <a:pt x="1" y="32"/>
                    <a:pt x="1" y="32"/>
                    <a:pt x="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5" name="Freeform 1133"/>
            <p:cNvSpPr>
              <a:spLocks/>
            </p:cNvSpPr>
            <p:nvPr/>
          </p:nvSpPr>
          <p:spPr bwMode="auto">
            <a:xfrm>
              <a:off x="4688" y="1936"/>
              <a:ext cx="21" cy="16"/>
            </a:xfrm>
            <a:custGeom>
              <a:avLst/>
              <a:gdLst>
                <a:gd name="T0" fmla="*/ 15 w 22"/>
                <a:gd name="T1" fmla="*/ 1 h 17"/>
                <a:gd name="T2" fmla="*/ 7 w 22"/>
                <a:gd name="T3" fmla="*/ 5 h 17"/>
                <a:gd name="T4" fmla="*/ 2 w 22"/>
                <a:gd name="T5" fmla="*/ 6 h 17"/>
                <a:gd name="T6" fmla="*/ 0 w 22"/>
                <a:gd name="T7" fmla="*/ 11 h 17"/>
                <a:gd name="T8" fmla="*/ 1 w 22"/>
                <a:gd name="T9" fmla="*/ 17 h 17"/>
                <a:gd name="T10" fmla="*/ 3 w 22"/>
                <a:gd name="T11" fmla="*/ 17 h 17"/>
                <a:gd name="T12" fmla="*/ 5 w 22"/>
                <a:gd name="T13" fmla="*/ 15 h 17"/>
                <a:gd name="T14" fmla="*/ 13 w 22"/>
                <a:gd name="T15" fmla="*/ 9 h 17"/>
                <a:gd name="T16" fmla="*/ 17 w 22"/>
                <a:gd name="T17" fmla="*/ 10 h 17"/>
                <a:gd name="T18" fmla="*/ 20 w 22"/>
                <a:gd name="T19" fmla="*/ 8 h 17"/>
                <a:gd name="T20" fmla="*/ 22 w 22"/>
                <a:gd name="T21" fmla="*/ 2 h 17"/>
                <a:gd name="T22" fmla="*/ 18 w 22"/>
                <a:gd name="T23" fmla="*/ 0 h 17"/>
                <a:gd name="T24" fmla="*/ 15 w 22"/>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
                  <a:moveTo>
                    <a:pt x="15" y="1"/>
                  </a:moveTo>
                  <a:cubicBezTo>
                    <a:pt x="13" y="5"/>
                    <a:pt x="10" y="5"/>
                    <a:pt x="7" y="5"/>
                  </a:cubicBezTo>
                  <a:cubicBezTo>
                    <a:pt x="6" y="5"/>
                    <a:pt x="4" y="5"/>
                    <a:pt x="2" y="6"/>
                  </a:cubicBezTo>
                  <a:cubicBezTo>
                    <a:pt x="1" y="6"/>
                    <a:pt x="0" y="8"/>
                    <a:pt x="0" y="11"/>
                  </a:cubicBezTo>
                  <a:cubicBezTo>
                    <a:pt x="0" y="14"/>
                    <a:pt x="1" y="17"/>
                    <a:pt x="1" y="17"/>
                  </a:cubicBezTo>
                  <a:cubicBezTo>
                    <a:pt x="2" y="17"/>
                    <a:pt x="3" y="17"/>
                    <a:pt x="3" y="17"/>
                  </a:cubicBezTo>
                  <a:cubicBezTo>
                    <a:pt x="4" y="17"/>
                    <a:pt x="4" y="17"/>
                    <a:pt x="5" y="15"/>
                  </a:cubicBezTo>
                  <a:cubicBezTo>
                    <a:pt x="6" y="12"/>
                    <a:pt x="9" y="9"/>
                    <a:pt x="13" y="9"/>
                  </a:cubicBezTo>
                  <a:cubicBezTo>
                    <a:pt x="15" y="9"/>
                    <a:pt x="16" y="10"/>
                    <a:pt x="17" y="10"/>
                  </a:cubicBezTo>
                  <a:cubicBezTo>
                    <a:pt x="18" y="10"/>
                    <a:pt x="19" y="10"/>
                    <a:pt x="20" y="8"/>
                  </a:cubicBezTo>
                  <a:cubicBezTo>
                    <a:pt x="21" y="6"/>
                    <a:pt x="22" y="4"/>
                    <a:pt x="22" y="2"/>
                  </a:cubicBezTo>
                  <a:cubicBezTo>
                    <a:pt x="22" y="0"/>
                    <a:pt x="20" y="0"/>
                    <a:pt x="18" y="0"/>
                  </a:cubicBezTo>
                  <a:cubicBezTo>
                    <a:pt x="16" y="0"/>
                    <a:pt x="1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6" name="Freeform 1134"/>
            <p:cNvSpPr>
              <a:spLocks/>
            </p:cNvSpPr>
            <p:nvPr/>
          </p:nvSpPr>
          <p:spPr bwMode="auto">
            <a:xfrm>
              <a:off x="4068" y="1681"/>
              <a:ext cx="641" cy="415"/>
            </a:xfrm>
            <a:custGeom>
              <a:avLst/>
              <a:gdLst>
                <a:gd name="T0" fmla="*/ 478 w 671"/>
                <a:gd name="T1" fmla="*/ 83 h 435"/>
                <a:gd name="T2" fmla="*/ 464 w 671"/>
                <a:gd name="T3" fmla="*/ 113 h 435"/>
                <a:gd name="T4" fmla="*/ 408 w 671"/>
                <a:gd name="T5" fmla="*/ 147 h 435"/>
                <a:gd name="T6" fmla="*/ 338 w 671"/>
                <a:gd name="T7" fmla="*/ 171 h 435"/>
                <a:gd name="T8" fmla="*/ 299 w 671"/>
                <a:gd name="T9" fmla="*/ 162 h 435"/>
                <a:gd name="T10" fmla="*/ 242 w 671"/>
                <a:gd name="T11" fmla="*/ 157 h 435"/>
                <a:gd name="T12" fmla="*/ 237 w 671"/>
                <a:gd name="T13" fmla="*/ 155 h 435"/>
                <a:gd name="T14" fmla="*/ 206 w 671"/>
                <a:gd name="T15" fmla="*/ 124 h 435"/>
                <a:gd name="T16" fmla="*/ 155 w 671"/>
                <a:gd name="T17" fmla="*/ 73 h 435"/>
                <a:gd name="T18" fmla="*/ 151 w 671"/>
                <a:gd name="T19" fmla="*/ 68 h 435"/>
                <a:gd name="T20" fmla="*/ 145 w 671"/>
                <a:gd name="T21" fmla="*/ 63 h 435"/>
                <a:gd name="T22" fmla="*/ 113 w 671"/>
                <a:gd name="T23" fmla="*/ 96 h 435"/>
                <a:gd name="T24" fmla="*/ 82 w 671"/>
                <a:gd name="T25" fmla="*/ 121 h 435"/>
                <a:gd name="T26" fmla="*/ 72 w 671"/>
                <a:gd name="T27" fmla="*/ 159 h 435"/>
                <a:gd name="T28" fmla="*/ 56 w 671"/>
                <a:gd name="T29" fmla="*/ 171 h 435"/>
                <a:gd name="T30" fmla="*/ 43 w 671"/>
                <a:gd name="T31" fmla="*/ 180 h 435"/>
                <a:gd name="T32" fmla="*/ 17 w 671"/>
                <a:gd name="T33" fmla="*/ 185 h 435"/>
                <a:gd name="T34" fmla="*/ 0 w 671"/>
                <a:gd name="T35" fmla="*/ 198 h 435"/>
                <a:gd name="T36" fmla="*/ 15 w 671"/>
                <a:gd name="T37" fmla="*/ 229 h 435"/>
                <a:gd name="T38" fmla="*/ 43 w 671"/>
                <a:gd name="T39" fmla="*/ 248 h 435"/>
                <a:gd name="T40" fmla="*/ 51 w 671"/>
                <a:gd name="T41" fmla="*/ 244 h 435"/>
                <a:gd name="T42" fmla="*/ 60 w 671"/>
                <a:gd name="T43" fmla="*/ 271 h 435"/>
                <a:gd name="T44" fmla="*/ 52 w 671"/>
                <a:gd name="T45" fmla="*/ 291 h 435"/>
                <a:gd name="T46" fmla="*/ 76 w 671"/>
                <a:gd name="T47" fmla="*/ 315 h 435"/>
                <a:gd name="T48" fmla="*/ 80 w 671"/>
                <a:gd name="T49" fmla="*/ 316 h 435"/>
                <a:gd name="T50" fmla="*/ 153 w 671"/>
                <a:gd name="T51" fmla="*/ 345 h 435"/>
                <a:gd name="T52" fmla="*/ 163 w 671"/>
                <a:gd name="T53" fmla="*/ 348 h 435"/>
                <a:gd name="T54" fmla="*/ 185 w 671"/>
                <a:gd name="T55" fmla="*/ 343 h 435"/>
                <a:gd name="T56" fmla="*/ 196 w 671"/>
                <a:gd name="T57" fmla="*/ 345 h 435"/>
                <a:gd name="T58" fmla="*/ 216 w 671"/>
                <a:gd name="T59" fmla="*/ 330 h 435"/>
                <a:gd name="T60" fmla="*/ 245 w 671"/>
                <a:gd name="T61" fmla="*/ 338 h 435"/>
                <a:gd name="T62" fmla="*/ 266 w 671"/>
                <a:gd name="T63" fmla="*/ 359 h 435"/>
                <a:gd name="T64" fmla="*/ 274 w 671"/>
                <a:gd name="T65" fmla="*/ 410 h 435"/>
                <a:gd name="T66" fmla="*/ 289 w 671"/>
                <a:gd name="T67" fmla="*/ 420 h 435"/>
                <a:gd name="T68" fmla="*/ 299 w 671"/>
                <a:gd name="T69" fmla="*/ 411 h 435"/>
                <a:gd name="T70" fmla="*/ 310 w 671"/>
                <a:gd name="T71" fmla="*/ 408 h 435"/>
                <a:gd name="T72" fmla="*/ 343 w 671"/>
                <a:gd name="T73" fmla="*/ 402 h 435"/>
                <a:gd name="T74" fmla="*/ 369 w 671"/>
                <a:gd name="T75" fmla="*/ 422 h 435"/>
                <a:gd name="T76" fmla="*/ 390 w 671"/>
                <a:gd name="T77" fmla="*/ 429 h 435"/>
                <a:gd name="T78" fmla="*/ 465 w 671"/>
                <a:gd name="T79" fmla="*/ 403 h 435"/>
                <a:gd name="T80" fmla="*/ 499 w 671"/>
                <a:gd name="T81" fmla="*/ 373 h 435"/>
                <a:gd name="T82" fmla="*/ 521 w 671"/>
                <a:gd name="T83" fmla="*/ 333 h 435"/>
                <a:gd name="T84" fmla="*/ 525 w 671"/>
                <a:gd name="T85" fmla="*/ 308 h 435"/>
                <a:gd name="T86" fmla="*/ 513 w 671"/>
                <a:gd name="T87" fmla="*/ 283 h 435"/>
                <a:gd name="T88" fmla="*/ 509 w 671"/>
                <a:gd name="T89" fmla="*/ 241 h 435"/>
                <a:gd name="T90" fmla="*/ 510 w 671"/>
                <a:gd name="T91" fmla="*/ 226 h 435"/>
                <a:gd name="T92" fmla="*/ 487 w 671"/>
                <a:gd name="T93" fmla="*/ 201 h 435"/>
                <a:gd name="T94" fmla="*/ 523 w 671"/>
                <a:gd name="T95" fmla="*/ 201 h 435"/>
                <a:gd name="T96" fmla="*/ 555 w 671"/>
                <a:gd name="T97" fmla="*/ 187 h 435"/>
                <a:gd name="T98" fmla="*/ 597 w 671"/>
                <a:gd name="T99" fmla="*/ 166 h 435"/>
                <a:gd name="T100" fmla="*/ 630 w 671"/>
                <a:gd name="T101" fmla="*/ 152 h 435"/>
                <a:gd name="T102" fmla="*/ 636 w 671"/>
                <a:gd name="T103" fmla="*/ 121 h 435"/>
                <a:gd name="T104" fmla="*/ 664 w 671"/>
                <a:gd name="T105" fmla="*/ 102 h 435"/>
                <a:gd name="T106" fmla="*/ 658 w 671"/>
                <a:gd name="T107" fmla="*/ 81 h 435"/>
                <a:gd name="T108" fmla="*/ 626 w 671"/>
                <a:gd name="T109" fmla="*/ 70 h 435"/>
                <a:gd name="T110" fmla="*/ 591 w 671"/>
                <a:gd name="T111" fmla="*/ 49 h 435"/>
                <a:gd name="T112" fmla="*/ 553 w 671"/>
                <a:gd name="T113" fmla="*/ 2 h 435"/>
                <a:gd name="T114" fmla="*/ 511 w 671"/>
                <a:gd name="T115" fmla="*/ 8 h 435"/>
                <a:gd name="T116" fmla="*/ 493 w 671"/>
                <a:gd name="T117" fmla="*/ 53 h 435"/>
                <a:gd name="T118" fmla="*/ 476 w 671"/>
                <a:gd name="T119" fmla="*/ 59 h 435"/>
                <a:gd name="T120" fmla="*/ 461 w 671"/>
                <a:gd name="T121" fmla="*/ 71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1" h="435">
                  <a:moveTo>
                    <a:pt x="461" y="71"/>
                  </a:moveTo>
                  <a:cubicBezTo>
                    <a:pt x="461" y="77"/>
                    <a:pt x="461" y="77"/>
                    <a:pt x="461" y="77"/>
                  </a:cubicBezTo>
                  <a:cubicBezTo>
                    <a:pt x="459" y="78"/>
                    <a:pt x="459" y="78"/>
                    <a:pt x="459" y="78"/>
                  </a:cubicBezTo>
                  <a:cubicBezTo>
                    <a:pt x="459" y="78"/>
                    <a:pt x="458" y="78"/>
                    <a:pt x="458" y="79"/>
                  </a:cubicBezTo>
                  <a:cubicBezTo>
                    <a:pt x="458" y="79"/>
                    <a:pt x="458" y="79"/>
                    <a:pt x="459" y="80"/>
                  </a:cubicBezTo>
                  <a:cubicBezTo>
                    <a:pt x="460" y="82"/>
                    <a:pt x="461" y="82"/>
                    <a:pt x="461" y="82"/>
                  </a:cubicBezTo>
                  <a:cubicBezTo>
                    <a:pt x="462" y="82"/>
                    <a:pt x="462" y="82"/>
                    <a:pt x="463" y="81"/>
                  </a:cubicBezTo>
                  <a:cubicBezTo>
                    <a:pt x="464" y="81"/>
                    <a:pt x="466" y="80"/>
                    <a:pt x="469" y="80"/>
                  </a:cubicBezTo>
                  <a:cubicBezTo>
                    <a:pt x="472" y="80"/>
                    <a:pt x="475" y="82"/>
                    <a:pt x="477" y="82"/>
                  </a:cubicBezTo>
                  <a:cubicBezTo>
                    <a:pt x="477" y="83"/>
                    <a:pt x="478" y="83"/>
                    <a:pt x="478" y="83"/>
                  </a:cubicBezTo>
                  <a:cubicBezTo>
                    <a:pt x="479" y="80"/>
                    <a:pt x="483" y="78"/>
                    <a:pt x="486" y="78"/>
                  </a:cubicBezTo>
                  <a:cubicBezTo>
                    <a:pt x="488" y="78"/>
                    <a:pt x="491" y="79"/>
                    <a:pt x="492" y="81"/>
                  </a:cubicBezTo>
                  <a:cubicBezTo>
                    <a:pt x="493" y="83"/>
                    <a:pt x="496" y="85"/>
                    <a:pt x="498" y="86"/>
                  </a:cubicBezTo>
                  <a:cubicBezTo>
                    <a:pt x="503" y="91"/>
                    <a:pt x="508" y="95"/>
                    <a:pt x="507" y="98"/>
                  </a:cubicBezTo>
                  <a:cubicBezTo>
                    <a:pt x="507" y="100"/>
                    <a:pt x="506" y="102"/>
                    <a:pt x="500" y="102"/>
                  </a:cubicBezTo>
                  <a:cubicBezTo>
                    <a:pt x="498" y="102"/>
                    <a:pt x="496" y="102"/>
                    <a:pt x="493" y="101"/>
                  </a:cubicBezTo>
                  <a:cubicBezTo>
                    <a:pt x="491" y="100"/>
                    <a:pt x="489" y="101"/>
                    <a:pt x="486" y="102"/>
                  </a:cubicBezTo>
                  <a:cubicBezTo>
                    <a:pt x="484" y="103"/>
                    <a:pt x="481" y="104"/>
                    <a:pt x="479" y="104"/>
                  </a:cubicBezTo>
                  <a:cubicBezTo>
                    <a:pt x="476" y="104"/>
                    <a:pt x="471" y="105"/>
                    <a:pt x="467" y="109"/>
                  </a:cubicBezTo>
                  <a:cubicBezTo>
                    <a:pt x="465" y="111"/>
                    <a:pt x="465" y="112"/>
                    <a:pt x="464" y="113"/>
                  </a:cubicBezTo>
                  <a:cubicBezTo>
                    <a:pt x="462" y="116"/>
                    <a:pt x="461" y="119"/>
                    <a:pt x="455" y="119"/>
                  </a:cubicBezTo>
                  <a:cubicBezTo>
                    <a:pt x="454" y="119"/>
                    <a:pt x="453" y="119"/>
                    <a:pt x="452" y="120"/>
                  </a:cubicBezTo>
                  <a:cubicBezTo>
                    <a:pt x="448" y="120"/>
                    <a:pt x="445" y="120"/>
                    <a:pt x="440" y="124"/>
                  </a:cubicBezTo>
                  <a:cubicBezTo>
                    <a:pt x="436" y="126"/>
                    <a:pt x="432" y="128"/>
                    <a:pt x="428" y="128"/>
                  </a:cubicBezTo>
                  <a:cubicBezTo>
                    <a:pt x="424" y="128"/>
                    <a:pt x="420" y="126"/>
                    <a:pt x="419" y="126"/>
                  </a:cubicBezTo>
                  <a:cubicBezTo>
                    <a:pt x="419" y="125"/>
                    <a:pt x="417" y="125"/>
                    <a:pt x="416" y="125"/>
                  </a:cubicBezTo>
                  <a:cubicBezTo>
                    <a:pt x="414" y="125"/>
                    <a:pt x="412" y="126"/>
                    <a:pt x="411" y="128"/>
                  </a:cubicBezTo>
                  <a:cubicBezTo>
                    <a:pt x="410" y="129"/>
                    <a:pt x="411" y="130"/>
                    <a:pt x="412" y="132"/>
                  </a:cubicBezTo>
                  <a:cubicBezTo>
                    <a:pt x="413" y="134"/>
                    <a:pt x="415" y="137"/>
                    <a:pt x="414" y="140"/>
                  </a:cubicBezTo>
                  <a:cubicBezTo>
                    <a:pt x="414" y="144"/>
                    <a:pt x="411" y="146"/>
                    <a:pt x="408" y="147"/>
                  </a:cubicBezTo>
                  <a:cubicBezTo>
                    <a:pt x="405" y="148"/>
                    <a:pt x="402" y="149"/>
                    <a:pt x="400" y="152"/>
                  </a:cubicBezTo>
                  <a:cubicBezTo>
                    <a:pt x="394" y="159"/>
                    <a:pt x="383" y="162"/>
                    <a:pt x="378" y="161"/>
                  </a:cubicBezTo>
                  <a:cubicBezTo>
                    <a:pt x="377" y="161"/>
                    <a:pt x="376" y="161"/>
                    <a:pt x="375" y="161"/>
                  </a:cubicBezTo>
                  <a:cubicBezTo>
                    <a:pt x="373" y="160"/>
                    <a:pt x="369" y="160"/>
                    <a:pt x="365" y="160"/>
                  </a:cubicBezTo>
                  <a:cubicBezTo>
                    <a:pt x="360" y="160"/>
                    <a:pt x="357" y="160"/>
                    <a:pt x="354" y="162"/>
                  </a:cubicBezTo>
                  <a:cubicBezTo>
                    <a:pt x="350" y="164"/>
                    <a:pt x="346" y="166"/>
                    <a:pt x="343" y="168"/>
                  </a:cubicBezTo>
                  <a:cubicBezTo>
                    <a:pt x="343" y="168"/>
                    <a:pt x="342" y="169"/>
                    <a:pt x="341" y="169"/>
                  </a:cubicBezTo>
                  <a:cubicBezTo>
                    <a:pt x="341" y="170"/>
                    <a:pt x="340" y="170"/>
                    <a:pt x="339" y="170"/>
                  </a:cubicBezTo>
                  <a:cubicBezTo>
                    <a:pt x="339" y="170"/>
                    <a:pt x="339" y="171"/>
                    <a:pt x="339" y="171"/>
                  </a:cubicBezTo>
                  <a:cubicBezTo>
                    <a:pt x="338" y="171"/>
                    <a:pt x="338" y="171"/>
                    <a:pt x="338" y="171"/>
                  </a:cubicBezTo>
                  <a:cubicBezTo>
                    <a:pt x="337" y="172"/>
                    <a:pt x="337" y="172"/>
                    <a:pt x="336" y="172"/>
                  </a:cubicBezTo>
                  <a:cubicBezTo>
                    <a:pt x="336" y="172"/>
                    <a:pt x="336" y="172"/>
                    <a:pt x="335" y="172"/>
                  </a:cubicBezTo>
                  <a:cubicBezTo>
                    <a:pt x="335" y="172"/>
                    <a:pt x="334" y="172"/>
                    <a:pt x="334" y="172"/>
                  </a:cubicBezTo>
                  <a:cubicBezTo>
                    <a:pt x="334" y="172"/>
                    <a:pt x="334" y="172"/>
                    <a:pt x="334" y="172"/>
                  </a:cubicBezTo>
                  <a:cubicBezTo>
                    <a:pt x="333" y="172"/>
                    <a:pt x="333" y="172"/>
                    <a:pt x="333" y="172"/>
                  </a:cubicBezTo>
                  <a:cubicBezTo>
                    <a:pt x="331" y="172"/>
                    <a:pt x="329" y="171"/>
                    <a:pt x="328" y="169"/>
                  </a:cubicBezTo>
                  <a:cubicBezTo>
                    <a:pt x="327" y="168"/>
                    <a:pt x="327" y="168"/>
                    <a:pt x="325" y="168"/>
                  </a:cubicBezTo>
                  <a:cubicBezTo>
                    <a:pt x="319" y="169"/>
                    <a:pt x="316" y="167"/>
                    <a:pt x="312" y="165"/>
                  </a:cubicBezTo>
                  <a:cubicBezTo>
                    <a:pt x="311" y="164"/>
                    <a:pt x="310" y="164"/>
                    <a:pt x="309" y="164"/>
                  </a:cubicBezTo>
                  <a:cubicBezTo>
                    <a:pt x="306" y="164"/>
                    <a:pt x="304" y="165"/>
                    <a:pt x="299" y="162"/>
                  </a:cubicBezTo>
                  <a:cubicBezTo>
                    <a:pt x="295" y="159"/>
                    <a:pt x="289" y="158"/>
                    <a:pt x="284" y="158"/>
                  </a:cubicBezTo>
                  <a:cubicBezTo>
                    <a:pt x="283" y="158"/>
                    <a:pt x="281" y="158"/>
                    <a:pt x="280" y="158"/>
                  </a:cubicBezTo>
                  <a:cubicBezTo>
                    <a:pt x="278" y="157"/>
                    <a:pt x="272" y="157"/>
                    <a:pt x="267" y="157"/>
                  </a:cubicBezTo>
                  <a:cubicBezTo>
                    <a:pt x="262" y="157"/>
                    <a:pt x="256" y="157"/>
                    <a:pt x="253" y="157"/>
                  </a:cubicBezTo>
                  <a:cubicBezTo>
                    <a:pt x="251" y="157"/>
                    <a:pt x="249" y="157"/>
                    <a:pt x="246" y="157"/>
                  </a:cubicBezTo>
                  <a:cubicBezTo>
                    <a:pt x="245" y="157"/>
                    <a:pt x="244" y="157"/>
                    <a:pt x="243" y="157"/>
                  </a:cubicBezTo>
                  <a:cubicBezTo>
                    <a:pt x="243" y="157"/>
                    <a:pt x="243" y="157"/>
                    <a:pt x="243" y="157"/>
                  </a:cubicBezTo>
                  <a:cubicBezTo>
                    <a:pt x="243" y="157"/>
                    <a:pt x="243" y="157"/>
                    <a:pt x="243" y="157"/>
                  </a:cubicBezTo>
                  <a:cubicBezTo>
                    <a:pt x="243" y="157"/>
                    <a:pt x="242" y="157"/>
                    <a:pt x="242" y="157"/>
                  </a:cubicBezTo>
                  <a:cubicBezTo>
                    <a:pt x="242" y="157"/>
                    <a:pt x="242" y="157"/>
                    <a:pt x="242" y="157"/>
                  </a:cubicBezTo>
                  <a:cubicBezTo>
                    <a:pt x="242" y="157"/>
                    <a:pt x="242" y="157"/>
                    <a:pt x="241" y="157"/>
                  </a:cubicBezTo>
                  <a:cubicBezTo>
                    <a:pt x="241" y="157"/>
                    <a:pt x="241" y="157"/>
                    <a:pt x="241" y="157"/>
                  </a:cubicBezTo>
                  <a:cubicBezTo>
                    <a:pt x="241" y="157"/>
                    <a:pt x="241" y="157"/>
                    <a:pt x="241" y="157"/>
                  </a:cubicBezTo>
                  <a:cubicBezTo>
                    <a:pt x="240" y="157"/>
                    <a:pt x="240" y="157"/>
                    <a:pt x="240" y="157"/>
                  </a:cubicBezTo>
                  <a:cubicBezTo>
                    <a:pt x="240" y="157"/>
                    <a:pt x="240" y="157"/>
                    <a:pt x="240" y="157"/>
                  </a:cubicBezTo>
                  <a:cubicBezTo>
                    <a:pt x="239" y="157"/>
                    <a:pt x="239" y="157"/>
                    <a:pt x="239" y="157"/>
                  </a:cubicBezTo>
                  <a:cubicBezTo>
                    <a:pt x="239" y="156"/>
                    <a:pt x="239" y="156"/>
                    <a:pt x="239" y="156"/>
                  </a:cubicBezTo>
                  <a:cubicBezTo>
                    <a:pt x="239" y="156"/>
                    <a:pt x="238" y="156"/>
                    <a:pt x="238" y="156"/>
                  </a:cubicBezTo>
                  <a:cubicBezTo>
                    <a:pt x="238" y="156"/>
                    <a:pt x="238" y="156"/>
                    <a:pt x="238" y="156"/>
                  </a:cubicBezTo>
                  <a:cubicBezTo>
                    <a:pt x="238" y="156"/>
                    <a:pt x="238" y="156"/>
                    <a:pt x="237" y="155"/>
                  </a:cubicBezTo>
                  <a:cubicBezTo>
                    <a:pt x="237" y="155"/>
                    <a:pt x="237" y="155"/>
                    <a:pt x="237" y="155"/>
                  </a:cubicBezTo>
                  <a:cubicBezTo>
                    <a:pt x="237" y="155"/>
                    <a:pt x="237" y="154"/>
                    <a:pt x="237" y="154"/>
                  </a:cubicBezTo>
                  <a:cubicBezTo>
                    <a:pt x="237" y="153"/>
                    <a:pt x="236" y="152"/>
                    <a:pt x="235" y="151"/>
                  </a:cubicBezTo>
                  <a:cubicBezTo>
                    <a:pt x="233" y="149"/>
                    <a:pt x="231" y="147"/>
                    <a:pt x="230" y="142"/>
                  </a:cubicBezTo>
                  <a:cubicBezTo>
                    <a:pt x="229" y="136"/>
                    <a:pt x="226" y="135"/>
                    <a:pt x="223" y="134"/>
                  </a:cubicBezTo>
                  <a:cubicBezTo>
                    <a:pt x="221" y="134"/>
                    <a:pt x="219" y="132"/>
                    <a:pt x="218" y="131"/>
                  </a:cubicBezTo>
                  <a:cubicBezTo>
                    <a:pt x="217" y="130"/>
                    <a:pt x="217" y="130"/>
                    <a:pt x="216" y="129"/>
                  </a:cubicBezTo>
                  <a:cubicBezTo>
                    <a:pt x="215" y="129"/>
                    <a:pt x="214" y="128"/>
                    <a:pt x="213" y="127"/>
                  </a:cubicBezTo>
                  <a:cubicBezTo>
                    <a:pt x="212" y="126"/>
                    <a:pt x="210" y="124"/>
                    <a:pt x="208" y="124"/>
                  </a:cubicBezTo>
                  <a:cubicBezTo>
                    <a:pt x="207" y="124"/>
                    <a:pt x="207" y="124"/>
                    <a:pt x="206" y="124"/>
                  </a:cubicBezTo>
                  <a:cubicBezTo>
                    <a:pt x="200" y="124"/>
                    <a:pt x="184" y="122"/>
                    <a:pt x="181" y="117"/>
                  </a:cubicBezTo>
                  <a:cubicBezTo>
                    <a:pt x="179" y="114"/>
                    <a:pt x="180" y="111"/>
                    <a:pt x="182" y="110"/>
                  </a:cubicBezTo>
                  <a:cubicBezTo>
                    <a:pt x="182" y="109"/>
                    <a:pt x="183" y="108"/>
                    <a:pt x="183" y="107"/>
                  </a:cubicBezTo>
                  <a:cubicBezTo>
                    <a:pt x="183" y="105"/>
                    <a:pt x="183" y="103"/>
                    <a:pt x="184" y="101"/>
                  </a:cubicBezTo>
                  <a:cubicBezTo>
                    <a:pt x="184" y="100"/>
                    <a:pt x="185" y="98"/>
                    <a:pt x="184" y="97"/>
                  </a:cubicBezTo>
                  <a:cubicBezTo>
                    <a:pt x="182" y="96"/>
                    <a:pt x="178" y="91"/>
                    <a:pt x="178" y="87"/>
                  </a:cubicBezTo>
                  <a:cubicBezTo>
                    <a:pt x="177" y="85"/>
                    <a:pt x="173" y="81"/>
                    <a:pt x="170" y="81"/>
                  </a:cubicBezTo>
                  <a:cubicBezTo>
                    <a:pt x="165" y="81"/>
                    <a:pt x="162" y="78"/>
                    <a:pt x="159" y="75"/>
                  </a:cubicBezTo>
                  <a:cubicBezTo>
                    <a:pt x="158" y="74"/>
                    <a:pt x="157" y="74"/>
                    <a:pt x="156" y="74"/>
                  </a:cubicBezTo>
                  <a:cubicBezTo>
                    <a:pt x="156" y="73"/>
                    <a:pt x="156" y="73"/>
                    <a:pt x="155" y="73"/>
                  </a:cubicBezTo>
                  <a:cubicBezTo>
                    <a:pt x="155" y="73"/>
                    <a:pt x="155" y="73"/>
                    <a:pt x="155" y="73"/>
                  </a:cubicBezTo>
                  <a:cubicBezTo>
                    <a:pt x="155" y="73"/>
                    <a:pt x="155" y="72"/>
                    <a:pt x="154" y="72"/>
                  </a:cubicBezTo>
                  <a:cubicBezTo>
                    <a:pt x="154" y="72"/>
                    <a:pt x="154" y="72"/>
                    <a:pt x="154" y="72"/>
                  </a:cubicBezTo>
                  <a:cubicBezTo>
                    <a:pt x="154" y="72"/>
                    <a:pt x="154" y="72"/>
                    <a:pt x="153" y="71"/>
                  </a:cubicBezTo>
                  <a:cubicBezTo>
                    <a:pt x="153" y="71"/>
                    <a:pt x="153" y="71"/>
                    <a:pt x="153" y="71"/>
                  </a:cubicBezTo>
                  <a:cubicBezTo>
                    <a:pt x="153" y="71"/>
                    <a:pt x="153" y="71"/>
                    <a:pt x="152" y="70"/>
                  </a:cubicBezTo>
                  <a:cubicBezTo>
                    <a:pt x="152" y="70"/>
                    <a:pt x="152" y="70"/>
                    <a:pt x="152" y="70"/>
                  </a:cubicBezTo>
                  <a:cubicBezTo>
                    <a:pt x="152" y="70"/>
                    <a:pt x="152" y="69"/>
                    <a:pt x="152" y="69"/>
                  </a:cubicBezTo>
                  <a:cubicBezTo>
                    <a:pt x="152" y="69"/>
                    <a:pt x="151" y="69"/>
                    <a:pt x="151" y="69"/>
                  </a:cubicBezTo>
                  <a:cubicBezTo>
                    <a:pt x="151" y="68"/>
                    <a:pt x="151" y="68"/>
                    <a:pt x="151" y="68"/>
                  </a:cubicBezTo>
                  <a:cubicBezTo>
                    <a:pt x="151" y="67"/>
                    <a:pt x="151" y="67"/>
                    <a:pt x="151" y="67"/>
                  </a:cubicBezTo>
                  <a:cubicBezTo>
                    <a:pt x="151" y="67"/>
                    <a:pt x="150" y="66"/>
                    <a:pt x="150" y="66"/>
                  </a:cubicBezTo>
                  <a:cubicBezTo>
                    <a:pt x="150" y="66"/>
                    <a:pt x="150" y="65"/>
                    <a:pt x="150" y="65"/>
                  </a:cubicBezTo>
                  <a:cubicBezTo>
                    <a:pt x="150" y="65"/>
                    <a:pt x="150" y="64"/>
                    <a:pt x="150" y="64"/>
                  </a:cubicBezTo>
                  <a:cubicBezTo>
                    <a:pt x="150" y="64"/>
                    <a:pt x="150" y="64"/>
                    <a:pt x="150" y="64"/>
                  </a:cubicBezTo>
                  <a:cubicBezTo>
                    <a:pt x="149" y="64"/>
                    <a:pt x="149" y="64"/>
                    <a:pt x="149" y="64"/>
                  </a:cubicBezTo>
                  <a:cubicBezTo>
                    <a:pt x="149" y="64"/>
                    <a:pt x="149" y="64"/>
                    <a:pt x="149" y="64"/>
                  </a:cubicBezTo>
                  <a:cubicBezTo>
                    <a:pt x="148" y="63"/>
                    <a:pt x="148" y="63"/>
                    <a:pt x="147" y="63"/>
                  </a:cubicBezTo>
                  <a:cubicBezTo>
                    <a:pt x="147" y="63"/>
                    <a:pt x="147" y="63"/>
                    <a:pt x="147" y="63"/>
                  </a:cubicBezTo>
                  <a:cubicBezTo>
                    <a:pt x="146" y="63"/>
                    <a:pt x="146" y="63"/>
                    <a:pt x="145" y="63"/>
                  </a:cubicBezTo>
                  <a:cubicBezTo>
                    <a:pt x="145" y="63"/>
                    <a:pt x="145" y="63"/>
                    <a:pt x="145" y="63"/>
                  </a:cubicBezTo>
                  <a:cubicBezTo>
                    <a:pt x="144" y="63"/>
                    <a:pt x="144" y="64"/>
                    <a:pt x="144" y="64"/>
                  </a:cubicBezTo>
                  <a:cubicBezTo>
                    <a:pt x="143" y="65"/>
                    <a:pt x="142" y="66"/>
                    <a:pt x="142" y="67"/>
                  </a:cubicBezTo>
                  <a:cubicBezTo>
                    <a:pt x="142" y="71"/>
                    <a:pt x="140" y="75"/>
                    <a:pt x="135" y="75"/>
                  </a:cubicBezTo>
                  <a:cubicBezTo>
                    <a:pt x="133" y="75"/>
                    <a:pt x="130" y="77"/>
                    <a:pt x="130" y="82"/>
                  </a:cubicBezTo>
                  <a:cubicBezTo>
                    <a:pt x="130" y="84"/>
                    <a:pt x="131" y="85"/>
                    <a:pt x="131" y="86"/>
                  </a:cubicBezTo>
                  <a:cubicBezTo>
                    <a:pt x="132" y="88"/>
                    <a:pt x="133" y="89"/>
                    <a:pt x="131" y="92"/>
                  </a:cubicBezTo>
                  <a:cubicBezTo>
                    <a:pt x="129" y="94"/>
                    <a:pt x="124" y="97"/>
                    <a:pt x="120" y="97"/>
                  </a:cubicBezTo>
                  <a:cubicBezTo>
                    <a:pt x="120" y="97"/>
                    <a:pt x="119" y="97"/>
                    <a:pt x="118" y="96"/>
                  </a:cubicBezTo>
                  <a:cubicBezTo>
                    <a:pt x="117" y="96"/>
                    <a:pt x="115" y="96"/>
                    <a:pt x="113" y="96"/>
                  </a:cubicBezTo>
                  <a:cubicBezTo>
                    <a:pt x="111" y="96"/>
                    <a:pt x="110" y="96"/>
                    <a:pt x="108" y="95"/>
                  </a:cubicBezTo>
                  <a:cubicBezTo>
                    <a:pt x="107" y="95"/>
                    <a:pt x="105" y="94"/>
                    <a:pt x="104" y="94"/>
                  </a:cubicBezTo>
                  <a:cubicBezTo>
                    <a:pt x="104" y="94"/>
                    <a:pt x="103" y="93"/>
                    <a:pt x="103" y="93"/>
                  </a:cubicBezTo>
                  <a:cubicBezTo>
                    <a:pt x="103" y="93"/>
                    <a:pt x="103" y="94"/>
                    <a:pt x="103" y="94"/>
                  </a:cubicBezTo>
                  <a:cubicBezTo>
                    <a:pt x="102" y="96"/>
                    <a:pt x="101" y="99"/>
                    <a:pt x="100" y="103"/>
                  </a:cubicBezTo>
                  <a:cubicBezTo>
                    <a:pt x="98" y="106"/>
                    <a:pt x="96" y="112"/>
                    <a:pt x="96" y="114"/>
                  </a:cubicBezTo>
                  <a:cubicBezTo>
                    <a:pt x="97" y="116"/>
                    <a:pt x="99" y="118"/>
                    <a:pt x="98" y="120"/>
                  </a:cubicBezTo>
                  <a:cubicBezTo>
                    <a:pt x="98" y="121"/>
                    <a:pt x="97" y="122"/>
                    <a:pt x="94" y="122"/>
                  </a:cubicBezTo>
                  <a:cubicBezTo>
                    <a:pt x="89" y="122"/>
                    <a:pt x="86" y="122"/>
                    <a:pt x="85" y="120"/>
                  </a:cubicBezTo>
                  <a:cubicBezTo>
                    <a:pt x="84" y="120"/>
                    <a:pt x="83" y="121"/>
                    <a:pt x="82" y="121"/>
                  </a:cubicBezTo>
                  <a:cubicBezTo>
                    <a:pt x="80" y="122"/>
                    <a:pt x="78" y="123"/>
                    <a:pt x="76" y="123"/>
                  </a:cubicBezTo>
                  <a:cubicBezTo>
                    <a:pt x="75" y="123"/>
                    <a:pt x="72" y="123"/>
                    <a:pt x="71" y="124"/>
                  </a:cubicBezTo>
                  <a:cubicBezTo>
                    <a:pt x="73" y="126"/>
                    <a:pt x="73" y="130"/>
                    <a:pt x="73" y="135"/>
                  </a:cubicBezTo>
                  <a:cubicBezTo>
                    <a:pt x="73" y="135"/>
                    <a:pt x="75" y="137"/>
                    <a:pt x="75" y="139"/>
                  </a:cubicBezTo>
                  <a:cubicBezTo>
                    <a:pt x="77" y="143"/>
                    <a:pt x="79" y="146"/>
                    <a:pt x="78" y="148"/>
                  </a:cubicBezTo>
                  <a:cubicBezTo>
                    <a:pt x="77" y="149"/>
                    <a:pt x="76" y="150"/>
                    <a:pt x="75" y="152"/>
                  </a:cubicBezTo>
                  <a:cubicBezTo>
                    <a:pt x="73" y="153"/>
                    <a:pt x="72" y="155"/>
                    <a:pt x="72" y="156"/>
                  </a:cubicBezTo>
                  <a:cubicBezTo>
                    <a:pt x="72" y="157"/>
                    <a:pt x="72" y="157"/>
                    <a:pt x="72" y="158"/>
                  </a:cubicBezTo>
                  <a:cubicBezTo>
                    <a:pt x="72" y="159"/>
                    <a:pt x="72" y="159"/>
                    <a:pt x="72" y="159"/>
                  </a:cubicBezTo>
                  <a:cubicBezTo>
                    <a:pt x="72" y="159"/>
                    <a:pt x="72" y="159"/>
                    <a:pt x="72" y="159"/>
                  </a:cubicBezTo>
                  <a:cubicBezTo>
                    <a:pt x="72" y="160"/>
                    <a:pt x="72" y="160"/>
                    <a:pt x="72" y="160"/>
                  </a:cubicBezTo>
                  <a:cubicBezTo>
                    <a:pt x="72" y="160"/>
                    <a:pt x="72" y="160"/>
                    <a:pt x="72" y="160"/>
                  </a:cubicBezTo>
                  <a:cubicBezTo>
                    <a:pt x="72" y="164"/>
                    <a:pt x="72" y="164"/>
                    <a:pt x="72" y="164"/>
                  </a:cubicBezTo>
                  <a:cubicBezTo>
                    <a:pt x="71" y="164"/>
                    <a:pt x="71" y="164"/>
                    <a:pt x="71" y="164"/>
                  </a:cubicBezTo>
                  <a:cubicBezTo>
                    <a:pt x="71" y="164"/>
                    <a:pt x="70" y="164"/>
                    <a:pt x="70" y="165"/>
                  </a:cubicBezTo>
                  <a:cubicBezTo>
                    <a:pt x="70" y="165"/>
                    <a:pt x="70" y="165"/>
                    <a:pt x="70" y="165"/>
                  </a:cubicBezTo>
                  <a:cubicBezTo>
                    <a:pt x="70" y="165"/>
                    <a:pt x="70" y="165"/>
                    <a:pt x="70" y="165"/>
                  </a:cubicBezTo>
                  <a:cubicBezTo>
                    <a:pt x="69" y="165"/>
                    <a:pt x="69" y="165"/>
                    <a:pt x="69" y="165"/>
                  </a:cubicBezTo>
                  <a:cubicBezTo>
                    <a:pt x="67" y="166"/>
                    <a:pt x="63" y="168"/>
                    <a:pt x="60" y="169"/>
                  </a:cubicBezTo>
                  <a:cubicBezTo>
                    <a:pt x="59" y="170"/>
                    <a:pt x="58" y="171"/>
                    <a:pt x="56" y="171"/>
                  </a:cubicBezTo>
                  <a:cubicBezTo>
                    <a:pt x="54" y="172"/>
                    <a:pt x="53" y="172"/>
                    <a:pt x="52" y="174"/>
                  </a:cubicBezTo>
                  <a:cubicBezTo>
                    <a:pt x="52" y="175"/>
                    <a:pt x="51" y="176"/>
                    <a:pt x="49" y="178"/>
                  </a:cubicBezTo>
                  <a:cubicBezTo>
                    <a:pt x="49" y="178"/>
                    <a:pt x="49" y="178"/>
                    <a:pt x="49" y="178"/>
                  </a:cubicBezTo>
                  <a:cubicBezTo>
                    <a:pt x="49" y="178"/>
                    <a:pt x="48" y="178"/>
                    <a:pt x="48" y="178"/>
                  </a:cubicBezTo>
                  <a:cubicBezTo>
                    <a:pt x="48" y="178"/>
                    <a:pt x="48" y="178"/>
                    <a:pt x="48" y="179"/>
                  </a:cubicBezTo>
                  <a:cubicBezTo>
                    <a:pt x="47" y="179"/>
                    <a:pt x="47" y="179"/>
                    <a:pt x="47" y="179"/>
                  </a:cubicBezTo>
                  <a:cubicBezTo>
                    <a:pt x="47" y="179"/>
                    <a:pt x="46" y="179"/>
                    <a:pt x="46" y="179"/>
                  </a:cubicBezTo>
                  <a:cubicBezTo>
                    <a:pt x="46" y="179"/>
                    <a:pt x="46" y="179"/>
                    <a:pt x="45" y="180"/>
                  </a:cubicBezTo>
                  <a:cubicBezTo>
                    <a:pt x="45" y="180"/>
                    <a:pt x="45" y="180"/>
                    <a:pt x="44" y="180"/>
                  </a:cubicBezTo>
                  <a:cubicBezTo>
                    <a:pt x="44" y="180"/>
                    <a:pt x="44" y="180"/>
                    <a:pt x="43" y="180"/>
                  </a:cubicBezTo>
                  <a:cubicBezTo>
                    <a:pt x="43" y="180"/>
                    <a:pt x="43" y="180"/>
                    <a:pt x="43" y="180"/>
                  </a:cubicBezTo>
                  <a:cubicBezTo>
                    <a:pt x="42" y="180"/>
                    <a:pt x="42" y="180"/>
                    <a:pt x="41" y="180"/>
                  </a:cubicBezTo>
                  <a:cubicBezTo>
                    <a:pt x="40" y="180"/>
                    <a:pt x="40" y="180"/>
                    <a:pt x="40" y="180"/>
                  </a:cubicBezTo>
                  <a:cubicBezTo>
                    <a:pt x="39" y="179"/>
                    <a:pt x="38" y="179"/>
                    <a:pt x="37" y="179"/>
                  </a:cubicBezTo>
                  <a:cubicBezTo>
                    <a:pt x="36" y="179"/>
                    <a:pt x="35" y="179"/>
                    <a:pt x="33" y="182"/>
                  </a:cubicBezTo>
                  <a:cubicBezTo>
                    <a:pt x="30" y="185"/>
                    <a:pt x="29" y="185"/>
                    <a:pt x="27" y="186"/>
                  </a:cubicBezTo>
                  <a:cubicBezTo>
                    <a:pt x="27" y="186"/>
                    <a:pt x="26" y="186"/>
                    <a:pt x="26" y="187"/>
                  </a:cubicBezTo>
                  <a:cubicBezTo>
                    <a:pt x="25" y="187"/>
                    <a:pt x="24" y="188"/>
                    <a:pt x="23" y="188"/>
                  </a:cubicBezTo>
                  <a:cubicBezTo>
                    <a:pt x="21" y="188"/>
                    <a:pt x="19" y="187"/>
                    <a:pt x="18" y="186"/>
                  </a:cubicBezTo>
                  <a:cubicBezTo>
                    <a:pt x="18" y="185"/>
                    <a:pt x="17" y="185"/>
                    <a:pt x="17" y="185"/>
                  </a:cubicBezTo>
                  <a:cubicBezTo>
                    <a:pt x="16" y="185"/>
                    <a:pt x="15" y="185"/>
                    <a:pt x="15" y="186"/>
                  </a:cubicBezTo>
                  <a:cubicBezTo>
                    <a:pt x="13" y="186"/>
                    <a:pt x="12" y="187"/>
                    <a:pt x="11" y="187"/>
                  </a:cubicBezTo>
                  <a:cubicBezTo>
                    <a:pt x="10" y="187"/>
                    <a:pt x="9" y="188"/>
                    <a:pt x="9" y="188"/>
                  </a:cubicBezTo>
                  <a:cubicBezTo>
                    <a:pt x="8" y="189"/>
                    <a:pt x="7" y="191"/>
                    <a:pt x="5" y="191"/>
                  </a:cubicBezTo>
                  <a:cubicBezTo>
                    <a:pt x="4" y="191"/>
                    <a:pt x="3" y="191"/>
                    <a:pt x="3" y="192"/>
                  </a:cubicBezTo>
                  <a:cubicBezTo>
                    <a:pt x="2" y="192"/>
                    <a:pt x="2" y="192"/>
                    <a:pt x="1" y="192"/>
                  </a:cubicBezTo>
                  <a:cubicBezTo>
                    <a:pt x="1" y="192"/>
                    <a:pt x="1" y="192"/>
                    <a:pt x="1" y="192"/>
                  </a:cubicBezTo>
                  <a:cubicBezTo>
                    <a:pt x="1" y="193"/>
                    <a:pt x="1" y="194"/>
                    <a:pt x="1" y="195"/>
                  </a:cubicBezTo>
                  <a:cubicBezTo>
                    <a:pt x="1" y="195"/>
                    <a:pt x="1" y="195"/>
                    <a:pt x="1" y="196"/>
                  </a:cubicBezTo>
                  <a:cubicBezTo>
                    <a:pt x="1" y="196"/>
                    <a:pt x="0" y="197"/>
                    <a:pt x="0" y="198"/>
                  </a:cubicBezTo>
                  <a:cubicBezTo>
                    <a:pt x="0" y="198"/>
                    <a:pt x="0" y="198"/>
                    <a:pt x="0" y="198"/>
                  </a:cubicBezTo>
                  <a:cubicBezTo>
                    <a:pt x="1" y="206"/>
                    <a:pt x="1" y="206"/>
                    <a:pt x="1" y="206"/>
                  </a:cubicBezTo>
                  <a:cubicBezTo>
                    <a:pt x="5" y="207"/>
                    <a:pt x="10" y="210"/>
                    <a:pt x="12" y="213"/>
                  </a:cubicBezTo>
                  <a:cubicBezTo>
                    <a:pt x="12" y="213"/>
                    <a:pt x="12" y="214"/>
                    <a:pt x="12" y="214"/>
                  </a:cubicBezTo>
                  <a:cubicBezTo>
                    <a:pt x="13" y="215"/>
                    <a:pt x="13" y="215"/>
                    <a:pt x="13" y="216"/>
                  </a:cubicBezTo>
                  <a:cubicBezTo>
                    <a:pt x="13" y="216"/>
                    <a:pt x="13" y="216"/>
                    <a:pt x="13" y="216"/>
                  </a:cubicBezTo>
                  <a:cubicBezTo>
                    <a:pt x="13" y="216"/>
                    <a:pt x="13" y="217"/>
                    <a:pt x="13" y="217"/>
                  </a:cubicBezTo>
                  <a:cubicBezTo>
                    <a:pt x="13" y="221"/>
                    <a:pt x="14" y="226"/>
                    <a:pt x="14" y="228"/>
                  </a:cubicBezTo>
                  <a:cubicBezTo>
                    <a:pt x="15" y="229"/>
                    <a:pt x="15" y="229"/>
                    <a:pt x="15" y="229"/>
                  </a:cubicBezTo>
                  <a:cubicBezTo>
                    <a:pt x="15" y="229"/>
                    <a:pt x="15" y="229"/>
                    <a:pt x="15" y="229"/>
                  </a:cubicBezTo>
                  <a:cubicBezTo>
                    <a:pt x="16" y="230"/>
                    <a:pt x="17" y="231"/>
                    <a:pt x="18" y="232"/>
                  </a:cubicBezTo>
                  <a:cubicBezTo>
                    <a:pt x="23" y="235"/>
                    <a:pt x="25" y="236"/>
                    <a:pt x="25" y="238"/>
                  </a:cubicBezTo>
                  <a:cubicBezTo>
                    <a:pt x="25" y="239"/>
                    <a:pt x="25" y="243"/>
                    <a:pt x="29" y="245"/>
                  </a:cubicBezTo>
                  <a:cubicBezTo>
                    <a:pt x="30" y="245"/>
                    <a:pt x="32" y="246"/>
                    <a:pt x="33" y="246"/>
                  </a:cubicBezTo>
                  <a:cubicBezTo>
                    <a:pt x="33" y="247"/>
                    <a:pt x="33" y="247"/>
                    <a:pt x="34" y="247"/>
                  </a:cubicBezTo>
                  <a:cubicBezTo>
                    <a:pt x="34" y="247"/>
                    <a:pt x="35" y="248"/>
                    <a:pt x="36" y="248"/>
                  </a:cubicBezTo>
                  <a:cubicBezTo>
                    <a:pt x="36" y="248"/>
                    <a:pt x="36" y="248"/>
                    <a:pt x="36"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4" y="249"/>
                    <a:pt x="44" y="249"/>
                  </a:cubicBezTo>
                  <a:cubicBezTo>
                    <a:pt x="44" y="249"/>
                    <a:pt x="45" y="249"/>
                    <a:pt x="45" y="248"/>
                  </a:cubicBezTo>
                  <a:cubicBezTo>
                    <a:pt x="45" y="248"/>
                    <a:pt x="45" y="248"/>
                    <a:pt x="45" y="248"/>
                  </a:cubicBezTo>
                  <a:cubicBezTo>
                    <a:pt x="46" y="247"/>
                    <a:pt x="46" y="247"/>
                    <a:pt x="46" y="247"/>
                  </a:cubicBezTo>
                  <a:cubicBezTo>
                    <a:pt x="47" y="247"/>
                    <a:pt x="47" y="247"/>
                    <a:pt x="47" y="246"/>
                  </a:cubicBezTo>
                  <a:cubicBezTo>
                    <a:pt x="47" y="246"/>
                    <a:pt x="48" y="246"/>
                    <a:pt x="49" y="245"/>
                  </a:cubicBezTo>
                  <a:cubicBezTo>
                    <a:pt x="49" y="245"/>
                    <a:pt x="49" y="245"/>
                    <a:pt x="49" y="245"/>
                  </a:cubicBezTo>
                  <a:cubicBezTo>
                    <a:pt x="50" y="245"/>
                    <a:pt x="50" y="245"/>
                    <a:pt x="51" y="244"/>
                  </a:cubicBezTo>
                  <a:cubicBezTo>
                    <a:pt x="51" y="244"/>
                    <a:pt x="51" y="244"/>
                    <a:pt x="51" y="244"/>
                  </a:cubicBezTo>
                  <a:cubicBezTo>
                    <a:pt x="52" y="244"/>
                    <a:pt x="52" y="244"/>
                    <a:pt x="53" y="243"/>
                  </a:cubicBezTo>
                  <a:cubicBezTo>
                    <a:pt x="53" y="243"/>
                    <a:pt x="53" y="243"/>
                    <a:pt x="53" y="243"/>
                  </a:cubicBezTo>
                  <a:cubicBezTo>
                    <a:pt x="54" y="243"/>
                    <a:pt x="54" y="243"/>
                    <a:pt x="55" y="243"/>
                  </a:cubicBezTo>
                  <a:cubicBezTo>
                    <a:pt x="55" y="243"/>
                    <a:pt x="55" y="243"/>
                    <a:pt x="55" y="243"/>
                  </a:cubicBezTo>
                  <a:cubicBezTo>
                    <a:pt x="56" y="243"/>
                    <a:pt x="57" y="243"/>
                    <a:pt x="57" y="243"/>
                  </a:cubicBezTo>
                  <a:cubicBezTo>
                    <a:pt x="58" y="243"/>
                    <a:pt x="58" y="243"/>
                    <a:pt x="58" y="243"/>
                  </a:cubicBezTo>
                  <a:cubicBezTo>
                    <a:pt x="62" y="243"/>
                    <a:pt x="69" y="248"/>
                    <a:pt x="71" y="252"/>
                  </a:cubicBezTo>
                  <a:cubicBezTo>
                    <a:pt x="72" y="254"/>
                    <a:pt x="73" y="255"/>
                    <a:pt x="72" y="256"/>
                  </a:cubicBezTo>
                  <a:cubicBezTo>
                    <a:pt x="71" y="259"/>
                    <a:pt x="64" y="270"/>
                    <a:pt x="60" y="271"/>
                  </a:cubicBezTo>
                  <a:cubicBezTo>
                    <a:pt x="59" y="271"/>
                    <a:pt x="58" y="271"/>
                    <a:pt x="58" y="271"/>
                  </a:cubicBezTo>
                  <a:cubicBezTo>
                    <a:pt x="57" y="271"/>
                    <a:pt x="57" y="271"/>
                    <a:pt x="57" y="271"/>
                  </a:cubicBezTo>
                  <a:cubicBezTo>
                    <a:pt x="57" y="271"/>
                    <a:pt x="56" y="271"/>
                    <a:pt x="56" y="271"/>
                  </a:cubicBezTo>
                  <a:cubicBezTo>
                    <a:pt x="56" y="272"/>
                    <a:pt x="56" y="273"/>
                    <a:pt x="56" y="273"/>
                  </a:cubicBezTo>
                  <a:cubicBezTo>
                    <a:pt x="56" y="274"/>
                    <a:pt x="57" y="276"/>
                    <a:pt x="58" y="277"/>
                  </a:cubicBezTo>
                  <a:cubicBezTo>
                    <a:pt x="59" y="279"/>
                    <a:pt x="61" y="280"/>
                    <a:pt x="62" y="282"/>
                  </a:cubicBezTo>
                  <a:cubicBezTo>
                    <a:pt x="63" y="284"/>
                    <a:pt x="63" y="286"/>
                    <a:pt x="62" y="287"/>
                  </a:cubicBezTo>
                  <a:cubicBezTo>
                    <a:pt x="60" y="290"/>
                    <a:pt x="55" y="291"/>
                    <a:pt x="52" y="289"/>
                  </a:cubicBezTo>
                  <a:cubicBezTo>
                    <a:pt x="52" y="289"/>
                    <a:pt x="52" y="289"/>
                    <a:pt x="52" y="289"/>
                  </a:cubicBezTo>
                  <a:cubicBezTo>
                    <a:pt x="52" y="289"/>
                    <a:pt x="52" y="290"/>
                    <a:pt x="52" y="291"/>
                  </a:cubicBezTo>
                  <a:cubicBezTo>
                    <a:pt x="53" y="292"/>
                    <a:pt x="53" y="294"/>
                    <a:pt x="54" y="296"/>
                  </a:cubicBezTo>
                  <a:cubicBezTo>
                    <a:pt x="54" y="297"/>
                    <a:pt x="54" y="299"/>
                    <a:pt x="55" y="299"/>
                  </a:cubicBezTo>
                  <a:cubicBezTo>
                    <a:pt x="57" y="299"/>
                    <a:pt x="59" y="301"/>
                    <a:pt x="60" y="303"/>
                  </a:cubicBezTo>
                  <a:cubicBezTo>
                    <a:pt x="61" y="304"/>
                    <a:pt x="63" y="306"/>
                    <a:pt x="64" y="306"/>
                  </a:cubicBezTo>
                  <a:cubicBezTo>
                    <a:pt x="68" y="306"/>
                    <a:pt x="71" y="310"/>
                    <a:pt x="72" y="312"/>
                  </a:cubicBezTo>
                  <a:cubicBezTo>
                    <a:pt x="73" y="312"/>
                    <a:pt x="73" y="313"/>
                    <a:pt x="73" y="313"/>
                  </a:cubicBezTo>
                  <a:cubicBezTo>
                    <a:pt x="73" y="313"/>
                    <a:pt x="74" y="313"/>
                    <a:pt x="74" y="313"/>
                  </a:cubicBezTo>
                  <a:cubicBezTo>
                    <a:pt x="74" y="314"/>
                    <a:pt x="75" y="314"/>
                    <a:pt x="75" y="314"/>
                  </a:cubicBezTo>
                  <a:cubicBezTo>
                    <a:pt x="75" y="314"/>
                    <a:pt x="75" y="314"/>
                    <a:pt x="75" y="314"/>
                  </a:cubicBezTo>
                  <a:cubicBezTo>
                    <a:pt x="75" y="315"/>
                    <a:pt x="76" y="315"/>
                    <a:pt x="76" y="315"/>
                  </a:cubicBezTo>
                  <a:cubicBezTo>
                    <a:pt x="76" y="315"/>
                    <a:pt x="76" y="316"/>
                    <a:pt x="76" y="316"/>
                  </a:cubicBezTo>
                  <a:cubicBezTo>
                    <a:pt x="77" y="316"/>
                    <a:pt x="77" y="316"/>
                    <a:pt x="77" y="317"/>
                  </a:cubicBezTo>
                  <a:cubicBezTo>
                    <a:pt x="77" y="317"/>
                    <a:pt x="77" y="317"/>
                    <a:pt x="77" y="317"/>
                  </a:cubicBezTo>
                  <a:cubicBezTo>
                    <a:pt x="77" y="317"/>
                    <a:pt x="77" y="317"/>
                    <a:pt x="77" y="317"/>
                  </a:cubicBezTo>
                  <a:cubicBezTo>
                    <a:pt x="77" y="317"/>
                    <a:pt x="77" y="317"/>
                    <a:pt x="77" y="317"/>
                  </a:cubicBezTo>
                  <a:cubicBezTo>
                    <a:pt x="78" y="317"/>
                    <a:pt x="78" y="317"/>
                    <a:pt x="78" y="317"/>
                  </a:cubicBezTo>
                  <a:cubicBezTo>
                    <a:pt x="79" y="317"/>
                    <a:pt x="79" y="317"/>
                    <a:pt x="79" y="317"/>
                  </a:cubicBezTo>
                  <a:cubicBezTo>
                    <a:pt x="79" y="317"/>
                    <a:pt x="79" y="317"/>
                    <a:pt x="79" y="317"/>
                  </a:cubicBezTo>
                  <a:cubicBezTo>
                    <a:pt x="80" y="316"/>
                    <a:pt x="80" y="316"/>
                    <a:pt x="80" y="316"/>
                  </a:cubicBezTo>
                  <a:cubicBezTo>
                    <a:pt x="80" y="316"/>
                    <a:pt x="80" y="316"/>
                    <a:pt x="80" y="316"/>
                  </a:cubicBezTo>
                  <a:cubicBezTo>
                    <a:pt x="81" y="315"/>
                    <a:pt x="82" y="314"/>
                    <a:pt x="85" y="314"/>
                  </a:cubicBezTo>
                  <a:cubicBezTo>
                    <a:pt x="87" y="314"/>
                    <a:pt x="90" y="315"/>
                    <a:pt x="93" y="317"/>
                  </a:cubicBezTo>
                  <a:cubicBezTo>
                    <a:pt x="94" y="319"/>
                    <a:pt x="100" y="323"/>
                    <a:pt x="105" y="326"/>
                  </a:cubicBezTo>
                  <a:cubicBezTo>
                    <a:pt x="109" y="329"/>
                    <a:pt x="113" y="332"/>
                    <a:pt x="115" y="334"/>
                  </a:cubicBezTo>
                  <a:cubicBezTo>
                    <a:pt x="120" y="338"/>
                    <a:pt x="132" y="342"/>
                    <a:pt x="136" y="342"/>
                  </a:cubicBezTo>
                  <a:cubicBezTo>
                    <a:pt x="136" y="342"/>
                    <a:pt x="136" y="342"/>
                    <a:pt x="136" y="342"/>
                  </a:cubicBezTo>
                  <a:cubicBezTo>
                    <a:pt x="138" y="342"/>
                    <a:pt x="140" y="343"/>
                    <a:pt x="142" y="343"/>
                  </a:cubicBezTo>
                  <a:cubicBezTo>
                    <a:pt x="145" y="344"/>
                    <a:pt x="147" y="345"/>
                    <a:pt x="150" y="345"/>
                  </a:cubicBezTo>
                  <a:cubicBezTo>
                    <a:pt x="151" y="345"/>
                    <a:pt x="151" y="345"/>
                    <a:pt x="151" y="345"/>
                  </a:cubicBezTo>
                  <a:cubicBezTo>
                    <a:pt x="152" y="345"/>
                    <a:pt x="152" y="345"/>
                    <a:pt x="153" y="345"/>
                  </a:cubicBezTo>
                  <a:cubicBezTo>
                    <a:pt x="153" y="345"/>
                    <a:pt x="153" y="344"/>
                    <a:pt x="154" y="344"/>
                  </a:cubicBezTo>
                  <a:cubicBezTo>
                    <a:pt x="154" y="344"/>
                    <a:pt x="155" y="344"/>
                    <a:pt x="155" y="343"/>
                  </a:cubicBezTo>
                  <a:cubicBezTo>
                    <a:pt x="156" y="342"/>
                    <a:pt x="157" y="341"/>
                    <a:pt x="158" y="341"/>
                  </a:cubicBezTo>
                  <a:cubicBezTo>
                    <a:pt x="159" y="341"/>
                    <a:pt x="160" y="342"/>
                    <a:pt x="161" y="343"/>
                  </a:cubicBezTo>
                  <a:cubicBezTo>
                    <a:pt x="161" y="343"/>
                    <a:pt x="161" y="344"/>
                    <a:pt x="162" y="344"/>
                  </a:cubicBezTo>
                  <a:cubicBezTo>
                    <a:pt x="162" y="344"/>
                    <a:pt x="162" y="345"/>
                    <a:pt x="162" y="345"/>
                  </a:cubicBezTo>
                  <a:cubicBezTo>
                    <a:pt x="162" y="345"/>
                    <a:pt x="162" y="346"/>
                    <a:pt x="162" y="346"/>
                  </a:cubicBezTo>
                  <a:cubicBezTo>
                    <a:pt x="162" y="346"/>
                    <a:pt x="162" y="346"/>
                    <a:pt x="162" y="346"/>
                  </a:cubicBezTo>
                  <a:cubicBezTo>
                    <a:pt x="163" y="347"/>
                    <a:pt x="163" y="347"/>
                    <a:pt x="163" y="348"/>
                  </a:cubicBezTo>
                  <a:cubicBezTo>
                    <a:pt x="163" y="348"/>
                    <a:pt x="163" y="348"/>
                    <a:pt x="163" y="348"/>
                  </a:cubicBezTo>
                  <a:cubicBezTo>
                    <a:pt x="163" y="347"/>
                    <a:pt x="164" y="346"/>
                    <a:pt x="164" y="346"/>
                  </a:cubicBezTo>
                  <a:cubicBezTo>
                    <a:pt x="164" y="346"/>
                    <a:pt x="164" y="346"/>
                    <a:pt x="164" y="346"/>
                  </a:cubicBezTo>
                  <a:cubicBezTo>
                    <a:pt x="165" y="345"/>
                    <a:pt x="165" y="345"/>
                    <a:pt x="166" y="344"/>
                  </a:cubicBezTo>
                  <a:cubicBezTo>
                    <a:pt x="166" y="344"/>
                    <a:pt x="166" y="344"/>
                    <a:pt x="166" y="344"/>
                  </a:cubicBezTo>
                  <a:cubicBezTo>
                    <a:pt x="166" y="344"/>
                    <a:pt x="167" y="343"/>
                    <a:pt x="167" y="343"/>
                  </a:cubicBezTo>
                  <a:cubicBezTo>
                    <a:pt x="167" y="343"/>
                    <a:pt x="167" y="343"/>
                    <a:pt x="167" y="343"/>
                  </a:cubicBezTo>
                  <a:cubicBezTo>
                    <a:pt x="168" y="343"/>
                    <a:pt x="168" y="343"/>
                    <a:pt x="169" y="343"/>
                  </a:cubicBezTo>
                  <a:cubicBezTo>
                    <a:pt x="169" y="342"/>
                    <a:pt x="170" y="342"/>
                    <a:pt x="170" y="342"/>
                  </a:cubicBezTo>
                  <a:cubicBezTo>
                    <a:pt x="173" y="339"/>
                    <a:pt x="176" y="340"/>
                    <a:pt x="182" y="343"/>
                  </a:cubicBezTo>
                  <a:cubicBezTo>
                    <a:pt x="183" y="343"/>
                    <a:pt x="184" y="343"/>
                    <a:pt x="185" y="343"/>
                  </a:cubicBezTo>
                  <a:cubicBezTo>
                    <a:pt x="186" y="343"/>
                    <a:pt x="187" y="343"/>
                    <a:pt x="187" y="343"/>
                  </a:cubicBezTo>
                  <a:cubicBezTo>
                    <a:pt x="188" y="343"/>
                    <a:pt x="189" y="343"/>
                    <a:pt x="189" y="343"/>
                  </a:cubicBezTo>
                  <a:cubicBezTo>
                    <a:pt x="189" y="343"/>
                    <a:pt x="190" y="343"/>
                    <a:pt x="190" y="343"/>
                  </a:cubicBezTo>
                  <a:cubicBezTo>
                    <a:pt x="190" y="343"/>
                    <a:pt x="191" y="344"/>
                    <a:pt x="191" y="344"/>
                  </a:cubicBezTo>
                  <a:cubicBezTo>
                    <a:pt x="191" y="344"/>
                    <a:pt x="192" y="344"/>
                    <a:pt x="192" y="344"/>
                  </a:cubicBezTo>
                  <a:cubicBezTo>
                    <a:pt x="192" y="344"/>
                    <a:pt x="193" y="345"/>
                    <a:pt x="193" y="345"/>
                  </a:cubicBezTo>
                  <a:cubicBezTo>
                    <a:pt x="193" y="345"/>
                    <a:pt x="193" y="345"/>
                    <a:pt x="194" y="345"/>
                  </a:cubicBezTo>
                  <a:cubicBezTo>
                    <a:pt x="194" y="346"/>
                    <a:pt x="194" y="346"/>
                    <a:pt x="194" y="346"/>
                  </a:cubicBezTo>
                  <a:cubicBezTo>
                    <a:pt x="195" y="346"/>
                    <a:pt x="195" y="346"/>
                    <a:pt x="195" y="346"/>
                  </a:cubicBezTo>
                  <a:cubicBezTo>
                    <a:pt x="196" y="345"/>
                    <a:pt x="196" y="345"/>
                    <a:pt x="196" y="345"/>
                  </a:cubicBezTo>
                  <a:cubicBezTo>
                    <a:pt x="196" y="345"/>
                    <a:pt x="196" y="345"/>
                    <a:pt x="196" y="345"/>
                  </a:cubicBezTo>
                  <a:cubicBezTo>
                    <a:pt x="197" y="345"/>
                    <a:pt x="198" y="345"/>
                    <a:pt x="198" y="345"/>
                  </a:cubicBezTo>
                  <a:cubicBezTo>
                    <a:pt x="198" y="345"/>
                    <a:pt x="199" y="343"/>
                    <a:pt x="200" y="343"/>
                  </a:cubicBezTo>
                  <a:cubicBezTo>
                    <a:pt x="200" y="342"/>
                    <a:pt x="201" y="341"/>
                    <a:pt x="202" y="341"/>
                  </a:cubicBezTo>
                  <a:cubicBezTo>
                    <a:pt x="202" y="340"/>
                    <a:pt x="203" y="339"/>
                    <a:pt x="203" y="339"/>
                  </a:cubicBezTo>
                  <a:cubicBezTo>
                    <a:pt x="204" y="337"/>
                    <a:pt x="205" y="335"/>
                    <a:pt x="208" y="336"/>
                  </a:cubicBezTo>
                  <a:cubicBezTo>
                    <a:pt x="208" y="336"/>
                    <a:pt x="208" y="335"/>
                    <a:pt x="208" y="335"/>
                  </a:cubicBezTo>
                  <a:cubicBezTo>
                    <a:pt x="209" y="335"/>
                    <a:pt x="210" y="335"/>
                    <a:pt x="210" y="334"/>
                  </a:cubicBezTo>
                  <a:cubicBezTo>
                    <a:pt x="211" y="333"/>
                    <a:pt x="213" y="332"/>
                    <a:pt x="215" y="331"/>
                  </a:cubicBezTo>
                  <a:cubicBezTo>
                    <a:pt x="215" y="330"/>
                    <a:pt x="216" y="330"/>
                    <a:pt x="216" y="330"/>
                  </a:cubicBezTo>
                  <a:cubicBezTo>
                    <a:pt x="220" y="328"/>
                    <a:pt x="224" y="328"/>
                    <a:pt x="227" y="329"/>
                  </a:cubicBezTo>
                  <a:cubicBezTo>
                    <a:pt x="228" y="329"/>
                    <a:pt x="229" y="329"/>
                    <a:pt x="230" y="329"/>
                  </a:cubicBezTo>
                  <a:cubicBezTo>
                    <a:pt x="232" y="328"/>
                    <a:pt x="234" y="327"/>
                    <a:pt x="235" y="327"/>
                  </a:cubicBezTo>
                  <a:cubicBezTo>
                    <a:pt x="237" y="327"/>
                    <a:pt x="239" y="328"/>
                    <a:pt x="239" y="330"/>
                  </a:cubicBezTo>
                  <a:cubicBezTo>
                    <a:pt x="239" y="330"/>
                    <a:pt x="240" y="332"/>
                    <a:pt x="240" y="333"/>
                  </a:cubicBezTo>
                  <a:cubicBezTo>
                    <a:pt x="241" y="334"/>
                    <a:pt x="242" y="335"/>
                    <a:pt x="243" y="337"/>
                  </a:cubicBezTo>
                  <a:cubicBezTo>
                    <a:pt x="243" y="337"/>
                    <a:pt x="243" y="337"/>
                    <a:pt x="243" y="337"/>
                  </a:cubicBezTo>
                  <a:cubicBezTo>
                    <a:pt x="244" y="338"/>
                    <a:pt x="244" y="338"/>
                    <a:pt x="244" y="338"/>
                  </a:cubicBezTo>
                  <a:cubicBezTo>
                    <a:pt x="244" y="338"/>
                    <a:pt x="244" y="338"/>
                    <a:pt x="245" y="338"/>
                  </a:cubicBezTo>
                  <a:cubicBezTo>
                    <a:pt x="245" y="338"/>
                    <a:pt x="245" y="338"/>
                    <a:pt x="245" y="338"/>
                  </a:cubicBezTo>
                  <a:cubicBezTo>
                    <a:pt x="245" y="338"/>
                    <a:pt x="246" y="338"/>
                    <a:pt x="246" y="339"/>
                  </a:cubicBezTo>
                  <a:cubicBezTo>
                    <a:pt x="246" y="339"/>
                    <a:pt x="246" y="339"/>
                    <a:pt x="247" y="339"/>
                  </a:cubicBezTo>
                  <a:cubicBezTo>
                    <a:pt x="247" y="339"/>
                    <a:pt x="247" y="339"/>
                    <a:pt x="247" y="339"/>
                  </a:cubicBezTo>
                  <a:cubicBezTo>
                    <a:pt x="247" y="339"/>
                    <a:pt x="247" y="339"/>
                    <a:pt x="247" y="339"/>
                  </a:cubicBezTo>
                  <a:cubicBezTo>
                    <a:pt x="248" y="339"/>
                    <a:pt x="248" y="338"/>
                    <a:pt x="248" y="338"/>
                  </a:cubicBezTo>
                  <a:cubicBezTo>
                    <a:pt x="249" y="338"/>
                    <a:pt x="251" y="337"/>
                    <a:pt x="252" y="337"/>
                  </a:cubicBezTo>
                  <a:cubicBezTo>
                    <a:pt x="255" y="337"/>
                    <a:pt x="259" y="340"/>
                    <a:pt x="259" y="343"/>
                  </a:cubicBezTo>
                  <a:cubicBezTo>
                    <a:pt x="259" y="347"/>
                    <a:pt x="259" y="347"/>
                    <a:pt x="260" y="347"/>
                  </a:cubicBezTo>
                  <a:cubicBezTo>
                    <a:pt x="263" y="347"/>
                    <a:pt x="266" y="348"/>
                    <a:pt x="266" y="355"/>
                  </a:cubicBezTo>
                  <a:cubicBezTo>
                    <a:pt x="266" y="356"/>
                    <a:pt x="266" y="357"/>
                    <a:pt x="266" y="359"/>
                  </a:cubicBezTo>
                  <a:cubicBezTo>
                    <a:pt x="266" y="363"/>
                    <a:pt x="267" y="368"/>
                    <a:pt x="263" y="373"/>
                  </a:cubicBezTo>
                  <a:cubicBezTo>
                    <a:pt x="258" y="378"/>
                    <a:pt x="254" y="385"/>
                    <a:pt x="254" y="387"/>
                  </a:cubicBezTo>
                  <a:cubicBezTo>
                    <a:pt x="254" y="388"/>
                    <a:pt x="254" y="389"/>
                    <a:pt x="254" y="390"/>
                  </a:cubicBezTo>
                  <a:cubicBezTo>
                    <a:pt x="255" y="390"/>
                    <a:pt x="257" y="390"/>
                    <a:pt x="258" y="390"/>
                  </a:cubicBezTo>
                  <a:cubicBezTo>
                    <a:pt x="260" y="390"/>
                    <a:pt x="265" y="391"/>
                    <a:pt x="266" y="393"/>
                  </a:cubicBezTo>
                  <a:cubicBezTo>
                    <a:pt x="266" y="394"/>
                    <a:pt x="266" y="395"/>
                    <a:pt x="266" y="396"/>
                  </a:cubicBezTo>
                  <a:cubicBezTo>
                    <a:pt x="266" y="396"/>
                    <a:pt x="266" y="399"/>
                    <a:pt x="267" y="401"/>
                  </a:cubicBezTo>
                  <a:cubicBezTo>
                    <a:pt x="267" y="402"/>
                    <a:pt x="268" y="402"/>
                    <a:pt x="268" y="402"/>
                  </a:cubicBezTo>
                  <a:cubicBezTo>
                    <a:pt x="270" y="402"/>
                    <a:pt x="272" y="403"/>
                    <a:pt x="273" y="405"/>
                  </a:cubicBezTo>
                  <a:cubicBezTo>
                    <a:pt x="274" y="406"/>
                    <a:pt x="275" y="407"/>
                    <a:pt x="274" y="410"/>
                  </a:cubicBezTo>
                  <a:cubicBezTo>
                    <a:pt x="274" y="410"/>
                    <a:pt x="274" y="410"/>
                    <a:pt x="274" y="410"/>
                  </a:cubicBezTo>
                  <a:cubicBezTo>
                    <a:pt x="273" y="411"/>
                    <a:pt x="273" y="411"/>
                    <a:pt x="273" y="411"/>
                  </a:cubicBezTo>
                  <a:cubicBezTo>
                    <a:pt x="273" y="412"/>
                    <a:pt x="272" y="414"/>
                    <a:pt x="272" y="414"/>
                  </a:cubicBezTo>
                  <a:cubicBezTo>
                    <a:pt x="275" y="414"/>
                    <a:pt x="278" y="415"/>
                    <a:pt x="279" y="416"/>
                  </a:cubicBezTo>
                  <a:cubicBezTo>
                    <a:pt x="280" y="417"/>
                    <a:pt x="280" y="418"/>
                    <a:pt x="280" y="420"/>
                  </a:cubicBezTo>
                  <a:cubicBezTo>
                    <a:pt x="280" y="420"/>
                    <a:pt x="280" y="421"/>
                    <a:pt x="280" y="421"/>
                  </a:cubicBezTo>
                  <a:cubicBezTo>
                    <a:pt x="281" y="422"/>
                    <a:pt x="282" y="422"/>
                    <a:pt x="282" y="422"/>
                  </a:cubicBezTo>
                  <a:cubicBezTo>
                    <a:pt x="283" y="422"/>
                    <a:pt x="284" y="422"/>
                    <a:pt x="284" y="421"/>
                  </a:cubicBezTo>
                  <a:cubicBezTo>
                    <a:pt x="285" y="421"/>
                    <a:pt x="286" y="421"/>
                    <a:pt x="286" y="421"/>
                  </a:cubicBezTo>
                  <a:cubicBezTo>
                    <a:pt x="287" y="420"/>
                    <a:pt x="288" y="420"/>
                    <a:pt x="289" y="420"/>
                  </a:cubicBezTo>
                  <a:cubicBezTo>
                    <a:pt x="290" y="420"/>
                    <a:pt x="290" y="420"/>
                    <a:pt x="290" y="420"/>
                  </a:cubicBezTo>
                  <a:cubicBezTo>
                    <a:pt x="290" y="420"/>
                    <a:pt x="290" y="420"/>
                    <a:pt x="291" y="420"/>
                  </a:cubicBezTo>
                  <a:cubicBezTo>
                    <a:pt x="291" y="420"/>
                    <a:pt x="291" y="420"/>
                    <a:pt x="291" y="420"/>
                  </a:cubicBezTo>
                  <a:cubicBezTo>
                    <a:pt x="291" y="420"/>
                    <a:pt x="291" y="420"/>
                    <a:pt x="291" y="420"/>
                  </a:cubicBezTo>
                  <a:cubicBezTo>
                    <a:pt x="293" y="421"/>
                    <a:pt x="293" y="422"/>
                    <a:pt x="294" y="423"/>
                  </a:cubicBezTo>
                  <a:cubicBezTo>
                    <a:pt x="295" y="424"/>
                    <a:pt x="295" y="425"/>
                    <a:pt x="296" y="425"/>
                  </a:cubicBezTo>
                  <a:cubicBezTo>
                    <a:pt x="296" y="424"/>
                    <a:pt x="295" y="421"/>
                    <a:pt x="295" y="420"/>
                  </a:cubicBezTo>
                  <a:cubicBezTo>
                    <a:pt x="293" y="418"/>
                    <a:pt x="294" y="415"/>
                    <a:pt x="295" y="413"/>
                  </a:cubicBezTo>
                  <a:cubicBezTo>
                    <a:pt x="295" y="411"/>
                    <a:pt x="297" y="411"/>
                    <a:pt x="298" y="411"/>
                  </a:cubicBezTo>
                  <a:cubicBezTo>
                    <a:pt x="298" y="411"/>
                    <a:pt x="299" y="411"/>
                    <a:pt x="299" y="411"/>
                  </a:cubicBezTo>
                  <a:cubicBezTo>
                    <a:pt x="300" y="411"/>
                    <a:pt x="301" y="411"/>
                    <a:pt x="301" y="411"/>
                  </a:cubicBezTo>
                  <a:cubicBezTo>
                    <a:pt x="301" y="411"/>
                    <a:pt x="301" y="411"/>
                    <a:pt x="302" y="411"/>
                  </a:cubicBezTo>
                  <a:cubicBezTo>
                    <a:pt x="302" y="410"/>
                    <a:pt x="302" y="410"/>
                    <a:pt x="303" y="410"/>
                  </a:cubicBezTo>
                  <a:cubicBezTo>
                    <a:pt x="303" y="410"/>
                    <a:pt x="303" y="410"/>
                    <a:pt x="303" y="410"/>
                  </a:cubicBezTo>
                  <a:cubicBezTo>
                    <a:pt x="303" y="410"/>
                    <a:pt x="304" y="409"/>
                    <a:pt x="304" y="409"/>
                  </a:cubicBezTo>
                  <a:cubicBezTo>
                    <a:pt x="304" y="409"/>
                    <a:pt x="304" y="409"/>
                    <a:pt x="304" y="409"/>
                  </a:cubicBezTo>
                  <a:cubicBezTo>
                    <a:pt x="304" y="409"/>
                    <a:pt x="304" y="408"/>
                    <a:pt x="305" y="408"/>
                  </a:cubicBezTo>
                  <a:cubicBezTo>
                    <a:pt x="305" y="408"/>
                    <a:pt x="305" y="408"/>
                    <a:pt x="306" y="407"/>
                  </a:cubicBezTo>
                  <a:cubicBezTo>
                    <a:pt x="306" y="407"/>
                    <a:pt x="307" y="407"/>
                    <a:pt x="307" y="407"/>
                  </a:cubicBezTo>
                  <a:cubicBezTo>
                    <a:pt x="308" y="407"/>
                    <a:pt x="310" y="408"/>
                    <a:pt x="310" y="408"/>
                  </a:cubicBezTo>
                  <a:cubicBezTo>
                    <a:pt x="311" y="408"/>
                    <a:pt x="312" y="408"/>
                    <a:pt x="312" y="408"/>
                  </a:cubicBezTo>
                  <a:cubicBezTo>
                    <a:pt x="313" y="407"/>
                    <a:pt x="314" y="406"/>
                    <a:pt x="316" y="406"/>
                  </a:cubicBezTo>
                  <a:cubicBezTo>
                    <a:pt x="317" y="406"/>
                    <a:pt x="318" y="407"/>
                    <a:pt x="319" y="407"/>
                  </a:cubicBezTo>
                  <a:cubicBezTo>
                    <a:pt x="320" y="408"/>
                    <a:pt x="322" y="408"/>
                    <a:pt x="323" y="407"/>
                  </a:cubicBezTo>
                  <a:cubicBezTo>
                    <a:pt x="325" y="406"/>
                    <a:pt x="328" y="406"/>
                    <a:pt x="329" y="407"/>
                  </a:cubicBezTo>
                  <a:cubicBezTo>
                    <a:pt x="329" y="407"/>
                    <a:pt x="329" y="407"/>
                    <a:pt x="330" y="407"/>
                  </a:cubicBezTo>
                  <a:cubicBezTo>
                    <a:pt x="330" y="407"/>
                    <a:pt x="330" y="407"/>
                    <a:pt x="330" y="407"/>
                  </a:cubicBezTo>
                  <a:cubicBezTo>
                    <a:pt x="331" y="404"/>
                    <a:pt x="337" y="400"/>
                    <a:pt x="340" y="400"/>
                  </a:cubicBezTo>
                  <a:cubicBezTo>
                    <a:pt x="341" y="400"/>
                    <a:pt x="341" y="400"/>
                    <a:pt x="342" y="401"/>
                  </a:cubicBezTo>
                  <a:cubicBezTo>
                    <a:pt x="342" y="401"/>
                    <a:pt x="342" y="401"/>
                    <a:pt x="343" y="402"/>
                  </a:cubicBezTo>
                  <a:cubicBezTo>
                    <a:pt x="344" y="403"/>
                    <a:pt x="345" y="404"/>
                    <a:pt x="350" y="405"/>
                  </a:cubicBezTo>
                  <a:cubicBezTo>
                    <a:pt x="352" y="405"/>
                    <a:pt x="354" y="406"/>
                    <a:pt x="355" y="408"/>
                  </a:cubicBezTo>
                  <a:cubicBezTo>
                    <a:pt x="356" y="409"/>
                    <a:pt x="356" y="411"/>
                    <a:pt x="355" y="412"/>
                  </a:cubicBezTo>
                  <a:cubicBezTo>
                    <a:pt x="355" y="413"/>
                    <a:pt x="355" y="413"/>
                    <a:pt x="355" y="414"/>
                  </a:cubicBezTo>
                  <a:cubicBezTo>
                    <a:pt x="355" y="415"/>
                    <a:pt x="362" y="420"/>
                    <a:pt x="364" y="420"/>
                  </a:cubicBezTo>
                  <a:cubicBezTo>
                    <a:pt x="365" y="420"/>
                    <a:pt x="365" y="420"/>
                    <a:pt x="365" y="421"/>
                  </a:cubicBezTo>
                  <a:cubicBezTo>
                    <a:pt x="365" y="421"/>
                    <a:pt x="365" y="421"/>
                    <a:pt x="366" y="421"/>
                  </a:cubicBezTo>
                  <a:cubicBezTo>
                    <a:pt x="366" y="421"/>
                    <a:pt x="366" y="421"/>
                    <a:pt x="367" y="422"/>
                  </a:cubicBezTo>
                  <a:cubicBezTo>
                    <a:pt x="367" y="422"/>
                    <a:pt x="367" y="422"/>
                    <a:pt x="367" y="422"/>
                  </a:cubicBezTo>
                  <a:cubicBezTo>
                    <a:pt x="367" y="422"/>
                    <a:pt x="368" y="422"/>
                    <a:pt x="369" y="422"/>
                  </a:cubicBezTo>
                  <a:cubicBezTo>
                    <a:pt x="370" y="422"/>
                    <a:pt x="370" y="422"/>
                    <a:pt x="370" y="422"/>
                  </a:cubicBezTo>
                  <a:cubicBezTo>
                    <a:pt x="371" y="422"/>
                    <a:pt x="371" y="421"/>
                    <a:pt x="371" y="421"/>
                  </a:cubicBezTo>
                  <a:cubicBezTo>
                    <a:pt x="372" y="419"/>
                    <a:pt x="374" y="418"/>
                    <a:pt x="376" y="418"/>
                  </a:cubicBezTo>
                  <a:cubicBezTo>
                    <a:pt x="378" y="418"/>
                    <a:pt x="380" y="419"/>
                    <a:pt x="381" y="421"/>
                  </a:cubicBezTo>
                  <a:cubicBezTo>
                    <a:pt x="381" y="422"/>
                    <a:pt x="382" y="422"/>
                    <a:pt x="382" y="422"/>
                  </a:cubicBezTo>
                  <a:cubicBezTo>
                    <a:pt x="382" y="422"/>
                    <a:pt x="383" y="422"/>
                    <a:pt x="384" y="421"/>
                  </a:cubicBezTo>
                  <a:cubicBezTo>
                    <a:pt x="385" y="420"/>
                    <a:pt x="386" y="420"/>
                    <a:pt x="387" y="420"/>
                  </a:cubicBezTo>
                  <a:cubicBezTo>
                    <a:pt x="389" y="420"/>
                    <a:pt x="391" y="421"/>
                    <a:pt x="391" y="423"/>
                  </a:cubicBezTo>
                  <a:cubicBezTo>
                    <a:pt x="392" y="424"/>
                    <a:pt x="392" y="427"/>
                    <a:pt x="390" y="429"/>
                  </a:cubicBezTo>
                  <a:cubicBezTo>
                    <a:pt x="390" y="429"/>
                    <a:pt x="390" y="429"/>
                    <a:pt x="390" y="429"/>
                  </a:cubicBezTo>
                  <a:cubicBezTo>
                    <a:pt x="390" y="431"/>
                    <a:pt x="391" y="434"/>
                    <a:pt x="392" y="435"/>
                  </a:cubicBezTo>
                  <a:cubicBezTo>
                    <a:pt x="393" y="435"/>
                    <a:pt x="393" y="434"/>
                    <a:pt x="392" y="433"/>
                  </a:cubicBezTo>
                  <a:cubicBezTo>
                    <a:pt x="391" y="428"/>
                    <a:pt x="398" y="424"/>
                    <a:pt x="409" y="421"/>
                  </a:cubicBezTo>
                  <a:cubicBezTo>
                    <a:pt x="419" y="417"/>
                    <a:pt x="429" y="411"/>
                    <a:pt x="430" y="409"/>
                  </a:cubicBezTo>
                  <a:cubicBezTo>
                    <a:pt x="430" y="408"/>
                    <a:pt x="431" y="407"/>
                    <a:pt x="433" y="407"/>
                  </a:cubicBezTo>
                  <a:cubicBezTo>
                    <a:pt x="433" y="407"/>
                    <a:pt x="434" y="408"/>
                    <a:pt x="436" y="408"/>
                  </a:cubicBezTo>
                  <a:cubicBezTo>
                    <a:pt x="438" y="409"/>
                    <a:pt x="441" y="409"/>
                    <a:pt x="442" y="408"/>
                  </a:cubicBezTo>
                  <a:cubicBezTo>
                    <a:pt x="445" y="406"/>
                    <a:pt x="454" y="405"/>
                    <a:pt x="461" y="405"/>
                  </a:cubicBezTo>
                  <a:cubicBezTo>
                    <a:pt x="462" y="405"/>
                    <a:pt x="462" y="405"/>
                    <a:pt x="462" y="405"/>
                  </a:cubicBezTo>
                  <a:cubicBezTo>
                    <a:pt x="463" y="405"/>
                    <a:pt x="464" y="405"/>
                    <a:pt x="465" y="403"/>
                  </a:cubicBezTo>
                  <a:cubicBezTo>
                    <a:pt x="465" y="402"/>
                    <a:pt x="466" y="401"/>
                    <a:pt x="468" y="400"/>
                  </a:cubicBezTo>
                  <a:cubicBezTo>
                    <a:pt x="469" y="399"/>
                    <a:pt x="470" y="398"/>
                    <a:pt x="470" y="397"/>
                  </a:cubicBezTo>
                  <a:cubicBezTo>
                    <a:pt x="472" y="396"/>
                    <a:pt x="472" y="395"/>
                    <a:pt x="475" y="394"/>
                  </a:cubicBezTo>
                  <a:cubicBezTo>
                    <a:pt x="479" y="393"/>
                    <a:pt x="480" y="390"/>
                    <a:pt x="480" y="389"/>
                  </a:cubicBezTo>
                  <a:cubicBezTo>
                    <a:pt x="480" y="387"/>
                    <a:pt x="483" y="386"/>
                    <a:pt x="485" y="385"/>
                  </a:cubicBezTo>
                  <a:cubicBezTo>
                    <a:pt x="486" y="384"/>
                    <a:pt x="488" y="384"/>
                    <a:pt x="488" y="384"/>
                  </a:cubicBezTo>
                  <a:cubicBezTo>
                    <a:pt x="488" y="382"/>
                    <a:pt x="490" y="381"/>
                    <a:pt x="492" y="380"/>
                  </a:cubicBezTo>
                  <a:cubicBezTo>
                    <a:pt x="492" y="380"/>
                    <a:pt x="494" y="379"/>
                    <a:pt x="494" y="379"/>
                  </a:cubicBezTo>
                  <a:cubicBezTo>
                    <a:pt x="494" y="376"/>
                    <a:pt x="496" y="375"/>
                    <a:pt x="497" y="374"/>
                  </a:cubicBezTo>
                  <a:cubicBezTo>
                    <a:pt x="498" y="374"/>
                    <a:pt x="499" y="374"/>
                    <a:pt x="499" y="373"/>
                  </a:cubicBezTo>
                  <a:cubicBezTo>
                    <a:pt x="499" y="373"/>
                    <a:pt x="499" y="371"/>
                    <a:pt x="499" y="370"/>
                  </a:cubicBezTo>
                  <a:cubicBezTo>
                    <a:pt x="499" y="368"/>
                    <a:pt x="498" y="365"/>
                    <a:pt x="501" y="364"/>
                  </a:cubicBezTo>
                  <a:cubicBezTo>
                    <a:pt x="500" y="364"/>
                    <a:pt x="500" y="363"/>
                    <a:pt x="500" y="363"/>
                  </a:cubicBezTo>
                  <a:cubicBezTo>
                    <a:pt x="499" y="362"/>
                    <a:pt x="499" y="362"/>
                    <a:pt x="499" y="361"/>
                  </a:cubicBezTo>
                  <a:cubicBezTo>
                    <a:pt x="498" y="360"/>
                    <a:pt x="499" y="359"/>
                    <a:pt x="499" y="359"/>
                  </a:cubicBezTo>
                  <a:cubicBezTo>
                    <a:pt x="500" y="358"/>
                    <a:pt x="501" y="357"/>
                    <a:pt x="503" y="356"/>
                  </a:cubicBezTo>
                  <a:cubicBezTo>
                    <a:pt x="505" y="356"/>
                    <a:pt x="506" y="356"/>
                    <a:pt x="507" y="355"/>
                  </a:cubicBezTo>
                  <a:cubicBezTo>
                    <a:pt x="510" y="353"/>
                    <a:pt x="511" y="351"/>
                    <a:pt x="512" y="348"/>
                  </a:cubicBezTo>
                  <a:cubicBezTo>
                    <a:pt x="512" y="344"/>
                    <a:pt x="518" y="341"/>
                    <a:pt x="520" y="340"/>
                  </a:cubicBezTo>
                  <a:cubicBezTo>
                    <a:pt x="521" y="340"/>
                    <a:pt x="522" y="337"/>
                    <a:pt x="521" y="333"/>
                  </a:cubicBezTo>
                  <a:cubicBezTo>
                    <a:pt x="521" y="331"/>
                    <a:pt x="522" y="329"/>
                    <a:pt x="523" y="329"/>
                  </a:cubicBezTo>
                  <a:cubicBezTo>
                    <a:pt x="522" y="328"/>
                    <a:pt x="522" y="327"/>
                    <a:pt x="522" y="326"/>
                  </a:cubicBezTo>
                  <a:cubicBezTo>
                    <a:pt x="523" y="325"/>
                    <a:pt x="523" y="324"/>
                    <a:pt x="525" y="323"/>
                  </a:cubicBezTo>
                  <a:cubicBezTo>
                    <a:pt x="523" y="323"/>
                    <a:pt x="522" y="321"/>
                    <a:pt x="521" y="320"/>
                  </a:cubicBezTo>
                  <a:cubicBezTo>
                    <a:pt x="520" y="320"/>
                    <a:pt x="520" y="320"/>
                    <a:pt x="520" y="320"/>
                  </a:cubicBezTo>
                  <a:cubicBezTo>
                    <a:pt x="519" y="320"/>
                    <a:pt x="518" y="321"/>
                    <a:pt x="517" y="321"/>
                  </a:cubicBezTo>
                  <a:cubicBezTo>
                    <a:pt x="515" y="321"/>
                    <a:pt x="512" y="319"/>
                    <a:pt x="512" y="317"/>
                  </a:cubicBezTo>
                  <a:cubicBezTo>
                    <a:pt x="511" y="316"/>
                    <a:pt x="512" y="314"/>
                    <a:pt x="514" y="314"/>
                  </a:cubicBezTo>
                  <a:cubicBezTo>
                    <a:pt x="516" y="313"/>
                    <a:pt x="519" y="312"/>
                    <a:pt x="521" y="310"/>
                  </a:cubicBezTo>
                  <a:cubicBezTo>
                    <a:pt x="523" y="310"/>
                    <a:pt x="524" y="309"/>
                    <a:pt x="525" y="308"/>
                  </a:cubicBezTo>
                  <a:cubicBezTo>
                    <a:pt x="524" y="307"/>
                    <a:pt x="521" y="306"/>
                    <a:pt x="520" y="306"/>
                  </a:cubicBezTo>
                  <a:cubicBezTo>
                    <a:pt x="520" y="306"/>
                    <a:pt x="520" y="306"/>
                    <a:pt x="520" y="306"/>
                  </a:cubicBezTo>
                  <a:cubicBezTo>
                    <a:pt x="517" y="306"/>
                    <a:pt x="515" y="303"/>
                    <a:pt x="513" y="301"/>
                  </a:cubicBezTo>
                  <a:cubicBezTo>
                    <a:pt x="512" y="300"/>
                    <a:pt x="511" y="298"/>
                    <a:pt x="510" y="298"/>
                  </a:cubicBezTo>
                  <a:cubicBezTo>
                    <a:pt x="507" y="298"/>
                    <a:pt x="507" y="297"/>
                    <a:pt x="507" y="296"/>
                  </a:cubicBezTo>
                  <a:cubicBezTo>
                    <a:pt x="507" y="293"/>
                    <a:pt x="511" y="293"/>
                    <a:pt x="512" y="293"/>
                  </a:cubicBezTo>
                  <a:cubicBezTo>
                    <a:pt x="514" y="293"/>
                    <a:pt x="516" y="293"/>
                    <a:pt x="517" y="294"/>
                  </a:cubicBezTo>
                  <a:cubicBezTo>
                    <a:pt x="520" y="296"/>
                    <a:pt x="522" y="297"/>
                    <a:pt x="524" y="297"/>
                  </a:cubicBezTo>
                  <a:cubicBezTo>
                    <a:pt x="523" y="295"/>
                    <a:pt x="520" y="292"/>
                    <a:pt x="515" y="289"/>
                  </a:cubicBezTo>
                  <a:cubicBezTo>
                    <a:pt x="513" y="287"/>
                    <a:pt x="513" y="284"/>
                    <a:pt x="513" y="283"/>
                  </a:cubicBezTo>
                  <a:cubicBezTo>
                    <a:pt x="513" y="282"/>
                    <a:pt x="513" y="282"/>
                    <a:pt x="513" y="282"/>
                  </a:cubicBezTo>
                  <a:cubicBezTo>
                    <a:pt x="511" y="280"/>
                    <a:pt x="507" y="270"/>
                    <a:pt x="506" y="267"/>
                  </a:cubicBezTo>
                  <a:cubicBezTo>
                    <a:pt x="505" y="266"/>
                    <a:pt x="503" y="265"/>
                    <a:pt x="501" y="264"/>
                  </a:cubicBezTo>
                  <a:cubicBezTo>
                    <a:pt x="499" y="263"/>
                    <a:pt x="497" y="262"/>
                    <a:pt x="496" y="261"/>
                  </a:cubicBezTo>
                  <a:cubicBezTo>
                    <a:pt x="495" y="259"/>
                    <a:pt x="495" y="257"/>
                    <a:pt x="495" y="255"/>
                  </a:cubicBezTo>
                  <a:cubicBezTo>
                    <a:pt x="496" y="252"/>
                    <a:pt x="499" y="249"/>
                    <a:pt x="502" y="247"/>
                  </a:cubicBezTo>
                  <a:cubicBezTo>
                    <a:pt x="504" y="247"/>
                    <a:pt x="504" y="245"/>
                    <a:pt x="505" y="244"/>
                  </a:cubicBezTo>
                  <a:cubicBezTo>
                    <a:pt x="505" y="243"/>
                    <a:pt x="506" y="241"/>
                    <a:pt x="508" y="241"/>
                  </a:cubicBezTo>
                  <a:cubicBezTo>
                    <a:pt x="508" y="241"/>
                    <a:pt x="508" y="241"/>
                    <a:pt x="508" y="241"/>
                  </a:cubicBezTo>
                  <a:cubicBezTo>
                    <a:pt x="509" y="241"/>
                    <a:pt x="509" y="241"/>
                    <a:pt x="509" y="241"/>
                  </a:cubicBezTo>
                  <a:cubicBezTo>
                    <a:pt x="510" y="241"/>
                    <a:pt x="511" y="241"/>
                    <a:pt x="512" y="238"/>
                  </a:cubicBezTo>
                  <a:cubicBezTo>
                    <a:pt x="514" y="235"/>
                    <a:pt x="517" y="235"/>
                    <a:pt x="518" y="234"/>
                  </a:cubicBezTo>
                  <a:cubicBezTo>
                    <a:pt x="519" y="234"/>
                    <a:pt x="519" y="234"/>
                    <a:pt x="520" y="234"/>
                  </a:cubicBezTo>
                  <a:cubicBezTo>
                    <a:pt x="521" y="233"/>
                    <a:pt x="524" y="232"/>
                    <a:pt x="527" y="231"/>
                  </a:cubicBezTo>
                  <a:cubicBezTo>
                    <a:pt x="529" y="231"/>
                    <a:pt x="532" y="231"/>
                    <a:pt x="533" y="230"/>
                  </a:cubicBezTo>
                  <a:cubicBezTo>
                    <a:pt x="533" y="230"/>
                    <a:pt x="533" y="229"/>
                    <a:pt x="532" y="228"/>
                  </a:cubicBezTo>
                  <a:cubicBezTo>
                    <a:pt x="531" y="227"/>
                    <a:pt x="529" y="226"/>
                    <a:pt x="528" y="226"/>
                  </a:cubicBezTo>
                  <a:cubicBezTo>
                    <a:pt x="527" y="227"/>
                    <a:pt x="526" y="227"/>
                    <a:pt x="525" y="227"/>
                  </a:cubicBezTo>
                  <a:cubicBezTo>
                    <a:pt x="521" y="227"/>
                    <a:pt x="517" y="225"/>
                    <a:pt x="515" y="221"/>
                  </a:cubicBezTo>
                  <a:cubicBezTo>
                    <a:pt x="514" y="221"/>
                    <a:pt x="511" y="224"/>
                    <a:pt x="510" y="226"/>
                  </a:cubicBezTo>
                  <a:cubicBezTo>
                    <a:pt x="507" y="228"/>
                    <a:pt x="505" y="230"/>
                    <a:pt x="502" y="232"/>
                  </a:cubicBezTo>
                  <a:cubicBezTo>
                    <a:pt x="499" y="233"/>
                    <a:pt x="496" y="232"/>
                    <a:pt x="494" y="229"/>
                  </a:cubicBezTo>
                  <a:cubicBezTo>
                    <a:pt x="492" y="226"/>
                    <a:pt x="491" y="223"/>
                    <a:pt x="493" y="220"/>
                  </a:cubicBezTo>
                  <a:cubicBezTo>
                    <a:pt x="493" y="219"/>
                    <a:pt x="493" y="219"/>
                    <a:pt x="493" y="219"/>
                  </a:cubicBezTo>
                  <a:cubicBezTo>
                    <a:pt x="493" y="219"/>
                    <a:pt x="492" y="219"/>
                    <a:pt x="488" y="219"/>
                  </a:cubicBezTo>
                  <a:cubicBezTo>
                    <a:pt x="486" y="219"/>
                    <a:pt x="485" y="219"/>
                    <a:pt x="483" y="219"/>
                  </a:cubicBezTo>
                  <a:cubicBezTo>
                    <a:pt x="483" y="219"/>
                    <a:pt x="483" y="219"/>
                    <a:pt x="483" y="219"/>
                  </a:cubicBezTo>
                  <a:cubicBezTo>
                    <a:pt x="479" y="219"/>
                    <a:pt x="476" y="216"/>
                    <a:pt x="476" y="212"/>
                  </a:cubicBezTo>
                  <a:cubicBezTo>
                    <a:pt x="476" y="208"/>
                    <a:pt x="478" y="201"/>
                    <a:pt x="482" y="201"/>
                  </a:cubicBezTo>
                  <a:cubicBezTo>
                    <a:pt x="484" y="201"/>
                    <a:pt x="486" y="201"/>
                    <a:pt x="487" y="201"/>
                  </a:cubicBezTo>
                  <a:cubicBezTo>
                    <a:pt x="488" y="201"/>
                    <a:pt x="490" y="202"/>
                    <a:pt x="491" y="202"/>
                  </a:cubicBezTo>
                  <a:cubicBezTo>
                    <a:pt x="492" y="202"/>
                    <a:pt x="494" y="201"/>
                    <a:pt x="495" y="198"/>
                  </a:cubicBezTo>
                  <a:cubicBezTo>
                    <a:pt x="496" y="193"/>
                    <a:pt x="499" y="192"/>
                    <a:pt x="502" y="192"/>
                  </a:cubicBezTo>
                  <a:cubicBezTo>
                    <a:pt x="504" y="191"/>
                    <a:pt x="506" y="191"/>
                    <a:pt x="508" y="188"/>
                  </a:cubicBezTo>
                  <a:cubicBezTo>
                    <a:pt x="512" y="184"/>
                    <a:pt x="518" y="178"/>
                    <a:pt x="524" y="178"/>
                  </a:cubicBezTo>
                  <a:cubicBezTo>
                    <a:pt x="526" y="178"/>
                    <a:pt x="528" y="179"/>
                    <a:pt x="530" y="180"/>
                  </a:cubicBezTo>
                  <a:cubicBezTo>
                    <a:pt x="532" y="182"/>
                    <a:pt x="532" y="183"/>
                    <a:pt x="532" y="184"/>
                  </a:cubicBezTo>
                  <a:cubicBezTo>
                    <a:pt x="533" y="188"/>
                    <a:pt x="530" y="191"/>
                    <a:pt x="527" y="194"/>
                  </a:cubicBezTo>
                  <a:cubicBezTo>
                    <a:pt x="525" y="195"/>
                    <a:pt x="524" y="197"/>
                    <a:pt x="523" y="198"/>
                  </a:cubicBezTo>
                  <a:cubicBezTo>
                    <a:pt x="523" y="199"/>
                    <a:pt x="523" y="200"/>
                    <a:pt x="523" y="201"/>
                  </a:cubicBezTo>
                  <a:cubicBezTo>
                    <a:pt x="523" y="202"/>
                    <a:pt x="523" y="204"/>
                    <a:pt x="522" y="206"/>
                  </a:cubicBezTo>
                  <a:cubicBezTo>
                    <a:pt x="523" y="206"/>
                    <a:pt x="525" y="205"/>
                    <a:pt x="526" y="204"/>
                  </a:cubicBezTo>
                  <a:cubicBezTo>
                    <a:pt x="534" y="199"/>
                    <a:pt x="541" y="195"/>
                    <a:pt x="548" y="192"/>
                  </a:cubicBezTo>
                  <a:cubicBezTo>
                    <a:pt x="549" y="192"/>
                    <a:pt x="551" y="191"/>
                    <a:pt x="552" y="191"/>
                  </a:cubicBezTo>
                  <a:cubicBezTo>
                    <a:pt x="552" y="191"/>
                    <a:pt x="552" y="191"/>
                    <a:pt x="553" y="191"/>
                  </a:cubicBezTo>
                  <a:cubicBezTo>
                    <a:pt x="553" y="191"/>
                    <a:pt x="553" y="190"/>
                    <a:pt x="553" y="190"/>
                  </a:cubicBezTo>
                  <a:cubicBezTo>
                    <a:pt x="553" y="190"/>
                    <a:pt x="553" y="189"/>
                    <a:pt x="554" y="189"/>
                  </a:cubicBezTo>
                  <a:cubicBezTo>
                    <a:pt x="554" y="189"/>
                    <a:pt x="554" y="189"/>
                    <a:pt x="554" y="189"/>
                  </a:cubicBezTo>
                  <a:cubicBezTo>
                    <a:pt x="554" y="188"/>
                    <a:pt x="554" y="188"/>
                    <a:pt x="555" y="188"/>
                  </a:cubicBezTo>
                  <a:cubicBezTo>
                    <a:pt x="555" y="188"/>
                    <a:pt x="555" y="188"/>
                    <a:pt x="555" y="187"/>
                  </a:cubicBezTo>
                  <a:cubicBezTo>
                    <a:pt x="555" y="187"/>
                    <a:pt x="556" y="187"/>
                    <a:pt x="556" y="187"/>
                  </a:cubicBezTo>
                  <a:cubicBezTo>
                    <a:pt x="557" y="186"/>
                    <a:pt x="558" y="186"/>
                    <a:pt x="559" y="185"/>
                  </a:cubicBezTo>
                  <a:cubicBezTo>
                    <a:pt x="564" y="183"/>
                    <a:pt x="575" y="178"/>
                    <a:pt x="576" y="176"/>
                  </a:cubicBezTo>
                  <a:cubicBezTo>
                    <a:pt x="577" y="175"/>
                    <a:pt x="577" y="174"/>
                    <a:pt x="578" y="173"/>
                  </a:cubicBezTo>
                  <a:cubicBezTo>
                    <a:pt x="580" y="170"/>
                    <a:pt x="582" y="167"/>
                    <a:pt x="585" y="167"/>
                  </a:cubicBezTo>
                  <a:cubicBezTo>
                    <a:pt x="587" y="167"/>
                    <a:pt x="588" y="168"/>
                    <a:pt x="589" y="169"/>
                  </a:cubicBezTo>
                  <a:cubicBezTo>
                    <a:pt x="590" y="169"/>
                    <a:pt x="591" y="170"/>
                    <a:pt x="592" y="170"/>
                  </a:cubicBezTo>
                  <a:cubicBezTo>
                    <a:pt x="594" y="170"/>
                    <a:pt x="595" y="170"/>
                    <a:pt x="596" y="170"/>
                  </a:cubicBezTo>
                  <a:cubicBezTo>
                    <a:pt x="596" y="170"/>
                    <a:pt x="597" y="170"/>
                    <a:pt x="598" y="170"/>
                  </a:cubicBezTo>
                  <a:cubicBezTo>
                    <a:pt x="597" y="169"/>
                    <a:pt x="596" y="167"/>
                    <a:pt x="597" y="166"/>
                  </a:cubicBezTo>
                  <a:cubicBezTo>
                    <a:pt x="598" y="164"/>
                    <a:pt x="600" y="164"/>
                    <a:pt x="603" y="163"/>
                  </a:cubicBezTo>
                  <a:cubicBezTo>
                    <a:pt x="604" y="163"/>
                    <a:pt x="604" y="163"/>
                    <a:pt x="604" y="163"/>
                  </a:cubicBezTo>
                  <a:cubicBezTo>
                    <a:pt x="606" y="163"/>
                    <a:pt x="606" y="162"/>
                    <a:pt x="607" y="161"/>
                  </a:cubicBezTo>
                  <a:cubicBezTo>
                    <a:pt x="608" y="159"/>
                    <a:pt x="609" y="157"/>
                    <a:pt x="612" y="157"/>
                  </a:cubicBezTo>
                  <a:cubicBezTo>
                    <a:pt x="612" y="157"/>
                    <a:pt x="613" y="155"/>
                    <a:pt x="613" y="154"/>
                  </a:cubicBezTo>
                  <a:cubicBezTo>
                    <a:pt x="614" y="152"/>
                    <a:pt x="615" y="149"/>
                    <a:pt x="619" y="149"/>
                  </a:cubicBezTo>
                  <a:cubicBezTo>
                    <a:pt x="621" y="149"/>
                    <a:pt x="622" y="150"/>
                    <a:pt x="624" y="151"/>
                  </a:cubicBezTo>
                  <a:cubicBezTo>
                    <a:pt x="625" y="152"/>
                    <a:pt x="626" y="153"/>
                    <a:pt x="627" y="152"/>
                  </a:cubicBezTo>
                  <a:cubicBezTo>
                    <a:pt x="628" y="152"/>
                    <a:pt x="629" y="152"/>
                    <a:pt x="629" y="152"/>
                  </a:cubicBezTo>
                  <a:cubicBezTo>
                    <a:pt x="629" y="152"/>
                    <a:pt x="630" y="152"/>
                    <a:pt x="630" y="152"/>
                  </a:cubicBezTo>
                  <a:cubicBezTo>
                    <a:pt x="630" y="152"/>
                    <a:pt x="630" y="152"/>
                    <a:pt x="631" y="153"/>
                  </a:cubicBezTo>
                  <a:cubicBezTo>
                    <a:pt x="631" y="152"/>
                    <a:pt x="631" y="152"/>
                    <a:pt x="632" y="152"/>
                  </a:cubicBezTo>
                  <a:cubicBezTo>
                    <a:pt x="632" y="152"/>
                    <a:pt x="632" y="152"/>
                    <a:pt x="632" y="151"/>
                  </a:cubicBezTo>
                  <a:cubicBezTo>
                    <a:pt x="632" y="150"/>
                    <a:pt x="632" y="149"/>
                    <a:pt x="632" y="148"/>
                  </a:cubicBezTo>
                  <a:cubicBezTo>
                    <a:pt x="632" y="146"/>
                    <a:pt x="632" y="144"/>
                    <a:pt x="631" y="143"/>
                  </a:cubicBezTo>
                  <a:cubicBezTo>
                    <a:pt x="630" y="140"/>
                    <a:pt x="630" y="137"/>
                    <a:pt x="630" y="136"/>
                  </a:cubicBezTo>
                  <a:cubicBezTo>
                    <a:pt x="631" y="135"/>
                    <a:pt x="631" y="134"/>
                    <a:pt x="630" y="133"/>
                  </a:cubicBezTo>
                  <a:cubicBezTo>
                    <a:pt x="630" y="132"/>
                    <a:pt x="629" y="127"/>
                    <a:pt x="631" y="124"/>
                  </a:cubicBezTo>
                  <a:cubicBezTo>
                    <a:pt x="632" y="123"/>
                    <a:pt x="633" y="123"/>
                    <a:pt x="634" y="123"/>
                  </a:cubicBezTo>
                  <a:cubicBezTo>
                    <a:pt x="634" y="123"/>
                    <a:pt x="636" y="121"/>
                    <a:pt x="636" y="121"/>
                  </a:cubicBezTo>
                  <a:cubicBezTo>
                    <a:pt x="638" y="119"/>
                    <a:pt x="640" y="118"/>
                    <a:pt x="642" y="118"/>
                  </a:cubicBezTo>
                  <a:cubicBezTo>
                    <a:pt x="643" y="118"/>
                    <a:pt x="644" y="118"/>
                    <a:pt x="645" y="119"/>
                  </a:cubicBezTo>
                  <a:cubicBezTo>
                    <a:pt x="646" y="120"/>
                    <a:pt x="648" y="120"/>
                    <a:pt x="650" y="120"/>
                  </a:cubicBezTo>
                  <a:cubicBezTo>
                    <a:pt x="650" y="120"/>
                    <a:pt x="650" y="120"/>
                    <a:pt x="650" y="120"/>
                  </a:cubicBezTo>
                  <a:cubicBezTo>
                    <a:pt x="651" y="120"/>
                    <a:pt x="651" y="120"/>
                    <a:pt x="652" y="120"/>
                  </a:cubicBezTo>
                  <a:cubicBezTo>
                    <a:pt x="651" y="118"/>
                    <a:pt x="653" y="117"/>
                    <a:pt x="654" y="115"/>
                  </a:cubicBezTo>
                  <a:cubicBezTo>
                    <a:pt x="656" y="114"/>
                    <a:pt x="657" y="114"/>
                    <a:pt x="657" y="113"/>
                  </a:cubicBezTo>
                  <a:cubicBezTo>
                    <a:pt x="657" y="110"/>
                    <a:pt x="659" y="108"/>
                    <a:pt x="661" y="107"/>
                  </a:cubicBezTo>
                  <a:cubicBezTo>
                    <a:pt x="662" y="106"/>
                    <a:pt x="663" y="105"/>
                    <a:pt x="663" y="104"/>
                  </a:cubicBezTo>
                  <a:cubicBezTo>
                    <a:pt x="664" y="103"/>
                    <a:pt x="664" y="103"/>
                    <a:pt x="664" y="102"/>
                  </a:cubicBezTo>
                  <a:cubicBezTo>
                    <a:pt x="665" y="97"/>
                    <a:pt x="666" y="93"/>
                    <a:pt x="668" y="90"/>
                  </a:cubicBezTo>
                  <a:cubicBezTo>
                    <a:pt x="669" y="89"/>
                    <a:pt x="670" y="89"/>
                    <a:pt x="670" y="88"/>
                  </a:cubicBezTo>
                  <a:cubicBezTo>
                    <a:pt x="671" y="88"/>
                    <a:pt x="671" y="88"/>
                    <a:pt x="671" y="88"/>
                  </a:cubicBezTo>
                  <a:cubicBezTo>
                    <a:pt x="671" y="88"/>
                    <a:pt x="671" y="88"/>
                    <a:pt x="671" y="88"/>
                  </a:cubicBezTo>
                  <a:cubicBezTo>
                    <a:pt x="671" y="88"/>
                    <a:pt x="670" y="87"/>
                    <a:pt x="670" y="87"/>
                  </a:cubicBezTo>
                  <a:cubicBezTo>
                    <a:pt x="670" y="86"/>
                    <a:pt x="669" y="84"/>
                    <a:pt x="669" y="80"/>
                  </a:cubicBezTo>
                  <a:cubicBezTo>
                    <a:pt x="669" y="80"/>
                    <a:pt x="669" y="79"/>
                    <a:pt x="669" y="79"/>
                  </a:cubicBezTo>
                  <a:cubicBezTo>
                    <a:pt x="668" y="79"/>
                    <a:pt x="668" y="79"/>
                    <a:pt x="667" y="79"/>
                  </a:cubicBezTo>
                  <a:cubicBezTo>
                    <a:pt x="666" y="79"/>
                    <a:pt x="664" y="79"/>
                    <a:pt x="663" y="80"/>
                  </a:cubicBezTo>
                  <a:cubicBezTo>
                    <a:pt x="662" y="81"/>
                    <a:pt x="660" y="81"/>
                    <a:pt x="658" y="81"/>
                  </a:cubicBezTo>
                  <a:cubicBezTo>
                    <a:pt x="656" y="81"/>
                    <a:pt x="654" y="82"/>
                    <a:pt x="653" y="83"/>
                  </a:cubicBezTo>
                  <a:cubicBezTo>
                    <a:pt x="651" y="86"/>
                    <a:pt x="649" y="87"/>
                    <a:pt x="647" y="87"/>
                  </a:cubicBezTo>
                  <a:cubicBezTo>
                    <a:pt x="646" y="87"/>
                    <a:pt x="646" y="87"/>
                    <a:pt x="645" y="87"/>
                  </a:cubicBezTo>
                  <a:cubicBezTo>
                    <a:pt x="644" y="86"/>
                    <a:pt x="643" y="86"/>
                    <a:pt x="641" y="87"/>
                  </a:cubicBezTo>
                  <a:cubicBezTo>
                    <a:pt x="641" y="87"/>
                    <a:pt x="640" y="87"/>
                    <a:pt x="639" y="87"/>
                  </a:cubicBezTo>
                  <a:cubicBezTo>
                    <a:pt x="636" y="87"/>
                    <a:pt x="631" y="86"/>
                    <a:pt x="629" y="83"/>
                  </a:cubicBezTo>
                  <a:cubicBezTo>
                    <a:pt x="628" y="82"/>
                    <a:pt x="628" y="81"/>
                    <a:pt x="628" y="80"/>
                  </a:cubicBezTo>
                  <a:cubicBezTo>
                    <a:pt x="628" y="79"/>
                    <a:pt x="628" y="78"/>
                    <a:pt x="627" y="77"/>
                  </a:cubicBezTo>
                  <a:cubicBezTo>
                    <a:pt x="627" y="76"/>
                    <a:pt x="627" y="76"/>
                    <a:pt x="627" y="75"/>
                  </a:cubicBezTo>
                  <a:cubicBezTo>
                    <a:pt x="626" y="74"/>
                    <a:pt x="626" y="72"/>
                    <a:pt x="626" y="70"/>
                  </a:cubicBezTo>
                  <a:cubicBezTo>
                    <a:pt x="626" y="70"/>
                    <a:pt x="625" y="70"/>
                    <a:pt x="624" y="70"/>
                  </a:cubicBezTo>
                  <a:cubicBezTo>
                    <a:pt x="622" y="69"/>
                    <a:pt x="620" y="69"/>
                    <a:pt x="618" y="67"/>
                  </a:cubicBezTo>
                  <a:cubicBezTo>
                    <a:pt x="618" y="66"/>
                    <a:pt x="617" y="65"/>
                    <a:pt x="616" y="65"/>
                  </a:cubicBezTo>
                  <a:cubicBezTo>
                    <a:pt x="613" y="63"/>
                    <a:pt x="610" y="62"/>
                    <a:pt x="609" y="62"/>
                  </a:cubicBezTo>
                  <a:cubicBezTo>
                    <a:pt x="609" y="62"/>
                    <a:pt x="609" y="62"/>
                    <a:pt x="609" y="62"/>
                  </a:cubicBezTo>
                  <a:cubicBezTo>
                    <a:pt x="608" y="62"/>
                    <a:pt x="608" y="62"/>
                    <a:pt x="608" y="62"/>
                  </a:cubicBezTo>
                  <a:cubicBezTo>
                    <a:pt x="607" y="62"/>
                    <a:pt x="606" y="62"/>
                    <a:pt x="604" y="61"/>
                  </a:cubicBezTo>
                  <a:cubicBezTo>
                    <a:pt x="603" y="60"/>
                    <a:pt x="600" y="58"/>
                    <a:pt x="597" y="58"/>
                  </a:cubicBezTo>
                  <a:cubicBezTo>
                    <a:pt x="595" y="58"/>
                    <a:pt x="593" y="57"/>
                    <a:pt x="592" y="56"/>
                  </a:cubicBezTo>
                  <a:cubicBezTo>
                    <a:pt x="590" y="54"/>
                    <a:pt x="591" y="51"/>
                    <a:pt x="591" y="49"/>
                  </a:cubicBezTo>
                  <a:cubicBezTo>
                    <a:pt x="591" y="49"/>
                    <a:pt x="590" y="45"/>
                    <a:pt x="589" y="44"/>
                  </a:cubicBezTo>
                  <a:cubicBezTo>
                    <a:pt x="587" y="41"/>
                    <a:pt x="586" y="39"/>
                    <a:pt x="585" y="37"/>
                  </a:cubicBezTo>
                  <a:cubicBezTo>
                    <a:pt x="585" y="36"/>
                    <a:pt x="585" y="35"/>
                    <a:pt x="584" y="34"/>
                  </a:cubicBezTo>
                  <a:cubicBezTo>
                    <a:pt x="582" y="32"/>
                    <a:pt x="580" y="29"/>
                    <a:pt x="579" y="23"/>
                  </a:cubicBezTo>
                  <a:cubicBezTo>
                    <a:pt x="578" y="19"/>
                    <a:pt x="577" y="18"/>
                    <a:pt x="575" y="17"/>
                  </a:cubicBezTo>
                  <a:cubicBezTo>
                    <a:pt x="574" y="16"/>
                    <a:pt x="573" y="15"/>
                    <a:pt x="573" y="12"/>
                  </a:cubicBezTo>
                  <a:cubicBezTo>
                    <a:pt x="574" y="11"/>
                    <a:pt x="572" y="10"/>
                    <a:pt x="570" y="8"/>
                  </a:cubicBezTo>
                  <a:cubicBezTo>
                    <a:pt x="569" y="7"/>
                    <a:pt x="567" y="7"/>
                    <a:pt x="566" y="5"/>
                  </a:cubicBezTo>
                  <a:cubicBezTo>
                    <a:pt x="566" y="5"/>
                    <a:pt x="564" y="5"/>
                    <a:pt x="562" y="4"/>
                  </a:cubicBezTo>
                  <a:cubicBezTo>
                    <a:pt x="559" y="4"/>
                    <a:pt x="556" y="3"/>
                    <a:pt x="553" y="2"/>
                  </a:cubicBezTo>
                  <a:cubicBezTo>
                    <a:pt x="551" y="1"/>
                    <a:pt x="550" y="1"/>
                    <a:pt x="548" y="1"/>
                  </a:cubicBezTo>
                  <a:cubicBezTo>
                    <a:pt x="546" y="1"/>
                    <a:pt x="546" y="1"/>
                    <a:pt x="546" y="1"/>
                  </a:cubicBezTo>
                  <a:cubicBezTo>
                    <a:pt x="545" y="1"/>
                    <a:pt x="543" y="1"/>
                    <a:pt x="541" y="0"/>
                  </a:cubicBezTo>
                  <a:cubicBezTo>
                    <a:pt x="539" y="0"/>
                    <a:pt x="534" y="0"/>
                    <a:pt x="530" y="1"/>
                  </a:cubicBezTo>
                  <a:cubicBezTo>
                    <a:pt x="529" y="1"/>
                    <a:pt x="529" y="1"/>
                    <a:pt x="528" y="1"/>
                  </a:cubicBezTo>
                  <a:cubicBezTo>
                    <a:pt x="527" y="1"/>
                    <a:pt x="525" y="2"/>
                    <a:pt x="525" y="2"/>
                  </a:cubicBezTo>
                  <a:cubicBezTo>
                    <a:pt x="525" y="2"/>
                    <a:pt x="525" y="2"/>
                    <a:pt x="524" y="2"/>
                  </a:cubicBezTo>
                  <a:cubicBezTo>
                    <a:pt x="524" y="1"/>
                    <a:pt x="523" y="1"/>
                    <a:pt x="522" y="1"/>
                  </a:cubicBezTo>
                  <a:cubicBezTo>
                    <a:pt x="517" y="1"/>
                    <a:pt x="514" y="3"/>
                    <a:pt x="512" y="5"/>
                  </a:cubicBezTo>
                  <a:cubicBezTo>
                    <a:pt x="511" y="7"/>
                    <a:pt x="511" y="8"/>
                    <a:pt x="511" y="8"/>
                  </a:cubicBezTo>
                  <a:cubicBezTo>
                    <a:pt x="511" y="8"/>
                    <a:pt x="511" y="8"/>
                    <a:pt x="511" y="8"/>
                  </a:cubicBezTo>
                  <a:cubicBezTo>
                    <a:pt x="512" y="8"/>
                    <a:pt x="512" y="8"/>
                    <a:pt x="512" y="8"/>
                  </a:cubicBezTo>
                  <a:cubicBezTo>
                    <a:pt x="512" y="8"/>
                    <a:pt x="513" y="8"/>
                    <a:pt x="513" y="8"/>
                  </a:cubicBezTo>
                  <a:cubicBezTo>
                    <a:pt x="515" y="9"/>
                    <a:pt x="516" y="14"/>
                    <a:pt x="517" y="18"/>
                  </a:cubicBezTo>
                  <a:cubicBezTo>
                    <a:pt x="518" y="21"/>
                    <a:pt x="513" y="25"/>
                    <a:pt x="511" y="26"/>
                  </a:cubicBezTo>
                  <a:cubicBezTo>
                    <a:pt x="510" y="26"/>
                    <a:pt x="506" y="33"/>
                    <a:pt x="505" y="35"/>
                  </a:cubicBezTo>
                  <a:cubicBezTo>
                    <a:pt x="505" y="36"/>
                    <a:pt x="504" y="38"/>
                    <a:pt x="502" y="40"/>
                  </a:cubicBezTo>
                  <a:cubicBezTo>
                    <a:pt x="501" y="42"/>
                    <a:pt x="500" y="45"/>
                    <a:pt x="500" y="46"/>
                  </a:cubicBezTo>
                  <a:cubicBezTo>
                    <a:pt x="500" y="47"/>
                    <a:pt x="500" y="48"/>
                    <a:pt x="499" y="50"/>
                  </a:cubicBezTo>
                  <a:cubicBezTo>
                    <a:pt x="498" y="52"/>
                    <a:pt x="495" y="53"/>
                    <a:pt x="493" y="53"/>
                  </a:cubicBezTo>
                  <a:cubicBezTo>
                    <a:pt x="492" y="53"/>
                    <a:pt x="489" y="55"/>
                    <a:pt x="487" y="56"/>
                  </a:cubicBezTo>
                  <a:cubicBezTo>
                    <a:pt x="487" y="57"/>
                    <a:pt x="487" y="57"/>
                    <a:pt x="486" y="57"/>
                  </a:cubicBezTo>
                  <a:cubicBezTo>
                    <a:pt x="485" y="58"/>
                    <a:pt x="484" y="59"/>
                    <a:pt x="483" y="59"/>
                  </a:cubicBezTo>
                  <a:cubicBezTo>
                    <a:pt x="482" y="59"/>
                    <a:pt x="481" y="59"/>
                    <a:pt x="481" y="59"/>
                  </a:cubicBezTo>
                  <a:cubicBezTo>
                    <a:pt x="480" y="59"/>
                    <a:pt x="480" y="59"/>
                    <a:pt x="480" y="59"/>
                  </a:cubicBezTo>
                  <a:cubicBezTo>
                    <a:pt x="479" y="59"/>
                    <a:pt x="479" y="59"/>
                    <a:pt x="479" y="59"/>
                  </a:cubicBezTo>
                  <a:cubicBezTo>
                    <a:pt x="479" y="59"/>
                    <a:pt x="479" y="59"/>
                    <a:pt x="478" y="59"/>
                  </a:cubicBezTo>
                  <a:cubicBezTo>
                    <a:pt x="478" y="59"/>
                    <a:pt x="478" y="59"/>
                    <a:pt x="478" y="59"/>
                  </a:cubicBezTo>
                  <a:cubicBezTo>
                    <a:pt x="477" y="59"/>
                    <a:pt x="477" y="59"/>
                    <a:pt x="477" y="59"/>
                  </a:cubicBezTo>
                  <a:cubicBezTo>
                    <a:pt x="476" y="59"/>
                    <a:pt x="476" y="59"/>
                    <a:pt x="476" y="59"/>
                  </a:cubicBezTo>
                  <a:cubicBezTo>
                    <a:pt x="476" y="58"/>
                    <a:pt x="475" y="58"/>
                    <a:pt x="475" y="58"/>
                  </a:cubicBezTo>
                  <a:cubicBezTo>
                    <a:pt x="475" y="58"/>
                    <a:pt x="474" y="58"/>
                    <a:pt x="474" y="58"/>
                  </a:cubicBezTo>
                  <a:cubicBezTo>
                    <a:pt x="474" y="58"/>
                    <a:pt x="473" y="58"/>
                    <a:pt x="473" y="58"/>
                  </a:cubicBezTo>
                  <a:cubicBezTo>
                    <a:pt x="473" y="58"/>
                    <a:pt x="473" y="57"/>
                    <a:pt x="472" y="57"/>
                  </a:cubicBezTo>
                  <a:cubicBezTo>
                    <a:pt x="472" y="57"/>
                    <a:pt x="472" y="57"/>
                    <a:pt x="472" y="57"/>
                  </a:cubicBezTo>
                  <a:cubicBezTo>
                    <a:pt x="471" y="57"/>
                    <a:pt x="471" y="57"/>
                    <a:pt x="471" y="57"/>
                  </a:cubicBezTo>
                  <a:cubicBezTo>
                    <a:pt x="471" y="56"/>
                    <a:pt x="470" y="56"/>
                    <a:pt x="470" y="56"/>
                  </a:cubicBezTo>
                  <a:cubicBezTo>
                    <a:pt x="470" y="56"/>
                    <a:pt x="470" y="56"/>
                    <a:pt x="470" y="55"/>
                  </a:cubicBezTo>
                  <a:cubicBezTo>
                    <a:pt x="470" y="55"/>
                    <a:pt x="469" y="55"/>
                    <a:pt x="469" y="55"/>
                  </a:cubicBezTo>
                  <a:lnTo>
                    <a:pt x="461"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7" name="Freeform 1135"/>
            <p:cNvSpPr>
              <a:spLocks/>
            </p:cNvSpPr>
            <p:nvPr/>
          </p:nvSpPr>
          <p:spPr bwMode="auto">
            <a:xfrm>
              <a:off x="4429" y="2104"/>
              <a:ext cx="22" cy="16"/>
            </a:xfrm>
            <a:custGeom>
              <a:avLst/>
              <a:gdLst>
                <a:gd name="T0" fmla="*/ 2 w 23"/>
                <a:gd name="T1" fmla="*/ 6 h 17"/>
                <a:gd name="T2" fmla="*/ 2 w 23"/>
                <a:gd name="T3" fmla="*/ 13 h 17"/>
                <a:gd name="T4" fmla="*/ 8 w 23"/>
                <a:gd name="T5" fmla="*/ 17 h 17"/>
                <a:gd name="T6" fmla="*/ 17 w 23"/>
                <a:gd name="T7" fmla="*/ 13 h 17"/>
                <a:gd name="T8" fmla="*/ 20 w 23"/>
                <a:gd name="T9" fmla="*/ 5 h 17"/>
                <a:gd name="T10" fmla="*/ 23 w 23"/>
                <a:gd name="T11" fmla="*/ 0 h 17"/>
                <a:gd name="T12" fmla="*/ 20 w 23"/>
                <a:gd name="T13" fmla="*/ 0 h 17"/>
                <a:gd name="T14" fmla="*/ 15 w 23"/>
                <a:gd name="T15" fmla="*/ 0 h 17"/>
                <a:gd name="T16" fmla="*/ 11 w 23"/>
                <a:gd name="T17" fmla="*/ 1 h 17"/>
                <a:gd name="T18" fmla="*/ 2 w 23"/>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7">
                  <a:moveTo>
                    <a:pt x="2" y="6"/>
                  </a:moveTo>
                  <a:cubicBezTo>
                    <a:pt x="0" y="8"/>
                    <a:pt x="0" y="11"/>
                    <a:pt x="2" y="13"/>
                  </a:cubicBezTo>
                  <a:cubicBezTo>
                    <a:pt x="3" y="15"/>
                    <a:pt x="5" y="17"/>
                    <a:pt x="8" y="17"/>
                  </a:cubicBezTo>
                  <a:cubicBezTo>
                    <a:pt x="12" y="17"/>
                    <a:pt x="17" y="14"/>
                    <a:pt x="17" y="13"/>
                  </a:cubicBezTo>
                  <a:cubicBezTo>
                    <a:pt x="17" y="10"/>
                    <a:pt x="19" y="8"/>
                    <a:pt x="20" y="5"/>
                  </a:cubicBezTo>
                  <a:cubicBezTo>
                    <a:pt x="21" y="4"/>
                    <a:pt x="23" y="2"/>
                    <a:pt x="23" y="0"/>
                  </a:cubicBezTo>
                  <a:cubicBezTo>
                    <a:pt x="22" y="0"/>
                    <a:pt x="22" y="0"/>
                    <a:pt x="20" y="0"/>
                  </a:cubicBezTo>
                  <a:cubicBezTo>
                    <a:pt x="18" y="0"/>
                    <a:pt x="16" y="0"/>
                    <a:pt x="15" y="0"/>
                  </a:cubicBezTo>
                  <a:cubicBezTo>
                    <a:pt x="13" y="0"/>
                    <a:pt x="12" y="1"/>
                    <a:pt x="11" y="1"/>
                  </a:cubicBezTo>
                  <a:cubicBezTo>
                    <a:pt x="9" y="1"/>
                    <a:pt x="4"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8" name="Freeform 1136"/>
            <p:cNvSpPr>
              <a:spLocks/>
            </p:cNvSpPr>
            <p:nvPr/>
          </p:nvSpPr>
          <p:spPr bwMode="auto">
            <a:xfrm>
              <a:off x="4553" y="2045"/>
              <a:ext cx="20" cy="30"/>
            </a:xfrm>
            <a:custGeom>
              <a:avLst/>
              <a:gdLst>
                <a:gd name="T0" fmla="*/ 6 w 21"/>
                <a:gd name="T1" fmla="*/ 32 h 32"/>
                <a:gd name="T2" fmla="*/ 19 w 21"/>
                <a:gd name="T3" fmla="*/ 1 h 32"/>
                <a:gd name="T4" fmla="*/ 18 w 21"/>
                <a:gd name="T5" fmla="*/ 0 h 32"/>
                <a:gd name="T6" fmla="*/ 3 w 21"/>
                <a:gd name="T7" fmla="*/ 16 h 32"/>
                <a:gd name="T8" fmla="*/ 6 w 21"/>
                <a:gd name="T9" fmla="*/ 32 h 32"/>
              </a:gdLst>
              <a:ahLst/>
              <a:cxnLst>
                <a:cxn ang="0">
                  <a:pos x="T0" y="T1"/>
                </a:cxn>
                <a:cxn ang="0">
                  <a:pos x="T2" y="T3"/>
                </a:cxn>
                <a:cxn ang="0">
                  <a:pos x="T4" y="T5"/>
                </a:cxn>
                <a:cxn ang="0">
                  <a:pos x="T6" y="T7"/>
                </a:cxn>
                <a:cxn ang="0">
                  <a:pos x="T8" y="T9"/>
                </a:cxn>
              </a:cxnLst>
              <a:rect l="0" t="0" r="r" b="b"/>
              <a:pathLst>
                <a:path w="21" h="32">
                  <a:moveTo>
                    <a:pt x="6" y="32"/>
                  </a:moveTo>
                  <a:cubicBezTo>
                    <a:pt x="10" y="28"/>
                    <a:pt x="21" y="4"/>
                    <a:pt x="19" y="1"/>
                  </a:cubicBezTo>
                  <a:cubicBezTo>
                    <a:pt x="19" y="0"/>
                    <a:pt x="18" y="0"/>
                    <a:pt x="18" y="0"/>
                  </a:cubicBezTo>
                  <a:cubicBezTo>
                    <a:pt x="14" y="0"/>
                    <a:pt x="5" y="6"/>
                    <a:pt x="3" y="16"/>
                  </a:cubicBezTo>
                  <a:cubicBezTo>
                    <a:pt x="0" y="26"/>
                    <a:pt x="4" y="31"/>
                    <a:pt x="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9" name="Freeform 1137"/>
            <p:cNvSpPr>
              <a:spLocks/>
            </p:cNvSpPr>
            <p:nvPr/>
          </p:nvSpPr>
          <p:spPr bwMode="auto">
            <a:xfrm>
              <a:off x="4573" y="2218"/>
              <a:ext cx="48" cy="44"/>
            </a:xfrm>
            <a:custGeom>
              <a:avLst/>
              <a:gdLst>
                <a:gd name="T0" fmla="*/ 43 w 51"/>
                <a:gd name="T1" fmla="*/ 0 h 46"/>
                <a:gd name="T2" fmla="*/ 41 w 51"/>
                <a:gd name="T3" fmla="*/ 1 h 46"/>
                <a:gd name="T4" fmla="*/ 41 w 51"/>
                <a:gd name="T5" fmla="*/ 2 h 46"/>
                <a:gd name="T6" fmla="*/ 42 w 51"/>
                <a:gd name="T7" fmla="*/ 6 h 46"/>
                <a:gd name="T8" fmla="*/ 38 w 51"/>
                <a:gd name="T9" fmla="*/ 8 h 46"/>
                <a:gd name="T10" fmla="*/ 35 w 51"/>
                <a:gd name="T11" fmla="*/ 9 h 46"/>
                <a:gd name="T12" fmla="*/ 30 w 51"/>
                <a:gd name="T13" fmla="*/ 14 h 46"/>
                <a:gd name="T14" fmla="*/ 29 w 51"/>
                <a:gd name="T15" fmla="*/ 14 h 46"/>
                <a:gd name="T16" fmla="*/ 28 w 51"/>
                <a:gd name="T17" fmla="*/ 17 h 46"/>
                <a:gd name="T18" fmla="*/ 25 w 51"/>
                <a:gd name="T19" fmla="*/ 18 h 46"/>
                <a:gd name="T20" fmla="*/ 16 w 51"/>
                <a:gd name="T21" fmla="*/ 13 h 46"/>
                <a:gd name="T22" fmla="*/ 11 w 51"/>
                <a:gd name="T23" fmla="*/ 16 h 46"/>
                <a:gd name="T24" fmla="*/ 4 w 51"/>
                <a:gd name="T25" fmla="*/ 21 h 46"/>
                <a:gd name="T26" fmla="*/ 1 w 51"/>
                <a:gd name="T27" fmla="*/ 25 h 46"/>
                <a:gd name="T28" fmla="*/ 0 w 51"/>
                <a:gd name="T29" fmla="*/ 29 h 46"/>
                <a:gd name="T30" fmla="*/ 3 w 51"/>
                <a:gd name="T31" fmla="*/ 27 h 46"/>
                <a:gd name="T32" fmla="*/ 9 w 51"/>
                <a:gd name="T33" fmla="*/ 24 h 46"/>
                <a:gd name="T34" fmla="*/ 10 w 51"/>
                <a:gd name="T35" fmla="*/ 24 h 46"/>
                <a:gd name="T36" fmla="*/ 11 w 51"/>
                <a:gd name="T37" fmla="*/ 23 h 46"/>
                <a:gd name="T38" fmla="*/ 16 w 51"/>
                <a:gd name="T39" fmla="*/ 20 h 46"/>
                <a:gd name="T40" fmla="*/ 18 w 51"/>
                <a:gd name="T41" fmla="*/ 21 h 46"/>
                <a:gd name="T42" fmla="*/ 23 w 51"/>
                <a:gd name="T43" fmla="*/ 31 h 46"/>
                <a:gd name="T44" fmla="*/ 27 w 51"/>
                <a:gd name="T45" fmla="*/ 40 h 46"/>
                <a:gd name="T46" fmla="*/ 36 w 51"/>
                <a:gd name="T47" fmla="*/ 44 h 46"/>
                <a:gd name="T48" fmla="*/ 38 w 51"/>
                <a:gd name="T49" fmla="*/ 46 h 46"/>
                <a:gd name="T50" fmla="*/ 37 w 51"/>
                <a:gd name="T51" fmla="*/ 40 h 46"/>
                <a:gd name="T52" fmla="*/ 36 w 51"/>
                <a:gd name="T53" fmla="*/ 33 h 46"/>
                <a:gd name="T54" fmla="*/ 43 w 51"/>
                <a:gd name="T55" fmla="*/ 29 h 46"/>
                <a:gd name="T56" fmla="*/ 49 w 51"/>
                <a:gd name="T57" fmla="*/ 27 h 46"/>
                <a:gd name="T58" fmla="*/ 48 w 51"/>
                <a:gd name="T59" fmla="*/ 15 h 46"/>
                <a:gd name="T60" fmla="*/ 46 w 51"/>
                <a:gd name="T61" fmla="*/ 4 h 46"/>
                <a:gd name="T62" fmla="*/ 43 w 51"/>
                <a:gd name="T6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6">
                  <a:moveTo>
                    <a:pt x="43" y="0"/>
                  </a:moveTo>
                  <a:cubicBezTo>
                    <a:pt x="42" y="0"/>
                    <a:pt x="41" y="1"/>
                    <a:pt x="41" y="1"/>
                  </a:cubicBezTo>
                  <a:cubicBezTo>
                    <a:pt x="41" y="1"/>
                    <a:pt x="41" y="2"/>
                    <a:pt x="41" y="2"/>
                  </a:cubicBezTo>
                  <a:cubicBezTo>
                    <a:pt x="42" y="3"/>
                    <a:pt x="43" y="4"/>
                    <a:pt x="42" y="6"/>
                  </a:cubicBezTo>
                  <a:cubicBezTo>
                    <a:pt x="41" y="7"/>
                    <a:pt x="40" y="8"/>
                    <a:pt x="38" y="8"/>
                  </a:cubicBezTo>
                  <a:cubicBezTo>
                    <a:pt x="36" y="8"/>
                    <a:pt x="35" y="8"/>
                    <a:pt x="35" y="9"/>
                  </a:cubicBezTo>
                  <a:cubicBezTo>
                    <a:pt x="35" y="13"/>
                    <a:pt x="31" y="14"/>
                    <a:pt x="30" y="14"/>
                  </a:cubicBezTo>
                  <a:cubicBezTo>
                    <a:pt x="29" y="14"/>
                    <a:pt x="29" y="14"/>
                    <a:pt x="29" y="14"/>
                  </a:cubicBezTo>
                  <a:cubicBezTo>
                    <a:pt x="29" y="15"/>
                    <a:pt x="28" y="16"/>
                    <a:pt x="28" y="17"/>
                  </a:cubicBezTo>
                  <a:cubicBezTo>
                    <a:pt x="27" y="17"/>
                    <a:pt x="27" y="18"/>
                    <a:pt x="25" y="18"/>
                  </a:cubicBezTo>
                  <a:cubicBezTo>
                    <a:pt x="22" y="18"/>
                    <a:pt x="17" y="14"/>
                    <a:pt x="16" y="13"/>
                  </a:cubicBezTo>
                  <a:cubicBezTo>
                    <a:pt x="15" y="13"/>
                    <a:pt x="13" y="15"/>
                    <a:pt x="11" y="16"/>
                  </a:cubicBezTo>
                  <a:cubicBezTo>
                    <a:pt x="9" y="18"/>
                    <a:pt x="7" y="20"/>
                    <a:pt x="4" y="21"/>
                  </a:cubicBezTo>
                  <a:cubicBezTo>
                    <a:pt x="3" y="21"/>
                    <a:pt x="2" y="23"/>
                    <a:pt x="1" y="25"/>
                  </a:cubicBezTo>
                  <a:cubicBezTo>
                    <a:pt x="0" y="26"/>
                    <a:pt x="0" y="28"/>
                    <a:pt x="0" y="29"/>
                  </a:cubicBezTo>
                  <a:cubicBezTo>
                    <a:pt x="1" y="28"/>
                    <a:pt x="2" y="28"/>
                    <a:pt x="3" y="27"/>
                  </a:cubicBezTo>
                  <a:cubicBezTo>
                    <a:pt x="5" y="25"/>
                    <a:pt x="6" y="24"/>
                    <a:pt x="9" y="24"/>
                  </a:cubicBezTo>
                  <a:cubicBezTo>
                    <a:pt x="10" y="24"/>
                    <a:pt x="10" y="24"/>
                    <a:pt x="10" y="24"/>
                  </a:cubicBezTo>
                  <a:cubicBezTo>
                    <a:pt x="10" y="24"/>
                    <a:pt x="11" y="23"/>
                    <a:pt x="11" y="23"/>
                  </a:cubicBezTo>
                  <a:cubicBezTo>
                    <a:pt x="12" y="22"/>
                    <a:pt x="13" y="20"/>
                    <a:pt x="16" y="20"/>
                  </a:cubicBezTo>
                  <a:cubicBezTo>
                    <a:pt x="17" y="20"/>
                    <a:pt x="17" y="20"/>
                    <a:pt x="18" y="21"/>
                  </a:cubicBezTo>
                  <a:cubicBezTo>
                    <a:pt x="22" y="21"/>
                    <a:pt x="23" y="26"/>
                    <a:pt x="23" y="31"/>
                  </a:cubicBezTo>
                  <a:cubicBezTo>
                    <a:pt x="24" y="36"/>
                    <a:pt x="25" y="40"/>
                    <a:pt x="27" y="40"/>
                  </a:cubicBezTo>
                  <a:cubicBezTo>
                    <a:pt x="32" y="41"/>
                    <a:pt x="35" y="43"/>
                    <a:pt x="36" y="44"/>
                  </a:cubicBezTo>
                  <a:cubicBezTo>
                    <a:pt x="37" y="45"/>
                    <a:pt x="38" y="46"/>
                    <a:pt x="38" y="46"/>
                  </a:cubicBezTo>
                  <a:cubicBezTo>
                    <a:pt x="38" y="45"/>
                    <a:pt x="38" y="42"/>
                    <a:pt x="37" y="40"/>
                  </a:cubicBezTo>
                  <a:cubicBezTo>
                    <a:pt x="37" y="37"/>
                    <a:pt x="36" y="35"/>
                    <a:pt x="36" y="33"/>
                  </a:cubicBezTo>
                  <a:cubicBezTo>
                    <a:pt x="37" y="30"/>
                    <a:pt x="40" y="30"/>
                    <a:pt x="43" y="29"/>
                  </a:cubicBezTo>
                  <a:cubicBezTo>
                    <a:pt x="45" y="29"/>
                    <a:pt x="47" y="29"/>
                    <a:pt x="49" y="27"/>
                  </a:cubicBezTo>
                  <a:cubicBezTo>
                    <a:pt x="51" y="25"/>
                    <a:pt x="49" y="20"/>
                    <a:pt x="48" y="15"/>
                  </a:cubicBezTo>
                  <a:cubicBezTo>
                    <a:pt x="47" y="11"/>
                    <a:pt x="46" y="7"/>
                    <a:pt x="46" y="4"/>
                  </a:cubicBezTo>
                  <a:cubicBezTo>
                    <a:pt x="46" y="1"/>
                    <a:pt x="44"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0" name="Freeform 1138"/>
            <p:cNvSpPr>
              <a:spLocks/>
            </p:cNvSpPr>
            <p:nvPr/>
          </p:nvSpPr>
          <p:spPr bwMode="auto">
            <a:xfrm>
              <a:off x="4551" y="2121"/>
              <a:ext cx="25" cy="49"/>
            </a:xfrm>
            <a:custGeom>
              <a:avLst/>
              <a:gdLst>
                <a:gd name="T0" fmla="*/ 6 w 26"/>
                <a:gd name="T1" fmla="*/ 40 h 51"/>
                <a:gd name="T2" fmla="*/ 6 w 26"/>
                <a:gd name="T3" fmla="*/ 49 h 51"/>
                <a:gd name="T4" fmla="*/ 6 w 26"/>
                <a:gd name="T5" fmla="*/ 50 h 51"/>
                <a:gd name="T6" fmla="*/ 9 w 26"/>
                <a:gd name="T7" fmla="*/ 51 h 51"/>
                <a:gd name="T8" fmla="*/ 15 w 26"/>
                <a:gd name="T9" fmla="*/ 50 h 51"/>
                <a:gd name="T10" fmla="*/ 18 w 26"/>
                <a:gd name="T11" fmla="*/ 49 h 51"/>
                <a:gd name="T12" fmla="*/ 18 w 26"/>
                <a:gd name="T13" fmla="*/ 46 h 51"/>
                <a:gd name="T14" fmla="*/ 16 w 26"/>
                <a:gd name="T15" fmla="*/ 40 h 51"/>
                <a:gd name="T16" fmla="*/ 22 w 26"/>
                <a:gd name="T17" fmla="*/ 24 h 51"/>
                <a:gd name="T18" fmla="*/ 24 w 26"/>
                <a:gd name="T19" fmla="*/ 22 h 51"/>
                <a:gd name="T20" fmla="*/ 24 w 26"/>
                <a:gd name="T21" fmla="*/ 11 h 51"/>
                <a:gd name="T22" fmla="*/ 22 w 26"/>
                <a:gd name="T23" fmla="*/ 4 h 51"/>
                <a:gd name="T24" fmla="*/ 23 w 26"/>
                <a:gd name="T25" fmla="*/ 3 h 51"/>
                <a:gd name="T26" fmla="*/ 16 w 26"/>
                <a:gd name="T27" fmla="*/ 2 h 51"/>
                <a:gd name="T28" fmla="*/ 7 w 26"/>
                <a:gd name="T29" fmla="*/ 1 h 51"/>
                <a:gd name="T30" fmla="*/ 6 w 26"/>
                <a:gd name="T31" fmla="*/ 16 h 51"/>
                <a:gd name="T32" fmla="*/ 5 w 26"/>
                <a:gd name="T33" fmla="*/ 27 h 51"/>
                <a:gd name="T34" fmla="*/ 0 w 26"/>
                <a:gd name="T35" fmla="*/ 27 h 51"/>
                <a:gd name="T36" fmla="*/ 2 w 26"/>
                <a:gd name="T37" fmla="*/ 38 h 51"/>
                <a:gd name="T38" fmla="*/ 6 w 26"/>
                <a:gd name="T39"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1">
                  <a:moveTo>
                    <a:pt x="6" y="40"/>
                  </a:moveTo>
                  <a:cubicBezTo>
                    <a:pt x="7" y="42"/>
                    <a:pt x="7" y="45"/>
                    <a:pt x="6" y="49"/>
                  </a:cubicBezTo>
                  <a:cubicBezTo>
                    <a:pt x="6" y="49"/>
                    <a:pt x="6" y="50"/>
                    <a:pt x="6" y="50"/>
                  </a:cubicBezTo>
                  <a:cubicBezTo>
                    <a:pt x="7" y="51"/>
                    <a:pt x="8" y="51"/>
                    <a:pt x="9" y="51"/>
                  </a:cubicBezTo>
                  <a:cubicBezTo>
                    <a:pt x="11" y="51"/>
                    <a:pt x="13" y="51"/>
                    <a:pt x="15" y="50"/>
                  </a:cubicBezTo>
                  <a:cubicBezTo>
                    <a:pt x="16" y="50"/>
                    <a:pt x="17" y="49"/>
                    <a:pt x="18" y="49"/>
                  </a:cubicBezTo>
                  <a:cubicBezTo>
                    <a:pt x="18" y="48"/>
                    <a:pt x="18" y="47"/>
                    <a:pt x="18" y="46"/>
                  </a:cubicBezTo>
                  <a:cubicBezTo>
                    <a:pt x="17" y="44"/>
                    <a:pt x="17" y="42"/>
                    <a:pt x="16" y="40"/>
                  </a:cubicBezTo>
                  <a:cubicBezTo>
                    <a:pt x="11" y="35"/>
                    <a:pt x="17" y="29"/>
                    <a:pt x="22" y="24"/>
                  </a:cubicBezTo>
                  <a:cubicBezTo>
                    <a:pt x="22" y="23"/>
                    <a:pt x="23" y="22"/>
                    <a:pt x="24" y="22"/>
                  </a:cubicBezTo>
                  <a:cubicBezTo>
                    <a:pt x="26" y="19"/>
                    <a:pt x="25" y="15"/>
                    <a:pt x="24" y="11"/>
                  </a:cubicBezTo>
                  <a:cubicBezTo>
                    <a:pt x="23" y="8"/>
                    <a:pt x="22" y="6"/>
                    <a:pt x="22" y="4"/>
                  </a:cubicBezTo>
                  <a:cubicBezTo>
                    <a:pt x="23" y="4"/>
                    <a:pt x="23" y="3"/>
                    <a:pt x="23" y="3"/>
                  </a:cubicBezTo>
                  <a:cubicBezTo>
                    <a:pt x="21" y="3"/>
                    <a:pt x="19" y="3"/>
                    <a:pt x="16" y="2"/>
                  </a:cubicBezTo>
                  <a:cubicBezTo>
                    <a:pt x="13" y="1"/>
                    <a:pt x="9" y="0"/>
                    <a:pt x="7" y="1"/>
                  </a:cubicBezTo>
                  <a:cubicBezTo>
                    <a:pt x="6" y="2"/>
                    <a:pt x="6" y="12"/>
                    <a:pt x="6" y="16"/>
                  </a:cubicBezTo>
                  <a:cubicBezTo>
                    <a:pt x="6" y="23"/>
                    <a:pt x="7" y="26"/>
                    <a:pt x="5" y="27"/>
                  </a:cubicBezTo>
                  <a:cubicBezTo>
                    <a:pt x="4" y="28"/>
                    <a:pt x="1" y="28"/>
                    <a:pt x="0" y="27"/>
                  </a:cubicBezTo>
                  <a:cubicBezTo>
                    <a:pt x="0" y="30"/>
                    <a:pt x="1" y="36"/>
                    <a:pt x="2" y="38"/>
                  </a:cubicBezTo>
                  <a:cubicBezTo>
                    <a:pt x="3" y="38"/>
                    <a:pt x="5" y="39"/>
                    <a:pt x="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1" name="Freeform 1139"/>
            <p:cNvSpPr>
              <a:spLocks/>
            </p:cNvSpPr>
            <p:nvPr/>
          </p:nvSpPr>
          <p:spPr bwMode="auto">
            <a:xfrm>
              <a:off x="4572" y="2169"/>
              <a:ext cx="38" cy="41"/>
            </a:xfrm>
            <a:custGeom>
              <a:avLst/>
              <a:gdLst>
                <a:gd name="T0" fmla="*/ 4 w 40"/>
                <a:gd name="T1" fmla="*/ 3 h 43"/>
                <a:gd name="T2" fmla="*/ 19 w 40"/>
                <a:gd name="T3" fmla="*/ 11 h 43"/>
                <a:gd name="T4" fmla="*/ 20 w 40"/>
                <a:gd name="T5" fmla="*/ 16 h 43"/>
                <a:gd name="T6" fmla="*/ 20 w 40"/>
                <a:gd name="T7" fmla="*/ 23 h 43"/>
                <a:gd name="T8" fmla="*/ 23 w 40"/>
                <a:gd name="T9" fmla="*/ 22 h 43"/>
                <a:gd name="T10" fmla="*/ 28 w 40"/>
                <a:gd name="T11" fmla="*/ 25 h 43"/>
                <a:gd name="T12" fmla="*/ 27 w 40"/>
                <a:gd name="T13" fmla="*/ 31 h 43"/>
                <a:gd name="T14" fmla="*/ 30 w 40"/>
                <a:gd name="T15" fmla="*/ 37 h 43"/>
                <a:gd name="T16" fmla="*/ 33 w 40"/>
                <a:gd name="T17" fmla="*/ 43 h 43"/>
                <a:gd name="T18" fmla="*/ 33 w 40"/>
                <a:gd name="T19" fmla="*/ 42 h 43"/>
                <a:gd name="T20" fmla="*/ 37 w 40"/>
                <a:gd name="T21" fmla="*/ 34 h 43"/>
                <a:gd name="T22" fmla="*/ 39 w 40"/>
                <a:gd name="T23" fmla="*/ 33 h 43"/>
                <a:gd name="T24" fmla="*/ 37 w 40"/>
                <a:gd name="T25" fmla="*/ 26 h 43"/>
                <a:gd name="T26" fmla="*/ 35 w 40"/>
                <a:gd name="T27" fmla="*/ 22 h 43"/>
                <a:gd name="T28" fmla="*/ 29 w 40"/>
                <a:gd name="T29" fmla="*/ 18 h 43"/>
                <a:gd name="T30" fmla="*/ 22 w 40"/>
                <a:gd name="T31" fmla="*/ 12 h 43"/>
                <a:gd name="T32" fmla="*/ 19 w 40"/>
                <a:gd name="T33" fmla="*/ 7 h 43"/>
                <a:gd name="T34" fmla="*/ 15 w 40"/>
                <a:gd name="T35" fmla="*/ 2 h 43"/>
                <a:gd name="T36" fmla="*/ 7 w 40"/>
                <a:gd name="T37" fmla="*/ 0 h 43"/>
                <a:gd name="T38" fmla="*/ 2 w 40"/>
                <a:gd name="T39" fmla="*/ 1 h 43"/>
                <a:gd name="T40" fmla="*/ 0 w 40"/>
                <a:gd name="T41" fmla="*/ 2 h 43"/>
                <a:gd name="T42" fmla="*/ 1 w 40"/>
                <a:gd name="T43" fmla="*/ 2 h 43"/>
                <a:gd name="T44" fmla="*/ 4 w 40"/>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43">
                  <a:moveTo>
                    <a:pt x="4" y="3"/>
                  </a:moveTo>
                  <a:cubicBezTo>
                    <a:pt x="9" y="2"/>
                    <a:pt x="16" y="7"/>
                    <a:pt x="19" y="11"/>
                  </a:cubicBezTo>
                  <a:cubicBezTo>
                    <a:pt x="20" y="13"/>
                    <a:pt x="20" y="15"/>
                    <a:pt x="20" y="16"/>
                  </a:cubicBezTo>
                  <a:cubicBezTo>
                    <a:pt x="19" y="18"/>
                    <a:pt x="19" y="22"/>
                    <a:pt x="20" y="23"/>
                  </a:cubicBezTo>
                  <a:cubicBezTo>
                    <a:pt x="21" y="23"/>
                    <a:pt x="22" y="22"/>
                    <a:pt x="23" y="22"/>
                  </a:cubicBezTo>
                  <a:cubicBezTo>
                    <a:pt x="25" y="22"/>
                    <a:pt x="27" y="23"/>
                    <a:pt x="28" y="25"/>
                  </a:cubicBezTo>
                  <a:cubicBezTo>
                    <a:pt x="29" y="27"/>
                    <a:pt x="29" y="29"/>
                    <a:pt x="27" y="31"/>
                  </a:cubicBezTo>
                  <a:cubicBezTo>
                    <a:pt x="27" y="33"/>
                    <a:pt x="27" y="34"/>
                    <a:pt x="30" y="37"/>
                  </a:cubicBezTo>
                  <a:cubicBezTo>
                    <a:pt x="31" y="39"/>
                    <a:pt x="32" y="41"/>
                    <a:pt x="33" y="43"/>
                  </a:cubicBezTo>
                  <a:cubicBezTo>
                    <a:pt x="33" y="42"/>
                    <a:pt x="33" y="42"/>
                    <a:pt x="33" y="42"/>
                  </a:cubicBezTo>
                  <a:cubicBezTo>
                    <a:pt x="32" y="37"/>
                    <a:pt x="34" y="36"/>
                    <a:pt x="37" y="34"/>
                  </a:cubicBezTo>
                  <a:cubicBezTo>
                    <a:pt x="37" y="34"/>
                    <a:pt x="38" y="34"/>
                    <a:pt x="39" y="33"/>
                  </a:cubicBezTo>
                  <a:cubicBezTo>
                    <a:pt x="40" y="32"/>
                    <a:pt x="40" y="31"/>
                    <a:pt x="37" y="26"/>
                  </a:cubicBezTo>
                  <a:cubicBezTo>
                    <a:pt x="37" y="24"/>
                    <a:pt x="36" y="23"/>
                    <a:pt x="35" y="22"/>
                  </a:cubicBezTo>
                  <a:cubicBezTo>
                    <a:pt x="34" y="20"/>
                    <a:pt x="32" y="19"/>
                    <a:pt x="29" y="18"/>
                  </a:cubicBezTo>
                  <a:cubicBezTo>
                    <a:pt x="26" y="17"/>
                    <a:pt x="22" y="16"/>
                    <a:pt x="22" y="12"/>
                  </a:cubicBezTo>
                  <a:cubicBezTo>
                    <a:pt x="22" y="10"/>
                    <a:pt x="21" y="9"/>
                    <a:pt x="19" y="7"/>
                  </a:cubicBezTo>
                  <a:cubicBezTo>
                    <a:pt x="17" y="6"/>
                    <a:pt x="15" y="4"/>
                    <a:pt x="15" y="2"/>
                  </a:cubicBezTo>
                  <a:cubicBezTo>
                    <a:pt x="14" y="2"/>
                    <a:pt x="11" y="0"/>
                    <a:pt x="7" y="0"/>
                  </a:cubicBezTo>
                  <a:cubicBezTo>
                    <a:pt x="5" y="0"/>
                    <a:pt x="3" y="0"/>
                    <a:pt x="2" y="1"/>
                  </a:cubicBezTo>
                  <a:cubicBezTo>
                    <a:pt x="1" y="1"/>
                    <a:pt x="1" y="2"/>
                    <a:pt x="0" y="2"/>
                  </a:cubicBezTo>
                  <a:cubicBezTo>
                    <a:pt x="0" y="2"/>
                    <a:pt x="1" y="2"/>
                    <a:pt x="1" y="2"/>
                  </a:cubicBezTo>
                  <a:cubicBezTo>
                    <a:pt x="1" y="3"/>
                    <a:pt x="2"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2" name="Freeform 1140"/>
            <p:cNvSpPr>
              <a:spLocks/>
            </p:cNvSpPr>
            <p:nvPr/>
          </p:nvSpPr>
          <p:spPr bwMode="auto">
            <a:xfrm>
              <a:off x="4571" y="2195"/>
              <a:ext cx="20" cy="28"/>
            </a:xfrm>
            <a:custGeom>
              <a:avLst/>
              <a:gdLst>
                <a:gd name="T0" fmla="*/ 19 w 21"/>
                <a:gd name="T1" fmla="*/ 15 h 30"/>
                <a:gd name="T2" fmla="*/ 18 w 21"/>
                <a:gd name="T3" fmla="*/ 15 h 30"/>
                <a:gd name="T4" fmla="*/ 17 w 21"/>
                <a:gd name="T5" fmla="*/ 14 h 30"/>
                <a:gd name="T6" fmla="*/ 17 w 21"/>
                <a:gd name="T7" fmla="*/ 11 h 30"/>
                <a:gd name="T8" fmla="*/ 15 w 21"/>
                <a:gd name="T9" fmla="*/ 8 h 30"/>
                <a:gd name="T10" fmla="*/ 2 w 21"/>
                <a:gd name="T11" fmla="*/ 0 h 30"/>
                <a:gd name="T12" fmla="*/ 1 w 21"/>
                <a:gd name="T13" fmla="*/ 3 h 30"/>
                <a:gd name="T14" fmla="*/ 2 w 21"/>
                <a:gd name="T15" fmla="*/ 12 h 30"/>
                <a:gd name="T16" fmla="*/ 3 w 21"/>
                <a:gd name="T17" fmla="*/ 11 h 30"/>
                <a:gd name="T18" fmla="*/ 6 w 21"/>
                <a:gd name="T19" fmla="*/ 10 h 30"/>
                <a:gd name="T20" fmla="*/ 9 w 21"/>
                <a:gd name="T21" fmla="*/ 8 h 30"/>
                <a:gd name="T22" fmla="*/ 11 w 21"/>
                <a:gd name="T23" fmla="*/ 10 h 30"/>
                <a:gd name="T24" fmla="*/ 11 w 21"/>
                <a:gd name="T25" fmla="*/ 21 h 30"/>
                <a:gd name="T26" fmla="*/ 10 w 21"/>
                <a:gd name="T27" fmla="*/ 27 h 30"/>
                <a:gd name="T28" fmla="*/ 11 w 21"/>
                <a:gd name="T29" fmla="*/ 30 h 30"/>
                <a:gd name="T30" fmla="*/ 12 w 21"/>
                <a:gd name="T31" fmla="*/ 30 h 30"/>
                <a:gd name="T32" fmla="*/ 15 w 21"/>
                <a:gd name="T33" fmla="*/ 27 h 30"/>
                <a:gd name="T34" fmla="*/ 21 w 21"/>
                <a:gd name="T35" fmla="*/ 15 h 30"/>
                <a:gd name="T36" fmla="*/ 21 w 21"/>
                <a:gd name="T37" fmla="*/ 15 h 30"/>
                <a:gd name="T38" fmla="*/ 19 w 21"/>
                <a:gd name="T3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0">
                  <a:moveTo>
                    <a:pt x="19" y="15"/>
                  </a:moveTo>
                  <a:cubicBezTo>
                    <a:pt x="18" y="15"/>
                    <a:pt x="18" y="15"/>
                    <a:pt x="18" y="15"/>
                  </a:cubicBezTo>
                  <a:cubicBezTo>
                    <a:pt x="17" y="14"/>
                    <a:pt x="17" y="14"/>
                    <a:pt x="17" y="14"/>
                  </a:cubicBezTo>
                  <a:cubicBezTo>
                    <a:pt x="16" y="13"/>
                    <a:pt x="17" y="12"/>
                    <a:pt x="17" y="11"/>
                  </a:cubicBezTo>
                  <a:cubicBezTo>
                    <a:pt x="17" y="11"/>
                    <a:pt x="16" y="10"/>
                    <a:pt x="15" y="8"/>
                  </a:cubicBezTo>
                  <a:cubicBezTo>
                    <a:pt x="11" y="4"/>
                    <a:pt x="5" y="0"/>
                    <a:pt x="2" y="0"/>
                  </a:cubicBezTo>
                  <a:cubicBezTo>
                    <a:pt x="2" y="0"/>
                    <a:pt x="1" y="1"/>
                    <a:pt x="1" y="3"/>
                  </a:cubicBezTo>
                  <a:cubicBezTo>
                    <a:pt x="0" y="7"/>
                    <a:pt x="1" y="11"/>
                    <a:pt x="2" y="12"/>
                  </a:cubicBezTo>
                  <a:cubicBezTo>
                    <a:pt x="2" y="12"/>
                    <a:pt x="3" y="11"/>
                    <a:pt x="3" y="11"/>
                  </a:cubicBezTo>
                  <a:cubicBezTo>
                    <a:pt x="6" y="11"/>
                    <a:pt x="6" y="11"/>
                    <a:pt x="6" y="10"/>
                  </a:cubicBezTo>
                  <a:cubicBezTo>
                    <a:pt x="7" y="8"/>
                    <a:pt x="8" y="8"/>
                    <a:pt x="9" y="8"/>
                  </a:cubicBezTo>
                  <a:cubicBezTo>
                    <a:pt x="10" y="8"/>
                    <a:pt x="11" y="9"/>
                    <a:pt x="11" y="10"/>
                  </a:cubicBezTo>
                  <a:cubicBezTo>
                    <a:pt x="12" y="12"/>
                    <a:pt x="14" y="18"/>
                    <a:pt x="11" y="21"/>
                  </a:cubicBezTo>
                  <a:cubicBezTo>
                    <a:pt x="9" y="22"/>
                    <a:pt x="9" y="25"/>
                    <a:pt x="10" y="27"/>
                  </a:cubicBezTo>
                  <a:cubicBezTo>
                    <a:pt x="10" y="29"/>
                    <a:pt x="11" y="29"/>
                    <a:pt x="11" y="30"/>
                  </a:cubicBezTo>
                  <a:cubicBezTo>
                    <a:pt x="12" y="30"/>
                    <a:pt x="12" y="30"/>
                    <a:pt x="12" y="30"/>
                  </a:cubicBezTo>
                  <a:cubicBezTo>
                    <a:pt x="12" y="30"/>
                    <a:pt x="13" y="29"/>
                    <a:pt x="15" y="27"/>
                  </a:cubicBezTo>
                  <a:cubicBezTo>
                    <a:pt x="18" y="23"/>
                    <a:pt x="21" y="17"/>
                    <a:pt x="21" y="15"/>
                  </a:cubicBezTo>
                  <a:cubicBezTo>
                    <a:pt x="21" y="15"/>
                    <a:pt x="21" y="15"/>
                    <a:pt x="21" y="15"/>
                  </a:cubicBezTo>
                  <a:cubicBezTo>
                    <a:pt x="20" y="15"/>
                    <a:pt x="20" y="15"/>
                    <a:pt x="1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3" name="Freeform 1141"/>
            <p:cNvSpPr>
              <a:spLocks/>
            </p:cNvSpPr>
            <p:nvPr/>
          </p:nvSpPr>
          <p:spPr bwMode="auto">
            <a:xfrm>
              <a:off x="4129" y="2220"/>
              <a:ext cx="20" cy="37"/>
            </a:xfrm>
            <a:custGeom>
              <a:avLst/>
              <a:gdLst>
                <a:gd name="T0" fmla="*/ 4 w 20"/>
                <a:gd name="T1" fmla="*/ 0 h 39"/>
                <a:gd name="T2" fmla="*/ 3 w 20"/>
                <a:gd name="T3" fmla="*/ 4 h 39"/>
                <a:gd name="T4" fmla="*/ 1 w 20"/>
                <a:gd name="T5" fmla="*/ 9 h 39"/>
                <a:gd name="T6" fmla="*/ 1 w 20"/>
                <a:gd name="T7" fmla="*/ 23 h 39"/>
                <a:gd name="T8" fmla="*/ 1 w 20"/>
                <a:gd name="T9" fmla="*/ 26 h 39"/>
                <a:gd name="T10" fmla="*/ 5 w 20"/>
                <a:gd name="T11" fmla="*/ 38 h 39"/>
                <a:gd name="T12" fmla="*/ 8 w 20"/>
                <a:gd name="T13" fmla="*/ 39 h 39"/>
                <a:gd name="T14" fmla="*/ 20 w 20"/>
                <a:gd name="T15" fmla="*/ 24 h 39"/>
                <a:gd name="T16" fmla="*/ 4 w 20"/>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9">
                  <a:moveTo>
                    <a:pt x="4" y="0"/>
                  </a:moveTo>
                  <a:cubicBezTo>
                    <a:pt x="3" y="0"/>
                    <a:pt x="3" y="2"/>
                    <a:pt x="3" y="4"/>
                  </a:cubicBezTo>
                  <a:cubicBezTo>
                    <a:pt x="2" y="5"/>
                    <a:pt x="2" y="7"/>
                    <a:pt x="1" y="9"/>
                  </a:cubicBezTo>
                  <a:cubicBezTo>
                    <a:pt x="0" y="13"/>
                    <a:pt x="0" y="17"/>
                    <a:pt x="1" y="23"/>
                  </a:cubicBezTo>
                  <a:cubicBezTo>
                    <a:pt x="1" y="24"/>
                    <a:pt x="1" y="25"/>
                    <a:pt x="1" y="26"/>
                  </a:cubicBezTo>
                  <a:cubicBezTo>
                    <a:pt x="1" y="31"/>
                    <a:pt x="2" y="36"/>
                    <a:pt x="5" y="38"/>
                  </a:cubicBezTo>
                  <a:cubicBezTo>
                    <a:pt x="6" y="39"/>
                    <a:pt x="7" y="39"/>
                    <a:pt x="8" y="39"/>
                  </a:cubicBezTo>
                  <a:cubicBezTo>
                    <a:pt x="12" y="39"/>
                    <a:pt x="19" y="31"/>
                    <a:pt x="20" y="24"/>
                  </a:cubicBezTo>
                  <a:cubicBezTo>
                    <a:pt x="20" y="16"/>
                    <a:pt x="7"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4" name="Freeform 1142"/>
            <p:cNvSpPr>
              <a:spLocks noEditPoints="1"/>
            </p:cNvSpPr>
            <p:nvPr/>
          </p:nvSpPr>
          <p:spPr bwMode="auto">
            <a:xfrm>
              <a:off x="3770" y="1652"/>
              <a:ext cx="434" cy="200"/>
            </a:xfrm>
            <a:custGeom>
              <a:avLst/>
              <a:gdLst>
                <a:gd name="T0" fmla="*/ 74 w 454"/>
                <a:gd name="T1" fmla="*/ 126 h 209"/>
                <a:gd name="T2" fmla="*/ 61 w 454"/>
                <a:gd name="T3" fmla="*/ 149 h 209"/>
                <a:gd name="T4" fmla="*/ 42 w 454"/>
                <a:gd name="T5" fmla="*/ 160 h 209"/>
                <a:gd name="T6" fmla="*/ 63 w 454"/>
                <a:gd name="T7" fmla="*/ 181 h 209"/>
                <a:gd name="T8" fmla="*/ 70 w 454"/>
                <a:gd name="T9" fmla="*/ 194 h 209"/>
                <a:gd name="T10" fmla="*/ 70 w 454"/>
                <a:gd name="T11" fmla="*/ 190 h 209"/>
                <a:gd name="T12" fmla="*/ 134 w 454"/>
                <a:gd name="T13" fmla="*/ 140 h 209"/>
                <a:gd name="T14" fmla="*/ 155 w 454"/>
                <a:gd name="T15" fmla="*/ 140 h 209"/>
                <a:gd name="T16" fmla="*/ 164 w 454"/>
                <a:gd name="T17" fmla="*/ 159 h 209"/>
                <a:gd name="T18" fmla="*/ 170 w 454"/>
                <a:gd name="T19" fmla="*/ 165 h 209"/>
                <a:gd name="T20" fmla="*/ 175 w 454"/>
                <a:gd name="T21" fmla="*/ 171 h 209"/>
                <a:gd name="T22" fmla="*/ 187 w 454"/>
                <a:gd name="T23" fmla="*/ 169 h 209"/>
                <a:gd name="T24" fmla="*/ 224 w 454"/>
                <a:gd name="T25" fmla="*/ 186 h 209"/>
                <a:gd name="T26" fmla="*/ 249 w 454"/>
                <a:gd name="T27" fmla="*/ 209 h 209"/>
                <a:gd name="T28" fmla="*/ 269 w 454"/>
                <a:gd name="T29" fmla="*/ 196 h 209"/>
                <a:gd name="T30" fmla="*/ 270 w 454"/>
                <a:gd name="T31" fmla="*/ 194 h 209"/>
                <a:gd name="T32" fmla="*/ 272 w 454"/>
                <a:gd name="T33" fmla="*/ 191 h 209"/>
                <a:gd name="T34" fmla="*/ 279 w 454"/>
                <a:gd name="T35" fmla="*/ 184 h 209"/>
                <a:gd name="T36" fmla="*/ 319 w 454"/>
                <a:gd name="T37" fmla="*/ 176 h 209"/>
                <a:gd name="T38" fmla="*/ 366 w 454"/>
                <a:gd name="T39" fmla="*/ 182 h 209"/>
                <a:gd name="T40" fmla="*/ 380 w 454"/>
                <a:gd name="T41" fmla="*/ 186 h 209"/>
                <a:gd name="T42" fmla="*/ 378 w 454"/>
                <a:gd name="T43" fmla="*/ 154 h 209"/>
                <a:gd name="T44" fmla="*/ 405 w 454"/>
                <a:gd name="T45" fmla="*/ 147 h 209"/>
                <a:gd name="T46" fmla="*/ 425 w 454"/>
                <a:gd name="T47" fmla="*/ 122 h 209"/>
                <a:gd name="T48" fmla="*/ 438 w 454"/>
                <a:gd name="T49" fmla="*/ 111 h 209"/>
                <a:gd name="T50" fmla="*/ 454 w 454"/>
                <a:gd name="T51" fmla="*/ 90 h 209"/>
                <a:gd name="T52" fmla="*/ 433 w 454"/>
                <a:gd name="T53" fmla="*/ 82 h 209"/>
                <a:gd name="T54" fmla="*/ 410 w 454"/>
                <a:gd name="T55" fmla="*/ 70 h 209"/>
                <a:gd name="T56" fmla="*/ 386 w 454"/>
                <a:gd name="T57" fmla="*/ 66 h 209"/>
                <a:gd name="T58" fmla="*/ 341 w 454"/>
                <a:gd name="T59" fmla="*/ 20 h 209"/>
                <a:gd name="T60" fmla="*/ 327 w 454"/>
                <a:gd name="T61" fmla="*/ 22 h 209"/>
                <a:gd name="T62" fmla="*/ 304 w 454"/>
                <a:gd name="T63" fmla="*/ 26 h 209"/>
                <a:gd name="T64" fmla="*/ 297 w 454"/>
                <a:gd name="T65" fmla="*/ 21 h 209"/>
                <a:gd name="T66" fmla="*/ 293 w 454"/>
                <a:gd name="T67" fmla="*/ 16 h 209"/>
                <a:gd name="T68" fmla="*/ 281 w 454"/>
                <a:gd name="T69" fmla="*/ 12 h 209"/>
                <a:gd name="T70" fmla="*/ 264 w 454"/>
                <a:gd name="T71" fmla="*/ 0 h 209"/>
                <a:gd name="T72" fmla="*/ 215 w 454"/>
                <a:gd name="T73" fmla="*/ 13 h 209"/>
                <a:gd name="T74" fmla="*/ 184 w 454"/>
                <a:gd name="T75" fmla="*/ 20 h 209"/>
                <a:gd name="T76" fmla="*/ 168 w 454"/>
                <a:gd name="T77" fmla="*/ 21 h 209"/>
                <a:gd name="T78" fmla="*/ 170 w 454"/>
                <a:gd name="T79" fmla="*/ 37 h 209"/>
                <a:gd name="T80" fmla="*/ 158 w 454"/>
                <a:gd name="T81" fmla="*/ 52 h 209"/>
                <a:gd name="T82" fmla="*/ 157 w 454"/>
                <a:gd name="T83" fmla="*/ 70 h 209"/>
                <a:gd name="T84" fmla="*/ 147 w 454"/>
                <a:gd name="T85" fmla="*/ 72 h 209"/>
                <a:gd name="T86" fmla="*/ 120 w 454"/>
                <a:gd name="T87" fmla="*/ 66 h 209"/>
                <a:gd name="T88" fmla="*/ 94 w 454"/>
                <a:gd name="T89" fmla="*/ 68 h 209"/>
                <a:gd name="T90" fmla="*/ 90 w 454"/>
                <a:gd name="T91" fmla="*/ 71 h 209"/>
                <a:gd name="T92" fmla="*/ 88 w 454"/>
                <a:gd name="T93" fmla="*/ 69 h 209"/>
                <a:gd name="T94" fmla="*/ 73 w 454"/>
                <a:gd name="T95" fmla="*/ 59 h 209"/>
                <a:gd name="T96" fmla="*/ 52 w 454"/>
                <a:gd name="T97" fmla="*/ 57 h 209"/>
                <a:gd name="T98" fmla="*/ 32 w 454"/>
                <a:gd name="T99" fmla="*/ 66 h 209"/>
                <a:gd name="T100" fmla="*/ 27 w 454"/>
                <a:gd name="T101" fmla="*/ 79 h 209"/>
                <a:gd name="T102" fmla="*/ 11 w 454"/>
                <a:gd name="T103" fmla="*/ 75 h 209"/>
                <a:gd name="T104" fmla="*/ 6 w 454"/>
                <a:gd name="T105" fmla="*/ 90 h 209"/>
                <a:gd name="T106" fmla="*/ 11 w 454"/>
                <a:gd name="T107" fmla="*/ 109 h 209"/>
                <a:gd name="T108" fmla="*/ 24 w 454"/>
                <a:gd name="T109" fmla="*/ 128 h 209"/>
                <a:gd name="T110" fmla="*/ 311 w 454"/>
                <a:gd name="T111" fmla="*/ 132 h 209"/>
                <a:gd name="T112" fmla="*/ 358 w 454"/>
                <a:gd name="T113" fmla="*/ 135 h 209"/>
                <a:gd name="T114" fmla="*/ 313 w 454"/>
                <a:gd name="T115" fmla="*/ 154 h 209"/>
                <a:gd name="T116" fmla="*/ 170 w 454"/>
                <a:gd name="T117" fmla="*/ 13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4" h="209">
                  <a:moveTo>
                    <a:pt x="30" y="130"/>
                  </a:moveTo>
                  <a:cubicBezTo>
                    <a:pt x="35" y="126"/>
                    <a:pt x="43" y="121"/>
                    <a:pt x="51" y="121"/>
                  </a:cubicBezTo>
                  <a:cubicBezTo>
                    <a:pt x="52" y="121"/>
                    <a:pt x="54" y="122"/>
                    <a:pt x="55" y="122"/>
                  </a:cubicBezTo>
                  <a:cubicBezTo>
                    <a:pt x="58" y="123"/>
                    <a:pt x="61" y="123"/>
                    <a:pt x="63" y="123"/>
                  </a:cubicBezTo>
                  <a:cubicBezTo>
                    <a:pt x="65" y="123"/>
                    <a:pt x="65" y="123"/>
                    <a:pt x="65" y="123"/>
                  </a:cubicBezTo>
                  <a:cubicBezTo>
                    <a:pt x="68" y="123"/>
                    <a:pt x="71" y="123"/>
                    <a:pt x="74" y="126"/>
                  </a:cubicBezTo>
                  <a:cubicBezTo>
                    <a:pt x="76" y="130"/>
                    <a:pt x="76" y="134"/>
                    <a:pt x="75" y="138"/>
                  </a:cubicBezTo>
                  <a:cubicBezTo>
                    <a:pt x="75" y="140"/>
                    <a:pt x="75" y="142"/>
                    <a:pt x="75" y="143"/>
                  </a:cubicBezTo>
                  <a:cubicBezTo>
                    <a:pt x="76" y="144"/>
                    <a:pt x="76" y="146"/>
                    <a:pt x="75" y="147"/>
                  </a:cubicBezTo>
                  <a:cubicBezTo>
                    <a:pt x="74" y="148"/>
                    <a:pt x="71" y="149"/>
                    <a:pt x="67" y="149"/>
                  </a:cubicBezTo>
                  <a:cubicBezTo>
                    <a:pt x="65" y="149"/>
                    <a:pt x="64" y="149"/>
                    <a:pt x="62" y="149"/>
                  </a:cubicBezTo>
                  <a:cubicBezTo>
                    <a:pt x="62" y="149"/>
                    <a:pt x="61" y="149"/>
                    <a:pt x="61" y="149"/>
                  </a:cubicBezTo>
                  <a:cubicBezTo>
                    <a:pt x="56" y="149"/>
                    <a:pt x="52" y="150"/>
                    <a:pt x="50" y="151"/>
                  </a:cubicBezTo>
                  <a:cubicBezTo>
                    <a:pt x="51" y="152"/>
                    <a:pt x="51" y="152"/>
                    <a:pt x="51" y="152"/>
                  </a:cubicBezTo>
                  <a:cubicBezTo>
                    <a:pt x="52" y="155"/>
                    <a:pt x="53" y="158"/>
                    <a:pt x="52" y="160"/>
                  </a:cubicBezTo>
                  <a:cubicBezTo>
                    <a:pt x="51" y="162"/>
                    <a:pt x="49" y="162"/>
                    <a:pt x="46" y="160"/>
                  </a:cubicBezTo>
                  <a:cubicBezTo>
                    <a:pt x="44" y="159"/>
                    <a:pt x="42" y="159"/>
                    <a:pt x="42" y="160"/>
                  </a:cubicBezTo>
                  <a:cubicBezTo>
                    <a:pt x="42" y="160"/>
                    <a:pt x="42" y="160"/>
                    <a:pt x="42" y="160"/>
                  </a:cubicBezTo>
                  <a:cubicBezTo>
                    <a:pt x="46" y="160"/>
                    <a:pt x="52" y="165"/>
                    <a:pt x="52" y="169"/>
                  </a:cubicBezTo>
                  <a:cubicBezTo>
                    <a:pt x="52" y="174"/>
                    <a:pt x="53" y="176"/>
                    <a:pt x="53" y="176"/>
                  </a:cubicBezTo>
                  <a:cubicBezTo>
                    <a:pt x="53" y="176"/>
                    <a:pt x="54" y="176"/>
                    <a:pt x="54" y="176"/>
                  </a:cubicBezTo>
                  <a:cubicBezTo>
                    <a:pt x="56" y="176"/>
                    <a:pt x="57" y="177"/>
                    <a:pt x="58" y="179"/>
                  </a:cubicBezTo>
                  <a:cubicBezTo>
                    <a:pt x="59" y="180"/>
                    <a:pt x="60" y="181"/>
                    <a:pt x="61" y="181"/>
                  </a:cubicBezTo>
                  <a:cubicBezTo>
                    <a:pt x="62" y="181"/>
                    <a:pt x="62" y="181"/>
                    <a:pt x="63" y="181"/>
                  </a:cubicBezTo>
                  <a:cubicBezTo>
                    <a:pt x="66" y="181"/>
                    <a:pt x="69" y="182"/>
                    <a:pt x="70" y="184"/>
                  </a:cubicBezTo>
                  <a:cubicBezTo>
                    <a:pt x="70" y="185"/>
                    <a:pt x="71" y="187"/>
                    <a:pt x="68" y="190"/>
                  </a:cubicBezTo>
                  <a:cubicBezTo>
                    <a:pt x="68" y="190"/>
                    <a:pt x="67" y="192"/>
                    <a:pt x="68" y="193"/>
                  </a:cubicBezTo>
                  <a:cubicBezTo>
                    <a:pt x="68" y="195"/>
                    <a:pt x="68" y="197"/>
                    <a:pt x="69" y="198"/>
                  </a:cubicBezTo>
                  <a:cubicBezTo>
                    <a:pt x="69" y="197"/>
                    <a:pt x="69" y="195"/>
                    <a:pt x="70" y="194"/>
                  </a:cubicBezTo>
                  <a:cubicBezTo>
                    <a:pt x="70" y="194"/>
                    <a:pt x="70" y="194"/>
                    <a:pt x="70" y="194"/>
                  </a:cubicBezTo>
                  <a:cubicBezTo>
                    <a:pt x="70" y="193"/>
                    <a:pt x="70" y="193"/>
                    <a:pt x="69" y="193"/>
                  </a:cubicBezTo>
                  <a:cubicBezTo>
                    <a:pt x="69" y="193"/>
                    <a:pt x="69" y="193"/>
                    <a:pt x="69" y="192"/>
                  </a:cubicBezTo>
                  <a:cubicBezTo>
                    <a:pt x="69" y="192"/>
                    <a:pt x="69" y="192"/>
                    <a:pt x="70" y="192"/>
                  </a:cubicBezTo>
                  <a:cubicBezTo>
                    <a:pt x="70" y="192"/>
                    <a:pt x="70" y="191"/>
                    <a:pt x="70" y="191"/>
                  </a:cubicBezTo>
                  <a:cubicBezTo>
                    <a:pt x="70" y="191"/>
                    <a:pt x="70" y="191"/>
                    <a:pt x="70" y="191"/>
                  </a:cubicBezTo>
                  <a:cubicBezTo>
                    <a:pt x="70" y="190"/>
                    <a:pt x="70" y="190"/>
                    <a:pt x="70" y="190"/>
                  </a:cubicBezTo>
                  <a:cubicBezTo>
                    <a:pt x="72" y="187"/>
                    <a:pt x="78" y="186"/>
                    <a:pt x="83" y="186"/>
                  </a:cubicBezTo>
                  <a:cubicBezTo>
                    <a:pt x="88" y="186"/>
                    <a:pt x="95" y="193"/>
                    <a:pt x="99" y="198"/>
                  </a:cubicBezTo>
                  <a:cubicBezTo>
                    <a:pt x="100" y="200"/>
                    <a:pt x="102" y="200"/>
                    <a:pt x="103" y="199"/>
                  </a:cubicBezTo>
                  <a:cubicBezTo>
                    <a:pt x="105" y="149"/>
                    <a:pt x="105" y="149"/>
                    <a:pt x="105" y="149"/>
                  </a:cubicBezTo>
                  <a:cubicBezTo>
                    <a:pt x="134" y="141"/>
                    <a:pt x="134" y="141"/>
                    <a:pt x="134" y="141"/>
                  </a:cubicBezTo>
                  <a:cubicBezTo>
                    <a:pt x="134" y="141"/>
                    <a:pt x="134" y="141"/>
                    <a:pt x="134" y="140"/>
                  </a:cubicBezTo>
                  <a:cubicBezTo>
                    <a:pt x="136" y="137"/>
                    <a:pt x="139" y="137"/>
                    <a:pt x="140" y="137"/>
                  </a:cubicBezTo>
                  <a:cubicBezTo>
                    <a:pt x="142" y="137"/>
                    <a:pt x="144" y="138"/>
                    <a:pt x="146" y="139"/>
                  </a:cubicBezTo>
                  <a:cubicBezTo>
                    <a:pt x="146" y="137"/>
                    <a:pt x="148" y="134"/>
                    <a:pt x="151" y="134"/>
                  </a:cubicBezTo>
                  <a:cubicBezTo>
                    <a:pt x="151" y="134"/>
                    <a:pt x="151" y="134"/>
                    <a:pt x="151" y="134"/>
                  </a:cubicBezTo>
                  <a:cubicBezTo>
                    <a:pt x="153" y="134"/>
                    <a:pt x="154" y="135"/>
                    <a:pt x="154" y="136"/>
                  </a:cubicBezTo>
                  <a:cubicBezTo>
                    <a:pt x="155" y="137"/>
                    <a:pt x="155" y="139"/>
                    <a:pt x="155" y="140"/>
                  </a:cubicBezTo>
                  <a:cubicBezTo>
                    <a:pt x="155" y="141"/>
                    <a:pt x="155" y="141"/>
                    <a:pt x="155" y="141"/>
                  </a:cubicBezTo>
                  <a:cubicBezTo>
                    <a:pt x="156" y="141"/>
                    <a:pt x="157" y="142"/>
                    <a:pt x="158" y="144"/>
                  </a:cubicBezTo>
                  <a:cubicBezTo>
                    <a:pt x="160" y="147"/>
                    <a:pt x="163" y="152"/>
                    <a:pt x="162" y="157"/>
                  </a:cubicBezTo>
                  <a:cubicBezTo>
                    <a:pt x="162" y="157"/>
                    <a:pt x="162" y="157"/>
                    <a:pt x="162" y="157"/>
                  </a:cubicBezTo>
                  <a:cubicBezTo>
                    <a:pt x="163" y="158"/>
                    <a:pt x="163" y="158"/>
                    <a:pt x="163" y="158"/>
                  </a:cubicBezTo>
                  <a:cubicBezTo>
                    <a:pt x="163" y="158"/>
                    <a:pt x="164" y="159"/>
                    <a:pt x="164" y="159"/>
                  </a:cubicBezTo>
                  <a:cubicBezTo>
                    <a:pt x="164" y="159"/>
                    <a:pt x="165" y="159"/>
                    <a:pt x="165" y="160"/>
                  </a:cubicBezTo>
                  <a:cubicBezTo>
                    <a:pt x="165" y="160"/>
                    <a:pt x="166" y="160"/>
                    <a:pt x="166" y="161"/>
                  </a:cubicBezTo>
                  <a:cubicBezTo>
                    <a:pt x="166" y="161"/>
                    <a:pt x="167" y="161"/>
                    <a:pt x="167" y="162"/>
                  </a:cubicBezTo>
                  <a:cubicBezTo>
                    <a:pt x="167" y="162"/>
                    <a:pt x="168" y="162"/>
                    <a:pt x="168" y="163"/>
                  </a:cubicBezTo>
                  <a:cubicBezTo>
                    <a:pt x="168" y="163"/>
                    <a:pt x="169" y="163"/>
                    <a:pt x="169" y="164"/>
                  </a:cubicBezTo>
                  <a:cubicBezTo>
                    <a:pt x="169" y="164"/>
                    <a:pt x="170" y="165"/>
                    <a:pt x="170" y="165"/>
                  </a:cubicBezTo>
                  <a:cubicBezTo>
                    <a:pt x="170" y="165"/>
                    <a:pt x="170" y="166"/>
                    <a:pt x="171" y="166"/>
                  </a:cubicBezTo>
                  <a:cubicBezTo>
                    <a:pt x="171" y="166"/>
                    <a:pt x="171" y="167"/>
                    <a:pt x="172" y="167"/>
                  </a:cubicBezTo>
                  <a:cubicBezTo>
                    <a:pt x="172" y="167"/>
                    <a:pt x="172" y="168"/>
                    <a:pt x="172" y="168"/>
                  </a:cubicBezTo>
                  <a:cubicBezTo>
                    <a:pt x="173" y="168"/>
                    <a:pt x="173" y="169"/>
                    <a:pt x="173" y="169"/>
                  </a:cubicBezTo>
                  <a:cubicBezTo>
                    <a:pt x="173" y="169"/>
                    <a:pt x="174" y="169"/>
                    <a:pt x="174" y="170"/>
                  </a:cubicBezTo>
                  <a:cubicBezTo>
                    <a:pt x="174" y="170"/>
                    <a:pt x="174" y="171"/>
                    <a:pt x="175" y="171"/>
                  </a:cubicBezTo>
                  <a:cubicBezTo>
                    <a:pt x="175" y="171"/>
                    <a:pt x="175" y="171"/>
                    <a:pt x="175" y="171"/>
                  </a:cubicBezTo>
                  <a:cubicBezTo>
                    <a:pt x="177" y="171"/>
                    <a:pt x="179" y="170"/>
                    <a:pt x="181" y="170"/>
                  </a:cubicBezTo>
                  <a:cubicBezTo>
                    <a:pt x="182" y="170"/>
                    <a:pt x="183" y="170"/>
                    <a:pt x="184" y="169"/>
                  </a:cubicBezTo>
                  <a:cubicBezTo>
                    <a:pt x="184" y="169"/>
                    <a:pt x="184" y="169"/>
                    <a:pt x="185" y="169"/>
                  </a:cubicBezTo>
                  <a:cubicBezTo>
                    <a:pt x="185" y="169"/>
                    <a:pt x="186" y="169"/>
                    <a:pt x="186" y="169"/>
                  </a:cubicBezTo>
                  <a:cubicBezTo>
                    <a:pt x="186" y="169"/>
                    <a:pt x="187" y="169"/>
                    <a:pt x="187" y="169"/>
                  </a:cubicBezTo>
                  <a:cubicBezTo>
                    <a:pt x="187" y="169"/>
                    <a:pt x="187" y="169"/>
                    <a:pt x="187" y="169"/>
                  </a:cubicBezTo>
                  <a:cubicBezTo>
                    <a:pt x="187" y="169"/>
                    <a:pt x="188" y="169"/>
                    <a:pt x="188" y="169"/>
                  </a:cubicBezTo>
                  <a:cubicBezTo>
                    <a:pt x="189" y="170"/>
                    <a:pt x="196" y="170"/>
                    <a:pt x="210" y="170"/>
                  </a:cubicBezTo>
                  <a:cubicBezTo>
                    <a:pt x="213" y="170"/>
                    <a:pt x="215" y="172"/>
                    <a:pt x="216" y="174"/>
                  </a:cubicBezTo>
                  <a:cubicBezTo>
                    <a:pt x="217" y="175"/>
                    <a:pt x="219" y="177"/>
                    <a:pt x="220" y="177"/>
                  </a:cubicBezTo>
                  <a:cubicBezTo>
                    <a:pt x="224" y="178"/>
                    <a:pt x="224" y="183"/>
                    <a:pt x="224" y="186"/>
                  </a:cubicBezTo>
                  <a:cubicBezTo>
                    <a:pt x="224" y="187"/>
                    <a:pt x="224" y="188"/>
                    <a:pt x="224" y="189"/>
                  </a:cubicBezTo>
                  <a:cubicBezTo>
                    <a:pt x="224" y="191"/>
                    <a:pt x="225" y="193"/>
                    <a:pt x="227" y="194"/>
                  </a:cubicBezTo>
                  <a:cubicBezTo>
                    <a:pt x="228" y="196"/>
                    <a:pt x="230" y="199"/>
                    <a:pt x="230" y="201"/>
                  </a:cubicBezTo>
                  <a:cubicBezTo>
                    <a:pt x="230" y="202"/>
                    <a:pt x="235" y="201"/>
                    <a:pt x="238" y="202"/>
                  </a:cubicBezTo>
                  <a:cubicBezTo>
                    <a:pt x="239" y="202"/>
                    <a:pt x="241" y="202"/>
                    <a:pt x="242" y="203"/>
                  </a:cubicBezTo>
                  <a:cubicBezTo>
                    <a:pt x="245" y="204"/>
                    <a:pt x="249" y="205"/>
                    <a:pt x="249" y="209"/>
                  </a:cubicBezTo>
                  <a:cubicBezTo>
                    <a:pt x="250" y="209"/>
                    <a:pt x="250" y="208"/>
                    <a:pt x="250" y="208"/>
                  </a:cubicBezTo>
                  <a:cubicBezTo>
                    <a:pt x="251" y="208"/>
                    <a:pt x="251" y="208"/>
                    <a:pt x="251" y="207"/>
                  </a:cubicBezTo>
                  <a:cubicBezTo>
                    <a:pt x="251" y="203"/>
                    <a:pt x="258" y="199"/>
                    <a:pt x="263" y="197"/>
                  </a:cubicBezTo>
                  <a:cubicBezTo>
                    <a:pt x="265" y="197"/>
                    <a:pt x="266" y="196"/>
                    <a:pt x="266" y="196"/>
                  </a:cubicBezTo>
                  <a:cubicBezTo>
                    <a:pt x="267" y="196"/>
                    <a:pt x="267" y="196"/>
                    <a:pt x="267" y="196"/>
                  </a:cubicBezTo>
                  <a:cubicBezTo>
                    <a:pt x="268" y="196"/>
                    <a:pt x="268" y="196"/>
                    <a:pt x="269" y="196"/>
                  </a:cubicBezTo>
                  <a:cubicBezTo>
                    <a:pt x="269" y="196"/>
                    <a:pt x="269" y="196"/>
                    <a:pt x="269" y="196"/>
                  </a:cubicBezTo>
                  <a:cubicBezTo>
                    <a:pt x="269" y="196"/>
                    <a:pt x="269" y="196"/>
                    <a:pt x="269" y="196"/>
                  </a:cubicBezTo>
                  <a:cubicBezTo>
                    <a:pt x="269" y="196"/>
                    <a:pt x="270" y="196"/>
                    <a:pt x="270" y="196"/>
                  </a:cubicBezTo>
                  <a:cubicBezTo>
                    <a:pt x="270" y="196"/>
                    <a:pt x="270" y="195"/>
                    <a:pt x="270" y="195"/>
                  </a:cubicBezTo>
                  <a:cubicBezTo>
                    <a:pt x="270" y="195"/>
                    <a:pt x="270" y="195"/>
                    <a:pt x="270" y="194"/>
                  </a:cubicBezTo>
                  <a:cubicBezTo>
                    <a:pt x="270" y="194"/>
                    <a:pt x="270" y="194"/>
                    <a:pt x="270" y="194"/>
                  </a:cubicBezTo>
                  <a:cubicBezTo>
                    <a:pt x="271" y="194"/>
                    <a:pt x="271" y="193"/>
                    <a:pt x="271" y="193"/>
                  </a:cubicBezTo>
                  <a:cubicBezTo>
                    <a:pt x="271" y="193"/>
                    <a:pt x="271" y="193"/>
                    <a:pt x="271" y="193"/>
                  </a:cubicBezTo>
                  <a:cubicBezTo>
                    <a:pt x="271" y="192"/>
                    <a:pt x="271" y="192"/>
                    <a:pt x="271" y="192"/>
                  </a:cubicBezTo>
                  <a:cubicBezTo>
                    <a:pt x="271" y="192"/>
                    <a:pt x="271" y="192"/>
                    <a:pt x="271" y="192"/>
                  </a:cubicBezTo>
                  <a:cubicBezTo>
                    <a:pt x="272" y="192"/>
                    <a:pt x="272" y="191"/>
                    <a:pt x="272" y="191"/>
                  </a:cubicBezTo>
                  <a:cubicBezTo>
                    <a:pt x="272" y="191"/>
                    <a:pt x="272" y="191"/>
                    <a:pt x="272" y="191"/>
                  </a:cubicBezTo>
                  <a:cubicBezTo>
                    <a:pt x="272" y="191"/>
                    <a:pt x="272" y="191"/>
                    <a:pt x="272" y="191"/>
                  </a:cubicBezTo>
                  <a:cubicBezTo>
                    <a:pt x="272" y="191"/>
                    <a:pt x="272" y="191"/>
                    <a:pt x="272" y="191"/>
                  </a:cubicBezTo>
                  <a:cubicBezTo>
                    <a:pt x="273" y="191"/>
                    <a:pt x="273" y="190"/>
                    <a:pt x="273" y="190"/>
                  </a:cubicBezTo>
                  <a:cubicBezTo>
                    <a:pt x="273" y="190"/>
                    <a:pt x="273" y="190"/>
                    <a:pt x="273" y="190"/>
                  </a:cubicBezTo>
                  <a:cubicBezTo>
                    <a:pt x="273" y="190"/>
                    <a:pt x="273" y="190"/>
                    <a:pt x="273" y="190"/>
                  </a:cubicBezTo>
                  <a:cubicBezTo>
                    <a:pt x="275" y="189"/>
                    <a:pt x="279" y="186"/>
                    <a:pt x="279" y="184"/>
                  </a:cubicBezTo>
                  <a:cubicBezTo>
                    <a:pt x="279" y="183"/>
                    <a:pt x="280" y="180"/>
                    <a:pt x="287" y="180"/>
                  </a:cubicBezTo>
                  <a:cubicBezTo>
                    <a:pt x="290" y="180"/>
                    <a:pt x="294" y="181"/>
                    <a:pt x="297" y="182"/>
                  </a:cubicBezTo>
                  <a:cubicBezTo>
                    <a:pt x="300" y="184"/>
                    <a:pt x="302" y="184"/>
                    <a:pt x="303" y="184"/>
                  </a:cubicBezTo>
                  <a:cubicBezTo>
                    <a:pt x="304" y="184"/>
                    <a:pt x="304" y="184"/>
                    <a:pt x="304" y="182"/>
                  </a:cubicBezTo>
                  <a:cubicBezTo>
                    <a:pt x="305" y="178"/>
                    <a:pt x="310" y="175"/>
                    <a:pt x="315" y="175"/>
                  </a:cubicBezTo>
                  <a:cubicBezTo>
                    <a:pt x="316" y="175"/>
                    <a:pt x="318" y="175"/>
                    <a:pt x="319" y="176"/>
                  </a:cubicBezTo>
                  <a:cubicBezTo>
                    <a:pt x="320" y="176"/>
                    <a:pt x="320" y="176"/>
                    <a:pt x="320" y="176"/>
                  </a:cubicBezTo>
                  <a:cubicBezTo>
                    <a:pt x="322" y="178"/>
                    <a:pt x="328" y="180"/>
                    <a:pt x="331" y="180"/>
                  </a:cubicBezTo>
                  <a:cubicBezTo>
                    <a:pt x="332" y="180"/>
                    <a:pt x="332" y="180"/>
                    <a:pt x="332" y="180"/>
                  </a:cubicBezTo>
                  <a:cubicBezTo>
                    <a:pt x="333" y="180"/>
                    <a:pt x="335" y="179"/>
                    <a:pt x="339" y="179"/>
                  </a:cubicBezTo>
                  <a:cubicBezTo>
                    <a:pt x="347" y="179"/>
                    <a:pt x="359" y="181"/>
                    <a:pt x="363" y="182"/>
                  </a:cubicBezTo>
                  <a:cubicBezTo>
                    <a:pt x="364" y="182"/>
                    <a:pt x="365" y="182"/>
                    <a:pt x="366" y="182"/>
                  </a:cubicBezTo>
                  <a:cubicBezTo>
                    <a:pt x="369" y="181"/>
                    <a:pt x="372" y="182"/>
                    <a:pt x="374" y="185"/>
                  </a:cubicBezTo>
                  <a:cubicBezTo>
                    <a:pt x="376" y="187"/>
                    <a:pt x="376" y="187"/>
                    <a:pt x="377" y="187"/>
                  </a:cubicBezTo>
                  <a:cubicBezTo>
                    <a:pt x="378" y="187"/>
                    <a:pt x="378" y="187"/>
                    <a:pt x="378" y="187"/>
                  </a:cubicBezTo>
                  <a:cubicBezTo>
                    <a:pt x="379" y="187"/>
                    <a:pt x="379" y="187"/>
                    <a:pt x="380" y="187"/>
                  </a:cubicBezTo>
                  <a:cubicBezTo>
                    <a:pt x="380" y="187"/>
                    <a:pt x="380" y="187"/>
                    <a:pt x="380" y="187"/>
                  </a:cubicBezTo>
                  <a:cubicBezTo>
                    <a:pt x="380" y="187"/>
                    <a:pt x="380" y="186"/>
                    <a:pt x="380" y="186"/>
                  </a:cubicBezTo>
                  <a:cubicBezTo>
                    <a:pt x="380" y="183"/>
                    <a:pt x="382" y="181"/>
                    <a:pt x="384" y="179"/>
                  </a:cubicBezTo>
                  <a:cubicBezTo>
                    <a:pt x="385" y="178"/>
                    <a:pt x="386" y="177"/>
                    <a:pt x="386" y="176"/>
                  </a:cubicBezTo>
                  <a:cubicBezTo>
                    <a:pt x="386" y="176"/>
                    <a:pt x="385" y="172"/>
                    <a:pt x="384" y="171"/>
                  </a:cubicBezTo>
                  <a:cubicBezTo>
                    <a:pt x="382" y="168"/>
                    <a:pt x="381" y="166"/>
                    <a:pt x="381" y="165"/>
                  </a:cubicBezTo>
                  <a:cubicBezTo>
                    <a:pt x="381" y="158"/>
                    <a:pt x="380" y="157"/>
                    <a:pt x="380" y="157"/>
                  </a:cubicBezTo>
                  <a:cubicBezTo>
                    <a:pt x="379" y="156"/>
                    <a:pt x="378" y="155"/>
                    <a:pt x="378" y="154"/>
                  </a:cubicBezTo>
                  <a:cubicBezTo>
                    <a:pt x="379" y="151"/>
                    <a:pt x="385" y="148"/>
                    <a:pt x="387" y="148"/>
                  </a:cubicBezTo>
                  <a:cubicBezTo>
                    <a:pt x="389" y="149"/>
                    <a:pt x="391" y="148"/>
                    <a:pt x="392" y="147"/>
                  </a:cubicBezTo>
                  <a:cubicBezTo>
                    <a:pt x="394" y="147"/>
                    <a:pt x="395" y="146"/>
                    <a:pt x="397" y="146"/>
                  </a:cubicBezTo>
                  <a:cubicBezTo>
                    <a:pt x="398" y="146"/>
                    <a:pt x="399" y="147"/>
                    <a:pt x="399" y="147"/>
                  </a:cubicBezTo>
                  <a:cubicBezTo>
                    <a:pt x="400" y="148"/>
                    <a:pt x="402" y="148"/>
                    <a:pt x="406" y="148"/>
                  </a:cubicBezTo>
                  <a:cubicBezTo>
                    <a:pt x="406" y="148"/>
                    <a:pt x="405" y="147"/>
                    <a:pt x="405" y="147"/>
                  </a:cubicBezTo>
                  <a:cubicBezTo>
                    <a:pt x="403" y="145"/>
                    <a:pt x="404" y="141"/>
                    <a:pt x="408" y="131"/>
                  </a:cubicBezTo>
                  <a:cubicBezTo>
                    <a:pt x="409" y="128"/>
                    <a:pt x="411" y="125"/>
                    <a:pt x="411" y="123"/>
                  </a:cubicBezTo>
                  <a:cubicBezTo>
                    <a:pt x="412" y="120"/>
                    <a:pt x="413" y="119"/>
                    <a:pt x="415" y="119"/>
                  </a:cubicBezTo>
                  <a:cubicBezTo>
                    <a:pt x="416" y="119"/>
                    <a:pt x="417" y="120"/>
                    <a:pt x="418" y="120"/>
                  </a:cubicBezTo>
                  <a:cubicBezTo>
                    <a:pt x="419" y="121"/>
                    <a:pt x="420" y="121"/>
                    <a:pt x="421" y="122"/>
                  </a:cubicBezTo>
                  <a:cubicBezTo>
                    <a:pt x="422" y="122"/>
                    <a:pt x="424" y="122"/>
                    <a:pt x="425" y="122"/>
                  </a:cubicBezTo>
                  <a:cubicBezTo>
                    <a:pt x="428" y="122"/>
                    <a:pt x="430" y="122"/>
                    <a:pt x="432" y="123"/>
                  </a:cubicBezTo>
                  <a:cubicBezTo>
                    <a:pt x="432" y="123"/>
                    <a:pt x="432" y="123"/>
                    <a:pt x="432" y="123"/>
                  </a:cubicBezTo>
                  <a:cubicBezTo>
                    <a:pt x="433" y="123"/>
                    <a:pt x="433" y="123"/>
                    <a:pt x="434" y="123"/>
                  </a:cubicBezTo>
                  <a:cubicBezTo>
                    <a:pt x="436" y="122"/>
                    <a:pt x="439" y="121"/>
                    <a:pt x="440" y="119"/>
                  </a:cubicBezTo>
                  <a:cubicBezTo>
                    <a:pt x="440" y="119"/>
                    <a:pt x="440" y="119"/>
                    <a:pt x="440" y="118"/>
                  </a:cubicBezTo>
                  <a:cubicBezTo>
                    <a:pt x="439" y="117"/>
                    <a:pt x="438" y="115"/>
                    <a:pt x="438" y="111"/>
                  </a:cubicBezTo>
                  <a:cubicBezTo>
                    <a:pt x="438" y="104"/>
                    <a:pt x="443" y="101"/>
                    <a:pt x="447" y="101"/>
                  </a:cubicBezTo>
                  <a:cubicBezTo>
                    <a:pt x="450" y="101"/>
                    <a:pt x="450" y="98"/>
                    <a:pt x="450" y="97"/>
                  </a:cubicBezTo>
                  <a:cubicBezTo>
                    <a:pt x="450" y="96"/>
                    <a:pt x="450" y="96"/>
                    <a:pt x="450" y="95"/>
                  </a:cubicBezTo>
                  <a:cubicBezTo>
                    <a:pt x="451" y="94"/>
                    <a:pt x="452" y="93"/>
                    <a:pt x="452" y="92"/>
                  </a:cubicBezTo>
                  <a:cubicBezTo>
                    <a:pt x="453" y="91"/>
                    <a:pt x="453" y="91"/>
                    <a:pt x="454" y="90"/>
                  </a:cubicBezTo>
                  <a:cubicBezTo>
                    <a:pt x="454" y="90"/>
                    <a:pt x="454" y="90"/>
                    <a:pt x="454" y="90"/>
                  </a:cubicBezTo>
                  <a:cubicBezTo>
                    <a:pt x="453" y="89"/>
                    <a:pt x="453" y="89"/>
                    <a:pt x="453" y="88"/>
                  </a:cubicBezTo>
                  <a:cubicBezTo>
                    <a:pt x="453" y="88"/>
                    <a:pt x="453" y="88"/>
                    <a:pt x="453" y="88"/>
                  </a:cubicBezTo>
                  <a:cubicBezTo>
                    <a:pt x="452" y="87"/>
                    <a:pt x="452" y="87"/>
                    <a:pt x="452" y="86"/>
                  </a:cubicBezTo>
                  <a:cubicBezTo>
                    <a:pt x="452" y="86"/>
                    <a:pt x="451" y="86"/>
                    <a:pt x="451" y="87"/>
                  </a:cubicBezTo>
                  <a:cubicBezTo>
                    <a:pt x="449" y="88"/>
                    <a:pt x="443" y="89"/>
                    <a:pt x="441" y="89"/>
                  </a:cubicBezTo>
                  <a:cubicBezTo>
                    <a:pt x="438" y="89"/>
                    <a:pt x="433" y="85"/>
                    <a:pt x="433" y="82"/>
                  </a:cubicBezTo>
                  <a:cubicBezTo>
                    <a:pt x="433" y="80"/>
                    <a:pt x="433" y="80"/>
                    <a:pt x="433" y="80"/>
                  </a:cubicBezTo>
                  <a:cubicBezTo>
                    <a:pt x="430" y="80"/>
                    <a:pt x="426" y="79"/>
                    <a:pt x="424" y="73"/>
                  </a:cubicBezTo>
                  <a:cubicBezTo>
                    <a:pt x="423" y="70"/>
                    <a:pt x="421" y="69"/>
                    <a:pt x="419" y="69"/>
                  </a:cubicBezTo>
                  <a:cubicBezTo>
                    <a:pt x="419" y="68"/>
                    <a:pt x="418" y="68"/>
                    <a:pt x="417" y="68"/>
                  </a:cubicBezTo>
                  <a:cubicBezTo>
                    <a:pt x="417" y="68"/>
                    <a:pt x="417" y="68"/>
                    <a:pt x="417" y="68"/>
                  </a:cubicBezTo>
                  <a:cubicBezTo>
                    <a:pt x="416" y="68"/>
                    <a:pt x="412" y="69"/>
                    <a:pt x="410" y="70"/>
                  </a:cubicBezTo>
                  <a:cubicBezTo>
                    <a:pt x="409" y="70"/>
                    <a:pt x="409" y="71"/>
                    <a:pt x="408" y="71"/>
                  </a:cubicBezTo>
                  <a:cubicBezTo>
                    <a:pt x="405" y="72"/>
                    <a:pt x="402" y="71"/>
                    <a:pt x="399" y="70"/>
                  </a:cubicBezTo>
                  <a:cubicBezTo>
                    <a:pt x="398" y="70"/>
                    <a:pt x="397" y="70"/>
                    <a:pt x="396" y="69"/>
                  </a:cubicBezTo>
                  <a:cubicBezTo>
                    <a:pt x="393" y="69"/>
                    <a:pt x="392" y="67"/>
                    <a:pt x="390" y="65"/>
                  </a:cubicBezTo>
                  <a:cubicBezTo>
                    <a:pt x="390" y="64"/>
                    <a:pt x="389" y="63"/>
                    <a:pt x="388" y="63"/>
                  </a:cubicBezTo>
                  <a:cubicBezTo>
                    <a:pt x="387" y="63"/>
                    <a:pt x="386" y="65"/>
                    <a:pt x="386" y="66"/>
                  </a:cubicBezTo>
                  <a:cubicBezTo>
                    <a:pt x="385" y="68"/>
                    <a:pt x="383" y="70"/>
                    <a:pt x="381" y="70"/>
                  </a:cubicBezTo>
                  <a:cubicBezTo>
                    <a:pt x="378" y="70"/>
                    <a:pt x="377" y="67"/>
                    <a:pt x="373" y="60"/>
                  </a:cubicBezTo>
                  <a:cubicBezTo>
                    <a:pt x="371" y="56"/>
                    <a:pt x="369" y="52"/>
                    <a:pt x="367" y="49"/>
                  </a:cubicBezTo>
                  <a:cubicBezTo>
                    <a:pt x="366" y="46"/>
                    <a:pt x="366" y="46"/>
                    <a:pt x="366" y="46"/>
                  </a:cubicBezTo>
                  <a:cubicBezTo>
                    <a:pt x="361" y="39"/>
                    <a:pt x="354" y="28"/>
                    <a:pt x="348" y="26"/>
                  </a:cubicBezTo>
                  <a:cubicBezTo>
                    <a:pt x="344" y="24"/>
                    <a:pt x="342" y="22"/>
                    <a:pt x="341" y="20"/>
                  </a:cubicBezTo>
                  <a:cubicBezTo>
                    <a:pt x="341" y="19"/>
                    <a:pt x="341" y="17"/>
                    <a:pt x="342" y="15"/>
                  </a:cubicBezTo>
                  <a:cubicBezTo>
                    <a:pt x="342" y="15"/>
                    <a:pt x="342" y="15"/>
                    <a:pt x="342" y="15"/>
                  </a:cubicBezTo>
                  <a:cubicBezTo>
                    <a:pt x="341" y="15"/>
                    <a:pt x="339" y="16"/>
                    <a:pt x="339" y="16"/>
                  </a:cubicBezTo>
                  <a:cubicBezTo>
                    <a:pt x="338" y="17"/>
                    <a:pt x="337" y="17"/>
                    <a:pt x="336" y="18"/>
                  </a:cubicBezTo>
                  <a:cubicBezTo>
                    <a:pt x="333" y="20"/>
                    <a:pt x="331" y="22"/>
                    <a:pt x="328" y="22"/>
                  </a:cubicBezTo>
                  <a:cubicBezTo>
                    <a:pt x="328" y="22"/>
                    <a:pt x="327" y="22"/>
                    <a:pt x="327" y="22"/>
                  </a:cubicBezTo>
                  <a:cubicBezTo>
                    <a:pt x="326" y="23"/>
                    <a:pt x="325" y="24"/>
                    <a:pt x="324" y="24"/>
                  </a:cubicBezTo>
                  <a:cubicBezTo>
                    <a:pt x="321" y="26"/>
                    <a:pt x="317" y="28"/>
                    <a:pt x="315" y="27"/>
                  </a:cubicBezTo>
                  <a:cubicBezTo>
                    <a:pt x="314" y="27"/>
                    <a:pt x="313" y="27"/>
                    <a:pt x="312" y="28"/>
                  </a:cubicBezTo>
                  <a:cubicBezTo>
                    <a:pt x="311" y="29"/>
                    <a:pt x="310" y="30"/>
                    <a:pt x="308" y="30"/>
                  </a:cubicBezTo>
                  <a:cubicBezTo>
                    <a:pt x="307" y="30"/>
                    <a:pt x="306" y="29"/>
                    <a:pt x="305" y="29"/>
                  </a:cubicBezTo>
                  <a:cubicBezTo>
                    <a:pt x="304" y="28"/>
                    <a:pt x="304" y="26"/>
                    <a:pt x="304" y="26"/>
                  </a:cubicBezTo>
                  <a:cubicBezTo>
                    <a:pt x="304" y="24"/>
                    <a:pt x="305" y="23"/>
                    <a:pt x="307" y="21"/>
                  </a:cubicBezTo>
                  <a:cubicBezTo>
                    <a:pt x="305" y="22"/>
                    <a:pt x="304" y="21"/>
                    <a:pt x="303" y="20"/>
                  </a:cubicBezTo>
                  <a:cubicBezTo>
                    <a:pt x="303" y="20"/>
                    <a:pt x="302" y="20"/>
                    <a:pt x="301" y="19"/>
                  </a:cubicBezTo>
                  <a:cubicBezTo>
                    <a:pt x="301" y="20"/>
                    <a:pt x="301" y="20"/>
                    <a:pt x="301" y="20"/>
                  </a:cubicBezTo>
                  <a:cubicBezTo>
                    <a:pt x="300" y="21"/>
                    <a:pt x="299" y="22"/>
                    <a:pt x="298" y="22"/>
                  </a:cubicBezTo>
                  <a:cubicBezTo>
                    <a:pt x="298" y="22"/>
                    <a:pt x="298" y="22"/>
                    <a:pt x="297" y="21"/>
                  </a:cubicBezTo>
                  <a:cubicBezTo>
                    <a:pt x="297" y="21"/>
                    <a:pt x="297" y="21"/>
                    <a:pt x="297" y="21"/>
                  </a:cubicBezTo>
                  <a:cubicBezTo>
                    <a:pt x="297" y="21"/>
                    <a:pt x="297" y="21"/>
                    <a:pt x="297" y="21"/>
                  </a:cubicBezTo>
                  <a:cubicBezTo>
                    <a:pt x="296" y="21"/>
                    <a:pt x="296" y="21"/>
                    <a:pt x="296" y="21"/>
                  </a:cubicBezTo>
                  <a:cubicBezTo>
                    <a:pt x="296" y="21"/>
                    <a:pt x="296" y="21"/>
                    <a:pt x="296" y="21"/>
                  </a:cubicBezTo>
                  <a:cubicBezTo>
                    <a:pt x="295" y="20"/>
                    <a:pt x="294" y="19"/>
                    <a:pt x="294" y="18"/>
                  </a:cubicBezTo>
                  <a:cubicBezTo>
                    <a:pt x="294" y="17"/>
                    <a:pt x="294" y="16"/>
                    <a:pt x="293" y="16"/>
                  </a:cubicBezTo>
                  <a:cubicBezTo>
                    <a:pt x="292" y="18"/>
                    <a:pt x="287" y="19"/>
                    <a:pt x="284" y="19"/>
                  </a:cubicBezTo>
                  <a:cubicBezTo>
                    <a:pt x="284" y="19"/>
                    <a:pt x="284" y="19"/>
                    <a:pt x="284" y="19"/>
                  </a:cubicBezTo>
                  <a:cubicBezTo>
                    <a:pt x="284" y="19"/>
                    <a:pt x="284" y="19"/>
                    <a:pt x="284" y="19"/>
                  </a:cubicBezTo>
                  <a:cubicBezTo>
                    <a:pt x="282" y="19"/>
                    <a:pt x="281" y="19"/>
                    <a:pt x="280" y="18"/>
                  </a:cubicBezTo>
                  <a:cubicBezTo>
                    <a:pt x="278" y="16"/>
                    <a:pt x="280" y="14"/>
                    <a:pt x="280" y="13"/>
                  </a:cubicBezTo>
                  <a:cubicBezTo>
                    <a:pt x="281" y="12"/>
                    <a:pt x="281" y="12"/>
                    <a:pt x="281" y="12"/>
                  </a:cubicBezTo>
                  <a:cubicBezTo>
                    <a:pt x="281" y="11"/>
                    <a:pt x="280" y="10"/>
                    <a:pt x="280" y="9"/>
                  </a:cubicBezTo>
                  <a:cubicBezTo>
                    <a:pt x="279" y="8"/>
                    <a:pt x="279" y="6"/>
                    <a:pt x="279" y="4"/>
                  </a:cubicBezTo>
                  <a:cubicBezTo>
                    <a:pt x="279" y="3"/>
                    <a:pt x="279" y="3"/>
                    <a:pt x="279" y="3"/>
                  </a:cubicBezTo>
                  <a:cubicBezTo>
                    <a:pt x="278" y="2"/>
                    <a:pt x="276" y="1"/>
                    <a:pt x="275" y="1"/>
                  </a:cubicBezTo>
                  <a:cubicBezTo>
                    <a:pt x="275" y="1"/>
                    <a:pt x="274" y="1"/>
                    <a:pt x="274" y="1"/>
                  </a:cubicBezTo>
                  <a:cubicBezTo>
                    <a:pt x="271" y="2"/>
                    <a:pt x="267" y="1"/>
                    <a:pt x="264" y="0"/>
                  </a:cubicBezTo>
                  <a:cubicBezTo>
                    <a:pt x="264" y="0"/>
                    <a:pt x="264" y="0"/>
                    <a:pt x="262" y="0"/>
                  </a:cubicBezTo>
                  <a:cubicBezTo>
                    <a:pt x="258" y="0"/>
                    <a:pt x="253" y="1"/>
                    <a:pt x="253" y="2"/>
                  </a:cubicBezTo>
                  <a:cubicBezTo>
                    <a:pt x="252" y="5"/>
                    <a:pt x="248" y="6"/>
                    <a:pt x="239" y="8"/>
                  </a:cubicBezTo>
                  <a:cubicBezTo>
                    <a:pt x="238" y="8"/>
                    <a:pt x="236" y="9"/>
                    <a:pt x="235" y="9"/>
                  </a:cubicBezTo>
                  <a:cubicBezTo>
                    <a:pt x="232" y="10"/>
                    <a:pt x="223" y="11"/>
                    <a:pt x="219" y="12"/>
                  </a:cubicBezTo>
                  <a:cubicBezTo>
                    <a:pt x="217" y="12"/>
                    <a:pt x="216" y="13"/>
                    <a:pt x="215" y="13"/>
                  </a:cubicBezTo>
                  <a:cubicBezTo>
                    <a:pt x="212" y="14"/>
                    <a:pt x="210" y="15"/>
                    <a:pt x="207" y="15"/>
                  </a:cubicBezTo>
                  <a:cubicBezTo>
                    <a:pt x="200" y="15"/>
                    <a:pt x="194" y="17"/>
                    <a:pt x="191" y="19"/>
                  </a:cubicBezTo>
                  <a:cubicBezTo>
                    <a:pt x="191" y="19"/>
                    <a:pt x="190" y="19"/>
                    <a:pt x="189" y="20"/>
                  </a:cubicBezTo>
                  <a:cubicBezTo>
                    <a:pt x="187" y="20"/>
                    <a:pt x="186" y="20"/>
                    <a:pt x="184" y="20"/>
                  </a:cubicBezTo>
                  <a:cubicBezTo>
                    <a:pt x="184" y="20"/>
                    <a:pt x="184" y="20"/>
                    <a:pt x="184" y="20"/>
                  </a:cubicBezTo>
                  <a:cubicBezTo>
                    <a:pt x="184" y="20"/>
                    <a:pt x="184" y="20"/>
                    <a:pt x="184" y="20"/>
                  </a:cubicBezTo>
                  <a:cubicBezTo>
                    <a:pt x="183" y="20"/>
                    <a:pt x="182" y="20"/>
                    <a:pt x="181" y="20"/>
                  </a:cubicBezTo>
                  <a:cubicBezTo>
                    <a:pt x="180" y="20"/>
                    <a:pt x="180" y="20"/>
                    <a:pt x="180" y="20"/>
                  </a:cubicBezTo>
                  <a:cubicBezTo>
                    <a:pt x="179" y="20"/>
                    <a:pt x="178" y="20"/>
                    <a:pt x="177" y="20"/>
                  </a:cubicBezTo>
                  <a:cubicBezTo>
                    <a:pt x="176" y="21"/>
                    <a:pt x="174" y="21"/>
                    <a:pt x="173" y="21"/>
                  </a:cubicBezTo>
                  <a:cubicBezTo>
                    <a:pt x="172" y="21"/>
                    <a:pt x="171" y="21"/>
                    <a:pt x="171" y="21"/>
                  </a:cubicBezTo>
                  <a:cubicBezTo>
                    <a:pt x="170" y="21"/>
                    <a:pt x="169" y="21"/>
                    <a:pt x="168" y="21"/>
                  </a:cubicBezTo>
                  <a:cubicBezTo>
                    <a:pt x="168" y="22"/>
                    <a:pt x="168" y="26"/>
                    <a:pt x="169" y="27"/>
                  </a:cubicBezTo>
                  <a:cubicBezTo>
                    <a:pt x="170" y="28"/>
                    <a:pt x="173" y="29"/>
                    <a:pt x="174" y="30"/>
                  </a:cubicBezTo>
                  <a:cubicBezTo>
                    <a:pt x="177" y="31"/>
                    <a:pt x="179" y="31"/>
                    <a:pt x="179" y="33"/>
                  </a:cubicBezTo>
                  <a:cubicBezTo>
                    <a:pt x="180" y="34"/>
                    <a:pt x="180" y="34"/>
                    <a:pt x="180" y="34"/>
                  </a:cubicBezTo>
                  <a:cubicBezTo>
                    <a:pt x="179" y="35"/>
                    <a:pt x="179" y="35"/>
                    <a:pt x="179" y="35"/>
                  </a:cubicBezTo>
                  <a:cubicBezTo>
                    <a:pt x="178" y="36"/>
                    <a:pt x="176" y="37"/>
                    <a:pt x="170" y="37"/>
                  </a:cubicBezTo>
                  <a:cubicBezTo>
                    <a:pt x="168" y="37"/>
                    <a:pt x="167" y="37"/>
                    <a:pt x="166" y="37"/>
                  </a:cubicBezTo>
                  <a:cubicBezTo>
                    <a:pt x="165" y="37"/>
                    <a:pt x="165" y="38"/>
                    <a:pt x="165" y="38"/>
                  </a:cubicBezTo>
                  <a:cubicBezTo>
                    <a:pt x="164" y="39"/>
                    <a:pt x="164" y="41"/>
                    <a:pt x="165" y="43"/>
                  </a:cubicBezTo>
                  <a:cubicBezTo>
                    <a:pt x="166" y="44"/>
                    <a:pt x="166" y="45"/>
                    <a:pt x="165" y="46"/>
                  </a:cubicBezTo>
                  <a:cubicBezTo>
                    <a:pt x="164" y="49"/>
                    <a:pt x="159" y="51"/>
                    <a:pt x="157" y="51"/>
                  </a:cubicBezTo>
                  <a:cubicBezTo>
                    <a:pt x="157" y="51"/>
                    <a:pt x="157" y="52"/>
                    <a:pt x="158" y="52"/>
                  </a:cubicBezTo>
                  <a:cubicBezTo>
                    <a:pt x="158" y="53"/>
                    <a:pt x="159" y="53"/>
                    <a:pt x="159" y="53"/>
                  </a:cubicBezTo>
                  <a:cubicBezTo>
                    <a:pt x="161" y="53"/>
                    <a:pt x="163" y="54"/>
                    <a:pt x="165" y="55"/>
                  </a:cubicBezTo>
                  <a:cubicBezTo>
                    <a:pt x="166" y="55"/>
                    <a:pt x="167" y="56"/>
                    <a:pt x="167" y="56"/>
                  </a:cubicBezTo>
                  <a:cubicBezTo>
                    <a:pt x="171" y="56"/>
                    <a:pt x="172" y="59"/>
                    <a:pt x="172" y="66"/>
                  </a:cubicBezTo>
                  <a:cubicBezTo>
                    <a:pt x="172" y="68"/>
                    <a:pt x="171" y="72"/>
                    <a:pt x="163" y="72"/>
                  </a:cubicBezTo>
                  <a:cubicBezTo>
                    <a:pt x="160" y="72"/>
                    <a:pt x="158" y="71"/>
                    <a:pt x="157" y="70"/>
                  </a:cubicBezTo>
                  <a:cubicBezTo>
                    <a:pt x="156" y="69"/>
                    <a:pt x="155" y="69"/>
                    <a:pt x="155" y="68"/>
                  </a:cubicBezTo>
                  <a:cubicBezTo>
                    <a:pt x="155" y="69"/>
                    <a:pt x="155" y="69"/>
                    <a:pt x="154" y="70"/>
                  </a:cubicBezTo>
                  <a:cubicBezTo>
                    <a:pt x="154" y="71"/>
                    <a:pt x="153" y="73"/>
                    <a:pt x="152" y="74"/>
                  </a:cubicBezTo>
                  <a:cubicBezTo>
                    <a:pt x="151" y="74"/>
                    <a:pt x="151" y="74"/>
                    <a:pt x="150" y="74"/>
                  </a:cubicBezTo>
                  <a:cubicBezTo>
                    <a:pt x="150" y="74"/>
                    <a:pt x="150" y="74"/>
                    <a:pt x="149" y="74"/>
                  </a:cubicBezTo>
                  <a:cubicBezTo>
                    <a:pt x="148" y="73"/>
                    <a:pt x="148" y="73"/>
                    <a:pt x="147" y="72"/>
                  </a:cubicBezTo>
                  <a:cubicBezTo>
                    <a:pt x="146" y="71"/>
                    <a:pt x="146" y="70"/>
                    <a:pt x="145" y="70"/>
                  </a:cubicBezTo>
                  <a:cubicBezTo>
                    <a:pt x="143" y="70"/>
                    <a:pt x="138" y="70"/>
                    <a:pt x="136" y="66"/>
                  </a:cubicBezTo>
                  <a:cubicBezTo>
                    <a:pt x="136" y="65"/>
                    <a:pt x="135" y="64"/>
                    <a:pt x="133" y="64"/>
                  </a:cubicBezTo>
                  <a:cubicBezTo>
                    <a:pt x="131" y="64"/>
                    <a:pt x="129" y="65"/>
                    <a:pt x="128" y="66"/>
                  </a:cubicBezTo>
                  <a:cubicBezTo>
                    <a:pt x="127" y="67"/>
                    <a:pt x="126" y="68"/>
                    <a:pt x="124" y="68"/>
                  </a:cubicBezTo>
                  <a:cubicBezTo>
                    <a:pt x="122" y="68"/>
                    <a:pt x="121" y="67"/>
                    <a:pt x="120" y="66"/>
                  </a:cubicBezTo>
                  <a:cubicBezTo>
                    <a:pt x="119" y="65"/>
                    <a:pt x="119" y="65"/>
                    <a:pt x="119" y="65"/>
                  </a:cubicBezTo>
                  <a:cubicBezTo>
                    <a:pt x="119" y="65"/>
                    <a:pt x="119" y="65"/>
                    <a:pt x="118" y="65"/>
                  </a:cubicBezTo>
                  <a:cubicBezTo>
                    <a:pt x="115" y="65"/>
                    <a:pt x="112" y="67"/>
                    <a:pt x="111" y="68"/>
                  </a:cubicBezTo>
                  <a:cubicBezTo>
                    <a:pt x="110" y="70"/>
                    <a:pt x="108" y="72"/>
                    <a:pt x="104" y="72"/>
                  </a:cubicBezTo>
                  <a:cubicBezTo>
                    <a:pt x="102" y="72"/>
                    <a:pt x="100" y="71"/>
                    <a:pt x="98" y="70"/>
                  </a:cubicBezTo>
                  <a:cubicBezTo>
                    <a:pt x="96" y="69"/>
                    <a:pt x="95" y="68"/>
                    <a:pt x="94" y="68"/>
                  </a:cubicBezTo>
                  <a:cubicBezTo>
                    <a:pt x="94" y="68"/>
                    <a:pt x="94" y="68"/>
                    <a:pt x="94" y="68"/>
                  </a:cubicBezTo>
                  <a:cubicBezTo>
                    <a:pt x="94" y="72"/>
                    <a:pt x="92" y="72"/>
                    <a:pt x="92" y="72"/>
                  </a:cubicBezTo>
                  <a:cubicBezTo>
                    <a:pt x="91" y="72"/>
                    <a:pt x="91" y="72"/>
                    <a:pt x="91" y="72"/>
                  </a:cubicBezTo>
                  <a:cubicBezTo>
                    <a:pt x="91" y="72"/>
                    <a:pt x="90" y="72"/>
                    <a:pt x="90" y="72"/>
                  </a:cubicBezTo>
                  <a:cubicBezTo>
                    <a:pt x="90" y="72"/>
                    <a:pt x="90" y="72"/>
                    <a:pt x="90" y="71"/>
                  </a:cubicBezTo>
                  <a:cubicBezTo>
                    <a:pt x="90" y="71"/>
                    <a:pt x="90" y="71"/>
                    <a:pt x="90" y="71"/>
                  </a:cubicBezTo>
                  <a:cubicBezTo>
                    <a:pt x="89" y="71"/>
                    <a:pt x="89" y="71"/>
                    <a:pt x="89" y="71"/>
                  </a:cubicBezTo>
                  <a:cubicBezTo>
                    <a:pt x="89" y="71"/>
                    <a:pt x="89" y="71"/>
                    <a:pt x="89" y="71"/>
                  </a:cubicBezTo>
                  <a:cubicBezTo>
                    <a:pt x="89" y="70"/>
                    <a:pt x="89" y="70"/>
                    <a:pt x="89" y="70"/>
                  </a:cubicBezTo>
                  <a:cubicBezTo>
                    <a:pt x="89" y="70"/>
                    <a:pt x="89" y="70"/>
                    <a:pt x="89" y="70"/>
                  </a:cubicBezTo>
                  <a:cubicBezTo>
                    <a:pt x="89" y="70"/>
                    <a:pt x="89" y="70"/>
                    <a:pt x="89" y="70"/>
                  </a:cubicBezTo>
                  <a:cubicBezTo>
                    <a:pt x="88" y="70"/>
                    <a:pt x="88" y="69"/>
                    <a:pt x="88" y="69"/>
                  </a:cubicBezTo>
                  <a:cubicBezTo>
                    <a:pt x="88" y="69"/>
                    <a:pt x="88" y="69"/>
                    <a:pt x="88" y="68"/>
                  </a:cubicBezTo>
                  <a:cubicBezTo>
                    <a:pt x="88" y="68"/>
                    <a:pt x="87" y="67"/>
                    <a:pt x="87" y="67"/>
                  </a:cubicBezTo>
                  <a:cubicBezTo>
                    <a:pt x="87" y="67"/>
                    <a:pt x="86" y="66"/>
                    <a:pt x="85" y="65"/>
                  </a:cubicBezTo>
                  <a:cubicBezTo>
                    <a:pt x="84" y="64"/>
                    <a:pt x="81" y="62"/>
                    <a:pt x="80" y="61"/>
                  </a:cubicBezTo>
                  <a:cubicBezTo>
                    <a:pt x="79" y="61"/>
                    <a:pt x="79" y="61"/>
                    <a:pt x="79" y="61"/>
                  </a:cubicBezTo>
                  <a:cubicBezTo>
                    <a:pt x="78" y="60"/>
                    <a:pt x="75" y="59"/>
                    <a:pt x="73" y="59"/>
                  </a:cubicBezTo>
                  <a:cubicBezTo>
                    <a:pt x="69" y="58"/>
                    <a:pt x="66" y="58"/>
                    <a:pt x="65" y="55"/>
                  </a:cubicBezTo>
                  <a:cubicBezTo>
                    <a:pt x="65" y="55"/>
                    <a:pt x="64" y="55"/>
                    <a:pt x="63" y="55"/>
                  </a:cubicBezTo>
                  <a:cubicBezTo>
                    <a:pt x="62" y="55"/>
                    <a:pt x="61" y="55"/>
                    <a:pt x="61" y="56"/>
                  </a:cubicBezTo>
                  <a:cubicBezTo>
                    <a:pt x="60" y="58"/>
                    <a:pt x="58" y="59"/>
                    <a:pt x="57" y="59"/>
                  </a:cubicBezTo>
                  <a:cubicBezTo>
                    <a:pt x="55" y="59"/>
                    <a:pt x="54" y="58"/>
                    <a:pt x="53" y="57"/>
                  </a:cubicBezTo>
                  <a:cubicBezTo>
                    <a:pt x="53" y="57"/>
                    <a:pt x="52" y="57"/>
                    <a:pt x="52" y="57"/>
                  </a:cubicBezTo>
                  <a:cubicBezTo>
                    <a:pt x="52" y="57"/>
                    <a:pt x="52" y="57"/>
                    <a:pt x="52" y="57"/>
                  </a:cubicBezTo>
                  <a:cubicBezTo>
                    <a:pt x="50" y="57"/>
                    <a:pt x="47" y="58"/>
                    <a:pt x="46" y="59"/>
                  </a:cubicBezTo>
                  <a:cubicBezTo>
                    <a:pt x="45" y="59"/>
                    <a:pt x="45" y="59"/>
                    <a:pt x="45" y="59"/>
                  </a:cubicBezTo>
                  <a:cubicBezTo>
                    <a:pt x="45" y="59"/>
                    <a:pt x="44" y="60"/>
                    <a:pt x="43" y="60"/>
                  </a:cubicBezTo>
                  <a:cubicBezTo>
                    <a:pt x="39" y="63"/>
                    <a:pt x="35" y="65"/>
                    <a:pt x="32" y="65"/>
                  </a:cubicBezTo>
                  <a:cubicBezTo>
                    <a:pt x="32" y="65"/>
                    <a:pt x="32" y="66"/>
                    <a:pt x="32" y="66"/>
                  </a:cubicBezTo>
                  <a:cubicBezTo>
                    <a:pt x="31" y="67"/>
                    <a:pt x="31" y="69"/>
                    <a:pt x="29" y="70"/>
                  </a:cubicBezTo>
                  <a:cubicBezTo>
                    <a:pt x="28" y="70"/>
                    <a:pt x="28" y="70"/>
                    <a:pt x="27" y="70"/>
                  </a:cubicBezTo>
                  <a:cubicBezTo>
                    <a:pt x="26" y="71"/>
                    <a:pt x="25" y="71"/>
                    <a:pt x="25" y="71"/>
                  </a:cubicBezTo>
                  <a:cubicBezTo>
                    <a:pt x="25" y="72"/>
                    <a:pt x="25" y="73"/>
                    <a:pt x="25" y="74"/>
                  </a:cubicBezTo>
                  <a:cubicBezTo>
                    <a:pt x="25" y="74"/>
                    <a:pt x="26" y="75"/>
                    <a:pt x="26" y="75"/>
                  </a:cubicBezTo>
                  <a:cubicBezTo>
                    <a:pt x="26" y="76"/>
                    <a:pt x="27" y="78"/>
                    <a:pt x="27" y="79"/>
                  </a:cubicBezTo>
                  <a:cubicBezTo>
                    <a:pt x="27" y="80"/>
                    <a:pt x="26" y="80"/>
                    <a:pt x="26" y="81"/>
                  </a:cubicBezTo>
                  <a:cubicBezTo>
                    <a:pt x="26" y="82"/>
                    <a:pt x="25" y="83"/>
                    <a:pt x="23" y="83"/>
                  </a:cubicBezTo>
                  <a:cubicBezTo>
                    <a:pt x="22" y="84"/>
                    <a:pt x="22" y="84"/>
                    <a:pt x="21" y="84"/>
                  </a:cubicBezTo>
                  <a:cubicBezTo>
                    <a:pt x="18" y="84"/>
                    <a:pt x="17" y="81"/>
                    <a:pt x="15" y="79"/>
                  </a:cubicBezTo>
                  <a:cubicBezTo>
                    <a:pt x="14" y="78"/>
                    <a:pt x="13" y="76"/>
                    <a:pt x="12" y="76"/>
                  </a:cubicBezTo>
                  <a:cubicBezTo>
                    <a:pt x="12" y="75"/>
                    <a:pt x="11" y="75"/>
                    <a:pt x="11" y="75"/>
                  </a:cubicBezTo>
                  <a:cubicBezTo>
                    <a:pt x="10" y="75"/>
                    <a:pt x="9" y="76"/>
                    <a:pt x="9" y="78"/>
                  </a:cubicBezTo>
                  <a:cubicBezTo>
                    <a:pt x="9" y="81"/>
                    <a:pt x="7" y="82"/>
                    <a:pt x="5" y="83"/>
                  </a:cubicBezTo>
                  <a:cubicBezTo>
                    <a:pt x="4" y="84"/>
                    <a:pt x="3" y="85"/>
                    <a:pt x="3" y="86"/>
                  </a:cubicBezTo>
                  <a:cubicBezTo>
                    <a:pt x="2" y="86"/>
                    <a:pt x="2" y="86"/>
                    <a:pt x="2" y="86"/>
                  </a:cubicBezTo>
                  <a:cubicBezTo>
                    <a:pt x="3" y="87"/>
                    <a:pt x="3" y="87"/>
                    <a:pt x="4" y="87"/>
                  </a:cubicBezTo>
                  <a:cubicBezTo>
                    <a:pt x="5" y="88"/>
                    <a:pt x="6" y="89"/>
                    <a:pt x="6" y="90"/>
                  </a:cubicBezTo>
                  <a:cubicBezTo>
                    <a:pt x="6" y="93"/>
                    <a:pt x="4" y="94"/>
                    <a:pt x="1" y="96"/>
                  </a:cubicBezTo>
                  <a:cubicBezTo>
                    <a:pt x="1" y="96"/>
                    <a:pt x="0" y="99"/>
                    <a:pt x="0" y="100"/>
                  </a:cubicBezTo>
                  <a:cubicBezTo>
                    <a:pt x="0" y="100"/>
                    <a:pt x="1" y="100"/>
                    <a:pt x="1" y="100"/>
                  </a:cubicBezTo>
                  <a:cubicBezTo>
                    <a:pt x="3" y="101"/>
                    <a:pt x="7" y="102"/>
                    <a:pt x="6" y="106"/>
                  </a:cubicBezTo>
                  <a:cubicBezTo>
                    <a:pt x="6" y="107"/>
                    <a:pt x="6" y="108"/>
                    <a:pt x="6" y="109"/>
                  </a:cubicBezTo>
                  <a:cubicBezTo>
                    <a:pt x="8" y="109"/>
                    <a:pt x="9" y="109"/>
                    <a:pt x="11" y="109"/>
                  </a:cubicBezTo>
                  <a:cubicBezTo>
                    <a:pt x="12" y="109"/>
                    <a:pt x="12" y="109"/>
                    <a:pt x="13" y="109"/>
                  </a:cubicBezTo>
                  <a:cubicBezTo>
                    <a:pt x="13" y="109"/>
                    <a:pt x="14" y="109"/>
                    <a:pt x="14" y="109"/>
                  </a:cubicBezTo>
                  <a:cubicBezTo>
                    <a:pt x="17" y="109"/>
                    <a:pt x="18" y="111"/>
                    <a:pt x="20" y="113"/>
                  </a:cubicBezTo>
                  <a:cubicBezTo>
                    <a:pt x="21" y="115"/>
                    <a:pt x="22" y="116"/>
                    <a:pt x="23" y="118"/>
                  </a:cubicBezTo>
                  <a:cubicBezTo>
                    <a:pt x="26" y="121"/>
                    <a:pt x="27" y="123"/>
                    <a:pt x="27" y="125"/>
                  </a:cubicBezTo>
                  <a:cubicBezTo>
                    <a:pt x="26" y="127"/>
                    <a:pt x="25" y="127"/>
                    <a:pt x="24" y="128"/>
                  </a:cubicBezTo>
                  <a:cubicBezTo>
                    <a:pt x="24" y="128"/>
                    <a:pt x="25" y="129"/>
                    <a:pt x="26" y="129"/>
                  </a:cubicBezTo>
                  <a:cubicBezTo>
                    <a:pt x="27" y="129"/>
                    <a:pt x="27" y="130"/>
                    <a:pt x="28" y="130"/>
                  </a:cubicBezTo>
                  <a:cubicBezTo>
                    <a:pt x="28" y="130"/>
                    <a:pt x="28" y="130"/>
                    <a:pt x="29" y="131"/>
                  </a:cubicBezTo>
                  <a:cubicBezTo>
                    <a:pt x="29" y="131"/>
                    <a:pt x="29" y="131"/>
                    <a:pt x="29" y="131"/>
                  </a:cubicBezTo>
                  <a:cubicBezTo>
                    <a:pt x="29" y="130"/>
                    <a:pt x="30" y="130"/>
                    <a:pt x="30" y="130"/>
                  </a:cubicBezTo>
                  <a:close/>
                  <a:moveTo>
                    <a:pt x="311" y="132"/>
                  </a:moveTo>
                  <a:cubicBezTo>
                    <a:pt x="315" y="128"/>
                    <a:pt x="324" y="126"/>
                    <a:pt x="332" y="126"/>
                  </a:cubicBezTo>
                  <a:cubicBezTo>
                    <a:pt x="336" y="126"/>
                    <a:pt x="339" y="126"/>
                    <a:pt x="342" y="127"/>
                  </a:cubicBezTo>
                  <a:cubicBezTo>
                    <a:pt x="347" y="128"/>
                    <a:pt x="356" y="127"/>
                    <a:pt x="363" y="126"/>
                  </a:cubicBezTo>
                  <a:cubicBezTo>
                    <a:pt x="366" y="126"/>
                    <a:pt x="369" y="125"/>
                    <a:pt x="370" y="126"/>
                  </a:cubicBezTo>
                  <a:cubicBezTo>
                    <a:pt x="371" y="126"/>
                    <a:pt x="372" y="127"/>
                    <a:pt x="372" y="129"/>
                  </a:cubicBezTo>
                  <a:cubicBezTo>
                    <a:pt x="372" y="132"/>
                    <a:pt x="366" y="135"/>
                    <a:pt x="358" y="135"/>
                  </a:cubicBezTo>
                  <a:cubicBezTo>
                    <a:pt x="356" y="135"/>
                    <a:pt x="353" y="135"/>
                    <a:pt x="350" y="134"/>
                  </a:cubicBezTo>
                  <a:cubicBezTo>
                    <a:pt x="346" y="134"/>
                    <a:pt x="342" y="134"/>
                    <a:pt x="338" y="134"/>
                  </a:cubicBezTo>
                  <a:cubicBezTo>
                    <a:pt x="329" y="134"/>
                    <a:pt x="324" y="135"/>
                    <a:pt x="321" y="139"/>
                  </a:cubicBezTo>
                  <a:cubicBezTo>
                    <a:pt x="316" y="143"/>
                    <a:pt x="317" y="147"/>
                    <a:pt x="317" y="149"/>
                  </a:cubicBezTo>
                  <a:cubicBezTo>
                    <a:pt x="317" y="150"/>
                    <a:pt x="317" y="153"/>
                    <a:pt x="314" y="154"/>
                  </a:cubicBezTo>
                  <a:cubicBezTo>
                    <a:pt x="313" y="154"/>
                    <a:pt x="313" y="154"/>
                    <a:pt x="313" y="154"/>
                  </a:cubicBezTo>
                  <a:cubicBezTo>
                    <a:pt x="312" y="154"/>
                    <a:pt x="310" y="153"/>
                    <a:pt x="309" y="150"/>
                  </a:cubicBezTo>
                  <a:cubicBezTo>
                    <a:pt x="307" y="145"/>
                    <a:pt x="307" y="136"/>
                    <a:pt x="311" y="132"/>
                  </a:cubicBezTo>
                  <a:close/>
                  <a:moveTo>
                    <a:pt x="151" y="128"/>
                  </a:moveTo>
                  <a:cubicBezTo>
                    <a:pt x="152" y="127"/>
                    <a:pt x="153" y="127"/>
                    <a:pt x="156" y="127"/>
                  </a:cubicBezTo>
                  <a:cubicBezTo>
                    <a:pt x="159" y="127"/>
                    <a:pt x="169" y="128"/>
                    <a:pt x="170" y="132"/>
                  </a:cubicBezTo>
                  <a:cubicBezTo>
                    <a:pt x="171" y="133"/>
                    <a:pt x="171" y="134"/>
                    <a:pt x="170" y="135"/>
                  </a:cubicBezTo>
                  <a:cubicBezTo>
                    <a:pt x="169" y="136"/>
                    <a:pt x="168" y="137"/>
                    <a:pt x="166" y="137"/>
                  </a:cubicBezTo>
                  <a:cubicBezTo>
                    <a:pt x="163" y="137"/>
                    <a:pt x="152" y="134"/>
                    <a:pt x="151" y="131"/>
                  </a:cubicBezTo>
                  <a:cubicBezTo>
                    <a:pt x="151" y="130"/>
                    <a:pt x="151" y="129"/>
                    <a:pt x="15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5" name="Freeform 1143"/>
            <p:cNvSpPr>
              <a:spLocks/>
            </p:cNvSpPr>
            <p:nvPr/>
          </p:nvSpPr>
          <p:spPr bwMode="auto">
            <a:xfrm>
              <a:off x="4740" y="1272"/>
              <a:ext cx="83" cy="30"/>
            </a:xfrm>
            <a:custGeom>
              <a:avLst/>
              <a:gdLst>
                <a:gd name="T0" fmla="*/ 3 w 87"/>
                <a:gd name="T1" fmla="*/ 22 h 31"/>
                <a:gd name="T2" fmla="*/ 11 w 87"/>
                <a:gd name="T3" fmla="*/ 29 h 31"/>
                <a:gd name="T4" fmla="*/ 12 w 87"/>
                <a:gd name="T5" fmla="*/ 30 h 31"/>
                <a:gd name="T6" fmla="*/ 14 w 87"/>
                <a:gd name="T7" fmla="*/ 30 h 31"/>
                <a:gd name="T8" fmla="*/ 25 w 87"/>
                <a:gd name="T9" fmla="*/ 28 h 31"/>
                <a:gd name="T10" fmla="*/ 27 w 87"/>
                <a:gd name="T11" fmla="*/ 27 h 31"/>
                <a:gd name="T12" fmla="*/ 33 w 87"/>
                <a:gd name="T13" fmla="*/ 29 h 31"/>
                <a:gd name="T14" fmla="*/ 37 w 87"/>
                <a:gd name="T15" fmla="*/ 29 h 31"/>
                <a:gd name="T16" fmla="*/ 48 w 87"/>
                <a:gd name="T17" fmla="*/ 26 h 31"/>
                <a:gd name="T18" fmla="*/ 53 w 87"/>
                <a:gd name="T19" fmla="*/ 27 h 31"/>
                <a:gd name="T20" fmla="*/ 58 w 87"/>
                <a:gd name="T21" fmla="*/ 27 h 31"/>
                <a:gd name="T22" fmla="*/ 59 w 87"/>
                <a:gd name="T23" fmla="*/ 27 h 31"/>
                <a:gd name="T24" fmla="*/ 57 w 87"/>
                <a:gd name="T25" fmla="*/ 22 h 31"/>
                <a:gd name="T26" fmla="*/ 55 w 87"/>
                <a:gd name="T27" fmla="*/ 16 h 31"/>
                <a:gd name="T28" fmla="*/ 60 w 87"/>
                <a:gd name="T29" fmla="*/ 12 h 31"/>
                <a:gd name="T30" fmla="*/ 65 w 87"/>
                <a:gd name="T31" fmla="*/ 15 h 31"/>
                <a:gd name="T32" fmla="*/ 65 w 87"/>
                <a:gd name="T33" fmla="*/ 19 h 31"/>
                <a:gd name="T34" fmla="*/ 65 w 87"/>
                <a:gd name="T35" fmla="*/ 21 h 31"/>
                <a:gd name="T36" fmla="*/ 78 w 87"/>
                <a:gd name="T37" fmla="*/ 26 h 31"/>
                <a:gd name="T38" fmla="*/ 82 w 87"/>
                <a:gd name="T39" fmla="*/ 23 h 31"/>
                <a:gd name="T40" fmla="*/ 85 w 87"/>
                <a:gd name="T41" fmla="*/ 17 h 31"/>
                <a:gd name="T42" fmla="*/ 87 w 87"/>
                <a:gd name="T43" fmla="*/ 15 h 31"/>
                <a:gd name="T44" fmla="*/ 82 w 87"/>
                <a:gd name="T45" fmla="*/ 11 h 31"/>
                <a:gd name="T46" fmla="*/ 69 w 87"/>
                <a:gd name="T47" fmla="*/ 8 h 31"/>
                <a:gd name="T48" fmla="*/ 58 w 87"/>
                <a:gd name="T49" fmla="*/ 6 h 31"/>
                <a:gd name="T50" fmla="*/ 50 w 87"/>
                <a:gd name="T51" fmla="*/ 4 h 31"/>
                <a:gd name="T52" fmla="*/ 44 w 87"/>
                <a:gd name="T53" fmla="*/ 8 h 31"/>
                <a:gd name="T54" fmla="*/ 41 w 87"/>
                <a:gd name="T55" fmla="*/ 12 h 31"/>
                <a:gd name="T56" fmla="*/ 30 w 87"/>
                <a:gd name="T57" fmla="*/ 6 h 31"/>
                <a:gd name="T58" fmla="*/ 20 w 87"/>
                <a:gd name="T59" fmla="*/ 0 h 31"/>
                <a:gd name="T60" fmla="*/ 20 w 87"/>
                <a:gd name="T61" fmla="*/ 0 h 31"/>
                <a:gd name="T62" fmla="*/ 1 w 87"/>
                <a:gd name="T63" fmla="*/ 18 h 31"/>
                <a:gd name="T64" fmla="*/ 3 w 87"/>
                <a:gd name="T65"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 h="31">
                  <a:moveTo>
                    <a:pt x="3" y="22"/>
                  </a:moveTo>
                  <a:cubicBezTo>
                    <a:pt x="7" y="25"/>
                    <a:pt x="9" y="27"/>
                    <a:pt x="11" y="29"/>
                  </a:cubicBezTo>
                  <a:cubicBezTo>
                    <a:pt x="11" y="29"/>
                    <a:pt x="12" y="30"/>
                    <a:pt x="12" y="30"/>
                  </a:cubicBezTo>
                  <a:cubicBezTo>
                    <a:pt x="12" y="30"/>
                    <a:pt x="12" y="30"/>
                    <a:pt x="14" y="30"/>
                  </a:cubicBezTo>
                  <a:cubicBezTo>
                    <a:pt x="17" y="30"/>
                    <a:pt x="22" y="29"/>
                    <a:pt x="25" y="28"/>
                  </a:cubicBezTo>
                  <a:cubicBezTo>
                    <a:pt x="27" y="27"/>
                    <a:pt x="27" y="27"/>
                    <a:pt x="27" y="27"/>
                  </a:cubicBezTo>
                  <a:cubicBezTo>
                    <a:pt x="29" y="26"/>
                    <a:pt x="31" y="28"/>
                    <a:pt x="33" y="29"/>
                  </a:cubicBezTo>
                  <a:cubicBezTo>
                    <a:pt x="34" y="30"/>
                    <a:pt x="35" y="31"/>
                    <a:pt x="37" y="29"/>
                  </a:cubicBezTo>
                  <a:cubicBezTo>
                    <a:pt x="41" y="27"/>
                    <a:pt x="45" y="26"/>
                    <a:pt x="48" y="26"/>
                  </a:cubicBezTo>
                  <a:cubicBezTo>
                    <a:pt x="49" y="26"/>
                    <a:pt x="51" y="27"/>
                    <a:pt x="53" y="27"/>
                  </a:cubicBezTo>
                  <a:cubicBezTo>
                    <a:pt x="54" y="27"/>
                    <a:pt x="56" y="27"/>
                    <a:pt x="58" y="27"/>
                  </a:cubicBezTo>
                  <a:cubicBezTo>
                    <a:pt x="59" y="27"/>
                    <a:pt x="59" y="27"/>
                    <a:pt x="59" y="27"/>
                  </a:cubicBezTo>
                  <a:cubicBezTo>
                    <a:pt x="59" y="26"/>
                    <a:pt x="58" y="24"/>
                    <a:pt x="57" y="22"/>
                  </a:cubicBezTo>
                  <a:cubicBezTo>
                    <a:pt x="56" y="20"/>
                    <a:pt x="55" y="18"/>
                    <a:pt x="55" y="16"/>
                  </a:cubicBezTo>
                  <a:cubicBezTo>
                    <a:pt x="55" y="13"/>
                    <a:pt x="57" y="12"/>
                    <a:pt x="60" y="12"/>
                  </a:cubicBezTo>
                  <a:cubicBezTo>
                    <a:pt x="62" y="12"/>
                    <a:pt x="64" y="13"/>
                    <a:pt x="65" y="15"/>
                  </a:cubicBezTo>
                  <a:cubicBezTo>
                    <a:pt x="66" y="16"/>
                    <a:pt x="66" y="18"/>
                    <a:pt x="65" y="19"/>
                  </a:cubicBezTo>
                  <a:cubicBezTo>
                    <a:pt x="64" y="20"/>
                    <a:pt x="65" y="20"/>
                    <a:pt x="65" y="21"/>
                  </a:cubicBezTo>
                  <a:cubicBezTo>
                    <a:pt x="66" y="24"/>
                    <a:pt x="71" y="27"/>
                    <a:pt x="78" y="26"/>
                  </a:cubicBezTo>
                  <a:cubicBezTo>
                    <a:pt x="82" y="26"/>
                    <a:pt x="82" y="25"/>
                    <a:pt x="82" y="23"/>
                  </a:cubicBezTo>
                  <a:cubicBezTo>
                    <a:pt x="82" y="21"/>
                    <a:pt x="81" y="18"/>
                    <a:pt x="85" y="17"/>
                  </a:cubicBezTo>
                  <a:cubicBezTo>
                    <a:pt x="87" y="16"/>
                    <a:pt x="87" y="15"/>
                    <a:pt x="87" y="15"/>
                  </a:cubicBezTo>
                  <a:cubicBezTo>
                    <a:pt x="87" y="15"/>
                    <a:pt x="87" y="14"/>
                    <a:pt x="82" y="11"/>
                  </a:cubicBezTo>
                  <a:cubicBezTo>
                    <a:pt x="78" y="8"/>
                    <a:pt x="73" y="8"/>
                    <a:pt x="69" y="8"/>
                  </a:cubicBezTo>
                  <a:cubicBezTo>
                    <a:pt x="65" y="8"/>
                    <a:pt x="61" y="8"/>
                    <a:pt x="58" y="6"/>
                  </a:cubicBezTo>
                  <a:cubicBezTo>
                    <a:pt x="55" y="5"/>
                    <a:pt x="52" y="4"/>
                    <a:pt x="50" y="4"/>
                  </a:cubicBezTo>
                  <a:cubicBezTo>
                    <a:pt x="45" y="4"/>
                    <a:pt x="44" y="7"/>
                    <a:pt x="44" y="8"/>
                  </a:cubicBezTo>
                  <a:cubicBezTo>
                    <a:pt x="44" y="11"/>
                    <a:pt x="42" y="12"/>
                    <a:pt x="41" y="12"/>
                  </a:cubicBezTo>
                  <a:cubicBezTo>
                    <a:pt x="38" y="12"/>
                    <a:pt x="35" y="10"/>
                    <a:pt x="30" y="6"/>
                  </a:cubicBezTo>
                  <a:cubicBezTo>
                    <a:pt x="27" y="4"/>
                    <a:pt x="23" y="1"/>
                    <a:pt x="20" y="0"/>
                  </a:cubicBezTo>
                  <a:cubicBezTo>
                    <a:pt x="20" y="0"/>
                    <a:pt x="20" y="0"/>
                    <a:pt x="20" y="0"/>
                  </a:cubicBezTo>
                  <a:cubicBezTo>
                    <a:pt x="15" y="0"/>
                    <a:pt x="3" y="10"/>
                    <a:pt x="1" y="18"/>
                  </a:cubicBezTo>
                  <a:cubicBezTo>
                    <a:pt x="0" y="21"/>
                    <a:pt x="1"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6" name="Freeform 1144"/>
            <p:cNvSpPr>
              <a:spLocks/>
            </p:cNvSpPr>
            <p:nvPr/>
          </p:nvSpPr>
          <p:spPr bwMode="auto">
            <a:xfrm>
              <a:off x="4332" y="1196"/>
              <a:ext cx="63" cy="32"/>
            </a:xfrm>
            <a:custGeom>
              <a:avLst/>
              <a:gdLst>
                <a:gd name="T0" fmla="*/ 13 w 66"/>
                <a:gd name="T1" fmla="*/ 33 h 34"/>
                <a:gd name="T2" fmla="*/ 28 w 66"/>
                <a:gd name="T3" fmla="*/ 31 h 34"/>
                <a:gd name="T4" fmla="*/ 29 w 66"/>
                <a:gd name="T5" fmla="*/ 31 h 34"/>
                <a:gd name="T6" fmla="*/ 65 w 66"/>
                <a:gd name="T7" fmla="*/ 19 h 34"/>
                <a:gd name="T8" fmla="*/ 60 w 66"/>
                <a:gd name="T9" fmla="*/ 16 h 34"/>
                <a:gd name="T10" fmla="*/ 51 w 66"/>
                <a:gd name="T11" fmla="*/ 11 h 34"/>
                <a:gd name="T12" fmla="*/ 47 w 66"/>
                <a:gd name="T13" fmla="*/ 10 h 34"/>
                <a:gd name="T14" fmla="*/ 38 w 66"/>
                <a:gd name="T15" fmla="*/ 14 h 34"/>
                <a:gd name="T16" fmla="*/ 35 w 66"/>
                <a:gd name="T17" fmla="*/ 17 h 34"/>
                <a:gd name="T18" fmla="*/ 32 w 66"/>
                <a:gd name="T19" fmla="*/ 15 h 34"/>
                <a:gd name="T20" fmla="*/ 36 w 66"/>
                <a:gd name="T21" fmla="*/ 6 h 34"/>
                <a:gd name="T22" fmla="*/ 37 w 66"/>
                <a:gd name="T23" fmla="*/ 3 h 34"/>
                <a:gd name="T24" fmla="*/ 33 w 66"/>
                <a:gd name="T25" fmla="*/ 0 h 34"/>
                <a:gd name="T26" fmla="*/ 33 w 66"/>
                <a:gd name="T27" fmla="*/ 0 h 34"/>
                <a:gd name="T28" fmla="*/ 25 w 66"/>
                <a:gd name="T29" fmla="*/ 4 h 34"/>
                <a:gd name="T30" fmla="*/ 21 w 66"/>
                <a:gd name="T31" fmla="*/ 5 h 34"/>
                <a:gd name="T32" fmla="*/ 19 w 66"/>
                <a:gd name="T33" fmla="*/ 10 h 34"/>
                <a:gd name="T34" fmla="*/ 17 w 66"/>
                <a:gd name="T35" fmla="*/ 13 h 34"/>
                <a:gd name="T36" fmla="*/ 16 w 66"/>
                <a:gd name="T37" fmla="*/ 16 h 34"/>
                <a:gd name="T38" fmla="*/ 13 w 66"/>
                <a:gd name="T39" fmla="*/ 17 h 34"/>
                <a:gd name="T40" fmla="*/ 12 w 66"/>
                <a:gd name="T41" fmla="*/ 17 h 34"/>
                <a:gd name="T42" fmla="*/ 9 w 66"/>
                <a:gd name="T43" fmla="*/ 20 h 34"/>
                <a:gd name="T44" fmla="*/ 2 w 66"/>
                <a:gd name="T45" fmla="*/ 31 h 34"/>
                <a:gd name="T46" fmla="*/ 0 w 66"/>
                <a:gd name="T47" fmla="*/ 34 h 34"/>
                <a:gd name="T48" fmla="*/ 2 w 66"/>
                <a:gd name="T49" fmla="*/ 34 h 34"/>
                <a:gd name="T50" fmla="*/ 13 w 66"/>
                <a:gd name="T5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34">
                  <a:moveTo>
                    <a:pt x="13" y="33"/>
                  </a:moveTo>
                  <a:cubicBezTo>
                    <a:pt x="18" y="32"/>
                    <a:pt x="23" y="31"/>
                    <a:pt x="28" y="31"/>
                  </a:cubicBezTo>
                  <a:cubicBezTo>
                    <a:pt x="29" y="31"/>
                    <a:pt x="29" y="31"/>
                    <a:pt x="29" y="31"/>
                  </a:cubicBezTo>
                  <a:cubicBezTo>
                    <a:pt x="41" y="31"/>
                    <a:pt x="64" y="23"/>
                    <a:pt x="65" y="19"/>
                  </a:cubicBezTo>
                  <a:cubicBezTo>
                    <a:pt x="66" y="18"/>
                    <a:pt x="64" y="17"/>
                    <a:pt x="60" y="16"/>
                  </a:cubicBezTo>
                  <a:cubicBezTo>
                    <a:pt x="57" y="15"/>
                    <a:pt x="53" y="14"/>
                    <a:pt x="51" y="11"/>
                  </a:cubicBezTo>
                  <a:cubicBezTo>
                    <a:pt x="50" y="10"/>
                    <a:pt x="49" y="10"/>
                    <a:pt x="47" y="10"/>
                  </a:cubicBezTo>
                  <a:cubicBezTo>
                    <a:pt x="44" y="10"/>
                    <a:pt x="39" y="12"/>
                    <a:pt x="38" y="14"/>
                  </a:cubicBezTo>
                  <a:cubicBezTo>
                    <a:pt x="37" y="17"/>
                    <a:pt x="35" y="17"/>
                    <a:pt x="35" y="17"/>
                  </a:cubicBezTo>
                  <a:cubicBezTo>
                    <a:pt x="33" y="17"/>
                    <a:pt x="32" y="16"/>
                    <a:pt x="32" y="15"/>
                  </a:cubicBezTo>
                  <a:cubicBezTo>
                    <a:pt x="31" y="13"/>
                    <a:pt x="33" y="9"/>
                    <a:pt x="36" y="6"/>
                  </a:cubicBezTo>
                  <a:cubicBezTo>
                    <a:pt x="38" y="4"/>
                    <a:pt x="38" y="3"/>
                    <a:pt x="37" y="3"/>
                  </a:cubicBezTo>
                  <a:cubicBezTo>
                    <a:pt x="37" y="2"/>
                    <a:pt x="35" y="0"/>
                    <a:pt x="33" y="0"/>
                  </a:cubicBezTo>
                  <a:cubicBezTo>
                    <a:pt x="33" y="0"/>
                    <a:pt x="33" y="0"/>
                    <a:pt x="33" y="0"/>
                  </a:cubicBezTo>
                  <a:cubicBezTo>
                    <a:pt x="32" y="4"/>
                    <a:pt x="28" y="4"/>
                    <a:pt x="25" y="4"/>
                  </a:cubicBezTo>
                  <a:cubicBezTo>
                    <a:pt x="24" y="4"/>
                    <a:pt x="22" y="4"/>
                    <a:pt x="21" y="5"/>
                  </a:cubicBezTo>
                  <a:cubicBezTo>
                    <a:pt x="21" y="7"/>
                    <a:pt x="20" y="9"/>
                    <a:pt x="19" y="10"/>
                  </a:cubicBezTo>
                  <a:cubicBezTo>
                    <a:pt x="18" y="11"/>
                    <a:pt x="17" y="12"/>
                    <a:pt x="17" y="13"/>
                  </a:cubicBezTo>
                  <a:cubicBezTo>
                    <a:pt x="17" y="14"/>
                    <a:pt x="17" y="15"/>
                    <a:pt x="16" y="16"/>
                  </a:cubicBezTo>
                  <a:cubicBezTo>
                    <a:pt x="15" y="17"/>
                    <a:pt x="14" y="17"/>
                    <a:pt x="13" y="17"/>
                  </a:cubicBezTo>
                  <a:cubicBezTo>
                    <a:pt x="12" y="17"/>
                    <a:pt x="12" y="17"/>
                    <a:pt x="12" y="17"/>
                  </a:cubicBezTo>
                  <a:cubicBezTo>
                    <a:pt x="10" y="17"/>
                    <a:pt x="9" y="17"/>
                    <a:pt x="9" y="20"/>
                  </a:cubicBezTo>
                  <a:cubicBezTo>
                    <a:pt x="9" y="25"/>
                    <a:pt x="5" y="28"/>
                    <a:pt x="2" y="31"/>
                  </a:cubicBezTo>
                  <a:cubicBezTo>
                    <a:pt x="1" y="32"/>
                    <a:pt x="0" y="33"/>
                    <a:pt x="0" y="34"/>
                  </a:cubicBezTo>
                  <a:cubicBezTo>
                    <a:pt x="0" y="34"/>
                    <a:pt x="1" y="34"/>
                    <a:pt x="2" y="34"/>
                  </a:cubicBezTo>
                  <a:cubicBezTo>
                    <a:pt x="5" y="34"/>
                    <a:pt x="9" y="33"/>
                    <a:pt x="1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7" name="Freeform 1145"/>
            <p:cNvSpPr>
              <a:spLocks/>
            </p:cNvSpPr>
            <p:nvPr/>
          </p:nvSpPr>
          <p:spPr bwMode="auto">
            <a:xfrm>
              <a:off x="4257" y="1150"/>
              <a:ext cx="53" cy="39"/>
            </a:xfrm>
            <a:custGeom>
              <a:avLst/>
              <a:gdLst>
                <a:gd name="T0" fmla="*/ 9 w 56"/>
                <a:gd name="T1" fmla="*/ 25 h 41"/>
                <a:gd name="T2" fmla="*/ 14 w 56"/>
                <a:gd name="T3" fmla="*/ 30 h 41"/>
                <a:gd name="T4" fmla="*/ 6 w 56"/>
                <a:gd name="T5" fmla="*/ 34 h 41"/>
                <a:gd name="T6" fmla="*/ 0 w 56"/>
                <a:gd name="T7" fmla="*/ 34 h 41"/>
                <a:gd name="T8" fmla="*/ 2 w 56"/>
                <a:gd name="T9" fmla="*/ 37 h 41"/>
                <a:gd name="T10" fmla="*/ 8 w 56"/>
                <a:gd name="T11" fmla="*/ 40 h 41"/>
                <a:gd name="T12" fmla="*/ 18 w 56"/>
                <a:gd name="T13" fmla="*/ 37 h 41"/>
                <a:gd name="T14" fmla="*/ 19 w 56"/>
                <a:gd name="T15" fmla="*/ 35 h 41"/>
                <a:gd name="T16" fmla="*/ 45 w 56"/>
                <a:gd name="T17" fmla="*/ 24 h 41"/>
                <a:gd name="T18" fmla="*/ 52 w 56"/>
                <a:gd name="T19" fmla="*/ 23 h 41"/>
                <a:gd name="T20" fmla="*/ 52 w 56"/>
                <a:gd name="T21" fmla="*/ 23 h 41"/>
                <a:gd name="T22" fmla="*/ 52 w 56"/>
                <a:gd name="T23" fmla="*/ 21 h 41"/>
                <a:gd name="T24" fmla="*/ 51 w 56"/>
                <a:gd name="T25" fmla="*/ 16 h 41"/>
                <a:gd name="T26" fmla="*/ 55 w 56"/>
                <a:gd name="T27" fmla="*/ 14 h 41"/>
                <a:gd name="T28" fmla="*/ 56 w 56"/>
                <a:gd name="T29" fmla="*/ 14 h 41"/>
                <a:gd name="T30" fmla="*/ 50 w 56"/>
                <a:gd name="T31" fmla="*/ 12 h 41"/>
                <a:gd name="T32" fmla="*/ 42 w 56"/>
                <a:gd name="T33" fmla="*/ 3 h 41"/>
                <a:gd name="T34" fmla="*/ 41 w 56"/>
                <a:gd name="T35" fmla="*/ 0 h 41"/>
                <a:gd name="T36" fmla="*/ 38 w 56"/>
                <a:gd name="T37" fmla="*/ 1 h 41"/>
                <a:gd name="T38" fmla="*/ 26 w 56"/>
                <a:gd name="T39" fmla="*/ 6 h 41"/>
                <a:gd name="T40" fmla="*/ 14 w 56"/>
                <a:gd name="T41" fmla="*/ 10 h 41"/>
                <a:gd name="T42" fmla="*/ 14 w 56"/>
                <a:gd name="T43" fmla="*/ 10 h 41"/>
                <a:gd name="T44" fmla="*/ 17 w 56"/>
                <a:gd name="T45" fmla="*/ 16 h 41"/>
                <a:gd name="T46" fmla="*/ 8 w 56"/>
                <a:gd name="T47" fmla="*/ 22 h 41"/>
                <a:gd name="T48" fmla="*/ 8 w 56"/>
                <a:gd name="T49" fmla="*/ 22 h 41"/>
                <a:gd name="T50" fmla="*/ 6 w 56"/>
                <a:gd name="T51" fmla="*/ 22 h 41"/>
                <a:gd name="T52" fmla="*/ 9 w 56"/>
                <a:gd name="T5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41">
                  <a:moveTo>
                    <a:pt x="9" y="25"/>
                  </a:moveTo>
                  <a:cubicBezTo>
                    <a:pt x="11" y="26"/>
                    <a:pt x="15" y="28"/>
                    <a:pt x="14" y="30"/>
                  </a:cubicBezTo>
                  <a:cubicBezTo>
                    <a:pt x="14" y="33"/>
                    <a:pt x="11" y="34"/>
                    <a:pt x="6" y="34"/>
                  </a:cubicBezTo>
                  <a:cubicBezTo>
                    <a:pt x="3" y="34"/>
                    <a:pt x="1" y="34"/>
                    <a:pt x="0" y="34"/>
                  </a:cubicBezTo>
                  <a:cubicBezTo>
                    <a:pt x="1" y="35"/>
                    <a:pt x="1" y="36"/>
                    <a:pt x="2" y="37"/>
                  </a:cubicBezTo>
                  <a:cubicBezTo>
                    <a:pt x="3" y="38"/>
                    <a:pt x="5" y="39"/>
                    <a:pt x="8" y="40"/>
                  </a:cubicBezTo>
                  <a:cubicBezTo>
                    <a:pt x="12" y="41"/>
                    <a:pt x="16" y="39"/>
                    <a:pt x="18" y="37"/>
                  </a:cubicBezTo>
                  <a:cubicBezTo>
                    <a:pt x="19" y="36"/>
                    <a:pt x="19" y="35"/>
                    <a:pt x="19" y="35"/>
                  </a:cubicBezTo>
                  <a:cubicBezTo>
                    <a:pt x="18" y="30"/>
                    <a:pt x="25" y="28"/>
                    <a:pt x="45" y="24"/>
                  </a:cubicBezTo>
                  <a:cubicBezTo>
                    <a:pt x="48" y="24"/>
                    <a:pt x="50" y="23"/>
                    <a:pt x="52" y="23"/>
                  </a:cubicBezTo>
                  <a:cubicBezTo>
                    <a:pt x="52" y="23"/>
                    <a:pt x="52" y="23"/>
                    <a:pt x="52" y="23"/>
                  </a:cubicBezTo>
                  <a:cubicBezTo>
                    <a:pt x="52" y="22"/>
                    <a:pt x="52" y="21"/>
                    <a:pt x="52" y="21"/>
                  </a:cubicBezTo>
                  <a:cubicBezTo>
                    <a:pt x="51" y="19"/>
                    <a:pt x="50" y="17"/>
                    <a:pt x="51" y="16"/>
                  </a:cubicBezTo>
                  <a:cubicBezTo>
                    <a:pt x="52" y="14"/>
                    <a:pt x="54" y="14"/>
                    <a:pt x="55" y="14"/>
                  </a:cubicBezTo>
                  <a:cubicBezTo>
                    <a:pt x="55" y="14"/>
                    <a:pt x="55" y="14"/>
                    <a:pt x="56" y="14"/>
                  </a:cubicBezTo>
                  <a:cubicBezTo>
                    <a:pt x="54" y="13"/>
                    <a:pt x="53" y="13"/>
                    <a:pt x="50" y="12"/>
                  </a:cubicBezTo>
                  <a:cubicBezTo>
                    <a:pt x="43" y="11"/>
                    <a:pt x="42" y="6"/>
                    <a:pt x="42" y="3"/>
                  </a:cubicBezTo>
                  <a:cubicBezTo>
                    <a:pt x="41" y="2"/>
                    <a:pt x="41" y="1"/>
                    <a:pt x="41" y="0"/>
                  </a:cubicBezTo>
                  <a:cubicBezTo>
                    <a:pt x="40" y="0"/>
                    <a:pt x="39" y="1"/>
                    <a:pt x="38" y="1"/>
                  </a:cubicBezTo>
                  <a:cubicBezTo>
                    <a:pt x="36" y="3"/>
                    <a:pt x="33" y="5"/>
                    <a:pt x="26" y="6"/>
                  </a:cubicBezTo>
                  <a:cubicBezTo>
                    <a:pt x="18" y="8"/>
                    <a:pt x="15" y="9"/>
                    <a:pt x="14" y="10"/>
                  </a:cubicBezTo>
                  <a:cubicBezTo>
                    <a:pt x="14" y="10"/>
                    <a:pt x="14" y="10"/>
                    <a:pt x="14" y="10"/>
                  </a:cubicBezTo>
                  <a:cubicBezTo>
                    <a:pt x="16" y="11"/>
                    <a:pt x="17" y="13"/>
                    <a:pt x="17" y="16"/>
                  </a:cubicBezTo>
                  <a:cubicBezTo>
                    <a:pt x="16" y="19"/>
                    <a:pt x="12" y="22"/>
                    <a:pt x="8" y="22"/>
                  </a:cubicBezTo>
                  <a:cubicBezTo>
                    <a:pt x="8" y="22"/>
                    <a:pt x="8" y="22"/>
                    <a:pt x="8" y="22"/>
                  </a:cubicBezTo>
                  <a:cubicBezTo>
                    <a:pt x="7" y="22"/>
                    <a:pt x="6" y="22"/>
                    <a:pt x="6" y="22"/>
                  </a:cubicBezTo>
                  <a:cubicBezTo>
                    <a:pt x="6" y="23"/>
                    <a:pt x="7" y="24"/>
                    <a:pt x="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8" name="Freeform 1146"/>
            <p:cNvSpPr>
              <a:spLocks/>
            </p:cNvSpPr>
            <p:nvPr/>
          </p:nvSpPr>
          <p:spPr bwMode="auto">
            <a:xfrm>
              <a:off x="4276" y="1180"/>
              <a:ext cx="58" cy="28"/>
            </a:xfrm>
            <a:custGeom>
              <a:avLst/>
              <a:gdLst>
                <a:gd name="T0" fmla="*/ 3 w 61"/>
                <a:gd name="T1" fmla="*/ 12 h 30"/>
                <a:gd name="T2" fmla="*/ 0 w 61"/>
                <a:gd name="T3" fmla="*/ 14 h 30"/>
                <a:gd name="T4" fmla="*/ 4 w 61"/>
                <a:gd name="T5" fmla="*/ 16 h 30"/>
                <a:gd name="T6" fmla="*/ 7 w 61"/>
                <a:gd name="T7" fmla="*/ 16 h 30"/>
                <a:gd name="T8" fmla="*/ 12 w 61"/>
                <a:gd name="T9" fmla="*/ 20 h 30"/>
                <a:gd name="T10" fmla="*/ 17 w 61"/>
                <a:gd name="T11" fmla="*/ 24 h 30"/>
                <a:gd name="T12" fmla="*/ 19 w 61"/>
                <a:gd name="T13" fmla="*/ 23 h 30"/>
                <a:gd name="T14" fmla="*/ 33 w 61"/>
                <a:gd name="T15" fmla="*/ 27 h 30"/>
                <a:gd name="T16" fmla="*/ 50 w 61"/>
                <a:gd name="T17" fmla="*/ 30 h 30"/>
                <a:gd name="T18" fmla="*/ 56 w 61"/>
                <a:gd name="T19" fmla="*/ 27 h 30"/>
                <a:gd name="T20" fmla="*/ 57 w 61"/>
                <a:gd name="T21" fmla="*/ 26 h 30"/>
                <a:gd name="T22" fmla="*/ 57 w 61"/>
                <a:gd name="T23" fmla="*/ 26 h 30"/>
                <a:gd name="T24" fmla="*/ 54 w 61"/>
                <a:gd name="T25" fmla="*/ 24 h 30"/>
                <a:gd name="T26" fmla="*/ 61 w 61"/>
                <a:gd name="T27" fmla="*/ 10 h 30"/>
                <a:gd name="T28" fmla="*/ 61 w 61"/>
                <a:gd name="T29" fmla="*/ 8 h 30"/>
                <a:gd name="T30" fmla="*/ 50 w 61"/>
                <a:gd name="T31" fmla="*/ 3 h 30"/>
                <a:gd name="T32" fmla="*/ 48 w 61"/>
                <a:gd name="T33" fmla="*/ 4 h 30"/>
                <a:gd name="T34" fmla="*/ 45 w 61"/>
                <a:gd name="T35" fmla="*/ 8 h 30"/>
                <a:gd name="T36" fmla="*/ 36 w 61"/>
                <a:gd name="T37" fmla="*/ 0 h 30"/>
                <a:gd name="T38" fmla="*/ 33 w 61"/>
                <a:gd name="T39" fmla="*/ 0 h 30"/>
                <a:gd name="T40" fmla="*/ 8 w 61"/>
                <a:gd name="T41" fmla="*/ 6 h 30"/>
                <a:gd name="T42" fmla="*/ 3 w 61"/>
                <a:gd name="T4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30">
                  <a:moveTo>
                    <a:pt x="3" y="12"/>
                  </a:moveTo>
                  <a:cubicBezTo>
                    <a:pt x="2" y="13"/>
                    <a:pt x="1" y="14"/>
                    <a:pt x="0" y="14"/>
                  </a:cubicBezTo>
                  <a:cubicBezTo>
                    <a:pt x="1" y="15"/>
                    <a:pt x="2" y="15"/>
                    <a:pt x="4" y="16"/>
                  </a:cubicBezTo>
                  <a:cubicBezTo>
                    <a:pt x="5" y="16"/>
                    <a:pt x="6" y="16"/>
                    <a:pt x="7" y="16"/>
                  </a:cubicBezTo>
                  <a:cubicBezTo>
                    <a:pt x="9" y="16"/>
                    <a:pt x="11" y="18"/>
                    <a:pt x="12" y="20"/>
                  </a:cubicBezTo>
                  <a:cubicBezTo>
                    <a:pt x="14" y="23"/>
                    <a:pt x="15" y="24"/>
                    <a:pt x="17" y="24"/>
                  </a:cubicBezTo>
                  <a:cubicBezTo>
                    <a:pt x="18" y="23"/>
                    <a:pt x="19" y="23"/>
                    <a:pt x="19" y="23"/>
                  </a:cubicBezTo>
                  <a:cubicBezTo>
                    <a:pt x="23" y="23"/>
                    <a:pt x="28" y="25"/>
                    <a:pt x="33" y="27"/>
                  </a:cubicBezTo>
                  <a:cubicBezTo>
                    <a:pt x="39" y="28"/>
                    <a:pt x="45" y="30"/>
                    <a:pt x="50" y="30"/>
                  </a:cubicBezTo>
                  <a:cubicBezTo>
                    <a:pt x="54" y="30"/>
                    <a:pt x="56" y="28"/>
                    <a:pt x="56" y="27"/>
                  </a:cubicBezTo>
                  <a:cubicBezTo>
                    <a:pt x="57" y="27"/>
                    <a:pt x="57" y="26"/>
                    <a:pt x="57" y="26"/>
                  </a:cubicBezTo>
                  <a:cubicBezTo>
                    <a:pt x="57" y="26"/>
                    <a:pt x="57" y="26"/>
                    <a:pt x="57" y="26"/>
                  </a:cubicBezTo>
                  <a:cubicBezTo>
                    <a:pt x="55" y="26"/>
                    <a:pt x="55" y="25"/>
                    <a:pt x="54" y="24"/>
                  </a:cubicBezTo>
                  <a:cubicBezTo>
                    <a:pt x="53" y="22"/>
                    <a:pt x="55" y="19"/>
                    <a:pt x="61" y="10"/>
                  </a:cubicBezTo>
                  <a:cubicBezTo>
                    <a:pt x="61" y="9"/>
                    <a:pt x="61" y="9"/>
                    <a:pt x="61" y="8"/>
                  </a:cubicBezTo>
                  <a:cubicBezTo>
                    <a:pt x="60" y="6"/>
                    <a:pt x="54" y="3"/>
                    <a:pt x="50" y="3"/>
                  </a:cubicBezTo>
                  <a:cubicBezTo>
                    <a:pt x="48" y="3"/>
                    <a:pt x="48" y="4"/>
                    <a:pt x="48" y="4"/>
                  </a:cubicBezTo>
                  <a:cubicBezTo>
                    <a:pt x="48" y="8"/>
                    <a:pt x="45" y="8"/>
                    <a:pt x="45" y="8"/>
                  </a:cubicBezTo>
                  <a:cubicBezTo>
                    <a:pt x="41" y="8"/>
                    <a:pt x="37" y="2"/>
                    <a:pt x="36" y="0"/>
                  </a:cubicBezTo>
                  <a:cubicBezTo>
                    <a:pt x="36" y="0"/>
                    <a:pt x="35" y="0"/>
                    <a:pt x="33" y="0"/>
                  </a:cubicBezTo>
                  <a:cubicBezTo>
                    <a:pt x="25" y="0"/>
                    <a:pt x="10" y="4"/>
                    <a:pt x="8" y="6"/>
                  </a:cubicBezTo>
                  <a:cubicBezTo>
                    <a:pt x="8" y="9"/>
                    <a:pt x="5" y="10"/>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9" name="Freeform 1147"/>
            <p:cNvSpPr>
              <a:spLocks noEditPoints="1"/>
            </p:cNvSpPr>
            <p:nvPr/>
          </p:nvSpPr>
          <p:spPr bwMode="auto">
            <a:xfrm>
              <a:off x="3564" y="1238"/>
              <a:ext cx="1749" cy="606"/>
            </a:xfrm>
            <a:custGeom>
              <a:avLst/>
              <a:gdLst>
                <a:gd name="T0" fmla="*/ 49 w 1831"/>
                <a:gd name="T1" fmla="*/ 223 h 635"/>
                <a:gd name="T2" fmla="*/ 53 w 1831"/>
                <a:gd name="T3" fmla="*/ 179 h 635"/>
                <a:gd name="T4" fmla="*/ 15 w 1831"/>
                <a:gd name="T5" fmla="*/ 190 h 635"/>
                <a:gd name="T6" fmla="*/ 32 w 1831"/>
                <a:gd name="T7" fmla="*/ 275 h 635"/>
                <a:gd name="T8" fmla="*/ 7 w 1831"/>
                <a:gd name="T9" fmla="*/ 361 h 635"/>
                <a:gd name="T10" fmla="*/ 1 w 1831"/>
                <a:gd name="T11" fmla="*/ 391 h 635"/>
                <a:gd name="T12" fmla="*/ 45 w 1831"/>
                <a:gd name="T13" fmla="*/ 445 h 635"/>
                <a:gd name="T14" fmla="*/ 75 w 1831"/>
                <a:gd name="T15" fmla="*/ 484 h 635"/>
                <a:gd name="T16" fmla="*/ 139 w 1831"/>
                <a:gd name="T17" fmla="*/ 532 h 635"/>
                <a:gd name="T18" fmla="*/ 136 w 1831"/>
                <a:gd name="T19" fmla="*/ 603 h 635"/>
                <a:gd name="T20" fmla="*/ 216 w 1831"/>
                <a:gd name="T21" fmla="*/ 628 h 635"/>
                <a:gd name="T22" fmla="*/ 236 w 1831"/>
                <a:gd name="T23" fmla="*/ 554 h 635"/>
                <a:gd name="T24" fmla="*/ 234 w 1831"/>
                <a:gd name="T25" fmla="*/ 511 h 635"/>
                <a:gd name="T26" fmla="*/ 320 w 1831"/>
                <a:gd name="T27" fmla="*/ 502 h 635"/>
                <a:gd name="T28" fmla="*/ 377 w 1831"/>
                <a:gd name="T29" fmla="*/ 470 h 635"/>
                <a:gd name="T30" fmla="*/ 501 w 1831"/>
                <a:gd name="T31" fmla="*/ 446 h 635"/>
                <a:gd name="T32" fmla="*/ 563 w 1831"/>
                <a:gd name="T33" fmla="*/ 447 h 635"/>
                <a:gd name="T34" fmla="*/ 672 w 1831"/>
                <a:gd name="T35" fmla="*/ 520 h 635"/>
                <a:gd name="T36" fmla="*/ 732 w 1831"/>
                <a:gd name="T37" fmla="*/ 501 h 635"/>
                <a:gd name="T38" fmla="*/ 822 w 1831"/>
                <a:gd name="T39" fmla="*/ 490 h 635"/>
                <a:gd name="T40" fmla="*/ 931 w 1831"/>
                <a:gd name="T41" fmla="*/ 524 h 635"/>
                <a:gd name="T42" fmla="*/ 1000 w 1831"/>
                <a:gd name="T43" fmla="*/ 516 h 635"/>
                <a:gd name="T44" fmla="*/ 1041 w 1831"/>
                <a:gd name="T45" fmla="*/ 482 h 635"/>
                <a:gd name="T46" fmla="*/ 1091 w 1831"/>
                <a:gd name="T47" fmla="*/ 464 h 635"/>
                <a:gd name="T48" fmla="*/ 1160 w 1831"/>
                <a:gd name="T49" fmla="*/ 543 h 635"/>
                <a:gd name="T50" fmla="*/ 1181 w 1831"/>
                <a:gd name="T51" fmla="*/ 588 h 635"/>
                <a:gd name="T52" fmla="*/ 1267 w 1831"/>
                <a:gd name="T53" fmla="*/ 502 h 635"/>
                <a:gd name="T54" fmla="*/ 1232 w 1831"/>
                <a:gd name="T55" fmla="*/ 454 h 635"/>
                <a:gd name="T56" fmla="*/ 1342 w 1831"/>
                <a:gd name="T57" fmla="*/ 367 h 635"/>
                <a:gd name="T58" fmla="*/ 1444 w 1831"/>
                <a:gd name="T59" fmla="*/ 340 h 635"/>
                <a:gd name="T60" fmla="*/ 1525 w 1831"/>
                <a:gd name="T61" fmla="*/ 328 h 635"/>
                <a:gd name="T62" fmla="*/ 1457 w 1831"/>
                <a:gd name="T63" fmla="*/ 395 h 635"/>
                <a:gd name="T64" fmla="*/ 1508 w 1831"/>
                <a:gd name="T65" fmla="*/ 445 h 635"/>
                <a:gd name="T66" fmla="*/ 1540 w 1831"/>
                <a:gd name="T67" fmla="*/ 355 h 635"/>
                <a:gd name="T68" fmla="*/ 1687 w 1831"/>
                <a:gd name="T69" fmla="*/ 309 h 635"/>
                <a:gd name="T70" fmla="*/ 1710 w 1831"/>
                <a:gd name="T71" fmla="*/ 271 h 635"/>
                <a:gd name="T72" fmla="*/ 1775 w 1831"/>
                <a:gd name="T73" fmla="*/ 272 h 635"/>
                <a:gd name="T74" fmla="*/ 1825 w 1831"/>
                <a:gd name="T75" fmla="*/ 256 h 635"/>
                <a:gd name="T76" fmla="*/ 1685 w 1831"/>
                <a:gd name="T77" fmla="*/ 181 h 635"/>
                <a:gd name="T78" fmla="*/ 1565 w 1831"/>
                <a:gd name="T79" fmla="*/ 185 h 635"/>
                <a:gd name="T80" fmla="*/ 1389 w 1831"/>
                <a:gd name="T81" fmla="*/ 145 h 635"/>
                <a:gd name="T82" fmla="*/ 1315 w 1831"/>
                <a:gd name="T83" fmla="*/ 121 h 635"/>
                <a:gd name="T84" fmla="*/ 1244 w 1831"/>
                <a:gd name="T85" fmla="*/ 141 h 635"/>
                <a:gd name="T86" fmla="*/ 1135 w 1831"/>
                <a:gd name="T87" fmla="*/ 125 h 635"/>
                <a:gd name="T88" fmla="*/ 1076 w 1831"/>
                <a:gd name="T89" fmla="*/ 97 h 635"/>
                <a:gd name="T90" fmla="*/ 957 w 1831"/>
                <a:gd name="T91" fmla="*/ 95 h 635"/>
                <a:gd name="T92" fmla="*/ 905 w 1831"/>
                <a:gd name="T93" fmla="*/ 87 h 635"/>
                <a:gd name="T94" fmla="*/ 949 w 1831"/>
                <a:gd name="T95" fmla="*/ 27 h 635"/>
                <a:gd name="T96" fmla="*/ 866 w 1831"/>
                <a:gd name="T97" fmla="*/ 9 h 635"/>
                <a:gd name="T98" fmla="*/ 781 w 1831"/>
                <a:gd name="T99" fmla="*/ 40 h 635"/>
                <a:gd name="T100" fmla="*/ 701 w 1831"/>
                <a:gd name="T101" fmla="*/ 55 h 635"/>
                <a:gd name="T102" fmla="*/ 654 w 1831"/>
                <a:gd name="T103" fmla="*/ 93 h 635"/>
                <a:gd name="T104" fmla="*/ 564 w 1831"/>
                <a:gd name="T105" fmla="*/ 129 h 635"/>
                <a:gd name="T106" fmla="*/ 523 w 1831"/>
                <a:gd name="T107" fmla="*/ 140 h 635"/>
                <a:gd name="T108" fmla="*/ 565 w 1831"/>
                <a:gd name="T109" fmla="*/ 206 h 635"/>
                <a:gd name="T110" fmla="*/ 483 w 1831"/>
                <a:gd name="T111" fmla="*/ 235 h 635"/>
                <a:gd name="T112" fmla="*/ 514 w 1831"/>
                <a:gd name="T113" fmla="*/ 176 h 635"/>
                <a:gd name="T114" fmla="*/ 454 w 1831"/>
                <a:gd name="T115" fmla="*/ 170 h 635"/>
                <a:gd name="T116" fmla="*/ 358 w 1831"/>
                <a:gd name="T117" fmla="*/ 163 h 635"/>
                <a:gd name="T118" fmla="*/ 294 w 1831"/>
                <a:gd name="T119" fmla="*/ 206 h 635"/>
                <a:gd name="T120" fmla="*/ 203 w 1831"/>
                <a:gd name="T121" fmla="*/ 227 h 635"/>
                <a:gd name="T122" fmla="*/ 185 w 1831"/>
                <a:gd name="T123" fmla="*/ 245 h 635"/>
                <a:gd name="T124" fmla="*/ 104 w 1831"/>
                <a:gd name="T125" fmla="*/ 268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1" h="635">
                  <a:moveTo>
                    <a:pt x="104" y="268"/>
                  </a:moveTo>
                  <a:cubicBezTo>
                    <a:pt x="105" y="269"/>
                    <a:pt x="106" y="270"/>
                    <a:pt x="107" y="272"/>
                  </a:cubicBezTo>
                  <a:cubicBezTo>
                    <a:pt x="107" y="274"/>
                    <a:pt x="110" y="275"/>
                    <a:pt x="116" y="275"/>
                  </a:cubicBezTo>
                  <a:cubicBezTo>
                    <a:pt x="117" y="275"/>
                    <a:pt x="118" y="275"/>
                    <a:pt x="119" y="277"/>
                  </a:cubicBezTo>
                  <a:cubicBezTo>
                    <a:pt x="121" y="279"/>
                    <a:pt x="119" y="283"/>
                    <a:pt x="119" y="284"/>
                  </a:cubicBezTo>
                  <a:cubicBezTo>
                    <a:pt x="117" y="287"/>
                    <a:pt x="114" y="288"/>
                    <a:pt x="111" y="288"/>
                  </a:cubicBezTo>
                  <a:cubicBezTo>
                    <a:pt x="109" y="288"/>
                    <a:pt x="108" y="287"/>
                    <a:pt x="107" y="286"/>
                  </a:cubicBezTo>
                  <a:cubicBezTo>
                    <a:pt x="106" y="286"/>
                    <a:pt x="105" y="286"/>
                    <a:pt x="104" y="286"/>
                  </a:cubicBezTo>
                  <a:cubicBezTo>
                    <a:pt x="101" y="286"/>
                    <a:pt x="98" y="286"/>
                    <a:pt x="97" y="282"/>
                  </a:cubicBezTo>
                  <a:cubicBezTo>
                    <a:pt x="97" y="281"/>
                    <a:pt x="94" y="278"/>
                    <a:pt x="89" y="278"/>
                  </a:cubicBezTo>
                  <a:cubicBezTo>
                    <a:pt x="86" y="279"/>
                    <a:pt x="84" y="278"/>
                    <a:pt x="83" y="277"/>
                  </a:cubicBezTo>
                  <a:cubicBezTo>
                    <a:pt x="82" y="275"/>
                    <a:pt x="81" y="273"/>
                    <a:pt x="81" y="270"/>
                  </a:cubicBezTo>
                  <a:cubicBezTo>
                    <a:pt x="81" y="268"/>
                    <a:pt x="81" y="267"/>
                    <a:pt x="80" y="265"/>
                  </a:cubicBezTo>
                  <a:cubicBezTo>
                    <a:pt x="79" y="264"/>
                    <a:pt x="78" y="263"/>
                    <a:pt x="79" y="262"/>
                  </a:cubicBezTo>
                  <a:cubicBezTo>
                    <a:pt x="79" y="261"/>
                    <a:pt x="78" y="261"/>
                    <a:pt x="78" y="260"/>
                  </a:cubicBezTo>
                  <a:cubicBezTo>
                    <a:pt x="78" y="258"/>
                    <a:pt x="77" y="255"/>
                    <a:pt x="80" y="253"/>
                  </a:cubicBezTo>
                  <a:cubicBezTo>
                    <a:pt x="80" y="252"/>
                    <a:pt x="80" y="252"/>
                    <a:pt x="80" y="250"/>
                  </a:cubicBezTo>
                  <a:cubicBezTo>
                    <a:pt x="80" y="249"/>
                    <a:pt x="80" y="248"/>
                    <a:pt x="80" y="247"/>
                  </a:cubicBezTo>
                  <a:cubicBezTo>
                    <a:pt x="80" y="247"/>
                    <a:pt x="80" y="246"/>
                    <a:pt x="79" y="246"/>
                  </a:cubicBezTo>
                  <a:cubicBezTo>
                    <a:pt x="77" y="244"/>
                    <a:pt x="75" y="243"/>
                    <a:pt x="73" y="243"/>
                  </a:cubicBezTo>
                  <a:cubicBezTo>
                    <a:pt x="70" y="243"/>
                    <a:pt x="68" y="241"/>
                    <a:pt x="68" y="240"/>
                  </a:cubicBezTo>
                  <a:cubicBezTo>
                    <a:pt x="67" y="239"/>
                    <a:pt x="67" y="238"/>
                    <a:pt x="66" y="238"/>
                  </a:cubicBezTo>
                  <a:cubicBezTo>
                    <a:pt x="62" y="237"/>
                    <a:pt x="54" y="231"/>
                    <a:pt x="53" y="227"/>
                  </a:cubicBezTo>
                  <a:cubicBezTo>
                    <a:pt x="53" y="227"/>
                    <a:pt x="52" y="226"/>
                    <a:pt x="51" y="226"/>
                  </a:cubicBezTo>
                  <a:cubicBezTo>
                    <a:pt x="50" y="226"/>
                    <a:pt x="49" y="225"/>
                    <a:pt x="49" y="223"/>
                  </a:cubicBezTo>
                  <a:cubicBezTo>
                    <a:pt x="49" y="223"/>
                    <a:pt x="49" y="222"/>
                    <a:pt x="50" y="221"/>
                  </a:cubicBezTo>
                  <a:cubicBezTo>
                    <a:pt x="53" y="220"/>
                    <a:pt x="58" y="222"/>
                    <a:pt x="62" y="225"/>
                  </a:cubicBezTo>
                  <a:cubicBezTo>
                    <a:pt x="65" y="228"/>
                    <a:pt x="70" y="230"/>
                    <a:pt x="76" y="231"/>
                  </a:cubicBezTo>
                  <a:cubicBezTo>
                    <a:pt x="80" y="232"/>
                    <a:pt x="83" y="233"/>
                    <a:pt x="86" y="234"/>
                  </a:cubicBezTo>
                  <a:cubicBezTo>
                    <a:pt x="89" y="235"/>
                    <a:pt x="92" y="237"/>
                    <a:pt x="96" y="237"/>
                  </a:cubicBezTo>
                  <a:cubicBezTo>
                    <a:pt x="101" y="238"/>
                    <a:pt x="101" y="238"/>
                    <a:pt x="101" y="238"/>
                  </a:cubicBezTo>
                  <a:cubicBezTo>
                    <a:pt x="107" y="239"/>
                    <a:pt x="112" y="240"/>
                    <a:pt x="122" y="242"/>
                  </a:cubicBezTo>
                  <a:cubicBezTo>
                    <a:pt x="134" y="243"/>
                    <a:pt x="150" y="231"/>
                    <a:pt x="153" y="228"/>
                  </a:cubicBezTo>
                  <a:cubicBezTo>
                    <a:pt x="155" y="226"/>
                    <a:pt x="154" y="223"/>
                    <a:pt x="153" y="220"/>
                  </a:cubicBezTo>
                  <a:cubicBezTo>
                    <a:pt x="152" y="218"/>
                    <a:pt x="152" y="217"/>
                    <a:pt x="152" y="216"/>
                  </a:cubicBezTo>
                  <a:cubicBezTo>
                    <a:pt x="151" y="216"/>
                    <a:pt x="150" y="215"/>
                    <a:pt x="149" y="215"/>
                  </a:cubicBezTo>
                  <a:cubicBezTo>
                    <a:pt x="148" y="214"/>
                    <a:pt x="146" y="213"/>
                    <a:pt x="145" y="212"/>
                  </a:cubicBezTo>
                  <a:cubicBezTo>
                    <a:pt x="145" y="210"/>
                    <a:pt x="142" y="207"/>
                    <a:pt x="138" y="207"/>
                  </a:cubicBezTo>
                  <a:cubicBezTo>
                    <a:pt x="134" y="207"/>
                    <a:pt x="132" y="205"/>
                    <a:pt x="131" y="204"/>
                  </a:cubicBezTo>
                  <a:cubicBezTo>
                    <a:pt x="130" y="203"/>
                    <a:pt x="129" y="202"/>
                    <a:pt x="129" y="202"/>
                  </a:cubicBezTo>
                  <a:cubicBezTo>
                    <a:pt x="128" y="202"/>
                    <a:pt x="128" y="202"/>
                    <a:pt x="128" y="202"/>
                  </a:cubicBezTo>
                  <a:cubicBezTo>
                    <a:pt x="124" y="202"/>
                    <a:pt x="121" y="200"/>
                    <a:pt x="113" y="195"/>
                  </a:cubicBezTo>
                  <a:cubicBezTo>
                    <a:pt x="111" y="193"/>
                    <a:pt x="111" y="193"/>
                    <a:pt x="111" y="193"/>
                  </a:cubicBezTo>
                  <a:cubicBezTo>
                    <a:pt x="102" y="188"/>
                    <a:pt x="90" y="183"/>
                    <a:pt x="87" y="183"/>
                  </a:cubicBezTo>
                  <a:cubicBezTo>
                    <a:pt x="85" y="184"/>
                    <a:pt x="84" y="184"/>
                    <a:pt x="82" y="184"/>
                  </a:cubicBezTo>
                  <a:cubicBezTo>
                    <a:pt x="81" y="184"/>
                    <a:pt x="79" y="184"/>
                    <a:pt x="78" y="182"/>
                  </a:cubicBezTo>
                  <a:cubicBezTo>
                    <a:pt x="77" y="181"/>
                    <a:pt x="75" y="181"/>
                    <a:pt x="73" y="182"/>
                  </a:cubicBezTo>
                  <a:cubicBezTo>
                    <a:pt x="71" y="184"/>
                    <a:pt x="69" y="183"/>
                    <a:pt x="67" y="182"/>
                  </a:cubicBezTo>
                  <a:cubicBezTo>
                    <a:pt x="65" y="182"/>
                    <a:pt x="63" y="181"/>
                    <a:pt x="62" y="182"/>
                  </a:cubicBezTo>
                  <a:cubicBezTo>
                    <a:pt x="58" y="183"/>
                    <a:pt x="54" y="181"/>
                    <a:pt x="53" y="179"/>
                  </a:cubicBezTo>
                  <a:cubicBezTo>
                    <a:pt x="52" y="177"/>
                    <a:pt x="52" y="176"/>
                    <a:pt x="53" y="175"/>
                  </a:cubicBezTo>
                  <a:cubicBezTo>
                    <a:pt x="54" y="174"/>
                    <a:pt x="56" y="174"/>
                    <a:pt x="57" y="174"/>
                  </a:cubicBezTo>
                  <a:cubicBezTo>
                    <a:pt x="56" y="173"/>
                    <a:pt x="55" y="173"/>
                    <a:pt x="55" y="172"/>
                  </a:cubicBezTo>
                  <a:cubicBezTo>
                    <a:pt x="52" y="171"/>
                    <a:pt x="50" y="171"/>
                    <a:pt x="50" y="173"/>
                  </a:cubicBezTo>
                  <a:cubicBezTo>
                    <a:pt x="48" y="176"/>
                    <a:pt x="44" y="176"/>
                    <a:pt x="41" y="174"/>
                  </a:cubicBezTo>
                  <a:cubicBezTo>
                    <a:pt x="41" y="174"/>
                    <a:pt x="41" y="174"/>
                    <a:pt x="41" y="175"/>
                  </a:cubicBezTo>
                  <a:cubicBezTo>
                    <a:pt x="41" y="175"/>
                    <a:pt x="40" y="175"/>
                    <a:pt x="40" y="176"/>
                  </a:cubicBezTo>
                  <a:cubicBezTo>
                    <a:pt x="40" y="176"/>
                    <a:pt x="40" y="176"/>
                    <a:pt x="40" y="176"/>
                  </a:cubicBezTo>
                  <a:cubicBezTo>
                    <a:pt x="39" y="176"/>
                    <a:pt x="39" y="177"/>
                    <a:pt x="39" y="177"/>
                  </a:cubicBezTo>
                  <a:cubicBezTo>
                    <a:pt x="39" y="177"/>
                    <a:pt x="39" y="177"/>
                    <a:pt x="39" y="177"/>
                  </a:cubicBezTo>
                  <a:cubicBezTo>
                    <a:pt x="38" y="177"/>
                    <a:pt x="38" y="177"/>
                    <a:pt x="37" y="177"/>
                  </a:cubicBezTo>
                  <a:cubicBezTo>
                    <a:pt x="37" y="177"/>
                    <a:pt x="37" y="177"/>
                    <a:pt x="37" y="177"/>
                  </a:cubicBezTo>
                  <a:cubicBezTo>
                    <a:pt x="37" y="177"/>
                    <a:pt x="36" y="177"/>
                    <a:pt x="36" y="177"/>
                  </a:cubicBezTo>
                  <a:cubicBezTo>
                    <a:pt x="35" y="177"/>
                    <a:pt x="35" y="177"/>
                    <a:pt x="34" y="177"/>
                  </a:cubicBezTo>
                  <a:cubicBezTo>
                    <a:pt x="34" y="177"/>
                    <a:pt x="33" y="177"/>
                    <a:pt x="33" y="178"/>
                  </a:cubicBezTo>
                  <a:cubicBezTo>
                    <a:pt x="32" y="178"/>
                    <a:pt x="32" y="178"/>
                    <a:pt x="31" y="179"/>
                  </a:cubicBezTo>
                  <a:cubicBezTo>
                    <a:pt x="29" y="180"/>
                    <a:pt x="27" y="182"/>
                    <a:pt x="25" y="182"/>
                  </a:cubicBezTo>
                  <a:cubicBezTo>
                    <a:pt x="24" y="182"/>
                    <a:pt x="23" y="182"/>
                    <a:pt x="21" y="184"/>
                  </a:cubicBezTo>
                  <a:cubicBezTo>
                    <a:pt x="21" y="184"/>
                    <a:pt x="20" y="185"/>
                    <a:pt x="20" y="185"/>
                  </a:cubicBezTo>
                  <a:cubicBezTo>
                    <a:pt x="20" y="185"/>
                    <a:pt x="20" y="185"/>
                    <a:pt x="20" y="185"/>
                  </a:cubicBezTo>
                  <a:cubicBezTo>
                    <a:pt x="20" y="186"/>
                    <a:pt x="19" y="186"/>
                    <a:pt x="19" y="187"/>
                  </a:cubicBezTo>
                  <a:cubicBezTo>
                    <a:pt x="19" y="187"/>
                    <a:pt x="19" y="187"/>
                    <a:pt x="19" y="187"/>
                  </a:cubicBezTo>
                  <a:cubicBezTo>
                    <a:pt x="19" y="189"/>
                    <a:pt x="17" y="190"/>
                    <a:pt x="16" y="190"/>
                  </a:cubicBezTo>
                  <a:cubicBezTo>
                    <a:pt x="16" y="190"/>
                    <a:pt x="15" y="190"/>
                    <a:pt x="15" y="190"/>
                  </a:cubicBezTo>
                  <a:cubicBezTo>
                    <a:pt x="15" y="190"/>
                    <a:pt x="15" y="190"/>
                    <a:pt x="15" y="190"/>
                  </a:cubicBezTo>
                  <a:cubicBezTo>
                    <a:pt x="15" y="192"/>
                    <a:pt x="15" y="195"/>
                    <a:pt x="13" y="197"/>
                  </a:cubicBezTo>
                  <a:cubicBezTo>
                    <a:pt x="13" y="197"/>
                    <a:pt x="13" y="197"/>
                    <a:pt x="13" y="197"/>
                  </a:cubicBezTo>
                  <a:cubicBezTo>
                    <a:pt x="13" y="197"/>
                    <a:pt x="13" y="198"/>
                    <a:pt x="14" y="199"/>
                  </a:cubicBezTo>
                  <a:cubicBezTo>
                    <a:pt x="14" y="199"/>
                    <a:pt x="14" y="200"/>
                    <a:pt x="15" y="201"/>
                  </a:cubicBezTo>
                  <a:cubicBezTo>
                    <a:pt x="16" y="202"/>
                    <a:pt x="17" y="203"/>
                    <a:pt x="19" y="203"/>
                  </a:cubicBezTo>
                  <a:cubicBezTo>
                    <a:pt x="19" y="204"/>
                    <a:pt x="20" y="204"/>
                    <a:pt x="21" y="204"/>
                  </a:cubicBezTo>
                  <a:cubicBezTo>
                    <a:pt x="21" y="204"/>
                    <a:pt x="30" y="211"/>
                    <a:pt x="30" y="214"/>
                  </a:cubicBezTo>
                  <a:cubicBezTo>
                    <a:pt x="30" y="216"/>
                    <a:pt x="29" y="217"/>
                    <a:pt x="28" y="219"/>
                  </a:cubicBezTo>
                  <a:cubicBezTo>
                    <a:pt x="26" y="221"/>
                    <a:pt x="23" y="224"/>
                    <a:pt x="22" y="224"/>
                  </a:cubicBezTo>
                  <a:cubicBezTo>
                    <a:pt x="21" y="225"/>
                    <a:pt x="20" y="226"/>
                    <a:pt x="20" y="227"/>
                  </a:cubicBezTo>
                  <a:cubicBezTo>
                    <a:pt x="20" y="227"/>
                    <a:pt x="19" y="227"/>
                    <a:pt x="19" y="228"/>
                  </a:cubicBezTo>
                  <a:cubicBezTo>
                    <a:pt x="20" y="229"/>
                    <a:pt x="20" y="229"/>
                    <a:pt x="20" y="229"/>
                  </a:cubicBezTo>
                  <a:cubicBezTo>
                    <a:pt x="20" y="229"/>
                    <a:pt x="20" y="229"/>
                    <a:pt x="20" y="229"/>
                  </a:cubicBezTo>
                  <a:cubicBezTo>
                    <a:pt x="22" y="232"/>
                    <a:pt x="27" y="239"/>
                    <a:pt x="30" y="245"/>
                  </a:cubicBezTo>
                  <a:cubicBezTo>
                    <a:pt x="31" y="248"/>
                    <a:pt x="32" y="249"/>
                    <a:pt x="31" y="251"/>
                  </a:cubicBezTo>
                  <a:cubicBezTo>
                    <a:pt x="31" y="253"/>
                    <a:pt x="29" y="253"/>
                    <a:pt x="28" y="253"/>
                  </a:cubicBezTo>
                  <a:cubicBezTo>
                    <a:pt x="27" y="253"/>
                    <a:pt x="27" y="254"/>
                    <a:pt x="26" y="254"/>
                  </a:cubicBezTo>
                  <a:cubicBezTo>
                    <a:pt x="25" y="255"/>
                    <a:pt x="26" y="257"/>
                    <a:pt x="27" y="259"/>
                  </a:cubicBezTo>
                  <a:cubicBezTo>
                    <a:pt x="28" y="260"/>
                    <a:pt x="28" y="260"/>
                    <a:pt x="28" y="261"/>
                  </a:cubicBezTo>
                  <a:cubicBezTo>
                    <a:pt x="29" y="263"/>
                    <a:pt x="28" y="264"/>
                    <a:pt x="27" y="265"/>
                  </a:cubicBezTo>
                  <a:cubicBezTo>
                    <a:pt x="27" y="265"/>
                    <a:pt x="27" y="265"/>
                    <a:pt x="28" y="265"/>
                  </a:cubicBezTo>
                  <a:cubicBezTo>
                    <a:pt x="29" y="266"/>
                    <a:pt x="31" y="266"/>
                    <a:pt x="31" y="268"/>
                  </a:cubicBezTo>
                  <a:cubicBezTo>
                    <a:pt x="32" y="270"/>
                    <a:pt x="31" y="271"/>
                    <a:pt x="30" y="272"/>
                  </a:cubicBezTo>
                  <a:cubicBezTo>
                    <a:pt x="29" y="273"/>
                    <a:pt x="29" y="273"/>
                    <a:pt x="29" y="273"/>
                  </a:cubicBezTo>
                  <a:cubicBezTo>
                    <a:pt x="30" y="274"/>
                    <a:pt x="31" y="274"/>
                    <a:pt x="32" y="275"/>
                  </a:cubicBezTo>
                  <a:cubicBezTo>
                    <a:pt x="33" y="276"/>
                    <a:pt x="35" y="277"/>
                    <a:pt x="36" y="280"/>
                  </a:cubicBezTo>
                  <a:cubicBezTo>
                    <a:pt x="36" y="283"/>
                    <a:pt x="33" y="285"/>
                    <a:pt x="31" y="286"/>
                  </a:cubicBezTo>
                  <a:cubicBezTo>
                    <a:pt x="30" y="286"/>
                    <a:pt x="29" y="286"/>
                    <a:pt x="29" y="287"/>
                  </a:cubicBezTo>
                  <a:cubicBezTo>
                    <a:pt x="29" y="287"/>
                    <a:pt x="29" y="287"/>
                    <a:pt x="30" y="287"/>
                  </a:cubicBezTo>
                  <a:cubicBezTo>
                    <a:pt x="31" y="288"/>
                    <a:pt x="32" y="289"/>
                    <a:pt x="33" y="290"/>
                  </a:cubicBezTo>
                  <a:cubicBezTo>
                    <a:pt x="36" y="291"/>
                    <a:pt x="38" y="292"/>
                    <a:pt x="41" y="294"/>
                  </a:cubicBezTo>
                  <a:cubicBezTo>
                    <a:pt x="41" y="295"/>
                    <a:pt x="42" y="296"/>
                    <a:pt x="43" y="296"/>
                  </a:cubicBezTo>
                  <a:cubicBezTo>
                    <a:pt x="47" y="301"/>
                    <a:pt x="47" y="304"/>
                    <a:pt x="46" y="307"/>
                  </a:cubicBezTo>
                  <a:cubicBezTo>
                    <a:pt x="45" y="311"/>
                    <a:pt x="41" y="313"/>
                    <a:pt x="37" y="316"/>
                  </a:cubicBezTo>
                  <a:cubicBezTo>
                    <a:pt x="34" y="318"/>
                    <a:pt x="30" y="321"/>
                    <a:pt x="29" y="323"/>
                  </a:cubicBezTo>
                  <a:cubicBezTo>
                    <a:pt x="27" y="328"/>
                    <a:pt x="23" y="330"/>
                    <a:pt x="18" y="333"/>
                  </a:cubicBezTo>
                  <a:cubicBezTo>
                    <a:pt x="16" y="335"/>
                    <a:pt x="13" y="336"/>
                    <a:pt x="11" y="338"/>
                  </a:cubicBezTo>
                  <a:cubicBezTo>
                    <a:pt x="11" y="338"/>
                    <a:pt x="11" y="339"/>
                    <a:pt x="10" y="339"/>
                  </a:cubicBezTo>
                  <a:cubicBezTo>
                    <a:pt x="10" y="340"/>
                    <a:pt x="10" y="340"/>
                    <a:pt x="10" y="340"/>
                  </a:cubicBezTo>
                  <a:cubicBezTo>
                    <a:pt x="10" y="340"/>
                    <a:pt x="10" y="340"/>
                    <a:pt x="10" y="340"/>
                  </a:cubicBezTo>
                  <a:cubicBezTo>
                    <a:pt x="13" y="340"/>
                    <a:pt x="14" y="342"/>
                    <a:pt x="15" y="344"/>
                  </a:cubicBezTo>
                  <a:cubicBezTo>
                    <a:pt x="16" y="346"/>
                    <a:pt x="17" y="347"/>
                    <a:pt x="18" y="348"/>
                  </a:cubicBezTo>
                  <a:cubicBezTo>
                    <a:pt x="19" y="348"/>
                    <a:pt x="20" y="348"/>
                    <a:pt x="22" y="348"/>
                  </a:cubicBezTo>
                  <a:cubicBezTo>
                    <a:pt x="24" y="348"/>
                    <a:pt x="26" y="348"/>
                    <a:pt x="28" y="350"/>
                  </a:cubicBezTo>
                  <a:cubicBezTo>
                    <a:pt x="29" y="351"/>
                    <a:pt x="29" y="353"/>
                    <a:pt x="29" y="353"/>
                  </a:cubicBezTo>
                  <a:cubicBezTo>
                    <a:pt x="28" y="355"/>
                    <a:pt x="25" y="355"/>
                    <a:pt x="25" y="355"/>
                  </a:cubicBezTo>
                  <a:cubicBezTo>
                    <a:pt x="23" y="355"/>
                    <a:pt x="22" y="355"/>
                    <a:pt x="21" y="355"/>
                  </a:cubicBezTo>
                  <a:cubicBezTo>
                    <a:pt x="19" y="354"/>
                    <a:pt x="18" y="355"/>
                    <a:pt x="16" y="356"/>
                  </a:cubicBezTo>
                  <a:cubicBezTo>
                    <a:pt x="15" y="357"/>
                    <a:pt x="13" y="357"/>
                    <a:pt x="11" y="358"/>
                  </a:cubicBezTo>
                  <a:cubicBezTo>
                    <a:pt x="8" y="359"/>
                    <a:pt x="8" y="360"/>
                    <a:pt x="7" y="361"/>
                  </a:cubicBezTo>
                  <a:cubicBezTo>
                    <a:pt x="7" y="361"/>
                    <a:pt x="7" y="361"/>
                    <a:pt x="7" y="361"/>
                  </a:cubicBezTo>
                  <a:cubicBezTo>
                    <a:pt x="7" y="361"/>
                    <a:pt x="7" y="361"/>
                    <a:pt x="7" y="361"/>
                  </a:cubicBezTo>
                  <a:cubicBezTo>
                    <a:pt x="7" y="361"/>
                    <a:pt x="7" y="361"/>
                    <a:pt x="7" y="361"/>
                  </a:cubicBezTo>
                  <a:cubicBezTo>
                    <a:pt x="7" y="362"/>
                    <a:pt x="7" y="362"/>
                    <a:pt x="8" y="362"/>
                  </a:cubicBezTo>
                  <a:cubicBezTo>
                    <a:pt x="8" y="362"/>
                    <a:pt x="8" y="362"/>
                    <a:pt x="8" y="363"/>
                  </a:cubicBezTo>
                  <a:cubicBezTo>
                    <a:pt x="8" y="363"/>
                    <a:pt x="8" y="363"/>
                    <a:pt x="8" y="363"/>
                  </a:cubicBezTo>
                  <a:cubicBezTo>
                    <a:pt x="8" y="363"/>
                    <a:pt x="8" y="364"/>
                    <a:pt x="8" y="364"/>
                  </a:cubicBezTo>
                  <a:cubicBezTo>
                    <a:pt x="8" y="364"/>
                    <a:pt x="8" y="364"/>
                    <a:pt x="8" y="364"/>
                  </a:cubicBezTo>
                  <a:cubicBezTo>
                    <a:pt x="7" y="364"/>
                    <a:pt x="7" y="364"/>
                    <a:pt x="7" y="365"/>
                  </a:cubicBezTo>
                  <a:cubicBezTo>
                    <a:pt x="7" y="365"/>
                    <a:pt x="7" y="365"/>
                    <a:pt x="7" y="365"/>
                  </a:cubicBezTo>
                  <a:cubicBezTo>
                    <a:pt x="7" y="365"/>
                    <a:pt x="7" y="365"/>
                    <a:pt x="7" y="365"/>
                  </a:cubicBezTo>
                  <a:cubicBezTo>
                    <a:pt x="7" y="366"/>
                    <a:pt x="7" y="366"/>
                    <a:pt x="7" y="366"/>
                  </a:cubicBezTo>
                  <a:cubicBezTo>
                    <a:pt x="7" y="366"/>
                    <a:pt x="7" y="366"/>
                    <a:pt x="7" y="366"/>
                  </a:cubicBezTo>
                  <a:cubicBezTo>
                    <a:pt x="6" y="366"/>
                    <a:pt x="6" y="366"/>
                    <a:pt x="6" y="367"/>
                  </a:cubicBezTo>
                  <a:cubicBezTo>
                    <a:pt x="6" y="367"/>
                    <a:pt x="6" y="367"/>
                    <a:pt x="6" y="367"/>
                  </a:cubicBezTo>
                  <a:cubicBezTo>
                    <a:pt x="6" y="367"/>
                    <a:pt x="6" y="367"/>
                    <a:pt x="6" y="367"/>
                  </a:cubicBezTo>
                  <a:cubicBezTo>
                    <a:pt x="5" y="368"/>
                    <a:pt x="5" y="368"/>
                    <a:pt x="4" y="369"/>
                  </a:cubicBezTo>
                  <a:cubicBezTo>
                    <a:pt x="3" y="371"/>
                    <a:pt x="2" y="372"/>
                    <a:pt x="2" y="373"/>
                  </a:cubicBezTo>
                  <a:cubicBezTo>
                    <a:pt x="1" y="374"/>
                    <a:pt x="1" y="374"/>
                    <a:pt x="1" y="374"/>
                  </a:cubicBezTo>
                  <a:cubicBezTo>
                    <a:pt x="1" y="375"/>
                    <a:pt x="1" y="376"/>
                    <a:pt x="1" y="377"/>
                  </a:cubicBezTo>
                  <a:cubicBezTo>
                    <a:pt x="1" y="378"/>
                    <a:pt x="1" y="379"/>
                    <a:pt x="1" y="380"/>
                  </a:cubicBezTo>
                  <a:cubicBezTo>
                    <a:pt x="2" y="382"/>
                    <a:pt x="2" y="383"/>
                    <a:pt x="3" y="385"/>
                  </a:cubicBezTo>
                  <a:cubicBezTo>
                    <a:pt x="4" y="385"/>
                    <a:pt x="4" y="385"/>
                    <a:pt x="4" y="385"/>
                  </a:cubicBezTo>
                  <a:cubicBezTo>
                    <a:pt x="4" y="386"/>
                    <a:pt x="5" y="387"/>
                    <a:pt x="4" y="388"/>
                  </a:cubicBezTo>
                  <a:cubicBezTo>
                    <a:pt x="4" y="390"/>
                    <a:pt x="2" y="391"/>
                    <a:pt x="1" y="391"/>
                  </a:cubicBezTo>
                  <a:cubicBezTo>
                    <a:pt x="1" y="391"/>
                    <a:pt x="0" y="392"/>
                    <a:pt x="0" y="392"/>
                  </a:cubicBezTo>
                  <a:cubicBezTo>
                    <a:pt x="0" y="392"/>
                    <a:pt x="0" y="392"/>
                    <a:pt x="0" y="393"/>
                  </a:cubicBezTo>
                  <a:cubicBezTo>
                    <a:pt x="0" y="393"/>
                    <a:pt x="0" y="393"/>
                    <a:pt x="0" y="393"/>
                  </a:cubicBezTo>
                  <a:cubicBezTo>
                    <a:pt x="1" y="393"/>
                    <a:pt x="1" y="394"/>
                    <a:pt x="2" y="395"/>
                  </a:cubicBezTo>
                  <a:cubicBezTo>
                    <a:pt x="4" y="396"/>
                    <a:pt x="4" y="398"/>
                    <a:pt x="4" y="400"/>
                  </a:cubicBezTo>
                  <a:cubicBezTo>
                    <a:pt x="4" y="401"/>
                    <a:pt x="4" y="402"/>
                    <a:pt x="4" y="402"/>
                  </a:cubicBezTo>
                  <a:cubicBezTo>
                    <a:pt x="4" y="403"/>
                    <a:pt x="4" y="403"/>
                    <a:pt x="3" y="403"/>
                  </a:cubicBezTo>
                  <a:cubicBezTo>
                    <a:pt x="3" y="404"/>
                    <a:pt x="4" y="405"/>
                    <a:pt x="7" y="407"/>
                  </a:cubicBezTo>
                  <a:cubicBezTo>
                    <a:pt x="8" y="409"/>
                    <a:pt x="8" y="411"/>
                    <a:pt x="9" y="413"/>
                  </a:cubicBezTo>
                  <a:cubicBezTo>
                    <a:pt x="9" y="414"/>
                    <a:pt x="9" y="414"/>
                    <a:pt x="9" y="415"/>
                  </a:cubicBezTo>
                  <a:cubicBezTo>
                    <a:pt x="9" y="415"/>
                    <a:pt x="9" y="415"/>
                    <a:pt x="9" y="415"/>
                  </a:cubicBezTo>
                  <a:cubicBezTo>
                    <a:pt x="10" y="416"/>
                    <a:pt x="11" y="416"/>
                    <a:pt x="12" y="417"/>
                  </a:cubicBezTo>
                  <a:cubicBezTo>
                    <a:pt x="12" y="417"/>
                    <a:pt x="13" y="417"/>
                    <a:pt x="14" y="416"/>
                  </a:cubicBezTo>
                  <a:cubicBezTo>
                    <a:pt x="17" y="416"/>
                    <a:pt x="20" y="417"/>
                    <a:pt x="22" y="420"/>
                  </a:cubicBezTo>
                  <a:cubicBezTo>
                    <a:pt x="22" y="421"/>
                    <a:pt x="22" y="421"/>
                    <a:pt x="22" y="421"/>
                  </a:cubicBezTo>
                  <a:cubicBezTo>
                    <a:pt x="23" y="421"/>
                    <a:pt x="24" y="420"/>
                    <a:pt x="25" y="419"/>
                  </a:cubicBezTo>
                  <a:cubicBezTo>
                    <a:pt x="26" y="419"/>
                    <a:pt x="26" y="419"/>
                    <a:pt x="27" y="419"/>
                  </a:cubicBezTo>
                  <a:cubicBezTo>
                    <a:pt x="30" y="419"/>
                    <a:pt x="34" y="421"/>
                    <a:pt x="37" y="422"/>
                  </a:cubicBezTo>
                  <a:cubicBezTo>
                    <a:pt x="37" y="422"/>
                    <a:pt x="37" y="422"/>
                    <a:pt x="37" y="422"/>
                  </a:cubicBezTo>
                  <a:cubicBezTo>
                    <a:pt x="39" y="423"/>
                    <a:pt x="39" y="426"/>
                    <a:pt x="39" y="429"/>
                  </a:cubicBezTo>
                  <a:cubicBezTo>
                    <a:pt x="39" y="430"/>
                    <a:pt x="39" y="431"/>
                    <a:pt x="39" y="432"/>
                  </a:cubicBezTo>
                  <a:cubicBezTo>
                    <a:pt x="39" y="433"/>
                    <a:pt x="39" y="434"/>
                    <a:pt x="39" y="435"/>
                  </a:cubicBezTo>
                  <a:cubicBezTo>
                    <a:pt x="39" y="437"/>
                    <a:pt x="39" y="438"/>
                    <a:pt x="40" y="438"/>
                  </a:cubicBezTo>
                  <a:cubicBezTo>
                    <a:pt x="42" y="439"/>
                    <a:pt x="42" y="441"/>
                    <a:pt x="43" y="443"/>
                  </a:cubicBezTo>
                  <a:cubicBezTo>
                    <a:pt x="43" y="444"/>
                    <a:pt x="44" y="445"/>
                    <a:pt x="45" y="445"/>
                  </a:cubicBezTo>
                  <a:cubicBezTo>
                    <a:pt x="47" y="446"/>
                    <a:pt x="48" y="448"/>
                    <a:pt x="50" y="450"/>
                  </a:cubicBezTo>
                  <a:cubicBezTo>
                    <a:pt x="50" y="450"/>
                    <a:pt x="50" y="450"/>
                    <a:pt x="50" y="450"/>
                  </a:cubicBezTo>
                  <a:cubicBezTo>
                    <a:pt x="50" y="451"/>
                    <a:pt x="51" y="451"/>
                    <a:pt x="51" y="451"/>
                  </a:cubicBezTo>
                  <a:cubicBezTo>
                    <a:pt x="53" y="452"/>
                    <a:pt x="55" y="453"/>
                    <a:pt x="57" y="455"/>
                  </a:cubicBezTo>
                  <a:cubicBezTo>
                    <a:pt x="58" y="456"/>
                    <a:pt x="58" y="457"/>
                    <a:pt x="59" y="458"/>
                  </a:cubicBezTo>
                  <a:cubicBezTo>
                    <a:pt x="60" y="463"/>
                    <a:pt x="54" y="465"/>
                    <a:pt x="52" y="466"/>
                  </a:cubicBezTo>
                  <a:cubicBezTo>
                    <a:pt x="51" y="466"/>
                    <a:pt x="51" y="466"/>
                    <a:pt x="50" y="466"/>
                  </a:cubicBezTo>
                  <a:cubicBezTo>
                    <a:pt x="50" y="466"/>
                    <a:pt x="50" y="466"/>
                    <a:pt x="50" y="466"/>
                  </a:cubicBezTo>
                  <a:cubicBezTo>
                    <a:pt x="50" y="466"/>
                    <a:pt x="50" y="466"/>
                    <a:pt x="49" y="466"/>
                  </a:cubicBezTo>
                  <a:cubicBezTo>
                    <a:pt x="49" y="466"/>
                    <a:pt x="49" y="466"/>
                    <a:pt x="49" y="466"/>
                  </a:cubicBezTo>
                  <a:cubicBezTo>
                    <a:pt x="48" y="466"/>
                    <a:pt x="48" y="466"/>
                    <a:pt x="48" y="466"/>
                  </a:cubicBezTo>
                  <a:cubicBezTo>
                    <a:pt x="47" y="466"/>
                    <a:pt x="47" y="465"/>
                    <a:pt x="46" y="465"/>
                  </a:cubicBezTo>
                  <a:cubicBezTo>
                    <a:pt x="46" y="465"/>
                    <a:pt x="45" y="465"/>
                    <a:pt x="44" y="465"/>
                  </a:cubicBezTo>
                  <a:cubicBezTo>
                    <a:pt x="44" y="465"/>
                    <a:pt x="45" y="467"/>
                    <a:pt x="45" y="468"/>
                  </a:cubicBezTo>
                  <a:cubicBezTo>
                    <a:pt x="46" y="470"/>
                    <a:pt x="46" y="471"/>
                    <a:pt x="47" y="473"/>
                  </a:cubicBezTo>
                  <a:cubicBezTo>
                    <a:pt x="47" y="475"/>
                    <a:pt x="48" y="476"/>
                    <a:pt x="48" y="477"/>
                  </a:cubicBezTo>
                  <a:cubicBezTo>
                    <a:pt x="48" y="477"/>
                    <a:pt x="48" y="477"/>
                    <a:pt x="49" y="477"/>
                  </a:cubicBezTo>
                  <a:cubicBezTo>
                    <a:pt x="49" y="477"/>
                    <a:pt x="49" y="477"/>
                    <a:pt x="49" y="477"/>
                  </a:cubicBezTo>
                  <a:cubicBezTo>
                    <a:pt x="50" y="477"/>
                    <a:pt x="51" y="477"/>
                    <a:pt x="52" y="476"/>
                  </a:cubicBezTo>
                  <a:cubicBezTo>
                    <a:pt x="52" y="476"/>
                    <a:pt x="53" y="475"/>
                    <a:pt x="54" y="475"/>
                  </a:cubicBezTo>
                  <a:cubicBezTo>
                    <a:pt x="55" y="474"/>
                    <a:pt x="57" y="474"/>
                    <a:pt x="59" y="474"/>
                  </a:cubicBezTo>
                  <a:cubicBezTo>
                    <a:pt x="60" y="475"/>
                    <a:pt x="61" y="475"/>
                    <a:pt x="61" y="475"/>
                  </a:cubicBezTo>
                  <a:cubicBezTo>
                    <a:pt x="63" y="474"/>
                    <a:pt x="65" y="474"/>
                    <a:pt x="66" y="474"/>
                  </a:cubicBezTo>
                  <a:cubicBezTo>
                    <a:pt x="69" y="474"/>
                    <a:pt x="72" y="474"/>
                    <a:pt x="73" y="476"/>
                  </a:cubicBezTo>
                  <a:cubicBezTo>
                    <a:pt x="74" y="478"/>
                    <a:pt x="75" y="482"/>
                    <a:pt x="75" y="484"/>
                  </a:cubicBezTo>
                  <a:cubicBezTo>
                    <a:pt x="75" y="485"/>
                    <a:pt x="75" y="486"/>
                    <a:pt x="75" y="487"/>
                  </a:cubicBezTo>
                  <a:cubicBezTo>
                    <a:pt x="75" y="487"/>
                    <a:pt x="75" y="488"/>
                    <a:pt x="76" y="489"/>
                  </a:cubicBezTo>
                  <a:cubicBezTo>
                    <a:pt x="76" y="490"/>
                    <a:pt x="77" y="490"/>
                    <a:pt x="77" y="491"/>
                  </a:cubicBezTo>
                  <a:cubicBezTo>
                    <a:pt x="77" y="492"/>
                    <a:pt x="80" y="492"/>
                    <a:pt x="81" y="492"/>
                  </a:cubicBezTo>
                  <a:cubicBezTo>
                    <a:pt x="82" y="492"/>
                    <a:pt x="83" y="492"/>
                    <a:pt x="84" y="492"/>
                  </a:cubicBezTo>
                  <a:cubicBezTo>
                    <a:pt x="87" y="493"/>
                    <a:pt x="92" y="500"/>
                    <a:pt x="91" y="503"/>
                  </a:cubicBezTo>
                  <a:cubicBezTo>
                    <a:pt x="91" y="503"/>
                    <a:pt x="91" y="503"/>
                    <a:pt x="91" y="503"/>
                  </a:cubicBezTo>
                  <a:cubicBezTo>
                    <a:pt x="92" y="503"/>
                    <a:pt x="92" y="503"/>
                    <a:pt x="92" y="503"/>
                  </a:cubicBezTo>
                  <a:cubicBezTo>
                    <a:pt x="94" y="502"/>
                    <a:pt x="96" y="504"/>
                    <a:pt x="98" y="505"/>
                  </a:cubicBezTo>
                  <a:cubicBezTo>
                    <a:pt x="99" y="505"/>
                    <a:pt x="99" y="506"/>
                    <a:pt x="99" y="506"/>
                  </a:cubicBezTo>
                  <a:cubicBezTo>
                    <a:pt x="100" y="506"/>
                    <a:pt x="100" y="506"/>
                    <a:pt x="101" y="506"/>
                  </a:cubicBezTo>
                  <a:cubicBezTo>
                    <a:pt x="101" y="506"/>
                    <a:pt x="102" y="506"/>
                    <a:pt x="103" y="505"/>
                  </a:cubicBezTo>
                  <a:cubicBezTo>
                    <a:pt x="104" y="505"/>
                    <a:pt x="106" y="504"/>
                    <a:pt x="108" y="504"/>
                  </a:cubicBezTo>
                  <a:cubicBezTo>
                    <a:pt x="111" y="504"/>
                    <a:pt x="112" y="505"/>
                    <a:pt x="112" y="506"/>
                  </a:cubicBezTo>
                  <a:cubicBezTo>
                    <a:pt x="112" y="506"/>
                    <a:pt x="114" y="507"/>
                    <a:pt x="114" y="508"/>
                  </a:cubicBezTo>
                  <a:cubicBezTo>
                    <a:pt x="116" y="509"/>
                    <a:pt x="116" y="510"/>
                    <a:pt x="117" y="511"/>
                  </a:cubicBezTo>
                  <a:cubicBezTo>
                    <a:pt x="117" y="511"/>
                    <a:pt x="118" y="511"/>
                    <a:pt x="118" y="511"/>
                  </a:cubicBezTo>
                  <a:cubicBezTo>
                    <a:pt x="121" y="511"/>
                    <a:pt x="124" y="511"/>
                    <a:pt x="126" y="512"/>
                  </a:cubicBezTo>
                  <a:cubicBezTo>
                    <a:pt x="127" y="513"/>
                    <a:pt x="128" y="513"/>
                    <a:pt x="129" y="513"/>
                  </a:cubicBezTo>
                  <a:cubicBezTo>
                    <a:pt x="131" y="514"/>
                    <a:pt x="133" y="514"/>
                    <a:pt x="135" y="515"/>
                  </a:cubicBezTo>
                  <a:cubicBezTo>
                    <a:pt x="136" y="515"/>
                    <a:pt x="137" y="516"/>
                    <a:pt x="138" y="516"/>
                  </a:cubicBezTo>
                  <a:cubicBezTo>
                    <a:pt x="140" y="517"/>
                    <a:pt x="142" y="518"/>
                    <a:pt x="143" y="520"/>
                  </a:cubicBezTo>
                  <a:cubicBezTo>
                    <a:pt x="143" y="523"/>
                    <a:pt x="141" y="524"/>
                    <a:pt x="140" y="525"/>
                  </a:cubicBezTo>
                  <a:cubicBezTo>
                    <a:pt x="141" y="526"/>
                    <a:pt x="142" y="527"/>
                    <a:pt x="142" y="529"/>
                  </a:cubicBezTo>
                  <a:cubicBezTo>
                    <a:pt x="142" y="531"/>
                    <a:pt x="140" y="532"/>
                    <a:pt x="139" y="532"/>
                  </a:cubicBezTo>
                  <a:cubicBezTo>
                    <a:pt x="139" y="532"/>
                    <a:pt x="139" y="532"/>
                    <a:pt x="139" y="532"/>
                  </a:cubicBezTo>
                  <a:cubicBezTo>
                    <a:pt x="139" y="532"/>
                    <a:pt x="139" y="533"/>
                    <a:pt x="139" y="533"/>
                  </a:cubicBezTo>
                  <a:cubicBezTo>
                    <a:pt x="140" y="533"/>
                    <a:pt x="140" y="534"/>
                    <a:pt x="141" y="535"/>
                  </a:cubicBezTo>
                  <a:cubicBezTo>
                    <a:pt x="141" y="536"/>
                    <a:pt x="140" y="538"/>
                    <a:pt x="139" y="540"/>
                  </a:cubicBezTo>
                  <a:cubicBezTo>
                    <a:pt x="139" y="541"/>
                    <a:pt x="139" y="542"/>
                    <a:pt x="139" y="543"/>
                  </a:cubicBezTo>
                  <a:cubicBezTo>
                    <a:pt x="139" y="543"/>
                    <a:pt x="138" y="545"/>
                    <a:pt x="135" y="545"/>
                  </a:cubicBezTo>
                  <a:cubicBezTo>
                    <a:pt x="134" y="545"/>
                    <a:pt x="132" y="545"/>
                    <a:pt x="130" y="544"/>
                  </a:cubicBezTo>
                  <a:cubicBezTo>
                    <a:pt x="129" y="544"/>
                    <a:pt x="128" y="544"/>
                    <a:pt x="127" y="544"/>
                  </a:cubicBezTo>
                  <a:cubicBezTo>
                    <a:pt x="127" y="544"/>
                    <a:pt x="125" y="546"/>
                    <a:pt x="124" y="547"/>
                  </a:cubicBezTo>
                  <a:cubicBezTo>
                    <a:pt x="122" y="548"/>
                    <a:pt x="121" y="549"/>
                    <a:pt x="120" y="550"/>
                  </a:cubicBezTo>
                  <a:cubicBezTo>
                    <a:pt x="120" y="550"/>
                    <a:pt x="120" y="551"/>
                    <a:pt x="120" y="551"/>
                  </a:cubicBezTo>
                  <a:cubicBezTo>
                    <a:pt x="123" y="551"/>
                    <a:pt x="125" y="551"/>
                    <a:pt x="127" y="551"/>
                  </a:cubicBezTo>
                  <a:cubicBezTo>
                    <a:pt x="129" y="551"/>
                    <a:pt x="131" y="551"/>
                    <a:pt x="132" y="552"/>
                  </a:cubicBezTo>
                  <a:cubicBezTo>
                    <a:pt x="132" y="553"/>
                    <a:pt x="132" y="554"/>
                    <a:pt x="132" y="555"/>
                  </a:cubicBezTo>
                  <a:cubicBezTo>
                    <a:pt x="131" y="557"/>
                    <a:pt x="122" y="561"/>
                    <a:pt x="118" y="563"/>
                  </a:cubicBezTo>
                  <a:cubicBezTo>
                    <a:pt x="119" y="563"/>
                    <a:pt x="119" y="563"/>
                    <a:pt x="119" y="563"/>
                  </a:cubicBezTo>
                  <a:cubicBezTo>
                    <a:pt x="121" y="564"/>
                    <a:pt x="122" y="566"/>
                    <a:pt x="122" y="568"/>
                  </a:cubicBezTo>
                  <a:cubicBezTo>
                    <a:pt x="122" y="570"/>
                    <a:pt x="120" y="571"/>
                    <a:pt x="118" y="572"/>
                  </a:cubicBezTo>
                  <a:cubicBezTo>
                    <a:pt x="116" y="573"/>
                    <a:pt x="115" y="573"/>
                    <a:pt x="116" y="574"/>
                  </a:cubicBezTo>
                  <a:cubicBezTo>
                    <a:pt x="116" y="576"/>
                    <a:pt x="116" y="578"/>
                    <a:pt x="114" y="579"/>
                  </a:cubicBezTo>
                  <a:cubicBezTo>
                    <a:pt x="113" y="581"/>
                    <a:pt x="110" y="581"/>
                    <a:pt x="107" y="581"/>
                  </a:cubicBezTo>
                  <a:cubicBezTo>
                    <a:pt x="107" y="581"/>
                    <a:pt x="107" y="581"/>
                    <a:pt x="107" y="581"/>
                  </a:cubicBezTo>
                  <a:cubicBezTo>
                    <a:pt x="107" y="582"/>
                    <a:pt x="107" y="582"/>
                    <a:pt x="108" y="582"/>
                  </a:cubicBezTo>
                  <a:cubicBezTo>
                    <a:pt x="109" y="584"/>
                    <a:pt x="110" y="586"/>
                    <a:pt x="114" y="587"/>
                  </a:cubicBezTo>
                  <a:cubicBezTo>
                    <a:pt x="120" y="589"/>
                    <a:pt x="128" y="594"/>
                    <a:pt x="136" y="603"/>
                  </a:cubicBezTo>
                  <a:cubicBezTo>
                    <a:pt x="136" y="603"/>
                    <a:pt x="137" y="604"/>
                    <a:pt x="137" y="604"/>
                  </a:cubicBezTo>
                  <a:cubicBezTo>
                    <a:pt x="137" y="604"/>
                    <a:pt x="138" y="604"/>
                    <a:pt x="138" y="604"/>
                  </a:cubicBezTo>
                  <a:cubicBezTo>
                    <a:pt x="138" y="604"/>
                    <a:pt x="138" y="604"/>
                    <a:pt x="138" y="603"/>
                  </a:cubicBezTo>
                  <a:cubicBezTo>
                    <a:pt x="139" y="603"/>
                    <a:pt x="139" y="603"/>
                    <a:pt x="139" y="603"/>
                  </a:cubicBezTo>
                  <a:cubicBezTo>
                    <a:pt x="139" y="603"/>
                    <a:pt x="139" y="603"/>
                    <a:pt x="140" y="603"/>
                  </a:cubicBezTo>
                  <a:cubicBezTo>
                    <a:pt x="140" y="603"/>
                    <a:pt x="140" y="603"/>
                    <a:pt x="140" y="603"/>
                  </a:cubicBezTo>
                  <a:cubicBezTo>
                    <a:pt x="140" y="603"/>
                    <a:pt x="140" y="603"/>
                    <a:pt x="141" y="603"/>
                  </a:cubicBezTo>
                  <a:cubicBezTo>
                    <a:pt x="141" y="602"/>
                    <a:pt x="141" y="602"/>
                    <a:pt x="141" y="602"/>
                  </a:cubicBezTo>
                  <a:cubicBezTo>
                    <a:pt x="145" y="602"/>
                    <a:pt x="152" y="604"/>
                    <a:pt x="156" y="607"/>
                  </a:cubicBezTo>
                  <a:cubicBezTo>
                    <a:pt x="156" y="607"/>
                    <a:pt x="157" y="607"/>
                    <a:pt x="161" y="607"/>
                  </a:cubicBezTo>
                  <a:cubicBezTo>
                    <a:pt x="162" y="607"/>
                    <a:pt x="164" y="607"/>
                    <a:pt x="165" y="607"/>
                  </a:cubicBezTo>
                  <a:cubicBezTo>
                    <a:pt x="169" y="607"/>
                    <a:pt x="173" y="607"/>
                    <a:pt x="174" y="609"/>
                  </a:cubicBezTo>
                  <a:cubicBezTo>
                    <a:pt x="175" y="610"/>
                    <a:pt x="178" y="612"/>
                    <a:pt x="179" y="612"/>
                  </a:cubicBezTo>
                  <a:cubicBezTo>
                    <a:pt x="181" y="612"/>
                    <a:pt x="183" y="614"/>
                    <a:pt x="184" y="615"/>
                  </a:cubicBezTo>
                  <a:cubicBezTo>
                    <a:pt x="184" y="615"/>
                    <a:pt x="185" y="616"/>
                    <a:pt x="186" y="616"/>
                  </a:cubicBezTo>
                  <a:cubicBezTo>
                    <a:pt x="187" y="615"/>
                    <a:pt x="190" y="614"/>
                    <a:pt x="198" y="614"/>
                  </a:cubicBezTo>
                  <a:cubicBezTo>
                    <a:pt x="200" y="614"/>
                    <a:pt x="200" y="615"/>
                    <a:pt x="201" y="616"/>
                  </a:cubicBezTo>
                  <a:cubicBezTo>
                    <a:pt x="202" y="616"/>
                    <a:pt x="202" y="616"/>
                    <a:pt x="202" y="616"/>
                  </a:cubicBezTo>
                  <a:cubicBezTo>
                    <a:pt x="205" y="616"/>
                    <a:pt x="205" y="619"/>
                    <a:pt x="206" y="621"/>
                  </a:cubicBezTo>
                  <a:cubicBezTo>
                    <a:pt x="206" y="622"/>
                    <a:pt x="206" y="622"/>
                    <a:pt x="206" y="623"/>
                  </a:cubicBezTo>
                  <a:cubicBezTo>
                    <a:pt x="207" y="623"/>
                    <a:pt x="209" y="624"/>
                    <a:pt x="211" y="625"/>
                  </a:cubicBezTo>
                  <a:cubicBezTo>
                    <a:pt x="212" y="626"/>
                    <a:pt x="212" y="626"/>
                    <a:pt x="213" y="627"/>
                  </a:cubicBezTo>
                  <a:cubicBezTo>
                    <a:pt x="213" y="627"/>
                    <a:pt x="213" y="627"/>
                    <a:pt x="213" y="627"/>
                  </a:cubicBezTo>
                  <a:cubicBezTo>
                    <a:pt x="215" y="627"/>
                    <a:pt x="215" y="628"/>
                    <a:pt x="216" y="628"/>
                  </a:cubicBezTo>
                  <a:cubicBezTo>
                    <a:pt x="216" y="628"/>
                    <a:pt x="216" y="628"/>
                    <a:pt x="216" y="628"/>
                  </a:cubicBezTo>
                  <a:cubicBezTo>
                    <a:pt x="219" y="628"/>
                    <a:pt x="221" y="631"/>
                    <a:pt x="223" y="632"/>
                  </a:cubicBezTo>
                  <a:cubicBezTo>
                    <a:pt x="223" y="633"/>
                    <a:pt x="224" y="634"/>
                    <a:pt x="224" y="634"/>
                  </a:cubicBezTo>
                  <a:cubicBezTo>
                    <a:pt x="225" y="634"/>
                    <a:pt x="225" y="634"/>
                    <a:pt x="225" y="634"/>
                  </a:cubicBezTo>
                  <a:cubicBezTo>
                    <a:pt x="225" y="634"/>
                    <a:pt x="225" y="634"/>
                    <a:pt x="226" y="634"/>
                  </a:cubicBezTo>
                  <a:cubicBezTo>
                    <a:pt x="226" y="634"/>
                    <a:pt x="226" y="634"/>
                    <a:pt x="226" y="634"/>
                  </a:cubicBezTo>
                  <a:cubicBezTo>
                    <a:pt x="226" y="634"/>
                    <a:pt x="227" y="634"/>
                    <a:pt x="227" y="635"/>
                  </a:cubicBezTo>
                  <a:cubicBezTo>
                    <a:pt x="227" y="635"/>
                    <a:pt x="228" y="635"/>
                    <a:pt x="228" y="635"/>
                  </a:cubicBezTo>
                  <a:cubicBezTo>
                    <a:pt x="229" y="633"/>
                    <a:pt x="230" y="633"/>
                    <a:pt x="232" y="632"/>
                  </a:cubicBezTo>
                  <a:cubicBezTo>
                    <a:pt x="232" y="632"/>
                    <a:pt x="233" y="632"/>
                    <a:pt x="233" y="632"/>
                  </a:cubicBezTo>
                  <a:cubicBezTo>
                    <a:pt x="233" y="632"/>
                    <a:pt x="233" y="632"/>
                    <a:pt x="233" y="632"/>
                  </a:cubicBezTo>
                  <a:cubicBezTo>
                    <a:pt x="234" y="631"/>
                    <a:pt x="234" y="631"/>
                    <a:pt x="234" y="631"/>
                  </a:cubicBezTo>
                  <a:cubicBezTo>
                    <a:pt x="234" y="631"/>
                    <a:pt x="234" y="631"/>
                    <a:pt x="234" y="631"/>
                  </a:cubicBezTo>
                  <a:cubicBezTo>
                    <a:pt x="226" y="621"/>
                    <a:pt x="222" y="614"/>
                    <a:pt x="222" y="611"/>
                  </a:cubicBezTo>
                  <a:cubicBezTo>
                    <a:pt x="222" y="610"/>
                    <a:pt x="222" y="609"/>
                    <a:pt x="222" y="608"/>
                  </a:cubicBezTo>
                  <a:cubicBezTo>
                    <a:pt x="223" y="604"/>
                    <a:pt x="223" y="601"/>
                    <a:pt x="218" y="597"/>
                  </a:cubicBezTo>
                  <a:cubicBezTo>
                    <a:pt x="216" y="595"/>
                    <a:pt x="215" y="593"/>
                    <a:pt x="215" y="591"/>
                  </a:cubicBezTo>
                  <a:cubicBezTo>
                    <a:pt x="214" y="588"/>
                    <a:pt x="217" y="585"/>
                    <a:pt x="220" y="582"/>
                  </a:cubicBezTo>
                  <a:cubicBezTo>
                    <a:pt x="221" y="581"/>
                    <a:pt x="222" y="579"/>
                    <a:pt x="224" y="578"/>
                  </a:cubicBezTo>
                  <a:cubicBezTo>
                    <a:pt x="227" y="574"/>
                    <a:pt x="232" y="572"/>
                    <a:pt x="237" y="569"/>
                  </a:cubicBezTo>
                  <a:cubicBezTo>
                    <a:pt x="238" y="569"/>
                    <a:pt x="240" y="568"/>
                    <a:pt x="241" y="567"/>
                  </a:cubicBezTo>
                  <a:cubicBezTo>
                    <a:pt x="241" y="567"/>
                    <a:pt x="241" y="567"/>
                    <a:pt x="241" y="567"/>
                  </a:cubicBezTo>
                  <a:cubicBezTo>
                    <a:pt x="237" y="565"/>
                    <a:pt x="235" y="563"/>
                    <a:pt x="235" y="561"/>
                  </a:cubicBezTo>
                  <a:cubicBezTo>
                    <a:pt x="235" y="560"/>
                    <a:pt x="236" y="559"/>
                    <a:pt x="238" y="558"/>
                  </a:cubicBezTo>
                  <a:cubicBezTo>
                    <a:pt x="239" y="558"/>
                    <a:pt x="239" y="558"/>
                    <a:pt x="239" y="558"/>
                  </a:cubicBezTo>
                  <a:cubicBezTo>
                    <a:pt x="238" y="557"/>
                    <a:pt x="237" y="555"/>
                    <a:pt x="236" y="554"/>
                  </a:cubicBezTo>
                  <a:cubicBezTo>
                    <a:pt x="234" y="553"/>
                    <a:pt x="233" y="551"/>
                    <a:pt x="232" y="550"/>
                  </a:cubicBezTo>
                  <a:cubicBezTo>
                    <a:pt x="232" y="549"/>
                    <a:pt x="231" y="547"/>
                    <a:pt x="230" y="547"/>
                  </a:cubicBezTo>
                  <a:cubicBezTo>
                    <a:pt x="230" y="547"/>
                    <a:pt x="230" y="547"/>
                    <a:pt x="229" y="547"/>
                  </a:cubicBezTo>
                  <a:cubicBezTo>
                    <a:pt x="229" y="547"/>
                    <a:pt x="229" y="547"/>
                    <a:pt x="229" y="547"/>
                  </a:cubicBezTo>
                  <a:cubicBezTo>
                    <a:pt x="228" y="547"/>
                    <a:pt x="227" y="547"/>
                    <a:pt x="226" y="547"/>
                  </a:cubicBezTo>
                  <a:cubicBezTo>
                    <a:pt x="226" y="547"/>
                    <a:pt x="225" y="547"/>
                    <a:pt x="224" y="547"/>
                  </a:cubicBezTo>
                  <a:cubicBezTo>
                    <a:pt x="224" y="547"/>
                    <a:pt x="223" y="547"/>
                    <a:pt x="223" y="547"/>
                  </a:cubicBezTo>
                  <a:cubicBezTo>
                    <a:pt x="222" y="548"/>
                    <a:pt x="221" y="548"/>
                    <a:pt x="220" y="547"/>
                  </a:cubicBezTo>
                  <a:cubicBezTo>
                    <a:pt x="220" y="547"/>
                    <a:pt x="219" y="547"/>
                    <a:pt x="219" y="546"/>
                  </a:cubicBezTo>
                  <a:cubicBezTo>
                    <a:pt x="218" y="546"/>
                    <a:pt x="218" y="545"/>
                    <a:pt x="218" y="543"/>
                  </a:cubicBezTo>
                  <a:cubicBezTo>
                    <a:pt x="218" y="542"/>
                    <a:pt x="218" y="541"/>
                    <a:pt x="218" y="539"/>
                  </a:cubicBezTo>
                  <a:cubicBezTo>
                    <a:pt x="218" y="539"/>
                    <a:pt x="217" y="538"/>
                    <a:pt x="217" y="538"/>
                  </a:cubicBezTo>
                  <a:cubicBezTo>
                    <a:pt x="216" y="538"/>
                    <a:pt x="216" y="538"/>
                    <a:pt x="216" y="538"/>
                  </a:cubicBezTo>
                  <a:cubicBezTo>
                    <a:pt x="214" y="538"/>
                    <a:pt x="213" y="537"/>
                    <a:pt x="212" y="536"/>
                  </a:cubicBezTo>
                  <a:cubicBezTo>
                    <a:pt x="212" y="535"/>
                    <a:pt x="211" y="534"/>
                    <a:pt x="212" y="532"/>
                  </a:cubicBezTo>
                  <a:cubicBezTo>
                    <a:pt x="212" y="531"/>
                    <a:pt x="214" y="527"/>
                    <a:pt x="216" y="526"/>
                  </a:cubicBezTo>
                  <a:cubicBezTo>
                    <a:pt x="217" y="526"/>
                    <a:pt x="217" y="525"/>
                    <a:pt x="218" y="525"/>
                  </a:cubicBezTo>
                  <a:cubicBezTo>
                    <a:pt x="218" y="525"/>
                    <a:pt x="218" y="525"/>
                    <a:pt x="218" y="525"/>
                  </a:cubicBezTo>
                  <a:cubicBezTo>
                    <a:pt x="217" y="524"/>
                    <a:pt x="216" y="524"/>
                    <a:pt x="215" y="523"/>
                  </a:cubicBezTo>
                  <a:cubicBezTo>
                    <a:pt x="215" y="522"/>
                    <a:pt x="214" y="520"/>
                    <a:pt x="215" y="518"/>
                  </a:cubicBezTo>
                  <a:cubicBezTo>
                    <a:pt x="216" y="516"/>
                    <a:pt x="218" y="515"/>
                    <a:pt x="219" y="514"/>
                  </a:cubicBezTo>
                  <a:cubicBezTo>
                    <a:pt x="221" y="513"/>
                    <a:pt x="221" y="513"/>
                    <a:pt x="221" y="512"/>
                  </a:cubicBezTo>
                  <a:cubicBezTo>
                    <a:pt x="221" y="508"/>
                    <a:pt x="224" y="505"/>
                    <a:pt x="227" y="505"/>
                  </a:cubicBezTo>
                  <a:cubicBezTo>
                    <a:pt x="228" y="505"/>
                    <a:pt x="229" y="505"/>
                    <a:pt x="231" y="506"/>
                  </a:cubicBezTo>
                  <a:cubicBezTo>
                    <a:pt x="232" y="507"/>
                    <a:pt x="233" y="509"/>
                    <a:pt x="234" y="511"/>
                  </a:cubicBezTo>
                  <a:cubicBezTo>
                    <a:pt x="235" y="512"/>
                    <a:pt x="236" y="514"/>
                    <a:pt x="237" y="514"/>
                  </a:cubicBezTo>
                  <a:cubicBezTo>
                    <a:pt x="237" y="514"/>
                    <a:pt x="238" y="514"/>
                    <a:pt x="238" y="514"/>
                  </a:cubicBezTo>
                  <a:cubicBezTo>
                    <a:pt x="238" y="513"/>
                    <a:pt x="239" y="513"/>
                    <a:pt x="239" y="513"/>
                  </a:cubicBezTo>
                  <a:cubicBezTo>
                    <a:pt x="239" y="512"/>
                    <a:pt x="238" y="511"/>
                    <a:pt x="238" y="510"/>
                  </a:cubicBezTo>
                  <a:cubicBezTo>
                    <a:pt x="238" y="510"/>
                    <a:pt x="238" y="509"/>
                    <a:pt x="237" y="509"/>
                  </a:cubicBezTo>
                  <a:cubicBezTo>
                    <a:pt x="237" y="507"/>
                    <a:pt x="236" y="505"/>
                    <a:pt x="238" y="503"/>
                  </a:cubicBezTo>
                  <a:cubicBezTo>
                    <a:pt x="238" y="502"/>
                    <a:pt x="240" y="501"/>
                    <a:pt x="242" y="500"/>
                  </a:cubicBezTo>
                  <a:cubicBezTo>
                    <a:pt x="243" y="500"/>
                    <a:pt x="244" y="500"/>
                    <a:pt x="244" y="498"/>
                  </a:cubicBezTo>
                  <a:cubicBezTo>
                    <a:pt x="244" y="497"/>
                    <a:pt x="245" y="495"/>
                    <a:pt x="248" y="495"/>
                  </a:cubicBezTo>
                  <a:cubicBezTo>
                    <a:pt x="251" y="495"/>
                    <a:pt x="255" y="492"/>
                    <a:pt x="257" y="491"/>
                  </a:cubicBezTo>
                  <a:cubicBezTo>
                    <a:pt x="258" y="490"/>
                    <a:pt x="259" y="490"/>
                    <a:pt x="260" y="490"/>
                  </a:cubicBezTo>
                  <a:cubicBezTo>
                    <a:pt x="260" y="489"/>
                    <a:pt x="260" y="489"/>
                    <a:pt x="260" y="489"/>
                  </a:cubicBezTo>
                  <a:cubicBezTo>
                    <a:pt x="264" y="488"/>
                    <a:pt x="267" y="486"/>
                    <a:pt x="270" y="487"/>
                  </a:cubicBezTo>
                  <a:cubicBezTo>
                    <a:pt x="270" y="487"/>
                    <a:pt x="271" y="488"/>
                    <a:pt x="271" y="488"/>
                  </a:cubicBezTo>
                  <a:cubicBezTo>
                    <a:pt x="272" y="488"/>
                    <a:pt x="272" y="489"/>
                    <a:pt x="273" y="489"/>
                  </a:cubicBezTo>
                  <a:cubicBezTo>
                    <a:pt x="273" y="489"/>
                    <a:pt x="273" y="489"/>
                    <a:pt x="273" y="488"/>
                  </a:cubicBezTo>
                  <a:cubicBezTo>
                    <a:pt x="274" y="486"/>
                    <a:pt x="276" y="485"/>
                    <a:pt x="279" y="485"/>
                  </a:cubicBezTo>
                  <a:cubicBezTo>
                    <a:pt x="281" y="485"/>
                    <a:pt x="284" y="486"/>
                    <a:pt x="285" y="488"/>
                  </a:cubicBezTo>
                  <a:cubicBezTo>
                    <a:pt x="285" y="488"/>
                    <a:pt x="288" y="489"/>
                    <a:pt x="289" y="489"/>
                  </a:cubicBezTo>
                  <a:cubicBezTo>
                    <a:pt x="292" y="490"/>
                    <a:pt x="295" y="490"/>
                    <a:pt x="297" y="491"/>
                  </a:cubicBezTo>
                  <a:cubicBezTo>
                    <a:pt x="298" y="492"/>
                    <a:pt x="298" y="492"/>
                    <a:pt x="298" y="492"/>
                  </a:cubicBezTo>
                  <a:cubicBezTo>
                    <a:pt x="303" y="495"/>
                    <a:pt x="306" y="498"/>
                    <a:pt x="307" y="500"/>
                  </a:cubicBezTo>
                  <a:cubicBezTo>
                    <a:pt x="308" y="498"/>
                    <a:pt x="309" y="498"/>
                    <a:pt x="310" y="498"/>
                  </a:cubicBezTo>
                  <a:cubicBezTo>
                    <a:pt x="312" y="498"/>
                    <a:pt x="313" y="499"/>
                    <a:pt x="316" y="501"/>
                  </a:cubicBezTo>
                  <a:cubicBezTo>
                    <a:pt x="317" y="501"/>
                    <a:pt x="319" y="502"/>
                    <a:pt x="320" y="502"/>
                  </a:cubicBezTo>
                  <a:cubicBezTo>
                    <a:pt x="322" y="502"/>
                    <a:pt x="323" y="501"/>
                    <a:pt x="324" y="501"/>
                  </a:cubicBezTo>
                  <a:cubicBezTo>
                    <a:pt x="325" y="498"/>
                    <a:pt x="330" y="495"/>
                    <a:pt x="334" y="495"/>
                  </a:cubicBezTo>
                  <a:cubicBezTo>
                    <a:pt x="336" y="495"/>
                    <a:pt x="337" y="496"/>
                    <a:pt x="338" y="496"/>
                  </a:cubicBezTo>
                  <a:cubicBezTo>
                    <a:pt x="338" y="497"/>
                    <a:pt x="338" y="497"/>
                    <a:pt x="338" y="497"/>
                  </a:cubicBezTo>
                  <a:cubicBezTo>
                    <a:pt x="339" y="497"/>
                    <a:pt x="340" y="498"/>
                    <a:pt x="340" y="498"/>
                  </a:cubicBezTo>
                  <a:cubicBezTo>
                    <a:pt x="340" y="498"/>
                    <a:pt x="340" y="498"/>
                    <a:pt x="341" y="497"/>
                  </a:cubicBezTo>
                  <a:cubicBezTo>
                    <a:pt x="343" y="495"/>
                    <a:pt x="346" y="494"/>
                    <a:pt x="349" y="494"/>
                  </a:cubicBezTo>
                  <a:cubicBezTo>
                    <a:pt x="352" y="494"/>
                    <a:pt x="355" y="496"/>
                    <a:pt x="356" y="498"/>
                  </a:cubicBezTo>
                  <a:cubicBezTo>
                    <a:pt x="356" y="499"/>
                    <a:pt x="357" y="500"/>
                    <a:pt x="361" y="500"/>
                  </a:cubicBezTo>
                  <a:cubicBezTo>
                    <a:pt x="364" y="500"/>
                    <a:pt x="365" y="502"/>
                    <a:pt x="366" y="503"/>
                  </a:cubicBezTo>
                  <a:cubicBezTo>
                    <a:pt x="366" y="503"/>
                    <a:pt x="366" y="503"/>
                    <a:pt x="366" y="504"/>
                  </a:cubicBezTo>
                  <a:cubicBezTo>
                    <a:pt x="366" y="503"/>
                    <a:pt x="367" y="503"/>
                    <a:pt x="367" y="502"/>
                  </a:cubicBezTo>
                  <a:cubicBezTo>
                    <a:pt x="367" y="501"/>
                    <a:pt x="368" y="500"/>
                    <a:pt x="369" y="499"/>
                  </a:cubicBezTo>
                  <a:cubicBezTo>
                    <a:pt x="369" y="499"/>
                    <a:pt x="370" y="498"/>
                    <a:pt x="371" y="498"/>
                  </a:cubicBezTo>
                  <a:cubicBezTo>
                    <a:pt x="371" y="498"/>
                    <a:pt x="371" y="498"/>
                    <a:pt x="371" y="498"/>
                  </a:cubicBezTo>
                  <a:cubicBezTo>
                    <a:pt x="373" y="499"/>
                    <a:pt x="374" y="499"/>
                    <a:pt x="375" y="500"/>
                  </a:cubicBezTo>
                  <a:cubicBezTo>
                    <a:pt x="376" y="501"/>
                    <a:pt x="378" y="502"/>
                    <a:pt x="379" y="502"/>
                  </a:cubicBezTo>
                  <a:cubicBezTo>
                    <a:pt x="383" y="502"/>
                    <a:pt x="384" y="501"/>
                    <a:pt x="384" y="500"/>
                  </a:cubicBezTo>
                  <a:cubicBezTo>
                    <a:pt x="384" y="496"/>
                    <a:pt x="384" y="494"/>
                    <a:pt x="383" y="494"/>
                  </a:cubicBezTo>
                  <a:cubicBezTo>
                    <a:pt x="382" y="494"/>
                    <a:pt x="380" y="493"/>
                    <a:pt x="379" y="493"/>
                  </a:cubicBezTo>
                  <a:cubicBezTo>
                    <a:pt x="378" y="492"/>
                    <a:pt x="377" y="491"/>
                    <a:pt x="375" y="491"/>
                  </a:cubicBezTo>
                  <a:cubicBezTo>
                    <a:pt x="372" y="491"/>
                    <a:pt x="370" y="488"/>
                    <a:pt x="369" y="486"/>
                  </a:cubicBezTo>
                  <a:cubicBezTo>
                    <a:pt x="369" y="484"/>
                    <a:pt x="370" y="482"/>
                    <a:pt x="372" y="482"/>
                  </a:cubicBezTo>
                  <a:cubicBezTo>
                    <a:pt x="375" y="480"/>
                    <a:pt x="377" y="479"/>
                    <a:pt x="378" y="478"/>
                  </a:cubicBezTo>
                  <a:cubicBezTo>
                    <a:pt x="377" y="477"/>
                    <a:pt x="376" y="473"/>
                    <a:pt x="377" y="470"/>
                  </a:cubicBezTo>
                  <a:cubicBezTo>
                    <a:pt x="378" y="469"/>
                    <a:pt x="379" y="468"/>
                    <a:pt x="381" y="467"/>
                  </a:cubicBezTo>
                  <a:cubicBezTo>
                    <a:pt x="382" y="467"/>
                    <a:pt x="384" y="467"/>
                    <a:pt x="385" y="467"/>
                  </a:cubicBezTo>
                  <a:cubicBezTo>
                    <a:pt x="386" y="467"/>
                    <a:pt x="387" y="467"/>
                    <a:pt x="387" y="467"/>
                  </a:cubicBezTo>
                  <a:cubicBezTo>
                    <a:pt x="385" y="466"/>
                    <a:pt x="383" y="465"/>
                    <a:pt x="382" y="463"/>
                  </a:cubicBezTo>
                  <a:cubicBezTo>
                    <a:pt x="380" y="461"/>
                    <a:pt x="379" y="453"/>
                    <a:pt x="382" y="451"/>
                  </a:cubicBezTo>
                  <a:cubicBezTo>
                    <a:pt x="383" y="451"/>
                    <a:pt x="384" y="451"/>
                    <a:pt x="385" y="451"/>
                  </a:cubicBezTo>
                  <a:cubicBezTo>
                    <a:pt x="386" y="451"/>
                    <a:pt x="386" y="451"/>
                    <a:pt x="387" y="451"/>
                  </a:cubicBezTo>
                  <a:cubicBezTo>
                    <a:pt x="389" y="451"/>
                    <a:pt x="391" y="451"/>
                    <a:pt x="392" y="451"/>
                  </a:cubicBezTo>
                  <a:cubicBezTo>
                    <a:pt x="393" y="450"/>
                    <a:pt x="395" y="450"/>
                    <a:pt x="397" y="450"/>
                  </a:cubicBezTo>
                  <a:cubicBezTo>
                    <a:pt x="398" y="450"/>
                    <a:pt x="399" y="450"/>
                    <a:pt x="400" y="450"/>
                  </a:cubicBezTo>
                  <a:cubicBezTo>
                    <a:pt x="402" y="450"/>
                    <a:pt x="403" y="450"/>
                    <a:pt x="404" y="450"/>
                  </a:cubicBezTo>
                  <a:cubicBezTo>
                    <a:pt x="404" y="450"/>
                    <a:pt x="404" y="450"/>
                    <a:pt x="405" y="449"/>
                  </a:cubicBezTo>
                  <a:cubicBezTo>
                    <a:pt x="409" y="446"/>
                    <a:pt x="418" y="445"/>
                    <a:pt x="423" y="445"/>
                  </a:cubicBezTo>
                  <a:cubicBezTo>
                    <a:pt x="425" y="445"/>
                    <a:pt x="427" y="445"/>
                    <a:pt x="429" y="444"/>
                  </a:cubicBezTo>
                  <a:cubicBezTo>
                    <a:pt x="431" y="443"/>
                    <a:pt x="432" y="442"/>
                    <a:pt x="434" y="442"/>
                  </a:cubicBezTo>
                  <a:cubicBezTo>
                    <a:pt x="440" y="441"/>
                    <a:pt x="448" y="440"/>
                    <a:pt x="450" y="439"/>
                  </a:cubicBezTo>
                  <a:cubicBezTo>
                    <a:pt x="451" y="439"/>
                    <a:pt x="452" y="438"/>
                    <a:pt x="455" y="438"/>
                  </a:cubicBezTo>
                  <a:cubicBezTo>
                    <a:pt x="457" y="437"/>
                    <a:pt x="464" y="436"/>
                    <a:pt x="465" y="435"/>
                  </a:cubicBezTo>
                  <a:cubicBezTo>
                    <a:pt x="466" y="431"/>
                    <a:pt x="476" y="430"/>
                    <a:pt x="478" y="430"/>
                  </a:cubicBezTo>
                  <a:cubicBezTo>
                    <a:pt x="480" y="430"/>
                    <a:pt x="481" y="430"/>
                    <a:pt x="482" y="430"/>
                  </a:cubicBezTo>
                  <a:cubicBezTo>
                    <a:pt x="485" y="432"/>
                    <a:pt x="487" y="432"/>
                    <a:pt x="489" y="432"/>
                  </a:cubicBezTo>
                  <a:cubicBezTo>
                    <a:pt x="491" y="431"/>
                    <a:pt x="496" y="432"/>
                    <a:pt x="498" y="434"/>
                  </a:cubicBezTo>
                  <a:cubicBezTo>
                    <a:pt x="499" y="436"/>
                    <a:pt x="499" y="437"/>
                    <a:pt x="499" y="438"/>
                  </a:cubicBezTo>
                  <a:cubicBezTo>
                    <a:pt x="499" y="439"/>
                    <a:pt x="499" y="440"/>
                    <a:pt x="500" y="442"/>
                  </a:cubicBezTo>
                  <a:cubicBezTo>
                    <a:pt x="500" y="443"/>
                    <a:pt x="501" y="445"/>
                    <a:pt x="501" y="446"/>
                  </a:cubicBezTo>
                  <a:cubicBezTo>
                    <a:pt x="501" y="448"/>
                    <a:pt x="500" y="449"/>
                    <a:pt x="499" y="449"/>
                  </a:cubicBezTo>
                  <a:cubicBezTo>
                    <a:pt x="499" y="449"/>
                    <a:pt x="499" y="449"/>
                    <a:pt x="499" y="449"/>
                  </a:cubicBezTo>
                  <a:cubicBezTo>
                    <a:pt x="500" y="449"/>
                    <a:pt x="500" y="449"/>
                    <a:pt x="500" y="449"/>
                  </a:cubicBezTo>
                  <a:cubicBezTo>
                    <a:pt x="503" y="449"/>
                    <a:pt x="506" y="448"/>
                    <a:pt x="506" y="448"/>
                  </a:cubicBezTo>
                  <a:cubicBezTo>
                    <a:pt x="507" y="446"/>
                    <a:pt x="509" y="446"/>
                    <a:pt x="509" y="446"/>
                  </a:cubicBezTo>
                  <a:cubicBezTo>
                    <a:pt x="512" y="446"/>
                    <a:pt x="513" y="448"/>
                    <a:pt x="514" y="451"/>
                  </a:cubicBezTo>
                  <a:cubicBezTo>
                    <a:pt x="515" y="450"/>
                    <a:pt x="516" y="449"/>
                    <a:pt x="517" y="449"/>
                  </a:cubicBezTo>
                  <a:cubicBezTo>
                    <a:pt x="518" y="449"/>
                    <a:pt x="521" y="450"/>
                    <a:pt x="522" y="452"/>
                  </a:cubicBezTo>
                  <a:cubicBezTo>
                    <a:pt x="522" y="452"/>
                    <a:pt x="523" y="451"/>
                    <a:pt x="523" y="451"/>
                  </a:cubicBezTo>
                  <a:cubicBezTo>
                    <a:pt x="524" y="451"/>
                    <a:pt x="525" y="451"/>
                    <a:pt x="526" y="451"/>
                  </a:cubicBezTo>
                  <a:cubicBezTo>
                    <a:pt x="527" y="451"/>
                    <a:pt x="529" y="452"/>
                    <a:pt x="529" y="454"/>
                  </a:cubicBezTo>
                  <a:cubicBezTo>
                    <a:pt x="529" y="456"/>
                    <a:pt x="527" y="457"/>
                    <a:pt x="526" y="458"/>
                  </a:cubicBezTo>
                  <a:cubicBezTo>
                    <a:pt x="525" y="459"/>
                    <a:pt x="524" y="459"/>
                    <a:pt x="524" y="460"/>
                  </a:cubicBezTo>
                  <a:cubicBezTo>
                    <a:pt x="524" y="460"/>
                    <a:pt x="524" y="460"/>
                    <a:pt x="524" y="460"/>
                  </a:cubicBezTo>
                  <a:cubicBezTo>
                    <a:pt x="524" y="460"/>
                    <a:pt x="525" y="459"/>
                    <a:pt x="526" y="459"/>
                  </a:cubicBezTo>
                  <a:cubicBezTo>
                    <a:pt x="527" y="458"/>
                    <a:pt x="529" y="457"/>
                    <a:pt x="531" y="457"/>
                  </a:cubicBezTo>
                  <a:cubicBezTo>
                    <a:pt x="531" y="457"/>
                    <a:pt x="531" y="457"/>
                    <a:pt x="532" y="457"/>
                  </a:cubicBezTo>
                  <a:cubicBezTo>
                    <a:pt x="532" y="457"/>
                    <a:pt x="532" y="457"/>
                    <a:pt x="532" y="457"/>
                  </a:cubicBezTo>
                  <a:cubicBezTo>
                    <a:pt x="533" y="457"/>
                    <a:pt x="536" y="456"/>
                    <a:pt x="538" y="455"/>
                  </a:cubicBezTo>
                  <a:cubicBezTo>
                    <a:pt x="540" y="454"/>
                    <a:pt x="541" y="453"/>
                    <a:pt x="543" y="452"/>
                  </a:cubicBezTo>
                  <a:cubicBezTo>
                    <a:pt x="545" y="452"/>
                    <a:pt x="548" y="450"/>
                    <a:pt x="550" y="449"/>
                  </a:cubicBezTo>
                  <a:cubicBezTo>
                    <a:pt x="551" y="448"/>
                    <a:pt x="552" y="447"/>
                    <a:pt x="553" y="447"/>
                  </a:cubicBezTo>
                  <a:cubicBezTo>
                    <a:pt x="554" y="446"/>
                    <a:pt x="555" y="446"/>
                    <a:pt x="557" y="445"/>
                  </a:cubicBezTo>
                  <a:cubicBezTo>
                    <a:pt x="557" y="445"/>
                    <a:pt x="558" y="445"/>
                    <a:pt x="558" y="445"/>
                  </a:cubicBezTo>
                  <a:cubicBezTo>
                    <a:pt x="560" y="445"/>
                    <a:pt x="563" y="446"/>
                    <a:pt x="563" y="447"/>
                  </a:cubicBezTo>
                  <a:cubicBezTo>
                    <a:pt x="563" y="448"/>
                    <a:pt x="564" y="449"/>
                    <a:pt x="563" y="451"/>
                  </a:cubicBezTo>
                  <a:cubicBezTo>
                    <a:pt x="562" y="452"/>
                    <a:pt x="561" y="452"/>
                    <a:pt x="561" y="453"/>
                  </a:cubicBezTo>
                  <a:cubicBezTo>
                    <a:pt x="561" y="453"/>
                    <a:pt x="562" y="455"/>
                    <a:pt x="565" y="456"/>
                  </a:cubicBezTo>
                  <a:cubicBezTo>
                    <a:pt x="572" y="458"/>
                    <a:pt x="580" y="470"/>
                    <a:pt x="585" y="478"/>
                  </a:cubicBezTo>
                  <a:cubicBezTo>
                    <a:pt x="587" y="481"/>
                    <a:pt x="587" y="481"/>
                    <a:pt x="587" y="481"/>
                  </a:cubicBezTo>
                  <a:cubicBezTo>
                    <a:pt x="589" y="484"/>
                    <a:pt x="591" y="488"/>
                    <a:pt x="593" y="492"/>
                  </a:cubicBezTo>
                  <a:cubicBezTo>
                    <a:pt x="594" y="495"/>
                    <a:pt x="596" y="499"/>
                    <a:pt x="597" y="500"/>
                  </a:cubicBezTo>
                  <a:cubicBezTo>
                    <a:pt x="597" y="500"/>
                    <a:pt x="598" y="499"/>
                    <a:pt x="598" y="498"/>
                  </a:cubicBezTo>
                  <a:cubicBezTo>
                    <a:pt x="599" y="497"/>
                    <a:pt x="600" y="495"/>
                    <a:pt x="601" y="494"/>
                  </a:cubicBezTo>
                  <a:cubicBezTo>
                    <a:pt x="602" y="494"/>
                    <a:pt x="602" y="493"/>
                    <a:pt x="603" y="493"/>
                  </a:cubicBezTo>
                  <a:cubicBezTo>
                    <a:pt x="606" y="493"/>
                    <a:pt x="608" y="495"/>
                    <a:pt x="610" y="497"/>
                  </a:cubicBezTo>
                  <a:cubicBezTo>
                    <a:pt x="611" y="498"/>
                    <a:pt x="612" y="499"/>
                    <a:pt x="613" y="499"/>
                  </a:cubicBezTo>
                  <a:cubicBezTo>
                    <a:pt x="614" y="500"/>
                    <a:pt x="615" y="500"/>
                    <a:pt x="616" y="500"/>
                  </a:cubicBezTo>
                  <a:cubicBezTo>
                    <a:pt x="618" y="501"/>
                    <a:pt x="621" y="502"/>
                    <a:pt x="622" y="501"/>
                  </a:cubicBezTo>
                  <a:cubicBezTo>
                    <a:pt x="623" y="501"/>
                    <a:pt x="624" y="501"/>
                    <a:pt x="625" y="500"/>
                  </a:cubicBezTo>
                  <a:cubicBezTo>
                    <a:pt x="629" y="499"/>
                    <a:pt x="633" y="497"/>
                    <a:pt x="635" y="498"/>
                  </a:cubicBezTo>
                  <a:cubicBezTo>
                    <a:pt x="636" y="498"/>
                    <a:pt x="636" y="499"/>
                    <a:pt x="637" y="499"/>
                  </a:cubicBezTo>
                  <a:cubicBezTo>
                    <a:pt x="639" y="500"/>
                    <a:pt x="642" y="501"/>
                    <a:pt x="643" y="505"/>
                  </a:cubicBezTo>
                  <a:cubicBezTo>
                    <a:pt x="645" y="509"/>
                    <a:pt x="647" y="510"/>
                    <a:pt x="649" y="510"/>
                  </a:cubicBezTo>
                  <a:cubicBezTo>
                    <a:pt x="650" y="510"/>
                    <a:pt x="653" y="510"/>
                    <a:pt x="653" y="516"/>
                  </a:cubicBezTo>
                  <a:cubicBezTo>
                    <a:pt x="653" y="517"/>
                    <a:pt x="656" y="519"/>
                    <a:pt x="657" y="519"/>
                  </a:cubicBezTo>
                  <a:cubicBezTo>
                    <a:pt x="659" y="519"/>
                    <a:pt x="664" y="518"/>
                    <a:pt x="665" y="517"/>
                  </a:cubicBezTo>
                  <a:cubicBezTo>
                    <a:pt x="666" y="516"/>
                    <a:pt x="667" y="516"/>
                    <a:pt x="668" y="516"/>
                  </a:cubicBezTo>
                  <a:cubicBezTo>
                    <a:pt x="670" y="516"/>
                    <a:pt x="671" y="517"/>
                    <a:pt x="672" y="519"/>
                  </a:cubicBezTo>
                  <a:cubicBezTo>
                    <a:pt x="672" y="519"/>
                    <a:pt x="672" y="520"/>
                    <a:pt x="672" y="520"/>
                  </a:cubicBezTo>
                  <a:cubicBezTo>
                    <a:pt x="672" y="520"/>
                    <a:pt x="672" y="520"/>
                    <a:pt x="672" y="521"/>
                  </a:cubicBezTo>
                  <a:cubicBezTo>
                    <a:pt x="673" y="521"/>
                    <a:pt x="673" y="521"/>
                    <a:pt x="673" y="521"/>
                  </a:cubicBezTo>
                  <a:cubicBezTo>
                    <a:pt x="673" y="522"/>
                    <a:pt x="673" y="522"/>
                    <a:pt x="673" y="522"/>
                  </a:cubicBezTo>
                  <a:cubicBezTo>
                    <a:pt x="674" y="522"/>
                    <a:pt x="674" y="522"/>
                    <a:pt x="674" y="523"/>
                  </a:cubicBezTo>
                  <a:cubicBezTo>
                    <a:pt x="674" y="523"/>
                    <a:pt x="674" y="523"/>
                    <a:pt x="674" y="523"/>
                  </a:cubicBezTo>
                  <a:cubicBezTo>
                    <a:pt x="675" y="523"/>
                    <a:pt x="675" y="523"/>
                    <a:pt x="675" y="523"/>
                  </a:cubicBezTo>
                  <a:cubicBezTo>
                    <a:pt x="675" y="523"/>
                    <a:pt x="675" y="523"/>
                    <a:pt x="675" y="523"/>
                  </a:cubicBezTo>
                  <a:cubicBezTo>
                    <a:pt x="675" y="523"/>
                    <a:pt x="675" y="523"/>
                    <a:pt x="675" y="523"/>
                  </a:cubicBezTo>
                  <a:cubicBezTo>
                    <a:pt x="676" y="523"/>
                    <a:pt x="677" y="523"/>
                    <a:pt x="678" y="524"/>
                  </a:cubicBezTo>
                  <a:cubicBezTo>
                    <a:pt x="678" y="524"/>
                    <a:pt x="678" y="524"/>
                    <a:pt x="678" y="524"/>
                  </a:cubicBezTo>
                  <a:cubicBezTo>
                    <a:pt x="678" y="524"/>
                    <a:pt x="679" y="524"/>
                    <a:pt x="680" y="524"/>
                  </a:cubicBezTo>
                  <a:cubicBezTo>
                    <a:pt x="680" y="524"/>
                    <a:pt x="680" y="524"/>
                    <a:pt x="680" y="524"/>
                  </a:cubicBezTo>
                  <a:cubicBezTo>
                    <a:pt x="680" y="524"/>
                    <a:pt x="680" y="524"/>
                    <a:pt x="680" y="524"/>
                  </a:cubicBezTo>
                  <a:cubicBezTo>
                    <a:pt x="680" y="524"/>
                    <a:pt x="680" y="524"/>
                    <a:pt x="680" y="523"/>
                  </a:cubicBezTo>
                  <a:cubicBezTo>
                    <a:pt x="680" y="523"/>
                    <a:pt x="680" y="523"/>
                    <a:pt x="680" y="523"/>
                  </a:cubicBezTo>
                  <a:cubicBezTo>
                    <a:pt x="681" y="522"/>
                    <a:pt x="683" y="521"/>
                    <a:pt x="689" y="520"/>
                  </a:cubicBezTo>
                  <a:cubicBezTo>
                    <a:pt x="694" y="519"/>
                    <a:pt x="697" y="518"/>
                    <a:pt x="698" y="517"/>
                  </a:cubicBezTo>
                  <a:cubicBezTo>
                    <a:pt x="699" y="514"/>
                    <a:pt x="701" y="513"/>
                    <a:pt x="704" y="513"/>
                  </a:cubicBezTo>
                  <a:cubicBezTo>
                    <a:pt x="705" y="512"/>
                    <a:pt x="706" y="512"/>
                    <a:pt x="707" y="511"/>
                  </a:cubicBezTo>
                  <a:cubicBezTo>
                    <a:pt x="708" y="510"/>
                    <a:pt x="709" y="509"/>
                    <a:pt x="711" y="508"/>
                  </a:cubicBezTo>
                  <a:cubicBezTo>
                    <a:pt x="712" y="508"/>
                    <a:pt x="713" y="507"/>
                    <a:pt x="714" y="507"/>
                  </a:cubicBezTo>
                  <a:cubicBezTo>
                    <a:pt x="715" y="505"/>
                    <a:pt x="717" y="504"/>
                    <a:pt x="719" y="504"/>
                  </a:cubicBezTo>
                  <a:cubicBezTo>
                    <a:pt x="720" y="504"/>
                    <a:pt x="721" y="503"/>
                    <a:pt x="721" y="503"/>
                  </a:cubicBezTo>
                  <a:cubicBezTo>
                    <a:pt x="723" y="501"/>
                    <a:pt x="727" y="501"/>
                    <a:pt x="728" y="501"/>
                  </a:cubicBezTo>
                  <a:cubicBezTo>
                    <a:pt x="730" y="501"/>
                    <a:pt x="731" y="501"/>
                    <a:pt x="732" y="501"/>
                  </a:cubicBezTo>
                  <a:cubicBezTo>
                    <a:pt x="734" y="502"/>
                    <a:pt x="744" y="504"/>
                    <a:pt x="746" y="504"/>
                  </a:cubicBezTo>
                  <a:cubicBezTo>
                    <a:pt x="747" y="504"/>
                    <a:pt x="747" y="504"/>
                    <a:pt x="747" y="504"/>
                  </a:cubicBezTo>
                  <a:cubicBezTo>
                    <a:pt x="749" y="504"/>
                    <a:pt x="750" y="506"/>
                    <a:pt x="751" y="508"/>
                  </a:cubicBezTo>
                  <a:cubicBezTo>
                    <a:pt x="751" y="509"/>
                    <a:pt x="751" y="510"/>
                    <a:pt x="751" y="510"/>
                  </a:cubicBezTo>
                  <a:cubicBezTo>
                    <a:pt x="752" y="510"/>
                    <a:pt x="753" y="511"/>
                    <a:pt x="754" y="512"/>
                  </a:cubicBezTo>
                  <a:cubicBezTo>
                    <a:pt x="756" y="512"/>
                    <a:pt x="758" y="514"/>
                    <a:pt x="759" y="514"/>
                  </a:cubicBezTo>
                  <a:cubicBezTo>
                    <a:pt x="760" y="513"/>
                    <a:pt x="762" y="512"/>
                    <a:pt x="765" y="512"/>
                  </a:cubicBezTo>
                  <a:cubicBezTo>
                    <a:pt x="767" y="512"/>
                    <a:pt x="768" y="512"/>
                    <a:pt x="770" y="513"/>
                  </a:cubicBezTo>
                  <a:cubicBezTo>
                    <a:pt x="770" y="514"/>
                    <a:pt x="771" y="514"/>
                    <a:pt x="771" y="514"/>
                  </a:cubicBezTo>
                  <a:cubicBezTo>
                    <a:pt x="773" y="515"/>
                    <a:pt x="774" y="516"/>
                    <a:pt x="775" y="516"/>
                  </a:cubicBezTo>
                  <a:cubicBezTo>
                    <a:pt x="776" y="515"/>
                    <a:pt x="778" y="514"/>
                    <a:pt x="780" y="513"/>
                  </a:cubicBezTo>
                  <a:cubicBezTo>
                    <a:pt x="780" y="513"/>
                    <a:pt x="781" y="513"/>
                    <a:pt x="782" y="512"/>
                  </a:cubicBezTo>
                  <a:cubicBezTo>
                    <a:pt x="783" y="512"/>
                    <a:pt x="784" y="512"/>
                    <a:pt x="785" y="511"/>
                  </a:cubicBezTo>
                  <a:cubicBezTo>
                    <a:pt x="785" y="511"/>
                    <a:pt x="786" y="508"/>
                    <a:pt x="785" y="507"/>
                  </a:cubicBezTo>
                  <a:cubicBezTo>
                    <a:pt x="783" y="506"/>
                    <a:pt x="781" y="499"/>
                    <a:pt x="780" y="497"/>
                  </a:cubicBezTo>
                  <a:cubicBezTo>
                    <a:pt x="780" y="494"/>
                    <a:pt x="782" y="493"/>
                    <a:pt x="784" y="492"/>
                  </a:cubicBezTo>
                  <a:cubicBezTo>
                    <a:pt x="784" y="491"/>
                    <a:pt x="785" y="491"/>
                    <a:pt x="785" y="490"/>
                  </a:cubicBezTo>
                  <a:cubicBezTo>
                    <a:pt x="786" y="488"/>
                    <a:pt x="788" y="487"/>
                    <a:pt x="790" y="486"/>
                  </a:cubicBezTo>
                  <a:cubicBezTo>
                    <a:pt x="791" y="486"/>
                    <a:pt x="791" y="486"/>
                    <a:pt x="792" y="485"/>
                  </a:cubicBezTo>
                  <a:cubicBezTo>
                    <a:pt x="792" y="485"/>
                    <a:pt x="792" y="485"/>
                    <a:pt x="792" y="484"/>
                  </a:cubicBezTo>
                  <a:cubicBezTo>
                    <a:pt x="793" y="483"/>
                    <a:pt x="794" y="481"/>
                    <a:pt x="796" y="481"/>
                  </a:cubicBezTo>
                  <a:cubicBezTo>
                    <a:pt x="797" y="481"/>
                    <a:pt x="797" y="481"/>
                    <a:pt x="798" y="481"/>
                  </a:cubicBezTo>
                  <a:cubicBezTo>
                    <a:pt x="798" y="482"/>
                    <a:pt x="805" y="484"/>
                    <a:pt x="807" y="485"/>
                  </a:cubicBezTo>
                  <a:cubicBezTo>
                    <a:pt x="807" y="486"/>
                    <a:pt x="810" y="486"/>
                    <a:pt x="812" y="486"/>
                  </a:cubicBezTo>
                  <a:cubicBezTo>
                    <a:pt x="815" y="486"/>
                    <a:pt x="819" y="488"/>
                    <a:pt x="822" y="490"/>
                  </a:cubicBezTo>
                  <a:cubicBezTo>
                    <a:pt x="822" y="490"/>
                    <a:pt x="824" y="491"/>
                    <a:pt x="826" y="491"/>
                  </a:cubicBezTo>
                  <a:cubicBezTo>
                    <a:pt x="829" y="491"/>
                    <a:pt x="832" y="492"/>
                    <a:pt x="833" y="494"/>
                  </a:cubicBezTo>
                  <a:cubicBezTo>
                    <a:pt x="834" y="495"/>
                    <a:pt x="834" y="497"/>
                    <a:pt x="834" y="499"/>
                  </a:cubicBezTo>
                  <a:cubicBezTo>
                    <a:pt x="834" y="501"/>
                    <a:pt x="834" y="503"/>
                    <a:pt x="835" y="503"/>
                  </a:cubicBezTo>
                  <a:cubicBezTo>
                    <a:pt x="837" y="506"/>
                    <a:pt x="839" y="508"/>
                    <a:pt x="839" y="508"/>
                  </a:cubicBezTo>
                  <a:cubicBezTo>
                    <a:pt x="841" y="507"/>
                    <a:pt x="843" y="508"/>
                    <a:pt x="846" y="509"/>
                  </a:cubicBezTo>
                  <a:cubicBezTo>
                    <a:pt x="847" y="510"/>
                    <a:pt x="849" y="511"/>
                    <a:pt x="850" y="511"/>
                  </a:cubicBezTo>
                  <a:cubicBezTo>
                    <a:pt x="850" y="511"/>
                    <a:pt x="852" y="510"/>
                    <a:pt x="853" y="509"/>
                  </a:cubicBezTo>
                  <a:cubicBezTo>
                    <a:pt x="855" y="508"/>
                    <a:pt x="856" y="507"/>
                    <a:pt x="858" y="507"/>
                  </a:cubicBezTo>
                  <a:cubicBezTo>
                    <a:pt x="859" y="507"/>
                    <a:pt x="860" y="507"/>
                    <a:pt x="862" y="506"/>
                  </a:cubicBezTo>
                  <a:cubicBezTo>
                    <a:pt x="865" y="506"/>
                    <a:pt x="867" y="505"/>
                    <a:pt x="869" y="506"/>
                  </a:cubicBezTo>
                  <a:cubicBezTo>
                    <a:pt x="869" y="506"/>
                    <a:pt x="871" y="506"/>
                    <a:pt x="872" y="507"/>
                  </a:cubicBezTo>
                  <a:cubicBezTo>
                    <a:pt x="874" y="507"/>
                    <a:pt x="877" y="508"/>
                    <a:pt x="878" y="508"/>
                  </a:cubicBezTo>
                  <a:cubicBezTo>
                    <a:pt x="879" y="508"/>
                    <a:pt x="879" y="508"/>
                    <a:pt x="880" y="508"/>
                  </a:cubicBezTo>
                  <a:cubicBezTo>
                    <a:pt x="881" y="508"/>
                    <a:pt x="888" y="508"/>
                    <a:pt x="889" y="511"/>
                  </a:cubicBezTo>
                  <a:cubicBezTo>
                    <a:pt x="889" y="512"/>
                    <a:pt x="891" y="512"/>
                    <a:pt x="892" y="512"/>
                  </a:cubicBezTo>
                  <a:cubicBezTo>
                    <a:pt x="895" y="513"/>
                    <a:pt x="899" y="514"/>
                    <a:pt x="899" y="517"/>
                  </a:cubicBezTo>
                  <a:cubicBezTo>
                    <a:pt x="899" y="517"/>
                    <a:pt x="900" y="518"/>
                    <a:pt x="901" y="518"/>
                  </a:cubicBezTo>
                  <a:cubicBezTo>
                    <a:pt x="902" y="519"/>
                    <a:pt x="904" y="520"/>
                    <a:pt x="905" y="522"/>
                  </a:cubicBezTo>
                  <a:cubicBezTo>
                    <a:pt x="905" y="522"/>
                    <a:pt x="907" y="522"/>
                    <a:pt x="908" y="523"/>
                  </a:cubicBezTo>
                  <a:cubicBezTo>
                    <a:pt x="909" y="523"/>
                    <a:pt x="910" y="523"/>
                    <a:pt x="911" y="523"/>
                  </a:cubicBezTo>
                  <a:cubicBezTo>
                    <a:pt x="914" y="523"/>
                    <a:pt x="916" y="523"/>
                    <a:pt x="917" y="523"/>
                  </a:cubicBezTo>
                  <a:cubicBezTo>
                    <a:pt x="918" y="524"/>
                    <a:pt x="918" y="524"/>
                    <a:pt x="918" y="524"/>
                  </a:cubicBezTo>
                  <a:cubicBezTo>
                    <a:pt x="919" y="524"/>
                    <a:pt x="921" y="525"/>
                    <a:pt x="925" y="525"/>
                  </a:cubicBezTo>
                  <a:cubicBezTo>
                    <a:pt x="928" y="525"/>
                    <a:pt x="930" y="524"/>
                    <a:pt x="931" y="524"/>
                  </a:cubicBezTo>
                  <a:cubicBezTo>
                    <a:pt x="931" y="523"/>
                    <a:pt x="934" y="523"/>
                    <a:pt x="938" y="522"/>
                  </a:cubicBezTo>
                  <a:cubicBezTo>
                    <a:pt x="941" y="522"/>
                    <a:pt x="945" y="521"/>
                    <a:pt x="946" y="520"/>
                  </a:cubicBezTo>
                  <a:cubicBezTo>
                    <a:pt x="947" y="519"/>
                    <a:pt x="949" y="519"/>
                    <a:pt x="951" y="519"/>
                  </a:cubicBezTo>
                  <a:cubicBezTo>
                    <a:pt x="952" y="519"/>
                    <a:pt x="953" y="518"/>
                    <a:pt x="954" y="518"/>
                  </a:cubicBezTo>
                  <a:cubicBezTo>
                    <a:pt x="954" y="516"/>
                    <a:pt x="957" y="514"/>
                    <a:pt x="960" y="513"/>
                  </a:cubicBezTo>
                  <a:cubicBezTo>
                    <a:pt x="961" y="512"/>
                    <a:pt x="963" y="512"/>
                    <a:pt x="964" y="511"/>
                  </a:cubicBezTo>
                  <a:cubicBezTo>
                    <a:pt x="964" y="511"/>
                    <a:pt x="965" y="510"/>
                    <a:pt x="965" y="510"/>
                  </a:cubicBezTo>
                  <a:cubicBezTo>
                    <a:pt x="968" y="509"/>
                    <a:pt x="970" y="509"/>
                    <a:pt x="971" y="509"/>
                  </a:cubicBezTo>
                  <a:cubicBezTo>
                    <a:pt x="971" y="509"/>
                    <a:pt x="971" y="509"/>
                    <a:pt x="971" y="509"/>
                  </a:cubicBezTo>
                  <a:cubicBezTo>
                    <a:pt x="971" y="509"/>
                    <a:pt x="971" y="509"/>
                    <a:pt x="971" y="509"/>
                  </a:cubicBezTo>
                  <a:cubicBezTo>
                    <a:pt x="973" y="509"/>
                    <a:pt x="975" y="509"/>
                    <a:pt x="977" y="510"/>
                  </a:cubicBezTo>
                  <a:cubicBezTo>
                    <a:pt x="979" y="510"/>
                    <a:pt x="980" y="511"/>
                    <a:pt x="981" y="513"/>
                  </a:cubicBezTo>
                  <a:cubicBezTo>
                    <a:pt x="981" y="513"/>
                    <a:pt x="983" y="514"/>
                    <a:pt x="985" y="514"/>
                  </a:cubicBezTo>
                  <a:cubicBezTo>
                    <a:pt x="986" y="514"/>
                    <a:pt x="987" y="514"/>
                    <a:pt x="988" y="513"/>
                  </a:cubicBezTo>
                  <a:cubicBezTo>
                    <a:pt x="988" y="513"/>
                    <a:pt x="989" y="513"/>
                    <a:pt x="990" y="513"/>
                  </a:cubicBezTo>
                  <a:cubicBezTo>
                    <a:pt x="990" y="513"/>
                    <a:pt x="990" y="513"/>
                    <a:pt x="990" y="513"/>
                  </a:cubicBezTo>
                  <a:cubicBezTo>
                    <a:pt x="990" y="513"/>
                    <a:pt x="990" y="513"/>
                    <a:pt x="991" y="513"/>
                  </a:cubicBezTo>
                  <a:cubicBezTo>
                    <a:pt x="992" y="513"/>
                    <a:pt x="994" y="513"/>
                    <a:pt x="996" y="514"/>
                  </a:cubicBezTo>
                  <a:cubicBezTo>
                    <a:pt x="996" y="513"/>
                    <a:pt x="996" y="513"/>
                    <a:pt x="996" y="513"/>
                  </a:cubicBezTo>
                  <a:cubicBezTo>
                    <a:pt x="996" y="514"/>
                    <a:pt x="996" y="514"/>
                    <a:pt x="996" y="514"/>
                  </a:cubicBezTo>
                  <a:cubicBezTo>
                    <a:pt x="997" y="514"/>
                    <a:pt x="998" y="514"/>
                    <a:pt x="998" y="514"/>
                  </a:cubicBezTo>
                  <a:cubicBezTo>
                    <a:pt x="999" y="515"/>
                    <a:pt x="999" y="515"/>
                    <a:pt x="999" y="515"/>
                  </a:cubicBezTo>
                  <a:cubicBezTo>
                    <a:pt x="999" y="515"/>
                    <a:pt x="999" y="515"/>
                    <a:pt x="999" y="515"/>
                  </a:cubicBezTo>
                  <a:cubicBezTo>
                    <a:pt x="999" y="515"/>
                    <a:pt x="999" y="515"/>
                    <a:pt x="999" y="515"/>
                  </a:cubicBezTo>
                  <a:cubicBezTo>
                    <a:pt x="1000" y="516"/>
                    <a:pt x="1000" y="516"/>
                    <a:pt x="1000" y="516"/>
                  </a:cubicBezTo>
                  <a:cubicBezTo>
                    <a:pt x="1000" y="516"/>
                    <a:pt x="1000" y="516"/>
                    <a:pt x="1000" y="516"/>
                  </a:cubicBezTo>
                  <a:cubicBezTo>
                    <a:pt x="1001" y="516"/>
                    <a:pt x="1001" y="517"/>
                    <a:pt x="1001" y="517"/>
                  </a:cubicBezTo>
                  <a:cubicBezTo>
                    <a:pt x="1001" y="517"/>
                    <a:pt x="1001" y="517"/>
                    <a:pt x="1001" y="517"/>
                  </a:cubicBezTo>
                  <a:cubicBezTo>
                    <a:pt x="1001" y="517"/>
                    <a:pt x="1001" y="517"/>
                    <a:pt x="1001" y="517"/>
                  </a:cubicBezTo>
                  <a:cubicBezTo>
                    <a:pt x="1001" y="518"/>
                    <a:pt x="1002" y="518"/>
                    <a:pt x="1002" y="518"/>
                  </a:cubicBezTo>
                  <a:cubicBezTo>
                    <a:pt x="1002" y="518"/>
                    <a:pt x="1002" y="518"/>
                    <a:pt x="1002" y="518"/>
                  </a:cubicBezTo>
                  <a:cubicBezTo>
                    <a:pt x="1002" y="518"/>
                    <a:pt x="1002" y="518"/>
                    <a:pt x="1003" y="518"/>
                  </a:cubicBezTo>
                  <a:cubicBezTo>
                    <a:pt x="1003" y="518"/>
                    <a:pt x="1003" y="518"/>
                    <a:pt x="1003" y="518"/>
                  </a:cubicBezTo>
                  <a:cubicBezTo>
                    <a:pt x="1003" y="518"/>
                    <a:pt x="1003" y="518"/>
                    <a:pt x="1003" y="518"/>
                  </a:cubicBezTo>
                  <a:cubicBezTo>
                    <a:pt x="1004" y="518"/>
                    <a:pt x="1004" y="518"/>
                    <a:pt x="1004" y="518"/>
                  </a:cubicBezTo>
                  <a:cubicBezTo>
                    <a:pt x="1004" y="518"/>
                    <a:pt x="1004" y="518"/>
                    <a:pt x="1004" y="518"/>
                  </a:cubicBezTo>
                  <a:cubicBezTo>
                    <a:pt x="1004" y="519"/>
                    <a:pt x="1005" y="519"/>
                    <a:pt x="1005" y="519"/>
                  </a:cubicBezTo>
                  <a:cubicBezTo>
                    <a:pt x="1005" y="519"/>
                    <a:pt x="1005" y="519"/>
                    <a:pt x="1005" y="519"/>
                  </a:cubicBezTo>
                  <a:cubicBezTo>
                    <a:pt x="1006" y="519"/>
                    <a:pt x="1007" y="519"/>
                    <a:pt x="1009" y="519"/>
                  </a:cubicBezTo>
                  <a:cubicBezTo>
                    <a:pt x="1009" y="519"/>
                    <a:pt x="1009" y="519"/>
                    <a:pt x="1009" y="519"/>
                  </a:cubicBezTo>
                  <a:cubicBezTo>
                    <a:pt x="1010" y="519"/>
                    <a:pt x="1012" y="518"/>
                    <a:pt x="1013" y="517"/>
                  </a:cubicBezTo>
                  <a:cubicBezTo>
                    <a:pt x="1017" y="515"/>
                    <a:pt x="1019" y="514"/>
                    <a:pt x="1020" y="513"/>
                  </a:cubicBezTo>
                  <a:cubicBezTo>
                    <a:pt x="1022" y="513"/>
                    <a:pt x="1023" y="512"/>
                    <a:pt x="1024" y="511"/>
                  </a:cubicBezTo>
                  <a:cubicBezTo>
                    <a:pt x="1024" y="511"/>
                    <a:pt x="1024" y="511"/>
                    <a:pt x="1024" y="511"/>
                  </a:cubicBezTo>
                  <a:cubicBezTo>
                    <a:pt x="1024" y="510"/>
                    <a:pt x="1024" y="510"/>
                    <a:pt x="1024" y="509"/>
                  </a:cubicBezTo>
                  <a:cubicBezTo>
                    <a:pt x="1024" y="507"/>
                    <a:pt x="1025" y="505"/>
                    <a:pt x="1027" y="502"/>
                  </a:cubicBezTo>
                  <a:cubicBezTo>
                    <a:pt x="1028" y="501"/>
                    <a:pt x="1028" y="500"/>
                    <a:pt x="1029" y="499"/>
                  </a:cubicBezTo>
                  <a:cubicBezTo>
                    <a:pt x="1029" y="499"/>
                    <a:pt x="1029" y="498"/>
                    <a:pt x="1029" y="498"/>
                  </a:cubicBezTo>
                  <a:cubicBezTo>
                    <a:pt x="1030" y="495"/>
                    <a:pt x="1035" y="487"/>
                    <a:pt x="1037" y="486"/>
                  </a:cubicBezTo>
                  <a:cubicBezTo>
                    <a:pt x="1039" y="486"/>
                    <a:pt x="1041" y="483"/>
                    <a:pt x="1041" y="482"/>
                  </a:cubicBezTo>
                  <a:cubicBezTo>
                    <a:pt x="1041" y="482"/>
                    <a:pt x="1041" y="481"/>
                    <a:pt x="1041" y="481"/>
                  </a:cubicBezTo>
                  <a:cubicBezTo>
                    <a:pt x="1041" y="481"/>
                    <a:pt x="1041" y="481"/>
                    <a:pt x="1041" y="480"/>
                  </a:cubicBezTo>
                  <a:cubicBezTo>
                    <a:pt x="1041" y="480"/>
                    <a:pt x="1041" y="480"/>
                    <a:pt x="1041" y="480"/>
                  </a:cubicBezTo>
                  <a:cubicBezTo>
                    <a:pt x="1040" y="479"/>
                    <a:pt x="1040" y="479"/>
                    <a:pt x="1040" y="479"/>
                  </a:cubicBezTo>
                  <a:cubicBezTo>
                    <a:pt x="1040" y="479"/>
                    <a:pt x="1040" y="479"/>
                    <a:pt x="1040" y="478"/>
                  </a:cubicBezTo>
                  <a:cubicBezTo>
                    <a:pt x="1040" y="478"/>
                    <a:pt x="1040" y="478"/>
                    <a:pt x="1040" y="478"/>
                  </a:cubicBezTo>
                  <a:cubicBezTo>
                    <a:pt x="1040" y="478"/>
                    <a:pt x="1040" y="478"/>
                    <a:pt x="1040" y="478"/>
                  </a:cubicBezTo>
                  <a:cubicBezTo>
                    <a:pt x="1040" y="478"/>
                    <a:pt x="1040" y="477"/>
                    <a:pt x="1040" y="477"/>
                  </a:cubicBezTo>
                  <a:cubicBezTo>
                    <a:pt x="1040" y="477"/>
                    <a:pt x="1040" y="477"/>
                    <a:pt x="1040" y="477"/>
                  </a:cubicBezTo>
                  <a:cubicBezTo>
                    <a:pt x="1040" y="477"/>
                    <a:pt x="1040" y="477"/>
                    <a:pt x="1040" y="477"/>
                  </a:cubicBezTo>
                  <a:cubicBezTo>
                    <a:pt x="1040" y="477"/>
                    <a:pt x="1040" y="477"/>
                    <a:pt x="1039" y="476"/>
                  </a:cubicBezTo>
                  <a:cubicBezTo>
                    <a:pt x="1039" y="476"/>
                    <a:pt x="1039" y="476"/>
                    <a:pt x="1039" y="476"/>
                  </a:cubicBezTo>
                  <a:cubicBezTo>
                    <a:pt x="1039" y="476"/>
                    <a:pt x="1039" y="476"/>
                    <a:pt x="1039" y="476"/>
                  </a:cubicBezTo>
                  <a:cubicBezTo>
                    <a:pt x="1039" y="476"/>
                    <a:pt x="1039" y="476"/>
                    <a:pt x="1039" y="476"/>
                  </a:cubicBezTo>
                  <a:cubicBezTo>
                    <a:pt x="1038" y="476"/>
                    <a:pt x="1036" y="476"/>
                    <a:pt x="1035" y="474"/>
                  </a:cubicBezTo>
                  <a:cubicBezTo>
                    <a:pt x="1034" y="473"/>
                    <a:pt x="1035" y="470"/>
                    <a:pt x="1037" y="467"/>
                  </a:cubicBezTo>
                  <a:cubicBezTo>
                    <a:pt x="1040" y="463"/>
                    <a:pt x="1044" y="461"/>
                    <a:pt x="1050" y="461"/>
                  </a:cubicBezTo>
                  <a:cubicBezTo>
                    <a:pt x="1051" y="461"/>
                    <a:pt x="1052" y="461"/>
                    <a:pt x="1053" y="462"/>
                  </a:cubicBezTo>
                  <a:cubicBezTo>
                    <a:pt x="1053" y="462"/>
                    <a:pt x="1053" y="462"/>
                    <a:pt x="1053" y="462"/>
                  </a:cubicBezTo>
                  <a:cubicBezTo>
                    <a:pt x="1053" y="462"/>
                    <a:pt x="1054" y="461"/>
                    <a:pt x="1055" y="461"/>
                  </a:cubicBezTo>
                  <a:cubicBezTo>
                    <a:pt x="1059" y="461"/>
                    <a:pt x="1067" y="459"/>
                    <a:pt x="1070" y="460"/>
                  </a:cubicBezTo>
                  <a:cubicBezTo>
                    <a:pt x="1072" y="461"/>
                    <a:pt x="1073" y="461"/>
                    <a:pt x="1074" y="461"/>
                  </a:cubicBezTo>
                  <a:cubicBezTo>
                    <a:pt x="1076" y="461"/>
                    <a:pt x="1076" y="461"/>
                    <a:pt x="1076" y="461"/>
                  </a:cubicBezTo>
                  <a:cubicBezTo>
                    <a:pt x="1078" y="461"/>
                    <a:pt x="1080" y="461"/>
                    <a:pt x="1083" y="462"/>
                  </a:cubicBezTo>
                  <a:cubicBezTo>
                    <a:pt x="1085" y="464"/>
                    <a:pt x="1088" y="464"/>
                    <a:pt x="1091" y="464"/>
                  </a:cubicBezTo>
                  <a:cubicBezTo>
                    <a:pt x="1094" y="465"/>
                    <a:pt x="1096" y="465"/>
                    <a:pt x="1098" y="467"/>
                  </a:cubicBezTo>
                  <a:cubicBezTo>
                    <a:pt x="1098" y="468"/>
                    <a:pt x="1099" y="468"/>
                    <a:pt x="1100" y="469"/>
                  </a:cubicBezTo>
                  <a:cubicBezTo>
                    <a:pt x="1103" y="471"/>
                    <a:pt x="1106" y="473"/>
                    <a:pt x="1105" y="477"/>
                  </a:cubicBezTo>
                  <a:cubicBezTo>
                    <a:pt x="1105" y="477"/>
                    <a:pt x="1105" y="478"/>
                    <a:pt x="1105" y="478"/>
                  </a:cubicBezTo>
                  <a:cubicBezTo>
                    <a:pt x="1105" y="478"/>
                    <a:pt x="1106" y="478"/>
                    <a:pt x="1106" y="478"/>
                  </a:cubicBezTo>
                  <a:cubicBezTo>
                    <a:pt x="1107" y="479"/>
                    <a:pt x="1110" y="481"/>
                    <a:pt x="1111" y="487"/>
                  </a:cubicBezTo>
                  <a:cubicBezTo>
                    <a:pt x="1112" y="491"/>
                    <a:pt x="1113" y="493"/>
                    <a:pt x="1115" y="495"/>
                  </a:cubicBezTo>
                  <a:cubicBezTo>
                    <a:pt x="1116" y="496"/>
                    <a:pt x="1117" y="498"/>
                    <a:pt x="1117" y="500"/>
                  </a:cubicBezTo>
                  <a:cubicBezTo>
                    <a:pt x="1118" y="501"/>
                    <a:pt x="1119" y="504"/>
                    <a:pt x="1120" y="506"/>
                  </a:cubicBezTo>
                  <a:cubicBezTo>
                    <a:pt x="1122" y="510"/>
                    <a:pt x="1124" y="512"/>
                    <a:pt x="1123" y="514"/>
                  </a:cubicBezTo>
                  <a:cubicBezTo>
                    <a:pt x="1123" y="515"/>
                    <a:pt x="1122" y="517"/>
                    <a:pt x="1123" y="517"/>
                  </a:cubicBezTo>
                  <a:cubicBezTo>
                    <a:pt x="1123" y="518"/>
                    <a:pt x="1124" y="518"/>
                    <a:pt x="1126" y="518"/>
                  </a:cubicBezTo>
                  <a:cubicBezTo>
                    <a:pt x="1129" y="518"/>
                    <a:pt x="1132" y="520"/>
                    <a:pt x="1134" y="521"/>
                  </a:cubicBezTo>
                  <a:cubicBezTo>
                    <a:pt x="1135" y="522"/>
                    <a:pt x="1136" y="522"/>
                    <a:pt x="1136" y="522"/>
                  </a:cubicBezTo>
                  <a:cubicBezTo>
                    <a:pt x="1136" y="522"/>
                    <a:pt x="1137" y="522"/>
                    <a:pt x="1137" y="522"/>
                  </a:cubicBezTo>
                  <a:cubicBezTo>
                    <a:pt x="1137" y="522"/>
                    <a:pt x="1137" y="522"/>
                    <a:pt x="1137" y="522"/>
                  </a:cubicBezTo>
                  <a:cubicBezTo>
                    <a:pt x="1137" y="522"/>
                    <a:pt x="1137" y="522"/>
                    <a:pt x="1137" y="522"/>
                  </a:cubicBezTo>
                  <a:cubicBezTo>
                    <a:pt x="1139" y="522"/>
                    <a:pt x="1143" y="524"/>
                    <a:pt x="1146" y="526"/>
                  </a:cubicBezTo>
                  <a:cubicBezTo>
                    <a:pt x="1147" y="526"/>
                    <a:pt x="1148" y="527"/>
                    <a:pt x="1149" y="528"/>
                  </a:cubicBezTo>
                  <a:cubicBezTo>
                    <a:pt x="1150" y="529"/>
                    <a:pt x="1152" y="529"/>
                    <a:pt x="1153" y="530"/>
                  </a:cubicBezTo>
                  <a:cubicBezTo>
                    <a:pt x="1154" y="530"/>
                    <a:pt x="1155" y="530"/>
                    <a:pt x="1155" y="531"/>
                  </a:cubicBezTo>
                  <a:cubicBezTo>
                    <a:pt x="1157" y="531"/>
                    <a:pt x="1158" y="532"/>
                    <a:pt x="1158" y="535"/>
                  </a:cubicBezTo>
                  <a:cubicBezTo>
                    <a:pt x="1158" y="535"/>
                    <a:pt x="1158" y="536"/>
                    <a:pt x="1158" y="537"/>
                  </a:cubicBezTo>
                  <a:cubicBezTo>
                    <a:pt x="1158" y="538"/>
                    <a:pt x="1159" y="538"/>
                    <a:pt x="1159" y="539"/>
                  </a:cubicBezTo>
                  <a:cubicBezTo>
                    <a:pt x="1159" y="540"/>
                    <a:pt x="1160" y="542"/>
                    <a:pt x="1160" y="543"/>
                  </a:cubicBezTo>
                  <a:cubicBezTo>
                    <a:pt x="1160" y="544"/>
                    <a:pt x="1160" y="544"/>
                    <a:pt x="1160" y="544"/>
                  </a:cubicBezTo>
                  <a:cubicBezTo>
                    <a:pt x="1160" y="545"/>
                    <a:pt x="1163" y="547"/>
                    <a:pt x="1167" y="547"/>
                  </a:cubicBezTo>
                  <a:cubicBezTo>
                    <a:pt x="1168" y="547"/>
                    <a:pt x="1168" y="547"/>
                    <a:pt x="1169" y="547"/>
                  </a:cubicBezTo>
                  <a:cubicBezTo>
                    <a:pt x="1170" y="546"/>
                    <a:pt x="1172" y="546"/>
                    <a:pt x="1173" y="547"/>
                  </a:cubicBezTo>
                  <a:cubicBezTo>
                    <a:pt x="1174" y="547"/>
                    <a:pt x="1175" y="547"/>
                    <a:pt x="1175" y="547"/>
                  </a:cubicBezTo>
                  <a:cubicBezTo>
                    <a:pt x="1176" y="547"/>
                    <a:pt x="1177" y="546"/>
                    <a:pt x="1177" y="545"/>
                  </a:cubicBezTo>
                  <a:cubicBezTo>
                    <a:pt x="1179" y="542"/>
                    <a:pt x="1183" y="541"/>
                    <a:pt x="1186" y="541"/>
                  </a:cubicBezTo>
                  <a:cubicBezTo>
                    <a:pt x="1187" y="541"/>
                    <a:pt x="1188" y="541"/>
                    <a:pt x="1189" y="541"/>
                  </a:cubicBezTo>
                  <a:cubicBezTo>
                    <a:pt x="1190" y="540"/>
                    <a:pt x="1193" y="539"/>
                    <a:pt x="1195" y="539"/>
                  </a:cubicBezTo>
                  <a:cubicBezTo>
                    <a:pt x="1197" y="539"/>
                    <a:pt x="1199" y="539"/>
                    <a:pt x="1200" y="540"/>
                  </a:cubicBezTo>
                  <a:cubicBezTo>
                    <a:pt x="1201" y="541"/>
                    <a:pt x="1201" y="543"/>
                    <a:pt x="1201" y="545"/>
                  </a:cubicBezTo>
                  <a:cubicBezTo>
                    <a:pt x="1201" y="547"/>
                    <a:pt x="1202" y="548"/>
                    <a:pt x="1202" y="550"/>
                  </a:cubicBezTo>
                  <a:cubicBezTo>
                    <a:pt x="1203" y="551"/>
                    <a:pt x="1204" y="554"/>
                    <a:pt x="1200" y="556"/>
                  </a:cubicBezTo>
                  <a:cubicBezTo>
                    <a:pt x="1198" y="557"/>
                    <a:pt x="1197" y="564"/>
                    <a:pt x="1196" y="567"/>
                  </a:cubicBezTo>
                  <a:cubicBezTo>
                    <a:pt x="1196" y="568"/>
                    <a:pt x="1195" y="568"/>
                    <a:pt x="1195" y="569"/>
                  </a:cubicBezTo>
                  <a:cubicBezTo>
                    <a:pt x="1195" y="571"/>
                    <a:pt x="1193" y="573"/>
                    <a:pt x="1191" y="574"/>
                  </a:cubicBezTo>
                  <a:cubicBezTo>
                    <a:pt x="1190" y="575"/>
                    <a:pt x="1189" y="576"/>
                    <a:pt x="1189" y="577"/>
                  </a:cubicBezTo>
                  <a:cubicBezTo>
                    <a:pt x="1188" y="580"/>
                    <a:pt x="1186" y="582"/>
                    <a:pt x="1185" y="583"/>
                  </a:cubicBezTo>
                  <a:cubicBezTo>
                    <a:pt x="1184" y="583"/>
                    <a:pt x="1183" y="584"/>
                    <a:pt x="1183" y="584"/>
                  </a:cubicBezTo>
                  <a:cubicBezTo>
                    <a:pt x="1183" y="585"/>
                    <a:pt x="1183" y="585"/>
                    <a:pt x="1183" y="585"/>
                  </a:cubicBezTo>
                  <a:cubicBezTo>
                    <a:pt x="1183" y="585"/>
                    <a:pt x="1183" y="585"/>
                    <a:pt x="1183" y="585"/>
                  </a:cubicBezTo>
                  <a:cubicBezTo>
                    <a:pt x="1183" y="586"/>
                    <a:pt x="1183" y="586"/>
                    <a:pt x="1183" y="586"/>
                  </a:cubicBezTo>
                  <a:cubicBezTo>
                    <a:pt x="1183" y="586"/>
                    <a:pt x="1183" y="586"/>
                    <a:pt x="1183" y="586"/>
                  </a:cubicBezTo>
                  <a:cubicBezTo>
                    <a:pt x="1183" y="587"/>
                    <a:pt x="1182" y="587"/>
                    <a:pt x="1181" y="588"/>
                  </a:cubicBezTo>
                  <a:cubicBezTo>
                    <a:pt x="1181" y="588"/>
                    <a:pt x="1181" y="588"/>
                    <a:pt x="1181" y="588"/>
                  </a:cubicBezTo>
                  <a:cubicBezTo>
                    <a:pt x="1181" y="588"/>
                    <a:pt x="1181" y="588"/>
                    <a:pt x="1181" y="588"/>
                  </a:cubicBezTo>
                  <a:cubicBezTo>
                    <a:pt x="1181" y="588"/>
                    <a:pt x="1181" y="588"/>
                    <a:pt x="1180" y="588"/>
                  </a:cubicBezTo>
                  <a:cubicBezTo>
                    <a:pt x="1180" y="588"/>
                    <a:pt x="1180" y="588"/>
                    <a:pt x="1180" y="588"/>
                  </a:cubicBezTo>
                  <a:cubicBezTo>
                    <a:pt x="1179" y="588"/>
                    <a:pt x="1179" y="588"/>
                    <a:pt x="1178" y="588"/>
                  </a:cubicBezTo>
                  <a:cubicBezTo>
                    <a:pt x="1175" y="588"/>
                    <a:pt x="1172" y="587"/>
                    <a:pt x="1170" y="586"/>
                  </a:cubicBezTo>
                  <a:cubicBezTo>
                    <a:pt x="1169" y="586"/>
                    <a:pt x="1168" y="587"/>
                    <a:pt x="1167" y="588"/>
                  </a:cubicBezTo>
                  <a:cubicBezTo>
                    <a:pt x="1165" y="589"/>
                    <a:pt x="1164" y="591"/>
                    <a:pt x="1162" y="591"/>
                  </a:cubicBezTo>
                  <a:cubicBezTo>
                    <a:pt x="1162" y="591"/>
                    <a:pt x="1162" y="594"/>
                    <a:pt x="1162" y="596"/>
                  </a:cubicBezTo>
                  <a:cubicBezTo>
                    <a:pt x="1163" y="597"/>
                    <a:pt x="1163" y="599"/>
                    <a:pt x="1162" y="600"/>
                  </a:cubicBezTo>
                  <a:cubicBezTo>
                    <a:pt x="1162" y="602"/>
                    <a:pt x="1162" y="603"/>
                    <a:pt x="1163" y="605"/>
                  </a:cubicBezTo>
                  <a:cubicBezTo>
                    <a:pt x="1164" y="607"/>
                    <a:pt x="1164" y="609"/>
                    <a:pt x="1164" y="612"/>
                  </a:cubicBezTo>
                  <a:cubicBezTo>
                    <a:pt x="1164" y="612"/>
                    <a:pt x="1164" y="613"/>
                    <a:pt x="1164" y="613"/>
                  </a:cubicBezTo>
                  <a:cubicBezTo>
                    <a:pt x="1169" y="610"/>
                    <a:pt x="1171" y="610"/>
                    <a:pt x="1171" y="610"/>
                  </a:cubicBezTo>
                  <a:cubicBezTo>
                    <a:pt x="1174" y="610"/>
                    <a:pt x="1176" y="612"/>
                    <a:pt x="1179" y="614"/>
                  </a:cubicBezTo>
                  <a:cubicBezTo>
                    <a:pt x="1181" y="615"/>
                    <a:pt x="1183" y="617"/>
                    <a:pt x="1184" y="617"/>
                  </a:cubicBezTo>
                  <a:cubicBezTo>
                    <a:pt x="1188" y="617"/>
                    <a:pt x="1206" y="605"/>
                    <a:pt x="1208" y="602"/>
                  </a:cubicBezTo>
                  <a:cubicBezTo>
                    <a:pt x="1209" y="600"/>
                    <a:pt x="1212" y="596"/>
                    <a:pt x="1222" y="586"/>
                  </a:cubicBezTo>
                  <a:cubicBezTo>
                    <a:pt x="1224" y="584"/>
                    <a:pt x="1226" y="582"/>
                    <a:pt x="1227" y="581"/>
                  </a:cubicBezTo>
                  <a:cubicBezTo>
                    <a:pt x="1232" y="576"/>
                    <a:pt x="1240" y="567"/>
                    <a:pt x="1243" y="559"/>
                  </a:cubicBezTo>
                  <a:cubicBezTo>
                    <a:pt x="1244" y="556"/>
                    <a:pt x="1248" y="552"/>
                    <a:pt x="1251" y="549"/>
                  </a:cubicBezTo>
                  <a:cubicBezTo>
                    <a:pt x="1253" y="546"/>
                    <a:pt x="1255" y="544"/>
                    <a:pt x="1255" y="543"/>
                  </a:cubicBezTo>
                  <a:cubicBezTo>
                    <a:pt x="1256" y="542"/>
                    <a:pt x="1257" y="541"/>
                    <a:pt x="1257" y="540"/>
                  </a:cubicBezTo>
                  <a:cubicBezTo>
                    <a:pt x="1259" y="539"/>
                    <a:pt x="1260" y="537"/>
                    <a:pt x="1262" y="532"/>
                  </a:cubicBezTo>
                  <a:cubicBezTo>
                    <a:pt x="1264" y="527"/>
                    <a:pt x="1265" y="517"/>
                    <a:pt x="1266" y="511"/>
                  </a:cubicBezTo>
                  <a:cubicBezTo>
                    <a:pt x="1266" y="504"/>
                    <a:pt x="1267" y="503"/>
                    <a:pt x="1267" y="502"/>
                  </a:cubicBezTo>
                  <a:cubicBezTo>
                    <a:pt x="1268" y="501"/>
                    <a:pt x="1268" y="500"/>
                    <a:pt x="1268" y="500"/>
                  </a:cubicBezTo>
                  <a:cubicBezTo>
                    <a:pt x="1268" y="498"/>
                    <a:pt x="1268" y="496"/>
                    <a:pt x="1269" y="495"/>
                  </a:cubicBezTo>
                  <a:cubicBezTo>
                    <a:pt x="1270" y="494"/>
                    <a:pt x="1270" y="493"/>
                    <a:pt x="1270" y="493"/>
                  </a:cubicBezTo>
                  <a:cubicBezTo>
                    <a:pt x="1271" y="491"/>
                    <a:pt x="1271" y="489"/>
                    <a:pt x="1274" y="486"/>
                  </a:cubicBezTo>
                  <a:cubicBezTo>
                    <a:pt x="1276" y="484"/>
                    <a:pt x="1276" y="483"/>
                    <a:pt x="1275" y="481"/>
                  </a:cubicBezTo>
                  <a:cubicBezTo>
                    <a:pt x="1275" y="480"/>
                    <a:pt x="1275" y="478"/>
                    <a:pt x="1275" y="476"/>
                  </a:cubicBezTo>
                  <a:cubicBezTo>
                    <a:pt x="1275" y="475"/>
                    <a:pt x="1275" y="473"/>
                    <a:pt x="1275" y="473"/>
                  </a:cubicBezTo>
                  <a:cubicBezTo>
                    <a:pt x="1273" y="470"/>
                    <a:pt x="1274" y="468"/>
                    <a:pt x="1276" y="467"/>
                  </a:cubicBezTo>
                  <a:cubicBezTo>
                    <a:pt x="1275" y="467"/>
                    <a:pt x="1274" y="466"/>
                    <a:pt x="1273" y="465"/>
                  </a:cubicBezTo>
                  <a:cubicBezTo>
                    <a:pt x="1272" y="464"/>
                    <a:pt x="1272" y="464"/>
                    <a:pt x="1272" y="464"/>
                  </a:cubicBezTo>
                  <a:cubicBezTo>
                    <a:pt x="1269" y="463"/>
                    <a:pt x="1265" y="462"/>
                    <a:pt x="1265" y="458"/>
                  </a:cubicBezTo>
                  <a:cubicBezTo>
                    <a:pt x="1265" y="456"/>
                    <a:pt x="1261" y="453"/>
                    <a:pt x="1258" y="453"/>
                  </a:cubicBezTo>
                  <a:cubicBezTo>
                    <a:pt x="1258" y="453"/>
                    <a:pt x="1257" y="453"/>
                    <a:pt x="1257" y="453"/>
                  </a:cubicBezTo>
                  <a:cubicBezTo>
                    <a:pt x="1256" y="453"/>
                    <a:pt x="1254" y="453"/>
                    <a:pt x="1253" y="452"/>
                  </a:cubicBezTo>
                  <a:cubicBezTo>
                    <a:pt x="1252" y="452"/>
                    <a:pt x="1251" y="452"/>
                    <a:pt x="1250" y="452"/>
                  </a:cubicBezTo>
                  <a:cubicBezTo>
                    <a:pt x="1251" y="453"/>
                    <a:pt x="1250" y="454"/>
                    <a:pt x="1250" y="455"/>
                  </a:cubicBezTo>
                  <a:cubicBezTo>
                    <a:pt x="1249" y="457"/>
                    <a:pt x="1247" y="457"/>
                    <a:pt x="1246" y="457"/>
                  </a:cubicBezTo>
                  <a:cubicBezTo>
                    <a:pt x="1245" y="457"/>
                    <a:pt x="1244" y="458"/>
                    <a:pt x="1243" y="460"/>
                  </a:cubicBezTo>
                  <a:cubicBezTo>
                    <a:pt x="1243" y="460"/>
                    <a:pt x="1243" y="460"/>
                    <a:pt x="1243" y="460"/>
                  </a:cubicBezTo>
                  <a:cubicBezTo>
                    <a:pt x="1241" y="463"/>
                    <a:pt x="1238" y="464"/>
                    <a:pt x="1236" y="464"/>
                  </a:cubicBezTo>
                  <a:cubicBezTo>
                    <a:pt x="1233" y="464"/>
                    <a:pt x="1232" y="463"/>
                    <a:pt x="1232" y="462"/>
                  </a:cubicBezTo>
                  <a:cubicBezTo>
                    <a:pt x="1232" y="461"/>
                    <a:pt x="1232" y="460"/>
                    <a:pt x="1234" y="458"/>
                  </a:cubicBezTo>
                  <a:cubicBezTo>
                    <a:pt x="1234" y="458"/>
                    <a:pt x="1234" y="458"/>
                    <a:pt x="1234" y="458"/>
                  </a:cubicBezTo>
                  <a:cubicBezTo>
                    <a:pt x="1234" y="458"/>
                    <a:pt x="1234" y="457"/>
                    <a:pt x="1234" y="457"/>
                  </a:cubicBezTo>
                  <a:cubicBezTo>
                    <a:pt x="1233" y="457"/>
                    <a:pt x="1232" y="455"/>
                    <a:pt x="1232" y="454"/>
                  </a:cubicBezTo>
                  <a:cubicBezTo>
                    <a:pt x="1232" y="454"/>
                    <a:pt x="1232" y="454"/>
                    <a:pt x="1232" y="454"/>
                  </a:cubicBezTo>
                  <a:cubicBezTo>
                    <a:pt x="1231" y="456"/>
                    <a:pt x="1230" y="458"/>
                    <a:pt x="1227" y="459"/>
                  </a:cubicBezTo>
                  <a:cubicBezTo>
                    <a:pt x="1227" y="459"/>
                    <a:pt x="1227" y="459"/>
                    <a:pt x="1227" y="459"/>
                  </a:cubicBezTo>
                  <a:cubicBezTo>
                    <a:pt x="1226" y="459"/>
                    <a:pt x="1225" y="458"/>
                    <a:pt x="1224" y="457"/>
                  </a:cubicBezTo>
                  <a:cubicBezTo>
                    <a:pt x="1222" y="455"/>
                    <a:pt x="1223" y="449"/>
                    <a:pt x="1223" y="446"/>
                  </a:cubicBezTo>
                  <a:cubicBezTo>
                    <a:pt x="1223" y="446"/>
                    <a:pt x="1222" y="446"/>
                    <a:pt x="1221" y="446"/>
                  </a:cubicBezTo>
                  <a:cubicBezTo>
                    <a:pt x="1219" y="447"/>
                    <a:pt x="1216" y="447"/>
                    <a:pt x="1213" y="447"/>
                  </a:cubicBezTo>
                  <a:cubicBezTo>
                    <a:pt x="1208" y="446"/>
                    <a:pt x="1207" y="444"/>
                    <a:pt x="1206" y="443"/>
                  </a:cubicBezTo>
                  <a:cubicBezTo>
                    <a:pt x="1206" y="440"/>
                    <a:pt x="1208" y="437"/>
                    <a:pt x="1212" y="435"/>
                  </a:cubicBezTo>
                  <a:cubicBezTo>
                    <a:pt x="1215" y="433"/>
                    <a:pt x="1216" y="432"/>
                    <a:pt x="1217" y="431"/>
                  </a:cubicBezTo>
                  <a:cubicBezTo>
                    <a:pt x="1218" y="430"/>
                    <a:pt x="1218" y="428"/>
                    <a:pt x="1220" y="428"/>
                  </a:cubicBezTo>
                  <a:cubicBezTo>
                    <a:pt x="1222" y="427"/>
                    <a:pt x="1226" y="425"/>
                    <a:pt x="1229" y="422"/>
                  </a:cubicBezTo>
                  <a:cubicBezTo>
                    <a:pt x="1231" y="421"/>
                    <a:pt x="1233" y="420"/>
                    <a:pt x="1234" y="419"/>
                  </a:cubicBezTo>
                  <a:cubicBezTo>
                    <a:pt x="1238" y="417"/>
                    <a:pt x="1239" y="415"/>
                    <a:pt x="1240" y="412"/>
                  </a:cubicBezTo>
                  <a:cubicBezTo>
                    <a:pt x="1240" y="410"/>
                    <a:pt x="1243" y="408"/>
                    <a:pt x="1248" y="405"/>
                  </a:cubicBezTo>
                  <a:cubicBezTo>
                    <a:pt x="1250" y="403"/>
                    <a:pt x="1254" y="401"/>
                    <a:pt x="1256" y="399"/>
                  </a:cubicBezTo>
                  <a:cubicBezTo>
                    <a:pt x="1263" y="394"/>
                    <a:pt x="1267" y="390"/>
                    <a:pt x="1268" y="387"/>
                  </a:cubicBezTo>
                  <a:cubicBezTo>
                    <a:pt x="1269" y="385"/>
                    <a:pt x="1272" y="383"/>
                    <a:pt x="1276" y="381"/>
                  </a:cubicBezTo>
                  <a:cubicBezTo>
                    <a:pt x="1278" y="380"/>
                    <a:pt x="1280" y="378"/>
                    <a:pt x="1281" y="377"/>
                  </a:cubicBezTo>
                  <a:cubicBezTo>
                    <a:pt x="1281" y="373"/>
                    <a:pt x="1296" y="366"/>
                    <a:pt x="1303" y="364"/>
                  </a:cubicBezTo>
                  <a:cubicBezTo>
                    <a:pt x="1305" y="364"/>
                    <a:pt x="1308" y="364"/>
                    <a:pt x="1311" y="364"/>
                  </a:cubicBezTo>
                  <a:cubicBezTo>
                    <a:pt x="1318" y="364"/>
                    <a:pt x="1327" y="365"/>
                    <a:pt x="1330" y="368"/>
                  </a:cubicBezTo>
                  <a:cubicBezTo>
                    <a:pt x="1331" y="369"/>
                    <a:pt x="1331" y="369"/>
                    <a:pt x="1333" y="368"/>
                  </a:cubicBezTo>
                  <a:cubicBezTo>
                    <a:pt x="1334" y="366"/>
                    <a:pt x="1336" y="366"/>
                    <a:pt x="1337" y="366"/>
                  </a:cubicBezTo>
                  <a:cubicBezTo>
                    <a:pt x="1338" y="366"/>
                    <a:pt x="1340" y="366"/>
                    <a:pt x="1342" y="367"/>
                  </a:cubicBezTo>
                  <a:cubicBezTo>
                    <a:pt x="1345" y="367"/>
                    <a:pt x="1345" y="367"/>
                    <a:pt x="1345" y="367"/>
                  </a:cubicBezTo>
                  <a:cubicBezTo>
                    <a:pt x="1347" y="367"/>
                    <a:pt x="1349" y="367"/>
                    <a:pt x="1350" y="366"/>
                  </a:cubicBezTo>
                  <a:cubicBezTo>
                    <a:pt x="1352" y="366"/>
                    <a:pt x="1354" y="365"/>
                    <a:pt x="1356" y="366"/>
                  </a:cubicBezTo>
                  <a:cubicBezTo>
                    <a:pt x="1357" y="366"/>
                    <a:pt x="1359" y="366"/>
                    <a:pt x="1360" y="366"/>
                  </a:cubicBezTo>
                  <a:cubicBezTo>
                    <a:pt x="1361" y="366"/>
                    <a:pt x="1362" y="366"/>
                    <a:pt x="1363" y="364"/>
                  </a:cubicBezTo>
                  <a:cubicBezTo>
                    <a:pt x="1365" y="360"/>
                    <a:pt x="1370" y="360"/>
                    <a:pt x="1373" y="360"/>
                  </a:cubicBezTo>
                  <a:cubicBezTo>
                    <a:pt x="1376" y="360"/>
                    <a:pt x="1380" y="360"/>
                    <a:pt x="1382" y="361"/>
                  </a:cubicBezTo>
                  <a:cubicBezTo>
                    <a:pt x="1382" y="362"/>
                    <a:pt x="1382" y="362"/>
                    <a:pt x="1383" y="362"/>
                  </a:cubicBezTo>
                  <a:cubicBezTo>
                    <a:pt x="1385" y="364"/>
                    <a:pt x="1386" y="364"/>
                    <a:pt x="1388" y="363"/>
                  </a:cubicBezTo>
                  <a:cubicBezTo>
                    <a:pt x="1389" y="362"/>
                    <a:pt x="1390" y="362"/>
                    <a:pt x="1391" y="362"/>
                  </a:cubicBezTo>
                  <a:cubicBezTo>
                    <a:pt x="1393" y="362"/>
                    <a:pt x="1394" y="364"/>
                    <a:pt x="1395" y="365"/>
                  </a:cubicBezTo>
                  <a:cubicBezTo>
                    <a:pt x="1396" y="366"/>
                    <a:pt x="1396" y="367"/>
                    <a:pt x="1397" y="367"/>
                  </a:cubicBezTo>
                  <a:cubicBezTo>
                    <a:pt x="1400" y="367"/>
                    <a:pt x="1401" y="369"/>
                    <a:pt x="1401" y="370"/>
                  </a:cubicBezTo>
                  <a:cubicBezTo>
                    <a:pt x="1401" y="371"/>
                    <a:pt x="1400" y="372"/>
                    <a:pt x="1399" y="373"/>
                  </a:cubicBezTo>
                  <a:cubicBezTo>
                    <a:pt x="1400" y="373"/>
                    <a:pt x="1401" y="372"/>
                    <a:pt x="1402" y="372"/>
                  </a:cubicBezTo>
                  <a:cubicBezTo>
                    <a:pt x="1403" y="372"/>
                    <a:pt x="1403" y="372"/>
                    <a:pt x="1403" y="372"/>
                  </a:cubicBezTo>
                  <a:cubicBezTo>
                    <a:pt x="1404" y="373"/>
                    <a:pt x="1405" y="373"/>
                    <a:pt x="1406" y="373"/>
                  </a:cubicBezTo>
                  <a:cubicBezTo>
                    <a:pt x="1409" y="373"/>
                    <a:pt x="1411" y="372"/>
                    <a:pt x="1413" y="371"/>
                  </a:cubicBezTo>
                  <a:cubicBezTo>
                    <a:pt x="1416" y="369"/>
                    <a:pt x="1419" y="370"/>
                    <a:pt x="1420" y="371"/>
                  </a:cubicBezTo>
                  <a:cubicBezTo>
                    <a:pt x="1420" y="371"/>
                    <a:pt x="1421" y="371"/>
                    <a:pt x="1421" y="371"/>
                  </a:cubicBezTo>
                  <a:cubicBezTo>
                    <a:pt x="1423" y="369"/>
                    <a:pt x="1426" y="368"/>
                    <a:pt x="1428" y="368"/>
                  </a:cubicBezTo>
                  <a:cubicBezTo>
                    <a:pt x="1427" y="368"/>
                    <a:pt x="1425" y="367"/>
                    <a:pt x="1424" y="366"/>
                  </a:cubicBezTo>
                  <a:cubicBezTo>
                    <a:pt x="1423" y="363"/>
                    <a:pt x="1424" y="360"/>
                    <a:pt x="1427" y="355"/>
                  </a:cubicBezTo>
                  <a:cubicBezTo>
                    <a:pt x="1430" y="350"/>
                    <a:pt x="1435" y="347"/>
                    <a:pt x="1439" y="344"/>
                  </a:cubicBezTo>
                  <a:cubicBezTo>
                    <a:pt x="1441" y="343"/>
                    <a:pt x="1443" y="341"/>
                    <a:pt x="1444" y="340"/>
                  </a:cubicBezTo>
                  <a:cubicBezTo>
                    <a:pt x="1447" y="338"/>
                    <a:pt x="1449" y="337"/>
                    <a:pt x="1451" y="337"/>
                  </a:cubicBezTo>
                  <a:cubicBezTo>
                    <a:pt x="1451" y="337"/>
                    <a:pt x="1451" y="337"/>
                    <a:pt x="1452" y="337"/>
                  </a:cubicBezTo>
                  <a:cubicBezTo>
                    <a:pt x="1452" y="333"/>
                    <a:pt x="1454" y="325"/>
                    <a:pt x="1459" y="325"/>
                  </a:cubicBezTo>
                  <a:cubicBezTo>
                    <a:pt x="1460" y="325"/>
                    <a:pt x="1460" y="325"/>
                    <a:pt x="1460" y="325"/>
                  </a:cubicBezTo>
                  <a:cubicBezTo>
                    <a:pt x="1461" y="325"/>
                    <a:pt x="1462" y="325"/>
                    <a:pt x="1463" y="325"/>
                  </a:cubicBezTo>
                  <a:cubicBezTo>
                    <a:pt x="1465" y="325"/>
                    <a:pt x="1466" y="325"/>
                    <a:pt x="1468" y="325"/>
                  </a:cubicBezTo>
                  <a:cubicBezTo>
                    <a:pt x="1472" y="325"/>
                    <a:pt x="1475" y="324"/>
                    <a:pt x="1477" y="323"/>
                  </a:cubicBezTo>
                  <a:cubicBezTo>
                    <a:pt x="1479" y="322"/>
                    <a:pt x="1480" y="322"/>
                    <a:pt x="1481" y="322"/>
                  </a:cubicBezTo>
                  <a:cubicBezTo>
                    <a:pt x="1484" y="322"/>
                    <a:pt x="1485" y="324"/>
                    <a:pt x="1486" y="325"/>
                  </a:cubicBezTo>
                  <a:cubicBezTo>
                    <a:pt x="1486" y="326"/>
                    <a:pt x="1486" y="326"/>
                    <a:pt x="1486" y="326"/>
                  </a:cubicBezTo>
                  <a:cubicBezTo>
                    <a:pt x="1486" y="326"/>
                    <a:pt x="1487" y="325"/>
                    <a:pt x="1488" y="325"/>
                  </a:cubicBezTo>
                  <a:cubicBezTo>
                    <a:pt x="1489" y="324"/>
                    <a:pt x="1491" y="323"/>
                    <a:pt x="1493" y="323"/>
                  </a:cubicBezTo>
                  <a:cubicBezTo>
                    <a:pt x="1493" y="323"/>
                    <a:pt x="1494" y="323"/>
                    <a:pt x="1495" y="323"/>
                  </a:cubicBezTo>
                  <a:cubicBezTo>
                    <a:pt x="1496" y="324"/>
                    <a:pt x="1496" y="325"/>
                    <a:pt x="1496" y="325"/>
                  </a:cubicBezTo>
                  <a:cubicBezTo>
                    <a:pt x="1497" y="327"/>
                    <a:pt x="1495" y="329"/>
                    <a:pt x="1494" y="331"/>
                  </a:cubicBezTo>
                  <a:cubicBezTo>
                    <a:pt x="1492" y="332"/>
                    <a:pt x="1491" y="334"/>
                    <a:pt x="1490" y="336"/>
                  </a:cubicBezTo>
                  <a:cubicBezTo>
                    <a:pt x="1490" y="337"/>
                    <a:pt x="1490" y="337"/>
                    <a:pt x="1490" y="337"/>
                  </a:cubicBezTo>
                  <a:cubicBezTo>
                    <a:pt x="1490" y="337"/>
                    <a:pt x="1491" y="337"/>
                    <a:pt x="1492" y="337"/>
                  </a:cubicBezTo>
                  <a:cubicBezTo>
                    <a:pt x="1493" y="337"/>
                    <a:pt x="1494" y="337"/>
                    <a:pt x="1495" y="338"/>
                  </a:cubicBezTo>
                  <a:cubicBezTo>
                    <a:pt x="1497" y="339"/>
                    <a:pt x="1497" y="340"/>
                    <a:pt x="1497" y="340"/>
                  </a:cubicBezTo>
                  <a:cubicBezTo>
                    <a:pt x="1497" y="341"/>
                    <a:pt x="1497" y="342"/>
                    <a:pt x="1497" y="342"/>
                  </a:cubicBezTo>
                  <a:cubicBezTo>
                    <a:pt x="1499" y="341"/>
                    <a:pt x="1501" y="340"/>
                    <a:pt x="1504" y="337"/>
                  </a:cubicBezTo>
                  <a:cubicBezTo>
                    <a:pt x="1512" y="329"/>
                    <a:pt x="1518" y="328"/>
                    <a:pt x="1523" y="328"/>
                  </a:cubicBezTo>
                  <a:cubicBezTo>
                    <a:pt x="1523" y="328"/>
                    <a:pt x="1524" y="328"/>
                    <a:pt x="1524" y="328"/>
                  </a:cubicBezTo>
                  <a:cubicBezTo>
                    <a:pt x="1524" y="328"/>
                    <a:pt x="1524" y="328"/>
                    <a:pt x="1525" y="328"/>
                  </a:cubicBezTo>
                  <a:cubicBezTo>
                    <a:pt x="1525" y="327"/>
                    <a:pt x="1525" y="326"/>
                    <a:pt x="1525" y="325"/>
                  </a:cubicBezTo>
                  <a:cubicBezTo>
                    <a:pt x="1524" y="323"/>
                    <a:pt x="1524" y="321"/>
                    <a:pt x="1524" y="318"/>
                  </a:cubicBezTo>
                  <a:cubicBezTo>
                    <a:pt x="1525" y="312"/>
                    <a:pt x="1535" y="309"/>
                    <a:pt x="1541" y="309"/>
                  </a:cubicBezTo>
                  <a:cubicBezTo>
                    <a:pt x="1542" y="309"/>
                    <a:pt x="1545" y="309"/>
                    <a:pt x="1546" y="310"/>
                  </a:cubicBezTo>
                  <a:cubicBezTo>
                    <a:pt x="1550" y="311"/>
                    <a:pt x="1551" y="313"/>
                    <a:pt x="1551" y="315"/>
                  </a:cubicBezTo>
                  <a:cubicBezTo>
                    <a:pt x="1551" y="315"/>
                    <a:pt x="1550" y="317"/>
                    <a:pt x="1548" y="317"/>
                  </a:cubicBezTo>
                  <a:cubicBezTo>
                    <a:pt x="1547" y="317"/>
                    <a:pt x="1546" y="317"/>
                    <a:pt x="1545" y="316"/>
                  </a:cubicBezTo>
                  <a:cubicBezTo>
                    <a:pt x="1543" y="316"/>
                    <a:pt x="1542" y="316"/>
                    <a:pt x="1541" y="318"/>
                  </a:cubicBezTo>
                  <a:cubicBezTo>
                    <a:pt x="1540" y="319"/>
                    <a:pt x="1539" y="321"/>
                    <a:pt x="1539" y="323"/>
                  </a:cubicBezTo>
                  <a:cubicBezTo>
                    <a:pt x="1539" y="326"/>
                    <a:pt x="1538" y="328"/>
                    <a:pt x="1537" y="330"/>
                  </a:cubicBezTo>
                  <a:cubicBezTo>
                    <a:pt x="1537" y="330"/>
                    <a:pt x="1536" y="331"/>
                    <a:pt x="1536" y="331"/>
                  </a:cubicBezTo>
                  <a:cubicBezTo>
                    <a:pt x="1538" y="332"/>
                    <a:pt x="1538" y="333"/>
                    <a:pt x="1538" y="334"/>
                  </a:cubicBezTo>
                  <a:cubicBezTo>
                    <a:pt x="1537" y="335"/>
                    <a:pt x="1536" y="336"/>
                    <a:pt x="1535" y="337"/>
                  </a:cubicBezTo>
                  <a:cubicBezTo>
                    <a:pt x="1535" y="337"/>
                    <a:pt x="1534" y="338"/>
                    <a:pt x="1534" y="338"/>
                  </a:cubicBezTo>
                  <a:cubicBezTo>
                    <a:pt x="1534" y="338"/>
                    <a:pt x="1534" y="338"/>
                    <a:pt x="1534" y="338"/>
                  </a:cubicBezTo>
                  <a:cubicBezTo>
                    <a:pt x="1534" y="340"/>
                    <a:pt x="1533" y="343"/>
                    <a:pt x="1529" y="345"/>
                  </a:cubicBezTo>
                  <a:cubicBezTo>
                    <a:pt x="1528" y="345"/>
                    <a:pt x="1527" y="345"/>
                    <a:pt x="1526" y="345"/>
                  </a:cubicBezTo>
                  <a:cubicBezTo>
                    <a:pt x="1523" y="346"/>
                    <a:pt x="1516" y="347"/>
                    <a:pt x="1516" y="349"/>
                  </a:cubicBezTo>
                  <a:cubicBezTo>
                    <a:pt x="1515" y="353"/>
                    <a:pt x="1513" y="354"/>
                    <a:pt x="1511" y="356"/>
                  </a:cubicBezTo>
                  <a:cubicBezTo>
                    <a:pt x="1509" y="357"/>
                    <a:pt x="1507" y="358"/>
                    <a:pt x="1506" y="360"/>
                  </a:cubicBezTo>
                  <a:cubicBezTo>
                    <a:pt x="1505" y="363"/>
                    <a:pt x="1502" y="365"/>
                    <a:pt x="1498" y="368"/>
                  </a:cubicBezTo>
                  <a:cubicBezTo>
                    <a:pt x="1494" y="371"/>
                    <a:pt x="1489" y="374"/>
                    <a:pt x="1485" y="380"/>
                  </a:cubicBezTo>
                  <a:cubicBezTo>
                    <a:pt x="1480" y="387"/>
                    <a:pt x="1473" y="390"/>
                    <a:pt x="1469" y="391"/>
                  </a:cubicBezTo>
                  <a:cubicBezTo>
                    <a:pt x="1468" y="392"/>
                    <a:pt x="1467" y="392"/>
                    <a:pt x="1467" y="392"/>
                  </a:cubicBezTo>
                  <a:cubicBezTo>
                    <a:pt x="1466" y="395"/>
                    <a:pt x="1462" y="395"/>
                    <a:pt x="1457" y="395"/>
                  </a:cubicBezTo>
                  <a:cubicBezTo>
                    <a:pt x="1457" y="395"/>
                    <a:pt x="1456" y="395"/>
                    <a:pt x="1456" y="395"/>
                  </a:cubicBezTo>
                  <a:cubicBezTo>
                    <a:pt x="1456" y="396"/>
                    <a:pt x="1456" y="396"/>
                    <a:pt x="1456" y="396"/>
                  </a:cubicBezTo>
                  <a:cubicBezTo>
                    <a:pt x="1456" y="399"/>
                    <a:pt x="1457" y="404"/>
                    <a:pt x="1452" y="408"/>
                  </a:cubicBezTo>
                  <a:cubicBezTo>
                    <a:pt x="1446" y="415"/>
                    <a:pt x="1442" y="424"/>
                    <a:pt x="1442" y="433"/>
                  </a:cubicBezTo>
                  <a:cubicBezTo>
                    <a:pt x="1443" y="443"/>
                    <a:pt x="1446" y="469"/>
                    <a:pt x="1448" y="474"/>
                  </a:cubicBezTo>
                  <a:cubicBezTo>
                    <a:pt x="1450" y="476"/>
                    <a:pt x="1450" y="481"/>
                    <a:pt x="1451" y="485"/>
                  </a:cubicBezTo>
                  <a:cubicBezTo>
                    <a:pt x="1451" y="488"/>
                    <a:pt x="1451" y="492"/>
                    <a:pt x="1452" y="492"/>
                  </a:cubicBezTo>
                  <a:cubicBezTo>
                    <a:pt x="1453" y="494"/>
                    <a:pt x="1454" y="497"/>
                    <a:pt x="1454" y="498"/>
                  </a:cubicBezTo>
                  <a:cubicBezTo>
                    <a:pt x="1454" y="499"/>
                    <a:pt x="1454" y="499"/>
                    <a:pt x="1454" y="500"/>
                  </a:cubicBezTo>
                  <a:cubicBezTo>
                    <a:pt x="1455" y="499"/>
                    <a:pt x="1457" y="497"/>
                    <a:pt x="1459" y="495"/>
                  </a:cubicBezTo>
                  <a:cubicBezTo>
                    <a:pt x="1460" y="493"/>
                    <a:pt x="1462" y="492"/>
                    <a:pt x="1464" y="490"/>
                  </a:cubicBezTo>
                  <a:cubicBezTo>
                    <a:pt x="1466" y="489"/>
                    <a:pt x="1466" y="488"/>
                    <a:pt x="1467" y="487"/>
                  </a:cubicBezTo>
                  <a:cubicBezTo>
                    <a:pt x="1467" y="486"/>
                    <a:pt x="1468" y="485"/>
                    <a:pt x="1469" y="484"/>
                  </a:cubicBezTo>
                  <a:cubicBezTo>
                    <a:pt x="1470" y="483"/>
                    <a:pt x="1471" y="479"/>
                    <a:pt x="1471" y="477"/>
                  </a:cubicBezTo>
                  <a:cubicBezTo>
                    <a:pt x="1471" y="475"/>
                    <a:pt x="1471" y="474"/>
                    <a:pt x="1471" y="473"/>
                  </a:cubicBezTo>
                  <a:cubicBezTo>
                    <a:pt x="1472" y="471"/>
                    <a:pt x="1474" y="470"/>
                    <a:pt x="1476" y="469"/>
                  </a:cubicBezTo>
                  <a:cubicBezTo>
                    <a:pt x="1477" y="469"/>
                    <a:pt x="1479" y="468"/>
                    <a:pt x="1479" y="467"/>
                  </a:cubicBezTo>
                  <a:cubicBezTo>
                    <a:pt x="1481" y="465"/>
                    <a:pt x="1484" y="465"/>
                    <a:pt x="1486" y="465"/>
                  </a:cubicBezTo>
                  <a:cubicBezTo>
                    <a:pt x="1487" y="465"/>
                    <a:pt x="1487" y="465"/>
                    <a:pt x="1488" y="465"/>
                  </a:cubicBezTo>
                  <a:cubicBezTo>
                    <a:pt x="1488" y="464"/>
                    <a:pt x="1487" y="462"/>
                    <a:pt x="1487" y="460"/>
                  </a:cubicBezTo>
                  <a:cubicBezTo>
                    <a:pt x="1487" y="459"/>
                    <a:pt x="1486" y="459"/>
                    <a:pt x="1486" y="458"/>
                  </a:cubicBezTo>
                  <a:cubicBezTo>
                    <a:pt x="1485" y="454"/>
                    <a:pt x="1490" y="450"/>
                    <a:pt x="1495" y="447"/>
                  </a:cubicBezTo>
                  <a:cubicBezTo>
                    <a:pt x="1496" y="446"/>
                    <a:pt x="1497" y="446"/>
                    <a:pt x="1498" y="445"/>
                  </a:cubicBezTo>
                  <a:cubicBezTo>
                    <a:pt x="1500" y="444"/>
                    <a:pt x="1502" y="444"/>
                    <a:pt x="1505" y="444"/>
                  </a:cubicBezTo>
                  <a:cubicBezTo>
                    <a:pt x="1506" y="444"/>
                    <a:pt x="1507" y="445"/>
                    <a:pt x="1508" y="445"/>
                  </a:cubicBezTo>
                  <a:cubicBezTo>
                    <a:pt x="1509" y="445"/>
                    <a:pt x="1510" y="444"/>
                    <a:pt x="1511" y="443"/>
                  </a:cubicBezTo>
                  <a:cubicBezTo>
                    <a:pt x="1513" y="441"/>
                    <a:pt x="1512" y="439"/>
                    <a:pt x="1509" y="436"/>
                  </a:cubicBezTo>
                  <a:cubicBezTo>
                    <a:pt x="1509" y="435"/>
                    <a:pt x="1509" y="435"/>
                    <a:pt x="1509" y="435"/>
                  </a:cubicBezTo>
                  <a:cubicBezTo>
                    <a:pt x="1508" y="434"/>
                    <a:pt x="1508" y="432"/>
                    <a:pt x="1509" y="430"/>
                  </a:cubicBezTo>
                  <a:cubicBezTo>
                    <a:pt x="1510" y="426"/>
                    <a:pt x="1514" y="419"/>
                    <a:pt x="1518" y="418"/>
                  </a:cubicBezTo>
                  <a:cubicBezTo>
                    <a:pt x="1520" y="417"/>
                    <a:pt x="1522" y="418"/>
                    <a:pt x="1523" y="418"/>
                  </a:cubicBezTo>
                  <a:cubicBezTo>
                    <a:pt x="1523" y="418"/>
                    <a:pt x="1524" y="419"/>
                    <a:pt x="1524" y="419"/>
                  </a:cubicBezTo>
                  <a:cubicBezTo>
                    <a:pt x="1524" y="419"/>
                    <a:pt x="1525" y="419"/>
                    <a:pt x="1526" y="418"/>
                  </a:cubicBezTo>
                  <a:cubicBezTo>
                    <a:pt x="1526" y="418"/>
                    <a:pt x="1526" y="417"/>
                    <a:pt x="1526" y="417"/>
                  </a:cubicBezTo>
                  <a:cubicBezTo>
                    <a:pt x="1525" y="416"/>
                    <a:pt x="1523" y="414"/>
                    <a:pt x="1522" y="414"/>
                  </a:cubicBezTo>
                  <a:cubicBezTo>
                    <a:pt x="1521" y="414"/>
                    <a:pt x="1519" y="414"/>
                    <a:pt x="1518" y="411"/>
                  </a:cubicBezTo>
                  <a:cubicBezTo>
                    <a:pt x="1517" y="408"/>
                    <a:pt x="1518" y="401"/>
                    <a:pt x="1523" y="398"/>
                  </a:cubicBezTo>
                  <a:cubicBezTo>
                    <a:pt x="1524" y="397"/>
                    <a:pt x="1525" y="396"/>
                    <a:pt x="1525" y="396"/>
                  </a:cubicBezTo>
                  <a:cubicBezTo>
                    <a:pt x="1524" y="396"/>
                    <a:pt x="1524" y="395"/>
                    <a:pt x="1523" y="395"/>
                  </a:cubicBezTo>
                  <a:cubicBezTo>
                    <a:pt x="1522" y="395"/>
                    <a:pt x="1521" y="395"/>
                    <a:pt x="1520" y="395"/>
                  </a:cubicBezTo>
                  <a:cubicBezTo>
                    <a:pt x="1519" y="395"/>
                    <a:pt x="1518" y="396"/>
                    <a:pt x="1517" y="396"/>
                  </a:cubicBezTo>
                  <a:cubicBezTo>
                    <a:pt x="1517" y="396"/>
                    <a:pt x="1517" y="396"/>
                    <a:pt x="1517" y="396"/>
                  </a:cubicBezTo>
                  <a:cubicBezTo>
                    <a:pt x="1515" y="396"/>
                    <a:pt x="1513" y="395"/>
                    <a:pt x="1512" y="393"/>
                  </a:cubicBezTo>
                  <a:cubicBezTo>
                    <a:pt x="1511" y="390"/>
                    <a:pt x="1510" y="385"/>
                    <a:pt x="1514" y="381"/>
                  </a:cubicBezTo>
                  <a:cubicBezTo>
                    <a:pt x="1516" y="378"/>
                    <a:pt x="1518" y="377"/>
                    <a:pt x="1520" y="375"/>
                  </a:cubicBezTo>
                  <a:cubicBezTo>
                    <a:pt x="1522" y="374"/>
                    <a:pt x="1522" y="373"/>
                    <a:pt x="1523" y="372"/>
                  </a:cubicBezTo>
                  <a:cubicBezTo>
                    <a:pt x="1524" y="368"/>
                    <a:pt x="1527" y="363"/>
                    <a:pt x="1530" y="360"/>
                  </a:cubicBezTo>
                  <a:cubicBezTo>
                    <a:pt x="1530" y="358"/>
                    <a:pt x="1531" y="358"/>
                    <a:pt x="1532" y="357"/>
                  </a:cubicBezTo>
                  <a:cubicBezTo>
                    <a:pt x="1532" y="355"/>
                    <a:pt x="1534" y="355"/>
                    <a:pt x="1536" y="355"/>
                  </a:cubicBezTo>
                  <a:cubicBezTo>
                    <a:pt x="1537" y="355"/>
                    <a:pt x="1539" y="355"/>
                    <a:pt x="1540" y="355"/>
                  </a:cubicBezTo>
                  <a:cubicBezTo>
                    <a:pt x="1541" y="355"/>
                    <a:pt x="1542" y="355"/>
                    <a:pt x="1542" y="355"/>
                  </a:cubicBezTo>
                  <a:cubicBezTo>
                    <a:pt x="1543" y="355"/>
                    <a:pt x="1543" y="355"/>
                    <a:pt x="1543" y="355"/>
                  </a:cubicBezTo>
                  <a:cubicBezTo>
                    <a:pt x="1545" y="355"/>
                    <a:pt x="1546" y="357"/>
                    <a:pt x="1546" y="358"/>
                  </a:cubicBezTo>
                  <a:cubicBezTo>
                    <a:pt x="1547" y="357"/>
                    <a:pt x="1548" y="356"/>
                    <a:pt x="1549" y="354"/>
                  </a:cubicBezTo>
                  <a:cubicBezTo>
                    <a:pt x="1552" y="351"/>
                    <a:pt x="1555" y="347"/>
                    <a:pt x="1559" y="347"/>
                  </a:cubicBezTo>
                  <a:cubicBezTo>
                    <a:pt x="1560" y="347"/>
                    <a:pt x="1561" y="347"/>
                    <a:pt x="1562" y="348"/>
                  </a:cubicBezTo>
                  <a:cubicBezTo>
                    <a:pt x="1563" y="349"/>
                    <a:pt x="1563" y="352"/>
                    <a:pt x="1563" y="354"/>
                  </a:cubicBezTo>
                  <a:cubicBezTo>
                    <a:pt x="1563" y="355"/>
                    <a:pt x="1563" y="356"/>
                    <a:pt x="1563" y="357"/>
                  </a:cubicBezTo>
                  <a:cubicBezTo>
                    <a:pt x="1563" y="357"/>
                    <a:pt x="1564" y="356"/>
                    <a:pt x="1564" y="356"/>
                  </a:cubicBezTo>
                  <a:cubicBezTo>
                    <a:pt x="1566" y="355"/>
                    <a:pt x="1568" y="353"/>
                    <a:pt x="1570" y="351"/>
                  </a:cubicBezTo>
                  <a:cubicBezTo>
                    <a:pt x="1576" y="347"/>
                    <a:pt x="1585" y="347"/>
                    <a:pt x="1589" y="347"/>
                  </a:cubicBezTo>
                  <a:cubicBezTo>
                    <a:pt x="1594" y="347"/>
                    <a:pt x="1598" y="347"/>
                    <a:pt x="1601" y="348"/>
                  </a:cubicBezTo>
                  <a:cubicBezTo>
                    <a:pt x="1603" y="350"/>
                    <a:pt x="1605" y="352"/>
                    <a:pt x="1606" y="354"/>
                  </a:cubicBezTo>
                  <a:cubicBezTo>
                    <a:pt x="1607" y="354"/>
                    <a:pt x="1607" y="355"/>
                    <a:pt x="1608" y="355"/>
                  </a:cubicBezTo>
                  <a:cubicBezTo>
                    <a:pt x="1608" y="355"/>
                    <a:pt x="1608" y="355"/>
                    <a:pt x="1608" y="354"/>
                  </a:cubicBezTo>
                  <a:cubicBezTo>
                    <a:pt x="1609" y="352"/>
                    <a:pt x="1609" y="350"/>
                    <a:pt x="1612" y="349"/>
                  </a:cubicBezTo>
                  <a:cubicBezTo>
                    <a:pt x="1616" y="348"/>
                    <a:pt x="1622" y="344"/>
                    <a:pt x="1628" y="340"/>
                  </a:cubicBezTo>
                  <a:cubicBezTo>
                    <a:pt x="1630" y="338"/>
                    <a:pt x="1632" y="338"/>
                    <a:pt x="1633" y="337"/>
                  </a:cubicBezTo>
                  <a:cubicBezTo>
                    <a:pt x="1633" y="337"/>
                    <a:pt x="1633" y="337"/>
                    <a:pt x="1634" y="336"/>
                  </a:cubicBezTo>
                  <a:cubicBezTo>
                    <a:pt x="1636" y="333"/>
                    <a:pt x="1638" y="333"/>
                    <a:pt x="1639" y="333"/>
                  </a:cubicBezTo>
                  <a:cubicBezTo>
                    <a:pt x="1640" y="332"/>
                    <a:pt x="1640" y="332"/>
                    <a:pt x="1640" y="332"/>
                  </a:cubicBezTo>
                  <a:cubicBezTo>
                    <a:pt x="1642" y="328"/>
                    <a:pt x="1652" y="324"/>
                    <a:pt x="1661" y="322"/>
                  </a:cubicBezTo>
                  <a:cubicBezTo>
                    <a:pt x="1670" y="320"/>
                    <a:pt x="1681" y="315"/>
                    <a:pt x="1683" y="313"/>
                  </a:cubicBezTo>
                  <a:cubicBezTo>
                    <a:pt x="1683" y="312"/>
                    <a:pt x="1683" y="311"/>
                    <a:pt x="1683" y="310"/>
                  </a:cubicBezTo>
                  <a:cubicBezTo>
                    <a:pt x="1684" y="309"/>
                    <a:pt x="1686" y="309"/>
                    <a:pt x="1687" y="309"/>
                  </a:cubicBezTo>
                  <a:cubicBezTo>
                    <a:pt x="1689" y="309"/>
                    <a:pt x="1691" y="310"/>
                    <a:pt x="1691" y="311"/>
                  </a:cubicBezTo>
                  <a:cubicBezTo>
                    <a:pt x="1691" y="311"/>
                    <a:pt x="1693" y="311"/>
                    <a:pt x="1694" y="312"/>
                  </a:cubicBezTo>
                  <a:cubicBezTo>
                    <a:pt x="1696" y="312"/>
                    <a:pt x="1698" y="312"/>
                    <a:pt x="1700" y="312"/>
                  </a:cubicBezTo>
                  <a:cubicBezTo>
                    <a:pt x="1701" y="313"/>
                    <a:pt x="1702" y="313"/>
                    <a:pt x="1703" y="313"/>
                  </a:cubicBezTo>
                  <a:cubicBezTo>
                    <a:pt x="1704" y="314"/>
                    <a:pt x="1705" y="314"/>
                    <a:pt x="1706" y="314"/>
                  </a:cubicBezTo>
                  <a:cubicBezTo>
                    <a:pt x="1707" y="314"/>
                    <a:pt x="1708" y="314"/>
                    <a:pt x="1710" y="312"/>
                  </a:cubicBezTo>
                  <a:cubicBezTo>
                    <a:pt x="1712" y="310"/>
                    <a:pt x="1712" y="310"/>
                    <a:pt x="1711" y="308"/>
                  </a:cubicBezTo>
                  <a:cubicBezTo>
                    <a:pt x="1710" y="307"/>
                    <a:pt x="1709" y="306"/>
                    <a:pt x="1709" y="304"/>
                  </a:cubicBezTo>
                  <a:cubicBezTo>
                    <a:pt x="1709" y="303"/>
                    <a:pt x="1708" y="302"/>
                    <a:pt x="1707" y="301"/>
                  </a:cubicBezTo>
                  <a:cubicBezTo>
                    <a:pt x="1704" y="299"/>
                    <a:pt x="1702" y="296"/>
                    <a:pt x="1703" y="293"/>
                  </a:cubicBezTo>
                  <a:cubicBezTo>
                    <a:pt x="1703" y="291"/>
                    <a:pt x="1700" y="286"/>
                    <a:pt x="1698" y="285"/>
                  </a:cubicBezTo>
                  <a:cubicBezTo>
                    <a:pt x="1696" y="286"/>
                    <a:pt x="1693" y="285"/>
                    <a:pt x="1691" y="283"/>
                  </a:cubicBezTo>
                  <a:cubicBezTo>
                    <a:pt x="1689" y="282"/>
                    <a:pt x="1688" y="280"/>
                    <a:pt x="1688" y="279"/>
                  </a:cubicBezTo>
                  <a:cubicBezTo>
                    <a:pt x="1688" y="277"/>
                    <a:pt x="1688" y="277"/>
                    <a:pt x="1688" y="276"/>
                  </a:cubicBezTo>
                  <a:cubicBezTo>
                    <a:pt x="1688" y="276"/>
                    <a:pt x="1688" y="276"/>
                    <a:pt x="1688" y="276"/>
                  </a:cubicBezTo>
                  <a:cubicBezTo>
                    <a:pt x="1687" y="277"/>
                    <a:pt x="1685" y="278"/>
                    <a:pt x="1683" y="278"/>
                  </a:cubicBezTo>
                  <a:cubicBezTo>
                    <a:pt x="1679" y="278"/>
                    <a:pt x="1676" y="276"/>
                    <a:pt x="1676" y="273"/>
                  </a:cubicBezTo>
                  <a:cubicBezTo>
                    <a:pt x="1675" y="272"/>
                    <a:pt x="1675" y="271"/>
                    <a:pt x="1676" y="270"/>
                  </a:cubicBezTo>
                  <a:cubicBezTo>
                    <a:pt x="1677" y="268"/>
                    <a:pt x="1681" y="267"/>
                    <a:pt x="1684" y="267"/>
                  </a:cubicBezTo>
                  <a:cubicBezTo>
                    <a:pt x="1686" y="267"/>
                    <a:pt x="1688" y="267"/>
                    <a:pt x="1689" y="268"/>
                  </a:cubicBezTo>
                  <a:cubicBezTo>
                    <a:pt x="1693" y="269"/>
                    <a:pt x="1694" y="271"/>
                    <a:pt x="1695" y="272"/>
                  </a:cubicBezTo>
                  <a:cubicBezTo>
                    <a:pt x="1695" y="273"/>
                    <a:pt x="1695" y="273"/>
                    <a:pt x="1696" y="273"/>
                  </a:cubicBezTo>
                  <a:cubicBezTo>
                    <a:pt x="1696" y="274"/>
                    <a:pt x="1697" y="274"/>
                    <a:pt x="1699" y="274"/>
                  </a:cubicBezTo>
                  <a:cubicBezTo>
                    <a:pt x="1702" y="274"/>
                    <a:pt x="1705" y="273"/>
                    <a:pt x="1707" y="272"/>
                  </a:cubicBezTo>
                  <a:cubicBezTo>
                    <a:pt x="1707" y="272"/>
                    <a:pt x="1709" y="271"/>
                    <a:pt x="1710" y="271"/>
                  </a:cubicBezTo>
                  <a:cubicBezTo>
                    <a:pt x="1713" y="270"/>
                    <a:pt x="1720" y="267"/>
                    <a:pt x="1721" y="266"/>
                  </a:cubicBezTo>
                  <a:cubicBezTo>
                    <a:pt x="1721" y="265"/>
                    <a:pt x="1721" y="264"/>
                    <a:pt x="1721" y="264"/>
                  </a:cubicBezTo>
                  <a:cubicBezTo>
                    <a:pt x="1722" y="262"/>
                    <a:pt x="1722" y="260"/>
                    <a:pt x="1725" y="259"/>
                  </a:cubicBezTo>
                  <a:cubicBezTo>
                    <a:pt x="1725" y="259"/>
                    <a:pt x="1725" y="259"/>
                    <a:pt x="1725" y="259"/>
                  </a:cubicBezTo>
                  <a:cubicBezTo>
                    <a:pt x="1725" y="258"/>
                    <a:pt x="1724" y="257"/>
                    <a:pt x="1723" y="256"/>
                  </a:cubicBezTo>
                  <a:cubicBezTo>
                    <a:pt x="1720" y="255"/>
                    <a:pt x="1719" y="252"/>
                    <a:pt x="1720" y="250"/>
                  </a:cubicBezTo>
                  <a:cubicBezTo>
                    <a:pt x="1720" y="248"/>
                    <a:pt x="1722" y="247"/>
                    <a:pt x="1724" y="247"/>
                  </a:cubicBezTo>
                  <a:cubicBezTo>
                    <a:pt x="1725" y="247"/>
                    <a:pt x="1725" y="247"/>
                    <a:pt x="1725" y="246"/>
                  </a:cubicBezTo>
                  <a:cubicBezTo>
                    <a:pt x="1726" y="245"/>
                    <a:pt x="1726" y="243"/>
                    <a:pt x="1728" y="243"/>
                  </a:cubicBezTo>
                  <a:cubicBezTo>
                    <a:pt x="1729" y="243"/>
                    <a:pt x="1729" y="243"/>
                    <a:pt x="1729" y="243"/>
                  </a:cubicBezTo>
                  <a:cubicBezTo>
                    <a:pt x="1730" y="243"/>
                    <a:pt x="1730" y="243"/>
                    <a:pt x="1731" y="243"/>
                  </a:cubicBezTo>
                  <a:cubicBezTo>
                    <a:pt x="1731" y="243"/>
                    <a:pt x="1731" y="243"/>
                    <a:pt x="1732" y="243"/>
                  </a:cubicBezTo>
                  <a:cubicBezTo>
                    <a:pt x="1732" y="243"/>
                    <a:pt x="1733" y="243"/>
                    <a:pt x="1734" y="243"/>
                  </a:cubicBezTo>
                  <a:cubicBezTo>
                    <a:pt x="1735" y="242"/>
                    <a:pt x="1735" y="242"/>
                    <a:pt x="1736" y="242"/>
                  </a:cubicBezTo>
                  <a:cubicBezTo>
                    <a:pt x="1737" y="242"/>
                    <a:pt x="1737" y="242"/>
                    <a:pt x="1737" y="242"/>
                  </a:cubicBezTo>
                  <a:cubicBezTo>
                    <a:pt x="1738" y="243"/>
                    <a:pt x="1738" y="243"/>
                    <a:pt x="1738" y="243"/>
                  </a:cubicBezTo>
                  <a:cubicBezTo>
                    <a:pt x="1739" y="245"/>
                    <a:pt x="1738" y="247"/>
                    <a:pt x="1736" y="249"/>
                  </a:cubicBezTo>
                  <a:cubicBezTo>
                    <a:pt x="1736" y="250"/>
                    <a:pt x="1735" y="251"/>
                    <a:pt x="1735" y="252"/>
                  </a:cubicBezTo>
                  <a:cubicBezTo>
                    <a:pt x="1735" y="252"/>
                    <a:pt x="1735" y="253"/>
                    <a:pt x="1737" y="255"/>
                  </a:cubicBezTo>
                  <a:cubicBezTo>
                    <a:pt x="1738" y="256"/>
                    <a:pt x="1738" y="256"/>
                    <a:pt x="1739" y="257"/>
                  </a:cubicBezTo>
                  <a:cubicBezTo>
                    <a:pt x="1739" y="258"/>
                    <a:pt x="1741" y="258"/>
                    <a:pt x="1742" y="258"/>
                  </a:cubicBezTo>
                  <a:cubicBezTo>
                    <a:pt x="1745" y="258"/>
                    <a:pt x="1746" y="258"/>
                    <a:pt x="1748" y="257"/>
                  </a:cubicBezTo>
                  <a:cubicBezTo>
                    <a:pt x="1749" y="256"/>
                    <a:pt x="1750" y="256"/>
                    <a:pt x="1752" y="256"/>
                  </a:cubicBezTo>
                  <a:cubicBezTo>
                    <a:pt x="1757" y="256"/>
                    <a:pt x="1767" y="260"/>
                    <a:pt x="1768" y="264"/>
                  </a:cubicBezTo>
                  <a:cubicBezTo>
                    <a:pt x="1769" y="266"/>
                    <a:pt x="1770" y="270"/>
                    <a:pt x="1775" y="272"/>
                  </a:cubicBezTo>
                  <a:cubicBezTo>
                    <a:pt x="1778" y="273"/>
                    <a:pt x="1780" y="274"/>
                    <a:pt x="1782" y="274"/>
                  </a:cubicBezTo>
                  <a:cubicBezTo>
                    <a:pt x="1784" y="275"/>
                    <a:pt x="1786" y="275"/>
                    <a:pt x="1787" y="277"/>
                  </a:cubicBezTo>
                  <a:cubicBezTo>
                    <a:pt x="1788" y="279"/>
                    <a:pt x="1789" y="279"/>
                    <a:pt x="1790" y="279"/>
                  </a:cubicBezTo>
                  <a:cubicBezTo>
                    <a:pt x="1790" y="279"/>
                    <a:pt x="1791" y="279"/>
                    <a:pt x="1791" y="279"/>
                  </a:cubicBezTo>
                  <a:cubicBezTo>
                    <a:pt x="1793" y="279"/>
                    <a:pt x="1795" y="280"/>
                    <a:pt x="1796" y="280"/>
                  </a:cubicBezTo>
                  <a:cubicBezTo>
                    <a:pt x="1796" y="280"/>
                    <a:pt x="1797" y="281"/>
                    <a:pt x="1797" y="281"/>
                  </a:cubicBezTo>
                  <a:cubicBezTo>
                    <a:pt x="1799" y="279"/>
                    <a:pt x="1800" y="279"/>
                    <a:pt x="1802" y="279"/>
                  </a:cubicBezTo>
                  <a:cubicBezTo>
                    <a:pt x="1802" y="280"/>
                    <a:pt x="1802" y="280"/>
                    <a:pt x="1802" y="280"/>
                  </a:cubicBezTo>
                  <a:cubicBezTo>
                    <a:pt x="1802" y="280"/>
                    <a:pt x="1802" y="280"/>
                    <a:pt x="1803" y="280"/>
                  </a:cubicBezTo>
                  <a:cubicBezTo>
                    <a:pt x="1802" y="279"/>
                    <a:pt x="1802" y="279"/>
                    <a:pt x="1801" y="279"/>
                  </a:cubicBezTo>
                  <a:cubicBezTo>
                    <a:pt x="1800" y="278"/>
                    <a:pt x="1798" y="277"/>
                    <a:pt x="1798" y="275"/>
                  </a:cubicBezTo>
                  <a:cubicBezTo>
                    <a:pt x="1797" y="275"/>
                    <a:pt x="1797" y="274"/>
                    <a:pt x="1798" y="273"/>
                  </a:cubicBezTo>
                  <a:cubicBezTo>
                    <a:pt x="1799" y="272"/>
                    <a:pt x="1800" y="272"/>
                    <a:pt x="1800" y="272"/>
                  </a:cubicBezTo>
                  <a:cubicBezTo>
                    <a:pt x="1802" y="272"/>
                    <a:pt x="1802" y="272"/>
                    <a:pt x="1803" y="273"/>
                  </a:cubicBezTo>
                  <a:cubicBezTo>
                    <a:pt x="1803" y="273"/>
                    <a:pt x="1804" y="273"/>
                    <a:pt x="1804" y="273"/>
                  </a:cubicBezTo>
                  <a:cubicBezTo>
                    <a:pt x="1804" y="273"/>
                    <a:pt x="1804" y="273"/>
                    <a:pt x="1804" y="273"/>
                  </a:cubicBezTo>
                  <a:cubicBezTo>
                    <a:pt x="1804" y="272"/>
                    <a:pt x="1803" y="270"/>
                    <a:pt x="1805" y="269"/>
                  </a:cubicBezTo>
                  <a:cubicBezTo>
                    <a:pt x="1805" y="267"/>
                    <a:pt x="1805" y="262"/>
                    <a:pt x="1804" y="261"/>
                  </a:cubicBezTo>
                  <a:cubicBezTo>
                    <a:pt x="1802" y="260"/>
                    <a:pt x="1802" y="259"/>
                    <a:pt x="1802" y="258"/>
                  </a:cubicBezTo>
                  <a:cubicBezTo>
                    <a:pt x="1802" y="255"/>
                    <a:pt x="1806" y="254"/>
                    <a:pt x="1809" y="256"/>
                  </a:cubicBezTo>
                  <a:cubicBezTo>
                    <a:pt x="1811" y="257"/>
                    <a:pt x="1813" y="258"/>
                    <a:pt x="1816" y="258"/>
                  </a:cubicBezTo>
                  <a:cubicBezTo>
                    <a:pt x="1815" y="258"/>
                    <a:pt x="1815" y="257"/>
                    <a:pt x="1815" y="256"/>
                  </a:cubicBezTo>
                  <a:cubicBezTo>
                    <a:pt x="1815" y="255"/>
                    <a:pt x="1817" y="254"/>
                    <a:pt x="1819" y="254"/>
                  </a:cubicBezTo>
                  <a:cubicBezTo>
                    <a:pt x="1820" y="254"/>
                    <a:pt x="1821" y="254"/>
                    <a:pt x="1822" y="255"/>
                  </a:cubicBezTo>
                  <a:cubicBezTo>
                    <a:pt x="1823" y="256"/>
                    <a:pt x="1824" y="256"/>
                    <a:pt x="1825" y="256"/>
                  </a:cubicBezTo>
                  <a:cubicBezTo>
                    <a:pt x="1825" y="254"/>
                    <a:pt x="1828" y="249"/>
                    <a:pt x="1831" y="249"/>
                  </a:cubicBezTo>
                  <a:cubicBezTo>
                    <a:pt x="1827" y="246"/>
                    <a:pt x="1818" y="241"/>
                    <a:pt x="1816" y="237"/>
                  </a:cubicBezTo>
                  <a:cubicBezTo>
                    <a:pt x="1814" y="235"/>
                    <a:pt x="1808" y="233"/>
                    <a:pt x="1804" y="233"/>
                  </a:cubicBezTo>
                  <a:cubicBezTo>
                    <a:pt x="1804" y="233"/>
                    <a:pt x="1804" y="233"/>
                    <a:pt x="1803" y="233"/>
                  </a:cubicBezTo>
                  <a:cubicBezTo>
                    <a:pt x="1803" y="234"/>
                    <a:pt x="1802" y="235"/>
                    <a:pt x="1801" y="235"/>
                  </a:cubicBezTo>
                  <a:cubicBezTo>
                    <a:pt x="1799" y="235"/>
                    <a:pt x="1796" y="233"/>
                    <a:pt x="1795" y="231"/>
                  </a:cubicBezTo>
                  <a:cubicBezTo>
                    <a:pt x="1794" y="230"/>
                    <a:pt x="1792" y="230"/>
                    <a:pt x="1788" y="230"/>
                  </a:cubicBezTo>
                  <a:cubicBezTo>
                    <a:pt x="1787" y="230"/>
                    <a:pt x="1785" y="230"/>
                    <a:pt x="1785" y="230"/>
                  </a:cubicBezTo>
                  <a:cubicBezTo>
                    <a:pt x="1785" y="230"/>
                    <a:pt x="1785" y="230"/>
                    <a:pt x="1785" y="230"/>
                  </a:cubicBezTo>
                  <a:cubicBezTo>
                    <a:pt x="1786" y="231"/>
                    <a:pt x="1788" y="232"/>
                    <a:pt x="1789" y="233"/>
                  </a:cubicBezTo>
                  <a:cubicBezTo>
                    <a:pt x="1791" y="236"/>
                    <a:pt x="1789" y="238"/>
                    <a:pt x="1788" y="239"/>
                  </a:cubicBezTo>
                  <a:cubicBezTo>
                    <a:pt x="1787" y="240"/>
                    <a:pt x="1787" y="241"/>
                    <a:pt x="1787" y="241"/>
                  </a:cubicBezTo>
                  <a:cubicBezTo>
                    <a:pt x="1788" y="242"/>
                    <a:pt x="1788" y="243"/>
                    <a:pt x="1787" y="244"/>
                  </a:cubicBezTo>
                  <a:cubicBezTo>
                    <a:pt x="1786" y="245"/>
                    <a:pt x="1786" y="245"/>
                    <a:pt x="1786" y="245"/>
                  </a:cubicBezTo>
                  <a:cubicBezTo>
                    <a:pt x="1785" y="245"/>
                    <a:pt x="1785" y="245"/>
                    <a:pt x="1785" y="245"/>
                  </a:cubicBezTo>
                  <a:cubicBezTo>
                    <a:pt x="1784" y="245"/>
                    <a:pt x="1782" y="244"/>
                    <a:pt x="1777" y="240"/>
                  </a:cubicBezTo>
                  <a:cubicBezTo>
                    <a:pt x="1776" y="240"/>
                    <a:pt x="1774" y="238"/>
                    <a:pt x="1776" y="227"/>
                  </a:cubicBezTo>
                  <a:cubicBezTo>
                    <a:pt x="1776" y="226"/>
                    <a:pt x="1775" y="226"/>
                    <a:pt x="1775" y="226"/>
                  </a:cubicBezTo>
                  <a:cubicBezTo>
                    <a:pt x="1774" y="225"/>
                    <a:pt x="1772" y="224"/>
                    <a:pt x="1771" y="221"/>
                  </a:cubicBezTo>
                  <a:cubicBezTo>
                    <a:pt x="1771" y="220"/>
                    <a:pt x="1763" y="215"/>
                    <a:pt x="1751" y="210"/>
                  </a:cubicBezTo>
                  <a:cubicBezTo>
                    <a:pt x="1749" y="209"/>
                    <a:pt x="1748" y="209"/>
                    <a:pt x="1746" y="208"/>
                  </a:cubicBezTo>
                  <a:cubicBezTo>
                    <a:pt x="1741" y="206"/>
                    <a:pt x="1735" y="204"/>
                    <a:pt x="1733" y="201"/>
                  </a:cubicBezTo>
                  <a:cubicBezTo>
                    <a:pt x="1733" y="200"/>
                    <a:pt x="1729" y="199"/>
                    <a:pt x="1727" y="198"/>
                  </a:cubicBezTo>
                  <a:cubicBezTo>
                    <a:pt x="1723" y="197"/>
                    <a:pt x="1718" y="196"/>
                    <a:pt x="1716" y="193"/>
                  </a:cubicBezTo>
                  <a:cubicBezTo>
                    <a:pt x="1712" y="189"/>
                    <a:pt x="1693" y="181"/>
                    <a:pt x="1685" y="181"/>
                  </a:cubicBezTo>
                  <a:cubicBezTo>
                    <a:pt x="1680" y="180"/>
                    <a:pt x="1678" y="178"/>
                    <a:pt x="1677" y="177"/>
                  </a:cubicBezTo>
                  <a:cubicBezTo>
                    <a:pt x="1676" y="176"/>
                    <a:pt x="1676" y="176"/>
                    <a:pt x="1676" y="176"/>
                  </a:cubicBezTo>
                  <a:cubicBezTo>
                    <a:pt x="1674" y="177"/>
                    <a:pt x="1673" y="177"/>
                    <a:pt x="1670" y="177"/>
                  </a:cubicBezTo>
                  <a:cubicBezTo>
                    <a:pt x="1663" y="177"/>
                    <a:pt x="1653" y="176"/>
                    <a:pt x="1648" y="175"/>
                  </a:cubicBezTo>
                  <a:cubicBezTo>
                    <a:pt x="1646" y="175"/>
                    <a:pt x="1645" y="176"/>
                    <a:pt x="1644" y="176"/>
                  </a:cubicBezTo>
                  <a:cubicBezTo>
                    <a:pt x="1642" y="177"/>
                    <a:pt x="1640" y="178"/>
                    <a:pt x="1638" y="177"/>
                  </a:cubicBezTo>
                  <a:cubicBezTo>
                    <a:pt x="1633" y="175"/>
                    <a:pt x="1620" y="170"/>
                    <a:pt x="1615" y="170"/>
                  </a:cubicBezTo>
                  <a:cubicBezTo>
                    <a:pt x="1614" y="170"/>
                    <a:pt x="1614" y="171"/>
                    <a:pt x="1614" y="171"/>
                  </a:cubicBezTo>
                  <a:cubicBezTo>
                    <a:pt x="1613" y="171"/>
                    <a:pt x="1613" y="172"/>
                    <a:pt x="1613" y="174"/>
                  </a:cubicBezTo>
                  <a:cubicBezTo>
                    <a:pt x="1612" y="175"/>
                    <a:pt x="1612" y="177"/>
                    <a:pt x="1610" y="178"/>
                  </a:cubicBezTo>
                  <a:cubicBezTo>
                    <a:pt x="1611" y="179"/>
                    <a:pt x="1612" y="180"/>
                    <a:pt x="1616" y="184"/>
                  </a:cubicBezTo>
                  <a:cubicBezTo>
                    <a:pt x="1618" y="186"/>
                    <a:pt x="1619" y="189"/>
                    <a:pt x="1619" y="191"/>
                  </a:cubicBezTo>
                  <a:cubicBezTo>
                    <a:pt x="1619" y="194"/>
                    <a:pt x="1616" y="196"/>
                    <a:pt x="1612" y="198"/>
                  </a:cubicBezTo>
                  <a:cubicBezTo>
                    <a:pt x="1611" y="199"/>
                    <a:pt x="1610" y="199"/>
                    <a:pt x="1608" y="199"/>
                  </a:cubicBezTo>
                  <a:cubicBezTo>
                    <a:pt x="1603" y="199"/>
                    <a:pt x="1597" y="195"/>
                    <a:pt x="1594" y="192"/>
                  </a:cubicBezTo>
                  <a:cubicBezTo>
                    <a:pt x="1593" y="190"/>
                    <a:pt x="1592" y="190"/>
                    <a:pt x="1590" y="189"/>
                  </a:cubicBezTo>
                  <a:cubicBezTo>
                    <a:pt x="1588" y="189"/>
                    <a:pt x="1584" y="188"/>
                    <a:pt x="1583" y="184"/>
                  </a:cubicBezTo>
                  <a:cubicBezTo>
                    <a:pt x="1582" y="181"/>
                    <a:pt x="1583" y="179"/>
                    <a:pt x="1583" y="178"/>
                  </a:cubicBezTo>
                  <a:cubicBezTo>
                    <a:pt x="1585" y="176"/>
                    <a:pt x="1589" y="176"/>
                    <a:pt x="1592" y="179"/>
                  </a:cubicBezTo>
                  <a:cubicBezTo>
                    <a:pt x="1593" y="180"/>
                    <a:pt x="1596" y="179"/>
                    <a:pt x="1597" y="177"/>
                  </a:cubicBezTo>
                  <a:cubicBezTo>
                    <a:pt x="1597" y="177"/>
                    <a:pt x="1597" y="177"/>
                    <a:pt x="1596" y="176"/>
                  </a:cubicBezTo>
                  <a:cubicBezTo>
                    <a:pt x="1595" y="175"/>
                    <a:pt x="1589" y="173"/>
                    <a:pt x="1585" y="173"/>
                  </a:cubicBezTo>
                  <a:cubicBezTo>
                    <a:pt x="1582" y="173"/>
                    <a:pt x="1581" y="175"/>
                    <a:pt x="1578" y="178"/>
                  </a:cubicBezTo>
                  <a:cubicBezTo>
                    <a:pt x="1577" y="180"/>
                    <a:pt x="1575" y="182"/>
                    <a:pt x="1572" y="183"/>
                  </a:cubicBezTo>
                  <a:cubicBezTo>
                    <a:pt x="1570" y="184"/>
                    <a:pt x="1568" y="185"/>
                    <a:pt x="1565" y="185"/>
                  </a:cubicBezTo>
                  <a:cubicBezTo>
                    <a:pt x="1557" y="185"/>
                    <a:pt x="1544" y="182"/>
                    <a:pt x="1542" y="180"/>
                  </a:cubicBezTo>
                  <a:cubicBezTo>
                    <a:pt x="1542" y="180"/>
                    <a:pt x="1540" y="180"/>
                    <a:pt x="1535" y="180"/>
                  </a:cubicBezTo>
                  <a:cubicBezTo>
                    <a:pt x="1526" y="180"/>
                    <a:pt x="1512" y="181"/>
                    <a:pt x="1510" y="182"/>
                  </a:cubicBezTo>
                  <a:cubicBezTo>
                    <a:pt x="1509" y="183"/>
                    <a:pt x="1509" y="186"/>
                    <a:pt x="1509" y="187"/>
                  </a:cubicBezTo>
                  <a:cubicBezTo>
                    <a:pt x="1509" y="190"/>
                    <a:pt x="1509" y="192"/>
                    <a:pt x="1507" y="193"/>
                  </a:cubicBezTo>
                  <a:cubicBezTo>
                    <a:pt x="1507" y="193"/>
                    <a:pt x="1507" y="193"/>
                    <a:pt x="1507" y="193"/>
                  </a:cubicBezTo>
                  <a:cubicBezTo>
                    <a:pt x="1506" y="193"/>
                    <a:pt x="1506" y="193"/>
                    <a:pt x="1506" y="193"/>
                  </a:cubicBezTo>
                  <a:cubicBezTo>
                    <a:pt x="1504" y="193"/>
                    <a:pt x="1503" y="191"/>
                    <a:pt x="1503" y="187"/>
                  </a:cubicBezTo>
                  <a:cubicBezTo>
                    <a:pt x="1502" y="184"/>
                    <a:pt x="1502" y="181"/>
                    <a:pt x="1502" y="180"/>
                  </a:cubicBezTo>
                  <a:cubicBezTo>
                    <a:pt x="1501" y="180"/>
                    <a:pt x="1499" y="179"/>
                    <a:pt x="1495" y="179"/>
                  </a:cubicBezTo>
                  <a:cubicBezTo>
                    <a:pt x="1490" y="179"/>
                    <a:pt x="1487" y="179"/>
                    <a:pt x="1486" y="177"/>
                  </a:cubicBezTo>
                  <a:cubicBezTo>
                    <a:pt x="1486" y="176"/>
                    <a:pt x="1486" y="175"/>
                    <a:pt x="1487" y="173"/>
                  </a:cubicBezTo>
                  <a:cubicBezTo>
                    <a:pt x="1488" y="173"/>
                    <a:pt x="1487" y="173"/>
                    <a:pt x="1487" y="172"/>
                  </a:cubicBezTo>
                  <a:cubicBezTo>
                    <a:pt x="1487" y="171"/>
                    <a:pt x="1486" y="168"/>
                    <a:pt x="1490" y="166"/>
                  </a:cubicBezTo>
                  <a:cubicBezTo>
                    <a:pt x="1490" y="164"/>
                    <a:pt x="1482" y="158"/>
                    <a:pt x="1472" y="153"/>
                  </a:cubicBezTo>
                  <a:cubicBezTo>
                    <a:pt x="1468" y="152"/>
                    <a:pt x="1462" y="151"/>
                    <a:pt x="1454" y="151"/>
                  </a:cubicBezTo>
                  <a:cubicBezTo>
                    <a:pt x="1445" y="151"/>
                    <a:pt x="1434" y="152"/>
                    <a:pt x="1430" y="154"/>
                  </a:cubicBezTo>
                  <a:cubicBezTo>
                    <a:pt x="1426" y="155"/>
                    <a:pt x="1419" y="155"/>
                    <a:pt x="1412" y="155"/>
                  </a:cubicBezTo>
                  <a:cubicBezTo>
                    <a:pt x="1407" y="155"/>
                    <a:pt x="1407" y="155"/>
                    <a:pt x="1407" y="155"/>
                  </a:cubicBezTo>
                  <a:cubicBezTo>
                    <a:pt x="1406" y="155"/>
                    <a:pt x="1405" y="155"/>
                    <a:pt x="1404" y="155"/>
                  </a:cubicBezTo>
                  <a:cubicBezTo>
                    <a:pt x="1403" y="155"/>
                    <a:pt x="1403" y="155"/>
                    <a:pt x="1403" y="155"/>
                  </a:cubicBezTo>
                  <a:cubicBezTo>
                    <a:pt x="1401" y="155"/>
                    <a:pt x="1400" y="155"/>
                    <a:pt x="1399" y="154"/>
                  </a:cubicBezTo>
                  <a:cubicBezTo>
                    <a:pt x="1398" y="153"/>
                    <a:pt x="1398" y="151"/>
                    <a:pt x="1399" y="150"/>
                  </a:cubicBezTo>
                  <a:cubicBezTo>
                    <a:pt x="1399" y="149"/>
                    <a:pt x="1399" y="149"/>
                    <a:pt x="1399" y="149"/>
                  </a:cubicBezTo>
                  <a:cubicBezTo>
                    <a:pt x="1398" y="147"/>
                    <a:pt x="1392" y="145"/>
                    <a:pt x="1389" y="145"/>
                  </a:cubicBezTo>
                  <a:cubicBezTo>
                    <a:pt x="1388" y="145"/>
                    <a:pt x="1388" y="145"/>
                    <a:pt x="1388" y="145"/>
                  </a:cubicBezTo>
                  <a:cubicBezTo>
                    <a:pt x="1387" y="146"/>
                    <a:pt x="1386" y="147"/>
                    <a:pt x="1385" y="147"/>
                  </a:cubicBezTo>
                  <a:cubicBezTo>
                    <a:pt x="1384" y="147"/>
                    <a:pt x="1382" y="146"/>
                    <a:pt x="1381" y="145"/>
                  </a:cubicBezTo>
                  <a:cubicBezTo>
                    <a:pt x="1381" y="144"/>
                    <a:pt x="1380" y="143"/>
                    <a:pt x="1380" y="142"/>
                  </a:cubicBezTo>
                  <a:cubicBezTo>
                    <a:pt x="1379" y="141"/>
                    <a:pt x="1373" y="139"/>
                    <a:pt x="1369" y="139"/>
                  </a:cubicBezTo>
                  <a:cubicBezTo>
                    <a:pt x="1369" y="139"/>
                    <a:pt x="1369" y="139"/>
                    <a:pt x="1368" y="139"/>
                  </a:cubicBezTo>
                  <a:cubicBezTo>
                    <a:pt x="1366" y="140"/>
                    <a:pt x="1364" y="139"/>
                    <a:pt x="1362" y="137"/>
                  </a:cubicBezTo>
                  <a:cubicBezTo>
                    <a:pt x="1362" y="136"/>
                    <a:pt x="1362" y="134"/>
                    <a:pt x="1362" y="133"/>
                  </a:cubicBezTo>
                  <a:cubicBezTo>
                    <a:pt x="1363" y="133"/>
                    <a:pt x="1364" y="131"/>
                    <a:pt x="1367" y="131"/>
                  </a:cubicBezTo>
                  <a:cubicBezTo>
                    <a:pt x="1367" y="131"/>
                    <a:pt x="1368" y="131"/>
                    <a:pt x="1369" y="131"/>
                  </a:cubicBezTo>
                  <a:cubicBezTo>
                    <a:pt x="1370" y="131"/>
                    <a:pt x="1370" y="131"/>
                    <a:pt x="1371" y="131"/>
                  </a:cubicBezTo>
                  <a:cubicBezTo>
                    <a:pt x="1374" y="131"/>
                    <a:pt x="1374" y="131"/>
                    <a:pt x="1375" y="131"/>
                  </a:cubicBezTo>
                  <a:cubicBezTo>
                    <a:pt x="1375" y="131"/>
                    <a:pt x="1375" y="131"/>
                    <a:pt x="1374" y="130"/>
                  </a:cubicBezTo>
                  <a:cubicBezTo>
                    <a:pt x="1372" y="127"/>
                    <a:pt x="1355" y="125"/>
                    <a:pt x="1343" y="125"/>
                  </a:cubicBezTo>
                  <a:cubicBezTo>
                    <a:pt x="1341" y="125"/>
                    <a:pt x="1340" y="125"/>
                    <a:pt x="1340" y="125"/>
                  </a:cubicBezTo>
                  <a:cubicBezTo>
                    <a:pt x="1340" y="125"/>
                    <a:pt x="1340" y="126"/>
                    <a:pt x="1340" y="126"/>
                  </a:cubicBezTo>
                  <a:cubicBezTo>
                    <a:pt x="1339" y="128"/>
                    <a:pt x="1338" y="132"/>
                    <a:pt x="1334" y="136"/>
                  </a:cubicBezTo>
                  <a:cubicBezTo>
                    <a:pt x="1331" y="139"/>
                    <a:pt x="1328" y="139"/>
                    <a:pt x="1326" y="139"/>
                  </a:cubicBezTo>
                  <a:cubicBezTo>
                    <a:pt x="1323" y="139"/>
                    <a:pt x="1321" y="138"/>
                    <a:pt x="1320" y="136"/>
                  </a:cubicBezTo>
                  <a:cubicBezTo>
                    <a:pt x="1319" y="135"/>
                    <a:pt x="1319" y="134"/>
                    <a:pt x="1319" y="133"/>
                  </a:cubicBezTo>
                  <a:cubicBezTo>
                    <a:pt x="1320" y="130"/>
                    <a:pt x="1322" y="129"/>
                    <a:pt x="1325" y="128"/>
                  </a:cubicBezTo>
                  <a:cubicBezTo>
                    <a:pt x="1325" y="128"/>
                    <a:pt x="1326" y="128"/>
                    <a:pt x="1327" y="128"/>
                  </a:cubicBezTo>
                  <a:cubicBezTo>
                    <a:pt x="1326" y="128"/>
                    <a:pt x="1324" y="128"/>
                    <a:pt x="1323" y="127"/>
                  </a:cubicBezTo>
                  <a:cubicBezTo>
                    <a:pt x="1320" y="127"/>
                    <a:pt x="1317" y="127"/>
                    <a:pt x="1315" y="125"/>
                  </a:cubicBezTo>
                  <a:cubicBezTo>
                    <a:pt x="1315" y="124"/>
                    <a:pt x="1314" y="122"/>
                    <a:pt x="1315" y="121"/>
                  </a:cubicBezTo>
                  <a:cubicBezTo>
                    <a:pt x="1316" y="120"/>
                    <a:pt x="1317" y="119"/>
                    <a:pt x="1319" y="119"/>
                  </a:cubicBezTo>
                  <a:cubicBezTo>
                    <a:pt x="1319" y="118"/>
                    <a:pt x="1319" y="118"/>
                    <a:pt x="1319" y="118"/>
                  </a:cubicBezTo>
                  <a:cubicBezTo>
                    <a:pt x="1311" y="117"/>
                    <a:pt x="1299" y="115"/>
                    <a:pt x="1293" y="115"/>
                  </a:cubicBezTo>
                  <a:cubicBezTo>
                    <a:pt x="1287" y="116"/>
                    <a:pt x="1283" y="114"/>
                    <a:pt x="1280" y="113"/>
                  </a:cubicBezTo>
                  <a:cubicBezTo>
                    <a:pt x="1278" y="112"/>
                    <a:pt x="1277" y="112"/>
                    <a:pt x="1275" y="112"/>
                  </a:cubicBezTo>
                  <a:cubicBezTo>
                    <a:pt x="1274" y="112"/>
                    <a:pt x="1274" y="112"/>
                    <a:pt x="1274" y="112"/>
                  </a:cubicBezTo>
                  <a:cubicBezTo>
                    <a:pt x="1274" y="112"/>
                    <a:pt x="1274" y="113"/>
                    <a:pt x="1275" y="114"/>
                  </a:cubicBezTo>
                  <a:cubicBezTo>
                    <a:pt x="1276" y="115"/>
                    <a:pt x="1276" y="116"/>
                    <a:pt x="1275" y="117"/>
                  </a:cubicBezTo>
                  <a:cubicBezTo>
                    <a:pt x="1274" y="120"/>
                    <a:pt x="1268" y="121"/>
                    <a:pt x="1266" y="121"/>
                  </a:cubicBezTo>
                  <a:cubicBezTo>
                    <a:pt x="1265" y="121"/>
                    <a:pt x="1264" y="121"/>
                    <a:pt x="1263" y="120"/>
                  </a:cubicBezTo>
                  <a:cubicBezTo>
                    <a:pt x="1259" y="120"/>
                    <a:pt x="1255" y="122"/>
                    <a:pt x="1254" y="123"/>
                  </a:cubicBezTo>
                  <a:cubicBezTo>
                    <a:pt x="1254" y="123"/>
                    <a:pt x="1254" y="124"/>
                    <a:pt x="1254" y="124"/>
                  </a:cubicBezTo>
                  <a:cubicBezTo>
                    <a:pt x="1255" y="125"/>
                    <a:pt x="1255" y="125"/>
                    <a:pt x="1255" y="125"/>
                  </a:cubicBezTo>
                  <a:cubicBezTo>
                    <a:pt x="1256" y="125"/>
                    <a:pt x="1257" y="125"/>
                    <a:pt x="1257" y="124"/>
                  </a:cubicBezTo>
                  <a:cubicBezTo>
                    <a:pt x="1259" y="124"/>
                    <a:pt x="1261" y="123"/>
                    <a:pt x="1263" y="124"/>
                  </a:cubicBezTo>
                  <a:cubicBezTo>
                    <a:pt x="1264" y="124"/>
                    <a:pt x="1264" y="125"/>
                    <a:pt x="1264" y="126"/>
                  </a:cubicBezTo>
                  <a:cubicBezTo>
                    <a:pt x="1264" y="128"/>
                    <a:pt x="1263" y="129"/>
                    <a:pt x="1261" y="130"/>
                  </a:cubicBezTo>
                  <a:cubicBezTo>
                    <a:pt x="1261" y="130"/>
                    <a:pt x="1261" y="130"/>
                    <a:pt x="1261" y="130"/>
                  </a:cubicBezTo>
                  <a:cubicBezTo>
                    <a:pt x="1264" y="133"/>
                    <a:pt x="1264" y="136"/>
                    <a:pt x="1264" y="138"/>
                  </a:cubicBezTo>
                  <a:cubicBezTo>
                    <a:pt x="1264" y="139"/>
                    <a:pt x="1264" y="139"/>
                    <a:pt x="1264" y="139"/>
                  </a:cubicBezTo>
                  <a:cubicBezTo>
                    <a:pt x="1264" y="140"/>
                    <a:pt x="1264" y="141"/>
                    <a:pt x="1263" y="141"/>
                  </a:cubicBezTo>
                  <a:cubicBezTo>
                    <a:pt x="1262" y="143"/>
                    <a:pt x="1259" y="143"/>
                    <a:pt x="1258" y="143"/>
                  </a:cubicBezTo>
                  <a:cubicBezTo>
                    <a:pt x="1255" y="143"/>
                    <a:pt x="1253" y="142"/>
                    <a:pt x="1252" y="141"/>
                  </a:cubicBezTo>
                  <a:cubicBezTo>
                    <a:pt x="1251" y="139"/>
                    <a:pt x="1249" y="140"/>
                    <a:pt x="1247" y="140"/>
                  </a:cubicBezTo>
                  <a:cubicBezTo>
                    <a:pt x="1246" y="140"/>
                    <a:pt x="1245" y="141"/>
                    <a:pt x="1244" y="141"/>
                  </a:cubicBezTo>
                  <a:cubicBezTo>
                    <a:pt x="1245" y="141"/>
                    <a:pt x="1246" y="142"/>
                    <a:pt x="1246" y="144"/>
                  </a:cubicBezTo>
                  <a:cubicBezTo>
                    <a:pt x="1246" y="145"/>
                    <a:pt x="1245" y="147"/>
                    <a:pt x="1239" y="148"/>
                  </a:cubicBezTo>
                  <a:cubicBezTo>
                    <a:pt x="1234" y="148"/>
                    <a:pt x="1233" y="145"/>
                    <a:pt x="1232" y="143"/>
                  </a:cubicBezTo>
                  <a:cubicBezTo>
                    <a:pt x="1231" y="143"/>
                    <a:pt x="1231" y="142"/>
                    <a:pt x="1231" y="142"/>
                  </a:cubicBezTo>
                  <a:cubicBezTo>
                    <a:pt x="1230" y="142"/>
                    <a:pt x="1230" y="142"/>
                    <a:pt x="1229" y="142"/>
                  </a:cubicBezTo>
                  <a:cubicBezTo>
                    <a:pt x="1227" y="142"/>
                    <a:pt x="1224" y="142"/>
                    <a:pt x="1221" y="141"/>
                  </a:cubicBezTo>
                  <a:cubicBezTo>
                    <a:pt x="1218" y="140"/>
                    <a:pt x="1215" y="139"/>
                    <a:pt x="1213" y="139"/>
                  </a:cubicBezTo>
                  <a:cubicBezTo>
                    <a:pt x="1211" y="139"/>
                    <a:pt x="1210" y="140"/>
                    <a:pt x="1208" y="141"/>
                  </a:cubicBezTo>
                  <a:cubicBezTo>
                    <a:pt x="1206" y="142"/>
                    <a:pt x="1204" y="143"/>
                    <a:pt x="1200" y="144"/>
                  </a:cubicBezTo>
                  <a:cubicBezTo>
                    <a:pt x="1194" y="144"/>
                    <a:pt x="1184" y="140"/>
                    <a:pt x="1181" y="136"/>
                  </a:cubicBezTo>
                  <a:cubicBezTo>
                    <a:pt x="1181" y="136"/>
                    <a:pt x="1180" y="134"/>
                    <a:pt x="1180" y="134"/>
                  </a:cubicBezTo>
                  <a:cubicBezTo>
                    <a:pt x="1180" y="134"/>
                    <a:pt x="1179" y="135"/>
                    <a:pt x="1178" y="136"/>
                  </a:cubicBezTo>
                  <a:cubicBezTo>
                    <a:pt x="1177" y="137"/>
                    <a:pt x="1176" y="139"/>
                    <a:pt x="1176" y="141"/>
                  </a:cubicBezTo>
                  <a:cubicBezTo>
                    <a:pt x="1175" y="145"/>
                    <a:pt x="1174" y="148"/>
                    <a:pt x="1171" y="148"/>
                  </a:cubicBezTo>
                  <a:cubicBezTo>
                    <a:pt x="1170" y="148"/>
                    <a:pt x="1169" y="150"/>
                    <a:pt x="1168" y="151"/>
                  </a:cubicBezTo>
                  <a:cubicBezTo>
                    <a:pt x="1167" y="154"/>
                    <a:pt x="1166" y="156"/>
                    <a:pt x="1164" y="157"/>
                  </a:cubicBezTo>
                  <a:cubicBezTo>
                    <a:pt x="1163" y="157"/>
                    <a:pt x="1163" y="157"/>
                    <a:pt x="1162" y="157"/>
                  </a:cubicBezTo>
                  <a:cubicBezTo>
                    <a:pt x="1160" y="157"/>
                    <a:pt x="1159" y="156"/>
                    <a:pt x="1159" y="156"/>
                  </a:cubicBezTo>
                  <a:cubicBezTo>
                    <a:pt x="1158" y="155"/>
                    <a:pt x="1157" y="155"/>
                    <a:pt x="1157" y="155"/>
                  </a:cubicBezTo>
                  <a:cubicBezTo>
                    <a:pt x="1156" y="155"/>
                    <a:pt x="1156" y="155"/>
                    <a:pt x="1156" y="155"/>
                  </a:cubicBezTo>
                  <a:cubicBezTo>
                    <a:pt x="1151" y="155"/>
                    <a:pt x="1138" y="142"/>
                    <a:pt x="1137" y="138"/>
                  </a:cubicBezTo>
                  <a:cubicBezTo>
                    <a:pt x="1137" y="136"/>
                    <a:pt x="1130" y="129"/>
                    <a:pt x="1128" y="128"/>
                  </a:cubicBezTo>
                  <a:cubicBezTo>
                    <a:pt x="1126" y="127"/>
                    <a:pt x="1127" y="125"/>
                    <a:pt x="1127" y="125"/>
                  </a:cubicBezTo>
                  <a:cubicBezTo>
                    <a:pt x="1127" y="124"/>
                    <a:pt x="1127" y="123"/>
                    <a:pt x="1130" y="123"/>
                  </a:cubicBezTo>
                  <a:cubicBezTo>
                    <a:pt x="1132" y="123"/>
                    <a:pt x="1134" y="124"/>
                    <a:pt x="1135" y="125"/>
                  </a:cubicBezTo>
                  <a:cubicBezTo>
                    <a:pt x="1137" y="126"/>
                    <a:pt x="1139" y="126"/>
                    <a:pt x="1141" y="125"/>
                  </a:cubicBezTo>
                  <a:cubicBezTo>
                    <a:pt x="1141" y="125"/>
                    <a:pt x="1141" y="124"/>
                    <a:pt x="1141" y="123"/>
                  </a:cubicBezTo>
                  <a:cubicBezTo>
                    <a:pt x="1141" y="122"/>
                    <a:pt x="1140" y="121"/>
                    <a:pt x="1139" y="121"/>
                  </a:cubicBezTo>
                  <a:cubicBezTo>
                    <a:pt x="1136" y="121"/>
                    <a:pt x="1135" y="119"/>
                    <a:pt x="1135" y="118"/>
                  </a:cubicBezTo>
                  <a:cubicBezTo>
                    <a:pt x="1135" y="116"/>
                    <a:pt x="1136" y="115"/>
                    <a:pt x="1137" y="114"/>
                  </a:cubicBezTo>
                  <a:cubicBezTo>
                    <a:pt x="1137" y="113"/>
                    <a:pt x="1136" y="113"/>
                    <a:pt x="1136" y="112"/>
                  </a:cubicBezTo>
                  <a:cubicBezTo>
                    <a:pt x="1135" y="110"/>
                    <a:pt x="1134" y="109"/>
                    <a:pt x="1134" y="107"/>
                  </a:cubicBezTo>
                  <a:cubicBezTo>
                    <a:pt x="1135" y="106"/>
                    <a:pt x="1135" y="106"/>
                    <a:pt x="1136" y="105"/>
                  </a:cubicBezTo>
                  <a:cubicBezTo>
                    <a:pt x="1135" y="105"/>
                    <a:pt x="1135" y="105"/>
                    <a:pt x="1134" y="105"/>
                  </a:cubicBezTo>
                  <a:cubicBezTo>
                    <a:pt x="1131" y="105"/>
                    <a:pt x="1126" y="102"/>
                    <a:pt x="1125" y="99"/>
                  </a:cubicBezTo>
                  <a:cubicBezTo>
                    <a:pt x="1124" y="99"/>
                    <a:pt x="1122" y="98"/>
                    <a:pt x="1118" y="98"/>
                  </a:cubicBezTo>
                  <a:cubicBezTo>
                    <a:pt x="1116" y="98"/>
                    <a:pt x="1115" y="98"/>
                    <a:pt x="1114" y="99"/>
                  </a:cubicBezTo>
                  <a:cubicBezTo>
                    <a:pt x="1114" y="99"/>
                    <a:pt x="1114" y="100"/>
                    <a:pt x="1113" y="100"/>
                  </a:cubicBezTo>
                  <a:cubicBezTo>
                    <a:pt x="1113" y="101"/>
                    <a:pt x="1112" y="102"/>
                    <a:pt x="1110" y="102"/>
                  </a:cubicBezTo>
                  <a:cubicBezTo>
                    <a:pt x="1109" y="102"/>
                    <a:pt x="1107" y="101"/>
                    <a:pt x="1106" y="100"/>
                  </a:cubicBezTo>
                  <a:cubicBezTo>
                    <a:pt x="1106" y="99"/>
                    <a:pt x="1106" y="99"/>
                    <a:pt x="1106" y="98"/>
                  </a:cubicBezTo>
                  <a:cubicBezTo>
                    <a:pt x="1105" y="98"/>
                    <a:pt x="1104" y="98"/>
                    <a:pt x="1103" y="98"/>
                  </a:cubicBezTo>
                  <a:cubicBezTo>
                    <a:pt x="1100" y="97"/>
                    <a:pt x="1097" y="97"/>
                    <a:pt x="1094" y="96"/>
                  </a:cubicBezTo>
                  <a:cubicBezTo>
                    <a:pt x="1089" y="95"/>
                    <a:pt x="1087" y="92"/>
                    <a:pt x="1086" y="90"/>
                  </a:cubicBezTo>
                  <a:cubicBezTo>
                    <a:pt x="1085" y="90"/>
                    <a:pt x="1085" y="89"/>
                    <a:pt x="1085" y="89"/>
                  </a:cubicBezTo>
                  <a:cubicBezTo>
                    <a:pt x="1085" y="89"/>
                    <a:pt x="1085" y="90"/>
                    <a:pt x="1085" y="90"/>
                  </a:cubicBezTo>
                  <a:cubicBezTo>
                    <a:pt x="1084" y="92"/>
                    <a:pt x="1083" y="94"/>
                    <a:pt x="1081" y="94"/>
                  </a:cubicBezTo>
                  <a:cubicBezTo>
                    <a:pt x="1080" y="94"/>
                    <a:pt x="1079" y="94"/>
                    <a:pt x="1079" y="94"/>
                  </a:cubicBezTo>
                  <a:cubicBezTo>
                    <a:pt x="1078" y="93"/>
                    <a:pt x="1076" y="94"/>
                    <a:pt x="1076" y="95"/>
                  </a:cubicBezTo>
                  <a:cubicBezTo>
                    <a:pt x="1075" y="95"/>
                    <a:pt x="1075" y="96"/>
                    <a:pt x="1076" y="97"/>
                  </a:cubicBezTo>
                  <a:cubicBezTo>
                    <a:pt x="1077" y="100"/>
                    <a:pt x="1077" y="102"/>
                    <a:pt x="1076" y="104"/>
                  </a:cubicBezTo>
                  <a:cubicBezTo>
                    <a:pt x="1076" y="105"/>
                    <a:pt x="1076" y="106"/>
                    <a:pt x="1076" y="107"/>
                  </a:cubicBezTo>
                  <a:cubicBezTo>
                    <a:pt x="1075" y="110"/>
                    <a:pt x="1073" y="111"/>
                    <a:pt x="1072" y="111"/>
                  </a:cubicBezTo>
                  <a:cubicBezTo>
                    <a:pt x="1071" y="111"/>
                    <a:pt x="1070" y="110"/>
                    <a:pt x="1068" y="110"/>
                  </a:cubicBezTo>
                  <a:cubicBezTo>
                    <a:pt x="1068" y="109"/>
                    <a:pt x="1067" y="109"/>
                    <a:pt x="1066" y="109"/>
                  </a:cubicBezTo>
                  <a:cubicBezTo>
                    <a:pt x="1065" y="108"/>
                    <a:pt x="1065" y="109"/>
                    <a:pt x="1064" y="109"/>
                  </a:cubicBezTo>
                  <a:cubicBezTo>
                    <a:pt x="1063" y="110"/>
                    <a:pt x="1061" y="111"/>
                    <a:pt x="1058" y="111"/>
                  </a:cubicBezTo>
                  <a:cubicBezTo>
                    <a:pt x="1056" y="111"/>
                    <a:pt x="1055" y="111"/>
                    <a:pt x="1053" y="110"/>
                  </a:cubicBezTo>
                  <a:cubicBezTo>
                    <a:pt x="1049" y="109"/>
                    <a:pt x="1046" y="109"/>
                    <a:pt x="1043" y="109"/>
                  </a:cubicBezTo>
                  <a:cubicBezTo>
                    <a:pt x="1041" y="109"/>
                    <a:pt x="1038" y="109"/>
                    <a:pt x="1036" y="106"/>
                  </a:cubicBezTo>
                  <a:cubicBezTo>
                    <a:pt x="1036" y="106"/>
                    <a:pt x="1036" y="105"/>
                    <a:pt x="1035" y="105"/>
                  </a:cubicBezTo>
                  <a:cubicBezTo>
                    <a:pt x="1035" y="108"/>
                    <a:pt x="1030" y="108"/>
                    <a:pt x="1029" y="108"/>
                  </a:cubicBezTo>
                  <a:cubicBezTo>
                    <a:pt x="1025" y="108"/>
                    <a:pt x="1017" y="107"/>
                    <a:pt x="1016" y="103"/>
                  </a:cubicBezTo>
                  <a:cubicBezTo>
                    <a:pt x="1015" y="100"/>
                    <a:pt x="1016" y="98"/>
                    <a:pt x="1018" y="97"/>
                  </a:cubicBezTo>
                  <a:cubicBezTo>
                    <a:pt x="1016" y="97"/>
                    <a:pt x="1014" y="97"/>
                    <a:pt x="1012" y="97"/>
                  </a:cubicBezTo>
                  <a:cubicBezTo>
                    <a:pt x="1008" y="97"/>
                    <a:pt x="1005" y="96"/>
                    <a:pt x="1001" y="95"/>
                  </a:cubicBezTo>
                  <a:cubicBezTo>
                    <a:pt x="998" y="94"/>
                    <a:pt x="995" y="94"/>
                    <a:pt x="991" y="94"/>
                  </a:cubicBezTo>
                  <a:cubicBezTo>
                    <a:pt x="988" y="94"/>
                    <a:pt x="988" y="94"/>
                    <a:pt x="988" y="94"/>
                  </a:cubicBezTo>
                  <a:cubicBezTo>
                    <a:pt x="981" y="95"/>
                    <a:pt x="967" y="96"/>
                    <a:pt x="964" y="97"/>
                  </a:cubicBezTo>
                  <a:cubicBezTo>
                    <a:pt x="964" y="97"/>
                    <a:pt x="964" y="98"/>
                    <a:pt x="964" y="98"/>
                  </a:cubicBezTo>
                  <a:cubicBezTo>
                    <a:pt x="965" y="99"/>
                    <a:pt x="965" y="101"/>
                    <a:pt x="964" y="102"/>
                  </a:cubicBezTo>
                  <a:cubicBezTo>
                    <a:pt x="964" y="103"/>
                    <a:pt x="963" y="103"/>
                    <a:pt x="962" y="104"/>
                  </a:cubicBezTo>
                  <a:cubicBezTo>
                    <a:pt x="961" y="104"/>
                    <a:pt x="961" y="104"/>
                    <a:pt x="961" y="104"/>
                  </a:cubicBezTo>
                  <a:cubicBezTo>
                    <a:pt x="960" y="104"/>
                    <a:pt x="959" y="103"/>
                    <a:pt x="958" y="102"/>
                  </a:cubicBezTo>
                  <a:cubicBezTo>
                    <a:pt x="957" y="101"/>
                    <a:pt x="957" y="98"/>
                    <a:pt x="957" y="95"/>
                  </a:cubicBezTo>
                  <a:cubicBezTo>
                    <a:pt x="958" y="94"/>
                    <a:pt x="958" y="92"/>
                    <a:pt x="958" y="91"/>
                  </a:cubicBezTo>
                  <a:cubicBezTo>
                    <a:pt x="957" y="90"/>
                    <a:pt x="957" y="90"/>
                    <a:pt x="956" y="89"/>
                  </a:cubicBezTo>
                  <a:cubicBezTo>
                    <a:pt x="956" y="90"/>
                    <a:pt x="956" y="91"/>
                    <a:pt x="955" y="91"/>
                  </a:cubicBezTo>
                  <a:cubicBezTo>
                    <a:pt x="953" y="94"/>
                    <a:pt x="948" y="94"/>
                    <a:pt x="947" y="94"/>
                  </a:cubicBezTo>
                  <a:cubicBezTo>
                    <a:pt x="946" y="94"/>
                    <a:pt x="943" y="94"/>
                    <a:pt x="941" y="92"/>
                  </a:cubicBezTo>
                  <a:cubicBezTo>
                    <a:pt x="937" y="89"/>
                    <a:pt x="934" y="87"/>
                    <a:pt x="929" y="86"/>
                  </a:cubicBezTo>
                  <a:cubicBezTo>
                    <a:pt x="928" y="86"/>
                    <a:pt x="928" y="86"/>
                    <a:pt x="927" y="86"/>
                  </a:cubicBezTo>
                  <a:cubicBezTo>
                    <a:pt x="923" y="86"/>
                    <a:pt x="919" y="89"/>
                    <a:pt x="918" y="90"/>
                  </a:cubicBezTo>
                  <a:cubicBezTo>
                    <a:pt x="919" y="91"/>
                    <a:pt x="920" y="91"/>
                    <a:pt x="921" y="91"/>
                  </a:cubicBezTo>
                  <a:cubicBezTo>
                    <a:pt x="923" y="91"/>
                    <a:pt x="925" y="91"/>
                    <a:pt x="925" y="93"/>
                  </a:cubicBezTo>
                  <a:cubicBezTo>
                    <a:pt x="925" y="94"/>
                    <a:pt x="925" y="95"/>
                    <a:pt x="925" y="95"/>
                  </a:cubicBezTo>
                  <a:cubicBezTo>
                    <a:pt x="924" y="97"/>
                    <a:pt x="921" y="97"/>
                    <a:pt x="916" y="98"/>
                  </a:cubicBezTo>
                  <a:cubicBezTo>
                    <a:pt x="915" y="98"/>
                    <a:pt x="912" y="98"/>
                    <a:pt x="911" y="98"/>
                  </a:cubicBezTo>
                  <a:cubicBezTo>
                    <a:pt x="909" y="103"/>
                    <a:pt x="893" y="105"/>
                    <a:pt x="893" y="105"/>
                  </a:cubicBezTo>
                  <a:cubicBezTo>
                    <a:pt x="890" y="106"/>
                    <a:pt x="890" y="106"/>
                    <a:pt x="890" y="106"/>
                  </a:cubicBezTo>
                  <a:cubicBezTo>
                    <a:pt x="881" y="107"/>
                    <a:pt x="879" y="107"/>
                    <a:pt x="875" y="111"/>
                  </a:cubicBezTo>
                  <a:cubicBezTo>
                    <a:pt x="874" y="112"/>
                    <a:pt x="873" y="112"/>
                    <a:pt x="872" y="112"/>
                  </a:cubicBezTo>
                  <a:cubicBezTo>
                    <a:pt x="870" y="112"/>
                    <a:pt x="870" y="112"/>
                    <a:pt x="870" y="112"/>
                  </a:cubicBezTo>
                  <a:cubicBezTo>
                    <a:pt x="870" y="111"/>
                    <a:pt x="870" y="111"/>
                    <a:pt x="870" y="111"/>
                  </a:cubicBezTo>
                  <a:cubicBezTo>
                    <a:pt x="868" y="108"/>
                    <a:pt x="874" y="101"/>
                    <a:pt x="875" y="100"/>
                  </a:cubicBezTo>
                  <a:cubicBezTo>
                    <a:pt x="878" y="97"/>
                    <a:pt x="880" y="97"/>
                    <a:pt x="882" y="96"/>
                  </a:cubicBezTo>
                  <a:cubicBezTo>
                    <a:pt x="884" y="96"/>
                    <a:pt x="885" y="95"/>
                    <a:pt x="886" y="95"/>
                  </a:cubicBezTo>
                  <a:cubicBezTo>
                    <a:pt x="888" y="91"/>
                    <a:pt x="891" y="91"/>
                    <a:pt x="896" y="90"/>
                  </a:cubicBezTo>
                  <a:cubicBezTo>
                    <a:pt x="897" y="90"/>
                    <a:pt x="898" y="90"/>
                    <a:pt x="899" y="90"/>
                  </a:cubicBezTo>
                  <a:cubicBezTo>
                    <a:pt x="902" y="89"/>
                    <a:pt x="903" y="88"/>
                    <a:pt x="905" y="87"/>
                  </a:cubicBezTo>
                  <a:cubicBezTo>
                    <a:pt x="905" y="86"/>
                    <a:pt x="906" y="85"/>
                    <a:pt x="908" y="84"/>
                  </a:cubicBezTo>
                  <a:cubicBezTo>
                    <a:pt x="909" y="84"/>
                    <a:pt x="909" y="84"/>
                    <a:pt x="909" y="84"/>
                  </a:cubicBezTo>
                  <a:cubicBezTo>
                    <a:pt x="911" y="83"/>
                    <a:pt x="918" y="80"/>
                    <a:pt x="918" y="78"/>
                  </a:cubicBezTo>
                  <a:cubicBezTo>
                    <a:pt x="920" y="74"/>
                    <a:pt x="936" y="69"/>
                    <a:pt x="939" y="69"/>
                  </a:cubicBezTo>
                  <a:cubicBezTo>
                    <a:pt x="940" y="69"/>
                    <a:pt x="941" y="67"/>
                    <a:pt x="941" y="66"/>
                  </a:cubicBezTo>
                  <a:cubicBezTo>
                    <a:pt x="942" y="65"/>
                    <a:pt x="943" y="63"/>
                    <a:pt x="945" y="63"/>
                  </a:cubicBezTo>
                  <a:cubicBezTo>
                    <a:pt x="946" y="63"/>
                    <a:pt x="949" y="62"/>
                    <a:pt x="958" y="58"/>
                  </a:cubicBezTo>
                  <a:cubicBezTo>
                    <a:pt x="960" y="57"/>
                    <a:pt x="961" y="54"/>
                    <a:pt x="962" y="53"/>
                  </a:cubicBezTo>
                  <a:cubicBezTo>
                    <a:pt x="961" y="53"/>
                    <a:pt x="961" y="53"/>
                    <a:pt x="961" y="53"/>
                  </a:cubicBezTo>
                  <a:cubicBezTo>
                    <a:pt x="959" y="52"/>
                    <a:pt x="957" y="51"/>
                    <a:pt x="957" y="49"/>
                  </a:cubicBezTo>
                  <a:cubicBezTo>
                    <a:pt x="957" y="48"/>
                    <a:pt x="957" y="48"/>
                    <a:pt x="957" y="47"/>
                  </a:cubicBezTo>
                  <a:cubicBezTo>
                    <a:pt x="958" y="46"/>
                    <a:pt x="959" y="46"/>
                    <a:pt x="960" y="46"/>
                  </a:cubicBezTo>
                  <a:cubicBezTo>
                    <a:pt x="961" y="46"/>
                    <a:pt x="962" y="46"/>
                    <a:pt x="964" y="45"/>
                  </a:cubicBezTo>
                  <a:cubicBezTo>
                    <a:pt x="964" y="45"/>
                    <a:pt x="964" y="45"/>
                    <a:pt x="963" y="44"/>
                  </a:cubicBezTo>
                  <a:cubicBezTo>
                    <a:pt x="963" y="44"/>
                    <a:pt x="963" y="44"/>
                    <a:pt x="962" y="44"/>
                  </a:cubicBezTo>
                  <a:cubicBezTo>
                    <a:pt x="962" y="44"/>
                    <a:pt x="961" y="44"/>
                    <a:pt x="961" y="44"/>
                  </a:cubicBezTo>
                  <a:cubicBezTo>
                    <a:pt x="960" y="44"/>
                    <a:pt x="960" y="44"/>
                    <a:pt x="960" y="44"/>
                  </a:cubicBezTo>
                  <a:cubicBezTo>
                    <a:pt x="959" y="43"/>
                    <a:pt x="959" y="43"/>
                    <a:pt x="959" y="43"/>
                  </a:cubicBezTo>
                  <a:cubicBezTo>
                    <a:pt x="958" y="42"/>
                    <a:pt x="959" y="41"/>
                    <a:pt x="959" y="40"/>
                  </a:cubicBezTo>
                  <a:cubicBezTo>
                    <a:pt x="959" y="39"/>
                    <a:pt x="960" y="38"/>
                    <a:pt x="959" y="38"/>
                  </a:cubicBezTo>
                  <a:cubicBezTo>
                    <a:pt x="959" y="37"/>
                    <a:pt x="957" y="37"/>
                    <a:pt x="956" y="38"/>
                  </a:cubicBezTo>
                  <a:cubicBezTo>
                    <a:pt x="956" y="38"/>
                    <a:pt x="955" y="38"/>
                    <a:pt x="954" y="38"/>
                  </a:cubicBezTo>
                  <a:cubicBezTo>
                    <a:pt x="953" y="38"/>
                    <a:pt x="952" y="38"/>
                    <a:pt x="952" y="37"/>
                  </a:cubicBezTo>
                  <a:cubicBezTo>
                    <a:pt x="951" y="37"/>
                    <a:pt x="951" y="36"/>
                    <a:pt x="951" y="35"/>
                  </a:cubicBezTo>
                  <a:cubicBezTo>
                    <a:pt x="951" y="31"/>
                    <a:pt x="951" y="28"/>
                    <a:pt x="949" y="27"/>
                  </a:cubicBezTo>
                  <a:cubicBezTo>
                    <a:pt x="950" y="27"/>
                    <a:pt x="949" y="28"/>
                    <a:pt x="948" y="28"/>
                  </a:cubicBezTo>
                  <a:cubicBezTo>
                    <a:pt x="947" y="28"/>
                    <a:pt x="946" y="29"/>
                    <a:pt x="944" y="29"/>
                  </a:cubicBezTo>
                  <a:cubicBezTo>
                    <a:pt x="942" y="29"/>
                    <a:pt x="941" y="29"/>
                    <a:pt x="940" y="28"/>
                  </a:cubicBezTo>
                  <a:cubicBezTo>
                    <a:pt x="937" y="26"/>
                    <a:pt x="930" y="24"/>
                    <a:pt x="926" y="24"/>
                  </a:cubicBezTo>
                  <a:cubicBezTo>
                    <a:pt x="926" y="24"/>
                    <a:pt x="926" y="24"/>
                    <a:pt x="926" y="24"/>
                  </a:cubicBezTo>
                  <a:cubicBezTo>
                    <a:pt x="925" y="25"/>
                    <a:pt x="924" y="25"/>
                    <a:pt x="921" y="24"/>
                  </a:cubicBezTo>
                  <a:cubicBezTo>
                    <a:pt x="921" y="24"/>
                    <a:pt x="919" y="23"/>
                    <a:pt x="919" y="23"/>
                  </a:cubicBezTo>
                  <a:cubicBezTo>
                    <a:pt x="918" y="24"/>
                    <a:pt x="917" y="25"/>
                    <a:pt x="911" y="25"/>
                  </a:cubicBezTo>
                  <a:cubicBezTo>
                    <a:pt x="909" y="25"/>
                    <a:pt x="905" y="24"/>
                    <a:pt x="903" y="24"/>
                  </a:cubicBezTo>
                  <a:cubicBezTo>
                    <a:pt x="901" y="23"/>
                    <a:pt x="899" y="25"/>
                    <a:pt x="899" y="26"/>
                  </a:cubicBezTo>
                  <a:cubicBezTo>
                    <a:pt x="898" y="30"/>
                    <a:pt x="892" y="30"/>
                    <a:pt x="890" y="30"/>
                  </a:cubicBezTo>
                  <a:cubicBezTo>
                    <a:pt x="887" y="30"/>
                    <a:pt x="883" y="30"/>
                    <a:pt x="882" y="29"/>
                  </a:cubicBezTo>
                  <a:cubicBezTo>
                    <a:pt x="881" y="29"/>
                    <a:pt x="881" y="29"/>
                    <a:pt x="881" y="29"/>
                  </a:cubicBezTo>
                  <a:cubicBezTo>
                    <a:pt x="880" y="28"/>
                    <a:pt x="880" y="28"/>
                    <a:pt x="880" y="28"/>
                  </a:cubicBezTo>
                  <a:cubicBezTo>
                    <a:pt x="880" y="26"/>
                    <a:pt x="881" y="24"/>
                    <a:pt x="885" y="20"/>
                  </a:cubicBezTo>
                  <a:cubicBezTo>
                    <a:pt x="886" y="20"/>
                    <a:pt x="886" y="19"/>
                    <a:pt x="887" y="18"/>
                  </a:cubicBezTo>
                  <a:cubicBezTo>
                    <a:pt x="886" y="18"/>
                    <a:pt x="884" y="18"/>
                    <a:pt x="882" y="18"/>
                  </a:cubicBezTo>
                  <a:cubicBezTo>
                    <a:pt x="881" y="18"/>
                    <a:pt x="880" y="18"/>
                    <a:pt x="878" y="18"/>
                  </a:cubicBezTo>
                  <a:cubicBezTo>
                    <a:pt x="873" y="18"/>
                    <a:pt x="871" y="18"/>
                    <a:pt x="870" y="17"/>
                  </a:cubicBezTo>
                  <a:cubicBezTo>
                    <a:pt x="870" y="16"/>
                    <a:pt x="865" y="16"/>
                    <a:pt x="860" y="16"/>
                  </a:cubicBezTo>
                  <a:cubicBezTo>
                    <a:pt x="860" y="16"/>
                    <a:pt x="859" y="16"/>
                    <a:pt x="859" y="16"/>
                  </a:cubicBezTo>
                  <a:cubicBezTo>
                    <a:pt x="858" y="16"/>
                    <a:pt x="858" y="16"/>
                    <a:pt x="858" y="16"/>
                  </a:cubicBezTo>
                  <a:cubicBezTo>
                    <a:pt x="856" y="16"/>
                    <a:pt x="855" y="14"/>
                    <a:pt x="855" y="14"/>
                  </a:cubicBezTo>
                  <a:cubicBezTo>
                    <a:pt x="855" y="13"/>
                    <a:pt x="855" y="11"/>
                    <a:pt x="862" y="10"/>
                  </a:cubicBezTo>
                  <a:cubicBezTo>
                    <a:pt x="863" y="10"/>
                    <a:pt x="865" y="9"/>
                    <a:pt x="866" y="9"/>
                  </a:cubicBezTo>
                  <a:cubicBezTo>
                    <a:pt x="868" y="8"/>
                    <a:pt x="870" y="7"/>
                    <a:pt x="872" y="6"/>
                  </a:cubicBezTo>
                  <a:cubicBezTo>
                    <a:pt x="873" y="6"/>
                    <a:pt x="873" y="6"/>
                    <a:pt x="873" y="6"/>
                  </a:cubicBezTo>
                  <a:cubicBezTo>
                    <a:pt x="873" y="6"/>
                    <a:pt x="872" y="5"/>
                    <a:pt x="872" y="5"/>
                  </a:cubicBezTo>
                  <a:cubicBezTo>
                    <a:pt x="872" y="4"/>
                    <a:pt x="870" y="4"/>
                    <a:pt x="869" y="4"/>
                  </a:cubicBezTo>
                  <a:cubicBezTo>
                    <a:pt x="867" y="4"/>
                    <a:pt x="866" y="4"/>
                    <a:pt x="864" y="3"/>
                  </a:cubicBezTo>
                  <a:cubicBezTo>
                    <a:pt x="862" y="3"/>
                    <a:pt x="862" y="3"/>
                    <a:pt x="862" y="3"/>
                  </a:cubicBezTo>
                  <a:cubicBezTo>
                    <a:pt x="858" y="2"/>
                    <a:pt x="855" y="1"/>
                    <a:pt x="852" y="1"/>
                  </a:cubicBezTo>
                  <a:cubicBezTo>
                    <a:pt x="851" y="0"/>
                    <a:pt x="849" y="1"/>
                    <a:pt x="846" y="2"/>
                  </a:cubicBezTo>
                  <a:cubicBezTo>
                    <a:pt x="844" y="2"/>
                    <a:pt x="842" y="3"/>
                    <a:pt x="838" y="4"/>
                  </a:cubicBezTo>
                  <a:cubicBezTo>
                    <a:pt x="834" y="5"/>
                    <a:pt x="832" y="7"/>
                    <a:pt x="831" y="9"/>
                  </a:cubicBezTo>
                  <a:cubicBezTo>
                    <a:pt x="829" y="10"/>
                    <a:pt x="828" y="12"/>
                    <a:pt x="826" y="13"/>
                  </a:cubicBezTo>
                  <a:cubicBezTo>
                    <a:pt x="824" y="14"/>
                    <a:pt x="820" y="17"/>
                    <a:pt x="819" y="19"/>
                  </a:cubicBezTo>
                  <a:cubicBezTo>
                    <a:pt x="822" y="20"/>
                    <a:pt x="822" y="23"/>
                    <a:pt x="822" y="24"/>
                  </a:cubicBezTo>
                  <a:cubicBezTo>
                    <a:pt x="822" y="24"/>
                    <a:pt x="822" y="25"/>
                    <a:pt x="822" y="25"/>
                  </a:cubicBezTo>
                  <a:cubicBezTo>
                    <a:pt x="822" y="26"/>
                    <a:pt x="822" y="27"/>
                    <a:pt x="821" y="28"/>
                  </a:cubicBezTo>
                  <a:cubicBezTo>
                    <a:pt x="820" y="30"/>
                    <a:pt x="817" y="30"/>
                    <a:pt x="813" y="30"/>
                  </a:cubicBezTo>
                  <a:cubicBezTo>
                    <a:pt x="812" y="30"/>
                    <a:pt x="810" y="29"/>
                    <a:pt x="808" y="29"/>
                  </a:cubicBezTo>
                  <a:cubicBezTo>
                    <a:pt x="803" y="29"/>
                    <a:pt x="800" y="30"/>
                    <a:pt x="799" y="30"/>
                  </a:cubicBezTo>
                  <a:cubicBezTo>
                    <a:pt x="799" y="31"/>
                    <a:pt x="801" y="32"/>
                    <a:pt x="802" y="32"/>
                  </a:cubicBezTo>
                  <a:cubicBezTo>
                    <a:pt x="804" y="33"/>
                    <a:pt x="806" y="34"/>
                    <a:pt x="805" y="36"/>
                  </a:cubicBezTo>
                  <a:cubicBezTo>
                    <a:pt x="805" y="37"/>
                    <a:pt x="805" y="38"/>
                    <a:pt x="802" y="38"/>
                  </a:cubicBezTo>
                  <a:cubicBezTo>
                    <a:pt x="800" y="38"/>
                    <a:pt x="796" y="37"/>
                    <a:pt x="794" y="36"/>
                  </a:cubicBezTo>
                  <a:cubicBezTo>
                    <a:pt x="794" y="36"/>
                    <a:pt x="793" y="35"/>
                    <a:pt x="792" y="35"/>
                  </a:cubicBezTo>
                  <a:cubicBezTo>
                    <a:pt x="789" y="35"/>
                    <a:pt x="787" y="36"/>
                    <a:pt x="787" y="37"/>
                  </a:cubicBezTo>
                  <a:cubicBezTo>
                    <a:pt x="786" y="39"/>
                    <a:pt x="784" y="40"/>
                    <a:pt x="781" y="40"/>
                  </a:cubicBezTo>
                  <a:cubicBezTo>
                    <a:pt x="780" y="40"/>
                    <a:pt x="778" y="40"/>
                    <a:pt x="777" y="40"/>
                  </a:cubicBezTo>
                  <a:cubicBezTo>
                    <a:pt x="777" y="40"/>
                    <a:pt x="776" y="40"/>
                    <a:pt x="775" y="40"/>
                  </a:cubicBezTo>
                  <a:cubicBezTo>
                    <a:pt x="774" y="40"/>
                    <a:pt x="772" y="41"/>
                    <a:pt x="770" y="40"/>
                  </a:cubicBezTo>
                  <a:cubicBezTo>
                    <a:pt x="769" y="40"/>
                    <a:pt x="768" y="39"/>
                    <a:pt x="768" y="38"/>
                  </a:cubicBezTo>
                  <a:cubicBezTo>
                    <a:pt x="768" y="37"/>
                    <a:pt x="769" y="35"/>
                    <a:pt x="770" y="34"/>
                  </a:cubicBezTo>
                  <a:cubicBezTo>
                    <a:pt x="771" y="34"/>
                    <a:pt x="771" y="34"/>
                    <a:pt x="771" y="33"/>
                  </a:cubicBezTo>
                  <a:cubicBezTo>
                    <a:pt x="771" y="33"/>
                    <a:pt x="771" y="33"/>
                    <a:pt x="771" y="33"/>
                  </a:cubicBezTo>
                  <a:cubicBezTo>
                    <a:pt x="768" y="33"/>
                    <a:pt x="765" y="35"/>
                    <a:pt x="765" y="35"/>
                  </a:cubicBezTo>
                  <a:cubicBezTo>
                    <a:pt x="765" y="37"/>
                    <a:pt x="763" y="38"/>
                    <a:pt x="762" y="38"/>
                  </a:cubicBezTo>
                  <a:cubicBezTo>
                    <a:pt x="761" y="38"/>
                    <a:pt x="759" y="37"/>
                    <a:pt x="758" y="36"/>
                  </a:cubicBezTo>
                  <a:cubicBezTo>
                    <a:pt x="758" y="36"/>
                    <a:pt x="757" y="36"/>
                    <a:pt x="756" y="35"/>
                  </a:cubicBezTo>
                  <a:cubicBezTo>
                    <a:pt x="756" y="36"/>
                    <a:pt x="756" y="36"/>
                    <a:pt x="756" y="36"/>
                  </a:cubicBezTo>
                  <a:cubicBezTo>
                    <a:pt x="754" y="37"/>
                    <a:pt x="752" y="38"/>
                    <a:pt x="749" y="39"/>
                  </a:cubicBezTo>
                  <a:cubicBezTo>
                    <a:pt x="747" y="40"/>
                    <a:pt x="745" y="40"/>
                    <a:pt x="742" y="39"/>
                  </a:cubicBezTo>
                  <a:cubicBezTo>
                    <a:pt x="742" y="39"/>
                    <a:pt x="741" y="39"/>
                    <a:pt x="741" y="39"/>
                  </a:cubicBezTo>
                  <a:cubicBezTo>
                    <a:pt x="741" y="39"/>
                    <a:pt x="742" y="40"/>
                    <a:pt x="742" y="40"/>
                  </a:cubicBezTo>
                  <a:cubicBezTo>
                    <a:pt x="744" y="40"/>
                    <a:pt x="746" y="41"/>
                    <a:pt x="746" y="43"/>
                  </a:cubicBezTo>
                  <a:cubicBezTo>
                    <a:pt x="746" y="43"/>
                    <a:pt x="746" y="43"/>
                    <a:pt x="746" y="43"/>
                  </a:cubicBezTo>
                  <a:cubicBezTo>
                    <a:pt x="746" y="44"/>
                    <a:pt x="746" y="44"/>
                    <a:pt x="746" y="44"/>
                  </a:cubicBezTo>
                  <a:cubicBezTo>
                    <a:pt x="745" y="45"/>
                    <a:pt x="744" y="45"/>
                    <a:pt x="737" y="46"/>
                  </a:cubicBezTo>
                  <a:cubicBezTo>
                    <a:pt x="734" y="46"/>
                    <a:pt x="729" y="47"/>
                    <a:pt x="727" y="47"/>
                  </a:cubicBezTo>
                  <a:cubicBezTo>
                    <a:pt x="726" y="49"/>
                    <a:pt x="721" y="50"/>
                    <a:pt x="713" y="50"/>
                  </a:cubicBezTo>
                  <a:cubicBezTo>
                    <a:pt x="711" y="50"/>
                    <a:pt x="711" y="50"/>
                    <a:pt x="711" y="50"/>
                  </a:cubicBezTo>
                  <a:cubicBezTo>
                    <a:pt x="708" y="50"/>
                    <a:pt x="708" y="50"/>
                    <a:pt x="707" y="51"/>
                  </a:cubicBezTo>
                  <a:cubicBezTo>
                    <a:pt x="706" y="53"/>
                    <a:pt x="705" y="54"/>
                    <a:pt x="701" y="55"/>
                  </a:cubicBezTo>
                  <a:cubicBezTo>
                    <a:pt x="699" y="55"/>
                    <a:pt x="699" y="55"/>
                    <a:pt x="699" y="55"/>
                  </a:cubicBezTo>
                  <a:cubicBezTo>
                    <a:pt x="695" y="56"/>
                    <a:pt x="693" y="56"/>
                    <a:pt x="692" y="58"/>
                  </a:cubicBezTo>
                  <a:cubicBezTo>
                    <a:pt x="690" y="60"/>
                    <a:pt x="688" y="62"/>
                    <a:pt x="685" y="62"/>
                  </a:cubicBezTo>
                  <a:cubicBezTo>
                    <a:pt x="683" y="62"/>
                    <a:pt x="681" y="61"/>
                    <a:pt x="680" y="60"/>
                  </a:cubicBezTo>
                  <a:cubicBezTo>
                    <a:pt x="680" y="60"/>
                    <a:pt x="680" y="60"/>
                    <a:pt x="680" y="61"/>
                  </a:cubicBezTo>
                  <a:cubicBezTo>
                    <a:pt x="680" y="63"/>
                    <a:pt x="678" y="65"/>
                    <a:pt x="675" y="64"/>
                  </a:cubicBezTo>
                  <a:cubicBezTo>
                    <a:pt x="676" y="65"/>
                    <a:pt x="676" y="65"/>
                    <a:pt x="676" y="66"/>
                  </a:cubicBezTo>
                  <a:cubicBezTo>
                    <a:pt x="677" y="67"/>
                    <a:pt x="677" y="69"/>
                    <a:pt x="676" y="71"/>
                  </a:cubicBezTo>
                  <a:cubicBezTo>
                    <a:pt x="676" y="71"/>
                    <a:pt x="675" y="71"/>
                    <a:pt x="675" y="71"/>
                  </a:cubicBezTo>
                  <a:cubicBezTo>
                    <a:pt x="676" y="72"/>
                    <a:pt x="677" y="74"/>
                    <a:pt x="678" y="76"/>
                  </a:cubicBezTo>
                  <a:cubicBezTo>
                    <a:pt x="678" y="77"/>
                    <a:pt x="678" y="77"/>
                    <a:pt x="677" y="78"/>
                  </a:cubicBezTo>
                  <a:cubicBezTo>
                    <a:pt x="677" y="78"/>
                    <a:pt x="676" y="79"/>
                    <a:pt x="675" y="79"/>
                  </a:cubicBezTo>
                  <a:cubicBezTo>
                    <a:pt x="675" y="79"/>
                    <a:pt x="675" y="79"/>
                    <a:pt x="675" y="79"/>
                  </a:cubicBezTo>
                  <a:cubicBezTo>
                    <a:pt x="675" y="79"/>
                    <a:pt x="675" y="80"/>
                    <a:pt x="676" y="80"/>
                  </a:cubicBezTo>
                  <a:cubicBezTo>
                    <a:pt x="676" y="81"/>
                    <a:pt x="676" y="81"/>
                    <a:pt x="677" y="82"/>
                  </a:cubicBezTo>
                  <a:cubicBezTo>
                    <a:pt x="677" y="82"/>
                    <a:pt x="677" y="83"/>
                    <a:pt x="677" y="83"/>
                  </a:cubicBezTo>
                  <a:cubicBezTo>
                    <a:pt x="679" y="85"/>
                    <a:pt x="678" y="87"/>
                    <a:pt x="677" y="88"/>
                  </a:cubicBezTo>
                  <a:cubicBezTo>
                    <a:pt x="677" y="88"/>
                    <a:pt x="677" y="89"/>
                    <a:pt x="677" y="89"/>
                  </a:cubicBezTo>
                  <a:cubicBezTo>
                    <a:pt x="677" y="90"/>
                    <a:pt x="676" y="91"/>
                    <a:pt x="676" y="92"/>
                  </a:cubicBezTo>
                  <a:cubicBezTo>
                    <a:pt x="674" y="93"/>
                    <a:pt x="672" y="93"/>
                    <a:pt x="670" y="92"/>
                  </a:cubicBezTo>
                  <a:cubicBezTo>
                    <a:pt x="670" y="92"/>
                    <a:pt x="670" y="91"/>
                    <a:pt x="669" y="91"/>
                  </a:cubicBezTo>
                  <a:cubicBezTo>
                    <a:pt x="669" y="90"/>
                    <a:pt x="668" y="90"/>
                    <a:pt x="666" y="90"/>
                  </a:cubicBezTo>
                  <a:cubicBezTo>
                    <a:pt x="664" y="90"/>
                    <a:pt x="662" y="91"/>
                    <a:pt x="662" y="91"/>
                  </a:cubicBezTo>
                  <a:cubicBezTo>
                    <a:pt x="661" y="93"/>
                    <a:pt x="659" y="94"/>
                    <a:pt x="657" y="94"/>
                  </a:cubicBezTo>
                  <a:cubicBezTo>
                    <a:pt x="656" y="94"/>
                    <a:pt x="655" y="94"/>
                    <a:pt x="654" y="93"/>
                  </a:cubicBezTo>
                  <a:cubicBezTo>
                    <a:pt x="654" y="93"/>
                    <a:pt x="654" y="92"/>
                    <a:pt x="653" y="92"/>
                  </a:cubicBezTo>
                  <a:cubicBezTo>
                    <a:pt x="651" y="92"/>
                    <a:pt x="650" y="93"/>
                    <a:pt x="648" y="93"/>
                  </a:cubicBezTo>
                  <a:cubicBezTo>
                    <a:pt x="645" y="93"/>
                    <a:pt x="642" y="94"/>
                    <a:pt x="639" y="94"/>
                  </a:cubicBezTo>
                  <a:cubicBezTo>
                    <a:pt x="631" y="94"/>
                    <a:pt x="614" y="95"/>
                    <a:pt x="610" y="96"/>
                  </a:cubicBezTo>
                  <a:cubicBezTo>
                    <a:pt x="608" y="97"/>
                    <a:pt x="607" y="99"/>
                    <a:pt x="606" y="101"/>
                  </a:cubicBezTo>
                  <a:cubicBezTo>
                    <a:pt x="606" y="102"/>
                    <a:pt x="606" y="103"/>
                    <a:pt x="607" y="104"/>
                  </a:cubicBezTo>
                  <a:cubicBezTo>
                    <a:pt x="611" y="108"/>
                    <a:pt x="609" y="111"/>
                    <a:pt x="608" y="112"/>
                  </a:cubicBezTo>
                  <a:cubicBezTo>
                    <a:pt x="608" y="113"/>
                    <a:pt x="608" y="113"/>
                    <a:pt x="608" y="114"/>
                  </a:cubicBezTo>
                  <a:cubicBezTo>
                    <a:pt x="609" y="115"/>
                    <a:pt x="617" y="119"/>
                    <a:pt x="621" y="120"/>
                  </a:cubicBezTo>
                  <a:cubicBezTo>
                    <a:pt x="625" y="120"/>
                    <a:pt x="629" y="123"/>
                    <a:pt x="630" y="126"/>
                  </a:cubicBezTo>
                  <a:cubicBezTo>
                    <a:pt x="631" y="129"/>
                    <a:pt x="631" y="132"/>
                    <a:pt x="629" y="134"/>
                  </a:cubicBezTo>
                  <a:cubicBezTo>
                    <a:pt x="629" y="135"/>
                    <a:pt x="627" y="136"/>
                    <a:pt x="624" y="136"/>
                  </a:cubicBezTo>
                  <a:cubicBezTo>
                    <a:pt x="619" y="136"/>
                    <a:pt x="612" y="132"/>
                    <a:pt x="607" y="128"/>
                  </a:cubicBezTo>
                  <a:cubicBezTo>
                    <a:pt x="602" y="124"/>
                    <a:pt x="588" y="122"/>
                    <a:pt x="583" y="122"/>
                  </a:cubicBezTo>
                  <a:cubicBezTo>
                    <a:pt x="579" y="122"/>
                    <a:pt x="578" y="120"/>
                    <a:pt x="578" y="119"/>
                  </a:cubicBezTo>
                  <a:cubicBezTo>
                    <a:pt x="577" y="118"/>
                    <a:pt x="577" y="118"/>
                    <a:pt x="575" y="118"/>
                  </a:cubicBezTo>
                  <a:cubicBezTo>
                    <a:pt x="573" y="118"/>
                    <a:pt x="571" y="119"/>
                    <a:pt x="569" y="120"/>
                  </a:cubicBezTo>
                  <a:cubicBezTo>
                    <a:pt x="570" y="120"/>
                    <a:pt x="570" y="120"/>
                    <a:pt x="570" y="120"/>
                  </a:cubicBezTo>
                  <a:cubicBezTo>
                    <a:pt x="572" y="120"/>
                    <a:pt x="574" y="120"/>
                    <a:pt x="575" y="121"/>
                  </a:cubicBezTo>
                  <a:cubicBezTo>
                    <a:pt x="575" y="122"/>
                    <a:pt x="575" y="123"/>
                    <a:pt x="574" y="124"/>
                  </a:cubicBezTo>
                  <a:cubicBezTo>
                    <a:pt x="576" y="124"/>
                    <a:pt x="577" y="124"/>
                    <a:pt x="579" y="125"/>
                  </a:cubicBezTo>
                  <a:cubicBezTo>
                    <a:pt x="582" y="126"/>
                    <a:pt x="582" y="128"/>
                    <a:pt x="582" y="129"/>
                  </a:cubicBezTo>
                  <a:cubicBezTo>
                    <a:pt x="581" y="131"/>
                    <a:pt x="578" y="132"/>
                    <a:pt x="575" y="132"/>
                  </a:cubicBezTo>
                  <a:cubicBezTo>
                    <a:pt x="572" y="132"/>
                    <a:pt x="570" y="131"/>
                    <a:pt x="568" y="130"/>
                  </a:cubicBezTo>
                  <a:cubicBezTo>
                    <a:pt x="567" y="129"/>
                    <a:pt x="565" y="129"/>
                    <a:pt x="564" y="129"/>
                  </a:cubicBezTo>
                  <a:cubicBezTo>
                    <a:pt x="561" y="129"/>
                    <a:pt x="559" y="131"/>
                    <a:pt x="558" y="132"/>
                  </a:cubicBezTo>
                  <a:cubicBezTo>
                    <a:pt x="558" y="133"/>
                    <a:pt x="564" y="140"/>
                    <a:pt x="572" y="141"/>
                  </a:cubicBezTo>
                  <a:cubicBezTo>
                    <a:pt x="578" y="142"/>
                    <a:pt x="580" y="143"/>
                    <a:pt x="581" y="145"/>
                  </a:cubicBezTo>
                  <a:cubicBezTo>
                    <a:pt x="581" y="146"/>
                    <a:pt x="582" y="146"/>
                    <a:pt x="583" y="147"/>
                  </a:cubicBezTo>
                  <a:cubicBezTo>
                    <a:pt x="586" y="148"/>
                    <a:pt x="586" y="149"/>
                    <a:pt x="586" y="150"/>
                  </a:cubicBezTo>
                  <a:cubicBezTo>
                    <a:pt x="586" y="153"/>
                    <a:pt x="583" y="154"/>
                    <a:pt x="580" y="154"/>
                  </a:cubicBezTo>
                  <a:cubicBezTo>
                    <a:pt x="580" y="154"/>
                    <a:pt x="580" y="154"/>
                    <a:pt x="580" y="154"/>
                  </a:cubicBezTo>
                  <a:cubicBezTo>
                    <a:pt x="578" y="154"/>
                    <a:pt x="574" y="152"/>
                    <a:pt x="571" y="150"/>
                  </a:cubicBezTo>
                  <a:cubicBezTo>
                    <a:pt x="569" y="149"/>
                    <a:pt x="568" y="148"/>
                    <a:pt x="566" y="147"/>
                  </a:cubicBezTo>
                  <a:cubicBezTo>
                    <a:pt x="565" y="146"/>
                    <a:pt x="564" y="146"/>
                    <a:pt x="562" y="146"/>
                  </a:cubicBezTo>
                  <a:cubicBezTo>
                    <a:pt x="560" y="146"/>
                    <a:pt x="559" y="146"/>
                    <a:pt x="557" y="146"/>
                  </a:cubicBezTo>
                  <a:cubicBezTo>
                    <a:pt x="556" y="146"/>
                    <a:pt x="554" y="147"/>
                    <a:pt x="553" y="147"/>
                  </a:cubicBezTo>
                  <a:cubicBezTo>
                    <a:pt x="551" y="147"/>
                    <a:pt x="548" y="146"/>
                    <a:pt x="547" y="145"/>
                  </a:cubicBezTo>
                  <a:cubicBezTo>
                    <a:pt x="544" y="143"/>
                    <a:pt x="545" y="140"/>
                    <a:pt x="546" y="139"/>
                  </a:cubicBezTo>
                  <a:cubicBezTo>
                    <a:pt x="546" y="138"/>
                    <a:pt x="546" y="138"/>
                    <a:pt x="546" y="138"/>
                  </a:cubicBezTo>
                  <a:cubicBezTo>
                    <a:pt x="542" y="134"/>
                    <a:pt x="547" y="127"/>
                    <a:pt x="548" y="124"/>
                  </a:cubicBezTo>
                  <a:cubicBezTo>
                    <a:pt x="549" y="122"/>
                    <a:pt x="549" y="120"/>
                    <a:pt x="549" y="117"/>
                  </a:cubicBezTo>
                  <a:cubicBezTo>
                    <a:pt x="548" y="115"/>
                    <a:pt x="546" y="113"/>
                    <a:pt x="545" y="113"/>
                  </a:cubicBezTo>
                  <a:cubicBezTo>
                    <a:pt x="544" y="113"/>
                    <a:pt x="544" y="113"/>
                    <a:pt x="544" y="113"/>
                  </a:cubicBezTo>
                  <a:cubicBezTo>
                    <a:pt x="544" y="113"/>
                    <a:pt x="544" y="114"/>
                    <a:pt x="544" y="114"/>
                  </a:cubicBezTo>
                  <a:cubicBezTo>
                    <a:pt x="546" y="117"/>
                    <a:pt x="545" y="124"/>
                    <a:pt x="541" y="128"/>
                  </a:cubicBezTo>
                  <a:cubicBezTo>
                    <a:pt x="539" y="131"/>
                    <a:pt x="535" y="132"/>
                    <a:pt x="532" y="133"/>
                  </a:cubicBezTo>
                  <a:cubicBezTo>
                    <a:pt x="530" y="134"/>
                    <a:pt x="529" y="134"/>
                    <a:pt x="528" y="135"/>
                  </a:cubicBezTo>
                  <a:cubicBezTo>
                    <a:pt x="528" y="137"/>
                    <a:pt x="526" y="138"/>
                    <a:pt x="524" y="139"/>
                  </a:cubicBezTo>
                  <a:cubicBezTo>
                    <a:pt x="524" y="140"/>
                    <a:pt x="524" y="140"/>
                    <a:pt x="523" y="140"/>
                  </a:cubicBezTo>
                  <a:cubicBezTo>
                    <a:pt x="526" y="143"/>
                    <a:pt x="535" y="153"/>
                    <a:pt x="536" y="156"/>
                  </a:cubicBezTo>
                  <a:cubicBezTo>
                    <a:pt x="537" y="158"/>
                    <a:pt x="535" y="161"/>
                    <a:pt x="533" y="165"/>
                  </a:cubicBezTo>
                  <a:cubicBezTo>
                    <a:pt x="531" y="169"/>
                    <a:pt x="529" y="173"/>
                    <a:pt x="530" y="175"/>
                  </a:cubicBezTo>
                  <a:cubicBezTo>
                    <a:pt x="530" y="179"/>
                    <a:pt x="530" y="181"/>
                    <a:pt x="530" y="183"/>
                  </a:cubicBezTo>
                  <a:cubicBezTo>
                    <a:pt x="529" y="185"/>
                    <a:pt x="529" y="185"/>
                    <a:pt x="530" y="186"/>
                  </a:cubicBezTo>
                  <a:cubicBezTo>
                    <a:pt x="530" y="186"/>
                    <a:pt x="530" y="187"/>
                    <a:pt x="531" y="187"/>
                  </a:cubicBezTo>
                  <a:cubicBezTo>
                    <a:pt x="532" y="187"/>
                    <a:pt x="532" y="186"/>
                    <a:pt x="533" y="186"/>
                  </a:cubicBezTo>
                  <a:cubicBezTo>
                    <a:pt x="535" y="186"/>
                    <a:pt x="536" y="186"/>
                    <a:pt x="538" y="187"/>
                  </a:cubicBezTo>
                  <a:cubicBezTo>
                    <a:pt x="538" y="187"/>
                    <a:pt x="540" y="186"/>
                    <a:pt x="543" y="186"/>
                  </a:cubicBezTo>
                  <a:cubicBezTo>
                    <a:pt x="545" y="185"/>
                    <a:pt x="547" y="184"/>
                    <a:pt x="550" y="184"/>
                  </a:cubicBezTo>
                  <a:cubicBezTo>
                    <a:pt x="555" y="183"/>
                    <a:pt x="565" y="187"/>
                    <a:pt x="570" y="190"/>
                  </a:cubicBezTo>
                  <a:cubicBezTo>
                    <a:pt x="571" y="191"/>
                    <a:pt x="572" y="191"/>
                    <a:pt x="572" y="191"/>
                  </a:cubicBezTo>
                  <a:cubicBezTo>
                    <a:pt x="576" y="193"/>
                    <a:pt x="576" y="196"/>
                    <a:pt x="577" y="198"/>
                  </a:cubicBezTo>
                  <a:cubicBezTo>
                    <a:pt x="577" y="199"/>
                    <a:pt x="577" y="200"/>
                    <a:pt x="577" y="201"/>
                  </a:cubicBezTo>
                  <a:cubicBezTo>
                    <a:pt x="580" y="204"/>
                    <a:pt x="577" y="206"/>
                    <a:pt x="575" y="207"/>
                  </a:cubicBezTo>
                  <a:cubicBezTo>
                    <a:pt x="574" y="208"/>
                    <a:pt x="573" y="209"/>
                    <a:pt x="573" y="210"/>
                  </a:cubicBezTo>
                  <a:cubicBezTo>
                    <a:pt x="573" y="212"/>
                    <a:pt x="578" y="214"/>
                    <a:pt x="581" y="215"/>
                  </a:cubicBezTo>
                  <a:cubicBezTo>
                    <a:pt x="584" y="216"/>
                    <a:pt x="585" y="217"/>
                    <a:pt x="585" y="218"/>
                  </a:cubicBezTo>
                  <a:cubicBezTo>
                    <a:pt x="586" y="219"/>
                    <a:pt x="586" y="219"/>
                    <a:pt x="586" y="219"/>
                  </a:cubicBezTo>
                  <a:cubicBezTo>
                    <a:pt x="585" y="220"/>
                    <a:pt x="585" y="220"/>
                    <a:pt x="585" y="220"/>
                  </a:cubicBezTo>
                  <a:cubicBezTo>
                    <a:pt x="584" y="221"/>
                    <a:pt x="583" y="221"/>
                    <a:pt x="581" y="221"/>
                  </a:cubicBezTo>
                  <a:cubicBezTo>
                    <a:pt x="578" y="221"/>
                    <a:pt x="573" y="221"/>
                    <a:pt x="570" y="220"/>
                  </a:cubicBezTo>
                  <a:cubicBezTo>
                    <a:pt x="567" y="218"/>
                    <a:pt x="566" y="215"/>
                    <a:pt x="565" y="213"/>
                  </a:cubicBezTo>
                  <a:cubicBezTo>
                    <a:pt x="565" y="213"/>
                    <a:pt x="564" y="212"/>
                    <a:pt x="564" y="212"/>
                  </a:cubicBezTo>
                  <a:cubicBezTo>
                    <a:pt x="563" y="211"/>
                    <a:pt x="564" y="208"/>
                    <a:pt x="565" y="206"/>
                  </a:cubicBezTo>
                  <a:cubicBezTo>
                    <a:pt x="566" y="205"/>
                    <a:pt x="566" y="203"/>
                    <a:pt x="567" y="202"/>
                  </a:cubicBezTo>
                  <a:cubicBezTo>
                    <a:pt x="567" y="201"/>
                    <a:pt x="565" y="200"/>
                    <a:pt x="564" y="199"/>
                  </a:cubicBezTo>
                  <a:cubicBezTo>
                    <a:pt x="563" y="198"/>
                    <a:pt x="562" y="197"/>
                    <a:pt x="561" y="196"/>
                  </a:cubicBezTo>
                  <a:cubicBezTo>
                    <a:pt x="559" y="193"/>
                    <a:pt x="557" y="192"/>
                    <a:pt x="557" y="192"/>
                  </a:cubicBezTo>
                  <a:cubicBezTo>
                    <a:pt x="555" y="193"/>
                    <a:pt x="554" y="193"/>
                    <a:pt x="553" y="193"/>
                  </a:cubicBezTo>
                  <a:cubicBezTo>
                    <a:pt x="549" y="194"/>
                    <a:pt x="542" y="195"/>
                    <a:pt x="540" y="197"/>
                  </a:cubicBezTo>
                  <a:cubicBezTo>
                    <a:pt x="538" y="199"/>
                    <a:pt x="541" y="207"/>
                    <a:pt x="542" y="210"/>
                  </a:cubicBezTo>
                  <a:cubicBezTo>
                    <a:pt x="544" y="214"/>
                    <a:pt x="540" y="217"/>
                    <a:pt x="537" y="220"/>
                  </a:cubicBezTo>
                  <a:cubicBezTo>
                    <a:pt x="536" y="221"/>
                    <a:pt x="534" y="223"/>
                    <a:pt x="533" y="224"/>
                  </a:cubicBezTo>
                  <a:cubicBezTo>
                    <a:pt x="534" y="228"/>
                    <a:pt x="530" y="230"/>
                    <a:pt x="526" y="233"/>
                  </a:cubicBezTo>
                  <a:cubicBezTo>
                    <a:pt x="524" y="234"/>
                    <a:pt x="524" y="234"/>
                    <a:pt x="524" y="234"/>
                  </a:cubicBezTo>
                  <a:cubicBezTo>
                    <a:pt x="523" y="234"/>
                    <a:pt x="522" y="234"/>
                    <a:pt x="522" y="235"/>
                  </a:cubicBezTo>
                  <a:cubicBezTo>
                    <a:pt x="517" y="237"/>
                    <a:pt x="514" y="238"/>
                    <a:pt x="515" y="241"/>
                  </a:cubicBezTo>
                  <a:cubicBezTo>
                    <a:pt x="515" y="242"/>
                    <a:pt x="514" y="243"/>
                    <a:pt x="513" y="244"/>
                  </a:cubicBezTo>
                  <a:cubicBezTo>
                    <a:pt x="513" y="245"/>
                    <a:pt x="511" y="245"/>
                    <a:pt x="510" y="245"/>
                  </a:cubicBezTo>
                  <a:cubicBezTo>
                    <a:pt x="507" y="245"/>
                    <a:pt x="504" y="244"/>
                    <a:pt x="501" y="242"/>
                  </a:cubicBezTo>
                  <a:cubicBezTo>
                    <a:pt x="500" y="242"/>
                    <a:pt x="498" y="242"/>
                    <a:pt x="496" y="243"/>
                  </a:cubicBezTo>
                  <a:cubicBezTo>
                    <a:pt x="494" y="243"/>
                    <a:pt x="492" y="244"/>
                    <a:pt x="490" y="244"/>
                  </a:cubicBezTo>
                  <a:cubicBezTo>
                    <a:pt x="489" y="244"/>
                    <a:pt x="489" y="244"/>
                    <a:pt x="489" y="244"/>
                  </a:cubicBezTo>
                  <a:cubicBezTo>
                    <a:pt x="486" y="244"/>
                    <a:pt x="485" y="242"/>
                    <a:pt x="483" y="241"/>
                  </a:cubicBezTo>
                  <a:cubicBezTo>
                    <a:pt x="482" y="240"/>
                    <a:pt x="482" y="240"/>
                    <a:pt x="481" y="241"/>
                  </a:cubicBezTo>
                  <a:cubicBezTo>
                    <a:pt x="478" y="242"/>
                    <a:pt x="475" y="241"/>
                    <a:pt x="474" y="239"/>
                  </a:cubicBezTo>
                  <a:cubicBezTo>
                    <a:pt x="473" y="237"/>
                    <a:pt x="472" y="235"/>
                    <a:pt x="473" y="233"/>
                  </a:cubicBezTo>
                  <a:cubicBezTo>
                    <a:pt x="474" y="232"/>
                    <a:pt x="475" y="231"/>
                    <a:pt x="477" y="231"/>
                  </a:cubicBezTo>
                  <a:cubicBezTo>
                    <a:pt x="479" y="231"/>
                    <a:pt x="482" y="233"/>
                    <a:pt x="483" y="235"/>
                  </a:cubicBezTo>
                  <a:cubicBezTo>
                    <a:pt x="483" y="235"/>
                    <a:pt x="484" y="234"/>
                    <a:pt x="486" y="233"/>
                  </a:cubicBezTo>
                  <a:cubicBezTo>
                    <a:pt x="489" y="232"/>
                    <a:pt x="491" y="233"/>
                    <a:pt x="492" y="234"/>
                  </a:cubicBezTo>
                  <a:cubicBezTo>
                    <a:pt x="492" y="235"/>
                    <a:pt x="493" y="235"/>
                    <a:pt x="494" y="236"/>
                  </a:cubicBezTo>
                  <a:cubicBezTo>
                    <a:pt x="495" y="236"/>
                    <a:pt x="496" y="236"/>
                    <a:pt x="496" y="236"/>
                  </a:cubicBezTo>
                  <a:cubicBezTo>
                    <a:pt x="496" y="235"/>
                    <a:pt x="497" y="233"/>
                    <a:pt x="500" y="233"/>
                  </a:cubicBezTo>
                  <a:cubicBezTo>
                    <a:pt x="500" y="233"/>
                    <a:pt x="500" y="233"/>
                    <a:pt x="501" y="233"/>
                  </a:cubicBezTo>
                  <a:cubicBezTo>
                    <a:pt x="500" y="233"/>
                    <a:pt x="500" y="232"/>
                    <a:pt x="500" y="231"/>
                  </a:cubicBezTo>
                  <a:cubicBezTo>
                    <a:pt x="501" y="229"/>
                    <a:pt x="504" y="228"/>
                    <a:pt x="506" y="227"/>
                  </a:cubicBezTo>
                  <a:cubicBezTo>
                    <a:pt x="507" y="227"/>
                    <a:pt x="507" y="227"/>
                    <a:pt x="507" y="227"/>
                  </a:cubicBezTo>
                  <a:cubicBezTo>
                    <a:pt x="507" y="227"/>
                    <a:pt x="507" y="226"/>
                    <a:pt x="507" y="225"/>
                  </a:cubicBezTo>
                  <a:cubicBezTo>
                    <a:pt x="508" y="224"/>
                    <a:pt x="508" y="222"/>
                    <a:pt x="510" y="221"/>
                  </a:cubicBezTo>
                  <a:cubicBezTo>
                    <a:pt x="510" y="221"/>
                    <a:pt x="510" y="221"/>
                    <a:pt x="510" y="220"/>
                  </a:cubicBezTo>
                  <a:cubicBezTo>
                    <a:pt x="511" y="219"/>
                    <a:pt x="511" y="217"/>
                    <a:pt x="514" y="217"/>
                  </a:cubicBezTo>
                  <a:cubicBezTo>
                    <a:pt x="514" y="217"/>
                    <a:pt x="515" y="216"/>
                    <a:pt x="515" y="216"/>
                  </a:cubicBezTo>
                  <a:cubicBezTo>
                    <a:pt x="516" y="215"/>
                    <a:pt x="517" y="213"/>
                    <a:pt x="519" y="213"/>
                  </a:cubicBezTo>
                  <a:cubicBezTo>
                    <a:pt x="519" y="213"/>
                    <a:pt x="520" y="213"/>
                    <a:pt x="520" y="212"/>
                  </a:cubicBezTo>
                  <a:cubicBezTo>
                    <a:pt x="520" y="212"/>
                    <a:pt x="520" y="211"/>
                    <a:pt x="520" y="211"/>
                  </a:cubicBezTo>
                  <a:cubicBezTo>
                    <a:pt x="519" y="210"/>
                    <a:pt x="519" y="208"/>
                    <a:pt x="519" y="206"/>
                  </a:cubicBezTo>
                  <a:cubicBezTo>
                    <a:pt x="520" y="204"/>
                    <a:pt x="522" y="201"/>
                    <a:pt x="524" y="201"/>
                  </a:cubicBezTo>
                  <a:cubicBezTo>
                    <a:pt x="524" y="200"/>
                    <a:pt x="524" y="200"/>
                    <a:pt x="524" y="200"/>
                  </a:cubicBezTo>
                  <a:cubicBezTo>
                    <a:pt x="524" y="200"/>
                    <a:pt x="524" y="200"/>
                    <a:pt x="524" y="200"/>
                  </a:cubicBezTo>
                  <a:cubicBezTo>
                    <a:pt x="523" y="199"/>
                    <a:pt x="523" y="199"/>
                    <a:pt x="523" y="199"/>
                  </a:cubicBezTo>
                  <a:cubicBezTo>
                    <a:pt x="518" y="196"/>
                    <a:pt x="513" y="192"/>
                    <a:pt x="514" y="188"/>
                  </a:cubicBezTo>
                  <a:cubicBezTo>
                    <a:pt x="514" y="187"/>
                    <a:pt x="514" y="185"/>
                    <a:pt x="514" y="183"/>
                  </a:cubicBezTo>
                  <a:cubicBezTo>
                    <a:pt x="513" y="181"/>
                    <a:pt x="513" y="178"/>
                    <a:pt x="514" y="176"/>
                  </a:cubicBezTo>
                  <a:cubicBezTo>
                    <a:pt x="514" y="175"/>
                    <a:pt x="514" y="170"/>
                    <a:pt x="514" y="168"/>
                  </a:cubicBezTo>
                  <a:cubicBezTo>
                    <a:pt x="513" y="167"/>
                    <a:pt x="513" y="167"/>
                    <a:pt x="513" y="167"/>
                  </a:cubicBezTo>
                  <a:cubicBezTo>
                    <a:pt x="513" y="165"/>
                    <a:pt x="514" y="162"/>
                    <a:pt x="515" y="160"/>
                  </a:cubicBezTo>
                  <a:cubicBezTo>
                    <a:pt x="515" y="158"/>
                    <a:pt x="516" y="157"/>
                    <a:pt x="516" y="154"/>
                  </a:cubicBezTo>
                  <a:cubicBezTo>
                    <a:pt x="517" y="150"/>
                    <a:pt x="511" y="145"/>
                    <a:pt x="508" y="144"/>
                  </a:cubicBezTo>
                  <a:cubicBezTo>
                    <a:pt x="506" y="143"/>
                    <a:pt x="506" y="141"/>
                    <a:pt x="506" y="140"/>
                  </a:cubicBezTo>
                  <a:cubicBezTo>
                    <a:pt x="505" y="138"/>
                    <a:pt x="507" y="135"/>
                    <a:pt x="511" y="132"/>
                  </a:cubicBezTo>
                  <a:cubicBezTo>
                    <a:pt x="515" y="128"/>
                    <a:pt x="516" y="117"/>
                    <a:pt x="516" y="114"/>
                  </a:cubicBezTo>
                  <a:cubicBezTo>
                    <a:pt x="515" y="113"/>
                    <a:pt x="508" y="111"/>
                    <a:pt x="504" y="111"/>
                  </a:cubicBezTo>
                  <a:cubicBezTo>
                    <a:pt x="504" y="111"/>
                    <a:pt x="504" y="111"/>
                    <a:pt x="504" y="111"/>
                  </a:cubicBezTo>
                  <a:cubicBezTo>
                    <a:pt x="500" y="112"/>
                    <a:pt x="485" y="111"/>
                    <a:pt x="482" y="110"/>
                  </a:cubicBezTo>
                  <a:cubicBezTo>
                    <a:pt x="480" y="110"/>
                    <a:pt x="479" y="112"/>
                    <a:pt x="478" y="114"/>
                  </a:cubicBezTo>
                  <a:cubicBezTo>
                    <a:pt x="478" y="116"/>
                    <a:pt x="478" y="116"/>
                    <a:pt x="478" y="116"/>
                  </a:cubicBezTo>
                  <a:cubicBezTo>
                    <a:pt x="477" y="117"/>
                    <a:pt x="477" y="118"/>
                    <a:pt x="476" y="119"/>
                  </a:cubicBezTo>
                  <a:cubicBezTo>
                    <a:pt x="474" y="122"/>
                    <a:pt x="472" y="126"/>
                    <a:pt x="470" y="131"/>
                  </a:cubicBezTo>
                  <a:cubicBezTo>
                    <a:pt x="468" y="139"/>
                    <a:pt x="460" y="142"/>
                    <a:pt x="456" y="143"/>
                  </a:cubicBezTo>
                  <a:cubicBezTo>
                    <a:pt x="455" y="144"/>
                    <a:pt x="455" y="144"/>
                    <a:pt x="454" y="144"/>
                  </a:cubicBezTo>
                  <a:cubicBezTo>
                    <a:pt x="452" y="145"/>
                    <a:pt x="451" y="147"/>
                    <a:pt x="450" y="149"/>
                  </a:cubicBezTo>
                  <a:cubicBezTo>
                    <a:pt x="450" y="150"/>
                    <a:pt x="450" y="150"/>
                    <a:pt x="450" y="151"/>
                  </a:cubicBezTo>
                  <a:cubicBezTo>
                    <a:pt x="451" y="152"/>
                    <a:pt x="451" y="151"/>
                    <a:pt x="452" y="151"/>
                  </a:cubicBezTo>
                  <a:cubicBezTo>
                    <a:pt x="454" y="151"/>
                    <a:pt x="455" y="151"/>
                    <a:pt x="456" y="152"/>
                  </a:cubicBezTo>
                  <a:cubicBezTo>
                    <a:pt x="457" y="152"/>
                    <a:pt x="457" y="153"/>
                    <a:pt x="458" y="155"/>
                  </a:cubicBezTo>
                  <a:cubicBezTo>
                    <a:pt x="458" y="157"/>
                    <a:pt x="457" y="162"/>
                    <a:pt x="455" y="163"/>
                  </a:cubicBezTo>
                  <a:cubicBezTo>
                    <a:pt x="455" y="164"/>
                    <a:pt x="455" y="164"/>
                    <a:pt x="456" y="164"/>
                  </a:cubicBezTo>
                  <a:cubicBezTo>
                    <a:pt x="456" y="165"/>
                    <a:pt x="457" y="168"/>
                    <a:pt x="454" y="170"/>
                  </a:cubicBezTo>
                  <a:cubicBezTo>
                    <a:pt x="452" y="171"/>
                    <a:pt x="451" y="173"/>
                    <a:pt x="451" y="174"/>
                  </a:cubicBezTo>
                  <a:cubicBezTo>
                    <a:pt x="451" y="174"/>
                    <a:pt x="451" y="174"/>
                    <a:pt x="451" y="174"/>
                  </a:cubicBezTo>
                  <a:cubicBezTo>
                    <a:pt x="451" y="175"/>
                    <a:pt x="454" y="176"/>
                    <a:pt x="456" y="176"/>
                  </a:cubicBezTo>
                  <a:cubicBezTo>
                    <a:pt x="459" y="177"/>
                    <a:pt x="462" y="178"/>
                    <a:pt x="463" y="179"/>
                  </a:cubicBezTo>
                  <a:cubicBezTo>
                    <a:pt x="466" y="180"/>
                    <a:pt x="467" y="183"/>
                    <a:pt x="467" y="185"/>
                  </a:cubicBezTo>
                  <a:cubicBezTo>
                    <a:pt x="468" y="186"/>
                    <a:pt x="468" y="187"/>
                    <a:pt x="469" y="189"/>
                  </a:cubicBezTo>
                  <a:cubicBezTo>
                    <a:pt x="470" y="190"/>
                    <a:pt x="471" y="190"/>
                    <a:pt x="472" y="190"/>
                  </a:cubicBezTo>
                  <a:cubicBezTo>
                    <a:pt x="473" y="190"/>
                    <a:pt x="475" y="190"/>
                    <a:pt x="476" y="192"/>
                  </a:cubicBezTo>
                  <a:cubicBezTo>
                    <a:pt x="477" y="193"/>
                    <a:pt x="476" y="195"/>
                    <a:pt x="475" y="198"/>
                  </a:cubicBezTo>
                  <a:cubicBezTo>
                    <a:pt x="474" y="200"/>
                    <a:pt x="470" y="206"/>
                    <a:pt x="467" y="206"/>
                  </a:cubicBezTo>
                  <a:cubicBezTo>
                    <a:pt x="467" y="206"/>
                    <a:pt x="467" y="206"/>
                    <a:pt x="467" y="206"/>
                  </a:cubicBezTo>
                  <a:cubicBezTo>
                    <a:pt x="465" y="206"/>
                    <a:pt x="462" y="204"/>
                    <a:pt x="456" y="198"/>
                  </a:cubicBezTo>
                  <a:cubicBezTo>
                    <a:pt x="454" y="197"/>
                    <a:pt x="453" y="196"/>
                    <a:pt x="452" y="195"/>
                  </a:cubicBezTo>
                  <a:cubicBezTo>
                    <a:pt x="451" y="194"/>
                    <a:pt x="447" y="193"/>
                    <a:pt x="444" y="191"/>
                  </a:cubicBezTo>
                  <a:cubicBezTo>
                    <a:pt x="440" y="190"/>
                    <a:pt x="437" y="189"/>
                    <a:pt x="434" y="188"/>
                  </a:cubicBezTo>
                  <a:cubicBezTo>
                    <a:pt x="432" y="186"/>
                    <a:pt x="430" y="186"/>
                    <a:pt x="428" y="185"/>
                  </a:cubicBezTo>
                  <a:cubicBezTo>
                    <a:pt x="426" y="185"/>
                    <a:pt x="423" y="184"/>
                    <a:pt x="419" y="181"/>
                  </a:cubicBezTo>
                  <a:cubicBezTo>
                    <a:pt x="414" y="178"/>
                    <a:pt x="410" y="176"/>
                    <a:pt x="401" y="176"/>
                  </a:cubicBezTo>
                  <a:cubicBezTo>
                    <a:pt x="398" y="176"/>
                    <a:pt x="398" y="176"/>
                    <a:pt x="398" y="176"/>
                  </a:cubicBezTo>
                  <a:cubicBezTo>
                    <a:pt x="393" y="176"/>
                    <a:pt x="388" y="175"/>
                    <a:pt x="385" y="175"/>
                  </a:cubicBezTo>
                  <a:cubicBezTo>
                    <a:pt x="382" y="174"/>
                    <a:pt x="380" y="174"/>
                    <a:pt x="379" y="174"/>
                  </a:cubicBezTo>
                  <a:cubicBezTo>
                    <a:pt x="376" y="175"/>
                    <a:pt x="375" y="173"/>
                    <a:pt x="374" y="172"/>
                  </a:cubicBezTo>
                  <a:cubicBezTo>
                    <a:pt x="373" y="170"/>
                    <a:pt x="372" y="169"/>
                    <a:pt x="370" y="168"/>
                  </a:cubicBezTo>
                  <a:cubicBezTo>
                    <a:pt x="368" y="167"/>
                    <a:pt x="366" y="166"/>
                    <a:pt x="365" y="165"/>
                  </a:cubicBezTo>
                  <a:cubicBezTo>
                    <a:pt x="362" y="164"/>
                    <a:pt x="359" y="163"/>
                    <a:pt x="358" y="163"/>
                  </a:cubicBezTo>
                  <a:cubicBezTo>
                    <a:pt x="357" y="164"/>
                    <a:pt x="357" y="165"/>
                    <a:pt x="357" y="166"/>
                  </a:cubicBezTo>
                  <a:cubicBezTo>
                    <a:pt x="357" y="167"/>
                    <a:pt x="358" y="169"/>
                    <a:pt x="360" y="169"/>
                  </a:cubicBezTo>
                  <a:cubicBezTo>
                    <a:pt x="363" y="169"/>
                    <a:pt x="365" y="170"/>
                    <a:pt x="365" y="172"/>
                  </a:cubicBezTo>
                  <a:cubicBezTo>
                    <a:pt x="366" y="172"/>
                    <a:pt x="366" y="172"/>
                    <a:pt x="368" y="172"/>
                  </a:cubicBezTo>
                  <a:cubicBezTo>
                    <a:pt x="372" y="172"/>
                    <a:pt x="374" y="173"/>
                    <a:pt x="376" y="174"/>
                  </a:cubicBezTo>
                  <a:cubicBezTo>
                    <a:pt x="377" y="176"/>
                    <a:pt x="378" y="177"/>
                    <a:pt x="378" y="180"/>
                  </a:cubicBezTo>
                  <a:cubicBezTo>
                    <a:pt x="377" y="182"/>
                    <a:pt x="380" y="186"/>
                    <a:pt x="382" y="187"/>
                  </a:cubicBezTo>
                  <a:cubicBezTo>
                    <a:pt x="384" y="189"/>
                    <a:pt x="384" y="191"/>
                    <a:pt x="384" y="193"/>
                  </a:cubicBezTo>
                  <a:cubicBezTo>
                    <a:pt x="383" y="195"/>
                    <a:pt x="380" y="197"/>
                    <a:pt x="377" y="197"/>
                  </a:cubicBezTo>
                  <a:cubicBezTo>
                    <a:pt x="373" y="197"/>
                    <a:pt x="372" y="197"/>
                    <a:pt x="371" y="198"/>
                  </a:cubicBezTo>
                  <a:cubicBezTo>
                    <a:pt x="373" y="200"/>
                    <a:pt x="372" y="201"/>
                    <a:pt x="372" y="202"/>
                  </a:cubicBezTo>
                  <a:cubicBezTo>
                    <a:pt x="371" y="203"/>
                    <a:pt x="370" y="204"/>
                    <a:pt x="368" y="204"/>
                  </a:cubicBezTo>
                  <a:cubicBezTo>
                    <a:pt x="366" y="204"/>
                    <a:pt x="365" y="204"/>
                    <a:pt x="363" y="203"/>
                  </a:cubicBezTo>
                  <a:cubicBezTo>
                    <a:pt x="361" y="202"/>
                    <a:pt x="360" y="201"/>
                    <a:pt x="359" y="199"/>
                  </a:cubicBezTo>
                  <a:cubicBezTo>
                    <a:pt x="359" y="197"/>
                    <a:pt x="360" y="195"/>
                    <a:pt x="362" y="194"/>
                  </a:cubicBezTo>
                  <a:cubicBezTo>
                    <a:pt x="361" y="193"/>
                    <a:pt x="359" y="192"/>
                    <a:pt x="356" y="191"/>
                  </a:cubicBezTo>
                  <a:cubicBezTo>
                    <a:pt x="355" y="191"/>
                    <a:pt x="349" y="195"/>
                    <a:pt x="346" y="197"/>
                  </a:cubicBezTo>
                  <a:cubicBezTo>
                    <a:pt x="343" y="198"/>
                    <a:pt x="342" y="199"/>
                    <a:pt x="340" y="200"/>
                  </a:cubicBezTo>
                  <a:cubicBezTo>
                    <a:pt x="339" y="200"/>
                    <a:pt x="336" y="200"/>
                    <a:pt x="333" y="200"/>
                  </a:cubicBezTo>
                  <a:cubicBezTo>
                    <a:pt x="329" y="199"/>
                    <a:pt x="325" y="199"/>
                    <a:pt x="321" y="200"/>
                  </a:cubicBezTo>
                  <a:cubicBezTo>
                    <a:pt x="317" y="201"/>
                    <a:pt x="316" y="203"/>
                    <a:pt x="315" y="205"/>
                  </a:cubicBezTo>
                  <a:cubicBezTo>
                    <a:pt x="313" y="206"/>
                    <a:pt x="312" y="208"/>
                    <a:pt x="310" y="208"/>
                  </a:cubicBezTo>
                  <a:cubicBezTo>
                    <a:pt x="309" y="207"/>
                    <a:pt x="307" y="207"/>
                    <a:pt x="305" y="207"/>
                  </a:cubicBezTo>
                  <a:cubicBezTo>
                    <a:pt x="304" y="207"/>
                    <a:pt x="303" y="208"/>
                    <a:pt x="302" y="208"/>
                  </a:cubicBezTo>
                  <a:cubicBezTo>
                    <a:pt x="298" y="208"/>
                    <a:pt x="295" y="207"/>
                    <a:pt x="294" y="206"/>
                  </a:cubicBezTo>
                  <a:cubicBezTo>
                    <a:pt x="291" y="205"/>
                    <a:pt x="291" y="203"/>
                    <a:pt x="291" y="202"/>
                  </a:cubicBezTo>
                  <a:cubicBezTo>
                    <a:pt x="292" y="200"/>
                    <a:pt x="294" y="199"/>
                    <a:pt x="297" y="199"/>
                  </a:cubicBezTo>
                  <a:cubicBezTo>
                    <a:pt x="298" y="199"/>
                    <a:pt x="298" y="199"/>
                    <a:pt x="298" y="199"/>
                  </a:cubicBezTo>
                  <a:cubicBezTo>
                    <a:pt x="299" y="199"/>
                    <a:pt x="299" y="199"/>
                    <a:pt x="299" y="199"/>
                  </a:cubicBezTo>
                  <a:cubicBezTo>
                    <a:pt x="299" y="199"/>
                    <a:pt x="299" y="199"/>
                    <a:pt x="299" y="199"/>
                  </a:cubicBezTo>
                  <a:cubicBezTo>
                    <a:pt x="297" y="197"/>
                    <a:pt x="298" y="194"/>
                    <a:pt x="300" y="192"/>
                  </a:cubicBezTo>
                  <a:cubicBezTo>
                    <a:pt x="296" y="193"/>
                    <a:pt x="290" y="196"/>
                    <a:pt x="289" y="196"/>
                  </a:cubicBezTo>
                  <a:cubicBezTo>
                    <a:pt x="289" y="197"/>
                    <a:pt x="289" y="197"/>
                    <a:pt x="289" y="198"/>
                  </a:cubicBezTo>
                  <a:cubicBezTo>
                    <a:pt x="289" y="200"/>
                    <a:pt x="289" y="202"/>
                    <a:pt x="286" y="203"/>
                  </a:cubicBezTo>
                  <a:cubicBezTo>
                    <a:pt x="286" y="203"/>
                    <a:pt x="285" y="204"/>
                    <a:pt x="284" y="204"/>
                  </a:cubicBezTo>
                  <a:cubicBezTo>
                    <a:pt x="283" y="204"/>
                    <a:pt x="282" y="202"/>
                    <a:pt x="281" y="201"/>
                  </a:cubicBezTo>
                  <a:cubicBezTo>
                    <a:pt x="281" y="201"/>
                    <a:pt x="280" y="200"/>
                    <a:pt x="280" y="200"/>
                  </a:cubicBezTo>
                  <a:cubicBezTo>
                    <a:pt x="280" y="200"/>
                    <a:pt x="280" y="200"/>
                    <a:pt x="279" y="200"/>
                  </a:cubicBezTo>
                  <a:cubicBezTo>
                    <a:pt x="274" y="200"/>
                    <a:pt x="259" y="204"/>
                    <a:pt x="256" y="207"/>
                  </a:cubicBezTo>
                  <a:cubicBezTo>
                    <a:pt x="254" y="210"/>
                    <a:pt x="251" y="211"/>
                    <a:pt x="248" y="212"/>
                  </a:cubicBezTo>
                  <a:cubicBezTo>
                    <a:pt x="247" y="212"/>
                    <a:pt x="246" y="213"/>
                    <a:pt x="246" y="213"/>
                  </a:cubicBezTo>
                  <a:cubicBezTo>
                    <a:pt x="245" y="216"/>
                    <a:pt x="242" y="216"/>
                    <a:pt x="238" y="217"/>
                  </a:cubicBezTo>
                  <a:cubicBezTo>
                    <a:pt x="236" y="217"/>
                    <a:pt x="233" y="218"/>
                    <a:pt x="232" y="218"/>
                  </a:cubicBezTo>
                  <a:cubicBezTo>
                    <a:pt x="231" y="219"/>
                    <a:pt x="231" y="221"/>
                    <a:pt x="231" y="223"/>
                  </a:cubicBezTo>
                  <a:cubicBezTo>
                    <a:pt x="231" y="225"/>
                    <a:pt x="231" y="227"/>
                    <a:pt x="231" y="229"/>
                  </a:cubicBezTo>
                  <a:cubicBezTo>
                    <a:pt x="230" y="232"/>
                    <a:pt x="224" y="233"/>
                    <a:pt x="216" y="233"/>
                  </a:cubicBezTo>
                  <a:cubicBezTo>
                    <a:pt x="211" y="233"/>
                    <a:pt x="211" y="233"/>
                    <a:pt x="211" y="233"/>
                  </a:cubicBezTo>
                  <a:cubicBezTo>
                    <a:pt x="211" y="233"/>
                    <a:pt x="210" y="233"/>
                    <a:pt x="210" y="233"/>
                  </a:cubicBezTo>
                  <a:cubicBezTo>
                    <a:pt x="210" y="233"/>
                    <a:pt x="210" y="233"/>
                    <a:pt x="210" y="233"/>
                  </a:cubicBezTo>
                  <a:cubicBezTo>
                    <a:pt x="206" y="233"/>
                    <a:pt x="204" y="230"/>
                    <a:pt x="203" y="227"/>
                  </a:cubicBezTo>
                  <a:cubicBezTo>
                    <a:pt x="202" y="226"/>
                    <a:pt x="201" y="224"/>
                    <a:pt x="200" y="224"/>
                  </a:cubicBezTo>
                  <a:cubicBezTo>
                    <a:pt x="199" y="224"/>
                    <a:pt x="198" y="223"/>
                    <a:pt x="197" y="222"/>
                  </a:cubicBezTo>
                  <a:cubicBezTo>
                    <a:pt x="196" y="220"/>
                    <a:pt x="197" y="218"/>
                    <a:pt x="199" y="214"/>
                  </a:cubicBezTo>
                  <a:cubicBezTo>
                    <a:pt x="200" y="212"/>
                    <a:pt x="201" y="212"/>
                    <a:pt x="203" y="212"/>
                  </a:cubicBezTo>
                  <a:cubicBezTo>
                    <a:pt x="204" y="212"/>
                    <a:pt x="205" y="212"/>
                    <a:pt x="207" y="210"/>
                  </a:cubicBezTo>
                  <a:cubicBezTo>
                    <a:pt x="210" y="209"/>
                    <a:pt x="213" y="209"/>
                    <a:pt x="215" y="210"/>
                  </a:cubicBezTo>
                  <a:cubicBezTo>
                    <a:pt x="215" y="210"/>
                    <a:pt x="215" y="210"/>
                    <a:pt x="215" y="210"/>
                  </a:cubicBezTo>
                  <a:cubicBezTo>
                    <a:pt x="215" y="209"/>
                    <a:pt x="215" y="209"/>
                    <a:pt x="214" y="208"/>
                  </a:cubicBezTo>
                  <a:cubicBezTo>
                    <a:pt x="212" y="206"/>
                    <a:pt x="210" y="204"/>
                    <a:pt x="209" y="201"/>
                  </a:cubicBezTo>
                  <a:cubicBezTo>
                    <a:pt x="209" y="200"/>
                    <a:pt x="206" y="198"/>
                    <a:pt x="202" y="198"/>
                  </a:cubicBezTo>
                  <a:cubicBezTo>
                    <a:pt x="200" y="198"/>
                    <a:pt x="199" y="198"/>
                    <a:pt x="198" y="199"/>
                  </a:cubicBezTo>
                  <a:cubicBezTo>
                    <a:pt x="195" y="199"/>
                    <a:pt x="192" y="200"/>
                    <a:pt x="188" y="199"/>
                  </a:cubicBezTo>
                  <a:cubicBezTo>
                    <a:pt x="191" y="201"/>
                    <a:pt x="190" y="203"/>
                    <a:pt x="190" y="205"/>
                  </a:cubicBezTo>
                  <a:cubicBezTo>
                    <a:pt x="190" y="206"/>
                    <a:pt x="190" y="206"/>
                    <a:pt x="190" y="207"/>
                  </a:cubicBezTo>
                  <a:cubicBezTo>
                    <a:pt x="192" y="211"/>
                    <a:pt x="188" y="217"/>
                    <a:pt x="186" y="221"/>
                  </a:cubicBezTo>
                  <a:cubicBezTo>
                    <a:pt x="185" y="221"/>
                    <a:pt x="185" y="222"/>
                    <a:pt x="185" y="222"/>
                  </a:cubicBezTo>
                  <a:cubicBezTo>
                    <a:pt x="186" y="222"/>
                    <a:pt x="187" y="222"/>
                    <a:pt x="187" y="222"/>
                  </a:cubicBezTo>
                  <a:cubicBezTo>
                    <a:pt x="188" y="222"/>
                    <a:pt x="188" y="222"/>
                    <a:pt x="188" y="222"/>
                  </a:cubicBezTo>
                  <a:cubicBezTo>
                    <a:pt x="189" y="222"/>
                    <a:pt x="191" y="222"/>
                    <a:pt x="192" y="223"/>
                  </a:cubicBezTo>
                  <a:cubicBezTo>
                    <a:pt x="194" y="226"/>
                    <a:pt x="194" y="230"/>
                    <a:pt x="194" y="233"/>
                  </a:cubicBezTo>
                  <a:cubicBezTo>
                    <a:pt x="194" y="234"/>
                    <a:pt x="194" y="234"/>
                    <a:pt x="194" y="234"/>
                  </a:cubicBezTo>
                  <a:cubicBezTo>
                    <a:pt x="194" y="237"/>
                    <a:pt x="193" y="239"/>
                    <a:pt x="192" y="240"/>
                  </a:cubicBezTo>
                  <a:cubicBezTo>
                    <a:pt x="191" y="241"/>
                    <a:pt x="190" y="242"/>
                    <a:pt x="190" y="243"/>
                  </a:cubicBezTo>
                  <a:cubicBezTo>
                    <a:pt x="190" y="245"/>
                    <a:pt x="189" y="246"/>
                    <a:pt x="188" y="246"/>
                  </a:cubicBezTo>
                  <a:cubicBezTo>
                    <a:pt x="187" y="246"/>
                    <a:pt x="186" y="245"/>
                    <a:pt x="185" y="245"/>
                  </a:cubicBezTo>
                  <a:cubicBezTo>
                    <a:pt x="185" y="245"/>
                    <a:pt x="185" y="244"/>
                    <a:pt x="184" y="244"/>
                  </a:cubicBezTo>
                  <a:cubicBezTo>
                    <a:pt x="184" y="245"/>
                    <a:pt x="183" y="245"/>
                    <a:pt x="183" y="245"/>
                  </a:cubicBezTo>
                  <a:cubicBezTo>
                    <a:pt x="181" y="245"/>
                    <a:pt x="179" y="243"/>
                    <a:pt x="178" y="240"/>
                  </a:cubicBezTo>
                  <a:cubicBezTo>
                    <a:pt x="178" y="239"/>
                    <a:pt x="175" y="239"/>
                    <a:pt x="174" y="239"/>
                  </a:cubicBezTo>
                  <a:cubicBezTo>
                    <a:pt x="172" y="239"/>
                    <a:pt x="170" y="239"/>
                    <a:pt x="168" y="239"/>
                  </a:cubicBezTo>
                  <a:cubicBezTo>
                    <a:pt x="166" y="238"/>
                    <a:pt x="165" y="238"/>
                    <a:pt x="163" y="241"/>
                  </a:cubicBezTo>
                  <a:cubicBezTo>
                    <a:pt x="161" y="245"/>
                    <a:pt x="155" y="246"/>
                    <a:pt x="152" y="247"/>
                  </a:cubicBezTo>
                  <a:cubicBezTo>
                    <a:pt x="151" y="247"/>
                    <a:pt x="148" y="249"/>
                    <a:pt x="146" y="251"/>
                  </a:cubicBezTo>
                  <a:cubicBezTo>
                    <a:pt x="144" y="252"/>
                    <a:pt x="143" y="253"/>
                    <a:pt x="142" y="254"/>
                  </a:cubicBezTo>
                  <a:cubicBezTo>
                    <a:pt x="141" y="255"/>
                    <a:pt x="141" y="255"/>
                    <a:pt x="141" y="256"/>
                  </a:cubicBezTo>
                  <a:cubicBezTo>
                    <a:pt x="140" y="258"/>
                    <a:pt x="141" y="259"/>
                    <a:pt x="143" y="261"/>
                  </a:cubicBezTo>
                  <a:cubicBezTo>
                    <a:pt x="147" y="265"/>
                    <a:pt x="149" y="268"/>
                    <a:pt x="148" y="272"/>
                  </a:cubicBezTo>
                  <a:cubicBezTo>
                    <a:pt x="148" y="275"/>
                    <a:pt x="143" y="275"/>
                    <a:pt x="142" y="275"/>
                  </a:cubicBezTo>
                  <a:cubicBezTo>
                    <a:pt x="141" y="275"/>
                    <a:pt x="133" y="275"/>
                    <a:pt x="131" y="272"/>
                  </a:cubicBezTo>
                  <a:cubicBezTo>
                    <a:pt x="130" y="271"/>
                    <a:pt x="126" y="270"/>
                    <a:pt x="123" y="270"/>
                  </a:cubicBezTo>
                  <a:cubicBezTo>
                    <a:pt x="122" y="270"/>
                    <a:pt x="122" y="270"/>
                    <a:pt x="121" y="270"/>
                  </a:cubicBezTo>
                  <a:cubicBezTo>
                    <a:pt x="121" y="270"/>
                    <a:pt x="121" y="270"/>
                    <a:pt x="121" y="270"/>
                  </a:cubicBezTo>
                  <a:cubicBezTo>
                    <a:pt x="119" y="270"/>
                    <a:pt x="117" y="268"/>
                    <a:pt x="114" y="266"/>
                  </a:cubicBezTo>
                  <a:cubicBezTo>
                    <a:pt x="112" y="264"/>
                    <a:pt x="109" y="262"/>
                    <a:pt x="108" y="262"/>
                  </a:cubicBezTo>
                  <a:cubicBezTo>
                    <a:pt x="108" y="262"/>
                    <a:pt x="108" y="262"/>
                    <a:pt x="108" y="262"/>
                  </a:cubicBezTo>
                  <a:cubicBezTo>
                    <a:pt x="106" y="262"/>
                    <a:pt x="104" y="265"/>
                    <a:pt x="103" y="267"/>
                  </a:cubicBezTo>
                  <a:cubicBezTo>
                    <a:pt x="101" y="267"/>
                    <a:pt x="101" y="267"/>
                    <a:pt x="101" y="267"/>
                  </a:cubicBezTo>
                  <a:cubicBezTo>
                    <a:pt x="101" y="267"/>
                    <a:pt x="101" y="267"/>
                    <a:pt x="101" y="267"/>
                  </a:cubicBezTo>
                  <a:cubicBezTo>
                    <a:pt x="103" y="267"/>
                    <a:pt x="103" y="267"/>
                    <a:pt x="103" y="267"/>
                  </a:cubicBezTo>
                  <a:cubicBezTo>
                    <a:pt x="103" y="267"/>
                    <a:pt x="104" y="268"/>
                    <a:pt x="104" y="268"/>
                  </a:cubicBezTo>
                  <a:close/>
                  <a:moveTo>
                    <a:pt x="849" y="490"/>
                  </a:moveTo>
                  <a:cubicBezTo>
                    <a:pt x="850" y="489"/>
                    <a:pt x="852" y="488"/>
                    <a:pt x="855" y="487"/>
                  </a:cubicBezTo>
                  <a:cubicBezTo>
                    <a:pt x="860" y="485"/>
                    <a:pt x="868" y="482"/>
                    <a:pt x="871" y="477"/>
                  </a:cubicBezTo>
                  <a:cubicBezTo>
                    <a:pt x="873" y="472"/>
                    <a:pt x="879" y="468"/>
                    <a:pt x="884" y="464"/>
                  </a:cubicBezTo>
                  <a:cubicBezTo>
                    <a:pt x="890" y="459"/>
                    <a:pt x="897" y="455"/>
                    <a:pt x="901" y="448"/>
                  </a:cubicBezTo>
                  <a:cubicBezTo>
                    <a:pt x="903" y="445"/>
                    <a:pt x="905" y="441"/>
                    <a:pt x="907" y="437"/>
                  </a:cubicBezTo>
                  <a:cubicBezTo>
                    <a:pt x="911" y="429"/>
                    <a:pt x="913" y="424"/>
                    <a:pt x="917" y="424"/>
                  </a:cubicBezTo>
                  <a:cubicBezTo>
                    <a:pt x="917" y="424"/>
                    <a:pt x="917" y="424"/>
                    <a:pt x="917" y="424"/>
                  </a:cubicBezTo>
                  <a:cubicBezTo>
                    <a:pt x="918" y="425"/>
                    <a:pt x="919" y="425"/>
                    <a:pt x="920" y="427"/>
                  </a:cubicBezTo>
                  <a:cubicBezTo>
                    <a:pt x="921" y="434"/>
                    <a:pt x="915" y="460"/>
                    <a:pt x="906" y="468"/>
                  </a:cubicBezTo>
                  <a:cubicBezTo>
                    <a:pt x="901" y="472"/>
                    <a:pt x="895" y="475"/>
                    <a:pt x="889" y="477"/>
                  </a:cubicBezTo>
                  <a:cubicBezTo>
                    <a:pt x="884" y="479"/>
                    <a:pt x="878" y="481"/>
                    <a:pt x="878" y="484"/>
                  </a:cubicBezTo>
                  <a:cubicBezTo>
                    <a:pt x="878" y="491"/>
                    <a:pt x="862" y="494"/>
                    <a:pt x="855" y="494"/>
                  </a:cubicBezTo>
                  <a:cubicBezTo>
                    <a:pt x="852" y="494"/>
                    <a:pt x="850" y="494"/>
                    <a:pt x="849" y="493"/>
                  </a:cubicBezTo>
                  <a:cubicBezTo>
                    <a:pt x="849" y="492"/>
                    <a:pt x="849" y="491"/>
                    <a:pt x="849" y="4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0" name="Freeform 1148"/>
            <p:cNvSpPr>
              <a:spLocks/>
            </p:cNvSpPr>
            <p:nvPr/>
          </p:nvSpPr>
          <p:spPr bwMode="auto">
            <a:xfrm>
              <a:off x="4790" y="1671"/>
              <a:ext cx="25" cy="109"/>
            </a:xfrm>
            <a:custGeom>
              <a:avLst/>
              <a:gdLst>
                <a:gd name="T0" fmla="*/ 5 w 26"/>
                <a:gd name="T1" fmla="*/ 42 h 114"/>
                <a:gd name="T2" fmla="*/ 5 w 26"/>
                <a:gd name="T3" fmla="*/ 65 h 114"/>
                <a:gd name="T4" fmla="*/ 4 w 26"/>
                <a:gd name="T5" fmla="*/ 85 h 114"/>
                <a:gd name="T6" fmla="*/ 3 w 26"/>
                <a:gd name="T7" fmla="*/ 105 h 114"/>
                <a:gd name="T8" fmla="*/ 2 w 26"/>
                <a:gd name="T9" fmla="*/ 114 h 114"/>
                <a:gd name="T10" fmla="*/ 7 w 26"/>
                <a:gd name="T11" fmla="*/ 109 h 114"/>
                <a:gd name="T12" fmla="*/ 11 w 26"/>
                <a:gd name="T13" fmla="*/ 109 h 114"/>
                <a:gd name="T14" fmla="*/ 6 w 26"/>
                <a:gd name="T15" fmla="*/ 96 h 114"/>
                <a:gd name="T16" fmla="*/ 7 w 26"/>
                <a:gd name="T17" fmla="*/ 85 h 114"/>
                <a:gd name="T18" fmla="*/ 9 w 26"/>
                <a:gd name="T19" fmla="*/ 77 h 114"/>
                <a:gd name="T20" fmla="*/ 16 w 26"/>
                <a:gd name="T21" fmla="*/ 70 h 114"/>
                <a:gd name="T22" fmla="*/ 25 w 26"/>
                <a:gd name="T23" fmla="*/ 74 h 114"/>
                <a:gd name="T24" fmla="*/ 26 w 26"/>
                <a:gd name="T25" fmla="*/ 75 h 114"/>
                <a:gd name="T26" fmla="*/ 26 w 26"/>
                <a:gd name="T27" fmla="*/ 75 h 114"/>
                <a:gd name="T28" fmla="*/ 20 w 26"/>
                <a:gd name="T29" fmla="*/ 57 h 114"/>
                <a:gd name="T30" fmla="*/ 14 w 26"/>
                <a:gd name="T31" fmla="*/ 35 h 114"/>
                <a:gd name="T32" fmla="*/ 14 w 26"/>
                <a:gd name="T33" fmla="*/ 21 h 114"/>
                <a:gd name="T34" fmla="*/ 13 w 26"/>
                <a:gd name="T35" fmla="*/ 12 h 114"/>
                <a:gd name="T36" fmla="*/ 7 w 26"/>
                <a:gd name="T37" fmla="*/ 0 h 114"/>
                <a:gd name="T38" fmla="*/ 7 w 26"/>
                <a:gd name="T39" fmla="*/ 2 h 114"/>
                <a:gd name="T40" fmla="*/ 2 w 26"/>
                <a:gd name="T41" fmla="*/ 10 h 114"/>
                <a:gd name="T42" fmla="*/ 1 w 26"/>
                <a:gd name="T43" fmla="*/ 10 h 114"/>
                <a:gd name="T44" fmla="*/ 1 w 26"/>
                <a:gd name="T45" fmla="*/ 13 h 114"/>
                <a:gd name="T46" fmla="*/ 1 w 26"/>
                <a:gd name="T47" fmla="*/ 21 h 114"/>
                <a:gd name="T48" fmla="*/ 5 w 26"/>
                <a:gd name="T49" fmla="*/ 4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14">
                  <a:moveTo>
                    <a:pt x="5" y="42"/>
                  </a:moveTo>
                  <a:cubicBezTo>
                    <a:pt x="6" y="45"/>
                    <a:pt x="6" y="53"/>
                    <a:pt x="5" y="65"/>
                  </a:cubicBezTo>
                  <a:cubicBezTo>
                    <a:pt x="4" y="73"/>
                    <a:pt x="3" y="83"/>
                    <a:pt x="4" y="85"/>
                  </a:cubicBezTo>
                  <a:cubicBezTo>
                    <a:pt x="5" y="89"/>
                    <a:pt x="5" y="95"/>
                    <a:pt x="3" y="105"/>
                  </a:cubicBezTo>
                  <a:cubicBezTo>
                    <a:pt x="2" y="108"/>
                    <a:pt x="2" y="111"/>
                    <a:pt x="2" y="114"/>
                  </a:cubicBezTo>
                  <a:cubicBezTo>
                    <a:pt x="2" y="112"/>
                    <a:pt x="4" y="109"/>
                    <a:pt x="7" y="109"/>
                  </a:cubicBezTo>
                  <a:cubicBezTo>
                    <a:pt x="9" y="108"/>
                    <a:pt x="10" y="109"/>
                    <a:pt x="11" y="109"/>
                  </a:cubicBezTo>
                  <a:cubicBezTo>
                    <a:pt x="9" y="107"/>
                    <a:pt x="7" y="102"/>
                    <a:pt x="6" y="96"/>
                  </a:cubicBezTo>
                  <a:cubicBezTo>
                    <a:pt x="4" y="93"/>
                    <a:pt x="6" y="89"/>
                    <a:pt x="7" y="85"/>
                  </a:cubicBezTo>
                  <a:cubicBezTo>
                    <a:pt x="8" y="83"/>
                    <a:pt x="9" y="80"/>
                    <a:pt x="9" y="77"/>
                  </a:cubicBezTo>
                  <a:cubicBezTo>
                    <a:pt x="9" y="73"/>
                    <a:pt x="12" y="70"/>
                    <a:pt x="16" y="70"/>
                  </a:cubicBezTo>
                  <a:cubicBezTo>
                    <a:pt x="19" y="70"/>
                    <a:pt x="23" y="72"/>
                    <a:pt x="25" y="74"/>
                  </a:cubicBezTo>
                  <a:cubicBezTo>
                    <a:pt x="26" y="75"/>
                    <a:pt x="26" y="75"/>
                    <a:pt x="26" y="75"/>
                  </a:cubicBezTo>
                  <a:cubicBezTo>
                    <a:pt x="26" y="75"/>
                    <a:pt x="26" y="75"/>
                    <a:pt x="26" y="75"/>
                  </a:cubicBezTo>
                  <a:cubicBezTo>
                    <a:pt x="25" y="73"/>
                    <a:pt x="23" y="67"/>
                    <a:pt x="20" y="57"/>
                  </a:cubicBezTo>
                  <a:cubicBezTo>
                    <a:pt x="18" y="49"/>
                    <a:pt x="16" y="39"/>
                    <a:pt x="14" y="35"/>
                  </a:cubicBezTo>
                  <a:cubicBezTo>
                    <a:pt x="12" y="30"/>
                    <a:pt x="13" y="25"/>
                    <a:pt x="14" y="21"/>
                  </a:cubicBezTo>
                  <a:cubicBezTo>
                    <a:pt x="15" y="16"/>
                    <a:pt x="16" y="13"/>
                    <a:pt x="13" y="12"/>
                  </a:cubicBezTo>
                  <a:cubicBezTo>
                    <a:pt x="9" y="8"/>
                    <a:pt x="8" y="4"/>
                    <a:pt x="7" y="0"/>
                  </a:cubicBezTo>
                  <a:cubicBezTo>
                    <a:pt x="7" y="1"/>
                    <a:pt x="7" y="2"/>
                    <a:pt x="7" y="2"/>
                  </a:cubicBezTo>
                  <a:cubicBezTo>
                    <a:pt x="7" y="5"/>
                    <a:pt x="7" y="10"/>
                    <a:pt x="2" y="10"/>
                  </a:cubicBezTo>
                  <a:cubicBezTo>
                    <a:pt x="1" y="10"/>
                    <a:pt x="1" y="10"/>
                    <a:pt x="1" y="10"/>
                  </a:cubicBezTo>
                  <a:cubicBezTo>
                    <a:pt x="1" y="11"/>
                    <a:pt x="1" y="12"/>
                    <a:pt x="1" y="13"/>
                  </a:cubicBezTo>
                  <a:cubicBezTo>
                    <a:pt x="2" y="15"/>
                    <a:pt x="2" y="18"/>
                    <a:pt x="1" y="21"/>
                  </a:cubicBezTo>
                  <a:cubicBezTo>
                    <a:pt x="0" y="27"/>
                    <a:pt x="2" y="36"/>
                    <a:pt x="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1" name="Freeform 1149"/>
            <p:cNvSpPr>
              <a:spLocks/>
            </p:cNvSpPr>
            <p:nvPr/>
          </p:nvSpPr>
          <p:spPr bwMode="auto">
            <a:xfrm>
              <a:off x="3824" y="1256"/>
              <a:ext cx="190" cy="130"/>
            </a:xfrm>
            <a:custGeom>
              <a:avLst/>
              <a:gdLst>
                <a:gd name="T0" fmla="*/ 10 w 199"/>
                <a:gd name="T1" fmla="*/ 115 h 136"/>
                <a:gd name="T2" fmla="*/ 13 w 199"/>
                <a:gd name="T3" fmla="*/ 121 h 136"/>
                <a:gd name="T4" fmla="*/ 15 w 199"/>
                <a:gd name="T5" fmla="*/ 124 h 136"/>
                <a:gd name="T6" fmla="*/ 15 w 199"/>
                <a:gd name="T7" fmla="*/ 119 h 136"/>
                <a:gd name="T8" fmla="*/ 28 w 199"/>
                <a:gd name="T9" fmla="*/ 124 h 136"/>
                <a:gd name="T10" fmla="*/ 26 w 199"/>
                <a:gd name="T11" fmla="*/ 130 h 136"/>
                <a:gd name="T12" fmla="*/ 47 w 199"/>
                <a:gd name="T13" fmla="*/ 134 h 136"/>
                <a:gd name="T14" fmla="*/ 67 w 199"/>
                <a:gd name="T15" fmla="*/ 135 h 136"/>
                <a:gd name="T16" fmla="*/ 52 w 199"/>
                <a:gd name="T17" fmla="*/ 123 h 136"/>
                <a:gd name="T18" fmla="*/ 49 w 199"/>
                <a:gd name="T19" fmla="*/ 96 h 136"/>
                <a:gd name="T20" fmla="*/ 58 w 199"/>
                <a:gd name="T21" fmla="*/ 83 h 136"/>
                <a:gd name="T22" fmla="*/ 69 w 199"/>
                <a:gd name="T23" fmla="*/ 71 h 136"/>
                <a:gd name="T24" fmla="*/ 70 w 199"/>
                <a:gd name="T25" fmla="*/ 69 h 136"/>
                <a:gd name="T26" fmla="*/ 79 w 199"/>
                <a:gd name="T27" fmla="*/ 60 h 136"/>
                <a:gd name="T28" fmla="*/ 80 w 199"/>
                <a:gd name="T29" fmla="*/ 52 h 136"/>
                <a:gd name="T30" fmla="*/ 91 w 199"/>
                <a:gd name="T31" fmla="*/ 49 h 136"/>
                <a:gd name="T32" fmla="*/ 106 w 199"/>
                <a:gd name="T33" fmla="*/ 43 h 136"/>
                <a:gd name="T34" fmla="*/ 199 w 199"/>
                <a:gd name="T35" fmla="*/ 4 h 136"/>
                <a:gd name="T36" fmla="*/ 191 w 199"/>
                <a:gd name="T37" fmla="*/ 0 h 136"/>
                <a:gd name="T38" fmla="*/ 154 w 199"/>
                <a:gd name="T39" fmla="*/ 11 h 136"/>
                <a:gd name="T40" fmla="*/ 131 w 199"/>
                <a:gd name="T41" fmla="*/ 17 h 136"/>
                <a:gd name="T42" fmla="*/ 114 w 199"/>
                <a:gd name="T43" fmla="*/ 16 h 136"/>
                <a:gd name="T44" fmla="*/ 107 w 199"/>
                <a:gd name="T45" fmla="*/ 19 h 136"/>
                <a:gd name="T46" fmla="*/ 93 w 199"/>
                <a:gd name="T47" fmla="*/ 23 h 136"/>
                <a:gd name="T48" fmla="*/ 80 w 199"/>
                <a:gd name="T49" fmla="*/ 28 h 136"/>
                <a:gd name="T50" fmla="*/ 72 w 199"/>
                <a:gd name="T51" fmla="*/ 33 h 136"/>
                <a:gd name="T52" fmla="*/ 59 w 199"/>
                <a:gd name="T53" fmla="*/ 37 h 136"/>
                <a:gd name="T54" fmla="*/ 59 w 199"/>
                <a:gd name="T55" fmla="*/ 42 h 136"/>
                <a:gd name="T56" fmla="*/ 55 w 199"/>
                <a:gd name="T57" fmla="*/ 50 h 136"/>
                <a:gd name="T58" fmla="*/ 54 w 199"/>
                <a:gd name="T59" fmla="*/ 52 h 136"/>
                <a:gd name="T60" fmla="*/ 49 w 199"/>
                <a:gd name="T61" fmla="*/ 57 h 136"/>
                <a:gd name="T62" fmla="*/ 39 w 199"/>
                <a:gd name="T63" fmla="*/ 65 h 136"/>
                <a:gd name="T64" fmla="*/ 35 w 199"/>
                <a:gd name="T65" fmla="*/ 68 h 136"/>
                <a:gd name="T66" fmla="*/ 41 w 199"/>
                <a:gd name="T67" fmla="*/ 71 h 136"/>
                <a:gd name="T68" fmla="*/ 36 w 199"/>
                <a:gd name="T69" fmla="*/ 77 h 136"/>
                <a:gd name="T70" fmla="*/ 28 w 199"/>
                <a:gd name="T71" fmla="*/ 83 h 136"/>
                <a:gd name="T72" fmla="*/ 24 w 199"/>
                <a:gd name="T73" fmla="*/ 88 h 136"/>
                <a:gd name="T74" fmla="*/ 21 w 199"/>
                <a:gd name="T75" fmla="*/ 96 h 136"/>
                <a:gd name="T76" fmla="*/ 15 w 199"/>
                <a:gd name="T77" fmla="*/ 103 h 136"/>
                <a:gd name="T78" fmla="*/ 1 w 199"/>
                <a:gd name="T79" fmla="*/ 110 h 136"/>
                <a:gd name="T80" fmla="*/ 8 w 199"/>
                <a:gd name="T81" fmla="*/ 1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36">
                  <a:moveTo>
                    <a:pt x="8" y="114"/>
                  </a:moveTo>
                  <a:cubicBezTo>
                    <a:pt x="9" y="115"/>
                    <a:pt x="9" y="115"/>
                    <a:pt x="10" y="115"/>
                  </a:cubicBezTo>
                  <a:cubicBezTo>
                    <a:pt x="11" y="115"/>
                    <a:pt x="13" y="115"/>
                    <a:pt x="14" y="116"/>
                  </a:cubicBezTo>
                  <a:cubicBezTo>
                    <a:pt x="15" y="118"/>
                    <a:pt x="14" y="119"/>
                    <a:pt x="13" y="121"/>
                  </a:cubicBezTo>
                  <a:cubicBezTo>
                    <a:pt x="13" y="123"/>
                    <a:pt x="13" y="123"/>
                    <a:pt x="13" y="123"/>
                  </a:cubicBezTo>
                  <a:cubicBezTo>
                    <a:pt x="14" y="124"/>
                    <a:pt x="15" y="124"/>
                    <a:pt x="15" y="124"/>
                  </a:cubicBezTo>
                  <a:cubicBezTo>
                    <a:pt x="15" y="124"/>
                    <a:pt x="15" y="123"/>
                    <a:pt x="15" y="122"/>
                  </a:cubicBezTo>
                  <a:cubicBezTo>
                    <a:pt x="14" y="120"/>
                    <a:pt x="14" y="119"/>
                    <a:pt x="15" y="119"/>
                  </a:cubicBezTo>
                  <a:cubicBezTo>
                    <a:pt x="15" y="118"/>
                    <a:pt x="16" y="117"/>
                    <a:pt x="17" y="117"/>
                  </a:cubicBezTo>
                  <a:cubicBezTo>
                    <a:pt x="21" y="117"/>
                    <a:pt x="27" y="120"/>
                    <a:pt x="28" y="124"/>
                  </a:cubicBezTo>
                  <a:cubicBezTo>
                    <a:pt x="29" y="126"/>
                    <a:pt x="28" y="128"/>
                    <a:pt x="27" y="129"/>
                  </a:cubicBezTo>
                  <a:cubicBezTo>
                    <a:pt x="26" y="129"/>
                    <a:pt x="26" y="130"/>
                    <a:pt x="26" y="130"/>
                  </a:cubicBezTo>
                  <a:cubicBezTo>
                    <a:pt x="27" y="131"/>
                    <a:pt x="34" y="133"/>
                    <a:pt x="40" y="134"/>
                  </a:cubicBezTo>
                  <a:cubicBezTo>
                    <a:pt x="41" y="134"/>
                    <a:pt x="44" y="134"/>
                    <a:pt x="47" y="134"/>
                  </a:cubicBezTo>
                  <a:cubicBezTo>
                    <a:pt x="52" y="135"/>
                    <a:pt x="58" y="136"/>
                    <a:pt x="62" y="136"/>
                  </a:cubicBezTo>
                  <a:cubicBezTo>
                    <a:pt x="66" y="136"/>
                    <a:pt x="67" y="135"/>
                    <a:pt x="67" y="135"/>
                  </a:cubicBezTo>
                  <a:cubicBezTo>
                    <a:pt x="67" y="135"/>
                    <a:pt x="64" y="133"/>
                    <a:pt x="62" y="131"/>
                  </a:cubicBezTo>
                  <a:cubicBezTo>
                    <a:pt x="59" y="129"/>
                    <a:pt x="56" y="127"/>
                    <a:pt x="52" y="123"/>
                  </a:cubicBezTo>
                  <a:cubicBezTo>
                    <a:pt x="48" y="119"/>
                    <a:pt x="43" y="111"/>
                    <a:pt x="44" y="104"/>
                  </a:cubicBezTo>
                  <a:cubicBezTo>
                    <a:pt x="44" y="100"/>
                    <a:pt x="46" y="98"/>
                    <a:pt x="49" y="96"/>
                  </a:cubicBezTo>
                  <a:cubicBezTo>
                    <a:pt x="52" y="94"/>
                    <a:pt x="52" y="93"/>
                    <a:pt x="52" y="91"/>
                  </a:cubicBezTo>
                  <a:cubicBezTo>
                    <a:pt x="53" y="88"/>
                    <a:pt x="53" y="86"/>
                    <a:pt x="58" y="83"/>
                  </a:cubicBezTo>
                  <a:cubicBezTo>
                    <a:pt x="61" y="81"/>
                    <a:pt x="62" y="78"/>
                    <a:pt x="62" y="76"/>
                  </a:cubicBezTo>
                  <a:cubicBezTo>
                    <a:pt x="63" y="74"/>
                    <a:pt x="64" y="71"/>
                    <a:pt x="69" y="71"/>
                  </a:cubicBezTo>
                  <a:cubicBezTo>
                    <a:pt x="70" y="71"/>
                    <a:pt x="70" y="71"/>
                    <a:pt x="70" y="71"/>
                  </a:cubicBezTo>
                  <a:cubicBezTo>
                    <a:pt x="70" y="70"/>
                    <a:pt x="70" y="70"/>
                    <a:pt x="70" y="69"/>
                  </a:cubicBezTo>
                  <a:cubicBezTo>
                    <a:pt x="70" y="68"/>
                    <a:pt x="69" y="64"/>
                    <a:pt x="74" y="63"/>
                  </a:cubicBezTo>
                  <a:cubicBezTo>
                    <a:pt x="76" y="63"/>
                    <a:pt x="78" y="62"/>
                    <a:pt x="79" y="60"/>
                  </a:cubicBezTo>
                  <a:cubicBezTo>
                    <a:pt x="80" y="58"/>
                    <a:pt x="80" y="56"/>
                    <a:pt x="80" y="55"/>
                  </a:cubicBezTo>
                  <a:cubicBezTo>
                    <a:pt x="79" y="54"/>
                    <a:pt x="80" y="53"/>
                    <a:pt x="80" y="52"/>
                  </a:cubicBezTo>
                  <a:cubicBezTo>
                    <a:pt x="81" y="51"/>
                    <a:pt x="83" y="51"/>
                    <a:pt x="85" y="51"/>
                  </a:cubicBezTo>
                  <a:cubicBezTo>
                    <a:pt x="87" y="51"/>
                    <a:pt x="90" y="51"/>
                    <a:pt x="91" y="49"/>
                  </a:cubicBezTo>
                  <a:cubicBezTo>
                    <a:pt x="93" y="47"/>
                    <a:pt x="96" y="46"/>
                    <a:pt x="99" y="46"/>
                  </a:cubicBezTo>
                  <a:cubicBezTo>
                    <a:pt x="102" y="45"/>
                    <a:pt x="105" y="45"/>
                    <a:pt x="106" y="43"/>
                  </a:cubicBezTo>
                  <a:cubicBezTo>
                    <a:pt x="109" y="35"/>
                    <a:pt x="152" y="22"/>
                    <a:pt x="170" y="18"/>
                  </a:cubicBezTo>
                  <a:cubicBezTo>
                    <a:pt x="188" y="14"/>
                    <a:pt x="198" y="8"/>
                    <a:pt x="199" y="4"/>
                  </a:cubicBezTo>
                  <a:cubicBezTo>
                    <a:pt x="199" y="3"/>
                    <a:pt x="199" y="3"/>
                    <a:pt x="198" y="1"/>
                  </a:cubicBezTo>
                  <a:cubicBezTo>
                    <a:pt x="196" y="0"/>
                    <a:pt x="194" y="0"/>
                    <a:pt x="191" y="0"/>
                  </a:cubicBezTo>
                  <a:cubicBezTo>
                    <a:pt x="182" y="0"/>
                    <a:pt x="169" y="5"/>
                    <a:pt x="166" y="8"/>
                  </a:cubicBezTo>
                  <a:cubicBezTo>
                    <a:pt x="162" y="11"/>
                    <a:pt x="158" y="11"/>
                    <a:pt x="154" y="11"/>
                  </a:cubicBezTo>
                  <a:cubicBezTo>
                    <a:pt x="152" y="11"/>
                    <a:pt x="149" y="12"/>
                    <a:pt x="147" y="13"/>
                  </a:cubicBezTo>
                  <a:cubicBezTo>
                    <a:pt x="144" y="15"/>
                    <a:pt x="137" y="17"/>
                    <a:pt x="131" y="17"/>
                  </a:cubicBezTo>
                  <a:cubicBezTo>
                    <a:pt x="128" y="17"/>
                    <a:pt x="125" y="16"/>
                    <a:pt x="123" y="15"/>
                  </a:cubicBezTo>
                  <a:cubicBezTo>
                    <a:pt x="120" y="13"/>
                    <a:pt x="117" y="15"/>
                    <a:pt x="114" y="16"/>
                  </a:cubicBezTo>
                  <a:cubicBezTo>
                    <a:pt x="112" y="18"/>
                    <a:pt x="109" y="19"/>
                    <a:pt x="107" y="19"/>
                  </a:cubicBezTo>
                  <a:cubicBezTo>
                    <a:pt x="107" y="19"/>
                    <a:pt x="107" y="19"/>
                    <a:pt x="107" y="19"/>
                  </a:cubicBezTo>
                  <a:cubicBezTo>
                    <a:pt x="105" y="19"/>
                    <a:pt x="103" y="20"/>
                    <a:pt x="101" y="21"/>
                  </a:cubicBezTo>
                  <a:cubicBezTo>
                    <a:pt x="99" y="22"/>
                    <a:pt x="96" y="23"/>
                    <a:pt x="93" y="23"/>
                  </a:cubicBezTo>
                  <a:cubicBezTo>
                    <a:pt x="93" y="23"/>
                    <a:pt x="93" y="23"/>
                    <a:pt x="93" y="23"/>
                  </a:cubicBezTo>
                  <a:cubicBezTo>
                    <a:pt x="88" y="23"/>
                    <a:pt x="81" y="26"/>
                    <a:pt x="80" y="28"/>
                  </a:cubicBezTo>
                  <a:cubicBezTo>
                    <a:pt x="80" y="30"/>
                    <a:pt x="77" y="31"/>
                    <a:pt x="75" y="31"/>
                  </a:cubicBezTo>
                  <a:cubicBezTo>
                    <a:pt x="74" y="32"/>
                    <a:pt x="72" y="32"/>
                    <a:pt x="72" y="33"/>
                  </a:cubicBezTo>
                  <a:cubicBezTo>
                    <a:pt x="72" y="36"/>
                    <a:pt x="67" y="39"/>
                    <a:pt x="63" y="39"/>
                  </a:cubicBezTo>
                  <a:cubicBezTo>
                    <a:pt x="62" y="39"/>
                    <a:pt x="60" y="39"/>
                    <a:pt x="59" y="37"/>
                  </a:cubicBezTo>
                  <a:cubicBezTo>
                    <a:pt x="58" y="37"/>
                    <a:pt x="58" y="37"/>
                    <a:pt x="57" y="38"/>
                  </a:cubicBezTo>
                  <a:cubicBezTo>
                    <a:pt x="57" y="39"/>
                    <a:pt x="57" y="41"/>
                    <a:pt x="59" y="42"/>
                  </a:cubicBezTo>
                  <a:cubicBezTo>
                    <a:pt x="60" y="43"/>
                    <a:pt x="61" y="45"/>
                    <a:pt x="60" y="46"/>
                  </a:cubicBezTo>
                  <a:cubicBezTo>
                    <a:pt x="60" y="48"/>
                    <a:pt x="57" y="49"/>
                    <a:pt x="55" y="50"/>
                  </a:cubicBezTo>
                  <a:cubicBezTo>
                    <a:pt x="54" y="50"/>
                    <a:pt x="54" y="51"/>
                    <a:pt x="53" y="51"/>
                  </a:cubicBezTo>
                  <a:cubicBezTo>
                    <a:pt x="54" y="51"/>
                    <a:pt x="54" y="52"/>
                    <a:pt x="54" y="52"/>
                  </a:cubicBezTo>
                  <a:cubicBezTo>
                    <a:pt x="53" y="54"/>
                    <a:pt x="52" y="55"/>
                    <a:pt x="51" y="56"/>
                  </a:cubicBezTo>
                  <a:cubicBezTo>
                    <a:pt x="50" y="56"/>
                    <a:pt x="50" y="57"/>
                    <a:pt x="49" y="57"/>
                  </a:cubicBezTo>
                  <a:cubicBezTo>
                    <a:pt x="50" y="58"/>
                    <a:pt x="50" y="60"/>
                    <a:pt x="50" y="61"/>
                  </a:cubicBezTo>
                  <a:cubicBezTo>
                    <a:pt x="48" y="63"/>
                    <a:pt x="44" y="64"/>
                    <a:pt x="39" y="65"/>
                  </a:cubicBezTo>
                  <a:cubicBezTo>
                    <a:pt x="38" y="65"/>
                    <a:pt x="38" y="65"/>
                    <a:pt x="38" y="65"/>
                  </a:cubicBezTo>
                  <a:cubicBezTo>
                    <a:pt x="36" y="66"/>
                    <a:pt x="35" y="67"/>
                    <a:pt x="35" y="68"/>
                  </a:cubicBezTo>
                  <a:cubicBezTo>
                    <a:pt x="35" y="69"/>
                    <a:pt x="36" y="69"/>
                    <a:pt x="37" y="69"/>
                  </a:cubicBezTo>
                  <a:cubicBezTo>
                    <a:pt x="39" y="69"/>
                    <a:pt x="40" y="69"/>
                    <a:pt x="41" y="71"/>
                  </a:cubicBezTo>
                  <a:cubicBezTo>
                    <a:pt x="41" y="73"/>
                    <a:pt x="40" y="74"/>
                    <a:pt x="39" y="74"/>
                  </a:cubicBezTo>
                  <a:cubicBezTo>
                    <a:pt x="37" y="75"/>
                    <a:pt x="36" y="76"/>
                    <a:pt x="36" y="77"/>
                  </a:cubicBezTo>
                  <a:cubicBezTo>
                    <a:pt x="36" y="79"/>
                    <a:pt x="35" y="80"/>
                    <a:pt x="35" y="81"/>
                  </a:cubicBezTo>
                  <a:cubicBezTo>
                    <a:pt x="33" y="82"/>
                    <a:pt x="31" y="83"/>
                    <a:pt x="28" y="83"/>
                  </a:cubicBezTo>
                  <a:cubicBezTo>
                    <a:pt x="27" y="83"/>
                    <a:pt x="26" y="83"/>
                    <a:pt x="26" y="83"/>
                  </a:cubicBezTo>
                  <a:cubicBezTo>
                    <a:pt x="26" y="85"/>
                    <a:pt x="25" y="86"/>
                    <a:pt x="24" y="88"/>
                  </a:cubicBezTo>
                  <a:cubicBezTo>
                    <a:pt x="23" y="89"/>
                    <a:pt x="21" y="90"/>
                    <a:pt x="17" y="90"/>
                  </a:cubicBezTo>
                  <a:cubicBezTo>
                    <a:pt x="19" y="92"/>
                    <a:pt x="21" y="93"/>
                    <a:pt x="21" y="96"/>
                  </a:cubicBezTo>
                  <a:cubicBezTo>
                    <a:pt x="22" y="99"/>
                    <a:pt x="19" y="100"/>
                    <a:pt x="17" y="100"/>
                  </a:cubicBezTo>
                  <a:cubicBezTo>
                    <a:pt x="15" y="101"/>
                    <a:pt x="15" y="101"/>
                    <a:pt x="15" y="103"/>
                  </a:cubicBezTo>
                  <a:cubicBezTo>
                    <a:pt x="14" y="107"/>
                    <a:pt x="10" y="107"/>
                    <a:pt x="7" y="108"/>
                  </a:cubicBezTo>
                  <a:cubicBezTo>
                    <a:pt x="3" y="108"/>
                    <a:pt x="1" y="108"/>
                    <a:pt x="1" y="110"/>
                  </a:cubicBezTo>
                  <a:cubicBezTo>
                    <a:pt x="0" y="112"/>
                    <a:pt x="0" y="113"/>
                    <a:pt x="1" y="113"/>
                  </a:cubicBezTo>
                  <a:cubicBezTo>
                    <a:pt x="2" y="114"/>
                    <a:pt x="5" y="114"/>
                    <a:pt x="8"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2" name="Freeform 1150"/>
            <p:cNvSpPr>
              <a:spLocks/>
            </p:cNvSpPr>
            <p:nvPr/>
          </p:nvSpPr>
          <p:spPr bwMode="auto">
            <a:xfrm>
              <a:off x="4670" y="2328"/>
              <a:ext cx="106" cy="89"/>
            </a:xfrm>
            <a:custGeom>
              <a:avLst/>
              <a:gdLst>
                <a:gd name="T0" fmla="*/ 74 w 111"/>
                <a:gd name="T1" fmla="*/ 14 h 93"/>
                <a:gd name="T2" fmla="*/ 70 w 111"/>
                <a:gd name="T3" fmla="*/ 18 h 93"/>
                <a:gd name="T4" fmla="*/ 64 w 111"/>
                <a:gd name="T5" fmla="*/ 23 h 93"/>
                <a:gd name="T6" fmla="*/ 58 w 111"/>
                <a:gd name="T7" fmla="*/ 27 h 93"/>
                <a:gd name="T8" fmla="*/ 46 w 111"/>
                <a:gd name="T9" fmla="*/ 34 h 93"/>
                <a:gd name="T10" fmla="*/ 45 w 111"/>
                <a:gd name="T11" fmla="*/ 35 h 93"/>
                <a:gd name="T12" fmla="*/ 35 w 111"/>
                <a:gd name="T13" fmla="*/ 16 h 93"/>
                <a:gd name="T14" fmla="*/ 32 w 111"/>
                <a:gd name="T15" fmla="*/ 6 h 93"/>
                <a:gd name="T16" fmla="*/ 15 w 111"/>
                <a:gd name="T17" fmla="*/ 0 h 93"/>
                <a:gd name="T18" fmla="*/ 10 w 111"/>
                <a:gd name="T19" fmla="*/ 2 h 93"/>
                <a:gd name="T20" fmla="*/ 3 w 111"/>
                <a:gd name="T21" fmla="*/ 7 h 93"/>
                <a:gd name="T22" fmla="*/ 0 w 111"/>
                <a:gd name="T23" fmla="*/ 9 h 93"/>
                <a:gd name="T24" fmla="*/ 0 w 111"/>
                <a:gd name="T25" fmla="*/ 10 h 93"/>
                <a:gd name="T26" fmla="*/ 2 w 111"/>
                <a:gd name="T27" fmla="*/ 10 h 93"/>
                <a:gd name="T28" fmla="*/ 4 w 111"/>
                <a:gd name="T29" fmla="*/ 10 h 93"/>
                <a:gd name="T30" fmla="*/ 11 w 111"/>
                <a:gd name="T31" fmla="*/ 16 h 93"/>
                <a:gd name="T32" fmla="*/ 13 w 111"/>
                <a:gd name="T33" fmla="*/ 18 h 93"/>
                <a:gd name="T34" fmla="*/ 17 w 111"/>
                <a:gd name="T35" fmla="*/ 20 h 93"/>
                <a:gd name="T36" fmla="*/ 25 w 111"/>
                <a:gd name="T37" fmla="*/ 19 h 93"/>
                <a:gd name="T38" fmla="*/ 29 w 111"/>
                <a:gd name="T39" fmla="*/ 18 h 93"/>
                <a:gd name="T40" fmla="*/ 29 w 111"/>
                <a:gd name="T41" fmla="*/ 18 h 93"/>
                <a:gd name="T42" fmla="*/ 34 w 111"/>
                <a:gd name="T43" fmla="*/ 22 h 93"/>
                <a:gd name="T44" fmla="*/ 27 w 111"/>
                <a:gd name="T45" fmla="*/ 25 h 93"/>
                <a:gd name="T46" fmla="*/ 23 w 111"/>
                <a:gd name="T47" fmla="*/ 26 h 93"/>
                <a:gd name="T48" fmla="*/ 18 w 111"/>
                <a:gd name="T49" fmla="*/ 27 h 93"/>
                <a:gd name="T50" fmla="*/ 14 w 111"/>
                <a:gd name="T51" fmla="*/ 27 h 93"/>
                <a:gd name="T52" fmla="*/ 20 w 111"/>
                <a:gd name="T53" fmla="*/ 37 h 93"/>
                <a:gd name="T54" fmla="*/ 22 w 111"/>
                <a:gd name="T55" fmla="*/ 39 h 93"/>
                <a:gd name="T56" fmla="*/ 24 w 111"/>
                <a:gd name="T57" fmla="*/ 37 h 93"/>
                <a:gd name="T58" fmla="*/ 27 w 111"/>
                <a:gd name="T59" fmla="*/ 33 h 93"/>
                <a:gd name="T60" fmla="*/ 31 w 111"/>
                <a:gd name="T61" fmla="*/ 35 h 93"/>
                <a:gd name="T62" fmla="*/ 38 w 111"/>
                <a:gd name="T63" fmla="*/ 38 h 93"/>
                <a:gd name="T64" fmla="*/ 44 w 111"/>
                <a:gd name="T65" fmla="*/ 42 h 93"/>
                <a:gd name="T66" fmla="*/ 48 w 111"/>
                <a:gd name="T67" fmla="*/ 44 h 93"/>
                <a:gd name="T68" fmla="*/ 81 w 111"/>
                <a:gd name="T69" fmla="*/ 55 h 93"/>
                <a:gd name="T70" fmla="*/ 86 w 111"/>
                <a:gd name="T71" fmla="*/ 64 h 93"/>
                <a:gd name="T72" fmla="*/ 87 w 111"/>
                <a:gd name="T73" fmla="*/ 68 h 93"/>
                <a:gd name="T74" fmla="*/ 91 w 111"/>
                <a:gd name="T75" fmla="*/ 79 h 93"/>
                <a:gd name="T76" fmla="*/ 85 w 111"/>
                <a:gd name="T77" fmla="*/ 82 h 93"/>
                <a:gd name="T78" fmla="*/ 77 w 111"/>
                <a:gd name="T79" fmla="*/ 86 h 93"/>
                <a:gd name="T80" fmla="*/ 76 w 111"/>
                <a:gd name="T81" fmla="*/ 87 h 93"/>
                <a:gd name="T82" fmla="*/ 79 w 111"/>
                <a:gd name="T83" fmla="*/ 88 h 93"/>
                <a:gd name="T84" fmla="*/ 93 w 111"/>
                <a:gd name="T85" fmla="*/ 86 h 93"/>
                <a:gd name="T86" fmla="*/ 101 w 111"/>
                <a:gd name="T87" fmla="*/ 85 h 93"/>
                <a:gd name="T88" fmla="*/ 108 w 111"/>
                <a:gd name="T89" fmla="*/ 90 h 93"/>
                <a:gd name="T90" fmla="*/ 111 w 111"/>
                <a:gd name="T91" fmla="*/ 93 h 93"/>
                <a:gd name="T92" fmla="*/ 111 w 111"/>
                <a:gd name="T93" fmla="*/ 27 h 93"/>
                <a:gd name="T94" fmla="*/ 94 w 111"/>
                <a:gd name="T95" fmla="*/ 21 h 93"/>
                <a:gd name="T96" fmla="*/ 74 w 111"/>
                <a:gd name="T9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1" h="93">
                  <a:moveTo>
                    <a:pt x="74" y="14"/>
                  </a:moveTo>
                  <a:cubicBezTo>
                    <a:pt x="73" y="14"/>
                    <a:pt x="72" y="15"/>
                    <a:pt x="70" y="18"/>
                  </a:cubicBezTo>
                  <a:cubicBezTo>
                    <a:pt x="69" y="20"/>
                    <a:pt x="67" y="23"/>
                    <a:pt x="64" y="23"/>
                  </a:cubicBezTo>
                  <a:cubicBezTo>
                    <a:pt x="63" y="23"/>
                    <a:pt x="60" y="25"/>
                    <a:pt x="58" y="27"/>
                  </a:cubicBezTo>
                  <a:cubicBezTo>
                    <a:pt x="55" y="30"/>
                    <a:pt x="51" y="33"/>
                    <a:pt x="46" y="34"/>
                  </a:cubicBezTo>
                  <a:cubicBezTo>
                    <a:pt x="46" y="35"/>
                    <a:pt x="45" y="35"/>
                    <a:pt x="45" y="35"/>
                  </a:cubicBezTo>
                  <a:cubicBezTo>
                    <a:pt x="39" y="35"/>
                    <a:pt x="37" y="25"/>
                    <a:pt x="35" y="16"/>
                  </a:cubicBezTo>
                  <a:cubicBezTo>
                    <a:pt x="34" y="12"/>
                    <a:pt x="33" y="7"/>
                    <a:pt x="32" y="6"/>
                  </a:cubicBezTo>
                  <a:cubicBezTo>
                    <a:pt x="30" y="3"/>
                    <a:pt x="22" y="0"/>
                    <a:pt x="15" y="0"/>
                  </a:cubicBezTo>
                  <a:cubicBezTo>
                    <a:pt x="12" y="0"/>
                    <a:pt x="10" y="1"/>
                    <a:pt x="10" y="2"/>
                  </a:cubicBezTo>
                  <a:cubicBezTo>
                    <a:pt x="9" y="6"/>
                    <a:pt x="5" y="7"/>
                    <a:pt x="3" y="7"/>
                  </a:cubicBezTo>
                  <a:cubicBezTo>
                    <a:pt x="1" y="8"/>
                    <a:pt x="1" y="8"/>
                    <a:pt x="0" y="9"/>
                  </a:cubicBezTo>
                  <a:cubicBezTo>
                    <a:pt x="0" y="9"/>
                    <a:pt x="0" y="10"/>
                    <a:pt x="0" y="10"/>
                  </a:cubicBezTo>
                  <a:cubicBezTo>
                    <a:pt x="1" y="10"/>
                    <a:pt x="1" y="10"/>
                    <a:pt x="2" y="10"/>
                  </a:cubicBezTo>
                  <a:cubicBezTo>
                    <a:pt x="3" y="10"/>
                    <a:pt x="3" y="10"/>
                    <a:pt x="4" y="10"/>
                  </a:cubicBezTo>
                  <a:cubicBezTo>
                    <a:pt x="9" y="10"/>
                    <a:pt x="10" y="13"/>
                    <a:pt x="11" y="16"/>
                  </a:cubicBezTo>
                  <a:cubicBezTo>
                    <a:pt x="12" y="17"/>
                    <a:pt x="12" y="17"/>
                    <a:pt x="13" y="18"/>
                  </a:cubicBezTo>
                  <a:cubicBezTo>
                    <a:pt x="13" y="19"/>
                    <a:pt x="13" y="20"/>
                    <a:pt x="17" y="20"/>
                  </a:cubicBezTo>
                  <a:cubicBezTo>
                    <a:pt x="20" y="20"/>
                    <a:pt x="23" y="19"/>
                    <a:pt x="25" y="19"/>
                  </a:cubicBezTo>
                  <a:cubicBezTo>
                    <a:pt x="27" y="18"/>
                    <a:pt x="28" y="18"/>
                    <a:pt x="29" y="18"/>
                  </a:cubicBezTo>
                  <a:cubicBezTo>
                    <a:pt x="29" y="18"/>
                    <a:pt x="29" y="18"/>
                    <a:pt x="29" y="18"/>
                  </a:cubicBezTo>
                  <a:cubicBezTo>
                    <a:pt x="32" y="18"/>
                    <a:pt x="34" y="20"/>
                    <a:pt x="34" y="22"/>
                  </a:cubicBezTo>
                  <a:cubicBezTo>
                    <a:pt x="34" y="25"/>
                    <a:pt x="31" y="27"/>
                    <a:pt x="27" y="25"/>
                  </a:cubicBezTo>
                  <a:cubicBezTo>
                    <a:pt x="25" y="25"/>
                    <a:pt x="24" y="25"/>
                    <a:pt x="23" y="26"/>
                  </a:cubicBezTo>
                  <a:cubicBezTo>
                    <a:pt x="22" y="27"/>
                    <a:pt x="20" y="28"/>
                    <a:pt x="18" y="27"/>
                  </a:cubicBezTo>
                  <a:cubicBezTo>
                    <a:pt x="17" y="27"/>
                    <a:pt x="15" y="27"/>
                    <a:pt x="14" y="27"/>
                  </a:cubicBezTo>
                  <a:cubicBezTo>
                    <a:pt x="17" y="29"/>
                    <a:pt x="20" y="32"/>
                    <a:pt x="20" y="37"/>
                  </a:cubicBezTo>
                  <a:cubicBezTo>
                    <a:pt x="20" y="37"/>
                    <a:pt x="20" y="39"/>
                    <a:pt x="22" y="39"/>
                  </a:cubicBezTo>
                  <a:cubicBezTo>
                    <a:pt x="23" y="39"/>
                    <a:pt x="24" y="38"/>
                    <a:pt x="24" y="37"/>
                  </a:cubicBezTo>
                  <a:cubicBezTo>
                    <a:pt x="24" y="33"/>
                    <a:pt x="26" y="33"/>
                    <a:pt x="27" y="33"/>
                  </a:cubicBezTo>
                  <a:cubicBezTo>
                    <a:pt x="28" y="33"/>
                    <a:pt x="29" y="34"/>
                    <a:pt x="31" y="35"/>
                  </a:cubicBezTo>
                  <a:cubicBezTo>
                    <a:pt x="33" y="36"/>
                    <a:pt x="35" y="38"/>
                    <a:pt x="38" y="38"/>
                  </a:cubicBezTo>
                  <a:cubicBezTo>
                    <a:pt x="42" y="39"/>
                    <a:pt x="44" y="41"/>
                    <a:pt x="44" y="42"/>
                  </a:cubicBezTo>
                  <a:cubicBezTo>
                    <a:pt x="45" y="43"/>
                    <a:pt x="45" y="43"/>
                    <a:pt x="48" y="44"/>
                  </a:cubicBezTo>
                  <a:cubicBezTo>
                    <a:pt x="56" y="44"/>
                    <a:pt x="73" y="50"/>
                    <a:pt x="81" y="55"/>
                  </a:cubicBezTo>
                  <a:cubicBezTo>
                    <a:pt x="85" y="58"/>
                    <a:pt x="85" y="61"/>
                    <a:pt x="86" y="64"/>
                  </a:cubicBezTo>
                  <a:cubicBezTo>
                    <a:pt x="86" y="65"/>
                    <a:pt x="86" y="67"/>
                    <a:pt x="87" y="68"/>
                  </a:cubicBezTo>
                  <a:cubicBezTo>
                    <a:pt x="91" y="72"/>
                    <a:pt x="92" y="76"/>
                    <a:pt x="91" y="79"/>
                  </a:cubicBezTo>
                  <a:cubicBezTo>
                    <a:pt x="90" y="80"/>
                    <a:pt x="89" y="82"/>
                    <a:pt x="85" y="82"/>
                  </a:cubicBezTo>
                  <a:cubicBezTo>
                    <a:pt x="82" y="82"/>
                    <a:pt x="78" y="84"/>
                    <a:pt x="77" y="86"/>
                  </a:cubicBezTo>
                  <a:cubicBezTo>
                    <a:pt x="77" y="87"/>
                    <a:pt x="76" y="87"/>
                    <a:pt x="76" y="87"/>
                  </a:cubicBezTo>
                  <a:cubicBezTo>
                    <a:pt x="77" y="87"/>
                    <a:pt x="77" y="88"/>
                    <a:pt x="79" y="88"/>
                  </a:cubicBezTo>
                  <a:cubicBezTo>
                    <a:pt x="83" y="88"/>
                    <a:pt x="88" y="87"/>
                    <a:pt x="93" y="86"/>
                  </a:cubicBezTo>
                  <a:cubicBezTo>
                    <a:pt x="96" y="86"/>
                    <a:pt x="99" y="85"/>
                    <a:pt x="101" y="85"/>
                  </a:cubicBezTo>
                  <a:cubicBezTo>
                    <a:pt x="103" y="85"/>
                    <a:pt x="105" y="87"/>
                    <a:pt x="108" y="90"/>
                  </a:cubicBezTo>
                  <a:cubicBezTo>
                    <a:pt x="109" y="91"/>
                    <a:pt x="110" y="92"/>
                    <a:pt x="111" y="93"/>
                  </a:cubicBezTo>
                  <a:cubicBezTo>
                    <a:pt x="111" y="27"/>
                    <a:pt x="111" y="27"/>
                    <a:pt x="111" y="27"/>
                  </a:cubicBezTo>
                  <a:cubicBezTo>
                    <a:pt x="105" y="25"/>
                    <a:pt x="100" y="23"/>
                    <a:pt x="94" y="21"/>
                  </a:cubicBezTo>
                  <a:cubicBezTo>
                    <a:pt x="86" y="17"/>
                    <a:pt x="77" y="14"/>
                    <a:pt x="7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3" name="Freeform 1151"/>
            <p:cNvSpPr>
              <a:spLocks/>
            </p:cNvSpPr>
            <p:nvPr/>
          </p:nvSpPr>
          <p:spPr bwMode="auto">
            <a:xfrm>
              <a:off x="4639" y="2355"/>
              <a:ext cx="26" cy="9"/>
            </a:xfrm>
            <a:custGeom>
              <a:avLst/>
              <a:gdLst>
                <a:gd name="T0" fmla="*/ 0 w 28"/>
                <a:gd name="T1" fmla="*/ 3 h 9"/>
                <a:gd name="T2" fmla="*/ 5 w 28"/>
                <a:gd name="T3" fmla="*/ 4 h 9"/>
                <a:gd name="T4" fmla="*/ 9 w 28"/>
                <a:gd name="T5" fmla="*/ 4 h 9"/>
                <a:gd name="T6" fmla="*/ 14 w 28"/>
                <a:gd name="T7" fmla="*/ 4 h 9"/>
                <a:gd name="T8" fmla="*/ 24 w 28"/>
                <a:gd name="T9" fmla="*/ 7 h 9"/>
                <a:gd name="T10" fmla="*/ 28 w 28"/>
                <a:gd name="T11" fmla="*/ 9 h 9"/>
                <a:gd name="T12" fmla="*/ 27 w 28"/>
                <a:gd name="T13" fmla="*/ 7 h 9"/>
                <a:gd name="T14" fmla="*/ 20 w 28"/>
                <a:gd name="T15" fmla="*/ 1 h 9"/>
                <a:gd name="T16" fmla="*/ 12 w 28"/>
                <a:gd name="T17" fmla="*/ 0 h 9"/>
                <a:gd name="T18" fmla="*/ 0 w 28"/>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9">
                  <a:moveTo>
                    <a:pt x="0" y="3"/>
                  </a:moveTo>
                  <a:cubicBezTo>
                    <a:pt x="0" y="3"/>
                    <a:pt x="1" y="4"/>
                    <a:pt x="5" y="4"/>
                  </a:cubicBezTo>
                  <a:cubicBezTo>
                    <a:pt x="6" y="4"/>
                    <a:pt x="7" y="4"/>
                    <a:pt x="9" y="4"/>
                  </a:cubicBezTo>
                  <a:cubicBezTo>
                    <a:pt x="10" y="4"/>
                    <a:pt x="12" y="4"/>
                    <a:pt x="14" y="4"/>
                  </a:cubicBezTo>
                  <a:cubicBezTo>
                    <a:pt x="18" y="4"/>
                    <a:pt x="22" y="5"/>
                    <a:pt x="24" y="7"/>
                  </a:cubicBezTo>
                  <a:cubicBezTo>
                    <a:pt x="26" y="8"/>
                    <a:pt x="27" y="8"/>
                    <a:pt x="28" y="9"/>
                  </a:cubicBezTo>
                  <a:cubicBezTo>
                    <a:pt x="28" y="8"/>
                    <a:pt x="27" y="8"/>
                    <a:pt x="27" y="7"/>
                  </a:cubicBezTo>
                  <a:cubicBezTo>
                    <a:pt x="27" y="6"/>
                    <a:pt x="25" y="3"/>
                    <a:pt x="20" y="1"/>
                  </a:cubicBezTo>
                  <a:cubicBezTo>
                    <a:pt x="18" y="0"/>
                    <a:pt x="15" y="0"/>
                    <a:pt x="12" y="0"/>
                  </a:cubicBezTo>
                  <a:cubicBezTo>
                    <a:pt x="5" y="0"/>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4" name="Freeform 1152"/>
            <p:cNvSpPr>
              <a:spLocks/>
            </p:cNvSpPr>
            <p:nvPr/>
          </p:nvSpPr>
          <p:spPr bwMode="auto">
            <a:xfrm>
              <a:off x="4285" y="2263"/>
              <a:ext cx="120" cy="121"/>
            </a:xfrm>
            <a:custGeom>
              <a:avLst/>
              <a:gdLst>
                <a:gd name="T0" fmla="*/ 116 w 125"/>
                <a:gd name="T1" fmla="*/ 112 h 126"/>
                <a:gd name="T2" fmla="*/ 117 w 125"/>
                <a:gd name="T3" fmla="*/ 103 h 126"/>
                <a:gd name="T4" fmla="*/ 118 w 125"/>
                <a:gd name="T5" fmla="*/ 100 h 126"/>
                <a:gd name="T6" fmla="*/ 124 w 125"/>
                <a:gd name="T7" fmla="*/ 95 h 126"/>
                <a:gd name="T8" fmla="*/ 124 w 125"/>
                <a:gd name="T9" fmla="*/ 92 h 126"/>
                <a:gd name="T10" fmla="*/ 121 w 125"/>
                <a:gd name="T11" fmla="*/ 88 h 126"/>
                <a:gd name="T12" fmla="*/ 115 w 125"/>
                <a:gd name="T13" fmla="*/ 83 h 126"/>
                <a:gd name="T14" fmla="*/ 113 w 125"/>
                <a:gd name="T15" fmla="*/ 84 h 126"/>
                <a:gd name="T16" fmla="*/ 114 w 125"/>
                <a:gd name="T17" fmla="*/ 84 h 126"/>
                <a:gd name="T18" fmla="*/ 120 w 125"/>
                <a:gd name="T19" fmla="*/ 88 h 126"/>
                <a:gd name="T20" fmla="*/ 120 w 125"/>
                <a:gd name="T21" fmla="*/ 92 h 126"/>
                <a:gd name="T22" fmla="*/ 118 w 125"/>
                <a:gd name="T23" fmla="*/ 94 h 126"/>
                <a:gd name="T24" fmla="*/ 115 w 125"/>
                <a:gd name="T25" fmla="*/ 93 h 126"/>
                <a:gd name="T26" fmla="*/ 112 w 125"/>
                <a:gd name="T27" fmla="*/ 92 h 126"/>
                <a:gd name="T28" fmla="*/ 111 w 125"/>
                <a:gd name="T29" fmla="*/ 92 h 126"/>
                <a:gd name="T30" fmla="*/ 106 w 125"/>
                <a:gd name="T31" fmla="*/ 88 h 126"/>
                <a:gd name="T32" fmla="*/ 104 w 125"/>
                <a:gd name="T33" fmla="*/ 86 h 126"/>
                <a:gd name="T34" fmla="*/ 98 w 125"/>
                <a:gd name="T35" fmla="*/ 79 h 126"/>
                <a:gd name="T36" fmla="*/ 94 w 125"/>
                <a:gd name="T37" fmla="*/ 76 h 126"/>
                <a:gd name="T38" fmla="*/ 88 w 125"/>
                <a:gd name="T39" fmla="*/ 72 h 126"/>
                <a:gd name="T40" fmla="*/ 91 w 125"/>
                <a:gd name="T41" fmla="*/ 64 h 126"/>
                <a:gd name="T42" fmla="*/ 89 w 125"/>
                <a:gd name="T43" fmla="*/ 62 h 126"/>
                <a:gd name="T44" fmla="*/ 84 w 125"/>
                <a:gd name="T45" fmla="*/ 55 h 126"/>
                <a:gd name="T46" fmla="*/ 83 w 125"/>
                <a:gd name="T47" fmla="*/ 54 h 126"/>
                <a:gd name="T48" fmla="*/ 78 w 125"/>
                <a:gd name="T49" fmla="*/ 50 h 126"/>
                <a:gd name="T50" fmla="*/ 78 w 125"/>
                <a:gd name="T51" fmla="*/ 50 h 126"/>
                <a:gd name="T52" fmla="*/ 78 w 125"/>
                <a:gd name="T53" fmla="*/ 49 h 126"/>
                <a:gd name="T54" fmla="*/ 73 w 125"/>
                <a:gd name="T55" fmla="*/ 46 h 126"/>
                <a:gd name="T56" fmla="*/ 71 w 125"/>
                <a:gd name="T57" fmla="*/ 45 h 126"/>
                <a:gd name="T58" fmla="*/ 70 w 125"/>
                <a:gd name="T59" fmla="*/ 45 h 126"/>
                <a:gd name="T60" fmla="*/ 66 w 125"/>
                <a:gd name="T61" fmla="*/ 43 h 126"/>
                <a:gd name="T62" fmla="*/ 60 w 125"/>
                <a:gd name="T63" fmla="*/ 39 h 126"/>
                <a:gd name="T64" fmla="*/ 48 w 125"/>
                <a:gd name="T65" fmla="*/ 29 h 126"/>
                <a:gd name="T66" fmla="*/ 40 w 125"/>
                <a:gd name="T67" fmla="*/ 22 h 126"/>
                <a:gd name="T68" fmla="*/ 29 w 125"/>
                <a:gd name="T69" fmla="*/ 12 h 126"/>
                <a:gd name="T70" fmla="*/ 16 w 125"/>
                <a:gd name="T71" fmla="*/ 5 h 126"/>
                <a:gd name="T72" fmla="*/ 14 w 125"/>
                <a:gd name="T73" fmla="*/ 5 h 126"/>
                <a:gd name="T74" fmla="*/ 14 w 125"/>
                <a:gd name="T75" fmla="*/ 5 h 126"/>
                <a:gd name="T76" fmla="*/ 3 w 125"/>
                <a:gd name="T77" fmla="*/ 1 h 126"/>
                <a:gd name="T78" fmla="*/ 1 w 125"/>
                <a:gd name="T79" fmla="*/ 0 h 126"/>
                <a:gd name="T80" fmla="*/ 16 w 125"/>
                <a:gd name="T81" fmla="*/ 19 h 126"/>
                <a:gd name="T82" fmla="*/ 23 w 125"/>
                <a:gd name="T83" fmla="*/ 27 h 126"/>
                <a:gd name="T84" fmla="*/ 30 w 125"/>
                <a:gd name="T85" fmla="*/ 35 h 126"/>
                <a:gd name="T86" fmla="*/ 39 w 125"/>
                <a:gd name="T87" fmla="*/ 49 h 126"/>
                <a:gd name="T88" fmla="*/ 43 w 125"/>
                <a:gd name="T89" fmla="*/ 57 h 126"/>
                <a:gd name="T90" fmla="*/ 62 w 125"/>
                <a:gd name="T91" fmla="*/ 85 h 126"/>
                <a:gd name="T92" fmla="*/ 70 w 125"/>
                <a:gd name="T93" fmla="*/ 96 h 126"/>
                <a:gd name="T94" fmla="*/ 78 w 125"/>
                <a:gd name="T95" fmla="*/ 104 h 126"/>
                <a:gd name="T96" fmla="*/ 92 w 125"/>
                <a:gd name="T97" fmla="*/ 116 h 126"/>
                <a:gd name="T98" fmla="*/ 98 w 125"/>
                <a:gd name="T99" fmla="*/ 121 h 126"/>
                <a:gd name="T100" fmla="*/ 100 w 125"/>
                <a:gd name="T101" fmla="*/ 124 h 126"/>
                <a:gd name="T102" fmla="*/ 101 w 125"/>
                <a:gd name="T103" fmla="*/ 126 h 126"/>
                <a:gd name="T104" fmla="*/ 105 w 125"/>
                <a:gd name="T105" fmla="*/ 125 h 126"/>
                <a:gd name="T106" fmla="*/ 111 w 125"/>
                <a:gd name="T107" fmla="*/ 126 h 126"/>
                <a:gd name="T108" fmla="*/ 114 w 125"/>
                <a:gd name="T109" fmla="*/ 126 h 126"/>
                <a:gd name="T110" fmla="*/ 116 w 125"/>
                <a:gd name="T111" fmla="*/ 11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26">
                  <a:moveTo>
                    <a:pt x="116" y="112"/>
                  </a:moveTo>
                  <a:cubicBezTo>
                    <a:pt x="116" y="109"/>
                    <a:pt x="117" y="105"/>
                    <a:pt x="117" y="103"/>
                  </a:cubicBezTo>
                  <a:cubicBezTo>
                    <a:pt x="117" y="102"/>
                    <a:pt x="118" y="101"/>
                    <a:pt x="118" y="100"/>
                  </a:cubicBezTo>
                  <a:cubicBezTo>
                    <a:pt x="118" y="96"/>
                    <a:pt x="120" y="94"/>
                    <a:pt x="124" y="95"/>
                  </a:cubicBezTo>
                  <a:cubicBezTo>
                    <a:pt x="125" y="94"/>
                    <a:pt x="124" y="93"/>
                    <a:pt x="124" y="92"/>
                  </a:cubicBezTo>
                  <a:cubicBezTo>
                    <a:pt x="123" y="92"/>
                    <a:pt x="122" y="90"/>
                    <a:pt x="121" y="88"/>
                  </a:cubicBezTo>
                  <a:cubicBezTo>
                    <a:pt x="119" y="85"/>
                    <a:pt x="118" y="83"/>
                    <a:pt x="115" y="83"/>
                  </a:cubicBezTo>
                  <a:cubicBezTo>
                    <a:pt x="114" y="83"/>
                    <a:pt x="113" y="84"/>
                    <a:pt x="113" y="84"/>
                  </a:cubicBezTo>
                  <a:cubicBezTo>
                    <a:pt x="113" y="84"/>
                    <a:pt x="114" y="84"/>
                    <a:pt x="114" y="84"/>
                  </a:cubicBezTo>
                  <a:cubicBezTo>
                    <a:pt x="117" y="84"/>
                    <a:pt x="119" y="86"/>
                    <a:pt x="120" y="88"/>
                  </a:cubicBezTo>
                  <a:cubicBezTo>
                    <a:pt x="121" y="89"/>
                    <a:pt x="121" y="91"/>
                    <a:pt x="120" y="92"/>
                  </a:cubicBezTo>
                  <a:cubicBezTo>
                    <a:pt x="120" y="94"/>
                    <a:pt x="118" y="94"/>
                    <a:pt x="118" y="94"/>
                  </a:cubicBezTo>
                  <a:cubicBezTo>
                    <a:pt x="117" y="94"/>
                    <a:pt x="116" y="94"/>
                    <a:pt x="115" y="93"/>
                  </a:cubicBezTo>
                  <a:cubicBezTo>
                    <a:pt x="114" y="92"/>
                    <a:pt x="113" y="92"/>
                    <a:pt x="112" y="92"/>
                  </a:cubicBezTo>
                  <a:cubicBezTo>
                    <a:pt x="111" y="92"/>
                    <a:pt x="111" y="92"/>
                    <a:pt x="111" y="92"/>
                  </a:cubicBezTo>
                  <a:cubicBezTo>
                    <a:pt x="108" y="92"/>
                    <a:pt x="107" y="89"/>
                    <a:pt x="106" y="88"/>
                  </a:cubicBezTo>
                  <a:cubicBezTo>
                    <a:pt x="106" y="86"/>
                    <a:pt x="106" y="86"/>
                    <a:pt x="104" y="86"/>
                  </a:cubicBezTo>
                  <a:cubicBezTo>
                    <a:pt x="100" y="85"/>
                    <a:pt x="99" y="82"/>
                    <a:pt x="98" y="79"/>
                  </a:cubicBezTo>
                  <a:cubicBezTo>
                    <a:pt x="97" y="77"/>
                    <a:pt x="96" y="76"/>
                    <a:pt x="94" y="76"/>
                  </a:cubicBezTo>
                  <a:cubicBezTo>
                    <a:pt x="90" y="76"/>
                    <a:pt x="88" y="73"/>
                    <a:pt x="88" y="72"/>
                  </a:cubicBezTo>
                  <a:cubicBezTo>
                    <a:pt x="87" y="70"/>
                    <a:pt x="88" y="66"/>
                    <a:pt x="91" y="64"/>
                  </a:cubicBezTo>
                  <a:cubicBezTo>
                    <a:pt x="91" y="63"/>
                    <a:pt x="89" y="62"/>
                    <a:pt x="89" y="62"/>
                  </a:cubicBezTo>
                  <a:cubicBezTo>
                    <a:pt x="87" y="60"/>
                    <a:pt x="84" y="58"/>
                    <a:pt x="84" y="55"/>
                  </a:cubicBezTo>
                  <a:cubicBezTo>
                    <a:pt x="84" y="55"/>
                    <a:pt x="83" y="55"/>
                    <a:pt x="83" y="54"/>
                  </a:cubicBezTo>
                  <a:cubicBezTo>
                    <a:pt x="81" y="54"/>
                    <a:pt x="78" y="53"/>
                    <a:pt x="78" y="50"/>
                  </a:cubicBezTo>
                  <a:cubicBezTo>
                    <a:pt x="78" y="50"/>
                    <a:pt x="78" y="50"/>
                    <a:pt x="78" y="50"/>
                  </a:cubicBezTo>
                  <a:cubicBezTo>
                    <a:pt x="78" y="50"/>
                    <a:pt x="78" y="50"/>
                    <a:pt x="78" y="49"/>
                  </a:cubicBezTo>
                  <a:cubicBezTo>
                    <a:pt x="77" y="49"/>
                    <a:pt x="75" y="48"/>
                    <a:pt x="73" y="46"/>
                  </a:cubicBezTo>
                  <a:cubicBezTo>
                    <a:pt x="72" y="45"/>
                    <a:pt x="72" y="45"/>
                    <a:pt x="71" y="45"/>
                  </a:cubicBezTo>
                  <a:cubicBezTo>
                    <a:pt x="70" y="45"/>
                    <a:pt x="70" y="45"/>
                    <a:pt x="70" y="45"/>
                  </a:cubicBezTo>
                  <a:cubicBezTo>
                    <a:pt x="69" y="45"/>
                    <a:pt x="67" y="44"/>
                    <a:pt x="66" y="43"/>
                  </a:cubicBezTo>
                  <a:cubicBezTo>
                    <a:pt x="64" y="40"/>
                    <a:pt x="61" y="39"/>
                    <a:pt x="60" y="39"/>
                  </a:cubicBezTo>
                  <a:cubicBezTo>
                    <a:pt x="56" y="41"/>
                    <a:pt x="50" y="35"/>
                    <a:pt x="48" y="29"/>
                  </a:cubicBezTo>
                  <a:cubicBezTo>
                    <a:pt x="47" y="27"/>
                    <a:pt x="43" y="24"/>
                    <a:pt x="40" y="22"/>
                  </a:cubicBezTo>
                  <a:cubicBezTo>
                    <a:pt x="35" y="19"/>
                    <a:pt x="30" y="15"/>
                    <a:pt x="29" y="12"/>
                  </a:cubicBezTo>
                  <a:cubicBezTo>
                    <a:pt x="27" y="9"/>
                    <a:pt x="25" y="5"/>
                    <a:pt x="16" y="5"/>
                  </a:cubicBezTo>
                  <a:cubicBezTo>
                    <a:pt x="15" y="5"/>
                    <a:pt x="15" y="5"/>
                    <a:pt x="14" y="5"/>
                  </a:cubicBezTo>
                  <a:cubicBezTo>
                    <a:pt x="14" y="5"/>
                    <a:pt x="14" y="5"/>
                    <a:pt x="14" y="5"/>
                  </a:cubicBezTo>
                  <a:cubicBezTo>
                    <a:pt x="9" y="5"/>
                    <a:pt x="5" y="3"/>
                    <a:pt x="3" y="1"/>
                  </a:cubicBezTo>
                  <a:cubicBezTo>
                    <a:pt x="2" y="1"/>
                    <a:pt x="2" y="0"/>
                    <a:pt x="1" y="0"/>
                  </a:cubicBezTo>
                  <a:cubicBezTo>
                    <a:pt x="0" y="4"/>
                    <a:pt x="10" y="15"/>
                    <a:pt x="16" y="19"/>
                  </a:cubicBezTo>
                  <a:cubicBezTo>
                    <a:pt x="19" y="21"/>
                    <a:pt x="21" y="24"/>
                    <a:pt x="23" y="27"/>
                  </a:cubicBezTo>
                  <a:cubicBezTo>
                    <a:pt x="25" y="31"/>
                    <a:pt x="27" y="34"/>
                    <a:pt x="30" y="35"/>
                  </a:cubicBezTo>
                  <a:cubicBezTo>
                    <a:pt x="35" y="35"/>
                    <a:pt x="37" y="42"/>
                    <a:pt x="39" y="49"/>
                  </a:cubicBezTo>
                  <a:cubicBezTo>
                    <a:pt x="40" y="51"/>
                    <a:pt x="42" y="57"/>
                    <a:pt x="43" y="57"/>
                  </a:cubicBezTo>
                  <a:cubicBezTo>
                    <a:pt x="49" y="59"/>
                    <a:pt x="60" y="76"/>
                    <a:pt x="62" y="85"/>
                  </a:cubicBezTo>
                  <a:cubicBezTo>
                    <a:pt x="63" y="89"/>
                    <a:pt x="67" y="93"/>
                    <a:pt x="70" y="96"/>
                  </a:cubicBezTo>
                  <a:cubicBezTo>
                    <a:pt x="73" y="98"/>
                    <a:pt x="76" y="101"/>
                    <a:pt x="78" y="104"/>
                  </a:cubicBezTo>
                  <a:cubicBezTo>
                    <a:pt x="80" y="107"/>
                    <a:pt x="87" y="112"/>
                    <a:pt x="92" y="116"/>
                  </a:cubicBezTo>
                  <a:cubicBezTo>
                    <a:pt x="95" y="118"/>
                    <a:pt x="97" y="120"/>
                    <a:pt x="98" y="121"/>
                  </a:cubicBezTo>
                  <a:cubicBezTo>
                    <a:pt x="99" y="122"/>
                    <a:pt x="99" y="123"/>
                    <a:pt x="100" y="124"/>
                  </a:cubicBezTo>
                  <a:cubicBezTo>
                    <a:pt x="100" y="125"/>
                    <a:pt x="101" y="125"/>
                    <a:pt x="101" y="126"/>
                  </a:cubicBezTo>
                  <a:cubicBezTo>
                    <a:pt x="102" y="125"/>
                    <a:pt x="103" y="125"/>
                    <a:pt x="105" y="125"/>
                  </a:cubicBezTo>
                  <a:cubicBezTo>
                    <a:pt x="107" y="125"/>
                    <a:pt x="109" y="125"/>
                    <a:pt x="111" y="126"/>
                  </a:cubicBezTo>
                  <a:cubicBezTo>
                    <a:pt x="112" y="126"/>
                    <a:pt x="113" y="126"/>
                    <a:pt x="114" y="126"/>
                  </a:cubicBezTo>
                  <a:cubicBezTo>
                    <a:pt x="115" y="125"/>
                    <a:pt x="116" y="117"/>
                    <a:pt x="116"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5" name="Freeform 1153"/>
            <p:cNvSpPr>
              <a:spLocks/>
            </p:cNvSpPr>
            <p:nvPr/>
          </p:nvSpPr>
          <p:spPr bwMode="auto">
            <a:xfrm>
              <a:off x="4509" y="2413"/>
              <a:ext cx="27" cy="8"/>
            </a:xfrm>
            <a:custGeom>
              <a:avLst/>
              <a:gdLst>
                <a:gd name="T0" fmla="*/ 3 w 29"/>
                <a:gd name="T1" fmla="*/ 2 h 8"/>
                <a:gd name="T2" fmla="*/ 2 w 29"/>
                <a:gd name="T3" fmla="*/ 1 h 8"/>
                <a:gd name="T4" fmla="*/ 0 w 29"/>
                <a:gd name="T5" fmla="*/ 3 h 8"/>
                <a:gd name="T6" fmla="*/ 0 w 29"/>
                <a:gd name="T7" fmla="*/ 5 h 8"/>
                <a:gd name="T8" fmla="*/ 9 w 29"/>
                <a:gd name="T9" fmla="*/ 8 h 8"/>
                <a:gd name="T10" fmla="*/ 9 w 29"/>
                <a:gd name="T11" fmla="*/ 8 h 8"/>
                <a:gd name="T12" fmla="*/ 14 w 29"/>
                <a:gd name="T13" fmla="*/ 7 h 8"/>
                <a:gd name="T14" fmla="*/ 25 w 29"/>
                <a:gd name="T15" fmla="*/ 4 h 8"/>
                <a:gd name="T16" fmla="*/ 29 w 29"/>
                <a:gd name="T17" fmla="*/ 3 h 8"/>
                <a:gd name="T18" fmla="*/ 18 w 29"/>
                <a:gd name="T19" fmla="*/ 0 h 8"/>
                <a:gd name="T20" fmla="*/ 16 w 29"/>
                <a:gd name="T21" fmla="*/ 0 h 8"/>
                <a:gd name="T22" fmla="*/ 9 w 29"/>
                <a:gd name="T23" fmla="*/ 3 h 8"/>
                <a:gd name="T24" fmla="*/ 3 w 29"/>
                <a:gd name="T2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8">
                  <a:moveTo>
                    <a:pt x="3" y="2"/>
                  </a:moveTo>
                  <a:cubicBezTo>
                    <a:pt x="3" y="1"/>
                    <a:pt x="2" y="1"/>
                    <a:pt x="2" y="1"/>
                  </a:cubicBezTo>
                  <a:cubicBezTo>
                    <a:pt x="2" y="1"/>
                    <a:pt x="1" y="2"/>
                    <a:pt x="0" y="3"/>
                  </a:cubicBezTo>
                  <a:cubicBezTo>
                    <a:pt x="0" y="3"/>
                    <a:pt x="0" y="4"/>
                    <a:pt x="0" y="5"/>
                  </a:cubicBezTo>
                  <a:cubicBezTo>
                    <a:pt x="1" y="5"/>
                    <a:pt x="4" y="8"/>
                    <a:pt x="9" y="8"/>
                  </a:cubicBezTo>
                  <a:cubicBezTo>
                    <a:pt x="9" y="8"/>
                    <a:pt x="9" y="8"/>
                    <a:pt x="9" y="8"/>
                  </a:cubicBezTo>
                  <a:cubicBezTo>
                    <a:pt x="11" y="8"/>
                    <a:pt x="12" y="8"/>
                    <a:pt x="14" y="7"/>
                  </a:cubicBezTo>
                  <a:cubicBezTo>
                    <a:pt x="19" y="5"/>
                    <a:pt x="22" y="5"/>
                    <a:pt x="25" y="4"/>
                  </a:cubicBezTo>
                  <a:cubicBezTo>
                    <a:pt x="28" y="4"/>
                    <a:pt x="29" y="4"/>
                    <a:pt x="29" y="3"/>
                  </a:cubicBezTo>
                  <a:cubicBezTo>
                    <a:pt x="29" y="2"/>
                    <a:pt x="22" y="0"/>
                    <a:pt x="18" y="0"/>
                  </a:cubicBezTo>
                  <a:cubicBezTo>
                    <a:pt x="17" y="0"/>
                    <a:pt x="16" y="0"/>
                    <a:pt x="16" y="0"/>
                  </a:cubicBezTo>
                  <a:cubicBezTo>
                    <a:pt x="15" y="2"/>
                    <a:pt x="12" y="3"/>
                    <a:pt x="9" y="3"/>
                  </a:cubicBezTo>
                  <a:cubicBezTo>
                    <a:pt x="7" y="3"/>
                    <a:pt x="5"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6" name="Freeform 1154"/>
            <p:cNvSpPr>
              <a:spLocks/>
            </p:cNvSpPr>
            <p:nvPr/>
          </p:nvSpPr>
          <p:spPr bwMode="auto">
            <a:xfrm>
              <a:off x="4631" y="2304"/>
              <a:ext cx="13" cy="22"/>
            </a:xfrm>
            <a:custGeom>
              <a:avLst/>
              <a:gdLst>
                <a:gd name="T0" fmla="*/ 13 w 14"/>
                <a:gd name="T1" fmla="*/ 8 h 23"/>
                <a:gd name="T2" fmla="*/ 13 w 14"/>
                <a:gd name="T3" fmla="*/ 8 h 23"/>
                <a:gd name="T4" fmla="*/ 12 w 14"/>
                <a:gd name="T5" fmla="*/ 8 h 23"/>
                <a:gd name="T6" fmla="*/ 11 w 14"/>
                <a:gd name="T7" fmla="*/ 8 h 23"/>
                <a:gd name="T8" fmla="*/ 7 w 14"/>
                <a:gd name="T9" fmla="*/ 7 h 23"/>
                <a:gd name="T10" fmla="*/ 6 w 14"/>
                <a:gd name="T11" fmla="*/ 5 h 23"/>
                <a:gd name="T12" fmla="*/ 4 w 14"/>
                <a:gd name="T13" fmla="*/ 0 h 23"/>
                <a:gd name="T14" fmla="*/ 2 w 14"/>
                <a:gd name="T15" fmla="*/ 2 h 23"/>
                <a:gd name="T16" fmla="*/ 2 w 14"/>
                <a:gd name="T17" fmla="*/ 17 h 23"/>
                <a:gd name="T18" fmla="*/ 6 w 14"/>
                <a:gd name="T19" fmla="*/ 23 h 23"/>
                <a:gd name="T20" fmla="*/ 5 w 14"/>
                <a:gd name="T21" fmla="*/ 22 h 23"/>
                <a:gd name="T22" fmla="*/ 6 w 14"/>
                <a:gd name="T23" fmla="*/ 16 h 23"/>
                <a:gd name="T24" fmla="*/ 11 w 14"/>
                <a:gd name="T25" fmla="*/ 14 h 23"/>
                <a:gd name="T26" fmla="*/ 14 w 14"/>
                <a:gd name="T27" fmla="*/ 14 h 23"/>
                <a:gd name="T28" fmla="*/ 13 w 14"/>
                <a:gd name="T29" fmla="*/ 12 h 23"/>
                <a:gd name="T30" fmla="*/ 13 w 1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3">
                  <a:moveTo>
                    <a:pt x="13" y="8"/>
                  </a:moveTo>
                  <a:cubicBezTo>
                    <a:pt x="13" y="8"/>
                    <a:pt x="13" y="8"/>
                    <a:pt x="13" y="8"/>
                  </a:cubicBezTo>
                  <a:cubicBezTo>
                    <a:pt x="13" y="8"/>
                    <a:pt x="12" y="8"/>
                    <a:pt x="12" y="8"/>
                  </a:cubicBezTo>
                  <a:cubicBezTo>
                    <a:pt x="12" y="8"/>
                    <a:pt x="11" y="8"/>
                    <a:pt x="11" y="8"/>
                  </a:cubicBezTo>
                  <a:cubicBezTo>
                    <a:pt x="10" y="8"/>
                    <a:pt x="9" y="8"/>
                    <a:pt x="7" y="7"/>
                  </a:cubicBezTo>
                  <a:cubicBezTo>
                    <a:pt x="7" y="7"/>
                    <a:pt x="6" y="6"/>
                    <a:pt x="6" y="5"/>
                  </a:cubicBezTo>
                  <a:cubicBezTo>
                    <a:pt x="6" y="3"/>
                    <a:pt x="5" y="0"/>
                    <a:pt x="4" y="0"/>
                  </a:cubicBezTo>
                  <a:cubicBezTo>
                    <a:pt x="4" y="0"/>
                    <a:pt x="3" y="0"/>
                    <a:pt x="2" y="2"/>
                  </a:cubicBezTo>
                  <a:cubicBezTo>
                    <a:pt x="0" y="5"/>
                    <a:pt x="0" y="12"/>
                    <a:pt x="2" y="17"/>
                  </a:cubicBezTo>
                  <a:cubicBezTo>
                    <a:pt x="3" y="20"/>
                    <a:pt x="5" y="22"/>
                    <a:pt x="6" y="23"/>
                  </a:cubicBezTo>
                  <a:cubicBezTo>
                    <a:pt x="6" y="22"/>
                    <a:pt x="5" y="22"/>
                    <a:pt x="5" y="22"/>
                  </a:cubicBezTo>
                  <a:cubicBezTo>
                    <a:pt x="5" y="20"/>
                    <a:pt x="5" y="17"/>
                    <a:pt x="6" y="16"/>
                  </a:cubicBezTo>
                  <a:cubicBezTo>
                    <a:pt x="7" y="15"/>
                    <a:pt x="9" y="14"/>
                    <a:pt x="11" y="14"/>
                  </a:cubicBezTo>
                  <a:cubicBezTo>
                    <a:pt x="13" y="14"/>
                    <a:pt x="14" y="14"/>
                    <a:pt x="14" y="14"/>
                  </a:cubicBezTo>
                  <a:cubicBezTo>
                    <a:pt x="14" y="14"/>
                    <a:pt x="13" y="13"/>
                    <a:pt x="13" y="12"/>
                  </a:cubicBezTo>
                  <a:cubicBezTo>
                    <a:pt x="13" y="11"/>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7" name="Freeform 1155"/>
            <p:cNvSpPr>
              <a:spLocks/>
            </p:cNvSpPr>
            <p:nvPr/>
          </p:nvSpPr>
          <p:spPr bwMode="auto">
            <a:xfrm>
              <a:off x="4536" y="2329"/>
              <a:ext cx="47" cy="55"/>
            </a:xfrm>
            <a:custGeom>
              <a:avLst/>
              <a:gdLst>
                <a:gd name="T0" fmla="*/ 10 w 49"/>
                <a:gd name="T1" fmla="*/ 3 h 57"/>
                <a:gd name="T2" fmla="*/ 8 w 49"/>
                <a:gd name="T3" fmla="*/ 9 h 57"/>
                <a:gd name="T4" fmla="*/ 2 w 49"/>
                <a:gd name="T5" fmla="*/ 24 h 57"/>
                <a:gd name="T6" fmla="*/ 0 w 49"/>
                <a:gd name="T7" fmla="*/ 30 h 57"/>
                <a:gd name="T8" fmla="*/ 8 w 49"/>
                <a:gd name="T9" fmla="*/ 32 h 57"/>
                <a:gd name="T10" fmla="*/ 12 w 49"/>
                <a:gd name="T11" fmla="*/ 34 h 57"/>
                <a:gd name="T12" fmla="*/ 13 w 49"/>
                <a:gd name="T13" fmla="*/ 46 h 57"/>
                <a:gd name="T14" fmla="*/ 12 w 49"/>
                <a:gd name="T15" fmla="*/ 57 h 57"/>
                <a:gd name="T16" fmla="*/ 17 w 49"/>
                <a:gd name="T17" fmla="*/ 51 h 57"/>
                <a:gd name="T18" fmla="*/ 17 w 49"/>
                <a:gd name="T19" fmla="*/ 49 h 57"/>
                <a:gd name="T20" fmla="*/ 15 w 49"/>
                <a:gd name="T21" fmla="*/ 27 h 57"/>
                <a:gd name="T22" fmla="*/ 19 w 49"/>
                <a:gd name="T23" fmla="*/ 24 h 57"/>
                <a:gd name="T24" fmla="*/ 26 w 49"/>
                <a:gd name="T25" fmla="*/ 27 h 57"/>
                <a:gd name="T26" fmla="*/ 26 w 49"/>
                <a:gd name="T27" fmla="*/ 33 h 57"/>
                <a:gd name="T28" fmla="*/ 27 w 49"/>
                <a:gd name="T29" fmla="*/ 36 h 57"/>
                <a:gd name="T30" fmla="*/ 31 w 49"/>
                <a:gd name="T31" fmla="*/ 43 h 57"/>
                <a:gd name="T32" fmla="*/ 32 w 49"/>
                <a:gd name="T33" fmla="*/ 45 h 57"/>
                <a:gd name="T34" fmla="*/ 32 w 49"/>
                <a:gd name="T35" fmla="*/ 45 h 57"/>
                <a:gd name="T36" fmla="*/ 36 w 49"/>
                <a:gd name="T37" fmla="*/ 44 h 57"/>
                <a:gd name="T38" fmla="*/ 39 w 49"/>
                <a:gd name="T39" fmla="*/ 43 h 57"/>
                <a:gd name="T40" fmla="*/ 41 w 49"/>
                <a:gd name="T41" fmla="*/ 41 h 57"/>
                <a:gd name="T42" fmla="*/ 39 w 49"/>
                <a:gd name="T43" fmla="*/ 37 h 57"/>
                <a:gd name="T44" fmla="*/ 38 w 49"/>
                <a:gd name="T45" fmla="*/ 29 h 57"/>
                <a:gd name="T46" fmla="*/ 37 w 49"/>
                <a:gd name="T47" fmla="*/ 25 h 57"/>
                <a:gd name="T48" fmla="*/ 30 w 49"/>
                <a:gd name="T49" fmla="*/ 15 h 57"/>
                <a:gd name="T50" fmla="*/ 34 w 49"/>
                <a:gd name="T51" fmla="*/ 12 h 57"/>
                <a:gd name="T52" fmla="*/ 49 w 49"/>
                <a:gd name="T53" fmla="*/ 2 h 57"/>
                <a:gd name="T54" fmla="*/ 47 w 49"/>
                <a:gd name="T55" fmla="*/ 2 h 57"/>
                <a:gd name="T56" fmla="*/ 30 w 49"/>
                <a:gd name="T57" fmla="*/ 8 h 57"/>
                <a:gd name="T58" fmla="*/ 25 w 49"/>
                <a:gd name="T59" fmla="*/ 12 h 57"/>
                <a:gd name="T60" fmla="*/ 16 w 49"/>
                <a:gd name="T61" fmla="*/ 7 h 57"/>
                <a:gd name="T62" fmla="*/ 12 w 49"/>
                <a:gd name="T63" fmla="*/ 0 h 57"/>
                <a:gd name="T64" fmla="*/ 10 w 49"/>
                <a:gd name="T65"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7">
                  <a:moveTo>
                    <a:pt x="10" y="3"/>
                  </a:moveTo>
                  <a:cubicBezTo>
                    <a:pt x="10" y="3"/>
                    <a:pt x="9" y="6"/>
                    <a:pt x="8" y="9"/>
                  </a:cubicBezTo>
                  <a:cubicBezTo>
                    <a:pt x="7" y="13"/>
                    <a:pt x="5" y="18"/>
                    <a:pt x="2" y="24"/>
                  </a:cubicBezTo>
                  <a:cubicBezTo>
                    <a:pt x="0" y="26"/>
                    <a:pt x="0" y="28"/>
                    <a:pt x="0" y="30"/>
                  </a:cubicBezTo>
                  <a:cubicBezTo>
                    <a:pt x="1" y="31"/>
                    <a:pt x="4" y="32"/>
                    <a:pt x="8" y="32"/>
                  </a:cubicBezTo>
                  <a:cubicBezTo>
                    <a:pt x="9" y="32"/>
                    <a:pt x="11" y="33"/>
                    <a:pt x="12" y="34"/>
                  </a:cubicBezTo>
                  <a:cubicBezTo>
                    <a:pt x="14" y="37"/>
                    <a:pt x="13" y="43"/>
                    <a:pt x="13" y="46"/>
                  </a:cubicBezTo>
                  <a:cubicBezTo>
                    <a:pt x="11" y="53"/>
                    <a:pt x="11" y="56"/>
                    <a:pt x="12" y="57"/>
                  </a:cubicBezTo>
                  <a:cubicBezTo>
                    <a:pt x="14" y="56"/>
                    <a:pt x="17" y="53"/>
                    <a:pt x="17" y="51"/>
                  </a:cubicBezTo>
                  <a:cubicBezTo>
                    <a:pt x="17" y="50"/>
                    <a:pt x="17" y="50"/>
                    <a:pt x="17" y="49"/>
                  </a:cubicBezTo>
                  <a:cubicBezTo>
                    <a:pt x="12" y="46"/>
                    <a:pt x="13" y="30"/>
                    <a:pt x="15" y="27"/>
                  </a:cubicBezTo>
                  <a:cubicBezTo>
                    <a:pt x="15" y="25"/>
                    <a:pt x="17" y="24"/>
                    <a:pt x="19" y="24"/>
                  </a:cubicBezTo>
                  <a:cubicBezTo>
                    <a:pt x="22" y="24"/>
                    <a:pt x="24" y="25"/>
                    <a:pt x="26" y="27"/>
                  </a:cubicBezTo>
                  <a:cubicBezTo>
                    <a:pt x="27" y="29"/>
                    <a:pt x="27" y="31"/>
                    <a:pt x="26" y="33"/>
                  </a:cubicBezTo>
                  <a:cubicBezTo>
                    <a:pt x="25" y="34"/>
                    <a:pt x="25" y="34"/>
                    <a:pt x="27" y="36"/>
                  </a:cubicBezTo>
                  <a:cubicBezTo>
                    <a:pt x="29" y="37"/>
                    <a:pt x="31" y="39"/>
                    <a:pt x="31" y="43"/>
                  </a:cubicBezTo>
                  <a:cubicBezTo>
                    <a:pt x="31" y="45"/>
                    <a:pt x="32" y="45"/>
                    <a:pt x="32" y="45"/>
                  </a:cubicBezTo>
                  <a:cubicBezTo>
                    <a:pt x="32" y="45"/>
                    <a:pt x="32" y="45"/>
                    <a:pt x="32" y="45"/>
                  </a:cubicBezTo>
                  <a:cubicBezTo>
                    <a:pt x="33" y="45"/>
                    <a:pt x="35" y="44"/>
                    <a:pt x="36" y="44"/>
                  </a:cubicBezTo>
                  <a:cubicBezTo>
                    <a:pt x="37" y="43"/>
                    <a:pt x="38" y="43"/>
                    <a:pt x="39" y="43"/>
                  </a:cubicBezTo>
                  <a:cubicBezTo>
                    <a:pt x="41" y="42"/>
                    <a:pt x="41" y="42"/>
                    <a:pt x="41" y="41"/>
                  </a:cubicBezTo>
                  <a:cubicBezTo>
                    <a:pt x="41" y="41"/>
                    <a:pt x="42" y="40"/>
                    <a:pt x="39" y="37"/>
                  </a:cubicBezTo>
                  <a:cubicBezTo>
                    <a:pt x="37" y="35"/>
                    <a:pt x="37" y="31"/>
                    <a:pt x="38" y="29"/>
                  </a:cubicBezTo>
                  <a:cubicBezTo>
                    <a:pt x="38" y="26"/>
                    <a:pt x="38" y="26"/>
                    <a:pt x="37" y="25"/>
                  </a:cubicBezTo>
                  <a:cubicBezTo>
                    <a:pt x="33" y="22"/>
                    <a:pt x="30" y="18"/>
                    <a:pt x="30" y="15"/>
                  </a:cubicBezTo>
                  <a:cubicBezTo>
                    <a:pt x="30" y="14"/>
                    <a:pt x="31" y="12"/>
                    <a:pt x="34" y="12"/>
                  </a:cubicBezTo>
                  <a:cubicBezTo>
                    <a:pt x="38" y="11"/>
                    <a:pt x="48" y="5"/>
                    <a:pt x="49" y="2"/>
                  </a:cubicBezTo>
                  <a:cubicBezTo>
                    <a:pt x="49" y="2"/>
                    <a:pt x="48" y="2"/>
                    <a:pt x="47" y="2"/>
                  </a:cubicBezTo>
                  <a:cubicBezTo>
                    <a:pt x="41" y="2"/>
                    <a:pt x="31" y="6"/>
                    <a:pt x="30" y="8"/>
                  </a:cubicBezTo>
                  <a:cubicBezTo>
                    <a:pt x="30" y="11"/>
                    <a:pt x="28" y="12"/>
                    <a:pt x="25" y="12"/>
                  </a:cubicBezTo>
                  <a:cubicBezTo>
                    <a:pt x="22" y="12"/>
                    <a:pt x="18" y="10"/>
                    <a:pt x="16" y="7"/>
                  </a:cubicBezTo>
                  <a:cubicBezTo>
                    <a:pt x="14" y="5"/>
                    <a:pt x="13" y="3"/>
                    <a:pt x="12" y="0"/>
                  </a:cubicBezTo>
                  <a:cubicBezTo>
                    <a:pt x="12" y="1"/>
                    <a:pt x="11" y="2"/>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8" name="Freeform 1156"/>
            <p:cNvSpPr>
              <a:spLocks/>
            </p:cNvSpPr>
            <p:nvPr/>
          </p:nvSpPr>
          <p:spPr bwMode="auto">
            <a:xfrm>
              <a:off x="4550" y="2308"/>
              <a:ext cx="51" cy="15"/>
            </a:xfrm>
            <a:custGeom>
              <a:avLst/>
              <a:gdLst>
                <a:gd name="T0" fmla="*/ 26 w 54"/>
                <a:gd name="T1" fmla="*/ 7 h 15"/>
                <a:gd name="T2" fmla="*/ 39 w 54"/>
                <a:gd name="T3" fmla="*/ 9 h 15"/>
                <a:gd name="T4" fmla="*/ 54 w 54"/>
                <a:gd name="T5" fmla="*/ 0 h 15"/>
                <a:gd name="T6" fmla="*/ 49 w 54"/>
                <a:gd name="T7" fmla="*/ 4 h 15"/>
                <a:gd name="T8" fmla="*/ 46 w 54"/>
                <a:gd name="T9" fmla="*/ 5 h 15"/>
                <a:gd name="T10" fmla="*/ 39 w 54"/>
                <a:gd name="T11" fmla="*/ 7 h 15"/>
                <a:gd name="T12" fmla="*/ 16 w 54"/>
                <a:gd name="T13" fmla="*/ 2 h 15"/>
                <a:gd name="T14" fmla="*/ 14 w 54"/>
                <a:gd name="T15" fmla="*/ 2 h 15"/>
                <a:gd name="T16" fmla="*/ 10 w 54"/>
                <a:gd name="T17" fmla="*/ 4 h 15"/>
                <a:gd name="T18" fmla="*/ 4 w 54"/>
                <a:gd name="T19" fmla="*/ 8 h 15"/>
                <a:gd name="T20" fmla="*/ 0 w 54"/>
                <a:gd name="T21" fmla="*/ 15 h 15"/>
                <a:gd name="T22" fmla="*/ 26 w 54"/>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5">
                  <a:moveTo>
                    <a:pt x="26" y="7"/>
                  </a:moveTo>
                  <a:cubicBezTo>
                    <a:pt x="31" y="7"/>
                    <a:pt x="36" y="8"/>
                    <a:pt x="39" y="9"/>
                  </a:cubicBezTo>
                  <a:cubicBezTo>
                    <a:pt x="44" y="11"/>
                    <a:pt x="51" y="6"/>
                    <a:pt x="54" y="0"/>
                  </a:cubicBezTo>
                  <a:cubicBezTo>
                    <a:pt x="52" y="1"/>
                    <a:pt x="50" y="3"/>
                    <a:pt x="49" y="4"/>
                  </a:cubicBezTo>
                  <a:cubicBezTo>
                    <a:pt x="46" y="5"/>
                    <a:pt x="46" y="5"/>
                    <a:pt x="46" y="5"/>
                  </a:cubicBezTo>
                  <a:cubicBezTo>
                    <a:pt x="45" y="6"/>
                    <a:pt x="42" y="7"/>
                    <a:pt x="39" y="7"/>
                  </a:cubicBezTo>
                  <a:cubicBezTo>
                    <a:pt x="30" y="7"/>
                    <a:pt x="20" y="4"/>
                    <a:pt x="16" y="2"/>
                  </a:cubicBezTo>
                  <a:cubicBezTo>
                    <a:pt x="16" y="2"/>
                    <a:pt x="15" y="2"/>
                    <a:pt x="14" y="2"/>
                  </a:cubicBezTo>
                  <a:cubicBezTo>
                    <a:pt x="13" y="2"/>
                    <a:pt x="12" y="3"/>
                    <a:pt x="10" y="4"/>
                  </a:cubicBezTo>
                  <a:cubicBezTo>
                    <a:pt x="9" y="6"/>
                    <a:pt x="7" y="8"/>
                    <a:pt x="4" y="8"/>
                  </a:cubicBezTo>
                  <a:cubicBezTo>
                    <a:pt x="2" y="9"/>
                    <a:pt x="1" y="12"/>
                    <a:pt x="0" y="15"/>
                  </a:cubicBezTo>
                  <a:cubicBezTo>
                    <a:pt x="5" y="9"/>
                    <a:pt x="18" y="7"/>
                    <a:pt x="2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9" name="Freeform 1157"/>
            <p:cNvSpPr>
              <a:spLocks/>
            </p:cNvSpPr>
            <p:nvPr/>
          </p:nvSpPr>
          <p:spPr bwMode="auto">
            <a:xfrm>
              <a:off x="4429" y="2278"/>
              <a:ext cx="106" cy="87"/>
            </a:xfrm>
            <a:custGeom>
              <a:avLst/>
              <a:gdLst>
                <a:gd name="T0" fmla="*/ 1 w 111"/>
                <a:gd name="T1" fmla="*/ 38 h 91"/>
                <a:gd name="T2" fmla="*/ 7 w 111"/>
                <a:gd name="T3" fmla="*/ 55 h 91"/>
                <a:gd name="T4" fmla="*/ 17 w 111"/>
                <a:gd name="T5" fmla="*/ 67 h 91"/>
                <a:gd name="T6" fmla="*/ 25 w 111"/>
                <a:gd name="T7" fmla="*/ 80 h 91"/>
                <a:gd name="T8" fmla="*/ 36 w 111"/>
                <a:gd name="T9" fmla="*/ 85 h 91"/>
                <a:gd name="T10" fmla="*/ 43 w 111"/>
                <a:gd name="T11" fmla="*/ 84 h 91"/>
                <a:gd name="T12" fmla="*/ 66 w 111"/>
                <a:gd name="T13" fmla="*/ 91 h 91"/>
                <a:gd name="T14" fmla="*/ 67 w 111"/>
                <a:gd name="T15" fmla="*/ 91 h 91"/>
                <a:gd name="T16" fmla="*/ 80 w 111"/>
                <a:gd name="T17" fmla="*/ 87 h 91"/>
                <a:gd name="T18" fmla="*/ 88 w 111"/>
                <a:gd name="T19" fmla="*/ 62 h 91"/>
                <a:gd name="T20" fmla="*/ 106 w 111"/>
                <a:gd name="T21" fmla="*/ 37 h 91"/>
                <a:gd name="T22" fmla="*/ 104 w 111"/>
                <a:gd name="T23" fmla="*/ 29 h 91"/>
                <a:gd name="T24" fmla="*/ 100 w 111"/>
                <a:gd name="T25" fmla="*/ 20 h 91"/>
                <a:gd name="T26" fmla="*/ 97 w 111"/>
                <a:gd name="T27" fmla="*/ 7 h 91"/>
                <a:gd name="T28" fmla="*/ 96 w 111"/>
                <a:gd name="T29" fmla="*/ 0 h 91"/>
                <a:gd name="T30" fmla="*/ 95 w 111"/>
                <a:gd name="T31" fmla="*/ 0 h 91"/>
                <a:gd name="T32" fmla="*/ 93 w 111"/>
                <a:gd name="T33" fmla="*/ 0 h 91"/>
                <a:gd name="T34" fmla="*/ 80 w 111"/>
                <a:gd name="T35" fmla="*/ 2 h 91"/>
                <a:gd name="T36" fmla="*/ 76 w 111"/>
                <a:gd name="T37" fmla="*/ 13 h 91"/>
                <a:gd name="T38" fmla="*/ 73 w 111"/>
                <a:gd name="T39" fmla="*/ 14 h 91"/>
                <a:gd name="T40" fmla="*/ 69 w 111"/>
                <a:gd name="T41" fmla="*/ 25 h 91"/>
                <a:gd name="T42" fmla="*/ 64 w 111"/>
                <a:gd name="T43" fmla="*/ 32 h 91"/>
                <a:gd name="T44" fmla="*/ 58 w 111"/>
                <a:gd name="T45" fmla="*/ 34 h 91"/>
                <a:gd name="T46" fmla="*/ 47 w 111"/>
                <a:gd name="T47" fmla="*/ 32 h 91"/>
                <a:gd name="T48" fmla="*/ 36 w 111"/>
                <a:gd name="T49" fmla="*/ 37 h 91"/>
                <a:gd name="T50" fmla="*/ 28 w 111"/>
                <a:gd name="T51" fmla="*/ 37 h 91"/>
                <a:gd name="T52" fmla="*/ 22 w 111"/>
                <a:gd name="T53" fmla="*/ 38 h 91"/>
                <a:gd name="T54" fmla="*/ 14 w 111"/>
                <a:gd name="T55" fmla="*/ 36 h 91"/>
                <a:gd name="T56" fmla="*/ 11 w 111"/>
                <a:gd name="T57" fmla="*/ 34 h 91"/>
                <a:gd name="T58" fmla="*/ 10 w 111"/>
                <a:gd name="T59" fmla="*/ 33 h 91"/>
                <a:gd name="T60" fmla="*/ 10 w 111"/>
                <a:gd name="T61" fmla="*/ 33 h 91"/>
                <a:gd name="T62" fmla="*/ 9 w 111"/>
                <a:gd name="T63" fmla="*/ 32 h 91"/>
                <a:gd name="T64" fmla="*/ 8 w 111"/>
                <a:gd name="T65" fmla="*/ 31 h 91"/>
                <a:gd name="T66" fmla="*/ 8 w 111"/>
                <a:gd name="T67" fmla="*/ 30 h 91"/>
                <a:gd name="T68" fmla="*/ 7 w 111"/>
                <a:gd name="T69" fmla="*/ 28 h 91"/>
                <a:gd name="T70" fmla="*/ 7 w 111"/>
                <a:gd name="T71" fmla="*/ 27 h 91"/>
                <a:gd name="T72" fmla="*/ 1 w 111"/>
                <a:gd name="T73"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91">
                  <a:moveTo>
                    <a:pt x="1" y="34"/>
                  </a:moveTo>
                  <a:cubicBezTo>
                    <a:pt x="0" y="36"/>
                    <a:pt x="0" y="38"/>
                    <a:pt x="1" y="38"/>
                  </a:cubicBezTo>
                  <a:cubicBezTo>
                    <a:pt x="4" y="42"/>
                    <a:pt x="5" y="46"/>
                    <a:pt x="6" y="50"/>
                  </a:cubicBezTo>
                  <a:cubicBezTo>
                    <a:pt x="6" y="52"/>
                    <a:pt x="6" y="53"/>
                    <a:pt x="7" y="55"/>
                  </a:cubicBezTo>
                  <a:cubicBezTo>
                    <a:pt x="8" y="55"/>
                    <a:pt x="9" y="56"/>
                    <a:pt x="10" y="57"/>
                  </a:cubicBezTo>
                  <a:cubicBezTo>
                    <a:pt x="13" y="59"/>
                    <a:pt x="17" y="61"/>
                    <a:pt x="17" y="67"/>
                  </a:cubicBezTo>
                  <a:cubicBezTo>
                    <a:pt x="17" y="73"/>
                    <a:pt x="22" y="80"/>
                    <a:pt x="24" y="80"/>
                  </a:cubicBezTo>
                  <a:cubicBezTo>
                    <a:pt x="24" y="80"/>
                    <a:pt x="24" y="80"/>
                    <a:pt x="25" y="80"/>
                  </a:cubicBezTo>
                  <a:cubicBezTo>
                    <a:pt x="26" y="79"/>
                    <a:pt x="27" y="79"/>
                    <a:pt x="29" y="79"/>
                  </a:cubicBezTo>
                  <a:cubicBezTo>
                    <a:pt x="33" y="79"/>
                    <a:pt x="36" y="83"/>
                    <a:pt x="36" y="85"/>
                  </a:cubicBezTo>
                  <a:cubicBezTo>
                    <a:pt x="37" y="85"/>
                    <a:pt x="37" y="85"/>
                    <a:pt x="37" y="85"/>
                  </a:cubicBezTo>
                  <a:cubicBezTo>
                    <a:pt x="38" y="85"/>
                    <a:pt x="41" y="84"/>
                    <a:pt x="43" y="84"/>
                  </a:cubicBezTo>
                  <a:cubicBezTo>
                    <a:pt x="46" y="83"/>
                    <a:pt x="48" y="82"/>
                    <a:pt x="50" y="83"/>
                  </a:cubicBezTo>
                  <a:cubicBezTo>
                    <a:pt x="58" y="84"/>
                    <a:pt x="65" y="86"/>
                    <a:pt x="66" y="91"/>
                  </a:cubicBezTo>
                  <a:cubicBezTo>
                    <a:pt x="66" y="91"/>
                    <a:pt x="66" y="91"/>
                    <a:pt x="66" y="91"/>
                  </a:cubicBezTo>
                  <a:cubicBezTo>
                    <a:pt x="66" y="91"/>
                    <a:pt x="66" y="91"/>
                    <a:pt x="67" y="91"/>
                  </a:cubicBezTo>
                  <a:cubicBezTo>
                    <a:pt x="69" y="91"/>
                    <a:pt x="73" y="89"/>
                    <a:pt x="77" y="88"/>
                  </a:cubicBezTo>
                  <a:cubicBezTo>
                    <a:pt x="78" y="87"/>
                    <a:pt x="79" y="87"/>
                    <a:pt x="80" y="87"/>
                  </a:cubicBezTo>
                  <a:cubicBezTo>
                    <a:pt x="82" y="86"/>
                    <a:pt x="82" y="80"/>
                    <a:pt x="83" y="76"/>
                  </a:cubicBezTo>
                  <a:cubicBezTo>
                    <a:pt x="84" y="70"/>
                    <a:pt x="84" y="64"/>
                    <a:pt x="88" y="62"/>
                  </a:cubicBezTo>
                  <a:cubicBezTo>
                    <a:pt x="94" y="58"/>
                    <a:pt x="94" y="52"/>
                    <a:pt x="94" y="46"/>
                  </a:cubicBezTo>
                  <a:cubicBezTo>
                    <a:pt x="93" y="40"/>
                    <a:pt x="101" y="38"/>
                    <a:pt x="106" y="37"/>
                  </a:cubicBezTo>
                  <a:cubicBezTo>
                    <a:pt x="108" y="36"/>
                    <a:pt x="111" y="36"/>
                    <a:pt x="111" y="35"/>
                  </a:cubicBezTo>
                  <a:cubicBezTo>
                    <a:pt x="111" y="34"/>
                    <a:pt x="109" y="31"/>
                    <a:pt x="104" y="29"/>
                  </a:cubicBezTo>
                  <a:cubicBezTo>
                    <a:pt x="101" y="28"/>
                    <a:pt x="101" y="25"/>
                    <a:pt x="101" y="23"/>
                  </a:cubicBezTo>
                  <a:cubicBezTo>
                    <a:pt x="101" y="21"/>
                    <a:pt x="101" y="21"/>
                    <a:pt x="100" y="20"/>
                  </a:cubicBezTo>
                  <a:cubicBezTo>
                    <a:pt x="99" y="19"/>
                    <a:pt x="93" y="13"/>
                    <a:pt x="94" y="9"/>
                  </a:cubicBezTo>
                  <a:cubicBezTo>
                    <a:pt x="94" y="8"/>
                    <a:pt x="95" y="7"/>
                    <a:pt x="97" y="7"/>
                  </a:cubicBezTo>
                  <a:cubicBezTo>
                    <a:pt x="97" y="6"/>
                    <a:pt x="97" y="6"/>
                    <a:pt x="97" y="6"/>
                  </a:cubicBezTo>
                  <a:cubicBezTo>
                    <a:pt x="96" y="4"/>
                    <a:pt x="95" y="2"/>
                    <a:pt x="96" y="0"/>
                  </a:cubicBezTo>
                  <a:cubicBezTo>
                    <a:pt x="96" y="0"/>
                    <a:pt x="96" y="0"/>
                    <a:pt x="95" y="0"/>
                  </a:cubicBezTo>
                  <a:cubicBezTo>
                    <a:pt x="95" y="0"/>
                    <a:pt x="95" y="0"/>
                    <a:pt x="95" y="0"/>
                  </a:cubicBezTo>
                  <a:cubicBezTo>
                    <a:pt x="95" y="0"/>
                    <a:pt x="95" y="0"/>
                    <a:pt x="95" y="0"/>
                  </a:cubicBezTo>
                  <a:cubicBezTo>
                    <a:pt x="94" y="0"/>
                    <a:pt x="93" y="0"/>
                    <a:pt x="93" y="0"/>
                  </a:cubicBezTo>
                  <a:cubicBezTo>
                    <a:pt x="92" y="0"/>
                    <a:pt x="91" y="0"/>
                    <a:pt x="90" y="0"/>
                  </a:cubicBezTo>
                  <a:cubicBezTo>
                    <a:pt x="88" y="0"/>
                    <a:pt x="82" y="0"/>
                    <a:pt x="80" y="2"/>
                  </a:cubicBezTo>
                  <a:cubicBezTo>
                    <a:pt x="80" y="3"/>
                    <a:pt x="79" y="3"/>
                    <a:pt x="79" y="5"/>
                  </a:cubicBezTo>
                  <a:cubicBezTo>
                    <a:pt x="80" y="10"/>
                    <a:pt x="78" y="12"/>
                    <a:pt x="76" y="13"/>
                  </a:cubicBezTo>
                  <a:cubicBezTo>
                    <a:pt x="75" y="13"/>
                    <a:pt x="75" y="13"/>
                    <a:pt x="74" y="14"/>
                  </a:cubicBezTo>
                  <a:cubicBezTo>
                    <a:pt x="74" y="14"/>
                    <a:pt x="73" y="14"/>
                    <a:pt x="73" y="14"/>
                  </a:cubicBezTo>
                  <a:cubicBezTo>
                    <a:pt x="73" y="18"/>
                    <a:pt x="72" y="19"/>
                    <a:pt x="71" y="21"/>
                  </a:cubicBezTo>
                  <a:cubicBezTo>
                    <a:pt x="70" y="22"/>
                    <a:pt x="69" y="23"/>
                    <a:pt x="69" y="25"/>
                  </a:cubicBezTo>
                  <a:cubicBezTo>
                    <a:pt x="70" y="27"/>
                    <a:pt x="69" y="29"/>
                    <a:pt x="69" y="30"/>
                  </a:cubicBezTo>
                  <a:cubicBezTo>
                    <a:pt x="68" y="31"/>
                    <a:pt x="66" y="32"/>
                    <a:pt x="64" y="32"/>
                  </a:cubicBezTo>
                  <a:cubicBezTo>
                    <a:pt x="63" y="32"/>
                    <a:pt x="61" y="33"/>
                    <a:pt x="60" y="33"/>
                  </a:cubicBezTo>
                  <a:cubicBezTo>
                    <a:pt x="59" y="34"/>
                    <a:pt x="59" y="34"/>
                    <a:pt x="58" y="34"/>
                  </a:cubicBezTo>
                  <a:cubicBezTo>
                    <a:pt x="54" y="36"/>
                    <a:pt x="52" y="35"/>
                    <a:pt x="50" y="34"/>
                  </a:cubicBezTo>
                  <a:cubicBezTo>
                    <a:pt x="50" y="33"/>
                    <a:pt x="49" y="32"/>
                    <a:pt x="47" y="32"/>
                  </a:cubicBezTo>
                  <a:cubicBezTo>
                    <a:pt x="43" y="32"/>
                    <a:pt x="42" y="33"/>
                    <a:pt x="40" y="35"/>
                  </a:cubicBezTo>
                  <a:cubicBezTo>
                    <a:pt x="39" y="35"/>
                    <a:pt x="38" y="36"/>
                    <a:pt x="36" y="37"/>
                  </a:cubicBezTo>
                  <a:cubicBezTo>
                    <a:pt x="35" y="37"/>
                    <a:pt x="33" y="37"/>
                    <a:pt x="31" y="37"/>
                  </a:cubicBezTo>
                  <a:cubicBezTo>
                    <a:pt x="30" y="37"/>
                    <a:pt x="29" y="37"/>
                    <a:pt x="28" y="37"/>
                  </a:cubicBezTo>
                  <a:cubicBezTo>
                    <a:pt x="27" y="37"/>
                    <a:pt x="27" y="37"/>
                    <a:pt x="26" y="37"/>
                  </a:cubicBezTo>
                  <a:cubicBezTo>
                    <a:pt x="23" y="37"/>
                    <a:pt x="22" y="38"/>
                    <a:pt x="22" y="38"/>
                  </a:cubicBezTo>
                  <a:cubicBezTo>
                    <a:pt x="21" y="38"/>
                    <a:pt x="20" y="39"/>
                    <a:pt x="20" y="39"/>
                  </a:cubicBezTo>
                  <a:cubicBezTo>
                    <a:pt x="18" y="39"/>
                    <a:pt x="16" y="37"/>
                    <a:pt x="14" y="36"/>
                  </a:cubicBezTo>
                  <a:cubicBezTo>
                    <a:pt x="13" y="35"/>
                    <a:pt x="12" y="34"/>
                    <a:pt x="11" y="34"/>
                  </a:cubicBezTo>
                  <a:cubicBezTo>
                    <a:pt x="11" y="34"/>
                    <a:pt x="11" y="34"/>
                    <a:pt x="11" y="34"/>
                  </a:cubicBezTo>
                  <a:cubicBezTo>
                    <a:pt x="11" y="34"/>
                    <a:pt x="11" y="34"/>
                    <a:pt x="11" y="33"/>
                  </a:cubicBezTo>
                  <a:cubicBezTo>
                    <a:pt x="10" y="33"/>
                    <a:pt x="10" y="33"/>
                    <a:pt x="10" y="33"/>
                  </a:cubicBezTo>
                  <a:cubicBezTo>
                    <a:pt x="10" y="33"/>
                    <a:pt x="10" y="33"/>
                    <a:pt x="10" y="33"/>
                  </a:cubicBezTo>
                  <a:cubicBezTo>
                    <a:pt x="10" y="33"/>
                    <a:pt x="10" y="33"/>
                    <a:pt x="10" y="33"/>
                  </a:cubicBezTo>
                  <a:cubicBezTo>
                    <a:pt x="9" y="33"/>
                    <a:pt x="9" y="33"/>
                    <a:pt x="9" y="33"/>
                  </a:cubicBezTo>
                  <a:cubicBezTo>
                    <a:pt x="9" y="32"/>
                    <a:pt x="9" y="32"/>
                    <a:pt x="9" y="32"/>
                  </a:cubicBezTo>
                  <a:cubicBezTo>
                    <a:pt x="9" y="32"/>
                    <a:pt x="9" y="32"/>
                    <a:pt x="9" y="32"/>
                  </a:cubicBezTo>
                  <a:cubicBezTo>
                    <a:pt x="8" y="32"/>
                    <a:pt x="8" y="31"/>
                    <a:pt x="8" y="31"/>
                  </a:cubicBezTo>
                  <a:cubicBezTo>
                    <a:pt x="8" y="31"/>
                    <a:pt x="8" y="31"/>
                    <a:pt x="8" y="31"/>
                  </a:cubicBezTo>
                  <a:cubicBezTo>
                    <a:pt x="8" y="30"/>
                    <a:pt x="8" y="30"/>
                    <a:pt x="8" y="30"/>
                  </a:cubicBezTo>
                  <a:cubicBezTo>
                    <a:pt x="8" y="30"/>
                    <a:pt x="7" y="30"/>
                    <a:pt x="7" y="29"/>
                  </a:cubicBezTo>
                  <a:cubicBezTo>
                    <a:pt x="7" y="29"/>
                    <a:pt x="7" y="29"/>
                    <a:pt x="7" y="28"/>
                  </a:cubicBezTo>
                  <a:cubicBezTo>
                    <a:pt x="7" y="28"/>
                    <a:pt x="7" y="28"/>
                    <a:pt x="7" y="28"/>
                  </a:cubicBezTo>
                  <a:cubicBezTo>
                    <a:pt x="7" y="27"/>
                    <a:pt x="7" y="27"/>
                    <a:pt x="7" y="27"/>
                  </a:cubicBezTo>
                  <a:cubicBezTo>
                    <a:pt x="7" y="27"/>
                    <a:pt x="6" y="26"/>
                    <a:pt x="6" y="26"/>
                  </a:cubicBezTo>
                  <a:cubicBezTo>
                    <a:pt x="5" y="27"/>
                    <a:pt x="2" y="30"/>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0" name="Freeform 1158"/>
            <p:cNvSpPr>
              <a:spLocks/>
            </p:cNvSpPr>
            <p:nvPr/>
          </p:nvSpPr>
          <p:spPr bwMode="auto">
            <a:xfrm>
              <a:off x="4396" y="2389"/>
              <a:ext cx="104" cy="26"/>
            </a:xfrm>
            <a:custGeom>
              <a:avLst/>
              <a:gdLst>
                <a:gd name="T0" fmla="*/ 94 w 109"/>
                <a:gd name="T1" fmla="*/ 27 h 28"/>
                <a:gd name="T2" fmla="*/ 95 w 109"/>
                <a:gd name="T3" fmla="*/ 27 h 28"/>
                <a:gd name="T4" fmla="*/ 98 w 109"/>
                <a:gd name="T5" fmla="*/ 25 h 28"/>
                <a:gd name="T6" fmla="*/ 102 w 109"/>
                <a:gd name="T7" fmla="*/ 27 h 28"/>
                <a:gd name="T8" fmla="*/ 106 w 109"/>
                <a:gd name="T9" fmla="*/ 28 h 28"/>
                <a:gd name="T10" fmla="*/ 109 w 109"/>
                <a:gd name="T11" fmla="*/ 27 h 28"/>
                <a:gd name="T12" fmla="*/ 106 w 109"/>
                <a:gd name="T13" fmla="*/ 26 h 28"/>
                <a:gd name="T14" fmla="*/ 97 w 109"/>
                <a:gd name="T15" fmla="*/ 22 h 28"/>
                <a:gd name="T16" fmla="*/ 93 w 109"/>
                <a:gd name="T17" fmla="*/ 22 h 28"/>
                <a:gd name="T18" fmla="*/ 90 w 109"/>
                <a:gd name="T19" fmla="*/ 22 h 28"/>
                <a:gd name="T20" fmla="*/ 87 w 109"/>
                <a:gd name="T21" fmla="*/ 22 h 28"/>
                <a:gd name="T22" fmla="*/ 78 w 109"/>
                <a:gd name="T23" fmla="*/ 20 h 28"/>
                <a:gd name="T24" fmla="*/ 75 w 109"/>
                <a:gd name="T25" fmla="*/ 17 h 28"/>
                <a:gd name="T26" fmla="*/ 84 w 109"/>
                <a:gd name="T27" fmla="*/ 12 h 28"/>
                <a:gd name="T28" fmla="*/ 86 w 109"/>
                <a:gd name="T29" fmla="*/ 11 h 28"/>
                <a:gd name="T30" fmla="*/ 78 w 109"/>
                <a:gd name="T31" fmla="*/ 12 h 28"/>
                <a:gd name="T32" fmla="*/ 73 w 109"/>
                <a:gd name="T33" fmla="*/ 13 h 28"/>
                <a:gd name="T34" fmla="*/ 59 w 109"/>
                <a:gd name="T35" fmla="*/ 10 h 28"/>
                <a:gd name="T36" fmla="*/ 56 w 109"/>
                <a:gd name="T37" fmla="*/ 9 h 28"/>
                <a:gd name="T38" fmla="*/ 51 w 109"/>
                <a:gd name="T39" fmla="*/ 12 h 28"/>
                <a:gd name="T40" fmla="*/ 29 w 109"/>
                <a:gd name="T41" fmla="*/ 4 h 28"/>
                <a:gd name="T42" fmla="*/ 12 w 109"/>
                <a:gd name="T43" fmla="*/ 0 h 28"/>
                <a:gd name="T44" fmla="*/ 5 w 109"/>
                <a:gd name="T45" fmla="*/ 2 h 28"/>
                <a:gd name="T46" fmla="*/ 0 w 109"/>
                <a:gd name="T47" fmla="*/ 7 h 28"/>
                <a:gd name="T48" fmla="*/ 0 w 109"/>
                <a:gd name="T49" fmla="*/ 7 h 28"/>
                <a:gd name="T50" fmla="*/ 1 w 109"/>
                <a:gd name="T51" fmla="*/ 8 h 28"/>
                <a:gd name="T52" fmla="*/ 3 w 109"/>
                <a:gd name="T53" fmla="*/ 8 h 28"/>
                <a:gd name="T54" fmla="*/ 6 w 109"/>
                <a:gd name="T55" fmla="*/ 8 h 28"/>
                <a:gd name="T56" fmla="*/ 11 w 109"/>
                <a:gd name="T57" fmla="*/ 11 h 28"/>
                <a:gd name="T58" fmla="*/ 13 w 109"/>
                <a:gd name="T59" fmla="*/ 14 h 28"/>
                <a:gd name="T60" fmla="*/ 17 w 109"/>
                <a:gd name="T61" fmla="*/ 15 h 28"/>
                <a:gd name="T62" fmla="*/ 29 w 109"/>
                <a:gd name="T63" fmla="*/ 17 h 28"/>
                <a:gd name="T64" fmla="*/ 31 w 109"/>
                <a:gd name="T65" fmla="*/ 17 h 28"/>
                <a:gd name="T66" fmla="*/ 36 w 109"/>
                <a:gd name="T67" fmla="*/ 14 h 28"/>
                <a:gd name="T68" fmla="*/ 55 w 109"/>
                <a:gd name="T69" fmla="*/ 21 h 28"/>
                <a:gd name="T70" fmla="*/ 81 w 109"/>
                <a:gd name="T71" fmla="*/ 26 h 28"/>
                <a:gd name="T72" fmla="*/ 90 w 109"/>
                <a:gd name="T73" fmla="*/ 27 h 28"/>
                <a:gd name="T74" fmla="*/ 94 w 109"/>
                <a:gd name="T7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28">
                  <a:moveTo>
                    <a:pt x="94" y="27"/>
                  </a:moveTo>
                  <a:cubicBezTo>
                    <a:pt x="95" y="27"/>
                    <a:pt x="95" y="27"/>
                    <a:pt x="95" y="27"/>
                  </a:cubicBezTo>
                  <a:cubicBezTo>
                    <a:pt x="96" y="26"/>
                    <a:pt x="97" y="25"/>
                    <a:pt x="98" y="25"/>
                  </a:cubicBezTo>
                  <a:cubicBezTo>
                    <a:pt x="99" y="25"/>
                    <a:pt x="101" y="26"/>
                    <a:pt x="102" y="27"/>
                  </a:cubicBezTo>
                  <a:cubicBezTo>
                    <a:pt x="103" y="27"/>
                    <a:pt x="104" y="28"/>
                    <a:pt x="106" y="28"/>
                  </a:cubicBezTo>
                  <a:cubicBezTo>
                    <a:pt x="107" y="28"/>
                    <a:pt x="108" y="28"/>
                    <a:pt x="109" y="27"/>
                  </a:cubicBezTo>
                  <a:cubicBezTo>
                    <a:pt x="108" y="27"/>
                    <a:pt x="106" y="27"/>
                    <a:pt x="106" y="26"/>
                  </a:cubicBezTo>
                  <a:cubicBezTo>
                    <a:pt x="101" y="26"/>
                    <a:pt x="97" y="25"/>
                    <a:pt x="97" y="22"/>
                  </a:cubicBezTo>
                  <a:cubicBezTo>
                    <a:pt x="97" y="22"/>
                    <a:pt x="96" y="22"/>
                    <a:pt x="93" y="22"/>
                  </a:cubicBezTo>
                  <a:cubicBezTo>
                    <a:pt x="92" y="22"/>
                    <a:pt x="91" y="22"/>
                    <a:pt x="90" y="22"/>
                  </a:cubicBezTo>
                  <a:cubicBezTo>
                    <a:pt x="89" y="22"/>
                    <a:pt x="88" y="22"/>
                    <a:pt x="87" y="22"/>
                  </a:cubicBezTo>
                  <a:cubicBezTo>
                    <a:pt x="84" y="22"/>
                    <a:pt x="81" y="22"/>
                    <a:pt x="78" y="20"/>
                  </a:cubicBezTo>
                  <a:cubicBezTo>
                    <a:pt x="76" y="20"/>
                    <a:pt x="75" y="18"/>
                    <a:pt x="75" y="17"/>
                  </a:cubicBezTo>
                  <a:cubicBezTo>
                    <a:pt x="75" y="14"/>
                    <a:pt x="79" y="13"/>
                    <a:pt x="84" y="12"/>
                  </a:cubicBezTo>
                  <a:cubicBezTo>
                    <a:pt x="85" y="11"/>
                    <a:pt x="85" y="11"/>
                    <a:pt x="86" y="11"/>
                  </a:cubicBezTo>
                  <a:cubicBezTo>
                    <a:pt x="84" y="11"/>
                    <a:pt x="81" y="12"/>
                    <a:pt x="78" y="12"/>
                  </a:cubicBezTo>
                  <a:cubicBezTo>
                    <a:pt x="76" y="13"/>
                    <a:pt x="74" y="13"/>
                    <a:pt x="73" y="13"/>
                  </a:cubicBezTo>
                  <a:cubicBezTo>
                    <a:pt x="68" y="13"/>
                    <a:pt x="63" y="11"/>
                    <a:pt x="59" y="10"/>
                  </a:cubicBezTo>
                  <a:cubicBezTo>
                    <a:pt x="58" y="10"/>
                    <a:pt x="57" y="9"/>
                    <a:pt x="56" y="9"/>
                  </a:cubicBezTo>
                  <a:cubicBezTo>
                    <a:pt x="55" y="10"/>
                    <a:pt x="54" y="12"/>
                    <a:pt x="51" y="12"/>
                  </a:cubicBezTo>
                  <a:cubicBezTo>
                    <a:pt x="45" y="12"/>
                    <a:pt x="32" y="7"/>
                    <a:pt x="29" y="4"/>
                  </a:cubicBezTo>
                  <a:cubicBezTo>
                    <a:pt x="26" y="2"/>
                    <a:pt x="19" y="0"/>
                    <a:pt x="12" y="0"/>
                  </a:cubicBezTo>
                  <a:cubicBezTo>
                    <a:pt x="8" y="0"/>
                    <a:pt x="6" y="1"/>
                    <a:pt x="5" y="2"/>
                  </a:cubicBezTo>
                  <a:cubicBezTo>
                    <a:pt x="3" y="6"/>
                    <a:pt x="1" y="6"/>
                    <a:pt x="0" y="7"/>
                  </a:cubicBezTo>
                  <a:cubicBezTo>
                    <a:pt x="0" y="7"/>
                    <a:pt x="0" y="7"/>
                    <a:pt x="0" y="7"/>
                  </a:cubicBezTo>
                  <a:cubicBezTo>
                    <a:pt x="0" y="8"/>
                    <a:pt x="0" y="8"/>
                    <a:pt x="1" y="8"/>
                  </a:cubicBezTo>
                  <a:cubicBezTo>
                    <a:pt x="2" y="8"/>
                    <a:pt x="3" y="8"/>
                    <a:pt x="3" y="8"/>
                  </a:cubicBezTo>
                  <a:cubicBezTo>
                    <a:pt x="4" y="8"/>
                    <a:pt x="5" y="8"/>
                    <a:pt x="6" y="8"/>
                  </a:cubicBezTo>
                  <a:cubicBezTo>
                    <a:pt x="9" y="8"/>
                    <a:pt x="10" y="10"/>
                    <a:pt x="11" y="11"/>
                  </a:cubicBezTo>
                  <a:cubicBezTo>
                    <a:pt x="11" y="13"/>
                    <a:pt x="12" y="14"/>
                    <a:pt x="13" y="14"/>
                  </a:cubicBezTo>
                  <a:cubicBezTo>
                    <a:pt x="14" y="14"/>
                    <a:pt x="15" y="14"/>
                    <a:pt x="17" y="15"/>
                  </a:cubicBezTo>
                  <a:cubicBezTo>
                    <a:pt x="21" y="16"/>
                    <a:pt x="26" y="17"/>
                    <a:pt x="29" y="17"/>
                  </a:cubicBezTo>
                  <a:cubicBezTo>
                    <a:pt x="30" y="17"/>
                    <a:pt x="31" y="17"/>
                    <a:pt x="31" y="17"/>
                  </a:cubicBezTo>
                  <a:cubicBezTo>
                    <a:pt x="31" y="15"/>
                    <a:pt x="33" y="14"/>
                    <a:pt x="36" y="14"/>
                  </a:cubicBezTo>
                  <a:cubicBezTo>
                    <a:pt x="41" y="14"/>
                    <a:pt x="50" y="17"/>
                    <a:pt x="55" y="21"/>
                  </a:cubicBezTo>
                  <a:cubicBezTo>
                    <a:pt x="61" y="26"/>
                    <a:pt x="75" y="27"/>
                    <a:pt x="81" y="26"/>
                  </a:cubicBezTo>
                  <a:cubicBezTo>
                    <a:pt x="84" y="25"/>
                    <a:pt x="88" y="26"/>
                    <a:pt x="90" y="27"/>
                  </a:cubicBezTo>
                  <a:cubicBezTo>
                    <a:pt x="92" y="27"/>
                    <a:pt x="93" y="27"/>
                    <a:pt x="9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p:nvGrpSpPr>
        <p:grpSpPr>
          <a:xfrm>
            <a:off x="20308465" y="3765405"/>
            <a:ext cx="2661681" cy="1409702"/>
            <a:chOff x="10190317" y="1982962"/>
            <a:chExt cx="1331188" cy="704851"/>
          </a:xfrm>
        </p:grpSpPr>
        <p:sp>
          <p:nvSpPr>
            <p:cNvPr id="897" name="Subtitle 2"/>
            <p:cNvSpPr txBox="1">
              <a:spLocks/>
            </p:cNvSpPr>
            <p:nvPr/>
          </p:nvSpPr>
          <p:spPr bwMode="auto">
            <a:xfrm>
              <a:off x="10431423" y="2370312"/>
              <a:ext cx="1090082" cy="317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600" b="1" dirty="0">
                  <a:ea typeface="Franchise" pitchFamily="49" charset="0"/>
                </a:rPr>
                <a:t>Females </a:t>
              </a:r>
            </a:p>
          </p:txBody>
        </p:sp>
        <p:sp>
          <p:nvSpPr>
            <p:cNvPr id="898" name="Content Placeholder 2"/>
            <p:cNvSpPr txBox="1">
              <a:spLocks/>
            </p:cNvSpPr>
            <p:nvPr/>
          </p:nvSpPr>
          <p:spPr bwMode="auto">
            <a:xfrm>
              <a:off x="10417358" y="1982962"/>
              <a:ext cx="1096204" cy="4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20000"/>
                </a:spcBef>
                <a:buFont typeface="Arial" charset="0"/>
                <a:buNone/>
              </a:pPr>
              <a:r>
                <a:rPr lang="en-US" sz="6000" dirty="0">
                  <a:solidFill>
                    <a:schemeClr val="accent1"/>
                  </a:solidFill>
                  <a:latin typeface="Lato Black"/>
                  <a:cs typeface="Lato Black"/>
                </a:rPr>
                <a:t>85%</a:t>
              </a:r>
            </a:p>
          </p:txBody>
        </p:sp>
        <p:grpSp>
          <p:nvGrpSpPr>
            <p:cNvPr id="899" name="Group 709"/>
            <p:cNvGrpSpPr>
              <a:grpSpLocks/>
            </p:cNvGrpSpPr>
            <p:nvPr/>
          </p:nvGrpSpPr>
          <p:grpSpPr bwMode="auto">
            <a:xfrm>
              <a:off x="10190317" y="2147850"/>
              <a:ext cx="206724" cy="445799"/>
              <a:chOff x="6084168" y="3828473"/>
              <a:chExt cx="172244" cy="371476"/>
            </a:xfrm>
            <a:solidFill>
              <a:schemeClr val="accent1"/>
            </a:solidFill>
          </p:grpSpPr>
          <p:sp>
            <p:nvSpPr>
              <p:cNvPr id="906" name="Oval 905"/>
              <p:cNvSpPr>
                <a:spLocks noChangeArrowheads="1"/>
              </p:cNvSpPr>
              <p:nvPr/>
            </p:nvSpPr>
            <p:spPr bwMode="auto">
              <a:xfrm>
                <a:off x="6142367" y="3828650"/>
                <a:ext cx="54673" cy="564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mn-lt"/>
                  <a:ea typeface="+mn-ea"/>
                  <a:cs typeface="+mn-cs"/>
                </a:endParaRPr>
              </a:p>
            </p:txBody>
          </p:sp>
          <p:sp>
            <p:nvSpPr>
              <p:cNvPr id="907" name="Freeform 7"/>
              <p:cNvSpPr>
                <a:spLocks/>
              </p:cNvSpPr>
              <p:nvPr/>
            </p:nvSpPr>
            <p:spPr bwMode="auto">
              <a:xfrm>
                <a:off x="6084168" y="3895673"/>
                <a:ext cx="172835" cy="30513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mn-lt"/>
                  <a:ea typeface="+mn-ea"/>
                  <a:cs typeface="+mn-cs"/>
                </a:endParaRPr>
              </a:p>
            </p:txBody>
          </p:sp>
        </p:grpSp>
      </p:grpSp>
      <p:grpSp>
        <p:nvGrpSpPr>
          <p:cNvPr id="900" name="Group 899"/>
          <p:cNvGrpSpPr/>
          <p:nvPr/>
        </p:nvGrpSpPr>
        <p:grpSpPr>
          <a:xfrm>
            <a:off x="20379899" y="4896199"/>
            <a:ext cx="2576365" cy="1409702"/>
            <a:chOff x="4291258" y="2747437"/>
            <a:chExt cx="1288519" cy="704851"/>
          </a:xfrm>
        </p:grpSpPr>
        <p:grpSp>
          <p:nvGrpSpPr>
            <p:cNvPr id="901" name="Group 710"/>
            <p:cNvGrpSpPr>
              <a:grpSpLocks/>
            </p:cNvGrpSpPr>
            <p:nvPr/>
          </p:nvGrpSpPr>
          <p:grpSpPr bwMode="auto">
            <a:xfrm>
              <a:off x="4291258" y="2912325"/>
              <a:ext cx="175285" cy="445799"/>
              <a:chOff x="7364799" y="3816899"/>
              <a:chExt cx="150666" cy="383216"/>
            </a:xfrm>
          </p:grpSpPr>
          <p:sp>
            <p:nvSpPr>
              <p:cNvPr id="904" name="Freeform 12"/>
              <p:cNvSpPr>
                <a:spLocks/>
              </p:cNvSpPr>
              <p:nvPr/>
            </p:nvSpPr>
            <p:spPr bwMode="auto">
              <a:xfrm>
                <a:off x="7364799" y="3882406"/>
                <a:ext cx="150666" cy="317709"/>
              </a:xfrm>
              <a:custGeom>
                <a:avLst/>
                <a:gdLst>
                  <a:gd name="T0" fmla="*/ 113965 w 78"/>
                  <a:gd name="T1" fmla="*/ 0 h 164"/>
                  <a:gd name="T2" fmla="*/ 38632 w 78"/>
                  <a:gd name="T3" fmla="*/ 0 h 164"/>
                  <a:gd name="T4" fmla="*/ 0 w 78"/>
                  <a:gd name="T5" fmla="*/ 30996 h 164"/>
                  <a:gd name="T6" fmla="*/ 0 w 78"/>
                  <a:gd name="T7" fmla="*/ 30996 h 164"/>
                  <a:gd name="T8" fmla="*/ 0 w 78"/>
                  <a:gd name="T9" fmla="*/ 36808 h 164"/>
                  <a:gd name="T10" fmla="*/ 0 w 78"/>
                  <a:gd name="T11" fmla="*/ 143357 h 164"/>
                  <a:gd name="T12" fmla="*/ 13521 w 78"/>
                  <a:gd name="T13" fmla="*/ 154980 h 164"/>
                  <a:gd name="T14" fmla="*/ 25111 w 78"/>
                  <a:gd name="T15" fmla="*/ 143357 h 164"/>
                  <a:gd name="T16" fmla="*/ 25111 w 78"/>
                  <a:gd name="T17" fmla="*/ 50369 h 164"/>
                  <a:gd name="T18" fmla="*/ 36701 w 78"/>
                  <a:gd name="T19" fmla="*/ 50369 h 164"/>
                  <a:gd name="T20" fmla="*/ 36701 w 78"/>
                  <a:gd name="T21" fmla="*/ 139482 h 164"/>
                  <a:gd name="T22" fmla="*/ 36701 w 78"/>
                  <a:gd name="T23" fmla="*/ 141419 h 164"/>
                  <a:gd name="T24" fmla="*/ 36701 w 78"/>
                  <a:gd name="T25" fmla="*/ 298337 h 164"/>
                  <a:gd name="T26" fmla="*/ 54085 w 78"/>
                  <a:gd name="T27" fmla="*/ 317709 h 164"/>
                  <a:gd name="T28" fmla="*/ 71470 w 78"/>
                  <a:gd name="T29" fmla="*/ 298337 h 164"/>
                  <a:gd name="T30" fmla="*/ 71470 w 78"/>
                  <a:gd name="T31" fmla="*/ 160792 h 164"/>
                  <a:gd name="T32" fmla="*/ 79196 w 78"/>
                  <a:gd name="T33" fmla="*/ 160792 h 164"/>
                  <a:gd name="T34" fmla="*/ 79196 w 78"/>
                  <a:gd name="T35" fmla="*/ 298337 h 164"/>
                  <a:gd name="T36" fmla="*/ 96581 w 78"/>
                  <a:gd name="T37" fmla="*/ 317709 h 164"/>
                  <a:gd name="T38" fmla="*/ 113965 w 78"/>
                  <a:gd name="T39" fmla="*/ 298337 h 164"/>
                  <a:gd name="T40" fmla="*/ 113965 w 78"/>
                  <a:gd name="T41" fmla="*/ 139482 h 164"/>
                  <a:gd name="T42" fmla="*/ 113965 w 78"/>
                  <a:gd name="T43" fmla="*/ 137545 h 164"/>
                  <a:gd name="T44" fmla="*/ 113965 w 78"/>
                  <a:gd name="T45" fmla="*/ 50369 h 164"/>
                  <a:gd name="T46" fmla="*/ 123623 w 78"/>
                  <a:gd name="T47" fmla="*/ 50369 h 164"/>
                  <a:gd name="T48" fmla="*/ 123623 w 78"/>
                  <a:gd name="T49" fmla="*/ 143357 h 164"/>
                  <a:gd name="T50" fmla="*/ 137145 w 78"/>
                  <a:gd name="T51" fmla="*/ 154980 h 164"/>
                  <a:gd name="T52" fmla="*/ 150666 w 78"/>
                  <a:gd name="T53" fmla="*/ 143357 h 164"/>
                  <a:gd name="T54" fmla="*/ 150666 w 78"/>
                  <a:gd name="T55" fmla="*/ 36808 h 164"/>
                  <a:gd name="T56" fmla="*/ 150666 w 78"/>
                  <a:gd name="T57" fmla="*/ 30996 h 164"/>
                  <a:gd name="T58" fmla="*/ 150666 w 78"/>
                  <a:gd name="T59" fmla="*/ 29059 h 164"/>
                  <a:gd name="T60" fmla="*/ 113965 w 78"/>
                  <a:gd name="T61" fmla="*/ 0 h 1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05" name="Oval 13"/>
              <p:cNvSpPr>
                <a:spLocks noChangeArrowheads="1"/>
              </p:cNvSpPr>
              <p:nvPr/>
            </p:nvSpPr>
            <p:spPr bwMode="auto">
              <a:xfrm>
                <a:off x="7410654" y="3816899"/>
                <a:ext cx="59775" cy="597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902" name="Subtitle 2"/>
            <p:cNvSpPr txBox="1">
              <a:spLocks/>
            </p:cNvSpPr>
            <p:nvPr/>
          </p:nvSpPr>
          <p:spPr bwMode="auto">
            <a:xfrm>
              <a:off x="4489695" y="3134787"/>
              <a:ext cx="1090082" cy="317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600" b="1" dirty="0">
                  <a:ea typeface="Franchise" pitchFamily="49" charset="0"/>
                </a:rPr>
                <a:t>Males </a:t>
              </a:r>
            </a:p>
          </p:txBody>
        </p:sp>
        <p:sp>
          <p:nvSpPr>
            <p:cNvPr id="903" name="Content Placeholder 2"/>
            <p:cNvSpPr txBox="1">
              <a:spLocks/>
            </p:cNvSpPr>
            <p:nvPr/>
          </p:nvSpPr>
          <p:spPr bwMode="auto">
            <a:xfrm>
              <a:off x="4476372" y="2747437"/>
              <a:ext cx="1096204" cy="4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20000"/>
                </a:spcBef>
                <a:buFont typeface="Arial" charset="0"/>
                <a:buNone/>
              </a:pPr>
              <a:r>
                <a:rPr lang="en-US" sz="6000" dirty="0">
                  <a:solidFill>
                    <a:schemeClr val="accent2"/>
                  </a:solidFill>
                  <a:latin typeface="Lato Black"/>
                  <a:cs typeface="Lato Black"/>
                </a:rPr>
                <a:t>15%</a:t>
              </a:r>
            </a:p>
          </p:txBody>
        </p:sp>
      </p:grpSp>
      <p:sp>
        <p:nvSpPr>
          <p:cNvPr id="896" name="Content Placeholder 2"/>
          <p:cNvSpPr txBox="1">
            <a:spLocks/>
          </p:cNvSpPr>
          <p:nvPr/>
        </p:nvSpPr>
        <p:spPr bwMode="auto">
          <a:xfrm>
            <a:off x="16627377" y="3932656"/>
            <a:ext cx="3750363" cy="274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spcBef>
                <a:spcPct val="20000"/>
              </a:spcBef>
              <a:buFont typeface="Arial" charset="0"/>
              <a:buNone/>
            </a:pPr>
            <a:r>
              <a:rPr lang="en-US" sz="2600" b="1" dirty="0">
                <a:solidFill>
                  <a:schemeClr val="tx2"/>
                </a:solidFill>
                <a:latin typeface="Lato Regular"/>
                <a:cs typeface="Lato Regular"/>
              </a:rPr>
              <a:t>Europe</a:t>
            </a:r>
          </a:p>
          <a:p>
            <a:pPr algn="r">
              <a:spcBef>
                <a:spcPct val="20000"/>
              </a:spcBef>
              <a:buFont typeface="Arial" charset="0"/>
              <a:buNone/>
            </a:pPr>
            <a:r>
              <a:rPr lang="en-US" sz="2600" dirty="0">
                <a:latin typeface="Lato Light"/>
                <a:cs typeface="Lato Light"/>
              </a:rPr>
              <a:t>Lorem ipsum dolor sit amet, consectetur adipiscing. </a:t>
            </a:r>
            <a:r>
              <a:rPr lang="fr-FR" sz="2600" dirty="0">
                <a:latin typeface="Lato Light"/>
                <a:cs typeface="Lato Light"/>
              </a:rPr>
              <a:t>Aliquam tincidunt ante nec sem congue convallis. </a:t>
            </a:r>
            <a:endParaRPr lang="en-US" sz="2600" dirty="0">
              <a:latin typeface="Lato Light"/>
              <a:cs typeface="Lato Light"/>
            </a:endParaRPr>
          </a:p>
        </p:txBody>
      </p:sp>
      <p:grpSp>
        <p:nvGrpSpPr>
          <p:cNvPr id="8" name="Group 7"/>
          <p:cNvGrpSpPr/>
          <p:nvPr/>
        </p:nvGrpSpPr>
        <p:grpSpPr>
          <a:xfrm>
            <a:off x="8961078" y="8113341"/>
            <a:ext cx="2617121" cy="1409702"/>
            <a:chOff x="4515139" y="4156930"/>
            <a:chExt cx="1308902" cy="704851"/>
          </a:xfrm>
        </p:grpSpPr>
        <p:sp>
          <p:nvSpPr>
            <p:cNvPr id="911" name="Subtitle 2"/>
            <p:cNvSpPr txBox="1">
              <a:spLocks/>
            </p:cNvSpPr>
            <p:nvPr/>
          </p:nvSpPr>
          <p:spPr bwMode="auto">
            <a:xfrm>
              <a:off x="4733959" y="4544280"/>
              <a:ext cx="1090082" cy="317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600" b="1" dirty="0">
                  <a:ea typeface="Franchise" pitchFamily="49" charset="0"/>
                </a:rPr>
                <a:t>Females </a:t>
              </a:r>
            </a:p>
          </p:txBody>
        </p:sp>
        <p:sp>
          <p:nvSpPr>
            <p:cNvPr id="912" name="Content Placeholder 2"/>
            <p:cNvSpPr txBox="1">
              <a:spLocks/>
            </p:cNvSpPr>
            <p:nvPr/>
          </p:nvSpPr>
          <p:spPr bwMode="auto">
            <a:xfrm>
              <a:off x="4719894" y="4156930"/>
              <a:ext cx="1096204" cy="4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20000"/>
                </a:spcBef>
                <a:buFont typeface="Arial" charset="0"/>
                <a:buNone/>
              </a:pPr>
              <a:r>
                <a:rPr lang="en-US" sz="6000" dirty="0">
                  <a:solidFill>
                    <a:schemeClr val="accent1"/>
                  </a:solidFill>
                  <a:latin typeface="Lato Black"/>
                  <a:cs typeface="Lato Black"/>
                </a:rPr>
                <a:t>85%</a:t>
              </a:r>
            </a:p>
          </p:txBody>
        </p:sp>
        <p:grpSp>
          <p:nvGrpSpPr>
            <p:cNvPr id="913" name="Group 709"/>
            <p:cNvGrpSpPr>
              <a:grpSpLocks/>
            </p:cNvGrpSpPr>
            <p:nvPr/>
          </p:nvGrpSpPr>
          <p:grpSpPr bwMode="auto">
            <a:xfrm>
              <a:off x="4515139" y="4321818"/>
              <a:ext cx="206724" cy="445799"/>
              <a:chOff x="6084168" y="3828473"/>
              <a:chExt cx="172244" cy="371476"/>
            </a:xfrm>
            <a:solidFill>
              <a:schemeClr val="accent1"/>
            </a:solidFill>
          </p:grpSpPr>
          <p:sp>
            <p:nvSpPr>
              <p:cNvPr id="920" name="Oval 919"/>
              <p:cNvSpPr>
                <a:spLocks noChangeArrowheads="1"/>
              </p:cNvSpPr>
              <p:nvPr/>
            </p:nvSpPr>
            <p:spPr bwMode="auto">
              <a:xfrm>
                <a:off x="6142367" y="3828650"/>
                <a:ext cx="54673" cy="564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mn-lt"/>
                  <a:ea typeface="+mn-ea"/>
                  <a:cs typeface="+mn-cs"/>
                </a:endParaRPr>
              </a:p>
            </p:txBody>
          </p:sp>
          <p:sp>
            <p:nvSpPr>
              <p:cNvPr id="921" name="Freeform 7"/>
              <p:cNvSpPr>
                <a:spLocks/>
              </p:cNvSpPr>
              <p:nvPr/>
            </p:nvSpPr>
            <p:spPr bwMode="auto">
              <a:xfrm>
                <a:off x="6084168" y="3895673"/>
                <a:ext cx="172835" cy="30513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mn-lt"/>
                  <a:ea typeface="+mn-ea"/>
                  <a:cs typeface="+mn-cs"/>
                </a:endParaRPr>
              </a:p>
            </p:txBody>
          </p:sp>
        </p:grpSp>
      </p:grpSp>
      <p:grpSp>
        <p:nvGrpSpPr>
          <p:cNvPr id="914" name="Group 913"/>
          <p:cNvGrpSpPr/>
          <p:nvPr/>
        </p:nvGrpSpPr>
        <p:grpSpPr>
          <a:xfrm>
            <a:off x="9032500" y="9244135"/>
            <a:ext cx="2554085" cy="1409702"/>
            <a:chOff x="4291258" y="2747437"/>
            <a:chExt cx="1277376" cy="704851"/>
          </a:xfrm>
        </p:grpSpPr>
        <p:grpSp>
          <p:nvGrpSpPr>
            <p:cNvPr id="915" name="Group 710"/>
            <p:cNvGrpSpPr>
              <a:grpSpLocks/>
            </p:cNvGrpSpPr>
            <p:nvPr/>
          </p:nvGrpSpPr>
          <p:grpSpPr bwMode="auto">
            <a:xfrm>
              <a:off x="4291258" y="2912325"/>
              <a:ext cx="175285" cy="445799"/>
              <a:chOff x="7364799" y="3816899"/>
              <a:chExt cx="150666" cy="383216"/>
            </a:xfrm>
          </p:grpSpPr>
          <p:sp>
            <p:nvSpPr>
              <p:cNvPr id="918" name="Freeform 12"/>
              <p:cNvSpPr>
                <a:spLocks/>
              </p:cNvSpPr>
              <p:nvPr/>
            </p:nvSpPr>
            <p:spPr bwMode="auto">
              <a:xfrm>
                <a:off x="7364799" y="3882406"/>
                <a:ext cx="150666" cy="317709"/>
              </a:xfrm>
              <a:custGeom>
                <a:avLst/>
                <a:gdLst>
                  <a:gd name="T0" fmla="*/ 113965 w 78"/>
                  <a:gd name="T1" fmla="*/ 0 h 164"/>
                  <a:gd name="T2" fmla="*/ 38632 w 78"/>
                  <a:gd name="T3" fmla="*/ 0 h 164"/>
                  <a:gd name="T4" fmla="*/ 0 w 78"/>
                  <a:gd name="T5" fmla="*/ 30996 h 164"/>
                  <a:gd name="T6" fmla="*/ 0 w 78"/>
                  <a:gd name="T7" fmla="*/ 30996 h 164"/>
                  <a:gd name="T8" fmla="*/ 0 w 78"/>
                  <a:gd name="T9" fmla="*/ 36808 h 164"/>
                  <a:gd name="T10" fmla="*/ 0 w 78"/>
                  <a:gd name="T11" fmla="*/ 143357 h 164"/>
                  <a:gd name="T12" fmla="*/ 13521 w 78"/>
                  <a:gd name="T13" fmla="*/ 154980 h 164"/>
                  <a:gd name="T14" fmla="*/ 25111 w 78"/>
                  <a:gd name="T15" fmla="*/ 143357 h 164"/>
                  <a:gd name="T16" fmla="*/ 25111 w 78"/>
                  <a:gd name="T17" fmla="*/ 50369 h 164"/>
                  <a:gd name="T18" fmla="*/ 36701 w 78"/>
                  <a:gd name="T19" fmla="*/ 50369 h 164"/>
                  <a:gd name="T20" fmla="*/ 36701 w 78"/>
                  <a:gd name="T21" fmla="*/ 139482 h 164"/>
                  <a:gd name="T22" fmla="*/ 36701 w 78"/>
                  <a:gd name="T23" fmla="*/ 141419 h 164"/>
                  <a:gd name="T24" fmla="*/ 36701 w 78"/>
                  <a:gd name="T25" fmla="*/ 298337 h 164"/>
                  <a:gd name="T26" fmla="*/ 54085 w 78"/>
                  <a:gd name="T27" fmla="*/ 317709 h 164"/>
                  <a:gd name="T28" fmla="*/ 71470 w 78"/>
                  <a:gd name="T29" fmla="*/ 298337 h 164"/>
                  <a:gd name="T30" fmla="*/ 71470 w 78"/>
                  <a:gd name="T31" fmla="*/ 160792 h 164"/>
                  <a:gd name="T32" fmla="*/ 79196 w 78"/>
                  <a:gd name="T33" fmla="*/ 160792 h 164"/>
                  <a:gd name="T34" fmla="*/ 79196 w 78"/>
                  <a:gd name="T35" fmla="*/ 298337 h 164"/>
                  <a:gd name="T36" fmla="*/ 96581 w 78"/>
                  <a:gd name="T37" fmla="*/ 317709 h 164"/>
                  <a:gd name="T38" fmla="*/ 113965 w 78"/>
                  <a:gd name="T39" fmla="*/ 298337 h 164"/>
                  <a:gd name="T40" fmla="*/ 113965 w 78"/>
                  <a:gd name="T41" fmla="*/ 139482 h 164"/>
                  <a:gd name="T42" fmla="*/ 113965 w 78"/>
                  <a:gd name="T43" fmla="*/ 137545 h 164"/>
                  <a:gd name="T44" fmla="*/ 113965 w 78"/>
                  <a:gd name="T45" fmla="*/ 50369 h 164"/>
                  <a:gd name="T46" fmla="*/ 123623 w 78"/>
                  <a:gd name="T47" fmla="*/ 50369 h 164"/>
                  <a:gd name="T48" fmla="*/ 123623 w 78"/>
                  <a:gd name="T49" fmla="*/ 143357 h 164"/>
                  <a:gd name="T50" fmla="*/ 137145 w 78"/>
                  <a:gd name="T51" fmla="*/ 154980 h 164"/>
                  <a:gd name="T52" fmla="*/ 150666 w 78"/>
                  <a:gd name="T53" fmla="*/ 143357 h 164"/>
                  <a:gd name="T54" fmla="*/ 150666 w 78"/>
                  <a:gd name="T55" fmla="*/ 36808 h 164"/>
                  <a:gd name="T56" fmla="*/ 150666 w 78"/>
                  <a:gd name="T57" fmla="*/ 30996 h 164"/>
                  <a:gd name="T58" fmla="*/ 150666 w 78"/>
                  <a:gd name="T59" fmla="*/ 29059 h 164"/>
                  <a:gd name="T60" fmla="*/ 113965 w 78"/>
                  <a:gd name="T61" fmla="*/ 0 h 1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19" name="Oval 13"/>
              <p:cNvSpPr>
                <a:spLocks noChangeArrowheads="1"/>
              </p:cNvSpPr>
              <p:nvPr/>
            </p:nvSpPr>
            <p:spPr bwMode="auto">
              <a:xfrm>
                <a:off x="7410654" y="3816899"/>
                <a:ext cx="59775" cy="597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916" name="Subtitle 2"/>
            <p:cNvSpPr txBox="1">
              <a:spLocks/>
            </p:cNvSpPr>
            <p:nvPr/>
          </p:nvSpPr>
          <p:spPr bwMode="auto">
            <a:xfrm>
              <a:off x="4478552" y="3134787"/>
              <a:ext cx="1090082" cy="317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600" b="1" dirty="0">
                  <a:ea typeface="Franchise" pitchFamily="49" charset="0"/>
                </a:rPr>
                <a:t>Males </a:t>
              </a:r>
            </a:p>
          </p:txBody>
        </p:sp>
        <p:sp>
          <p:nvSpPr>
            <p:cNvPr id="917" name="Content Placeholder 2"/>
            <p:cNvSpPr txBox="1">
              <a:spLocks/>
            </p:cNvSpPr>
            <p:nvPr/>
          </p:nvSpPr>
          <p:spPr bwMode="auto">
            <a:xfrm>
              <a:off x="4465229" y="2747437"/>
              <a:ext cx="1096204" cy="4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20000"/>
                </a:spcBef>
                <a:buFont typeface="Arial" charset="0"/>
                <a:buNone/>
              </a:pPr>
              <a:r>
                <a:rPr lang="en-US" sz="6000" dirty="0">
                  <a:solidFill>
                    <a:schemeClr val="accent2"/>
                  </a:solidFill>
                  <a:latin typeface="Lato Black"/>
                  <a:cs typeface="Lato Black"/>
                </a:rPr>
                <a:t>36%</a:t>
              </a:r>
            </a:p>
          </p:txBody>
        </p:sp>
      </p:grpSp>
      <p:sp>
        <p:nvSpPr>
          <p:cNvPr id="910" name="Content Placeholder 2"/>
          <p:cNvSpPr txBox="1">
            <a:spLocks/>
          </p:cNvSpPr>
          <p:nvPr/>
        </p:nvSpPr>
        <p:spPr bwMode="auto">
          <a:xfrm>
            <a:off x="5279977" y="8280592"/>
            <a:ext cx="3750363" cy="274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spcBef>
                <a:spcPct val="20000"/>
              </a:spcBef>
              <a:buFont typeface="Arial" charset="0"/>
              <a:buNone/>
            </a:pPr>
            <a:r>
              <a:rPr lang="en-US" sz="2600" b="1" dirty="0">
                <a:solidFill>
                  <a:schemeClr val="tx2"/>
                </a:solidFill>
                <a:latin typeface="Lato Regular"/>
                <a:cs typeface="Lato Regular"/>
              </a:rPr>
              <a:t>Asia</a:t>
            </a:r>
          </a:p>
          <a:p>
            <a:pPr algn="r">
              <a:spcBef>
                <a:spcPct val="20000"/>
              </a:spcBef>
              <a:buFont typeface="Arial" charset="0"/>
              <a:buNone/>
            </a:pPr>
            <a:r>
              <a:rPr lang="en-US" sz="2600" dirty="0">
                <a:latin typeface="Lato Light"/>
                <a:cs typeface="Lato Light"/>
              </a:rPr>
              <a:t>Lorem ipsum dolor sit amet, consectetur adipiscing. </a:t>
            </a:r>
            <a:r>
              <a:rPr lang="fr-FR" sz="2600" dirty="0">
                <a:latin typeface="Lato Light"/>
                <a:cs typeface="Lato Light"/>
              </a:rPr>
              <a:t>Aliquam tincidunt ante nec sem congue convallis. </a:t>
            </a:r>
            <a:endParaRPr lang="en-US" sz="2600" dirty="0">
              <a:latin typeface="Lato Light"/>
              <a:cs typeface="Lato Light"/>
            </a:endParaRPr>
          </a:p>
        </p:txBody>
      </p:sp>
      <p:grpSp>
        <p:nvGrpSpPr>
          <p:cNvPr id="7" name="Group 6"/>
          <p:cNvGrpSpPr/>
          <p:nvPr/>
        </p:nvGrpSpPr>
        <p:grpSpPr>
          <a:xfrm>
            <a:off x="20306426" y="8113347"/>
            <a:ext cx="2661681" cy="1409702"/>
            <a:chOff x="10189297" y="4156933"/>
            <a:chExt cx="1331188" cy="704851"/>
          </a:xfrm>
        </p:grpSpPr>
        <p:sp>
          <p:nvSpPr>
            <p:cNvPr id="922" name="Subtitle 2"/>
            <p:cNvSpPr txBox="1">
              <a:spLocks/>
            </p:cNvSpPr>
            <p:nvPr/>
          </p:nvSpPr>
          <p:spPr bwMode="auto">
            <a:xfrm>
              <a:off x="10430403" y="4544283"/>
              <a:ext cx="1090082" cy="317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600" b="1" dirty="0">
                  <a:ea typeface="Franchise" pitchFamily="49" charset="0"/>
                </a:rPr>
                <a:t>Females </a:t>
              </a:r>
            </a:p>
          </p:txBody>
        </p:sp>
        <p:sp>
          <p:nvSpPr>
            <p:cNvPr id="923" name="Content Placeholder 2"/>
            <p:cNvSpPr txBox="1">
              <a:spLocks/>
            </p:cNvSpPr>
            <p:nvPr/>
          </p:nvSpPr>
          <p:spPr bwMode="auto">
            <a:xfrm>
              <a:off x="10416338" y="4156933"/>
              <a:ext cx="1096204" cy="4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20000"/>
                </a:spcBef>
                <a:buFont typeface="Arial" charset="0"/>
                <a:buNone/>
              </a:pPr>
              <a:r>
                <a:rPr lang="en-US" sz="6000" dirty="0">
                  <a:solidFill>
                    <a:schemeClr val="accent1"/>
                  </a:solidFill>
                  <a:latin typeface="Lato Black"/>
                  <a:cs typeface="Lato Black"/>
                </a:rPr>
                <a:t>85%</a:t>
              </a:r>
            </a:p>
          </p:txBody>
        </p:sp>
        <p:grpSp>
          <p:nvGrpSpPr>
            <p:cNvPr id="924" name="Group 709"/>
            <p:cNvGrpSpPr>
              <a:grpSpLocks/>
            </p:cNvGrpSpPr>
            <p:nvPr/>
          </p:nvGrpSpPr>
          <p:grpSpPr bwMode="auto">
            <a:xfrm>
              <a:off x="10189297" y="4321821"/>
              <a:ext cx="206724" cy="445799"/>
              <a:chOff x="6084168" y="3828473"/>
              <a:chExt cx="172244" cy="371476"/>
            </a:xfrm>
            <a:solidFill>
              <a:schemeClr val="accent1"/>
            </a:solidFill>
          </p:grpSpPr>
          <p:sp>
            <p:nvSpPr>
              <p:cNvPr id="925" name="Oval 924"/>
              <p:cNvSpPr>
                <a:spLocks noChangeArrowheads="1"/>
              </p:cNvSpPr>
              <p:nvPr/>
            </p:nvSpPr>
            <p:spPr bwMode="auto">
              <a:xfrm>
                <a:off x="6142367" y="3828650"/>
                <a:ext cx="54673" cy="564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mn-lt"/>
                  <a:ea typeface="+mn-ea"/>
                  <a:cs typeface="+mn-cs"/>
                </a:endParaRPr>
              </a:p>
            </p:txBody>
          </p:sp>
          <p:sp>
            <p:nvSpPr>
              <p:cNvPr id="926" name="Freeform 7"/>
              <p:cNvSpPr>
                <a:spLocks/>
              </p:cNvSpPr>
              <p:nvPr/>
            </p:nvSpPr>
            <p:spPr bwMode="auto">
              <a:xfrm>
                <a:off x="6084168" y="3895673"/>
                <a:ext cx="172835" cy="30513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mn-lt"/>
                  <a:ea typeface="+mn-ea"/>
                  <a:cs typeface="+mn-cs"/>
                </a:endParaRPr>
              </a:p>
            </p:txBody>
          </p:sp>
        </p:grpSp>
      </p:grpSp>
      <p:grpSp>
        <p:nvGrpSpPr>
          <p:cNvPr id="927" name="Group 926"/>
          <p:cNvGrpSpPr/>
          <p:nvPr/>
        </p:nvGrpSpPr>
        <p:grpSpPr>
          <a:xfrm>
            <a:off x="20377861" y="9244141"/>
            <a:ext cx="2554085" cy="1409702"/>
            <a:chOff x="4291258" y="2747437"/>
            <a:chExt cx="1277376" cy="704851"/>
          </a:xfrm>
        </p:grpSpPr>
        <p:grpSp>
          <p:nvGrpSpPr>
            <p:cNvPr id="928" name="Group 710"/>
            <p:cNvGrpSpPr>
              <a:grpSpLocks/>
            </p:cNvGrpSpPr>
            <p:nvPr/>
          </p:nvGrpSpPr>
          <p:grpSpPr bwMode="auto">
            <a:xfrm>
              <a:off x="4291258" y="2912325"/>
              <a:ext cx="175285" cy="445799"/>
              <a:chOff x="7364799" y="3816899"/>
              <a:chExt cx="150666" cy="383216"/>
            </a:xfrm>
          </p:grpSpPr>
          <p:sp>
            <p:nvSpPr>
              <p:cNvPr id="931" name="Freeform 12"/>
              <p:cNvSpPr>
                <a:spLocks/>
              </p:cNvSpPr>
              <p:nvPr/>
            </p:nvSpPr>
            <p:spPr bwMode="auto">
              <a:xfrm>
                <a:off x="7364799" y="3882406"/>
                <a:ext cx="150666" cy="317709"/>
              </a:xfrm>
              <a:custGeom>
                <a:avLst/>
                <a:gdLst>
                  <a:gd name="T0" fmla="*/ 113965 w 78"/>
                  <a:gd name="T1" fmla="*/ 0 h 164"/>
                  <a:gd name="T2" fmla="*/ 38632 w 78"/>
                  <a:gd name="T3" fmla="*/ 0 h 164"/>
                  <a:gd name="T4" fmla="*/ 0 w 78"/>
                  <a:gd name="T5" fmla="*/ 30996 h 164"/>
                  <a:gd name="T6" fmla="*/ 0 w 78"/>
                  <a:gd name="T7" fmla="*/ 30996 h 164"/>
                  <a:gd name="T8" fmla="*/ 0 w 78"/>
                  <a:gd name="T9" fmla="*/ 36808 h 164"/>
                  <a:gd name="T10" fmla="*/ 0 w 78"/>
                  <a:gd name="T11" fmla="*/ 143357 h 164"/>
                  <a:gd name="T12" fmla="*/ 13521 w 78"/>
                  <a:gd name="T13" fmla="*/ 154980 h 164"/>
                  <a:gd name="T14" fmla="*/ 25111 w 78"/>
                  <a:gd name="T15" fmla="*/ 143357 h 164"/>
                  <a:gd name="T16" fmla="*/ 25111 w 78"/>
                  <a:gd name="T17" fmla="*/ 50369 h 164"/>
                  <a:gd name="T18" fmla="*/ 36701 w 78"/>
                  <a:gd name="T19" fmla="*/ 50369 h 164"/>
                  <a:gd name="T20" fmla="*/ 36701 w 78"/>
                  <a:gd name="T21" fmla="*/ 139482 h 164"/>
                  <a:gd name="T22" fmla="*/ 36701 w 78"/>
                  <a:gd name="T23" fmla="*/ 141419 h 164"/>
                  <a:gd name="T24" fmla="*/ 36701 w 78"/>
                  <a:gd name="T25" fmla="*/ 298337 h 164"/>
                  <a:gd name="T26" fmla="*/ 54085 w 78"/>
                  <a:gd name="T27" fmla="*/ 317709 h 164"/>
                  <a:gd name="T28" fmla="*/ 71470 w 78"/>
                  <a:gd name="T29" fmla="*/ 298337 h 164"/>
                  <a:gd name="T30" fmla="*/ 71470 w 78"/>
                  <a:gd name="T31" fmla="*/ 160792 h 164"/>
                  <a:gd name="T32" fmla="*/ 79196 w 78"/>
                  <a:gd name="T33" fmla="*/ 160792 h 164"/>
                  <a:gd name="T34" fmla="*/ 79196 w 78"/>
                  <a:gd name="T35" fmla="*/ 298337 h 164"/>
                  <a:gd name="T36" fmla="*/ 96581 w 78"/>
                  <a:gd name="T37" fmla="*/ 317709 h 164"/>
                  <a:gd name="T38" fmla="*/ 113965 w 78"/>
                  <a:gd name="T39" fmla="*/ 298337 h 164"/>
                  <a:gd name="T40" fmla="*/ 113965 w 78"/>
                  <a:gd name="T41" fmla="*/ 139482 h 164"/>
                  <a:gd name="T42" fmla="*/ 113965 w 78"/>
                  <a:gd name="T43" fmla="*/ 137545 h 164"/>
                  <a:gd name="T44" fmla="*/ 113965 w 78"/>
                  <a:gd name="T45" fmla="*/ 50369 h 164"/>
                  <a:gd name="T46" fmla="*/ 123623 w 78"/>
                  <a:gd name="T47" fmla="*/ 50369 h 164"/>
                  <a:gd name="T48" fmla="*/ 123623 w 78"/>
                  <a:gd name="T49" fmla="*/ 143357 h 164"/>
                  <a:gd name="T50" fmla="*/ 137145 w 78"/>
                  <a:gd name="T51" fmla="*/ 154980 h 164"/>
                  <a:gd name="T52" fmla="*/ 150666 w 78"/>
                  <a:gd name="T53" fmla="*/ 143357 h 164"/>
                  <a:gd name="T54" fmla="*/ 150666 w 78"/>
                  <a:gd name="T55" fmla="*/ 36808 h 164"/>
                  <a:gd name="T56" fmla="*/ 150666 w 78"/>
                  <a:gd name="T57" fmla="*/ 30996 h 164"/>
                  <a:gd name="T58" fmla="*/ 150666 w 78"/>
                  <a:gd name="T59" fmla="*/ 29059 h 164"/>
                  <a:gd name="T60" fmla="*/ 113965 w 78"/>
                  <a:gd name="T61" fmla="*/ 0 h 1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32" name="Oval 13"/>
              <p:cNvSpPr>
                <a:spLocks noChangeArrowheads="1"/>
              </p:cNvSpPr>
              <p:nvPr/>
            </p:nvSpPr>
            <p:spPr bwMode="auto">
              <a:xfrm>
                <a:off x="7410654" y="3816899"/>
                <a:ext cx="59775" cy="597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929" name="Subtitle 2"/>
            <p:cNvSpPr txBox="1">
              <a:spLocks/>
            </p:cNvSpPr>
            <p:nvPr/>
          </p:nvSpPr>
          <p:spPr bwMode="auto">
            <a:xfrm>
              <a:off x="4478552" y="3134787"/>
              <a:ext cx="1090082" cy="317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600" b="1" dirty="0">
                  <a:ea typeface="Franchise" pitchFamily="49" charset="0"/>
                </a:rPr>
                <a:t>Males </a:t>
              </a:r>
            </a:p>
          </p:txBody>
        </p:sp>
        <p:sp>
          <p:nvSpPr>
            <p:cNvPr id="930" name="Content Placeholder 2"/>
            <p:cNvSpPr txBox="1">
              <a:spLocks/>
            </p:cNvSpPr>
            <p:nvPr/>
          </p:nvSpPr>
          <p:spPr bwMode="auto">
            <a:xfrm>
              <a:off x="4465229" y="2747437"/>
              <a:ext cx="1096204" cy="45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spcBef>
                  <a:spcPct val="20000"/>
                </a:spcBef>
                <a:buFont typeface="Arial" charset="0"/>
                <a:buNone/>
              </a:pPr>
              <a:r>
                <a:rPr lang="en-US" sz="6000" dirty="0">
                  <a:solidFill>
                    <a:schemeClr val="accent2"/>
                  </a:solidFill>
                  <a:latin typeface="Lato Black"/>
                  <a:cs typeface="Lato Black"/>
                </a:rPr>
                <a:t>15%</a:t>
              </a:r>
            </a:p>
          </p:txBody>
        </p:sp>
      </p:grpSp>
      <p:sp>
        <p:nvSpPr>
          <p:cNvPr id="933" name="Content Placeholder 2"/>
          <p:cNvSpPr txBox="1">
            <a:spLocks/>
          </p:cNvSpPr>
          <p:nvPr/>
        </p:nvSpPr>
        <p:spPr bwMode="auto">
          <a:xfrm>
            <a:off x="16625338" y="8280598"/>
            <a:ext cx="3750363" cy="274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spcBef>
                <a:spcPct val="20000"/>
              </a:spcBef>
              <a:buFont typeface="Arial" charset="0"/>
              <a:buNone/>
            </a:pPr>
            <a:r>
              <a:rPr lang="en-US" sz="2600" b="1" dirty="0">
                <a:solidFill>
                  <a:schemeClr val="tx2"/>
                </a:solidFill>
                <a:latin typeface="Lato Regular"/>
                <a:cs typeface="Lato Regular"/>
              </a:rPr>
              <a:t>Africa</a:t>
            </a:r>
          </a:p>
          <a:p>
            <a:pPr algn="r">
              <a:spcBef>
                <a:spcPct val="20000"/>
              </a:spcBef>
              <a:buFont typeface="Arial" charset="0"/>
              <a:buNone/>
            </a:pPr>
            <a:r>
              <a:rPr lang="en-US" sz="2600" dirty="0">
                <a:latin typeface="Lato Light"/>
                <a:cs typeface="Lato Light"/>
              </a:rPr>
              <a:t>Lorem ipsum dolor sit amet, consectetur adipiscing. </a:t>
            </a:r>
            <a:r>
              <a:rPr lang="fr-FR" sz="2600" dirty="0">
                <a:latin typeface="Lato Light"/>
                <a:cs typeface="Lato Light"/>
              </a:rPr>
              <a:t>Aliquam tincidunt ante nec sem congue convallis. </a:t>
            </a:r>
            <a:endParaRPr lang="en-US" sz="2600" dirty="0">
              <a:latin typeface="Lato Light"/>
              <a:cs typeface="Lato Light"/>
            </a:endParaRPr>
          </a:p>
        </p:txBody>
      </p:sp>
      <p:grpSp>
        <p:nvGrpSpPr>
          <p:cNvPr id="881" name="Group 880"/>
          <p:cNvGrpSpPr/>
          <p:nvPr/>
        </p:nvGrpSpPr>
        <p:grpSpPr>
          <a:xfrm>
            <a:off x="6008975" y="483017"/>
            <a:ext cx="12359700" cy="2079087"/>
            <a:chOff x="5988388" y="483017"/>
            <a:chExt cx="12359700" cy="2079087"/>
          </a:xfrm>
        </p:grpSpPr>
        <p:sp>
          <p:nvSpPr>
            <p:cNvPr id="882" name="TextBox 881"/>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World Map Infographic</a:t>
              </a:r>
              <a:endParaRPr lang="id-ID" sz="8800" b="1" dirty="0" smtClean="0">
                <a:solidFill>
                  <a:schemeClr val="tx2"/>
                </a:solidFill>
                <a:latin typeface="Lato Regular"/>
                <a:cs typeface="Lato Regular"/>
              </a:endParaRPr>
            </a:p>
          </p:txBody>
        </p:sp>
        <p:sp>
          <p:nvSpPr>
            <p:cNvPr id="883" name="Rectangle 88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88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265857084"/>
      </p:ext>
    </p:extLst>
  </p:cSld>
  <p:clrMapOvr>
    <a:masterClrMapping/>
  </p:clrMapOvr>
  <p:transition xmlns:p14="http://schemas.microsoft.com/office/powerpoint/2010/main" spd="slow" advClick="0" advTm="3000">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881"/>
                                        </p:tgtEl>
                                        <p:attrNameLst>
                                          <p:attrName>style.visibility</p:attrName>
                                        </p:attrNameLst>
                                      </p:cBhvr>
                                      <p:to>
                                        <p:strVal val="visible"/>
                                      </p:to>
                                    </p:set>
                                    <p:animEffect transition="in" filter="fade">
                                      <p:cBhvr>
                                        <p:cTn id="7" dur="1000"/>
                                        <p:tgtEl>
                                          <p:spTgt spid="881"/>
                                        </p:tgtEl>
                                      </p:cBhvr>
                                    </p:animEffect>
                                    <p:anim calcmode="lin" valueType="num">
                                      <p:cBhvr>
                                        <p:cTn id="8" dur="1000" fill="hold"/>
                                        <p:tgtEl>
                                          <p:spTgt spid="881"/>
                                        </p:tgtEl>
                                        <p:attrNameLst>
                                          <p:attrName>ppt_x</p:attrName>
                                        </p:attrNameLst>
                                      </p:cBhvr>
                                      <p:tavLst>
                                        <p:tav tm="0">
                                          <p:val>
                                            <p:strVal val="#ppt_x"/>
                                          </p:val>
                                        </p:tav>
                                        <p:tav tm="100000">
                                          <p:val>
                                            <p:strVal val="#ppt_x"/>
                                          </p:val>
                                        </p:tav>
                                      </p:tavLst>
                                    </p:anim>
                                    <p:anim calcmode="lin" valueType="num">
                                      <p:cBhvr>
                                        <p:cTn id="9" dur="900" decel="100000" fill="hold"/>
                                        <p:tgtEl>
                                          <p:spTgt spid="88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8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683"/>
                                        </p:tgtEl>
                                        <p:attrNameLst>
                                          <p:attrName>style.visibility</p:attrName>
                                        </p:attrNameLst>
                                      </p:cBhvr>
                                      <p:to>
                                        <p:strVal val="visible"/>
                                      </p:to>
                                    </p:set>
                                    <p:anim calcmode="lin" valueType="num">
                                      <p:cBhvr>
                                        <p:cTn id="14" dur="500" fill="hold"/>
                                        <p:tgtEl>
                                          <p:spTgt spid="683"/>
                                        </p:tgtEl>
                                        <p:attrNameLst>
                                          <p:attrName>ppt_w</p:attrName>
                                        </p:attrNameLst>
                                      </p:cBhvr>
                                      <p:tavLst>
                                        <p:tav tm="0">
                                          <p:val>
                                            <p:fltVal val="0"/>
                                          </p:val>
                                        </p:tav>
                                        <p:tav tm="100000">
                                          <p:val>
                                            <p:strVal val="#ppt_w"/>
                                          </p:val>
                                        </p:tav>
                                      </p:tavLst>
                                    </p:anim>
                                    <p:anim calcmode="lin" valueType="num">
                                      <p:cBhvr>
                                        <p:cTn id="15" dur="500" fill="hold"/>
                                        <p:tgtEl>
                                          <p:spTgt spid="683"/>
                                        </p:tgtEl>
                                        <p:attrNameLst>
                                          <p:attrName>ppt_h</p:attrName>
                                        </p:attrNameLst>
                                      </p:cBhvr>
                                      <p:tavLst>
                                        <p:tav tm="0">
                                          <p:val>
                                            <p:fltVal val="0"/>
                                          </p:val>
                                        </p:tav>
                                        <p:tav tm="100000">
                                          <p:val>
                                            <p:strVal val="#ppt_h"/>
                                          </p:val>
                                        </p:tav>
                                      </p:tavLst>
                                    </p:anim>
                                    <p:animEffect transition="in" filter="fade">
                                      <p:cBhvr>
                                        <p:cTn id="16" dur="500"/>
                                        <p:tgtEl>
                                          <p:spTgt spid="683"/>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797"/>
                                        </p:tgtEl>
                                        <p:attrNameLst>
                                          <p:attrName>style.visibility</p:attrName>
                                        </p:attrNameLst>
                                      </p:cBhvr>
                                      <p:to>
                                        <p:strVal val="visible"/>
                                      </p:to>
                                    </p:set>
                                    <p:anim calcmode="lin" valueType="num">
                                      <p:cBhvr>
                                        <p:cTn id="36" dur="500" fill="hold"/>
                                        <p:tgtEl>
                                          <p:spTgt spid="797"/>
                                        </p:tgtEl>
                                        <p:attrNameLst>
                                          <p:attrName>ppt_w</p:attrName>
                                        </p:attrNameLst>
                                      </p:cBhvr>
                                      <p:tavLst>
                                        <p:tav tm="0">
                                          <p:val>
                                            <p:fltVal val="0"/>
                                          </p:val>
                                        </p:tav>
                                        <p:tav tm="100000">
                                          <p:val>
                                            <p:strVal val="#ppt_w"/>
                                          </p:val>
                                        </p:tav>
                                      </p:tavLst>
                                    </p:anim>
                                    <p:anim calcmode="lin" valueType="num">
                                      <p:cBhvr>
                                        <p:cTn id="37" dur="500" fill="hold"/>
                                        <p:tgtEl>
                                          <p:spTgt spid="797"/>
                                        </p:tgtEl>
                                        <p:attrNameLst>
                                          <p:attrName>ppt_h</p:attrName>
                                        </p:attrNameLst>
                                      </p:cBhvr>
                                      <p:tavLst>
                                        <p:tav tm="0">
                                          <p:val>
                                            <p:fltVal val="0"/>
                                          </p:val>
                                        </p:tav>
                                        <p:tav tm="100000">
                                          <p:val>
                                            <p:strVal val="#ppt_h"/>
                                          </p:val>
                                        </p:tav>
                                      </p:tavLst>
                                    </p:anim>
                                    <p:animEffect transition="in" filter="fade">
                                      <p:cBhvr>
                                        <p:cTn id="38" dur="500"/>
                                        <p:tgtEl>
                                          <p:spTgt spid="797"/>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896"/>
                                        </p:tgtEl>
                                        <p:attrNameLst>
                                          <p:attrName>style.visibility</p:attrName>
                                        </p:attrNameLst>
                                      </p:cBhvr>
                                      <p:to>
                                        <p:strVal val="visible"/>
                                      </p:to>
                                    </p:set>
                                    <p:animEffect transition="in" filter="fade">
                                      <p:cBhvr>
                                        <p:cTn id="42" dur="500"/>
                                        <p:tgtEl>
                                          <p:spTgt spid="896"/>
                                        </p:tgtEl>
                                      </p:cBhvr>
                                    </p:animEffect>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900"/>
                                        </p:tgtEl>
                                        <p:attrNameLst>
                                          <p:attrName>style.visibility</p:attrName>
                                        </p:attrNameLst>
                                      </p:cBhvr>
                                      <p:to>
                                        <p:strVal val="visible"/>
                                      </p:to>
                                    </p:set>
                                    <p:anim calcmode="lin" valueType="num">
                                      <p:cBhvr>
                                        <p:cTn id="52" dur="500" fill="hold"/>
                                        <p:tgtEl>
                                          <p:spTgt spid="900"/>
                                        </p:tgtEl>
                                        <p:attrNameLst>
                                          <p:attrName>ppt_w</p:attrName>
                                        </p:attrNameLst>
                                      </p:cBhvr>
                                      <p:tavLst>
                                        <p:tav tm="0">
                                          <p:val>
                                            <p:fltVal val="0"/>
                                          </p:val>
                                        </p:tav>
                                        <p:tav tm="100000">
                                          <p:val>
                                            <p:strVal val="#ppt_w"/>
                                          </p:val>
                                        </p:tav>
                                      </p:tavLst>
                                    </p:anim>
                                    <p:anim calcmode="lin" valueType="num">
                                      <p:cBhvr>
                                        <p:cTn id="53" dur="500" fill="hold"/>
                                        <p:tgtEl>
                                          <p:spTgt spid="900"/>
                                        </p:tgtEl>
                                        <p:attrNameLst>
                                          <p:attrName>ppt_h</p:attrName>
                                        </p:attrNameLst>
                                      </p:cBhvr>
                                      <p:tavLst>
                                        <p:tav tm="0">
                                          <p:val>
                                            <p:fltVal val="0"/>
                                          </p:val>
                                        </p:tav>
                                        <p:tav tm="100000">
                                          <p:val>
                                            <p:strVal val="#ppt_h"/>
                                          </p:val>
                                        </p:tav>
                                      </p:tavLst>
                                    </p:anim>
                                    <p:animEffect transition="in" filter="fade">
                                      <p:cBhvr>
                                        <p:cTn id="54" dur="500"/>
                                        <p:tgtEl>
                                          <p:spTgt spid="900"/>
                                        </p:tgtEl>
                                      </p:cBhvr>
                                    </p:animEffect>
                                  </p:childTnLst>
                                </p:cTn>
                              </p:par>
                            </p:childTnLst>
                          </p:cTn>
                        </p:par>
                        <p:par>
                          <p:cTn id="55" fill="hold">
                            <p:stCondLst>
                              <p:cond delay="5000"/>
                            </p:stCondLst>
                            <p:childTnLst>
                              <p:par>
                                <p:cTn id="56" presetID="53" presetClass="entr" presetSubtype="16" fill="hold" nodeType="afterEffect">
                                  <p:stCondLst>
                                    <p:cond delay="0"/>
                                  </p:stCondLst>
                                  <p:childTnLst>
                                    <p:set>
                                      <p:cBhvr>
                                        <p:cTn id="57" dur="1" fill="hold">
                                          <p:stCondLst>
                                            <p:cond delay="0"/>
                                          </p:stCondLst>
                                        </p:cTn>
                                        <p:tgtEl>
                                          <p:spTgt spid="838"/>
                                        </p:tgtEl>
                                        <p:attrNameLst>
                                          <p:attrName>style.visibility</p:attrName>
                                        </p:attrNameLst>
                                      </p:cBhvr>
                                      <p:to>
                                        <p:strVal val="visible"/>
                                      </p:to>
                                    </p:set>
                                    <p:anim calcmode="lin" valueType="num">
                                      <p:cBhvr>
                                        <p:cTn id="58" dur="500" fill="hold"/>
                                        <p:tgtEl>
                                          <p:spTgt spid="838"/>
                                        </p:tgtEl>
                                        <p:attrNameLst>
                                          <p:attrName>ppt_w</p:attrName>
                                        </p:attrNameLst>
                                      </p:cBhvr>
                                      <p:tavLst>
                                        <p:tav tm="0">
                                          <p:val>
                                            <p:fltVal val="0"/>
                                          </p:val>
                                        </p:tav>
                                        <p:tav tm="100000">
                                          <p:val>
                                            <p:strVal val="#ppt_w"/>
                                          </p:val>
                                        </p:tav>
                                      </p:tavLst>
                                    </p:anim>
                                    <p:anim calcmode="lin" valueType="num">
                                      <p:cBhvr>
                                        <p:cTn id="59" dur="500" fill="hold"/>
                                        <p:tgtEl>
                                          <p:spTgt spid="838"/>
                                        </p:tgtEl>
                                        <p:attrNameLst>
                                          <p:attrName>ppt_h</p:attrName>
                                        </p:attrNameLst>
                                      </p:cBhvr>
                                      <p:tavLst>
                                        <p:tav tm="0">
                                          <p:val>
                                            <p:fltVal val="0"/>
                                          </p:val>
                                        </p:tav>
                                        <p:tav tm="100000">
                                          <p:val>
                                            <p:strVal val="#ppt_h"/>
                                          </p:val>
                                        </p:tav>
                                      </p:tavLst>
                                    </p:anim>
                                    <p:animEffect transition="in" filter="fade">
                                      <p:cBhvr>
                                        <p:cTn id="60" dur="500"/>
                                        <p:tgtEl>
                                          <p:spTgt spid="838"/>
                                        </p:tgtEl>
                                      </p:cBhvr>
                                    </p:animEffect>
                                  </p:childTnLst>
                                </p:cTn>
                              </p:par>
                            </p:childTnLst>
                          </p:cTn>
                        </p:par>
                        <p:par>
                          <p:cTn id="61" fill="hold">
                            <p:stCondLst>
                              <p:cond delay="5500"/>
                            </p:stCondLst>
                            <p:childTnLst>
                              <p:par>
                                <p:cTn id="62" presetID="10" presetClass="entr" presetSubtype="0" fill="hold" grpId="0" nodeType="afterEffect">
                                  <p:stCondLst>
                                    <p:cond delay="0"/>
                                  </p:stCondLst>
                                  <p:childTnLst>
                                    <p:set>
                                      <p:cBhvr>
                                        <p:cTn id="63" dur="1" fill="hold">
                                          <p:stCondLst>
                                            <p:cond delay="0"/>
                                          </p:stCondLst>
                                        </p:cTn>
                                        <p:tgtEl>
                                          <p:spTgt spid="910"/>
                                        </p:tgtEl>
                                        <p:attrNameLst>
                                          <p:attrName>style.visibility</p:attrName>
                                        </p:attrNameLst>
                                      </p:cBhvr>
                                      <p:to>
                                        <p:strVal val="visible"/>
                                      </p:to>
                                    </p:set>
                                    <p:animEffect transition="in" filter="fade">
                                      <p:cBhvr>
                                        <p:cTn id="64" dur="500"/>
                                        <p:tgtEl>
                                          <p:spTgt spid="910"/>
                                        </p:tgtEl>
                                      </p:cBhvr>
                                    </p:animEffect>
                                  </p:childTnLst>
                                </p:cTn>
                              </p:par>
                            </p:childTnLst>
                          </p:cTn>
                        </p:par>
                        <p:par>
                          <p:cTn id="65" fill="hold">
                            <p:stCondLst>
                              <p:cond delay="6000"/>
                            </p:stCondLst>
                            <p:childTnLst>
                              <p:par>
                                <p:cTn id="66" presetID="53" presetClass="entr" presetSubtype="16"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500" fill="hold"/>
                                        <p:tgtEl>
                                          <p:spTgt spid="8"/>
                                        </p:tgtEl>
                                        <p:attrNameLst>
                                          <p:attrName>ppt_w</p:attrName>
                                        </p:attrNameLst>
                                      </p:cBhvr>
                                      <p:tavLst>
                                        <p:tav tm="0">
                                          <p:val>
                                            <p:fltVal val="0"/>
                                          </p:val>
                                        </p:tav>
                                        <p:tav tm="100000">
                                          <p:val>
                                            <p:strVal val="#ppt_w"/>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Effect transition="in" filter="fade">
                                      <p:cBhvr>
                                        <p:cTn id="70" dur="500"/>
                                        <p:tgtEl>
                                          <p:spTgt spid="8"/>
                                        </p:tgtEl>
                                      </p:cBhvr>
                                    </p:animEffect>
                                  </p:childTnLst>
                                </p:cTn>
                              </p:par>
                            </p:childTnLst>
                          </p:cTn>
                        </p:par>
                        <p:par>
                          <p:cTn id="71" fill="hold">
                            <p:stCondLst>
                              <p:cond delay="6500"/>
                            </p:stCondLst>
                            <p:childTnLst>
                              <p:par>
                                <p:cTn id="72" presetID="53" presetClass="entr" presetSubtype="16" fill="hold" nodeType="afterEffect">
                                  <p:stCondLst>
                                    <p:cond delay="0"/>
                                  </p:stCondLst>
                                  <p:childTnLst>
                                    <p:set>
                                      <p:cBhvr>
                                        <p:cTn id="73" dur="1" fill="hold">
                                          <p:stCondLst>
                                            <p:cond delay="0"/>
                                          </p:stCondLst>
                                        </p:cTn>
                                        <p:tgtEl>
                                          <p:spTgt spid="914"/>
                                        </p:tgtEl>
                                        <p:attrNameLst>
                                          <p:attrName>style.visibility</p:attrName>
                                        </p:attrNameLst>
                                      </p:cBhvr>
                                      <p:to>
                                        <p:strVal val="visible"/>
                                      </p:to>
                                    </p:set>
                                    <p:anim calcmode="lin" valueType="num">
                                      <p:cBhvr>
                                        <p:cTn id="74" dur="500" fill="hold"/>
                                        <p:tgtEl>
                                          <p:spTgt spid="914"/>
                                        </p:tgtEl>
                                        <p:attrNameLst>
                                          <p:attrName>ppt_w</p:attrName>
                                        </p:attrNameLst>
                                      </p:cBhvr>
                                      <p:tavLst>
                                        <p:tav tm="0">
                                          <p:val>
                                            <p:fltVal val="0"/>
                                          </p:val>
                                        </p:tav>
                                        <p:tav tm="100000">
                                          <p:val>
                                            <p:strVal val="#ppt_w"/>
                                          </p:val>
                                        </p:tav>
                                      </p:tavLst>
                                    </p:anim>
                                    <p:anim calcmode="lin" valueType="num">
                                      <p:cBhvr>
                                        <p:cTn id="75" dur="500" fill="hold"/>
                                        <p:tgtEl>
                                          <p:spTgt spid="914"/>
                                        </p:tgtEl>
                                        <p:attrNameLst>
                                          <p:attrName>ppt_h</p:attrName>
                                        </p:attrNameLst>
                                      </p:cBhvr>
                                      <p:tavLst>
                                        <p:tav tm="0">
                                          <p:val>
                                            <p:fltVal val="0"/>
                                          </p:val>
                                        </p:tav>
                                        <p:tav tm="100000">
                                          <p:val>
                                            <p:strVal val="#ppt_h"/>
                                          </p:val>
                                        </p:tav>
                                      </p:tavLst>
                                    </p:anim>
                                    <p:animEffect transition="in" filter="fade">
                                      <p:cBhvr>
                                        <p:cTn id="76" dur="500"/>
                                        <p:tgtEl>
                                          <p:spTgt spid="914"/>
                                        </p:tgtEl>
                                      </p:cBhvr>
                                    </p:animEffect>
                                  </p:childTnLst>
                                </p:cTn>
                              </p:par>
                            </p:childTnLst>
                          </p:cTn>
                        </p:par>
                        <p:par>
                          <p:cTn id="77" fill="hold">
                            <p:stCondLst>
                              <p:cond delay="7000"/>
                            </p:stCondLst>
                            <p:childTnLst>
                              <p:par>
                                <p:cTn id="78" presetID="53" presetClass="entr" presetSubtype="16" fill="hold" nodeType="afterEffect">
                                  <p:stCondLst>
                                    <p:cond delay="0"/>
                                  </p:stCondLst>
                                  <p:childTnLst>
                                    <p:set>
                                      <p:cBhvr>
                                        <p:cTn id="79" dur="1" fill="hold">
                                          <p:stCondLst>
                                            <p:cond delay="0"/>
                                          </p:stCondLst>
                                        </p:cTn>
                                        <p:tgtEl>
                                          <p:spTgt spid="58"/>
                                        </p:tgtEl>
                                        <p:attrNameLst>
                                          <p:attrName>style.visibility</p:attrName>
                                        </p:attrNameLst>
                                      </p:cBhvr>
                                      <p:to>
                                        <p:strVal val="visible"/>
                                      </p:to>
                                    </p:set>
                                    <p:anim calcmode="lin" valueType="num">
                                      <p:cBhvr>
                                        <p:cTn id="80" dur="500" fill="hold"/>
                                        <p:tgtEl>
                                          <p:spTgt spid="58"/>
                                        </p:tgtEl>
                                        <p:attrNameLst>
                                          <p:attrName>ppt_w</p:attrName>
                                        </p:attrNameLst>
                                      </p:cBhvr>
                                      <p:tavLst>
                                        <p:tav tm="0">
                                          <p:val>
                                            <p:fltVal val="0"/>
                                          </p:val>
                                        </p:tav>
                                        <p:tav tm="100000">
                                          <p:val>
                                            <p:strVal val="#ppt_w"/>
                                          </p:val>
                                        </p:tav>
                                      </p:tavLst>
                                    </p:anim>
                                    <p:anim calcmode="lin" valueType="num">
                                      <p:cBhvr>
                                        <p:cTn id="81" dur="500" fill="hold"/>
                                        <p:tgtEl>
                                          <p:spTgt spid="58"/>
                                        </p:tgtEl>
                                        <p:attrNameLst>
                                          <p:attrName>ppt_h</p:attrName>
                                        </p:attrNameLst>
                                      </p:cBhvr>
                                      <p:tavLst>
                                        <p:tav tm="0">
                                          <p:val>
                                            <p:fltVal val="0"/>
                                          </p:val>
                                        </p:tav>
                                        <p:tav tm="100000">
                                          <p:val>
                                            <p:strVal val="#ppt_h"/>
                                          </p:val>
                                        </p:tav>
                                      </p:tavLst>
                                    </p:anim>
                                    <p:animEffect transition="in" filter="fade">
                                      <p:cBhvr>
                                        <p:cTn id="82" dur="500"/>
                                        <p:tgtEl>
                                          <p:spTgt spid="58"/>
                                        </p:tgtEl>
                                      </p:cBhvr>
                                    </p:animEffect>
                                  </p:childTnLst>
                                </p:cTn>
                              </p:par>
                            </p:childTnLst>
                          </p:cTn>
                        </p:par>
                        <p:par>
                          <p:cTn id="83" fill="hold">
                            <p:stCondLst>
                              <p:cond delay="7500"/>
                            </p:stCondLst>
                            <p:childTnLst>
                              <p:par>
                                <p:cTn id="84" presetID="10" presetClass="entr" presetSubtype="0" fill="hold" grpId="0" nodeType="afterEffect">
                                  <p:stCondLst>
                                    <p:cond delay="0"/>
                                  </p:stCondLst>
                                  <p:childTnLst>
                                    <p:set>
                                      <p:cBhvr>
                                        <p:cTn id="85" dur="1" fill="hold">
                                          <p:stCondLst>
                                            <p:cond delay="0"/>
                                          </p:stCondLst>
                                        </p:cTn>
                                        <p:tgtEl>
                                          <p:spTgt spid="933"/>
                                        </p:tgtEl>
                                        <p:attrNameLst>
                                          <p:attrName>style.visibility</p:attrName>
                                        </p:attrNameLst>
                                      </p:cBhvr>
                                      <p:to>
                                        <p:strVal val="visible"/>
                                      </p:to>
                                    </p:set>
                                    <p:animEffect transition="in" filter="fade">
                                      <p:cBhvr>
                                        <p:cTn id="86" dur="500"/>
                                        <p:tgtEl>
                                          <p:spTgt spid="933"/>
                                        </p:tgtEl>
                                      </p:cBhvr>
                                    </p:animEffect>
                                  </p:childTnLst>
                                </p:cTn>
                              </p:par>
                            </p:childTnLst>
                          </p:cTn>
                        </p:par>
                        <p:par>
                          <p:cTn id="87" fill="hold">
                            <p:stCondLst>
                              <p:cond delay="8000"/>
                            </p:stCondLst>
                            <p:childTnLst>
                              <p:par>
                                <p:cTn id="88" presetID="53" presetClass="entr" presetSubtype="16" fill="hold" nodeType="afterEffect">
                                  <p:stCondLst>
                                    <p:cond delay="0"/>
                                  </p:stCondLst>
                                  <p:childTnLst>
                                    <p:set>
                                      <p:cBhvr>
                                        <p:cTn id="89" dur="1" fill="hold">
                                          <p:stCondLst>
                                            <p:cond delay="0"/>
                                          </p:stCondLst>
                                        </p:cTn>
                                        <p:tgtEl>
                                          <p:spTgt spid="7"/>
                                        </p:tgtEl>
                                        <p:attrNameLst>
                                          <p:attrName>style.visibility</p:attrName>
                                        </p:attrNameLst>
                                      </p:cBhvr>
                                      <p:to>
                                        <p:strVal val="visible"/>
                                      </p:to>
                                    </p:set>
                                    <p:anim calcmode="lin" valueType="num">
                                      <p:cBhvr>
                                        <p:cTn id="90" dur="500" fill="hold"/>
                                        <p:tgtEl>
                                          <p:spTgt spid="7"/>
                                        </p:tgtEl>
                                        <p:attrNameLst>
                                          <p:attrName>ppt_w</p:attrName>
                                        </p:attrNameLst>
                                      </p:cBhvr>
                                      <p:tavLst>
                                        <p:tav tm="0">
                                          <p:val>
                                            <p:fltVal val="0"/>
                                          </p:val>
                                        </p:tav>
                                        <p:tav tm="100000">
                                          <p:val>
                                            <p:strVal val="#ppt_w"/>
                                          </p:val>
                                        </p:tav>
                                      </p:tavLst>
                                    </p:anim>
                                    <p:anim calcmode="lin" valueType="num">
                                      <p:cBhvr>
                                        <p:cTn id="91" dur="500" fill="hold"/>
                                        <p:tgtEl>
                                          <p:spTgt spid="7"/>
                                        </p:tgtEl>
                                        <p:attrNameLst>
                                          <p:attrName>ppt_h</p:attrName>
                                        </p:attrNameLst>
                                      </p:cBhvr>
                                      <p:tavLst>
                                        <p:tav tm="0">
                                          <p:val>
                                            <p:fltVal val="0"/>
                                          </p:val>
                                        </p:tav>
                                        <p:tav tm="100000">
                                          <p:val>
                                            <p:strVal val="#ppt_h"/>
                                          </p:val>
                                        </p:tav>
                                      </p:tavLst>
                                    </p:anim>
                                    <p:animEffect transition="in" filter="fade">
                                      <p:cBhvr>
                                        <p:cTn id="92" dur="500"/>
                                        <p:tgtEl>
                                          <p:spTgt spid="7"/>
                                        </p:tgtEl>
                                      </p:cBhvr>
                                    </p:animEffect>
                                  </p:childTnLst>
                                </p:cTn>
                              </p:par>
                            </p:childTnLst>
                          </p:cTn>
                        </p:par>
                        <p:par>
                          <p:cTn id="93" fill="hold">
                            <p:stCondLst>
                              <p:cond delay="8500"/>
                            </p:stCondLst>
                            <p:childTnLst>
                              <p:par>
                                <p:cTn id="94" presetID="53" presetClass="entr" presetSubtype="16" fill="hold" nodeType="afterEffect">
                                  <p:stCondLst>
                                    <p:cond delay="0"/>
                                  </p:stCondLst>
                                  <p:childTnLst>
                                    <p:set>
                                      <p:cBhvr>
                                        <p:cTn id="95" dur="1" fill="hold">
                                          <p:stCondLst>
                                            <p:cond delay="0"/>
                                          </p:stCondLst>
                                        </p:cTn>
                                        <p:tgtEl>
                                          <p:spTgt spid="927"/>
                                        </p:tgtEl>
                                        <p:attrNameLst>
                                          <p:attrName>style.visibility</p:attrName>
                                        </p:attrNameLst>
                                      </p:cBhvr>
                                      <p:to>
                                        <p:strVal val="visible"/>
                                      </p:to>
                                    </p:set>
                                    <p:anim calcmode="lin" valueType="num">
                                      <p:cBhvr>
                                        <p:cTn id="96" dur="500" fill="hold"/>
                                        <p:tgtEl>
                                          <p:spTgt spid="927"/>
                                        </p:tgtEl>
                                        <p:attrNameLst>
                                          <p:attrName>ppt_w</p:attrName>
                                        </p:attrNameLst>
                                      </p:cBhvr>
                                      <p:tavLst>
                                        <p:tav tm="0">
                                          <p:val>
                                            <p:fltVal val="0"/>
                                          </p:val>
                                        </p:tav>
                                        <p:tav tm="100000">
                                          <p:val>
                                            <p:strVal val="#ppt_w"/>
                                          </p:val>
                                        </p:tav>
                                      </p:tavLst>
                                    </p:anim>
                                    <p:anim calcmode="lin" valueType="num">
                                      <p:cBhvr>
                                        <p:cTn id="97" dur="500" fill="hold"/>
                                        <p:tgtEl>
                                          <p:spTgt spid="927"/>
                                        </p:tgtEl>
                                        <p:attrNameLst>
                                          <p:attrName>ppt_h</p:attrName>
                                        </p:attrNameLst>
                                      </p:cBhvr>
                                      <p:tavLst>
                                        <p:tav tm="0">
                                          <p:val>
                                            <p:fltVal val="0"/>
                                          </p:val>
                                        </p:tav>
                                        <p:tav tm="100000">
                                          <p:val>
                                            <p:strVal val="#ppt_h"/>
                                          </p:val>
                                        </p:tav>
                                      </p:tavLst>
                                    </p:anim>
                                    <p:animEffect transition="in" filter="fade">
                                      <p:cBhvr>
                                        <p:cTn id="98" dur="500"/>
                                        <p:tgtEl>
                                          <p:spTgt spid="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96" grpId="0"/>
      <p:bldP spid="910" grpId="0"/>
      <p:bldP spid="93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7070319" y="3285306"/>
            <a:ext cx="10311633" cy="6334025"/>
            <a:chOff x="7094999" y="3116146"/>
            <a:chExt cx="10311633" cy="6334025"/>
          </a:xfrm>
        </p:grpSpPr>
        <p:sp>
          <p:nvSpPr>
            <p:cNvPr id="32" name="Freeform 1"/>
            <p:cNvSpPr>
              <a:spLocks noChangeArrowheads="1"/>
            </p:cNvSpPr>
            <p:nvPr/>
          </p:nvSpPr>
          <p:spPr bwMode="auto">
            <a:xfrm>
              <a:off x="15481608" y="9202005"/>
              <a:ext cx="16234" cy="25513"/>
            </a:xfrm>
            <a:custGeom>
              <a:avLst/>
              <a:gdLst>
                <a:gd name="T0" fmla="*/ 15 w 32"/>
                <a:gd name="T1" fmla="*/ 0 h 49"/>
                <a:gd name="T2" fmla="*/ 15 w 32"/>
                <a:gd name="T3" fmla="*/ 0 h 49"/>
                <a:gd name="T4" fmla="*/ 0 w 32"/>
                <a:gd name="T5" fmla="*/ 16 h 49"/>
                <a:gd name="T6" fmla="*/ 15 w 32"/>
                <a:gd name="T7" fmla="*/ 32 h 49"/>
                <a:gd name="T8" fmla="*/ 15 w 32"/>
                <a:gd name="T9" fmla="*/ 0 h 49"/>
              </a:gdLst>
              <a:ahLst/>
              <a:cxnLst>
                <a:cxn ang="0">
                  <a:pos x="T0" y="T1"/>
                </a:cxn>
                <a:cxn ang="0">
                  <a:pos x="T2" y="T3"/>
                </a:cxn>
                <a:cxn ang="0">
                  <a:pos x="T4" y="T5"/>
                </a:cxn>
                <a:cxn ang="0">
                  <a:pos x="T6" y="T7"/>
                </a:cxn>
                <a:cxn ang="0">
                  <a:pos x="T8" y="T9"/>
                </a:cxn>
              </a:cxnLst>
              <a:rect l="0" t="0" r="r" b="b"/>
              <a:pathLst>
                <a:path w="32" h="49">
                  <a:moveTo>
                    <a:pt x="15" y="0"/>
                  </a:moveTo>
                  <a:lnTo>
                    <a:pt x="15" y="0"/>
                  </a:lnTo>
                  <a:cubicBezTo>
                    <a:pt x="15" y="0"/>
                    <a:pt x="0" y="8"/>
                    <a:pt x="0" y="16"/>
                  </a:cubicBezTo>
                  <a:cubicBezTo>
                    <a:pt x="0" y="32"/>
                    <a:pt x="7" y="48"/>
                    <a:pt x="15" y="32"/>
                  </a:cubicBezTo>
                  <a:cubicBezTo>
                    <a:pt x="23" y="24"/>
                    <a:pt x="31" y="0"/>
                    <a:pt x="15" y="0"/>
                  </a:cubicBezTo>
                </a:path>
              </a:pathLst>
            </a:custGeom>
            <a:solidFill>
              <a:schemeClr val="accent6"/>
            </a:solidFill>
            <a:ln>
              <a:solidFill>
                <a:schemeClr val="bg2"/>
              </a:solidFill>
            </a:ln>
            <a:effectLst/>
          </p:spPr>
          <p:txBody>
            <a:bodyPr wrap="none" anchor="ctr"/>
            <a:lstStyle/>
            <a:p>
              <a:endParaRPr lang="en-US"/>
            </a:p>
          </p:txBody>
        </p:sp>
        <p:sp>
          <p:nvSpPr>
            <p:cNvPr id="33" name="Freeform 2"/>
            <p:cNvSpPr>
              <a:spLocks noChangeArrowheads="1"/>
            </p:cNvSpPr>
            <p:nvPr/>
          </p:nvSpPr>
          <p:spPr bwMode="auto">
            <a:xfrm>
              <a:off x="15481608" y="9202005"/>
              <a:ext cx="16234" cy="20874"/>
            </a:xfrm>
            <a:custGeom>
              <a:avLst/>
              <a:gdLst>
                <a:gd name="T0" fmla="*/ 7 w 32"/>
                <a:gd name="T1" fmla="*/ 40 h 41"/>
                <a:gd name="T2" fmla="*/ 7 w 32"/>
                <a:gd name="T3" fmla="*/ 40 h 41"/>
                <a:gd name="T4" fmla="*/ 7 w 32"/>
                <a:gd name="T5" fmla="*/ 40 h 41"/>
                <a:gd name="T6" fmla="*/ 0 w 32"/>
                <a:gd name="T7" fmla="*/ 16 h 41"/>
                <a:gd name="T8" fmla="*/ 15 w 32"/>
                <a:gd name="T9" fmla="*/ 0 h 41"/>
                <a:gd name="T10" fmla="*/ 15 w 32"/>
                <a:gd name="T11" fmla="*/ 0 h 41"/>
                <a:gd name="T12" fmla="*/ 23 w 32"/>
                <a:gd name="T13" fmla="*/ 0 h 41"/>
                <a:gd name="T14" fmla="*/ 15 w 32"/>
                <a:gd name="T15" fmla="*/ 32 h 41"/>
                <a:gd name="T16" fmla="*/ 7 w 32"/>
                <a:gd name="T17" fmla="*/ 40 h 41"/>
                <a:gd name="T18" fmla="*/ 15 w 32"/>
                <a:gd name="T19" fmla="*/ 8 h 41"/>
                <a:gd name="T20" fmla="*/ 15 w 32"/>
                <a:gd name="T21" fmla="*/ 8 h 41"/>
                <a:gd name="T22" fmla="*/ 7 w 32"/>
                <a:gd name="T23" fmla="*/ 16 h 41"/>
                <a:gd name="T24" fmla="*/ 7 w 32"/>
                <a:gd name="T25" fmla="*/ 32 h 41"/>
                <a:gd name="T26" fmla="*/ 15 w 32"/>
                <a:gd name="T27" fmla="*/ 32 h 41"/>
                <a:gd name="T28" fmla="*/ 15 w 32"/>
                <a:gd name="T2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1">
                  <a:moveTo>
                    <a:pt x="7" y="40"/>
                  </a:moveTo>
                  <a:lnTo>
                    <a:pt x="7" y="40"/>
                  </a:lnTo>
                  <a:lnTo>
                    <a:pt x="7" y="40"/>
                  </a:lnTo>
                  <a:cubicBezTo>
                    <a:pt x="0" y="40"/>
                    <a:pt x="0" y="24"/>
                    <a:pt x="0" y="16"/>
                  </a:cubicBezTo>
                  <a:cubicBezTo>
                    <a:pt x="0" y="0"/>
                    <a:pt x="15" y="0"/>
                    <a:pt x="15" y="0"/>
                  </a:cubicBezTo>
                  <a:lnTo>
                    <a:pt x="15" y="0"/>
                  </a:lnTo>
                  <a:cubicBezTo>
                    <a:pt x="23" y="0"/>
                    <a:pt x="23" y="0"/>
                    <a:pt x="23" y="0"/>
                  </a:cubicBezTo>
                  <a:cubicBezTo>
                    <a:pt x="31" y="8"/>
                    <a:pt x="23" y="24"/>
                    <a:pt x="15" y="32"/>
                  </a:cubicBezTo>
                  <a:cubicBezTo>
                    <a:pt x="15" y="40"/>
                    <a:pt x="15" y="40"/>
                    <a:pt x="7" y="40"/>
                  </a:cubicBezTo>
                  <a:close/>
                  <a:moveTo>
                    <a:pt x="15" y="8"/>
                  </a:moveTo>
                  <a:lnTo>
                    <a:pt x="15" y="8"/>
                  </a:lnTo>
                  <a:cubicBezTo>
                    <a:pt x="15" y="8"/>
                    <a:pt x="7" y="8"/>
                    <a:pt x="7" y="16"/>
                  </a:cubicBezTo>
                  <a:cubicBezTo>
                    <a:pt x="7" y="24"/>
                    <a:pt x="7" y="32"/>
                    <a:pt x="7" y="32"/>
                  </a:cubicBezTo>
                  <a:lnTo>
                    <a:pt x="15" y="32"/>
                  </a:lnTo>
                  <a:cubicBezTo>
                    <a:pt x="15" y="16"/>
                    <a:pt x="15" y="8"/>
                    <a:pt x="15" y="8"/>
                  </a:cubicBezTo>
                  <a:close/>
                </a:path>
              </a:pathLst>
            </a:custGeom>
            <a:solidFill>
              <a:schemeClr val="accent6"/>
            </a:solidFill>
            <a:ln>
              <a:solidFill>
                <a:schemeClr val="bg2"/>
              </a:solidFill>
            </a:ln>
            <a:effectLst/>
          </p:spPr>
          <p:txBody>
            <a:bodyPr wrap="none" anchor="ctr"/>
            <a:lstStyle/>
            <a:p>
              <a:endParaRPr lang="en-US"/>
            </a:p>
          </p:txBody>
        </p:sp>
        <p:sp>
          <p:nvSpPr>
            <p:cNvPr id="34" name="Freeform 3"/>
            <p:cNvSpPr>
              <a:spLocks noChangeArrowheads="1"/>
            </p:cNvSpPr>
            <p:nvPr/>
          </p:nvSpPr>
          <p:spPr bwMode="auto">
            <a:xfrm>
              <a:off x="15460734" y="9215920"/>
              <a:ext cx="16236" cy="13916"/>
            </a:xfrm>
            <a:custGeom>
              <a:avLst/>
              <a:gdLst>
                <a:gd name="T0" fmla="*/ 8 w 33"/>
                <a:gd name="T1" fmla="*/ 0 h 25"/>
                <a:gd name="T2" fmla="*/ 8 w 33"/>
                <a:gd name="T3" fmla="*/ 0 h 25"/>
                <a:gd name="T4" fmla="*/ 8 w 33"/>
                <a:gd name="T5" fmla="*/ 16 h 25"/>
                <a:gd name="T6" fmla="*/ 24 w 33"/>
                <a:gd name="T7" fmla="*/ 8 h 25"/>
                <a:gd name="T8" fmla="*/ 8 w 33"/>
                <a:gd name="T9" fmla="*/ 0 h 25"/>
              </a:gdLst>
              <a:ahLst/>
              <a:cxnLst>
                <a:cxn ang="0">
                  <a:pos x="T0" y="T1"/>
                </a:cxn>
                <a:cxn ang="0">
                  <a:pos x="T2" y="T3"/>
                </a:cxn>
                <a:cxn ang="0">
                  <a:pos x="T4" y="T5"/>
                </a:cxn>
                <a:cxn ang="0">
                  <a:pos x="T6" y="T7"/>
                </a:cxn>
                <a:cxn ang="0">
                  <a:pos x="T8" y="T9"/>
                </a:cxn>
              </a:cxnLst>
              <a:rect l="0" t="0" r="r" b="b"/>
              <a:pathLst>
                <a:path w="33" h="25">
                  <a:moveTo>
                    <a:pt x="8" y="0"/>
                  </a:moveTo>
                  <a:lnTo>
                    <a:pt x="8" y="0"/>
                  </a:lnTo>
                  <a:cubicBezTo>
                    <a:pt x="8" y="0"/>
                    <a:pt x="0" y="16"/>
                    <a:pt x="8" y="16"/>
                  </a:cubicBezTo>
                  <a:cubicBezTo>
                    <a:pt x="24" y="16"/>
                    <a:pt x="32" y="24"/>
                    <a:pt x="24" y="8"/>
                  </a:cubicBezTo>
                  <a:cubicBezTo>
                    <a:pt x="16" y="0"/>
                    <a:pt x="16" y="0"/>
                    <a:pt x="8" y="0"/>
                  </a:cubicBezTo>
                </a:path>
              </a:pathLst>
            </a:custGeom>
            <a:solidFill>
              <a:schemeClr val="accent6"/>
            </a:solidFill>
            <a:ln>
              <a:solidFill>
                <a:schemeClr val="bg2"/>
              </a:solidFill>
            </a:ln>
            <a:effectLst/>
          </p:spPr>
          <p:txBody>
            <a:bodyPr wrap="none" anchor="ctr"/>
            <a:lstStyle/>
            <a:p>
              <a:endParaRPr lang="en-US"/>
            </a:p>
          </p:txBody>
        </p:sp>
        <p:sp>
          <p:nvSpPr>
            <p:cNvPr id="35" name="Freeform 4"/>
            <p:cNvSpPr>
              <a:spLocks noChangeArrowheads="1"/>
            </p:cNvSpPr>
            <p:nvPr/>
          </p:nvSpPr>
          <p:spPr bwMode="auto">
            <a:xfrm>
              <a:off x="15460734" y="9211282"/>
              <a:ext cx="16236" cy="16236"/>
            </a:xfrm>
            <a:custGeom>
              <a:avLst/>
              <a:gdLst>
                <a:gd name="T0" fmla="*/ 24 w 33"/>
                <a:gd name="T1" fmla="*/ 32 h 33"/>
                <a:gd name="T2" fmla="*/ 24 w 33"/>
                <a:gd name="T3" fmla="*/ 32 h 33"/>
                <a:gd name="T4" fmla="*/ 24 w 33"/>
                <a:gd name="T5" fmla="*/ 32 h 33"/>
                <a:gd name="T6" fmla="*/ 8 w 33"/>
                <a:gd name="T7" fmla="*/ 24 h 33"/>
                <a:gd name="T8" fmla="*/ 0 w 33"/>
                <a:gd name="T9" fmla="*/ 24 h 33"/>
                <a:gd name="T10" fmla="*/ 0 w 33"/>
                <a:gd name="T11" fmla="*/ 8 h 33"/>
                <a:gd name="T12" fmla="*/ 0 w 33"/>
                <a:gd name="T13" fmla="*/ 0 h 33"/>
                <a:gd name="T14" fmla="*/ 8 w 33"/>
                <a:gd name="T15" fmla="*/ 0 h 33"/>
                <a:gd name="T16" fmla="*/ 32 w 33"/>
                <a:gd name="T17" fmla="*/ 16 h 33"/>
                <a:gd name="T18" fmla="*/ 32 w 33"/>
                <a:gd name="T19" fmla="*/ 16 h 33"/>
                <a:gd name="T20" fmla="*/ 32 w 33"/>
                <a:gd name="T21" fmla="*/ 24 h 33"/>
                <a:gd name="T22" fmla="*/ 24 w 33"/>
                <a:gd name="T23" fmla="*/ 32 h 33"/>
                <a:gd name="T24" fmla="*/ 8 w 33"/>
                <a:gd name="T25" fmla="*/ 8 h 33"/>
                <a:gd name="T26" fmla="*/ 8 w 33"/>
                <a:gd name="T27" fmla="*/ 8 h 33"/>
                <a:gd name="T28" fmla="*/ 8 w 33"/>
                <a:gd name="T29" fmla="*/ 16 h 33"/>
                <a:gd name="T30" fmla="*/ 8 w 33"/>
                <a:gd name="T31" fmla="*/ 24 h 33"/>
                <a:gd name="T32" fmla="*/ 24 w 33"/>
                <a:gd name="T33" fmla="*/ 24 h 33"/>
                <a:gd name="T34" fmla="*/ 24 w 33"/>
                <a:gd name="T35" fmla="*/ 24 h 33"/>
                <a:gd name="T36" fmla="*/ 24 w 33"/>
                <a:gd name="T37" fmla="*/ 24 h 33"/>
                <a:gd name="T38" fmla="*/ 8 w 33"/>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32"/>
                  </a:moveTo>
                  <a:lnTo>
                    <a:pt x="24" y="32"/>
                  </a:lnTo>
                  <a:lnTo>
                    <a:pt x="24" y="32"/>
                  </a:lnTo>
                  <a:cubicBezTo>
                    <a:pt x="24" y="32"/>
                    <a:pt x="16" y="32"/>
                    <a:pt x="8" y="24"/>
                  </a:cubicBezTo>
                  <a:cubicBezTo>
                    <a:pt x="0" y="24"/>
                    <a:pt x="0" y="24"/>
                    <a:pt x="0" y="24"/>
                  </a:cubicBezTo>
                  <a:cubicBezTo>
                    <a:pt x="0" y="16"/>
                    <a:pt x="0" y="8"/>
                    <a:pt x="0" y="8"/>
                  </a:cubicBezTo>
                  <a:cubicBezTo>
                    <a:pt x="0" y="0"/>
                    <a:pt x="0" y="0"/>
                    <a:pt x="0" y="0"/>
                  </a:cubicBezTo>
                  <a:cubicBezTo>
                    <a:pt x="8" y="0"/>
                    <a:pt x="8" y="0"/>
                    <a:pt x="8" y="0"/>
                  </a:cubicBezTo>
                  <a:cubicBezTo>
                    <a:pt x="16" y="0"/>
                    <a:pt x="24" y="8"/>
                    <a:pt x="32" y="16"/>
                  </a:cubicBezTo>
                  <a:lnTo>
                    <a:pt x="32" y="16"/>
                  </a:lnTo>
                  <a:lnTo>
                    <a:pt x="32" y="24"/>
                  </a:lnTo>
                  <a:cubicBezTo>
                    <a:pt x="32" y="32"/>
                    <a:pt x="24" y="32"/>
                    <a:pt x="24" y="32"/>
                  </a:cubicBezTo>
                  <a:close/>
                  <a:moveTo>
                    <a:pt x="8" y="8"/>
                  </a:moveTo>
                  <a:lnTo>
                    <a:pt x="8" y="8"/>
                  </a:lnTo>
                  <a:cubicBezTo>
                    <a:pt x="8" y="16"/>
                    <a:pt x="8" y="16"/>
                    <a:pt x="8" y="16"/>
                  </a:cubicBezTo>
                  <a:cubicBezTo>
                    <a:pt x="8" y="16"/>
                    <a:pt x="8" y="16"/>
                    <a:pt x="8" y="24"/>
                  </a:cubicBezTo>
                  <a:cubicBezTo>
                    <a:pt x="16" y="24"/>
                    <a:pt x="24" y="24"/>
                    <a:pt x="24" y="24"/>
                  </a:cubicBezTo>
                  <a:lnTo>
                    <a:pt x="24" y="24"/>
                  </a:lnTo>
                  <a:lnTo>
                    <a:pt x="24" y="24"/>
                  </a:lnTo>
                  <a:cubicBezTo>
                    <a:pt x="16" y="16"/>
                    <a:pt x="16" y="8"/>
                    <a:pt x="8" y="8"/>
                  </a:cubicBezTo>
                  <a:close/>
                </a:path>
              </a:pathLst>
            </a:custGeom>
            <a:solidFill>
              <a:schemeClr val="accent6"/>
            </a:solidFill>
            <a:ln>
              <a:solidFill>
                <a:schemeClr val="bg2"/>
              </a:solidFill>
            </a:ln>
            <a:effectLst/>
          </p:spPr>
          <p:txBody>
            <a:bodyPr wrap="none" anchor="ctr"/>
            <a:lstStyle/>
            <a:p>
              <a:endParaRPr lang="en-US"/>
            </a:p>
          </p:txBody>
        </p:sp>
        <p:sp>
          <p:nvSpPr>
            <p:cNvPr id="36" name="Freeform 5"/>
            <p:cNvSpPr>
              <a:spLocks noChangeArrowheads="1"/>
            </p:cNvSpPr>
            <p:nvPr/>
          </p:nvSpPr>
          <p:spPr bwMode="auto">
            <a:xfrm>
              <a:off x="15402752" y="9241433"/>
              <a:ext cx="46386" cy="16234"/>
            </a:xfrm>
            <a:custGeom>
              <a:avLst/>
              <a:gdLst>
                <a:gd name="T0" fmla="*/ 71 w 88"/>
                <a:gd name="T1" fmla="*/ 0 h 32"/>
                <a:gd name="T2" fmla="*/ 71 w 88"/>
                <a:gd name="T3" fmla="*/ 0 h 32"/>
                <a:gd name="T4" fmla="*/ 56 w 88"/>
                <a:gd name="T5" fmla="*/ 7 h 32"/>
                <a:gd name="T6" fmla="*/ 24 w 88"/>
                <a:gd name="T7" fmla="*/ 31 h 32"/>
                <a:gd name="T8" fmla="*/ 71 w 88"/>
                <a:gd name="T9" fmla="*/ 15 h 32"/>
                <a:gd name="T10" fmla="*/ 71 w 88"/>
                <a:gd name="T11" fmla="*/ 0 h 32"/>
              </a:gdLst>
              <a:ahLst/>
              <a:cxnLst>
                <a:cxn ang="0">
                  <a:pos x="T0" y="T1"/>
                </a:cxn>
                <a:cxn ang="0">
                  <a:pos x="T2" y="T3"/>
                </a:cxn>
                <a:cxn ang="0">
                  <a:pos x="T4" y="T5"/>
                </a:cxn>
                <a:cxn ang="0">
                  <a:pos x="T6" y="T7"/>
                </a:cxn>
                <a:cxn ang="0">
                  <a:pos x="T8" y="T9"/>
                </a:cxn>
                <a:cxn ang="0">
                  <a:pos x="T10" y="T11"/>
                </a:cxn>
              </a:cxnLst>
              <a:rect l="0" t="0" r="r" b="b"/>
              <a:pathLst>
                <a:path w="88" h="32">
                  <a:moveTo>
                    <a:pt x="71" y="0"/>
                  </a:moveTo>
                  <a:lnTo>
                    <a:pt x="71" y="0"/>
                  </a:lnTo>
                  <a:cubicBezTo>
                    <a:pt x="71" y="0"/>
                    <a:pt x="64" y="15"/>
                    <a:pt x="56" y="7"/>
                  </a:cubicBezTo>
                  <a:cubicBezTo>
                    <a:pt x="40" y="0"/>
                    <a:pt x="0" y="23"/>
                    <a:pt x="24" y="31"/>
                  </a:cubicBezTo>
                  <a:cubicBezTo>
                    <a:pt x="56" y="31"/>
                    <a:pt x="71" y="15"/>
                    <a:pt x="71" y="15"/>
                  </a:cubicBezTo>
                  <a:cubicBezTo>
                    <a:pt x="71" y="15"/>
                    <a:pt x="87" y="7"/>
                    <a:pt x="71" y="0"/>
                  </a:cubicBezTo>
                </a:path>
              </a:pathLst>
            </a:custGeom>
            <a:solidFill>
              <a:schemeClr val="accent6"/>
            </a:solidFill>
            <a:ln>
              <a:solidFill>
                <a:schemeClr val="bg2"/>
              </a:solidFill>
            </a:ln>
            <a:effectLst/>
          </p:spPr>
          <p:txBody>
            <a:bodyPr wrap="none" anchor="ctr"/>
            <a:lstStyle/>
            <a:p>
              <a:endParaRPr lang="en-US"/>
            </a:p>
          </p:txBody>
        </p:sp>
        <p:sp>
          <p:nvSpPr>
            <p:cNvPr id="37" name="Freeform 6"/>
            <p:cNvSpPr>
              <a:spLocks noChangeArrowheads="1"/>
            </p:cNvSpPr>
            <p:nvPr/>
          </p:nvSpPr>
          <p:spPr bwMode="auto">
            <a:xfrm>
              <a:off x="15412029" y="9236795"/>
              <a:ext cx="37109" cy="20873"/>
            </a:xfrm>
            <a:custGeom>
              <a:avLst/>
              <a:gdLst>
                <a:gd name="T0" fmla="*/ 24 w 72"/>
                <a:gd name="T1" fmla="*/ 39 h 40"/>
                <a:gd name="T2" fmla="*/ 24 w 72"/>
                <a:gd name="T3" fmla="*/ 39 h 40"/>
                <a:gd name="T4" fmla="*/ 24 w 72"/>
                <a:gd name="T5" fmla="*/ 39 h 40"/>
                <a:gd name="T6" fmla="*/ 8 w 72"/>
                <a:gd name="T7" fmla="*/ 39 h 40"/>
                <a:gd name="T8" fmla="*/ 0 w 72"/>
                <a:gd name="T9" fmla="*/ 31 h 40"/>
                <a:gd name="T10" fmla="*/ 32 w 72"/>
                <a:gd name="T11" fmla="*/ 8 h 40"/>
                <a:gd name="T12" fmla="*/ 40 w 72"/>
                <a:gd name="T13" fmla="*/ 15 h 40"/>
                <a:gd name="T14" fmla="*/ 55 w 72"/>
                <a:gd name="T15" fmla="*/ 8 h 40"/>
                <a:gd name="T16" fmla="*/ 55 w 72"/>
                <a:gd name="T17" fmla="*/ 0 h 40"/>
                <a:gd name="T18" fmla="*/ 55 w 72"/>
                <a:gd name="T19" fmla="*/ 0 h 40"/>
                <a:gd name="T20" fmla="*/ 71 w 72"/>
                <a:gd name="T21" fmla="*/ 15 h 40"/>
                <a:gd name="T22" fmla="*/ 55 w 72"/>
                <a:gd name="T23" fmla="*/ 23 h 40"/>
                <a:gd name="T24" fmla="*/ 24 w 72"/>
                <a:gd name="T25" fmla="*/ 39 h 40"/>
                <a:gd name="T26" fmla="*/ 8 w 72"/>
                <a:gd name="T27" fmla="*/ 31 h 40"/>
                <a:gd name="T28" fmla="*/ 8 w 72"/>
                <a:gd name="T29" fmla="*/ 31 h 40"/>
                <a:gd name="T30" fmla="*/ 8 w 72"/>
                <a:gd name="T31" fmla="*/ 31 h 40"/>
                <a:gd name="T32" fmla="*/ 24 w 72"/>
                <a:gd name="T33" fmla="*/ 31 h 40"/>
                <a:gd name="T34" fmla="*/ 55 w 72"/>
                <a:gd name="T35" fmla="*/ 23 h 40"/>
                <a:gd name="T36" fmla="*/ 55 w 72"/>
                <a:gd name="T37" fmla="*/ 15 h 40"/>
                <a:gd name="T38" fmla="*/ 63 w 72"/>
                <a:gd name="T39" fmla="*/ 15 h 40"/>
                <a:gd name="T40" fmla="*/ 55 w 72"/>
                <a:gd name="T41" fmla="*/ 8 h 40"/>
                <a:gd name="T42" fmla="*/ 40 w 72"/>
                <a:gd name="T43" fmla="*/ 23 h 40"/>
                <a:gd name="T44" fmla="*/ 32 w 72"/>
                <a:gd name="T45" fmla="*/ 23 h 40"/>
                <a:gd name="T46" fmla="*/ 32 w 72"/>
                <a:gd name="T47" fmla="*/ 15 h 40"/>
                <a:gd name="T48" fmla="*/ 8 w 72"/>
                <a:gd name="T4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0">
                  <a:moveTo>
                    <a:pt x="24" y="39"/>
                  </a:moveTo>
                  <a:lnTo>
                    <a:pt x="24" y="39"/>
                  </a:lnTo>
                  <a:lnTo>
                    <a:pt x="24" y="39"/>
                  </a:lnTo>
                  <a:cubicBezTo>
                    <a:pt x="16" y="39"/>
                    <a:pt x="16" y="39"/>
                    <a:pt x="8" y="39"/>
                  </a:cubicBezTo>
                  <a:cubicBezTo>
                    <a:pt x="0" y="39"/>
                    <a:pt x="0" y="31"/>
                    <a:pt x="0" y="31"/>
                  </a:cubicBezTo>
                  <a:cubicBezTo>
                    <a:pt x="0" y="23"/>
                    <a:pt x="24" y="8"/>
                    <a:pt x="32" y="8"/>
                  </a:cubicBezTo>
                  <a:lnTo>
                    <a:pt x="40" y="15"/>
                  </a:lnTo>
                  <a:cubicBezTo>
                    <a:pt x="48" y="15"/>
                    <a:pt x="48" y="8"/>
                    <a:pt x="55" y="8"/>
                  </a:cubicBezTo>
                  <a:cubicBezTo>
                    <a:pt x="55" y="0"/>
                    <a:pt x="55" y="0"/>
                    <a:pt x="55" y="0"/>
                  </a:cubicBezTo>
                  <a:lnTo>
                    <a:pt x="55" y="0"/>
                  </a:lnTo>
                  <a:cubicBezTo>
                    <a:pt x="63" y="8"/>
                    <a:pt x="63" y="8"/>
                    <a:pt x="71" y="15"/>
                  </a:cubicBezTo>
                  <a:cubicBezTo>
                    <a:pt x="71" y="15"/>
                    <a:pt x="63" y="23"/>
                    <a:pt x="55" y="23"/>
                  </a:cubicBezTo>
                  <a:cubicBezTo>
                    <a:pt x="55" y="31"/>
                    <a:pt x="40" y="39"/>
                    <a:pt x="24" y="39"/>
                  </a:cubicBezTo>
                  <a:close/>
                  <a:moveTo>
                    <a:pt x="8" y="31"/>
                  </a:moveTo>
                  <a:lnTo>
                    <a:pt x="8" y="31"/>
                  </a:lnTo>
                  <a:lnTo>
                    <a:pt x="8" y="31"/>
                  </a:lnTo>
                  <a:cubicBezTo>
                    <a:pt x="16" y="31"/>
                    <a:pt x="16" y="31"/>
                    <a:pt x="24" y="31"/>
                  </a:cubicBezTo>
                  <a:cubicBezTo>
                    <a:pt x="40" y="31"/>
                    <a:pt x="55" y="23"/>
                    <a:pt x="55" y="23"/>
                  </a:cubicBezTo>
                  <a:cubicBezTo>
                    <a:pt x="55" y="15"/>
                    <a:pt x="55" y="15"/>
                    <a:pt x="55" y="15"/>
                  </a:cubicBezTo>
                  <a:lnTo>
                    <a:pt x="63" y="15"/>
                  </a:lnTo>
                  <a:lnTo>
                    <a:pt x="55" y="8"/>
                  </a:lnTo>
                  <a:cubicBezTo>
                    <a:pt x="55" y="15"/>
                    <a:pt x="48" y="23"/>
                    <a:pt x="40" y="23"/>
                  </a:cubicBezTo>
                  <a:cubicBezTo>
                    <a:pt x="40" y="23"/>
                    <a:pt x="40" y="23"/>
                    <a:pt x="32" y="23"/>
                  </a:cubicBezTo>
                  <a:lnTo>
                    <a:pt x="32" y="15"/>
                  </a:lnTo>
                  <a:cubicBezTo>
                    <a:pt x="24" y="15"/>
                    <a:pt x="8" y="23"/>
                    <a:pt x="8" y="31"/>
                  </a:cubicBezTo>
                  <a:close/>
                </a:path>
              </a:pathLst>
            </a:custGeom>
            <a:solidFill>
              <a:schemeClr val="accent6"/>
            </a:solidFill>
            <a:ln>
              <a:solidFill>
                <a:schemeClr val="bg2"/>
              </a:solidFill>
            </a:ln>
            <a:effectLst/>
          </p:spPr>
          <p:txBody>
            <a:bodyPr wrap="none" anchor="ctr"/>
            <a:lstStyle/>
            <a:p>
              <a:endParaRPr lang="en-US"/>
            </a:p>
          </p:txBody>
        </p:sp>
        <p:sp>
          <p:nvSpPr>
            <p:cNvPr id="38" name="Freeform 7"/>
            <p:cNvSpPr>
              <a:spLocks noChangeArrowheads="1"/>
            </p:cNvSpPr>
            <p:nvPr/>
          </p:nvSpPr>
          <p:spPr bwMode="auto">
            <a:xfrm>
              <a:off x="15323896" y="9262306"/>
              <a:ext cx="25512" cy="37109"/>
            </a:xfrm>
            <a:custGeom>
              <a:avLst/>
              <a:gdLst>
                <a:gd name="T0" fmla="*/ 16 w 49"/>
                <a:gd name="T1" fmla="*/ 8 h 72"/>
                <a:gd name="T2" fmla="*/ 16 w 49"/>
                <a:gd name="T3" fmla="*/ 8 h 72"/>
                <a:gd name="T4" fmla="*/ 8 w 49"/>
                <a:gd name="T5" fmla="*/ 16 h 72"/>
                <a:gd name="T6" fmla="*/ 32 w 49"/>
                <a:gd name="T7" fmla="*/ 47 h 72"/>
                <a:gd name="T8" fmla="*/ 48 w 49"/>
                <a:gd name="T9" fmla="*/ 55 h 72"/>
                <a:gd name="T10" fmla="*/ 32 w 49"/>
                <a:gd name="T11" fmla="*/ 24 h 72"/>
                <a:gd name="T12" fmla="*/ 16 w 49"/>
                <a:gd name="T13" fmla="*/ 8 h 72"/>
              </a:gdLst>
              <a:ahLst/>
              <a:cxnLst>
                <a:cxn ang="0">
                  <a:pos x="T0" y="T1"/>
                </a:cxn>
                <a:cxn ang="0">
                  <a:pos x="T2" y="T3"/>
                </a:cxn>
                <a:cxn ang="0">
                  <a:pos x="T4" y="T5"/>
                </a:cxn>
                <a:cxn ang="0">
                  <a:pos x="T6" y="T7"/>
                </a:cxn>
                <a:cxn ang="0">
                  <a:pos x="T8" y="T9"/>
                </a:cxn>
                <a:cxn ang="0">
                  <a:pos x="T10" y="T11"/>
                </a:cxn>
                <a:cxn ang="0">
                  <a:pos x="T12" y="T13"/>
                </a:cxn>
              </a:cxnLst>
              <a:rect l="0" t="0" r="r" b="b"/>
              <a:pathLst>
                <a:path w="49" h="72">
                  <a:moveTo>
                    <a:pt x="16" y="8"/>
                  </a:moveTo>
                  <a:lnTo>
                    <a:pt x="16" y="8"/>
                  </a:lnTo>
                  <a:cubicBezTo>
                    <a:pt x="16" y="8"/>
                    <a:pt x="0" y="8"/>
                    <a:pt x="8" y="16"/>
                  </a:cubicBezTo>
                  <a:cubicBezTo>
                    <a:pt x="8" y="24"/>
                    <a:pt x="24" y="32"/>
                    <a:pt x="32" y="47"/>
                  </a:cubicBezTo>
                  <a:cubicBezTo>
                    <a:pt x="32" y="63"/>
                    <a:pt x="48" y="71"/>
                    <a:pt x="48" y="55"/>
                  </a:cubicBezTo>
                  <a:cubicBezTo>
                    <a:pt x="48" y="40"/>
                    <a:pt x="40" y="32"/>
                    <a:pt x="32" y="24"/>
                  </a:cubicBezTo>
                  <a:cubicBezTo>
                    <a:pt x="32" y="8"/>
                    <a:pt x="32" y="0"/>
                    <a:pt x="16" y="8"/>
                  </a:cubicBezTo>
                </a:path>
              </a:pathLst>
            </a:custGeom>
            <a:solidFill>
              <a:schemeClr val="accent6"/>
            </a:solidFill>
            <a:ln>
              <a:solidFill>
                <a:schemeClr val="bg2"/>
              </a:solidFill>
            </a:ln>
            <a:effectLst/>
          </p:spPr>
          <p:txBody>
            <a:bodyPr wrap="none" anchor="ctr"/>
            <a:lstStyle/>
            <a:p>
              <a:endParaRPr lang="en-US"/>
            </a:p>
          </p:txBody>
        </p:sp>
        <p:sp>
          <p:nvSpPr>
            <p:cNvPr id="39" name="Freeform 8"/>
            <p:cNvSpPr>
              <a:spLocks noChangeArrowheads="1"/>
            </p:cNvSpPr>
            <p:nvPr/>
          </p:nvSpPr>
          <p:spPr bwMode="auto">
            <a:xfrm>
              <a:off x="15323896" y="9262306"/>
              <a:ext cx="30150" cy="37109"/>
            </a:xfrm>
            <a:custGeom>
              <a:avLst/>
              <a:gdLst>
                <a:gd name="T0" fmla="*/ 48 w 56"/>
                <a:gd name="T1" fmla="*/ 71 h 72"/>
                <a:gd name="T2" fmla="*/ 48 w 56"/>
                <a:gd name="T3" fmla="*/ 71 h 72"/>
                <a:gd name="T4" fmla="*/ 48 w 56"/>
                <a:gd name="T5" fmla="*/ 71 h 72"/>
                <a:gd name="T6" fmla="*/ 24 w 56"/>
                <a:gd name="T7" fmla="*/ 47 h 72"/>
                <a:gd name="T8" fmla="*/ 8 w 56"/>
                <a:gd name="T9" fmla="*/ 32 h 72"/>
                <a:gd name="T10" fmla="*/ 0 w 56"/>
                <a:gd name="T11" fmla="*/ 16 h 72"/>
                <a:gd name="T12" fmla="*/ 0 w 56"/>
                <a:gd name="T13" fmla="*/ 8 h 72"/>
                <a:gd name="T14" fmla="*/ 16 w 56"/>
                <a:gd name="T15" fmla="*/ 0 h 72"/>
                <a:gd name="T16" fmla="*/ 32 w 56"/>
                <a:gd name="T17" fmla="*/ 16 h 72"/>
                <a:gd name="T18" fmla="*/ 40 w 56"/>
                <a:gd name="T19" fmla="*/ 24 h 72"/>
                <a:gd name="T20" fmla="*/ 48 w 56"/>
                <a:gd name="T21" fmla="*/ 32 h 72"/>
                <a:gd name="T22" fmla="*/ 55 w 56"/>
                <a:gd name="T23" fmla="*/ 55 h 72"/>
                <a:gd name="T24" fmla="*/ 55 w 56"/>
                <a:gd name="T25" fmla="*/ 63 h 72"/>
                <a:gd name="T26" fmla="*/ 48 w 56"/>
                <a:gd name="T27" fmla="*/ 71 h 72"/>
                <a:gd name="T28" fmla="*/ 24 w 56"/>
                <a:gd name="T29" fmla="*/ 8 h 72"/>
                <a:gd name="T30" fmla="*/ 24 w 56"/>
                <a:gd name="T31" fmla="*/ 8 h 72"/>
                <a:gd name="T32" fmla="*/ 16 w 56"/>
                <a:gd name="T33" fmla="*/ 8 h 72"/>
                <a:gd name="T34" fmla="*/ 16 w 56"/>
                <a:gd name="T35" fmla="*/ 8 h 72"/>
                <a:gd name="T36" fmla="*/ 8 w 56"/>
                <a:gd name="T37" fmla="*/ 16 h 72"/>
                <a:gd name="T38" fmla="*/ 8 w 56"/>
                <a:gd name="T39" fmla="*/ 16 h 72"/>
                <a:gd name="T40" fmla="*/ 16 w 56"/>
                <a:gd name="T41" fmla="*/ 24 h 72"/>
                <a:gd name="T42" fmla="*/ 32 w 56"/>
                <a:gd name="T43" fmla="*/ 47 h 72"/>
                <a:gd name="T44" fmla="*/ 48 w 56"/>
                <a:gd name="T45" fmla="*/ 63 h 72"/>
                <a:gd name="T46" fmla="*/ 48 w 56"/>
                <a:gd name="T47" fmla="*/ 63 h 72"/>
                <a:gd name="T48" fmla="*/ 48 w 56"/>
                <a:gd name="T49" fmla="*/ 55 h 72"/>
                <a:gd name="T50" fmla="*/ 40 w 56"/>
                <a:gd name="T51" fmla="*/ 40 h 72"/>
                <a:gd name="T52" fmla="*/ 32 w 56"/>
                <a:gd name="T53" fmla="*/ 24 h 72"/>
                <a:gd name="T54" fmla="*/ 24 w 56"/>
                <a:gd name="T55" fmla="*/ 16 h 72"/>
                <a:gd name="T56" fmla="*/ 24 w 56"/>
                <a:gd name="T5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72">
                  <a:moveTo>
                    <a:pt x="48" y="71"/>
                  </a:moveTo>
                  <a:lnTo>
                    <a:pt x="48" y="71"/>
                  </a:lnTo>
                  <a:lnTo>
                    <a:pt x="48" y="71"/>
                  </a:lnTo>
                  <a:cubicBezTo>
                    <a:pt x="40" y="71"/>
                    <a:pt x="32" y="63"/>
                    <a:pt x="24" y="47"/>
                  </a:cubicBezTo>
                  <a:cubicBezTo>
                    <a:pt x="24" y="40"/>
                    <a:pt x="16" y="32"/>
                    <a:pt x="8" y="32"/>
                  </a:cubicBezTo>
                  <a:cubicBezTo>
                    <a:pt x="8" y="24"/>
                    <a:pt x="0" y="24"/>
                    <a:pt x="0" y="16"/>
                  </a:cubicBezTo>
                  <a:lnTo>
                    <a:pt x="0" y="8"/>
                  </a:lnTo>
                  <a:cubicBezTo>
                    <a:pt x="0" y="0"/>
                    <a:pt x="16" y="0"/>
                    <a:pt x="16" y="0"/>
                  </a:cubicBezTo>
                  <a:cubicBezTo>
                    <a:pt x="32" y="0"/>
                    <a:pt x="32" y="8"/>
                    <a:pt x="32" y="16"/>
                  </a:cubicBezTo>
                  <a:cubicBezTo>
                    <a:pt x="32" y="16"/>
                    <a:pt x="40" y="16"/>
                    <a:pt x="40" y="24"/>
                  </a:cubicBezTo>
                  <a:cubicBezTo>
                    <a:pt x="40" y="24"/>
                    <a:pt x="40" y="24"/>
                    <a:pt x="48" y="32"/>
                  </a:cubicBezTo>
                  <a:cubicBezTo>
                    <a:pt x="48" y="32"/>
                    <a:pt x="55" y="40"/>
                    <a:pt x="55" y="55"/>
                  </a:cubicBezTo>
                  <a:lnTo>
                    <a:pt x="55" y="63"/>
                  </a:lnTo>
                  <a:cubicBezTo>
                    <a:pt x="48" y="63"/>
                    <a:pt x="48" y="71"/>
                    <a:pt x="48" y="71"/>
                  </a:cubicBezTo>
                  <a:close/>
                  <a:moveTo>
                    <a:pt x="24" y="8"/>
                  </a:moveTo>
                  <a:lnTo>
                    <a:pt x="24" y="8"/>
                  </a:lnTo>
                  <a:cubicBezTo>
                    <a:pt x="24" y="8"/>
                    <a:pt x="24" y="8"/>
                    <a:pt x="16" y="8"/>
                  </a:cubicBezTo>
                  <a:lnTo>
                    <a:pt x="16" y="8"/>
                  </a:lnTo>
                  <a:cubicBezTo>
                    <a:pt x="16" y="8"/>
                    <a:pt x="8" y="8"/>
                    <a:pt x="8" y="16"/>
                  </a:cubicBezTo>
                  <a:lnTo>
                    <a:pt x="8" y="16"/>
                  </a:lnTo>
                  <a:lnTo>
                    <a:pt x="16" y="24"/>
                  </a:lnTo>
                  <a:cubicBezTo>
                    <a:pt x="24" y="32"/>
                    <a:pt x="32" y="40"/>
                    <a:pt x="32" y="47"/>
                  </a:cubicBezTo>
                  <a:cubicBezTo>
                    <a:pt x="32" y="55"/>
                    <a:pt x="40" y="63"/>
                    <a:pt x="48" y="63"/>
                  </a:cubicBezTo>
                  <a:lnTo>
                    <a:pt x="48" y="63"/>
                  </a:lnTo>
                  <a:cubicBezTo>
                    <a:pt x="48" y="55"/>
                    <a:pt x="48" y="55"/>
                    <a:pt x="48" y="55"/>
                  </a:cubicBezTo>
                  <a:cubicBezTo>
                    <a:pt x="48" y="47"/>
                    <a:pt x="40" y="40"/>
                    <a:pt x="40" y="40"/>
                  </a:cubicBezTo>
                  <a:cubicBezTo>
                    <a:pt x="32" y="32"/>
                    <a:pt x="32" y="32"/>
                    <a:pt x="32" y="24"/>
                  </a:cubicBezTo>
                  <a:cubicBezTo>
                    <a:pt x="32" y="24"/>
                    <a:pt x="32" y="16"/>
                    <a:pt x="24" y="16"/>
                  </a:cubicBezTo>
                  <a:cubicBezTo>
                    <a:pt x="24" y="8"/>
                    <a:pt x="24" y="8"/>
                    <a:pt x="24" y="8"/>
                  </a:cubicBezTo>
                  <a:close/>
                </a:path>
              </a:pathLst>
            </a:custGeom>
            <a:solidFill>
              <a:schemeClr val="accent6"/>
            </a:solidFill>
            <a:ln>
              <a:solidFill>
                <a:schemeClr val="bg2"/>
              </a:solidFill>
            </a:ln>
            <a:effectLst/>
          </p:spPr>
          <p:txBody>
            <a:bodyPr wrap="none" anchor="ctr"/>
            <a:lstStyle/>
            <a:p>
              <a:endParaRPr lang="en-US"/>
            </a:p>
          </p:txBody>
        </p:sp>
        <p:sp>
          <p:nvSpPr>
            <p:cNvPr id="40" name="Freeform 9"/>
            <p:cNvSpPr>
              <a:spLocks noChangeArrowheads="1"/>
            </p:cNvSpPr>
            <p:nvPr/>
          </p:nvSpPr>
          <p:spPr bwMode="auto">
            <a:xfrm>
              <a:off x="15231123" y="9285500"/>
              <a:ext cx="78856" cy="55663"/>
            </a:xfrm>
            <a:custGeom>
              <a:avLst/>
              <a:gdLst>
                <a:gd name="T0" fmla="*/ 135 w 151"/>
                <a:gd name="T1" fmla="*/ 16 h 104"/>
                <a:gd name="T2" fmla="*/ 135 w 151"/>
                <a:gd name="T3" fmla="*/ 16 h 104"/>
                <a:gd name="T4" fmla="*/ 135 w 151"/>
                <a:gd name="T5" fmla="*/ 32 h 104"/>
                <a:gd name="T6" fmla="*/ 111 w 151"/>
                <a:gd name="T7" fmla="*/ 40 h 104"/>
                <a:gd name="T8" fmla="*/ 63 w 151"/>
                <a:gd name="T9" fmla="*/ 56 h 104"/>
                <a:gd name="T10" fmla="*/ 8 w 151"/>
                <a:gd name="T11" fmla="*/ 80 h 104"/>
                <a:gd name="T12" fmla="*/ 32 w 151"/>
                <a:gd name="T13" fmla="*/ 95 h 104"/>
                <a:gd name="T14" fmla="*/ 79 w 151"/>
                <a:gd name="T15" fmla="*/ 72 h 104"/>
                <a:gd name="T16" fmla="*/ 119 w 151"/>
                <a:gd name="T17" fmla="*/ 56 h 104"/>
                <a:gd name="T18" fmla="*/ 127 w 151"/>
                <a:gd name="T19" fmla="*/ 48 h 104"/>
                <a:gd name="T20" fmla="*/ 142 w 151"/>
                <a:gd name="T21" fmla="*/ 32 h 104"/>
                <a:gd name="T22" fmla="*/ 150 w 151"/>
                <a:gd name="T23" fmla="*/ 24 h 104"/>
                <a:gd name="T24" fmla="*/ 135 w 151"/>
                <a:gd name="T2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4">
                  <a:moveTo>
                    <a:pt x="135" y="16"/>
                  </a:moveTo>
                  <a:lnTo>
                    <a:pt x="135" y="16"/>
                  </a:lnTo>
                  <a:cubicBezTo>
                    <a:pt x="135" y="16"/>
                    <a:pt x="135" y="24"/>
                    <a:pt x="135" y="32"/>
                  </a:cubicBezTo>
                  <a:cubicBezTo>
                    <a:pt x="135" y="40"/>
                    <a:pt x="127" y="40"/>
                    <a:pt x="111" y="40"/>
                  </a:cubicBezTo>
                  <a:cubicBezTo>
                    <a:pt x="95" y="40"/>
                    <a:pt x="71" y="48"/>
                    <a:pt x="63" y="56"/>
                  </a:cubicBezTo>
                  <a:cubicBezTo>
                    <a:pt x="47" y="72"/>
                    <a:pt x="8" y="72"/>
                    <a:pt x="8" y="80"/>
                  </a:cubicBezTo>
                  <a:cubicBezTo>
                    <a:pt x="16" y="87"/>
                    <a:pt x="0" y="95"/>
                    <a:pt x="32" y="95"/>
                  </a:cubicBezTo>
                  <a:cubicBezTo>
                    <a:pt x="63" y="103"/>
                    <a:pt x="63" y="72"/>
                    <a:pt x="79" y="72"/>
                  </a:cubicBezTo>
                  <a:cubicBezTo>
                    <a:pt x="103" y="72"/>
                    <a:pt x="119" y="64"/>
                    <a:pt x="119" y="56"/>
                  </a:cubicBezTo>
                  <a:cubicBezTo>
                    <a:pt x="119" y="48"/>
                    <a:pt x="119" y="48"/>
                    <a:pt x="127" y="48"/>
                  </a:cubicBezTo>
                  <a:cubicBezTo>
                    <a:pt x="135" y="48"/>
                    <a:pt x="142" y="32"/>
                    <a:pt x="142" y="32"/>
                  </a:cubicBezTo>
                  <a:cubicBezTo>
                    <a:pt x="150" y="32"/>
                    <a:pt x="150" y="32"/>
                    <a:pt x="150" y="24"/>
                  </a:cubicBezTo>
                  <a:cubicBezTo>
                    <a:pt x="150" y="16"/>
                    <a:pt x="142" y="0"/>
                    <a:pt x="135" y="16"/>
                  </a:cubicBezTo>
                </a:path>
              </a:pathLst>
            </a:custGeom>
            <a:solidFill>
              <a:schemeClr val="accent6"/>
            </a:solidFill>
            <a:ln>
              <a:solidFill>
                <a:schemeClr val="bg2"/>
              </a:solidFill>
            </a:ln>
            <a:effectLst/>
          </p:spPr>
          <p:txBody>
            <a:bodyPr wrap="none" anchor="ctr"/>
            <a:lstStyle/>
            <a:p>
              <a:endParaRPr lang="en-US"/>
            </a:p>
          </p:txBody>
        </p:sp>
        <p:sp>
          <p:nvSpPr>
            <p:cNvPr id="41" name="Freeform 10"/>
            <p:cNvSpPr>
              <a:spLocks noChangeArrowheads="1"/>
            </p:cNvSpPr>
            <p:nvPr/>
          </p:nvSpPr>
          <p:spPr bwMode="auto">
            <a:xfrm>
              <a:off x="15235762" y="9290138"/>
              <a:ext cx="78856" cy="51025"/>
            </a:xfrm>
            <a:custGeom>
              <a:avLst/>
              <a:gdLst>
                <a:gd name="T0" fmla="*/ 24 w 151"/>
                <a:gd name="T1" fmla="*/ 95 h 96"/>
                <a:gd name="T2" fmla="*/ 24 w 151"/>
                <a:gd name="T3" fmla="*/ 95 h 96"/>
                <a:gd name="T4" fmla="*/ 24 w 151"/>
                <a:gd name="T5" fmla="*/ 95 h 96"/>
                <a:gd name="T6" fmla="*/ 24 w 151"/>
                <a:gd name="T7" fmla="*/ 95 h 96"/>
                <a:gd name="T8" fmla="*/ 0 w 151"/>
                <a:gd name="T9" fmla="*/ 87 h 96"/>
                <a:gd name="T10" fmla="*/ 0 w 151"/>
                <a:gd name="T11" fmla="*/ 79 h 96"/>
                <a:gd name="T12" fmla="*/ 0 w 151"/>
                <a:gd name="T13" fmla="*/ 72 h 96"/>
                <a:gd name="T14" fmla="*/ 24 w 151"/>
                <a:gd name="T15" fmla="*/ 56 h 96"/>
                <a:gd name="T16" fmla="*/ 48 w 151"/>
                <a:gd name="T17" fmla="*/ 48 h 96"/>
                <a:gd name="T18" fmla="*/ 103 w 151"/>
                <a:gd name="T19" fmla="*/ 32 h 96"/>
                <a:gd name="T20" fmla="*/ 127 w 151"/>
                <a:gd name="T21" fmla="*/ 24 h 96"/>
                <a:gd name="T22" fmla="*/ 127 w 151"/>
                <a:gd name="T23" fmla="*/ 8 h 96"/>
                <a:gd name="T24" fmla="*/ 127 w 151"/>
                <a:gd name="T25" fmla="*/ 0 h 96"/>
                <a:gd name="T26" fmla="*/ 134 w 151"/>
                <a:gd name="T27" fmla="*/ 0 h 96"/>
                <a:gd name="T28" fmla="*/ 142 w 151"/>
                <a:gd name="T29" fmla="*/ 16 h 96"/>
                <a:gd name="T30" fmla="*/ 142 w 151"/>
                <a:gd name="T31" fmla="*/ 24 h 96"/>
                <a:gd name="T32" fmla="*/ 134 w 151"/>
                <a:gd name="T33" fmla="*/ 32 h 96"/>
                <a:gd name="T34" fmla="*/ 134 w 151"/>
                <a:gd name="T35" fmla="*/ 32 h 96"/>
                <a:gd name="T36" fmla="*/ 119 w 151"/>
                <a:gd name="T37" fmla="*/ 40 h 96"/>
                <a:gd name="T38" fmla="*/ 111 w 151"/>
                <a:gd name="T39" fmla="*/ 40 h 96"/>
                <a:gd name="T40" fmla="*/ 111 w 151"/>
                <a:gd name="T41" fmla="*/ 48 h 96"/>
                <a:gd name="T42" fmla="*/ 71 w 151"/>
                <a:gd name="T43" fmla="*/ 72 h 96"/>
                <a:gd name="T44" fmla="*/ 55 w 151"/>
                <a:gd name="T45" fmla="*/ 79 h 96"/>
                <a:gd name="T46" fmla="*/ 24 w 151"/>
                <a:gd name="T47" fmla="*/ 95 h 96"/>
                <a:gd name="T48" fmla="*/ 8 w 151"/>
                <a:gd name="T49" fmla="*/ 72 h 96"/>
                <a:gd name="T50" fmla="*/ 8 w 151"/>
                <a:gd name="T51" fmla="*/ 72 h 96"/>
                <a:gd name="T52" fmla="*/ 8 w 151"/>
                <a:gd name="T53" fmla="*/ 79 h 96"/>
                <a:gd name="T54" fmla="*/ 8 w 151"/>
                <a:gd name="T55" fmla="*/ 87 h 96"/>
                <a:gd name="T56" fmla="*/ 24 w 151"/>
                <a:gd name="T57" fmla="*/ 87 h 96"/>
                <a:gd name="T58" fmla="*/ 24 w 151"/>
                <a:gd name="T59" fmla="*/ 87 h 96"/>
                <a:gd name="T60" fmla="*/ 48 w 151"/>
                <a:gd name="T61" fmla="*/ 72 h 96"/>
                <a:gd name="T62" fmla="*/ 71 w 151"/>
                <a:gd name="T63" fmla="*/ 64 h 96"/>
                <a:gd name="T64" fmla="*/ 103 w 151"/>
                <a:gd name="T65" fmla="*/ 48 h 96"/>
                <a:gd name="T66" fmla="*/ 111 w 151"/>
                <a:gd name="T67" fmla="*/ 32 h 96"/>
                <a:gd name="T68" fmla="*/ 103 w 151"/>
                <a:gd name="T69" fmla="*/ 32 h 96"/>
                <a:gd name="T70" fmla="*/ 55 w 151"/>
                <a:gd name="T71" fmla="*/ 48 h 96"/>
                <a:gd name="T72" fmla="*/ 24 w 151"/>
                <a:gd name="T73" fmla="*/ 64 h 96"/>
                <a:gd name="T74" fmla="*/ 8 w 151"/>
                <a:gd name="T75" fmla="*/ 72 h 96"/>
                <a:gd name="T76" fmla="*/ 134 w 151"/>
                <a:gd name="T77" fmla="*/ 8 h 96"/>
                <a:gd name="T78" fmla="*/ 134 w 151"/>
                <a:gd name="T79" fmla="*/ 8 h 96"/>
                <a:gd name="T80" fmla="*/ 134 w 151"/>
                <a:gd name="T81" fmla="*/ 24 h 96"/>
                <a:gd name="T82" fmla="*/ 134 w 151"/>
                <a:gd name="T83" fmla="*/ 24 h 96"/>
                <a:gd name="T84" fmla="*/ 134 w 151"/>
                <a:gd name="T85" fmla="*/ 24 h 96"/>
                <a:gd name="T86" fmla="*/ 134 w 151"/>
                <a:gd name="T87" fmla="*/ 16 h 96"/>
                <a:gd name="T88" fmla="*/ 134 w 151"/>
                <a:gd name="T8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96">
                  <a:moveTo>
                    <a:pt x="24" y="95"/>
                  </a:moveTo>
                  <a:lnTo>
                    <a:pt x="24" y="95"/>
                  </a:lnTo>
                  <a:lnTo>
                    <a:pt x="24" y="95"/>
                  </a:lnTo>
                  <a:lnTo>
                    <a:pt x="24" y="95"/>
                  </a:lnTo>
                  <a:cubicBezTo>
                    <a:pt x="8" y="95"/>
                    <a:pt x="8" y="95"/>
                    <a:pt x="0" y="87"/>
                  </a:cubicBezTo>
                  <a:lnTo>
                    <a:pt x="0" y="79"/>
                  </a:lnTo>
                  <a:cubicBezTo>
                    <a:pt x="0" y="79"/>
                    <a:pt x="0" y="79"/>
                    <a:pt x="0" y="72"/>
                  </a:cubicBezTo>
                  <a:cubicBezTo>
                    <a:pt x="0" y="72"/>
                    <a:pt x="8" y="64"/>
                    <a:pt x="24" y="56"/>
                  </a:cubicBezTo>
                  <a:cubicBezTo>
                    <a:pt x="32" y="56"/>
                    <a:pt x="48" y="48"/>
                    <a:pt x="48" y="48"/>
                  </a:cubicBezTo>
                  <a:cubicBezTo>
                    <a:pt x="63" y="32"/>
                    <a:pt x="79" y="32"/>
                    <a:pt x="103" y="32"/>
                  </a:cubicBezTo>
                  <a:cubicBezTo>
                    <a:pt x="111" y="24"/>
                    <a:pt x="127" y="24"/>
                    <a:pt x="127" y="24"/>
                  </a:cubicBezTo>
                  <a:lnTo>
                    <a:pt x="127" y="8"/>
                  </a:lnTo>
                  <a:cubicBezTo>
                    <a:pt x="127" y="0"/>
                    <a:pt x="127" y="0"/>
                    <a:pt x="127" y="0"/>
                  </a:cubicBezTo>
                  <a:cubicBezTo>
                    <a:pt x="127" y="0"/>
                    <a:pt x="127" y="0"/>
                    <a:pt x="134" y="0"/>
                  </a:cubicBezTo>
                  <a:cubicBezTo>
                    <a:pt x="142" y="0"/>
                    <a:pt x="142" y="8"/>
                    <a:pt x="142" y="16"/>
                  </a:cubicBezTo>
                  <a:cubicBezTo>
                    <a:pt x="150" y="24"/>
                    <a:pt x="142" y="24"/>
                    <a:pt x="142" y="24"/>
                  </a:cubicBezTo>
                  <a:cubicBezTo>
                    <a:pt x="142" y="32"/>
                    <a:pt x="134" y="32"/>
                    <a:pt x="134" y="32"/>
                  </a:cubicBezTo>
                  <a:lnTo>
                    <a:pt x="134" y="32"/>
                  </a:lnTo>
                  <a:cubicBezTo>
                    <a:pt x="127" y="40"/>
                    <a:pt x="119" y="40"/>
                    <a:pt x="119" y="40"/>
                  </a:cubicBezTo>
                  <a:lnTo>
                    <a:pt x="111" y="40"/>
                  </a:lnTo>
                  <a:lnTo>
                    <a:pt x="111" y="48"/>
                  </a:lnTo>
                  <a:cubicBezTo>
                    <a:pt x="111" y="56"/>
                    <a:pt x="95" y="72"/>
                    <a:pt x="71" y="72"/>
                  </a:cubicBezTo>
                  <a:cubicBezTo>
                    <a:pt x="63" y="72"/>
                    <a:pt x="63" y="72"/>
                    <a:pt x="55" y="79"/>
                  </a:cubicBezTo>
                  <a:cubicBezTo>
                    <a:pt x="48" y="87"/>
                    <a:pt x="39" y="95"/>
                    <a:pt x="24" y="95"/>
                  </a:cubicBezTo>
                  <a:close/>
                  <a:moveTo>
                    <a:pt x="8" y="72"/>
                  </a:moveTo>
                  <a:lnTo>
                    <a:pt x="8" y="72"/>
                  </a:lnTo>
                  <a:cubicBezTo>
                    <a:pt x="8" y="79"/>
                    <a:pt x="8" y="79"/>
                    <a:pt x="8" y="79"/>
                  </a:cubicBezTo>
                  <a:cubicBezTo>
                    <a:pt x="8" y="79"/>
                    <a:pt x="8" y="79"/>
                    <a:pt x="8" y="87"/>
                  </a:cubicBezTo>
                  <a:cubicBezTo>
                    <a:pt x="8" y="87"/>
                    <a:pt x="8" y="87"/>
                    <a:pt x="24" y="87"/>
                  </a:cubicBezTo>
                  <a:lnTo>
                    <a:pt x="24" y="87"/>
                  </a:lnTo>
                  <a:cubicBezTo>
                    <a:pt x="39" y="87"/>
                    <a:pt x="48" y="79"/>
                    <a:pt x="48" y="72"/>
                  </a:cubicBezTo>
                  <a:cubicBezTo>
                    <a:pt x="55" y="64"/>
                    <a:pt x="63" y="64"/>
                    <a:pt x="71" y="64"/>
                  </a:cubicBezTo>
                  <a:cubicBezTo>
                    <a:pt x="95" y="64"/>
                    <a:pt x="103" y="48"/>
                    <a:pt x="103" y="48"/>
                  </a:cubicBezTo>
                  <a:cubicBezTo>
                    <a:pt x="103" y="40"/>
                    <a:pt x="103" y="40"/>
                    <a:pt x="111" y="32"/>
                  </a:cubicBezTo>
                  <a:cubicBezTo>
                    <a:pt x="103" y="32"/>
                    <a:pt x="103" y="32"/>
                    <a:pt x="103" y="32"/>
                  </a:cubicBezTo>
                  <a:cubicBezTo>
                    <a:pt x="87" y="40"/>
                    <a:pt x="63" y="40"/>
                    <a:pt x="55" y="48"/>
                  </a:cubicBezTo>
                  <a:cubicBezTo>
                    <a:pt x="48" y="56"/>
                    <a:pt x="39" y="64"/>
                    <a:pt x="24" y="64"/>
                  </a:cubicBezTo>
                  <a:cubicBezTo>
                    <a:pt x="16" y="72"/>
                    <a:pt x="8" y="72"/>
                    <a:pt x="8" y="72"/>
                  </a:cubicBezTo>
                  <a:close/>
                  <a:moveTo>
                    <a:pt x="134" y="8"/>
                  </a:moveTo>
                  <a:lnTo>
                    <a:pt x="134" y="8"/>
                  </a:lnTo>
                  <a:cubicBezTo>
                    <a:pt x="134" y="8"/>
                    <a:pt x="134" y="16"/>
                    <a:pt x="134" y="24"/>
                  </a:cubicBezTo>
                  <a:lnTo>
                    <a:pt x="134" y="24"/>
                  </a:lnTo>
                  <a:lnTo>
                    <a:pt x="134" y="24"/>
                  </a:lnTo>
                  <a:cubicBezTo>
                    <a:pt x="134" y="24"/>
                    <a:pt x="142" y="16"/>
                    <a:pt x="134" y="16"/>
                  </a:cubicBezTo>
                  <a:cubicBezTo>
                    <a:pt x="134" y="8"/>
                    <a:pt x="134" y="8"/>
                    <a:pt x="134" y="8"/>
                  </a:cubicBezTo>
                  <a:close/>
                </a:path>
              </a:pathLst>
            </a:custGeom>
            <a:solidFill>
              <a:schemeClr val="accent6"/>
            </a:solidFill>
            <a:ln>
              <a:solidFill>
                <a:schemeClr val="bg2"/>
              </a:solidFill>
            </a:ln>
            <a:effectLst/>
          </p:spPr>
          <p:txBody>
            <a:bodyPr wrap="none" anchor="ctr"/>
            <a:lstStyle/>
            <a:p>
              <a:endParaRPr lang="en-US"/>
            </a:p>
          </p:txBody>
        </p:sp>
        <p:sp>
          <p:nvSpPr>
            <p:cNvPr id="42" name="Freeform 11"/>
            <p:cNvSpPr>
              <a:spLocks noChangeArrowheads="1"/>
            </p:cNvSpPr>
            <p:nvPr/>
          </p:nvSpPr>
          <p:spPr bwMode="auto">
            <a:xfrm>
              <a:off x="10140247" y="6757456"/>
              <a:ext cx="2785487" cy="2690395"/>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a:p>
          </p:txBody>
        </p:sp>
        <p:sp>
          <p:nvSpPr>
            <p:cNvPr id="43" name="Freeform 12"/>
            <p:cNvSpPr>
              <a:spLocks noChangeArrowheads="1"/>
            </p:cNvSpPr>
            <p:nvPr/>
          </p:nvSpPr>
          <p:spPr bwMode="auto">
            <a:xfrm>
              <a:off x="10147205" y="6755138"/>
              <a:ext cx="2778528" cy="2695033"/>
            </a:xfrm>
            <a:custGeom>
              <a:avLst/>
              <a:gdLst>
                <a:gd name="T0" fmla="*/ 3170 w 5281"/>
                <a:gd name="T1" fmla="*/ 4901 h 5124"/>
                <a:gd name="T2" fmla="*/ 2822 w 5281"/>
                <a:gd name="T3" fmla="*/ 4301 h 5124"/>
                <a:gd name="T4" fmla="*/ 2016 w 5281"/>
                <a:gd name="T5" fmla="*/ 3202 h 5124"/>
                <a:gd name="T6" fmla="*/ 1525 w 5281"/>
                <a:gd name="T7" fmla="*/ 3273 h 5124"/>
                <a:gd name="T8" fmla="*/ 893 w 5281"/>
                <a:gd name="T9" fmla="*/ 3281 h 5124"/>
                <a:gd name="T10" fmla="*/ 482 w 5281"/>
                <a:gd name="T11" fmla="*/ 2593 h 5124"/>
                <a:gd name="T12" fmla="*/ 1454 w 5281"/>
                <a:gd name="T13" fmla="*/ 2103 h 5124"/>
                <a:gd name="T14" fmla="*/ 2972 w 5281"/>
                <a:gd name="T15" fmla="*/ 1028 h 5124"/>
                <a:gd name="T16" fmla="*/ 3320 w 5281"/>
                <a:gd name="T17" fmla="*/ 1241 h 5124"/>
                <a:gd name="T18" fmla="*/ 3510 w 5281"/>
                <a:gd name="T19" fmla="*/ 1328 h 5124"/>
                <a:gd name="T20" fmla="*/ 3842 w 5281"/>
                <a:gd name="T21" fmla="*/ 1399 h 5124"/>
                <a:gd name="T22" fmla="*/ 4125 w 5281"/>
                <a:gd name="T23" fmla="*/ 1407 h 5124"/>
                <a:gd name="T24" fmla="*/ 4537 w 5281"/>
                <a:gd name="T25" fmla="*/ 1313 h 5124"/>
                <a:gd name="T26" fmla="*/ 5003 w 5281"/>
                <a:gd name="T27" fmla="*/ 1439 h 5124"/>
                <a:gd name="T28" fmla="*/ 5280 w 5281"/>
                <a:gd name="T29" fmla="*/ 2656 h 5124"/>
                <a:gd name="T30" fmla="*/ 5232 w 5281"/>
                <a:gd name="T31" fmla="*/ 3075 h 5124"/>
                <a:gd name="T32" fmla="*/ 4924 w 5281"/>
                <a:gd name="T33" fmla="*/ 3368 h 5124"/>
                <a:gd name="T34" fmla="*/ 4813 w 5281"/>
                <a:gd name="T35" fmla="*/ 3384 h 5124"/>
                <a:gd name="T36" fmla="*/ 4734 w 5281"/>
                <a:gd name="T37" fmla="*/ 3320 h 5124"/>
                <a:gd name="T38" fmla="*/ 4457 w 5281"/>
                <a:gd name="T39" fmla="*/ 3739 h 5124"/>
                <a:gd name="T40" fmla="*/ 4204 w 5281"/>
                <a:gd name="T41" fmla="*/ 3811 h 5124"/>
                <a:gd name="T42" fmla="*/ 4125 w 5281"/>
                <a:gd name="T43" fmla="*/ 3913 h 5124"/>
                <a:gd name="T44" fmla="*/ 3960 w 5281"/>
                <a:gd name="T45" fmla="*/ 3897 h 5124"/>
                <a:gd name="T46" fmla="*/ 3826 w 5281"/>
                <a:gd name="T47" fmla="*/ 4064 h 5124"/>
                <a:gd name="T48" fmla="*/ 3684 w 5281"/>
                <a:gd name="T49" fmla="*/ 4158 h 5124"/>
                <a:gd name="T50" fmla="*/ 3826 w 5281"/>
                <a:gd name="T51" fmla="*/ 4230 h 5124"/>
                <a:gd name="T52" fmla="*/ 3581 w 5281"/>
                <a:gd name="T53" fmla="*/ 4411 h 5124"/>
                <a:gd name="T54" fmla="*/ 3802 w 5281"/>
                <a:gd name="T55" fmla="*/ 4949 h 5124"/>
                <a:gd name="T56" fmla="*/ 3699 w 5281"/>
                <a:gd name="T57" fmla="*/ 4822 h 5124"/>
                <a:gd name="T58" fmla="*/ 3810 w 5281"/>
                <a:gd name="T59" fmla="*/ 5052 h 5124"/>
                <a:gd name="T60" fmla="*/ 3723 w 5281"/>
                <a:gd name="T61" fmla="*/ 5115 h 5124"/>
                <a:gd name="T62" fmla="*/ 3763 w 5281"/>
                <a:gd name="T63" fmla="*/ 4981 h 5124"/>
                <a:gd name="T64" fmla="*/ 3707 w 5281"/>
                <a:gd name="T65" fmla="*/ 4561 h 5124"/>
                <a:gd name="T66" fmla="*/ 3652 w 5281"/>
                <a:gd name="T67" fmla="*/ 4443 h 5124"/>
                <a:gd name="T68" fmla="*/ 3723 w 5281"/>
                <a:gd name="T69" fmla="*/ 4435 h 5124"/>
                <a:gd name="T70" fmla="*/ 3731 w 5281"/>
                <a:gd name="T71" fmla="*/ 4222 h 5124"/>
                <a:gd name="T72" fmla="*/ 3802 w 5281"/>
                <a:gd name="T73" fmla="*/ 4150 h 5124"/>
                <a:gd name="T74" fmla="*/ 3976 w 5281"/>
                <a:gd name="T75" fmla="*/ 3953 h 5124"/>
                <a:gd name="T76" fmla="*/ 3984 w 5281"/>
                <a:gd name="T77" fmla="*/ 4024 h 5124"/>
                <a:gd name="T78" fmla="*/ 4117 w 5281"/>
                <a:gd name="T79" fmla="*/ 3818 h 5124"/>
                <a:gd name="T80" fmla="*/ 4363 w 5281"/>
                <a:gd name="T81" fmla="*/ 3763 h 5124"/>
                <a:gd name="T82" fmla="*/ 4687 w 5281"/>
                <a:gd name="T83" fmla="*/ 3289 h 5124"/>
                <a:gd name="T84" fmla="*/ 4790 w 5281"/>
                <a:gd name="T85" fmla="*/ 3360 h 5124"/>
                <a:gd name="T86" fmla="*/ 4781 w 5281"/>
                <a:gd name="T87" fmla="*/ 3478 h 5124"/>
                <a:gd name="T88" fmla="*/ 5224 w 5281"/>
                <a:gd name="T89" fmla="*/ 3075 h 5124"/>
                <a:gd name="T90" fmla="*/ 5272 w 5281"/>
                <a:gd name="T91" fmla="*/ 2656 h 5124"/>
                <a:gd name="T92" fmla="*/ 5003 w 5281"/>
                <a:gd name="T93" fmla="*/ 1447 h 5124"/>
                <a:gd name="T94" fmla="*/ 4544 w 5281"/>
                <a:gd name="T95" fmla="*/ 1313 h 5124"/>
                <a:gd name="T96" fmla="*/ 4117 w 5281"/>
                <a:gd name="T97" fmla="*/ 1415 h 5124"/>
                <a:gd name="T98" fmla="*/ 3842 w 5281"/>
                <a:gd name="T99" fmla="*/ 1399 h 5124"/>
                <a:gd name="T100" fmla="*/ 3502 w 5281"/>
                <a:gd name="T101" fmla="*/ 1336 h 5124"/>
                <a:gd name="T102" fmla="*/ 3320 w 5281"/>
                <a:gd name="T103" fmla="*/ 1249 h 5124"/>
                <a:gd name="T104" fmla="*/ 3004 w 5281"/>
                <a:gd name="T105" fmla="*/ 1083 h 5124"/>
                <a:gd name="T106" fmla="*/ 1423 w 5281"/>
                <a:gd name="T107" fmla="*/ 2150 h 5124"/>
                <a:gd name="T108" fmla="*/ 569 w 5281"/>
                <a:gd name="T109" fmla="*/ 2648 h 5124"/>
                <a:gd name="T110" fmla="*/ 1028 w 5281"/>
                <a:gd name="T111" fmla="*/ 3368 h 5124"/>
                <a:gd name="T112" fmla="*/ 1597 w 5281"/>
                <a:gd name="T113" fmla="*/ 3186 h 5124"/>
                <a:gd name="T114" fmla="*/ 2150 w 5281"/>
                <a:gd name="T115" fmla="*/ 3336 h 5124"/>
                <a:gd name="T116" fmla="*/ 2822 w 5281"/>
                <a:gd name="T117" fmla="*/ 4348 h 5124"/>
                <a:gd name="T118" fmla="*/ 3265 w 5281"/>
                <a:gd name="T119" fmla="*/ 4917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1" h="5124">
                  <a:moveTo>
                    <a:pt x="3715" y="5123"/>
                  </a:moveTo>
                  <a:lnTo>
                    <a:pt x="3715" y="5123"/>
                  </a:lnTo>
                  <a:cubicBezTo>
                    <a:pt x="3699" y="5123"/>
                    <a:pt x="3699" y="5115"/>
                    <a:pt x="3699" y="5115"/>
                  </a:cubicBezTo>
                  <a:cubicBezTo>
                    <a:pt x="3699" y="5107"/>
                    <a:pt x="3692" y="5107"/>
                    <a:pt x="3684" y="5099"/>
                  </a:cubicBezTo>
                  <a:cubicBezTo>
                    <a:pt x="3684" y="5091"/>
                    <a:pt x="3676" y="5083"/>
                    <a:pt x="3668" y="5075"/>
                  </a:cubicBezTo>
                  <a:cubicBezTo>
                    <a:pt x="3660" y="5060"/>
                    <a:pt x="3644" y="5044"/>
                    <a:pt x="3621" y="5028"/>
                  </a:cubicBezTo>
                  <a:cubicBezTo>
                    <a:pt x="3605" y="5028"/>
                    <a:pt x="3597" y="5020"/>
                    <a:pt x="3589" y="5012"/>
                  </a:cubicBezTo>
                  <a:cubicBezTo>
                    <a:pt x="3565" y="4996"/>
                    <a:pt x="3534" y="4981"/>
                    <a:pt x="3518" y="4981"/>
                  </a:cubicBezTo>
                  <a:cubicBezTo>
                    <a:pt x="3510" y="4981"/>
                    <a:pt x="3502" y="4981"/>
                    <a:pt x="3494" y="4988"/>
                  </a:cubicBezTo>
                  <a:cubicBezTo>
                    <a:pt x="3462" y="5012"/>
                    <a:pt x="3454" y="5012"/>
                    <a:pt x="3407" y="5004"/>
                  </a:cubicBezTo>
                  <a:cubicBezTo>
                    <a:pt x="3367" y="4996"/>
                    <a:pt x="3352" y="4988"/>
                    <a:pt x="3312" y="4965"/>
                  </a:cubicBezTo>
                  <a:cubicBezTo>
                    <a:pt x="3304" y="4957"/>
                    <a:pt x="3296" y="4957"/>
                    <a:pt x="3288" y="4949"/>
                  </a:cubicBezTo>
                  <a:cubicBezTo>
                    <a:pt x="3281" y="4941"/>
                    <a:pt x="3265" y="4933"/>
                    <a:pt x="3257" y="4925"/>
                  </a:cubicBezTo>
                  <a:cubicBezTo>
                    <a:pt x="3233" y="4909"/>
                    <a:pt x="3217" y="4894"/>
                    <a:pt x="3186" y="4901"/>
                  </a:cubicBezTo>
                  <a:cubicBezTo>
                    <a:pt x="3178" y="4901"/>
                    <a:pt x="3170" y="4901"/>
                    <a:pt x="3170" y="4901"/>
                  </a:cubicBezTo>
                  <a:cubicBezTo>
                    <a:pt x="3154" y="4901"/>
                    <a:pt x="3146" y="4894"/>
                    <a:pt x="3138" y="4886"/>
                  </a:cubicBezTo>
                  <a:cubicBezTo>
                    <a:pt x="3130" y="4886"/>
                    <a:pt x="3122" y="4878"/>
                    <a:pt x="3099" y="4862"/>
                  </a:cubicBezTo>
                  <a:cubicBezTo>
                    <a:pt x="3035" y="4830"/>
                    <a:pt x="3004" y="4822"/>
                    <a:pt x="2988" y="4822"/>
                  </a:cubicBezTo>
                  <a:cubicBezTo>
                    <a:pt x="2980" y="4822"/>
                    <a:pt x="2980" y="4807"/>
                    <a:pt x="2972" y="4799"/>
                  </a:cubicBezTo>
                  <a:cubicBezTo>
                    <a:pt x="2972" y="4791"/>
                    <a:pt x="2972" y="4775"/>
                    <a:pt x="2956" y="4767"/>
                  </a:cubicBezTo>
                  <a:cubicBezTo>
                    <a:pt x="2941" y="4759"/>
                    <a:pt x="2948" y="4743"/>
                    <a:pt x="2948" y="4728"/>
                  </a:cubicBezTo>
                  <a:cubicBezTo>
                    <a:pt x="2956" y="4712"/>
                    <a:pt x="2956" y="4696"/>
                    <a:pt x="2948" y="4688"/>
                  </a:cubicBezTo>
                  <a:cubicBezTo>
                    <a:pt x="2933" y="4672"/>
                    <a:pt x="2917" y="4641"/>
                    <a:pt x="2901" y="4617"/>
                  </a:cubicBezTo>
                  <a:cubicBezTo>
                    <a:pt x="2877" y="4577"/>
                    <a:pt x="2862" y="4546"/>
                    <a:pt x="2846" y="4530"/>
                  </a:cubicBezTo>
                  <a:cubicBezTo>
                    <a:pt x="2830" y="4506"/>
                    <a:pt x="2838" y="4482"/>
                    <a:pt x="2854" y="4467"/>
                  </a:cubicBezTo>
                  <a:cubicBezTo>
                    <a:pt x="2862" y="4459"/>
                    <a:pt x="2862" y="4443"/>
                    <a:pt x="2862" y="4435"/>
                  </a:cubicBezTo>
                  <a:cubicBezTo>
                    <a:pt x="2862" y="4435"/>
                    <a:pt x="2854" y="4427"/>
                    <a:pt x="2846" y="4419"/>
                  </a:cubicBezTo>
                  <a:cubicBezTo>
                    <a:pt x="2798" y="4395"/>
                    <a:pt x="2806" y="4372"/>
                    <a:pt x="2814" y="4348"/>
                  </a:cubicBezTo>
                  <a:cubicBezTo>
                    <a:pt x="2814" y="4340"/>
                    <a:pt x="2814" y="4332"/>
                    <a:pt x="2814" y="4332"/>
                  </a:cubicBezTo>
                  <a:cubicBezTo>
                    <a:pt x="2814" y="4317"/>
                    <a:pt x="2822" y="4308"/>
                    <a:pt x="2822" y="4301"/>
                  </a:cubicBezTo>
                  <a:cubicBezTo>
                    <a:pt x="2830" y="4293"/>
                    <a:pt x="2830" y="4293"/>
                    <a:pt x="2822" y="4285"/>
                  </a:cubicBezTo>
                  <a:cubicBezTo>
                    <a:pt x="2814" y="4277"/>
                    <a:pt x="2806" y="4269"/>
                    <a:pt x="2798" y="4261"/>
                  </a:cubicBezTo>
                  <a:cubicBezTo>
                    <a:pt x="2790" y="4245"/>
                    <a:pt x="2775" y="4230"/>
                    <a:pt x="2751" y="4222"/>
                  </a:cubicBezTo>
                  <a:cubicBezTo>
                    <a:pt x="2719" y="4222"/>
                    <a:pt x="2711" y="4206"/>
                    <a:pt x="2703" y="4182"/>
                  </a:cubicBezTo>
                  <a:cubicBezTo>
                    <a:pt x="2703" y="4166"/>
                    <a:pt x="2695" y="4158"/>
                    <a:pt x="2688" y="4142"/>
                  </a:cubicBezTo>
                  <a:cubicBezTo>
                    <a:pt x="2664" y="4111"/>
                    <a:pt x="2569" y="3977"/>
                    <a:pt x="2522" y="3953"/>
                  </a:cubicBezTo>
                  <a:cubicBezTo>
                    <a:pt x="2498" y="3945"/>
                    <a:pt x="2498" y="3929"/>
                    <a:pt x="2506" y="3921"/>
                  </a:cubicBezTo>
                  <a:cubicBezTo>
                    <a:pt x="2506" y="3905"/>
                    <a:pt x="2514" y="3897"/>
                    <a:pt x="2498" y="3882"/>
                  </a:cubicBezTo>
                  <a:cubicBezTo>
                    <a:pt x="2490" y="3866"/>
                    <a:pt x="2482" y="3858"/>
                    <a:pt x="2482" y="3842"/>
                  </a:cubicBezTo>
                  <a:cubicBezTo>
                    <a:pt x="2474" y="3811"/>
                    <a:pt x="2466" y="3763"/>
                    <a:pt x="2395" y="3668"/>
                  </a:cubicBezTo>
                  <a:cubicBezTo>
                    <a:pt x="2340" y="3581"/>
                    <a:pt x="2332" y="3534"/>
                    <a:pt x="2332" y="3510"/>
                  </a:cubicBezTo>
                  <a:cubicBezTo>
                    <a:pt x="2332" y="3494"/>
                    <a:pt x="2324" y="3486"/>
                    <a:pt x="2308" y="3471"/>
                  </a:cubicBezTo>
                  <a:cubicBezTo>
                    <a:pt x="2261" y="3439"/>
                    <a:pt x="2182" y="3376"/>
                    <a:pt x="2150" y="3336"/>
                  </a:cubicBezTo>
                  <a:cubicBezTo>
                    <a:pt x="2134" y="3328"/>
                    <a:pt x="2118" y="3313"/>
                    <a:pt x="2103" y="3289"/>
                  </a:cubicBezTo>
                  <a:cubicBezTo>
                    <a:pt x="2071" y="3249"/>
                    <a:pt x="2031" y="3202"/>
                    <a:pt x="2016" y="3202"/>
                  </a:cubicBezTo>
                  <a:lnTo>
                    <a:pt x="2016" y="3202"/>
                  </a:lnTo>
                  <a:cubicBezTo>
                    <a:pt x="2000" y="3218"/>
                    <a:pt x="1976" y="3225"/>
                    <a:pt x="1960" y="3225"/>
                  </a:cubicBezTo>
                  <a:cubicBezTo>
                    <a:pt x="1952" y="3225"/>
                    <a:pt x="1945" y="3218"/>
                    <a:pt x="1936" y="3210"/>
                  </a:cubicBezTo>
                  <a:cubicBezTo>
                    <a:pt x="1929" y="3210"/>
                    <a:pt x="1929" y="3202"/>
                    <a:pt x="1921" y="3202"/>
                  </a:cubicBezTo>
                  <a:cubicBezTo>
                    <a:pt x="1913" y="3186"/>
                    <a:pt x="1905" y="3186"/>
                    <a:pt x="1897" y="3186"/>
                  </a:cubicBezTo>
                  <a:cubicBezTo>
                    <a:pt x="1889" y="3186"/>
                    <a:pt x="1881" y="3186"/>
                    <a:pt x="1873" y="3186"/>
                  </a:cubicBezTo>
                  <a:cubicBezTo>
                    <a:pt x="1865" y="3186"/>
                    <a:pt x="1858" y="3194"/>
                    <a:pt x="1850" y="3194"/>
                  </a:cubicBezTo>
                  <a:cubicBezTo>
                    <a:pt x="1834" y="3202"/>
                    <a:pt x="1826" y="3202"/>
                    <a:pt x="1810" y="3202"/>
                  </a:cubicBezTo>
                  <a:cubicBezTo>
                    <a:pt x="1794" y="3202"/>
                    <a:pt x="1786" y="3186"/>
                    <a:pt x="1778" y="3178"/>
                  </a:cubicBezTo>
                  <a:cubicBezTo>
                    <a:pt x="1763" y="3170"/>
                    <a:pt x="1755" y="3154"/>
                    <a:pt x="1723" y="3154"/>
                  </a:cubicBezTo>
                  <a:cubicBezTo>
                    <a:pt x="1723" y="3154"/>
                    <a:pt x="1723" y="3154"/>
                    <a:pt x="1715" y="3154"/>
                  </a:cubicBezTo>
                  <a:cubicBezTo>
                    <a:pt x="1699" y="3154"/>
                    <a:pt x="1692" y="3154"/>
                    <a:pt x="1676" y="3162"/>
                  </a:cubicBezTo>
                  <a:cubicBezTo>
                    <a:pt x="1660" y="3178"/>
                    <a:pt x="1644" y="3186"/>
                    <a:pt x="1597" y="3194"/>
                  </a:cubicBezTo>
                  <a:cubicBezTo>
                    <a:pt x="1533" y="3202"/>
                    <a:pt x="1533" y="3225"/>
                    <a:pt x="1533" y="3249"/>
                  </a:cubicBezTo>
                  <a:cubicBezTo>
                    <a:pt x="1533" y="3257"/>
                    <a:pt x="1525" y="3265"/>
                    <a:pt x="1525" y="3273"/>
                  </a:cubicBezTo>
                  <a:cubicBezTo>
                    <a:pt x="1525" y="3281"/>
                    <a:pt x="1518" y="3289"/>
                    <a:pt x="1510" y="3297"/>
                  </a:cubicBezTo>
                  <a:cubicBezTo>
                    <a:pt x="1502" y="3320"/>
                    <a:pt x="1486" y="3344"/>
                    <a:pt x="1478" y="3376"/>
                  </a:cubicBezTo>
                  <a:cubicBezTo>
                    <a:pt x="1470" y="3384"/>
                    <a:pt x="1470" y="3391"/>
                    <a:pt x="1470" y="3400"/>
                  </a:cubicBezTo>
                  <a:cubicBezTo>
                    <a:pt x="1462" y="3439"/>
                    <a:pt x="1454" y="3478"/>
                    <a:pt x="1415" y="3494"/>
                  </a:cubicBezTo>
                  <a:cubicBezTo>
                    <a:pt x="1399" y="3502"/>
                    <a:pt x="1391" y="3526"/>
                    <a:pt x="1383" y="3542"/>
                  </a:cubicBezTo>
                  <a:cubicBezTo>
                    <a:pt x="1375" y="3550"/>
                    <a:pt x="1375" y="3565"/>
                    <a:pt x="1359" y="3565"/>
                  </a:cubicBezTo>
                  <a:cubicBezTo>
                    <a:pt x="1352" y="3565"/>
                    <a:pt x="1336" y="3565"/>
                    <a:pt x="1328" y="3557"/>
                  </a:cubicBezTo>
                  <a:cubicBezTo>
                    <a:pt x="1312" y="3550"/>
                    <a:pt x="1304" y="3534"/>
                    <a:pt x="1288" y="3526"/>
                  </a:cubicBezTo>
                  <a:cubicBezTo>
                    <a:pt x="1233" y="3494"/>
                    <a:pt x="1162" y="3439"/>
                    <a:pt x="1146" y="3439"/>
                  </a:cubicBezTo>
                  <a:cubicBezTo>
                    <a:pt x="1138" y="3439"/>
                    <a:pt x="1138" y="3439"/>
                    <a:pt x="1138" y="3439"/>
                  </a:cubicBezTo>
                  <a:cubicBezTo>
                    <a:pt x="1138" y="3447"/>
                    <a:pt x="1138" y="3447"/>
                    <a:pt x="1138" y="3447"/>
                  </a:cubicBezTo>
                  <a:cubicBezTo>
                    <a:pt x="1122" y="3447"/>
                    <a:pt x="1106" y="3431"/>
                    <a:pt x="1091" y="3415"/>
                  </a:cubicBezTo>
                  <a:cubicBezTo>
                    <a:pt x="1067" y="3391"/>
                    <a:pt x="1051" y="3376"/>
                    <a:pt x="1028" y="3376"/>
                  </a:cubicBezTo>
                  <a:cubicBezTo>
                    <a:pt x="996" y="3376"/>
                    <a:pt x="933" y="3344"/>
                    <a:pt x="909" y="3304"/>
                  </a:cubicBezTo>
                  <a:cubicBezTo>
                    <a:pt x="901" y="3297"/>
                    <a:pt x="901" y="3289"/>
                    <a:pt x="893" y="3281"/>
                  </a:cubicBezTo>
                  <a:cubicBezTo>
                    <a:pt x="893" y="3265"/>
                    <a:pt x="893" y="3265"/>
                    <a:pt x="869" y="3257"/>
                  </a:cubicBezTo>
                  <a:cubicBezTo>
                    <a:pt x="861" y="3249"/>
                    <a:pt x="861" y="3249"/>
                    <a:pt x="861" y="3249"/>
                  </a:cubicBezTo>
                  <a:cubicBezTo>
                    <a:pt x="822" y="3241"/>
                    <a:pt x="798" y="3233"/>
                    <a:pt x="782" y="3186"/>
                  </a:cubicBezTo>
                  <a:cubicBezTo>
                    <a:pt x="775" y="3170"/>
                    <a:pt x="766" y="3147"/>
                    <a:pt x="751" y="3131"/>
                  </a:cubicBezTo>
                  <a:cubicBezTo>
                    <a:pt x="735" y="3091"/>
                    <a:pt x="711" y="3051"/>
                    <a:pt x="719" y="3020"/>
                  </a:cubicBezTo>
                  <a:cubicBezTo>
                    <a:pt x="727" y="2996"/>
                    <a:pt x="743" y="2988"/>
                    <a:pt x="759" y="2980"/>
                  </a:cubicBezTo>
                  <a:cubicBezTo>
                    <a:pt x="766" y="2980"/>
                    <a:pt x="766" y="2973"/>
                    <a:pt x="775" y="2965"/>
                  </a:cubicBezTo>
                  <a:cubicBezTo>
                    <a:pt x="775" y="2957"/>
                    <a:pt x="766" y="2941"/>
                    <a:pt x="743" y="2917"/>
                  </a:cubicBezTo>
                  <a:cubicBezTo>
                    <a:pt x="695" y="2854"/>
                    <a:pt x="695" y="2854"/>
                    <a:pt x="695" y="2830"/>
                  </a:cubicBezTo>
                  <a:cubicBezTo>
                    <a:pt x="695" y="2830"/>
                    <a:pt x="695" y="2822"/>
                    <a:pt x="695" y="2814"/>
                  </a:cubicBezTo>
                  <a:cubicBezTo>
                    <a:pt x="695" y="2807"/>
                    <a:pt x="695" y="2799"/>
                    <a:pt x="695" y="2791"/>
                  </a:cubicBezTo>
                  <a:cubicBezTo>
                    <a:pt x="703" y="2775"/>
                    <a:pt x="703" y="2767"/>
                    <a:pt x="656" y="2727"/>
                  </a:cubicBezTo>
                  <a:cubicBezTo>
                    <a:pt x="608" y="2696"/>
                    <a:pt x="585" y="2672"/>
                    <a:pt x="561" y="2648"/>
                  </a:cubicBezTo>
                  <a:cubicBezTo>
                    <a:pt x="553" y="2641"/>
                    <a:pt x="545" y="2633"/>
                    <a:pt x="529" y="2617"/>
                  </a:cubicBezTo>
                  <a:cubicBezTo>
                    <a:pt x="513" y="2601"/>
                    <a:pt x="498" y="2593"/>
                    <a:pt x="482" y="2593"/>
                  </a:cubicBezTo>
                  <a:cubicBezTo>
                    <a:pt x="458" y="2585"/>
                    <a:pt x="435" y="2577"/>
                    <a:pt x="427" y="2538"/>
                  </a:cubicBezTo>
                  <a:cubicBezTo>
                    <a:pt x="411" y="2490"/>
                    <a:pt x="403" y="2474"/>
                    <a:pt x="371" y="2451"/>
                  </a:cubicBezTo>
                  <a:cubicBezTo>
                    <a:pt x="371" y="2443"/>
                    <a:pt x="363" y="2435"/>
                    <a:pt x="355" y="2427"/>
                  </a:cubicBezTo>
                  <a:cubicBezTo>
                    <a:pt x="308" y="2380"/>
                    <a:pt x="292" y="2364"/>
                    <a:pt x="229" y="2324"/>
                  </a:cubicBezTo>
                  <a:cubicBezTo>
                    <a:pt x="213" y="2308"/>
                    <a:pt x="197" y="2308"/>
                    <a:pt x="189" y="2308"/>
                  </a:cubicBezTo>
                  <a:cubicBezTo>
                    <a:pt x="166" y="2301"/>
                    <a:pt x="166" y="2301"/>
                    <a:pt x="166" y="2261"/>
                  </a:cubicBezTo>
                  <a:cubicBezTo>
                    <a:pt x="166" y="2190"/>
                    <a:pt x="95" y="2143"/>
                    <a:pt x="87" y="2143"/>
                  </a:cubicBezTo>
                  <a:cubicBezTo>
                    <a:pt x="87" y="2143"/>
                    <a:pt x="87" y="2143"/>
                    <a:pt x="55" y="2143"/>
                  </a:cubicBezTo>
                  <a:cubicBezTo>
                    <a:pt x="47" y="2143"/>
                    <a:pt x="47" y="2143"/>
                    <a:pt x="47" y="2143"/>
                  </a:cubicBezTo>
                  <a:cubicBezTo>
                    <a:pt x="47" y="2135"/>
                    <a:pt x="47" y="2135"/>
                    <a:pt x="47" y="2135"/>
                  </a:cubicBezTo>
                  <a:cubicBezTo>
                    <a:pt x="0" y="2040"/>
                    <a:pt x="8" y="2032"/>
                    <a:pt x="8" y="2024"/>
                  </a:cubicBezTo>
                  <a:lnTo>
                    <a:pt x="16" y="2024"/>
                  </a:lnTo>
                  <a:lnTo>
                    <a:pt x="23" y="2024"/>
                  </a:lnTo>
                  <a:cubicBezTo>
                    <a:pt x="71" y="2032"/>
                    <a:pt x="1399" y="2143"/>
                    <a:pt x="1423" y="2143"/>
                  </a:cubicBezTo>
                  <a:cubicBezTo>
                    <a:pt x="1454" y="2143"/>
                    <a:pt x="1454" y="2103"/>
                    <a:pt x="1454" y="2103"/>
                  </a:cubicBezTo>
                  <a:cubicBezTo>
                    <a:pt x="1597" y="0"/>
                    <a:pt x="1597" y="0"/>
                    <a:pt x="1597" y="0"/>
                  </a:cubicBezTo>
                  <a:lnTo>
                    <a:pt x="1597" y="0"/>
                  </a:lnTo>
                  <a:cubicBezTo>
                    <a:pt x="2743" y="63"/>
                    <a:pt x="2743" y="63"/>
                    <a:pt x="2743" y="63"/>
                  </a:cubicBezTo>
                  <a:lnTo>
                    <a:pt x="2743" y="63"/>
                  </a:lnTo>
                  <a:cubicBezTo>
                    <a:pt x="2735" y="419"/>
                    <a:pt x="2735" y="949"/>
                    <a:pt x="2759" y="965"/>
                  </a:cubicBezTo>
                  <a:cubicBezTo>
                    <a:pt x="2775" y="980"/>
                    <a:pt x="2790" y="996"/>
                    <a:pt x="2798" y="1012"/>
                  </a:cubicBezTo>
                  <a:cubicBezTo>
                    <a:pt x="2806" y="1028"/>
                    <a:pt x="2822" y="1044"/>
                    <a:pt x="2838" y="1060"/>
                  </a:cubicBezTo>
                  <a:cubicBezTo>
                    <a:pt x="2846" y="1067"/>
                    <a:pt x="2854" y="1067"/>
                    <a:pt x="2862" y="1067"/>
                  </a:cubicBezTo>
                  <a:cubicBezTo>
                    <a:pt x="2869" y="1067"/>
                    <a:pt x="2869" y="1067"/>
                    <a:pt x="2877" y="1067"/>
                  </a:cubicBezTo>
                  <a:cubicBezTo>
                    <a:pt x="2885" y="1067"/>
                    <a:pt x="2885" y="1060"/>
                    <a:pt x="2893" y="1060"/>
                  </a:cubicBezTo>
                  <a:cubicBezTo>
                    <a:pt x="2901" y="1060"/>
                    <a:pt x="2909" y="1060"/>
                    <a:pt x="2917" y="1067"/>
                  </a:cubicBezTo>
                  <a:cubicBezTo>
                    <a:pt x="2925" y="1067"/>
                    <a:pt x="2925" y="1067"/>
                    <a:pt x="2933" y="1067"/>
                  </a:cubicBezTo>
                  <a:cubicBezTo>
                    <a:pt x="2941" y="1067"/>
                    <a:pt x="2941" y="1060"/>
                    <a:pt x="2948" y="1051"/>
                  </a:cubicBezTo>
                  <a:cubicBezTo>
                    <a:pt x="2948" y="1044"/>
                    <a:pt x="2948" y="1036"/>
                    <a:pt x="2964" y="1028"/>
                  </a:cubicBezTo>
                  <a:cubicBezTo>
                    <a:pt x="2964" y="1028"/>
                    <a:pt x="2964" y="1028"/>
                    <a:pt x="2972" y="1028"/>
                  </a:cubicBezTo>
                  <a:cubicBezTo>
                    <a:pt x="2988" y="1028"/>
                    <a:pt x="2996" y="1051"/>
                    <a:pt x="3012" y="1075"/>
                  </a:cubicBezTo>
                  <a:cubicBezTo>
                    <a:pt x="3012" y="1083"/>
                    <a:pt x="3012" y="1083"/>
                    <a:pt x="3012" y="1083"/>
                  </a:cubicBezTo>
                  <a:cubicBezTo>
                    <a:pt x="3020" y="1091"/>
                    <a:pt x="3020" y="1099"/>
                    <a:pt x="3020" y="1107"/>
                  </a:cubicBezTo>
                  <a:cubicBezTo>
                    <a:pt x="3020" y="1131"/>
                    <a:pt x="3028" y="1146"/>
                    <a:pt x="3043" y="1146"/>
                  </a:cubicBezTo>
                  <a:cubicBezTo>
                    <a:pt x="3051" y="1154"/>
                    <a:pt x="3067" y="1154"/>
                    <a:pt x="3067" y="1162"/>
                  </a:cubicBezTo>
                  <a:cubicBezTo>
                    <a:pt x="3083" y="1162"/>
                    <a:pt x="3091" y="1170"/>
                    <a:pt x="3115" y="1170"/>
                  </a:cubicBezTo>
                  <a:cubicBezTo>
                    <a:pt x="3115" y="1170"/>
                    <a:pt x="3122" y="1170"/>
                    <a:pt x="3130" y="1170"/>
                  </a:cubicBezTo>
                  <a:cubicBezTo>
                    <a:pt x="3170" y="1162"/>
                    <a:pt x="3186" y="1194"/>
                    <a:pt x="3186" y="1194"/>
                  </a:cubicBezTo>
                  <a:cubicBezTo>
                    <a:pt x="3194" y="1202"/>
                    <a:pt x="3201" y="1202"/>
                    <a:pt x="3209" y="1202"/>
                  </a:cubicBezTo>
                  <a:cubicBezTo>
                    <a:pt x="3217" y="1202"/>
                    <a:pt x="3225" y="1202"/>
                    <a:pt x="3233" y="1202"/>
                  </a:cubicBezTo>
                  <a:cubicBezTo>
                    <a:pt x="3241" y="1194"/>
                    <a:pt x="3249" y="1194"/>
                    <a:pt x="3265" y="1194"/>
                  </a:cubicBezTo>
                  <a:lnTo>
                    <a:pt x="3273" y="1194"/>
                  </a:lnTo>
                  <a:cubicBezTo>
                    <a:pt x="3304" y="1194"/>
                    <a:pt x="3304" y="1210"/>
                    <a:pt x="3312" y="1226"/>
                  </a:cubicBezTo>
                  <a:cubicBezTo>
                    <a:pt x="3312" y="1233"/>
                    <a:pt x="3312" y="1233"/>
                    <a:pt x="3312" y="1233"/>
                  </a:cubicBezTo>
                  <a:cubicBezTo>
                    <a:pt x="3312" y="1241"/>
                    <a:pt x="3312" y="1241"/>
                    <a:pt x="3320" y="1241"/>
                  </a:cubicBezTo>
                  <a:cubicBezTo>
                    <a:pt x="3328" y="1241"/>
                    <a:pt x="3344" y="1233"/>
                    <a:pt x="3352" y="1218"/>
                  </a:cubicBezTo>
                  <a:cubicBezTo>
                    <a:pt x="3352" y="1202"/>
                    <a:pt x="3359" y="1194"/>
                    <a:pt x="3367" y="1194"/>
                  </a:cubicBezTo>
                  <a:cubicBezTo>
                    <a:pt x="3367" y="1194"/>
                    <a:pt x="3375" y="1194"/>
                    <a:pt x="3375" y="1202"/>
                  </a:cubicBezTo>
                  <a:lnTo>
                    <a:pt x="3383" y="1202"/>
                  </a:lnTo>
                  <a:lnTo>
                    <a:pt x="3383" y="1202"/>
                  </a:lnTo>
                  <a:cubicBezTo>
                    <a:pt x="3383" y="1186"/>
                    <a:pt x="3399" y="1186"/>
                    <a:pt x="3399" y="1186"/>
                  </a:cubicBezTo>
                  <a:cubicBezTo>
                    <a:pt x="3407" y="1186"/>
                    <a:pt x="3415" y="1186"/>
                    <a:pt x="3423" y="1186"/>
                  </a:cubicBezTo>
                  <a:cubicBezTo>
                    <a:pt x="3423" y="1186"/>
                    <a:pt x="3439" y="1186"/>
                    <a:pt x="3446" y="1186"/>
                  </a:cubicBezTo>
                  <a:cubicBezTo>
                    <a:pt x="3454" y="1186"/>
                    <a:pt x="3462" y="1194"/>
                    <a:pt x="3462" y="1194"/>
                  </a:cubicBezTo>
                  <a:cubicBezTo>
                    <a:pt x="3470" y="1202"/>
                    <a:pt x="3470" y="1210"/>
                    <a:pt x="3470" y="1226"/>
                  </a:cubicBezTo>
                  <a:lnTo>
                    <a:pt x="3470" y="1233"/>
                  </a:lnTo>
                  <a:cubicBezTo>
                    <a:pt x="3470" y="1249"/>
                    <a:pt x="3470" y="1249"/>
                    <a:pt x="3478" y="1249"/>
                  </a:cubicBezTo>
                  <a:cubicBezTo>
                    <a:pt x="3486" y="1257"/>
                    <a:pt x="3486" y="1257"/>
                    <a:pt x="3494" y="1257"/>
                  </a:cubicBezTo>
                  <a:cubicBezTo>
                    <a:pt x="3510" y="1265"/>
                    <a:pt x="3510" y="1281"/>
                    <a:pt x="3510" y="1297"/>
                  </a:cubicBezTo>
                  <a:cubicBezTo>
                    <a:pt x="3510" y="1304"/>
                    <a:pt x="3502" y="1320"/>
                    <a:pt x="3510" y="1328"/>
                  </a:cubicBezTo>
                  <a:cubicBezTo>
                    <a:pt x="3510" y="1336"/>
                    <a:pt x="3518" y="1336"/>
                    <a:pt x="3518" y="1336"/>
                  </a:cubicBezTo>
                  <a:cubicBezTo>
                    <a:pt x="3526" y="1336"/>
                    <a:pt x="3549" y="1320"/>
                    <a:pt x="3557" y="1304"/>
                  </a:cubicBezTo>
                  <a:cubicBezTo>
                    <a:pt x="3573" y="1281"/>
                    <a:pt x="3597" y="1273"/>
                    <a:pt x="3628" y="1281"/>
                  </a:cubicBezTo>
                  <a:cubicBezTo>
                    <a:pt x="3660" y="1289"/>
                    <a:pt x="3668" y="1304"/>
                    <a:pt x="3676" y="1320"/>
                  </a:cubicBezTo>
                  <a:cubicBezTo>
                    <a:pt x="3684" y="1328"/>
                    <a:pt x="3684" y="1328"/>
                    <a:pt x="3684" y="1328"/>
                  </a:cubicBezTo>
                  <a:cubicBezTo>
                    <a:pt x="3684" y="1336"/>
                    <a:pt x="3692" y="1336"/>
                    <a:pt x="3699" y="1336"/>
                  </a:cubicBezTo>
                  <a:cubicBezTo>
                    <a:pt x="3707" y="1336"/>
                    <a:pt x="3715" y="1336"/>
                    <a:pt x="3715" y="1320"/>
                  </a:cubicBezTo>
                  <a:cubicBezTo>
                    <a:pt x="3715" y="1313"/>
                    <a:pt x="3739" y="1304"/>
                    <a:pt x="3778" y="1304"/>
                  </a:cubicBezTo>
                  <a:cubicBezTo>
                    <a:pt x="3786" y="1304"/>
                    <a:pt x="3794" y="1304"/>
                    <a:pt x="3802" y="1304"/>
                  </a:cubicBezTo>
                  <a:cubicBezTo>
                    <a:pt x="3810" y="1304"/>
                    <a:pt x="3810" y="1304"/>
                    <a:pt x="3810" y="1304"/>
                  </a:cubicBezTo>
                  <a:cubicBezTo>
                    <a:pt x="3818" y="1304"/>
                    <a:pt x="3818" y="1304"/>
                    <a:pt x="3818" y="1313"/>
                  </a:cubicBezTo>
                  <a:cubicBezTo>
                    <a:pt x="3826" y="1313"/>
                    <a:pt x="3818" y="1320"/>
                    <a:pt x="3818" y="1336"/>
                  </a:cubicBezTo>
                  <a:cubicBezTo>
                    <a:pt x="3818" y="1344"/>
                    <a:pt x="3818" y="1352"/>
                    <a:pt x="3810" y="1360"/>
                  </a:cubicBezTo>
                  <a:cubicBezTo>
                    <a:pt x="3810" y="1384"/>
                    <a:pt x="3818" y="1391"/>
                    <a:pt x="3834" y="1391"/>
                  </a:cubicBezTo>
                  <a:cubicBezTo>
                    <a:pt x="3834" y="1391"/>
                    <a:pt x="3842" y="1391"/>
                    <a:pt x="3842" y="1399"/>
                  </a:cubicBezTo>
                  <a:lnTo>
                    <a:pt x="3842" y="1399"/>
                  </a:lnTo>
                  <a:cubicBezTo>
                    <a:pt x="3850" y="1399"/>
                    <a:pt x="3858" y="1368"/>
                    <a:pt x="3858" y="1344"/>
                  </a:cubicBezTo>
                  <a:cubicBezTo>
                    <a:pt x="3858" y="1320"/>
                    <a:pt x="3865" y="1320"/>
                    <a:pt x="3865" y="1304"/>
                  </a:cubicBezTo>
                  <a:cubicBezTo>
                    <a:pt x="3874" y="1297"/>
                    <a:pt x="3874" y="1297"/>
                    <a:pt x="3881" y="1281"/>
                  </a:cubicBezTo>
                  <a:cubicBezTo>
                    <a:pt x="3881" y="1273"/>
                    <a:pt x="3889" y="1265"/>
                    <a:pt x="3897" y="1265"/>
                  </a:cubicBezTo>
                  <a:lnTo>
                    <a:pt x="3905" y="1273"/>
                  </a:lnTo>
                  <a:cubicBezTo>
                    <a:pt x="3913" y="1281"/>
                    <a:pt x="3913" y="1289"/>
                    <a:pt x="3913" y="1289"/>
                  </a:cubicBezTo>
                  <a:cubicBezTo>
                    <a:pt x="3929" y="1304"/>
                    <a:pt x="3945" y="1313"/>
                    <a:pt x="3960" y="1336"/>
                  </a:cubicBezTo>
                  <a:cubicBezTo>
                    <a:pt x="3960" y="1344"/>
                    <a:pt x="3968" y="1344"/>
                    <a:pt x="3968" y="1344"/>
                  </a:cubicBezTo>
                  <a:cubicBezTo>
                    <a:pt x="3976" y="1344"/>
                    <a:pt x="3984" y="1328"/>
                    <a:pt x="3984" y="1313"/>
                  </a:cubicBezTo>
                  <a:lnTo>
                    <a:pt x="3984" y="1313"/>
                  </a:lnTo>
                  <a:cubicBezTo>
                    <a:pt x="3992" y="1304"/>
                    <a:pt x="3992" y="1297"/>
                    <a:pt x="4000" y="1297"/>
                  </a:cubicBezTo>
                  <a:cubicBezTo>
                    <a:pt x="4007" y="1297"/>
                    <a:pt x="4023" y="1313"/>
                    <a:pt x="4038" y="1328"/>
                  </a:cubicBezTo>
                  <a:cubicBezTo>
                    <a:pt x="4046" y="1336"/>
                    <a:pt x="4046" y="1336"/>
                    <a:pt x="4054" y="1344"/>
                  </a:cubicBezTo>
                  <a:cubicBezTo>
                    <a:pt x="4078" y="1368"/>
                    <a:pt x="4094" y="1391"/>
                    <a:pt x="4125" y="1407"/>
                  </a:cubicBezTo>
                  <a:cubicBezTo>
                    <a:pt x="4133" y="1415"/>
                    <a:pt x="4133" y="1415"/>
                    <a:pt x="4141" y="1415"/>
                  </a:cubicBezTo>
                  <a:cubicBezTo>
                    <a:pt x="4157" y="1415"/>
                    <a:pt x="4165" y="1399"/>
                    <a:pt x="4181" y="1384"/>
                  </a:cubicBezTo>
                  <a:cubicBezTo>
                    <a:pt x="4181" y="1376"/>
                    <a:pt x="4181" y="1376"/>
                    <a:pt x="4188" y="1376"/>
                  </a:cubicBezTo>
                  <a:cubicBezTo>
                    <a:pt x="4204" y="1352"/>
                    <a:pt x="4236" y="1328"/>
                    <a:pt x="4276" y="1320"/>
                  </a:cubicBezTo>
                  <a:cubicBezTo>
                    <a:pt x="4276" y="1313"/>
                    <a:pt x="4284" y="1313"/>
                    <a:pt x="4291" y="1313"/>
                  </a:cubicBezTo>
                  <a:cubicBezTo>
                    <a:pt x="4299" y="1313"/>
                    <a:pt x="4299" y="1320"/>
                    <a:pt x="4307" y="1328"/>
                  </a:cubicBezTo>
                  <a:cubicBezTo>
                    <a:pt x="4307" y="1328"/>
                    <a:pt x="4315" y="1336"/>
                    <a:pt x="4323" y="1344"/>
                  </a:cubicBezTo>
                  <a:cubicBezTo>
                    <a:pt x="4323" y="1352"/>
                    <a:pt x="4331" y="1352"/>
                    <a:pt x="4339" y="1352"/>
                  </a:cubicBezTo>
                  <a:cubicBezTo>
                    <a:pt x="4347" y="1352"/>
                    <a:pt x="4363" y="1328"/>
                    <a:pt x="4363" y="1313"/>
                  </a:cubicBezTo>
                  <a:cubicBezTo>
                    <a:pt x="4370" y="1281"/>
                    <a:pt x="4410" y="1281"/>
                    <a:pt x="4434" y="1281"/>
                  </a:cubicBezTo>
                  <a:cubicBezTo>
                    <a:pt x="4450" y="1281"/>
                    <a:pt x="4450" y="1289"/>
                    <a:pt x="4457" y="1297"/>
                  </a:cubicBezTo>
                  <a:cubicBezTo>
                    <a:pt x="4465" y="1304"/>
                    <a:pt x="4465" y="1313"/>
                    <a:pt x="4481" y="1328"/>
                  </a:cubicBezTo>
                  <a:cubicBezTo>
                    <a:pt x="4489" y="1336"/>
                    <a:pt x="4497" y="1336"/>
                    <a:pt x="4505" y="1336"/>
                  </a:cubicBezTo>
                  <a:cubicBezTo>
                    <a:pt x="4521" y="1336"/>
                    <a:pt x="4528" y="1320"/>
                    <a:pt x="4537" y="1313"/>
                  </a:cubicBezTo>
                  <a:lnTo>
                    <a:pt x="4537" y="1313"/>
                  </a:lnTo>
                  <a:cubicBezTo>
                    <a:pt x="4537" y="1304"/>
                    <a:pt x="4544" y="1304"/>
                    <a:pt x="4544" y="1304"/>
                  </a:cubicBezTo>
                  <a:cubicBezTo>
                    <a:pt x="4552" y="1289"/>
                    <a:pt x="4568" y="1273"/>
                    <a:pt x="4584" y="1265"/>
                  </a:cubicBezTo>
                  <a:cubicBezTo>
                    <a:pt x="4608" y="1265"/>
                    <a:pt x="4631" y="1281"/>
                    <a:pt x="4671" y="1328"/>
                  </a:cubicBezTo>
                  <a:cubicBezTo>
                    <a:pt x="4703" y="1368"/>
                    <a:pt x="4718" y="1368"/>
                    <a:pt x="4734" y="1376"/>
                  </a:cubicBezTo>
                  <a:cubicBezTo>
                    <a:pt x="4742" y="1376"/>
                    <a:pt x="4750" y="1376"/>
                    <a:pt x="4750" y="1384"/>
                  </a:cubicBezTo>
                  <a:cubicBezTo>
                    <a:pt x="4766" y="1391"/>
                    <a:pt x="4781" y="1415"/>
                    <a:pt x="4813" y="1415"/>
                  </a:cubicBezTo>
                  <a:cubicBezTo>
                    <a:pt x="4829" y="1415"/>
                    <a:pt x="4837" y="1407"/>
                    <a:pt x="4845" y="1407"/>
                  </a:cubicBezTo>
                  <a:cubicBezTo>
                    <a:pt x="4845" y="1399"/>
                    <a:pt x="4853" y="1399"/>
                    <a:pt x="4868" y="1399"/>
                  </a:cubicBezTo>
                  <a:cubicBezTo>
                    <a:pt x="4884" y="1399"/>
                    <a:pt x="4892" y="1415"/>
                    <a:pt x="4892" y="1431"/>
                  </a:cubicBezTo>
                  <a:cubicBezTo>
                    <a:pt x="4900" y="1447"/>
                    <a:pt x="4900" y="1455"/>
                    <a:pt x="4908" y="1463"/>
                  </a:cubicBezTo>
                  <a:cubicBezTo>
                    <a:pt x="4916" y="1471"/>
                    <a:pt x="4916" y="1471"/>
                    <a:pt x="4916" y="1471"/>
                  </a:cubicBezTo>
                  <a:cubicBezTo>
                    <a:pt x="4916" y="1471"/>
                    <a:pt x="4924" y="1463"/>
                    <a:pt x="4924" y="1455"/>
                  </a:cubicBezTo>
                  <a:cubicBezTo>
                    <a:pt x="4924" y="1439"/>
                    <a:pt x="4932" y="1431"/>
                    <a:pt x="4940" y="1431"/>
                  </a:cubicBezTo>
                  <a:cubicBezTo>
                    <a:pt x="4940" y="1431"/>
                    <a:pt x="4956" y="1431"/>
                    <a:pt x="4963" y="1431"/>
                  </a:cubicBezTo>
                  <a:cubicBezTo>
                    <a:pt x="4971" y="1439"/>
                    <a:pt x="4987" y="1439"/>
                    <a:pt x="5003" y="1439"/>
                  </a:cubicBezTo>
                  <a:cubicBezTo>
                    <a:pt x="5027" y="1439"/>
                    <a:pt x="5043" y="1463"/>
                    <a:pt x="5043" y="1463"/>
                  </a:cubicBezTo>
                  <a:lnTo>
                    <a:pt x="5043" y="1463"/>
                  </a:lnTo>
                  <a:lnTo>
                    <a:pt x="5043" y="1463"/>
                  </a:lnTo>
                  <a:cubicBezTo>
                    <a:pt x="5058" y="2206"/>
                    <a:pt x="5058" y="2206"/>
                    <a:pt x="5058" y="2206"/>
                  </a:cubicBezTo>
                  <a:cubicBezTo>
                    <a:pt x="5066" y="2206"/>
                    <a:pt x="5090" y="2221"/>
                    <a:pt x="5106" y="2245"/>
                  </a:cubicBezTo>
                  <a:cubicBezTo>
                    <a:pt x="5106" y="2253"/>
                    <a:pt x="5114" y="2261"/>
                    <a:pt x="5121" y="2269"/>
                  </a:cubicBezTo>
                  <a:cubicBezTo>
                    <a:pt x="5137" y="2277"/>
                    <a:pt x="5153" y="2293"/>
                    <a:pt x="5161" y="2316"/>
                  </a:cubicBezTo>
                  <a:cubicBezTo>
                    <a:pt x="5169" y="2348"/>
                    <a:pt x="5169" y="2356"/>
                    <a:pt x="5161" y="2372"/>
                  </a:cubicBezTo>
                  <a:cubicBezTo>
                    <a:pt x="5161" y="2372"/>
                    <a:pt x="5161" y="2380"/>
                    <a:pt x="5153" y="2388"/>
                  </a:cubicBezTo>
                  <a:cubicBezTo>
                    <a:pt x="5153" y="2403"/>
                    <a:pt x="5161" y="2403"/>
                    <a:pt x="5169" y="2411"/>
                  </a:cubicBezTo>
                  <a:cubicBezTo>
                    <a:pt x="5177" y="2411"/>
                    <a:pt x="5177" y="2419"/>
                    <a:pt x="5185" y="2419"/>
                  </a:cubicBezTo>
                  <a:cubicBezTo>
                    <a:pt x="5201" y="2435"/>
                    <a:pt x="5224" y="2459"/>
                    <a:pt x="5216" y="2506"/>
                  </a:cubicBezTo>
                  <a:cubicBezTo>
                    <a:pt x="5216" y="2530"/>
                    <a:pt x="5224" y="2530"/>
                    <a:pt x="5232" y="2538"/>
                  </a:cubicBezTo>
                  <a:cubicBezTo>
                    <a:pt x="5240" y="2538"/>
                    <a:pt x="5256" y="2546"/>
                    <a:pt x="5264" y="2561"/>
                  </a:cubicBezTo>
                  <a:cubicBezTo>
                    <a:pt x="5280" y="2593"/>
                    <a:pt x="5280" y="2625"/>
                    <a:pt x="5280" y="2656"/>
                  </a:cubicBezTo>
                  <a:cubicBezTo>
                    <a:pt x="5272" y="2672"/>
                    <a:pt x="5272" y="2696"/>
                    <a:pt x="5272" y="2712"/>
                  </a:cubicBezTo>
                  <a:cubicBezTo>
                    <a:pt x="5272" y="2712"/>
                    <a:pt x="5272" y="2712"/>
                    <a:pt x="5280" y="2720"/>
                  </a:cubicBezTo>
                  <a:cubicBezTo>
                    <a:pt x="5280" y="2727"/>
                    <a:pt x="5280" y="2759"/>
                    <a:pt x="5256" y="2807"/>
                  </a:cubicBezTo>
                  <a:cubicBezTo>
                    <a:pt x="5248" y="2830"/>
                    <a:pt x="5240" y="2838"/>
                    <a:pt x="5224" y="2846"/>
                  </a:cubicBezTo>
                  <a:cubicBezTo>
                    <a:pt x="5224" y="2846"/>
                    <a:pt x="5216" y="2854"/>
                    <a:pt x="5208" y="2862"/>
                  </a:cubicBezTo>
                  <a:cubicBezTo>
                    <a:pt x="5201" y="2870"/>
                    <a:pt x="5201" y="2878"/>
                    <a:pt x="5201" y="2878"/>
                  </a:cubicBezTo>
                  <a:cubicBezTo>
                    <a:pt x="5201" y="2878"/>
                    <a:pt x="5201" y="2878"/>
                    <a:pt x="5208" y="2878"/>
                  </a:cubicBezTo>
                  <a:cubicBezTo>
                    <a:pt x="5216" y="2886"/>
                    <a:pt x="5224" y="2886"/>
                    <a:pt x="5224" y="2894"/>
                  </a:cubicBezTo>
                  <a:cubicBezTo>
                    <a:pt x="5232" y="2909"/>
                    <a:pt x="5232" y="2925"/>
                    <a:pt x="5232" y="2933"/>
                  </a:cubicBezTo>
                  <a:cubicBezTo>
                    <a:pt x="5224" y="2933"/>
                    <a:pt x="5224" y="2933"/>
                    <a:pt x="5216" y="2933"/>
                  </a:cubicBezTo>
                  <a:cubicBezTo>
                    <a:pt x="5216" y="2933"/>
                    <a:pt x="5208" y="2957"/>
                    <a:pt x="5201" y="2973"/>
                  </a:cubicBezTo>
                  <a:cubicBezTo>
                    <a:pt x="5201" y="2973"/>
                    <a:pt x="5201" y="2973"/>
                    <a:pt x="5201" y="2980"/>
                  </a:cubicBezTo>
                  <a:cubicBezTo>
                    <a:pt x="5201" y="2988"/>
                    <a:pt x="5208" y="2996"/>
                    <a:pt x="5216" y="3012"/>
                  </a:cubicBezTo>
                  <a:cubicBezTo>
                    <a:pt x="5216" y="3020"/>
                    <a:pt x="5216" y="3020"/>
                    <a:pt x="5224" y="3028"/>
                  </a:cubicBezTo>
                  <a:cubicBezTo>
                    <a:pt x="5232" y="3044"/>
                    <a:pt x="5232" y="3060"/>
                    <a:pt x="5232" y="3075"/>
                  </a:cubicBezTo>
                  <a:cubicBezTo>
                    <a:pt x="5232" y="3083"/>
                    <a:pt x="5232" y="3083"/>
                    <a:pt x="5232" y="3091"/>
                  </a:cubicBezTo>
                  <a:cubicBezTo>
                    <a:pt x="5232" y="3099"/>
                    <a:pt x="5224" y="3107"/>
                    <a:pt x="5216" y="3107"/>
                  </a:cubicBezTo>
                  <a:lnTo>
                    <a:pt x="5208" y="3115"/>
                  </a:lnTo>
                  <a:cubicBezTo>
                    <a:pt x="5201" y="3123"/>
                    <a:pt x="5201" y="3131"/>
                    <a:pt x="5201" y="3138"/>
                  </a:cubicBezTo>
                  <a:cubicBezTo>
                    <a:pt x="5201" y="3154"/>
                    <a:pt x="5193" y="3170"/>
                    <a:pt x="5185" y="3178"/>
                  </a:cubicBezTo>
                  <a:cubicBezTo>
                    <a:pt x="5161" y="3202"/>
                    <a:pt x="5153" y="3210"/>
                    <a:pt x="5145" y="3225"/>
                  </a:cubicBezTo>
                  <a:cubicBezTo>
                    <a:pt x="5137" y="3241"/>
                    <a:pt x="5145" y="3241"/>
                    <a:pt x="5153" y="3249"/>
                  </a:cubicBezTo>
                  <a:lnTo>
                    <a:pt x="5153" y="3249"/>
                  </a:lnTo>
                  <a:cubicBezTo>
                    <a:pt x="5169" y="3257"/>
                    <a:pt x="5177" y="3273"/>
                    <a:pt x="5177" y="3273"/>
                  </a:cubicBezTo>
                  <a:cubicBezTo>
                    <a:pt x="5177" y="3281"/>
                    <a:pt x="5177" y="3281"/>
                    <a:pt x="5177" y="3281"/>
                  </a:cubicBezTo>
                  <a:cubicBezTo>
                    <a:pt x="5169" y="3281"/>
                    <a:pt x="5169" y="3281"/>
                    <a:pt x="5169" y="3281"/>
                  </a:cubicBezTo>
                  <a:cubicBezTo>
                    <a:pt x="5169" y="3281"/>
                    <a:pt x="5169" y="3281"/>
                    <a:pt x="5161" y="3281"/>
                  </a:cubicBezTo>
                  <a:cubicBezTo>
                    <a:pt x="5145" y="3281"/>
                    <a:pt x="5114" y="3297"/>
                    <a:pt x="5074" y="3313"/>
                  </a:cubicBezTo>
                  <a:cubicBezTo>
                    <a:pt x="5034" y="3328"/>
                    <a:pt x="5003" y="3336"/>
                    <a:pt x="4979" y="3344"/>
                  </a:cubicBezTo>
                  <a:cubicBezTo>
                    <a:pt x="4963" y="3344"/>
                    <a:pt x="4948" y="3360"/>
                    <a:pt x="4924" y="3368"/>
                  </a:cubicBezTo>
                  <a:cubicBezTo>
                    <a:pt x="4908" y="3384"/>
                    <a:pt x="4892" y="3391"/>
                    <a:pt x="4868" y="3407"/>
                  </a:cubicBezTo>
                  <a:cubicBezTo>
                    <a:pt x="4813" y="3431"/>
                    <a:pt x="4797" y="3463"/>
                    <a:pt x="4790" y="3486"/>
                  </a:cubicBezTo>
                  <a:lnTo>
                    <a:pt x="4790" y="3486"/>
                  </a:lnTo>
                  <a:cubicBezTo>
                    <a:pt x="4781" y="3502"/>
                    <a:pt x="4742" y="3534"/>
                    <a:pt x="4703" y="3550"/>
                  </a:cubicBezTo>
                  <a:cubicBezTo>
                    <a:pt x="4695" y="3557"/>
                    <a:pt x="4687" y="3557"/>
                    <a:pt x="4679" y="3557"/>
                  </a:cubicBezTo>
                  <a:lnTo>
                    <a:pt x="4679" y="3557"/>
                  </a:lnTo>
                  <a:cubicBezTo>
                    <a:pt x="4671" y="3550"/>
                    <a:pt x="4671" y="3550"/>
                    <a:pt x="4679" y="3542"/>
                  </a:cubicBezTo>
                  <a:lnTo>
                    <a:pt x="4679" y="3534"/>
                  </a:lnTo>
                  <a:cubicBezTo>
                    <a:pt x="4679" y="3526"/>
                    <a:pt x="4695" y="3518"/>
                    <a:pt x="4710" y="3510"/>
                  </a:cubicBezTo>
                  <a:cubicBezTo>
                    <a:pt x="4718" y="3502"/>
                    <a:pt x="4726" y="3494"/>
                    <a:pt x="4734" y="3494"/>
                  </a:cubicBezTo>
                  <a:cubicBezTo>
                    <a:pt x="4758" y="3478"/>
                    <a:pt x="4766" y="3463"/>
                    <a:pt x="4774" y="3455"/>
                  </a:cubicBezTo>
                  <a:cubicBezTo>
                    <a:pt x="4781" y="3439"/>
                    <a:pt x="4813" y="3391"/>
                    <a:pt x="4837" y="3384"/>
                  </a:cubicBezTo>
                  <a:lnTo>
                    <a:pt x="4837" y="3384"/>
                  </a:lnTo>
                  <a:lnTo>
                    <a:pt x="4829" y="3384"/>
                  </a:lnTo>
                  <a:cubicBezTo>
                    <a:pt x="4821" y="3384"/>
                    <a:pt x="4821" y="3384"/>
                    <a:pt x="4813" y="3384"/>
                  </a:cubicBezTo>
                  <a:cubicBezTo>
                    <a:pt x="4805" y="3384"/>
                    <a:pt x="4805" y="3384"/>
                    <a:pt x="4797" y="3384"/>
                  </a:cubicBezTo>
                  <a:cubicBezTo>
                    <a:pt x="4790" y="3384"/>
                    <a:pt x="4790" y="3384"/>
                    <a:pt x="4790" y="3376"/>
                  </a:cubicBezTo>
                  <a:cubicBezTo>
                    <a:pt x="4790" y="3368"/>
                    <a:pt x="4781" y="3368"/>
                    <a:pt x="4781" y="3360"/>
                  </a:cubicBezTo>
                  <a:cubicBezTo>
                    <a:pt x="4774" y="3352"/>
                    <a:pt x="4790" y="3344"/>
                    <a:pt x="4790" y="3344"/>
                  </a:cubicBezTo>
                  <a:cubicBezTo>
                    <a:pt x="4790" y="3336"/>
                    <a:pt x="4797" y="3336"/>
                    <a:pt x="4797" y="3336"/>
                  </a:cubicBezTo>
                  <a:cubicBezTo>
                    <a:pt x="4790" y="3336"/>
                    <a:pt x="4790" y="3328"/>
                    <a:pt x="4797" y="3320"/>
                  </a:cubicBezTo>
                  <a:cubicBezTo>
                    <a:pt x="4797" y="3313"/>
                    <a:pt x="4805" y="3304"/>
                    <a:pt x="4813" y="3297"/>
                  </a:cubicBezTo>
                  <a:cubicBezTo>
                    <a:pt x="4821" y="3297"/>
                    <a:pt x="4821" y="3297"/>
                    <a:pt x="4821" y="3289"/>
                  </a:cubicBezTo>
                  <a:cubicBezTo>
                    <a:pt x="4821" y="3289"/>
                    <a:pt x="4813" y="3281"/>
                    <a:pt x="4805" y="3273"/>
                  </a:cubicBezTo>
                  <a:lnTo>
                    <a:pt x="4797" y="3265"/>
                  </a:lnTo>
                  <a:lnTo>
                    <a:pt x="4797" y="3265"/>
                  </a:lnTo>
                  <a:cubicBezTo>
                    <a:pt x="4790" y="3265"/>
                    <a:pt x="4781" y="3265"/>
                    <a:pt x="4774" y="3273"/>
                  </a:cubicBezTo>
                  <a:cubicBezTo>
                    <a:pt x="4766" y="3281"/>
                    <a:pt x="4766" y="3289"/>
                    <a:pt x="4766" y="3297"/>
                  </a:cubicBezTo>
                  <a:cubicBezTo>
                    <a:pt x="4758" y="3297"/>
                    <a:pt x="4758" y="3304"/>
                    <a:pt x="4750" y="3313"/>
                  </a:cubicBezTo>
                  <a:cubicBezTo>
                    <a:pt x="4742" y="3320"/>
                    <a:pt x="4742" y="3320"/>
                    <a:pt x="4734" y="3320"/>
                  </a:cubicBezTo>
                  <a:cubicBezTo>
                    <a:pt x="4726" y="3320"/>
                    <a:pt x="4718" y="3313"/>
                    <a:pt x="4710" y="3304"/>
                  </a:cubicBezTo>
                  <a:cubicBezTo>
                    <a:pt x="4703" y="3304"/>
                    <a:pt x="4695" y="3297"/>
                    <a:pt x="4695" y="3297"/>
                  </a:cubicBezTo>
                  <a:lnTo>
                    <a:pt x="4687" y="3297"/>
                  </a:lnTo>
                  <a:lnTo>
                    <a:pt x="4687" y="3304"/>
                  </a:lnTo>
                  <a:cubicBezTo>
                    <a:pt x="4687" y="3313"/>
                    <a:pt x="4695" y="3320"/>
                    <a:pt x="4687" y="3328"/>
                  </a:cubicBezTo>
                  <a:cubicBezTo>
                    <a:pt x="4687" y="3336"/>
                    <a:pt x="4695" y="3344"/>
                    <a:pt x="4695" y="3344"/>
                  </a:cubicBezTo>
                  <a:cubicBezTo>
                    <a:pt x="4703" y="3352"/>
                    <a:pt x="4703" y="3352"/>
                    <a:pt x="4710" y="3368"/>
                  </a:cubicBezTo>
                  <a:cubicBezTo>
                    <a:pt x="4718" y="3376"/>
                    <a:pt x="4718" y="3384"/>
                    <a:pt x="4718" y="3384"/>
                  </a:cubicBezTo>
                  <a:cubicBezTo>
                    <a:pt x="4726" y="3391"/>
                    <a:pt x="4726" y="3400"/>
                    <a:pt x="4734" y="3407"/>
                  </a:cubicBezTo>
                  <a:cubicBezTo>
                    <a:pt x="4758" y="3431"/>
                    <a:pt x="4742" y="3471"/>
                    <a:pt x="4734" y="3478"/>
                  </a:cubicBezTo>
                  <a:cubicBezTo>
                    <a:pt x="4726" y="3486"/>
                    <a:pt x="4695" y="3518"/>
                    <a:pt x="4663" y="3534"/>
                  </a:cubicBezTo>
                  <a:cubicBezTo>
                    <a:pt x="4647" y="3534"/>
                    <a:pt x="4647" y="3542"/>
                    <a:pt x="4647" y="3557"/>
                  </a:cubicBezTo>
                  <a:cubicBezTo>
                    <a:pt x="4639" y="3565"/>
                    <a:pt x="4639" y="3581"/>
                    <a:pt x="4631" y="3605"/>
                  </a:cubicBezTo>
                  <a:cubicBezTo>
                    <a:pt x="4608" y="3637"/>
                    <a:pt x="4537" y="3684"/>
                    <a:pt x="4489" y="3716"/>
                  </a:cubicBezTo>
                  <a:cubicBezTo>
                    <a:pt x="4473" y="3724"/>
                    <a:pt x="4465" y="3731"/>
                    <a:pt x="4457" y="3739"/>
                  </a:cubicBezTo>
                  <a:cubicBezTo>
                    <a:pt x="4442" y="3755"/>
                    <a:pt x="4410" y="3755"/>
                    <a:pt x="4386" y="3763"/>
                  </a:cubicBezTo>
                  <a:lnTo>
                    <a:pt x="4386" y="3763"/>
                  </a:lnTo>
                  <a:cubicBezTo>
                    <a:pt x="4370" y="3763"/>
                    <a:pt x="4370" y="3763"/>
                    <a:pt x="4370" y="3763"/>
                  </a:cubicBezTo>
                  <a:cubicBezTo>
                    <a:pt x="4370" y="3771"/>
                    <a:pt x="4370" y="3771"/>
                    <a:pt x="4378" y="3779"/>
                  </a:cubicBezTo>
                  <a:cubicBezTo>
                    <a:pt x="4378" y="3779"/>
                    <a:pt x="4378" y="3779"/>
                    <a:pt x="4378" y="3787"/>
                  </a:cubicBezTo>
                  <a:cubicBezTo>
                    <a:pt x="4378" y="3803"/>
                    <a:pt x="4355" y="3811"/>
                    <a:pt x="4315" y="3834"/>
                  </a:cubicBezTo>
                  <a:cubicBezTo>
                    <a:pt x="4291" y="3842"/>
                    <a:pt x="4268" y="3858"/>
                    <a:pt x="4252" y="3866"/>
                  </a:cubicBezTo>
                  <a:cubicBezTo>
                    <a:pt x="4228" y="3882"/>
                    <a:pt x="4212" y="3890"/>
                    <a:pt x="4204" y="3890"/>
                  </a:cubicBezTo>
                  <a:lnTo>
                    <a:pt x="4204" y="3882"/>
                  </a:lnTo>
                  <a:cubicBezTo>
                    <a:pt x="4204" y="3874"/>
                    <a:pt x="4212" y="3842"/>
                    <a:pt x="4236" y="3834"/>
                  </a:cubicBezTo>
                  <a:cubicBezTo>
                    <a:pt x="4252" y="3834"/>
                    <a:pt x="4260" y="3826"/>
                    <a:pt x="4260" y="3818"/>
                  </a:cubicBezTo>
                  <a:cubicBezTo>
                    <a:pt x="4260" y="3826"/>
                    <a:pt x="4260" y="3818"/>
                    <a:pt x="4252" y="3818"/>
                  </a:cubicBezTo>
                  <a:lnTo>
                    <a:pt x="4252" y="3826"/>
                  </a:lnTo>
                  <a:cubicBezTo>
                    <a:pt x="4244" y="3826"/>
                    <a:pt x="4244" y="3826"/>
                    <a:pt x="4244" y="3826"/>
                  </a:cubicBezTo>
                  <a:cubicBezTo>
                    <a:pt x="4228" y="3826"/>
                    <a:pt x="4220" y="3818"/>
                    <a:pt x="4204" y="3811"/>
                  </a:cubicBezTo>
                  <a:cubicBezTo>
                    <a:pt x="4197" y="3803"/>
                    <a:pt x="4188" y="3803"/>
                    <a:pt x="4188" y="3795"/>
                  </a:cubicBezTo>
                  <a:cubicBezTo>
                    <a:pt x="4181" y="3795"/>
                    <a:pt x="4173" y="3795"/>
                    <a:pt x="4165" y="3795"/>
                  </a:cubicBezTo>
                  <a:cubicBezTo>
                    <a:pt x="4157" y="3795"/>
                    <a:pt x="4149" y="3795"/>
                    <a:pt x="4141" y="3811"/>
                  </a:cubicBezTo>
                  <a:cubicBezTo>
                    <a:pt x="4133" y="3818"/>
                    <a:pt x="4133" y="3826"/>
                    <a:pt x="4117" y="3826"/>
                  </a:cubicBezTo>
                  <a:cubicBezTo>
                    <a:pt x="4110" y="3826"/>
                    <a:pt x="4102" y="3818"/>
                    <a:pt x="4086" y="3811"/>
                  </a:cubicBezTo>
                  <a:lnTo>
                    <a:pt x="4078" y="3811"/>
                  </a:lnTo>
                  <a:cubicBezTo>
                    <a:pt x="4054" y="3803"/>
                    <a:pt x="4054" y="3787"/>
                    <a:pt x="4054" y="3779"/>
                  </a:cubicBezTo>
                  <a:cubicBezTo>
                    <a:pt x="4054" y="3771"/>
                    <a:pt x="4046" y="3771"/>
                    <a:pt x="4046" y="3771"/>
                  </a:cubicBezTo>
                  <a:lnTo>
                    <a:pt x="4046" y="3771"/>
                  </a:lnTo>
                  <a:cubicBezTo>
                    <a:pt x="4038" y="3779"/>
                    <a:pt x="4038" y="3779"/>
                    <a:pt x="4038" y="3779"/>
                  </a:cubicBezTo>
                  <a:cubicBezTo>
                    <a:pt x="4031" y="3787"/>
                    <a:pt x="4046" y="3811"/>
                    <a:pt x="4062" y="3826"/>
                  </a:cubicBezTo>
                  <a:cubicBezTo>
                    <a:pt x="4070" y="3834"/>
                    <a:pt x="4070" y="3834"/>
                    <a:pt x="4070" y="3842"/>
                  </a:cubicBezTo>
                  <a:cubicBezTo>
                    <a:pt x="4070" y="3850"/>
                    <a:pt x="4078" y="3858"/>
                    <a:pt x="4094" y="3866"/>
                  </a:cubicBezTo>
                  <a:cubicBezTo>
                    <a:pt x="4117" y="3874"/>
                    <a:pt x="4117" y="3890"/>
                    <a:pt x="4117" y="3897"/>
                  </a:cubicBezTo>
                  <a:cubicBezTo>
                    <a:pt x="4117" y="3905"/>
                    <a:pt x="4117" y="3913"/>
                    <a:pt x="4125" y="3913"/>
                  </a:cubicBezTo>
                  <a:cubicBezTo>
                    <a:pt x="4133" y="3913"/>
                    <a:pt x="4133" y="3921"/>
                    <a:pt x="4133" y="3921"/>
                  </a:cubicBezTo>
                  <a:cubicBezTo>
                    <a:pt x="4133" y="3937"/>
                    <a:pt x="4094" y="3961"/>
                    <a:pt x="4046" y="3992"/>
                  </a:cubicBezTo>
                  <a:cubicBezTo>
                    <a:pt x="4038" y="4000"/>
                    <a:pt x="4023" y="4008"/>
                    <a:pt x="4023" y="4008"/>
                  </a:cubicBezTo>
                  <a:cubicBezTo>
                    <a:pt x="4015" y="4016"/>
                    <a:pt x="4015" y="4016"/>
                    <a:pt x="4015" y="4016"/>
                  </a:cubicBezTo>
                  <a:cubicBezTo>
                    <a:pt x="4007" y="4024"/>
                    <a:pt x="3992" y="4032"/>
                    <a:pt x="3984" y="4032"/>
                  </a:cubicBezTo>
                  <a:cubicBezTo>
                    <a:pt x="3976" y="4032"/>
                    <a:pt x="3976" y="4032"/>
                    <a:pt x="3968" y="4024"/>
                  </a:cubicBezTo>
                  <a:cubicBezTo>
                    <a:pt x="3968" y="4016"/>
                    <a:pt x="3992" y="4000"/>
                    <a:pt x="4023" y="3969"/>
                  </a:cubicBezTo>
                  <a:cubicBezTo>
                    <a:pt x="4046" y="3953"/>
                    <a:pt x="4070" y="3937"/>
                    <a:pt x="4070" y="3929"/>
                  </a:cubicBezTo>
                  <a:cubicBezTo>
                    <a:pt x="4070" y="3921"/>
                    <a:pt x="4070" y="3921"/>
                    <a:pt x="4070" y="3921"/>
                  </a:cubicBezTo>
                  <a:cubicBezTo>
                    <a:pt x="4070" y="3929"/>
                    <a:pt x="4070" y="3929"/>
                    <a:pt x="4062" y="3929"/>
                  </a:cubicBezTo>
                  <a:cubicBezTo>
                    <a:pt x="4054" y="3937"/>
                    <a:pt x="4038" y="3953"/>
                    <a:pt x="4023" y="3953"/>
                  </a:cubicBezTo>
                  <a:cubicBezTo>
                    <a:pt x="4015" y="3953"/>
                    <a:pt x="4015" y="3953"/>
                    <a:pt x="4015" y="3953"/>
                  </a:cubicBezTo>
                  <a:cubicBezTo>
                    <a:pt x="4000" y="3953"/>
                    <a:pt x="4000" y="3945"/>
                    <a:pt x="3992" y="3937"/>
                  </a:cubicBezTo>
                  <a:cubicBezTo>
                    <a:pt x="3992" y="3929"/>
                    <a:pt x="3992" y="3921"/>
                    <a:pt x="3976" y="3905"/>
                  </a:cubicBezTo>
                  <a:cubicBezTo>
                    <a:pt x="3968" y="3897"/>
                    <a:pt x="3960" y="3897"/>
                    <a:pt x="3960" y="3897"/>
                  </a:cubicBezTo>
                  <a:cubicBezTo>
                    <a:pt x="3952" y="3897"/>
                    <a:pt x="3952" y="3905"/>
                    <a:pt x="3952" y="3913"/>
                  </a:cubicBezTo>
                  <a:cubicBezTo>
                    <a:pt x="3952" y="3921"/>
                    <a:pt x="3952" y="3921"/>
                    <a:pt x="3952" y="3921"/>
                  </a:cubicBezTo>
                  <a:cubicBezTo>
                    <a:pt x="3945" y="3937"/>
                    <a:pt x="3945" y="3937"/>
                    <a:pt x="3976" y="3945"/>
                  </a:cubicBezTo>
                  <a:lnTo>
                    <a:pt x="3984" y="3953"/>
                  </a:lnTo>
                  <a:cubicBezTo>
                    <a:pt x="3992" y="3977"/>
                    <a:pt x="3929" y="4032"/>
                    <a:pt x="3929" y="4032"/>
                  </a:cubicBezTo>
                  <a:cubicBezTo>
                    <a:pt x="3921" y="4032"/>
                    <a:pt x="3913" y="4040"/>
                    <a:pt x="3913" y="4040"/>
                  </a:cubicBezTo>
                  <a:cubicBezTo>
                    <a:pt x="3905" y="4040"/>
                    <a:pt x="3905" y="4032"/>
                    <a:pt x="3897" y="4024"/>
                  </a:cubicBezTo>
                  <a:cubicBezTo>
                    <a:pt x="3889" y="4024"/>
                    <a:pt x="3889" y="4024"/>
                    <a:pt x="3889" y="4016"/>
                  </a:cubicBezTo>
                  <a:cubicBezTo>
                    <a:pt x="3881" y="4016"/>
                    <a:pt x="3874" y="4016"/>
                    <a:pt x="3874" y="4016"/>
                  </a:cubicBezTo>
                  <a:cubicBezTo>
                    <a:pt x="3865" y="4016"/>
                    <a:pt x="3858" y="4016"/>
                    <a:pt x="3850" y="4016"/>
                  </a:cubicBezTo>
                  <a:cubicBezTo>
                    <a:pt x="3842" y="4024"/>
                    <a:pt x="3834" y="4024"/>
                    <a:pt x="3826" y="4024"/>
                  </a:cubicBezTo>
                  <a:cubicBezTo>
                    <a:pt x="3818" y="4024"/>
                    <a:pt x="3818" y="4024"/>
                    <a:pt x="3810" y="4032"/>
                  </a:cubicBezTo>
                  <a:cubicBezTo>
                    <a:pt x="3810" y="4040"/>
                    <a:pt x="3810" y="4048"/>
                    <a:pt x="3810" y="4064"/>
                  </a:cubicBezTo>
                  <a:cubicBezTo>
                    <a:pt x="3810" y="4071"/>
                    <a:pt x="3810" y="4071"/>
                    <a:pt x="3810" y="4071"/>
                  </a:cubicBezTo>
                  <a:cubicBezTo>
                    <a:pt x="3818" y="4071"/>
                    <a:pt x="3818" y="4064"/>
                    <a:pt x="3826" y="4064"/>
                  </a:cubicBezTo>
                  <a:cubicBezTo>
                    <a:pt x="3834" y="4055"/>
                    <a:pt x="3842" y="4048"/>
                    <a:pt x="3858" y="4048"/>
                  </a:cubicBezTo>
                  <a:cubicBezTo>
                    <a:pt x="3858" y="4048"/>
                    <a:pt x="3865" y="4048"/>
                    <a:pt x="3865" y="4055"/>
                  </a:cubicBezTo>
                  <a:cubicBezTo>
                    <a:pt x="3874" y="4064"/>
                    <a:pt x="3850" y="4087"/>
                    <a:pt x="3826" y="4127"/>
                  </a:cubicBezTo>
                  <a:cubicBezTo>
                    <a:pt x="3818" y="4142"/>
                    <a:pt x="3818" y="4150"/>
                    <a:pt x="3810" y="4158"/>
                  </a:cubicBezTo>
                  <a:lnTo>
                    <a:pt x="3802" y="4166"/>
                  </a:lnTo>
                  <a:cubicBezTo>
                    <a:pt x="3794" y="4182"/>
                    <a:pt x="3794" y="4182"/>
                    <a:pt x="3786" y="4182"/>
                  </a:cubicBezTo>
                  <a:lnTo>
                    <a:pt x="3778" y="4182"/>
                  </a:lnTo>
                  <a:lnTo>
                    <a:pt x="3778" y="4182"/>
                  </a:lnTo>
                  <a:cubicBezTo>
                    <a:pt x="3763" y="4182"/>
                    <a:pt x="3763" y="4174"/>
                    <a:pt x="3755" y="4166"/>
                  </a:cubicBezTo>
                  <a:cubicBezTo>
                    <a:pt x="3755" y="4158"/>
                    <a:pt x="3755" y="4158"/>
                    <a:pt x="3747" y="4150"/>
                  </a:cubicBezTo>
                  <a:lnTo>
                    <a:pt x="3739" y="4150"/>
                  </a:lnTo>
                  <a:cubicBezTo>
                    <a:pt x="3731" y="4150"/>
                    <a:pt x="3723" y="4150"/>
                    <a:pt x="3715" y="4150"/>
                  </a:cubicBezTo>
                  <a:cubicBezTo>
                    <a:pt x="3707" y="4150"/>
                    <a:pt x="3699" y="4150"/>
                    <a:pt x="3692" y="4150"/>
                  </a:cubicBezTo>
                  <a:cubicBezTo>
                    <a:pt x="3684" y="4150"/>
                    <a:pt x="3684" y="4158"/>
                    <a:pt x="3684" y="4158"/>
                  </a:cubicBezTo>
                  <a:lnTo>
                    <a:pt x="3684" y="4158"/>
                  </a:lnTo>
                  <a:cubicBezTo>
                    <a:pt x="3684" y="4166"/>
                    <a:pt x="3684" y="4174"/>
                    <a:pt x="3684" y="4182"/>
                  </a:cubicBezTo>
                  <a:cubicBezTo>
                    <a:pt x="3684" y="4190"/>
                    <a:pt x="3692" y="4190"/>
                    <a:pt x="3699" y="4198"/>
                  </a:cubicBezTo>
                  <a:cubicBezTo>
                    <a:pt x="3715" y="4198"/>
                    <a:pt x="3723" y="4206"/>
                    <a:pt x="3731" y="4214"/>
                  </a:cubicBezTo>
                  <a:cubicBezTo>
                    <a:pt x="3739" y="4214"/>
                    <a:pt x="3739" y="4214"/>
                    <a:pt x="3739" y="4214"/>
                  </a:cubicBezTo>
                  <a:cubicBezTo>
                    <a:pt x="3755" y="4230"/>
                    <a:pt x="3755" y="4230"/>
                    <a:pt x="3755" y="4245"/>
                  </a:cubicBezTo>
                  <a:cubicBezTo>
                    <a:pt x="3755" y="4253"/>
                    <a:pt x="3755" y="4261"/>
                    <a:pt x="3755" y="4261"/>
                  </a:cubicBezTo>
                  <a:cubicBezTo>
                    <a:pt x="3755" y="4277"/>
                    <a:pt x="3755" y="4285"/>
                    <a:pt x="3755" y="4285"/>
                  </a:cubicBezTo>
                  <a:cubicBezTo>
                    <a:pt x="3755" y="4293"/>
                    <a:pt x="3755" y="4293"/>
                    <a:pt x="3763" y="4293"/>
                  </a:cubicBezTo>
                  <a:lnTo>
                    <a:pt x="3763" y="4285"/>
                  </a:lnTo>
                  <a:cubicBezTo>
                    <a:pt x="3771" y="4285"/>
                    <a:pt x="3778" y="4261"/>
                    <a:pt x="3778" y="4237"/>
                  </a:cubicBezTo>
                  <a:cubicBezTo>
                    <a:pt x="3778" y="4222"/>
                    <a:pt x="3786" y="4214"/>
                    <a:pt x="3802" y="4198"/>
                  </a:cubicBezTo>
                  <a:lnTo>
                    <a:pt x="3810" y="4190"/>
                  </a:lnTo>
                  <a:cubicBezTo>
                    <a:pt x="3818" y="4182"/>
                    <a:pt x="3818" y="4182"/>
                    <a:pt x="3826" y="4182"/>
                  </a:cubicBezTo>
                  <a:lnTo>
                    <a:pt x="3834" y="4182"/>
                  </a:lnTo>
                  <a:cubicBezTo>
                    <a:pt x="3834" y="4190"/>
                    <a:pt x="3834" y="4214"/>
                    <a:pt x="3826" y="4230"/>
                  </a:cubicBezTo>
                  <a:cubicBezTo>
                    <a:pt x="3810" y="4253"/>
                    <a:pt x="3747" y="4372"/>
                    <a:pt x="3747" y="4395"/>
                  </a:cubicBezTo>
                  <a:cubicBezTo>
                    <a:pt x="3747" y="4403"/>
                    <a:pt x="3747" y="4411"/>
                    <a:pt x="3747" y="4411"/>
                  </a:cubicBezTo>
                  <a:cubicBezTo>
                    <a:pt x="3747" y="4427"/>
                    <a:pt x="3739" y="4435"/>
                    <a:pt x="3723" y="4443"/>
                  </a:cubicBezTo>
                  <a:lnTo>
                    <a:pt x="3715" y="4435"/>
                  </a:lnTo>
                  <a:cubicBezTo>
                    <a:pt x="3715" y="4435"/>
                    <a:pt x="3715" y="4427"/>
                    <a:pt x="3715" y="4411"/>
                  </a:cubicBezTo>
                  <a:cubicBezTo>
                    <a:pt x="3715" y="4403"/>
                    <a:pt x="3723" y="4395"/>
                    <a:pt x="3715" y="4395"/>
                  </a:cubicBezTo>
                  <a:lnTo>
                    <a:pt x="3715" y="4395"/>
                  </a:lnTo>
                  <a:lnTo>
                    <a:pt x="3715" y="4395"/>
                  </a:lnTo>
                  <a:cubicBezTo>
                    <a:pt x="3715" y="4403"/>
                    <a:pt x="3707" y="4411"/>
                    <a:pt x="3699" y="4419"/>
                  </a:cubicBezTo>
                  <a:cubicBezTo>
                    <a:pt x="3692" y="4419"/>
                    <a:pt x="3692" y="4427"/>
                    <a:pt x="3684" y="4427"/>
                  </a:cubicBezTo>
                  <a:cubicBezTo>
                    <a:pt x="3676" y="4427"/>
                    <a:pt x="3676" y="4419"/>
                    <a:pt x="3668" y="4419"/>
                  </a:cubicBezTo>
                  <a:cubicBezTo>
                    <a:pt x="3660" y="4419"/>
                    <a:pt x="3660" y="4419"/>
                    <a:pt x="3660" y="4411"/>
                  </a:cubicBezTo>
                  <a:cubicBezTo>
                    <a:pt x="3644" y="4411"/>
                    <a:pt x="3628" y="4403"/>
                    <a:pt x="3605" y="4403"/>
                  </a:cubicBezTo>
                  <a:cubicBezTo>
                    <a:pt x="3597" y="4403"/>
                    <a:pt x="3589" y="4403"/>
                    <a:pt x="3581" y="4411"/>
                  </a:cubicBezTo>
                  <a:lnTo>
                    <a:pt x="3581" y="4411"/>
                  </a:lnTo>
                  <a:cubicBezTo>
                    <a:pt x="3581" y="4419"/>
                    <a:pt x="3581" y="4419"/>
                    <a:pt x="3589" y="4427"/>
                  </a:cubicBezTo>
                  <a:cubicBezTo>
                    <a:pt x="3597" y="4427"/>
                    <a:pt x="3597" y="4435"/>
                    <a:pt x="3605" y="4435"/>
                  </a:cubicBezTo>
                  <a:cubicBezTo>
                    <a:pt x="3612" y="4443"/>
                    <a:pt x="3612" y="4443"/>
                    <a:pt x="3621" y="4443"/>
                  </a:cubicBezTo>
                  <a:cubicBezTo>
                    <a:pt x="3621" y="4443"/>
                    <a:pt x="3628" y="4443"/>
                    <a:pt x="3636" y="4443"/>
                  </a:cubicBezTo>
                  <a:cubicBezTo>
                    <a:pt x="3636" y="4443"/>
                    <a:pt x="3644" y="4435"/>
                    <a:pt x="3652" y="4435"/>
                  </a:cubicBezTo>
                  <a:cubicBezTo>
                    <a:pt x="3684" y="4435"/>
                    <a:pt x="3692" y="4443"/>
                    <a:pt x="3699" y="4459"/>
                  </a:cubicBezTo>
                  <a:cubicBezTo>
                    <a:pt x="3707" y="4475"/>
                    <a:pt x="3715" y="4475"/>
                    <a:pt x="3715" y="4490"/>
                  </a:cubicBezTo>
                  <a:cubicBezTo>
                    <a:pt x="3715" y="4490"/>
                    <a:pt x="3715" y="4498"/>
                    <a:pt x="3715" y="4506"/>
                  </a:cubicBezTo>
                  <a:cubicBezTo>
                    <a:pt x="3715" y="4514"/>
                    <a:pt x="3723" y="4514"/>
                    <a:pt x="3723" y="4522"/>
                  </a:cubicBezTo>
                  <a:cubicBezTo>
                    <a:pt x="3723" y="4538"/>
                    <a:pt x="3731" y="4554"/>
                    <a:pt x="3731" y="4585"/>
                  </a:cubicBezTo>
                  <a:cubicBezTo>
                    <a:pt x="3731" y="4617"/>
                    <a:pt x="3739" y="4633"/>
                    <a:pt x="3747" y="4672"/>
                  </a:cubicBezTo>
                  <a:cubicBezTo>
                    <a:pt x="3755" y="4680"/>
                    <a:pt x="3755" y="4696"/>
                    <a:pt x="3763" y="4720"/>
                  </a:cubicBezTo>
                  <a:cubicBezTo>
                    <a:pt x="3778" y="4759"/>
                    <a:pt x="3786" y="4807"/>
                    <a:pt x="3794" y="4838"/>
                  </a:cubicBezTo>
                  <a:cubicBezTo>
                    <a:pt x="3794" y="4862"/>
                    <a:pt x="3802" y="4878"/>
                    <a:pt x="3802" y="4894"/>
                  </a:cubicBezTo>
                  <a:cubicBezTo>
                    <a:pt x="3810" y="4925"/>
                    <a:pt x="3810" y="4933"/>
                    <a:pt x="3802" y="4949"/>
                  </a:cubicBezTo>
                  <a:lnTo>
                    <a:pt x="3802" y="4949"/>
                  </a:lnTo>
                  <a:cubicBezTo>
                    <a:pt x="3802" y="4957"/>
                    <a:pt x="3794" y="4957"/>
                    <a:pt x="3794" y="4957"/>
                  </a:cubicBezTo>
                  <a:lnTo>
                    <a:pt x="3794" y="4957"/>
                  </a:lnTo>
                  <a:cubicBezTo>
                    <a:pt x="3786" y="4949"/>
                    <a:pt x="3778" y="4909"/>
                    <a:pt x="3778" y="4886"/>
                  </a:cubicBezTo>
                  <a:cubicBezTo>
                    <a:pt x="3778" y="4870"/>
                    <a:pt x="3747" y="4775"/>
                    <a:pt x="3731" y="4759"/>
                  </a:cubicBezTo>
                  <a:cubicBezTo>
                    <a:pt x="3715" y="4735"/>
                    <a:pt x="3699" y="4601"/>
                    <a:pt x="3699" y="4561"/>
                  </a:cubicBezTo>
                  <a:cubicBezTo>
                    <a:pt x="3699" y="4538"/>
                    <a:pt x="3699" y="4522"/>
                    <a:pt x="3692" y="4514"/>
                  </a:cubicBezTo>
                  <a:cubicBezTo>
                    <a:pt x="3692" y="4530"/>
                    <a:pt x="3684" y="4554"/>
                    <a:pt x="3660" y="4561"/>
                  </a:cubicBezTo>
                  <a:cubicBezTo>
                    <a:pt x="3636" y="4570"/>
                    <a:pt x="3636" y="4577"/>
                    <a:pt x="3644" y="4601"/>
                  </a:cubicBezTo>
                  <a:cubicBezTo>
                    <a:pt x="3644" y="4609"/>
                    <a:pt x="3652" y="4609"/>
                    <a:pt x="3652" y="4617"/>
                  </a:cubicBezTo>
                  <a:cubicBezTo>
                    <a:pt x="3660" y="4625"/>
                    <a:pt x="3668" y="4625"/>
                    <a:pt x="3660" y="4641"/>
                  </a:cubicBezTo>
                  <a:cubicBezTo>
                    <a:pt x="3660" y="4656"/>
                    <a:pt x="3668" y="4664"/>
                    <a:pt x="3684" y="4680"/>
                  </a:cubicBezTo>
                  <a:cubicBezTo>
                    <a:pt x="3684" y="4688"/>
                    <a:pt x="3692" y="4696"/>
                    <a:pt x="3692" y="4704"/>
                  </a:cubicBezTo>
                  <a:cubicBezTo>
                    <a:pt x="3707" y="4720"/>
                    <a:pt x="3707" y="4743"/>
                    <a:pt x="3699" y="4767"/>
                  </a:cubicBezTo>
                  <a:cubicBezTo>
                    <a:pt x="3699" y="4783"/>
                    <a:pt x="3699" y="4799"/>
                    <a:pt x="3699" y="4822"/>
                  </a:cubicBezTo>
                  <a:cubicBezTo>
                    <a:pt x="3699" y="4846"/>
                    <a:pt x="3707" y="4854"/>
                    <a:pt x="3715" y="4862"/>
                  </a:cubicBezTo>
                  <a:cubicBezTo>
                    <a:pt x="3723" y="4878"/>
                    <a:pt x="3731" y="4886"/>
                    <a:pt x="3739" y="4909"/>
                  </a:cubicBezTo>
                  <a:cubicBezTo>
                    <a:pt x="3739" y="4941"/>
                    <a:pt x="3747" y="4949"/>
                    <a:pt x="3755" y="4957"/>
                  </a:cubicBezTo>
                  <a:cubicBezTo>
                    <a:pt x="3755" y="4965"/>
                    <a:pt x="3763" y="4972"/>
                    <a:pt x="3771" y="4981"/>
                  </a:cubicBezTo>
                  <a:cubicBezTo>
                    <a:pt x="3778" y="5004"/>
                    <a:pt x="3778" y="5012"/>
                    <a:pt x="3771" y="5020"/>
                  </a:cubicBezTo>
                  <a:cubicBezTo>
                    <a:pt x="3771" y="5028"/>
                    <a:pt x="3763" y="5028"/>
                    <a:pt x="3771" y="5036"/>
                  </a:cubicBezTo>
                  <a:lnTo>
                    <a:pt x="3771" y="5036"/>
                  </a:lnTo>
                  <a:cubicBezTo>
                    <a:pt x="3771" y="5036"/>
                    <a:pt x="3771" y="5036"/>
                    <a:pt x="3778" y="5028"/>
                  </a:cubicBezTo>
                  <a:cubicBezTo>
                    <a:pt x="3778" y="5028"/>
                    <a:pt x="3778" y="5020"/>
                    <a:pt x="3786" y="5012"/>
                  </a:cubicBezTo>
                  <a:lnTo>
                    <a:pt x="3786" y="5012"/>
                  </a:lnTo>
                  <a:cubicBezTo>
                    <a:pt x="3786" y="5004"/>
                    <a:pt x="3794" y="5004"/>
                    <a:pt x="3794" y="5004"/>
                  </a:cubicBezTo>
                  <a:cubicBezTo>
                    <a:pt x="3802" y="5004"/>
                    <a:pt x="3810" y="5012"/>
                    <a:pt x="3818" y="5044"/>
                  </a:cubicBezTo>
                  <a:cubicBezTo>
                    <a:pt x="3818" y="5044"/>
                    <a:pt x="3818" y="5044"/>
                    <a:pt x="3818" y="5052"/>
                  </a:cubicBezTo>
                  <a:cubicBezTo>
                    <a:pt x="3818" y="5060"/>
                    <a:pt x="3818" y="5060"/>
                    <a:pt x="3818" y="5060"/>
                  </a:cubicBezTo>
                  <a:cubicBezTo>
                    <a:pt x="3810" y="5052"/>
                    <a:pt x="3810" y="5052"/>
                    <a:pt x="3810" y="5052"/>
                  </a:cubicBezTo>
                  <a:cubicBezTo>
                    <a:pt x="3810" y="5052"/>
                    <a:pt x="3802" y="5052"/>
                    <a:pt x="3794" y="5052"/>
                  </a:cubicBezTo>
                  <a:lnTo>
                    <a:pt x="3794" y="5052"/>
                  </a:lnTo>
                  <a:cubicBezTo>
                    <a:pt x="3786" y="5060"/>
                    <a:pt x="3763" y="5075"/>
                    <a:pt x="3755" y="5083"/>
                  </a:cubicBezTo>
                  <a:cubicBezTo>
                    <a:pt x="3755" y="5083"/>
                    <a:pt x="3755" y="5091"/>
                    <a:pt x="3755" y="5099"/>
                  </a:cubicBezTo>
                  <a:cubicBezTo>
                    <a:pt x="3747" y="5107"/>
                    <a:pt x="3739" y="5115"/>
                    <a:pt x="3731" y="5123"/>
                  </a:cubicBezTo>
                  <a:cubicBezTo>
                    <a:pt x="3723" y="5123"/>
                    <a:pt x="3715" y="5123"/>
                    <a:pt x="3715" y="5123"/>
                  </a:cubicBezTo>
                  <a:close/>
                  <a:moveTo>
                    <a:pt x="3518" y="4972"/>
                  </a:moveTo>
                  <a:lnTo>
                    <a:pt x="3518" y="4972"/>
                  </a:lnTo>
                  <a:cubicBezTo>
                    <a:pt x="3541" y="4972"/>
                    <a:pt x="3565" y="4988"/>
                    <a:pt x="3589" y="5004"/>
                  </a:cubicBezTo>
                  <a:cubicBezTo>
                    <a:pt x="3597" y="5012"/>
                    <a:pt x="3612" y="5020"/>
                    <a:pt x="3621" y="5020"/>
                  </a:cubicBezTo>
                  <a:cubicBezTo>
                    <a:pt x="3644" y="5036"/>
                    <a:pt x="3660" y="5060"/>
                    <a:pt x="3676" y="5075"/>
                  </a:cubicBezTo>
                  <a:cubicBezTo>
                    <a:pt x="3684" y="5083"/>
                    <a:pt x="3684" y="5083"/>
                    <a:pt x="3692" y="5091"/>
                  </a:cubicBezTo>
                  <a:cubicBezTo>
                    <a:pt x="3699" y="5099"/>
                    <a:pt x="3699" y="5107"/>
                    <a:pt x="3707" y="5107"/>
                  </a:cubicBezTo>
                  <a:cubicBezTo>
                    <a:pt x="3707" y="5115"/>
                    <a:pt x="3707" y="5115"/>
                    <a:pt x="3715" y="5115"/>
                  </a:cubicBezTo>
                  <a:lnTo>
                    <a:pt x="3723" y="5115"/>
                  </a:lnTo>
                  <a:cubicBezTo>
                    <a:pt x="3739" y="5107"/>
                    <a:pt x="3739" y="5107"/>
                    <a:pt x="3747" y="5099"/>
                  </a:cubicBezTo>
                  <a:cubicBezTo>
                    <a:pt x="3747" y="5091"/>
                    <a:pt x="3747" y="5083"/>
                    <a:pt x="3747" y="5083"/>
                  </a:cubicBezTo>
                  <a:cubicBezTo>
                    <a:pt x="3747" y="5075"/>
                    <a:pt x="3747" y="5075"/>
                    <a:pt x="3747" y="5075"/>
                  </a:cubicBezTo>
                  <a:lnTo>
                    <a:pt x="3747" y="5075"/>
                  </a:lnTo>
                  <a:cubicBezTo>
                    <a:pt x="3755" y="5075"/>
                    <a:pt x="3778" y="5060"/>
                    <a:pt x="3786" y="5052"/>
                  </a:cubicBezTo>
                  <a:cubicBezTo>
                    <a:pt x="3786" y="5044"/>
                    <a:pt x="3794" y="5044"/>
                    <a:pt x="3794" y="5044"/>
                  </a:cubicBezTo>
                  <a:cubicBezTo>
                    <a:pt x="3802" y="5044"/>
                    <a:pt x="3802" y="5044"/>
                    <a:pt x="3810" y="5044"/>
                  </a:cubicBezTo>
                  <a:cubicBezTo>
                    <a:pt x="3802" y="5012"/>
                    <a:pt x="3794" y="5012"/>
                    <a:pt x="3794" y="5012"/>
                  </a:cubicBezTo>
                  <a:lnTo>
                    <a:pt x="3794" y="5012"/>
                  </a:lnTo>
                  <a:cubicBezTo>
                    <a:pt x="3786" y="5020"/>
                    <a:pt x="3786" y="5020"/>
                    <a:pt x="3786" y="5020"/>
                  </a:cubicBezTo>
                  <a:cubicBezTo>
                    <a:pt x="3786" y="5020"/>
                    <a:pt x="3786" y="5028"/>
                    <a:pt x="3778" y="5036"/>
                  </a:cubicBezTo>
                  <a:cubicBezTo>
                    <a:pt x="3778" y="5044"/>
                    <a:pt x="3778" y="5044"/>
                    <a:pt x="3771" y="5044"/>
                  </a:cubicBezTo>
                  <a:cubicBezTo>
                    <a:pt x="3771" y="5044"/>
                    <a:pt x="3763" y="5044"/>
                    <a:pt x="3763" y="5036"/>
                  </a:cubicBezTo>
                  <a:cubicBezTo>
                    <a:pt x="3755" y="5028"/>
                    <a:pt x="3763" y="5028"/>
                    <a:pt x="3763" y="5020"/>
                  </a:cubicBezTo>
                  <a:cubicBezTo>
                    <a:pt x="3771" y="5012"/>
                    <a:pt x="3771" y="5004"/>
                    <a:pt x="3763" y="4981"/>
                  </a:cubicBezTo>
                  <a:cubicBezTo>
                    <a:pt x="3755" y="4972"/>
                    <a:pt x="3755" y="4972"/>
                    <a:pt x="3747" y="4965"/>
                  </a:cubicBezTo>
                  <a:cubicBezTo>
                    <a:pt x="3739" y="4949"/>
                    <a:pt x="3731" y="4949"/>
                    <a:pt x="3731" y="4909"/>
                  </a:cubicBezTo>
                  <a:cubicBezTo>
                    <a:pt x="3723" y="4886"/>
                    <a:pt x="3715" y="4878"/>
                    <a:pt x="3707" y="4870"/>
                  </a:cubicBezTo>
                  <a:cubicBezTo>
                    <a:pt x="3699" y="4862"/>
                    <a:pt x="3692" y="4854"/>
                    <a:pt x="3692" y="4822"/>
                  </a:cubicBezTo>
                  <a:cubicBezTo>
                    <a:pt x="3692" y="4799"/>
                    <a:pt x="3692" y="4783"/>
                    <a:pt x="3692" y="4767"/>
                  </a:cubicBezTo>
                  <a:cubicBezTo>
                    <a:pt x="3699" y="4743"/>
                    <a:pt x="3699" y="4728"/>
                    <a:pt x="3692" y="4704"/>
                  </a:cubicBezTo>
                  <a:cubicBezTo>
                    <a:pt x="3684" y="4704"/>
                    <a:pt x="3676" y="4696"/>
                    <a:pt x="3676" y="4688"/>
                  </a:cubicBezTo>
                  <a:cubicBezTo>
                    <a:pt x="3660" y="4672"/>
                    <a:pt x="3652" y="4656"/>
                    <a:pt x="3652" y="4641"/>
                  </a:cubicBezTo>
                  <a:cubicBezTo>
                    <a:pt x="3660" y="4625"/>
                    <a:pt x="3652" y="4625"/>
                    <a:pt x="3652" y="4617"/>
                  </a:cubicBezTo>
                  <a:cubicBezTo>
                    <a:pt x="3644" y="4617"/>
                    <a:pt x="3644" y="4609"/>
                    <a:pt x="3636" y="4601"/>
                  </a:cubicBezTo>
                  <a:cubicBezTo>
                    <a:pt x="3628" y="4577"/>
                    <a:pt x="3628" y="4570"/>
                    <a:pt x="3660" y="4554"/>
                  </a:cubicBezTo>
                  <a:cubicBezTo>
                    <a:pt x="3684" y="4546"/>
                    <a:pt x="3684" y="4530"/>
                    <a:pt x="3684" y="4514"/>
                  </a:cubicBezTo>
                  <a:lnTo>
                    <a:pt x="3684" y="4506"/>
                  </a:lnTo>
                  <a:cubicBezTo>
                    <a:pt x="3684" y="4506"/>
                    <a:pt x="3684" y="4506"/>
                    <a:pt x="3692" y="4506"/>
                  </a:cubicBezTo>
                  <a:cubicBezTo>
                    <a:pt x="3699" y="4506"/>
                    <a:pt x="3707" y="4530"/>
                    <a:pt x="3707" y="4561"/>
                  </a:cubicBezTo>
                  <a:cubicBezTo>
                    <a:pt x="3707" y="4601"/>
                    <a:pt x="3723" y="4735"/>
                    <a:pt x="3739" y="4751"/>
                  </a:cubicBezTo>
                  <a:cubicBezTo>
                    <a:pt x="3755" y="4775"/>
                    <a:pt x="3786" y="4862"/>
                    <a:pt x="3786" y="4886"/>
                  </a:cubicBezTo>
                  <a:cubicBezTo>
                    <a:pt x="3786" y="4909"/>
                    <a:pt x="3794" y="4941"/>
                    <a:pt x="3794" y="4949"/>
                  </a:cubicBezTo>
                  <a:lnTo>
                    <a:pt x="3794" y="4949"/>
                  </a:lnTo>
                  <a:cubicBezTo>
                    <a:pt x="3794" y="4949"/>
                    <a:pt x="3794" y="4941"/>
                    <a:pt x="3802" y="4941"/>
                  </a:cubicBezTo>
                  <a:cubicBezTo>
                    <a:pt x="3802" y="4933"/>
                    <a:pt x="3802" y="4933"/>
                    <a:pt x="3794" y="4894"/>
                  </a:cubicBezTo>
                  <a:cubicBezTo>
                    <a:pt x="3794" y="4878"/>
                    <a:pt x="3786" y="4862"/>
                    <a:pt x="3786" y="4846"/>
                  </a:cubicBezTo>
                  <a:cubicBezTo>
                    <a:pt x="3778" y="4807"/>
                    <a:pt x="3771" y="4759"/>
                    <a:pt x="3755" y="4720"/>
                  </a:cubicBezTo>
                  <a:cubicBezTo>
                    <a:pt x="3755" y="4704"/>
                    <a:pt x="3747" y="4688"/>
                    <a:pt x="3739" y="4672"/>
                  </a:cubicBezTo>
                  <a:cubicBezTo>
                    <a:pt x="3731" y="4641"/>
                    <a:pt x="3723" y="4617"/>
                    <a:pt x="3723" y="4585"/>
                  </a:cubicBezTo>
                  <a:cubicBezTo>
                    <a:pt x="3723" y="4561"/>
                    <a:pt x="3715" y="4538"/>
                    <a:pt x="3715" y="4522"/>
                  </a:cubicBezTo>
                  <a:cubicBezTo>
                    <a:pt x="3715" y="4514"/>
                    <a:pt x="3707" y="4514"/>
                    <a:pt x="3707" y="4506"/>
                  </a:cubicBezTo>
                  <a:cubicBezTo>
                    <a:pt x="3707" y="4498"/>
                    <a:pt x="3707" y="4498"/>
                    <a:pt x="3707" y="4490"/>
                  </a:cubicBezTo>
                  <a:cubicBezTo>
                    <a:pt x="3707" y="4482"/>
                    <a:pt x="3699" y="4475"/>
                    <a:pt x="3699" y="4467"/>
                  </a:cubicBezTo>
                  <a:cubicBezTo>
                    <a:pt x="3684" y="4451"/>
                    <a:pt x="3676" y="4443"/>
                    <a:pt x="3652" y="4443"/>
                  </a:cubicBezTo>
                  <a:cubicBezTo>
                    <a:pt x="3644" y="4443"/>
                    <a:pt x="3644" y="4443"/>
                    <a:pt x="3636" y="4451"/>
                  </a:cubicBezTo>
                  <a:cubicBezTo>
                    <a:pt x="3628" y="4451"/>
                    <a:pt x="3628" y="4451"/>
                    <a:pt x="3621" y="4451"/>
                  </a:cubicBezTo>
                  <a:cubicBezTo>
                    <a:pt x="3612" y="4451"/>
                    <a:pt x="3605" y="4451"/>
                    <a:pt x="3597" y="4443"/>
                  </a:cubicBezTo>
                  <a:cubicBezTo>
                    <a:pt x="3597" y="4435"/>
                    <a:pt x="3589" y="4435"/>
                    <a:pt x="3581" y="4427"/>
                  </a:cubicBezTo>
                  <a:cubicBezTo>
                    <a:pt x="3581" y="4427"/>
                    <a:pt x="3573" y="4419"/>
                    <a:pt x="3573" y="4411"/>
                  </a:cubicBezTo>
                  <a:cubicBezTo>
                    <a:pt x="3573" y="4411"/>
                    <a:pt x="3573" y="4403"/>
                    <a:pt x="3581" y="4403"/>
                  </a:cubicBezTo>
                  <a:cubicBezTo>
                    <a:pt x="3589" y="4395"/>
                    <a:pt x="3597" y="4395"/>
                    <a:pt x="3605" y="4395"/>
                  </a:cubicBezTo>
                  <a:cubicBezTo>
                    <a:pt x="3621" y="4395"/>
                    <a:pt x="3644" y="4403"/>
                    <a:pt x="3660" y="4403"/>
                  </a:cubicBezTo>
                  <a:cubicBezTo>
                    <a:pt x="3660" y="4411"/>
                    <a:pt x="3668" y="4411"/>
                    <a:pt x="3668" y="4411"/>
                  </a:cubicBezTo>
                  <a:cubicBezTo>
                    <a:pt x="3684" y="4419"/>
                    <a:pt x="3684" y="4419"/>
                    <a:pt x="3699" y="4411"/>
                  </a:cubicBezTo>
                  <a:cubicBezTo>
                    <a:pt x="3699" y="4403"/>
                    <a:pt x="3707" y="4395"/>
                    <a:pt x="3707" y="4395"/>
                  </a:cubicBezTo>
                  <a:cubicBezTo>
                    <a:pt x="3715" y="4388"/>
                    <a:pt x="3715" y="4380"/>
                    <a:pt x="3715" y="4380"/>
                  </a:cubicBezTo>
                  <a:cubicBezTo>
                    <a:pt x="3723" y="4380"/>
                    <a:pt x="3723" y="4388"/>
                    <a:pt x="3723" y="4388"/>
                  </a:cubicBezTo>
                  <a:cubicBezTo>
                    <a:pt x="3731" y="4395"/>
                    <a:pt x="3723" y="4411"/>
                    <a:pt x="3723" y="4419"/>
                  </a:cubicBezTo>
                  <a:cubicBezTo>
                    <a:pt x="3723" y="4419"/>
                    <a:pt x="3723" y="4427"/>
                    <a:pt x="3723" y="4435"/>
                  </a:cubicBezTo>
                  <a:lnTo>
                    <a:pt x="3723" y="4435"/>
                  </a:lnTo>
                  <a:cubicBezTo>
                    <a:pt x="3739" y="4427"/>
                    <a:pt x="3739" y="4427"/>
                    <a:pt x="3739" y="4411"/>
                  </a:cubicBezTo>
                  <a:cubicBezTo>
                    <a:pt x="3739" y="4411"/>
                    <a:pt x="3739" y="4403"/>
                    <a:pt x="3739" y="4395"/>
                  </a:cubicBezTo>
                  <a:cubicBezTo>
                    <a:pt x="3747" y="4372"/>
                    <a:pt x="3802" y="4253"/>
                    <a:pt x="3818" y="4222"/>
                  </a:cubicBezTo>
                  <a:cubicBezTo>
                    <a:pt x="3826" y="4206"/>
                    <a:pt x="3826" y="4190"/>
                    <a:pt x="3826" y="4190"/>
                  </a:cubicBezTo>
                  <a:lnTo>
                    <a:pt x="3826" y="4190"/>
                  </a:lnTo>
                  <a:cubicBezTo>
                    <a:pt x="3826" y="4190"/>
                    <a:pt x="3826" y="4190"/>
                    <a:pt x="3818" y="4190"/>
                  </a:cubicBezTo>
                  <a:cubicBezTo>
                    <a:pt x="3818" y="4198"/>
                    <a:pt x="3810" y="4198"/>
                    <a:pt x="3810" y="4206"/>
                  </a:cubicBezTo>
                  <a:cubicBezTo>
                    <a:pt x="3794" y="4214"/>
                    <a:pt x="3786" y="4222"/>
                    <a:pt x="3786" y="4237"/>
                  </a:cubicBezTo>
                  <a:cubicBezTo>
                    <a:pt x="3786" y="4261"/>
                    <a:pt x="3778" y="4285"/>
                    <a:pt x="3771" y="4293"/>
                  </a:cubicBezTo>
                  <a:cubicBezTo>
                    <a:pt x="3763" y="4293"/>
                    <a:pt x="3763" y="4301"/>
                    <a:pt x="3763" y="4301"/>
                  </a:cubicBezTo>
                  <a:cubicBezTo>
                    <a:pt x="3755" y="4301"/>
                    <a:pt x="3755" y="4293"/>
                    <a:pt x="3747" y="4285"/>
                  </a:cubicBezTo>
                  <a:cubicBezTo>
                    <a:pt x="3747" y="4285"/>
                    <a:pt x="3747" y="4277"/>
                    <a:pt x="3747" y="4261"/>
                  </a:cubicBezTo>
                  <a:cubicBezTo>
                    <a:pt x="3747" y="4261"/>
                    <a:pt x="3747" y="4253"/>
                    <a:pt x="3747" y="4245"/>
                  </a:cubicBezTo>
                  <a:cubicBezTo>
                    <a:pt x="3747" y="4237"/>
                    <a:pt x="3747" y="4237"/>
                    <a:pt x="3731" y="4222"/>
                  </a:cubicBezTo>
                  <a:lnTo>
                    <a:pt x="3731" y="4222"/>
                  </a:lnTo>
                  <a:cubicBezTo>
                    <a:pt x="3723" y="4206"/>
                    <a:pt x="3707" y="4206"/>
                    <a:pt x="3699" y="4206"/>
                  </a:cubicBezTo>
                  <a:cubicBezTo>
                    <a:pt x="3692" y="4198"/>
                    <a:pt x="3684" y="4198"/>
                    <a:pt x="3684" y="4182"/>
                  </a:cubicBezTo>
                  <a:cubicBezTo>
                    <a:pt x="3684" y="4174"/>
                    <a:pt x="3676" y="4166"/>
                    <a:pt x="3676" y="4166"/>
                  </a:cubicBezTo>
                  <a:cubicBezTo>
                    <a:pt x="3676" y="4158"/>
                    <a:pt x="3676" y="4158"/>
                    <a:pt x="3676" y="4150"/>
                  </a:cubicBezTo>
                  <a:cubicBezTo>
                    <a:pt x="3676" y="4150"/>
                    <a:pt x="3684" y="4142"/>
                    <a:pt x="3692" y="4142"/>
                  </a:cubicBezTo>
                  <a:cubicBezTo>
                    <a:pt x="3699" y="4142"/>
                    <a:pt x="3707" y="4142"/>
                    <a:pt x="3715" y="4142"/>
                  </a:cubicBezTo>
                  <a:cubicBezTo>
                    <a:pt x="3723" y="4142"/>
                    <a:pt x="3731" y="4142"/>
                    <a:pt x="3739" y="4142"/>
                  </a:cubicBezTo>
                  <a:cubicBezTo>
                    <a:pt x="3747" y="4142"/>
                    <a:pt x="3747" y="4142"/>
                    <a:pt x="3755" y="4150"/>
                  </a:cubicBezTo>
                  <a:cubicBezTo>
                    <a:pt x="3763" y="4150"/>
                    <a:pt x="3763" y="4158"/>
                    <a:pt x="3763" y="4166"/>
                  </a:cubicBezTo>
                  <a:cubicBezTo>
                    <a:pt x="3771" y="4174"/>
                    <a:pt x="3771" y="4174"/>
                    <a:pt x="3778" y="4174"/>
                  </a:cubicBezTo>
                  <a:lnTo>
                    <a:pt x="3778" y="4174"/>
                  </a:lnTo>
                  <a:cubicBezTo>
                    <a:pt x="3778" y="4182"/>
                    <a:pt x="3786" y="4182"/>
                    <a:pt x="3786" y="4182"/>
                  </a:cubicBezTo>
                  <a:cubicBezTo>
                    <a:pt x="3786" y="4182"/>
                    <a:pt x="3786" y="4174"/>
                    <a:pt x="3794" y="4166"/>
                  </a:cubicBezTo>
                  <a:cubicBezTo>
                    <a:pt x="3794" y="4166"/>
                    <a:pt x="3802" y="4158"/>
                    <a:pt x="3802" y="4150"/>
                  </a:cubicBezTo>
                  <a:cubicBezTo>
                    <a:pt x="3810" y="4142"/>
                    <a:pt x="3818" y="4135"/>
                    <a:pt x="3818" y="4127"/>
                  </a:cubicBezTo>
                  <a:cubicBezTo>
                    <a:pt x="3834" y="4103"/>
                    <a:pt x="3865" y="4064"/>
                    <a:pt x="3858" y="4055"/>
                  </a:cubicBezTo>
                  <a:lnTo>
                    <a:pt x="3858" y="4055"/>
                  </a:lnTo>
                  <a:cubicBezTo>
                    <a:pt x="3850" y="4055"/>
                    <a:pt x="3842" y="4064"/>
                    <a:pt x="3826" y="4071"/>
                  </a:cubicBezTo>
                  <a:cubicBezTo>
                    <a:pt x="3826" y="4071"/>
                    <a:pt x="3818" y="4079"/>
                    <a:pt x="3810" y="4079"/>
                  </a:cubicBezTo>
                  <a:cubicBezTo>
                    <a:pt x="3810" y="4079"/>
                    <a:pt x="3802" y="4079"/>
                    <a:pt x="3802" y="4071"/>
                  </a:cubicBezTo>
                  <a:cubicBezTo>
                    <a:pt x="3802" y="4055"/>
                    <a:pt x="3802" y="4040"/>
                    <a:pt x="3810" y="4024"/>
                  </a:cubicBezTo>
                  <a:cubicBezTo>
                    <a:pt x="3810" y="4024"/>
                    <a:pt x="3818" y="4016"/>
                    <a:pt x="3826" y="4016"/>
                  </a:cubicBezTo>
                  <a:cubicBezTo>
                    <a:pt x="3834" y="4016"/>
                    <a:pt x="3834" y="4016"/>
                    <a:pt x="3842" y="4016"/>
                  </a:cubicBezTo>
                  <a:cubicBezTo>
                    <a:pt x="3850" y="4008"/>
                    <a:pt x="3858" y="4008"/>
                    <a:pt x="3874" y="4008"/>
                  </a:cubicBezTo>
                  <a:cubicBezTo>
                    <a:pt x="3881" y="4008"/>
                    <a:pt x="3881" y="4008"/>
                    <a:pt x="3889" y="4016"/>
                  </a:cubicBezTo>
                  <a:cubicBezTo>
                    <a:pt x="3897" y="4016"/>
                    <a:pt x="3897" y="4016"/>
                    <a:pt x="3897" y="4024"/>
                  </a:cubicBezTo>
                  <a:cubicBezTo>
                    <a:pt x="3905" y="4024"/>
                    <a:pt x="3913" y="4032"/>
                    <a:pt x="3913" y="4032"/>
                  </a:cubicBezTo>
                  <a:cubicBezTo>
                    <a:pt x="3913" y="4032"/>
                    <a:pt x="3913" y="4032"/>
                    <a:pt x="3921" y="4024"/>
                  </a:cubicBezTo>
                  <a:cubicBezTo>
                    <a:pt x="3937" y="4008"/>
                    <a:pt x="3976" y="3969"/>
                    <a:pt x="3976" y="3953"/>
                  </a:cubicBezTo>
                  <a:lnTo>
                    <a:pt x="3976" y="3953"/>
                  </a:lnTo>
                  <a:cubicBezTo>
                    <a:pt x="3945" y="3945"/>
                    <a:pt x="3937" y="3945"/>
                    <a:pt x="3945" y="3921"/>
                  </a:cubicBezTo>
                  <a:cubicBezTo>
                    <a:pt x="3945" y="3913"/>
                    <a:pt x="3945" y="3913"/>
                    <a:pt x="3945" y="3913"/>
                  </a:cubicBezTo>
                  <a:cubicBezTo>
                    <a:pt x="3945" y="3905"/>
                    <a:pt x="3945" y="3890"/>
                    <a:pt x="3960" y="3890"/>
                  </a:cubicBezTo>
                  <a:cubicBezTo>
                    <a:pt x="3960" y="3890"/>
                    <a:pt x="3968" y="3890"/>
                    <a:pt x="3984" y="3905"/>
                  </a:cubicBezTo>
                  <a:cubicBezTo>
                    <a:pt x="3999" y="3921"/>
                    <a:pt x="4000" y="3929"/>
                    <a:pt x="4000" y="3937"/>
                  </a:cubicBezTo>
                  <a:cubicBezTo>
                    <a:pt x="4007" y="3945"/>
                    <a:pt x="4007" y="3945"/>
                    <a:pt x="4015" y="3945"/>
                  </a:cubicBezTo>
                  <a:lnTo>
                    <a:pt x="4015" y="3945"/>
                  </a:lnTo>
                  <a:cubicBezTo>
                    <a:pt x="4031" y="3945"/>
                    <a:pt x="4046" y="3929"/>
                    <a:pt x="4062" y="3921"/>
                  </a:cubicBezTo>
                  <a:cubicBezTo>
                    <a:pt x="4070" y="3921"/>
                    <a:pt x="4070" y="3921"/>
                    <a:pt x="4078" y="3921"/>
                  </a:cubicBezTo>
                  <a:lnTo>
                    <a:pt x="4078" y="3921"/>
                  </a:lnTo>
                  <a:cubicBezTo>
                    <a:pt x="4078" y="3921"/>
                    <a:pt x="4078" y="3921"/>
                    <a:pt x="4078" y="3929"/>
                  </a:cubicBezTo>
                  <a:cubicBezTo>
                    <a:pt x="4078" y="3937"/>
                    <a:pt x="4062" y="3953"/>
                    <a:pt x="4031" y="3977"/>
                  </a:cubicBezTo>
                  <a:cubicBezTo>
                    <a:pt x="4007" y="3992"/>
                    <a:pt x="3976" y="4016"/>
                    <a:pt x="3976" y="4024"/>
                  </a:cubicBezTo>
                  <a:cubicBezTo>
                    <a:pt x="3984" y="4024"/>
                    <a:pt x="3984" y="4024"/>
                    <a:pt x="3984" y="4024"/>
                  </a:cubicBezTo>
                  <a:cubicBezTo>
                    <a:pt x="3992" y="4024"/>
                    <a:pt x="4000" y="4016"/>
                    <a:pt x="4015" y="4008"/>
                  </a:cubicBezTo>
                  <a:lnTo>
                    <a:pt x="4015" y="4008"/>
                  </a:lnTo>
                  <a:cubicBezTo>
                    <a:pt x="4023" y="4000"/>
                    <a:pt x="4031" y="3992"/>
                    <a:pt x="4046" y="3984"/>
                  </a:cubicBezTo>
                  <a:cubicBezTo>
                    <a:pt x="4070" y="3969"/>
                    <a:pt x="4125" y="3929"/>
                    <a:pt x="4125" y="3921"/>
                  </a:cubicBezTo>
                  <a:lnTo>
                    <a:pt x="4125" y="3921"/>
                  </a:lnTo>
                  <a:cubicBezTo>
                    <a:pt x="4110" y="3913"/>
                    <a:pt x="4110" y="3905"/>
                    <a:pt x="4110" y="3897"/>
                  </a:cubicBezTo>
                  <a:cubicBezTo>
                    <a:pt x="4110" y="3890"/>
                    <a:pt x="4110" y="3882"/>
                    <a:pt x="4094" y="3874"/>
                  </a:cubicBezTo>
                  <a:cubicBezTo>
                    <a:pt x="4070" y="3866"/>
                    <a:pt x="4070" y="3858"/>
                    <a:pt x="4062" y="3842"/>
                  </a:cubicBezTo>
                  <a:cubicBezTo>
                    <a:pt x="4062" y="3842"/>
                    <a:pt x="4062" y="3834"/>
                    <a:pt x="4054" y="3826"/>
                  </a:cubicBezTo>
                  <a:cubicBezTo>
                    <a:pt x="4046" y="3818"/>
                    <a:pt x="4023" y="3795"/>
                    <a:pt x="4031" y="3779"/>
                  </a:cubicBezTo>
                  <a:cubicBezTo>
                    <a:pt x="4031" y="3779"/>
                    <a:pt x="4031" y="3771"/>
                    <a:pt x="4038" y="3771"/>
                  </a:cubicBezTo>
                  <a:cubicBezTo>
                    <a:pt x="4054" y="3763"/>
                    <a:pt x="4054" y="3771"/>
                    <a:pt x="4062" y="3779"/>
                  </a:cubicBezTo>
                  <a:cubicBezTo>
                    <a:pt x="4062" y="3787"/>
                    <a:pt x="4062" y="3795"/>
                    <a:pt x="4078" y="3803"/>
                  </a:cubicBezTo>
                  <a:cubicBezTo>
                    <a:pt x="4086" y="3803"/>
                    <a:pt x="4086" y="3803"/>
                    <a:pt x="4094" y="3811"/>
                  </a:cubicBezTo>
                  <a:cubicBezTo>
                    <a:pt x="4102" y="3811"/>
                    <a:pt x="4110" y="3818"/>
                    <a:pt x="4117" y="3818"/>
                  </a:cubicBezTo>
                  <a:cubicBezTo>
                    <a:pt x="4125" y="3818"/>
                    <a:pt x="4133" y="3811"/>
                    <a:pt x="4133" y="3811"/>
                  </a:cubicBezTo>
                  <a:cubicBezTo>
                    <a:pt x="4149" y="3795"/>
                    <a:pt x="4157" y="3787"/>
                    <a:pt x="4165" y="3787"/>
                  </a:cubicBezTo>
                  <a:cubicBezTo>
                    <a:pt x="4173" y="3787"/>
                    <a:pt x="4181" y="3787"/>
                    <a:pt x="4188" y="3787"/>
                  </a:cubicBezTo>
                  <a:cubicBezTo>
                    <a:pt x="4197" y="3795"/>
                    <a:pt x="4204" y="3795"/>
                    <a:pt x="4212" y="3803"/>
                  </a:cubicBezTo>
                  <a:cubicBezTo>
                    <a:pt x="4220" y="3811"/>
                    <a:pt x="4236" y="3818"/>
                    <a:pt x="4252" y="3818"/>
                  </a:cubicBezTo>
                  <a:lnTo>
                    <a:pt x="4252" y="3818"/>
                  </a:lnTo>
                  <a:cubicBezTo>
                    <a:pt x="4260" y="3818"/>
                    <a:pt x="4268" y="3818"/>
                    <a:pt x="4268" y="3818"/>
                  </a:cubicBezTo>
                  <a:cubicBezTo>
                    <a:pt x="4268" y="3826"/>
                    <a:pt x="4252" y="3842"/>
                    <a:pt x="4236" y="3842"/>
                  </a:cubicBezTo>
                  <a:cubicBezTo>
                    <a:pt x="4228" y="3850"/>
                    <a:pt x="4220" y="3858"/>
                    <a:pt x="4212" y="3866"/>
                  </a:cubicBezTo>
                  <a:cubicBezTo>
                    <a:pt x="4212" y="3874"/>
                    <a:pt x="4212" y="3874"/>
                    <a:pt x="4212" y="3882"/>
                  </a:cubicBezTo>
                  <a:cubicBezTo>
                    <a:pt x="4212" y="3874"/>
                    <a:pt x="4228" y="3866"/>
                    <a:pt x="4252" y="3858"/>
                  </a:cubicBezTo>
                  <a:cubicBezTo>
                    <a:pt x="4268" y="3850"/>
                    <a:pt x="4284" y="3834"/>
                    <a:pt x="4307" y="3826"/>
                  </a:cubicBezTo>
                  <a:cubicBezTo>
                    <a:pt x="4339" y="3811"/>
                    <a:pt x="4370" y="3795"/>
                    <a:pt x="4370" y="3787"/>
                  </a:cubicBezTo>
                  <a:lnTo>
                    <a:pt x="4370" y="3779"/>
                  </a:lnTo>
                  <a:cubicBezTo>
                    <a:pt x="4363" y="3771"/>
                    <a:pt x="4363" y="3771"/>
                    <a:pt x="4363" y="3763"/>
                  </a:cubicBezTo>
                  <a:cubicBezTo>
                    <a:pt x="4363" y="3763"/>
                    <a:pt x="4370" y="3755"/>
                    <a:pt x="4386" y="3755"/>
                  </a:cubicBezTo>
                  <a:lnTo>
                    <a:pt x="4386" y="3755"/>
                  </a:lnTo>
                  <a:cubicBezTo>
                    <a:pt x="4410" y="3747"/>
                    <a:pt x="4434" y="3747"/>
                    <a:pt x="4450" y="3731"/>
                  </a:cubicBezTo>
                  <a:cubicBezTo>
                    <a:pt x="4457" y="3724"/>
                    <a:pt x="4473" y="3716"/>
                    <a:pt x="4489" y="3708"/>
                  </a:cubicBezTo>
                  <a:cubicBezTo>
                    <a:pt x="4528" y="3684"/>
                    <a:pt x="4608" y="3637"/>
                    <a:pt x="4623" y="3605"/>
                  </a:cubicBezTo>
                  <a:cubicBezTo>
                    <a:pt x="4631" y="3581"/>
                    <a:pt x="4631" y="3565"/>
                    <a:pt x="4639" y="3557"/>
                  </a:cubicBezTo>
                  <a:cubicBezTo>
                    <a:pt x="4639" y="3542"/>
                    <a:pt x="4639" y="3534"/>
                    <a:pt x="4655" y="3526"/>
                  </a:cubicBezTo>
                  <a:cubicBezTo>
                    <a:pt x="4687" y="3510"/>
                    <a:pt x="4718" y="3486"/>
                    <a:pt x="4726" y="3478"/>
                  </a:cubicBezTo>
                  <a:cubicBezTo>
                    <a:pt x="4734" y="3463"/>
                    <a:pt x="4750" y="3431"/>
                    <a:pt x="4734" y="3415"/>
                  </a:cubicBezTo>
                  <a:cubicBezTo>
                    <a:pt x="4718" y="3407"/>
                    <a:pt x="4718" y="3400"/>
                    <a:pt x="4710" y="3391"/>
                  </a:cubicBezTo>
                  <a:cubicBezTo>
                    <a:pt x="4710" y="3384"/>
                    <a:pt x="4710" y="3376"/>
                    <a:pt x="4703" y="3368"/>
                  </a:cubicBezTo>
                  <a:cubicBezTo>
                    <a:pt x="4703" y="3360"/>
                    <a:pt x="4695" y="3352"/>
                    <a:pt x="4695" y="3352"/>
                  </a:cubicBezTo>
                  <a:cubicBezTo>
                    <a:pt x="4687" y="3344"/>
                    <a:pt x="4679" y="3344"/>
                    <a:pt x="4687" y="3328"/>
                  </a:cubicBezTo>
                  <a:cubicBezTo>
                    <a:pt x="4687" y="3320"/>
                    <a:pt x="4687" y="3313"/>
                    <a:pt x="4679" y="3304"/>
                  </a:cubicBezTo>
                  <a:cubicBezTo>
                    <a:pt x="4679" y="3297"/>
                    <a:pt x="4679" y="3297"/>
                    <a:pt x="4687" y="3289"/>
                  </a:cubicBezTo>
                  <a:cubicBezTo>
                    <a:pt x="4687" y="3289"/>
                    <a:pt x="4687" y="3289"/>
                    <a:pt x="4695" y="3289"/>
                  </a:cubicBezTo>
                  <a:cubicBezTo>
                    <a:pt x="4703" y="3297"/>
                    <a:pt x="4710" y="3297"/>
                    <a:pt x="4710" y="3304"/>
                  </a:cubicBezTo>
                  <a:cubicBezTo>
                    <a:pt x="4718" y="3304"/>
                    <a:pt x="4726" y="3313"/>
                    <a:pt x="4734" y="3313"/>
                  </a:cubicBezTo>
                  <a:cubicBezTo>
                    <a:pt x="4742" y="3313"/>
                    <a:pt x="4742" y="3313"/>
                    <a:pt x="4742" y="3304"/>
                  </a:cubicBezTo>
                  <a:cubicBezTo>
                    <a:pt x="4750" y="3297"/>
                    <a:pt x="4750" y="3297"/>
                    <a:pt x="4758" y="3289"/>
                  </a:cubicBezTo>
                  <a:cubicBezTo>
                    <a:pt x="4758" y="3281"/>
                    <a:pt x="4766" y="3281"/>
                    <a:pt x="4766" y="3273"/>
                  </a:cubicBezTo>
                  <a:cubicBezTo>
                    <a:pt x="4781" y="3257"/>
                    <a:pt x="4790" y="3257"/>
                    <a:pt x="4797" y="3257"/>
                  </a:cubicBezTo>
                  <a:lnTo>
                    <a:pt x="4805" y="3257"/>
                  </a:lnTo>
                  <a:cubicBezTo>
                    <a:pt x="4805" y="3265"/>
                    <a:pt x="4805" y="3265"/>
                    <a:pt x="4813" y="3265"/>
                  </a:cubicBezTo>
                  <a:cubicBezTo>
                    <a:pt x="4821" y="3273"/>
                    <a:pt x="4829" y="3289"/>
                    <a:pt x="4829" y="3297"/>
                  </a:cubicBezTo>
                  <a:lnTo>
                    <a:pt x="4821" y="3304"/>
                  </a:lnTo>
                  <a:cubicBezTo>
                    <a:pt x="4805" y="3304"/>
                    <a:pt x="4805" y="3313"/>
                    <a:pt x="4805" y="3320"/>
                  </a:cubicBezTo>
                  <a:cubicBezTo>
                    <a:pt x="4797" y="3328"/>
                    <a:pt x="4797" y="3336"/>
                    <a:pt x="4805" y="3336"/>
                  </a:cubicBezTo>
                  <a:cubicBezTo>
                    <a:pt x="4805" y="3344"/>
                    <a:pt x="4797" y="3344"/>
                    <a:pt x="4797" y="3344"/>
                  </a:cubicBezTo>
                  <a:cubicBezTo>
                    <a:pt x="4790" y="3352"/>
                    <a:pt x="4790" y="3352"/>
                    <a:pt x="4790" y="3360"/>
                  </a:cubicBezTo>
                  <a:cubicBezTo>
                    <a:pt x="4790" y="3368"/>
                    <a:pt x="4790" y="3368"/>
                    <a:pt x="4797" y="3368"/>
                  </a:cubicBezTo>
                  <a:cubicBezTo>
                    <a:pt x="4797" y="3376"/>
                    <a:pt x="4797" y="3376"/>
                    <a:pt x="4797" y="3376"/>
                  </a:cubicBezTo>
                  <a:cubicBezTo>
                    <a:pt x="4805" y="3376"/>
                    <a:pt x="4805" y="3376"/>
                    <a:pt x="4813" y="3376"/>
                  </a:cubicBezTo>
                  <a:cubicBezTo>
                    <a:pt x="4821" y="3376"/>
                    <a:pt x="4821" y="3376"/>
                    <a:pt x="4829" y="3376"/>
                  </a:cubicBezTo>
                  <a:cubicBezTo>
                    <a:pt x="4837" y="3376"/>
                    <a:pt x="4845" y="3376"/>
                    <a:pt x="4845" y="3384"/>
                  </a:cubicBezTo>
                  <a:cubicBezTo>
                    <a:pt x="4845" y="3384"/>
                    <a:pt x="4845" y="3391"/>
                    <a:pt x="4837" y="3391"/>
                  </a:cubicBezTo>
                  <a:cubicBezTo>
                    <a:pt x="4821" y="3400"/>
                    <a:pt x="4790" y="3439"/>
                    <a:pt x="4781" y="3455"/>
                  </a:cubicBezTo>
                  <a:cubicBezTo>
                    <a:pt x="4774" y="3471"/>
                    <a:pt x="4758" y="3486"/>
                    <a:pt x="4742" y="3502"/>
                  </a:cubicBezTo>
                  <a:cubicBezTo>
                    <a:pt x="4734" y="3502"/>
                    <a:pt x="4726" y="3510"/>
                    <a:pt x="4718" y="3510"/>
                  </a:cubicBezTo>
                  <a:cubicBezTo>
                    <a:pt x="4703" y="3518"/>
                    <a:pt x="4687" y="3526"/>
                    <a:pt x="4687" y="3534"/>
                  </a:cubicBezTo>
                  <a:cubicBezTo>
                    <a:pt x="4687" y="3542"/>
                    <a:pt x="4687" y="3542"/>
                    <a:pt x="4687" y="3542"/>
                  </a:cubicBezTo>
                  <a:cubicBezTo>
                    <a:pt x="4687" y="3550"/>
                    <a:pt x="4679" y="3550"/>
                    <a:pt x="4679" y="3550"/>
                  </a:cubicBezTo>
                  <a:cubicBezTo>
                    <a:pt x="4687" y="3550"/>
                    <a:pt x="4687" y="3550"/>
                    <a:pt x="4703" y="3542"/>
                  </a:cubicBezTo>
                  <a:cubicBezTo>
                    <a:pt x="4742" y="3526"/>
                    <a:pt x="4774" y="3502"/>
                    <a:pt x="4781" y="3486"/>
                  </a:cubicBezTo>
                  <a:cubicBezTo>
                    <a:pt x="4781" y="3478"/>
                    <a:pt x="4781" y="3478"/>
                    <a:pt x="4781" y="3478"/>
                  </a:cubicBezTo>
                  <a:cubicBezTo>
                    <a:pt x="4790" y="3463"/>
                    <a:pt x="4805" y="3423"/>
                    <a:pt x="4861" y="3400"/>
                  </a:cubicBezTo>
                  <a:cubicBezTo>
                    <a:pt x="4884" y="3391"/>
                    <a:pt x="4908" y="3376"/>
                    <a:pt x="4924" y="3368"/>
                  </a:cubicBezTo>
                  <a:cubicBezTo>
                    <a:pt x="4940" y="3352"/>
                    <a:pt x="4963" y="3344"/>
                    <a:pt x="4979" y="3336"/>
                  </a:cubicBezTo>
                  <a:cubicBezTo>
                    <a:pt x="4995" y="3336"/>
                    <a:pt x="5034" y="3320"/>
                    <a:pt x="5074" y="3304"/>
                  </a:cubicBezTo>
                  <a:cubicBezTo>
                    <a:pt x="5114" y="3289"/>
                    <a:pt x="5145" y="3273"/>
                    <a:pt x="5161" y="3273"/>
                  </a:cubicBezTo>
                  <a:cubicBezTo>
                    <a:pt x="5161" y="3273"/>
                    <a:pt x="5161" y="3273"/>
                    <a:pt x="5169" y="3273"/>
                  </a:cubicBezTo>
                  <a:cubicBezTo>
                    <a:pt x="5169" y="3273"/>
                    <a:pt x="5161" y="3265"/>
                    <a:pt x="5153" y="3257"/>
                  </a:cubicBezTo>
                  <a:lnTo>
                    <a:pt x="5153" y="3257"/>
                  </a:lnTo>
                  <a:cubicBezTo>
                    <a:pt x="5137" y="3249"/>
                    <a:pt x="5129" y="3241"/>
                    <a:pt x="5137" y="3225"/>
                  </a:cubicBezTo>
                  <a:cubicBezTo>
                    <a:pt x="5145" y="3210"/>
                    <a:pt x="5153" y="3194"/>
                    <a:pt x="5177" y="3178"/>
                  </a:cubicBezTo>
                  <a:cubicBezTo>
                    <a:pt x="5185" y="3162"/>
                    <a:pt x="5193" y="3154"/>
                    <a:pt x="5193" y="3138"/>
                  </a:cubicBezTo>
                  <a:cubicBezTo>
                    <a:pt x="5193" y="3131"/>
                    <a:pt x="5193" y="3123"/>
                    <a:pt x="5201" y="3115"/>
                  </a:cubicBezTo>
                  <a:cubicBezTo>
                    <a:pt x="5208" y="3107"/>
                    <a:pt x="5208" y="3107"/>
                    <a:pt x="5216" y="3099"/>
                  </a:cubicBezTo>
                  <a:cubicBezTo>
                    <a:pt x="5224" y="3099"/>
                    <a:pt x="5224" y="3099"/>
                    <a:pt x="5224" y="3091"/>
                  </a:cubicBezTo>
                  <a:cubicBezTo>
                    <a:pt x="5224" y="3083"/>
                    <a:pt x="5224" y="3083"/>
                    <a:pt x="5224" y="3075"/>
                  </a:cubicBezTo>
                  <a:cubicBezTo>
                    <a:pt x="5224" y="3060"/>
                    <a:pt x="5224" y="3044"/>
                    <a:pt x="5216" y="3028"/>
                  </a:cubicBezTo>
                  <a:lnTo>
                    <a:pt x="5208" y="3020"/>
                  </a:lnTo>
                  <a:cubicBezTo>
                    <a:pt x="5201" y="3004"/>
                    <a:pt x="5193" y="2988"/>
                    <a:pt x="5193" y="2973"/>
                  </a:cubicBezTo>
                  <a:cubicBezTo>
                    <a:pt x="5193" y="2973"/>
                    <a:pt x="5193" y="2973"/>
                    <a:pt x="5193" y="2965"/>
                  </a:cubicBezTo>
                  <a:cubicBezTo>
                    <a:pt x="5201" y="2949"/>
                    <a:pt x="5208" y="2925"/>
                    <a:pt x="5216" y="2925"/>
                  </a:cubicBezTo>
                  <a:cubicBezTo>
                    <a:pt x="5224" y="2925"/>
                    <a:pt x="5224" y="2925"/>
                    <a:pt x="5224" y="2925"/>
                  </a:cubicBezTo>
                  <a:cubicBezTo>
                    <a:pt x="5224" y="2925"/>
                    <a:pt x="5224" y="2909"/>
                    <a:pt x="5216" y="2894"/>
                  </a:cubicBezTo>
                  <a:cubicBezTo>
                    <a:pt x="5216" y="2894"/>
                    <a:pt x="5208" y="2886"/>
                    <a:pt x="5201" y="2886"/>
                  </a:cubicBezTo>
                  <a:cubicBezTo>
                    <a:pt x="5201" y="2886"/>
                    <a:pt x="5193" y="2886"/>
                    <a:pt x="5193" y="2878"/>
                  </a:cubicBezTo>
                  <a:cubicBezTo>
                    <a:pt x="5193" y="2870"/>
                    <a:pt x="5193" y="2862"/>
                    <a:pt x="5201" y="2854"/>
                  </a:cubicBezTo>
                  <a:cubicBezTo>
                    <a:pt x="5208" y="2846"/>
                    <a:pt x="5216" y="2838"/>
                    <a:pt x="5224" y="2838"/>
                  </a:cubicBezTo>
                  <a:cubicBezTo>
                    <a:pt x="5232" y="2830"/>
                    <a:pt x="5240" y="2830"/>
                    <a:pt x="5248" y="2807"/>
                  </a:cubicBezTo>
                  <a:cubicBezTo>
                    <a:pt x="5272" y="2759"/>
                    <a:pt x="5272" y="2727"/>
                    <a:pt x="5272" y="2720"/>
                  </a:cubicBezTo>
                  <a:cubicBezTo>
                    <a:pt x="5272" y="2712"/>
                    <a:pt x="5272" y="2712"/>
                    <a:pt x="5264" y="2712"/>
                  </a:cubicBezTo>
                  <a:cubicBezTo>
                    <a:pt x="5264" y="2696"/>
                    <a:pt x="5264" y="2672"/>
                    <a:pt x="5272" y="2656"/>
                  </a:cubicBezTo>
                  <a:cubicBezTo>
                    <a:pt x="5272" y="2625"/>
                    <a:pt x="5272" y="2593"/>
                    <a:pt x="5256" y="2561"/>
                  </a:cubicBezTo>
                  <a:cubicBezTo>
                    <a:pt x="5248" y="2554"/>
                    <a:pt x="5240" y="2546"/>
                    <a:pt x="5232" y="2546"/>
                  </a:cubicBezTo>
                  <a:cubicBezTo>
                    <a:pt x="5224" y="2538"/>
                    <a:pt x="5208" y="2538"/>
                    <a:pt x="5208" y="2506"/>
                  </a:cubicBezTo>
                  <a:cubicBezTo>
                    <a:pt x="5216" y="2459"/>
                    <a:pt x="5193" y="2443"/>
                    <a:pt x="5177" y="2427"/>
                  </a:cubicBezTo>
                  <a:lnTo>
                    <a:pt x="5169" y="2419"/>
                  </a:lnTo>
                  <a:cubicBezTo>
                    <a:pt x="5153" y="2411"/>
                    <a:pt x="5145" y="2403"/>
                    <a:pt x="5153" y="2388"/>
                  </a:cubicBezTo>
                  <a:cubicBezTo>
                    <a:pt x="5153" y="2380"/>
                    <a:pt x="5153" y="2372"/>
                    <a:pt x="5153" y="2364"/>
                  </a:cubicBezTo>
                  <a:cubicBezTo>
                    <a:pt x="5161" y="2356"/>
                    <a:pt x="5161" y="2348"/>
                    <a:pt x="5153" y="2324"/>
                  </a:cubicBezTo>
                  <a:cubicBezTo>
                    <a:pt x="5145" y="2301"/>
                    <a:pt x="5129" y="2285"/>
                    <a:pt x="5121" y="2269"/>
                  </a:cubicBezTo>
                  <a:cubicBezTo>
                    <a:pt x="5114" y="2261"/>
                    <a:pt x="5106" y="2253"/>
                    <a:pt x="5098" y="2245"/>
                  </a:cubicBezTo>
                  <a:cubicBezTo>
                    <a:pt x="5082" y="2221"/>
                    <a:pt x="5050" y="2214"/>
                    <a:pt x="5050" y="2214"/>
                  </a:cubicBezTo>
                  <a:cubicBezTo>
                    <a:pt x="5050" y="2206"/>
                    <a:pt x="5050" y="2206"/>
                    <a:pt x="5050" y="2206"/>
                  </a:cubicBezTo>
                  <a:lnTo>
                    <a:pt x="5050" y="2206"/>
                  </a:lnTo>
                  <a:cubicBezTo>
                    <a:pt x="5034" y="1463"/>
                    <a:pt x="5034" y="1463"/>
                    <a:pt x="5034" y="1463"/>
                  </a:cubicBezTo>
                  <a:cubicBezTo>
                    <a:pt x="5034" y="1463"/>
                    <a:pt x="5027" y="1447"/>
                    <a:pt x="5003" y="1447"/>
                  </a:cubicBezTo>
                  <a:cubicBezTo>
                    <a:pt x="4987" y="1447"/>
                    <a:pt x="4971" y="1447"/>
                    <a:pt x="4963" y="1439"/>
                  </a:cubicBezTo>
                  <a:cubicBezTo>
                    <a:pt x="4948" y="1439"/>
                    <a:pt x="4940" y="1439"/>
                    <a:pt x="4940" y="1439"/>
                  </a:cubicBezTo>
                  <a:cubicBezTo>
                    <a:pt x="4940" y="1439"/>
                    <a:pt x="4932" y="1447"/>
                    <a:pt x="4932" y="1455"/>
                  </a:cubicBezTo>
                  <a:cubicBezTo>
                    <a:pt x="4932" y="1463"/>
                    <a:pt x="4924" y="1478"/>
                    <a:pt x="4916" y="1478"/>
                  </a:cubicBezTo>
                  <a:cubicBezTo>
                    <a:pt x="4916" y="1478"/>
                    <a:pt x="4908" y="1471"/>
                    <a:pt x="4900" y="1471"/>
                  </a:cubicBezTo>
                  <a:cubicBezTo>
                    <a:pt x="4892" y="1463"/>
                    <a:pt x="4892" y="1447"/>
                    <a:pt x="4884" y="1431"/>
                  </a:cubicBezTo>
                  <a:cubicBezTo>
                    <a:pt x="4884" y="1415"/>
                    <a:pt x="4884" y="1407"/>
                    <a:pt x="4868" y="1407"/>
                  </a:cubicBezTo>
                  <a:cubicBezTo>
                    <a:pt x="4853" y="1407"/>
                    <a:pt x="4853" y="1407"/>
                    <a:pt x="4845" y="1415"/>
                  </a:cubicBezTo>
                  <a:cubicBezTo>
                    <a:pt x="4837" y="1415"/>
                    <a:pt x="4837" y="1423"/>
                    <a:pt x="4813" y="1423"/>
                  </a:cubicBezTo>
                  <a:cubicBezTo>
                    <a:pt x="4781" y="1423"/>
                    <a:pt x="4758" y="1399"/>
                    <a:pt x="4750" y="1391"/>
                  </a:cubicBezTo>
                  <a:cubicBezTo>
                    <a:pt x="4742" y="1384"/>
                    <a:pt x="4742" y="1384"/>
                    <a:pt x="4734" y="1384"/>
                  </a:cubicBezTo>
                  <a:cubicBezTo>
                    <a:pt x="4718" y="1376"/>
                    <a:pt x="4695" y="1368"/>
                    <a:pt x="4671" y="1336"/>
                  </a:cubicBezTo>
                  <a:cubicBezTo>
                    <a:pt x="4631" y="1289"/>
                    <a:pt x="4608" y="1273"/>
                    <a:pt x="4584" y="1273"/>
                  </a:cubicBezTo>
                  <a:cubicBezTo>
                    <a:pt x="4568" y="1281"/>
                    <a:pt x="4560" y="1289"/>
                    <a:pt x="4552" y="1304"/>
                  </a:cubicBezTo>
                  <a:cubicBezTo>
                    <a:pt x="4544" y="1304"/>
                    <a:pt x="4544" y="1313"/>
                    <a:pt x="4544" y="1313"/>
                  </a:cubicBezTo>
                  <a:cubicBezTo>
                    <a:pt x="4544" y="1313"/>
                    <a:pt x="4544" y="1320"/>
                    <a:pt x="4537" y="1320"/>
                  </a:cubicBezTo>
                  <a:cubicBezTo>
                    <a:pt x="4528" y="1328"/>
                    <a:pt x="4521" y="1344"/>
                    <a:pt x="4505" y="1344"/>
                  </a:cubicBezTo>
                  <a:cubicBezTo>
                    <a:pt x="4497" y="1344"/>
                    <a:pt x="4489" y="1336"/>
                    <a:pt x="4481" y="1328"/>
                  </a:cubicBezTo>
                  <a:cubicBezTo>
                    <a:pt x="4465" y="1320"/>
                    <a:pt x="4457" y="1313"/>
                    <a:pt x="4450" y="1304"/>
                  </a:cubicBezTo>
                  <a:cubicBezTo>
                    <a:pt x="4450" y="1297"/>
                    <a:pt x="4442" y="1289"/>
                    <a:pt x="4434" y="1289"/>
                  </a:cubicBezTo>
                  <a:cubicBezTo>
                    <a:pt x="4418" y="1289"/>
                    <a:pt x="4378" y="1289"/>
                    <a:pt x="4370" y="1313"/>
                  </a:cubicBezTo>
                  <a:cubicBezTo>
                    <a:pt x="4363" y="1336"/>
                    <a:pt x="4355" y="1360"/>
                    <a:pt x="4339" y="1360"/>
                  </a:cubicBezTo>
                  <a:cubicBezTo>
                    <a:pt x="4331" y="1360"/>
                    <a:pt x="4323" y="1360"/>
                    <a:pt x="4315" y="1352"/>
                  </a:cubicBezTo>
                  <a:cubicBezTo>
                    <a:pt x="4307" y="1344"/>
                    <a:pt x="4299" y="1336"/>
                    <a:pt x="4299" y="1328"/>
                  </a:cubicBezTo>
                  <a:cubicBezTo>
                    <a:pt x="4299" y="1320"/>
                    <a:pt x="4291" y="1320"/>
                    <a:pt x="4291" y="1320"/>
                  </a:cubicBezTo>
                  <a:cubicBezTo>
                    <a:pt x="4284" y="1320"/>
                    <a:pt x="4284" y="1320"/>
                    <a:pt x="4276" y="1320"/>
                  </a:cubicBezTo>
                  <a:cubicBezTo>
                    <a:pt x="4236" y="1336"/>
                    <a:pt x="4212" y="1352"/>
                    <a:pt x="4188" y="1376"/>
                  </a:cubicBezTo>
                  <a:cubicBezTo>
                    <a:pt x="4188" y="1384"/>
                    <a:pt x="4188" y="1384"/>
                    <a:pt x="4188" y="1384"/>
                  </a:cubicBezTo>
                  <a:cubicBezTo>
                    <a:pt x="4173" y="1407"/>
                    <a:pt x="4157" y="1423"/>
                    <a:pt x="4141" y="1423"/>
                  </a:cubicBezTo>
                  <a:cubicBezTo>
                    <a:pt x="4133" y="1423"/>
                    <a:pt x="4125" y="1415"/>
                    <a:pt x="4117" y="1415"/>
                  </a:cubicBezTo>
                  <a:cubicBezTo>
                    <a:pt x="4094" y="1391"/>
                    <a:pt x="4078" y="1376"/>
                    <a:pt x="4046" y="1352"/>
                  </a:cubicBezTo>
                  <a:cubicBezTo>
                    <a:pt x="4046" y="1344"/>
                    <a:pt x="4038" y="1344"/>
                    <a:pt x="4038" y="1336"/>
                  </a:cubicBezTo>
                  <a:cubicBezTo>
                    <a:pt x="4023" y="1320"/>
                    <a:pt x="4007" y="1304"/>
                    <a:pt x="4000" y="1304"/>
                  </a:cubicBezTo>
                  <a:cubicBezTo>
                    <a:pt x="4000" y="1304"/>
                    <a:pt x="4000" y="1304"/>
                    <a:pt x="3992" y="1313"/>
                  </a:cubicBezTo>
                  <a:cubicBezTo>
                    <a:pt x="3992" y="1320"/>
                    <a:pt x="3992" y="1320"/>
                    <a:pt x="3992" y="1320"/>
                  </a:cubicBezTo>
                  <a:cubicBezTo>
                    <a:pt x="3984" y="1336"/>
                    <a:pt x="3976" y="1352"/>
                    <a:pt x="3968" y="1352"/>
                  </a:cubicBezTo>
                  <a:cubicBezTo>
                    <a:pt x="3960" y="1352"/>
                    <a:pt x="3960" y="1352"/>
                    <a:pt x="3952" y="1344"/>
                  </a:cubicBezTo>
                  <a:cubicBezTo>
                    <a:pt x="3937" y="1320"/>
                    <a:pt x="3929" y="1313"/>
                    <a:pt x="3913" y="1297"/>
                  </a:cubicBezTo>
                  <a:cubicBezTo>
                    <a:pt x="3905" y="1289"/>
                    <a:pt x="3905" y="1289"/>
                    <a:pt x="3897" y="1281"/>
                  </a:cubicBezTo>
                  <a:cubicBezTo>
                    <a:pt x="3897" y="1273"/>
                    <a:pt x="3897" y="1273"/>
                    <a:pt x="3897" y="1273"/>
                  </a:cubicBezTo>
                  <a:cubicBezTo>
                    <a:pt x="3897" y="1273"/>
                    <a:pt x="3889" y="1273"/>
                    <a:pt x="3889" y="1289"/>
                  </a:cubicBezTo>
                  <a:cubicBezTo>
                    <a:pt x="3881" y="1297"/>
                    <a:pt x="3881" y="1304"/>
                    <a:pt x="3874" y="1313"/>
                  </a:cubicBezTo>
                  <a:cubicBezTo>
                    <a:pt x="3865" y="1320"/>
                    <a:pt x="3865" y="1328"/>
                    <a:pt x="3865" y="1344"/>
                  </a:cubicBezTo>
                  <a:cubicBezTo>
                    <a:pt x="3865" y="1368"/>
                    <a:pt x="3858" y="1407"/>
                    <a:pt x="3842" y="1407"/>
                  </a:cubicBezTo>
                  <a:cubicBezTo>
                    <a:pt x="3842" y="1407"/>
                    <a:pt x="3842" y="1407"/>
                    <a:pt x="3842" y="1399"/>
                  </a:cubicBezTo>
                  <a:cubicBezTo>
                    <a:pt x="3834" y="1399"/>
                    <a:pt x="3834" y="1399"/>
                    <a:pt x="3834" y="1399"/>
                  </a:cubicBezTo>
                  <a:cubicBezTo>
                    <a:pt x="3818" y="1399"/>
                    <a:pt x="3802" y="1391"/>
                    <a:pt x="3802" y="1360"/>
                  </a:cubicBezTo>
                  <a:cubicBezTo>
                    <a:pt x="3810" y="1352"/>
                    <a:pt x="3810" y="1344"/>
                    <a:pt x="3810" y="1336"/>
                  </a:cubicBezTo>
                  <a:cubicBezTo>
                    <a:pt x="3810" y="1328"/>
                    <a:pt x="3818" y="1313"/>
                    <a:pt x="3818" y="1313"/>
                  </a:cubicBezTo>
                  <a:cubicBezTo>
                    <a:pt x="3810" y="1313"/>
                    <a:pt x="3810" y="1313"/>
                    <a:pt x="3810" y="1313"/>
                  </a:cubicBezTo>
                  <a:cubicBezTo>
                    <a:pt x="3810" y="1313"/>
                    <a:pt x="3810" y="1313"/>
                    <a:pt x="3802" y="1313"/>
                  </a:cubicBezTo>
                  <a:cubicBezTo>
                    <a:pt x="3794" y="1313"/>
                    <a:pt x="3786" y="1313"/>
                    <a:pt x="3778" y="1313"/>
                  </a:cubicBezTo>
                  <a:cubicBezTo>
                    <a:pt x="3731" y="1313"/>
                    <a:pt x="3723" y="1320"/>
                    <a:pt x="3723" y="1320"/>
                  </a:cubicBezTo>
                  <a:cubicBezTo>
                    <a:pt x="3723" y="1336"/>
                    <a:pt x="3715" y="1344"/>
                    <a:pt x="3699" y="1344"/>
                  </a:cubicBezTo>
                  <a:cubicBezTo>
                    <a:pt x="3692" y="1344"/>
                    <a:pt x="3684" y="1336"/>
                    <a:pt x="3676" y="1328"/>
                  </a:cubicBezTo>
                  <a:lnTo>
                    <a:pt x="3676" y="1328"/>
                  </a:lnTo>
                  <a:cubicBezTo>
                    <a:pt x="3660" y="1313"/>
                    <a:pt x="3652" y="1297"/>
                    <a:pt x="3628" y="1289"/>
                  </a:cubicBezTo>
                  <a:cubicBezTo>
                    <a:pt x="3597" y="1281"/>
                    <a:pt x="3573" y="1289"/>
                    <a:pt x="3565" y="1304"/>
                  </a:cubicBezTo>
                  <a:cubicBezTo>
                    <a:pt x="3557" y="1320"/>
                    <a:pt x="3534" y="1344"/>
                    <a:pt x="3518" y="1344"/>
                  </a:cubicBezTo>
                  <a:cubicBezTo>
                    <a:pt x="3510" y="1344"/>
                    <a:pt x="3502" y="1344"/>
                    <a:pt x="3502" y="1336"/>
                  </a:cubicBezTo>
                  <a:cubicBezTo>
                    <a:pt x="3502" y="1320"/>
                    <a:pt x="3502" y="1304"/>
                    <a:pt x="3502" y="1297"/>
                  </a:cubicBezTo>
                  <a:cubicBezTo>
                    <a:pt x="3502" y="1281"/>
                    <a:pt x="3502" y="1265"/>
                    <a:pt x="3486" y="1265"/>
                  </a:cubicBezTo>
                  <a:lnTo>
                    <a:pt x="3478" y="1257"/>
                  </a:lnTo>
                  <a:cubicBezTo>
                    <a:pt x="3462" y="1257"/>
                    <a:pt x="3462" y="1257"/>
                    <a:pt x="3462" y="1233"/>
                  </a:cubicBezTo>
                  <a:lnTo>
                    <a:pt x="3462" y="1226"/>
                  </a:lnTo>
                  <a:cubicBezTo>
                    <a:pt x="3462" y="1210"/>
                    <a:pt x="3462" y="1202"/>
                    <a:pt x="3454" y="1202"/>
                  </a:cubicBezTo>
                  <a:lnTo>
                    <a:pt x="3446" y="1194"/>
                  </a:lnTo>
                  <a:cubicBezTo>
                    <a:pt x="3431" y="1194"/>
                    <a:pt x="3423" y="1194"/>
                    <a:pt x="3415" y="1194"/>
                  </a:cubicBezTo>
                  <a:cubicBezTo>
                    <a:pt x="3415" y="1194"/>
                    <a:pt x="3407" y="1194"/>
                    <a:pt x="3399" y="1194"/>
                  </a:cubicBezTo>
                  <a:cubicBezTo>
                    <a:pt x="3391" y="1194"/>
                    <a:pt x="3391" y="1194"/>
                    <a:pt x="3391" y="1202"/>
                  </a:cubicBezTo>
                  <a:lnTo>
                    <a:pt x="3383" y="1210"/>
                  </a:lnTo>
                  <a:cubicBezTo>
                    <a:pt x="3383" y="1210"/>
                    <a:pt x="3375" y="1210"/>
                    <a:pt x="3375" y="1202"/>
                  </a:cubicBezTo>
                  <a:lnTo>
                    <a:pt x="3367" y="1202"/>
                  </a:lnTo>
                  <a:cubicBezTo>
                    <a:pt x="3367" y="1202"/>
                    <a:pt x="3359" y="1202"/>
                    <a:pt x="3359" y="1218"/>
                  </a:cubicBezTo>
                  <a:cubicBezTo>
                    <a:pt x="3352" y="1241"/>
                    <a:pt x="3336" y="1249"/>
                    <a:pt x="3320" y="1249"/>
                  </a:cubicBezTo>
                  <a:cubicBezTo>
                    <a:pt x="3312" y="1249"/>
                    <a:pt x="3304" y="1249"/>
                    <a:pt x="3304" y="1233"/>
                  </a:cubicBezTo>
                  <a:cubicBezTo>
                    <a:pt x="3304" y="1233"/>
                    <a:pt x="3304" y="1233"/>
                    <a:pt x="3304" y="1226"/>
                  </a:cubicBezTo>
                  <a:cubicBezTo>
                    <a:pt x="3304" y="1210"/>
                    <a:pt x="3296" y="1202"/>
                    <a:pt x="3273" y="1202"/>
                  </a:cubicBezTo>
                  <a:lnTo>
                    <a:pt x="3265" y="1202"/>
                  </a:lnTo>
                  <a:cubicBezTo>
                    <a:pt x="3257" y="1202"/>
                    <a:pt x="3241" y="1202"/>
                    <a:pt x="3233" y="1202"/>
                  </a:cubicBezTo>
                  <a:cubicBezTo>
                    <a:pt x="3225" y="1210"/>
                    <a:pt x="3217" y="1210"/>
                    <a:pt x="3209" y="1210"/>
                  </a:cubicBezTo>
                  <a:cubicBezTo>
                    <a:pt x="3194" y="1210"/>
                    <a:pt x="3186" y="1210"/>
                    <a:pt x="3178" y="1202"/>
                  </a:cubicBezTo>
                  <a:lnTo>
                    <a:pt x="3178" y="1202"/>
                  </a:lnTo>
                  <a:lnTo>
                    <a:pt x="3178" y="1202"/>
                  </a:lnTo>
                  <a:cubicBezTo>
                    <a:pt x="3178" y="1202"/>
                    <a:pt x="3170" y="1170"/>
                    <a:pt x="3130" y="1178"/>
                  </a:cubicBezTo>
                  <a:cubicBezTo>
                    <a:pt x="3122" y="1178"/>
                    <a:pt x="3115" y="1178"/>
                    <a:pt x="3115" y="1178"/>
                  </a:cubicBezTo>
                  <a:cubicBezTo>
                    <a:pt x="3091" y="1178"/>
                    <a:pt x="3083" y="1170"/>
                    <a:pt x="3067" y="1162"/>
                  </a:cubicBezTo>
                  <a:cubicBezTo>
                    <a:pt x="3059" y="1162"/>
                    <a:pt x="3051" y="1162"/>
                    <a:pt x="3043" y="1154"/>
                  </a:cubicBezTo>
                  <a:cubicBezTo>
                    <a:pt x="3020" y="1154"/>
                    <a:pt x="3012" y="1131"/>
                    <a:pt x="3012" y="1115"/>
                  </a:cubicBezTo>
                  <a:cubicBezTo>
                    <a:pt x="3012" y="1099"/>
                    <a:pt x="3012" y="1091"/>
                    <a:pt x="3004" y="1083"/>
                  </a:cubicBezTo>
                  <a:cubicBezTo>
                    <a:pt x="3004" y="1075"/>
                    <a:pt x="3004" y="1075"/>
                    <a:pt x="3004" y="1075"/>
                  </a:cubicBezTo>
                  <a:cubicBezTo>
                    <a:pt x="2988" y="1051"/>
                    <a:pt x="2980" y="1028"/>
                    <a:pt x="2964" y="1036"/>
                  </a:cubicBezTo>
                  <a:cubicBezTo>
                    <a:pt x="2956" y="1044"/>
                    <a:pt x="2956" y="1044"/>
                    <a:pt x="2956" y="1051"/>
                  </a:cubicBezTo>
                  <a:cubicBezTo>
                    <a:pt x="2948" y="1067"/>
                    <a:pt x="2948" y="1075"/>
                    <a:pt x="2933" y="1075"/>
                  </a:cubicBezTo>
                  <a:cubicBezTo>
                    <a:pt x="2925" y="1075"/>
                    <a:pt x="2917" y="1075"/>
                    <a:pt x="2917" y="1075"/>
                  </a:cubicBezTo>
                  <a:cubicBezTo>
                    <a:pt x="2909" y="1067"/>
                    <a:pt x="2901" y="1067"/>
                    <a:pt x="2893" y="1067"/>
                  </a:cubicBezTo>
                  <a:cubicBezTo>
                    <a:pt x="2885" y="1067"/>
                    <a:pt x="2885" y="1075"/>
                    <a:pt x="2877" y="1075"/>
                  </a:cubicBezTo>
                  <a:cubicBezTo>
                    <a:pt x="2869" y="1075"/>
                    <a:pt x="2869" y="1075"/>
                    <a:pt x="2862" y="1075"/>
                  </a:cubicBezTo>
                  <a:cubicBezTo>
                    <a:pt x="2854" y="1075"/>
                    <a:pt x="2846" y="1075"/>
                    <a:pt x="2830" y="1060"/>
                  </a:cubicBezTo>
                  <a:cubicBezTo>
                    <a:pt x="2814" y="1051"/>
                    <a:pt x="2798" y="1028"/>
                    <a:pt x="2790" y="1012"/>
                  </a:cubicBezTo>
                  <a:cubicBezTo>
                    <a:pt x="2782" y="996"/>
                    <a:pt x="2775" y="988"/>
                    <a:pt x="2759" y="973"/>
                  </a:cubicBezTo>
                  <a:cubicBezTo>
                    <a:pt x="2719" y="957"/>
                    <a:pt x="2735" y="174"/>
                    <a:pt x="2735" y="71"/>
                  </a:cubicBezTo>
                  <a:cubicBezTo>
                    <a:pt x="1605" y="8"/>
                    <a:pt x="1605" y="8"/>
                    <a:pt x="1605" y="8"/>
                  </a:cubicBezTo>
                  <a:cubicBezTo>
                    <a:pt x="1462" y="2103"/>
                    <a:pt x="1462" y="2103"/>
                    <a:pt x="1462" y="2103"/>
                  </a:cubicBezTo>
                  <a:cubicBezTo>
                    <a:pt x="1462" y="2103"/>
                    <a:pt x="1454" y="2150"/>
                    <a:pt x="1423" y="2150"/>
                  </a:cubicBezTo>
                  <a:cubicBezTo>
                    <a:pt x="1399" y="2150"/>
                    <a:pt x="79" y="2040"/>
                    <a:pt x="23" y="2032"/>
                  </a:cubicBezTo>
                  <a:lnTo>
                    <a:pt x="23" y="2032"/>
                  </a:lnTo>
                  <a:lnTo>
                    <a:pt x="23" y="2032"/>
                  </a:lnTo>
                  <a:lnTo>
                    <a:pt x="16" y="2032"/>
                  </a:lnTo>
                  <a:cubicBezTo>
                    <a:pt x="16" y="2032"/>
                    <a:pt x="8" y="2040"/>
                    <a:pt x="55" y="2135"/>
                  </a:cubicBezTo>
                  <a:cubicBezTo>
                    <a:pt x="79" y="2135"/>
                    <a:pt x="87" y="2135"/>
                    <a:pt x="87" y="2135"/>
                  </a:cubicBezTo>
                  <a:cubicBezTo>
                    <a:pt x="95" y="2135"/>
                    <a:pt x="166" y="2190"/>
                    <a:pt x="166" y="2261"/>
                  </a:cubicBezTo>
                  <a:cubicBezTo>
                    <a:pt x="166" y="2293"/>
                    <a:pt x="174" y="2301"/>
                    <a:pt x="189" y="2301"/>
                  </a:cubicBezTo>
                  <a:cubicBezTo>
                    <a:pt x="197" y="2301"/>
                    <a:pt x="213" y="2301"/>
                    <a:pt x="237" y="2316"/>
                  </a:cubicBezTo>
                  <a:cubicBezTo>
                    <a:pt x="292" y="2356"/>
                    <a:pt x="316" y="2380"/>
                    <a:pt x="355" y="2419"/>
                  </a:cubicBezTo>
                  <a:cubicBezTo>
                    <a:pt x="363" y="2435"/>
                    <a:pt x="371" y="2435"/>
                    <a:pt x="379" y="2443"/>
                  </a:cubicBezTo>
                  <a:cubicBezTo>
                    <a:pt x="403" y="2474"/>
                    <a:pt x="419" y="2482"/>
                    <a:pt x="427" y="2538"/>
                  </a:cubicBezTo>
                  <a:cubicBezTo>
                    <a:pt x="442" y="2569"/>
                    <a:pt x="458" y="2577"/>
                    <a:pt x="482" y="2585"/>
                  </a:cubicBezTo>
                  <a:cubicBezTo>
                    <a:pt x="498" y="2593"/>
                    <a:pt x="513" y="2593"/>
                    <a:pt x="537" y="2609"/>
                  </a:cubicBezTo>
                  <a:cubicBezTo>
                    <a:pt x="545" y="2625"/>
                    <a:pt x="561" y="2633"/>
                    <a:pt x="569" y="2648"/>
                  </a:cubicBezTo>
                  <a:cubicBezTo>
                    <a:pt x="593" y="2672"/>
                    <a:pt x="616" y="2696"/>
                    <a:pt x="656" y="2727"/>
                  </a:cubicBezTo>
                  <a:cubicBezTo>
                    <a:pt x="711" y="2759"/>
                    <a:pt x="711" y="2775"/>
                    <a:pt x="703" y="2791"/>
                  </a:cubicBezTo>
                  <a:cubicBezTo>
                    <a:pt x="703" y="2799"/>
                    <a:pt x="703" y="2807"/>
                    <a:pt x="703" y="2814"/>
                  </a:cubicBezTo>
                  <a:cubicBezTo>
                    <a:pt x="703" y="2822"/>
                    <a:pt x="703" y="2830"/>
                    <a:pt x="703" y="2830"/>
                  </a:cubicBezTo>
                  <a:cubicBezTo>
                    <a:pt x="703" y="2846"/>
                    <a:pt x="695" y="2854"/>
                    <a:pt x="751" y="2917"/>
                  </a:cubicBezTo>
                  <a:cubicBezTo>
                    <a:pt x="775" y="2941"/>
                    <a:pt x="782" y="2957"/>
                    <a:pt x="782" y="2965"/>
                  </a:cubicBezTo>
                  <a:cubicBezTo>
                    <a:pt x="775" y="2980"/>
                    <a:pt x="766" y="2980"/>
                    <a:pt x="759" y="2988"/>
                  </a:cubicBezTo>
                  <a:cubicBezTo>
                    <a:pt x="751" y="2996"/>
                    <a:pt x="735" y="3004"/>
                    <a:pt x="727" y="3020"/>
                  </a:cubicBezTo>
                  <a:cubicBezTo>
                    <a:pt x="719" y="3051"/>
                    <a:pt x="735" y="3091"/>
                    <a:pt x="759" y="3123"/>
                  </a:cubicBezTo>
                  <a:cubicBezTo>
                    <a:pt x="775" y="3147"/>
                    <a:pt x="782" y="3162"/>
                    <a:pt x="790" y="3178"/>
                  </a:cubicBezTo>
                  <a:cubicBezTo>
                    <a:pt x="798" y="3225"/>
                    <a:pt x="822" y="3233"/>
                    <a:pt x="861" y="3241"/>
                  </a:cubicBezTo>
                  <a:cubicBezTo>
                    <a:pt x="869" y="3249"/>
                    <a:pt x="869" y="3249"/>
                    <a:pt x="869" y="3249"/>
                  </a:cubicBezTo>
                  <a:cubicBezTo>
                    <a:pt x="893" y="3257"/>
                    <a:pt x="901" y="3265"/>
                    <a:pt x="901" y="3281"/>
                  </a:cubicBezTo>
                  <a:cubicBezTo>
                    <a:pt x="901" y="3281"/>
                    <a:pt x="909" y="3289"/>
                    <a:pt x="917" y="3304"/>
                  </a:cubicBezTo>
                  <a:cubicBezTo>
                    <a:pt x="941" y="3336"/>
                    <a:pt x="996" y="3368"/>
                    <a:pt x="1028" y="3368"/>
                  </a:cubicBezTo>
                  <a:cubicBezTo>
                    <a:pt x="1051" y="3368"/>
                    <a:pt x="1075" y="3384"/>
                    <a:pt x="1099" y="3407"/>
                  </a:cubicBezTo>
                  <a:cubicBezTo>
                    <a:pt x="1114" y="3423"/>
                    <a:pt x="1130" y="3439"/>
                    <a:pt x="1138" y="3439"/>
                  </a:cubicBezTo>
                  <a:lnTo>
                    <a:pt x="1138" y="3439"/>
                  </a:lnTo>
                  <a:cubicBezTo>
                    <a:pt x="1138" y="3439"/>
                    <a:pt x="1138" y="3431"/>
                    <a:pt x="1146" y="3431"/>
                  </a:cubicBezTo>
                  <a:cubicBezTo>
                    <a:pt x="1162" y="3431"/>
                    <a:pt x="1233" y="3478"/>
                    <a:pt x="1288" y="3518"/>
                  </a:cubicBezTo>
                  <a:cubicBezTo>
                    <a:pt x="1304" y="3534"/>
                    <a:pt x="1320" y="3542"/>
                    <a:pt x="1328" y="3550"/>
                  </a:cubicBezTo>
                  <a:cubicBezTo>
                    <a:pt x="1344" y="3557"/>
                    <a:pt x="1352" y="3557"/>
                    <a:pt x="1359" y="3557"/>
                  </a:cubicBezTo>
                  <a:cubicBezTo>
                    <a:pt x="1367" y="3557"/>
                    <a:pt x="1367" y="3550"/>
                    <a:pt x="1375" y="3534"/>
                  </a:cubicBezTo>
                  <a:cubicBezTo>
                    <a:pt x="1383" y="3518"/>
                    <a:pt x="1391" y="3502"/>
                    <a:pt x="1415" y="3486"/>
                  </a:cubicBezTo>
                  <a:cubicBezTo>
                    <a:pt x="1446" y="3471"/>
                    <a:pt x="1454" y="3439"/>
                    <a:pt x="1462" y="3400"/>
                  </a:cubicBezTo>
                  <a:cubicBezTo>
                    <a:pt x="1462" y="3391"/>
                    <a:pt x="1462" y="3384"/>
                    <a:pt x="1470" y="3368"/>
                  </a:cubicBezTo>
                  <a:cubicBezTo>
                    <a:pt x="1478" y="3344"/>
                    <a:pt x="1494" y="3313"/>
                    <a:pt x="1502" y="3297"/>
                  </a:cubicBezTo>
                  <a:cubicBezTo>
                    <a:pt x="1510" y="3289"/>
                    <a:pt x="1518" y="3281"/>
                    <a:pt x="1518" y="3273"/>
                  </a:cubicBezTo>
                  <a:cubicBezTo>
                    <a:pt x="1518" y="3265"/>
                    <a:pt x="1525" y="3257"/>
                    <a:pt x="1525" y="3249"/>
                  </a:cubicBezTo>
                  <a:cubicBezTo>
                    <a:pt x="1525" y="3225"/>
                    <a:pt x="1533" y="3194"/>
                    <a:pt x="1597" y="3186"/>
                  </a:cubicBezTo>
                  <a:cubicBezTo>
                    <a:pt x="1636" y="3186"/>
                    <a:pt x="1660" y="3170"/>
                    <a:pt x="1676" y="3162"/>
                  </a:cubicBezTo>
                  <a:cubicBezTo>
                    <a:pt x="1692" y="3154"/>
                    <a:pt x="1699" y="3147"/>
                    <a:pt x="1715" y="3147"/>
                  </a:cubicBezTo>
                  <a:cubicBezTo>
                    <a:pt x="1723" y="3147"/>
                    <a:pt x="1723" y="3147"/>
                    <a:pt x="1723" y="3147"/>
                  </a:cubicBezTo>
                  <a:cubicBezTo>
                    <a:pt x="1755" y="3147"/>
                    <a:pt x="1771" y="3162"/>
                    <a:pt x="1778" y="3178"/>
                  </a:cubicBezTo>
                  <a:cubicBezTo>
                    <a:pt x="1794" y="3186"/>
                    <a:pt x="1794" y="3194"/>
                    <a:pt x="1810" y="3194"/>
                  </a:cubicBezTo>
                  <a:cubicBezTo>
                    <a:pt x="1826" y="3194"/>
                    <a:pt x="1834" y="3194"/>
                    <a:pt x="1850" y="3186"/>
                  </a:cubicBezTo>
                  <a:cubicBezTo>
                    <a:pt x="1858" y="3186"/>
                    <a:pt x="1865" y="3186"/>
                    <a:pt x="1873" y="3178"/>
                  </a:cubicBezTo>
                  <a:cubicBezTo>
                    <a:pt x="1881" y="3178"/>
                    <a:pt x="1889" y="3178"/>
                    <a:pt x="1897" y="3178"/>
                  </a:cubicBezTo>
                  <a:cubicBezTo>
                    <a:pt x="1913" y="3178"/>
                    <a:pt x="1921" y="3186"/>
                    <a:pt x="1929" y="3194"/>
                  </a:cubicBezTo>
                  <a:cubicBezTo>
                    <a:pt x="1936" y="3202"/>
                    <a:pt x="1936" y="3202"/>
                    <a:pt x="1936" y="3202"/>
                  </a:cubicBezTo>
                  <a:cubicBezTo>
                    <a:pt x="1945" y="3210"/>
                    <a:pt x="1952" y="3218"/>
                    <a:pt x="1960" y="3218"/>
                  </a:cubicBezTo>
                  <a:cubicBezTo>
                    <a:pt x="1976" y="3218"/>
                    <a:pt x="1992" y="3210"/>
                    <a:pt x="2008" y="3194"/>
                  </a:cubicBezTo>
                  <a:lnTo>
                    <a:pt x="2016" y="3194"/>
                  </a:lnTo>
                  <a:cubicBezTo>
                    <a:pt x="2031" y="3194"/>
                    <a:pt x="2063" y="3233"/>
                    <a:pt x="2111" y="3281"/>
                  </a:cubicBezTo>
                  <a:cubicBezTo>
                    <a:pt x="2126" y="3304"/>
                    <a:pt x="2142" y="3320"/>
                    <a:pt x="2150" y="3336"/>
                  </a:cubicBezTo>
                  <a:cubicBezTo>
                    <a:pt x="2189" y="3376"/>
                    <a:pt x="2269" y="3439"/>
                    <a:pt x="2316" y="3471"/>
                  </a:cubicBezTo>
                  <a:cubicBezTo>
                    <a:pt x="2332" y="3478"/>
                    <a:pt x="2332" y="3494"/>
                    <a:pt x="2340" y="3510"/>
                  </a:cubicBezTo>
                  <a:cubicBezTo>
                    <a:pt x="2340" y="3534"/>
                    <a:pt x="2348" y="3581"/>
                    <a:pt x="2403" y="3668"/>
                  </a:cubicBezTo>
                  <a:cubicBezTo>
                    <a:pt x="2474" y="3763"/>
                    <a:pt x="2482" y="3811"/>
                    <a:pt x="2490" y="3834"/>
                  </a:cubicBezTo>
                  <a:cubicBezTo>
                    <a:pt x="2490" y="3858"/>
                    <a:pt x="2490" y="3866"/>
                    <a:pt x="2506" y="3874"/>
                  </a:cubicBezTo>
                  <a:cubicBezTo>
                    <a:pt x="2522" y="3897"/>
                    <a:pt x="2514" y="3913"/>
                    <a:pt x="2514" y="3921"/>
                  </a:cubicBezTo>
                  <a:cubicBezTo>
                    <a:pt x="2506" y="3929"/>
                    <a:pt x="2506" y="3937"/>
                    <a:pt x="2522" y="3945"/>
                  </a:cubicBezTo>
                  <a:cubicBezTo>
                    <a:pt x="2569" y="3969"/>
                    <a:pt x="2672" y="4103"/>
                    <a:pt x="2695" y="4142"/>
                  </a:cubicBezTo>
                  <a:cubicBezTo>
                    <a:pt x="2703" y="4150"/>
                    <a:pt x="2703" y="4166"/>
                    <a:pt x="2711" y="4174"/>
                  </a:cubicBezTo>
                  <a:cubicBezTo>
                    <a:pt x="2719" y="4198"/>
                    <a:pt x="2727" y="4214"/>
                    <a:pt x="2751" y="4222"/>
                  </a:cubicBezTo>
                  <a:cubicBezTo>
                    <a:pt x="2775" y="4222"/>
                    <a:pt x="2790" y="4237"/>
                    <a:pt x="2806" y="4253"/>
                  </a:cubicBezTo>
                  <a:cubicBezTo>
                    <a:pt x="2814" y="4261"/>
                    <a:pt x="2814" y="4269"/>
                    <a:pt x="2822" y="4277"/>
                  </a:cubicBezTo>
                  <a:cubicBezTo>
                    <a:pt x="2838" y="4293"/>
                    <a:pt x="2838" y="4293"/>
                    <a:pt x="2830" y="4308"/>
                  </a:cubicBezTo>
                  <a:cubicBezTo>
                    <a:pt x="2830" y="4317"/>
                    <a:pt x="2822" y="4324"/>
                    <a:pt x="2822" y="4332"/>
                  </a:cubicBezTo>
                  <a:cubicBezTo>
                    <a:pt x="2822" y="4340"/>
                    <a:pt x="2822" y="4340"/>
                    <a:pt x="2822" y="4348"/>
                  </a:cubicBezTo>
                  <a:cubicBezTo>
                    <a:pt x="2814" y="4372"/>
                    <a:pt x="2806" y="4395"/>
                    <a:pt x="2854" y="4419"/>
                  </a:cubicBezTo>
                  <a:cubicBezTo>
                    <a:pt x="2862" y="4419"/>
                    <a:pt x="2869" y="4427"/>
                    <a:pt x="2869" y="4435"/>
                  </a:cubicBezTo>
                  <a:cubicBezTo>
                    <a:pt x="2869" y="4451"/>
                    <a:pt x="2862" y="4459"/>
                    <a:pt x="2854" y="4475"/>
                  </a:cubicBezTo>
                  <a:cubicBezTo>
                    <a:pt x="2846" y="4490"/>
                    <a:pt x="2838" y="4506"/>
                    <a:pt x="2854" y="4522"/>
                  </a:cubicBezTo>
                  <a:cubicBezTo>
                    <a:pt x="2869" y="4546"/>
                    <a:pt x="2885" y="4577"/>
                    <a:pt x="2909" y="4609"/>
                  </a:cubicBezTo>
                  <a:cubicBezTo>
                    <a:pt x="2925" y="4641"/>
                    <a:pt x="2941" y="4672"/>
                    <a:pt x="2948" y="4680"/>
                  </a:cubicBezTo>
                  <a:cubicBezTo>
                    <a:pt x="2964" y="4696"/>
                    <a:pt x="2956" y="4712"/>
                    <a:pt x="2956" y="4728"/>
                  </a:cubicBezTo>
                  <a:cubicBezTo>
                    <a:pt x="2956" y="4743"/>
                    <a:pt x="2948" y="4759"/>
                    <a:pt x="2964" y="4767"/>
                  </a:cubicBezTo>
                  <a:cubicBezTo>
                    <a:pt x="2972" y="4775"/>
                    <a:pt x="2980" y="4783"/>
                    <a:pt x="2980" y="4799"/>
                  </a:cubicBezTo>
                  <a:cubicBezTo>
                    <a:pt x="2988" y="4807"/>
                    <a:pt x="2988" y="4814"/>
                    <a:pt x="2996" y="4814"/>
                  </a:cubicBezTo>
                  <a:cubicBezTo>
                    <a:pt x="3004" y="4814"/>
                    <a:pt x="3043" y="4822"/>
                    <a:pt x="3106" y="4854"/>
                  </a:cubicBezTo>
                  <a:cubicBezTo>
                    <a:pt x="3122" y="4870"/>
                    <a:pt x="3138" y="4878"/>
                    <a:pt x="3146" y="4886"/>
                  </a:cubicBezTo>
                  <a:cubicBezTo>
                    <a:pt x="3154" y="4894"/>
                    <a:pt x="3154" y="4894"/>
                    <a:pt x="3186" y="4894"/>
                  </a:cubicBezTo>
                  <a:lnTo>
                    <a:pt x="3194" y="4894"/>
                  </a:lnTo>
                  <a:cubicBezTo>
                    <a:pt x="3225" y="4894"/>
                    <a:pt x="3241" y="4901"/>
                    <a:pt x="3265" y="4917"/>
                  </a:cubicBezTo>
                  <a:cubicBezTo>
                    <a:pt x="3273" y="4925"/>
                    <a:pt x="3281" y="4933"/>
                    <a:pt x="3296" y="4941"/>
                  </a:cubicBezTo>
                  <a:cubicBezTo>
                    <a:pt x="3304" y="4949"/>
                    <a:pt x="3312" y="4949"/>
                    <a:pt x="3312" y="4957"/>
                  </a:cubicBezTo>
                  <a:cubicBezTo>
                    <a:pt x="3352" y="4981"/>
                    <a:pt x="3367" y="4988"/>
                    <a:pt x="3407" y="4996"/>
                  </a:cubicBezTo>
                  <a:cubicBezTo>
                    <a:pt x="3423" y="4996"/>
                    <a:pt x="3431" y="4996"/>
                    <a:pt x="3446" y="4996"/>
                  </a:cubicBezTo>
                  <a:cubicBezTo>
                    <a:pt x="3462" y="4996"/>
                    <a:pt x="3470" y="4996"/>
                    <a:pt x="3494" y="4981"/>
                  </a:cubicBezTo>
                  <a:cubicBezTo>
                    <a:pt x="3502" y="4972"/>
                    <a:pt x="3510" y="4972"/>
                    <a:pt x="3518" y="4972"/>
                  </a:cubicBezTo>
                  <a:close/>
                </a:path>
              </a:pathLst>
            </a:custGeom>
            <a:solidFill>
              <a:schemeClr val="accent6"/>
            </a:solidFill>
            <a:ln>
              <a:solidFill>
                <a:schemeClr val="bg2"/>
              </a:solidFill>
            </a:ln>
            <a:effectLst/>
          </p:spPr>
          <p:txBody>
            <a:bodyPr wrap="none" anchor="ctr"/>
            <a:lstStyle/>
            <a:p>
              <a:endParaRPr lang="en-US"/>
            </a:p>
          </p:txBody>
        </p:sp>
        <p:sp>
          <p:nvSpPr>
            <p:cNvPr id="44" name="Freeform 24"/>
            <p:cNvSpPr>
              <a:spLocks noChangeArrowheads="1"/>
            </p:cNvSpPr>
            <p:nvPr/>
          </p:nvSpPr>
          <p:spPr bwMode="auto">
            <a:xfrm>
              <a:off x="11000710" y="6629895"/>
              <a:ext cx="1704689" cy="876698"/>
            </a:xfrm>
            <a:custGeom>
              <a:avLst/>
              <a:gdLst>
                <a:gd name="T0" fmla="*/ 3233 w 3242"/>
                <a:gd name="T1" fmla="*/ 751 h 1669"/>
                <a:gd name="T2" fmla="*/ 3233 w 3242"/>
                <a:gd name="T3" fmla="*/ 751 h 1669"/>
                <a:gd name="T4" fmla="*/ 3130 w 3242"/>
                <a:gd name="T5" fmla="*/ 71 h 1669"/>
                <a:gd name="T6" fmla="*/ 0 w 3242"/>
                <a:gd name="T7" fmla="*/ 0 h 1669"/>
                <a:gd name="T8" fmla="*/ 0 w 3242"/>
                <a:gd name="T9" fmla="*/ 245 h 1669"/>
                <a:gd name="T10" fmla="*/ 1123 w 3242"/>
                <a:gd name="T11" fmla="*/ 300 h 1669"/>
                <a:gd name="T12" fmla="*/ 1139 w 3242"/>
                <a:gd name="T13" fmla="*/ 1210 h 1669"/>
                <a:gd name="T14" fmla="*/ 1218 w 3242"/>
                <a:gd name="T15" fmla="*/ 1297 h 1669"/>
                <a:gd name="T16" fmla="*/ 1297 w 3242"/>
                <a:gd name="T17" fmla="*/ 1304 h 1669"/>
                <a:gd name="T18" fmla="*/ 1344 w 3242"/>
                <a:gd name="T19" fmla="*/ 1273 h 1669"/>
                <a:gd name="T20" fmla="*/ 1392 w 3242"/>
                <a:gd name="T21" fmla="*/ 1320 h 1669"/>
                <a:gd name="T22" fmla="*/ 1423 w 3242"/>
                <a:gd name="T23" fmla="*/ 1391 h 1669"/>
                <a:gd name="T24" fmla="*/ 1510 w 3242"/>
                <a:gd name="T25" fmla="*/ 1407 h 1669"/>
                <a:gd name="T26" fmla="*/ 1566 w 3242"/>
                <a:gd name="T27" fmla="*/ 1439 h 1669"/>
                <a:gd name="T28" fmla="*/ 1653 w 3242"/>
                <a:gd name="T29" fmla="*/ 1431 h 1669"/>
                <a:gd name="T30" fmla="*/ 1684 w 3242"/>
                <a:gd name="T31" fmla="*/ 1470 h 1669"/>
                <a:gd name="T32" fmla="*/ 1732 w 3242"/>
                <a:gd name="T33" fmla="*/ 1455 h 1669"/>
                <a:gd name="T34" fmla="*/ 1763 w 3242"/>
                <a:gd name="T35" fmla="*/ 1439 h 1669"/>
                <a:gd name="T36" fmla="*/ 1826 w 3242"/>
                <a:gd name="T37" fmla="*/ 1431 h 1669"/>
                <a:gd name="T38" fmla="*/ 1842 w 3242"/>
                <a:gd name="T39" fmla="*/ 1470 h 1669"/>
                <a:gd name="T40" fmla="*/ 1874 w 3242"/>
                <a:gd name="T41" fmla="*/ 1494 h 1669"/>
                <a:gd name="T42" fmla="*/ 1882 w 3242"/>
                <a:gd name="T43" fmla="*/ 1565 h 1669"/>
                <a:gd name="T44" fmla="*/ 1945 w 3242"/>
                <a:gd name="T45" fmla="*/ 1541 h 1669"/>
                <a:gd name="T46" fmla="*/ 2008 w 3242"/>
                <a:gd name="T47" fmla="*/ 1526 h 1669"/>
                <a:gd name="T48" fmla="*/ 2056 w 3242"/>
                <a:gd name="T49" fmla="*/ 1565 h 1669"/>
                <a:gd name="T50" fmla="*/ 2103 w 3242"/>
                <a:gd name="T51" fmla="*/ 1557 h 1669"/>
                <a:gd name="T52" fmla="*/ 2190 w 3242"/>
                <a:gd name="T53" fmla="*/ 1550 h 1669"/>
                <a:gd name="T54" fmla="*/ 2190 w 3242"/>
                <a:gd name="T55" fmla="*/ 1597 h 1669"/>
                <a:gd name="T56" fmla="*/ 2222 w 3242"/>
                <a:gd name="T57" fmla="*/ 1636 h 1669"/>
                <a:gd name="T58" fmla="*/ 2245 w 3242"/>
                <a:gd name="T59" fmla="*/ 1581 h 1669"/>
                <a:gd name="T60" fmla="*/ 2261 w 3242"/>
                <a:gd name="T61" fmla="*/ 1518 h 1669"/>
                <a:gd name="T62" fmla="*/ 2293 w 3242"/>
                <a:gd name="T63" fmla="*/ 1526 h 1669"/>
                <a:gd name="T64" fmla="*/ 2340 w 3242"/>
                <a:gd name="T65" fmla="*/ 1581 h 1669"/>
                <a:gd name="T66" fmla="*/ 2372 w 3242"/>
                <a:gd name="T67" fmla="*/ 1550 h 1669"/>
                <a:gd name="T68" fmla="*/ 2426 w 3242"/>
                <a:gd name="T69" fmla="*/ 1581 h 1669"/>
                <a:gd name="T70" fmla="*/ 2505 w 3242"/>
                <a:gd name="T71" fmla="*/ 1644 h 1669"/>
                <a:gd name="T72" fmla="*/ 2568 w 3242"/>
                <a:gd name="T73" fmla="*/ 1613 h 1669"/>
                <a:gd name="T74" fmla="*/ 2656 w 3242"/>
                <a:gd name="T75" fmla="*/ 1557 h 1669"/>
                <a:gd name="T76" fmla="*/ 2695 w 3242"/>
                <a:gd name="T77" fmla="*/ 1589 h 1669"/>
                <a:gd name="T78" fmla="*/ 2750 w 3242"/>
                <a:gd name="T79" fmla="*/ 1550 h 1669"/>
                <a:gd name="T80" fmla="*/ 2814 w 3242"/>
                <a:gd name="T81" fmla="*/ 1526 h 1669"/>
                <a:gd name="T82" fmla="*/ 2861 w 3242"/>
                <a:gd name="T83" fmla="*/ 1565 h 1669"/>
                <a:gd name="T84" fmla="*/ 2917 w 3242"/>
                <a:gd name="T85" fmla="*/ 1550 h 1669"/>
                <a:gd name="T86" fmla="*/ 2964 w 3242"/>
                <a:gd name="T87" fmla="*/ 1510 h 1669"/>
                <a:gd name="T88" fmla="*/ 3051 w 3242"/>
                <a:gd name="T89" fmla="*/ 1573 h 1669"/>
                <a:gd name="T90" fmla="*/ 3130 w 3242"/>
                <a:gd name="T91" fmla="*/ 1621 h 1669"/>
                <a:gd name="T92" fmla="*/ 3193 w 3242"/>
                <a:gd name="T93" fmla="*/ 1652 h 1669"/>
                <a:gd name="T94" fmla="*/ 3241 w 3242"/>
                <a:gd name="T95" fmla="*/ 1644 h 1669"/>
                <a:gd name="T96" fmla="*/ 3233 w 3242"/>
                <a:gd name="T97" fmla="*/ 751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2" h="1669">
                  <a:moveTo>
                    <a:pt x="3233" y="751"/>
                  </a:moveTo>
                  <a:lnTo>
                    <a:pt x="3233" y="751"/>
                  </a:lnTo>
                  <a:cubicBezTo>
                    <a:pt x="3138" y="380"/>
                    <a:pt x="3130" y="71"/>
                    <a:pt x="3130" y="71"/>
                  </a:cubicBezTo>
                  <a:cubicBezTo>
                    <a:pt x="1953" y="87"/>
                    <a:pt x="909" y="55"/>
                    <a:pt x="0" y="0"/>
                  </a:cubicBezTo>
                  <a:cubicBezTo>
                    <a:pt x="0" y="245"/>
                    <a:pt x="0" y="245"/>
                    <a:pt x="0" y="245"/>
                  </a:cubicBezTo>
                  <a:cubicBezTo>
                    <a:pt x="1123" y="300"/>
                    <a:pt x="1123" y="300"/>
                    <a:pt x="1123" y="300"/>
                  </a:cubicBezTo>
                  <a:cubicBezTo>
                    <a:pt x="1123" y="300"/>
                    <a:pt x="1107" y="1186"/>
                    <a:pt x="1139" y="1210"/>
                  </a:cubicBezTo>
                  <a:cubicBezTo>
                    <a:pt x="1170" y="1233"/>
                    <a:pt x="1178" y="1265"/>
                    <a:pt x="1218" y="1297"/>
                  </a:cubicBezTo>
                  <a:cubicBezTo>
                    <a:pt x="1249" y="1328"/>
                    <a:pt x="1249" y="1297"/>
                    <a:pt x="1297" y="1304"/>
                  </a:cubicBezTo>
                  <a:cubicBezTo>
                    <a:pt x="1336" y="1320"/>
                    <a:pt x="1321" y="1281"/>
                    <a:pt x="1344" y="1273"/>
                  </a:cubicBezTo>
                  <a:cubicBezTo>
                    <a:pt x="1360" y="1265"/>
                    <a:pt x="1376" y="1297"/>
                    <a:pt x="1392" y="1320"/>
                  </a:cubicBezTo>
                  <a:cubicBezTo>
                    <a:pt x="1400" y="1344"/>
                    <a:pt x="1392" y="1383"/>
                    <a:pt x="1423" y="1391"/>
                  </a:cubicBezTo>
                  <a:cubicBezTo>
                    <a:pt x="1455" y="1399"/>
                    <a:pt x="1463" y="1415"/>
                    <a:pt x="1510" y="1407"/>
                  </a:cubicBezTo>
                  <a:cubicBezTo>
                    <a:pt x="1550" y="1407"/>
                    <a:pt x="1566" y="1439"/>
                    <a:pt x="1566" y="1439"/>
                  </a:cubicBezTo>
                  <a:cubicBezTo>
                    <a:pt x="1589" y="1455"/>
                    <a:pt x="1621" y="1431"/>
                    <a:pt x="1653" y="1431"/>
                  </a:cubicBezTo>
                  <a:cubicBezTo>
                    <a:pt x="1684" y="1439"/>
                    <a:pt x="1684" y="1447"/>
                    <a:pt x="1684" y="1470"/>
                  </a:cubicBezTo>
                  <a:cubicBezTo>
                    <a:pt x="1692" y="1494"/>
                    <a:pt x="1724" y="1486"/>
                    <a:pt x="1732" y="1455"/>
                  </a:cubicBezTo>
                  <a:cubicBezTo>
                    <a:pt x="1739" y="1423"/>
                    <a:pt x="1763" y="1447"/>
                    <a:pt x="1763" y="1439"/>
                  </a:cubicBezTo>
                  <a:cubicBezTo>
                    <a:pt x="1771" y="1423"/>
                    <a:pt x="1795" y="1431"/>
                    <a:pt x="1826" y="1431"/>
                  </a:cubicBezTo>
                  <a:cubicBezTo>
                    <a:pt x="1850" y="1431"/>
                    <a:pt x="1842" y="1447"/>
                    <a:pt x="1842" y="1470"/>
                  </a:cubicBezTo>
                  <a:cubicBezTo>
                    <a:pt x="1842" y="1494"/>
                    <a:pt x="1850" y="1486"/>
                    <a:pt x="1874" y="1494"/>
                  </a:cubicBezTo>
                  <a:cubicBezTo>
                    <a:pt x="1890" y="1510"/>
                    <a:pt x="1874" y="1541"/>
                    <a:pt x="1882" y="1565"/>
                  </a:cubicBezTo>
                  <a:cubicBezTo>
                    <a:pt x="1898" y="1597"/>
                    <a:pt x="1929" y="1557"/>
                    <a:pt x="1945" y="1541"/>
                  </a:cubicBezTo>
                  <a:cubicBezTo>
                    <a:pt x="1953" y="1518"/>
                    <a:pt x="1977" y="1518"/>
                    <a:pt x="2008" y="1526"/>
                  </a:cubicBezTo>
                  <a:cubicBezTo>
                    <a:pt x="2040" y="1534"/>
                    <a:pt x="2048" y="1550"/>
                    <a:pt x="2056" y="1565"/>
                  </a:cubicBezTo>
                  <a:cubicBezTo>
                    <a:pt x="2072" y="1581"/>
                    <a:pt x="2103" y="1581"/>
                    <a:pt x="2103" y="1557"/>
                  </a:cubicBezTo>
                  <a:cubicBezTo>
                    <a:pt x="2103" y="1541"/>
                    <a:pt x="2174" y="1550"/>
                    <a:pt x="2190" y="1550"/>
                  </a:cubicBezTo>
                  <a:cubicBezTo>
                    <a:pt x="2206" y="1550"/>
                    <a:pt x="2198" y="1565"/>
                    <a:pt x="2190" y="1597"/>
                  </a:cubicBezTo>
                  <a:cubicBezTo>
                    <a:pt x="2182" y="1628"/>
                    <a:pt x="2206" y="1628"/>
                    <a:pt x="2222" y="1636"/>
                  </a:cubicBezTo>
                  <a:cubicBezTo>
                    <a:pt x="2238" y="1644"/>
                    <a:pt x="2245" y="1605"/>
                    <a:pt x="2245" y="1581"/>
                  </a:cubicBezTo>
                  <a:cubicBezTo>
                    <a:pt x="2245" y="1550"/>
                    <a:pt x="2245" y="1557"/>
                    <a:pt x="2261" y="1518"/>
                  </a:cubicBezTo>
                  <a:cubicBezTo>
                    <a:pt x="2277" y="1486"/>
                    <a:pt x="2277" y="1518"/>
                    <a:pt x="2293" y="1526"/>
                  </a:cubicBezTo>
                  <a:cubicBezTo>
                    <a:pt x="2309" y="1541"/>
                    <a:pt x="2317" y="1557"/>
                    <a:pt x="2340" y="1581"/>
                  </a:cubicBezTo>
                  <a:cubicBezTo>
                    <a:pt x="2356" y="1597"/>
                    <a:pt x="2364" y="1573"/>
                    <a:pt x="2372" y="1550"/>
                  </a:cubicBezTo>
                  <a:cubicBezTo>
                    <a:pt x="2380" y="1526"/>
                    <a:pt x="2403" y="1557"/>
                    <a:pt x="2426" y="1581"/>
                  </a:cubicBezTo>
                  <a:cubicBezTo>
                    <a:pt x="2458" y="1613"/>
                    <a:pt x="2474" y="1628"/>
                    <a:pt x="2505" y="1644"/>
                  </a:cubicBezTo>
                  <a:cubicBezTo>
                    <a:pt x="2529" y="1668"/>
                    <a:pt x="2545" y="1636"/>
                    <a:pt x="2568" y="1613"/>
                  </a:cubicBezTo>
                  <a:cubicBezTo>
                    <a:pt x="2584" y="1589"/>
                    <a:pt x="2616" y="1565"/>
                    <a:pt x="2656" y="1557"/>
                  </a:cubicBezTo>
                  <a:cubicBezTo>
                    <a:pt x="2687" y="1550"/>
                    <a:pt x="2671" y="1565"/>
                    <a:pt x="2695" y="1589"/>
                  </a:cubicBezTo>
                  <a:cubicBezTo>
                    <a:pt x="2727" y="1605"/>
                    <a:pt x="2743" y="1581"/>
                    <a:pt x="2750" y="1550"/>
                  </a:cubicBezTo>
                  <a:cubicBezTo>
                    <a:pt x="2750" y="1526"/>
                    <a:pt x="2798" y="1526"/>
                    <a:pt x="2814" y="1526"/>
                  </a:cubicBezTo>
                  <a:cubicBezTo>
                    <a:pt x="2837" y="1526"/>
                    <a:pt x="2830" y="1541"/>
                    <a:pt x="2861" y="1565"/>
                  </a:cubicBezTo>
                  <a:cubicBezTo>
                    <a:pt x="2893" y="1589"/>
                    <a:pt x="2908" y="1565"/>
                    <a:pt x="2917" y="1550"/>
                  </a:cubicBezTo>
                  <a:cubicBezTo>
                    <a:pt x="2932" y="1534"/>
                    <a:pt x="2940" y="1510"/>
                    <a:pt x="2964" y="1510"/>
                  </a:cubicBezTo>
                  <a:cubicBezTo>
                    <a:pt x="2988" y="1510"/>
                    <a:pt x="3011" y="1526"/>
                    <a:pt x="3051" y="1573"/>
                  </a:cubicBezTo>
                  <a:cubicBezTo>
                    <a:pt x="3090" y="1621"/>
                    <a:pt x="3122" y="1613"/>
                    <a:pt x="3130" y="1621"/>
                  </a:cubicBezTo>
                  <a:cubicBezTo>
                    <a:pt x="3138" y="1636"/>
                    <a:pt x="3161" y="1652"/>
                    <a:pt x="3193" y="1652"/>
                  </a:cubicBezTo>
                  <a:cubicBezTo>
                    <a:pt x="3225" y="1652"/>
                    <a:pt x="3225" y="1644"/>
                    <a:pt x="3241" y="1644"/>
                  </a:cubicBezTo>
                  <a:lnTo>
                    <a:pt x="3233" y="751"/>
                  </a:lnTo>
                </a:path>
              </a:pathLst>
            </a:custGeom>
            <a:solidFill>
              <a:schemeClr val="accent6"/>
            </a:solidFill>
            <a:ln>
              <a:solidFill>
                <a:schemeClr val="bg2"/>
              </a:solidFill>
            </a:ln>
            <a:effectLst/>
          </p:spPr>
          <p:txBody>
            <a:bodyPr wrap="none" anchor="ctr"/>
            <a:lstStyle/>
            <a:p>
              <a:endParaRPr lang="en-US"/>
            </a:p>
          </p:txBody>
        </p:sp>
        <p:sp>
          <p:nvSpPr>
            <p:cNvPr id="47" name="Freeform 25"/>
            <p:cNvSpPr>
              <a:spLocks noChangeArrowheads="1"/>
            </p:cNvSpPr>
            <p:nvPr/>
          </p:nvSpPr>
          <p:spPr bwMode="auto">
            <a:xfrm>
              <a:off x="10996071" y="6629895"/>
              <a:ext cx="1709328" cy="874378"/>
            </a:xfrm>
            <a:custGeom>
              <a:avLst/>
              <a:gdLst>
                <a:gd name="T0" fmla="*/ 2434 w 3250"/>
                <a:gd name="T1" fmla="*/ 1589 h 1661"/>
                <a:gd name="T2" fmla="*/ 2380 w 3250"/>
                <a:gd name="T3" fmla="*/ 1557 h 1661"/>
                <a:gd name="T4" fmla="*/ 2285 w 3250"/>
                <a:gd name="T5" fmla="*/ 1518 h 1661"/>
                <a:gd name="T6" fmla="*/ 2253 w 3250"/>
                <a:gd name="T7" fmla="*/ 1581 h 1661"/>
                <a:gd name="T8" fmla="*/ 2190 w 3250"/>
                <a:gd name="T9" fmla="*/ 1597 h 1661"/>
                <a:gd name="T10" fmla="*/ 2190 w 3250"/>
                <a:gd name="T11" fmla="*/ 1550 h 1661"/>
                <a:gd name="T12" fmla="*/ 2064 w 3250"/>
                <a:gd name="T13" fmla="*/ 1565 h 1661"/>
                <a:gd name="T14" fmla="*/ 1906 w 3250"/>
                <a:gd name="T15" fmla="*/ 1581 h 1661"/>
                <a:gd name="T16" fmla="*/ 1866 w 3250"/>
                <a:gd name="T17" fmla="*/ 1494 h 1661"/>
                <a:gd name="T18" fmla="*/ 1834 w 3250"/>
                <a:gd name="T19" fmla="*/ 1431 h 1661"/>
                <a:gd name="T20" fmla="*/ 1771 w 3250"/>
                <a:gd name="T21" fmla="*/ 1447 h 1661"/>
                <a:gd name="T22" fmla="*/ 1708 w 3250"/>
                <a:gd name="T23" fmla="*/ 1486 h 1661"/>
                <a:gd name="T24" fmla="*/ 1621 w 3250"/>
                <a:gd name="T25" fmla="*/ 1439 h 1661"/>
                <a:gd name="T26" fmla="*/ 1566 w 3250"/>
                <a:gd name="T27" fmla="*/ 1439 h 1661"/>
                <a:gd name="T28" fmla="*/ 1431 w 3250"/>
                <a:gd name="T29" fmla="*/ 1391 h 1661"/>
                <a:gd name="T30" fmla="*/ 1360 w 3250"/>
                <a:gd name="T31" fmla="*/ 1273 h 1661"/>
                <a:gd name="T32" fmla="*/ 1305 w 3250"/>
                <a:gd name="T33" fmla="*/ 1312 h 1661"/>
                <a:gd name="T34" fmla="*/ 1218 w 3250"/>
                <a:gd name="T35" fmla="*/ 1297 h 1661"/>
                <a:gd name="T36" fmla="*/ 0 w 3250"/>
                <a:gd name="T37" fmla="*/ 245 h 1661"/>
                <a:gd name="T38" fmla="*/ 3138 w 3250"/>
                <a:gd name="T39" fmla="*/ 71 h 1661"/>
                <a:gd name="T40" fmla="*/ 3249 w 3250"/>
                <a:gd name="T41" fmla="*/ 751 h 1661"/>
                <a:gd name="T42" fmla="*/ 3201 w 3250"/>
                <a:gd name="T43" fmla="*/ 1660 h 1661"/>
                <a:gd name="T44" fmla="*/ 2972 w 3250"/>
                <a:gd name="T45" fmla="*/ 1510 h 1661"/>
                <a:gd name="T46" fmla="*/ 2893 w 3250"/>
                <a:gd name="T47" fmla="*/ 1581 h 1661"/>
                <a:gd name="T48" fmla="*/ 2758 w 3250"/>
                <a:gd name="T49" fmla="*/ 1550 h 1661"/>
                <a:gd name="T50" fmla="*/ 2679 w 3250"/>
                <a:gd name="T51" fmla="*/ 1557 h 1661"/>
                <a:gd name="T52" fmla="*/ 2529 w 3250"/>
                <a:gd name="T53" fmla="*/ 1660 h 1661"/>
                <a:gd name="T54" fmla="*/ 2442 w 3250"/>
                <a:gd name="T55" fmla="*/ 1581 h 1661"/>
                <a:gd name="T56" fmla="*/ 2576 w 3250"/>
                <a:gd name="T57" fmla="*/ 1613 h 1661"/>
                <a:gd name="T58" fmla="*/ 2711 w 3250"/>
                <a:gd name="T59" fmla="*/ 1581 h 1661"/>
                <a:gd name="T60" fmla="*/ 2845 w 3250"/>
                <a:gd name="T61" fmla="*/ 1534 h 1661"/>
                <a:gd name="T62" fmla="*/ 2925 w 3250"/>
                <a:gd name="T63" fmla="*/ 1550 h 1661"/>
                <a:gd name="T64" fmla="*/ 3122 w 3250"/>
                <a:gd name="T65" fmla="*/ 1613 h 1661"/>
                <a:gd name="T66" fmla="*/ 3241 w 3250"/>
                <a:gd name="T67" fmla="*/ 1636 h 1661"/>
                <a:gd name="T68" fmla="*/ 16 w 3250"/>
                <a:gd name="T69" fmla="*/ 8 h 1661"/>
                <a:gd name="T70" fmla="*/ 1147 w 3250"/>
                <a:gd name="T71" fmla="*/ 1202 h 1661"/>
                <a:gd name="T72" fmla="*/ 1265 w 3250"/>
                <a:gd name="T73" fmla="*/ 1304 h 1661"/>
                <a:gd name="T74" fmla="*/ 1336 w 3250"/>
                <a:gd name="T75" fmla="*/ 1288 h 1661"/>
                <a:gd name="T76" fmla="*/ 1400 w 3250"/>
                <a:gd name="T77" fmla="*/ 1320 h 1661"/>
                <a:gd name="T78" fmla="*/ 1503 w 3250"/>
                <a:gd name="T79" fmla="*/ 1407 h 1661"/>
                <a:gd name="T80" fmla="*/ 1621 w 3250"/>
                <a:gd name="T81" fmla="*/ 1439 h 1661"/>
                <a:gd name="T82" fmla="*/ 1700 w 3250"/>
                <a:gd name="T83" fmla="*/ 1470 h 1661"/>
                <a:gd name="T84" fmla="*/ 1763 w 3250"/>
                <a:gd name="T85" fmla="*/ 1439 h 1661"/>
                <a:gd name="T86" fmla="*/ 1811 w 3250"/>
                <a:gd name="T87" fmla="*/ 1423 h 1661"/>
                <a:gd name="T88" fmla="*/ 1858 w 3250"/>
                <a:gd name="T89" fmla="*/ 1470 h 1661"/>
                <a:gd name="T90" fmla="*/ 1898 w 3250"/>
                <a:gd name="T91" fmla="*/ 1565 h 1661"/>
                <a:gd name="T92" fmla="*/ 2064 w 3250"/>
                <a:gd name="T93" fmla="*/ 1557 h 1661"/>
                <a:gd name="T94" fmla="*/ 2166 w 3250"/>
                <a:gd name="T95" fmla="*/ 1541 h 1661"/>
                <a:gd name="T96" fmla="*/ 2206 w 3250"/>
                <a:gd name="T97" fmla="*/ 1573 h 1661"/>
                <a:gd name="T98" fmla="*/ 2230 w 3250"/>
                <a:gd name="T99" fmla="*/ 1636 h 1661"/>
                <a:gd name="T100" fmla="*/ 2285 w 3250"/>
                <a:gd name="T101" fmla="*/ 1502 h 1661"/>
                <a:gd name="T102" fmla="*/ 2356 w 3250"/>
                <a:gd name="T103" fmla="*/ 1581 h 1661"/>
                <a:gd name="T104" fmla="*/ 2529 w 3250"/>
                <a:gd name="T105"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0" h="1661">
                  <a:moveTo>
                    <a:pt x="2529" y="1660"/>
                  </a:moveTo>
                  <a:lnTo>
                    <a:pt x="2529" y="1660"/>
                  </a:lnTo>
                  <a:cubicBezTo>
                    <a:pt x="2521" y="1660"/>
                    <a:pt x="2513" y="1652"/>
                    <a:pt x="2505" y="1652"/>
                  </a:cubicBezTo>
                  <a:cubicBezTo>
                    <a:pt x="2482" y="1628"/>
                    <a:pt x="2466" y="1613"/>
                    <a:pt x="2434" y="1589"/>
                  </a:cubicBezTo>
                  <a:cubicBezTo>
                    <a:pt x="2434" y="1581"/>
                    <a:pt x="2426" y="1581"/>
                    <a:pt x="2426" y="1573"/>
                  </a:cubicBezTo>
                  <a:cubicBezTo>
                    <a:pt x="2411" y="1557"/>
                    <a:pt x="2395" y="1541"/>
                    <a:pt x="2388" y="1541"/>
                  </a:cubicBezTo>
                  <a:cubicBezTo>
                    <a:pt x="2388" y="1541"/>
                    <a:pt x="2388" y="1541"/>
                    <a:pt x="2380" y="1550"/>
                  </a:cubicBezTo>
                  <a:cubicBezTo>
                    <a:pt x="2380" y="1557"/>
                    <a:pt x="2380" y="1557"/>
                    <a:pt x="2380" y="1557"/>
                  </a:cubicBezTo>
                  <a:cubicBezTo>
                    <a:pt x="2372" y="1573"/>
                    <a:pt x="2364" y="1589"/>
                    <a:pt x="2356" y="1589"/>
                  </a:cubicBezTo>
                  <a:cubicBezTo>
                    <a:pt x="2348" y="1589"/>
                    <a:pt x="2348" y="1589"/>
                    <a:pt x="2340" y="1581"/>
                  </a:cubicBezTo>
                  <a:cubicBezTo>
                    <a:pt x="2325" y="1557"/>
                    <a:pt x="2317" y="1550"/>
                    <a:pt x="2301" y="1534"/>
                  </a:cubicBezTo>
                  <a:cubicBezTo>
                    <a:pt x="2293" y="1526"/>
                    <a:pt x="2293" y="1526"/>
                    <a:pt x="2285" y="1518"/>
                  </a:cubicBezTo>
                  <a:cubicBezTo>
                    <a:pt x="2285" y="1510"/>
                    <a:pt x="2285" y="1510"/>
                    <a:pt x="2285" y="1510"/>
                  </a:cubicBezTo>
                  <a:cubicBezTo>
                    <a:pt x="2285" y="1510"/>
                    <a:pt x="2277" y="1510"/>
                    <a:pt x="2277" y="1526"/>
                  </a:cubicBezTo>
                  <a:cubicBezTo>
                    <a:pt x="2269" y="1534"/>
                    <a:pt x="2269" y="1541"/>
                    <a:pt x="2262" y="1550"/>
                  </a:cubicBezTo>
                  <a:cubicBezTo>
                    <a:pt x="2253" y="1557"/>
                    <a:pt x="2253" y="1565"/>
                    <a:pt x="2253" y="1581"/>
                  </a:cubicBezTo>
                  <a:cubicBezTo>
                    <a:pt x="2253" y="1605"/>
                    <a:pt x="2246" y="1644"/>
                    <a:pt x="2230" y="1644"/>
                  </a:cubicBezTo>
                  <a:cubicBezTo>
                    <a:pt x="2230" y="1644"/>
                    <a:pt x="2230" y="1644"/>
                    <a:pt x="2230" y="1636"/>
                  </a:cubicBezTo>
                  <a:cubicBezTo>
                    <a:pt x="2222" y="1636"/>
                    <a:pt x="2222" y="1636"/>
                    <a:pt x="2222" y="1636"/>
                  </a:cubicBezTo>
                  <a:cubicBezTo>
                    <a:pt x="2206" y="1636"/>
                    <a:pt x="2190" y="1628"/>
                    <a:pt x="2190" y="1597"/>
                  </a:cubicBezTo>
                  <a:cubicBezTo>
                    <a:pt x="2198" y="1589"/>
                    <a:pt x="2198" y="1581"/>
                    <a:pt x="2198" y="1573"/>
                  </a:cubicBezTo>
                  <a:cubicBezTo>
                    <a:pt x="2198" y="1565"/>
                    <a:pt x="2206" y="1550"/>
                    <a:pt x="2206" y="1550"/>
                  </a:cubicBezTo>
                  <a:cubicBezTo>
                    <a:pt x="2198" y="1550"/>
                    <a:pt x="2198" y="1550"/>
                    <a:pt x="2198" y="1550"/>
                  </a:cubicBezTo>
                  <a:cubicBezTo>
                    <a:pt x="2198" y="1550"/>
                    <a:pt x="2198" y="1550"/>
                    <a:pt x="2190" y="1550"/>
                  </a:cubicBezTo>
                  <a:cubicBezTo>
                    <a:pt x="2182" y="1550"/>
                    <a:pt x="2174" y="1550"/>
                    <a:pt x="2166" y="1550"/>
                  </a:cubicBezTo>
                  <a:cubicBezTo>
                    <a:pt x="2119" y="1550"/>
                    <a:pt x="2111" y="1557"/>
                    <a:pt x="2111" y="1557"/>
                  </a:cubicBezTo>
                  <a:cubicBezTo>
                    <a:pt x="2111" y="1573"/>
                    <a:pt x="2103" y="1581"/>
                    <a:pt x="2087" y="1581"/>
                  </a:cubicBezTo>
                  <a:cubicBezTo>
                    <a:pt x="2080" y="1581"/>
                    <a:pt x="2072" y="1573"/>
                    <a:pt x="2064" y="1565"/>
                  </a:cubicBezTo>
                  <a:lnTo>
                    <a:pt x="2064" y="1565"/>
                  </a:lnTo>
                  <a:cubicBezTo>
                    <a:pt x="2048" y="1550"/>
                    <a:pt x="2040" y="1534"/>
                    <a:pt x="2016" y="1526"/>
                  </a:cubicBezTo>
                  <a:cubicBezTo>
                    <a:pt x="1985" y="1518"/>
                    <a:pt x="1961" y="1526"/>
                    <a:pt x="1953" y="1541"/>
                  </a:cubicBezTo>
                  <a:cubicBezTo>
                    <a:pt x="1945" y="1557"/>
                    <a:pt x="1922" y="1581"/>
                    <a:pt x="1906" y="1581"/>
                  </a:cubicBezTo>
                  <a:cubicBezTo>
                    <a:pt x="1898" y="1581"/>
                    <a:pt x="1890" y="1581"/>
                    <a:pt x="1890" y="1573"/>
                  </a:cubicBezTo>
                  <a:cubicBezTo>
                    <a:pt x="1890" y="1557"/>
                    <a:pt x="1890" y="1541"/>
                    <a:pt x="1890" y="1534"/>
                  </a:cubicBezTo>
                  <a:cubicBezTo>
                    <a:pt x="1890" y="1518"/>
                    <a:pt x="1890" y="1502"/>
                    <a:pt x="1874" y="1502"/>
                  </a:cubicBezTo>
                  <a:lnTo>
                    <a:pt x="1866" y="1494"/>
                  </a:lnTo>
                  <a:cubicBezTo>
                    <a:pt x="1850" y="1494"/>
                    <a:pt x="1850" y="1494"/>
                    <a:pt x="1850" y="1470"/>
                  </a:cubicBezTo>
                  <a:lnTo>
                    <a:pt x="1850" y="1463"/>
                  </a:lnTo>
                  <a:cubicBezTo>
                    <a:pt x="1850" y="1447"/>
                    <a:pt x="1850" y="1439"/>
                    <a:pt x="1842" y="1439"/>
                  </a:cubicBezTo>
                  <a:lnTo>
                    <a:pt x="1834" y="1431"/>
                  </a:lnTo>
                  <a:cubicBezTo>
                    <a:pt x="1819" y="1431"/>
                    <a:pt x="1811" y="1431"/>
                    <a:pt x="1803" y="1431"/>
                  </a:cubicBezTo>
                  <a:cubicBezTo>
                    <a:pt x="1803" y="1431"/>
                    <a:pt x="1795" y="1431"/>
                    <a:pt x="1787" y="1431"/>
                  </a:cubicBezTo>
                  <a:cubicBezTo>
                    <a:pt x="1779" y="1431"/>
                    <a:pt x="1779" y="1431"/>
                    <a:pt x="1779" y="1439"/>
                  </a:cubicBezTo>
                  <a:lnTo>
                    <a:pt x="1771" y="1447"/>
                  </a:lnTo>
                  <a:cubicBezTo>
                    <a:pt x="1771" y="1447"/>
                    <a:pt x="1763" y="1447"/>
                    <a:pt x="1763" y="1439"/>
                  </a:cubicBezTo>
                  <a:lnTo>
                    <a:pt x="1755" y="1439"/>
                  </a:lnTo>
                  <a:cubicBezTo>
                    <a:pt x="1755" y="1439"/>
                    <a:pt x="1747" y="1439"/>
                    <a:pt x="1747" y="1455"/>
                  </a:cubicBezTo>
                  <a:cubicBezTo>
                    <a:pt x="1740" y="1478"/>
                    <a:pt x="1724" y="1486"/>
                    <a:pt x="1708" y="1486"/>
                  </a:cubicBezTo>
                  <a:cubicBezTo>
                    <a:pt x="1700" y="1486"/>
                    <a:pt x="1692" y="1486"/>
                    <a:pt x="1692" y="1470"/>
                  </a:cubicBezTo>
                  <a:cubicBezTo>
                    <a:pt x="1692" y="1470"/>
                    <a:pt x="1692" y="1470"/>
                    <a:pt x="1692" y="1463"/>
                  </a:cubicBezTo>
                  <a:cubicBezTo>
                    <a:pt x="1692" y="1447"/>
                    <a:pt x="1684" y="1439"/>
                    <a:pt x="1661" y="1439"/>
                  </a:cubicBezTo>
                  <a:cubicBezTo>
                    <a:pt x="1645" y="1431"/>
                    <a:pt x="1637" y="1439"/>
                    <a:pt x="1621" y="1439"/>
                  </a:cubicBezTo>
                  <a:cubicBezTo>
                    <a:pt x="1613" y="1447"/>
                    <a:pt x="1605" y="1447"/>
                    <a:pt x="1597" y="1447"/>
                  </a:cubicBezTo>
                  <a:cubicBezTo>
                    <a:pt x="1582" y="1447"/>
                    <a:pt x="1574" y="1447"/>
                    <a:pt x="1566" y="1439"/>
                  </a:cubicBezTo>
                  <a:lnTo>
                    <a:pt x="1566" y="1439"/>
                  </a:lnTo>
                  <a:lnTo>
                    <a:pt x="1566" y="1439"/>
                  </a:lnTo>
                  <a:cubicBezTo>
                    <a:pt x="1566" y="1439"/>
                    <a:pt x="1558" y="1407"/>
                    <a:pt x="1518" y="1415"/>
                  </a:cubicBezTo>
                  <a:cubicBezTo>
                    <a:pt x="1510" y="1415"/>
                    <a:pt x="1503" y="1415"/>
                    <a:pt x="1503" y="1415"/>
                  </a:cubicBezTo>
                  <a:cubicBezTo>
                    <a:pt x="1479" y="1415"/>
                    <a:pt x="1471" y="1407"/>
                    <a:pt x="1455" y="1399"/>
                  </a:cubicBezTo>
                  <a:cubicBezTo>
                    <a:pt x="1447" y="1399"/>
                    <a:pt x="1439" y="1399"/>
                    <a:pt x="1431" y="1391"/>
                  </a:cubicBezTo>
                  <a:cubicBezTo>
                    <a:pt x="1408" y="1391"/>
                    <a:pt x="1400" y="1368"/>
                    <a:pt x="1400" y="1352"/>
                  </a:cubicBezTo>
                  <a:cubicBezTo>
                    <a:pt x="1400" y="1336"/>
                    <a:pt x="1400" y="1328"/>
                    <a:pt x="1392" y="1320"/>
                  </a:cubicBezTo>
                  <a:cubicBezTo>
                    <a:pt x="1392" y="1312"/>
                    <a:pt x="1392" y="1312"/>
                    <a:pt x="1392" y="1312"/>
                  </a:cubicBezTo>
                  <a:cubicBezTo>
                    <a:pt x="1384" y="1297"/>
                    <a:pt x="1368" y="1273"/>
                    <a:pt x="1360" y="1273"/>
                  </a:cubicBezTo>
                  <a:cubicBezTo>
                    <a:pt x="1352" y="1273"/>
                    <a:pt x="1352" y="1273"/>
                    <a:pt x="1352" y="1273"/>
                  </a:cubicBezTo>
                  <a:cubicBezTo>
                    <a:pt x="1344" y="1281"/>
                    <a:pt x="1344" y="1281"/>
                    <a:pt x="1344" y="1288"/>
                  </a:cubicBezTo>
                  <a:cubicBezTo>
                    <a:pt x="1336" y="1304"/>
                    <a:pt x="1336" y="1312"/>
                    <a:pt x="1321" y="1312"/>
                  </a:cubicBezTo>
                  <a:cubicBezTo>
                    <a:pt x="1313" y="1312"/>
                    <a:pt x="1305" y="1312"/>
                    <a:pt x="1305" y="1312"/>
                  </a:cubicBezTo>
                  <a:cubicBezTo>
                    <a:pt x="1297" y="1304"/>
                    <a:pt x="1289" y="1304"/>
                    <a:pt x="1281" y="1304"/>
                  </a:cubicBezTo>
                  <a:cubicBezTo>
                    <a:pt x="1273" y="1304"/>
                    <a:pt x="1273" y="1312"/>
                    <a:pt x="1265" y="1312"/>
                  </a:cubicBezTo>
                  <a:cubicBezTo>
                    <a:pt x="1257" y="1312"/>
                    <a:pt x="1257" y="1312"/>
                    <a:pt x="1250" y="1312"/>
                  </a:cubicBezTo>
                  <a:cubicBezTo>
                    <a:pt x="1242" y="1312"/>
                    <a:pt x="1234" y="1312"/>
                    <a:pt x="1218" y="1297"/>
                  </a:cubicBezTo>
                  <a:cubicBezTo>
                    <a:pt x="1202" y="1288"/>
                    <a:pt x="1186" y="1265"/>
                    <a:pt x="1178" y="1249"/>
                  </a:cubicBezTo>
                  <a:cubicBezTo>
                    <a:pt x="1170" y="1233"/>
                    <a:pt x="1163" y="1225"/>
                    <a:pt x="1147" y="1210"/>
                  </a:cubicBezTo>
                  <a:cubicBezTo>
                    <a:pt x="1107" y="1194"/>
                    <a:pt x="1123" y="411"/>
                    <a:pt x="1123" y="308"/>
                  </a:cubicBezTo>
                  <a:cubicBezTo>
                    <a:pt x="0" y="245"/>
                    <a:pt x="0" y="245"/>
                    <a:pt x="0" y="245"/>
                  </a:cubicBezTo>
                  <a:cubicBezTo>
                    <a:pt x="8" y="0"/>
                    <a:pt x="8" y="0"/>
                    <a:pt x="8" y="0"/>
                  </a:cubicBezTo>
                  <a:lnTo>
                    <a:pt x="8" y="0"/>
                  </a:lnTo>
                  <a:cubicBezTo>
                    <a:pt x="839" y="47"/>
                    <a:pt x="1692" y="71"/>
                    <a:pt x="2569" y="71"/>
                  </a:cubicBezTo>
                  <a:cubicBezTo>
                    <a:pt x="2758" y="71"/>
                    <a:pt x="2948" y="71"/>
                    <a:pt x="3138" y="71"/>
                  </a:cubicBezTo>
                  <a:cubicBezTo>
                    <a:pt x="3146" y="71"/>
                    <a:pt x="3146" y="71"/>
                    <a:pt x="3146" y="71"/>
                  </a:cubicBezTo>
                  <a:lnTo>
                    <a:pt x="3146" y="71"/>
                  </a:lnTo>
                  <a:cubicBezTo>
                    <a:pt x="3146" y="71"/>
                    <a:pt x="3154" y="380"/>
                    <a:pt x="3249" y="751"/>
                  </a:cubicBezTo>
                  <a:lnTo>
                    <a:pt x="3249" y="751"/>
                  </a:lnTo>
                  <a:cubicBezTo>
                    <a:pt x="3249" y="1644"/>
                    <a:pt x="3249" y="1644"/>
                    <a:pt x="3249" y="1644"/>
                  </a:cubicBezTo>
                  <a:lnTo>
                    <a:pt x="3249" y="1644"/>
                  </a:lnTo>
                  <a:cubicBezTo>
                    <a:pt x="3241" y="1644"/>
                    <a:pt x="3241" y="1644"/>
                    <a:pt x="3233" y="1652"/>
                  </a:cubicBezTo>
                  <a:cubicBezTo>
                    <a:pt x="3225" y="1652"/>
                    <a:pt x="3225" y="1660"/>
                    <a:pt x="3201" y="1660"/>
                  </a:cubicBezTo>
                  <a:cubicBezTo>
                    <a:pt x="3169" y="1660"/>
                    <a:pt x="3146" y="1636"/>
                    <a:pt x="3138" y="1628"/>
                  </a:cubicBezTo>
                  <a:cubicBezTo>
                    <a:pt x="3130" y="1621"/>
                    <a:pt x="3130" y="1621"/>
                    <a:pt x="3122" y="1621"/>
                  </a:cubicBezTo>
                  <a:cubicBezTo>
                    <a:pt x="3106" y="1613"/>
                    <a:pt x="3083" y="1605"/>
                    <a:pt x="3059" y="1573"/>
                  </a:cubicBezTo>
                  <a:cubicBezTo>
                    <a:pt x="3019" y="1526"/>
                    <a:pt x="2996" y="1510"/>
                    <a:pt x="2972" y="1510"/>
                  </a:cubicBezTo>
                  <a:cubicBezTo>
                    <a:pt x="2956" y="1518"/>
                    <a:pt x="2948" y="1526"/>
                    <a:pt x="2940" y="1541"/>
                  </a:cubicBezTo>
                  <a:cubicBezTo>
                    <a:pt x="2932" y="1541"/>
                    <a:pt x="2932" y="1550"/>
                    <a:pt x="2932" y="1550"/>
                  </a:cubicBezTo>
                  <a:cubicBezTo>
                    <a:pt x="2932" y="1550"/>
                    <a:pt x="2932" y="1557"/>
                    <a:pt x="2925" y="1557"/>
                  </a:cubicBezTo>
                  <a:cubicBezTo>
                    <a:pt x="2916" y="1565"/>
                    <a:pt x="2909" y="1581"/>
                    <a:pt x="2893" y="1581"/>
                  </a:cubicBezTo>
                  <a:cubicBezTo>
                    <a:pt x="2885" y="1581"/>
                    <a:pt x="2877" y="1573"/>
                    <a:pt x="2869" y="1565"/>
                  </a:cubicBezTo>
                  <a:cubicBezTo>
                    <a:pt x="2853" y="1557"/>
                    <a:pt x="2845" y="1550"/>
                    <a:pt x="2838" y="1541"/>
                  </a:cubicBezTo>
                  <a:cubicBezTo>
                    <a:pt x="2838" y="1534"/>
                    <a:pt x="2830" y="1526"/>
                    <a:pt x="2822" y="1526"/>
                  </a:cubicBezTo>
                  <a:cubicBezTo>
                    <a:pt x="2806" y="1526"/>
                    <a:pt x="2766" y="1526"/>
                    <a:pt x="2758" y="1550"/>
                  </a:cubicBezTo>
                  <a:cubicBezTo>
                    <a:pt x="2751" y="1573"/>
                    <a:pt x="2743" y="1597"/>
                    <a:pt x="2727" y="1597"/>
                  </a:cubicBezTo>
                  <a:cubicBezTo>
                    <a:pt x="2719" y="1597"/>
                    <a:pt x="2711" y="1597"/>
                    <a:pt x="2703" y="1589"/>
                  </a:cubicBezTo>
                  <a:cubicBezTo>
                    <a:pt x="2695" y="1581"/>
                    <a:pt x="2687" y="1573"/>
                    <a:pt x="2687" y="1565"/>
                  </a:cubicBezTo>
                  <a:cubicBezTo>
                    <a:pt x="2687" y="1557"/>
                    <a:pt x="2679" y="1557"/>
                    <a:pt x="2679" y="1557"/>
                  </a:cubicBezTo>
                  <a:cubicBezTo>
                    <a:pt x="2672" y="1557"/>
                    <a:pt x="2672" y="1557"/>
                    <a:pt x="2664" y="1557"/>
                  </a:cubicBezTo>
                  <a:cubicBezTo>
                    <a:pt x="2624" y="1573"/>
                    <a:pt x="2600" y="1589"/>
                    <a:pt x="2576" y="1613"/>
                  </a:cubicBezTo>
                  <a:cubicBezTo>
                    <a:pt x="2576" y="1621"/>
                    <a:pt x="2576" y="1621"/>
                    <a:pt x="2576" y="1621"/>
                  </a:cubicBezTo>
                  <a:cubicBezTo>
                    <a:pt x="2561" y="1644"/>
                    <a:pt x="2545" y="1660"/>
                    <a:pt x="2529" y="1660"/>
                  </a:cubicBezTo>
                  <a:lnTo>
                    <a:pt x="2388" y="1534"/>
                  </a:lnTo>
                  <a:lnTo>
                    <a:pt x="2388" y="1534"/>
                  </a:lnTo>
                  <a:cubicBezTo>
                    <a:pt x="2395" y="1534"/>
                    <a:pt x="2411" y="1550"/>
                    <a:pt x="2426" y="1565"/>
                  </a:cubicBezTo>
                  <a:cubicBezTo>
                    <a:pt x="2434" y="1573"/>
                    <a:pt x="2434" y="1573"/>
                    <a:pt x="2442" y="1581"/>
                  </a:cubicBezTo>
                  <a:cubicBezTo>
                    <a:pt x="2466" y="1605"/>
                    <a:pt x="2482" y="1628"/>
                    <a:pt x="2513" y="1644"/>
                  </a:cubicBezTo>
                  <a:cubicBezTo>
                    <a:pt x="2521" y="1652"/>
                    <a:pt x="2521" y="1652"/>
                    <a:pt x="2529" y="1652"/>
                  </a:cubicBezTo>
                  <a:cubicBezTo>
                    <a:pt x="2545" y="1652"/>
                    <a:pt x="2553" y="1636"/>
                    <a:pt x="2569" y="1621"/>
                  </a:cubicBezTo>
                  <a:cubicBezTo>
                    <a:pt x="2569" y="1613"/>
                    <a:pt x="2569" y="1613"/>
                    <a:pt x="2576" y="1613"/>
                  </a:cubicBezTo>
                  <a:cubicBezTo>
                    <a:pt x="2592" y="1589"/>
                    <a:pt x="2624" y="1565"/>
                    <a:pt x="2664" y="1557"/>
                  </a:cubicBezTo>
                  <a:cubicBezTo>
                    <a:pt x="2664" y="1550"/>
                    <a:pt x="2672" y="1550"/>
                    <a:pt x="2679" y="1550"/>
                  </a:cubicBezTo>
                  <a:cubicBezTo>
                    <a:pt x="2687" y="1550"/>
                    <a:pt x="2687" y="1557"/>
                    <a:pt x="2695" y="1565"/>
                  </a:cubicBezTo>
                  <a:cubicBezTo>
                    <a:pt x="2695" y="1565"/>
                    <a:pt x="2703" y="1573"/>
                    <a:pt x="2711" y="1581"/>
                  </a:cubicBezTo>
                  <a:cubicBezTo>
                    <a:pt x="2711" y="1589"/>
                    <a:pt x="2719" y="1589"/>
                    <a:pt x="2727" y="1589"/>
                  </a:cubicBezTo>
                  <a:cubicBezTo>
                    <a:pt x="2735" y="1589"/>
                    <a:pt x="2751" y="1565"/>
                    <a:pt x="2751" y="1550"/>
                  </a:cubicBezTo>
                  <a:cubicBezTo>
                    <a:pt x="2758" y="1518"/>
                    <a:pt x="2798" y="1518"/>
                    <a:pt x="2822" y="1518"/>
                  </a:cubicBezTo>
                  <a:cubicBezTo>
                    <a:pt x="2838" y="1518"/>
                    <a:pt x="2838" y="1526"/>
                    <a:pt x="2845" y="1534"/>
                  </a:cubicBezTo>
                  <a:cubicBezTo>
                    <a:pt x="2853" y="1541"/>
                    <a:pt x="2853" y="1550"/>
                    <a:pt x="2869" y="1565"/>
                  </a:cubicBezTo>
                  <a:cubicBezTo>
                    <a:pt x="2877" y="1573"/>
                    <a:pt x="2885" y="1573"/>
                    <a:pt x="2893" y="1573"/>
                  </a:cubicBezTo>
                  <a:cubicBezTo>
                    <a:pt x="2909" y="1573"/>
                    <a:pt x="2916" y="1557"/>
                    <a:pt x="2925" y="1550"/>
                  </a:cubicBezTo>
                  <a:lnTo>
                    <a:pt x="2925" y="1550"/>
                  </a:lnTo>
                  <a:cubicBezTo>
                    <a:pt x="2925" y="1541"/>
                    <a:pt x="2932" y="1541"/>
                    <a:pt x="2932" y="1541"/>
                  </a:cubicBezTo>
                  <a:cubicBezTo>
                    <a:pt x="2940" y="1526"/>
                    <a:pt x="2956" y="1510"/>
                    <a:pt x="2972" y="1502"/>
                  </a:cubicBezTo>
                  <a:cubicBezTo>
                    <a:pt x="2996" y="1502"/>
                    <a:pt x="3019" y="1518"/>
                    <a:pt x="3059" y="1565"/>
                  </a:cubicBezTo>
                  <a:cubicBezTo>
                    <a:pt x="3091" y="1605"/>
                    <a:pt x="3106" y="1605"/>
                    <a:pt x="3122" y="1613"/>
                  </a:cubicBezTo>
                  <a:cubicBezTo>
                    <a:pt x="3130" y="1613"/>
                    <a:pt x="3138" y="1613"/>
                    <a:pt x="3138" y="1621"/>
                  </a:cubicBezTo>
                  <a:cubicBezTo>
                    <a:pt x="3154" y="1628"/>
                    <a:pt x="3169" y="1652"/>
                    <a:pt x="3201" y="1652"/>
                  </a:cubicBezTo>
                  <a:cubicBezTo>
                    <a:pt x="3217" y="1652"/>
                    <a:pt x="3225" y="1644"/>
                    <a:pt x="3233" y="1644"/>
                  </a:cubicBezTo>
                  <a:lnTo>
                    <a:pt x="3241" y="1636"/>
                  </a:lnTo>
                  <a:cubicBezTo>
                    <a:pt x="3241" y="751"/>
                    <a:pt x="3241" y="751"/>
                    <a:pt x="3241" y="751"/>
                  </a:cubicBezTo>
                  <a:cubicBezTo>
                    <a:pt x="3154" y="403"/>
                    <a:pt x="3138" y="111"/>
                    <a:pt x="3138" y="71"/>
                  </a:cubicBezTo>
                  <a:cubicBezTo>
                    <a:pt x="2948" y="79"/>
                    <a:pt x="2751" y="79"/>
                    <a:pt x="2569" y="79"/>
                  </a:cubicBezTo>
                  <a:cubicBezTo>
                    <a:pt x="1700" y="79"/>
                    <a:pt x="839" y="55"/>
                    <a:pt x="16" y="8"/>
                  </a:cubicBezTo>
                  <a:cubicBezTo>
                    <a:pt x="8" y="245"/>
                    <a:pt x="8" y="245"/>
                    <a:pt x="8" y="245"/>
                  </a:cubicBezTo>
                  <a:cubicBezTo>
                    <a:pt x="1131" y="300"/>
                    <a:pt x="1131" y="300"/>
                    <a:pt x="1131" y="300"/>
                  </a:cubicBezTo>
                  <a:lnTo>
                    <a:pt x="1131" y="300"/>
                  </a:lnTo>
                  <a:cubicBezTo>
                    <a:pt x="1123" y="656"/>
                    <a:pt x="1123" y="1186"/>
                    <a:pt x="1147" y="1202"/>
                  </a:cubicBezTo>
                  <a:cubicBezTo>
                    <a:pt x="1163" y="1217"/>
                    <a:pt x="1178" y="1233"/>
                    <a:pt x="1186" y="1249"/>
                  </a:cubicBezTo>
                  <a:cubicBezTo>
                    <a:pt x="1194" y="1265"/>
                    <a:pt x="1210" y="1281"/>
                    <a:pt x="1226" y="1297"/>
                  </a:cubicBezTo>
                  <a:cubicBezTo>
                    <a:pt x="1234" y="1304"/>
                    <a:pt x="1242" y="1304"/>
                    <a:pt x="1250" y="1304"/>
                  </a:cubicBezTo>
                  <a:cubicBezTo>
                    <a:pt x="1257" y="1304"/>
                    <a:pt x="1257" y="1304"/>
                    <a:pt x="1265" y="1304"/>
                  </a:cubicBezTo>
                  <a:cubicBezTo>
                    <a:pt x="1273" y="1304"/>
                    <a:pt x="1273" y="1297"/>
                    <a:pt x="1281" y="1297"/>
                  </a:cubicBezTo>
                  <a:cubicBezTo>
                    <a:pt x="1289" y="1297"/>
                    <a:pt x="1297" y="1297"/>
                    <a:pt x="1305" y="1304"/>
                  </a:cubicBezTo>
                  <a:cubicBezTo>
                    <a:pt x="1313" y="1304"/>
                    <a:pt x="1313" y="1304"/>
                    <a:pt x="1321" y="1304"/>
                  </a:cubicBezTo>
                  <a:cubicBezTo>
                    <a:pt x="1329" y="1304"/>
                    <a:pt x="1329" y="1297"/>
                    <a:pt x="1336" y="1288"/>
                  </a:cubicBezTo>
                  <a:cubicBezTo>
                    <a:pt x="1336" y="1281"/>
                    <a:pt x="1336" y="1273"/>
                    <a:pt x="1352" y="1265"/>
                  </a:cubicBezTo>
                  <a:cubicBezTo>
                    <a:pt x="1352" y="1265"/>
                    <a:pt x="1352" y="1265"/>
                    <a:pt x="1360" y="1265"/>
                  </a:cubicBezTo>
                  <a:cubicBezTo>
                    <a:pt x="1376" y="1265"/>
                    <a:pt x="1384" y="1288"/>
                    <a:pt x="1400" y="1312"/>
                  </a:cubicBezTo>
                  <a:cubicBezTo>
                    <a:pt x="1400" y="1320"/>
                    <a:pt x="1400" y="1320"/>
                    <a:pt x="1400" y="1320"/>
                  </a:cubicBezTo>
                  <a:cubicBezTo>
                    <a:pt x="1408" y="1328"/>
                    <a:pt x="1408" y="1336"/>
                    <a:pt x="1408" y="1344"/>
                  </a:cubicBezTo>
                  <a:cubicBezTo>
                    <a:pt x="1408" y="1368"/>
                    <a:pt x="1416" y="1383"/>
                    <a:pt x="1431" y="1383"/>
                  </a:cubicBezTo>
                  <a:cubicBezTo>
                    <a:pt x="1439" y="1391"/>
                    <a:pt x="1455" y="1391"/>
                    <a:pt x="1455" y="1399"/>
                  </a:cubicBezTo>
                  <a:cubicBezTo>
                    <a:pt x="1471" y="1399"/>
                    <a:pt x="1479" y="1407"/>
                    <a:pt x="1503" y="1407"/>
                  </a:cubicBezTo>
                  <a:cubicBezTo>
                    <a:pt x="1503" y="1407"/>
                    <a:pt x="1510" y="1407"/>
                    <a:pt x="1518" y="1407"/>
                  </a:cubicBezTo>
                  <a:cubicBezTo>
                    <a:pt x="1558" y="1399"/>
                    <a:pt x="1574" y="1431"/>
                    <a:pt x="1574" y="1431"/>
                  </a:cubicBezTo>
                  <a:cubicBezTo>
                    <a:pt x="1582" y="1439"/>
                    <a:pt x="1589" y="1439"/>
                    <a:pt x="1597" y="1439"/>
                  </a:cubicBezTo>
                  <a:cubicBezTo>
                    <a:pt x="1605" y="1439"/>
                    <a:pt x="1613" y="1439"/>
                    <a:pt x="1621" y="1439"/>
                  </a:cubicBezTo>
                  <a:cubicBezTo>
                    <a:pt x="1629" y="1431"/>
                    <a:pt x="1637" y="1431"/>
                    <a:pt x="1653" y="1431"/>
                  </a:cubicBezTo>
                  <a:lnTo>
                    <a:pt x="1661" y="1431"/>
                  </a:lnTo>
                  <a:cubicBezTo>
                    <a:pt x="1692" y="1431"/>
                    <a:pt x="1692" y="1447"/>
                    <a:pt x="1700" y="1463"/>
                  </a:cubicBezTo>
                  <a:cubicBezTo>
                    <a:pt x="1700" y="1470"/>
                    <a:pt x="1700" y="1470"/>
                    <a:pt x="1700" y="1470"/>
                  </a:cubicBezTo>
                  <a:cubicBezTo>
                    <a:pt x="1700" y="1478"/>
                    <a:pt x="1700" y="1478"/>
                    <a:pt x="1708" y="1478"/>
                  </a:cubicBezTo>
                  <a:cubicBezTo>
                    <a:pt x="1716" y="1478"/>
                    <a:pt x="1732" y="1470"/>
                    <a:pt x="1740" y="1455"/>
                  </a:cubicBezTo>
                  <a:cubicBezTo>
                    <a:pt x="1740" y="1439"/>
                    <a:pt x="1747" y="1431"/>
                    <a:pt x="1755" y="1431"/>
                  </a:cubicBezTo>
                  <a:cubicBezTo>
                    <a:pt x="1755" y="1431"/>
                    <a:pt x="1763" y="1431"/>
                    <a:pt x="1763" y="1439"/>
                  </a:cubicBezTo>
                  <a:lnTo>
                    <a:pt x="1771" y="1439"/>
                  </a:lnTo>
                  <a:lnTo>
                    <a:pt x="1771" y="1439"/>
                  </a:lnTo>
                  <a:cubicBezTo>
                    <a:pt x="1771" y="1423"/>
                    <a:pt x="1787" y="1423"/>
                    <a:pt x="1787" y="1423"/>
                  </a:cubicBezTo>
                  <a:cubicBezTo>
                    <a:pt x="1795" y="1423"/>
                    <a:pt x="1803" y="1423"/>
                    <a:pt x="1811" y="1423"/>
                  </a:cubicBezTo>
                  <a:cubicBezTo>
                    <a:pt x="1811" y="1423"/>
                    <a:pt x="1827" y="1423"/>
                    <a:pt x="1834" y="1423"/>
                  </a:cubicBezTo>
                  <a:cubicBezTo>
                    <a:pt x="1842" y="1423"/>
                    <a:pt x="1850" y="1431"/>
                    <a:pt x="1850" y="1431"/>
                  </a:cubicBezTo>
                  <a:cubicBezTo>
                    <a:pt x="1858" y="1439"/>
                    <a:pt x="1858" y="1447"/>
                    <a:pt x="1858" y="1463"/>
                  </a:cubicBezTo>
                  <a:lnTo>
                    <a:pt x="1858" y="1470"/>
                  </a:lnTo>
                  <a:cubicBezTo>
                    <a:pt x="1858" y="1486"/>
                    <a:pt x="1858" y="1486"/>
                    <a:pt x="1866" y="1486"/>
                  </a:cubicBezTo>
                  <a:cubicBezTo>
                    <a:pt x="1874" y="1494"/>
                    <a:pt x="1874" y="1494"/>
                    <a:pt x="1882" y="1494"/>
                  </a:cubicBezTo>
                  <a:cubicBezTo>
                    <a:pt x="1898" y="1502"/>
                    <a:pt x="1898" y="1518"/>
                    <a:pt x="1898" y="1534"/>
                  </a:cubicBezTo>
                  <a:cubicBezTo>
                    <a:pt x="1898" y="1541"/>
                    <a:pt x="1890" y="1557"/>
                    <a:pt x="1898" y="1565"/>
                  </a:cubicBezTo>
                  <a:cubicBezTo>
                    <a:pt x="1898" y="1573"/>
                    <a:pt x="1906" y="1573"/>
                    <a:pt x="1906" y="1573"/>
                  </a:cubicBezTo>
                  <a:cubicBezTo>
                    <a:pt x="1914" y="1573"/>
                    <a:pt x="1937" y="1557"/>
                    <a:pt x="1945" y="1541"/>
                  </a:cubicBezTo>
                  <a:cubicBezTo>
                    <a:pt x="1961" y="1518"/>
                    <a:pt x="1985" y="1510"/>
                    <a:pt x="2016" y="1518"/>
                  </a:cubicBezTo>
                  <a:cubicBezTo>
                    <a:pt x="2048" y="1526"/>
                    <a:pt x="2056" y="1541"/>
                    <a:pt x="2064" y="1557"/>
                  </a:cubicBezTo>
                  <a:cubicBezTo>
                    <a:pt x="2072" y="1565"/>
                    <a:pt x="2072" y="1565"/>
                    <a:pt x="2072" y="1565"/>
                  </a:cubicBezTo>
                  <a:cubicBezTo>
                    <a:pt x="2072" y="1573"/>
                    <a:pt x="2080" y="1573"/>
                    <a:pt x="2087" y="1573"/>
                  </a:cubicBezTo>
                  <a:cubicBezTo>
                    <a:pt x="2095" y="1573"/>
                    <a:pt x="2103" y="1573"/>
                    <a:pt x="2103" y="1557"/>
                  </a:cubicBezTo>
                  <a:cubicBezTo>
                    <a:pt x="2103" y="1550"/>
                    <a:pt x="2127" y="1541"/>
                    <a:pt x="2166" y="1541"/>
                  </a:cubicBezTo>
                  <a:cubicBezTo>
                    <a:pt x="2174" y="1541"/>
                    <a:pt x="2182" y="1541"/>
                    <a:pt x="2190" y="1541"/>
                  </a:cubicBezTo>
                  <a:cubicBezTo>
                    <a:pt x="2198" y="1541"/>
                    <a:pt x="2198" y="1541"/>
                    <a:pt x="2198" y="1541"/>
                  </a:cubicBezTo>
                  <a:cubicBezTo>
                    <a:pt x="2206" y="1541"/>
                    <a:pt x="2206" y="1541"/>
                    <a:pt x="2206" y="1550"/>
                  </a:cubicBezTo>
                  <a:cubicBezTo>
                    <a:pt x="2214" y="1550"/>
                    <a:pt x="2206" y="1557"/>
                    <a:pt x="2206" y="1573"/>
                  </a:cubicBezTo>
                  <a:cubicBezTo>
                    <a:pt x="2206" y="1581"/>
                    <a:pt x="2206" y="1589"/>
                    <a:pt x="2198" y="1597"/>
                  </a:cubicBezTo>
                  <a:cubicBezTo>
                    <a:pt x="2198" y="1621"/>
                    <a:pt x="2206" y="1628"/>
                    <a:pt x="2222" y="1628"/>
                  </a:cubicBezTo>
                  <a:cubicBezTo>
                    <a:pt x="2222" y="1628"/>
                    <a:pt x="2230" y="1628"/>
                    <a:pt x="2230" y="1636"/>
                  </a:cubicBezTo>
                  <a:lnTo>
                    <a:pt x="2230" y="1636"/>
                  </a:lnTo>
                  <a:cubicBezTo>
                    <a:pt x="2238" y="1636"/>
                    <a:pt x="2246" y="1605"/>
                    <a:pt x="2246" y="1581"/>
                  </a:cubicBezTo>
                  <a:cubicBezTo>
                    <a:pt x="2246" y="1557"/>
                    <a:pt x="2253" y="1557"/>
                    <a:pt x="2253" y="1541"/>
                  </a:cubicBezTo>
                  <a:cubicBezTo>
                    <a:pt x="2262" y="1534"/>
                    <a:pt x="2262" y="1534"/>
                    <a:pt x="2269" y="1518"/>
                  </a:cubicBezTo>
                  <a:cubicBezTo>
                    <a:pt x="2269" y="1510"/>
                    <a:pt x="2277" y="1502"/>
                    <a:pt x="2285" y="1502"/>
                  </a:cubicBezTo>
                  <a:lnTo>
                    <a:pt x="2293" y="1510"/>
                  </a:lnTo>
                  <a:cubicBezTo>
                    <a:pt x="2301" y="1518"/>
                    <a:pt x="2301" y="1526"/>
                    <a:pt x="2301" y="1526"/>
                  </a:cubicBezTo>
                  <a:cubicBezTo>
                    <a:pt x="2317" y="1541"/>
                    <a:pt x="2333" y="1550"/>
                    <a:pt x="2348" y="1573"/>
                  </a:cubicBezTo>
                  <a:cubicBezTo>
                    <a:pt x="2348" y="1581"/>
                    <a:pt x="2356" y="1581"/>
                    <a:pt x="2356" y="1581"/>
                  </a:cubicBezTo>
                  <a:cubicBezTo>
                    <a:pt x="2364" y="1581"/>
                    <a:pt x="2372" y="1565"/>
                    <a:pt x="2372" y="1550"/>
                  </a:cubicBezTo>
                  <a:lnTo>
                    <a:pt x="2372" y="1550"/>
                  </a:lnTo>
                  <a:cubicBezTo>
                    <a:pt x="2380" y="1541"/>
                    <a:pt x="2380" y="1534"/>
                    <a:pt x="2388" y="1534"/>
                  </a:cubicBezTo>
                  <a:lnTo>
                    <a:pt x="2529" y="1660"/>
                  </a:lnTo>
                </a:path>
              </a:pathLst>
            </a:custGeom>
            <a:solidFill>
              <a:schemeClr val="accent6"/>
            </a:solidFill>
            <a:ln>
              <a:solidFill>
                <a:schemeClr val="bg2"/>
              </a:solidFill>
            </a:ln>
            <a:effectLst/>
          </p:spPr>
          <p:txBody>
            <a:bodyPr wrap="none" anchor="ctr"/>
            <a:lstStyle/>
            <a:p>
              <a:endParaRPr lang="en-US"/>
            </a:p>
          </p:txBody>
        </p:sp>
        <p:sp>
          <p:nvSpPr>
            <p:cNvPr id="48" name="Freeform 47"/>
            <p:cNvSpPr>
              <a:spLocks noChangeArrowheads="1"/>
            </p:cNvSpPr>
            <p:nvPr/>
          </p:nvSpPr>
          <p:spPr bwMode="auto">
            <a:xfrm>
              <a:off x="9636958" y="6520887"/>
              <a:ext cx="1363752" cy="1435651"/>
            </a:xfrm>
            <a:custGeom>
              <a:avLst/>
              <a:gdLst>
                <a:gd name="T0" fmla="*/ 2230 w 2594"/>
                <a:gd name="T1" fmla="*/ 182 h 2729"/>
                <a:gd name="T2" fmla="*/ 2230 w 2594"/>
                <a:gd name="T3" fmla="*/ 182 h 2729"/>
                <a:gd name="T4" fmla="*/ 340 w 2594"/>
                <a:gd name="T5" fmla="*/ 0 h 2729"/>
                <a:gd name="T6" fmla="*/ 0 w 2594"/>
                <a:gd name="T7" fmla="*/ 2664 h 2729"/>
                <a:gd name="T8" fmla="*/ 293 w 2594"/>
                <a:gd name="T9" fmla="*/ 2704 h 2729"/>
                <a:gd name="T10" fmla="*/ 356 w 2594"/>
                <a:gd name="T11" fmla="*/ 2672 h 2729"/>
                <a:gd name="T12" fmla="*/ 372 w 2594"/>
                <a:gd name="T13" fmla="*/ 2546 h 2729"/>
                <a:gd name="T14" fmla="*/ 443 w 2594"/>
                <a:gd name="T15" fmla="*/ 2506 h 2729"/>
                <a:gd name="T16" fmla="*/ 1028 w 2594"/>
                <a:gd name="T17" fmla="*/ 2578 h 2729"/>
                <a:gd name="T18" fmla="*/ 996 w 2594"/>
                <a:gd name="T19" fmla="*/ 2475 h 2729"/>
                <a:gd name="T20" fmla="*/ 2396 w 2594"/>
                <a:gd name="T21" fmla="*/ 2593 h 2729"/>
                <a:gd name="T22" fmla="*/ 2427 w 2594"/>
                <a:gd name="T23" fmla="*/ 2546 h 2729"/>
                <a:gd name="T24" fmla="*/ 2570 w 2594"/>
                <a:gd name="T25" fmla="*/ 451 h 2729"/>
                <a:gd name="T26" fmla="*/ 2593 w 2594"/>
                <a:gd name="T27" fmla="*/ 451 h 2729"/>
                <a:gd name="T28" fmla="*/ 2593 w 2594"/>
                <a:gd name="T29" fmla="*/ 206 h 2729"/>
                <a:gd name="T30" fmla="*/ 2238 w 2594"/>
                <a:gd name="T31" fmla="*/ 182 h 2729"/>
                <a:gd name="T32" fmla="*/ 2230 w 2594"/>
                <a:gd name="T33" fmla="*/ 182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4" h="2729">
                  <a:moveTo>
                    <a:pt x="2230" y="182"/>
                  </a:moveTo>
                  <a:lnTo>
                    <a:pt x="2230" y="182"/>
                  </a:lnTo>
                  <a:cubicBezTo>
                    <a:pt x="1495" y="135"/>
                    <a:pt x="862" y="72"/>
                    <a:pt x="340" y="0"/>
                  </a:cubicBezTo>
                  <a:cubicBezTo>
                    <a:pt x="0" y="2664"/>
                    <a:pt x="0" y="2664"/>
                    <a:pt x="0" y="2664"/>
                  </a:cubicBezTo>
                  <a:cubicBezTo>
                    <a:pt x="143" y="2672"/>
                    <a:pt x="277" y="2688"/>
                    <a:pt x="293" y="2704"/>
                  </a:cubicBezTo>
                  <a:cubicBezTo>
                    <a:pt x="348" y="2728"/>
                    <a:pt x="356" y="2672"/>
                    <a:pt x="356" y="2672"/>
                  </a:cubicBezTo>
                  <a:cubicBezTo>
                    <a:pt x="356" y="2672"/>
                    <a:pt x="364" y="2601"/>
                    <a:pt x="372" y="2546"/>
                  </a:cubicBezTo>
                  <a:cubicBezTo>
                    <a:pt x="388" y="2483"/>
                    <a:pt x="443" y="2506"/>
                    <a:pt x="443" y="2506"/>
                  </a:cubicBezTo>
                  <a:cubicBezTo>
                    <a:pt x="443" y="2506"/>
                    <a:pt x="894" y="2562"/>
                    <a:pt x="1028" y="2578"/>
                  </a:cubicBezTo>
                  <a:cubicBezTo>
                    <a:pt x="957" y="2435"/>
                    <a:pt x="996" y="2475"/>
                    <a:pt x="996" y="2475"/>
                  </a:cubicBezTo>
                  <a:cubicBezTo>
                    <a:pt x="996" y="2475"/>
                    <a:pt x="2372" y="2593"/>
                    <a:pt x="2396" y="2593"/>
                  </a:cubicBezTo>
                  <a:cubicBezTo>
                    <a:pt x="2427" y="2593"/>
                    <a:pt x="2427" y="2546"/>
                    <a:pt x="2427" y="2546"/>
                  </a:cubicBezTo>
                  <a:cubicBezTo>
                    <a:pt x="2570" y="451"/>
                    <a:pt x="2570" y="451"/>
                    <a:pt x="2570" y="451"/>
                  </a:cubicBezTo>
                  <a:cubicBezTo>
                    <a:pt x="2593" y="451"/>
                    <a:pt x="2593" y="451"/>
                    <a:pt x="2593" y="451"/>
                  </a:cubicBezTo>
                  <a:cubicBezTo>
                    <a:pt x="2593" y="206"/>
                    <a:pt x="2593" y="206"/>
                    <a:pt x="2593" y="206"/>
                  </a:cubicBezTo>
                  <a:cubicBezTo>
                    <a:pt x="2475" y="198"/>
                    <a:pt x="2356" y="190"/>
                    <a:pt x="2238" y="182"/>
                  </a:cubicBezTo>
                  <a:lnTo>
                    <a:pt x="2230" y="182"/>
                  </a:lnTo>
                </a:path>
              </a:pathLst>
            </a:custGeom>
            <a:solidFill>
              <a:schemeClr val="accent6"/>
            </a:solidFill>
            <a:ln>
              <a:solidFill>
                <a:schemeClr val="bg2"/>
              </a:solidFill>
            </a:ln>
            <a:effectLst/>
          </p:spPr>
          <p:txBody>
            <a:bodyPr wrap="none" anchor="ctr"/>
            <a:lstStyle/>
            <a:p>
              <a:endParaRPr lang="en-US"/>
            </a:p>
          </p:txBody>
        </p:sp>
        <p:sp>
          <p:nvSpPr>
            <p:cNvPr id="49" name="Freeform 48"/>
            <p:cNvSpPr>
              <a:spLocks noChangeArrowheads="1"/>
            </p:cNvSpPr>
            <p:nvPr/>
          </p:nvSpPr>
          <p:spPr bwMode="auto">
            <a:xfrm>
              <a:off x="7094999" y="4725744"/>
              <a:ext cx="1618875" cy="2681118"/>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4"/>
            </a:solidFill>
            <a:ln>
              <a:solidFill>
                <a:schemeClr val="bg2"/>
              </a:solidFill>
            </a:ln>
            <a:effectLst/>
          </p:spPr>
          <p:txBody>
            <a:bodyPr wrap="none" anchor="ctr"/>
            <a:lstStyle/>
            <a:p>
              <a:endParaRPr lang="en-US"/>
            </a:p>
          </p:txBody>
        </p:sp>
        <p:sp>
          <p:nvSpPr>
            <p:cNvPr id="50" name="Freeform 49"/>
            <p:cNvSpPr>
              <a:spLocks noChangeArrowheads="1"/>
            </p:cNvSpPr>
            <p:nvPr/>
          </p:nvSpPr>
          <p:spPr bwMode="auto">
            <a:xfrm>
              <a:off x="7099638" y="4725744"/>
              <a:ext cx="1614237" cy="2685756"/>
            </a:xfrm>
            <a:custGeom>
              <a:avLst/>
              <a:gdLst>
                <a:gd name="T0" fmla="*/ 1723 w 3068"/>
                <a:gd name="T1" fmla="*/ 4988 h 5107"/>
                <a:gd name="T2" fmla="*/ 1431 w 3068"/>
                <a:gd name="T3" fmla="*/ 4355 h 5107"/>
                <a:gd name="T4" fmla="*/ 1312 w 3068"/>
                <a:gd name="T5" fmla="*/ 4181 h 5107"/>
                <a:gd name="T6" fmla="*/ 988 w 3068"/>
                <a:gd name="T7" fmla="*/ 3913 h 5107"/>
                <a:gd name="T8" fmla="*/ 632 w 3068"/>
                <a:gd name="T9" fmla="*/ 3731 h 5107"/>
                <a:gd name="T10" fmla="*/ 648 w 3068"/>
                <a:gd name="T11" fmla="*/ 3454 h 5107"/>
                <a:gd name="T12" fmla="*/ 553 w 3068"/>
                <a:gd name="T13" fmla="*/ 3193 h 5107"/>
                <a:gd name="T14" fmla="*/ 443 w 3068"/>
                <a:gd name="T15" fmla="*/ 2933 h 5107"/>
                <a:gd name="T16" fmla="*/ 466 w 3068"/>
                <a:gd name="T17" fmla="*/ 2601 h 5107"/>
                <a:gd name="T18" fmla="*/ 403 w 3068"/>
                <a:gd name="T19" fmla="*/ 2530 h 5107"/>
                <a:gd name="T20" fmla="*/ 324 w 3068"/>
                <a:gd name="T21" fmla="*/ 2253 h 5107"/>
                <a:gd name="T22" fmla="*/ 427 w 3068"/>
                <a:gd name="T23" fmla="*/ 2269 h 5107"/>
                <a:gd name="T24" fmla="*/ 419 w 3068"/>
                <a:gd name="T25" fmla="*/ 2087 h 5107"/>
                <a:gd name="T26" fmla="*/ 395 w 3068"/>
                <a:gd name="T27" fmla="*/ 1929 h 5107"/>
                <a:gd name="T28" fmla="*/ 269 w 3068"/>
                <a:gd name="T29" fmla="*/ 1977 h 5107"/>
                <a:gd name="T30" fmla="*/ 229 w 3068"/>
                <a:gd name="T31" fmla="*/ 1819 h 5107"/>
                <a:gd name="T32" fmla="*/ 126 w 3068"/>
                <a:gd name="T33" fmla="*/ 1597 h 5107"/>
                <a:gd name="T34" fmla="*/ 55 w 3068"/>
                <a:gd name="T35" fmla="*/ 1408 h 5107"/>
                <a:gd name="T36" fmla="*/ 119 w 3068"/>
                <a:gd name="T37" fmla="*/ 1123 h 5107"/>
                <a:gd name="T38" fmla="*/ 24 w 3068"/>
                <a:gd name="T39" fmla="*/ 799 h 5107"/>
                <a:gd name="T40" fmla="*/ 150 w 3068"/>
                <a:gd name="T41" fmla="*/ 514 h 5107"/>
                <a:gd name="T42" fmla="*/ 245 w 3068"/>
                <a:gd name="T43" fmla="*/ 301 h 5107"/>
                <a:gd name="T44" fmla="*/ 237 w 3068"/>
                <a:gd name="T45" fmla="*/ 71 h 5107"/>
                <a:gd name="T46" fmla="*/ 1684 w 3068"/>
                <a:gd name="T47" fmla="*/ 364 h 5107"/>
                <a:gd name="T48" fmla="*/ 2965 w 3068"/>
                <a:gd name="T49" fmla="*/ 4158 h 5107"/>
                <a:gd name="T50" fmla="*/ 2996 w 3068"/>
                <a:gd name="T51" fmla="*/ 4450 h 5107"/>
                <a:gd name="T52" fmla="*/ 2783 w 3068"/>
                <a:gd name="T53" fmla="*/ 4782 h 5107"/>
                <a:gd name="T54" fmla="*/ 2798 w 3068"/>
                <a:gd name="T55" fmla="*/ 4956 h 5107"/>
                <a:gd name="T56" fmla="*/ 1723 w 3068"/>
                <a:gd name="T57" fmla="*/ 4980 h 5107"/>
                <a:gd name="T58" fmla="*/ 2822 w 3068"/>
                <a:gd name="T59" fmla="*/ 5011 h 5107"/>
                <a:gd name="T60" fmla="*/ 2751 w 3068"/>
                <a:gd name="T61" fmla="*/ 4845 h 5107"/>
                <a:gd name="T62" fmla="*/ 2901 w 3068"/>
                <a:gd name="T63" fmla="*/ 4521 h 5107"/>
                <a:gd name="T64" fmla="*/ 2988 w 3068"/>
                <a:gd name="T65" fmla="*/ 4237 h 5107"/>
                <a:gd name="T66" fmla="*/ 1684 w 3068"/>
                <a:gd name="T67" fmla="*/ 372 h 5107"/>
                <a:gd name="T68" fmla="*/ 292 w 3068"/>
                <a:gd name="T69" fmla="*/ 182 h 5107"/>
                <a:gd name="T70" fmla="*/ 198 w 3068"/>
                <a:gd name="T71" fmla="*/ 396 h 5107"/>
                <a:gd name="T72" fmla="*/ 63 w 3068"/>
                <a:gd name="T73" fmla="*/ 633 h 5107"/>
                <a:gd name="T74" fmla="*/ 95 w 3068"/>
                <a:gd name="T75" fmla="*/ 917 h 5107"/>
                <a:gd name="T76" fmla="*/ 79 w 3068"/>
                <a:gd name="T77" fmla="*/ 1234 h 5107"/>
                <a:gd name="T78" fmla="*/ 47 w 3068"/>
                <a:gd name="T79" fmla="*/ 1423 h 5107"/>
                <a:gd name="T80" fmla="*/ 198 w 3068"/>
                <a:gd name="T81" fmla="*/ 1700 h 5107"/>
                <a:gd name="T82" fmla="*/ 190 w 3068"/>
                <a:gd name="T83" fmla="*/ 1937 h 5107"/>
                <a:gd name="T84" fmla="*/ 364 w 3068"/>
                <a:gd name="T85" fmla="*/ 2040 h 5107"/>
                <a:gd name="T86" fmla="*/ 458 w 3068"/>
                <a:gd name="T87" fmla="*/ 1985 h 5107"/>
                <a:gd name="T88" fmla="*/ 451 w 3068"/>
                <a:gd name="T89" fmla="*/ 2198 h 5107"/>
                <a:gd name="T90" fmla="*/ 379 w 3068"/>
                <a:gd name="T91" fmla="*/ 2182 h 5107"/>
                <a:gd name="T92" fmla="*/ 308 w 3068"/>
                <a:gd name="T93" fmla="*/ 2325 h 5107"/>
                <a:gd name="T94" fmla="*/ 419 w 3068"/>
                <a:gd name="T95" fmla="*/ 2522 h 5107"/>
                <a:gd name="T96" fmla="*/ 403 w 3068"/>
                <a:gd name="T97" fmla="*/ 2680 h 5107"/>
                <a:gd name="T98" fmla="*/ 506 w 3068"/>
                <a:gd name="T99" fmla="*/ 3043 h 5107"/>
                <a:gd name="T100" fmla="*/ 577 w 3068"/>
                <a:gd name="T101" fmla="*/ 3241 h 5107"/>
                <a:gd name="T102" fmla="*/ 672 w 3068"/>
                <a:gd name="T103" fmla="*/ 3549 h 5107"/>
                <a:gd name="T104" fmla="*/ 680 w 3068"/>
                <a:gd name="T105" fmla="*/ 3778 h 5107"/>
                <a:gd name="T106" fmla="*/ 1051 w 3068"/>
                <a:gd name="T107" fmla="*/ 3944 h 5107"/>
                <a:gd name="T108" fmla="*/ 1391 w 3068"/>
                <a:gd name="T109" fmla="*/ 4173 h 5107"/>
                <a:gd name="T110" fmla="*/ 1486 w 3068"/>
                <a:gd name="T111" fmla="*/ 4339 h 5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8" h="5107">
                  <a:moveTo>
                    <a:pt x="2688" y="5106"/>
                  </a:moveTo>
                  <a:lnTo>
                    <a:pt x="2688" y="5106"/>
                  </a:lnTo>
                  <a:lnTo>
                    <a:pt x="2688" y="5106"/>
                  </a:lnTo>
                  <a:cubicBezTo>
                    <a:pt x="2688" y="5098"/>
                    <a:pt x="2680" y="5098"/>
                    <a:pt x="2664" y="5090"/>
                  </a:cubicBezTo>
                  <a:cubicBezTo>
                    <a:pt x="2632" y="5083"/>
                    <a:pt x="1874" y="5003"/>
                    <a:pt x="1723" y="4988"/>
                  </a:cubicBezTo>
                  <a:lnTo>
                    <a:pt x="1723" y="4988"/>
                  </a:lnTo>
                  <a:lnTo>
                    <a:pt x="1723" y="4988"/>
                  </a:lnTo>
                  <a:cubicBezTo>
                    <a:pt x="1708" y="4964"/>
                    <a:pt x="1715" y="4956"/>
                    <a:pt x="1723" y="4940"/>
                  </a:cubicBezTo>
                  <a:cubicBezTo>
                    <a:pt x="1723" y="4924"/>
                    <a:pt x="1731" y="4908"/>
                    <a:pt x="1731" y="4877"/>
                  </a:cubicBezTo>
                  <a:cubicBezTo>
                    <a:pt x="1739" y="4814"/>
                    <a:pt x="1723" y="4600"/>
                    <a:pt x="1668" y="4569"/>
                  </a:cubicBezTo>
                  <a:cubicBezTo>
                    <a:pt x="1613" y="4529"/>
                    <a:pt x="1534" y="4434"/>
                    <a:pt x="1518" y="4379"/>
                  </a:cubicBezTo>
                  <a:cubicBezTo>
                    <a:pt x="1510" y="4355"/>
                    <a:pt x="1502" y="4347"/>
                    <a:pt x="1486" y="4347"/>
                  </a:cubicBezTo>
                  <a:cubicBezTo>
                    <a:pt x="1478" y="4347"/>
                    <a:pt x="1470" y="4347"/>
                    <a:pt x="1462" y="4347"/>
                  </a:cubicBezTo>
                  <a:cubicBezTo>
                    <a:pt x="1455" y="4355"/>
                    <a:pt x="1439" y="4355"/>
                    <a:pt x="1431" y="4355"/>
                  </a:cubicBezTo>
                  <a:cubicBezTo>
                    <a:pt x="1415" y="4355"/>
                    <a:pt x="1407" y="4355"/>
                    <a:pt x="1399" y="4347"/>
                  </a:cubicBezTo>
                  <a:cubicBezTo>
                    <a:pt x="1375" y="4324"/>
                    <a:pt x="1384" y="4276"/>
                    <a:pt x="1384" y="4253"/>
                  </a:cubicBezTo>
                  <a:cubicBezTo>
                    <a:pt x="1384" y="4237"/>
                    <a:pt x="1384" y="4229"/>
                    <a:pt x="1384" y="4229"/>
                  </a:cubicBezTo>
                  <a:cubicBezTo>
                    <a:pt x="1384" y="4221"/>
                    <a:pt x="1384" y="4213"/>
                    <a:pt x="1384" y="4205"/>
                  </a:cubicBezTo>
                  <a:cubicBezTo>
                    <a:pt x="1384" y="4197"/>
                    <a:pt x="1391" y="4181"/>
                    <a:pt x="1384" y="4181"/>
                  </a:cubicBezTo>
                  <a:cubicBezTo>
                    <a:pt x="1375" y="4173"/>
                    <a:pt x="1368" y="4173"/>
                    <a:pt x="1344" y="4173"/>
                  </a:cubicBezTo>
                  <a:cubicBezTo>
                    <a:pt x="1336" y="4181"/>
                    <a:pt x="1320" y="4181"/>
                    <a:pt x="1312" y="4181"/>
                  </a:cubicBezTo>
                  <a:cubicBezTo>
                    <a:pt x="1265" y="4181"/>
                    <a:pt x="1233" y="4158"/>
                    <a:pt x="1217" y="4142"/>
                  </a:cubicBezTo>
                  <a:cubicBezTo>
                    <a:pt x="1209" y="4142"/>
                    <a:pt x="1209" y="4134"/>
                    <a:pt x="1202" y="4134"/>
                  </a:cubicBezTo>
                  <a:cubicBezTo>
                    <a:pt x="1202" y="4126"/>
                    <a:pt x="1194" y="4126"/>
                    <a:pt x="1186" y="4126"/>
                  </a:cubicBezTo>
                  <a:cubicBezTo>
                    <a:pt x="1162" y="4118"/>
                    <a:pt x="1138" y="4110"/>
                    <a:pt x="1122" y="4063"/>
                  </a:cubicBezTo>
                  <a:cubicBezTo>
                    <a:pt x="1099" y="4015"/>
                    <a:pt x="1059" y="3960"/>
                    <a:pt x="1051" y="3952"/>
                  </a:cubicBezTo>
                  <a:cubicBezTo>
                    <a:pt x="1044" y="3952"/>
                    <a:pt x="1044" y="3944"/>
                    <a:pt x="1035" y="3944"/>
                  </a:cubicBezTo>
                  <a:cubicBezTo>
                    <a:pt x="1028" y="3928"/>
                    <a:pt x="1012" y="3913"/>
                    <a:pt x="988" y="3913"/>
                  </a:cubicBezTo>
                  <a:cubicBezTo>
                    <a:pt x="980" y="3913"/>
                    <a:pt x="972" y="3913"/>
                    <a:pt x="972" y="3913"/>
                  </a:cubicBezTo>
                  <a:cubicBezTo>
                    <a:pt x="964" y="3920"/>
                    <a:pt x="957" y="3920"/>
                    <a:pt x="949" y="3920"/>
                  </a:cubicBezTo>
                  <a:cubicBezTo>
                    <a:pt x="901" y="3920"/>
                    <a:pt x="854" y="3881"/>
                    <a:pt x="838" y="3849"/>
                  </a:cubicBezTo>
                  <a:cubicBezTo>
                    <a:pt x="822" y="3826"/>
                    <a:pt x="783" y="3826"/>
                    <a:pt x="735" y="3826"/>
                  </a:cubicBezTo>
                  <a:cubicBezTo>
                    <a:pt x="696" y="3826"/>
                    <a:pt x="672" y="3818"/>
                    <a:pt x="672" y="3778"/>
                  </a:cubicBezTo>
                  <a:cubicBezTo>
                    <a:pt x="664" y="3762"/>
                    <a:pt x="664" y="3754"/>
                    <a:pt x="648" y="3747"/>
                  </a:cubicBezTo>
                  <a:cubicBezTo>
                    <a:pt x="648" y="3739"/>
                    <a:pt x="640" y="3739"/>
                    <a:pt x="632" y="3731"/>
                  </a:cubicBezTo>
                  <a:cubicBezTo>
                    <a:pt x="617" y="3715"/>
                    <a:pt x="625" y="3707"/>
                    <a:pt x="632" y="3691"/>
                  </a:cubicBezTo>
                  <a:cubicBezTo>
                    <a:pt x="632" y="3683"/>
                    <a:pt x="640" y="3667"/>
                    <a:pt x="640" y="3660"/>
                  </a:cubicBezTo>
                  <a:cubicBezTo>
                    <a:pt x="640" y="3644"/>
                    <a:pt x="648" y="3628"/>
                    <a:pt x="648" y="3620"/>
                  </a:cubicBezTo>
                  <a:cubicBezTo>
                    <a:pt x="656" y="3612"/>
                    <a:pt x="664" y="3596"/>
                    <a:pt x="656" y="3580"/>
                  </a:cubicBezTo>
                  <a:cubicBezTo>
                    <a:pt x="656" y="3557"/>
                    <a:pt x="664" y="3549"/>
                    <a:pt x="672" y="3549"/>
                  </a:cubicBezTo>
                  <a:cubicBezTo>
                    <a:pt x="672" y="3541"/>
                    <a:pt x="680" y="3533"/>
                    <a:pt x="680" y="3509"/>
                  </a:cubicBezTo>
                  <a:cubicBezTo>
                    <a:pt x="688" y="3470"/>
                    <a:pt x="664" y="3462"/>
                    <a:pt x="648" y="3454"/>
                  </a:cubicBezTo>
                  <a:cubicBezTo>
                    <a:pt x="640" y="3454"/>
                    <a:pt x="632" y="3446"/>
                    <a:pt x="625" y="3446"/>
                  </a:cubicBezTo>
                  <a:cubicBezTo>
                    <a:pt x="601" y="3422"/>
                    <a:pt x="625" y="3391"/>
                    <a:pt x="648" y="3359"/>
                  </a:cubicBezTo>
                  <a:cubicBezTo>
                    <a:pt x="648" y="3351"/>
                    <a:pt x="648" y="3343"/>
                    <a:pt x="648" y="3343"/>
                  </a:cubicBezTo>
                  <a:cubicBezTo>
                    <a:pt x="648" y="3320"/>
                    <a:pt x="617" y="3304"/>
                    <a:pt x="601" y="3296"/>
                  </a:cubicBezTo>
                  <a:cubicBezTo>
                    <a:pt x="585" y="3288"/>
                    <a:pt x="577" y="3272"/>
                    <a:pt x="569" y="3249"/>
                  </a:cubicBezTo>
                  <a:cubicBezTo>
                    <a:pt x="569" y="3233"/>
                    <a:pt x="569" y="3225"/>
                    <a:pt x="561" y="3217"/>
                  </a:cubicBezTo>
                  <a:cubicBezTo>
                    <a:pt x="553" y="3201"/>
                    <a:pt x="553" y="3193"/>
                    <a:pt x="553" y="3193"/>
                  </a:cubicBezTo>
                  <a:cubicBezTo>
                    <a:pt x="545" y="3193"/>
                    <a:pt x="545" y="3185"/>
                    <a:pt x="538" y="3169"/>
                  </a:cubicBezTo>
                  <a:cubicBezTo>
                    <a:pt x="538" y="3154"/>
                    <a:pt x="530" y="3146"/>
                    <a:pt x="530" y="3138"/>
                  </a:cubicBezTo>
                  <a:cubicBezTo>
                    <a:pt x="530" y="3130"/>
                    <a:pt x="530" y="3130"/>
                    <a:pt x="522" y="3122"/>
                  </a:cubicBezTo>
                  <a:cubicBezTo>
                    <a:pt x="506" y="3106"/>
                    <a:pt x="506" y="3106"/>
                    <a:pt x="498" y="3067"/>
                  </a:cubicBezTo>
                  <a:cubicBezTo>
                    <a:pt x="498" y="3059"/>
                    <a:pt x="498" y="3051"/>
                    <a:pt x="498" y="3043"/>
                  </a:cubicBezTo>
                  <a:cubicBezTo>
                    <a:pt x="498" y="3019"/>
                    <a:pt x="498" y="3011"/>
                    <a:pt x="490" y="3003"/>
                  </a:cubicBezTo>
                  <a:cubicBezTo>
                    <a:pt x="474" y="3003"/>
                    <a:pt x="458" y="2980"/>
                    <a:pt x="443" y="2933"/>
                  </a:cubicBezTo>
                  <a:cubicBezTo>
                    <a:pt x="435" y="2902"/>
                    <a:pt x="427" y="2894"/>
                    <a:pt x="403" y="2870"/>
                  </a:cubicBezTo>
                  <a:cubicBezTo>
                    <a:pt x="372" y="2846"/>
                    <a:pt x="387" y="2744"/>
                    <a:pt x="387" y="2712"/>
                  </a:cubicBezTo>
                  <a:cubicBezTo>
                    <a:pt x="387" y="2696"/>
                    <a:pt x="387" y="2688"/>
                    <a:pt x="387" y="2680"/>
                  </a:cubicBezTo>
                  <a:cubicBezTo>
                    <a:pt x="387" y="2680"/>
                    <a:pt x="379" y="2680"/>
                    <a:pt x="387" y="2672"/>
                  </a:cubicBezTo>
                  <a:cubicBezTo>
                    <a:pt x="387" y="2672"/>
                    <a:pt x="387" y="2672"/>
                    <a:pt x="403" y="2672"/>
                  </a:cubicBezTo>
                  <a:cubicBezTo>
                    <a:pt x="403" y="2672"/>
                    <a:pt x="411" y="2672"/>
                    <a:pt x="419" y="2672"/>
                  </a:cubicBezTo>
                  <a:cubicBezTo>
                    <a:pt x="458" y="2664"/>
                    <a:pt x="458" y="2641"/>
                    <a:pt x="466" y="2601"/>
                  </a:cubicBezTo>
                  <a:cubicBezTo>
                    <a:pt x="466" y="2593"/>
                    <a:pt x="474" y="2585"/>
                    <a:pt x="474" y="2578"/>
                  </a:cubicBezTo>
                  <a:cubicBezTo>
                    <a:pt x="482" y="2554"/>
                    <a:pt x="482" y="2546"/>
                    <a:pt x="474" y="2538"/>
                  </a:cubicBezTo>
                  <a:cubicBezTo>
                    <a:pt x="474" y="2538"/>
                    <a:pt x="466" y="2530"/>
                    <a:pt x="451" y="2530"/>
                  </a:cubicBezTo>
                  <a:cubicBezTo>
                    <a:pt x="451" y="2530"/>
                    <a:pt x="443" y="2530"/>
                    <a:pt x="435" y="2530"/>
                  </a:cubicBezTo>
                  <a:cubicBezTo>
                    <a:pt x="427" y="2530"/>
                    <a:pt x="419" y="2530"/>
                    <a:pt x="419" y="2530"/>
                  </a:cubicBezTo>
                  <a:cubicBezTo>
                    <a:pt x="411" y="2530"/>
                    <a:pt x="411" y="2530"/>
                    <a:pt x="411" y="2530"/>
                  </a:cubicBezTo>
                  <a:cubicBezTo>
                    <a:pt x="403" y="2530"/>
                    <a:pt x="403" y="2530"/>
                    <a:pt x="403" y="2530"/>
                  </a:cubicBezTo>
                  <a:cubicBezTo>
                    <a:pt x="395" y="2530"/>
                    <a:pt x="387" y="2522"/>
                    <a:pt x="372" y="2498"/>
                  </a:cubicBezTo>
                  <a:cubicBezTo>
                    <a:pt x="356" y="2475"/>
                    <a:pt x="348" y="2475"/>
                    <a:pt x="340" y="2467"/>
                  </a:cubicBezTo>
                  <a:cubicBezTo>
                    <a:pt x="332" y="2459"/>
                    <a:pt x="332" y="2459"/>
                    <a:pt x="316" y="2443"/>
                  </a:cubicBezTo>
                  <a:cubicBezTo>
                    <a:pt x="292" y="2420"/>
                    <a:pt x="300" y="2388"/>
                    <a:pt x="300" y="2356"/>
                  </a:cubicBezTo>
                  <a:cubicBezTo>
                    <a:pt x="300" y="2348"/>
                    <a:pt x="300" y="2340"/>
                    <a:pt x="300" y="2325"/>
                  </a:cubicBezTo>
                  <a:cubicBezTo>
                    <a:pt x="300" y="2301"/>
                    <a:pt x="300" y="2293"/>
                    <a:pt x="308" y="2285"/>
                  </a:cubicBezTo>
                  <a:cubicBezTo>
                    <a:pt x="316" y="2277"/>
                    <a:pt x="316" y="2269"/>
                    <a:pt x="324" y="2253"/>
                  </a:cubicBezTo>
                  <a:cubicBezTo>
                    <a:pt x="332" y="2230"/>
                    <a:pt x="332" y="2214"/>
                    <a:pt x="324" y="2198"/>
                  </a:cubicBezTo>
                  <a:cubicBezTo>
                    <a:pt x="324" y="2190"/>
                    <a:pt x="324" y="2182"/>
                    <a:pt x="324" y="2167"/>
                  </a:cubicBezTo>
                  <a:cubicBezTo>
                    <a:pt x="324" y="2151"/>
                    <a:pt x="324" y="2135"/>
                    <a:pt x="332" y="2135"/>
                  </a:cubicBezTo>
                  <a:cubicBezTo>
                    <a:pt x="340" y="2135"/>
                    <a:pt x="348" y="2135"/>
                    <a:pt x="356" y="2143"/>
                  </a:cubicBezTo>
                  <a:cubicBezTo>
                    <a:pt x="372" y="2151"/>
                    <a:pt x="372" y="2158"/>
                    <a:pt x="387" y="2182"/>
                  </a:cubicBezTo>
                  <a:cubicBezTo>
                    <a:pt x="387" y="2190"/>
                    <a:pt x="395" y="2206"/>
                    <a:pt x="403" y="2222"/>
                  </a:cubicBezTo>
                  <a:cubicBezTo>
                    <a:pt x="419" y="2245"/>
                    <a:pt x="427" y="2269"/>
                    <a:pt x="427" y="2269"/>
                  </a:cubicBezTo>
                  <a:cubicBezTo>
                    <a:pt x="427" y="2269"/>
                    <a:pt x="427" y="2269"/>
                    <a:pt x="435" y="2269"/>
                  </a:cubicBezTo>
                  <a:cubicBezTo>
                    <a:pt x="435" y="2261"/>
                    <a:pt x="443" y="2261"/>
                    <a:pt x="451" y="2261"/>
                  </a:cubicBezTo>
                  <a:cubicBezTo>
                    <a:pt x="458" y="2261"/>
                    <a:pt x="458" y="2261"/>
                    <a:pt x="458" y="2261"/>
                  </a:cubicBezTo>
                  <a:cubicBezTo>
                    <a:pt x="458" y="2253"/>
                    <a:pt x="458" y="2245"/>
                    <a:pt x="451" y="2230"/>
                  </a:cubicBezTo>
                  <a:cubicBezTo>
                    <a:pt x="451" y="2222"/>
                    <a:pt x="451" y="2206"/>
                    <a:pt x="443" y="2198"/>
                  </a:cubicBezTo>
                  <a:cubicBezTo>
                    <a:pt x="443" y="2174"/>
                    <a:pt x="435" y="2151"/>
                    <a:pt x="435" y="2127"/>
                  </a:cubicBezTo>
                  <a:cubicBezTo>
                    <a:pt x="427" y="2111"/>
                    <a:pt x="427" y="2095"/>
                    <a:pt x="419" y="2087"/>
                  </a:cubicBezTo>
                  <a:cubicBezTo>
                    <a:pt x="419" y="2072"/>
                    <a:pt x="411" y="2064"/>
                    <a:pt x="411" y="2064"/>
                  </a:cubicBezTo>
                  <a:cubicBezTo>
                    <a:pt x="403" y="2056"/>
                    <a:pt x="395" y="2056"/>
                    <a:pt x="395" y="2048"/>
                  </a:cubicBezTo>
                  <a:cubicBezTo>
                    <a:pt x="387" y="2032"/>
                    <a:pt x="395" y="2024"/>
                    <a:pt x="403" y="2016"/>
                  </a:cubicBezTo>
                  <a:cubicBezTo>
                    <a:pt x="403" y="2008"/>
                    <a:pt x="419" y="2000"/>
                    <a:pt x="427" y="2000"/>
                  </a:cubicBezTo>
                  <a:cubicBezTo>
                    <a:pt x="435" y="2000"/>
                    <a:pt x="451" y="1993"/>
                    <a:pt x="451" y="1985"/>
                  </a:cubicBezTo>
                  <a:cubicBezTo>
                    <a:pt x="451" y="1977"/>
                    <a:pt x="451" y="1969"/>
                    <a:pt x="443" y="1961"/>
                  </a:cubicBezTo>
                  <a:cubicBezTo>
                    <a:pt x="427" y="1945"/>
                    <a:pt x="419" y="1937"/>
                    <a:pt x="395" y="1929"/>
                  </a:cubicBezTo>
                  <a:cubicBezTo>
                    <a:pt x="387" y="1929"/>
                    <a:pt x="387" y="1929"/>
                    <a:pt x="387" y="1945"/>
                  </a:cubicBezTo>
                  <a:cubicBezTo>
                    <a:pt x="387" y="1953"/>
                    <a:pt x="387" y="1969"/>
                    <a:pt x="379" y="1985"/>
                  </a:cubicBezTo>
                  <a:cubicBezTo>
                    <a:pt x="364" y="2000"/>
                    <a:pt x="372" y="2008"/>
                    <a:pt x="372" y="2016"/>
                  </a:cubicBezTo>
                  <a:cubicBezTo>
                    <a:pt x="372" y="2024"/>
                    <a:pt x="372" y="2032"/>
                    <a:pt x="372" y="2040"/>
                  </a:cubicBezTo>
                  <a:cubicBezTo>
                    <a:pt x="372" y="2064"/>
                    <a:pt x="356" y="2072"/>
                    <a:pt x="348" y="2072"/>
                  </a:cubicBezTo>
                  <a:cubicBezTo>
                    <a:pt x="340" y="2072"/>
                    <a:pt x="332" y="2072"/>
                    <a:pt x="332" y="2064"/>
                  </a:cubicBezTo>
                  <a:cubicBezTo>
                    <a:pt x="308" y="2056"/>
                    <a:pt x="292" y="2032"/>
                    <a:pt x="269" y="1977"/>
                  </a:cubicBezTo>
                  <a:cubicBezTo>
                    <a:pt x="261" y="1945"/>
                    <a:pt x="253" y="1945"/>
                    <a:pt x="245" y="1945"/>
                  </a:cubicBezTo>
                  <a:cubicBezTo>
                    <a:pt x="237" y="1945"/>
                    <a:pt x="237" y="1945"/>
                    <a:pt x="229" y="1945"/>
                  </a:cubicBezTo>
                  <a:cubicBezTo>
                    <a:pt x="221" y="1945"/>
                    <a:pt x="214" y="1945"/>
                    <a:pt x="198" y="1945"/>
                  </a:cubicBezTo>
                  <a:cubicBezTo>
                    <a:pt x="198" y="1945"/>
                    <a:pt x="182" y="1945"/>
                    <a:pt x="182" y="1937"/>
                  </a:cubicBezTo>
                  <a:cubicBezTo>
                    <a:pt x="182" y="1929"/>
                    <a:pt x="190" y="1921"/>
                    <a:pt x="214" y="1905"/>
                  </a:cubicBezTo>
                  <a:lnTo>
                    <a:pt x="214" y="1898"/>
                  </a:lnTo>
                  <a:cubicBezTo>
                    <a:pt x="229" y="1890"/>
                    <a:pt x="237" y="1850"/>
                    <a:pt x="229" y="1819"/>
                  </a:cubicBezTo>
                  <a:cubicBezTo>
                    <a:pt x="229" y="1803"/>
                    <a:pt x="229" y="1803"/>
                    <a:pt x="221" y="1795"/>
                  </a:cubicBezTo>
                  <a:cubicBezTo>
                    <a:pt x="221" y="1795"/>
                    <a:pt x="214" y="1787"/>
                    <a:pt x="214" y="1763"/>
                  </a:cubicBezTo>
                  <a:cubicBezTo>
                    <a:pt x="205" y="1755"/>
                    <a:pt x="205" y="1740"/>
                    <a:pt x="205" y="1740"/>
                  </a:cubicBezTo>
                  <a:cubicBezTo>
                    <a:pt x="205" y="1724"/>
                    <a:pt x="205" y="1724"/>
                    <a:pt x="190" y="1708"/>
                  </a:cubicBezTo>
                  <a:cubicBezTo>
                    <a:pt x="182" y="1708"/>
                    <a:pt x="182" y="1700"/>
                    <a:pt x="174" y="1700"/>
                  </a:cubicBezTo>
                  <a:cubicBezTo>
                    <a:pt x="166" y="1692"/>
                    <a:pt x="158" y="1684"/>
                    <a:pt x="150" y="1653"/>
                  </a:cubicBezTo>
                  <a:cubicBezTo>
                    <a:pt x="150" y="1621"/>
                    <a:pt x="142" y="1613"/>
                    <a:pt x="126" y="1597"/>
                  </a:cubicBezTo>
                  <a:cubicBezTo>
                    <a:pt x="119" y="1597"/>
                    <a:pt x="111" y="1589"/>
                    <a:pt x="111" y="1581"/>
                  </a:cubicBezTo>
                  <a:cubicBezTo>
                    <a:pt x="95" y="1574"/>
                    <a:pt x="95" y="1566"/>
                    <a:pt x="95" y="1550"/>
                  </a:cubicBezTo>
                  <a:cubicBezTo>
                    <a:pt x="95" y="1534"/>
                    <a:pt x="95" y="1510"/>
                    <a:pt x="63" y="1471"/>
                  </a:cubicBezTo>
                  <a:cubicBezTo>
                    <a:pt x="39" y="1439"/>
                    <a:pt x="39" y="1423"/>
                    <a:pt x="39" y="1423"/>
                  </a:cubicBezTo>
                  <a:cubicBezTo>
                    <a:pt x="39" y="1415"/>
                    <a:pt x="47" y="1415"/>
                    <a:pt x="47" y="1415"/>
                  </a:cubicBezTo>
                  <a:lnTo>
                    <a:pt x="55" y="1415"/>
                  </a:lnTo>
                  <a:lnTo>
                    <a:pt x="55" y="1408"/>
                  </a:lnTo>
                  <a:cubicBezTo>
                    <a:pt x="47" y="1384"/>
                    <a:pt x="55" y="1360"/>
                    <a:pt x="71" y="1328"/>
                  </a:cubicBezTo>
                  <a:cubicBezTo>
                    <a:pt x="71" y="1313"/>
                    <a:pt x="71" y="1313"/>
                    <a:pt x="71" y="1313"/>
                  </a:cubicBezTo>
                  <a:cubicBezTo>
                    <a:pt x="87" y="1281"/>
                    <a:pt x="87" y="1273"/>
                    <a:pt x="79" y="1241"/>
                  </a:cubicBezTo>
                  <a:cubicBezTo>
                    <a:pt x="71" y="1234"/>
                    <a:pt x="71" y="1234"/>
                    <a:pt x="71" y="1234"/>
                  </a:cubicBezTo>
                  <a:cubicBezTo>
                    <a:pt x="63" y="1202"/>
                    <a:pt x="71" y="1202"/>
                    <a:pt x="87" y="1186"/>
                  </a:cubicBezTo>
                  <a:cubicBezTo>
                    <a:pt x="95" y="1186"/>
                    <a:pt x="103" y="1178"/>
                    <a:pt x="111" y="1170"/>
                  </a:cubicBezTo>
                  <a:cubicBezTo>
                    <a:pt x="126" y="1155"/>
                    <a:pt x="126" y="1147"/>
                    <a:pt x="119" y="1123"/>
                  </a:cubicBezTo>
                  <a:cubicBezTo>
                    <a:pt x="119" y="1115"/>
                    <a:pt x="119" y="1099"/>
                    <a:pt x="119" y="1083"/>
                  </a:cubicBezTo>
                  <a:cubicBezTo>
                    <a:pt x="119" y="1076"/>
                    <a:pt x="119" y="1068"/>
                    <a:pt x="119" y="1060"/>
                  </a:cubicBezTo>
                  <a:cubicBezTo>
                    <a:pt x="119" y="1036"/>
                    <a:pt x="119" y="1028"/>
                    <a:pt x="111" y="981"/>
                  </a:cubicBezTo>
                  <a:cubicBezTo>
                    <a:pt x="103" y="949"/>
                    <a:pt x="95" y="933"/>
                    <a:pt x="87" y="925"/>
                  </a:cubicBezTo>
                  <a:cubicBezTo>
                    <a:pt x="87" y="910"/>
                    <a:pt x="79" y="902"/>
                    <a:pt x="71" y="878"/>
                  </a:cubicBezTo>
                  <a:cubicBezTo>
                    <a:pt x="63" y="846"/>
                    <a:pt x="55" y="846"/>
                    <a:pt x="47" y="838"/>
                  </a:cubicBezTo>
                  <a:cubicBezTo>
                    <a:pt x="39" y="830"/>
                    <a:pt x="32" y="823"/>
                    <a:pt x="24" y="799"/>
                  </a:cubicBezTo>
                  <a:cubicBezTo>
                    <a:pt x="0" y="767"/>
                    <a:pt x="0" y="759"/>
                    <a:pt x="8" y="736"/>
                  </a:cubicBezTo>
                  <a:cubicBezTo>
                    <a:pt x="8" y="728"/>
                    <a:pt x="16" y="712"/>
                    <a:pt x="16" y="696"/>
                  </a:cubicBezTo>
                  <a:cubicBezTo>
                    <a:pt x="16" y="657"/>
                    <a:pt x="24" y="649"/>
                    <a:pt x="39" y="641"/>
                  </a:cubicBezTo>
                  <a:cubicBezTo>
                    <a:pt x="47" y="633"/>
                    <a:pt x="55" y="633"/>
                    <a:pt x="55" y="625"/>
                  </a:cubicBezTo>
                  <a:cubicBezTo>
                    <a:pt x="71" y="609"/>
                    <a:pt x="95" y="577"/>
                    <a:pt x="119" y="562"/>
                  </a:cubicBezTo>
                  <a:cubicBezTo>
                    <a:pt x="126" y="554"/>
                    <a:pt x="126" y="546"/>
                    <a:pt x="134" y="546"/>
                  </a:cubicBezTo>
                  <a:cubicBezTo>
                    <a:pt x="142" y="538"/>
                    <a:pt x="142" y="530"/>
                    <a:pt x="150" y="514"/>
                  </a:cubicBezTo>
                  <a:cubicBezTo>
                    <a:pt x="150" y="506"/>
                    <a:pt x="150" y="498"/>
                    <a:pt x="158" y="491"/>
                  </a:cubicBezTo>
                  <a:cubicBezTo>
                    <a:pt x="158" y="467"/>
                    <a:pt x="166" y="467"/>
                    <a:pt x="174" y="459"/>
                  </a:cubicBezTo>
                  <a:cubicBezTo>
                    <a:pt x="174" y="459"/>
                    <a:pt x="182" y="451"/>
                    <a:pt x="190" y="435"/>
                  </a:cubicBezTo>
                  <a:cubicBezTo>
                    <a:pt x="198" y="419"/>
                    <a:pt x="198" y="404"/>
                    <a:pt x="190" y="396"/>
                  </a:cubicBezTo>
                  <a:cubicBezTo>
                    <a:pt x="190" y="388"/>
                    <a:pt x="190" y="372"/>
                    <a:pt x="190" y="364"/>
                  </a:cubicBezTo>
                  <a:cubicBezTo>
                    <a:pt x="198" y="340"/>
                    <a:pt x="221" y="324"/>
                    <a:pt x="237" y="309"/>
                  </a:cubicBezTo>
                  <a:cubicBezTo>
                    <a:pt x="237" y="301"/>
                    <a:pt x="245" y="301"/>
                    <a:pt x="245" y="301"/>
                  </a:cubicBezTo>
                  <a:cubicBezTo>
                    <a:pt x="253" y="293"/>
                    <a:pt x="253" y="285"/>
                    <a:pt x="253" y="277"/>
                  </a:cubicBezTo>
                  <a:cubicBezTo>
                    <a:pt x="253" y="277"/>
                    <a:pt x="253" y="261"/>
                    <a:pt x="253" y="246"/>
                  </a:cubicBezTo>
                  <a:cubicBezTo>
                    <a:pt x="253" y="222"/>
                    <a:pt x="261" y="214"/>
                    <a:pt x="269" y="206"/>
                  </a:cubicBezTo>
                  <a:cubicBezTo>
                    <a:pt x="277" y="198"/>
                    <a:pt x="277" y="190"/>
                    <a:pt x="285" y="182"/>
                  </a:cubicBezTo>
                  <a:cubicBezTo>
                    <a:pt x="292" y="158"/>
                    <a:pt x="285" y="151"/>
                    <a:pt x="269" y="143"/>
                  </a:cubicBezTo>
                  <a:cubicBezTo>
                    <a:pt x="261" y="135"/>
                    <a:pt x="253" y="119"/>
                    <a:pt x="245" y="103"/>
                  </a:cubicBezTo>
                  <a:cubicBezTo>
                    <a:pt x="237" y="95"/>
                    <a:pt x="229" y="80"/>
                    <a:pt x="237" y="71"/>
                  </a:cubicBezTo>
                  <a:cubicBezTo>
                    <a:pt x="245" y="48"/>
                    <a:pt x="269" y="32"/>
                    <a:pt x="269" y="32"/>
                  </a:cubicBezTo>
                  <a:lnTo>
                    <a:pt x="269" y="32"/>
                  </a:lnTo>
                  <a:cubicBezTo>
                    <a:pt x="269" y="32"/>
                    <a:pt x="285" y="32"/>
                    <a:pt x="292" y="24"/>
                  </a:cubicBezTo>
                  <a:cubicBezTo>
                    <a:pt x="300" y="16"/>
                    <a:pt x="300" y="8"/>
                    <a:pt x="300" y="8"/>
                  </a:cubicBezTo>
                  <a:cubicBezTo>
                    <a:pt x="292" y="0"/>
                    <a:pt x="292" y="0"/>
                    <a:pt x="292" y="0"/>
                  </a:cubicBezTo>
                  <a:cubicBezTo>
                    <a:pt x="300" y="0"/>
                    <a:pt x="300" y="0"/>
                    <a:pt x="300" y="0"/>
                  </a:cubicBezTo>
                  <a:cubicBezTo>
                    <a:pt x="538" y="71"/>
                    <a:pt x="1035" y="206"/>
                    <a:pt x="1684" y="364"/>
                  </a:cubicBezTo>
                  <a:cubicBezTo>
                    <a:pt x="1692" y="364"/>
                    <a:pt x="1692" y="364"/>
                    <a:pt x="1692" y="364"/>
                  </a:cubicBezTo>
                  <a:cubicBezTo>
                    <a:pt x="1336" y="1755"/>
                    <a:pt x="1336" y="1755"/>
                    <a:pt x="1336" y="1755"/>
                  </a:cubicBezTo>
                  <a:cubicBezTo>
                    <a:pt x="2933" y="4039"/>
                    <a:pt x="2933" y="4039"/>
                    <a:pt x="2933" y="4039"/>
                  </a:cubicBezTo>
                  <a:lnTo>
                    <a:pt x="2933" y="4039"/>
                  </a:lnTo>
                  <a:cubicBezTo>
                    <a:pt x="2933" y="4055"/>
                    <a:pt x="2933" y="4063"/>
                    <a:pt x="2925" y="4086"/>
                  </a:cubicBezTo>
                  <a:cubicBezTo>
                    <a:pt x="2925" y="4110"/>
                    <a:pt x="2933" y="4118"/>
                    <a:pt x="2941" y="4134"/>
                  </a:cubicBezTo>
                  <a:cubicBezTo>
                    <a:pt x="2949" y="4142"/>
                    <a:pt x="2957" y="4150"/>
                    <a:pt x="2965" y="4158"/>
                  </a:cubicBezTo>
                  <a:cubicBezTo>
                    <a:pt x="2965" y="4166"/>
                    <a:pt x="2972" y="4173"/>
                    <a:pt x="2972" y="4181"/>
                  </a:cubicBezTo>
                  <a:cubicBezTo>
                    <a:pt x="2980" y="4197"/>
                    <a:pt x="2988" y="4213"/>
                    <a:pt x="2996" y="4237"/>
                  </a:cubicBezTo>
                  <a:cubicBezTo>
                    <a:pt x="2996" y="4260"/>
                    <a:pt x="3020" y="4324"/>
                    <a:pt x="3044" y="4339"/>
                  </a:cubicBezTo>
                  <a:cubicBezTo>
                    <a:pt x="3051" y="4339"/>
                    <a:pt x="3059" y="4355"/>
                    <a:pt x="3067" y="4371"/>
                  </a:cubicBezTo>
                  <a:cubicBezTo>
                    <a:pt x="3067" y="4387"/>
                    <a:pt x="3067" y="4403"/>
                    <a:pt x="3059" y="4411"/>
                  </a:cubicBezTo>
                  <a:cubicBezTo>
                    <a:pt x="3051" y="4426"/>
                    <a:pt x="3044" y="4426"/>
                    <a:pt x="3036" y="4434"/>
                  </a:cubicBezTo>
                  <a:cubicBezTo>
                    <a:pt x="3028" y="4434"/>
                    <a:pt x="3012" y="4442"/>
                    <a:pt x="2996" y="4450"/>
                  </a:cubicBezTo>
                  <a:cubicBezTo>
                    <a:pt x="2980" y="4458"/>
                    <a:pt x="2965" y="4474"/>
                    <a:pt x="2957" y="4490"/>
                  </a:cubicBezTo>
                  <a:cubicBezTo>
                    <a:pt x="2941" y="4506"/>
                    <a:pt x="2925" y="4521"/>
                    <a:pt x="2901" y="4529"/>
                  </a:cubicBezTo>
                  <a:cubicBezTo>
                    <a:pt x="2878" y="4545"/>
                    <a:pt x="2885" y="4561"/>
                    <a:pt x="2885" y="4584"/>
                  </a:cubicBezTo>
                  <a:cubicBezTo>
                    <a:pt x="2885" y="4592"/>
                    <a:pt x="2893" y="4608"/>
                    <a:pt x="2885" y="4632"/>
                  </a:cubicBezTo>
                  <a:cubicBezTo>
                    <a:pt x="2878" y="4671"/>
                    <a:pt x="2846" y="4719"/>
                    <a:pt x="2830" y="4750"/>
                  </a:cubicBezTo>
                  <a:cubicBezTo>
                    <a:pt x="2822" y="4758"/>
                    <a:pt x="2822" y="4758"/>
                    <a:pt x="2814" y="4766"/>
                  </a:cubicBezTo>
                  <a:cubicBezTo>
                    <a:pt x="2807" y="4774"/>
                    <a:pt x="2798" y="4782"/>
                    <a:pt x="2783" y="4782"/>
                  </a:cubicBezTo>
                  <a:cubicBezTo>
                    <a:pt x="2775" y="4790"/>
                    <a:pt x="2759" y="4790"/>
                    <a:pt x="2751" y="4806"/>
                  </a:cubicBezTo>
                  <a:cubicBezTo>
                    <a:pt x="2743" y="4822"/>
                    <a:pt x="2751" y="4830"/>
                    <a:pt x="2751" y="4845"/>
                  </a:cubicBezTo>
                  <a:cubicBezTo>
                    <a:pt x="2759" y="4853"/>
                    <a:pt x="2767" y="4869"/>
                    <a:pt x="2767" y="4885"/>
                  </a:cubicBezTo>
                  <a:cubicBezTo>
                    <a:pt x="2767" y="4908"/>
                    <a:pt x="2759" y="4908"/>
                    <a:pt x="2751" y="4917"/>
                  </a:cubicBezTo>
                  <a:cubicBezTo>
                    <a:pt x="2751" y="4917"/>
                    <a:pt x="2751" y="4917"/>
                    <a:pt x="2751" y="4932"/>
                  </a:cubicBezTo>
                  <a:cubicBezTo>
                    <a:pt x="2751" y="4940"/>
                    <a:pt x="2751" y="4948"/>
                    <a:pt x="2767" y="4948"/>
                  </a:cubicBezTo>
                  <a:cubicBezTo>
                    <a:pt x="2775" y="4948"/>
                    <a:pt x="2783" y="4948"/>
                    <a:pt x="2798" y="4956"/>
                  </a:cubicBezTo>
                  <a:cubicBezTo>
                    <a:pt x="2822" y="4964"/>
                    <a:pt x="2822" y="4972"/>
                    <a:pt x="2830" y="5011"/>
                  </a:cubicBezTo>
                  <a:lnTo>
                    <a:pt x="2830" y="5011"/>
                  </a:lnTo>
                  <a:cubicBezTo>
                    <a:pt x="2830" y="5035"/>
                    <a:pt x="2822" y="5043"/>
                    <a:pt x="2807" y="5043"/>
                  </a:cubicBezTo>
                  <a:cubicBezTo>
                    <a:pt x="2798" y="5051"/>
                    <a:pt x="2798" y="5051"/>
                    <a:pt x="2791" y="5067"/>
                  </a:cubicBezTo>
                  <a:cubicBezTo>
                    <a:pt x="2791" y="5098"/>
                    <a:pt x="2743" y="5098"/>
                    <a:pt x="2727" y="5098"/>
                  </a:cubicBezTo>
                  <a:cubicBezTo>
                    <a:pt x="2719" y="5098"/>
                    <a:pt x="2704" y="5106"/>
                    <a:pt x="2688" y="5106"/>
                  </a:cubicBezTo>
                  <a:close/>
                  <a:moveTo>
                    <a:pt x="1723" y="4980"/>
                  </a:moveTo>
                  <a:lnTo>
                    <a:pt x="1723" y="4980"/>
                  </a:lnTo>
                  <a:cubicBezTo>
                    <a:pt x="1881" y="4996"/>
                    <a:pt x="2632" y="5083"/>
                    <a:pt x="2672" y="5083"/>
                  </a:cubicBezTo>
                  <a:cubicBezTo>
                    <a:pt x="2680" y="5090"/>
                    <a:pt x="2688" y="5090"/>
                    <a:pt x="2696" y="5098"/>
                  </a:cubicBezTo>
                  <a:cubicBezTo>
                    <a:pt x="2704" y="5098"/>
                    <a:pt x="2719" y="5090"/>
                    <a:pt x="2727" y="5090"/>
                  </a:cubicBezTo>
                  <a:cubicBezTo>
                    <a:pt x="2743" y="5090"/>
                    <a:pt x="2783" y="5090"/>
                    <a:pt x="2783" y="5067"/>
                  </a:cubicBezTo>
                  <a:cubicBezTo>
                    <a:pt x="2791" y="5051"/>
                    <a:pt x="2798" y="5043"/>
                    <a:pt x="2807" y="5043"/>
                  </a:cubicBezTo>
                  <a:cubicBezTo>
                    <a:pt x="2814" y="5035"/>
                    <a:pt x="2822" y="5035"/>
                    <a:pt x="2822" y="5011"/>
                  </a:cubicBezTo>
                  <a:lnTo>
                    <a:pt x="2822" y="5011"/>
                  </a:lnTo>
                  <a:cubicBezTo>
                    <a:pt x="2814" y="4972"/>
                    <a:pt x="2814" y="4972"/>
                    <a:pt x="2791" y="4956"/>
                  </a:cubicBezTo>
                  <a:cubicBezTo>
                    <a:pt x="2783" y="4956"/>
                    <a:pt x="2775" y="4956"/>
                    <a:pt x="2767" y="4956"/>
                  </a:cubicBezTo>
                  <a:cubicBezTo>
                    <a:pt x="2751" y="4948"/>
                    <a:pt x="2743" y="4948"/>
                    <a:pt x="2743" y="4932"/>
                  </a:cubicBezTo>
                  <a:cubicBezTo>
                    <a:pt x="2743" y="4917"/>
                    <a:pt x="2743" y="4917"/>
                    <a:pt x="2751" y="4908"/>
                  </a:cubicBezTo>
                  <a:cubicBezTo>
                    <a:pt x="2751" y="4908"/>
                    <a:pt x="2759" y="4901"/>
                    <a:pt x="2759" y="4885"/>
                  </a:cubicBezTo>
                  <a:cubicBezTo>
                    <a:pt x="2759" y="4869"/>
                    <a:pt x="2751" y="4861"/>
                    <a:pt x="2751" y="4845"/>
                  </a:cubicBezTo>
                  <a:cubicBezTo>
                    <a:pt x="2743" y="4830"/>
                    <a:pt x="2735" y="4822"/>
                    <a:pt x="2743" y="4806"/>
                  </a:cubicBezTo>
                  <a:cubicBezTo>
                    <a:pt x="2751" y="4782"/>
                    <a:pt x="2767" y="4782"/>
                    <a:pt x="2783" y="4774"/>
                  </a:cubicBezTo>
                  <a:cubicBezTo>
                    <a:pt x="2798" y="4774"/>
                    <a:pt x="2807" y="4766"/>
                    <a:pt x="2814" y="4758"/>
                  </a:cubicBezTo>
                  <a:cubicBezTo>
                    <a:pt x="2814" y="4758"/>
                    <a:pt x="2814" y="4750"/>
                    <a:pt x="2822" y="4743"/>
                  </a:cubicBezTo>
                  <a:cubicBezTo>
                    <a:pt x="2838" y="4711"/>
                    <a:pt x="2870" y="4664"/>
                    <a:pt x="2878" y="4632"/>
                  </a:cubicBezTo>
                  <a:cubicBezTo>
                    <a:pt x="2885" y="4608"/>
                    <a:pt x="2878" y="4600"/>
                    <a:pt x="2878" y="4584"/>
                  </a:cubicBezTo>
                  <a:cubicBezTo>
                    <a:pt x="2878" y="4561"/>
                    <a:pt x="2870" y="4537"/>
                    <a:pt x="2901" y="4521"/>
                  </a:cubicBezTo>
                  <a:cubicBezTo>
                    <a:pt x="2917" y="4513"/>
                    <a:pt x="2933" y="4497"/>
                    <a:pt x="2949" y="4482"/>
                  </a:cubicBezTo>
                  <a:cubicBezTo>
                    <a:pt x="2965" y="4466"/>
                    <a:pt x="2980" y="4450"/>
                    <a:pt x="2996" y="4442"/>
                  </a:cubicBezTo>
                  <a:cubicBezTo>
                    <a:pt x="3012" y="4434"/>
                    <a:pt x="3020" y="4426"/>
                    <a:pt x="3028" y="4426"/>
                  </a:cubicBezTo>
                  <a:cubicBezTo>
                    <a:pt x="3044" y="4418"/>
                    <a:pt x="3051" y="4418"/>
                    <a:pt x="3051" y="4411"/>
                  </a:cubicBezTo>
                  <a:cubicBezTo>
                    <a:pt x="3059" y="4403"/>
                    <a:pt x="3059" y="4387"/>
                    <a:pt x="3059" y="4371"/>
                  </a:cubicBezTo>
                  <a:cubicBezTo>
                    <a:pt x="3051" y="4355"/>
                    <a:pt x="3044" y="4347"/>
                    <a:pt x="3036" y="4339"/>
                  </a:cubicBezTo>
                  <a:cubicBezTo>
                    <a:pt x="3012" y="4331"/>
                    <a:pt x="2988" y="4260"/>
                    <a:pt x="2988" y="4237"/>
                  </a:cubicBezTo>
                  <a:cubicBezTo>
                    <a:pt x="2980" y="4213"/>
                    <a:pt x="2980" y="4205"/>
                    <a:pt x="2965" y="4181"/>
                  </a:cubicBezTo>
                  <a:cubicBezTo>
                    <a:pt x="2965" y="4181"/>
                    <a:pt x="2957" y="4173"/>
                    <a:pt x="2957" y="4166"/>
                  </a:cubicBezTo>
                  <a:cubicBezTo>
                    <a:pt x="2949" y="4150"/>
                    <a:pt x="2941" y="4142"/>
                    <a:pt x="2933" y="4134"/>
                  </a:cubicBezTo>
                  <a:cubicBezTo>
                    <a:pt x="2925" y="4126"/>
                    <a:pt x="2917" y="4110"/>
                    <a:pt x="2917" y="4078"/>
                  </a:cubicBezTo>
                  <a:cubicBezTo>
                    <a:pt x="2925" y="4063"/>
                    <a:pt x="2925" y="4055"/>
                    <a:pt x="2925" y="4039"/>
                  </a:cubicBezTo>
                  <a:cubicBezTo>
                    <a:pt x="1328" y="1763"/>
                    <a:pt x="1328" y="1763"/>
                    <a:pt x="1328" y="1763"/>
                  </a:cubicBezTo>
                  <a:cubicBezTo>
                    <a:pt x="1684" y="372"/>
                    <a:pt x="1684" y="372"/>
                    <a:pt x="1684" y="372"/>
                  </a:cubicBezTo>
                  <a:cubicBezTo>
                    <a:pt x="1035" y="214"/>
                    <a:pt x="545" y="80"/>
                    <a:pt x="308" y="8"/>
                  </a:cubicBezTo>
                  <a:cubicBezTo>
                    <a:pt x="308" y="16"/>
                    <a:pt x="300" y="24"/>
                    <a:pt x="300" y="24"/>
                  </a:cubicBezTo>
                  <a:cubicBezTo>
                    <a:pt x="292" y="40"/>
                    <a:pt x="277" y="40"/>
                    <a:pt x="269" y="40"/>
                  </a:cubicBezTo>
                  <a:cubicBezTo>
                    <a:pt x="269" y="40"/>
                    <a:pt x="245" y="56"/>
                    <a:pt x="245" y="71"/>
                  </a:cubicBezTo>
                  <a:cubicBezTo>
                    <a:pt x="237" y="80"/>
                    <a:pt x="245" y="95"/>
                    <a:pt x="245" y="103"/>
                  </a:cubicBezTo>
                  <a:cubicBezTo>
                    <a:pt x="261" y="119"/>
                    <a:pt x="269" y="127"/>
                    <a:pt x="277" y="135"/>
                  </a:cubicBezTo>
                  <a:cubicBezTo>
                    <a:pt x="292" y="151"/>
                    <a:pt x="300" y="158"/>
                    <a:pt x="292" y="182"/>
                  </a:cubicBezTo>
                  <a:cubicBezTo>
                    <a:pt x="285" y="198"/>
                    <a:pt x="277" y="206"/>
                    <a:pt x="277" y="214"/>
                  </a:cubicBezTo>
                  <a:cubicBezTo>
                    <a:pt x="269" y="222"/>
                    <a:pt x="261" y="230"/>
                    <a:pt x="261" y="246"/>
                  </a:cubicBezTo>
                  <a:cubicBezTo>
                    <a:pt x="261" y="261"/>
                    <a:pt x="261" y="269"/>
                    <a:pt x="261" y="277"/>
                  </a:cubicBezTo>
                  <a:cubicBezTo>
                    <a:pt x="261" y="285"/>
                    <a:pt x="261" y="293"/>
                    <a:pt x="253" y="309"/>
                  </a:cubicBezTo>
                  <a:cubicBezTo>
                    <a:pt x="245" y="309"/>
                    <a:pt x="245" y="309"/>
                    <a:pt x="237" y="309"/>
                  </a:cubicBezTo>
                  <a:cubicBezTo>
                    <a:pt x="221" y="324"/>
                    <a:pt x="205" y="340"/>
                    <a:pt x="198" y="364"/>
                  </a:cubicBezTo>
                  <a:cubicBezTo>
                    <a:pt x="198" y="372"/>
                    <a:pt x="198" y="380"/>
                    <a:pt x="198" y="396"/>
                  </a:cubicBezTo>
                  <a:cubicBezTo>
                    <a:pt x="205" y="404"/>
                    <a:pt x="205" y="419"/>
                    <a:pt x="198" y="443"/>
                  </a:cubicBezTo>
                  <a:cubicBezTo>
                    <a:pt x="182" y="459"/>
                    <a:pt x="182" y="459"/>
                    <a:pt x="174" y="467"/>
                  </a:cubicBezTo>
                  <a:cubicBezTo>
                    <a:pt x="174" y="467"/>
                    <a:pt x="166" y="475"/>
                    <a:pt x="166" y="491"/>
                  </a:cubicBezTo>
                  <a:cubicBezTo>
                    <a:pt x="158" y="498"/>
                    <a:pt x="158" y="506"/>
                    <a:pt x="158" y="514"/>
                  </a:cubicBezTo>
                  <a:cubicBezTo>
                    <a:pt x="150" y="530"/>
                    <a:pt x="150" y="538"/>
                    <a:pt x="142" y="554"/>
                  </a:cubicBezTo>
                  <a:cubicBezTo>
                    <a:pt x="134" y="554"/>
                    <a:pt x="126" y="562"/>
                    <a:pt x="119" y="570"/>
                  </a:cubicBezTo>
                  <a:cubicBezTo>
                    <a:pt x="103" y="586"/>
                    <a:pt x="71" y="609"/>
                    <a:pt x="63" y="633"/>
                  </a:cubicBezTo>
                  <a:cubicBezTo>
                    <a:pt x="55" y="641"/>
                    <a:pt x="47" y="641"/>
                    <a:pt x="47" y="649"/>
                  </a:cubicBezTo>
                  <a:cubicBezTo>
                    <a:pt x="32" y="657"/>
                    <a:pt x="24" y="664"/>
                    <a:pt x="24" y="696"/>
                  </a:cubicBezTo>
                  <a:cubicBezTo>
                    <a:pt x="24" y="712"/>
                    <a:pt x="16" y="728"/>
                    <a:pt x="16" y="736"/>
                  </a:cubicBezTo>
                  <a:cubicBezTo>
                    <a:pt x="8" y="759"/>
                    <a:pt x="8" y="767"/>
                    <a:pt x="24" y="799"/>
                  </a:cubicBezTo>
                  <a:cubicBezTo>
                    <a:pt x="39" y="815"/>
                    <a:pt x="47" y="823"/>
                    <a:pt x="55" y="830"/>
                  </a:cubicBezTo>
                  <a:cubicBezTo>
                    <a:pt x="63" y="838"/>
                    <a:pt x="71" y="846"/>
                    <a:pt x="79" y="878"/>
                  </a:cubicBezTo>
                  <a:cubicBezTo>
                    <a:pt x="87" y="894"/>
                    <a:pt x="87" y="910"/>
                    <a:pt x="95" y="917"/>
                  </a:cubicBezTo>
                  <a:cubicBezTo>
                    <a:pt x="103" y="933"/>
                    <a:pt x="111" y="941"/>
                    <a:pt x="119" y="973"/>
                  </a:cubicBezTo>
                  <a:cubicBezTo>
                    <a:pt x="126" y="1028"/>
                    <a:pt x="126" y="1036"/>
                    <a:pt x="126" y="1060"/>
                  </a:cubicBezTo>
                  <a:cubicBezTo>
                    <a:pt x="126" y="1068"/>
                    <a:pt x="126" y="1076"/>
                    <a:pt x="126" y="1083"/>
                  </a:cubicBezTo>
                  <a:cubicBezTo>
                    <a:pt x="119" y="1099"/>
                    <a:pt x="126" y="1115"/>
                    <a:pt x="126" y="1123"/>
                  </a:cubicBezTo>
                  <a:cubicBezTo>
                    <a:pt x="134" y="1147"/>
                    <a:pt x="134" y="1163"/>
                    <a:pt x="111" y="1178"/>
                  </a:cubicBezTo>
                  <a:cubicBezTo>
                    <a:pt x="103" y="1186"/>
                    <a:pt x="95" y="1186"/>
                    <a:pt x="95" y="1194"/>
                  </a:cubicBezTo>
                  <a:cubicBezTo>
                    <a:pt x="79" y="1202"/>
                    <a:pt x="71" y="1210"/>
                    <a:pt x="79" y="1234"/>
                  </a:cubicBezTo>
                  <a:cubicBezTo>
                    <a:pt x="87" y="1241"/>
                    <a:pt x="87" y="1241"/>
                    <a:pt x="87" y="1241"/>
                  </a:cubicBezTo>
                  <a:cubicBezTo>
                    <a:pt x="95" y="1273"/>
                    <a:pt x="95" y="1281"/>
                    <a:pt x="79" y="1321"/>
                  </a:cubicBezTo>
                  <a:cubicBezTo>
                    <a:pt x="79" y="1328"/>
                    <a:pt x="79" y="1328"/>
                    <a:pt x="79" y="1328"/>
                  </a:cubicBezTo>
                  <a:cubicBezTo>
                    <a:pt x="63" y="1360"/>
                    <a:pt x="55" y="1384"/>
                    <a:pt x="63" y="1408"/>
                  </a:cubicBezTo>
                  <a:lnTo>
                    <a:pt x="63" y="1415"/>
                  </a:lnTo>
                  <a:cubicBezTo>
                    <a:pt x="55" y="1423"/>
                    <a:pt x="55" y="1423"/>
                    <a:pt x="47" y="1423"/>
                  </a:cubicBezTo>
                  <a:lnTo>
                    <a:pt x="47" y="1423"/>
                  </a:lnTo>
                  <a:cubicBezTo>
                    <a:pt x="47" y="1423"/>
                    <a:pt x="47" y="1439"/>
                    <a:pt x="71" y="1463"/>
                  </a:cubicBezTo>
                  <a:cubicBezTo>
                    <a:pt x="103" y="1510"/>
                    <a:pt x="103" y="1534"/>
                    <a:pt x="103" y="1550"/>
                  </a:cubicBezTo>
                  <a:cubicBezTo>
                    <a:pt x="103" y="1558"/>
                    <a:pt x="103" y="1566"/>
                    <a:pt x="111" y="1581"/>
                  </a:cubicBezTo>
                  <a:cubicBezTo>
                    <a:pt x="119" y="1589"/>
                    <a:pt x="126" y="1589"/>
                    <a:pt x="126" y="1597"/>
                  </a:cubicBezTo>
                  <a:cubicBezTo>
                    <a:pt x="142" y="1613"/>
                    <a:pt x="150" y="1621"/>
                    <a:pt x="158" y="1653"/>
                  </a:cubicBezTo>
                  <a:cubicBezTo>
                    <a:pt x="166" y="1684"/>
                    <a:pt x="174" y="1684"/>
                    <a:pt x="182" y="1692"/>
                  </a:cubicBezTo>
                  <a:cubicBezTo>
                    <a:pt x="182" y="1692"/>
                    <a:pt x="190" y="1700"/>
                    <a:pt x="198" y="1700"/>
                  </a:cubicBezTo>
                  <a:cubicBezTo>
                    <a:pt x="214" y="1716"/>
                    <a:pt x="214" y="1724"/>
                    <a:pt x="214" y="1740"/>
                  </a:cubicBezTo>
                  <a:cubicBezTo>
                    <a:pt x="214" y="1740"/>
                    <a:pt x="214" y="1747"/>
                    <a:pt x="214" y="1763"/>
                  </a:cubicBezTo>
                  <a:cubicBezTo>
                    <a:pt x="221" y="1787"/>
                    <a:pt x="221" y="1787"/>
                    <a:pt x="229" y="1787"/>
                  </a:cubicBezTo>
                  <a:cubicBezTo>
                    <a:pt x="237" y="1795"/>
                    <a:pt x="237" y="1803"/>
                    <a:pt x="237" y="1819"/>
                  </a:cubicBezTo>
                  <a:cubicBezTo>
                    <a:pt x="245" y="1850"/>
                    <a:pt x="237" y="1890"/>
                    <a:pt x="221" y="1905"/>
                  </a:cubicBezTo>
                  <a:lnTo>
                    <a:pt x="214" y="1905"/>
                  </a:lnTo>
                  <a:cubicBezTo>
                    <a:pt x="205" y="1914"/>
                    <a:pt x="190" y="1929"/>
                    <a:pt x="190" y="1937"/>
                  </a:cubicBezTo>
                  <a:cubicBezTo>
                    <a:pt x="190" y="1937"/>
                    <a:pt x="190" y="1937"/>
                    <a:pt x="205" y="1937"/>
                  </a:cubicBezTo>
                  <a:cubicBezTo>
                    <a:pt x="214" y="1937"/>
                    <a:pt x="221" y="1937"/>
                    <a:pt x="229" y="1937"/>
                  </a:cubicBezTo>
                  <a:cubicBezTo>
                    <a:pt x="237" y="1937"/>
                    <a:pt x="237" y="1937"/>
                    <a:pt x="245" y="1937"/>
                  </a:cubicBezTo>
                  <a:cubicBezTo>
                    <a:pt x="261" y="1937"/>
                    <a:pt x="269" y="1945"/>
                    <a:pt x="277" y="1977"/>
                  </a:cubicBezTo>
                  <a:cubicBezTo>
                    <a:pt x="300" y="2024"/>
                    <a:pt x="316" y="2056"/>
                    <a:pt x="332" y="2056"/>
                  </a:cubicBezTo>
                  <a:cubicBezTo>
                    <a:pt x="332" y="2064"/>
                    <a:pt x="340" y="2064"/>
                    <a:pt x="348" y="2064"/>
                  </a:cubicBezTo>
                  <a:cubicBezTo>
                    <a:pt x="356" y="2064"/>
                    <a:pt x="364" y="2064"/>
                    <a:pt x="364" y="2040"/>
                  </a:cubicBezTo>
                  <a:cubicBezTo>
                    <a:pt x="364" y="2032"/>
                    <a:pt x="364" y="2024"/>
                    <a:pt x="364" y="2024"/>
                  </a:cubicBezTo>
                  <a:cubicBezTo>
                    <a:pt x="364" y="2008"/>
                    <a:pt x="364" y="2000"/>
                    <a:pt x="372" y="1985"/>
                  </a:cubicBezTo>
                  <a:cubicBezTo>
                    <a:pt x="379" y="1969"/>
                    <a:pt x="379" y="1953"/>
                    <a:pt x="379" y="1945"/>
                  </a:cubicBezTo>
                  <a:cubicBezTo>
                    <a:pt x="379" y="1937"/>
                    <a:pt x="379" y="1921"/>
                    <a:pt x="395" y="1921"/>
                  </a:cubicBezTo>
                  <a:cubicBezTo>
                    <a:pt x="395" y="1921"/>
                    <a:pt x="395" y="1921"/>
                    <a:pt x="395" y="1929"/>
                  </a:cubicBezTo>
                  <a:cubicBezTo>
                    <a:pt x="419" y="1929"/>
                    <a:pt x="427" y="1937"/>
                    <a:pt x="451" y="1961"/>
                  </a:cubicBezTo>
                  <a:cubicBezTo>
                    <a:pt x="458" y="1969"/>
                    <a:pt x="458" y="1977"/>
                    <a:pt x="458" y="1985"/>
                  </a:cubicBezTo>
                  <a:cubicBezTo>
                    <a:pt x="451" y="2000"/>
                    <a:pt x="443" y="2008"/>
                    <a:pt x="427" y="2008"/>
                  </a:cubicBezTo>
                  <a:cubicBezTo>
                    <a:pt x="419" y="2008"/>
                    <a:pt x="411" y="2016"/>
                    <a:pt x="403" y="2016"/>
                  </a:cubicBezTo>
                  <a:cubicBezTo>
                    <a:pt x="403" y="2024"/>
                    <a:pt x="395" y="2032"/>
                    <a:pt x="403" y="2048"/>
                  </a:cubicBezTo>
                  <a:cubicBezTo>
                    <a:pt x="403" y="2048"/>
                    <a:pt x="403" y="2056"/>
                    <a:pt x="411" y="2056"/>
                  </a:cubicBezTo>
                  <a:cubicBezTo>
                    <a:pt x="419" y="2064"/>
                    <a:pt x="427" y="2064"/>
                    <a:pt x="427" y="2087"/>
                  </a:cubicBezTo>
                  <a:cubicBezTo>
                    <a:pt x="435" y="2095"/>
                    <a:pt x="435" y="2111"/>
                    <a:pt x="435" y="2127"/>
                  </a:cubicBezTo>
                  <a:cubicBezTo>
                    <a:pt x="443" y="2151"/>
                    <a:pt x="451" y="2174"/>
                    <a:pt x="451" y="2198"/>
                  </a:cubicBezTo>
                  <a:cubicBezTo>
                    <a:pt x="451" y="2206"/>
                    <a:pt x="458" y="2222"/>
                    <a:pt x="458" y="2230"/>
                  </a:cubicBezTo>
                  <a:cubicBezTo>
                    <a:pt x="466" y="2245"/>
                    <a:pt x="466" y="2253"/>
                    <a:pt x="458" y="2261"/>
                  </a:cubicBezTo>
                  <a:cubicBezTo>
                    <a:pt x="458" y="2269"/>
                    <a:pt x="458" y="2269"/>
                    <a:pt x="451" y="2269"/>
                  </a:cubicBezTo>
                  <a:cubicBezTo>
                    <a:pt x="443" y="2269"/>
                    <a:pt x="435" y="2269"/>
                    <a:pt x="435" y="2269"/>
                  </a:cubicBezTo>
                  <a:cubicBezTo>
                    <a:pt x="435" y="2277"/>
                    <a:pt x="435" y="2277"/>
                    <a:pt x="427" y="2277"/>
                  </a:cubicBezTo>
                  <a:cubicBezTo>
                    <a:pt x="419" y="2277"/>
                    <a:pt x="419" y="2269"/>
                    <a:pt x="395" y="2230"/>
                  </a:cubicBezTo>
                  <a:cubicBezTo>
                    <a:pt x="387" y="2206"/>
                    <a:pt x="379" y="2198"/>
                    <a:pt x="379" y="2182"/>
                  </a:cubicBezTo>
                  <a:cubicBezTo>
                    <a:pt x="364" y="2158"/>
                    <a:pt x="364" y="2158"/>
                    <a:pt x="348" y="2151"/>
                  </a:cubicBezTo>
                  <a:cubicBezTo>
                    <a:pt x="340" y="2143"/>
                    <a:pt x="340" y="2143"/>
                    <a:pt x="332" y="2143"/>
                  </a:cubicBezTo>
                  <a:cubicBezTo>
                    <a:pt x="332" y="2143"/>
                    <a:pt x="324" y="2143"/>
                    <a:pt x="324" y="2167"/>
                  </a:cubicBezTo>
                  <a:cubicBezTo>
                    <a:pt x="324" y="2182"/>
                    <a:pt x="332" y="2190"/>
                    <a:pt x="332" y="2198"/>
                  </a:cubicBezTo>
                  <a:cubicBezTo>
                    <a:pt x="332" y="2214"/>
                    <a:pt x="340" y="2230"/>
                    <a:pt x="332" y="2253"/>
                  </a:cubicBezTo>
                  <a:cubicBezTo>
                    <a:pt x="324" y="2269"/>
                    <a:pt x="316" y="2277"/>
                    <a:pt x="316" y="2285"/>
                  </a:cubicBezTo>
                  <a:cubicBezTo>
                    <a:pt x="308" y="2301"/>
                    <a:pt x="308" y="2301"/>
                    <a:pt x="308" y="2325"/>
                  </a:cubicBezTo>
                  <a:cubicBezTo>
                    <a:pt x="308" y="2340"/>
                    <a:pt x="308" y="2348"/>
                    <a:pt x="308" y="2356"/>
                  </a:cubicBezTo>
                  <a:cubicBezTo>
                    <a:pt x="308" y="2388"/>
                    <a:pt x="300" y="2411"/>
                    <a:pt x="324" y="2435"/>
                  </a:cubicBezTo>
                  <a:cubicBezTo>
                    <a:pt x="332" y="2451"/>
                    <a:pt x="340" y="2459"/>
                    <a:pt x="348" y="2459"/>
                  </a:cubicBezTo>
                  <a:cubicBezTo>
                    <a:pt x="356" y="2467"/>
                    <a:pt x="356" y="2467"/>
                    <a:pt x="379" y="2498"/>
                  </a:cubicBezTo>
                  <a:cubicBezTo>
                    <a:pt x="395" y="2514"/>
                    <a:pt x="395" y="2522"/>
                    <a:pt x="403" y="2522"/>
                  </a:cubicBezTo>
                  <a:cubicBezTo>
                    <a:pt x="403" y="2522"/>
                    <a:pt x="403" y="2522"/>
                    <a:pt x="411" y="2522"/>
                  </a:cubicBezTo>
                  <a:cubicBezTo>
                    <a:pt x="411" y="2522"/>
                    <a:pt x="411" y="2522"/>
                    <a:pt x="419" y="2522"/>
                  </a:cubicBezTo>
                  <a:cubicBezTo>
                    <a:pt x="427" y="2522"/>
                    <a:pt x="427" y="2522"/>
                    <a:pt x="435" y="2522"/>
                  </a:cubicBezTo>
                  <a:cubicBezTo>
                    <a:pt x="443" y="2522"/>
                    <a:pt x="451" y="2522"/>
                    <a:pt x="458" y="2522"/>
                  </a:cubicBezTo>
                  <a:cubicBezTo>
                    <a:pt x="466" y="2530"/>
                    <a:pt x="474" y="2530"/>
                    <a:pt x="482" y="2538"/>
                  </a:cubicBezTo>
                  <a:cubicBezTo>
                    <a:pt x="490" y="2546"/>
                    <a:pt x="482" y="2554"/>
                    <a:pt x="482" y="2578"/>
                  </a:cubicBezTo>
                  <a:cubicBezTo>
                    <a:pt x="482" y="2585"/>
                    <a:pt x="474" y="2593"/>
                    <a:pt x="474" y="2601"/>
                  </a:cubicBezTo>
                  <a:cubicBezTo>
                    <a:pt x="466" y="2641"/>
                    <a:pt x="466" y="2672"/>
                    <a:pt x="419" y="2672"/>
                  </a:cubicBezTo>
                  <a:cubicBezTo>
                    <a:pt x="411" y="2680"/>
                    <a:pt x="411" y="2680"/>
                    <a:pt x="403" y="2680"/>
                  </a:cubicBezTo>
                  <a:cubicBezTo>
                    <a:pt x="395" y="2680"/>
                    <a:pt x="395" y="2680"/>
                    <a:pt x="395" y="2680"/>
                  </a:cubicBezTo>
                  <a:lnTo>
                    <a:pt x="395" y="2680"/>
                  </a:lnTo>
                  <a:cubicBezTo>
                    <a:pt x="395" y="2688"/>
                    <a:pt x="395" y="2696"/>
                    <a:pt x="395" y="2712"/>
                  </a:cubicBezTo>
                  <a:cubicBezTo>
                    <a:pt x="387" y="2775"/>
                    <a:pt x="387" y="2846"/>
                    <a:pt x="403" y="2862"/>
                  </a:cubicBezTo>
                  <a:cubicBezTo>
                    <a:pt x="427" y="2886"/>
                    <a:pt x="435" y="2902"/>
                    <a:pt x="451" y="2933"/>
                  </a:cubicBezTo>
                  <a:cubicBezTo>
                    <a:pt x="466" y="2972"/>
                    <a:pt x="474" y="2996"/>
                    <a:pt x="490" y="2996"/>
                  </a:cubicBezTo>
                  <a:cubicBezTo>
                    <a:pt x="506" y="3003"/>
                    <a:pt x="506" y="3019"/>
                    <a:pt x="506" y="3043"/>
                  </a:cubicBezTo>
                  <a:cubicBezTo>
                    <a:pt x="506" y="3051"/>
                    <a:pt x="506" y="3059"/>
                    <a:pt x="506" y="3067"/>
                  </a:cubicBezTo>
                  <a:cubicBezTo>
                    <a:pt x="506" y="3098"/>
                    <a:pt x="514" y="3106"/>
                    <a:pt x="530" y="3114"/>
                  </a:cubicBezTo>
                  <a:cubicBezTo>
                    <a:pt x="538" y="3122"/>
                    <a:pt x="538" y="3130"/>
                    <a:pt x="538" y="3138"/>
                  </a:cubicBezTo>
                  <a:cubicBezTo>
                    <a:pt x="538" y="3146"/>
                    <a:pt x="538" y="3154"/>
                    <a:pt x="545" y="3169"/>
                  </a:cubicBezTo>
                  <a:cubicBezTo>
                    <a:pt x="553" y="3185"/>
                    <a:pt x="553" y="3185"/>
                    <a:pt x="553" y="3185"/>
                  </a:cubicBezTo>
                  <a:cubicBezTo>
                    <a:pt x="561" y="3193"/>
                    <a:pt x="561" y="3193"/>
                    <a:pt x="569" y="3209"/>
                  </a:cubicBezTo>
                  <a:cubicBezTo>
                    <a:pt x="569" y="3225"/>
                    <a:pt x="577" y="3233"/>
                    <a:pt x="577" y="3241"/>
                  </a:cubicBezTo>
                  <a:cubicBezTo>
                    <a:pt x="585" y="3264"/>
                    <a:pt x="593" y="3280"/>
                    <a:pt x="609" y="3296"/>
                  </a:cubicBezTo>
                  <a:cubicBezTo>
                    <a:pt x="632" y="3304"/>
                    <a:pt x="648" y="3320"/>
                    <a:pt x="656" y="3336"/>
                  </a:cubicBezTo>
                  <a:cubicBezTo>
                    <a:pt x="656" y="3343"/>
                    <a:pt x="656" y="3351"/>
                    <a:pt x="648" y="3359"/>
                  </a:cubicBezTo>
                  <a:cubicBezTo>
                    <a:pt x="632" y="3391"/>
                    <a:pt x="609" y="3422"/>
                    <a:pt x="632" y="3438"/>
                  </a:cubicBezTo>
                  <a:cubicBezTo>
                    <a:pt x="640" y="3438"/>
                    <a:pt x="648" y="3446"/>
                    <a:pt x="648" y="3446"/>
                  </a:cubicBezTo>
                  <a:cubicBezTo>
                    <a:pt x="672" y="3454"/>
                    <a:pt x="696" y="3470"/>
                    <a:pt x="688" y="3509"/>
                  </a:cubicBezTo>
                  <a:cubicBezTo>
                    <a:pt x="688" y="3533"/>
                    <a:pt x="680" y="3541"/>
                    <a:pt x="672" y="3549"/>
                  </a:cubicBezTo>
                  <a:cubicBezTo>
                    <a:pt x="664" y="3557"/>
                    <a:pt x="664" y="3557"/>
                    <a:pt x="664" y="3580"/>
                  </a:cubicBezTo>
                  <a:cubicBezTo>
                    <a:pt x="672" y="3604"/>
                    <a:pt x="664" y="3612"/>
                    <a:pt x="656" y="3628"/>
                  </a:cubicBezTo>
                  <a:cubicBezTo>
                    <a:pt x="648" y="3636"/>
                    <a:pt x="648" y="3644"/>
                    <a:pt x="648" y="3660"/>
                  </a:cubicBezTo>
                  <a:cubicBezTo>
                    <a:pt x="640" y="3675"/>
                    <a:pt x="640" y="3683"/>
                    <a:pt x="632" y="3691"/>
                  </a:cubicBezTo>
                  <a:cubicBezTo>
                    <a:pt x="632" y="3707"/>
                    <a:pt x="625" y="3715"/>
                    <a:pt x="640" y="3723"/>
                  </a:cubicBezTo>
                  <a:cubicBezTo>
                    <a:pt x="648" y="3731"/>
                    <a:pt x="648" y="3739"/>
                    <a:pt x="656" y="3739"/>
                  </a:cubicBezTo>
                  <a:cubicBezTo>
                    <a:pt x="664" y="3747"/>
                    <a:pt x="672" y="3754"/>
                    <a:pt x="680" y="3778"/>
                  </a:cubicBezTo>
                  <a:cubicBezTo>
                    <a:pt x="680" y="3810"/>
                    <a:pt x="696" y="3818"/>
                    <a:pt x="735" y="3818"/>
                  </a:cubicBezTo>
                  <a:cubicBezTo>
                    <a:pt x="783" y="3818"/>
                    <a:pt x="822" y="3818"/>
                    <a:pt x="846" y="3849"/>
                  </a:cubicBezTo>
                  <a:cubicBezTo>
                    <a:pt x="854" y="3873"/>
                    <a:pt x="909" y="3913"/>
                    <a:pt x="949" y="3913"/>
                  </a:cubicBezTo>
                  <a:cubicBezTo>
                    <a:pt x="957" y="3913"/>
                    <a:pt x="964" y="3913"/>
                    <a:pt x="964" y="3905"/>
                  </a:cubicBezTo>
                  <a:cubicBezTo>
                    <a:pt x="972" y="3905"/>
                    <a:pt x="980" y="3905"/>
                    <a:pt x="988" y="3905"/>
                  </a:cubicBezTo>
                  <a:cubicBezTo>
                    <a:pt x="1020" y="3905"/>
                    <a:pt x="1035" y="3920"/>
                    <a:pt x="1044" y="3936"/>
                  </a:cubicBezTo>
                  <a:cubicBezTo>
                    <a:pt x="1044" y="3944"/>
                    <a:pt x="1051" y="3944"/>
                    <a:pt x="1051" y="3944"/>
                  </a:cubicBezTo>
                  <a:cubicBezTo>
                    <a:pt x="1067" y="3960"/>
                    <a:pt x="1107" y="4007"/>
                    <a:pt x="1131" y="4063"/>
                  </a:cubicBezTo>
                  <a:cubicBezTo>
                    <a:pt x="1146" y="4102"/>
                    <a:pt x="1170" y="4110"/>
                    <a:pt x="1186" y="4118"/>
                  </a:cubicBezTo>
                  <a:cubicBezTo>
                    <a:pt x="1194" y="4118"/>
                    <a:pt x="1202" y="4126"/>
                    <a:pt x="1209" y="4126"/>
                  </a:cubicBezTo>
                  <a:cubicBezTo>
                    <a:pt x="1209" y="4126"/>
                    <a:pt x="1217" y="4134"/>
                    <a:pt x="1225" y="4134"/>
                  </a:cubicBezTo>
                  <a:cubicBezTo>
                    <a:pt x="1241" y="4150"/>
                    <a:pt x="1273" y="4173"/>
                    <a:pt x="1312" y="4173"/>
                  </a:cubicBezTo>
                  <a:cubicBezTo>
                    <a:pt x="1320" y="4173"/>
                    <a:pt x="1328" y="4173"/>
                    <a:pt x="1344" y="4166"/>
                  </a:cubicBezTo>
                  <a:cubicBezTo>
                    <a:pt x="1368" y="4166"/>
                    <a:pt x="1384" y="4166"/>
                    <a:pt x="1391" y="4173"/>
                  </a:cubicBezTo>
                  <a:cubicBezTo>
                    <a:pt x="1399" y="4181"/>
                    <a:pt x="1391" y="4197"/>
                    <a:pt x="1391" y="4213"/>
                  </a:cubicBezTo>
                  <a:cubicBezTo>
                    <a:pt x="1391" y="4221"/>
                    <a:pt x="1391" y="4221"/>
                    <a:pt x="1391" y="4229"/>
                  </a:cubicBezTo>
                  <a:cubicBezTo>
                    <a:pt x="1391" y="4229"/>
                    <a:pt x="1391" y="4237"/>
                    <a:pt x="1391" y="4253"/>
                  </a:cubicBezTo>
                  <a:cubicBezTo>
                    <a:pt x="1391" y="4276"/>
                    <a:pt x="1384" y="4324"/>
                    <a:pt x="1407" y="4339"/>
                  </a:cubicBezTo>
                  <a:cubicBezTo>
                    <a:pt x="1407" y="4347"/>
                    <a:pt x="1415" y="4347"/>
                    <a:pt x="1431" y="4347"/>
                  </a:cubicBezTo>
                  <a:cubicBezTo>
                    <a:pt x="1439" y="4347"/>
                    <a:pt x="1447" y="4347"/>
                    <a:pt x="1462" y="4347"/>
                  </a:cubicBezTo>
                  <a:cubicBezTo>
                    <a:pt x="1470" y="4339"/>
                    <a:pt x="1478" y="4339"/>
                    <a:pt x="1486" y="4339"/>
                  </a:cubicBezTo>
                  <a:cubicBezTo>
                    <a:pt x="1502" y="4339"/>
                    <a:pt x="1518" y="4347"/>
                    <a:pt x="1526" y="4379"/>
                  </a:cubicBezTo>
                  <a:cubicBezTo>
                    <a:pt x="1542" y="4426"/>
                    <a:pt x="1613" y="4521"/>
                    <a:pt x="1676" y="4561"/>
                  </a:cubicBezTo>
                  <a:cubicBezTo>
                    <a:pt x="1731" y="4600"/>
                    <a:pt x="1747" y="4814"/>
                    <a:pt x="1739" y="4885"/>
                  </a:cubicBezTo>
                  <a:cubicBezTo>
                    <a:pt x="1739" y="4908"/>
                    <a:pt x="1731" y="4924"/>
                    <a:pt x="1723" y="4940"/>
                  </a:cubicBezTo>
                  <a:cubicBezTo>
                    <a:pt x="1723" y="4956"/>
                    <a:pt x="1715" y="4964"/>
                    <a:pt x="1723" y="4980"/>
                  </a:cubicBezTo>
                  <a:close/>
                </a:path>
              </a:pathLst>
            </a:custGeom>
            <a:solidFill>
              <a:schemeClr val="accent6"/>
            </a:solidFill>
            <a:ln>
              <a:solidFill>
                <a:schemeClr val="bg2"/>
              </a:solidFill>
            </a:ln>
            <a:effectLst/>
          </p:spPr>
          <p:txBody>
            <a:bodyPr wrap="none" anchor="ctr"/>
            <a:lstStyle/>
            <a:p>
              <a:endParaRPr lang="en-US"/>
            </a:p>
          </p:txBody>
        </p:sp>
        <p:sp>
          <p:nvSpPr>
            <p:cNvPr id="51" name="Freeform 50"/>
            <p:cNvSpPr>
              <a:spLocks noChangeArrowheads="1"/>
            </p:cNvSpPr>
            <p:nvPr/>
          </p:nvSpPr>
          <p:spPr bwMode="auto">
            <a:xfrm>
              <a:off x="8484262" y="6372451"/>
              <a:ext cx="1331281" cy="1551616"/>
            </a:xfrm>
            <a:custGeom>
              <a:avLst/>
              <a:gdLst>
                <a:gd name="T0" fmla="*/ 752 w 2531"/>
                <a:gd name="T1" fmla="*/ 8 h 2949"/>
                <a:gd name="T2" fmla="*/ 752 w 2531"/>
                <a:gd name="T3" fmla="*/ 8 h 2949"/>
                <a:gd name="T4" fmla="*/ 752 w 2531"/>
                <a:gd name="T5" fmla="*/ 0 h 2949"/>
                <a:gd name="T6" fmla="*/ 736 w 2531"/>
                <a:gd name="T7" fmla="*/ 0 h 2949"/>
                <a:gd name="T8" fmla="*/ 736 w 2531"/>
                <a:gd name="T9" fmla="*/ 0 h 2949"/>
                <a:gd name="T10" fmla="*/ 712 w 2531"/>
                <a:gd name="T11" fmla="*/ 0 h 2949"/>
                <a:gd name="T12" fmla="*/ 712 w 2531"/>
                <a:gd name="T13" fmla="*/ 0 h 2949"/>
                <a:gd name="T14" fmla="*/ 704 w 2531"/>
                <a:gd name="T15" fmla="*/ 0 h 2949"/>
                <a:gd name="T16" fmla="*/ 704 w 2531"/>
                <a:gd name="T17" fmla="*/ 0 h 2949"/>
                <a:gd name="T18" fmla="*/ 704 w 2531"/>
                <a:gd name="T19" fmla="*/ 0 h 2949"/>
                <a:gd name="T20" fmla="*/ 601 w 2531"/>
                <a:gd name="T21" fmla="*/ 403 h 2949"/>
                <a:gd name="T22" fmla="*/ 546 w 2531"/>
                <a:gd name="T23" fmla="*/ 458 h 2949"/>
                <a:gd name="T24" fmla="*/ 506 w 2531"/>
                <a:gd name="T25" fmla="*/ 411 h 2949"/>
                <a:gd name="T26" fmla="*/ 396 w 2531"/>
                <a:gd name="T27" fmla="*/ 379 h 2949"/>
                <a:gd name="T28" fmla="*/ 372 w 2531"/>
                <a:gd name="T29" fmla="*/ 443 h 2949"/>
                <a:gd name="T30" fmla="*/ 372 w 2531"/>
                <a:gd name="T31" fmla="*/ 506 h 2949"/>
                <a:gd name="T32" fmla="*/ 364 w 2531"/>
                <a:gd name="T33" fmla="*/ 593 h 2949"/>
                <a:gd name="T34" fmla="*/ 333 w 2531"/>
                <a:gd name="T35" fmla="*/ 680 h 2949"/>
                <a:gd name="T36" fmla="*/ 356 w 2531"/>
                <a:gd name="T37" fmla="*/ 798 h 2949"/>
                <a:gd name="T38" fmla="*/ 309 w 2531"/>
                <a:gd name="T39" fmla="*/ 861 h 2949"/>
                <a:gd name="T40" fmla="*/ 293 w 2531"/>
                <a:gd name="T41" fmla="*/ 956 h 2949"/>
                <a:gd name="T42" fmla="*/ 325 w 2531"/>
                <a:gd name="T43" fmla="*/ 1028 h 2949"/>
                <a:gd name="T44" fmla="*/ 364 w 2531"/>
                <a:gd name="T45" fmla="*/ 1107 h 2949"/>
                <a:gd name="T46" fmla="*/ 412 w 2531"/>
                <a:gd name="T47" fmla="*/ 1209 h 2949"/>
                <a:gd name="T48" fmla="*/ 427 w 2531"/>
                <a:gd name="T49" fmla="*/ 1281 h 2949"/>
                <a:gd name="T50" fmla="*/ 364 w 2531"/>
                <a:gd name="T51" fmla="*/ 1312 h 2949"/>
                <a:gd name="T52" fmla="*/ 269 w 2531"/>
                <a:gd name="T53" fmla="*/ 1399 h 2949"/>
                <a:gd name="T54" fmla="*/ 253 w 2531"/>
                <a:gd name="T55" fmla="*/ 1502 h 2949"/>
                <a:gd name="T56" fmla="*/ 182 w 2531"/>
                <a:gd name="T57" fmla="*/ 1636 h 2949"/>
                <a:gd name="T58" fmla="*/ 119 w 2531"/>
                <a:gd name="T59" fmla="*/ 1676 h 2949"/>
                <a:gd name="T60" fmla="*/ 135 w 2531"/>
                <a:gd name="T61" fmla="*/ 1755 h 2949"/>
                <a:gd name="T62" fmla="*/ 119 w 2531"/>
                <a:gd name="T63" fmla="*/ 1802 h 2949"/>
                <a:gd name="T64" fmla="*/ 166 w 2531"/>
                <a:gd name="T65" fmla="*/ 1826 h 2949"/>
                <a:gd name="T66" fmla="*/ 198 w 2531"/>
                <a:gd name="T67" fmla="*/ 1881 h 2949"/>
                <a:gd name="T68" fmla="*/ 159 w 2531"/>
                <a:gd name="T69" fmla="*/ 1937 h 2949"/>
                <a:gd name="T70" fmla="*/ 103 w 2531"/>
                <a:gd name="T71" fmla="*/ 1968 h 2949"/>
                <a:gd name="T72" fmla="*/ 64 w 2531"/>
                <a:gd name="T73" fmla="*/ 1968 h 2949"/>
                <a:gd name="T74" fmla="*/ 32 w 2531"/>
                <a:gd name="T75" fmla="*/ 2016 h 2949"/>
                <a:gd name="T76" fmla="*/ 48 w 2531"/>
                <a:gd name="T77" fmla="*/ 2071 h 2949"/>
                <a:gd name="T78" fmla="*/ 1423 w 2531"/>
                <a:gd name="T79" fmla="*/ 2854 h 2949"/>
                <a:gd name="T80" fmla="*/ 1684 w 2531"/>
                <a:gd name="T81" fmla="*/ 2885 h 2949"/>
                <a:gd name="T82" fmla="*/ 2190 w 2531"/>
                <a:gd name="T83" fmla="*/ 2948 h 2949"/>
                <a:gd name="T84" fmla="*/ 2530 w 2531"/>
                <a:gd name="T85" fmla="*/ 284 h 2949"/>
                <a:gd name="T86" fmla="*/ 752 w 2531"/>
                <a:gd name="T87" fmla="*/ 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1" h="2949">
                  <a:moveTo>
                    <a:pt x="752" y="8"/>
                  </a:moveTo>
                  <a:lnTo>
                    <a:pt x="752" y="8"/>
                  </a:lnTo>
                  <a:cubicBezTo>
                    <a:pt x="752" y="0"/>
                    <a:pt x="752" y="0"/>
                    <a:pt x="752" y="0"/>
                  </a:cubicBezTo>
                  <a:cubicBezTo>
                    <a:pt x="744" y="0"/>
                    <a:pt x="736" y="0"/>
                    <a:pt x="736" y="0"/>
                  </a:cubicBezTo>
                  <a:lnTo>
                    <a:pt x="736" y="0"/>
                  </a:lnTo>
                  <a:cubicBezTo>
                    <a:pt x="720" y="0"/>
                    <a:pt x="720" y="0"/>
                    <a:pt x="712" y="0"/>
                  </a:cubicBezTo>
                  <a:lnTo>
                    <a:pt x="712" y="0"/>
                  </a:lnTo>
                  <a:cubicBezTo>
                    <a:pt x="704" y="0"/>
                    <a:pt x="704" y="0"/>
                    <a:pt x="704" y="0"/>
                  </a:cubicBezTo>
                  <a:lnTo>
                    <a:pt x="704" y="0"/>
                  </a:lnTo>
                  <a:lnTo>
                    <a:pt x="704" y="0"/>
                  </a:lnTo>
                  <a:cubicBezTo>
                    <a:pt x="704" y="16"/>
                    <a:pt x="617" y="371"/>
                    <a:pt x="601" y="403"/>
                  </a:cubicBezTo>
                  <a:cubicBezTo>
                    <a:pt x="593" y="435"/>
                    <a:pt x="586" y="435"/>
                    <a:pt x="546" y="458"/>
                  </a:cubicBezTo>
                  <a:cubicBezTo>
                    <a:pt x="506" y="482"/>
                    <a:pt x="522" y="443"/>
                    <a:pt x="506" y="411"/>
                  </a:cubicBezTo>
                  <a:cubicBezTo>
                    <a:pt x="483" y="371"/>
                    <a:pt x="459" y="371"/>
                    <a:pt x="396" y="379"/>
                  </a:cubicBezTo>
                  <a:cubicBezTo>
                    <a:pt x="340" y="379"/>
                    <a:pt x="364" y="411"/>
                    <a:pt x="372" y="443"/>
                  </a:cubicBezTo>
                  <a:cubicBezTo>
                    <a:pt x="380" y="474"/>
                    <a:pt x="380" y="490"/>
                    <a:pt x="372" y="506"/>
                  </a:cubicBezTo>
                  <a:cubicBezTo>
                    <a:pt x="356" y="522"/>
                    <a:pt x="356" y="545"/>
                    <a:pt x="364" y="593"/>
                  </a:cubicBezTo>
                  <a:cubicBezTo>
                    <a:pt x="372" y="640"/>
                    <a:pt x="333" y="632"/>
                    <a:pt x="333" y="680"/>
                  </a:cubicBezTo>
                  <a:cubicBezTo>
                    <a:pt x="333" y="735"/>
                    <a:pt x="348" y="743"/>
                    <a:pt x="356" y="798"/>
                  </a:cubicBezTo>
                  <a:cubicBezTo>
                    <a:pt x="356" y="854"/>
                    <a:pt x="333" y="838"/>
                    <a:pt x="309" y="861"/>
                  </a:cubicBezTo>
                  <a:cubicBezTo>
                    <a:pt x="285" y="885"/>
                    <a:pt x="309" y="909"/>
                    <a:pt x="293" y="956"/>
                  </a:cubicBezTo>
                  <a:cubicBezTo>
                    <a:pt x="285" y="996"/>
                    <a:pt x="309" y="996"/>
                    <a:pt x="325" y="1028"/>
                  </a:cubicBezTo>
                  <a:cubicBezTo>
                    <a:pt x="348" y="1067"/>
                    <a:pt x="356" y="1083"/>
                    <a:pt x="364" y="1107"/>
                  </a:cubicBezTo>
                  <a:cubicBezTo>
                    <a:pt x="364" y="1130"/>
                    <a:pt x="388" y="1194"/>
                    <a:pt x="412" y="1209"/>
                  </a:cubicBezTo>
                  <a:cubicBezTo>
                    <a:pt x="435" y="1225"/>
                    <a:pt x="443" y="1257"/>
                    <a:pt x="427" y="1281"/>
                  </a:cubicBezTo>
                  <a:cubicBezTo>
                    <a:pt x="419" y="1304"/>
                    <a:pt x="404" y="1296"/>
                    <a:pt x="364" y="1312"/>
                  </a:cubicBezTo>
                  <a:cubicBezTo>
                    <a:pt x="333" y="1336"/>
                    <a:pt x="309" y="1376"/>
                    <a:pt x="269" y="1399"/>
                  </a:cubicBezTo>
                  <a:cubicBezTo>
                    <a:pt x="230" y="1423"/>
                    <a:pt x="261" y="1454"/>
                    <a:pt x="253" y="1502"/>
                  </a:cubicBezTo>
                  <a:cubicBezTo>
                    <a:pt x="246" y="1549"/>
                    <a:pt x="198" y="1613"/>
                    <a:pt x="182" y="1636"/>
                  </a:cubicBezTo>
                  <a:cubicBezTo>
                    <a:pt x="175" y="1652"/>
                    <a:pt x="135" y="1644"/>
                    <a:pt x="119" y="1676"/>
                  </a:cubicBezTo>
                  <a:cubicBezTo>
                    <a:pt x="103" y="1707"/>
                    <a:pt x="135" y="1715"/>
                    <a:pt x="135" y="1755"/>
                  </a:cubicBezTo>
                  <a:cubicBezTo>
                    <a:pt x="127" y="1794"/>
                    <a:pt x="119" y="1771"/>
                    <a:pt x="119" y="1802"/>
                  </a:cubicBezTo>
                  <a:cubicBezTo>
                    <a:pt x="111" y="1826"/>
                    <a:pt x="143" y="1810"/>
                    <a:pt x="166" y="1826"/>
                  </a:cubicBezTo>
                  <a:cubicBezTo>
                    <a:pt x="190" y="1842"/>
                    <a:pt x="190" y="1842"/>
                    <a:pt x="198" y="1881"/>
                  </a:cubicBezTo>
                  <a:cubicBezTo>
                    <a:pt x="198" y="1921"/>
                    <a:pt x="159" y="1905"/>
                    <a:pt x="159" y="1937"/>
                  </a:cubicBezTo>
                  <a:cubicBezTo>
                    <a:pt x="159" y="1960"/>
                    <a:pt x="119" y="1968"/>
                    <a:pt x="103" y="1968"/>
                  </a:cubicBezTo>
                  <a:cubicBezTo>
                    <a:pt x="87" y="1968"/>
                    <a:pt x="72" y="1968"/>
                    <a:pt x="64" y="1968"/>
                  </a:cubicBezTo>
                  <a:cubicBezTo>
                    <a:pt x="64" y="1984"/>
                    <a:pt x="48" y="2000"/>
                    <a:pt x="32" y="2016"/>
                  </a:cubicBezTo>
                  <a:cubicBezTo>
                    <a:pt x="0" y="2031"/>
                    <a:pt x="48" y="2071"/>
                    <a:pt x="48" y="2071"/>
                  </a:cubicBezTo>
                  <a:cubicBezTo>
                    <a:pt x="1423" y="2854"/>
                    <a:pt x="1423" y="2854"/>
                    <a:pt x="1423" y="2854"/>
                  </a:cubicBezTo>
                  <a:cubicBezTo>
                    <a:pt x="1423" y="2854"/>
                    <a:pt x="1629" y="2870"/>
                    <a:pt x="1684" y="2885"/>
                  </a:cubicBezTo>
                  <a:cubicBezTo>
                    <a:pt x="1716" y="2901"/>
                    <a:pt x="1969" y="2925"/>
                    <a:pt x="2190" y="2948"/>
                  </a:cubicBezTo>
                  <a:cubicBezTo>
                    <a:pt x="2530" y="284"/>
                    <a:pt x="2530" y="284"/>
                    <a:pt x="2530" y="284"/>
                  </a:cubicBezTo>
                  <a:cubicBezTo>
                    <a:pt x="1526" y="166"/>
                    <a:pt x="918" y="39"/>
                    <a:pt x="752" y="8"/>
                  </a:cubicBezTo>
                </a:path>
              </a:pathLst>
            </a:custGeom>
            <a:solidFill>
              <a:schemeClr val="accent6"/>
            </a:solidFill>
            <a:ln>
              <a:solidFill>
                <a:schemeClr val="bg2"/>
              </a:solidFill>
            </a:ln>
            <a:effectLst/>
          </p:spPr>
          <p:txBody>
            <a:bodyPr wrap="none" anchor="ctr"/>
            <a:lstStyle/>
            <a:p>
              <a:endParaRPr lang="en-US"/>
            </a:p>
          </p:txBody>
        </p:sp>
        <p:sp>
          <p:nvSpPr>
            <p:cNvPr id="52" name="Freeform 51"/>
            <p:cNvSpPr>
              <a:spLocks noChangeArrowheads="1"/>
            </p:cNvSpPr>
            <p:nvPr/>
          </p:nvSpPr>
          <p:spPr bwMode="auto">
            <a:xfrm>
              <a:off x="8493540" y="6367813"/>
              <a:ext cx="1326643" cy="1556255"/>
            </a:xfrm>
            <a:custGeom>
              <a:avLst/>
              <a:gdLst>
                <a:gd name="T0" fmla="*/ 2174 w 2523"/>
                <a:gd name="T1" fmla="*/ 2956 h 2957"/>
                <a:gd name="T2" fmla="*/ 1407 w 2523"/>
                <a:gd name="T3" fmla="*/ 2862 h 2957"/>
                <a:gd name="T4" fmla="*/ 0 w 2523"/>
                <a:gd name="T5" fmla="*/ 2039 h 2957"/>
                <a:gd name="T6" fmla="*/ 40 w 2523"/>
                <a:gd name="T7" fmla="*/ 1976 h 2957"/>
                <a:gd name="T8" fmla="*/ 143 w 2523"/>
                <a:gd name="T9" fmla="*/ 1945 h 2957"/>
                <a:gd name="T10" fmla="*/ 174 w 2523"/>
                <a:gd name="T11" fmla="*/ 1889 h 2957"/>
                <a:gd name="T12" fmla="*/ 95 w 2523"/>
                <a:gd name="T13" fmla="*/ 1810 h 2957"/>
                <a:gd name="T14" fmla="*/ 103 w 2523"/>
                <a:gd name="T15" fmla="*/ 1723 h 2957"/>
                <a:gd name="T16" fmla="*/ 166 w 2523"/>
                <a:gd name="T17" fmla="*/ 1636 h 2957"/>
                <a:gd name="T18" fmla="*/ 230 w 2523"/>
                <a:gd name="T19" fmla="*/ 1462 h 2957"/>
                <a:gd name="T20" fmla="*/ 348 w 2523"/>
                <a:gd name="T21" fmla="*/ 1320 h 2957"/>
                <a:gd name="T22" fmla="*/ 411 w 2523"/>
                <a:gd name="T23" fmla="*/ 1249 h 2957"/>
                <a:gd name="T24" fmla="*/ 317 w 2523"/>
                <a:gd name="T25" fmla="*/ 1059 h 2957"/>
                <a:gd name="T26" fmla="*/ 277 w 2523"/>
                <a:gd name="T27" fmla="*/ 956 h 2957"/>
                <a:gd name="T28" fmla="*/ 317 w 2523"/>
                <a:gd name="T29" fmla="*/ 854 h 2957"/>
                <a:gd name="T30" fmla="*/ 309 w 2523"/>
                <a:gd name="T31" fmla="*/ 688 h 2957"/>
                <a:gd name="T32" fmla="*/ 356 w 2523"/>
                <a:gd name="T33" fmla="*/ 514 h 2957"/>
                <a:gd name="T34" fmla="*/ 348 w 2523"/>
                <a:gd name="T35" fmla="*/ 435 h 2957"/>
                <a:gd name="T36" fmla="*/ 419 w 2523"/>
                <a:gd name="T37" fmla="*/ 379 h 2957"/>
                <a:gd name="T38" fmla="*/ 514 w 2523"/>
                <a:gd name="T39" fmla="*/ 466 h 2957"/>
                <a:gd name="T40" fmla="*/ 585 w 2523"/>
                <a:gd name="T41" fmla="*/ 411 h 2957"/>
                <a:gd name="T42" fmla="*/ 688 w 2523"/>
                <a:gd name="T43" fmla="*/ 0 h 2957"/>
                <a:gd name="T44" fmla="*/ 720 w 2523"/>
                <a:gd name="T45" fmla="*/ 8 h 2957"/>
                <a:gd name="T46" fmla="*/ 736 w 2523"/>
                <a:gd name="T47" fmla="*/ 8 h 2957"/>
                <a:gd name="T48" fmla="*/ 2522 w 2523"/>
                <a:gd name="T49" fmla="*/ 292 h 2957"/>
                <a:gd name="T50" fmla="*/ 1407 w 2523"/>
                <a:gd name="T51" fmla="*/ 2854 h 2957"/>
                <a:gd name="T52" fmla="*/ 1993 w 2523"/>
                <a:gd name="T53" fmla="*/ 2933 h 2957"/>
                <a:gd name="T54" fmla="*/ 807 w 2523"/>
                <a:gd name="T55" fmla="*/ 32 h 2957"/>
                <a:gd name="T56" fmla="*/ 712 w 2523"/>
                <a:gd name="T57" fmla="*/ 16 h 2957"/>
                <a:gd name="T58" fmla="*/ 688 w 2523"/>
                <a:gd name="T59" fmla="*/ 8 h 2957"/>
                <a:gd name="T60" fmla="*/ 530 w 2523"/>
                <a:gd name="T61" fmla="*/ 466 h 2957"/>
                <a:gd name="T62" fmla="*/ 483 w 2523"/>
                <a:gd name="T63" fmla="*/ 419 h 2957"/>
                <a:gd name="T64" fmla="*/ 348 w 2523"/>
                <a:gd name="T65" fmla="*/ 403 h 2957"/>
                <a:gd name="T66" fmla="*/ 356 w 2523"/>
                <a:gd name="T67" fmla="*/ 458 h 2957"/>
                <a:gd name="T68" fmla="*/ 332 w 2523"/>
                <a:gd name="T69" fmla="*/ 648 h 2957"/>
                <a:gd name="T70" fmla="*/ 340 w 2523"/>
                <a:gd name="T71" fmla="*/ 806 h 2957"/>
                <a:gd name="T72" fmla="*/ 285 w 2523"/>
                <a:gd name="T73" fmla="*/ 917 h 2957"/>
                <a:gd name="T74" fmla="*/ 317 w 2523"/>
                <a:gd name="T75" fmla="*/ 1036 h 2957"/>
                <a:gd name="T76" fmla="*/ 396 w 2523"/>
                <a:gd name="T77" fmla="*/ 1217 h 2957"/>
                <a:gd name="T78" fmla="*/ 388 w 2523"/>
                <a:gd name="T79" fmla="*/ 1312 h 2957"/>
                <a:gd name="T80" fmla="*/ 253 w 2523"/>
                <a:gd name="T81" fmla="*/ 1407 h 2957"/>
                <a:gd name="T82" fmla="*/ 182 w 2523"/>
                <a:gd name="T83" fmla="*/ 1628 h 2957"/>
                <a:gd name="T84" fmla="*/ 103 w 2523"/>
                <a:gd name="T85" fmla="*/ 1684 h 2957"/>
                <a:gd name="T86" fmla="*/ 111 w 2523"/>
                <a:gd name="T87" fmla="*/ 1795 h 2957"/>
                <a:gd name="T88" fmla="*/ 150 w 2523"/>
                <a:gd name="T89" fmla="*/ 1834 h 2957"/>
                <a:gd name="T90" fmla="*/ 166 w 2523"/>
                <a:gd name="T91" fmla="*/ 1921 h 2957"/>
                <a:gd name="T92" fmla="*/ 48 w 2523"/>
                <a:gd name="T93" fmla="*/ 1984 h 2957"/>
                <a:gd name="T94" fmla="*/ 32 w 2523"/>
                <a:gd name="T95" fmla="*/ 2071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3" h="2957">
                  <a:moveTo>
                    <a:pt x="2174" y="2956"/>
                  </a:moveTo>
                  <a:lnTo>
                    <a:pt x="2174" y="2956"/>
                  </a:lnTo>
                  <a:lnTo>
                    <a:pt x="2174" y="2956"/>
                  </a:lnTo>
                  <a:cubicBezTo>
                    <a:pt x="2111" y="2949"/>
                    <a:pt x="2056" y="2941"/>
                    <a:pt x="1993" y="2941"/>
                  </a:cubicBezTo>
                  <a:cubicBezTo>
                    <a:pt x="1826" y="2925"/>
                    <a:pt x="1692" y="2909"/>
                    <a:pt x="1668" y="2901"/>
                  </a:cubicBezTo>
                  <a:cubicBezTo>
                    <a:pt x="1613" y="2885"/>
                    <a:pt x="1407" y="2862"/>
                    <a:pt x="1407" y="2862"/>
                  </a:cubicBezTo>
                  <a:lnTo>
                    <a:pt x="1407" y="2862"/>
                  </a:lnTo>
                  <a:cubicBezTo>
                    <a:pt x="32" y="2079"/>
                    <a:pt x="32" y="2079"/>
                    <a:pt x="32" y="2079"/>
                  </a:cubicBezTo>
                  <a:cubicBezTo>
                    <a:pt x="24" y="2079"/>
                    <a:pt x="0" y="2055"/>
                    <a:pt x="0" y="2039"/>
                  </a:cubicBezTo>
                  <a:cubicBezTo>
                    <a:pt x="0" y="2032"/>
                    <a:pt x="8" y="2024"/>
                    <a:pt x="16" y="2016"/>
                  </a:cubicBezTo>
                  <a:cubicBezTo>
                    <a:pt x="32" y="2000"/>
                    <a:pt x="48" y="1992"/>
                    <a:pt x="40" y="1984"/>
                  </a:cubicBezTo>
                  <a:cubicBezTo>
                    <a:pt x="40" y="1976"/>
                    <a:pt x="40" y="1976"/>
                    <a:pt x="40" y="1976"/>
                  </a:cubicBezTo>
                  <a:lnTo>
                    <a:pt x="40" y="1976"/>
                  </a:lnTo>
                  <a:cubicBezTo>
                    <a:pt x="56" y="1976"/>
                    <a:pt x="71" y="1968"/>
                    <a:pt x="87" y="1968"/>
                  </a:cubicBezTo>
                  <a:cubicBezTo>
                    <a:pt x="95" y="1968"/>
                    <a:pt x="135" y="1968"/>
                    <a:pt x="143" y="1945"/>
                  </a:cubicBezTo>
                  <a:cubicBezTo>
                    <a:pt x="143" y="1929"/>
                    <a:pt x="150" y="1921"/>
                    <a:pt x="159" y="1921"/>
                  </a:cubicBezTo>
                  <a:cubicBezTo>
                    <a:pt x="166" y="1913"/>
                    <a:pt x="174" y="1913"/>
                    <a:pt x="174" y="1889"/>
                  </a:cubicBezTo>
                  <a:lnTo>
                    <a:pt x="174" y="1889"/>
                  </a:lnTo>
                  <a:cubicBezTo>
                    <a:pt x="174" y="1850"/>
                    <a:pt x="166" y="1850"/>
                    <a:pt x="150" y="1834"/>
                  </a:cubicBezTo>
                  <a:cubicBezTo>
                    <a:pt x="135" y="1834"/>
                    <a:pt x="127" y="1834"/>
                    <a:pt x="119" y="1834"/>
                  </a:cubicBezTo>
                  <a:cubicBezTo>
                    <a:pt x="111" y="1826"/>
                    <a:pt x="95" y="1826"/>
                    <a:pt x="95" y="1810"/>
                  </a:cubicBezTo>
                  <a:cubicBezTo>
                    <a:pt x="95" y="1795"/>
                    <a:pt x="103" y="1795"/>
                    <a:pt x="103" y="1786"/>
                  </a:cubicBezTo>
                  <a:cubicBezTo>
                    <a:pt x="111" y="1786"/>
                    <a:pt x="111" y="1779"/>
                    <a:pt x="111" y="1763"/>
                  </a:cubicBezTo>
                  <a:cubicBezTo>
                    <a:pt x="111" y="1747"/>
                    <a:pt x="111" y="1739"/>
                    <a:pt x="103" y="1723"/>
                  </a:cubicBezTo>
                  <a:cubicBezTo>
                    <a:pt x="95" y="1708"/>
                    <a:pt x="87" y="1700"/>
                    <a:pt x="95" y="1684"/>
                  </a:cubicBezTo>
                  <a:cubicBezTo>
                    <a:pt x="111" y="1660"/>
                    <a:pt x="127" y="1660"/>
                    <a:pt x="135" y="1652"/>
                  </a:cubicBezTo>
                  <a:cubicBezTo>
                    <a:pt x="150" y="1652"/>
                    <a:pt x="159" y="1644"/>
                    <a:pt x="166" y="1636"/>
                  </a:cubicBezTo>
                  <a:cubicBezTo>
                    <a:pt x="166" y="1636"/>
                    <a:pt x="174" y="1628"/>
                    <a:pt x="174" y="1621"/>
                  </a:cubicBezTo>
                  <a:cubicBezTo>
                    <a:pt x="198" y="1589"/>
                    <a:pt x="230" y="1542"/>
                    <a:pt x="237" y="1510"/>
                  </a:cubicBezTo>
                  <a:cubicBezTo>
                    <a:pt x="237" y="1486"/>
                    <a:pt x="237" y="1478"/>
                    <a:pt x="230" y="1462"/>
                  </a:cubicBezTo>
                  <a:cubicBezTo>
                    <a:pt x="230" y="1439"/>
                    <a:pt x="230" y="1415"/>
                    <a:pt x="253" y="1399"/>
                  </a:cubicBezTo>
                  <a:cubicBezTo>
                    <a:pt x="277" y="1391"/>
                    <a:pt x="285" y="1375"/>
                    <a:pt x="301" y="1360"/>
                  </a:cubicBezTo>
                  <a:cubicBezTo>
                    <a:pt x="317" y="1344"/>
                    <a:pt x="332" y="1328"/>
                    <a:pt x="348" y="1320"/>
                  </a:cubicBezTo>
                  <a:cubicBezTo>
                    <a:pt x="364" y="1312"/>
                    <a:pt x="380" y="1304"/>
                    <a:pt x="388" y="1304"/>
                  </a:cubicBezTo>
                  <a:cubicBezTo>
                    <a:pt x="396" y="1296"/>
                    <a:pt x="403" y="1296"/>
                    <a:pt x="411" y="1289"/>
                  </a:cubicBezTo>
                  <a:cubicBezTo>
                    <a:pt x="411" y="1281"/>
                    <a:pt x="419" y="1265"/>
                    <a:pt x="411" y="1249"/>
                  </a:cubicBezTo>
                  <a:cubicBezTo>
                    <a:pt x="411" y="1233"/>
                    <a:pt x="403" y="1225"/>
                    <a:pt x="388" y="1217"/>
                  </a:cubicBezTo>
                  <a:cubicBezTo>
                    <a:pt x="364" y="1209"/>
                    <a:pt x="348" y="1138"/>
                    <a:pt x="340" y="1115"/>
                  </a:cubicBezTo>
                  <a:cubicBezTo>
                    <a:pt x="340" y="1091"/>
                    <a:pt x="332" y="1083"/>
                    <a:pt x="317" y="1059"/>
                  </a:cubicBezTo>
                  <a:cubicBezTo>
                    <a:pt x="317" y="1059"/>
                    <a:pt x="317" y="1051"/>
                    <a:pt x="309" y="1044"/>
                  </a:cubicBezTo>
                  <a:cubicBezTo>
                    <a:pt x="301" y="1028"/>
                    <a:pt x="293" y="1020"/>
                    <a:pt x="293" y="1012"/>
                  </a:cubicBezTo>
                  <a:cubicBezTo>
                    <a:pt x="277" y="1004"/>
                    <a:pt x="269" y="988"/>
                    <a:pt x="277" y="956"/>
                  </a:cubicBezTo>
                  <a:cubicBezTo>
                    <a:pt x="277" y="941"/>
                    <a:pt x="277" y="925"/>
                    <a:pt x="277" y="917"/>
                  </a:cubicBezTo>
                  <a:cubicBezTo>
                    <a:pt x="277" y="893"/>
                    <a:pt x="277" y="885"/>
                    <a:pt x="293" y="869"/>
                  </a:cubicBezTo>
                  <a:cubicBezTo>
                    <a:pt x="301" y="862"/>
                    <a:pt x="309" y="854"/>
                    <a:pt x="317" y="854"/>
                  </a:cubicBezTo>
                  <a:cubicBezTo>
                    <a:pt x="332" y="846"/>
                    <a:pt x="340" y="838"/>
                    <a:pt x="332" y="806"/>
                  </a:cubicBezTo>
                  <a:cubicBezTo>
                    <a:pt x="332" y="783"/>
                    <a:pt x="324" y="767"/>
                    <a:pt x="324" y="751"/>
                  </a:cubicBezTo>
                  <a:cubicBezTo>
                    <a:pt x="317" y="735"/>
                    <a:pt x="309" y="719"/>
                    <a:pt x="309" y="688"/>
                  </a:cubicBezTo>
                  <a:cubicBezTo>
                    <a:pt x="309" y="664"/>
                    <a:pt x="324" y="656"/>
                    <a:pt x="332" y="648"/>
                  </a:cubicBezTo>
                  <a:cubicBezTo>
                    <a:pt x="340" y="632"/>
                    <a:pt x="348" y="625"/>
                    <a:pt x="340" y="601"/>
                  </a:cubicBezTo>
                  <a:cubicBezTo>
                    <a:pt x="332" y="553"/>
                    <a:pt x="340" y="530"/>
                    <a:pt x="356" y="514"/>
                  </a:cubicBezTo>
                  <a:cubicBezTo>
                    <a:pt x="364" y="498"/>
                    <a:pt x="356" y="490"/>
                    <a:pt x="348" y="458"/>
                  </a:cubicBezTo>
                  <a:cubicBezTo>
                    <a:pt x="348" y="451"/>
                    <a:pt x="348" y="451"/>
                    <a:pt x="348" y="451"/>
                  </a:cubicBezTo>
                  <a:cubicBezTo>
                    <a:pt x="348" y="443"/>
                    <a:pt x="348" y="443"/>
                    <a:pt x="348" y="435"/>
                  </a:cubicBezTo>
                  <a:cubicBezTo>
                    <a:pt x="340" y="419"/>
                    <a:pt x="332" y="403"/>
                    <a:pt x="340" y="395"/>
                  </a:cubicBezTo>
                  <a:cubicBezTo>
                    <a:pt x="348" y="387"/>
                    <a:pt x="364" y="379"/>
                    <a:pt x="380" y="379"/>
                  </a:cubicBezTo>
                  <a:cubicBezTo>
                    <a:pt x="396" y="379"/>
                    <a:pt x="411" y="379"/>
                    <a:pt x="419" y="379"/>
                  </a:cubicBezTo>
                  <a:cubicBezTo>
                    <a:pt x="451" y="379"/>
                    <a:pt x="475" y="387"/>
                    <a:pt x="490" y="411"/>
                  </a:cubicBezTo>
                  <a:cubicBezTo>
                    <a:pt x="498" y="427"/>
                    <a:pt x="498" y="443"/>
                    <a:pt x="506" y="451"/>
                  </a:cubicBezTo>
                  <a:cubicBezTo>
                    <a:pt x="506" y="466"/>
                    <a:pt x="506" y="466"/>
                    <a:pt x="514" y="466"/>
                  </a:cubicBezTo>
                  <a:cubicBezTo>
                    <a:pt x="514" y="466"/>
                    <a:pt x="522" y="466"/>
                    <a:pt x="530" y="458"/>
                  </a:cubicBezTo>
                  <a:cubicBezTo>
                    <a:pt x="538" y="458"/>
                    <a:pt x="538" y="458"/>
                    <a:pt x="538" y="458"/>
                  </a:cubicBezTo>
                  <a:cubicBezTo>
                    <a:pt x="570" y="435"/>
                    <a:pt x="577" y="435"/>
                    <a:pt x="585" y="411"/>
                  </a:cubicBezTo>
                  <a:cubicBezTo>
                    <a:pt x="601" y="379"/>
                    <a:pt x="680" y="24"/>
                    <a:pt x="680" y="8"/>
                  </a:cubicBezTo>
                  <a:cubicBezTo>
                    <a:pt x="680" y="0"/>
                    <a:pt x="680" y="0"/>
                    <a:pt x="688" y="0"/>
                  </a:cubicBezTo>
                  <a:lnTo>
                    <a:pt x="688" y="0"/>
                  </a:lnTo>
                  <a:lnTo>
                    <a:pt x="696" y="0"/>
                  </a:lnTo>
                  <a:lnTo>
                    <a:pt x="696" y="0"/>
                  </a:lnTo>
                  <a:cubicBezTo>
                    <a:pt x="704" y="0"/>
                    <a:pt x="704" y="0"/>
                    <a:pt x="720" y="8"/>
                  </a:cubicBezTo>
                  <a:lnTo>
                    <a:pt x="720" y="8"/>
                  </a:lnTo>
                  <a:cubicBezTo>
                    <a:pt x="728" y="8"/>
                    <a:pt x="728" y="8"/>
                    <a:pt x="736" y="8"/>
                  </a:cubicBezTo>
                  <a:lnTo>
                    <a:pt x="736" y="8"/>
                  </a:lnTo>
                  <a:cubicBezTo>
                    <a:pt x="751" y="16"/>
                    <a:pt x="775" y="16"/>
                    <a:pt x="807" y="24"/>
                  </a:cubicBezTo>
                  <a:cubicBezTo>
                    <a:pt x="1052" y="71"/>
                    <a:pt x="1621" y="182"/>
                    <a:pt x="2514" y="292"/>
                  </a:cubicBezTo>
                  <a:cubicBezTo>
                    <a:pt x="2522" y="292"/>
                    <a:pt x="2522" y="292"/>
                    <a:pt x="2522" y="292"/>
                  </a:cubicBezTo>
                  <a:lnTo>
                    <a:pt x="2522" y="292"/>
                  </a:lnTo>
                  <a:cubicBezTo>
                    <a:pt x="2174" y="2956"/>
                    <a:pt x="2174" y="2956"/>
                    <a:pt x="2174" y="2956"/>
                  </a:cubicBezTo>
                  <a:lnTo>
                    <a:pt x="1407" y="2854"/>
                  </a:lnTo>
                  <a:lnTo>
                    <a:pt x="1407" y="2854"/>
                  </a:lnTo>
                  <a:cubicBezTo>
                    <a:pt x="1423" y="2862"/>
                    <a:pt x="1621" y="2878"/>
                    <a:pt x="1668" y="2893"/>
                  </a:cubicBezTo>
                  <a:cubicBezTo>
                    <a:pt x="1692" y="2901"/>
                    <a:pt x="1834" y="2917"/>
                    <a:pt x="1993" y="2933"/>
                  </a:cubicBezTo>
                  <a:cubicBezTo>
                    <a:pt x="2056" y="2941"/>
                    <a:pt x="2111" y="2941"/>
                    <a:pt x="2166" y="2949"/>
                  </a:cubicBezTo>
                  <a:cubicBezTo>
                    <a:pt x="2514" y="300"/>
                    <a:pt x="2514" y="300"/>
                    <a:pt x="2514" y="300"/>
                  </a:cubicBezTo>
                  <a:cubicBezTo>
                    <a:pt x="1613" y="190"/>
                    <a:pt x="1044" y="79"/>
                    <a:pt x="807" y="32"/>
                  </a:cubicBezTo>
                  <a:cubicBezTo>
                    <a:pt x="775" y="24"/>
                    <a:pt x="751" y="16"/>
                    <a:pt x="736" y="16"/>
                  </a:cubicBezTo>
                  <a:lnTo>
                    <a:pt x="736" y="16"/>
                  </a:lnTo>
                  <a:cubicBezTo>
                    <a:pt x="712" y="16"/>
                    <a:pt x="712" y="16"/>
                    <a:pt x="712" y="16"/>
                  </a:cubicBezTo>
                  <a:cubicBezTo>
                    <a:pt x="704" y="8"/>
                    <a:pt x="696" y="8"/>
                    <a:pt x="696" y="8"/>
                  </a:cubicBezTo>
                  <a:lnTo>
                    <a:pt x="696" y="8"/>
                  </a:lnTo>
                  <a:lnTo>
                    <a:pt x="688" y="8"/>
                  </a:lnTo>
                  <a:cubicBezTo>
                    <a:pt x="688" y="47"/>
                    <a:pt x="601" y="387"/>
                    <a:pt x="593" y="411"/>
                  </a:cubicBezTo>
                  <a:cubicBezTo>
                    <a:pt x="577" y="443"/>
                    <a:pt x="570" y="443"/>
                    <a:pt x="538" y="466"/>
                  </a:cubicBezTo>
                  <a:cubicBezTo>
                    <a:pt x="530" y="466"/>
                    <a:pt x="530" y="466"/>
                    <a:pt x="530" y="466"/>
                  </a:cubicBezTo>
                  <a:cubicBezTo>
                    <a:pt x="522" y="474"/>
                    <a:pt x="522" y="474"/>
                    <a:pt x="514" y="474"/>
                  </a:cubicBezTo>
                  <a:cubicBezTo>
                    <a:pt x="498" y="474"/>
                    <a:pt x="498" y="466"/>
                    <a:pt x="498" y="451"/>
                  </a:cubicBezTo>
                  <a:cubicBezTo>
                    <a:pt x="490" y="443"/>
                    <a:pt x="490" y="427"/>
                    <a:pt x="483" y="419"/>
                  </a:cubicBezTo>
                  <a:cubicBezTo>
                    <a:pt x="467" y="395"/>
                    <a:pt x="451" y="387"/>
                    <a:pt x="419" y="387"/>
                  </a:cubicBezTo>
                  <a:cubicBezTo>
                    <a:pt x="411" y="387"/>
                    <a:pt x="396" y="387"/>
                    <a:pt x="380" y="387"/>
                  </a:cubicBezTo>
                  <a:cubicBezTo>
                    <a:pt x="364" y="387"/>
                    <a:pt x="356" y="395"/>
                    <a:pt x="348" y="403"/>
                  </a:cubicBezTo>
                  <a:cubicBezTo>
                    <a:pt x="340" y="411"/>
                    <a:pt x="348" y="419"/>
                    <a:pt x="348" y="435"/>
                  </a:cubicBezTo>
                  <a:cubicBezTo>
                    <a:pt x="356" y="435"/>
                    <a:pt x="356" y="443"/>
                    <a:pt x="356" y="451"/>
                  </a:cubicBezTo>
                  <a:cubicBezTo>
                    <a:pt x="356" y="458"/>
                    <a:pt x="356" y="458"/>
                    <a:pt x="356" y="458"/>
                  </a:cubicBezTo>
                  <a:cubicBezTo>
                    <a:pt x="364" y="490"/>
                    <a:pt x="372" y="506"/>
                    <a:pt x="356" y="522"/>
                  </a:cubicBezTo>
                  <a:cubicBezTo>
                    <a:pt x="348" y="530"/>
                    <a:pt x="340" y="553"/>
                    <a:pt x="348" y="601"/>
                  </a:cubicBezTo>
                  <a:cubicBezTo>
                    <a:pt x="356" y="632"/>
                    <a:pt x="340" y="640"/>
                    <a:pt x="332" y="648"/>
                  </a:cubicBezTo>
                  <a:cubicBezTo>
                    <a:pt x="324" y="664"/>
                    <a:pt x="317" y="672"/>
                    <a:pt x="317" y="688"/>
                  </a:cubicBezTo>
                  <a:cubicBezTo>
                    <a:pt x="317" y="719"/>
                    <a:pt x="324" y="735"/>
                    <a:pt x="332" y="751"/>
                  </a:cubicBezTo>
                  <a:cubicBezTo>
                    <a:pt x="332" y="767"/>
                    <a:pt x="340" y="783"/>
                    <a:pt x="340" y="806"/>
                  </a:cubicBezTo>
                  <a:cubicBezTo>
                    <a:pt x="348" y="838"/>
                    <a:pt x="332" y="846"/>
                    <a:pt x="317" y="854"/>
                  </a:cubicBezTo>
                  <a:cubicBezTo>
                    <a:pt x="317" y="862"/>
                    <a:pt x="309" y="862"/>
                    <a:pt x="301" y="869"/>
                  </a:cubicBezTo>
                  <a:cubicBezTo>
                    <a:pt x="285" y="885"/>
                    <a:pt x="285" y="901"/>
                    <a:pt x="285" y="917"/>
                  </a:cubicBezTo>
                  <a:cubicBezTo>
                    <a:pt x="285" y="925"/>
                    <a:pt x="285" y="941"/>
                    <a:pt x="285" y="964"/>
                  </a:cubicBezTo>
                  <a:cubicBezTo>
                    <a:pt x="277" y="988"/>
                    <a:pt x="285" y="996"/>
                    <a:pt x="293" y="1012"/>
                  </a:cubicBezTo>
                  <a:cubicBezTo>
                    <a:pt x="301" y="1020"/>
                    <a:pt x="309" y="1028"/>
                    <a:pt x="317" y="1036"/>
                  </a:cubicBezTo>
                  <a:cubicBezTo>
                    <a:pt x="317" y="1044"/>
                    <a:pt x="324" y="1051"/>
                    <a:pt x="324" y="1059"/>
                  </a:cubicBezTo>
                  <a:cubicBezTo>
                    <a:pt x="340" y="1075"/>
                    <a:pt x="348" y="1091"/>
                    <a:pt x="348" y="1115"/>
                  </a:cubicBezTo>
                  <a:cubicBezTo>
                    <a:pt x="348" y="1138"/>
                    <a:pt x="372" y="1202"/>
                    <a:pt x="396" y="1217"/>
                  </a:cubicBezTo>
                  <a:cubicBezTo>
                    <a:pt x="403" y="1217"/>
                    <a:pt x="419" y="1233"/>
                    <a:pt x="419" y="1249"/>
                  </a:cubicBezTo>
                  <a:cubicBezTo>
                    <a:pt x="427" y="1265"/>
                    <a:pt x="419" y="1281"/>
                    <a:pt x="419" y="1289"/>
                  </a:cubicBezTo>
                  <a:cubicBezTo>
                    <a:pt x="411" y="1304"/>
                    <a:pt x="396" y="1304"/>
                    <a:pt x="388" y="1312"/>
                  </a:cubicBezTo>
                  <a:cubicBezTo>
                    <a:pt x="380" y="1312"/>
                    <a:pt x="364" y="1320"/>
                    <a:pt x="356" y="1328"/>
                  </a:cubicBezTo>
                  <a:cubicBezTo>
                    <a:pt x="332" y="1336"/>
                    <a:pt x="324" y="1352"/>
                    <a:pt x="309" y="1368"/>
                  </a:cubicBezTo>
                  <a:cubicBezTo>
                    <a:pt x="293" y="1384"/>
                    <a:pt x="277" y="1399"/>
                    <a:pt x="253" y="1407"/>
                  </a:cubicBezTo>
                  <a:cubicBezTo>
                    <a:pt x="237" y="1423"/>
                    <a:pt x="237" y="1439"/>
                    <a:pt x="237" y="1462"/>
                  </a:cubicBezTo>
                  <a:cubicBezTo>
                    <a:pt x="245" y="1470"/>
                    <a:pt x="245" y="1486"/>
                    <a:pt x="245" y="1510"/>
                  </a:cubicBezTo>
                  <a:cubicBezTo>
                    <a:pt x="237" y="1549"/>
                    <a:pt x="198" y="1597"/>
                    <a:pt x="182" y="1628"/>
                  </a:cubicBezTo>
                  <a:cubicBezTo>
                    <a:pt x="174" y="1636"/>
                    <a:pt x="174" y="1636"/>
                    <a:pt x="174" y="1644"/>
                  </a:cubicBezTo>
                  <a:cubicBezTo>
                    <a:pt x="166" y="1652"/>
                    <a:pt x="150" y="1660"/>
                    <a:pt x="143" y="1660"/>
                  </a:cubicBezTo>
                  <a:cubicBezTo>
                    <a:pt x="127" y="1668"/>
                    <a:pt x="111" y="1668"/>
                    <a:pt x="103" y="1684"/>
                  </a:cubicBezTo>
                  <a:cubicBezTo>
                    <a:pt x="95" y="1700"/>
                    <a:pt x="103" y="1708"/>
                    <a:pt x="111" y="1723"/>
                  </a:cubicBezTo>
                  <a:cubicBezTo>
                    <a:pt x="119" y="1731"/>
                    <a:pt x="119" y="1747"/>
                    <a:pt x="119" y="1763"/>
                  </a:cubicBezTo>
                  <a:cubicBezTo>
                    <a:pt x="119" y="1786"/>
                    <a:pt x="111" y="1786"/>
                    <a:pt x="111" y="1795"/>
                  </a:cubicBezTo>
                  <a:cubicBezTo>
                    <a:pt x="103" y="1795"/>
                    <a:pt x="103" y="1795"/>
                    <a:pt x="103" y="1810"/>
                  </a:cubicBezTo>
                  <a:cubicBezTo>
                    <a:pt x="103" y="1818"/>
                    <a:pt x="111" y="1826"/>
                    <a:pt x="119" y="1826"/>
                  </a:cubicBezTo>
                  <a:cubicBezTo>
                    <a:pt x="127" y="1826"/>
                    <a:pt x="143" y="1826"/>
                    <a:pt x="150" y="1834"/>
                  </a:cubicBezTo>
                  <a:cubicBezTo>
                    <a:pt x="174" y="1842"/>
                    <a:pt x="174" y="1850"/>
                    <a:pt x="182" y="1889"/>
                  </a:cubicBezTo>
                  <a:lnTo>
                    <a:pt x="182" y="1889"/>
                  </a:lnTo>
                  <a:cubicBezTo>
                    <a:pt x="182" y="1913"/>
                    <a:pt x="174" y="1921"/>
                    <a:pt x="166" y="1921"/>
                  </a:cubicBezTo>
                  <a:cubicBezTo>
                    <a:pt x="159" y="1929"/>
                    <a:pt x="150" y="1929"/>
                    <a:pt x="150" y="1945"/>
                  </a:cubicBezTo>
                  <a:cubicBezTo>
                    <a:pt x="143" y="1976"/>
                    <a:pt x="95" y="1976"/>
                    <a:pt x="87" y="1976"/>
                  </a:cubicBezTo>
                  <a:cubicBezTo>
                    <a:pt x="71" y="1976"/>
                    <a:pt x="64" y="1976"/>
                    <a:pt x="48" y="1984"/>
                  </a:cubicBezTo>
                  <a:cubicBezTo>
                    <a:pt x="56" y="1992"/>
                    <a:pt x="40" y="2008"/>
                    <a:pt x="16" y="2024"/>
                  </a:cubicBezTo>
                  <a:cubicBezTo>
                    <a:pt x="16" y="2032"/>
                    <a:pt x="8" y="2032"/>
                    <a:pt x="8" y="2039"/>
                  </a:cubicBezTo>
                  <a:cubicBezTo>
                    <a:pt x="8" y="2055"/>
                    <a:pt x="32" y="2071"/>
                    <a:pt x="32" y="2071"/>
                  </a:cubicBezTo>
                  <a:cubicBezTo>
                    <a:pt x="1407" y="2854"/>
                    <a:pt x="1407" y="2854"/>
                    <a:pt x="1407" y="2854"/>
                  </a:cubicBezTo>
                  <a:lnTo>
                    <a:pt x="2174" y="2956"/>
                  </a:lnTo>
                </a:path>
              </a:pathLst>
            </a:custGeom>
            <a:solidFill>
              <a:schemeClr val="accent6"/>
            </a:solidFill>
            <a:ln>
              <a:solidFill>
                <a:schemeClr val="bg2"/>
              </a:solidFill>
            </a:ln>
            <a:effectLst/>
          </p:spPr>
          <p:txBody>
            <a:bodyPr wrap="none" anchor="ctr"/>
            <a:lstStyle/>
            <a:p>
              <a:endParaRPr lang="en-US"/>
            </a:p>
          </p:txBody>
        </p:sp>
        <p:sp>
          <p:nvSpPr>
            <p:cNvPr id="53" name="Freeform 52"/>
            <p:cNvSpPr>
              <a:spLocks noChangeArrowheads="1"/>
            </p:cNvSpPr>
            <p:nvPr/>
          </p:nvSpPr>
          <p:spPr bwMode="auto">
            <a:xfrm>
              <a:off x="9815544" y="5523585"/>
              <a:ext cx="1435651" cy="1117905"/>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solidFill>
              <a:schemeClr val="accent6"/>
            </a:solidFill>
            <a:ln>
              <a:solidFill>
                <a:schemeClr val="bg2"/>
              </a:solidFill>
            </a:ln>
            <a:effectLst/>
          </p:spPr>
          <p:txBody>
            <a:bodyPr wrap="none" anchor="ctr"/>
            <a:lstStyle/>
            <a:p>
              <a:endParaRPr lang="en-US"/>
            </a:p>
          </p:txBody>
        </p:sp>
        <p:sp>
          <p:nvSpPr>
            <p:cNvPr id="54" name="Freeform 53"/>
            <p:cNvSpPr>
              <a:spLocks noChangeArrowheads="1"/>
            </p:cNvSpPr>
            <p:nvPr/>
          </p:nvSpPr>
          <p:spPr bwMode="auto">
            <a:xfrm>
              <a:off x="9815544" y="5523585"/>
              <a:ext cx="1440290" cy="1117905"/>
            </a:xfrm>
            <a:custGeom>
              <a:avLst/>
              <a:gdLst>
                <a:gd name="T0" fmla="*/ 2633 w 2737"/>
                <a:gd name="T1" fmla="*/ 2126 h 2127"/>
                <a:gd name="T2" fmla="*/ 2633 w 2737"/>
                <a:gd name="T3" fmla="*/ 2126 h 2127"/>
                <a:gd name="T4" fmla="*/ 2625 w 2737"/>
                <a:gd name="T5" fmla="*/ 2126 h 2127"/>
                <a:gd name="T6" fmla="*/ 2253 w 2737"/>
                <a:gd name="T7" fmla="*/ 2110 h 2127"/>
                <a:gd name="T8" fmla="*/ 1898 w 2737"/>
                <a:gd name="T9" fmla="*/ 2086 h 2127"/>
                <a:gd name="T10" fmla="*/ 1890 w 2737"/>
                <a:gd name="T11" fmla="*/ 2086 h 2127"/>
                <a:gd name="T12" fmla="*/ 0 w 2737"/>
                <a:gd name="T13" fmla="*/ 1904 h 2127"/>
                <a:gd name="T14" fmla="*/ 0 w 2737"/>
                <a:gd name="T15" fmla="*/ 1904 h 2127"/>
                <a:gd name="T16" fmla="*/ 0 w 2737"/>
                <a:gd name="T17" fmla="*/ 1896 h 2127"/>
                <a:gd name="T18" fmla="*/ 245 w 2737"/>
                <a:gd name="T19" fmla="*/ 0 h 2127"/>
                <a:gd name="T20" fmla="*/ 245 w 2737"/>
                <a:gd name="T21" fmla="*/ 0 h 2127"/>
                <a:gd name="T22" fmla="*/ 2514 w 2737"/>
                <a:gd name="T23" fmla="*/ 222 h 2127"/>
                <a:gd name="T24" fmla="*/ 2649 w 2737"/>
                <a:gd name="T25" fmla="*/ 222 h 2127"/>
                <a:gd name="T26" fmla="*/ 2664 w 2737"/>
                <a:gd name="T27" fmla="*/ 214 h 2127"/>
                <a:gd name="T28" fmla="*/ 2728 w 2737"/>
                <a:gd name="T29" fmla="*/ 269 h 2127"/>
                <a:gd name="T30" fmla="*/ 2633 w 2737"/>
                <a:gd name="T31" fmla="*/ 2126 h 2127"/>
                <a:gd name="T32" fmla="*/ 2633 w 2737"/>
                <a:gd name="T33" fmla="*/ 2126 h 2127"/>
                <a:gd name="T34" fmla="*/ 8 w 2737"/>
                <a:gd name="T35" fmla="*/ 1896 h 2127"/>
                <a:gd name="T36" fmla="*/ 8 w 2737"/>
                <a:gd name="T37" fmla="*/ 1896 h 2127"/>
                <a:gd name="T38" fmla="*/ 1890 w 2737"/>
                <a:gd name="T39" fmla="*/ 2078 h 2127"/>
                <a:gd name="T40" fmla="*/ 1898 w 2737"/>
                <a:gd name="T41" fmla="*/ 2078 h 2127"/>
                <a:gd name="T42" fmla="*/ 2253 w 2737"/>
                <a:gd name="T43" fmla="*/ 2102 h 2127"/>
                <a:gd name="T44" fmla="*/ 2625 w 2737"/>
                <a:gd name="T45" fmla="*/ 2118 h 2127"/>
                <a:gd name="T46" fmla="*/ 2720 w 2737"/>
                <a:gd name="T47" fmla="*/ 277 h 2127"/>
                <a:gd name="T48" fmla="*/ 2664 w 2737"/>
                <a:gd name="T49" fmla="*/ 222 h 2127"/>
                <a:gd name="T50" fmla="*/ 2649 w 2737"/>
                <a:gd name="T51" fmla="*/ 229 h 2127"/>
                <a:gd name="T52" fmla="*/ 2514 w 2737"/>
                <a:gd name="T53" fmla="*/ 229 h 2127"/>
                <a:gd name="T54" fmla="*/ 245 w 2737"/>
                <a:gd name="T55" fmla="*/ 8 h 2127"/>
                <a:gd name="T56" fmla="*/ 8 w 2737"/>
                <a:gd name="T57" fmla="*/ 1896 h 2127"/>
                <a:gd name="T58" fmla="*/ 2633 w 2737"/>
                <a:gd name="T59" fmla="*/ 2126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7" h="2127">
                  <a:moveTo>
                    <a:pt x="2633" y="2126"/>
                  </a:moveTo>
                  <a:lnTo>
                    <a:pt x="2633" y="2126"/>
                  </a:lnTo>
                  <a:cubicBezTo>
                    <a:pt x="2625" y="2126"/>
                    <a:pt x="2625" y="2126"/>
                    <a:pt x="2625" y="2126"/>
                  </a:cubicBezTo>
                  <a:cubicBezTo>
                    <a:pt x="2506" y="2118"/>
                    <a:pt x="2380" y="2118"/>
                    <a:pt x="2253" y="2110"/>
                  </a:cubicBezTo>
                  <a:cubicBezTo>
                    <a:pt x="2135" y="2102"/>
                    <a:pt x="2016" y="2094"/>
                    <a:pt x="1898" y="2086"/>
                  </a:cubicBezTo>
                  <a:cubicBezTo>
                    <a:pt x="1890" y="2086"/>
                    <a:pt x="1890" y="2086"/>
                    <a:pt x="1890" y="2086"/>
                  </a:cubicBezTo>
                  <a:cubicBezTo>
                    <a:pt x="1234" y="2039"/>
                    <a:pt x="601" y="1976"/>
                    <a:pt x="0" y="1904"/>
                  </a:cubicBezTo>
                  <a:lnTo>
                    <a:pt x="0" y="1904"/>
                  </a:lnTo>
                  <a:cubicBezTo>
                    <a:pt x="0" y="1896"/>
                    <a:pt x="0" y="1896"/>
                    <a:pt x="0" y="1896"/>
                  </a:cubicBezTo>
                  <a:cubicBezTo>
                    <a:pt x="245" y="0"/>
                    <a:pt x="245" y="0"/>
                    <a:pt x="245" y="0"/>
                  </a:cubicBezTo>
                  <a:lnTo>
                    <a:pt x="245" y="0"/>
                  </a:lnTo>
                  <a:cubicBezTo>
                    <a:pt x="261" y="0"/>
                    <a:pt x="1945" y="222"/>
                    <a:pt x="2514" y="222"/>
                  </a:cubicBezTo>
                  <a:cubicBezTo>
                    <a:pt x="2569" y="222"/>
                    <a:pt x="2617" y="222"/>
                    <a:pt x="2649" y="222"/>
                  </a:cubicBezTo>
                  <a:cubicBezTo>
                    <a:pt x="2649" y="222"/>
                    <a:pt x="2656" y="214"/>
                    <a:pt x="2664" y="214"/>
                  </a:cubicBezTo>
                  <a:cubicBezTo>
                    <a:pt x="2688" y="214"/>
                    <a:pt x="2720" y="222"/>
                    <a:pt x="2728" y="269"/>
                  </a:cubicBezTo>
                  <a:cubicBezTo>
                    <a:pt x="2736" y="324"/>
                    <a:pt x="2664" y="1454"/>
                    <a:pt x="2633" y="2126"/>
                  </a:cubicBezTo>
                  <a:lnTo>
                    <a:pt x="2633" y="2126"/>
                  </a:lnTo>
                  <a:lnTo>
                    <a:pt x="8" y="1896"/>
                  </a:lnTo>
                  <a:lnTo>
                    <a:pt x="8" y="1896"/>
                  </a:lnTo>
                  <a:cubicBezTo>
                    <a:pt x="601" y="1968"/>
                    <a:pt x="1241" y="2031"/>
                    <a:pt x="1890" y="2078"/>
                  </a:cubicBezTo>
                  <a:cubicBezTo>
                    <a:pt x="1898" y="2078"/>
                    <a:pt x="1898" y="2078"/>
                    <a:pt x="1898" y="2078"/>
                  </a:cubicBezTo>
                  <a:cubicBezTo>
                    <a:pt x="2016" y="2086"/>
                    <a:pt x="2143" y="2094"/>
                    <a:pt x="2253" y="2102"/>
                  </a:cubicBezTo>
                  <a:cubicBezTo>
                    <a:pt x="2380" y="2110"/>
                    <a:pt x="2498" y="2110"/>
                    <a:pt x="2625" y="2118"/>
                  </a:cubicBezTo>
                  <a:cubicBezTo>
                    <a:pt x="2664" y="1446"/>
                    <a:pt x="2728" y="324"/>
                    <a:pt x="2720" y="277"/>
                  </a:cubicBezTo>
                  <a:cubicBezTo>
                    <a:pt x="2712" y="229"/>
                    <a:pt x="2688" y="222"/>
                    <a:pt x="2664" y="222"/>
                  </a:cubicBezTo>
                  <a:cubicBezTo>
                    <a:pt x="2656" y="222"/>
                    <a:pt x="2649" y="229"/>
                    <a:pt x="2649" y="229"/>
                  </a:cubicBezTo>
                  <a:cubicBezTo>
                    <a:pt x="2617" y="229"/>
                    <a:pt x="2569" y="229"/>
                    <a:pt x="2514" y="229"/>
                  </a:cubicBezTo>
                  <a:cubicBezTo>
                    <a:pt x="1961" y="229"/>
                    <a:pt x="340" y="16"/>
                    <a:pt x="245" y="8"/>
                  </a:cubicBezTo>
                  <a:cubicBezTo>
                    <a:pt x="8" y="1896"/>
                    <a:pt x="8" y="1896"/>
                    <a:pt x="8" y="1896"/>
                  </a:cubicBezTo>
                  <a:lnTo>
                    <a:pt x="2633" y="2126"/>
                  </a:lnTo>
                </a:path>
              </a:pathLst>
            </a:custGeom>
            <a:solidFill>
              <a:schemeClr val="accent6"/>
            </a:solidFill>
            <a:ln>
              <a:solidFill>
                <a:schemeClr val="bg2"/>
              </a:solidFill>
            </a:ln>
            <a:effectLst/>
          </p:spPr>
          <p:txBody>
            <a:bodyPr wrap="none" anchor="ctr"/>
            <a:lstStyle/>
            <a:p>
              <a:endParaRPr lang="en-US"/>
            </a:p>
          </p:txBody>
        </p:sp>
        <p:sp>
          <p:nvSpPr>
            <p:cNvPr id="55" name="Freeform 129"/>
            <p:cNvSpPr>
              <a:spLocks noChangeArrowheads="1"/>
            </p:cNvSpPr>
            <p:nvPr/>
          </p:nvSpPr>
          <p:spPr bwMode="auto">
            <a:xfrm>
              <a:off x="7802386" y="4915927"/>
              <a:ext cx="1268661" cy="1934301"/>
            </a:xfrm>
            <a:custGeom>
              <a:avLst/>
              <a:gdLst>
                <a:gd name="T0" fmla="*/ 356 w 2412"/>
                <a:gd name="T1" fmla="*/ 0 h 3676"/>
                <a:gd name="T2" fmla="*/ 356 w 2412"/>
                <a:gd name="T3" fmla="*/ 0 h 3676"/>
                <a:gd name="T4" fmla="*/ 0 w 2412"/>
                <a:gd name="T5" fmla="*/ 1391 h 3676"/>
                <a:gd name="T6" fmla="*/ 1597 w 2412"/>
                <a:gd name="T7" fmla="*/ 3675 h 3676"/>
                <a:gd name="T8" fmla="*/ 1605 w 2412"/>
                <a:gd name="T9" fmla="*/ 3627 h 3676"/>
                <a:gd name="T10" fmla="*/ 1652 w 2412"/>
                <a:gd name="T11" fmla="*/ 3564 h 3676"/>
                <a:gd name="T12" fmla="*/ 1629 w 2412"/>
                <a:gd name="T13" fmla="*/ 3446 h 3676"/>
                <a:gd name="T14" fmla="*/ 1660 w 2412"/>
                <a:gd name="T15" fmla="*/ 3359 h 3676"/>
                <a:gd name="T16" fmla="*/ 1668 w 2412"/>
                <a:gd name="T17" fmla="*/ 3272 h 3676"/>
                <a:gd name="T18" fmla="*/ 1668 w 2412"/>
                <a:gd name="T19" fmla="*/ 3209 h 3676"/>
                <a:gd name="T20" fmla="*/ 1692 w 2412"/>
                <a:gd name="T21" fmla="*/ 3137 h 3676"/>
                <a:gd name="T22" fmla="*/ 1802 w 2412"/>
                <a:gd name="T23" fmla="*/ 3169 h 3676"/>
                <a:gd name="T24" fmla="*/ 1842 w 2412"/>
                <a:gd name="T25" fmla="*/ 3224 h 3676"/>
                <a:gd name="T26" fmla="*/ 1897 w 2412"/>
                <a:gd name="T27" fmla="*/ 3169 h 3676"/>
                <a:gd name="T28" fmla="*/ 2000 w 2412"/>
                <a:gd name="T29" fmla="*/ 2758 h 3676"/>
                <a:gd name="T30" fmla="*/ 2000 w 2412"/>
                <a:gd name="T31" fmla="*/ 2758 h 3676"/>
                <a:gd name="T32" fmla="*/ 2000 w 2412"/>
                <a:gd name="T33" fmla="*/ 2758 h 3676"/>
                <a:gd name="T34" fmla="*/ 2008 w 2412"/>
                <a:gd name="T35" fmla="*/ 2758 h 3676"/>
                <a:gd name="T36" fmla="*/ 2411 w 2412"/>
                <a:gd name="T37" fmla="*/ 443 h 3676"/>
                <a:gd name="T38" fmla="*/ 356 w 2412"/>
                <a:gd name="T39" fmla="*/ 0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2" h="3676">
                  <a:moveTo>
                    <a:pt x="356" y="0"/>
                  </a:moveTo>
                  <a:lnTo>
                    <a:pt x="356" y="0"/>
                  </a:lnTo>
                  <a:cubicBezTo>
                    <a:pt x="0" y="1391"/>
                    <a:pt x="0" y="1391"/>
                    <a:pt x="0" y="1391"/>
                  </a:cubicBezTo>
                  <a:cubicBezTo>
                    <a:pt x="1597" y="3675"/>
                    <a:pt x="1597" y="3675"/>
                    <a:pt x="1597" y="3675"/>
                  </a:cubicBezTo>
                  <a:cubicBezTo>
                    <a:pt x="1597" y="3651"/>
                    <a:pt x="1589" y="3643"/>
                    <a:pt x="1605" y="3627"/>
                  </a:cubicBezTo>
                  <a:cubicBezTo>
                    <a:pt x="1629" y="3604"/>
                    <a:pt x="1652" y="3612"/>
                    <a:pt x="1652" y="3564"/>
                  </a:cubicBezTo>
                  <a:cubicBezTo>
                    <a:pt x="1644" y="3509"/>
                    <a:pt x="1629" y="3493"/>
                    <a:pt x="1629" y="3446"/>
                  </a:cubicBezTo>
                  <a:cubicBezTo>
                    <a:pt x="1629" y="3398"/>
                    <a:pt x="1668" y="3406"/>
                    <a:pt x="1660" y="3359"/>
                  </a:cubicBezTo>
                  <a:cubicBezTo>
                    <a:pt x="1652" y="3311"/>
                    <a:pt x="1652" y="3288"/>
                    <a:pt x="1668" y="3272"/>
                  </a:cubicBezTo>
                  <a:cubicBezTo>
                    <a:pt x="1676" y="3256"/>
                    <a:pt x="1676" y="3240"/>
                    <a:pt x="1668" y="3209"/>
                  </a:cubicBezTo>
                  <a:cubicBezTo>
                    <a:pt x="1660" y="3169"/>
                    <a:pt x="1636" y="3145"/>
                    <a:pt x="1692" y="3137"/>
                  </a:cubicBezTo>
                  <a:cubicBezTo>
                    <a:pt x="1755" y="3137"/>
                    <a:pt x="1779" y="3137"/>
                    <a:pt x="1802" y="3169"/>
                  </a:cubicBezTo>
                  <a:cubicBezTo>
                    <a:pt x="1818" y="3209"/>
                    <a:pt x="1802" y="3240"/>
                    <a:pt x="1842" y="3224"/>
                  </a:cubicBezTo>
                  <a:cubicBezTo>
                    <a:pt x="1882" y="3201"/>
                    <a:pt x="1889" y="3193"/>
                    <a:pt x="1897" y="3169"/>
                  </a:cubicBezTo>
                  <a:cubicBezTo>
                    <a:pt x="1913" y="3137"/>
                    <a:pt x="2000" y="2782"/>
                    <a:pt x="2000" y="2758"/>
                  </a:cubicBezTo>
                  <a:lnTo>
                    <a:pt x="2000" y="2758"/>
                  </a:lnTo>
                  <a:lnTo>
                    <a:pt x="2000" y="2758"/>
                  </a:lnTo>
                  <a:cubicBezTo>
                    <a:pt x="2000" y="2758"/>
                    <a:pt x="2000" y="2758"/>
                    <a:pt x="2008" y="2758"/>
                  </a:cubicBezTo>
                  <a:cubicBezTo>
                    <a:pt x="2411" y="443"/>
                    <a:pt x="2411" y="443"/>
                    <a:pt x="2411" y="443"/>
                  </a:cubicBezTo>
                  <a:cubicBezTo>
                    <a:pt x="1652" y="300"/>
                    <a:pt x="941" y="142"/>
                    <a:pt x="356" y="0"/>
                  </a:cubicBezTo>
                </a:path>
              </a:pathLst>
            </a:custGeom>
            <a:solidFill>
              <a:schemeClr val="accent6"/>
            </a:solidFill>
            <a:ln>
              <a:solidFill>
                <a:schemeClr val="bg2"/>
              </a:solidFill>
            </a:ln>
            <a:effectLst/>
          </p:spPr>
          <p:txBody>
            <a:bodyPr wrap="none" anchor="ctr"/>
            <a:lstStyle/>
            <a:p>
              <a:endParaRPr lang="en-US"/>
            </a:p>
          </p:txBody>
        </p:sp>
        <p:sp>
          <p:nvSpPr>
            <p:cNvPr id="56" name="Freeform 130"/>
            <p:cNvSpPr>
              <a:spLocks noChangeArrowheads="1"/>
            </p:cNvSpPr>
            <p:nvPr/>
          </p:nvSpPr>
          <p:spPr bwMode="auto">
            <a:xfrm>
              <a:off x="7802386" y="4913609"/>
              <a:ext cx="1268661" cy="1941258"/>
            </a:xfrm>
            <a:custGeom>
              <a:avLst/>
              <a:gdLst>
                <a:gd name="T0" fmla="*/ 1597 w 2412"/>
                <a:gd name="T1" fmla="*/ 3691 h 3692"/>
                <a:gd name="T2" fmla="*/ 348 w 2412"/>
                <a:gd name="T3" fmla="*/ 0 h 3692"/>
                <a:gd name="T4" fmla="*/ 2411 w 2412"/>
                <a:gd name="T5" fmla="*/ 451 h 3692"/>
                <a:gd name="T6" fmla="*/ 2411 w 2412"/>
                <a:gd name="T7" fmla="*/ 451 h 3692"/>
                <a:gd name="T8" fmla="*/ 2008 w 2412"/>
                <a:gd name="T9" fmla="*/ 2774 h 3692"/>
                <a:gd name="T10" fmla="*/ 1905 w 2412"/>
                <a:gd name="T11" fmla="*/ 3177 h 3692"/>
                <a:gd name="T12" fmla="*/ 1842 w 2412"/>
                <a:gd name="T13" fmla="*/ 3232 h 3692"/>
                <a:gd name="T14" fmla="*/ 1810 w 2412"/>
                <a:gd name="T15" fmla="*/ 3217 h 3692"/>
                <a:gd name="T16" fmla="*/ 1731 w 2412"/>
                <a:gd name="T17" fmla="*/ 3153 h 3692"/>
                <a:gd name="T18" fmla="*/ 1660 w 2412"/>
                <a:gd name="T19" fmla="*/ 3161 h 3692"/>
                <a:gd name="T20" fmla="*/ 1668 w 2412"/>
                <a:gd name="T21" fmla="*/ 3217 h 3692"/>
                <a:gd name="T22" fmla="*/ 1668 w 2412"/>
                <a:gd name="T23" fmla="*/ 3280 h 3692"/>
                <a:gd name="T24" fmla="*/ 1644 w 2412"/>
                <a:gd name="T25" fmla="*/ 3414 h 3692"/>
                <a:gd name="T26" fmla="*/ 1644 w 2412"/>
                <a:gd name="T27" fmla="*/ 3509 h 3692"/>
                <a:gd name="T28" fmla="*/ 1629 w 2412"/>
                <a:gd name="T29" fmla="*/ 3620 h 3692"/>
                <a:gd name="T30" fmla="*/ 1597 w 2412"/>
                <a:gd name="T31" fmla="*/ 3675 h 3692"/>
                <a:gd name="T32" fmla="*/ 8 w 2412"/>
                <a:gd name="T33" fmla="*/ 1399 h 3692"/>
                <a:gd name="T34" fmla="*/ 1589 w 2412"/>
                <a:gd name="T35" fmla="*/ 3675 h 3692"/>
                <a:gd name="T36" fmla="*/ 1629 w 2412"/>
                <a:gd name="T37" fmla="*/ 3612 h 3692"/>
                <a:gd name="T38" fmla="*/ 1636 w 2412"/>
                <a:gd name="T39" fmla="*/ 3517 h 3692"/>
                <a:gd name="T40" fmla="*/ 1644 w 2412"/>
                <a:gd name="T41" fmla="*/ 3406 h 3692"/>
                <a:gd name="T42" fmla="*/ 1668 w 2412"/>
                <a:gd name="T43" fmla="*/ 3280 h 3692"/>
                <a:gd name="T44" fmla="*/ 1660 w 2412"/>
                <a:gd name="T45" fmla="*/ 3217 h 3692"/>
                <a:gd name="T46" fmla="*/ 1652 w 2412"/>
                <a:gd name="T47" fmla="*/ 3161 h 3692"/>
                <a:gd name="T48" fmla="*/ 1731 w 2412"/>
                <a:gd name="T49" fmla="*/ 3145 h 3692"/>
                <a:gd name="T50" fmla="*/ 1818 w 2412"/>
                <a:gd name="T51" fmla="*/ 3217 h 3692"/>
                <a:gd name="T52" fmla="*/ 1842 w 2412"/>
                <a:gd name="T53" fmla="*/ 3224 h 3692"/>
                <a:gd name="T54" fmla="*/ 1897 w 2412"/>
                <a:gd name="T55" fmla="*/ 3169 h 3692"/>
                <a:gd name="T56" fmla="*/ 2000 w 2412"/>
                <a:gd name="T57" fmla="*/ 2766 h 3692"/>
                <a:gd name="T58" fmla="*/ 2000 w 2412"/>
                <a:gd name="T59" fmla="*/ 2766 h 3692"/>
                <a:gd name="T60" fmla="*/ 356 w 2412"/>
                <a:gd name="T61" fmla="*/ 16 h 3692"/>
                <a:gd name="T62" fmla="*/ 1597 w 2412"/>
                <a:gd name="T63" fmla="*/ 3691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2" h="3692">
                  <a:moveTo>
                    <a:pt x="1597" y="3691"/>
                  </a:moveTo>
                  <a:lnTo>
                    <a:pt x="1597" y="3691"/>
                  </a:lnTo>
                  <a:cubicBezTo>
                    <a:pt x="0" y="1399"/>
                    <a:pt x="0" y="1399"/>
                    <a:pt x="0" y="1399"/>
                  </a:cubicBezTo>
                  <a:cubicBezTo>
                    <a:pt x="348" y="0"/>
                    <a:pt x="348" y="0"/>
                    <a:pt x="348" y="0"/>
                  </a:cubicBezTo>
                  <a:cubicBezTo>
                    <a:pt x="356" y="8"/>
                    <a:pt x="356" y="8"/>
                    <a:pt x="356" y="8"/>
                  </a:cubicBezTo>
                  <a:cubicBezTo>
                    <a:pt x="1067" y="174"/>
                    <a:pt x="1755" y="324"/>
                    <a:pt x="2411" y="451"/>
                  </a:cubicBezTo>
                  <a:lnTo>
                    <a:pt x="2411" y="451"/>
                  </a:lnTo>
                  <a:lnTo>
                    <a:pt x="2411" y="451"/>
                  </a:lnTo>
                  <a:cubicBezTo>
                    <a:pt x="2008" y="2774"/>
                    <a:pt x="2008" y="2774"/>
                    <a:pt x="2008" y="2774"/>
                  </a:cubicBezTo>
                  <a:lnTo>
                    <a:pt x="2008" y="2774"/>
                  </a:lnTo>
                  <a:lnTo>
                    <a:pt x="2000" y="2774"/>
                  </a:lnTo>
                  <a:cubicBezTo>
                    <a:pt x="2000" y="2813"/>
                    <a:pt x="1913" y="3145"/>
                    <a:pt x="1905" y="3177"/>
                  </a:cubicBezTo>
                  <a:cubicBezTo>
                    <a:pt x="1889" y="3201"/>
                    <a:pt x="1882" y="3209"/>
                    <a:pt x="1850" y="3224"/>
                  </a:cubicBezTo>
                  <a:cubicBezTo>
                    <a:pt x="1842" y="3232"/>
                    <a:pt x="1842" y="3232"/>
                    <a:pt x="1842" y="3232"/>
                  </a:cubicBezTo>
                  <a:cubicBezTo>
                    <a:pt x="1834" y="3240"/>
                    <a:pt x="1834" y="3240"/>
                    <a:pt x="1826" y="3240"/>
                  </a:cubicBezTo>
                  <a:cubicBezTo>
                    <a:pt x="1810" y="3240"/>
                    <a:pt x="1810" y="3232"/>
                    <a:pt x="1810" y="3217"/>
                  </a:cubicBezTo>
                  <a:cubicBezTo>
                    <a:pt x="1802" y="3209"/>
                    <a:pt x="1802" y="3193"/>
                    <a:pt x="1795" y="3185"/>
                  </a:cubicBezTo>
                  <a:cubicBezTo>
                    <a:pt x="1779" y="3161"/>
                    <a:pt x="1763" y="3153"/>
                    <a:pt x="1731" y="3153"/>
                  </a:cubicBezTo>
                  <a:cubicBezTo>
                    <a:pt x="1723" y="3153"/>
                    <a:pt x="1708" y="3153"/>
                    <a:pt x="1692" y="3153"/>
                  </a:cubicBezTo>
                  <a:cubicBezTo>
                    <a:pt x="1676" y="3153"/>
                    <a:pt x="1668" y="3153"/>
                    <a:pt x="1660" y="3161"/>
                  </a:cubicBezTo>
                  <a:cubicBezTo>
                    <a:pt x="1652" y="3169"/>
                    <a:pt x="1660" y="3185"/>
                    <a:pt x="1660" y="3201"/>
                  </a:cubicBezTo>
                  <a:cubicBezTo>
                    <a:pt x="1668" y="3201"/>
                    <a:pt x="1668" y="3209"/>
                    <a:pt x="1668" y="3217"/>
                  </a:cubicBezTo>
                  <a:cubicBezTo>
                    <a:pt x="1668" y="3224"/>
                    <a:pt x="1668" y="3224"/>
                    <a:pt x="1668" y="3224"/>
                  </a:cubicBezTo>
                  <a:cubicBezTo>
                    <a:pt x="1676" y="3248"/>
                    <a:pt x="1684" y="3264"/>
                    <a:pt x="1668" y="3280"/>
                  </a:cubicBezTo>
                  <a:cubicBezTo>
                    <a:pt x="1660" y="3296"/>
                    <a:pt x="1652" y="3319"/>
                    <a:pt x="1660" y="3367"/>
                  </a:cubicBezTo>
                  <a:cubicBezTo>
                    <a:pt x="1668" y="3391"/>
                    <a:pt x="1652" y="3406"/>
                    <a:pt x="1644" y="3414"/>
                  </a:cubicBezTo>
                  <a:cubicBezTo>
                    <a:pt x="1636" y="3422"/>
                    <a:pt x="1629" y="3430"/>
                    <a:pt x="1629" y="3454"/>
                  </a:cubicBezTo>
                  <a:cubicBezTo>
                    <a:pt x="1629" y="3477"/>
                    <a:pt x="1636" y="3493"/>
                    <a:pt x="1644" y="3509"/>
                  </a:cubicBezTo>
                  <a:cubicBezTo>
                    <a:pt x="1644" y="3525"/>
                    <a:pt x="1652" y="3541"/>
                    <a:pt x="1652" y="3572"/>
                  </a:cubicBezTo>
                  <a:cubicBezTo>
                    <a:pt x="1660" y="3604"/>
                    <a:pt x="1644" y="3612"/>
                    <a:pt x="1629" y="3620"/>
                  </a:cubicBezTo>
                  <a:cubicBezTo>
                    <a:pt x="1629" y="3628"/>
                    <a:pt x="1621" y="3628"/>
                    <a:pt x="1613" y="3635"/>
                  </a:cubicBezTo>
                  <a:cubicBezTo>
                    <a:pt x="1597" y="3651"/>
                    <a:pt x="1597" y="3659"/>
                    <a:pt x="1597" y="3675"/>
                  </a:cubicBezTo>
                  <a:cubicBezTo>
                    <a:pt x="1597" y="3691"/>
                    <a:pt x="1597" y="3691"/>
                    <a:pt x="1597" y="3691"/>
                  </a:cubicBezTo>
                  <a:lnTo>
                    <a:pt x="8" y="1399"/>
                  </a:lnTo>
                  <a:lnTo>
                    <a:pt x="8" y="1399"/>
                  </a:lnTo>
                  <a:cubicBezTo>
                    <a:pt x="1589" y="3675"/>
                    <a:pt x="1589" y="3675"/>
                    <a:pt x="1589" y="3675"/>
                  </a:cubicBezTo>
                  <a:cubicBezTo>
                    <a:pt x="1589" y="3659"/>
                    <a:pt x="1589" y="3644"/>
                    <a:pt x="1605" y="3628"/>
                  </a:cubicBezTo>
                  <a:cubicBezTo>
                    <a:pt x="1613" y="3620"/>
                    <a:pt x="1621" y="3620"/>
                    <a:pt x="1629" y="3612"/>
                  </a:cubicBezTo>
                  <a:cubicBezTo>
                    <a:pt x="1644" y="3604"/>
                    <a:pt x="1652" y="3604"/>
                    <a:pt x="1644" y="3572"/>
                  </a:cubicBezTo>
                  <a:cubicBezTo>
                    <a:pt x="1644" y="3549"/>
                    <a:pt x="1636" y="3533"/>
                    <a:pt x="1636" y="3517"/>
                  </a:cubicBezTo>
                  <a:cubicBezTo>
                    <a:pt x="1629" y="3501"/>
                    <a:pt x="1621" y="3485"/>
                    <a:pt x="1621" y="3454"/>
                  </a:cubicBezTo>
                  <a:cubicBezTo>
                    <a:pt x="1621" y="3430"/>
                    <a:pt x="1636" y="3422"/>
                    <a:pt x="1644" y="3406"/>
                  </a:cubicBezTo>
                  <a:cubicBezTo>
                    <a:pt x="1652" y="3398"/>
                    <a:pt x="1660" y="3391"/>
                    <a:pt x="1652" y="3367"/>
                  </a:cubicBezTo>
                  <a:cubicBezTo>
                    <a:pt x="1644" y="3319"/>
                    <a:pt x="1652" y="3296"/>
                    <a:pt x="1668" y="3280"/>
                  </a:cubicBezTo>
                  <a:cubicBezTo>
                    <a:pt x="1676" y="3264"/>
                    <a:pt x="1668" y="3248"/>
                    <a:pt x="1660" y="3224"/>
                  </a:cubicBezTo>
                  <a:cubicBezTo>
                    <a:pt x="1660" y="3217"/>
                    <a:pt x="1660" y="3217"/>
                    <a:pt x="1660" y="3217"/>
                  </a:cubicBezTo>
                  <a:cubicBezTo>
                    <a:pt x="1660" y="3209"/>
                    <a:pt x="1660" y="3201"/>
                    <a:pt x="1660" y="3201"/>
                  </a:cubicBezTo>
                  <a:cubicBezTo>
                    <a:pt x="1652" y="3185"/>
                    <a:pt x="1644" y="3169"/>
                    <a:pt x="1652" y="3161"/>
                  </a:cubicBezTo>
                  <a:cubicBezTo>
                    <a:pt x="1660" y="3153"/>
                    <a:pt x="1676" y="3145"/>
                    <a:pt x="1692" y="3145"/>
                  </a:cubicBezTo>
                  <a:cubicBezTo>
                    <a:pt x="1708" y="3145"/>
                    <a:pt x="1723" y="3145"/>
                    <a:pt x="1731" y="3145"/>
                  </a:cubicBezTo>
                  <a:cubicBezTo>
                    <a:pt x="1763" y="3145"/>
                    <a:pt x="1787" y="3145"/>
                    <a:pt x="1802" y="3177"/>
                  </a:cubicBezTo>
                  <a:cubicBezTo>
                    <a:pt x="1810" y="3193"/>
                    <a:pt x="1810" y="3201"/>
                    <a:pt x="1818" y="3217"/>
                  </a:cubicBezTo>
                  <a:cubicBezTo>
                    <a:pt x="1818" y="3224"/>
                    <a:pt x="1818" y="3232"/>
                    <a:pt x="1826" y="3232"/>
                  </a:cubicBezTo>
                  <a:cubicBezTo>
                    <a:pt x="1826" y="3232"/>
                    <a:pt x="1834" y="3232"/>
                    <a:pt x="1842" y="3224"/>
                  </a:cubicBezTo>
                  <a:cubicBezTo>
                    <a:pt x="1850" y="3224"/>
                    <a:pt x="1850" y="3224"/>
                    <a:pt x="1850" y="3224"/>
                  </a:cubicBezTo>
                  <a:cubicBezTo>
                    <a:pt x="1882" y="3201"/>
                    <a:pt x="1889" y="3201"/>
                    <a:pt x="1897" y="3169"/>
                  </a:cubicBezTo>
                  <a:cubicBezTo>
                    <a:pt x="1913" y="3145"/>
                    <a:pt x="1992" y="2790"/>
                    <a:pt x="1992" y="2766"/>
                  </a:cubicBezTo>
                  <a:cubicBezTo>
                    <a:pt x="1992" y="2766"/>
                    <a:pt x="1992" y="2766"/>
                    <a:pt x="2000" y="2766"/>
                  </a:cubicBezTo>
                  <a:lnTo>
                    <a:pt x="2000" y="2766"/>
                  </a:lnTo>
                  <a:lnTo>
                    <a:pt x="2000" y="2766"/>
                  </a:lnTo>
                  <a:cubicBezTo>
                    <a:pt x="2403" y="451"/>
                    <a:pt x="2403" y="451"/>
                    <a:pt x="2403" y="451"/>
                  </a:cubicBezTo>
                  <a:cubicBezTo>
                    <a:pt x="1755" y="332"/>
                    <a:pt x="1067" y="182"/>
                    <a:pt x="356" y="16"/>
                  </a:cubicBezTo>
                  <a:cubicBezTo>
                    <a:pt x="8" y="1399"/>
                    <a:pt x="8" y="1399"/>
                    <a:pt x="8" y="1399"/>
                  </a:cubicBezTo>
                  <a:lnTo>
                    <a:pt x="1597" y="3691"/>
                  </a:lnTo>
                </a:path>
              </a:pathLst>
            </a:custGeom>
            <a:solidFill>
              <a:schemeClr val="accent6"/>
            </a:solidFill>
            <a:ln>
              <a:solidFill>
                <a:schemeClr val="bg2"/>
              </a:solidFill>
            </a:ln>
            <a:effectLst/>
          </p:spPr>
          <p:txBody>
            <a:bodyPr wrap="none" anchor="ctr"/>
            <a:lstStyle/>
            <a:p>
              <a:endParaRPr lang="en-US"/>
            </a:p>
          </p:txBody>
        </p:sp>
        <p:sp>
          <p:nvSpPr>
            <p:cNvPr id="57" name="Freeform 132"/>
            <p:cNvSpPr>
              <a:spLocks noChangeArrowheads="1"/>
            </p:cNvSpPr>
            <p:nvPr/>
          </p:nvSpPr>
          <p:spPr bwMode="auto">
            <a:xfrm>
              <a:off x="8855351" y="5150178"/>
              <a:ext cx="1090074" cy="1375348"/>
            </a:xfrm>
            <a:custGeom>
              <a:avLst/>
              <a:gdLst>
                <a:gd name="T0" fmla="*/ 1826 w 2072"/>
                <a:gd name="T1" fmla="*/ 2615 h 2616"/>
                <a:gd name="T2" fmla="*/ 1826 w 2072"/>
                <a:gd name="T3" fmla="*/ 2615 h 2616"/>
                <a:gd name="T4" fmla="*/ 1826 w 2072"/>
                <a:gd name="T5" fmla="*/ 2615 h 2616"/>
                <a:gd name="T6" fmla="*/ 119 w 2072"/>
                <a:gd name="T7" fmla="*/ 2339 h 2616"/>
                <a:gd name="T8" fmla="*/ 48 w 2072"/>
                <a:gd name="T9" fmla="*/ 2331 h 2616"/>
                <a:gd name="T10" fmla="*/ 48 w 2072"/>
                <a:gd name="T11" fmla="*/ 2331 h 2616"/>
                <a:gd name="T12" fmla="*/ 32 w 2072"/>
                <a:gd name="T13" fmla="*/ 2323 h 2616"/>
                <a:gd name="T14" fmla="*/ 24 w 2072"/>
                <a:gd name="T15" fmla="*/ 2323 h 2616"/>
                <a:gd name="T16" fmla="*/ 8 w 2072"/>
                <a:gd name="T17" fmla="*/ 2323 h 2616"/>
                <a:gd name="T18" fmla="*/ 0 w 2072"/>
                <a:gd name="T19" fmla="*/ 2323 h 2616"/>
                <a:gd name="T20" fmla="*/ 403 w 2072"/>
                <a:gd name="T21" fmla="*/ 0 h 2616"/>
                <a:gd name="T22" fmla="*/ 411 w 2072"/>
                <a:gd name="T23" fmla="*/ 0 h 2616"/>
                <a:gd name="T24" fmla="*/ 1423 w 2072"/>
                <a:gd name="T25" fmla="*/ 166 h 2616"/>
                <a:gd name="T26" fmla="*/ 1423 w 2072"/>
                <a:gd name="T27" fmla="*/ 166 h 2616"/>
                <a:gd name="T28" fmla="*/ 1360 w 2072"/>
                <a:gd name="T29" fmla="*/ 624 h 2616"/>
                <a:gd name="T30" fmla="*/ 2048 w 2072"/>
                <a:gd name="T31" fmla="*/ 703 h 2616"/>
                <a:gd name="T32" fmla="*/ 2071 w 2072"/>
                <a:gd name="T33" fmla="*/ 735 h 2616"/>
                <a:gd name="T34" fmla="*/ 1826 w 2072"/>
                <a:gd name="T35" fmla="*/ 2615 h 2616"/>
                <a:gd name="T36" fmla="*/ 8 w 2072"/>
                <a:gd name="T37" fmla="*/ 2315 h 2616"/>
                <a:gd name="T38" fmla="*/ 8 w 2072"/>
                <a:gd name="T39" fmla="*/ 2315 h 2616"/>
                <a:gd name="T40" fmla="*/ 32 w 2072"/>
                <a:gd name="T41" fmla="*/ 2315 h 2616"/>
                <a:gd name="T42" fmla="*/ 32 w 2072"/>
                <a:gd name="T43" fmla="*/ 2315 h 2616"/>
                <a:gd name="T44" fmla="*/ 48 w 2072"/>
                <a:gd name="T45" fmla="*/ 2323 h 2616"/>
                <a:gd name="T46" fmla="*/ 48 w 2072"/>
                <a:gd name="T47" fmla="*/ 2323 h 2616"/>
                <a:gd name="T48" fmla="*/ 119 w 2072"/>
                <a:gd name="T49" fmla="*/ 2339 h 2616"/>
                <a:gd name="T50" fmla="*/ 1826 w 2072"/>
                <a:gd name="T51" fmla="*/ 2607 h 2616"/>
                <a:gd name="T52" fmla="*/ 2064 w 2072"/>
                <a:gd name="T53" fmla="*/ 735 h 2616"/>
                <a:gd name="T54" fmla="*/ 2048 w 2072"/>
                <a:gd name="T55" fmla="*/ 711 h 2616"/>
                <a:gd name="T56" fmla="*/ 1352 w 2072"/>
                <a:gd name="T57" fmla="*/ 632 h 2616"/>
                <a:gd name="T58" fmla="*/ 1415 w 2072"/>
                <a:gd name="T59" fmla="*/ 174 h 2616"/>
                <a:gd name="T60" fmla="*/ 411 w 2072"/>
                <a:gd name="T61" fmla="*/ 8 h 2616"/>
                <a:gd name="T62" fmla="*/ 8 w 2072"/>
                <a:gd name="T63" fmla="*/ 2315 h 2616"/>
                <a:gd name="T64" fmla="*/ 1826 w 2072"/>
                <a:gd name="T65" fmla="*/ 2615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2" h="2616">
                  <a:moveTo>
                    <a:pt x="1826" y="2615"/>
                  </a:moveTo>
                  <a:lnTo>
                    <a:pt x="1826" y="2615"/>
                  </a:lnTo>
                  <a:lnTo>
                    <a:pt x="1826" y="2615"/>
                  </a:lnTo>
                  <a:cubicBezTo>
                    <a:pt x="925" y="2497"/>
                    <a:pt x="356" y="2386"/>
                    <a:pt x="119" y="2339"/>
                  </a:cubicBezTo>
                  <a:cubicBezTo>
                    <a:pt x="87" y="2339"/>
                    <a:pt x="63" y="2331"/>
                    <a:pt x="48" y="2331"/>
                  </a:cubicBezTo>
                  <a:lnTo>
                    <a:pt x="48" y="2331"/>
                  </a:lnTo>
                  <a:cubicBezTo>
                    <a:pt x="40" y="2331"/>
                    <a:pt x="40" y="2323"/>
                    <a:pt x="32" y="2323"/>
                  </a:cubicBezTo>
                  <a:cubicBezTo>
                    <a:pt x="24" y="2323"/>
                    <a:pt x="24" y="2323"/>
                    <a:pt x="24" y="2323"/>
                  </a:cubicBezTo>
                  <a:cubicBezTo>
                    <a:pt x="16" y="2323"/>
                    <a:pt x="8" y="2323"/>
                    <a:pt x="8" y="2323"/>
                  </a:cubicBezTo>
                  <a:cubicBezTo>
                    <a:pt x="0" y="2323"/>
                    <a:pt x="0" y="2323"/>
                    <a:pt x="0" y="2323"/>
                  </a:cubicBezTo>
                  <a:cubicBezTo>
                    <a:pt x="403" y="0"/>
                    <a:pt x="403" y="0"/>
                    <a:pt x="403" y="0"/>
                  </a:cubicBezTo>
                  <a:cubicBezTo>
                    <a:pt x="411" y="0"/>
                    <a:pt x="411" y="0"/>
                    <a:pt x="411" y="0"/>
                  </a:cubicBezTo>
                  <a:cubicBezTo>
                    <a:pt x="759" y="63"/>
                    <a:pt x="1099" y="118"/>
                    <a:pt x="1423" y="166"/>
                  </a:cubicBezTo>
                  <a:lnTo>
                    <a:pt x="1423" y="166"/>
                  </a:lnTo>
                  <a:cubicBezTo>
                    <a:pt x="1360" y="624"/>
                    <a:pt x="1360" y="624"/>
                    <a:pt x="1360" y="624"/>
                  </a:cubicBezTo>
                  <a:cubicBezTo>
                    <a:pt x="2048" y="703"/>
                    <a:pt x="2048" y="703"/>
                    <a:pt x="2048" y="703"/>
                  </a:cubicBezTo>
                  <a:cubicBezTo>
                    <a:pt x="2071" y="735"/>
                    <a:pt x="2071" y="735"/>
                    <a:pt x="2071" y="735"/>
                  </a:cubicBezTo>
                  <a:cubicBezTo>
                    <a:pt x="1826" y="2615"/>
                    <a:pt x="1826" y="2615"/>
                    <a:pt x="1826" y="2615"/>
                  </a:cubicBezTo>
                  <a:lnTo>
                    <a:pt x="8" y="2315"/>
                  </a:lnTo>
                  <a:lnTo>
                    <a:pt x="8" y="2315"/>
                  </a:lnTo>
                  <a:cubicBezTo>
                    <a:pt x="16" y="2315"/>
                    <a:pt x="24" y="2315"/>
                    <a:pt x="32" y="2315"/>
                  </a:cubicBezTo>
                  <a:lnTo>
                    <a:pt x="32" y="2315"/>
                  </a:lnTo>
                  <a:cubicBezTo>
                    <a:pt x="40" y="2323"/>
                    <a:pt x="40" y="2323"/>
                    <a:pt x="48" y="2323"/>
                  </a:cubicBezTo>
                  <a:lnTo>
                    <a:pt x="48" y="2323"/>
                  </a:lnTo>
                  <a:cubicBezTo>
                    <a:pt x="63" y="2323"/>
                    <a:pt x="87" y="2331"/>
                    <a:pt x="119" y="2339"/>
                  </a:cubicBezTo>
                  <a:cubicBezTo>
                    <a:pt x="356" y="2386"/>
                    <a:pt x="925" y="2497"/>
                    <a:pt x="1826" y="2607"/>
                  </a:cubicBezTo>
                  <a:cubicBezTo>
                    <a:pt x="2064" y="735"/>
                    <a:pt x="2064" y="735"/>
                    <a:pt x="2064" y="735"/>
                  </a:cubicBezTo>
                  <a:cubicBezTo>
                    <a:pt x="2048" y="711"/>
                    <a:pt x="2048" y="711"/>
                    <a:pt x="2048" y="711"/>
                  </a:cubicBezTo>
                  <a:cubicBezTo>
                    <a:pt x="1352" y="632"/>
                    <a:pt x="1352" y="632"/>
                    <a:pt x="1352" y="632"/>
                  </a:cubicBezTo>
                  <a:cubicBezTo>
                    <a:pt x="1415" y="174"/>
                    <a:pt x="1415" y="174"/>
                    <a:pt x="1415" y="174"/>
                  </a:cubicBezTo>
                  <a:cubicBezTo>
                    <a:pt x="1099" y="126"/>
                    <a:pt x="759" y="71"/>
                    <a:pt x="411" y="8"/>
                  </a:cubicBezTo>
                  <a:cubicBezTo>
                    <a:pt x="8" y="2315"/>
                    <a:pt x="8" y="2315"/>
                    <a:pt x="8" y="2315"/>
                  </a:cubicBezTo>
                  <a:lnTo>
                    <a:pt x="1826" y="2615"/>
                  </a:lnTo>
                </a:path>
              </a:pathLst>
            </a:custGeom>
            <a:solidFill>
              <a:schemeClr val="accent6"/>
            </a:solidFill>
            <a:ln>
              <a:solidFill>
                <a:schemeClr val="bg2"/>
              </a:solidFill>
            </a:ln>
            <a:effectLst/>
          </p:spPr>
          <p:txBody>
            <a:bodyPr wrap="none" anchor="ctr"/>
            <a:lstStyle/>
            <a:p>
              <a:endParaRPr lang="en-US"/>
            </a:p>
          </p:txBody>
        </p:sp>
        <p:sp>
          <p:nvSpPr>
            <p:cNvPr id="58" name="Freeform 138"/>
            <p:cNvSpPr>
              <a:spLocks noChangeArrowheads="1"/>
            </p:cNvSpPr>
            <p:nvPr/>
          </p:nvSpPr>
          <p:spPr bwMode="auto">
            <a:xfrm>
              <a:off x="8878544" y="6374771"/>
              <a:ext cx="934681" cy="146116"/>
            </a:xfrm>
            <a:custGeom>
              <a:avLst/>
              <a:gdLst>
                <a:gd name="T0" fmla="*/ 0 w 1779"/>
                <a:gd name="T1" fmla="*/ 0 h 277"/>
                <a:gd name="T2" fmla="*/ 0 w 1779"/>
                <a:gd name="T3" fmla="*/ 0 h 277"/>
                <a:gd name="T4" fmla="*/ 1778 w 1779"/>
                <a:gd name="T5" fmla="*/ 276 h 277"/>
                <a:gd name="T6" fmla="*/ 1778 w 1779"/>
                <a:gd name="T7" fmla="*/ 276 h 277"/>
                <a:gd name="T8" fmla="*/ 0 w 1779"/>
                <a:gd name="T9" fmla="*/ 0 h 277"/>
              </a:gdLst>
              <a:ahLst/>
              <a:cxnLst>
                <a:cxn ang="0">
                  <a:pos x="T0" y="T1"/>
                </a:cxn>
                <a:cxn ang="0">
                  <a:pos x="T2" y="T3"/>
                </a:cxn>
                <a:cxn ang="0">
                  <a:pos x="T4" y="T5"/>
                </a:cxn>
                <a:cxn ang="0">
                  <a:pos x="T6" y="T7"/>
                </a:cxn>
                <a:cxn ang="0">
                  <a:pos x="T8" y="T9"/>
                </a:cxn>
              </a:cxnLst>
              <a:rect l="0" t="0" r="r" b="b"/>
              <a:pathLst>
                <a:path w="1779" h="277">
                  <a:moveTo>
                    <a:pt x="0" y="0"/>
                  </a:moveTo>
                  <a:lnTo>
                    <a:pt x="0" y="0"/>
                  </a:lnTo>
                  <a:cubicBezTo>
                    <a:pt x="166" y="31"/>
                    <a:pt x="774" y="158"/>
                    <a:pt x="1778" y="276"/>
                  </a:cubicBezTo>
                  <a:lnTo>
                    <a:pt x="1778" y="276"/>
                  </a:lnTo>
                  <a:cubicBezTo>
                    <a:pt x="774" y="158"/>
                    <a:pt x="166" y="31"/>
                    <a:pt x="0" y="0"/>
                  </a:cubicBezTo>
                </a:path>
              </a:pathLst>
            </a:custGeom>
            <a:solidFill>
              <a:schemeClr val="accent6"/>
            </a:solidFill>
            <a:ln>
              <a:solidFill>
                <a:schemeClr val="bg2"/>
              </a:solidFill>
            </a:ln>
            <a:effectLst/>
          </p:spPr>
          <p:txBody>
            <a:bodyPr wrap="none" anchor="ctr"/>
            <a:lstStyle/>
            <a:p>
              <a:endParaRPr lang="en-US"/>
            </a:p>
          </p:txBody>
        </p:sp>
        <p:sp>
          <p:nvSpPr>
            <p:cNvPr id="59" name="Freeform 219"/>
            <p:cNvSpPr>
              <a:spLocks noChangeArrowheads="1"/>
            </p:cNvSpPr>
            <p:nvPr/>
          </p:nvSpPr>
          <p:spPr bwMode="auto">
            <a:xfrm>
              <a:off x="7245753" y="3719166"/>
              <a:ext cx="1572489" cy="1322004"/>
            </a:xfrm>
            <a:custGeom>
              <a:avLst/>
              <a:gdLst>
                <a:gd name="T0" fmla="*/ 2450 w 2989"/>
                <a:gd name="T1" fmla="*/ 601 h 2515"/>
                <a:gd name="T2" fmla="*/ 2450 w 2989"/>
                <a:gd name="T3" fmla="*/ 601 h 2515"/>
                <a:gd name="T4" fmla="*/ 2213 w 2989"/>
                <a:gd name="T5" fmla="*/ 538 h 2515"/>
                <a:gd name="T6" fmla="*/ 2102 w 2989"/>
                <a:gd name="T7" fmla="*/ 546 h 2515"/>
                <a:gd name="T8" fmla="*/ 2015 w 2989"/>
                <a:gd name="T9" fmla="*/ 538 h 2515"/>
                <a:gd name="T10" fmla="*/ 1968 w 2989"/>
                <a:gd name="T11" fmla="*/ 554 h 2515"/>
                <a:gd name="T12" fmla="*/ 1818 w 2989"/>
                <a:gd name="T13" fmla="*/ 554 h 2515"/>
                <a:gd name="T14" fmla="*/ 1707 w 2989"/>
                <a:gd name="T15" fmla="*/ 554 h 2515"/>
                <a:gd name="T16" fmla="*/ 1620 w 2989"/>
                <a:gd name="T17" fmla="*/ 522 h 2515"/>
                <a:gd name="T18" fmla="*/ 1533 w 2989"/>
                <a:gd name="T19" fmla="*/ 538 h 2515"/>
                <a:gd name="T20" fmla="*/ 1454 w 2989"/>
                <a:gd name="T21" fmla="*/ 522 h 2515"/>
                <a:gd name="T22" fmla="*/ 1415 w 2989"/>
                <a:gd name="T23" fmla="*/ 490 h 2515"/>
                <a:gd name="T24" fmla="*/ 1360 w 2989"/>
                <a:gd name="T25" fmla="*/ 459 h 2515"/>
                <a:gd name="T26" fmla="*/ 1272 w 2989"/>
                <a:gd name="T27" fmla="*/ 451 h 2515"/>
                <a:gd name="T28" fmla="*/ 1185 w 2989"/>
                <a:gd name="T29" fmla="*/ 467 h 2515"/>
                <a:gd name="T30" fmla="*/ 1059 w 2989"/>
                <a:gd name="T31" fmla="*/ 451 h 2515"/>
                <a:gd name="T32" fmla="*/ 956 w 2989"/>
                <a:gd name="T33" fmla="*/ 419 h 2515"/>
                <a:gd name="T34" fmla="*/ 948 w 2989"/>
                <a:gd name="T35" fmla="*/ 348 h 2515"/>
                <a:gd name="T36" fmla="*/ 964 w 2989"/>
                <a:gd name="T37" fmla="*/ 190 h 2515"/>
                <a:gd name="T38" fmla="*/ 877 w 2989"/>
                <a:gd name="T39" fmla="*/ 103 h 2515"/>
                <a:gd name="T40" fmla="*/ 822 w 2989"/>
                <a:gd name="T41" fmla="*/ 87 h 2515"/>
                <a:gd name="T42" fmla="*/ 790 w 2989"/>
                <a:gd name="T43" fmla="*/ 40 h 2515"/>
                <a:gd name="T44" fmla="*/ 687 w 2989"/>
                <a:gd name="T45" fmla="*/ 0 h 2515"/>
                <a:gd name="T46" fmla="*/ 687 w 2989"/>
                <a:gd name="T47" fmla="*/ 16 h 2515"/>
                <a:gd name="T48" fmla="*/ 672 w 2989"/>
                <a:gd name="T49" fmla="*/ 79 h 2515"/>
                <a:gd name="T50" fmla="*/ 664 w 2989"/>
                <a:gd name="T51" fmla="*/ 95 h 2515"/>
                <a:gd name="T52" fmla="*/ 608 w 2989"/>
                <a:gd name="T53" fmla="*/ 277 h 2515"/>
                <a:gd name="T54" fmla="*/ 545 w 2989"/>
                <a:gd name="T55" fmla="*/ 459 h 2515"/>
                <a:gd name="T56" fmla="*/ 474 w 2989"/>
                <a:gd name="T57" fmla="*/ 593 h 2515"/>
                <a:gd name="T58" fmla="*/ 442 w 2989"/>
                <a:gd name="T59" fmla="*/ 672 h 2515"/>
                <a:gd name="T60" fmla="*/ 434 w 2989"/>
                <a:gd name="T61" fmla="*/ 743 h 2515"/>
                <a:gd name="T62" fmla="*/ 419 w 2989"/>
                <a:gd name="T63" fmla="*/ 799 h 2515"/>
                <a:gd name="T64" fmla="*/ 387 w 2989"/>
                <a:gd name="T65" fmla="*/ 862 h 2515"/>
                <a:gd name="T66" fmla="*/ 300 w 2989"/>
                <a:gd name="T67" fmla="*/ 1067 h 2515"/>
                <a:gd name="T68" fmla="*/ 253 w 2989"/>
                <a:gd name="T69" fmla="*/ 1178 h 2515"/>
                <a:gd name="T70" fmla="*/ 197 w 2989"/>
                <a:gd name="T71" fmla="*/ 1249 h 2515"/>
                <a:gd name="T72" fmla="*/ 166 w 2989"/>
                <a:gd name="T73" fmla="*/ 1289 h 2515"/>
                <a:gd name="T74" fmla="*/ 102 w 2989"/>
                <a:gd name="T75" fmla="*/ 1392 h 2515"/>
                <a:gd name="T76" fmla="*/ 55 w 2989"/>
                <a:gd name="T77" fmla="*/ 1494 h 2515"/>
                <a:gd name="T78" fmla="*/ 63 w 2989"/>
                <a:gd name="T79" fmla="*/ 1605 h 2515"/>
                <a:gd name="T80" fmla="*/ 15 w 2989"/>
                <a:gd name="T81" fmla="*/ 1692 h 2515"/>
                <a:gd name="T82" fmla="*/ 39 w 2989"/>
                <a:gd name="T83" fmla="*/ 1890 h 2515"/>
                <a:gd name="T84" fmla="*/ 55 w 2989"/>
                <a:gd name="T85" fmla="*/ 1913 h 2515"/>
                <a:gd name="T86" fmla="*/ 2442 w 2989"/>
                <a:gd name="T87" fmla="*/ 2514 h 2515"/>
                <a:gd name="T88" fmla="*/ 2616 w 2989"/>
                <a:gd name="T89" fmla="*/ 1724 h 2515"/>
                <a:gd name="T90" fmla="*/ 2672 w 2989"/>
                <a:gd name="T91" fmla="*/ 1629 h 2515"/>
                <a:gd name="T92" fmla="*/ 2680 w 2989"/>
                <a:gd name="T93" fmla="*/ 1566 h 2515"/>
                <a:gd name="T94" fmla="*/ 2672 w 2989"/>
                <a:gd name="T95" fmla="*/ 1479 h 2515"/>
                <a:gd name="T96" fmla="*/ 2616 w 2989"/>
                <a:gd name="T97" fmla="*/ 1376 h 2515"/>
                <a:gd name="T98" fmla="*/ 2798 w 2989"/>
                <a:gd name="T99" fmla="*/ 1178 h 2515"/>
                <a:gd name="T100" fmla="*/ 2814 w 2989"/>
                <a:gd name="T101" fmla="*/ 1115 h 2515"/>
                <a:gd name="T102" fmla="*/ 2885 w 2989"/>
                <a:gd name="T103" fmla="*/ 1036 h 2515"/>
                <a:gd name="T104" fmla="*/ 2972 w 2989"/>
                <a:gd name="T105" fmla="*/ 917 h 2515"/>
                <a:gd name="T106" fmla="*/ 2925 w 2989"/>
                <a:gd name="T107" fmla="*/ 783 h 2515"/>
                <a:gd name="T108" fmla="*/ 2877 w 2989"/>
                <a:gd name="T109" fmla="*/ 680 h 2515"/>
                <a:gd name="T110" fmla="*/ 2869 w 2989"/>
                <a:gd name="T111" fmla="*/ 672 h 2515"/>
                <a:gd name="T112" fmla="*/ 2450 w 2989"/>
                <a:gd name="T113" fmla="*/ 601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9" h="2515">
                  <a:moveTo>
                    <a:pt x="2450" y="601"/>
                  </a:moveTo>
                  <a:lnTo>
                    <a:pt x="2450" y="601"/>
                  </a:lnTo>
                  <a:cubicBezTo>
                    <a:pt x="2395" y="570"/>
                    <a:pt x="2237" y="530"/>
                    <a:pt x="2213" y="538"/>
                  </a:cubicBezTo>
                  <a:cubicBezTo>
                    <a:pt x="2190" y="554"/>
                    <a:pt x="2126" y="554"/>
                    <a:pt x="2102" y="546"/>
                  </a:cubicBezTo>
                  <a:cubicBezTo>
                    <a:pt x="2071" y="538"/>
                    <a:pt x="2031" y="522"/>
                    <a:pt x="2015" y="538"/>
                  </a:cubicBezTo>
                  <a:cubicBezTo>
                    <a:pt x="2000" y="546"/>
                    <a:pt x="2047" y="554"/>
                    <a:pt x="1968" y="554"/>
                  </a:cubicBezTo>
                  <a:cubicBezTo>
                    <a:pt x="1897" y="546"/>
                    <a:pt x="1834" y="546"/>
                    <a:pt x="1818" y="554"/>
                  </a:cubicBezTo>
                  <a:cubicBezTo>
                    <a:pt x="1802" y="570"/>
                    <a:pt x="1731" y="585"/>
                    <a:pt x="1707" y="554"/>
                  </a:cubicBezTo>
                  <a:cubicBezTo>
                    <a:pt x="1684" y="522"/>
                    <a:pt x="1636" y="506"/>
                    <a:pt x="1620" y="522"/>
                  </a:cubicBezTo>
                  <a:cubicBezTo>
                    <a:pt x="1604" y="530"/>
                    <a:pt x="1549" y="554"/>
                    <a:pt x="1533" y="538"/>
                  </a:cubicBezTo>
                  <a:cubicBezTo>
                    <a:pt x="1518" y="514"/>
                    <a:pt x="1470" y="522"/>
                    <a:pt x="1454" y="522"/>
                  </a:cubicBezTo>
                  <a:cubicBezTo>
                    <a:pt x="1438" y="522"/>
                    <a:pt x="1438" y="514"/>
                    <a:pt x="1415" y="490"/>
                  </a:cubicBezTo>
                  <a:cubicBezTo>
                    <a:pt x="1399" y="467"/>
                    <a:pt x="1391" y="459"/>
                    <a:pt x="1360" y="459"/>
                  </a:cubicBezTo>
                  <a:cubicBezTo>
                    <a:pt x="1320" y="459"/>
                    <a:pt x="1312" y="467"/>
                    <a:pt x="1272" y="451"/>
                  </a:cubicBezTo>
                  <a:cubicBezTo>
                    <a:pt x="1233" y="427"/>
                    <a:pt x="1225" y="451"/>
                    <a:pt x="1185" y="467"/>
                  </a:cubicBezTo>
                  <a:cubicBezTo>
                    <a:pt x="1146" y="475"/>
                    <a:pt x="1083" y="475"/>
                    <a:pt x="1059" y="451"/>
                  </a:cubicBezTo>
                  <a:cubicBezTo>
                    <a:pt x="1027" y="427"/>
                    <a:pt x="972" y="427"/>
                    <a:pt x="956" y="419"/>
                  </a:cubicBezTo>
                  <a:cubicBezTo>
                    <a:pt x="940" y="403"/>
                    <a:pt x="940" y="380"/>
                    <a:pt x="948" y="348"/>
                  </a:cubicBezTo>
                  <a:cubicBezTo>
                    <a:pt x="948" y="309"/>
                    <a:pt x="996" y="230"/>
                    <a:pt x="964" y="190"/>
                  </a:cubicBezTo>
                  <a:cubicBezTo>
                    <a:pt x="940" y="143"/>
                    <a:pt x="917" y="103"/>
                    <a:pt x="877" y="103"/>
                  </a:cubicBezTo>
                  <a:cubicBezTo>
                    <a:pt x="845" y="103"/>
                    <a:pt x="830" y="127"/>
                    <a:pt x="822" y="87"/>
                  </a:cubicBezTo>
                  <a:cubicBezTo>
                    <a:pt x="814" y="48"/>
                    <a:pt x="822" y="48"/>
                    <a:pt x="790" y="40"/>
                  </a:cubicBezTo>
                  <a:cubicBezTo>
                    <a:pt x="774" y="32"/>
                    <a:pt x="727" y="16"/>
                    <a:pt x="687" y="0"/>
                  </a:cubicBezTo>
                  <a:cubicBezTo>
                    <a:pt x="687" y="0"/>
                    <a:pt x="687" y="8"/>
                    <a:pt x="687" y="16"/>
                  </a:cubicBezTo>
                  <a:cubicBezTo>
                    <a:pt x="680" y="40"/>
                    <a:pt x="680" y="56"/>
                    <a:pt x="672" y="79"/>
                  </a:cubicBezTo>
                  <a:cubicBezTo>
                    <a:pt x="664" y="95"/>
                    <a:pt x="672" y="64"/>
                    <a:pt x="664" y="95"/>
                  </a:cubicBezTo>
                  <a:cubicBezTo>
                    <a:pt x="656" y="135"/>
                    <a:pt x="616" y="222"/>
                    <a:pt x="608" y="277"/>
                  </a:cubicBezTo>
                  <a:cubicBezTo>
                    <a:pt x="592" y="325"/>
                    <a:pt x="569" y="403"/>
                    <a:pt x="545" y="459"/>
                  </a:cubicBezTo>
                  <a:cubicBezTo>
                    <a:pt x="521" y="514"/>
                    <a:pt x="490" y="538"/>
                    <a:pt x="474" y="593"/>
                  </a:cubicBezTo>
                  <a:cubicBezTo>
                    <a:pt x="458" y="649"/>
                    <a:pt x="442" y="633"/>
                    <a:pt x="442" y="672"/>
                  </a:cubicBezTo>
                  <a:cubicBezTo>
                    <a:pt x="442" y="712"/>
                    <a:pt x="450" y="720"/>
                    <a:pt x="434" y="743"/>
                  </a:cubicBezTo>
                  <a:cubicBezTo>
                    <a:pt x="419" y="759"/>
                    <a:pt x="427" y="767"/>
                    <a:pt x="419" y="799"/>
                  </a:cubicBezTo>
                  <a:cubicBezTo>
                    <a:pt x="411" y="838"/>
                    <a:pt x="403" y="799"/>
                    <a:pt x="387" y="862"/>
                  </a:cubicBezTo>
                  <a:cubicBezTo>
                    <a:pt x="363" y="925"/>
                    <a:pt x="308" y="1028"/>
                    <a:pt x="300" y="1067"/>
                  </a:cubicBezTo>
                  <a:cubicBezTo>
                    <a:pt x="284" y="1099"/>
                    <a:pt x="276" y="1162"/>
                    <a:pt x="253" y="1178"/>
                  </a:cubicBezTo>
                  <a:cubicBezTo>
                    <a:pt x="229" y="1202"/>
                    <a:pt x="205" y="1218"/>
                    <a:pt x="197" y="1249"/>
                  </a:cubicBezTo>
                  <a:cubicBezTo>
                    <a:pt x="189" y="1289"/>
                    <a:pt x="158" y="1242"/>
                    <a:pt x="166" y="1289"/>
                  </a:cubicBezTo>
                  <a:cubicBezTo>
                    <a:pt x="174" y="1329"/>
                    <a:pt x="110" y="1376"/>
                    <a:pt x="102" y="1392"/>
                  </a:cubicBezTo>
                  <a:cubicBezTo>
                    <a:pt x="87" y="1407"/>
                    <a:pt x="63" y="1439"/>
                    <a:pt x="55" y="1494"/>
                  </a:cubicBezTo>
                  <a:cubicBezTo>
                    <a:pt x="47" y="1550"/>
                    <a:pt x="87" y="1581"/>
                    <a:pt x="63" y="1605"/>
                  </a:cubicBezTo>
                  <a:cubicBezTo>
                    <a:pt x="39" y="1629"/>
                    <a:pt x="15" y="1660"/>
                    <a:pt x="15" y="1692"/>
                  </a:cubicBezTo>
                  <a:cubicBezTo>
                    <a:pt x="15" y="1716"/>
                    <a:pt x="0" y="1826"/>
                    <a:pt x="39" y="1890"/>
                  </a:cubicBezTo>
                  <a:cubicBezTo>
                    <a:pt x="47" y="1898"/>
                    <a:pt x="47" y="1906"/>
                    <a:pt x="55" y="1913"/>
                  </a:cubicBezTo>
                  <a:cubicBezTo>
                    <a:pt x="371" y="2008"/>
                    <a:pt x="1296" y="2261"/>
                    <a:pt x="2442" y="2514"/>
                  </a:cubicBezTo>
                  <a:cubicBezTo>
                    <a:pt x="2474" y="2364"/>
                    <a:pt x="2616" y="1747"/>
                    <a:pt x="2616" y="1724"/>
                  </a:cubicBezTo>
                  <a:cubicBezTo>
                    <a:pt x="2616" y="1700"/>
                    <a:pt x="2656" y="1653"/>
                    <a:pt x="2672" y="1629"/>
                  </a:cubicBezTo>
                  <a:cubicBezTo>
                    <a:pt x="2680" y="1605"/>
                    <a:pt x="2664" y="1589"/>
                    <a:pt x="2680" y="1566"/>
                  </a:cubicBezTo>
                  <a:cubicBezTo>
                    <a:pt x="2688" y="1550"/>
                    <a:pt x="2727" y="1502"/>
                    <a:pt x="2672" y="1479"/>
                  </a:cubicBezTo>
                  <a:cubicBezTo>
                    <a:pt x="2616" y="1447"/>
                    <a:pt x="2624" y="1415"/>
                    <a:pt x="2616" y="1376"/>
                  </a:cubicBezTo>
                  <a:cubicBezTo>
                    <a:pt x="2616" y="1329"/>
                    <a:pt x="2798" y="1194"/>
                    <a:pt x="2798" y="1178"/>
                  </a:cubicBezTo>
                  <a:cubicBezTo>
                    <a:pt x="2798" y="1162"/>
                    <a:pt x="2790" y="1139"/>
                    <a:pt x="2814" y="1115"/>
                  </a:cubicBezTo>
                  <a:cubicBezTo>
                    <a:pt x="2838" y="1091"/>
                    <a:pt x="2885" y="1060"/>
                    <a:pt x="2885" y="1036"/>
                  </a:cubicBezTo>
                  <a:cubicBezTo>
                    <a:pt x="2885" y="1020"/>
                    <a:pt x="2948" y="933"/>
                    <a:pt x="2972" y="917"/>
                  </a:cubicBezTo>
                  <a:cubicBezTo>
                    <a:pt x="2988" y="902"/>
                    <a:pt x="2972" y="815"/>
                    <a:pt x="2925" y="783"/>
                  </a:cubicBezTo>
                  <a:cubicBezTo>
                    <a:pt x="2901" y="759"/>
                    <a:pt x="2885" y="712"/>
                    <a:pt x="2877" y="680"/>
                  </a:cubicBezTo>
                  <a:cubicBezTo>
                    <a:pt x="2869" y="672"/>
                    <a:pt x="2869" y="672"/>
                    <a:pt x="2869" y="672"/>
                  </a:cubicBezTo>
                  <a:cubicBezTo>
                    <a:pt x="2869" y="672"/>
                    <a:pt x="2506" y="625"/>
                    <a:pt x="2450" y="601"/>
                  </a:cubicBezTo>
                </a:path>
              </a:pathLst>
            </a:custGeom>
            <a:solidFill>
              <a:schemeClr val="accent6"/>
            </a:solidFill>
            <a:ln>
              <a:solidFill>
                <a:schemeClr val="bg2"/>
              </a:solidFill>
            </a:ln>
            <a:effectLst/>
          </p:spPr>
          <p:txBody>
            <a:bodyPr wrap="none" anchor="ctr"/>
            <a:lstStyle/>
            <a:p>
              <a:endParaRPr lang="en-US"/>
            </a:p>
          </p:txBody>
        </p:sp>
        <p:sp>
          <p:nvSpPr>
            <p:cNvPr id="60" name="Freeform 220"/>
            <p:cNvSpPr>
              <a:spLocks noChangeArrowheads="1"/>
            </p:cNvSpPr>
            <p:nvPr/>
          </p:nvSpPr>
          <p:spPr bwMode="auto">
            <a:xfrm>
              <a:off x="7245753" y="3714527"/>
              <a:ext cx="1567851" cy="1326643"/>
            </a:xfrm>
            <a:custGeom>
              <a:avLst/>
              <a:gdLst>
                <a:gd name="T0" fmla="*/ 47 w 2981"/>
                <a:gd name="T1" fmla="*/ 1929 h 2523"/>
                <a:gd name="T2" fmla="*/ 15 w 2981"/>
                <a:gd name="T3" fmla="*/ 1724 h 2523"/>
                <a:gd name="T4" fmla="*/ 47 w 2981"/>
                <a:gd name="T5" fmla="*/ 1502 h 2523"/>
                <a:gd name="T6" fmla="*/ 166 w 2981"/>
                <a:gd name="T7" fmla="*/ 1273 h 2523"/>
                <a:gd name="T8" fmla="*/ 253 w 2981"/>
                <a:gd name="T9" fmla="*/ 1186 h 2523"/>
                <a:gd name="T10" fmla="*/ 379 w 2981"/>
                <a:gd name="T11" fmla="*/ 870 h 2523"/>
                <a:gd name="T12" fmla="*/ 434 w 2981"/>
                <a:gd name="T13" fmla="*/ 744 h 2523"/>
                <a:gd name="T14" fmla="*/ 474 w 2981"/>
                <a:gd name="T15" fmla="*/ 601 h 2523"/>
                <a:gd name="T16" fmla="*/ 632 w 2981"/>
                <a:gd name="T17" fmla="*/ 182 h 2523"/>
                <a:gd name="T18" fmla="*/ 672 w 2981"/>
                <a:gd name="T19" fmla="*/ 87 h 2523"/>
                <a:gd name="T20" fmla="*/ 687 w 2981"/>
                <a:gd name="T21" fmla="*/ 0 h 2523"/>
                <a:gd name="T22" fmla="*/ 830 w 2981"/>
                <a:gd name="T23" fmla="*/ 95 h 2523"/>
                <a:gd name="T24" fmla="*/ 956 w 2981"/>
                <a:gd name="T25" fmla="*/ 182 h 2523"/>
                <a:gd name="T26" fmla="*/ 956 w 2981"/>
                <a:gd name="T27" fmla="*/ 420 h 2523"/>
                <a:gd name="T28" fmla="*/ 1185 w 2981"/>
                <a:gd name="T29" fmla="*/ 467 h 2523"/>
                <a:gd name="T30" fmla="*/ 1312 w 2981"/>
                <a:gd name="T31" fmla="*/ 467 h 2523"/>
                <a:gd name="T32" fmla="*/ 1423 w 2981"/>
                <a:gd name="T33" fmla="*/ 498 h 2523"/>
                <a:gd name="T34" fmla="*/ 1533 w 2981"/>
                <a:gd name="T35" fmla="*/ 538 h 2523"/>
                <a:gd name="T36" fmla="*/ 1715 w 2981"/>
                <a:gd name="T37" fmla="*/ 562 h 2523"/>
                <a:gd name="T38" fmla="*/ 1968 w 2981"/>
                <a:gd name="T39" fmla="*/ 554 h 2523"/>
                <a:gd name="T40" fmla="*/ 2039 w 2981"/>
                <a:gd name="T41" fmla="*/ 530 h 2523"/>
                <a:gd name="T42" fmla="*/ 2221 w 2981"/>
                <a:gd name="T43" fmla="*/ 546 h 2523"/>
                <a:gd name="T44" fmla="*/ 2885 w 2981"/>
                <a:gd name="T45" fmla="*/ 688 h 2523"/>
                <a:gd name="T46" fmla="*/ 2893 w 2981"/>
                <a:gd name="T47" fmla="*/ 1044 h 2523"/>
                <a:gd name="T48" fmla="*/ 2798 w 2981"/>
                <a:gd name="T49" fmla="*/ 1186 h 2523"/>
                <a:gd name="T50" fmla="*/ 2672 w 2981"/>
                <a:gd name="T51" fmla="*/ 1479 h 2523"/>
                <a:gd name="T52" fmla="*/ 2680 w 2981"/>
                <a:gd name="T53" fmla="*/ 1605 h 2523"/>
                <a:gd name="T54" fmla="*/ 2442 w 2981"/>
                <a:gd name="T55" fmla="*/ 2522 h 2523"/>
                <a:gd name="T56" fmla="*/ 2616 w 2981"/>
                <a:gd name="T57" fmla="*/ 1732 h 2523"/>
                <a:gd name="T58" fmla="*/ 2672 w 2981"/>
                <a:gd name="T59" fmla="*/ 1574 h 2523"/>
                <a:gd name="T60" fmla="*/ 2616 w 2981"/>
                <a:gd name="T61" fmla="*/ 1408 h 2523"/>
                <a:gd name="T62" fmla="*/ 2798 w 2981"/>
                <a:gd name="T63" fmla="*/ 1186 h 2523"/>
                <a:gd name="T64" fmla="*/ 2964 w 2981"/>
                <a:gd name="T65" fmla="*/ 925 h 2523"/>
                <a:gd name="T66" fmla="*/ 2869 w 2981"/>
                <a:gd name="T67" fmla="*/ 688 h 2523"/>
                <a:gd name="T68" fmla="*/ 2150 w 2981"/>
                <a:gd name="T69" fmla="*/ 562 h 2523"/>
                <a:gd name="T70" fmla="*/ 2015 w 2981"/>
                <a:gd name="T71" fmla="*/ 554 h 2523"/>
                <a:gd name="T72" fmla="*/ 1881 w 2981"/>
                <a:gd name="T73" fmla="*/ 562 h 2523"/>
                <a:gd name="T74" fmla="*/ 1636 w 2981"/>
                <a:gd name="T75" fmla="*/ 530 h 2523"/>
                <a:gd name="T76" fmla="*/ 1486 w 2981"/>
                <a:gd name="T77" fmla="*/ 530 h 2523"/>
                <a:gd name="T78" fmla="*/ 1407 w 2981"/>
                <a:gd name="T79" fmla="*/ 498 h 2523"/>
                <a:gd name="T80" fmla="*/ 1272 w 2981"/>
                <a:gd name="T81" fmla="*/ 459 h 2523"/>
                <a:gd name="T82" fmla="*/ 1130 w 2981"/>
                <a:gd name="T83" fmla="*/ 483 h 2523"/>
                <a:gd name="T84" fmla="*/ 940 w 2981"/>
                <a:gd name="T85" fmla="*/ 356 h 2523"/>
                <a:gd name="T86" fmla="*/ 877 w 2981"/>
                <a:gd name="T87" fmla="*/ 111 h 2523"/>
                <a:gd name="T88" fmla="*/ 814 w 2981"/>
                <a:gd name="T89" fmla="*/ 87 h 2523"/>
                <a:gd name="T90" fmla="*/ 680 w 2981"/>
                <a:gd name="T91" fmla="*/ 56 h 2523"/>
                <a:gd name="T92" fmla="*/ 640 w 2981"/>
                <a:gd name="T93" fmla="*/ 190 h 2523"/>
                <a:gd name="T94" fmla="*/ 482 w 2981"/>
                <a:gd name="T95" fmla="*/ 601 h 2523"/>
                <a:gd name="T96" fmla="*/ 434 w 2981"/>
                <a:gd name="T97" fmla="*/ 751 h 2523"/>
                <a:gd name="T98" fmla="*/ 387 w 2981"/>
                <a:gd name="T99" fmla="*/ 870 h 2523"/>
                <a:gd name="T100" fmla="*/ 253 w 2981"/>
                <a:gd name="T101" fmla="*/ 1186 h 2523"/>
                <a:gd name="T102" fmla="*/ 174 w 2981"/>
                <a:gd name="T103" fmla="*/ 1281 h 2523"/>
                <a:gd name="T104" fmla="*/ 102 w 2981"/>
                <a:gd name="T105" fmla="*/ 1400 h 2523"/>
                <a:gd name="T106" fmla="*/ 23 w 2981"/>
                <a:gd name="T107" fmla="*/ 170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1" h="2523">
                  <a:moveTo>
                    <a:pt x="2442" y="2522"/>
                  </a:moveTo>
                  <a:lnTo>
                    <a:pt x="2442" y="2522"/>
                  </a:lnTo>
                  <a:lnTo>
                    <a:pt x="2442" y="2522"/>
                  </a:lnTo>
                  <a:cubicBezTo>
                    <a:pt x="1304" y="2277"/>
                    <a:pt x="387" y="2024"/>
                    <a:pt x="47" y="1929"/>
                  </a:cubicBezTo>
                  <a:lnTo>
                    <a:pt x="47" y="1929"/>
                  </a:lnTo>
                  <a:lnTo>
                    <a:pt x="47" y="1929"/>
                  </a:lnTo>
                  <a:cubicBezTo>
                    <a:pt x="47" y="1921"/>
                    <a:pt x="39" y="1906"/>
                    <a:pt x="31" y="1898"/>
                  </a:cubicBezTo>
                  <a:cubicBezTo>
                    <a:pt x="0" y="1850"/>
                    <a:pt x="8" y="1763"/>
                    <a:pt x="15" y="1724"/>
                  </a:cubicBezTo>
                  <a:cubicBezTo>
                    <a:pt x="15" y="1708"/>
                    <a:pt x="15" y="1700"/>
                    <a:pt x="15" y="1700"/>
                  </a:cubicBezTo>
                  <a:cubicBezTo>
                    <a:pt x="15" y="1668"/>
                    <a:pt x="31" y="1637"/>
                    <a:pt x="63" y="1613"/>
                  </a:cubicBezTo>
                  <a:cubicBezTo>
                    <a:pt x="71" y="1605"/>
                    <a:pt x="71" y="1589"/>
                    <a:pt x="63" y="1566"/>
                  </a:cubicBezTo>
                  <a:cubicBezTo>
                    <a:pt x="55" y="1550"/>
                    <a:pt x="47" y="1526"/>
                    <a:pt x="47" y="1502"/>
                  </a:cubicBezTo>
                  <a:cubicBezTo>
                    <a:pt x="55" y="1463"/>
                    <a:pt x="71" y="1423"/>
                    <a:pt x="95" y="1400"/>
                  </a:cubicBezTo>
                  <a:cubicBezTo>
                    <a:pt x="102" y="1400"/>
                    <a:pt x="102" y="1400"/>
                    <a:pt x="102" y="1392"/>
                  </a:cubicBezTo>
                  <a:cubicBezTo>
                    <a:pt x="118" y="1376"/>
                    <a:pt x="166" y="1328"/>
                    <a:pt x="158" y="1297"/>
                  </a:cubicBezTo>
                  <a:cubicBezTo>
                    <a:pt x="158" y="1281"/>
                    <a:pt x="158" y="1273"/>
                    <a:pt x="166" y="1273"/>
                  </a:cubicBezTo>
                  <a:cubicBezTo>
                    <a:pt x="166" y="1273"/>
                    <a:pt x="174" y="1273"/>
                    <a:pt x="181" y="1273"/>
                  </a:cubicBezTo>
                  <a:lnTo>
                    <a:pt x="181" y="1273"/>
                  </a:lnTo>
                  <a:cubicBezTo>
                    <a:pt x="189" y="1273"/>
                    <a:pt x="189" y="1273"/>
                    <a:pt x="197" y="1257"/>
                  </a:cubicBezTo>
                  <a:cubicBezTo>
                    <a:pt x="205" y="1226"/>
                    <a:pt x="221" y="1202"/>
                    <a:pt x="253" y="1186"/>
                  </a:cubicBezTo>
                  <a:cubicBezTo>
                    <a:pt x="268" y="1170"/>
                    <a:pt x="276" y="1131"/>
                    <a:pt x="284" y="1099"/>
                  </a:cubicBezTo>
                  <a:cubicBezTo>
                    <a:pt x="292" y="1091"/>
                    <a:pt x="292" y="1084"/>
                    <a:pt x="292" y="1075"/>
                  </a:cubicBezTo>
                  <a:cubicBezTo>
                    <a:pt x="300" y="1060"/>
                    <a:pt x="316" y="1028"/>
                    <a:pt x="324" y="997"/>
                  </a:cubicBezTo>
                  <a:cubicBezTo>
                    <a:pt x="348" y="957"/>
                    <a:pt x="371" y="902"/>
                    <a:pt x="379" y="870"/>
                  </a:cubicBezTo>
                  <a:cubicBezTo>
                    <a:pt x="387" y="838"/>
                    <a:pt x="395" y="831"/>
                    <a:pt x="403" y="823"/>
                  </a:cubicBezTo>
                  <a:cubicBezTo>
                    <a:pt x="411" y="823"/>
                    <a:pt x="411" y="823"/>
                    <a:pt x="411" y="807"/>
                  </a:cubicBezTo>
                  <a:cubicBezTo>
                    <a:pt x="419" y="799"/>
                    <a:pt x="419" y="791"/>
                    <a:pt x="419" y="783"/>
                  </a:cubicBezTo>
                  <a:cubicBezTo>
                    <a:pt x="419" y="767"/>
                    <a:pt x="419" y="759"/>
                    <a:pt x="434" y="744"/>
                  </a:cubicBezTo>
                  <a:cubicBezTo>
                    <a:pt x="442" y="736"/>
                    <a:pt x="442" y="728"/>
                    <a:pt x="442" y="704"/>
                  </a:cubicBezTo>
                  <a:cubicBezTo>
                    <a:pt x="442" y="696"/>
                    <a:pt x="442" y="688"/>
                    <a:pt x="442" y="680"/>
                  </a:cubicBezTo>
                  <a:cubicBezTo>
                    <a:pt x="442" y="657"/>
                    <a:pt x="442" y="649"/>
                    <a:pt x="450" y="641"/>
                  </a:cubicBezTo>
                  <a:cubicBezTo>
                    <a:pt x="458" y="633"/>
                    <a:pt x="466" y="625"/>
                    <a:pt x="474" y="601"/>
                  </a:cubicBezTo>
                  <a:cubicBezTo>
                    <a:pt x="482" y="570"/>
                    <a:pt x="490" y="546"/>
                    <a:pt x="506" y="522"/>
                  </a:cubicBezTo>
                  <a:cubicBezTo>
                    <a:pt x="521" y="506"/>
                    <a:pt x="529" y="491"/>
                    <a:pt x="537" y="467"/>
                  </a:cubicBezTo>
                  <a:cubicBezTo>
                    <a:pt x="561" y="411"/>
                    <a:pt x="585" y="340"/>
                    <a:pt x="600" y="285"/>
                  </a:cubicBezTo>
                  <a:cubicBezTo>
                    <a:pt x="608" y="253"/>
                    <a:pt x="624" y="222"/>
                    <a:pt x="632" y="182"/>
                  </a:cubicBezTo>
                  <a:cubicBezTo>
                    <a:pt x="640" y="151"/>
                    <a:pt x="656" y="127"/>
                    <a:pt x="656" y="103"/>
                  </a:cubicBezTo>
                  <a:cubicBezTo>
                    <a:pt x="664" y="87"/>
                    <a:pt x="664" y="87"/>
                    <a:pt x="664" y="87"/>
                  </a:cubicBezTo>
                  <a:lnTo>
                    <a:pt x="664" y="87"/>
                  </a:lnTo>
                  <a:cubicBezTo>
                    <a:pt x="672" y="87"/>
                    <a:pt x="672" y="87"/>
                    <a:pt x="672" y="87"/>
                  </a:cubicBezTo>
                  <a:cubicBezTo>
                    <a:pt x="672" y="72"/>
                    <a:pt x="672" y="64"/>
                    <a:pt x="672" y="56"/>
                  </a:cubicBezTo>
                  <a:cubicBezTo>
                    <a:pt x="680" y="48"/>
                    <a:pt x="680" y="32"/>
                    <a:pt x="680" y="24"/>
                  </a:cubicBezTo>
                  <a:cubicBezTo>
                    <a:pt x="680" y="16"/>
                    <a:pt x="687" y="8"/>
                    <a:pt x="687" y="8"/>
                  </a:cubicBezTo>
                  <a:cubicBezTo>
                    <a:pt x="687" y="0"/>
                    <a:pt x="687" y="0"/>
                    <a:pt x="687" y="0"/>
                  </a:cubicBezTo>
                  <a:lnTo>
                    <a:pt x="687" y="0"/>
                  </a:lnTo>
                  <a:cubicBezTo>
                    <a:pt x="743" y="24"/>
                    <a:pt x="782" y="40"/>
                    <a:pt x="790" y="40"/>
                  </a:cubicBezTo>
                  <a:cubicBezTo>
                    <a:pt x="822" y="48"/>
                    <a:pt x="822" y="56"/>
                    <a:pt x="822" y="87"/>
                  </a:cubicBezTo>
                  <a:cubicBezTo>
                    <a:pt x="822" y="87"/>
                    <a:pt x="830" y="87"/>
                    <a:pt x="830" y="95"/>
                  </a:cubicBezTo>
                  <a:cubicBezTo>
                    <a:pt x="830" y="119"/>
                    <a:pt x="838" y="119"/>
                    <a:pt x="838" y="119"/>
                  </a:cubicBezTo>
                  <a:lnTo>
                    <a:pt x="845" y="111"/>
                  </a:lnTo>
                  <a:cubicBezTo>
                    <a:pt x="854" y="111"/>
                    <a:pt x="869" y="103"/>
                    <a:pt x="877" y="103"/>
                  </a:cubicBezTo>
                  <a:cubicBezTo>
                    <a:pt x="917" y="103"/>
                    <a:pt x="932" y="143"/>
                    <a:pt x="956" y="182"/>
                  </a:cubicBezTo>
                  <a:cubicBezTo>
                    <a:pt x="964" y="182"/>
                    <a:pt x="964" y="190"/>
                    <a:pt x="972" y="190"/>
                  </a:cubicBezTo>
                  <a:cubicBezTo>
                    <a:pt x="988" y="230"/>
                    <a:pt x="972" y="277"/>
                    <a:pt x="956" y="317"/>
                  </a:cubicBezTo>
                  <a:cubicBezTo>
                    <a:pt x="956" y="333"/>
                    <a:pt x="948" y="340"/>
                    <a:pt x="948" y="356"/>
                  </a:cubicBezTo>
                  <a:cubicBezTo>
                    <a:pt x="940" y="388"/>
                    <a:pt x="948" y="411"/>
                    <a:pt x="956" y="420"/>
                  </a:cubicBezTo>
                  <a:cubicBezTo>
                    <a:pt x="964" y="427"/>
                    <a:pt x="980" y="427"/>
                    <a:pt x="988" y="427"/>
                  </a:cubicBezTo>
                  <a:cubicBezTo>
                    <a:pt x="1012" y="435"/>
                    <a:pt x="1043" y="435"/>
                    <a:pt x="1059" y="451"/>
                  </a:cubicBezTo>
                  <a:cubicBezTo>
                    <a:pt x="1075" y="467"/>
                    <a:pt x="1098" y="475"/>
                    <a:pt x="1130" y="475"/>
                  </a:cubicBezTo>
                  <a:cubicBezTo>
                    <a:pt x="1154" y="475"/>
                    <a:pt x="1170" y="475"/>
                    <a:pt x="1185" y="467"/>
                  </a:cubicBezTo>
                  <a:cubicBezTo>
                    <a:pt x="1193" y="467"/>
                    <a:pt x="1209" y="459"/>
                    <a:pt x="1209" y="459"/>
                  </a:cubicBezTo>
                  <a:cubicBezTo>
                    <a:pt x="1225" y="451"/>
                    <a:pt x="1233" y="443"/>
                    <a:pt x="1241" y="443"/>
                  </a:cubicBezTo>
                  <a:cubicBezTo>
                    <a:pt x="1249" y="443"/>
                    <a:pt x="1265" y="451"/>
                    <a:pt x="1272" y="451"/>
                  </a:cubicBezTo>
                  <a:cubicBezTo>
                    <a:pt x="1288" y="459"/>
                    <a:pt x="1304" y="467"/>
                    <a:pt x="1312" y="467"/>
                  </a:cubicBezTo>
                  <a:cubicBezTo>
                    <a:pt x="1320" y="467"/>
                    <a:pt x="1320" y="467"/>
                    <a:pt x="1328" y="459"/>
                  </a:cubicBezTo>
                  <a:cubicBezTo>
                    <a:pt x="1336" y="459"/>
                    <a:pt x="1344" y="459"/>
                    <a:pt x="1360" y="459"/>
                  </a:cubicBezTo>
                  <a:cubicBezTo>
                    <a:pt x="1391" y="459"/>
                    <a:pt x="1399" y="467"/>
                    <a:pt x="1415" y="491"/>
                  </a:cubicBezTo>
                  <a:cubicBezTo>
                    <a:pt x="1423" y="498"/>
                    <a:pt x="1423" y="498"/>
                    <a:pt x="1423" y="498"/>
                  </a:cubicBezTo>
                  <a:cubicBezTo>
                    <a:pt x="1423" y="498"/>
                    <a:pt x="1423" y="506"/>
                    <a:pt x="1431" y="506"/>
                  </a:cubicBezTo>
                  <a:cubicBezTo>
                    <a:pt x="1438" y="530"/>
                    <a:pt x="1446" y="530"/>
                    <a:pt x="1454" y="530"/>
                  </a:cubicBezTo>
                  <a:cubicBezTo>
                    <a:pt x="1462" y="530"/>
                    <a:pt x="1470" y="522"/>
                    <a:pt x="1486" y="522"/>
                  </a:cubicBezTo>
                  <a:cubicBezTo>
                    <a:pt x="1502" y="522"/>
                    <a:pt x="1525" y="530"/>
                    <a:pt x="1533" y="538"/>
                  </a:cubicBezTo>
                  <a:cubicBezTo>
                    <a:pt x="1541" y="546"/>
                    <a:pt x="1549" y="546"/>
                    <a:pt x="1557" y="546"/>
                  </a:cubicBezTo>
                  <a:cubicBezTo>
                    <a:pt x="1573" y="546"/>
                    <a:pt x="1604" y="530"/>
                    <a:pt x="1620" y="522"/>
                  </a:cubicBezTo>
                  <a:cubicBezTo>
                    <a:pt x="1620" y="522"/>
                    <a:pt x="1628" y="522"/>
                    <a:pt x="1636" y="522"/>
                  </a:cubicBezTo>
                  <a:cubicBezTo>
                    <a:pt x="1660" y="522"/>
                    <a:pt x="1691" y="530"/>
                    <a:pt x="1715" y="562"/>
                  </a:cubicBezTo>
                  <a:cubicBezTo>
                    <a:pt x="1723" y="570"/>
                    <a:pt x="1739" y="578"/>
                    <a:pt x="1755" y="578"/>
                  </a:cubicBezTo>
                  <a:cubicBezTo>
                    <a:pt x="1778" y="578"/>
                    <a:pt x="1810" y="570"/>
                    <a:pt x="1818" y="562"/>
                  </a:cubicBezTo>
                  <a:cubicBezTo>
                    <a:pt x="1826" y="554"/>
                    <a:pt x="1850" y="554"/>
                    <a:pt x="1881" y="554"/>
                  </a:cubicBezTo>
                  <a:cubicBezTo>
                    <a:pt x="1905" y="554"/>
                    <a:pt x="1937" y="554"/>
                    <a:pt x="1968" y="554"/>
                  </a:cubicBezTo>
                  <a:cubicBezTo>
                    <a:pt x="2000" y="554"/>
                    <a:pt x="2008" y="554"/>
                    <a:pt x="2008" y="554"/>
                  </a:cubicBezTo>
                  <a:lnTo>
                    <a:pt x="2008" y="554"/>
                  </a:lnTo>
                  <a:cubicBezTo>
                    <a:pt x="2008" y="554"/>
                    <a:pt x="2008" y="546"/>
                    <a:pt x="2015" y="538"/>
                  </a:cubicBezTo>
                  <a:cubicBezTo>
                    <a:pt x="2015" y="538"/>
                    <a:pt x="2023" y="530"/>
                    <a:pt x="2039" y="530"/>
                  </a:cubicBezTo>
                  <a:cubicBezTo>
                    <a:pt x="2055" y="530"/>
                    <a:pt x="2079" y="538"/>
                    <a:pt x="2102" y="546"/>
                  </a:cubicBezTo>
                  <a:cubicBezTo>
                    <a:pt x="2110" y="554"/>
                    <a:pt x="2134" y="554"/>
                    <a:pt x="2150" y="554"/>
                  </a:cubicBezTo>
                  <a:cubicBezTo>
                    <a:pt x="2174" y="554"/>
                    <a:pt x="2197" y="546"/>
                    <a:pt x="2213" y="546"/>
                  </a:cubicBezTo>
                  <a:cubicBezTo>
                    <a:pt x="2213" y="546"/>
                    <a:pt x="2213" y="546"/>
                    <a:pt x="2221" y="546"/>
                  </a:cubicBezTo>
                  <a:cubicBezTo>
                    <a:pt x="2268" y="546"/>
                    <a:pt x="2403" y="578"/>
                    <a:pt x="2450" y="601"/>
                  </a:cubicBezTo>
                  <a:cubicBezTo>
                    <a:pt x="2506" y="633"/>
                    <a:pt x="2861" y="680"/>
                    <a:pt x="2869" y="680"/>
                  </a:cubicBezTo>
                  <a:cubicBezTo>
                    <a:pt x="2885" y="680"/>
                    <a:pt x="2885" y="680"/>
                    <a:pt x="2885" y="680"/>
                  </a:cubicBezTo>
                  <a:cubicBezTo>
                    <a:pt x="2885" y="688"/>
                    <a:pt x="2885" y="688"/>
                    <a:pt x="2885" y="688"/>
                  </a:cubicBezTo>
                  <a:cubicBezTo>
                    <a:pt x="2885" y="712"/>
                    <a:pt x="2901" y="759"/>
                    <a:pt x="2925" y="783"/>
                  </a:cubicBezTo>
                  <a:cubicBezTo>
                    <a:pt x="2964" y="815"/>
                    <a:pt x="2980" y="862"/>
                    <a:pt x="2980" y="902"/>
                  </a:cubicBezTo>
                  <a:cubicBezTo>
                    <a:pt x="2980" y="910"/>
                    <a:pt x="2980" y="925"/>
                    <a:pt x="2972" y="925"/>
                  </a:cubicBezTo>
                  <a:cubicBezTo>
                    <a:pt x="2948" y="949"/>
                    <a:pt x="2893" y="1028"/>
                    <a:pt x="2893" y="1044"/>
                  </a:cubicBezTo>
                  <a:cubicBezTo>
                    <a:pt x="2893" y="1060"/>
                    <a:pt x="2869" y="1084"/>
                    <a:pt x="2846" y="1099"/>
                  </a:cubicBezTo>
                  <a:cubicBezTo>
                    <a:pt x="2838" y="1107"/>
                    <a:pt x="2830" y="1115"/>
                    <a:pt x="2814" y="1123"/>
                  </a:cubicBezTo>
                  <a:cubicBezTo>
                    <a:pt x="2790" y="1147"/>
                    <a:pt x="2798" y="1170"/>
                    <a:pt x="2798" y="1186"/>
                  </a:cubicBezTo>
                  <a:lnTo>
                    <a:pt x="2798" y="1186"/>
                  </a:lnTo>
                  <a:cubicBezTo>
                    <a:pt x="2806" y="1194"/>
                    <a:pt x="2790" y="1202"/>
                    <a:pt x="2743" y="1241"/>
                  </a:cubicBezTo>
                  <a:cubicBezTo>
                    <a:pt x="2695" y="1289"/>
                    <a:pt x="2616" y="1352"/>
                    <a:pt x="2624" y="1384"/>
                  </a:cubicBezTo>
                  <a:cubicBezTo>
                    <a:pt x="2624" y="1392"/>
                    <a:pt x="2624" y="1400"/>
                    <a:pt x="2624" y="1408"/>
                  </a:cubicBezTo>
                  <a:cubicBezTo>
                    <a:pt x="2624" y="1439"/>
                    <a:pt x="2624" y="1455"/>
                    <a:pt x="2672" y="1479"/>
                  </a:cubicBezTo>
                  <a:cubicBezTo>
                    <a:pt x="2688" y="1487"/>
                    <a:pt x="2703" y="1502"/>
                    <a:pt x="2703" y="1510"/>
                  </a:cubicBezTo>
                  <a:cubicBezTo>
                    <a:pt x="2711" y="1534"/>
                    <a:pt x="2695" y="1558"/>
                    <a:pt x="2680" y="1574"/>
                  </a:cubicBezTo>
                  <a:cubicBezTo>
                    <a:pt x="2680" y="1581"/>
                    <a:pt x="2680" y="1581"/>
                    <a:pt x="2680" y="1581"/>
                  </a:cubicBezTo>
                  <a:cubicBezTo>
                    <a:pt x="2672" y="1589"/>
                    <a:pt x="2672" y="1597"/>
                    <a:pt x="2680" y="1605"/>
                  </a:cubicBezTo>
                  <a:cubicBezTo>
                    <a:pt x="2680" y="1613"/>
                    <a:pt x="2680" y="1629"/>
                    <a:pt x="2672" y="1637"/>
                  </a:cubicBezTo>
                  <a:cubicBezTo>
                    <a:pt x="2664" y="1645"/>
                    <a:pt x="2664" y="1645"/>
                    <a:pt x="2664" y="1645"/>
                  </a:cubicBezTo>
                  <a:cubicBezTo>
                    <a:pt x="2648" y="1668"/>
                    <a:pt x="2624" y="1716"/>
                    <a:pt x="2624" y="1732"/>
                  </a:cubicBezTo>
                  <a:cubicBezTo>
                    <a:pt x="2624" y="1755"/>
                    <a:pt x="2490" y="2340"/>
                    <a:pt x="2442" y="2522"/>
                  </a:cubicBezTo>
                  <a:close/>
                  <a:moveTo>
                    <a:pt x="55" y="1921"/>
                  </a:moveTo>
                  <a:lnTo>
                    <a:pt x="55" y="1921"/>
                  </a:lnTo>
                  <a:cubicBezTo>
                    <a:pt x="395" y="2016"/>
                    <a:pt x="1304" y="2269"/>
                    <a:pt x="2442" y="2514"/>
                  </a:cubicBezTo>
                  <a:cubicBezTo>
                    <a:pt x="2521" y="2143"/>
                    <a:pt x="2616" y="1748"/>
                    <a:pt x="2616" y="1732"/>
                  </a:cubicBezTo>
                  <a:cubicBezTo>
                    <a:pt x="2616" y="1716"/>
                    <a:pt x="2640" y="1668"/>
                    <a:pt x="2656" y="1645"/>
                  </a:cubicBezTo>
                  <a:cubicBezTo>
                    <a:pt x="2664" y="1637"/>
                    <a:pt x="2664" y="1637"/>
                    <a:pt x="2664" y="1637"/>
                  </a:cubicBezTo>
                  <a:cubicBezTo>
                    <a:pt x="2672" y="1629"/>
                    <a:pt x="2672" y="1613"/>
                    <a:pt x="2672" y="1605"/>
                  </a:cubicBezTo>
                  <a:cubicBezTo>
                    <a:pt x="2664" y="1597"/>
                    <a:pt x="2664" y="1581"/>
                    <a:pt x="2672" y="1574"/>
                  </a:cubicBezTo>
                  <a:lnTo>
                    <a:pt x="2672" y="1574"/>
                  </a:lnTo>
                  <a:cubicBezTo>
                    <a:pt x="2688" y="1558"/>
                    <a:pt x="2703" y="1534"/>
                    <a:pt x="2695" y="1518"/>
                  </a:cubicBezTo>
                  <a:cubicBezTo>
                    <a:pt x="2695" y="1502"/>
                    <a:pt x="2688" y="1495"/>
                    <a:pt x="2672" y="1487"/>
                  </a:cubicBezTo>
                  <a:cubicBezTo>
                    <a:pt x="2624" y="1463"/>
                    <a:pt x="2616" y="1439"/>
                    <a:pt x="2616" y="1408"/>
                  </a:cubicBezTo>
                  <a:cubicBezTo>
                    <a:pt x="2616" y="1400"/>
                    <a:pt x="2616" y="1392"/>
                    <a:pt x="2616" y="1384"/>
                  </a:cubicBezTo>
                  <a:cubicBezTo>
                    <a:pt x="2608" y="1352"/>
                    <a:pt x="2672" y="1297"/>
                    <a:pt x="2743" y="1234"/>
                  </a:cubicBezTo>
                  <a:cubicBezTo>
                    <a:pt x="2767" y="1218"/>
                    <a:pt x="2790" y="1194"/>
                    <a:pt x="2798" y="1186"/>
                  </a:cubicBezTo>
                  <a:lnTo>
                    <a:pt x="2798" y="1186"/>
                  </a:lnTo>
                  <a:cubicBezTo>
                    <a:pt x="2790" y="1170"/>
                    <a:pt x="2782" y="1147"/>
                    <a:pt x="2814" y="1115"/>
                  </a:cubicBezTo>
                  <a:cubicBezTo>
                    <a:pt x="2822" y="1107"/>
                    <a:pt x="2830" y="1099"/>
                    <a:pt x="2838" y="1091"/>
                  </a:cubicBezTo>
                  <a:cubicBezTo>
                    <a:pt x="2861" y="1075"/>
                    <a:pt x="2885" y="1060"/>
                    <a:pt x="2885" y="1044"/>
                  </a:cubicBezTo>
                  <a:cubicBezTo>
                    <a:pt x="2885" y="1028"/>
                    <a:pt x="2948" y="941"/>
                    <a:pt x="2964" y="925"/>
                  </a:cubicBezTo>
                  <a:cubicBezTo>
                    <a:pt x="2972" y="917"/>
                    <a:pt x="2972" y="910"/>
                    <a:pt x="2972" y="902"/>
                  </a:cubicBezTo>
                  <a:cubicBezTo>
                    <a:pt x="2972" y="862"/>
                    <a:pt x="2956" y="815"/>
                    <a:pt x="2925" y="791"/>
                  </a:cubicBezTo>
                  <a:cubicBezTo>
                    <a:pt x="2893" y="767"/>
                    <a:pt x="2885" y="728"/>
                    <a:pt x="2877" y="688"/>
                  </a:cubicBezTo>
                  <a:cubicBezTo>
                    <a:pt x="2869" y="688"/>
                    <a:pt x="2869" y="688"/>
                    <a:pt x="2869" y="688"/>
                  </a:cubicBezTo>
                  <a:cubicBezTo>
                    <a:pt x="2854" y="688"/>
                    <a:pt x="2506" y="641"/>
                    <a:pt x="2450" y="609"/>
                  </a:cubicBezTo>
                  <a:cubicBezTo>
                    <a:pt x="2403" y="585"/>
                    <a:pt x="2268" y="546"/>
                    <a:pt x="2221" y="546"/>
                  </a:cubicBezTo>
                  <a:cubicBezTo>
                    <a:pt x="2213" y="546"/>
                    <a:pt x="2213" y="554"/>
                    <a:pt x="2213" y="554"/>
                  </a:cubicBezTo>
                  <a:cubicBezTo>
                    <a:pt x="2197" y="554"/>
                    <a:pt x="2182" y="562"/>
                    <a:pt x="2150" y="562"/>
                  </a:cubicBezTo>
                  <a:cubicBezTo>
                    <a:pt x="2134" y="562"/>
                    <a:pt x="2110" y="562"/>
                    <a:pt x="2102" y="554"/>
                  </a:cubicBezTo>
                  <a:cubicBezTo>
                    <a:pt x="2087" y="546"/>
                    <a:pt x="2055" y="538"/>
                    <a:pt x="2039" y="538"/>
                  </a:cubicBezTo>
                  <a:cubicBezTo>
                    <a:pt x="2023" y="538"/>
                    <a:pt x="2023" y="538"/>
                    <a:pt x="2015" y="546"/>
                  </a:cubicBezTo>
                  <a:cubicBezTo>
                    <a:pt x="2015" y="546"/>
                    <a:pt x="2015" y="546"/>
                    <a:pt x="2015" y="554"/>
                  </a:cubicBezTo>
                  <a:cubicBezTo>
                    <a:pt x="2015" y="554"/>
                    <a:pt x="2023" y="562"/>
                    <a:pt x="2015" y="562"/>
                  </a:cubicBezTo>
                  <a:cubicBezTo>
                    <a:pt x="2015" y="562"/>
                    <a:pt x="2015" y="562"/>
                    <a:pt x="2008" y="562"/>
                  </a:cubicBezTo>
                  <a:cubicBezTo>
                    <a:pt x="2000" y="562"/>
                    <a:pt x="1984" y="562"/>
                    <a:pt x="1968" y="562"/>
                  </a:cubicBezTo>
                  <a:cubicBezTo>
                    <a:pt x="1937" y="562"/>
                    <a:pt x="1905" y="562"/>
                    <a:pt x="1881" y="562"/>
                  </a:cubicBezTo>
                  <a:cubicBezTo>
                    <a:pt x="1842" y="562"/>
                    <a:pt x="1826" y="562"/>
                    <a:pt x="1818" y="570"/>
                  </a:cubicBezTo>
                  <a:cubicBezTo>
                    <a:pt x="1810" y="578"/>
                    <a:pt x="1778" y="585"/>
                    <a:pt x="1755" y="585"/>
                  </a:cubicBezTo>
                  <a:cubicBezTo>
                    <a:pt x="1731" y="585"/>
                    <a:pt x="1715" y="578"/>
                    <a:pt x="1707" y="562"/>
                  </a:cubicBezTo>
                  <a:cubicBezTo>
                    <a:pt x="1684" y="538"/>
                    <a:pt x="1652" y="530"/>
                    <a:pt x="1636" y="530"/>
                  </a:cubicBezTo>
                  <a:cubicBezTo>
                    <a:pt x="1628" y="530"/>
                    <a:pt x="1628" y="530"/>
                    <a:pt x="1620" y="530"/>
                  </a:cubicBezTo>
                  <a:cubicBezTo>
                    <a:pt x="1612" y="538"/>
                    <a:pt x="1581" y="554"/>
                    <a:pt x="1557" y="554"/>
                  </a:cubicBezTo>
                  <a:cubicBezTo>
                    <a:pt x="1541" y="554"/>
                    <a:pt x="1533" y="546"/>
                    <a:pt x="1533" y="546"/>
                  </a:cubicBezTo>
                  <a:cubicBezTo>
                    <a:pt x="1525" y="538"/>
                    <a:pt x="1510" y="530"/>
                    <a:pt x="1486" y="530"/>
                  </a:cubicBezTo>
                  <a:cubicBezTo>
                    <a:pt x="1478" y="530"/>
                    <a:pt x="1462" y="530"/>
                    <a:pt x="1454" y="538"/>
                  </a:cubicBezTo>
                  <a:cubicBezTo>
                    <a:pt x="1438" y="538"/>
                    <a:pt x="1438" y="530"/>
                    <a:pt x="1423" y="514"/>
                  </a:cubicBezTo>
                  <a:cubicBezTo>
                    <a:pt x="1423" y="506"/>
                    <a:pt x="1415" y="506"/>
                    <a:pt x="1415" y="498"/>
                  </a:cubicBezTo>
                  <a:cubicBezTo>
                    <a:pt x="1407" y="498"/>
                    <a:pt x="1407" y="498"/>
                    <a:pt x="1407" y="498"/>
                  </a:cubicBezTo>
                  <a:cubicBezTo>
                    <a:pt x="1391" y="475"/>
                    <a:pt x="1383" y="467"/>
                    <a:pt x="1360" y="467"/>
                  </a:cubicBezTo>
                  <a:cubicBezTo>
                    <a:pt x="1344" y="467"/>
                    <a:pt x="1336" y="467"/>
                    <a:pt x="1328" y="467"/>
                  </a:cubicBezTo>
                  <a:cubicBezTo>
                    <a:pt x="1328" y="467"/>
                    <a:pt x="1320" y="475"/>
                    <a:pt x="1312" y="475"/>
                  </a:cubicBezTo>
                  <a:cubicBezTo>
                    <a:pt x="1296" y="475"/>
                    <a:pt x="1288" y="467"/>
                    <a:pt x="1272" y="459"/>
                  </a:cubicBezTo>
                  <a:cubicBezTo>
                    <a:pt x="1257" y="459"/>
                    <a:pt x="1249" y="451"/>
                    <a:pt x="1241" y="451"/>
                  </a:cubicBezTo>
                  <a:cubicBezTo>
                    <a:pt x="1233" y="451"/>
                    <a:pt x="1225" y="459"/>
                    <a:pt x="1217" y="459"/>
                  </a:cubicBezTo>
                  <a:cubicBezTo>
                    <a:pt x="1209" y="467"/>
                    <a:pt x="1201" y="467"/>
                    <a:pt x="1185" y="475"/>
                  </a:cubicBezTo>
                  <a:cubicBezTo>
                    <a:pt x="1170" y="483"/>
                    <a:pt x="1154" y="483"/>
                    <a:pt x="1130" y="483"/>
                  </a:cubicBezTo>
                  <a:cubicBezTo>
                    <a:pt x="1098" y="483"/>
                    <a:pt x="1067" y="475"/>
                    <a:pt x="1051" y="459"/>
                  </a:cubicBezTo>
                  <a:cubicBezTo>
                    <a:pt x="1035" y="443"/>
                    <a:pt x="1012" y="443"/>
                    <a:pt x="988" y="435"/>
                  </a:cubicBezTo>
                  <a:cubicBezTo>
                    <a:pt x="972" y="435"/>
                    <a:pt x="964" y="435"/>
                    <a:pt x="956" y="427"/>
                  </a:cubicBezTo>
                  <a:cubicBezTo>
                    <a:pt x="940" y="411"/>
                    <a:pt x="932" y="388"/>
                    <a:pt x="940" y="356"/>
                  </a:cubicBezTo>
                  <a:cubicBezTo>
                    <a:pt x="940" y="340"/>
                    <a:pt x="948" y="325"/>
                    <a:pt x="956" y="317"/>
                  </a:cubicBezTo>
                  <a:cubicBezTo>
                    <a:pt x="964" y="277"/>
                    <a:pt x="980" y="230"/>
                    <a:pt x="964" y="198"/>
                  </a:cubicBezTo>
                  <a:cubicBezTo>
                    <a:pt x="956" y="190"/>
                    <a:pt x="956" y="190"/>
                    <a:pt x="956" y="182"/>
                  </a:cubicBezTo>
                  <a:cubicBezTo>
                    <a:pt x="932" y="143"/>
                    <a:pt x="909" y="111"/>
                    <a:pt x="877" y="111"/>
                  </a:cubicBezTo>
                  <a:cubicBezTo>
                    <a:pt x="869" y="111"/>
                    <a:pt x="861" y="119"/>
                    <a:pt x="854" y="119"/>
                  </a:cubicBezTo>
                  <a:cubicBezTo>
                    <a:pt x="845" y="119"/>
                    <a:pt x="845" y="119"/>
                    <a:pt x="838" y="119"/>
                  </a:cubicBezTo>
                  <a:cubicBezTo>
                    <a:pt x="830" y="119"/>
                    <a:pt x="822" y="111"/>
                    <a:pt x="822" y="95"/>
                  </a:cubicBezTo>
                  <a:cubicBezTo>
                    <a:pt x="822" y="95"/>
                    <a:pt x="822" y="87"/>
                    <a:pt x="814" y="87"/>
                  </a:cubicBezTo>
                  <a:cubicBezTo>
                    <a:pt x="814" y="56"/>
                    <a:pt x="814" y="56"/>
                    <a:pt x="790" y="48"/>
                  </a:cubicBezTo>
                  <a:cubicBezTo>
                    <a:pt x="774" y="40"/>
                    <a:pt x="727" y="24"/>
                    <a:pt x="687" y="8"/>
                  </a:cubicBezTo>
                  <a:cubicBezTo>
                    <a:pt x="687" y="16"/>
                    <a:pt x="687" y="16"/>
                    <a:pt x="687" y="24"/>
                  </a:cubicBezTo>
                  <a:cubicBezTo>
                    <a:pt x="687" y="40"/>
                    <a:pt x="680" y="48"/>
                    <a:pt x="680" y="56"/>
                  </a:cubicBezTo>
                  <a:cubicBezTo>
                    <a:pt x="680" y="64"/>
                    <a:pt x="680" y="72"/>
                    <a:pt x="672" y="87"/>
                  </a:cubicBezTo>
                  <a:cubicBezTo>
                    <a:pt x="672" y="95"/>
                    <a:pt x="672" y="95"/>
                    <a:pt x="672" y="95"/>
                  </a:cubicBezTo>
                  <a:cubicBezTo>
                    <a:pt x="664" y="95"/>
                    <a:pt x="664" y="103"/>
                    <a:pt x="664" y="111"/>
                  </a:cubicBezTo>
                  <a:cubicBezTo>
                    <a:pt x="664" y="127"/>
                    <a:pt x="648" y="158"/>
                    <a:pt x="640" y="190"/>
                  </a:cubicBezTo>
                  <a:cubicBezTo>
                    <a:pt x="624" y="222"/>
                    <a:pt x="616" y="253"/>
                    <a:pt x="608" y="285"/>
                  </a:cubicBezTo>
                  <a:cubicBezTo>
                    <a:pt x="592" y="340"/>
                    <a:pt x="569" y="420"/>
                    <a:pt x="545" y="467"/>
                  </a:cubicBezTo>
                  <a:cubicBezTo>
                    <a:pt x="537" y="491"/>
                    <a:pt x="521" y="506"/>
                    <a:pt x="514" y="522"/>
                  </a:cubicBezTo>
                  <a:cubicBezTo>
                    <a:pt x="498" y="546"/>
                    <a:pt x="490" y="570"/>
                    <a:pt x="482" y="601"/>
                  </a:cubicBezTo>
                  <a:cubicBezTo>
                    <a:pt x="474" y="633"/>
                    <a:pt x="466" y="641"/>
                    <a:pt x="458" y="649"/>
                  </a:cubicBezTo>
                  <a:cubicBezTo>
                    <a:pt x="450" y="657"/>
                    <a:pt x="450" y="657"/>
                    <a:pt x="450" y="680"/>
                  </a:cubicBezTo>
                  <a:cubicBezTo>
                    <a:pt x="450" y="688"/>
                    <a:pt x="450" y="696"/>
                    <a:pt x="450" y="704"/>
                  </a:cubicBezTo>
                  <a:cubicBezTo>
                    <a:pt x="450" y="728"/>
                    <a:pt x="450" y="736"/>
                    <a:pt x="434" y="751"/>
                  </a:cubicBezTo>
                  <a:cubicBezTo>
                    <a:pt x="427" y="759"/>
                    <a:pt x="427" y="767"/>
                    <a:pt x="427" y="783"/>
                  </a:cubicBezTo>
                  <a:cubicBezTo>
                    <a:pt x="427" y="791"/>
                    <a:pt x="427" y="799"/>
                    <a:pt x="419" y="815"/>
                  </a:cubicBezTo>
                  <a:cubicBezTo>
                    <a:pt x="419" y="823"/>
                    <a:pt x="411" y="831"/>
                    <a:pt x="411" y="831"/>
                  </a:cubicBezTo>
                  <a:cubicBezTo>
                    <a:pt x="403" y="831"/>
                    <a:pt x="395" y="838"/>
                    <a:pt x="387" y="870"/>
                  </a:cubicBezTo>
                  <a:cubicBezTo>
                    <a:pt x="379" y="910"/>
                    <a:pt x="355" y="957"/>
                    <a:pt x="332" y="1004"/>
                  </a:cubicBezTo>
                  <a:cubicBezTo>
                    <a:pt x="316" y="1036"/>
                    <a:pt x="308" y="1060"/>
                    <a:pt x="300" y="1075"/>
                  </a:cubicBezTo>
                  <a:cubicBezTo>
                    <a:pt x="300" y="1084"/>
                    <a:pt x="300" y="1091"/>
                    <a:pt x="292" y="1099"/>
                  </a:cubicBezTo>
                  <a:cubicBezTo>
                    <a:pt x="284" y="1139"/>
                    <a:pt x="276" y="1170"/>
                    <a:pt x="253" y="1186"/>
                  </a:cubicBezTo>
                  <a:cubicBezTo>
                    <a:pt x="229" y="1210"/>
                    <a:pt x="213" y="1226"/>
                    <a:pt x="205" y="1257"/>
                  </a:cubicBezTo>
                  <a:cubicBezTo>
                    <a:pt x="197" y="1273"/>
                    <a:pt x="197" y="1281"/>
                    <a:pt x="181" y="1281"/>
                  </a:cubicBezTo>
                  <a:cubicBezTo>
                    <a:pt x="181" y="1281"/>
                    <a:pt x="181" y="1281"/>
                    <a:pt x="174" y="1281"/>
                  </a:cubicBezTo>
                  <a:lnTo>
                    <a:pt x="174" y="1281"/>
                  </a:lnTo>
                  <a:cubicBezTo>
                    <a:pt x="174" y="1281"/>
                    <a:pt x="174" y="1281"/>
                    <a:pt x="166" y="1281"/>
                  </a:cubicBezTo>
                  <a:cubicBezTo>
                    <a:pt x="166" y="1281"/>
                    <a:pt x="166" y="1281"/>
                    <a:pt x="166" y="1297"/>
                  </a:cubicBezTo>
                  <a:cubicBezTo>
                    <a:pt x="174" y="1337"/>
                    <a:pt x="126" y="1376"/>
                    <a:pt x="110" y="1400"/>
                  </a:cubicBezTo>
                  <a:cubicBezTo>
                    <a:pt x="102" y="1400"/>
                    <a:pt x="102" y="1400"/>
                    <a:pt x="102" y="1400"/>
                  </a:cubicBezTo>
                  <a:cubicBezTo>
                    <a:pt x="79" y="1431"/>
                    <a:pt x="63" y="1463"/>
                    <a:pt x="55" y="1502"/>
                  </a:cubicBezTo>
                  <a:cubicBezTo>
                    <a:pt x="55" y="1526"/>
                    <a:pt x="63" y="1550"/>
                    <a:pt x="71" y="1566"/>
                  </a:cubicBezTo>
                  <a:cubicBezTo>
                    <a:pt x="79" y="1589"/>
                    <a:pt x="79" y="1605"/>
                    <a:pt x="63" y="1621"/>
                  </a:cubicBezTo>
                  <a:cubicBezTo>
                    <a:pt x="39" y="1645"/>
                    <a:pt x="23" y="1676"/>
                    <a:pt x="23" y="1700"/>
                  </a:cubicBezTo>
                  <a:cubicBezTo>
                    <a:pt x="23" y="1700"/>
                    <a:pt x="23" y="1708"/>
                    <a:pt x="23" y="1724"/>
                  </a:cubicBezTo>
                  <a:cubicBezTo>
                    <a:pt x="15" y="1763"/>
                    <a:pt x="8" y="1842"/>
                    <a:pt x="39" y="1890"/>
                  </a:cubicBezTo>
                  <a:cubicBezTo>
                    <a:pt x="47" y="1906"/>
                    <a:pt x="55" y="1914"/>
                    <a:pt x="55" y="1921"/>
                  </a:cubicBezTo>
                  <a:close/>
                </a:path>
              </a:pathLst>
            </a:custGeom>
            <a:solidFill>
              <a:schemeClr val="accent6"/>
            </a:solidFill>
            <a:ln>
              <a:solidFill>
                <a:schemeClr val="bg2"/>
              </a:solidFill>
            </a:ln>
            <a:effectLst/>
          </p:spPr>
          <p:txBody>
            <a:bodyPr wrap="none" anchor="ctr"/>
            <a:lstStyle/>
            <a:p>
              <a:endParaRPr lang="en-US"/>
            </a:p>
          </p:txBody>
        </p:sp>
        <p:sp>
          <p:nvSpPr>
            <p:cNvPr id="61" name="Freeform 221"/>
            <p:cNvSpPr>
              <a:spLocks noChangeArrowheads="1"/>
            </p:cNvSpPr>
            <p:nvPr/>
          </p:nvSpPr>
          <p:spPr bwMode="auto">
            <a:xfrm>
              <a:off x="7593649" y="3120785"/>
              <a:ext cx="1289534" cy="955554"/>
            </a:xfrm>
            <a:custGeom>
              <a:avLst/>
              <a:gdLst>
                <a:gd name="T0" fmla="*/ 2332 w 2451"/>
                <a:gd name="T1" fmla="*/ 1020 h 1819"/>
                <a:gd name="T2" fmla="*/ 656 w 2451"/>
                <a:gd name="T3" fmla="*/ 0 h 1819"/>
                <a:gd name="T4" fmla="*/ 719 w 2451"/>
                <a:gd name="T5" fmla="*/ 95 h 1819"/>
                <a:gd name="T6" fmla="*/ 767 w 2451"/>
                <a:gd name="T7" fmla="*/ 174 h 1819"/>
                <a:gd name="T8" fmla="*/ 743 w 2451"/>
                <a:gd name="T9" fmla="*/ 261 h 1819"/>
                <a:gd name="T10" fmla="*/ 703 w 2451"/>
                <a:gd name="T11" fmla="*/ 293 h 1819"/>
                <a:gd name="T12" fmla="*/ 759 w 2451"/>
                <a:gd name="T13" fmla="*/ 364 h 1819"/>
                <a:gd name="T14" fmla="*/ 759 w 2451"/>
                <a:gd name="T15" fmla="*/ 458 h 1819"/>
                <a:gd name="T16" fmla="*/ 727 w 2451"/>
                <a:gd name="T17" fmla="*/ 553 h 1819"/>
                <a:gd name="T18" fmla="*/ 672 w 2451"/>
                <a:gd name="T19" fmla="*/ 648 h 1819"/>
                <a:gd name="T20" fmla="*/ 664 w 2451"/>
                <a:gd name="T21" fmla="*/ 743 h 1819"/>
                <a:gd name="T22" fmla="*/ 577 w 2451"/>
                <a:gd name="T23" fmla="*/ 830 h 1819"/>
                <a:gd name="T24" fmla="*/ 443 w 2451"/>
                <a:gd name="T25" fmla="*/ 814 h 1819"/>
                <a:gd name="T26" fmla="*/ 506 w 2451"/>
                <a:gd name="T27" fmla="*/ 751 h 1819"/>
                <a:gd name="T28" fmla="*/ 529 w 2451"/>
                <a:gd name="T29" fmla="*/ 767 h 1819"/>
                <a:gd name="T30" fmla="*/ 569 w 2451"/>
                <a:gd name="T31" fmla="*/ 791 h 1819"/>
                <a:gd name="T32" fmla="*/ 616 w 2451"/>
                <a:gd name="T33" fmla="*/ 664 h 1819"/>
                <a:gd name="T34" fmla="*/ 624 w 2451"/>
                <a:gd name="T35" fmla="*/ 593 h 1819"/>
                <a:gd name="T36" fmla="*/ 640 w 2451"/>
                <a:gd name="T37" fmla="*/ 522 h 1819"/>
                <a:gd name="T38" fmla="*/ 616 w 2451"/>
                <a:gd name="T39" fmla="*/ 427 h 1819"/>
                <a:gd name="T40" fmla="*/ 545 w 2451"/>
                <a:gd name="T41" fmla="*/ 387 h 1819"/>
                <a:gd name="T42" fmla="*/ 419 w 2451"/>
                <a:gd name="T43" fmla="*/ 324 h 1819"/>
                <a:gd name="T44" fmla="*/ 71 w 2451"/>
                <a:gd name="T45" fmla="*/ 127 h 1819"/>
                <a:gd name="T46" fmla="*/ 23 w 2451"/>
                <a:gd name="T47" fmla="*/ 277 h 1819"/>
                <a:gd name="T48" fmla="*/ 63 w 2451"/>
                <a:gd name="T49" fmla="*/ 451 h 1819"/>
                <a:gd name="T50" fmla="*/ 79 w 2451"/>
                <a:gd name="T51" fmla="*/ 648 h 1819"/>
                <a:gd name="T52" fmla="*/ 47 w 2451"/>
                <a:gd name="T53" fmla="*/ 775 h 1819"/>
                <a:gd name="T54" fmla="*/ 110 w 2451"/>
                <a:gd name="T55" fmla="*/ 798 h 1819"/>
                <a:gd name="T56" fmla="*/ 94 w 2451"/>
                <a:gd name="T57" fmla="*/ 846 h 1819"/>
                <a:gd name="T58" fmla="*/ 55 w 2451"/>
                <a:gd name="T59" fmla="*/ 885 h 1819"/>
                <a:gd name="T60" fmla="*/ 110 w 2451"/>
                <a:gd name="T61" fmla="*/ 941 h 1819"/>
                <a:gd name="T62" fmla="*/ 71 w 2451"/>
                <a:gd name="T63" fmla="*/ 964 h 1819"/>
                <a:gd name="T64" fmla="*/ 47 w 2451"/>
                <a:gd name="T65" fmla="*/ 1035 h 1819"/>
                <a:gd name="T66" fmla="*/ 23 w 2451"/>
                <a:gd name="T67" fmla="*/ 1012 h 1819"/>
                <a:gd name="T68" fmla="*/ 8 w 2451"/>
                <a:gd name="T69" fmla="*/ 1028 h 1819"/>
                <a:gd name="T70" fmla="*/ 23 w 2451"/>
                <a:gd name="T71" fmla="*/ 1138 h 1819"/>
                <a:gd name="T72" fmla="*/ 158 w 2451"/>
                <a:gd name="T73" fmla="*/ 1225 h 1819"/>
                <a:gd name="T74" fmla="*/ 300 w 2451"/>
                <a:gd name="T75" fmla="*/ 1328 h 1819"/>
                <a:gd name="T76" fmla="*/ 292 w 2451"/>
                <a:gd name="T77" fmla="*/ 1557 h 1819"/>
                <a:gd name="T78" fmla="*/ 521 w 2451"/>
                <a:gd name="T79" fmla="*/ 1605 h 1819"/>
                <a:gd name="T80" fmla="*/ 696 w 2451"/>
                <a:gd name="T81" fmla="*/ 1597 h 1819"/>
                <a:gd name="T82" fmla="*/ 790 w 2451"/>
                <a:gd name="T83" fmla="*/ 1660 h 1819"/>
                <a:gd name="T84" fmla="*/ 956 w 2451"/>
                <a:gd name="T85" fmla="*/ 1660 h 1819"/>
                <a:gd name="T86" fmla="*/ 1154 w 2451"/>
                <a:gd name="T87" fmla="*/ 1692 h 1819"/>
                <a:gd name="T88" fmla="*/ 1351 w 2451"/>
                <a:gd name="T89" fmla="*/ 1676 h 1819"/>
                <a:gd name="T90" fmla="*/ 1549 w 2451"/>
                <a:gd name="T91" fmla="*/ 1676 h 1819"/>
                <a:gd name="T92" fmla="*/ 2205 w 2451"/>
                <a:gd name="T93" fmla="*/ 1810 h 1819"/>
                <a:gd name="T94" fmla="*/ 2213 w 2451"/>
                <a:gd name="T95" fmla="*/ 1763 h 1819"/>
                <a:gd name="T96" fmla="*/ 2229 w 2451"/>
                <a:gd name="T97" fmla="*/ 148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1" h="1819">
                  <a:moveTo>
                    <a:pt x="2332" y="1020"/>
                  </a:moveTo>
                  <a:lnTo>
                    <a:pt x="2332" y="1020"/>
                  </a:lnTo>
                  <a:cubicBezTo>
                    <a:pt x="2340" y="996"/>
                    <a:pt x="2427" y="538"/>
                    <a:pt x="2450" y="427"/>
                  </a:cubicBezTo>
                  <a:cubicBezTo>
                    <a:pt x="1351" y="198"/>
                    <a:pt x="656" y="0"/>
                    <a:pt x="656" y="0"/>
                  </a:cubicBezTo>
                  <a:cubicBezTo>
                    <a:pt x="672" y="8"/>
                    <a:pt x="687" y="0"/>
                    <a:pt x="696" y="24"/>
                  </a:cubicBezTo>
                  <a:cubicBezTo>
                    <a:pt x="703" y="40"/>
                    <a:pt x="696" y="71"/>
                    <a:pt x="719" y="95"/>
                  </a:cubicBezTo>
                  <a:cubicBezTo>
                    <a:pt x="735" y="111"/>
                    <a:pt x="751" y="111"/>
                    <a:pt x="759" y="127"/>
                  </a:cubicBezTo>
                  <a:cubicBezTo>
                    <a:pt x="767" y="142"/>
                    <a:pt x="774" y="150"/>
                    <a:pt x="767" y="174"/>
                  </a:cubicBezTo>
                  <a:cubicBezTo>
                    <a:pt x="767" y="206"/>
                    <a:pt x="759" y="221"/>
                    <a:pt x="751" y="229"/>
                  </a:cubicBezTo>
                  <a:cubicBezTo>
                    <a:pt x="743" y="237"/>
                    <a:pt x="735" y="245"/>
                    <a:pt x="743" y="261"/>
                  </a:cubicBezTo>
                  <a:cubicBezTo>
                    <a:pt x="743" y="277"/>
                    <a:pt x="743" y="277"/>
                    <a:pt x="727" y="277"/>
                  </a:cubicBezTo>
                  <a:cubicBezTo>
                    <a:pt x="703" y="277"/>
                    <a:pt x="687" y="269"/>
                    <a:pt x="703" y="293"/>
                  </a:cubicBezTo>
                  <a:cubicBezTo>
                    <a:pt x="727" y="308"/>
                    <a:pt x="727" y="316"/>
                    <a:pt x="735" y="332"/>
                  </a:cubicBezTo>
                  <a:cubicBezTo>
                    <a:pt x="743" y="340"/>
                    <a:pt x="767" y="340"/>
                    <a:pt x="759" y="364"/>
                  </a:cubicBezTo>
                  <a:cubicBezTo>
                    <a:pt x="751" y="387"/>
                    <a:pt x="735" y="380"/>
                    <a:pt x="743" y="403"/>
                  </a:cubicBezTo>
                  <a:cubicBezTo>
                    <a:pt x="743" y="427"/>
                    <a:pt x="751" y="443"/>
                    <a:pt x="759" y="458"/>
                  </a:cubicBezTo>
                  <a:cubicBezTo>
                    <a:pt x="767" y="466"/>
                    <a:pt x="767" y="498"/>
                    <a:pt x="759" y="514"/>
                  </a:cubicBezTo>
                  <a:cubicBezTo>
                    <a:pt x="751" y="538"/>
                    <a:pt x="743" y="545"/>
                    <a:pt x="727" y="553"/>
                  </a:cubicBezTo>
                  <a:cubicBezTo>
                    <a:pt x="711" y="569"/>
                    <a:pt x="703" y="585"/>
                    <a:pt x="687" y="601"/>
                  </a:cubicBezTo>
                  <a:cubicBezTo>
                    <a:pt x="672" y="617"/>
                    <a:pt x="664" y="624"/>
                    <a:pt x="672" y="648"/>
                  </a:cubicBezTo>
                  <a:cubicBezTo>
                    <a:pt x="680" y="672"/>
                    <a:pt x="680" y="680"/>
                    <a:pt x="672" y="696"/>
                  </a:cubicBezTo>
                  <a:cubicBezTo>
                    <a:pt x="664" y="711"/>
                    <a:pt x="664" y="719"/>
                    <a:pt x="664" y="743"/>
                  </a:cubicBezTo>
                  <a:cubicBezTo>
                    <a:pt x="656" y="767"/>
                    <a:pt x="656" y="767"/>
                    <a:pt x="640" y="791"/>
                  </a:cubicBezTo>
                  <a:cubicBezTo>
                    <a:pt x="616" y="814"/>
                    <a:pt x="624" y="814"/>
                    <a:pt x="577" y="830"/>
                  </a:cubicBezTo>
                  <a:cubicBezTo>
                    <a:pt x="537" y="846"/>
                    <a:pt x="553" y="870"/>
                    <a:pt x="506" y="854"/>
                  </a:cubicBezTo>
                  <a:cubicBezTo>
                    <a:pt x="458" y="838"/>
                    <a:pt x="427" y="838"/>
                    <a:pt x="443" y="814"/>
                  </a:cubicBezTo>
                  <a:cubicBezTo>
                    <a:pt x="450" y="791"/>
                    <a:pt x="474" y="783"/>
                    <a:pt x="482" y="759"/>
                  </a:cubicBezTo>
                  <a:cubicBezTo>
                    <a:pt x="498" y="735"/>
                    <a:pt x="506" y="727"/>
                    <a:pt x="506" y="751"/>
                  </a:cubicBezTo>
                  <a:cubicBezTo>
                    <a:pt x="506" y="775"/>
                    <a:pt x="482" y="798"/>
                    <a:pt x="506" y="798"/>
                  </a:cubicBezTo>
                  <a:cubicBezTo>
                    <a:pt x="529" y="798"/>
                    <a:pt x="514" y="783"/>
                    <a:pt x="529" y="767"/>
                  </a:cubicBezTo>
                  <a:cubicBezTo>
                    <a:pt x="545" y="759"/>
                    <a:pt x="537" y="735"/>
                    <a:pt x="553" y="759"/>
                  </a:cubicBezTo>
                  <a:cubicBezTo>
                    <a:pt x="561" y="775"/>
                    <a:pt x="545" y="783"/>
                    <a:pt x="569" y="791"/>
                  </a:cubicBezTo>
                  <a:cubicBezTo>
                    <a:pt x="593" y="791"/>
                    <a:pt x="608" y="759"/>
                    <a:pt x="616" y="735"/>
                  </a:cubicBezTo>
                  <a:cubicBezTo>
                    <a:pt x="616" y="704"/>
                    <a:pt x="632" y="672"/>
                    <a:pt x="616" y="664"/>
                  </a:cubicBezTo>
                  <a:cubicBezTo>
                    <a:pt x="593" y="664"/>
                    <a:pt x="577" y="656"/>
                    <a:pt x="593" y="640"/>
                  </a:cubicBezTo>
                  <a:cubicBezTo>
                    <a:pt x="616" y="624"/>
                    <a:pt x="608" y="609"/>
                    <a:pt x="624" y="593"/>
                  </a:cubicBezTo>
                  <a:cubicBezTo>
                    <a:pt x="632" y="577"/>
                    <a:pt x="664" y="585"/>
                    <a:pt x="664" y="569"/>
                  </a:cubicBezTo>
                  <a:cubicBezTo>
                    <a:pt x="664" y="545"/>
                    <a:pt x="656" y="522"/>
                    <a:pt x="640" y="522"/>
                  </a:cubicBezTo>
                  <a:cubicBezTo>
                    <a:pt x="624" y="522"/>
                    <a:pt x="624" y="530"/>
                    <a:pt x="624" y="498"/>
                  </a:cubicBezTo>
                  <a:cubicBezTo>
                    <a:pt x="616" y="466"/>
                    <a:pt x="624" y="451"/>
                    <a:pt x="616" y="427"/>
                  </a:cubicBezTo>
                  <a:cubicBezTo>
                    <a:pt x="608" y="395"/>
                    <a:pt x="593" y="380"/>
                    <a:pt x="585" y="395"/>
                  </a:cubicBezTo>
                  <a:cubicBezTo>
                    <a:pt x="569" y="411"/>
                    <a:pt x="561" y="411"/>
                    <a:pt x="545" y="387"/>
                  </a:cubicBezTo>
                  <a:cubicBezTo>
                    <a:pt x="537" y="364"/>
                    <a:pt x="521" y="348"/>
                    <a:pt x="498" y="348"/>
                  </a:cubicBezTo>
                  <a:cubicBezTo>
                    <a:pt x="474" y="348"/>
                    <a:pt x="474" y="348"/>
                    <a:pt x="419" y="324"/>
                  </a:cubicBezTo>
                  <a:cubicBezTo>
                    <a:pt x="363" y="300"/>
                    <a:pt x="174" y="269"/>
                    <a:pt x="87" y="134"/>
                  </a:cubicBezTo>
                  <a:cubicBezTo>
                    <a:pt x="87" y="134"/>
                    <a:pt x="71" y="111"/>
                    <a:pt x="71" y="127"/>
                  </a:cubicBezTo>
                  <a:cubicBezTo>
                    <a:pt x="71" y="150"/>
                    <a:pt x="79" y="142"/>
                    <a:pt x="71" y="158"/>
                  </a:cubicBezTo>
                  <a:cubicBezTo>
                    <a:pt x="63" y="174"/>
                    <a:pt x="16" y="229"/>
                    <a:pt x="23" y="277"/>
                  </a:cubicBezTo>
                  <a:cubicBezTo>
                    <a:pt x="31" y="316"/>
                    <a:pt x="55" y="332"/>
                    <a:pt x="63" y="371"/>
                  </a:cubicBezTo>
                  <a:cubicBezTo>
                    <a:pt x="71" y="411"/>
                    <a:pt x="71" y="411"/>
                    <a:pt x="63" y="451"/>
                  </a:cubicBezTo>
                  <a:cubicBezTo>
                    <a:pt x="55" y="498"/>
                    <a:pt x="63" y="561"/>
                    <a:pt x="71" y="601"/>
                  </a:cubicBezTo>
                  <a:cubicBezTo>
                    <a:pt x="79" y="640"/>
                    <a:pt x="87" y="609"/>
                    <a:pt x="79" y="648"/>
                  </a:cubicBezTo>
                  <a:cubicBezTo>
                    <a:pt x="71" y="680"/>
                    <a:pt x="71" y="704"/>
                    <a:pt x="63" y="727"/>
                  </a:cubicBezTo>
                  <a:cubicBezTo>
                    <a:pt x="55" y="751"/>
                    <a:pt x="39" y="759"/>
                    <a:pt x="47" y="775"/>
                  </a:cubicBezTo>
                  <a:cubicBezTo>
                    <a:pt x="63" y="798"/>
                    <a:pt x="63" y="775"/>
                    <a:pt x="79" y="775"/>
                  </a:cubicBezTo>
                  <a:cubicBezTo>
                    <a:pt x="87" y="783"/>
                    <a:pt x="103" y="791"/>
                    <a:pt x="110" y="798"/>
                  </a:cubicBezTo>
                  <a:cubicBezTo>
                    <a:pt x="126" y="814"/>
                    <a:pt x="142" y="814"/>
                    <a:pt x="134" y="822"/>
                  </a:cubicBezTo>
                  <a:cubicBezTo>
                    <a:pt x="118" y="830"/>
                    <a:pt x="126" y="846"/>
                    <a:pt x="94" y="846"/>
                  </a:cubicBezTo>
                  <a:cubicBezTo>
                    <a:pt x="71" y="846"/>
                    <a:pt x="55" y="814"/>
                    <a:pt x="55" y="822"/>
                  </a:cubicBezTo>
                  <a:cubicBezTo>
                    <a:pt x="55" y="838"/>
                    <a:pt x="47" y="854"/>
                    <a:pt x="55" y="885"/>
                  </a:cubicBezTo>
                  <a:cubicBezTo>
                    <a:pt x="55" y="917"/>
                    <a:pt x="23" y="933"/>
                    <a:pt x="63" y="941"/>
                  </a:cubicBezTo>
                  <a:cubicBezTo>
                    <a:pt x="103" y="941"/>
                    <a:pt x="103" y="925"/>
                    <a:pt x="110" y="941"/>
                  </a:cubicBezTo>
                  <a:cubicBezTo>
                    <a:pt x="126" y="949"/>
                    <a:pt x="126" y="957"/>
                    <a:pt x="110" y="957"/>
                  </a:cubicBezTo>
                  <a:cubicBezTo>
                    <a:pt x="94" y="957"/>
                    <a:pt x="71" y="949"/>
                    <a:pt x="71" y="964"/>
                  </a:cubicBezTo>
                  <a:cubicBezTo>
                    <a:pt x="63" y="980"/>
                    <a:pt x="63" y="988"/>
                    <a:pt x="63" y="1004"/>
                  </a:cubicBezTo>
                  <a:cubicBezTo>
                    <a:pt x="71" y="1020"/>
                    <a:pt x="55" y="1020"/>
                    <a:pt x="47" y="1035"/>
                  </a:cubicBezTo>
                  <a:cubicBezTo>
                    <a:pt x="39" y="1059"/>
                    <a:pt x="47" y="1091"/>
                    <a:pt x="31" y="1067"/>
                  </a:cubicBezTo>
                  <a:cubicBezTo>
                    <a:pt x="23" y="1044"/>
                    <a:pt x="16" y="1044"/>
                    <a:pt x="23" y="1012"/>
                  </a:cubicBezTo>
                  <a:cubicBezTo>
                    <a:pt x="31" y="972"/>
                    <a:pt x="39" y="957"/>
                    <a:pt x="23" y="972"/>
                  </a:cubicBezTo>
                  <a:cubicBezTo>
                    <a:pt x="8" y="988"/>
                    <a:pt x="0" y="1004"/>
                    <a:pt x="8" y="1028"/>
                  </a:cubicBezTo>
                  <a:cubicBezTo>
                    <a:pt x="16" y="1051"/>
                    <a:pt x="8" y="1083"/>
                    <a:pt x="16" y="1107"/>
                  </a:cubicBezTo>
                  <a:cubicBezTo>
                    <a:pt x="23" y="1123"/>
                    <a:pt x="23" y="1130"/>
                    <a:pt x="23" y="1138"/>
                  </a:cubicBezTo>
                  <a:cubicBezTo>
                    <a:pt x="63" y="1154"/>
                    <a:pt x="110" y="1170"/>
                    <a:pt x="126" y="1178"/>
                  </a:cubicBezTo>
                  <a:cubicBezTo>
                    <a:pt x="158" y="1186"/>
                    <a:pt x="150" y="1186"/>
                    <a:pt x="158" y="1225"/>
                  </a:cubicBezTo>
                  <a:cubicBezTo>
                    <a:pt x="166" y="1265"/>
                    <a:pt x="181" y="1241"/>
                    <a:pt x="213" y="1241"/>
                  </a:cubicBezTo>
                  <a:cubicBezTo>
                    <a:pt x="253" y="1241"/>
                    <a:pt x="276" y="1281"/>
                    <a:pt x="300" y="1328"/>
                  </a:cubicBezTo>
                  <a:cubicBezTo>
                    <a:pt x="332" y="1368"/>
                    <a:pt x="284" y="1447"/>
                    <a:pt x="284" y="1486"/>
                  </a:cubicBezTo>
                  <a:cubicBezTo>
                    <a:pt x="276" y="1518"/>
                    <a:pt x="276" y="1541"/>
                    <a:pt x="292" y="1557"/>
                  </a:cubicBezTo>
                  <a:cubicBezTo>
                    <a:pt x="308" y="1565"/>
                    <a:pt x="363" y="1565"/>
                    <a:pt x="395" y="1589"/>
                  </a:cubicBezTo>
                  <a:cubicBezTo>
                    <a:pt x="419" y="1613"/>
                    <a:pt x="482" y="1613"/>
                    <a:pt x="521" y="1605"/>
                  </a:cubicBezTo>
                  <a:cubicBezTo>
                    <a:pt x="561" y="1589"/>
                    <a:pt x="569" y="1565"/>
                    <a:pt x="608" y="1589"/>
                  </a:cubicBezTo>
                  <a:cubicBezTo>
                    <a:pt x="648" y="1605"/>
                    <a:pt x="656" y="1597"/>
                    <a:pt x="696" y="1597"/>
                  </a:cubicBezTo>
                  <a:cubicBezTo>
                    <a:pt x="727" y="1597"/>
                    <a:pt x="735" y="1605"/>
                    <a:pt x="751" y="1628"/>
                  </a:cubicBezTo>
                  <a:cubicBezTo>
                    <a:pt x="774" y="1652"/>
                    <a:pt x="774" y="1660"/>
                    <a:pt x="790" y="1660"/>
                  </a:cubicBezTo>
                  <a:cubicBezTo>
                    <a:pt x="806" y="1660"/>
                    <a:pt x="854" y="1652"/>
                    <a:pt x="869" y="1676"/>
                  </a:cubicBezTo>
                  <a:cubicBezTo>
                    <a:pt x="885" y="1692"/>
                    <a:pt x="940" y="1668"/>
                    <a:pt x="956" y="1660"/>
                  </a:cubicBezTo>
                  <a:cubicBezTo>
                    <a:pt x="972" y="1644"/>
                    <a:pt x="1020" y="1660"/>
                    <a:pt x="1043" y="1692"/>
                  </a:cubicBezTo>
                  <a:cubicBezTo>
                    <a:pt x="1067" y="1723"/>
                    <a:pt x="1138" y="1708"/>
                    <a:pt x="1154" y="1692"/>
                  </a:cubicBezTo>
                  <a:cubicBezTo>
                    <a:pt x="1170" y="1684"/>
                    <a:pt x="1233" y="1684"/>
                    <a:pt x="1304" y="1692"/>
                  </a:cubicBezTo>
                  <a:cubicBezTo>
                    <a:pt x="1383" y="1692"/>
                    <a:pt x="1336" y="1684"/>
                    <a:pt x="1351" y="1676"/>
                  </a:cubicBezTo>
                  <a:cubicBezTo>
                    <a:pt x="1367" y="1660"/>
                    <a:pt x="1407" y="1676"/>
                    <a:pt x="1438" y="1684"/>
                  </a:cubicBezTo>
                  <a:cubicBezTo>
                    <a:pt x="1462" y="1692"/>
                    <a:pt x="1526" y="1692"/>
                    <a:pt x="1549" y="1676"/>
                  </a:cubicBezTo>
                  <a:cubicBezTo>
                    <a:pt x="1573" y="1668"/>
                    <a:pt x="1731" y="1708"/>
                    <a:pt x="1786" y="1739"/>
                  </a:cubicBezTo>
                  <a:cubicBezTo>
                    <a:pt x="1842" y="1763"/>
                    <a:pt x="2205" y="1810"/>
                    <a:pt x="2205" y="1810"/>
                  </a:cubicBezTo>
                  <a:cubicBezTo>
                    <a:pt x="2213" y="1818"/>
                    <a:pt x="2213" y="1818"/>
                    <a:pt x="2213" y="1818"/>
                  </a:cubicBezTo>
                  <a:cubicBezTo>
                    <a:pt x="2213" y="1794"/>
                    <a:pt x="2213" y="1771"/>
                    <a:pt x="2213" y="1763"/>
                  </a:cubicBezTo>
                  <a:cubicBezTo>
                    <a:pt x="2213" y="1739"/>
                    <a:pt x="2237" y="1700"/>
                    <a:pt x="2221" y="1676"/>
                  </a:cubicBezTo>
                  <a:cubicBezTo>
                    <a:pt x="2213" y="1660"/>
                    <a:pt x="2205" y="1518"/>
                    <a:pt x="2229" y="1486"/>
                  </a:cubicBezTo>
                  <a:cubicBezTo>
                    <a:pt x="2245" y="1455"/>
                    <a:pt x="2324" y="1051"/>
                    <a:pt x="2332" y="1020"/>
                  </a:cubicBezTo>
                </a:path>
              </a:pathLst>
            </a:custGeom>
            <a:solidFill>
              <a:schemeClr val="accent6"/>
            </a:solidFill>
            <a:ln>
              <a:solidFill>
                <a:schemeClr val="bg2"/>
              </a:solidFill>
            </a:ln>
            <a:effectLst/>
          </p:spPr>
          <p:txBody>
            <a:bodyPr wrap="none" anchor="ctr"/>
            <a:lstStyle/>
            <a:p>
              <a:endParaRPr lang="en-US"/>
            </a:p>
          </p:txBody>
        </p:sp>
        <p:sp>
          <p:nvSpPr>
            <p:cNvPr id="62" name="Freeform 222"/>
            <p:cNvSpPr>
              <a:spLocks noChangeArrowheads="1"/>
            </p:cNvSpPr>
            <p:nvPr/>
          </p:nvSpPr>
          <p:spPr bwMode="auto">
            <a:xfrm>
              <a:off x="7593649" y="3116146"/>
              <a:ext cx="1294173" cy="960193"/>
            </a:xfrm>
            <a:custGeom>
              <a:avLst/>
              <a:gdLst>
                <a:gd name="T0" fmla="*/ 1486 w 2459"/>
                <a:gd name="T1" fmla="*/ 1700 h 1827"/>
                <a:gd name="T2" fmla="*/ 1304 w 2459"/>
                <a:gd name="T3" fmla="*/ 1700 h 1827"/>
                <a:gd name="T4" fmla="*/ 893 w 2459"/>
                <a:gd name="T5" fmla="*/ 1692 h 1827"/>
                <a:gd name="T6" fmla="*/ 696 w 2459"/>
                <a:gd name="T7" fmla="*/ 1605 h 1827"/>
                <a:gd name="T8" fmla="*/ 466 w 2459"/>
                <a:gd name="T9" fmla="*/ 1621 h 1827"/>
                <a:gd name="T10" fmla="*/ 292 w 2459"/>
                <a:gd name="T11" fmla="*/ 1320 h 1827"/>
                <a:gd name="T12" fmla="*/ 23 w 2459"/>
                <a:gd name="T13" fmla="*/ 1146 h 1827"/>
                <a:gd name="T14" fmla="*/ 23 w 2459"/>
                <a:gd name="T15" fmla="*/ 972 h 1827"/>
                <a:gd name="T16" fmla="*/ 39 w 2459"/>
                <a:gd name="T17" fmla="*/ 1075 h 1827"/>
                <a:gd name="T18" fmla="*/ 87 w 2459"/>
                <a:gd name="T19" fmla="*/ 957 h 1827"/>
                <a:gd name="T20" fmla="*/ 39 w 2459"/>
                <a:gd name="T21" fmla="*/ 941 h 1827"/>
                <a:gd name="T22" fmla="*/ 94 w 2459"/>
                <a:gd name="T23" fmla="*/ 846 h 1827"/>
                <a:gd name="T24" fmla="*/ 79 w 2459"/>
                <a:gd name="T25" fmla="*/ 791 h 1827"/>
                <a:gd name="T26" fmla="*/ 71 w 2459"/>
                <a:gd name="T27" fmla="*/ 656 h 1827"/>
                <a:gd name="T28" fmla="*/ 63 w 2459"/>
                <a:gd name="T29" fmla="*/ 379 h 1827"/>
                <a:gd name="T30" fmla="*/ 71 w 2459"/>
                <a:gd name="T31" fmla="*/ 126 h 1827"/>
                <a:gd name="T32" fmla="*/ 553 w 2459"/>
                <a:gd name="T33" fmla="*/ 395 h 1827"/>
                <a:gd name="T34" fmla="*/ 632 w 2459"/>
                <a:gd name="T35" fmla="*/ 522 h 1827"/>
                <a:gd name="T36" fmla="*/ 616 w 2459"/>
                <a:gd name="T37" fmla="*/ 625 h 1827"/>
                <a:gd name="T38" fmla="*/ 545 w 2459"/>
                <a:gd name="T39" fmla="*/ 783 h 1827"/>
                <a:gd name="T40" fmla="*/ 498 w 2459"/>
                <a:gd name="T41" fmla="*/ 806 h 1827"/>
                <a:gd name="T42" fmla="*/ 443 w 2459"/>
                <a:gd name="T43" fmla="*/ 830 h 1827"/>
                <a:gd name="T44" fmla="*/ 632 w 2459"/>
                <a:gd name="T45" fmla="*/ 791 h 1827"/>
                <a:gd name="T46" fmla="*/ 687 w 2459"/>
                <a:gd name="T47" fmla="*/ 609 h 1827"/>
                <a:gd name="T48" fmla="*/ 743 w 2459"/>
                <a:gd name="T49" fmla="*/ 388 h 1827"/>
                <a:gd name="T50" fmla="*/ 719 w 2459"/>
                <a:gd name="T51" fmla="*/ 277 h 1827"/>
                <a:gd name="T52" fmla="*/ 767 w 2459"/>
                <a:gd name="T53" fmla="*/ 182 h 1827"/>
                <a:gd name="T54" fmla="*/ 672 w 2459"/>
                <a:gd name="T55" fmla="*/ 16 h 1827"/>
                <a:gd name="T56" fmla="*/ 2340 w 2459"/>
                <a:gd name="T57" fmla="*/ 1028 h 1827"/>
                <a:gd name="T58" fmla="*/ 1557 w 2459"/>
                <a:gd name="T59" fmla="*/ 1684 h 1827"/>
                <a:gd name="T60" fmla="*/ 2221 w 2459"/>
                <a:gd name="T61" fmla="*/ 1684 h 1827"/>
                <a:gd name="T62" fmla="*/ 703 w 2459"/>
                <a:gd name="T63" fmla="*/ 55 h 1827"/>
                <a:gd name="T64" fmla="*/ 743 w 2459"/>
                <a:gd name="T65" fmla="*/ 269 h 1827"/>
                <a:gd name="T66" fmla="*/ 703 w 2459"/>
                <a:gd name="T67" fmla="*/ 293 h 1827"/>
                <a:gd name="T68" fmla="*/ 767 w 2459"/>
                <a:gd name="T69" fmla="*/ 459 h 1827"/>
                <a:gd name="T70" fmla="*/ 680 w 2459"/>
                <a:gd name="T71" fmla="*/ 656 h 1827"/>
                <a:gd name="T72" fmla="*/ 577 w 2459"/>
                <a:gd name="T73" fmla="*/ 846 h 1827"/>
                <a:gd name="T74" fmla="*/ 482 w 2459"/>
                <a:gd name="T75" fmla="*/ 767 h 1827"/>
                <a:gd name="T76" fmla="*/ 529 w 2459"/>
                <a:gd name="T77" fmla="*/ 775 h 1827"/>
                <a:gd name="T78" fmla="*/ 616 w 2459"/>
                <a:gd name="T79" fmla="*/ 712 h 1827"/>
                <a:gd name="T80" fmla="*/ 656 w 2459"/>
                <a:gd name="T81" fmla="*/ 577 h 1827"/>
                <a:gd name="T82" fmla="*/ 616 w 2459"/>
                <a:gd name="T83" fmla="*/ 435 h 1827"/>
                <a:gd name="T84" fmla="*/ 419 w 2459"/>
                <a:gd name="T85" fmla="*/ 340 h 1827"/>
                <a:gd name="T86" fmla="*/ 63 w 2459"/>
                <a:gd name="T87" fmla="*/ 182 h 1827"/>
                <a:gd name="T88" fmla="*/ 79 w 2459"/>
                <a:gd name="T89" fmla="*/ 609 h 1827"/>
                <a:gd name="T90" fmla="*/ 55 w 2459"/>
                <a:gd name="T91" fmla="*/ 783 h 1827"/>
                <a:gd name="T92" fmla="*/ 126 w 2459"/>
                <a:gd name="T93" fmla="*/ 814 h 1827"/>
                <a:gd name="T94" fmla="*/ 55 w 2459"/>
                <a:gd name="T95" fmla="*/ 838 h 1827"/>
                <a:gd name="T96" fmla="*/ 118 w 2459"/>
                <a:gd name="T97" fmla="*/ 941 h 1827"/>
                <a:gd name="T98" fmla="*/ 63 w 2459"/>
                <a:gd name="T99" fmla="*/ 1036 h 1827"/>
                <a:gd name="T100" fmla="*/ 23 w 2459"/>
                <a:gd name="T101" fmla="*/ 996 h 1827"/>
                <a:gd name="T102" fmla="*/ 31 w 2459"/>
                <a:gd name="T103" fmla="*/ 1138 h 1827"/>
                <a:gd name="T104" fmla="*/ 292 w 2459"/>
                <a:gd name="T105" fmla="*/ 1320 h 1827"/>
                <a:gd name="T106" fmla="*/ 466 w 2459"/>
                <a:gd name="T107" fmla="*/ 1613 h 1827"/>
                <a:gd name="T108" fmla="*/ 696 w 2459"/>
                <a:gd name="T109" fmla="*/ 1597 h 1827"/>
                <a:gd name="T110" fmla="*/ 893 w 2459"/>
                <a:gd name="T111" fmla="*/ 1684 h 1827"/>
                <a:gd name="T112" fmla="*/ 1304 w 2459"/>
                <a:gd name="T113" fmla="*/ 1692 h 1827"/>
                <a:gd name="T114" fmla="*/ 1549 w 2459"/>
                <a:gd name="T115" fmla="*/ 168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9" h="1827">
                  <a:moveTo>
                    <a:pt x="2221" y="1826"/>
                  </a:moveTo>
                  <a:lnTo>
                    <a:pt x="2221" y="1826"/>
                  </a:lnTo>
                  <a:cubicBezTo>
                    <a:pt x="2205" y="1826"/>
                    <a:pt x="2205" y="1826"/>
                    <a:pt x="2205" y="1826"/>
                  </a:cubicBezTo>
                  <a:cubicBezTo>
                    <a:pt x="2190" y="1826"/>
                    <a:pt x="1842" y="1779"/>
                    <a:pt x="1786" y="1747"/>
                  </a:cubicBezTo>
                  <a:cubicBezTo>
                    <a:pt x="1739" y="1723"/>
                    <a:pt x="1604" y="1684"/>
                    <a:pt x="1557" y="1684"/>
                  </a:cubicBezTo>
                  <a:cubicBezTo>
                    <a:pt x="1549" y="1684"/>
                    <a:pt x="1549" y="1692"/>
                    <a:pt x="1549" y="1692"/>
                  </a:cubicBezTo>
                  <a:cubicBezTo>
                    <a:pt x="1533" y="1692"/>
                    <a:pt x="1518" y="1700"/>
                    <a:pt x="1486" y="1700"/>
                  </a:cubicBezTo>
                  <a:cubicBezTo>
                    <a:pt x="1470" y="1700"/>
                    <a:pt x="1446" y="1700"/>
                    <a:pt x="1438" y="1692"/>
                  </a:cubicBezTo>
                  <a:cubicBezTo>
                    <a:pt x="1423" y="1684"/>
                    <a:pt x="1391" y="1676"/>
                    <a:pt x="1375" y="1676"/>
                  </a:cubicBezTo>
                  <a:cubicBezTo>
                    <a:pt x="1359" y="1676"/>
                    <a:pt x="1359" y="1676"/>
                    <a:pt x="1351" y="1684"/>
                  </a:cubicBezTo>
                  <a:cubicBezTo>
                    <a:pt x="1351" y="1684"/>
                    <a:pt x="1351" y="1684"/>
                    <a:pt x="1351" y="1692"/>
                  </a:cubicBezTo>
                  <a:cubicBezTo>
                    <a:pt x="1351" y="1692"/>
                    <a:pt x="1359" y="1700"/>
                    <a:pt x="1351" y="1700"/>
                  </a:cubicBezTo>
                  <a:cubicBezTo>
                    <a:pt x="1351" y="1700"/>
                    <a:pt x="1351" y="1700"/>
                    <a:pt x="1344" y="1700"/>
                  </a:cubicBezTo>
                  <a:cubicBezTo>
                    <a:pt x="1336" y="1700"/>
                    <a:pt x="1320" y="1700"/>
                    <a:pt x="1304" y="1700"/>
                  </a:cubicBezTo>
                  <a:cubicBezTo>
                    <a:pt x="1273" y="1700"/>
                    <a:pt x="1241" y="1700"/>
                    <a:pt x="1217" y="1700"/>
                  </a:cubicBezTo>
                  <a:cubicBezTo>
                    <a:pt x="1178" y="1700"/>
                    <a:pt x="1162" y="1700"/>
                    <a:pt x="1154" y="1708"/>
                  </a:cubicBezTo>
                  <a:cubicBezTo>
                    <a:pt x="1146" y="1716"/>
                    <a:pt x="1114" y="1723"/>
                    <a:pt x="1091" y="1723"/>
                  </a:cubicBezTo>
                  <a:cubicBezTo>
                    <a:pt x="1067" y="1723"/>
                    <a:pt x="1051" y="1716"/>
                    <a:pt x="1043" y="1700"/>
                  </a:cubicBezTo>
                  <a:cubicBezTo>
                    <a:pt x="1020" y="1676"/>
                    <a:pt x="988" y="1668"/>
                    <a:pt x="972" y="1668"/>
                  </a:cubicBezTo>
                  <a:cubicBezTo>
                    <a:pt x="964" y="1668"/>
                    <a:pt x="964" y="1668"/>
                    <a:pt x="956" y="1668"/>
                  </a:cubicBezTo>
                  <a:cubicBezTo>
                    <a:pt x="948" y="1676"/>
                    <a:pt x="917" y="1692"/>
                    <a:pt x="893" y="1692"/>
                  </a:cubicBezTo>
                  <a:cubicBezTo>
                    <a:pt x="877" y="1692"/>
                    <a:pt x="869" y="1684"/>
                    <a:pt x="869" y="1684"/>
                  </a:cubicBezTo>
                  <a:cubicBezTo>
                    <a:pt x="861" y="1676"/>
                    <a:pt x="846" y="1668"/>
                    <a:pt x="822" y="1668"/>
                  </a:cubicBezTo>
                  <a:cubicBezTo>
                    <a:pt x="814" y="1668"/>
                    <a:pt x="798" y="1668"/>
                    <a:pt x="790" y="1676"/>
                  </a:cubicBezTo>
                  <a:cubicBezTo>
                    <a:pt x="774" y="1676"/>
                    <a:pt x="774" y="1668"/>
                    <a:pt x="759" y="1652"/>
                  </a:cubicBezTo>
                  <a:cubicBezTo>
                    <a:pt x="759" y="1644"/>
                    <a:pt x="751" y="1644"/>
                    <a:pt x="751" y="1636"/>
                  </a:cubicBezTo>
                  <a:cubicBezTo>
                    <a:pt x="743" y="1636"/>
                    <a:pt x="743" y="1636"/>
                    <a:pt x="743" y="1636"/>
                  </a:cubicBezTo>
                  <a:cubicBezTo>
                    <a:pt x="727" y="1613"/>
                    <a:pt x="719" y="1605"/>
                    <a:pt x="696" y="1605"/>
                  </a:cubicBezTo>
                  <a:cubicBezTo>
                    <a:pt x="680" y="1605"/>
                    <a:pt x="672" y="1605"/>
                    <a:pt x="664" y="1605"/>
                  </a:cubicBezTo>
                  <a:cubicBezTo>
                    <a:pt x="664" y="1605"/>
                    <a:pt x="656" y="1613"/>
                    <a:pt x="648" y="1613"/>
                  </a:cubicBezTo>
                  <a:cubicBezTo>
                    <a:pt x="632" y="1613"/>
                    <a:pt x="624" y="1605"/>
                    <a:pt x="608" y="1597"/>
                  </a:cubicBezTo>
                  <a:cubicBezTo>
                    <a:pt x="593" y="1597"/>
                    <a:pt x="585" y="1589"/>
                    <a:pt x="577" y="1589"/>
                  </a:cubicBezTo>
                  <a:cubicBezTo>
                    <a:pt x="569" y="1589"/>
                    <a:pt x="561" y="1597"/>
                    <a:pt x="553" y="1597"/>
                  </a:cubicBezTo>
                  <a:cubicBezTo>
                    <a:pt x="545" y="1605"/>
                    <a:pt x="537" y="1605"/>
                    <a:pt x="521" y="1613"/>
                  </a:cubicBezTo>
                  <a:cubicBezTo>
                    <a:pt x="506" y="1621"/>
                    <a:pt x="490" y="1621"/>
                    <a:pt x="466" y="1621"/>
                  </a:cubicBezTo>
                  <a:cubicBezTo>
                    <a:pt x="434" y="1621"/>
                    <a:pt x="403" y="1613"/>
                    <a:pt x="387" y="1597"/>
                  </a:cubicBezTo>
                  <a:cubicBezTo>
                    <a:pt x="371" y="1581"/>
                    <a:pt x="348" y="1581"/>
                    <a:pt x="324" y="1573"/>
                  </a:cubicBezTo>
                  <a:cubicBezTo>
                    <a:pt x="308" y="1573"/>
                    <a:pt x="300" y="1573"/>
                    <a:pt x="292" y="1565"/>
                  </a:cubicBezTo>
                  <a:cubicBezTo>
                    <a:pt x="276" y="1549"/>
                    <a:pt x="268" y="1526"/>
                    <a:pt x="276" y="1494"/>
                  </a:cubicBezTo>
                  <a:cubicBezTo>
                    <a:pt x="276" y="1478"/>
                    <a:pt x="284" y="1463"/>
                    <a:pt x="292" y="1455"/>
                  </a:cubicBezTo>
                  <a:cubicBezTo>
                    <a:pt x="300" y="1415"/>
                    <a:pt x="316" y="1368"/>
                    <a:pt x="300" y="1336"/>
                  </a:cubicBezTo>
                  <a:cubicBezTo>
                    <a:pt x="292" y="1328"/>
                    <a:pt x="292" y="1328"/>
                    <a:pt x="292" y="1320"/>
                  </a:cubicBezTo>
                  <a:cubicBezTo>
                    <a:pt x="268" y="1281"/>
                    <a:pt x="245" y="1249"/>
                    <a:pt x="213" y="1249"/>
                  </a:cubicBezTo>
                  <a:cubicBezTo>
                    <a:pt x="205" y="1249"/>
                    <a:pt x="197" y="1257"/>
                    <a:pt x="190" y="1257"/>
                  </a:cubicBezTo>
                  <a:cubicBezTo>
                    <a:pt x="181" y="1257"/>
                    <a:pt x="181" y="1257"/>
                    <a:pt x="174" y="1257"/>
                  </a:cubicBezTo>
                  <a:cubicBezTo>
                    <a:pt x="166" y="1257"/>
                    <a:pt x="158" y="1249"/>
                    <a:pt x="158" y="1233"/>
                  </a:cubicBezTo>
                  <a:cubicBezTo>
                    <a:pt x="158" y="1233"/>
                    <a:pt x="158" y="1225"/>
                    <a:pt x="150" y="1225"/>
                  </a:cubicBezTo>
                  <a:cubicBezTo>
                    <a:pt x="150" y="1194"/>
                    <a:pt x="150" y="1194"/>
                    <a:pt x="126" y="1186"/>
                  </a:cubicBezTo>
                  <a:cubicBezTo>
                    <a:pt x="110" y="1178"/>
                    <a:pt x="63" y="1162"/>
                    <a:pt x="23" y="1146"/>
                  </a:cubicBezTo>
                  <a:lnTo>
                    <a:pt x="23" y="1146"/>
                  </a:lnTo>
                  <a:lnTo>
                    <a:pt x="23" y="1146"/>
                  </a:lnTo>
                  <a:cubicBezTo>
                    <a:pt x="23" y="1138"/>
                    <a:pt x="23" y="1138"/>
                    <a:pt x="16" y="1131"/>
                  </a:cubicBezTo>
                  <a:cubicBezTo>
                    <a:pt x="16" y="1131"/>
                    <a:pt x="16" y="1123"/>
                    <a:pt x="16" y="1115"/>
                  </a:cubicBezTo>
                  <a:cubicBezTo>
                    <a:pt x="8" y="1099"/>
                    <a:pt x="8" y="1083"/>
                    <a:pt x="8" y="1067"/>
                  </a:cubicBezTo>
                  <a:cubicBezTo>
                    <a:pt x="8" y="1059"/>
                    <a:pt x="8" y="1043"/>
                    <a:pt x="8" y="1036"/>
                  </a:cubicBezTo>
                  <a:cubicBezTo>
                    <a:pt x="0" y="1012"/>
                    <a:pt x="8" y="988"/>
                    <a:pt x="23" y="972"/>
                  </a:cubicBezTo>
                  <a:cubicBezTo>
                    <a:pt x="23" y="972"/>
                    <a:pt x="23" y="965"/>
                    <a:pt x="31" y="965"/>
                  </a:cubicBezTo>
                  <a:lnTo>
                    <a:pt x="31" y="972"/>
                  </a:lnTo>
                  <a:cubicBezTo>
                    <a:pt x="39" y="972"/>
                    <a:pt x="31" y="980"/>
                    <a:pt x="31" y="996"/>
                  </a:cubicBezTo>
                  <a:cubicBezTo>
                    <a:pt x="31" y="1004"/>
                    <a:pt x="31" y="1012"/>
                    <a:pt x="23" y="1020"/>
                  </a:cubicBezTo>
                  <a:cubicBezTo>
                    <a:pt x="23" y="1052"/>
                    <a:pt x="23" y="1052"/>
                    <a:pt x="31" y="1067"/>
                  </a:cubicBezTo>
                  <a:cubicBezTo>
                    <a:pt x="39" y="1075"/>
                    <a:pt x="39" y="1075"/>
                    <a:pt x="39" y="1075"/>
                  </a:cubicBezTo>
                  <a:lnTo>
                    <a:pt x="39" y="1075"/>
                  </a:lnTo>
                  <a:cubicBezTo>
                    <a:pt x="39" y="1075"/>
                    <a:pt x="39" y="1075"/>
                    <a:pt x="39" y="1067"/>
                  </a:cubicBezTo>
                  <a:cubicBezTo>
                    <a:pt x="39" y="1059"/>
                    <a:pt x="39" y="1052"/>
                    <a:pt x="39" y="1043"/>
                  </a:cubicBezTo>
                  <a:cubicBezTo>
                    <a:pt x="47" y="1036"/>
                    <a:pt x="47" y="1036"/>
                    <a:pt x="55" y="1028"/>
                  </a:cubicBezTo>
                  <a:cubicBezTo>
                    <a:pt x="63" y="1028"/>
                    <a:pt x="63" y="1020"/>
                    <a:pt x="63" y="1012"/>
                  </a:cubicBezTo>
                  <a:cubicBezTo>
                    <a:pt x="63" y="996"/>
                    <a:pt x="63" y="988"/>
                    <a:pt x="63" y="972"/>
                  </a:cubicBezTo>
                  <a:cubicBezTo>
                    <a:pt x="63" y="965"/>
                    <a:pt x="71" y="957"/>
                    <a:pt x="79" y="957"/>
                  </a:cubicBezTo>
                  <a:lnTo>
                    <a:pt x="87" y="957"/>
                  </a:lnTo>
                  <a:cubicBezTo>
                    <a:pt x="94" y="965"/>
                    <a:pt x="103" y="965"/>
                    <a:pt x="103" y="965"/>
                  </a:cubicBezTo>
                  <a:cubicBezTo>
                    <a:pt x="118" y="957"/>
                    <a:pt x="118" y="957"/>
                    <a:pt x="118" y="957"/>
                  </a:cubicBezTo>
                  <a:cubicBezTo>
                    <a:pt x="118" y="957"/>
                    <a:pt x="118" y="957"/>
                    <a:pt x="110" y="949"/>
                  </a:cubicBezTo>
                  <a:cubicBezTo>
                    <a:pt x="110" y="941"/>
                    <a:pt x="110" y="941"/>
                    <a:pt x="103" y="941"/>
                  </a:cubicBezTo>
                  <a:lnTo>
                    <a:pt x="103" y="949"/>
                  </a:lnTo>
                  <a:cubicBezTo>
                    <a:pt x="94" y="949"/>
                    <a:pt x="79" y="949"/>
                    <a:pt x="63" y="949"/>
                  </a:cubicBezTo>
                  <a:cubicBezTo>
                    <a:pt x="55" y="949"/>
                    <a:pt x="47" y="949"/>
                    <a:pt x="39" y="941"/>
                  </a:cubicBezTo>
                  <a:cubicBezTo>
                    <a:pt x="39" y="933"/>
                    <a:pt x="39" y="933"/>
                    <a:pt x="47" y="925"/>
                  </a:cubicBezTo>
                  <a:cubicBezTo>
                    <a:pt x="47" y="917"/>
                    <a:pt x="47" y="901"/>
                    <a:pt x="47" y="893"/>
                  </a:cubicBezTo>
                  <a:cubicBezTo>
                    <a:pt x="47" y="862"/>
                    <a:pt x="47" y="854"/>
                    <a:pt x="47" y="838"/>
                  </a:cubicBezTo>
                  <a:cubicBezTo>
                    <a:pt x="47" y="830"/>
                    <a:pt x="47" y="830"/>
                    <a:pt x="47" y="830"/>
                  </a:cubicBezTo>
                  <a:cubicBezTo>
                    <a:pt x="55" y="830"/>
                    <a:pt x="55" y="830"/>
                    <a:pt x="55" y="830"/>
                  </a:cubicBezTo>
                  <a:cubicBezTo>
                    <a:pt x="63" y="830"/>
                    <a:pt x="63" y="830"/>
                    <a:pt x="63" y="830"/>
                  </a:cubicBezTo>
                  <a:cubicBezTo>
                    <a:pt x="71" y="838"/>
                    <a:pt x="79" y="846"/>
                    <a:pt x="94" y="846"/>
                  </a:cubicBezTo>
                  <a:cubicBezTo>
                    <a:pt x="110" y="846"/>
                    <a:pt x="110" y="846"/>
                    <a:pt x="118" y="838"/>
                  </a:cubicBezTo>
                  <a:lnTo>
                    <a:pt x="126" y="830"/>
                  </a:lnTo>
                  <a:cubicBezTo>
                    <a:pt x="134" y="830"/>
                    <a:pt x="134" y="830"/>
                    <a:pt x="134" y="830"/>
                  </a:cubicBezTo>
                  <a:cubicBezTo>
                    <a:pt x="134" y="822"/>
                    <a:pt x="126" y="822"/>
                    <a:pt x="126" y="822"/>
                  </a:cubicBezTo>
                  <a:cubicBezTo>
                    <a:pt x="118" y="822"/>
                    <a:pt x="110" y="814"/>
                    <a:pt x="110" y="814"/>
                  </a:cubicBezTo>
                  <a:cubicBezTo>
                    <a:pt x="103" y="806"/>
                    <a:pt x="94" y="799"/>
                    <a:pt x="87" y="791"/>
                  </a:cubicBezTo>
                  <a:cubicBezTo>
                    <a:pt x="79" y="791"/>
                    <a:pt x="79" y="791"/>
                    <a:pt x="79" y="791"/>
                  </a:cubicBezTo>
                  <a:cubicBezTo>
                    <a:pt x="71" y="791"/>
                    <a:pt x="71" y="791"/>
                    <a:pt x="63" y="791"/>
                  </a:cubicBezTo>
                  <a:cubicBezTo>
                    <a:pt x="63" y="791"/>
                    <a:pt x="63" y="799"/>
                    <a:pt x="55" y="799"/>
                  </a:cubicBezTo>
                  <a:lnTo>
                    <a:pt x="47" y="791"/>
                  </a:lnTo>
                  <a:cubicBezTo>
                    <a:pt x="39" y="775"/>
                    <a:pt x="39" y="767"/>
                    <a:pt x="47" y="751"/>
                  </a:cubicBezTo>
                  <a:cubicBezTo>
                    <a:pt x="55" y="751"/>
                    <a:pt x="55" y="743"/>
                    <a:pt x="55" y="735"/>
                  </a:cubicBezTo>
                  <a:cubicBezTo>
                    <a:pt x="63" y="719"/>
                    <a:pt x="63" y="704"/>
                    <a:pt x="63" y="696"/>
                  </a:cubicBezTo>
                  <a:cubicBezTo>
                    <a:pt x="71" y="680"/>
                    <a:pt x="71" y="672"/>
                    <a:pt x="71" y="656"/>
                  </a:cubicBezTo>
                  <a:cubicBezTo>
                    <a:pt x="71" y="648"/>
                    <a:pt x="71" y="648"/>
                    <a:pt x="71" y="648"/>
                  </a:cubicBezTo>
                  <a:cubicBezTo>
                    <a:pt x="79" y="632"/>
                    <a:pt x="79" y="632"/>
                    <a:pt x="79" y="632"/>
                  </a:cubicBezTo>
                  <a:cubicBezTo>
                    <a:pt x="71" y="632"/>
                    <a:pt x="71" y="625"/>
                    <a:pt x="71" y="609"/>
                  </a:cubicBezTo>
                  <a:cubicBezTo>
                    <a:pt x="71" y="601"/>
                    <a:pt x="71" y="601"/>
                    <a:pt x="71" y="601"/>
                  </a:cubicBezTo>
                  <a:cubicBezTo>
                    <a:pt x="63" y="561"/>
                    <a:pt x="55" y="506"/>
                    <a:pt x="63" y="459"/>
                  </a:cubicBezTo>
                  <a:cubicBezTo>
                    <a:pt x="63" y="451"/>
                    <a:pt x="63" y="443"/>
                    <a:pt x="63" y="443"/>
                  </a:cubicBezTo>
                  <a:cubicBezTo>
                    <a:pt x="63" y="411"/>
                    <a:pt x="63" y="411"/>
                    <a:pt x="63" y="379"/>
                  </a:cubicBezTo>
                  <a:cubicBezTo>
                    <a:pt x="55" y="364"/>
                    <a:pt x="47" y="348"/>
                    <a:pt x="39" y="340"/>
                  </a:cubicBezTo>
                  <a:cubicBezTo>
                    <a:pt x="31" y="324"/>
                    <a:pt x="23" y="308"/>
                    <a:pt x="23" y="285"/>
                  </a:cubicBezTo>
                  <a:cubicBezTo>
                    <a:pt x="16" y="245"/>
                    <a:pt x="47" y="198"/>
                    <a:pt x="55" y="174"/>
                  </a:cubicBezTo>
                  <a:cubicBezTo>
                    <a:pt x="63" y="174"/>
                    <a:pt x="63" y="166"/>
                    <a:pt x="63" y="166"/>
                  </a:cubicBezTo>
                  <a:cubicBezTo>
                    <a:pt x="71" y="158"/>
                    <a:pt x="71" y="158"/>
                    <a:pt x="71" y="150"/>
                  </a:cubicBezTo>
                  <a:cubicBezTo>
                    <a:pt x="71" y="150"/>
                    <a:pt x="71" y="150"/>
                    <a:pt x="63" y="135"/>
                  </a:cubicBezTo>
                  <a:lnTo>
                    <a:pt x="71" y="126"/>
                  </a:lnTo>
                  <a:lnTo>
                    <a:pt x="71" y="126"/>
                  </a:lnTo>
                  <a:cubicBezTo>
                    <a:pt x="79" y="126"/>
                    <a:pt x="87" y="135"/>
                    <a:pt x="87" y="135"/>
                  </a:cubicBezTo>
                  <a:cubicBezTo>
                    <a:pt x="158" y="245"/>
                    <a:pt x="300" y="293"/>
                    <a:pt x="379" y="316"/>
                  </a:cubicBezTo>
                  <a:cubicBezTo>
                    <a:pt x="395" y="324"/>
                    <a:pt x="411" y="324"/>
                    <a:pt x="419" y="332"/>
                  </a:cubicBezTo>
                  <a:cubicBezTo>
                    <a:pt x="434" y="332"/>
                    <a:pt x="443" y="340"/>
                    <a:pt x="450" y="340"/>
                  </a:cubicBezTo>
                  <a:cubicBezTo>
                    <a:pt x="474" y="356"/>
                    <a:pt x="474" y="356"/>
                    <a:pt x="498" y="356"/>
                  </a:cubicBezTo>
                  <a:cubicBezTo>
                    <a:pt x="529" y="356"/>
                    <a:pt x="537" y="372"/>
                    <a:pt x="553" y="395"/>
                  </a:cubicBezTo>
                  <a:cubicBezTo>
                    <a:pt x="553" y="403"/>
                    <a:pt x="561" y="411"/>
                    <a:pt x="569" y="411"/>
                  </a:cubicBezTo>
                  <a:lnTo>
                    <a:pt x="577" y="403"/>
                  </a:lnTo>
                  <a:cubicBezTo>
                    <a:pt x="577" y="395"/>
                    <a:pt x="585" y="395"/>
                    <a:pt x="593" y="395"/>
                  </a:cubicBezTo>
                  <a:cubicBezTo>
                    <a:pt x="601" y="395"/>
                    <a:pt x="616" y="411"/>
                    <a:pt x="616" y="435"/>
                  </a:cubicBezTo>
                  <a:cubicBezTo>
                    <a:pt x="624" y="443"/>
                    <a:pt x="624" y="451"/>
                    <a:pt x="624" y="466"/>
                  </a:cubicBezTo>
                  <a:cubicBezTo>
                    <a:pt x="624" y="474"/>
                    <a:pt x="624" y="490"/>
                    <a:pt x="624" y="506"/>
                  </a:cubicBezTo>
                  <a:cubicBezTo>
                    <a:pt x="624" y="514"/>
                    <a:pt x="624" y="522"/>
                    <a:pt x="632" y="522"/>
                  </a:cubicBezTo>
                  <a:lnTo>
                    <a:pt x="632" y="522"/>
                  </a:lnTo>
                  <a:cubicBezTo>
                    <a:pt x="632" y="522"/>
                    <a:pt x="632" y="522"/>
                    <a:pt x="640" y="522"/>
                  </a:cubicBezTo>
                  <a:cubicBezTo>
                    <a:pt x="648" y="522"/>
                    <a:pt x="648" y="522"/>
                    <a:pt x="656" y="530"/>
                  </a:cubicBezTo>
                  <a:cubicBezTo>
                    <a:pt x="664" y="538"/>
                    <a:pt x="664" y="561"/>
                    <a:pt x="664" y="577"/>
                  </a:cubicBezTo>
                  <a:cubicBezTo>
                    <a:pt x="664" y="585"/>
                    <a:pt x="656" y="593"/>
                    <a:pt x="640" y="593"/>
                  </a:cubicBezTo>
                  <a:cubicBezTo>
                    <a:pt x="640" y="593"/>
                    <a:pt x="632" y="601"/>
                    <a:pt x="624" y="601"/>
                  </a:cubicBezTo>
                  <a:cubicBezTo>
                    <a:pt x="616" y="609"/>
                    <a:pt x="616" y="617"/>
                    <a:pt x="616" y="625"/>
                  </a:cubicBezTo>
                  <a:cubicBezTo>
                    <a:pt x="608" y="632"/>
                    <a:pt x="608" y="641"/>
                    <a:pt x="593" y="648"/>
                  </a:cubicBezTo>
                  <a:cubicBezTo>
                    <a:pt x="593" y="656"/>
                    <a:pt x="593" y="656"/>
                    <a:pt x="593" y="656"/>
                  </a:cubicBezTo>
                  <a:cubicBezTo>
                    <a:pt x="593" y="664"/>
                    <a:pt x="608" y="672"/>
                    <a:pt x="616" y="672"/>
                  </a:cubicBezTo>
                  <a:cubicBezTo>
                    <a:pt x="632" y="680"/>
                    <a:pt x="624" y="696"/>
                    <a:pt x="624" y="712"/>
                  </a:cubicBezTo>
                  <a:cubicBezTo>
                    <a:pt x="616" y="719"/>
                    <a:pt x="616" y="735"/>
                    <a:pt x="616" y="743"/>
                  </a:cubicBezTo>
                  <a:cubicBezTo>
                    <a:pt x="616" y="767"/>
                    <a:pt x="593" y="806"/>
                    <a:pt x="569" y="799"/>
                  </a:cubicBezTo>
                  <a:cubicBezTo>
                    <a:pt x="553" y="799"/>
                    <a:pt x="545" y="791"/>
                    <a:pt x="545" y="783"/>
                  </a:cubicBezTo>
                  <a:cubicBezTo>
                    <a:pt x="545" y="775"/>
                    <a:pt x="553" y="775"/>
                    <a:pt x="545" y="767"/>
                  </a:cubicBezTo>
                  <a:lnTo>
                    <a:pt x="545" y="759"/>
                  </a:lnTo>
                  <a:cubicBezTo>
                    <a:pt x="545" y="767"/>
                    <a:pt x="545" y="767"/>
                    <a:pt x="545" y="767"/>
                  </a:cubicBezTo>
                  <a:cubicBezTo>
                    <a:pt x="537" y="767"/>
                    <a:pt x="537" y="775"/>
                    <a:pt x="529" y="783"/>
                  </a:cubicBezTo>
                  <a:lnTo>
                    <a:pt x="521" y="791"/>
                  </a:lnTo>
                  <a:cubicBezTo>
                    <a:pt x="521" y="799"/>
                    <a:pt x="521" y="814"/>
                    <a:pt x="506" y="814"/>
                  </a:cubicBezTo>
                  <a:cubicBezTo>
                    <a:pt x="498" y="814"/>
                    <a:pt x="498" y="806"/>
                    <a:pt x="498" y="806"/>
                  </a:cubicBezTo>
                  <a:cubicBezTo>
                    <a:pt x="490" y="799"/>
                    <a:pt x="498" y="791"/>
                    <a:pt x="498" y="783"/>
                  </a:cubicBezTo>
                  <a:cubicBezTo>
                    <a:pt x="498" y="775"/>
                    <a:pt x="506" y="767"/>
                    <a:pt x="506" y="759"/>
                  </a:cubicBezTo>
                  <a:cubicBezTo>
                    <a:pt x="506" y="751"/>
                    <a:pt x="506" y="751"/>
                    <a:pt x="506" y="751"/>
                  </a:cubicBezTo>
                  <a:cubicBezTo>
                    <a:pt x="498" y="751"/>
                    <a:pt x="498" y="751"/>
                    <a:pt x="490" y="767"/>
                  </a:cubicBezTo>
                  <a:cubicBezTo>
                    <a:pt x="482" y="783"/>
                    <a:pt x="474" y="791"/>
                    <a:pt x="466" y="799"/>
                  </a:cubicBezTo>
                  <a:cubicBezTo>
                    <a:pt x="458" y="806"/>
                    <a:pt x="450" y="814"/>
                    <a:pt x="443" y="822"/>
                  </a:cubicBezTo>
                  <a:lnTo>
                    <a:pt x="443" y="830"/>
                  </a:lnTo>
                  <a:cubicBezTo>
                    <a:pt x="443" y="838"/>
                    <a:pt x="458" y="846"/>
                    <a:pt x="482" y="854"/>
                  </a:cubicBezTo>
                  <a:cubicBezTo>
                    <a:pt x="490" y="854"/>
                    <a:pt x="498" y="854"/>
                    <a:pt x="506" y="862"/>
                  </a:cubicBezTo>
                  <a:cubicBezTo>
                    <a:pt x="521" y="862"/>
                    <a:pt x="529" y="862"/>
                    <a:pt x="537" y="862"/>
                  </a:cubicBezTo>
                  <a:cubicBezTo>
                    <a:pt x="537" y="862"/>
                    <a:pt x="545" y="862"/>
                    <a:pt x="545" y="854"/>
                  </a:cubicBezTo>
                  <a:cubicBezTo>
                    <a:pt x="553" y="854"/>
                    <a:pt x="561" y="846"/>
                    <a:pt x="577" y="838"/>
                  </a:cubicBezTo>
                  <a:cubicBezTo>
                    <a:pt x="608" y="830"/>
                    <a:pt x="616" y="822"/>
                    <a:pt x="624" y="806"/>
                  </a:cubicBezTo>
                  <a:cubicBezTo>
                    <a:pt x="624" y="806"/>
                    <a:pt x="632" y="799"/>
                    <a:pt x="632" y="791"/>
                  </a:cubicBezTo>
                  <a:cubicBezTo>
                    <a:pt x="656" y="775"/>
                    <a:pt x="656" y="775"/>
                    <a:pt x="656" y="759"/>
                  </a:cubicBezTo>
                  <a:lnTo>
                    <a:pt x="656" y="751"/>
                  </a:lnTo>
                  <a:lnTo>
                    <a:pt x="656" y="743"/>
                  </a:lnTo>
                  <a:cubicBezTo>
                    <a:pt x="664" y="727"/>
                    <a:pt x="664" y="719"/>
                    <a:pt x="672" y="704"/>
                  </a:cubicBezTo>
                  <a:cubicBezTo>
                    <a:pt x="680" y="688"/>
                    <a:pt x="680" y="688"/>
                    <a:pt x="672" y="656"/>
                  </a:cubicBezTo>
                  <a:cubicBezTo>
                    <a:pt x="664" y="632"/>
                    <a:pt x="672" y="625"/>
                    <a:pt x="680" y="617"/>
                  </a:cubicBezTo>
                  <a:cubicBezTo>
                    <a:pt x="680" y="609"/>
                    <a:pt x="680" y="609"/>
                    <a:pt x="687" y="609"/>
                  </a:cubicBezTo>
                  <a:cubicBezTo>
                    <a:pt x="687" y="601"/>
                    <a:pt x="687" y="601"/>
                    <a:pt x="696" y="593"/>
                  </a:cubicBezTo>
                  <a:cubicBezTo>
                    <a:pt x="703" y="585"/>
                    <a:pt x="711" y="569"/>
                    <a:pt x="727" y="561"/>
                  </a:cubicBezTo>
                  <a:cubicBezTo>
                    <a:pt x="743" y="553"/>
                    <a:pt x="743" y="546"/>
                    <a:pt x="751" y="530"/>
                  </a:cubicBezTo>
                  <a:cubicBezTo>
                    <a:pt x="751" y="522"/>
                    <a:pt x="751" y="522"/>
                    <a:pt x="751" y="522"/>
                  </a:cubicBezTo>
                  <a:cubicBezTo>
                    <a:pt x="767" y="498"/>
                    <a:pt x="767" y="474"/>
                    <a:pt x="759" y="466"/>
                  </a:cubicBezTo>
                  <a:cubicBezTo>
                    <a:pt x="751" y="459"/>
                    <a:pt x="743" y="435"/>
                    <a:pt x="735" y="411"/>
                  </a:cubicBezTo>
                  <a:cubicBezTo>
                    <a:pt x="735" y="395"/>
                    <a:pt x="743" y="395"/>
                    <a:pt x="743" y="388"/>
                  </a:cubicBezTo>
                  <a:cubicBezTo>
                    <a:pt x="751" y="388"/>
                    <a:pt x="751" y="379"/>
                    <a:pt x="759" y="372"/>
                  </a:cubicBezTo>
                  <a:cubicBezTo>
                    <a:pt x="759" y="364"/>
                    <a:pt x="751" y="356"/>
                    <a:pt x="743" y="348"/>
                  </a:cubicBezTo>
                  <a:cubicBezTo>
                    <a:pt x="735" y="348"/>
                    <a:pt x="735" y="348"/>
                    <a:pt x="727" y="340"/>
                  </a:cubicBezTo>
                  <a:lnTo>
                    <a:pt x="727" y="332"/>
                  </a:lnTo>
                  <a:cubicBezTo>
                    <a:pt x="719" y="324"/>
                    <a:pt x="719" y="316"/>
                    <a:pt x="703" y="301"/>
                  </a:cubicBezTo>
                  <a:cubicBezTo>
                    <a:pt x="696" y="301"/>
                    <a:pt x="687" y="293"/>
                    <a:pt x="696" y="285"/>
                  </a:cubicBezTo>
                  <a:cubicBezTo>
                    <a:pt x="696" y="277"/>
                    <a:pt x="703" y="277"/>
                    <a:pt x="719" y="277"/>
                  </a:cubicBezTo>
                  <a:cubicBezTo>
                    <a:pt x="727" y="277"/>
                    <a:pt x="727" y="277"/>
                    <a:pt x="727" y="277"/>
                  </a:cubicBezTo>
                  <a:cubicBezTo>
                    <a:pt x="727" y="277"/>
                    <a:pt x="727" y="277"/>
                    <a:pt x="735" y="277"/>
                  </a:cubicBezTo>
                  <a:lnTo>
                    <a:pt x="735" y="277"/>
                  </a:lnTo>
                  <a:lnTo>
                    <a:pt x="735" y="277"/>
                  </a:lnTo>
                  <a:cubicBezTo>
                    <a:pt x="735" y="277"/>
                    <a:pt x="735" y="277"/>
                    <a:pt x="735" y="269"/>
                  </a:cubicBezTo>
                  <a:cubicBezTo>
                    <a:pt x="735" y="253"/>
                    <a:pt x="743" y="245"/>
                    <a:pt x="743" y="237"/>
                  </a:cubicBezTo>
                  <a:cubicBezTo>
                    <a:pt x="759" y="221"/>
                    <a:pt x="759" y="206"/>
                    <a:pt x="767" y="182"/>
                  </a:cubicBezTo>
                  <a:cubicBezTo>
                    <a:pt x="767" y="166"/>
                    <a:pt x="767" y="158"/>
                    <a:pt x="759" y="150"/>
                  </a:cubicBezTo>
                  <a:cubicBezTo>
                    <a:pt x="759" y="142"/>
                    <a:pt x="759" y="142"/>
                    <a:pt x="759" y="135"/>
                  </a:cubicBezTo>
                  <a:cubicBezTo>
                    <a:pt x="751" y="126"/>
                    <a:pt x="743" y="126"/>
                    <a:pt x="735" y="119"/>
                  </a:cubicBezTo>
                  <a:cubicBezTo>
                    <a:pt x="727" y="119"/>
                    <a:pt x="719" y="111"/>
                    <a:pt x="711" y="103"/>
                  </a:cubicBezTo>
                  <a:cubicBezTo>
                    <a:pt x="696" y="87"/>
                    <a:pt x="696" y="71"/>
                    <a:pt x="696" y="55"/>
                  </a:cubicBezTo>
                  <a:cubicBezTo>
                    <a:pt x="696" y="48"/>
                    <a:pt x="696" y="39"/>
                    <a:pt x="696" y="32"/>
                  </a:cubicBezTo>
                  <a:cubicBezTo>
                    <a:pt x="687" y="16"/>
                    <a:pt x="680" y="16"/>
                    <a:pt x="672" y="16"/>
                  </a:cubicBezTo>
                  <a:cubicBezTo>
                    <a:pt x="672" y="16"/>
                    <a:pt x="664" y="16"/>
                    <a:pt x="656" y="8"/>
                  </a:cubicBezTo>
                  <a:cubicBezTo>
                    <a:pt x="640" y="0"/>
                    <a:pt x="640" y="0"/>
                    <a:pt x="640" y="0"/>
                  </a:cubicBezTo>
                  <a:cubicBezTo>
                    <a:pt x="656" y="0"/>
                    <a:pt x="656" y="0"/>
                    <a:pt x="656" y="0"/>
                  </a:cubicBezTo>
                  <a:cubicBezTo>
                    <a:pt x="664" y="8"/>
                    <a:pt x="1367" y="206"/>
                    <a:pt x="2450" y="427"/>
                  </a:cubicBezTo>
                  <a:cubicBezTo>
                    <a:pt x="2458" y="435"/>
                    <a:pt x="2458" y="435"/>
                    <a:pt x="2458" y="435"/>
                  </a:cubicBezTo>
                  <a:cubicBezTo>
                    <a:pt x="2450" y="435"/>
                    <a:pt x="2450" y="435"/>
                    <a:pt x="2450" y="435"/>
                  </a:cubicBezTo>
                  <a:cubicBezTo>
                    <a:pt x="2427" y="569"/>
                    <a:pt x="2348" y="1004"/>
                    <a:pt x="2340" y="1028"/>
                  </a:cubicBezTo>
                  <a:cubicBezTo>
                    <a:pt x="2340" y="1036"/>
                    <a:pt x="2324" y="1083"/>
                    <a:pt x="2316" y="1138"/>
                  </a:cubicBezTo>
                  <a:cubicBezTo>
                    <a:pt x="2284" y="1273"/>
                    <a:pt x="2245" y="1471"/>
                    <a:pt x="2229" y="1494"/>
                  </a:cubicBezTo>
                  <a:cubicBezTo>
                    <a:pt x="2213" y="1526"/>
                    <a:pt x="2213" y="1660"/>
                    <a:pt x="2229" y="1684"/>
                  </a:cubicBezTo>
                  <a:cubicBezTo>
                    <a:pt x="2237" y="1700"/>
                    <a:pt x="2229" y="1723"/>
                    <a:pt x="2221" y="1747"/>
                  </a:cubicBezTo>
                  <a:cubicBezTo>
                    <a:pt x="2221" y="1755"/>
                    <a:pt x="2221" y="1763"/>
                    <a:pt x="2221" y="1771"/>
                  </a:cubicBezTo>
                  <a:cubicBezTo>
                    <a:pt x="2213" y="1779"/>
                    <a:pt x="2213" y="1795"/>
                    <a:pt x="2221" y="1826"/>
                  </a:cubicBezTo>
                  <a:close/>
                  <a:moveTo>
                    <a:pt x="1557" y="1684"/>
                  </a:moveTo>
                  <a:lnTo>
                    <a:pt x="1557" y="1684"/>
                  </a:lnTo>
                  <a:cubicBezTo>
                    <a:pt x="1604" y="1684"/>
                    <a:pt x="1739" y="1716"/>
                    <a:pt x="1786" y="1739"/>
                  </a:cubicBezTo>
                  <a:cubicBezTo>
                    <a:pt x="1842" y="1771"/>
                    <a:pt x="2197" y="1818"/>
                    <a:pt x="2205" y="1818"/>
                  </a:cubicBezTo>
                  <a:cubicBezTo>
                    <a:pt x="2213" y="1818"/>
                    <a:pt x="2213" y="1818"/>
                    <a:pt x="2213" y="1818"/>
                  </a:cubicBezTo>
                  <a:cubicBezTo>
                    <a:pt x="2213" y="1795"/>
                    <a:pt x="2205" y="1779"/>
                    <a:pt x="2213" y="1771"/>
                  </a:cubicBezTo>
                  <a:cubicBezTo>
                    <a:pt x="2213" y="1763"/>
                    <a:pt x="2213" y="1755"/>
                    <a:pt x="2213" y="1747"/>
                  </a:cubicBezTo>
                  <a:cubicBezTo>
                    <a:pt x="2221" y="1723"/>
                    <a:pt x="2229" y="1700"/>
                    <a:pt x="2221" y="1684"/>
                  </a:cubicBezTo>
                  <a:cubicBezTo>
                    <a:pt x="2205" y="1668"/>
                    <a:pt x="2205" y="1518"/>
                    <a:pt x="2221" y="1486"/>
                  </a:cubicBezTo>
                  <a:cubicBezTo>
                    <a:pt x="2237" y="1471"/>
                    <a:pt x="2284" y="1257"/>
                    <a:pt x="2308" y="1138"/>
                  </a:cubicBezTo>
                  <a:cubicBezTo>
                    <a:pt x="2324" y="1075"/>
                    <a:pt x="2332" y="1036"/>
                    <a:pt x="2332" y="1028"/>
                  </a:cubicBezTo>
                  <a:cubicBezTo>
                    <a:pt x="2340" y="1004"/>
                    <a:pt x="2419" y="577"/>
                    <a:pt x="2443" y="435"/>
                  </a:cubicBezTo>
                  <a:cubicBezTo>
                    <a:pt x="1518" y="245"/>
                    <a:pt x="861" y="63"/>
                    <a:pt x="696" y="24"/>
                  </a:cubicBezTo>
                  <a:lnTo>
                    <a:pt x="696" y="24"/>
                  </a:lnTo>
                  <a:cubicBezTo>
                    <a:pt x="703" y="39"/>
                    <a:pt x="703" y="48"/>
                    <a:pt x="703" y="55"/>
                  </a:cubicBezTo>
                  <a:cubicBezTo>
                    <a:pt x="703" y="71"/>
                    <a:pt x="703" y="87"/>
                    <a:pt x="719" y="95"/>
                  </a:cubicBezTo>
                  <a:cubicBezTo>
                    <a:pt x="727" y="103"/>
                    <a:pt x="735" y="111"/>
                    <a:pt x="743" y="111"/>
                  </a:cubicBezTo>
                  <a:cubicBezTo>
                    <a:pt x="751" y="119"/>
                    <a:pt x="759" y="126"/>
                    <a:pt x="759" y="135"/>
                  </a:cubicBezTo>
                  <a:cubicBezTo>
                    <a:pt x="767" y="142"/>
                    <a:pt x="767" y="142"/>
                    <a:pt x="767" y="142"/>
                  </a:cubicBezTo>
                  <a:cubicBezTo>
                    <a:pt x="767" y="150"/>
                    <a:pt x="774" y="158"/>
                    <a:pt x="774" y="182"/>
                  </a:cubicBezTo>
                  <a:cubicBezTo>
                    <a:pt x="767" y="206"/>
                    <a:pt x="767" y="221"/>
                    <a:pt x="751" y="237"/>
                  </a:cubicBezTo>
                  <a:cubicBezTo>
                    <a:pt x="751" y="245"/>
                    <a:pt x="743" y="253"/>
                    <a:pt x="743" y="269"/>
                  </a:cubicBezTo>
                  <a:cubicBezTo>
                    <a:pt x="743" y="277"/>
                    <a:pt x="743" y="277"/>
                    <a:pt x="743" y="285"/>
                  </a:cubicBezTo>
                  <a:lnTo>
                    <a:pt x="735" y="285"/>
                  </a:lnTo>
                  <a:cubicBezTo>
                    <a:pt x="735" y="285"/>
                    <a:pt x="735" y="285"/>
                    <a:pt x="727" y="285"/>
                  </a:cubicBezTo>
                  <a:lnTo>
                    <a:pt x="727" y="285"/>
                  </a:lnTo>
                  <a:cubicBezTo>
                    <a:pt x="719" y="285"/>
                    <a:pt x="719" y="285"/>
                    <a:pt x="719" y="285"/>
                  </a:cubicBezTo>
                  <a:cubicBezTo>
                    <a:pt x="703" y="285"/>
                    <a:pt x="703" y="285"/>
                    <a:pt x="703" y="285"/>
                  </a:cubicBezTo>
                  <a:lnTo>
                    <a:pt x="703" y="293"/>
                  </a:lnTo>
                  <a:cubicBezTo>
                    <a:pt x="719" y="308"/>
                    <a:pt x="727" y="316"/>
                    <a:pt x="727" y="324"/>
                  </a:cubicBezTo>
                  <a:cubicBezTo>
                    <a:pt x="735" y="332"/>
                    <a:pt x="735" y="332"/>
                    <a:pt x="735" y="340"/>
                  </a:cubicBezTo>
                  <a:cubicBezTo>
                    <a:pt x="735" y="340"/>
                    <a:pt x="743" y="340"/>
                    <a:pt x="751" y="348"/>
                  </a:cubicBezTo>
                  <a:cubicBezTo>
                    <a:pt x="759" y="348"/>
                    <a:pt x="767" y="356"/>
                    <a:pt x="759" y="372"/>
                  </a:cubicBezTo>
                  <a:cubicBezTo>
                    <a:pt x="759" y="379"/>
                    <a:pt x="751" y="388"/>
                    <a:pt x="751" y="395"/>
                  </a:cubicBezTo>
                  <a:cubicBezTo>
                    <a:pt x="743" y="395"/>
                    <a:pt x="743" y="403"/>
                    <a:pt x="743" y="411"/>
                  </a:cubicBezTo>
                  <a:cubicBezTo>
                    <a:pt x="751" y="435"/>
                    <a:pt x="759" y="451"/>
                    <a:pt x="767" y="459"/>
                  </a:cubicBezTo>
                  <a:cubicBezTo>
                    <a:pt x="774" y="474"/>
                    <a:pt x="767" y="506"/>
                    <a:pt x="759" y="522"/>
                  </a:cubicBezTo>
                  <a:cubicBezTo>
                    <a:pt x="759" y="530"/>
                    <a:pt x="759" y="530"/>
                    <a:pt x="759" y="530"/>
                  </a:cubicBezTo>
                  <a:cubicBezTo>
                    <a:pt x="751" y="546"/>
                    <a:pt x="743" y="553"/>
                    <a:pt x="727" y="569"/>
                  </a:cubicBezTo>
                  <a:cubicBezTo>
                    <a:pt x="719" y="577"/>
                    <a:pt x="711" y="585"/>
                    <a:pt x="703" y="601"/>
                  </a:cubicBezTo>
                  <a:cubicBezTo>
                    <a:pt x="696" y="601"/>
                    <a:pt x="696" y="609"/>
                    <a:pt x="687" y="609"/>
                  </a:cubicBezTo>
                  <a:cubicBezTo>
                    <a:pt x="687" y="617"/>
                    <a:pt x="687" y="617"/>
                    <a:pt x="687" y="617"/>
                  </a:cubicBezTo>
                  <a:cubicBezTo>
                    <a:pt x="672" y="632"/>
                    <a:pt x="672" y="632"/>
                    <a:pt x="680" y="656"/>
                  </a:cubicBezTo>
                  <a:cubicBezTo>
                    <a:pt x="687" y="680"/>
                    <a:pt x="687" y="688"/>
                    <a:pt x="680" y="712"/>
                  </a:cubicBezTo>
                  <a:cubicBezTo>
                    <a:pt x="672" y="719"/>
                    <a:pt x="672" y="727"/>
                    <a:pt x="664" y="743"/>
                  </a:cubicBezTo>
                  <a:lnTo>
                    <a:pt x="664" y="751"/>
                  </a:lnTo>
                  <a:cubicBezTo>
                    <a:pt x="664" y="759"/>
                    <a:pt x="664" y="759"/>
                    <a:pt x="664" y="759"/>
                  </a:cubicBezTo>
                  <a:cubicBezTo>
                    <a:pt x="664" y="775"/>
                    <a:pt x="656" y="775"/>
                    <a:pt x="640" y="799"/>
                  </a:cubicBezTo>
                  <a:cubicBezTo>
                    <a:pt x="632" y="806"/>
                    <a:pt x="632" y="806"/>
                    <a:pt x="632" y="814"/>
                  </a:cubicBezTo>
                  <a:cubicBezTo>
                    <a:pt x="616" y="822"/>
                    <a:pt x="616" y="830"/>
                    <a:pt x="577" y="846"/>
                  </a:cubicBezTo>
                  <a:cubicBezTo>
                    <a:pt x="561" y="854"/>
                    <a:pt x="553" y="854"/>
                    <a:pt x="553" y="862"/>
                  </a:cubicBezTo>
                  <a:cubicBezTo>
                    <a:pt x="545" y="870"/>
                    <a:pt x="537" y="878"/>
                    <a:pt x="506" y="862"/>
                  </a:cubicBezTo>
                  <a:cubicBezTo>
                    <a:pt x="498" y="862"/>
                    <a:pt x="490" y="862"/>
                    <a:pt x="482" y="862"/>
                  </a:cubicBezTo>
                  <a:cubicBezTo>
                    <a:pt x="458" y="854"/>
                    <a:pt x="443" y="846"/>
                    <a:pt x="434" y="838"/>
                  </a:cubicBezTo>
                  <a:cubicBezTo>
                    <a:pt x="434" y="830"/>
                    <a:pt x="434" y="822"/>
                    <a:pt x="434" y="822"/>
                  </a:cubicBezTo>
                  <a:cubicBezTo>
                    <a:pt x="443" y="806"/>
                    <a:pt x="450" y="799"/>
                    <a:pt x="458" y="791"/>
                  </a:cubicBezTo>
                  <a:cubicBezTo>
                    <a:pt x="466" y="783"/>
                    <a:pt x="474" y="783"/>
                    <a:pt x="482" y="767"/>
                  </a:cubicBezTo>
                  <a:cubicBezTo>
                    <a:pt x="482" y="759"/>
                    <a:pt x="490" y="743"/>
                    <a:pt x="506" y="743"/>
                  </a:cubicBezTo>
                  <a:cubicBezTo>
                    <a:pt x="506" y="743"/>
                    <a:pt x="514" y="743"/>
                    <a:pt x="514" y="759"/>
                  </a:cubicBezTo>
                  <a:cubicBezTo>
                    <a:pt x="514" y="767"/>
                    <a:pt x="506" y="775"/>
                    <a:pt x="506" y="783"/>
                  </a:cubicBezTo>
                  <a:cubicBezTo>
                    <a:pt x="506" y="791"/>
                    <a:pt x="498" y="799"/>
                    <a:pt x="498" y="799"/>
                  </a:cubicBezTo>
                  <a:cubicBezTo>
                    <a:pt x="506" y="806"/>
                    <a:pt x="506" y="806"/>
                    <a:pt x="506" y="806"/>
                  </a:cubicBezTo>
                  <a:cubicBezTo>
                    <a:pt x="514" y="806"/>
                    <a:pt x="514" y="799"/>
                    <a:pt x="514" y="791"/>
                  </a:cubicBezTo>
                  <a:cubicBezTo>
                    <a:pt x="514" y="791"/>
                    <a:pt x="521" y="783"/>
                    <a:pt x="529" y="775"/>
                  </a:cubicBezTo>
                  <a:cubicBezTo>
                    <a:pt x="529" y="767"/>
                    <a:pt x="537" y="767"/>
                    <a:pt x="537" y="759"/>
                  </a:cubicBezTo>
                  <a:cubicBezTo>
                    <a:pt x="537" y="759"/>
                    <a:pt x="537" y="751"/>
                    <a:pt x="545" y="751"/>
                  </a:cubicBezTo>
                  <a:cubicBezTo>
                    <a:pt x="545" y="751"/>
                    <a:pt x="553" y="759"/>
                    <a:pt x="553" y="767"/>
                  </a:cubicBezTo>
                  <a:cubicBezTo>
                    <a:pt x="553" y="775"/>
                    <a:pt x="553" y="775"/>
                    <a:pt x="553" y="783"/>
                  </a:cubicBezTo>
                  <a:cubicBezTo>
                    <a:pt x="553" y="791"/>
                    <a:pt x="553" y="791"/>
                    <a:pt x="569" y="791"/>
                  </a:cubicBezTo>
                  <a:cubicBezTo>
                    <a:pt x="593" y="799"/>
                    <a:pt x="608" y="767"/>
                    <a:pt x="608" y="743"/>
                  </a:cubicBezTo>
                  <a:cubicBezTo>
                    <a:pt x="608" y="727"/>
                    <a:pt x="616" y="719"/>
                    <a:pt x="616" y="712"/>
                  </a:cubicBezTo>
                  <a:cubicBezTo>
                    <a:pt x="624" y="688"/>
                    <a:pt x="624" y="680"/>
                    <a:pt x="616" y="680"/>
                  </a:cubicBezTo>
                  <a:cubicBezTo>
                    <a:pt x="601" y="672"/>
                    <a:pt x="585" y="672"/>
                    <a:pt x="585" y="664"/>
                  </a:cubicBezTo>
                  <a:cubicBezTo>
                    <a:pt x="585" y="656"/>
                    <a:pt x="585" y="648"/>
                    <a:pt x="593" y="648"/>
                  </a:cubicBezTo>
                  <a:cubicBezTo>
                    <a:pt x="601" y="632"/>
                    <a:pt x="608" y="625"/>
                    <a:pt x="608" y="617"/>
                  </a:cubicBezTo>
                  <a:cubicBezTo>
                    <a:pt x="608" y="609"/>
                    <a:pt x="616" y="609"/>
                    <a:pt x="616" y="601"/>
                  </a:cubicBezTo>
                  <a:cubicBezTo>
                    <a:pt x="624" y="593"/>
                    <a:pt x="632" y="593"/>
                    <a:pt x="640" y="585"/>
                  </a:cubicBezTo>
                  <a:cubicBezTo>
                    <a:pt x="656" y="585"/>
                    <a:pt x="656" y="585"/>
                    <a:pt x="656" y="577"/>
                  </a:cubicBezTo>
                  <a:cubicBezTo>
                    <a:pt x="656" y="561"/>
                    <a:pt x="656" y="538"/>
                    <a:pt x="648" y="530"/>
                  </a:cubicBezTo>
                  <a:lnTo>
                    <a:pt x="640" y="530"/>
                  </a:lnTo>
                  <a:lnTo>
                    <a:pt x="632" y="530"/>
                  </a:lnTo>
                  <a:cubicBezTo>
                    <a:pt x="632" y="530"/>
                    <a:pt x="632" y="530"/>
                    <a:pt x="624" y="530"/>
                  </a:cubicBezTo>
                  <a:cubicBezTo>
                    <a:pt x="624" y="530"/>
                    <a:pt x="616" y="522"/>
                    <a:pt x="616" y="506"/>
                  </a:cubicBezTo>
                  <a:cubicBezTo>
                    <a:pt x="616" y="490"/>
                    <a:pt x="616" y="474"/>
                    <a:pt x="616" y="466"/>
                  </a:cubicBezTo>
                  <a:cubicBezTo>
                    <a:pt x="616" y="459"/>
                    <a:pt x="616" y="443"/>
                    <a:pt x="616" y="435"/>
                  </a:cubicBezTo>
                  <a:cubicBezTo>
                    <a:pt x="608" y="411"/>
                    <a:pt x="601" y="403"/>
                    <a:pt x="593" y="403"/>
                  </a:cubicBezTo>
                  <a:cubicBezTo>
                    <a:pt x="585" y="403"/>
                    <a:pt x="585" y="403"/>
                    <a:pt x="585" y="403"/>
                  </a:cubicBezTo>
                  <a:cubicBezTo>
                    <a:pt x="577" y="419"/>
                    <a:pt x="569" y="419"/>
                    <a:pt x="569" y="419"/>
                  </a:cubicBezTo>
                  <a:cubicBezTo>
                    <a:pt x="561" y="419"/>
                    <a:pt x="553" y="411"/>
                    <a:pt x="545" y="395"/>
                  </a:cubicBezTo>
                  <a:cubicBezTo>
                    <a:pt x="529" y="372"/>
                    <a:pt x="521" y="364"/>
                    <a:pt x="498" y="364"/>
                  </a:cubicBezTo>
                  <a:cubicBezTo>
                    <a:pt x="474" y="364"/>
                    <a:pt x="474" y="364"/>
                    <a:pt x="443" y="348"/>
                  </a:cubicBezTo>
                  <a:cubicBezTo>
                    <a:pt x="434" y="348"/>
                    <a:pt x="427" y="340"/>
                    <a:pt x="419" y="340"/>
                  </a:cubicBezTo>
                  <a:cubicBezTo>
                    <a:pt x="411" y="332"/>
                    <a:pt x="395" y="332"/>
                    <a:pt x="379" y="324"/>
                  </a:cubicBezTo>
                  <a:cubicBezTo>
                    <a:pt x="300" y="301"/>
                    <a:pt x="158" y="253"/>
                    <a:pt x="87" y="142"/>
                  </a:cubicBezTo>
                  <a:cubicBezTo>
                    <a:pt x="79" y="135"/>
                    <a:pt x="79" y="135"/>
                    <a:pt x="71" y="135"/>
                  </a:cubicBezTo>
                  <a:lnTo>
                    <a:pt x="71" y="135"/>
                  </a:lnTo>
                  <a:cubicBezTo>
                    <a:pt x="71" y="142"/>
                    <a:pt x="79" y="150"/>
                    <a:pt x="79" y="150"/>
                  </a:cubicBezTo>
                  <a:cubicBezTo>
                    <a:pt x="79" y="158"/>
                    <a:pt x="79" y="158"/>
                    <a:pt x="71" y="166"/>
                  </a:cubicBezTo>
                  <a:cubicBezTo>
                    <a:pt x="71" y="174"/>
                    <a:pt x="71" y="174"/>
                    <a:pt x="63" y="182"/>
                  </a:cubicBezTo>
                  <a:cubicBezTo>
                    <a:pt x="47" y="206"/>
                    <a:pt x="23" y="245"/>
                    <a:pt x="31" y="285"/>
                  </a:cubicBezTo>
                  <a:cubicBezTo>
                    <a:pt x="31" y="301"/>
                    <a:pt x="39" y="316"/>
                    <a:pt x="47" y="332"/>
                  </a:cubicBezTo>
                  <a:cubicBezTo>
                    <a:pt x="55" y="348"/>
                    <a:pt x="63" y="356"/>
                    <a:pt x="71" y="379"/>
                  </a:cubicBezTo>
                  <a:cubicBezTo>
                    <a:pt x="71" y="411"/>
                    <a:pt x="71" y="411"/>
                    <a:pt x="71" y="443"/>
                  </a:cubicBezTo>
                  <a:cubicBezTo>
                    <a:pt x="71" y="451"/>
                    <a:pt x="71" y="451"/>
                    <a:pt x="63" y="466"/>
                  </a:cubicBezTo>
                  <a:cubicBezTo>
                    <a:pt x="63" y="506"/>
                    <a:pt x="71" y="561"/>
                    <a:pt x="71" y="601"/>
                  </a:cubicBezTo>
                  <a:cubicBezTo>
                    <a:pt x="79" y="609"/>
                    <a:pt x="79" y="609"/>
                    <a:pt x="79" y="609"/>
                  </a:cubicBezTo>
                  <a:cubicBezTo>
                    <a:pt x="79" y="625"/>
                    <a:pt x="79" y="632"/>
                    <a:pt x="79" y="632"/>
                  </a:cubicBezTo>
                  <a:cubicBezTo>
                    <a:pt x="87" y="632"/>
                    <a:pt x="87" y="632"/>
                    <a:pt x="79" y="656"/>
                  </a:cubicBezTo>
                  <a:lnTo>
                    <a:pt x="79" y="656"/>
                  </a:lnTo>
                  <a:cubicBezTo>
                    <a:pt x="79" y="672"/>
                    <a:pt x="79" y="680"/>
                    <a:pt x="71" y="696"/>
                  </a:cubicBezTo>
                  <a:cubicBezTo>
                    <a:pt x="71" y="712"/>
                    <a:pt x="71" y="719"/>
                    <a:pt x="63" y="735"/>
                  </a:cubicBezTo>
                  <a:cubicBezTo>
                    <a:pt x="63" y="743"/>
                    <a:pt x="55" y="751"/>
                    <a:pt x="55" y="759"/>
                  </a:cubicBezTo>
                  <a:cubicBezTo>
                    <a:pt x="47" y="767"/>
                    <a:pt x="47" y="775"/>
                    <a:pt x="55" y="783"/>
                  </a:cubicBezTo>
                  <a:cubicBezTo>
                    <a:pt x="55" y="791"/>
                    <a:pt x="55" y="791"/>
                    <a:pt x="55" y="791"/>
                  </a:cubicBezTo>
                  <a:cubicBezTo>
                    <a:pt x="55" y="791"/>
                    <a:pt x="63" y="791"/>
                    <a:pt x="63" y="783"/>
                  </a:cubicBezTo>
                  <a:lnTo>
                    <a:pt x="71" y="783"/>
                  </a:lnTo>
                  <a:lnTo>
                    <a:pt x="79" y="783"/>
                  </a:lnTo>
                  <a:cubicBezTo>
                    <a:pt x="79" y="783"/>
                    <a:pt x="87" y="783"/>
                    <a:pt x="87" y="791"/>
                  </a:cubicBezTo>
                  <a:cubicBezTo>
                    <a:pt x="94" y="791"/>
                    <a:pt x="110" y="799"/>
                    <a:pt x="118" y="806"/>
                  </a:cubicBezTo>
                  <a:lnTo>
                    <a:pt x="126" y="814"/>
                  </a:lnTo>
                  <a:cubicBezTo>
                    <a:pt x="134" y="822"/>
                    <a:pt x="142" y="822"/>
                    <a:pt x="142" y="830"/>
                  </a:cubicBezTo>
                  <a:cubicBezTo>
                    <a:pt x="142" y="830"/>
                    <a:pt x="134" y="830"/>
                    <a:pt x="134" y="838"/>
                  </a:cubicBezTo>
                  <a:cubicBezTo>
                    <a:pt x="126" y="838"/>
                    <a:pt x="126" y="838"/>
                    <a:pt x="126" y="846"/>
                  </a:cubicBezTo>
                  <a:cubicBezTo>
                    <a:pt x="118" y="846"/>
                    <a:pt x="118" y="854"/>
                    <a:pt x="94" y="854"/>
                  </a:cubicBezTo>
                  <a:cubicBezTo>
                    <a:pt x="79" y="854"/>
                    <a:pt x="71" y="846"/>
                    <a:pt x="63" y="838"/>
                  </a:cubicBezTo>
                  <a:cubicBezTo>
                    <a:pt x="63" y="838"/>
                    <a:pt x="63" y="838"/>
                    <a:pt x="55" y="838"/>
                  </a:cubicBezTo>
                  <a:lnTo>
                    <a:pt x="55" y="838"/>
                  </a:lnTo>
                  <a:lnTo>
                    <a:pt x="55" y="838"/>
                  </a:lnTo>
                  <a:cubicBezTo>
                    <a:pt x="55" y="854"/>
                    <a:pt x="55" y="862"/>
                    <a:pt x="55" y="893"/>
                  </a:cubicBezTo>
                  <a:cubicBezTo>
                    <a:pt x="55" y="909"/>
                    <a:pt x="55" y="917"/>
                    <a:pt x="47" y="925"/>
                  </a:cubicBezTo>
                  <a:cubicBezTo>
                    <a:pt x="47" y="933"/>
                    <a:pt x="47" y="933"/>
                    <a:pt x="47" y="941"/>
                  </a:cubicBezTo>
                  <a:cubicBezTo>
                    <a:pt x="47" y="941"/>
                    <a:pt x="55" y="941"/>
                    <a:pt x="63" y="941"/>
                  </a:cubicBezTo>
                  <a:cubicBezTo>
                    <a:pt x="79" y="941"/>
                    <a:pt x="87" y="941"/>
                    <a:pt x="94" y="941"/>
                  </a:cubicBezTo>
                  <a:cubicBezTo>
                    <a:pt x="110" y="933"/>
                    <a:pt x="110" y="933"/>
                    <a:pt x="118" y="941"/>
                  </a:cubicBezTo>
                  <a:cubicBezTo>
                    <a:pt x="126" y="949"/>
                    <a:pt x="126" y="957"/>
                    <a:pt x="126" y="965"/>
                  </a:cubicBezTo>
                  <a:cubicBezTo>
                    <a:pt x="118" y="965"/>
                    <a:pt x="110" y="965"/>
                    <a:pt x="110" y="972"/>
                  </a:cubicBezTo>
                  <a:cubicBezTo>
                    <a:pt x="103" y="972"/>
                    <a:pt x="94" y="972"/>
                    <a:pt x="87" y="965"/>
                  </a:cubicBezTo>
                  <a:lnTo>
                    <a:pt x="79" y="965"/>
                  </a:lnTo>
                  <a:cubicBezTo>
                    <a:pt x="71" y="965"/>
                    <a:pt x="71" y="965"/>
                    <a:pt x="71" y="972"/>
                  </a:cubicBezTo>
                  <a:cubicBezTo>
                    <a:pt x="71" y="988"/>
                    <a:pt x="71" y="996"/>
                    <a:pt x="71" y="1012"/>
                  </a:cubicBezTo>
                  <a:cubicBezTo>
                    <a:pt x="71" y="1028"/>
                    <a:pt x="63" y="1028"/>
                    <a:pt x="63" y="1036"/>
                  </a:cubicBezTo>
                  <a:cubicBezTo>
                    <a:pt x="55" y="1036"/>
                    <a:pt x="47" y="1043"/>
                    <a:pt x="47" y="1052"/>
                  </a:cubicBezTo>
                  <a:cubicBezTo>
                    <a:pt x="47" y="1052"/>
                    <a:pt x="47" y="1067"/>
                    <a:pt x="47" y="1075"/>
                  </a:cubicBezTo>
                  <a:cubicBezTo>
                    <a:pt x="47" y="1083"/>
                    <a:pt x="47" y="1083"/>
                    <a:pt x="39" y="1083"/>
                  </a:cubicBezTo>
                  <a:cubicBezTo>
                    <a:pt x="39" y="1083"/>
                    <a:pt x="31" y="1083"/>
                    <a:pt x="31" y="1075"/>
                  </a:cubicBezTo>
                  <a:cubicBezTo>
                    <a:pt x="23" y="1075"/>
                    <a:pt x="23" y="1075"/>
                    <a:pt x="23" y="1075"/>
                  </a:cubicBezTo>
                  <a:cubicBezTo>
                    <a:pt x="16" y="1052"/>
                    <a:pt x="16" y="1052"/>
                    <a:pt x="23" y="1020"/>
                  </a:cubicBezTo>
                  <a:cubicBezTo>
                    <a:pt x="23" y="1012"/>
                    <a:pt x="23" y="1004"/>
                    <a:pt x="23" y="996"/>
                  </a:cubicBezTo>
                  <a:cubicBezTo>
                    <a:pt x="23" y="988"/>
                    <a:pt x="23" y="980"/>
                    <a:pt x="23" y="980"/>
                  </a:cubicBezTo>
                  <a:lnTo>
                    <a:pt x="23" y="980"/>
                  </a:lnTo>
                  <a:cubicBezTo>
                    <a:pt x="16" y="996"/>
                    <a:pt x="8" y="1012"/>
                    <a:pt x="8" y="1036"/>
                  </a:cubicBezTo>
                  <a:cubicBezTo>
                    <a:pt x="16" y="1043"/>
                    <a:pt x="16" y="1059"/>
                    <a:pt x="16" y="1067"/>
                  </a:cubicBezTo>
                  <a:cubicBezTo>
                    <a:pt x="16" y="1083"/>
                    <a:pt x="16" y="1099"/>
                    <a:pt x="23" y="1115"/>
                  </a:cubicBezTo>
                  <a:cubicBezTo>
                    <a:pt x="23" y="1123"/>
                    <a:pt x="23" y="1131"/>
                    <a:pt x="23" y="1131"/>
                  </a:cubicBezTo>
                  <a:cubicBezTo>
                    <a:pt x="23" y="1138"/>
                    <a:pt x="31" y="1138"/>
                    <a:pt x="31" y="1138"/>
                  </a:cubicBezTo>
                  <a:cubicBezTo>
                    <a:pt x="79" y="1162"/>
                    <a:pt x="118" y="1178"/>
                    <a:pt x="126" y="1178"/>
                  </a:cubicBezTo>
                  <a:cubicBezTo>
                    <a:pt x="158" y="1186"/>
                    <a:pt x="158" y="1194"/>
                    <a:pt x="158" y="1225"/>
                  </a:cubicBezTo>
                  <a:cubicBezTo>
                    <a:pt x="158" y="1225"/>
                    <a:pt x="166" y="1225"/>
                    <a:pt x="166" y="1233"/>
                  </a:cubicBezTo>
                  <a:cubicBezTo>
                    <a:pt x="166" y="1257"/>
                    <a:pt x="174" y="1257"/>
                    <a:pt x="174" y="1257"/>
                  </a:cubicBezTo>
                  <a:lnTo>
                    <a:pt x="181" y="1249"/>
                  </a:lnTo>
                  <a:cubicBezTo>
                    <a:pt x="190" y="1249"/>
                    <a:pt x="205" y="1241"/>
                    <a:pt x="213" y="1241"/>
                  </a:cubicBezTo>
                  <a:cubicBezTo>
                    <a:pt x="253" y="1241"/>
                    <a:pt x="268" y="1281"/>
                    <a:pt x="292" y="1320"/>
                  </a:cubicBezTo>
                  <a:cubicBezTo>
                    <a:pt x="300" y="1320"/>
                    <a:pt x="300" y="1328"/>
                    <a:pt x="308" y="1328"/>
                  </a:cubicBezTo>
                  <a:cubicBezTo>
                    <a:pt x="324" y="1368"/>
                    <a:pt x="308" y="1415"/>
                    <a:pt x="292" y="1455"/>
                  </a:cubicBezTo>
                  <a:cubicBezTo>
                    <a:pt x="292" y="1471"/>
                    <a:pt x="284" y="1478"/>
                    <a:pt x="284" y="1494"/>
                  </a:cubicBezTo>
                  <a:cubicBezTo>
                    <a:pt x="276" y="1526"/>
                    <a:pt x="284" y="1549"/>
                    <a:pt x="292" y="1558"/>
                  </a:cubicBezTo>
                  <a:cubicBezTo>
                    <a:pt x="300" y="1565"/>
                    <a:pt x="316" y="1565"/>
                    <a:pt x="324" y="1565"/>
                  </a:cubicBezTo>
                  <a:cubicBezTo>
                    <a:pt x="348" y="1573"/>
                    <a:pt x="379" y="1573"/>
                    <a:pt x="395" y="1589"/>
                  </a:cubicBezTo>
                  <a:cubicBezTo>
                    <a:pt x="411" y="1605"/>
                    <a:pt x="434" y="1613"/>
                    <a:pt x="466" y="1613"/>
                  </a:cubicBezTo>
                  <a:cubicBezTo>
                    <a:pt x="490" y="1613"/>
                    <a:pt x="506" y="1613"/>
                    <a:pt x="521" y="1605"/>
                  </a:cubicBezTo>
                  <a:cubicBezTo>
                    <a:pt x="529" y="1605"/>
                    <a:pt x="545" y="1597"/>
                    <a:pt x="545" y="1597"/>
                  </a:cubicBezTo>
                  <a:cubicBezTo>
                    <a:pt x="561" y="1589"/>
                    <a:pt x="569" y="1581"/>
                    <a:pt x="577" y="1581"/>
                  </a:cubicBezTo>
                  <a:cubicBezTo>
                    <a:pt x="585" y="1581"/>
                    <a:pt x="601" y="1589"/>
                    <a:pt x="608" y="1589"/>
                  </a:cubicBezTo>
                  <a:cubicBezTo>
                    <a:pt x="624" y="1597"/>
                    <a:pt x="640" y="1605"/>
                    <a:pt x="648" y="1605"/>
                  </a:cubicBezTo>
                  <a:cubicBezTo>
                    <a:pt x="656" y="1605"/>
                    <a:pt x="656" y="1605"/>
                    <a:pt x="664" y="1597"/>
                  </a:cubicBezTo>
                  <a:cubicBezTo>
                    <a:pt x="672" y="1597"/>
                    <a:pt x="680" y="1597"/>
                    <a:pt x="696" y="1597"/>
                  </a:cubicBezTo>
                  <a:cubicBezTo>
                    <a:pt x="727" y="1597"/>
                    <a:pt x="735" y="1605"/>
                    <a:pt x="751" y="1629"/>
                  </a:cubicBezTo>
                  <a:cubicBezTo>
                    <a:pt x="759" y="1636"/>
                    <a:pt x="759" y="1636"/>
                    <a:pt x="759" y="1636"/>
                  </a:cubicBezTo>
                  <a:cubicBezTo>
                    <a:pt x="759" y="1636"/>
                    <a:pt x="759" y="1644"/>
                    <a:pt x="767" y="1644"/>
                  </a:cubicBezTo>
                  <a:cubicBezTo>
                    <a:pt x="774" y="1668"/>
                    <a:pt x="782" y="1668"/>
                    <a:pt x="790" y="1668"/>
                  </a:cubicBezTo>
                  <a:cubicBezTo>
                    <a:pt x="798" y="1668"/>
                    <a:pt x="806" y="1660"/>
                    <a:pt x="822" y="1660"/>
                  </a:cubicBezTo>
                  <a:cubicBezTo>
                    <a:pt x="838" y="1660"/>
                    <a:pt x="861" y="1668"/>
                    <a:pt x="869" y="1676"/>
                  </a:cubicBezTo>
                  <a:cubicBezTo>
                    <a:pt x="877" y="1684"/>
                    <a:pt x="885" y="1684"/>
                    <a:pt x="893" y="1684"/>
                  </a:cubicBezTo>
                  <a:cubicBezTo>
                    <a:pt x="909" y="1684"/>
                    <a:pt x="940" y="1668"/>
                    <a:pt x="956" y="1660"/>
                  </a:cubicBezTo>
                  <a:cubicBezTo>
                    <a:pt x="956" y="1660"/>
                    <a:pt x="964" y="1660"/>
                    <a:pt x="972" y="1660"/>
                  </a:cubicBezTo>
                  <a:cubicBezTo>
                    <a:pt x="996" y="1660"/>
                    <a:pt x="1027" y="1668"/>
                    <a:pt x="1051" y="1700"/>
                  </a:cubicBezTo>
                  <a:cubicBezTo>
                    <a:pt x="1059" y="1708"/>
                    <a:pt x="1075" y="1716"/>
                    <a:pt x="1091" y="1716"/>
                  </a:cubicBezTo>
                  <a:cubicBezTo>
                    <a:pt x="1114" y="1716"/>
                    <a:pt x="1146" y="1708"/>
                    <a:pt x="1154" y="1700"/>
                  </a:cubicBezTo>
                  <a:cubicBezTo>
                    <a:pt x="1162" y="1692"/>
                    <a:pt x="1186" y="1692"/>
                    <a:pt x="1217" y="1692"/>
                  </a:cubicBezTo>
                  <a:cubicBezTo>
                    <a:pt x="1241" y="1692"/>
                    <a:pt x="1273" y="1692"/>
                    <a:pt x="1304" y="1692"/>
                  </a:cubicBezTo>
                  <a:cubicBezTo>
                    <a:pt x="1336" y="1692"/>
                    <a:pt x="1344" y="1692"/>
                    <a:pt x="1344" y="1692"/>
                  </a:cubicBezTo>
                  <a:lnTo>
                    <a:pt x="1344" y="1692"/>
                  </a:lnTo>
                  <a:cubicBezTo>
                    <a:pt x="1344" y="1692"/>
                    <a:pt x="1344" y="1684"/>
                    <a:pt x="1351" y="1676"/>
                  </a:cubicBezTo>
                  <a:cubicBezTo>
                    <a:pt x="1351" y="1676"/>
                    <a:pt x="1359" y="1668"/>
                    <a:pt x="1375" y="1668"/>
                  </a:cubicBezTo>
                  <a:cubicBezTo>
                    <a:pt x="1391" y="1668"/>
                    <a:pt x="1415" y="1676"/>
                    <a:pt x="1438" y="1684"/>
                  </a:cubicBezTo>
                  <a:cubicBezTo>
                    <a:pt x="1446" y="1692"/>
                    <a:pt x="1470" y="1692"/>
                    <a:pt x="1486" y="1692"/>
                  </a:cubicBezTo>
                  <a:cubicBezTo>
                    <a:pt x="1510" y="1692"/>
                    <a:pt x="1533" y="1684"/>
                    <a:pt x="1549" y="1684"/>
                  </a:cubicBezTo>
                  <a:cubicBezTo>
                    <a:pt x="1549" y="1684"/>
                    <a:pt x="1549" y="1684"/>
                    <a:pt x="1557" y="1684"/>
                  </a:cubicBezTo>
                  <a:close/>
                </a:path>
              </a:pathLst>
            </a:custGeom>
            <a:solidFill>
              <a:schemeClr val="accent6"/>
            </a:solidFill>
            <a:ln>
              <a:solidFill>
                <a:schemeClr val="bg2"/>
              </a:solidFill>
            </a:ln>
            <a:effectLst/>
          </p:spPr>
          <p:txBody>
            <a:bodyPr wrap="none" anchor="ctr"/>
            <a:lstStyle/>
            <a:p>
              <a:endParaRPr lang="en-US"/>
            </a:p>
          </p:txBody>
        </p:sp>
        <p:sp>
          <p:nvSpPr>
            <p:cNvPr id="63" name="Freeform 261"/>
            <p:cNvSpPr>
              <a:spLocks noChangeArrowheads="1"/>
            </p:cNvSpPr>
            <p:nvPr/>
          </p:nvSpPr>
          <p:spPr bwMode="auto">
            <a:xfrm>
              <a:off x="8516733" y="3345758"/>
              <a:ext cx="1185166" cy="1897192"/>
            </a:xfrm>
            <a:custGeom>
              <a:avLst/>
              <a:gdLst>
                <a:gd name="T0" fmla="*/ 2213 w 2254"/>
                <a:gd name="T1" fmla="*/ 2364 h 3606"/>
                <a:gd name="T2" fmla="*/ 2213 w 2254"/>
                <a:gd name="T3" fmla="*/ 2364 h 3606"/>
                <a:gd name="T4" fmla="*/ 2142 w 2254"/>
                <a:gd name="T5" fmla="*/ 2292 h 3606"/>
                <a:gd name="T6" fmla="*/ 2079 w 2254"/>
                <a:gd name="T7" fmla="*/ 2395 h 3606"/>
                <a:gd name="T8" fmla="*/ 2039 w 2254"/>
                <a:gd name="T9" fmla="*/ 2371 h 3606"/>
                <a:gd name="T10" fmla="*/ 1992 w 2254"/>
                <a:gd name="T11" fmla="*/ 2371 h 3606"/>
                <a:gd name="T12" fmla="*/ 1897 w 2254"/>
                <a:gd name="T13" fmla="*/ 2348 h 3606"/>
                <a:gd name="T14" fmla="*/ 1834 w 2254"/>
                <a:gd name="T15" fmla="*/ 2340 h 3606"/>
                <a:gd name="T16" fmla="*/ 1778 w 2254"/>
                <a:gd name="T17" fmla="*/ 2371 h 3606"/>
                <a:gd name="T18" fmla="*/ 1707 w 2254"/>
                <a:gd name="T19" fmla="*/ 2348 h 3606"/>
                <a:gd name="T20" fmla="*/ 1652 w 2254"/>
                <a:gd name="T21" fmla="*/ 2387 h 3606"/>
                <a:gd name="T22" fmla="*/ 1620 w 2254"/>
                <a:gd name="T23" fmla="*/ 2355 h 3606"/>
                <a:gd name="T24" fmla="*/ 1589 w 2254"/>
                <a:gd name="T25" fmla="*/ 2229 h 3606"/>
                <a:gd name="T26" fmla="*/ 1518 w 2254"/>
                <a:gd name="T27" fmla="*/ 2158 h 3606"/>
                <a:gd name="T28" fmla="*/ 1494 w 2254"/>
                <a:gd name="T29" fmla="*/ 2079 h 3606"/>
                <a:gd name="T30" fmla="*/ 1478 w 2254"/>
                <a:gd name="T31" fmla="*/ 1960 h 3606"/>
                <a:gd name="T32" fmla="*/ 1423 w 2254"/>
                <a:gd name="T33" fmla="*/ 1850 h 3606"/>
                <a:gd name="T34" fmla="*/ 1439 w 2254"/>
                <a:gd name="T35" fmla="*/ 1739 h 3606"/>
                <a:gd name="T36" fmla="*/ 1352 w 2254"/>
                <a:gd name="T37" fmla="*/ 1747 h 3606"/>
                <a:gd name="T38" fmla="*/ 1257 w 2254"/>
                <a:gd name="T39" fmla="*/ 1794 h 3606"/>
                <a:gd name="T40" fmla="*/ 1225 w 2254"/>
                <a:gd name="T41" fmla="*/ 1771 h 3606"/>
                <a:gd name="T42" fmla="*/ 1186 w 2254"/>
                <a:gd name="T43" fmla="*/ 1739 h 3606"/>
                <a:gd name="T44" fmla="*/ 1194 w 2254"/>
                <a:gd name="T45" fmla="*/ 1668 h 3606"/>
                <a:gd name="T46" fmla="*/ 1241 w 2254"/>
                <a:gd name="T47" fmla="*/ 1644 h 3606"/>
                <a:gd name="T48" fmla="*/ 1257 w 2254"/>
                <a:gd name="T49" fmla="*/ 1565 h 3606"/>
                <a:gd name="T50" fmla="*/ 1257 w 2254"/>
                <a:gd name="T51" fmla="*/ 1454 h 3606"/>
                <a:gd name="T52" fmla="*/ 1304 w 2254"/>
                <a:gd name="T53" fmla="*/ 1367 h 3606"/>
                <a:gd name="T54" fmla="*/ 1336 w 2254"/>
                <a:gd name="T55" fmla="*/ 1249 h 3606"/>
                <a:gd name="T56" fmla="*/ 1272 w 2254"/>
                <a:gd name="T57" fmla="*/ 1249 h 3606"/>
                <a:gd name="T58" fmla="*/ 1194 w 2254"/>
                <a:gd name="T59" fmla="*/ 1162 h 3606"/>
                <a:gd name="T60" fmla="*/ 1170 w 2254"/>
                <a:gd name="T61" fmla="*/ 1083 h 3606"/>
                <a:gd name="T62" fmla="*/ 1114 w 2254"/>
                <a:gd name="T63" fmla="*/ 1012 h 3606"/>
                <a:gd name="T64" fmla="*/ 1091 w 2254"/>
                <a:gd name="T65" fmla="*/ 917 h 3606"/>
                <a:gd name="T66" fmla="*/ 1035 w 2254"/>
                <a:gd name="T67" fmla="*/ 870 h 3606"/>
                <a:gd name="T68" fmla="*/ 980 w 2254"/>
                <a:gd name="T69" fmla="*/ 798 h 3606"/>
                <a:gd name="T70" fmla="*/ 1004 w 2254"/>
                <a:gd name="T71" fmla="*/ 696 h 3606"/>
                <a:gd name="T72" fmla="*/ 925 w 2254"/>
                <a:gd name="T73" fmla="*/ 545 h 3606"/>
                <a:gd name="T74" fmla="*/ 941 w 2254"/>
                <a:gd name="T75" fmla="*/ 450 h 3606"/>
                <a:gd name="T76" fmla="*/ 972 w 2254"/>
                <a:gd name="T77" fmla="*/ 292 h 3606"/>
                <a:gd name="T78" fmla="*/ 996 w 2254"/>
                <a:gd name="T79" fmla="*/ 126 h 3606"/>
                <a:gd name="T80" fmla="*/ 1004 w 2254"/>
                <a:gd name="T81" fmla="*/ 63 h 3606"/>
                <a:gd name="T82" fmla="*/ 672 w 2254"/>
                <a:gd name="T83" fmla="*/ 0 h 3606"/>
                <a:gd name="T84" fmla="*/ 553 w 2254"/>
                <a:gd name="T85" fmla="*/ 593 h 3606"/>
                <a:gd name="T86" fmla="*/ 450 w 2254"/>
                <a:gd name="T87" fmla="*/ 1051 h 3606"/>
                <a:gd name="T88" fmla="*/ 442 w 2254"/>
                <a:gd name="T89" fmla="*/ 1249 h 3606"/>
                <a:gd name="T90" fmla="*/ 435 w 2254"/>
                <a:gd name="T91" fmla="*/ 1328 h 3606"/>
                <a:gd name="T92" fmla="*/ 482 w 2254"/>
                <a:gd name="T93" fmla="*/ 1486 h 3606"/>
                <a:gd name="T94" fmla="*/ 522 w 2254"/>
                <a:gd name="T95" fmla="*/ 1628 h 3606"/>
                <a:gd name="T96" fmla="*/ 442 w 2254"/>
                <a:gd name="T97" fmla="*/ 1747 h 3606"/>
                <a:gd name="T98" fmla="*/ 371 w 2254"/>
                <a:gd name="T99" fmla="*/ 1818 h 3606"/>
                <a:gd name="T100" fmla="*/ 355 w 2254"/>
                <a:gd name="T101" fmla="*/ 1889 h 3606"/>
                <a:gd name="T102" fmla="*/ 174 w 2254"/>
                <a:gd name="T103" fmla="*/ 2079 h 3606"/>
                <a:gd name="T104" fmla="*/ 229 w 2254"/>
                <a:gd name="T105" fmla="*/ 2182 h 3606"/>
                <a:gd name="T106" fmla="*/ 229 w 2254"/>
                <a:gd name="T107" fmla="*/ 2277 h 3606"/>
                <a:gd name="T108" fmla="*/ 221 w 2254"/>
                <a:gd name="T109" fmla="*/ 2340 h 3606"/>
                <a:gd name="T110" fmla="*/ 174 w 2254"/>
                <a:gd name="T111" fmla="*/ 2435 h 3606"/>
                <a:gd name="T112" fmla="*/ 0 w 2254"/>
                <a:gd name="T113" fmla="*/ 3217 h 3606"/>
                <a:gd name="T114" fmla="*/ 2063 w 2254"/>
                <a:gd name="T115" fmla="*/ 3605 h 3606"/>
                <a:gd name="T116" fmla="*/ 2253 w 2254"/>
                <a:gd name="T117" fmla="*/ 2427 h 3606"/>
                <a:gd name="T118" fmla="*/ 2213 w 2254"/>
                <a:gd name="T119" fmla="*/ 2364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3606">
                  <a:moveTo>
                    <a:pt x="2213" y="2364"/>
                  </a:moveTo>
                  <a:lnTo>
                    <a:pt x="2213" y="2364"/>
                  </a:lnTo>
                  <a:cubicBezTo>
                    <a:pt x="2205" y="2316"/>
                    <a:pt x="2174" y="2316"/>
                    <a:pt x="2142" y="2292"/>
                  </a:cubicBezTo>
                  <a:cubicBezTo>
                    <a:pt x="2111" y="2277"/>
                    <a:pt x="2126" y="2348"/>
                    <a:pt x="2079" y="2395"/>
                  </a:cubicBezTo>
                  <a:cubicBezTo>
                    <a:pt x="2031" y="2435"/>
                    <a:pt x="2079" y="2395"/>
                    <a:pt x="2039" y="2371"/>
                  </a:cubicBezTo>
                  <a:cubicBezTo>
                    <a:pt x="2000" y="2348"/>
                    <a:pt x="2024" y="2364"/>
                    <a:pt x="1992" y="2371"/>
                  </a:cubicBezTo>
                  <a:cubicBezTo>
                    <a:pt x="1952" y="2379"/>
                    <a:pt x="1929" y="2371"/>
                    <a:pt x="1897" y="2348"/>
                  </a:cubicBezTo>
                  <a:cubicBezTo>
                    <a:pt x="1865" y="2324"/>
                    <a:pt x="1850" y="2332"/>
                    <a:pt x="1834" y="2340"/>
                  </a:cubicBezTo>
                  <a:cubicBezTo>
                    <a:pt x="1818" y="2348"/>
                    <a:pt x="1802" y="2371"/>
                    <a:pt x="1778" y="2371"/>
                  </a:cubicBezTo>
                  <a:cubicBezTo>
                    <a:pt x="1747" y="2364"/>
                    <a:pt x="1739" y="2355"/>
                    <a:pt x="1707" y="2348"/>
                  </a:cubicBezTo>
                  <a:cubicBezTo>
                    <a:pt x="1676" y="2332"/>
                    <a:pt x="1676" y="2355"/>
                    <a:pt x="1652" y="2387"/>
                  </a:cubicBezTo>
                  <a:cubicBezTo>
                    <a:pt x="1628" y="2411"/>
                    <a:pt x="1628" y="2371"/>
                    <a:pt x="1620" y="2355"/>
                  </a:cubicBezTo>
                  <a:cubicBezTo>
                    <a:pt x="1605" y="2332"/>
                    <a:pt x="1589" y="2269"/>
                    <a:pt x="1589" y="2229"/>
                  </a:cubicBezTo>
                  <a:cubicBezTo>
                    <a:pt x="1589" y="2190"/>
                    <a:pt x="1573" y="2166"/>
                    <a:pt x="1518" y="2158"/>
                  </a:cubicBezTo>
                  <a:cubicBezTo>
                    <a:pt x="1454" y="2142"/>
                    <a:pt x="1478" y="2126"/>
                    <a:pt x="1494" y="2079"/>
                  </a:cubicBezTo>
                  <a:cubicBezTo>
                    <a:pt x="1510" y="2031"/>
                    <a:pt x="1502" y="2000"/>
                    <a:pt x="1478" y="1960"/>
                  </a:cubicBezTo>
                  <a:cubicBezTo>
                    <a:pt x="1446" y="1921"/>
                    <a:pt x="1439" y="1889"/>
                    <a:pt x="1423" y="1850"/>
                  </a:cubicBezTo>
                  <a:cubicBezTo>
                    <a:pt x="1407" y="1818"/>
                    <a:pt x="1439" y="1787"/>
                    <a:pt x="1439" y="1739"/>
                  </a:cubicBezTo>
                  <a:cubicBezTo>
                    <a:pt x="1431" y="1700"/>
                    <a:pt x="1383" y="1723"/>
                    <a:pt x="1352" y="1747"/>
                  </a:cubicBezTo>
                  <a:cubicBezTo>
                    <a:pt x="1328" y="1778"/>
                    <a:pt x="1312" y="1778"/>
                    <a:pt x="1257" y="1794"/>
                  </a:cubicBezTo>
                  <a:cubicBezTo>
                    <a:pt x="1194" y="1802"/>
                    <a:pt x="1257" y="1794"/>
                    <a:pt x="1225" y="1771"/>
                  </a:cubicBezTo>
                  <a:cubicBezTo>
                    <a:pt x="1194" y="1747"/>
                    <a:pt x="1178" y="1747"/>
                    <a:pt x="1186" y="1739"/>
                  </a:cubicBezTo>
                  <a:cubicBezTo>
                    <a:pt x="1194" y="1723"/>
                    <a:pt x="1201" y="1700"/>
                    <a:pt x="1194" y="1668"/>
                  </a:cubicBezTo>
                  <a:cubicBezTo>
                    <a:pt x="1194" y="1636"/>
                    <a:pt x="1217" y="1644"/>
                    <a:pt x="1241" y="1644"/>
                  </a:cubicBezTo>
                  <a:cubicBezTo>
                    <a:pt x="1257" y="1644"/>
                    <a:pt x="1265" y="1581"/>
                    <a:pt x="1257" y="1565"/>
                  </a:cubicBezTo>
                  <a:cubicBezTo>
                    <a:pt x="1257" y="1541"/>
                    <a:pt x="1241" y="1502"/>
                    <a:pt x="1257" y="1454"/>
                  </a:cubicBezTo>
                  <a:cubicBezTo>
                    <a:pt x="1265" y="1415"/>
                    <a:pt x="1296" y="1383"/>
                    <a:pt x="1304" y="1367"/>
                  </a:cubicBezTo>
                  <a:cubicBezTo>
                    <a:pt x="1320" y="1344"/>
                    <a:pt x="1344" y="1296"/>
                    <a:pt x="1336" y="1249"/>
                  </a:cubicBezTo>
                  <a:cubicBezTo>
                    <a:pt x="1328" y="1201"/>
                    <a:pt x="1304" y="1257"/>
                    <a:pt x="1272" y="1249"/>
                  </a:cubicBezTo>
                  <a:cubicBezTo>
                    <a:pt x="1233" y="1241"/>
                    <a:pt x="1233" y="1194"/>
                    <a:pt x="1194" y="1162"/>
                  </a:cubicBezTo>
                  <a:cubicBezTo>
                    <a:pt x="1146" y="1130"/>
                    <a:pt x="1178" y="1130"/>
                    <a:pt x="1170" y="1083"/>
                  </a:cubicBezTo>
                  <a:cubicBezTo>
                    <a:pt x="1162" y="1036"/>
                    <a:pt x="1154" y="1036"/>
                    <a:pt x="1114" y="1012"/>
                  </a:cubicBezTo>
                  <a:cubicBezTo>
                    <a:pt x="1075" y="988"/>
                    <a:pt x="1099" y="956"/>
                    <a:pt x="1091" y="917"/>
                  </a:cubicBezTo>
                  <a:cubicBezTo>
                    <a:pt x="1083" y="877"/>
                    <a:pt x="1051" y="893"/>
                    <a:pt x="1035" y="870"/>
                  </a:cubicBezTo>
                  <a:cubicBezTo>
                    <a:pt x="1012" y="838"/>
                    <a:pt x="980" y="838"/>
                    <a:pt x="980" y="798"/>
                  </a:cubicBezTo>
                  <a:cubicBezTo>
                    <a:pt x="980" y="767"/>
                    <a:pt x="1004" y="735"/>
                    <a:pt x="1004" y="696"/>
                  </a:cubicBezTo>
                  <a:cubicBezTo>
                    <a:pt x="996" y="656"/>
                    <a:pt x="941" y="577"/>
                    <a:pt x="925" y="545"/>
                  </a:cubicBezTo>
                  <a:cubicBezTo>
                    <a:pt x="917" y="514"/>
                    <a:pt x="933" y="482"/>
                    <a:pt x="941" y="450"/>
                  </a:cubicBezTo>
                  <a:cubicBezTo>
                    <a:pt x="941" y="419"/>
                    <a:pt x="964" y="332"/>
                    <a:pt x="972" y="292"/>
                  </a:cubicBezTo>
                  <a:cubicBezTo>
                    <a:pt x="988" y="253"/>
                    <a:pt x="996" y="158"/>
                    <a:pt x="996" y="126"/>
                  </a:cubicBezTo>
                  <a:cubicBezTo>
                    <a:pt x="996" y="111"/>
                    <a:pt x="996" y="79"/>
                    <a:pt x="1004" y="63"/>
                  </a:cubicBezTo>
                  <a:cubicBezTo>
                    <a:pt x="885" y="39"/>
                    <a:pt x="775" y="16"/>
                    <a:pt x="672" y="0"/>
                  </a:cubicBezTo>
                  <a:cubicBezTo>
                    <a:pt x="648" y="111"/>
                    <a:pt x="561" y="561"/>
                    <a:pt x="553" y="593"/>
                  </a:cubicBezTo>
                  <a:cubicBezTo>
                    <a:pt x="545" y="617"/>
                    <a:pt x="466" y="1020"/>
                    <a:pt x="450" y="1051"/>
                  </a:cubicBezTo>
                  <a:cubicBezTo>
                    <a:pt x="427" y="1083"/>
                    <a:pt x="427" y="1225"/>
                    <a:pt x="442" y="1249"/>
                  </a:cubicBezTo>
                  <a:cubicBezTo>
                    <a:pt x="450" y="1265"/>
                    <a:pt x="435" y="1312"/>
                    <a:pt x="435" y="1328"/>
                  </a:cubicBezTo>
                  <a:cubicBezTo>
                    <a:pt x="427" y="1352"/>
                    <a:pt x="435" y="1454"/>
                    <a:pt x="482" y="1486"/>
                  </a:cubicBezTo>
                  <a:cubicBezTo>
                    <a:pt x="529" y="1526"/>
                    <a:pt x="545" y="1613"/>
                    <a:pt x="522" y="1628"/>
                  </a:cubicBezTo>
                  <a:cubicBezTo>
                    <a:pt x="506" y="1644"/>
                    <a:pt x="442" y="1731"/>
                    <a:pt x="442" y="1747"/>
                  </a:cubicBezTo>
                  <a:cubicBezTo>
                    <a:pt x="442" y="1771"/>
                    <a:pt x="395" y="1794"/>
                    <a:pt x="371" y="1818"/>
                  </a:cubicBezTo>
                  <a:cubicBezTo>
                    <a:pt x="348" y="1850"/>
                    <a:pt x="348" y="1873"/>
                    <a:pt x="355" y="1889"/>
                  </a:cubicBezTo>
                  <a:cubicBezTo>
                    <a:pt x="355" y="1897"/>
                    <a:pt x="166" y="2040"/>
                    <a:pt x="174" y="2079"/>
                  </a:cubicBezTo>
                  <a:cubicBezTo>
                    <a:pt x="182" y="2126"/>
                    <a:pt x="166" y="2158"/>
                    <a:pt x="229" y="2182"/>
                  </a:cubicBezTo>
                  <a:cubicBezTo>
                    <a:pt x="284" y="2213"/>
                    <a:pt x="245" y="2253"/>
                    <a:pt x="229" y="2277"/>
                  </a:cubicBezTo>
                  <a:cubicBezTo>
                    <a:pt x="221" y="2292"/>
                    <a:pt x="237" y="2316"/>
                    <a:pt x="221" y="2340"/>
                  </a:cubicBezTo>
                  <a:cubicBezTo>
                    <a:pt x="205" y="2364"/>
                    <a:pt x="174" y="2411"/>
                    <a:pt x="174" y="2435"/>
                  </a:cubicBezTo>
                  <a:cubicBezTo>
                    <a:pt x="174" y="2458"/>
                    <a:pt x="31" y="3075"/>
                    <a:pt x="0" y="3217"/>
                  </a:cubicBezTo>
                  <a:cubicBezTo>
                    <a:pt x="640" y="3360"/>
                    <a:pt x="1352" y="3494"/>
                    <a:pt x="2063" y="3605"/>
                  </a:cubicBezTo>
                  <a:cubicBezTo>
                    <a:pt x="2253" y="2427"/>
                    <a:pt x="2253" y="2427"/>
                    <a:pt x="2253" y="2427"/>
                  </a:cubicBezTo>
                  <a:cubicBezTo>
                    <a:pt x="2229" y="2411"/>
                    <a:pt x="2221" y="2395"/>
                    <a:pt x="2213" y="2364"/>
                  </a:cubicBezTo>
                </a:path>
              </a:pathLst>
            </a:custGeom>
            <a:solidFill>
              <a:schemeClr val="accent6"/>
            </a:solidFill>
            <a:ln>
              <a:solidFill>
                <a:schemeClr val="bg2"/>
              </a:solidFill>
            </a:ln>
            <a:effectLst/>
          </p:spPr>
          <p:txBody>
            <a:bodyPr wrap="none" anchor="ctr"/>
            <a:lstStyle/>
            <a:p>
              <a:endParaRPr lang="en-US"/>
            </a:p>
          </p:txBody>
        </p:sp>
        <p:sp>
          <p:nvSpPr>
            <p:cNvPr id="64" name="Freeform 262"/>
            <p:cNvSpPr>
              <a:spLocks noChangeArrowheads="1"/>
            </p:cNvSpPr>
            <p:nvPr/>
          </p:nvSpPr>
          <p:spPr bwMode="auto">
            <a:xfrm>
              <a:off x="8514414" y="3341119"/>
              <a:ext cx="1194442" cy="1901831"/>
            </a:xfrm>
            <a:custGeom>
              <a:avLst/>
              <a:gdLst>
                <a:gd name="T0" fmla="*/ 8 w 2270"/>
                <a:gd name="T1" fmla="*/ 3233 h 3614"/>
                <a:gd name="T2" fmla="*/ 221 w 2270"/>
                <a:gd name="T3" fmla="*/ 2356 h 3614"/>
                <a:gd name="T4" fmla="*/ 237 w 2270"/>
                <a:gd name="T5" fmla="*/ 2277 h 3614"/>
                <a:gd name="T6" fmla="*/ 182 w 2270"/>
                <a:gd name="T7" fmla="*/ 2087 h 3614"/>
                <a:gd name="T8" fmla="*/ 379 w 2270"/>
                <a:gd name="T9" fmla="*/ 1826 h 3614"/>
                <a:gd name="T10" fmla="*/ 537 w 2270"/>
                <a:gd name="T11" fmla="*/ 1605 h 3614"/>
                <a:gd name="T12" fmla="*/ 450 w 2270"/>
                <a:gd name="T13" fmla="*/ 1257 h 3614"/>
                <a:gd name="T14" fmla="*/ 672 w 2270"/>
                <a:gd name="T15" fmla="*/ 0 h 3614"/>
                <a:gd name="T16" fmla="*/ 1012 w 2270"/>
                <a:gd name="T17" fmla="*/ 71 h 3614"/>
                <a:gd name="T18" fmla="*/ 949 w 2270"/>
                <a:gd name="T19" fmla="*/ 458 h 3614"/>
                <a:gd name="T20" fmla="*/ 1012 w 2270"/>
                <a:gd name="T21" fmla="*/ 704 h 3614"/>
                <a:gd name="T22" fmla="*/ 1043 w 2270"/>
                <a:gd name="T23" fmla="*/ 869 h 3614"/>
                <a:gd name="T24" fmla="*/ 1122 w 2270"/>
                <a:gd name="T25" fmla="*/ 1012 h 3614"/>
                <a:gd name="T26" fmla="*/ 1202 w 2270"/>
                <a:gd name="T27" fmla="*/ 1170 h 3614"/>
                <a:gd name="T28" fmla="*/ 1312 w 2270"/>
                <a:gd name="T29" fmla="*/ 1241 h 3614"/>
                <a:gd name="T30" fmla="*/ 1312 w 2270"/>
                <a:gd name="T31" fmla="*/ 1375 h 3614"/>
                <a:gd name="T32" fmla="*/ 1249 w 2270"/>
                <a:gd name="T33" fmla="*/ 1652 h 3614"/>
                <a:gd name="T34" fmla="*/ 1209 w 2270"/>
                <a:gd name="T35" fmla="*/ 1676 h 3614"/>
                <a:gd name="T36" fmla="*/ 1233 w 2270"/>
                <a:gd name="T37" fmla="*/ 1771 h 3614"/>
                <a:gd name="T38" fmla="*/ 1360 w 2270"/>
                <a:gd name="T39" fmla="*/ 1755 h 3614"/>
                <a:gd name="T40" fmla="*/ 1439 w 2270"/>
                <a:gd name="T41" fmla="*/ 1858 h 3614"/>
                <a:gd name="T42" fmla="*/ 1494 w 2270"/>
                <a:gd name="T43" fmla="*/ 2111 h 3614"/>
                <a:gd name="T44" fmla="*/ 1628 w 2270"/>
                <a:gd name="T45" fmla="*/ 2356 h 3614"/>
                <a:gd name="T46" fmla="*/ 1668 w 2270"/>
                <a:gd name="T47" fmla="*/ 2372 h 3614"/>
                <a:gd name="T48" fmla="*/ 1826 w 2270"/>
                <a:gd name="T49" fmla="*/ 2356 h 3614"/>
                <a:gd name="T50" fmla="*/ 1913 w 2270"/>
                <a:gd name="T51" fmla="*/ 2356 h 3614"/>
                <a:gd name="T52" fmla="*/ 2024 w 2270"/>
                <a:gd name="T53" fmla="*/ 2363 h 3614"/>
                <a:gd name="T54" fmla="*/ 2119 w 2270"/>
                <a:gd name="T55" fmla="*/ 2332 h 3614"/>
                <a:gd name="T56" fmla="*/ 2221 w 2270"/>
                <a:gd name="T57" fmla="*/ 2372 h 3614"/>
                <a:gd name="T58" fmla="*/ 8 w 2270"/>
                <a:gd name="T59" fmla="*/ 3225 h 3614"/>
                <a:gd name="T60" fmla="*/ 2213 w 2270"/>
                <a:gd name="T61" fmla="*/ 2372 h 3614"/>
                <a:gd name="T62" fmla="*/ 2126 w 2270"/>
                <a:gd name="T63" fmla="*/ 2332 h 3614"/>
                <a:gd name="T64" fmla="*/ 2055 w 2270"/>
                <a:gd name="T65" fmla="*/ 2419 h 3614"/>
                <a:gd name="T66" fmla="*/ 2024 w 2270"/>
                <a:gd name="T67" fmla="*/ 2372 h 3614"/>
                <a:gd name="T68" fmla="*/ 1873 w 2270"/>
                <a:gd name="T69" fmla="*/ 2348 h 3614"/>
                <a:gd name="T70" fmla="*/ 1786 w 2270"/>
                <a:gd name="T71" fmla="*/ 2379 h 3614"/>
                <a:gd name="T72" fmla="*/ 1676 w 2270"/>
                <a:gd name="T73" fmla="*/ 2372 h 3614"/>
                <a:gd name="T74" fmla="*/ 1620 w 2270"/>
                <a:gd name="T75" fmla="*/ 2363 h 3614"/>
                <a:gd name="T76" fmla="*/ 1486 w 2270"/>
                <a:gd name="T77" fmla="*/ 2111 h 3614"/>
                <a:gd name="T78" fmla="*/ 1431 w 2270"/>
                <a:gd name="T79" fmla="*/ 1866 h 3614"/>
                <a:gd name="T80" fmla="*/ 1367 w 2270"/>
                <a:gd name="T81" fmla="*/ 1763 h 3614"/>
                <a:gd name="T82" fmla="*/ 1233 w 2270"/>
                <a:gd name="T83" fmla="*/ 1795 h 3614"/>
                <a:gd name="T84" fmla="*/ 1194 w 2270"/>
                <a:gd name="T85" fmla="*/ 1747 h 3614"/>
                <a:gd name="T86" fmla="*/ 1233 w 2270"/>
                <a:gd name="T87" fmla="*/ 1644 h 3614"/>
                <a:gd name="T88" fmla="*/ 1257 w 2270"/>
                <a:gd name="T89" fmla="*/ 1462 h 3614"/>
                <a:gd name="T90" fmla="*/ 1336 w 2270"/>
                <a:gd name="T91" fmla="*/ 1241 h 3614"/>
                <a:gd name="T92" fmla="*/ 1241 w 2270"/>
                <a:gd name="T93" fmla="*/ 1225 h 3614"/>
                <a:gd name="T94" fmla="*/ 1138 w 2270"/>
                <a:gd name="T95" fmla="*/ 1036 h 3614"/>
                <a:gd name="T96" fmla="*/ 1067 w 2270"/>
                <a:gd name="T97" fmla="*/ 893 h 3614"/>
                <a:gd name="T98" fmla="*/ 996 w 2270"/>
                <a:gd name="T99" fmla="*/ 767 h 3614"/>
                <a:gd name="T100" fmla="*/ 933 w 2270"/>
                <a:gd name="T101" fmla="*/ 490 h 3614"/>
                <a:gd name="T102" fmla="*/ 1004 w 2270"/>
                <a:gd name="T103" fmla="*/ 71 h 3614"/>
                <a:gd name="T104" fmla="*/ 458 w 2270"/>
                <a:gd name="T105" fmla="*/ 1059 h 3614"/>
                <a:gd name="T106" fmla="*/ 490 w 2270"/>
                <a:gd name="T107" fmla="*/ 1494 h 3614"/>
                <a:gd name="T108" fmla="*/ 411 w 2270"/>
                <a:gd name="T109" fmla="*/ 1810 h 3614"/>
                <a:gd name="T110" fmla="*/ 308 w 2270"/>
                <a:gd name="T111" fmla="*/ 1952 h 3614"/>
                <a:gd name="T112" fmla="*/ 269 w 2270"/>
                <a:gd name="T113" fmla="*/ 2221 h 3614"/>
                <a:gd name="T114" fmla="*/ 237 w 2270"/>
                <a:gd name="T115" fmla="*/ 2348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3614">
                  <a:moveTo>
                    <a:pt x="2071" y="3613"/>
                  </a:moveTo>
                  <a:lnTo>
                    <a:pt x="2071" y="3613"/>
                  </a:lnTo>
                  <a:lnTo>
                    <a:pt x="2071" y="3613"/>
                  </a:lnTo>
                  <a:cubicBezTo>
                    <a:pt x="1431" y="3518"/>
                    <a:pt x="735" y="3391"/>
                    <a:pt x="8" y="3233"/>
                  </a:cubicBezTo>
                  <a:cubicBezTo>
                    <a:pt x="0" y="3233"/>
                    <a:pt x="0" y="3233"/>
                    <a:pt x="0" y="3233"/>
                  </a:cubicBezTo>
                  <a:cubicBezTo>
                    <a:pt x="0" y="3225"/>
                    <a:pt x="0" y="3225"/>
                    <a:pt x="0" y="3225"/>
                  </a:cubicBezTo>
                  <a:cubicBezTo>
                    <a:pt x="87" y="2854"/>
                    <a:pt x="182" y="2459"/>
                    <a:pt x="182" y="2443"/>
                  </a:cubicBezTo>
                  <a:cubicBezTo>
                    <a:pt x="182" y="2419"/>
                    <a:pt x="205" y="2379"/>
                    <a:pt x="221" y="2356"/>
                  </a:cubicBezTo>
                  <a:cubicBezTo>
                    <a:pt x="229" y="2348"/>
                    <a:pt x="229" y="2348"/>
                    <a:pt x="229" y="2348"/>
                  </a:cubicBezTo>
                  <a:cubicBezTo>
                    <a:pt x="237" y="2332"/>
                    <a:pt x="237" y="2324"/>
                    <a:pt x="229" y="2316"/>
                  </a:cubicBezTo>
                  <a:cubicBezTo>
                    <a:pt x="229" y="2300"/>
                    <a:pt x="229" y="2292"/>
                    <a:pt x="237" y="2285"/>
                  </a:cubicBezTo>
                  <a:cubicBezTo>
                    <a:pt x="237" y="2277"/>
                    <a:pt x="237" y="2277"/>
                    <a:pt x="237" y="2277"/>
                  </a:cubicBezTo>
                  <a:cubicBezTo>
                    <a:pt x="245" y="2269"/>
                    <a:pt x="269" y="2245"/>
                    <a:pt x="261" y="2221"/>
                  </a:cubicBezTo>
                  <a:cubicBezTo>
                    <a:pt x="261" y="2213"/>
                    <a:pt x="245" y="2206"/>
                    <a:pt x="229" y="2198"/>
                  </a:cubicBezTo>
                  <a:cubicBezTo>
                    <a:pt x="182" y="2174"/>
                    <a:pt x="182" y="2142"/>
                    <a:pt x="182" y="2111"/>
                  </a:cubicBezTo>
                  <a:cubicBezTo>
                    <a:pt x="182" y="2103"/>
                    <a:pt x="182" y="2095"/>
                    <a:pt x="182" y="2087"/>
                  </a:cubicBezTo>
                  <a:cubicBezTo>
                    <a:pt x="174" y="2063"/>
                    <a:pt x="237" y="2008"/>
                    <a:pt x="308" y="1945"/>
                  </a:cubicBezTo>
                  <a:cubicBezTo>
                    <a:pt x="332" y="1921"/>
                    <a:pt x="356" y="1897"/>
                    <a:pt x="356" y="1897"/>
                  </a:cubicBezTo>
                  <a:lnTo>
                    <a:pt x="356" y="1897"/>
                  </a:lnTo>
                  <a:cubicBezTo>
                    <a:pt x="356" y="1881"/>
                    <a:pt x="348" y="1850"/>
                    <a:pt x="379" y="1826"/>
                  </a:cubicBezTo>
                  <a:cubicBezTo>
                    <a:pt x="387" y="1818"/>
                    <a:pt x="395" y="1810"/>
                    <a:pt x="403" y="1802"/>
                  </a:cubicBezTo>
                  <a:cubicBezTo>
                    <a:pt x="427" y="1786"/>
                    <a:pt x="443" y="1771"/>
                    <a:pt x="443" y="1755"/>
                  </a:cubicBezTo>
                  <a:cubicBezTo>
                    <a:pt x="443" y="1731"/>
                    <a:pt x="506" y="1652"/>
                    <a:pt x="530" y="1628"/>
                  </a:cubicBezTo>
                  <a:cubicBezTo>
                    <a:pt x="537" y="1628"/>
                    <a:pt x="537" y="1621"/>
                    <a:pt x="537" y="1605"/>
                  </a:cubicBezTo>
                  <a:cubicBezTo>
                    <a:pt x="537" y="1573"/>
                    <a:pt x="514" y="1526"/>
                    <a:pt x="490" y="1502"/>
                  </a:cubicBezTo>
                  <a:cubicBezTo>
                    <a:pt x="443" y="1462"/>
                    <a:pt x="435" y="1360"/>
                    <a:pt x="435" y="1336"/>
                  </a:cubicBezTo>
                  <a:cubicBezTo>
                    <a:pt x="435" y="1328"/>
                    <a:pt x="443" y="1328"/>
                    <a:pt x="443" y="1320"/>
                  </a:cubicBezTo>
                  <a:cubicBezTo>
                    <a:pt x="450" y="1296"/>
                    <a:pt x="450" y="1273"/>
                    <a:pt x="450" y="1257"/>
                  </a:cubicBezTo>
                  <a:cubicBezTo>
                    <a:pt x="435" y="1233"/>
                    <a:pt x="435" y="1091"/>
                    <a:pt x="450" y="1059"/>
                  </a:cubicBezTo>
                  <a:cubicBezTo>
                    <a:pt x="466" y="1036"/>
                    <a:pt x="506" y="830"/>
                    <a:pt x="537" y="704"/>
                  </a:cubicBezTo>
                  <a:cubicBezTo>
                    <a:pt x="545" y="648"/>
                    <a:pt x="561" y="609"/>
                    <a:pt x="561" y="593"/>
                  </a:cubicBezTo>
                  <a:cubicBezTo>
                    <a:pt x="569" y="577"/>
                    <a:pt x="624" y="277"/>
                    <a:pt x="672" y="0"/>
                  </a:cubicBezTo>
                  <a:lnTo>
                    <a:pt x="672" y="0"/>
                  </a:lnTo>
                  <a:cubicBezTo>
                    <a:pt x="680" y="0"/>
                    <a:pt x="680" y="0"/>
                    <a:pt x="680" y="0"/>
                  </a:cubicBezTo>
                  <a:cubicBezTo>
                    <a:pt x="783" y="24"/>
                    <a:pt x="893" y="47"/>
                    <a:pt x="1012" y="71"/>
                  </a:cubicBezTo>
                  <a:lnTo>
                    <a:pt x="1012" y="71"/>
                  </a:lnTo>
                  <a:lnTo>
                    <a:pt x="1012" y="71"/>
                  </a:lnTo>
                  <a:cubicBezTo>
                    <a:pt x="1012" y="95"/>
                    <a:pt x="1004" y="119"/>
                    <a:pt x="1004" y="134"/>
                  </a:cubicBezTo>
                  <a:cubicBezTo>
                    <a:pt x="1004" y="166"/>
                    <a:pt x="1004" y="261"/>
                    <a:pt x="988" y="300"/>
                  </a:cubicBezTo>
                  <a:cubicBezTo>
                    <a:pt x="972" y="340"/>
                    <a:pt x="956" y="427"/>
                    <a:pt x="949" y="458"/>
                  </a:cubicBezTo>
                  <a:cubicBezTo>
                    <a:pt x="949" y="466"/>
                    <a:pt x="949" y="482"/>
                    <a:pt x="941" y="490"/>
                  </a:cubicBezTo>
                  <a:cubicBezTo>
                    <a:pt x="933" y="514"/>
                    <a:pt x="933" y="530"/>
                    <a:pt x="941" y="553"/>
                  </a:cubicBezTo>
                  <a:cubicBezTo>
                    <a:pt x="941" y="569"/>
                    <a:pt x="956" y="585"/>
                    <a:pt x="964" y="601"/>
                  </a:cubicBezTo>
                  <a:cubicBezTo>
                    <a:pt x="988" y="640"/>
                    <a:pt x="1012" y="680"/>
                    <a:pt x="1012" y="704"/>
                  </a:cubicBezTo>
                  <a:cubicBezTo>
                    <a:pt x="1012" y="727"/>
                    <a:pt x="1012" y="743"/>
                    <a:pt x="1004" y="767"/>
                  </a:cubicBezTo>
                  <a:cubicBezTo>
                    <a:pt x="996" y="783"/>
                    <a:pt x="996" y="798"/>
                    <a:pt x="996" y="806"/>
                  </a:cubicBezTo>
                  <a:cubicBezTo>
                    <a:pt x="996" y="830"/>
                    <a:pt x="1004" y="838"/>
                    <a:pt x="1020" y="854"/>
                  </a:cubicBezTo>
                  <a:cubicBezTo>
                    <a:pt x="1027" y="854"/>
                    <a:pt x="1036" y="862"/>
                    <a:pt x="1043" y="869"/>
                  </a:cubicBezTo>
                  <a:cubicBezTo>
                    <a:pt x="1051" y="885"/>
                    <a:pt x="1059" y="885"/>
                    <a:pt x="1067" y="885"/>
                  </a:cubicBezTo>
                  <a:cubicBezTo>
                    <a:pt x="1083" y="893"/>
                    <a:pt x="1099" y="893"/>
                    <a:pt x="1107" y="925"/>
                  </a:cubicBezTo>
                  <a:cubicBezTo>
                    <a:pt x="1107" y="933"/>
                    <a:pt x="1107" y="949"/>
                    <a:pt x="1107" y="964"/>
                  </a:cubicBezTo>
                  <a:cubicBezTo>
                    <a:pt x="1099" y="980"/>
                    <a:pt x="1099" y="1004"/>
                    <a:pt x="1122" y="1012"/>
                  </a:cubicBezTo>
                  <a:cubicBezTo>
                    <a:pt x="1130" y="1020"/>
                    <a:pt x="1138" y="1020"/>
                    <a:pt x="1146" y="1028"/>
                  </a:cubicBezTo>
                  <a:cubicBezTo>
                    <a:pt x="1170" y="1044"/>
                    <a:pt x="1178" y="1051"/>
                    <a:pt x="1186" y="1091"/>
                  </a:cubicBezTo>
                  <a:cubicBezTo>
                    <a:pt x="1186" y="1107"/>
                    <a:pt x="1186" y="1122"/>
                    <a:pt x="1178" y="1131"/>
                  </a:cubicBezTo>
                  <a:cubicBezTo>
                    <a:pt x="1178" y="1146"/>
                    <a:pt x="1178" y="1146"/>
                    <a:pt x="1202" y="1170"/>
                  </a:cubicBezTo>
                  <a:cubicBezTo>
                    <a:pt x="1225" y="1186"/>
                    <a:pt x="1233" y="1202"/>
                    <a:pt x="1249" y="1217"/>
                  </a:cubicBezTo>
                  <a:cubicBezTo>
                    <a:pt x="1257" y="1233"/>
                    <a:pt x="1265" y="1249"/>
                    <a:pt x="1280" y="1249"/>
                  </a:cubicBezTo>
                  <a:cubicBezTo>
                    <a:pt x="1280" y="1257"/>
                    <a:pt x="1280" y="1257"/>
                    <a:pt x="1289" y="1257"/>
                  </a:cubicBezTo>
                  <a:cubicBezTo>
                    <a:pt x="1296" y="1257"/>
                    <a:pt x="1304" y="1249"/>
                    <a:pt x="1312" y="1241"/>
                  </a:cubicBezTo>
                  <a:cubicBezTo>
                    <a:pt x="1320" y="1241"/>
                    <a:pt x="1328" y="1233"/>
                    <a:pt x="1336" y="1233"/>
                  </a:cubicBezTo>
                  <a:cubicBezTo>
                    <a:pt x="1344" y="1233"/>
                    <a:pt x="1344" y="1249"/>
                    <a:pt x="1344" y="1257"/>
                  </a:cubicBezTo>
                  <a:cubicBezTo>
                    <a:pt x="1352" y="1296"/>
                    <a:pt x="1336" y="1352"/>
                    <a:pt x="1320" y="1375"/>
                  </a:cubicBezTo>
                  <a:cubicBezTo>
                    <a:pt x="1312" y="1375"/>
                    <a:pt x="1312" y="1375"/>
                    <a:pt x="1312" y="1375"/>
                  </a:cubicBezTo>
                  <a:cubicBezTo>
                    <a:pt x="1296" y="1399"/>
                    <a:pt x="1273" y="1431"/>
                    <a:pt x="1265" y="1462"/>
                  </a:cubicBezTo>
                  <a:cubicBezTo>
                    <a:pt x="1257" y="1502"/>
                    <a:pt x="1265" y="1542"/>
                    <a:pt x="1273" y="1565"/>
                  </a:cubicBezTo>
                  <a:cubicBezTo>
                    <a:pt x="1273" y="1589"/>
                    <a:pt x="1273" y="1628"/>
                    <a:pt x="1257" y="1644"/>
                  </a:cubicBezTo>
                  <a:cubicBezTo>
                    <a:pt x="1257" y="1652"/>
                    <a:pt x="1249" y="1652"/>
                    <a:pt x="1249" y="1652"/>
                  </a:cubicBezTo>
                  <a:cubicBezTo>
                    <a:pt x="1241" y="1652"/>
                    <a:pt x="1241" y="1652"/>
                    <a:pt x="1241" y="1652"/>
                  </a:cubicBezTo>
                  <a:cubicBezTo>
                    <a:pt x="1233" y="1652"/>
                    <a:pt x="1233" y="1652"/>
                    <a:pt x="1233" y="1652"/>
                  </a:cubicBezTo>
                  <a:cubicBezTo>
                    <a:pt x="1225" y="1652"/>
                    <a:pt x="1217" y="1652"/>
                    <a:pt x="1209" y="1660"/>
                  </a:cubicBezTo>
                  <a:cubicBezTo>
                    <a:pt x="1209" y="1660"/>
                    <a:pt x="1209" y="1668"/>
                    <a:pt x="1209" y="1676"/>
                  </a:cubicBezTo>
                  <a:cubicBezTo>
                    <a:pt x="1209" y="1708"/>
                    <a:pt x="1202" y="1731"/>
                    <a:pt x="1194" y="1747"/>
                  </a:cubicBezTo>
                  <a:lnTo>
                    <a:pt x="1194" y="1747"/>
                  </a:lnTo>
                  <a:cubicBezTo>
                    <a:pt x="1194" y="1755"/>
                    <a:pt x="1194" y="1755"/>
                    <a:pt x="1202" y="1755"/>
                  </a:cubicBezTo>
                  <a:cubicBezTo>
                    <a:pt x="1209" y="1763"/>
                    <a:pt x="1217" y="1763"/>
                    <a:pt x="1233" y="1771"/>
                  </a:cubicBezTo>
                  <a:cubicBezTo>
                    <a:pt x="1241" y="1779"/>
                    <a:pt x="1241" y="1786"/>
                    <a:pt x="1241" y="1786"/>
                  </a:cubicBezTo>
                  <a:cubicBezTo>
                    <a:pt x="1241" y="1795"/>
                    <a:pt x="1241" y="1795"/>
                    <a:pt x="1241" y="1802"/>
                  </a:cubicBezTo>
                  <a:cubicBezTo>
                    <a:pt x="1241" y="1795"/>
                    <a:pt x="1249" y="1795"/>
                    <a:pt x="1257" y="1795"/>
                  </a:cubicBezTo>
                  <a:cubicBezTo>
                    <a:pt x="1320" y="1786"/>
                    <a:pt x="1336" y="1779"/>
                    <a:pt x="1360" y="1755"/>
                  </a:cubicBezTo>
                  <a:cubicBezTo>
                    <a:pt x="1375" y="1739"/>
                    <a:pt x="1407" y="1723"/>
                    <a:pt x="1423" y="1723"/>
                  </a:cubicBezTo>
                  <a:cubicBezTo>
                    <a:pt x="1431" y="1723"/>
                    <a:pt x="1447" y="1731"/>
                    <a:pt x="1447" y="1747"/>
                  </a:cubicBezTo>
                  <a:cubicBezTo>
                    <a:pt x="1447" y="1771"/>
                    <a:pt x="1447" y="1786"/>
                    <a:pt x="1439" y="1802"/>
                  </a:cubicBezTo>
                  <a:cubicBezTo>
                    <a:pt x="1431" y="1818"/>
                    <a:pt x="1431" y="1842"/>
                    <a:pt x="1439" y="1858"/>
                  </a:cubicBezTo>
                  <a:cubicBezTo>
                    <a:pt x="1439" y="1866"/>
                    <a:pt x="1439" y="1866"/>
                    <a:pt x="1439" y="1873"/>
                  </a:cubicBezTo>
                  <a:cubicBezTo>
                    <a:pt x="1454" y="1905"/>
                    <a:pt x="1462" y="1929"/>
                    <a:pt x="1486" y="1961"/>
                  </a:cubicBezTo>
                  <a:cubicBezTo>
                    <a:pt x="1518" y="2000"/>
                    <a:pt x="1518" y="2039"/>
                    <a:pt x="1510" y="2087"/>
                  </a:cubicBezTo>
                  <a:cubicBezTo>
                    <a:pt x="1502" y="2095"/>
                    <a:pt x="1502" y="2103"/>
                    <a:pt x="1494" y="2111"/>
                  </a:cubicBezTo>
                  <a:cubicBezTo>
                    <a:pt x="1494" y="2126"/>
                    <a:pt x="1486" y="2134"/>
                    <a:pt x="1486" y="2142"/>
                  </a:cubicBezTo>
                  <a:cubicBezTo>
                    <a:pt x="1494" y="2150"/>
                    <a:pt x="1502" y="2158"/>
                    <a:pt x="1526" y="2158"/>
                  </a:cubicBezTo>
                  <a:cubicBezTo>
                    <a:pt x="1581" y="2174"/>
                    <a:pt x="1597" y="2190"/>
                    <a:pt x="1597" y="2237"/>
                  </a:cubicBezTo>
                  <a:cubicBezTo>
                    <a:pt x="1597" y="2277"/>
                    <a:pt x="1620" y="2340"/>
                    <a:pt x="1628" y="2356"/>
                  </a:cubicBezTo>
                  <a:cubicBezTo>
                    <a:pt x="1636" y="2363"/>
                    <a:pt x="1636" y="2372"/>
                    <a:pt x="1636" y="2379"/>
                  </a:cubicBezTo>
                  <a:cubicBezTo>
                    <a:pt x="1644" y="2387"/>
                    <a:pt x="1644" y="2395"/>
                    <a:pt x="1652" y="2395"/>
                  </a:cubicBezTo>
                  <a:cubicBezTo>
                    <a:pt x="1652" y="2395"/>
                    <a:pt x="1652" y="2395"/>
                    <a:pt x="1660" y="2387"/>
                  </a:cubicBezTo>
                  <a:cubicBezTo>
                    <a:pt x="1668" y="2379"/>
                    <a:pt x="1668" y="2372"/>
                    <a:pt x="1668" y="2372"/>
                  </a:cubicBezTo>
                  <a:cubicBezTo>
                    <a:pt x="1684" y="2348"/>
                    <a:pt x="1692" y="2340"/>
                    <a:pt x="1715" y="2348"/>
                  </a:cubicBezTo>
                  <a:cubicBezTo>
                    <a:pt x="1731" y="2356"/>
                    <a:pt x="1739" y="2356"/>
                    <a:pt x="1747" y="2363"/>
                  </a:cubicBezTo>
                  <a:cubicBezTo>
                    <a:pt x="1763" y="2372"/>
                    <a:pt x="1771" y="2372"/>
                    <a:pt x="1786" y="2372"/>
                  </a:cubicBezTo>
                  <a:cubicBezTo>
                    <a:pt x="1802" y="2379"/>
                    <a:pt x="1810" y="2363"/>
                    <a:pt x="1826" y="2356"/>
                  </a:cubicBezTo>
                  <a:cubicBezTo>
                    <a:pt x="1826" y="2356"/>
                    <a:pt x="1834" y="2348"/>
                    <a:pt x="1842" y="2348"/>
                  </a:cubicBezTo>
                  <a:lnTo>
                    <a:pt x="1842" y="2348"/>
                  </a:lnTo>
                  <a:cubicBezTo>
                    <a:pt x="1850" y="2340"/>
                    <a:pt x="1858" y="2340"/>
                    <a:pt x="1873" y="2340"/>
                  </a:cubicBezTo>
                  <a:cubicBezTo>
                    <a:pt x="1881" y="2340"/>
                    <a:pt x="1897" y="2340"/>
                    <a:pt x="1913" y="2356"/>
                  </a:cubicBezTo>
                  <a:cubicBezTo>
                    <a:pt x="1937" y="2372"/>
                    <a:pt x="1953" y="2379"/>
                    <a:pt x="1976" y="2379"/>
                  </a:cubicBezTo>
                  <a:cubicBezTo>
                    <a:pt x="1984" y="2379"/>
                    <a:pt x="1984" y="2379"/>
                    <a:pt x="1992" y="2379"/>
                  </a:cubicBezTo>
                  <a:cubicBezTo>
                    <a:pt x="2008" y="2372"/>
                    <a:pt x="2016" y="2372"/>
                    <a:pt x="2016" y="2372"/>
                  </a:cubicBezTo>
                  <a:cubicBezTo>
                    <a:pt x="2016" y="2363"/>
                    <a:pt x="2024" y="2363"/>
                    <a:pt x="2024" y="2363"/>
                  </a:cubicBezTo>
                  <a:cubicBezTo>
                    <a:pt x="2032" y="2363"/>
                    <a:pt x="2039" y="2363"/>
                    <a:pt x="2047" y="2372"/>
                  </a:cubicBezTo>
                  <a:cubicBezTo>
                    <a:pt x="2071" y="2387"/>
                    <a:pt x="2063" y="2403"/>
                    <a:pt x="2063" y="2411"/>
                  </a:cubicBezTo>
                  <a:cubicBezTo>
                    <a:pt x="2071" y="2411"/>
                    <a:pt x="2071" y="2403"/>
                    <a:pt x="2079" y="2395"/>
                  </a:cubicBezTo>
                  <a:cubicBezTo>
                    <a:pt x="2103" y="2379"/>
                    <a:pt x="2111" y="2348"/>
                    <a:pt x="2119" y="2332"/>
                  </a:cubicBezTo>
                  <a:cubicBezTo>
                    <a:pt x="2126" y="2308"/>
                    <a:pt x="2134" y="2300"/>
                    <a:pt x="2142" y="2300"/>
                  </a:cubicBezTo>
                  <a:cubicBezTo>
                    <a:pt x="2150" y="2300"/>
                    <a:pt x="2150" y="2300"/>
                    <a:pt x="2150" y="2300"/>
                  </a:cubicBezTo>
                  <a:cubicBezTo>
                    <a:pt x="2158" y="2300"/>
                    <a:pt x="2166" y="2308"/>
                    <a:pt x="2166" y="2308"/>
                  </a:cubicBezTo>
                  <a:cubicBezTo>
                    <a:pt x="2197" y="2324"/>
                    <a:pt x="2213" y="2332"/>
                    <a:pt x="2221" y="2372"/>
                  </a:cubicBezTo>
                  <a:cubicBezTo>
                    <a:pt x="2229" y="2403"/>
                    <a:pt x="2237" y="2419"/>
                    <a:pt x="2261" y="2427"/>
                  </a:cubicBezTo>
                  <a:cubicBezTo>
                    <a:pt x="2269" y="2427"/>
                    <a:pt x="2269" y="2427"/>
                    <a:pt x="2269" y="2427"/>
                  </a:cubicBezTo>
                  <a:lnTo>
                    <a:pt x="2071" y="3613"/>
                  </a:lnTo>
                  <a:close/>
                  <a:moveTo>
                    <a:pt x="8" y="3225"/>
                  </a:moveTo>
                  <a:lnTo>
                    <a:pt x="8" y="3225"/>
                  </a:lnTo>
                  <a:cubicBezTo>
                    <a:pt x="743" y="3383"/>
                    <a:pt x="1431" y="3510"/>
                    <a:pt x="2063" y="3605"/>
                  </a:cubicBezTo>
                  <a:cubicBezTo>
                    <a:pt x="2261" y="2435"/>
                    <a:pt x="2261" y="2435"/>
                    <a:pt x="2261" y="2435"/>
                  </a:cubicBezTo>
                  <a:cubicBezTo>
                    <a:pt x="2237" y="2419"/>
                    <a:pt x="2221" y="2403"/>
                    <a:pt x="2213" y="2372"/>
                  </a:cubicBezTo>
                  <a:cubicBezTo>
                    <a:pt x="2213" y="2340"/>
                    <a:pt x="2190" y="2324"/>
                    <a:pt x="2166" y="2316"/>
                  </a:cubicBezTo>
                  <a:cubicBezTo>
                    <a:pt x="2158" y="2316"/>
                    <a:pt x="2158" y="2308"/>
                    <a:pt x="2150" y="2308"/>
                  </a:cubicBezTo>
                  <a:lnTo>
                    <a:pt x="2142" y="2308"/>
                  </a:lnTo>
                  <a:cubicBezTo>
                    <a:pt x="2134" y="2308"/>
                    <a:pt x="2134" y="2316"/>
                    <a:pt x="2126" y="2332"/>
                  </a:cubicBezTo>
                  <a:cubicBezTo>
                    <a:pt x="2119" y="2356"/>
                    <a:pt x="2111" y="2379"/>
                    <a:pt x="2087" y="2403"/>
                  </a:cubicBezTo>
                  <a:cubicBezTo>
                    <a:pt x="2071" y="2419"/>
                    <a:pt x="2063" y="2427"/>
                    <a:pt x="2063" y="2427"/>
                  </a:cubicBezTo>
                  <a:lnTo>
                    <a:pt x="2063" y="2427"/>
                  </a:lnTo>
                  <a:cubicBezTo>
                    <a:pt x="2055" y="2419"/>
                    <a:pt x="2055" y="2419"/>
                    <a:pt x="2055" y="2419"/>
                  </a:cubicBezTo>
                  <a:cubicBezTo>
                    <a:pt x="2055" y="2419"/>
                    <a:pt x="2055" y="2419"/>
                    <a:pt x="2055" y="2411"/>
                  </a:cubicBezTo>
                  <a:cubicBezTo>
                    <a:pt x="2063" y="2403"/>
                    <a:pt x="2063" y="2387"/>
                    <a:pt x="2047" y="2379"/>
                  </a:cubicBezTo>
                  <a:cubicBezTo>
                    <a:pt x="2032" y="2372"/>
                    <a:pt x="2024" y="2372"/>
                    <a:pt x="2024" y="2372"/>
                  </a:cubicBezTo>
                  <a:lnTo>
                    <a:pt x="2024" y="2372"/>
                  </a:lnTo>
                  <a:cubicBezTo>
                    <a:pt x="2016" y="2379"/>
                    <a:pt x="2008" y="2379"/>
                    <a:pt x="2000" y="2387"/>
                  </a:cubicBezTo>
                  <a:cubicBezTo>
                    <a:pt x="1992" y="2387"/>
                    <a:pt x="1984" y="2387"/>
                    <a:pt x="1976" y="2387"/>
                  </a:cubicBezTo>
                  <a:cubicBezTo>
                    <a:pt x="1953" y="2387"/>
                    <a:pt x="1929" y="2379"/>
                    <a:pt x="1905" y="2356"/>
                  </a:cubicBezTo>
                  <a:cubicBezTo>
                    <a:pt x="1897" y="2348"/>
                    <a:pt x="1881" y="2348"/>
                    <a:pt x="1873" y="2348"/>
                  </a:cubicBezTo>
                  <a:cubicBezTo>
                    <a:pt x="1866" y="2348"/>
                    <a:pt x="1850" y="2348"/>
                    <a:pt x="1850" y="2348"/>
                  </a:cubicBezTo>
                  <a:cubicBezTo>
                    <a:pt x="1842" y="2348"/>
                    <a:pt x="1842" y="2356"/>
                    <a:pt x="1842" y="2356"/>
                  </a:cubicBezTo>
                  <a:cubicBezTo>
                    <a:pt x="1834" y="2356"/>
                    <a:pt x="1834" y="2356"/>
                    <a:pt x="1826" y="2363"/>
                  </a:cubicBezTo>
                  <a:cubicBezTo>
                    <a:pt x="1818" y="2372"/>
                    <a:pt x="1802" y="2379"/>
                    <a:pt x="1786" y="2379"/>
                  </a:cubicBezTo>
                  <a:cubicBezTo>
                    <a:pt x="1763" y="2379"/>
                    <a:pt x="1755" y="2372"/>
                    <a:pt x="1747" y="2372"/>
                  </a:cubicBezTo>
                  <a:cubicBezTo>
                    <a:pt x="1739" y="2363"/>
                    <a:pt x="1731" y="2363"/>
                    <a:pt x="1715" y="2356"/>
                  </a:cubicBezTo>
                  <a:cubicBezTo>
                    <a:pt x="1707" y="2356"/>
                    <a:pt x="1700" y="2356"/>
                    <a:pt x="1700" y="2356"/>
                  </a:cubicBezTo>
                  <a:cubicBezTo>
                    <a:pt x="1692" y="2356"/>
                    <a:pt x="1684" y="2356"/>
                    <a:pt x="1676" y="2372"/>
                  </a:cubicBezTo>
                  <a:cubicBezTo>
                    <a:pt x="1676" y="2379"/>
                    <a:pt x="1668" y="2387"/>
                    <a:pt x="1668" y="2395"/>
                  </a:cubicBezTo>
                  <a:cubicBezTo>
                    <a:pt x="1660" y="2403"/>
                    <a:pt x="1652" y="2403"/>
                    <a:pt x="1652" y="2403"/>
                  </a:cubicBezTo>
                  <a:cubicBezTo>
                    <a:pt x="1636" y="2403"/>
                    <a:pt x="1636" y="2395"/>
                    <a:pt x="1628" y="2379"/>
                  </a:cubicBezTo>
                  <a:cubicBezTo>
                    <a:pt x="1628" y="2372"/>
                    <a:pt x="1628" y="2363"/>
                    <a:pt x="1620" y="2363"/>
                  </a:cubicBezTo>
                  <a:cubicBezTo>
                    <a:pt x="1613" y="2348"/>
                    <a:pt x="1589" y="2277"/>
                    <a:pt x="1589" y="2237"/>
                  </a:cubicBezTo>
                  <a:cubicBezTo>
                    <a:pt x="1589" y="2198"/>
                    <a:pt x="1581" y="2174"/>
                    <a:pt x="1518" y="2166"/>
                  </a:cubicBezTo>
                  <a:cubicBezTo>
                    <a:pt x="1502" y="2166"/>
                    <a:pt x="1486" y="2158"/>
                    <a:pt x="1486" y="2150"/>
                  </a:cubicBezTo>
                  <a:cubicBezTo>
                    <a:pt x="1478" y="2134"/>
                    <a:pt x="1486" y="2126"/>
                    <a:pt x="1486" y="2111"/>
                  </a:cubicBezTo>
                  <a:cubicBezTo>
                    <a:pt x="1494" y="2103"/>
                    <a:pt x="1494" y="2095"/>
                    <a:pt x="1502" y="2087"/>
                  </a:cubicBezTo>
                  <a:cubicBezTo>
                    <a:pt x="1510" y="2039"/>
                    <a:pt x="1510" y="2008"/>
                    <a:pt x="1478" y="1968"/>
                  </a:cubicBezTo>
                  <a:cubicBezTo>
                    <a:pt x="1454" y="1929"/>
                    <a:pt x="1447" y="1905"/>
                    <a:pt x="1431" y="1873"/>
                  </a:cubicBezTo>
                  <a:lnTo>
                    <a:pt x="1431" y="1866"/>
                  </a:lnTo>
                  <a:cubicBezTo>
                    <a:pt x="1423" y="1842"/>
                    <a:pt x="1423" y="1818"/>
                    <a:pt x="1431" y="1802"/>
                  </a:cubicBezTo>
                  <a:cubicBezTo>
                    <a:pt x="1439" y="1786"/>
                    <a:pt x="1439" y="1771"/>
                    <a:pt x="1439" y="1747"/>
                  </a:cubicBezTo>
                  <a:cubicBezTo>
                    <a:pt x="1439" y="1739"/>
                    <a:pt x="1431" y="1731"/>
                    <a:pt x="1423" y="1731"/>
                  </a:cubicBezTo>
                  <a:cubicBezTo>
                    <a:pt x="1407" y="1731"/>
                    <a:pt x="1383" y="1747"/>
                    <a:pt x="1367" y="1763"/>
                  </a:cubicBezTo>
                  <a:cubicBezTo>
                    <a:pt x="1336" y="1786"/>
                    <a:pt x="1320" y="1795"/>
                    <a:pt x="1265" y="1802"/>
                  </a:cubicBezTo>
                  <a:cubicBezTo>
                    <a:pt x="1249" y="1802"/>
                    <a:pt x="1241" y="1810"/>
                    <a:pt x="1233" y="1810"/>
                  </a:cubicBezTo>
                  <a:lnTo>
                    <a:pt x="1233" y="1802"/>
                  </a:lnTo>
                  <a:cubicBezTo>
                    <a:pt x="1225" y="1802"/>
                    <a:pt x="1233" y="1802"/>
                    <a:pt x="1233" y="1795"/>
                  </a:cubicBezTo>
                  <a:cubicBezTo>
                    <a:pt x="1233" y="1795"/>
                    <a:pt x="1233" y="1795"/>
                    <a:pt x="1233" y="1786"/>
                  </a:cubicBezTo>
                  <a:cubicBezTo>
                    <a:pt x="1233" y="1786"/>
                    <a:pt x="1233" y="1779"/>
                    <a:pt x="1225" y="1779"/>
                  </a:cubicBezTo>
                  <a:cubicBezTo>
                    <a:pt x="1217" y="1771"/>
                    <a:pt x="1209" y="1763"/>
                    <a:pt x="1202" y="1763"/>
                  </a:cubicBezTo>
                  <a:cubicBezTo>
                    <a:pt x="1194" y="1755"/>
                    <a:pt x="1186" y="1755"/>
                    <a:pt x="1194" y="1747"/>
                  </a:cubicBezTo>
                  <a:cubicBezTo>
                    <a:pt x="1194" y="1739"/>
                    <a:pt x="1194" y="1739"/>
                    <a:pt x="1194" y="1739"/>
                  </a:cubicBezTo>
                  <a:cubicBezTo>
                    <a:pt x="1194" y="1731"/>
                    <a:pt x="1202" y="1708"/>
                    <a:pt x="1202" y="1676"/>
                  </a:cubicBezTo>
                  <a:cubicBezTo>
                    <a:pt x="1202" y="1668"/>
                    <a:pt x="1202" y="1660"/>
                    <a:pt x="1209" y="1652"/>
                  </a:cubicBezTo>
                  <a:cubicBezTo>
                    <a:pt x="1209" y="1644"/>
                    <a:pt x="1225" y="1644"/>
                    <a:pt x="1233" y="1644"/>
                  </a:cubicBezTo>
                  <a:cubicBezTo>
                    <a:pt x="1233" y="1644"/>
                    <a:pt x="1233" y="1644"/>
                    <a:pt x="1241" y="1644"/>
                  </a:cubicBezTo>
                  <a:cubicBezTo>
                    <a:pt x="1241" y="1644"/>
                    <a:pt x="1249" y="1644"/>
                    <a:pt x="1257" y="1644"/>
                  </a:cubicBezTo>
                  <a:cubicBezTo>
                    <a:pt x="1265" y="1628"/>
                    <a:pt x="1265" y="1589"/>
                    <a:pt x="1265" y="1573"/>
                  </a:cubicBezTo>
                  <a:cubicBezTo>
                    <a:pt x="1257" y="1542"/>
                    <a:pt x="1249" y="1502"/>
                    <a:pt x="1257" y="1462"/>
                  </a:cubicBezTo>
                  <a:cubicBezTo>
                    <a:pt x="1265" y="1423"/>
                    <a:pt x="1296" y="1391"/>
                    <a:pt x="1312" y="1375"/>
                  </a:cubicBezTo>
                  <a:cubicBezTo>
                    <a:pt x="1312" y="1368"/>
                    <a:pt x="1312" y="1368"/>
                    <a:pt x="1312" y="1368"/>
                  </a:cubicBezTo>
                  <a:cubicBezTo>
                    <a:pt x="1328" y="1352"/>
                    <a:pt x="1344" y="1304"/>
                    <a:pt x="1344" y="1257"/>
                  </a:cubicBezTo>
                  <a:cubicBezTo>
                    <a:pt x="1336" y="1249"/>
                    <a:pt x="1336" y="1241"/>
                    <a:pt x="1336" y="1241"/>
                  </a:cubicBezTo>
                  <a:cubicBezTo>
                    <a:pt x="1328" y="1241"/>
                    <a:pt x="1328" y="1241"/>
                    <a:pt x="1320" y="1249"/>
                  </a:cubicBezTo>
                  <a:cubicBezTo>
                    <a:pt x="1312" y="1257"/>
                    <a:pt x="1296" y="1257"/>
                    <a:pt x="1289" y="1257"/>
                  </a:cubicBezTo>
                  <a:cubicBezTo>
                    <a:pt x="1280" y="1257"/>
                    <a:pt x="1280" y="1257"/>
                    <a:pt x="1280" y="1257"/>
                  </a:cubicBezTo>
                  <a:cubicBezTo>
                    <a:pt x="1257" y="1257"/>
                    <a:pt x="1249" y="1241"/>
                    <a:pt x="1241" y="1225"/>
                  </a:cubicBezTo>
                  <a:cubicBezTo>
                    <a:pt x="1233" y="1209"/>
                    <a:pt x="1217" y="1186"/>
                    <a:pt x="1194" y="1178"/>
                  </a:cubicBezTo>
                  <a:cubicBezTo>
                    <a:pt x="1170" y="1154"/>
                    <a:pt x="1170" y="1146"/>
                    <a:pt x="1170" y="1131"/>
                  </a:cubicBezTo>
                  <a:cubicBezTo>
                    <a:pt x="1178" y="1115"/>
                    <a:pt x="1178" y="1107"/>
                    <a:pt x="1178" y="1091"/>
                  </a:cubicBezTo>
                  <a:cubicBezTo>
                    <a:pt x="1170" y="1051"/>
                    <a:pt x="1162" y="1051"/>
                    <a:pt x="1138" y="1036"/>
                  </a:cubicBezTo>
                  <a:cubicBezTo>
                    <a:pt x="1130" y="1028"/>
                    <a:pt x="1130" y="1028"/>
                    <a:pt x="1122" y="1020"/>
                  </a:cubicBezTo>
                  <a:cubicBezTo>
                    <a:pt x="1091" y="1004"/>
                    <a:pt x="1091" y="980"/>
                    <a:pt x="1099" y="964"/>
                  </a:cubicBezTo>
                  <a:cubicBezTo>
                    <a:pt x="1099" y="949"/>
                    <a:pt x="1099" y="933"/>
                    <a:pt x="1099" y="925"/>
                  </a:cubicBezTo>
                  <a:cubicBezTo>
                    <a:pt x="1091" y="901"/>
                    <a:pt x="1083" y="901"/>
                    <a:pt x="1067" y="893"/>
                  </a:cubicBezTo>
                  <a:cubicBezTo>
                    <a:pt x="1059" y="893"/>
                    <a:pt x="1043" y="885"/>
                    <a:pt x="1036" y="878"/>
                  </a:cubicBezTo>
                  <a:cubicBezTo>
                    <a:pt x="1027" y="869"/>
                    <a:pt x="1020" y="862"/>
                    <a:pt x="1020" y="854"/>
                  </a:cubicBezTo>
                  <a:cubicBezTo>
                    <a:pt x="1004" y="846"/>
                    <a:pt x="988" y="830"/>
                    <a:pt x="988" y="806"/>
                  </a:cubicBezTo>
                  <a:cubicBezTo>
                    <a:pt x="988" y="791"/>
                    <a:pt x="996" y="783"/>
                    <a:pt x="996" y="767"/>
                  </a:cubicBezTo>
                  <a:cubicBezTo>
                    <a:pt x="1004" y="743"/>
                    <a:pt x="1004" y="727"/>
                    <a:pt x="1004" y="704"/>
                  </a:cubicBezTo>
                  <a:cubicBezTo>
                    <a:pt x="1004" y="680"/>
                    <a:pt x="980" y="640"/>
                    <a:pt x="956" y="609"/>
                  </a:cubicBezTo>
                  <a:cubicBezTo>
                    <a:pt x="949" y="585"/>
                    <a:pt x="933" y="569"/>
                    <a:pt x="933" y="553"/>
                  </a:cubicBezTo>
                  <a:cubicBezTo>
                    <a:pt x="925" y="538"/>
                    <a:pt x="933" y="514"/>
                    <a:pt x="933" y="490"/>
                  </a:cubicBezTo>
                  <a:cubicBezTo>
                    <a:pt x="941" y="482"/>
                    <a:pt x="941" y="466"/>
                    <a:pt x="941" y="458"/>
                  </a:cubicBezTo>
                  <a:cubicBezTo>
                    <a:pt x="949" y="427"/>
                    <a:pt x="964" y="340"/>
                    <a:pt x="980" y="300"/>
                  </a:cubicBezTo>
                  <a:cubicBezTo>
                    <a:pt x="996" y="261"/>
                    <a:pt x="996" y="158"/>
                    <a:pt x="996" y="134"/>
                  </a:cubicBezTo>
                  <a:cubicBezTo>
                    <a:pt x="996" y="119"/>
                    <a:pt x="1004" y="95"/>
                    <a:pt x="1004" y="71"/>
                  </a:cubicBezTo>
                  <a:cubicBezTo>
                    <a:pt x="893" y="55"/>
                    <a:pt x="783" y="32"/>
                    <a:pt x="680" y="8"/>
                  </a:cubicBezTo>
                  <a:cubicBezTo>
                    <a:pt x="656" y="142"/>
                    <a:pt x="577" y="577"/>
                    <a:pt x="569" y="601"/>
                  </a:cubicBezTo>
                  <a:cubicBezTo>
                    <a:pt x="561" y="609"/>
                    <a:pt x="553" y="648"/>
                    <a:pt x="545" y="711"/>
                  </a:cubicBezTo>
                  <a:cubicBezTo>
                    <a:pt x="514" y="838"/>
                    <a:pt x="474" y="1044"/>
                    <a:pt x="458" y="1059"/>
                  </a:cubicBezTo>
                  <a:cubicBezTo>
                    <a:pt x="443" y="1091"/>
                    <a:pt x="443" y="1233"/>
                    <a:pt x="450" y="1257"/>
                  </a:cubicBezTo>
                  <a:cubicBezTo>
                    <a:pt x="458" y="1273"/>
                    <a:pt x="458" y="1296"/>
                    <a:pt x="450" y="1320"/>
                  </a:cubicBezTo>
                  <a:cubicBezTo>
                    <a:pt x="450" y="1328"/>
                    <a:pt x="443" y="1336"/>
                    <a:pt x="443" y="1336"/>
                  </a:cubicBezTo>
                  <a:cubicBezTo>
                    <a:pt x="443" y="1360"/>
                    <a:pt x="450" y="1462"/>
                    <a:pt x="490" y="1494"/>
                  </a:cubicBezTo>
                  <a:cubicBezTo>
                    <a:pt x="522" y="1518"/>
                    <a:pt x="545" y="1573"/>
                    <a:pt x="545" y="1605"/>
                  </a:cubicBezTo>
                  <a:cubicBezTo>
                    <a:pt x="545" y="1621"/>
                    <a:pt x="537" y="1628"/>
                    <a:pt x="537" y="1636"/>
                  </a:cubicBezTo>
                  <a:cubicBezTo>
                    <a:pt x="514" y="1652"/>
                    <a:pt x="450" y="1739"/>
                    <a:pt x="450" y="1755"/>
                  </a:cubicBezTo>
                  <a:cubicBezTo>
                    <a:pt x="450" y="1771"/>
                    <a:pt x="435" y="1786"/>
                    <a:pt x="411" y="1810"/>
                  </a:cubicBezTo>
                  <a:cubicBezTo>
                    <a:pt x="403" y="1818"/>
                    <a:pt x="387" y="1826"/>
                    <a:pt x="379" y="1834"/>
                  </a:cubicBezTo>
                  <a:cubicBezTo>
                    <a:pt x="356" y="1858"/>
                    <a:pt x="363" y="1881"/>
                    <a:pt x="363" y="1889"/>
                  </a:cubicBezTo>
                  <a:cubicBezTo>
                    <a:pt x="363" y="1897"/>
                    <a:pt x="363" y="1897"/>
                    <a:pt x="363" y="1897"/>
                  </a:cubicBezTo>
                  <a:cubicBezTo>
                    <a:pt x="363" y="1897"/>
                    <a:pt x="356" y="1913"/>
                    <a:pt x="308" y="1952"/>
                  </a:cubicBezTo>
                  <a:cubicBezTo>
                    <a:pt x="261" y="1992"/>
                    <a:pt x="182" y="2063"/>
                    <a:pt x="190" y="2087"/>
                  </a:cubicBezTo>
                  <a:cubicBezTo>
                    <a:pt x="190" y="2095"/>
                    <a:pt x="190" y="2103"/>
                    <a:pt x="190" y="2111"/>
                  </a:cubicBezTo>
                  <a:cubicBezTo>
                    <a:pt x="190" y="2142"/>
                    <a:pt x="190" y="2166"/>
                    <a:pt x="237" y="2190"/>
                  </a:cubicBezTo>
                  <a:cubicBezTo>
                    <a:pt x="253" y="2198"/>
                    <a:pt x="261" y="2206"/>
                    <a:pt x="269" y="2221"/>
                  </a:cubicBezTo>
                  <a:cubicBezTo>
                    <a:pt x="277" y="2245"/>
                    <a:pt x="253" y="2269"/>
                    <a:pt x="245" y="2285"/>
                  </a:cubicBezTo>
                  <a:lnTo>
                    <a:pt x="245" y="2285"/>
                  </a:lnTo>
                  <a:cubicBezTo>
                    <a:pt x="237" y="2292"/>
                    <a:pt x="237" y="2300"/>
                    <a:pt x="237" y="2316"/>
                  </a:cubicBezTo>
                  <a:cubicBezTo>
                    <a:pt x="237" y="2324"/>
                    <a:pt x="245" y="2332"/>
                    <a:pt x="237" y="2348"/>
                  </a:cubicBezTo>
                  <a:cubicBezTo>
                    <a:pt x="229" y="2356"/>
                    <a:pt x="229" y="2356"/>
                    <a:pt x="229" y="2356"/>
                  </a:cubicBezTo>
                  <a:cubicBezTo>
                    <a:pt x="213" y="2379"/>
                    <a:pt x="190" y="2427"/>
                    <a:pt x="190" y="2443"/>
                  </a:cubicBezTo>
                  <a:cubicBezTo>
                    <a:pt x="190" y="2459"/>
                    <a:pt x="55" y="3043"/>
                    <a:pt x="8" y="3225"/>
                  </a:cubicBezTo>
                  <a:close/>
                </a:path>
              </a:pathLst>
            </a:custGeom>
            <a:solidFill>
              <a:schemeClr val="accent6"/>
            </a:solidFill>
            <a:ln>
              <a:solidFill>
                <a:schemeClr val="bg2"/>
              </a:solidFill>
            </a:ln>
            <a:effectLst/>
          </p:spPr>
          <p:txBody>
            <a:bodyPr wrap="none" anchor="ctr"/>
            <a:lstStyle/>
            <a:p>
              <a:endParaRPr lang="en-US"/>
            </a:p>
          </p:txBody>
        </p:sp>
        <p:sp>
          <p:nvSpPr>
            <p:cNvPr id="65" name="Freeform 263"/>
            <p:cNvSpPr>
              <a:spLocks noChangeArrowheads="1"/>
            </p:cNvSpPr>
            <p:nvPr/>
          </p:nvSpPr>
          <p:spPr bwMode="auto">
            <a:xfrm>
              <a:off x="8999148" y="3378228"/>
              <a:ext cx="2020116" cy="1268660"/>
            </a:xfrm>
            <a:custGeom>
              <a:avLst/>
              <a:gdLst>
                <a:gd name="T0" fmla="*/ 87 w 3843"/>
                <a:gd name="T1" fmla="*/ 0 h 2412"/>
                <a:gd name="T2" fmla="*/ 87 w 3843"/>
                <a:gd name="T3" fmla="*/ 0 h 2412"/>
                <a:gd name="T4" fmla="*/ 79 w 3843"/>
                <a:gd name="T5" fmla="*/ 63 h 2412"/>
                <a:gd name="T6" fmla="*/ 55 w 3843"/>
                <a:gd name="T7" fmla="*/ 229 h 2412"/>
                <a:gd name="T8" fmla="*/ 24 w 3843"/>
                <a:gd name="T9" fmla="*/ 387 h 2412"/>
                <a:gd name="T10" fmla="*/ 8 w 3843"/>
                <a:gd name="T11" fmla="*/ 482 h 2412"/>
                <a:gd name="T12" fmla="*/ 87 w 3843"/>
                <a:gd name="T13" fmla="*/ 633 h 2412"/>
                <a:gd name="T14" fmla="*/ 63 w 3843"/>
                <a:gd name="T15" fmla="*/ 735 h 2412"/>
                <a:gd name="T16" fmla="*/ 118 w 3843"/>
                <a:gd name="T17" fmla="*/ 807 h 2412"/>
                <a:gd name="T18" fmla="*/ 174 w 3843"/>
                <a:gd name="T19" fmla="*/ 854 h 2412"/>
                <a:gd name="T20" fmla="*/ 197 w 3843"/>
                <a:gd name="T21" fmla="*/ 949 h 2412"/>
                <a:gd name="T22" fmla="*/ 253 w 3843"/>
                <a:gd name="T23" fmla="*/ 1020 h 2412"/>
                <a:gd name="T24" fmla="*/ 277 w 3843"/>
                <a:gd name="T25" fmla="*/ 1099 h 2412"/>
                <a:gd name="T26" fmla="*/ 355 w 3843"/>
                <a:gd name="T27" fmla="*/ 1186 h 2412"/>
                <a:gd name="T28" fmla="*/ 419 w 3843"/>
                <a:gd name="T29" fmla="*/ 1186 h 2412"/>
                <a:gd name="T30" fmla="*/ 387 w 3843"/>
                <a:gd name="T31" fmla="*/ 1304 h 2412"/>
                <a:gd name="T32" fmla="*/ 340 w 3843"/>
                <a:gd name="T33" fmla="*/ 1391 h 2412"/>
                <a:gd name="T34" fmla="*/ 340 w 3843"/>
                <a:gd name="T35" fmla="*/ 1502 h 2412"/>
                <a:gd name="T36" fmla="*/ 324 w 3843"/>
                <a:gd name="T37" fmla="*/ 1581 h 2412"/>
                <a:gd name="T38" fmla="*/ 277 w 3843"/>
                <a:gd name="T39" fmla="*/ 1605 h 2412"/>
                <a:gd name="T40" fmla="*/ 269 w 3843"/>
                <a:gd name="T41" fmla="*/ 1676 h 2412"/>
                <a:gd name="T42" fmla="*/ 308 w 3843"/>
                <a:gd name="T43" fmla="*/ 1708 h 2412"/>
                <a:gd name="T44" fmla="*/ 340 w 3843"/>
                <a:gd name="T45" fmla="*/ 1731 h 2412"/>
                <a:gd name="T46" fmla="*/ 435 w 3843"/>
                <a:gd name="T47" fmla="*/ 1684 h 2412"/>
                <a:gd name="T48" fmla="*/ 522 w 3843"/>
                <a:gd name="T49" fmla="*/ 1676 h 2412"/>
                <a:gd name="T50" fmla="*/ 506 w 3843"/>
                <a:gd name="T51" fmla="*/ 1787 h 2412"/>
                <a:gd name="T52" fmla="*/ 561 w 3843"/>
                <a:gd name="T53" fmla="*/ 1897 h 2412"/>
                <a:gd name="T54" fmla="*/ 577 w 3843"/>
                <a:gd name="T55" fmla="*/ 2016 h 2412"/>
                <a:gd name="T56" fmla="*/ 601 w 3843"/>
                <a:gd name="T57" fmla="*/ 2095 h 2412"/>
                <a:gd name="T58" fmla="*/ 672 w 3843"/>
                <a:gd name="T59" fmla="*/ 2166 h 2412"/>
                <a:gd name="T60" fmla="*/ 703 w 3843"/>
                <a:gd name="T61" fmla="*/ 2292 h 2412"/>
                <a:gd name="T62" fmla="*/ 735 w 3843"/>
                <a:gd name="T63" fmla="*/ 2324 h 2412"/>
                <a:gd name="T64" fmla="*/ 790 w 3843"/>
                <a:gd name="T65" fmla="*/ 2285 h 2412"/>
                <a:gd name="T66" fmla="*/ 861 w 3843"/>
                <a:gd name="T67" fmla="*/ 2308 h 2412"/>
                <a:gd name="T68" fmla="*/ 917 w 3843"/>
                <a:gd name="T69" fmla="*/ 2277 h 2412"/>
                <a:gd name="T70" fmla="*/ 980 w 3843"/>
                <a:gd name="T71" fmla="*/ 2285 h 2412"/>
                <a:gd name="T72" fmla="*/ 1075 w 3843"/>
                <a:gd name="T73" fmla="*/ 2308 h 2412"/>
                <a:gd name="T74" fmla="*/ 1122 w 3843"/>
                <a:gd name="T75" fmla="*/ 2308 h 2412"/>
                <a:gd name="T76" fmla="*/ 1162 w 3843"/>
                <a:gd name="T77" fmla="*/ 2332 h 2412"/>
                <a:gd name="T78" fmla="*/ 1225 w 3843"/>
                <a:gd name="T79" fmla="*/ 2229 h 2412"/>
                <a:gd name="T80" fmla="*/ 1296 w 3843"/>
                <a:gd name="T81" fmla="*/ 2301 h 2412"/>
                <a:gd name="T82" fmla="*/ 1336 w 3843"/>
                <a:gd name="T83" fmla="*/ 2364 h 2412"/>
                <a:gd name="T84" fmla="*/ 1367 w 3843"/>
                <a:gd name="T85" fmla="*/ 2182 h 2412"/>
                <a:gd name="T86" fmla="*/ 1391 w 3843"/>
                <a:gd name="T87" fmla="*/ 2135 h 2412"/>
                <a:gd name="T88" fmla="*/ 3700 w 3843"/>
                <a:gd name="T89" fmla="*/ 2380 h 2412"/>
                <a:gd name="T90" fmla="*/ 3842 w 3843"/>
                <a:gd name="T91" fmla="*/ 522 h 2412"/>
                <a:gd name="T92" fmla="*/ 87 w 3843"/>
                <a:gd name="T93" fmla="*/ 0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3" h="2412">
                  <a:moveTo>
                    <a:pt x="87" y="0"/>
                  </a:moveTo>
                  <a:lnTo>
                    <a:pt x="87" y="0"/>
                  </a:lnTo>
                  <a:cubicBezTo>
                    <a:pt x="79" y="16"/>
                    <a:pt x="79" y="48"/>
                    <a:pt x="79" y="63"/>
                  </a:cubicBezTo>
                  <a:cubicBezTo>
                    <a:pt x="79" y="95"/>
                    <a:pt x="71" y="190"/>
                    <a:pt x="55" y="229"/>
                  </a:cubicBezTo>
                  <a:cubicBezTo>
                    <a:pt x="47" y="269"/>
                    <a:pt x="24" y="356"/>
                    <a:pt x="24" y="387"/>
                  </a:cubicBezTo>
                  <a:cubicBezTo>
                    <a:pt x="16" y="419"/>
                    <a:pt x="0" y="451"/>
                    <a:pt x="8" y="482"/>
                  </a:cubicBezTo>
                  <a:cubicBezTo>
                    <a:pt x="24" y="514"/>
                    <a:pt x="79" y="593"/>
                    <a:pt x="87" y="633"/>
                  </a:cubicBezTo>
                  <a:cubicBezTo>
                    <a:pt x="87" y="672"/>
                    <a:pt x="63" y="704"/>
                    <a:pt x="63" y="735"/>
                  </a:cubicBezTo>
                  <a:cubicBezTo>
                    <a:pt x="63" y="775"/>
                    <a:pt x="95" y="775"/>
                    <a:pt x="118" y="807"/>
                  </a:cubicBezTo>
                  <a:cubicBezTo>
                    <a:pt x="134" y="830"/>
                    <a:pt x="166" y="814"/>
                    <a:pt x="174" y="854"/>
                  </a:cubicBezTo>
                  <a:cubicBezTo>
                    <a:pt x="182" y="893"/>
                    <a:pt x="158" y="925"/>
                    <a:pt x="197" y="949"/>
                  </a:cubicBezTo>
                  <a:cubicBezTo>
                    <a:pt x="237" y="973"/>
                    <a:pt x="245" y="973"/>
                    <a:pt x="253" y="1020"/>
                  </a:cubicBezTo>
                  <a:cubicBezTo>
                    <a:pt x="261" y="1067"/>
                    <a:pt x="229" y="1067"/>
                    <a:pt x="277" y="1099"/>
                  </a:cubicBezTo>
                  <a:cubicBezTo>
                    <a:pt x="316" y="1131"/>
                    <a:pt x="316" y="1178"/>
                    <a:pt x="355" y="1186"/>
                  </a:cubicBezTo>
                  <a:cubicBezTo>
                    <a:pt x="387" y="1194"/>
                    <a:pt x="411" y="1138"/>
                    <a:pt x="419" y="1186"/>
                  </a:cubicBezTo>
                  <a:cubicBezTo>
                    <a:pt x="427" y="1233"/>
                    <a:pt x="403" y="1281"/>
                    <a:pt x="387" y="1304"/>
                  </a:cubicBezTo>
                  <a:cubicBezTo>
                    <a:pt x="379" y="1320"/>
                    <a:pt x="348" y="1352"/>
                    <a:pt x="340" y="1391"/>
                  </a:cubicBezTo>
                  <a:cubicBezTo>
                    <a:pt x="324" y="1439"/>
                    <a:pt x="340" y="1478"/>
                    <a:pt x="340" y="1502"/>
                  </a:cubicBezTo>
                  <a:cubicBezTo>
                    <a:pt x="348" y="1518"/>
                    <a:pt x="340" y="1581"/>
                    <a:pt x="324" y="1581"/>
                  </a:cubicBezTo>
                  <a:cubicBezTo>
                    <a:pt x="300" y="1581"/>
                    <a:pt x="277" y="1573"/>
                    <a:pt x="277" y="1605"/>
                  </a:cubicBezTo>
                  <a:cubicBezTo>
                    <a:pt x="284" y="1637"/>
                    <a:pt x="277" y="1660"/>
                    <a:pt x="269" y="1676"/>
                  </a:cubicBezTo>
                  <a:cubicBezTo>
                    <a:pt x="261" y="1684"/>
                    <a:pt x="277" y="1684"/>
                    <a:pt x="308" y="1708"/>
                  </a:cubicBezTo>
                  <a:cubicBezTo>
                    <a:pt x="340" y="1731"/>
                    <a:pt x="277" y="1739"/>
                    <a:pt x="340" y="1731"/>
                  </a:cubicBezTo>
                  <a:cubicBezTo>
                    <a:pt x="395" y="1715"/>
                    <a:pt x="411" y="1715"/>
                    <a:pt x="435" y="1684"/>
                  </a:cubicBezTo>
                  <a:cubicBezTo>
                    <a:pt x="466" y="1660"/>
                    <a:pt x="514" y="1637"/>
                    <a:pt x="522" y="1676"/>
                  </a:cubicBezTo>
                  <a:cubicBezTo>
                    <a:pt x="522" y="1724"/>
                    <a:pt x="490" y="1755"/>
                    <a:pt x="506" y="1787"/>
                  </a:cubicBezTo>
                  <a:cubicBezTo>
                    <a:pt x="522" y="1826"/>
                    <a:pt x="529" y="1858"/>
                    <a:pt x="561" y="1897"/>
                  </a:cubicBezTo>
                  <a:cubicBezTo>
                    <a:pt x="585" y="1937"/>
                    <a:pt x="593" y="1968"/>
                    <a:pt x="577" y="2016"/>
                  </a:cubicBezTo>
                  <a:cubicBezTo>
                    <a:pt x="561" y="2063"/>
                    <a:pt x="537" y="2079"/>
                    <a:pt x="601" y="2095"/>
                  </a:cubicBezTo>
                  <a:cubicBezTo>
                    <a:pt x="656" y="2103"/>
                    <a:pt x="672" y="2127"/>
                    <a:pt x="672" y="2166"/>
                  </a:cubicBezTo>
                  <a:cubicBezTo>
                    <a:pt x="672" y="2206"/>
                    <a:pt x="688" y="2269"/>
                    <a:pt x="703" y="2292"/>
                  </a:cubicBezTo>
                  <a:cubicBezTo>
                    <a:pt x="711" y="2308"/>
                    <a:pt x="711" y="2348"/>
                    <a:pt x="735" y="2324"/>
                  </a:cubicBezTo>
                  <a:cubicBezTo>
                    <a:pt x="759" y="2292"/>
                    <a:pt x="759" y="2269"/>
                    <a:pt x="790" y="2285"/>
                  </a:cubicBezTo>
                  <a:cubicBezTo>
                    <a:pt x="822" y="2292"/>
                    <a:pt x="830" y="2301"/>
                    <a:pt x="861" y="2308"/>
                  </a:cubicBezTo>
                  <a:cubicBezTo>
                    <a:pt x="885" y="2308"/>
                    <a:pt x="901" y="2285"/>
                    <a:pt x="917" y="2277"/>
                  </a:cubicBezTo>
                  <a:cubicBezTo>
                    <a:pt x="933" y="2269"/>
                    <a:pt x="948" y="2261"/>
                    <a:pt x="980" y="2285"/>
                  </a:cubicBezTo>
                  <a:cubicBezTo>
                    <a:pt x="1012" y="2308"/>
                    <a:pt x="1035" y="2316"/>
                    <a:pt x="1075" y="2308"/>
                  </a:cubicBezTo>
                  <a:cubicBezTo>
                    <a:pt x="1107" y="2301"/>
                    <a:pt x="1083" y="2285"/>
                    <a:pt x="1122" y="2308"/>
                  </a:cubicBezTo>
                  <a:cubicBezTo>
                    <a:pt x="1162" y="2332"/>
                    <a:pt x="1114" y="2372"/>
                    <a:pt x="1162" y="2332"/>
                  </a:cubicBezTo>
                  <a:cubicBezTo>
                    <a:pt x="1209" y="2285"/>
                    <a:pt x="1194" y="2214"/>
                    <a:pt x="1225" y="2229"/>
                  </a:cubicBezTo>
                  <a:cubicBezTo>
                    <a:pt x="1257" y="2253"/>
                    <a:pt x="1288" y="2253"/>
                    <a:pt x="1296" y="2301"/>
                  </a:cubicBezTo>
                  <a:cubicBezTo>
                    <a:pt x="1304" y="2332"/>
                    <a:pt x="1312" y="2348"/>
                    <a:pt x="1336" y="2364"/>
                  </a:cubicBezTo>
                  <a:cubicBezTo>
                    <a:pt x="1367" y="2182"/>
                    <a:pt x="1367" y="2182"/>
                    <a:pt x="1367" y="2182"/>
                  </a:cubicBezTo>
                  <a:cubicBezTo>
                    <a:pt x="1367" y="2182"/>
                    <a:pt x="1367" y="2135"/>
                    <a:pt x="1391" y="2135"/>
                  </a:cubicBezTo>
                  <a:cubicBezTo>
                    <a:pt x="1415" y="2135"/>
                    <a:pt x="3486" y="2411"/>
                    <a:pt x="3700" y="2380"/>
                  </a:cubicBezTo>
                  <a:cubicBezTo>
                    <a:pt x="3842" y="522"/>
                    <a:pt x="3842" y="522"/>
                    <a:pt x="3842" y="522"/>
                  </a:cubicBezTo>
                  <a:cubicBezTo>
                    <a:pt x="2443" y="419"/>
                    <a:pt x="1122" y="206"/>
                    <a:pt x="87" y="0"/>
                  </a:cubicBezTo>
                </a:path>
              </a:pathLst>
            </a:custGeom>
            <a:solidFill>
              <a:schemeClr val="accent2"/>
            </a:solidFill>
            <a:ln>
              <a:solidFill>
                <a:schemeClr val="bg2"/>
              </a:solidFill>
            </a:ln>
            <a:effectLst/>
          </p:spPr>
          <p:txBody>
            <a:bodyPr wrap="none" anchor="ctr"/>
            <a:lstStyle/>
            <a:p>
              <a:endParaRPr lang="en-US"/>
            </a:p>
          </p:txBody>
        </p:sp>
        <p:sp>
          <p:nvSpPr>
            <p:cNvPr id="66" name="Freeform 264"/>
            <p:cNvSpPr>
              <a:spLocks noChangeArrowheads="1"/>
            </p:cNvSpPr>
            <p:nvPr/>
          </p:nvSpPr>
          <p:spPr bwMode="auto">
            <a:xfrm>
              <a:off x="8999148" y="3373590"/>
              <a:ext cx="2024755" cy="1261702"/>
            </a:xfrm>
            <a:custGeom>
              <a:avLst/>
              <a:gdLst>
                <a:gd name="T0" fmla="*/ 3644 w 3851"/>
                <a:gd name="T1" fmla="*/ 2396 h 2397"/>
                <a:gd name="T2" fmla="*/ 1367 w 3851"/>
                <a:gd name="T3" fmla="*/ 2190 h 2397"/>
                <a:gd name="T4" fmla="*/ 1288 w 3851"/>
                <a:gd name="T5" fmla="*/ 2309 h 2397"/>
                <a:gd name="T6" fmla="*/ 1217 w 3851"/>
                <a:gd name="T7" fmla="*/ 2245 h 2397"/>
                <a:gd name="T8" fmla="*/ 1138 w 3851"/>
                <a:gd name="T9" fmla="*/ 2364 h 2397"/>
                <a:gd name="T10" fmla="*/ 1130 w 3851"/>
                <a:gd name="T11" fmla="*/ 2348 h 2397"/>
                <a:gd name="T12" fmla="*/ 1099 w 3851"/>
                <a:gd name="T13" fmla="*/ 2309 h 2397"/>
                <a:gd name="T14" fmla="*/ 980 w 3851"/>
                <a:gd name="T15" fmla="*/ 2293 h 2397"/>
                <a:gd name="T16" fmla="*/ 917 w 3851"/>
                <a:gd name="T17" fmla="*/ 2293 h 2397"/>
                <a:gd name="T18" fmla="*/ 822 w 3851"/>
                <a:gd name="T19" fmla="*/ 2309 h 2397"/>
                <a:gd name="T20" fmla="*/ 751 w 3851"/>
                <a:gd name="T21" fmla="*/ 2309 h 2397"/>
                <a:gd name="T22" fmla="*/ 703 w 3851"/>
                <a:gd name="T23" fmla="*/ 2316 h 2397"/>
                <a:gd name="T24" fmla="*/ 593 w 3851"/>
                <a:gd name="T25" fmla="*/ 2103 h 2397"/>
                <a:gd name="T26" fmla="*/ 577 w 3851"/>
                <a:gd name="T27" fmla="*/ 2024 h 2397"/>
                <a:gd name="T28" fmla="*/ 506 w 3851"/>
                <a:gd name="T29" fmla="*/ 1803 h 2397"/>
                <a:gd name="T30" fmla="*/ 498 w 3851"/>
                <a:gd name="T31" fmla="*/ 1668 h 2397"/>
                <a:gd name="T32" fmla="*/ 308 w 3851"/>
                <a:gd name="T33" fmla="*/ 1747 h 2397"/>
                <a:gd name="T34" fmla="*/ 308 w 3851"/>
                <a:gd name="T35" fmla="*/ 1723 h 2397"/>
                <a:gd name="T36" fmla="*/ 269 w 3851"/>
                <a:gd name="T37" fmla="*/ 1684 h 2397"/>
                <a:gd name="T38" fmla="*/ 284 w 3851"/>
                <a:gd name="T39" fmla="*/ 1589 h 2397"/>
                <a:gd name="T40" fmla="*/ 332 w 3851"/>
                <a:gd name="T41" fmla="*/ 1581 h 2397"/>
                <a:gd name="T42" fmla="*/ 387 w 3851"/>
                <a:gd name="T43" fmla="*/ 1312 h 2397"/>
                <a:gd name="T44" fmla="*/ 411 w 3851"/>
                <a:gd name="T45" fmla="*/ 1178 h 2397"/>
                <a:gd name="T46" fmla="*/ 355 w 3851"/>
                <a:gd name="T47" fmla="*/ 1194 h 2397"/>
                <a:gd name="T48" fmla="*/ 245 w 3851"/>
                <a:gd name="T49" fmla="*/ 1068 h 2397"/>
                <a:gd name="T50" fmla="*/ 197 w 3851"/>
                <a:gd name="T51" fmla="*/ 957 h 2397"/>
                <a:gd name="T52" fmla="*/ 142 w 3851"/>
                <a:gd name="T53" fmla="*/ 830 h 2397"/>
                <a:gd name="T54" fmla="*/ 63 w 3851"/>
                <a:gd name="T55" fmla="*/ 743 h 2397"/>
                <a:gd name="T56" fmla="*/ 31 w 3851"/>
                <a:gd name="T57" fmla="*/ 546 h 2397"/>
                <a:gd name="T58" fmla="*/ 16 w 3851"/>
                <a:gd name="T59" fmla="*/ 395 h 2397"/>
                <a:gd name="T60" fmla="*/ 79 w 3851"/>
                <a:gd name="T61" fmla="*/ 8 h 2397"/>
                <a:gd name="T62" fmla="*/ 3842 w 3851"/>
                <a:gd name="T63" fmla="*/ 530 h 2397"/>
                <a:gd name="T64" fmla="*/ 3700 w 3851"/>
                <a:gd name="T65" fmla="*/ 2388 h 2397"/>
                <a:gd name="T66" fmla="*/ 1391 w 3851"/>
                <a:gd name="T67" fmla="*/ 2143 h 2397"/>
                <a:gd name="T68" fmla="*/ 3700 w 3851"/>
                <a:gd name="T69" fmla="*/ 2380 h 2397"/>
                <a:gd name="T70" fmla="*/ 79 w 3851"/>
                <a:gd name="T71" fmla="*/ 71 h 2397"/>
                <a:gd name="T72" fmla="*/ 16 w 3851"/>
                <a:gd name="T73" fmla="*/ 427 h 2397"/>
                <a:gd name="T74" fmla="*/ 87 w 3851"/>
                <a:gd name="T75" fmla="*/ 641 h 2397"/>
                <a:gd name="T76" fmla="*/ 95 w 3851"/>
                <a:gd name="T77" fmla="*/ 791 h 2397"/>
                <a:gd name="T78" fmla="*/ 182 w 3851"/>
                <a:gd name="T79" fmla="*/ 862 h 2397"/>
                <a:gd name="T80" fmla="*/ 221 w 3851"/>
                <a:gd name="T81" fmla="*/ 965 h 2397"/>
                <a:gd name="T82" fmla="*/ 277 w 3851"/>
                <a:gd name="T83" fmla="*/ 1107 h 2397"/>
                <a:gd name="T84" fmla="*/ 364 w 3851"/>
                <a:gd name="T85" fmla="*/ 1194 h 2397"/>
                <a:gd name="T86" fmla="*/ 419 w 3851"/>
                <a:gd name="T87" fmla="*/ 1194 h 2397"/>
                <a:gd name="T88" fmla="*/ 340 w 3851"/>
                <a:gd name="T89" fmla="*/ 1399 h 2397"/>
                <a:gd name="T90" fmla="*/ 324 w 3851"/>
                <a:gd name="T91" fmla="*/ 1589 h 2397"/>
                <a:gd name="T92" fmla="*/ 284 w 3851"/>
                <a:gd name="T93" fmla="*/ 1597 h 2397"/>
                <a:gd name="T94" fmla="*/ 269 w 3851"/>
                <a:gd name="T95" fmla="*/ 1684 h 2397"/>
                <a:gd name="T96" fmla="*/ 316 w 3851"/>
                <a:gd name="T97" fmla="*/ 1723 h 2397"/>
                <a:gd name="T98" fmla="*/ 435 w 3851"/>
                <a:gd name="T99" fmla="*/ 1692 h 2397"/>
                <a:gd name="T100" fmla="*/ 514 w 3851"/>
                <a:gd name="T101" fmla="*/ 1739 h 2397"/>
                <a:gd name="T102" fmla="*/ 561 w 3851"/>
                <a:gd name="T103" fmla="*/ 1898 h 2397"/>
                <a:gd name="T104" fmla="*/ 561 w 3851"/>
                <a:gd name="T105" fmla="*/ 2079 h 2397"/>
                <a:gd name="T106" fmla="*/ 703 w 3851"/>
                <a:gd name="T107" fmla="*/ 2293 h 2397"/>
                <a:gd name="T108" fmla="*/ 735 w 3851"/>
                <a:gd name="T109" fmla="*/ 2324 h 2397"/>
                <a:gd name="T110" fmla="*/ 822 w 3851"/>
                <a:gd name="T111" fmla="*/ 2300 h 2397"/>
                <a:gd name="T112" fmla="*/ 917 w 3851"/>
                <a:gd name="T113" fmla="*/ 2285 h 2397"/>
                <a:gd name="T114" fmla="*/ 988 w 3851"/>
                <a:gd name="T115" fmla="*/ 2293 h 2397"/>
                <a:gd name="T116" fmla="*/ 1091 w 3851"/>
                <a:gd name="T117" fmla="*/ 2309 h 2397"/>
                <a:gd name="T118" fmla="*/ 1138 w 3851"/>
                <a:gd name="T119" fmla="*/ 2348 h 2397"/>
                <a:gd name="T120" fmla="*/ 1217 w 3851"/>
                <a:gd name="T121" fmla="*/ 2237 h 2397"/>
                <a:gd name="T122" fmla="*/ 1296 w 3851"/>
                <a:gd name="T123" fmla="*/ 2309 h 2397"/>
                <a:gd name="T124" fmla="*/ 1391 w 3851"/>
                <a:gd name="T125" fmla="*/ 2143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1" h="2397">
                  <a:moveTo>
                    <a:pt x="3644" y="2396"/>
                  </a:moveTo>
                  <a:lnTo>
                    <a:pt x="3644" y="2396"/>
                  </a:lnTo>
                  <a:lnTo>
                    <a:pt x="3644" y="2396"/>
                  </a:lnTo>
                  <a:cubicBezTo>
                    <a:pt x="3328" y="2396"/>
                    <a:pt x="2047" y="2229"/>
                    <a:pt x="1565" y="2166"/>
                  </a:cubicBezTo>
                  <a:cubicBezTo>
                    <a:pt x="1462" y="2158"/>
                    <a:pt x="1391" y="2150"/>
                    <a:pt x="1391" y="2150"/>
                  </a:cubicBezTo>
                  <a:cubicBezTo>
                    <a:pt x="1375" y="2150"/>
                    <a:pt x="1367" y="2182"/>
                    <a:pt x="1367" y="2190"/>
                  </a:cubicBezTo>
                  <a:cubicBezTo>
                    <a:pt x="1336" y="2372"/>
                    <a:pt x="1336" y="2372"/>
                    <a:pt x="1336" y="2372"/>
                  </a:cubicBezTo>
                  <a:lnTo>
                    <a:pt x="1336" y="2372"/>
                  </a:lnTo>
                  <a:cubicBezTo>
                    <a:pt x="1312" y="2364"/>
                    <a:pt x="1296" y="2340"/>
                    <a:pt x="1288" y="2309"/>
                  </a:cubicBezTo>
                  <a:cubicBezTo>
                    <a:pt x="1288" y="2277"/>
                    <a:pt x="1265" y="2261"/>
                    <a:pt x="1241" y="2253"/>
                  </a:cubicBezTo>
                  <a:cubicBezTo>
                    <a:pt x="1233" y="2253"/>
                    <a:pt x="1233" y="2245"/>
                    <a:pt x="1225" y="2245"/>
                  </a:cubicBezTo>
                  <a:lnTo>
                    <a:pt x="1217" y="2245"/>
                  </a:lnTo>
                  <a:cubicBezTo>
                    <a:pt x="1209" y="2245"/>
                    <a:pt x="1209" y="2253"/>
                    <a:pt x="1201" y="2269"/>
                  </a:cubicBezTo>
                  <a:cubicBezTo>
                    <a:pt x="1194" y="2293"/>
                    <a:pt x="1186" y="2316"/>
                    <a:pt x="1162" y="2340"/>
                  </a:cubicBezTo>
                  <a:cubicBezTo>
                    <a:pt x="1146" y="2356"/>
                    <a:pt x="1138" y="2364"/>
                    <a:pt x="1138" y="2364"/>
                  </a:cubicBezTo>
                  <a:lnTo>
                    <a:pt x="1138" y="2364"/>
                  </a:lnTo>
                  <a:cubicBezTo>
                    <a:pt x="1130" y="2356"/>
                    <a:pt x="1130" y="2356"/>
                    <a:pt x="1130" y="2356"/>
                  </a:cubicBezTo>
                  <a:cubicBezTo>
                    <a:pt x="1130" y="2356"/>
                    <a:pt x="1130" y="2356"/>
                    <a:pt x="1130" y="2348"/>
                  </a:cubicBezTo>
                  <a:cubicBezTo>
                    <a:pt x="1138" y="2340"/>
                    <a:pt x="1138" y="2324"/>
                    <a:pt x="1122" y="2316"/>
                  </a:cubicBezTo>
                  <a:cubicBezTo>
                    <a:pt x="1107" y="2309"/>
                    <a:pt x="1099" y="2309"/>
                    <a:pt x="1099" y="2309"/>
                  </a:cubicBezTo>
                  <a:lnTo>
                    <a:pt x="1099" y="2309"/>
                  </a:lnTo>
                  <a:cubicBezTo>
                    <a:pt x="1091" y="2316"/>
                    <a:pt x="1083" y="2316"/>
                    <a:pt x="1075" y="2324"/>
                  </a:cubicBezTo>
                  <a:cubicBezTo>
                    <a:pt x="1067" y="2324"/>
                    <a:pt x="1059" y="2324"/>
                    <a:pt x="1051" y="2324"/>
                  </a:cubicBezTo>
                  <a:cubicBezTo>
                    <a:pt x="1028" y="2324"/>
                    <a:pt x="1004" y="2316"/>
                    <a:pt x="980" y="2293"/>
                  </a:cubicBezTo>
                  <a:cubicBezTo>
                    <a:pt x="972" y="2285"/>
                    <a:pt x="956" y="2285"/>
                    <a:pt x="948" y="2285"/>
                  </a:cubicBezTo>
                  <a:cubicBezTo>
                    <a:pt x="941" y="2285"/>
                    <a:pt x="925" y="2285"/>
                    <a:pt x="925" y="2285"/>
                  </a:cubicBezTo>
                  <a:cubicBezTo>
                    <a:pt x="917" y="2285"/>
                    <a:pt x="917" y="2293"/>
                    <a:pt x="917" y="2293"/>
                  </a:cubicBezTo>
                  <a:cubicBezTo>
                    <a:pt x="909" y="2293"/>
                    <a:pt x="909" y="2293"/>
                    <a:pt x="901" y="2300"/>
                  </a:cubicBezTo>
                  <a:cubicBezTo>
                    <a:pt x="893" y="2309"/>
                    <a:pt x="877" y="2316"/>
                    <a:pt x="861" y="2316"/>
                  </a:cubicBezTo>
                  <a:cubicBezTo>
                    <a:pt x="838" y="2316"/>
                    <a:pt x="830" y="2309"/>
                    <a:pt x="822" y="2309"/>
                  </a:cubicBezTo>
                  <a:cubicBezTo>
                    <a:pt x="814" y="2300"/>
                    <a:pt x="806" y="2300"/>
                    <a:pt x="790" y="2293"/>
                  </a:cubicBezTo>
                  <a:cubicBezTo>
                    <a:pt x="782" y="2293"/>
                    <a:pt x="775" y="2293"/>
                    <a:pt x="775" y="2293"/>
                  </a:cubicBezTo>
                  <a:cubicBezTo>
                    <a:pt x="767" y="2293"/>
                    <a:pt x="759" y="2293"/>
                    <a:pt x="751" y="2309"/>
                  </a:cubicBezTo>
                  <a:cubicBezTo>
                    <a:pt x="751" y="2316"/>
                    <a:pt x="743" y="2324"/>
                    <a:pt x="743" y="2332"/>
                  </a:cubicBezTo>
                  <a:cubicBezTo>
                    <a:pt x="735" y="2340"/>
                    <a:pt x="727" y="2340"/>
                    <a:pt x="727" y="2340"/>
                  </a:cubicBezTo>
                  <a:cubicBezTo>
                    <a:pt x="711" y="2340"/>
                    <a:pt x="711" y="2332"/>
                    <a:pt x="703" y="2316"/>
                  </a:cubicBezTo>
                  <a:cubicBezTo>
                    <a:pt x="703" y="2309"/>
                    <a:pt x="703" y="2300"/>
                    <a:pt x="695" y="2300"/>
                  </a:cubicBezTo>
                  <a:cubicBezTo>
                    <a:pt x="688" y="2285"/>
                    <a:pt x="664" y="2214"/>
                    <a:pt x="664" y="2174"/>
                  </a:cubicBezTo>
                  <a:cubicBezTo>
                    <a:pt x="664" y="2135"/>
                    <a:pt x="656" y="2111"/>
                    <a:pt x="593" y="2103"/>
                  </a:cubicBezTo>
                  <a:cubicBezTo>
                    <a:pt x="577" y="2103"/>
                    <a:pt x="561" y="2095"/>
                    <a:pt x="561" y="2087"/>
                  </a:cubicBezTo>
                  <a:cubicBezTo>
                    <a:pt x="553" y="2071"/>
                    <a:pt x="561" y="2063"/>
                    <a:pt x="561" y="2048"/>
                  </a:cubicBezTo>
                  <a:cubicBezTo>
                    <a:pt x="569" y="2040"/>
                    <a:pt x="569" y="2032"/>
                    <a:pt x="577" y="2024"/>
                  </a:cubicBezTo>
                  <a:cubicBezTo>
                    <a:pt x="585" y="1976"/>
                    <a:pt x="585" y="1945"/>
                    <a:pt x="553" y="1905"/>
                  </a:cubicBezTo>
                  <a:cubicBezTo>
                    <a:pt x="529" y="1866"/>
                    <a:pt x="522" y="1842"/>
                    <a:pt x="506" y="1810"/>
                  </a:cubicBezTo>
                  <a:lnTo>
                    <a:pt x="506" y="1803"/>
                  </a:lnTo>
                  <a:cubicBezTo>
                    <a:pt x="498" y="1779"/>
                    <a:pt x="498" y="1755"/>
                    <a:pt x="506" y="1739"/>
                  </a:cubicBezTo>
                  <a:cubicBezTo>
                    <a:pt x="514" y="1723"/>
                    <a:pt x="514" y="1708"/>
                    <a:pt x="514" y="1684"/>
                  </a:cubicBezTo>
                  <a:cubicBezTo>
                    <a:pt x="514" y="1668"/>
                    <a:pt x="506" y="1668"/>
                    <a:pt x="498" y="1668"/>
                  </a:cubicBezTo>
                  <a:cubicBezTo>
                    <a:pt x="482" y="1668"/>
                    <a:pt x="458" y="1684"/>
                    <a:pt x="442" y="1700"/>
                  </a:cubicBezTo>
                  <a:cubicBezTo>
                    <a:pt x="411" y="1723"/>
                    <a:pt x="395" y="1732"/>
                    <a:pt x="340" y="1739"/>
                  </a:cubicBezTo>
                  <a:cubicBezTo>
                    <a:pt x="324" y="1739"/>
                    <a:pt x="316" y="1747"/>
                    <a:pt x="308" y="1747"/>
                  </a:cubicBezTo>
                  <a:lnTo>
                    <a:pt x="308" y="1739"/>
                  </a:lnTo>
                  <a:cubicBezTo>
                    <a:pt x="300" y="1739"/>
                    <a:pt x="308" y="1739"/>
                    <a:pt x="308" y="1732"/>
                  </a:cubicBezTo>
                  <a:cubicBezTo>
                    <a:pt x="308" y="1732"/>
                    <a:pt x="308" y="1732"/>
                    <a:pt x="308" y="1723"/>
                  </a:cubicBezTo>
                  <a:cubicBezTo>
                    <a:pt x="308" y="1723"/>
                    <a:pt x="308" y="1716"/>
                    <a:pt x="300" y="1716"/>
                  </a:cubicBezTo>
                  <a:cubicBezTo>
                    <a:pt x="292" y="1708"/>
                    <a:pt x="284" y="1700"/>
                    <a:pt x="277" y="1700"/>
                  </a:cubicBezTo>
                  <a:cubicBezTo>
                    <a:pt x="269" y="1692"/>
                    <a:pt x="261" y="1692"/>
                    <a:pt x="269" y="1684"/>
                  </a:cubicBezTo>
                  <a:cubicBezTo>
                    <a:pt x="269" y="1676"/>
                    <a:pt x="269" y="1676"/>
                    <a:pt x="269" y="1676"/>
                  </a:cubicBezTo>
                  <a:cubicBezTo>
                    <a:pt x="269" y="1668"/>
                    <a:pt x="277" y="1645"/>
                    <a:pt x="277" y="1613"/>
                  </a:cubicBezTo>
                  <a:cubicBezTo>
                    <a:pt x="277" y="1605"/>
                    <a:pt x="277" y="1597"/>
                    <a:pt x="284" y="1589"/>
                  </a:cubicBezTo>
                  <a:cubicBezTo>
                    <a:pt x="284" y="1581"/>
                    <a:pt x="300" y="1581"/>
                    <a:pt x="308" y="1581"/>
                  </a:cubicBezTo>
                  <a:cubicBezTo>
                    <a:pt x="308" y="1581"/>
                    <a:pt x="308" y="1581"/>
                    <a:pt x="316" y="1581"/>
                  </a:cubicBezTo>
                  <a:cubicBezTo>
                    <a:pt x="316" y="1581"/>
                    <a:pt x="324" y="1581"/>
                    <a:pt x="332" y="1581"/>
                  </a:cubicBezTo>
                  <a:cubicBezTo>
                    <a:pt x="340" y="1565"/>
                    <a:pt x="340" y="1526"/>
                    <a:pt x="340" y="1510"/>
                  </a:cubicBezTo>
                  <a:cubicBezTo>
                    <a:pt x="332" y="1479"/>
                    <a:pt x="324" y="1439"/>
                    <a:pt x="332" y="1399"/>
                  </a:cubicBezTo>
                  <a:cubicBezTo>
                    <a:pt x="340" y="1360"/>
                    <a:pt x="371" y="1328"/>
                    <a:pt x="387" y="1312"/>
                  </a:cubicBezTo>
                  <a:cubicBezTo>
                    <a:pt x="387" y="1305"/>
                    <a:pt x="387" y="1305"/>
                    <a:pt x="387" y="1305"/>
                  </a:cubicBezTo>
                  <a:cubicBezTo>
                    <a:pt x="403" y="1289"/>
                    <a:pt x="419" y="1241"/>
                    <a:pt x="419" y="1194"/>
                  </a:cubicBezTo>
                  <a:cubicBezTo>
                    <a:pt x="411" y="1186"/>
                    <a:pt x="411" y="1178"/>
                    <a:pt x="411" y="1178"/>
                  </a:cubicBezTo>
                  <a:cubicBezTo>
                    <a:pt x="403" y="1178"/>
                    <a:pt x="403" y="1178"/>
                    <a:pt x="395" y="1186"/>
                  </a:cubicBezTo>
                  <a:cubicBezTo>
                    <a:pt x="387" y="1194"/>
                    <a:pt x="371" y="1194"/>
                    <a:pt x="364" y="1194"/>
                  </a:cubicBezTo>
                  <a:cubicBezTo>
                    <a:pt x="355" y="1194"/>
                    <a:pt x="355" y="1194"/>
                    <a:pt x="355" y="1194"/>
                  </a:cubicBezTo>
                  <a:cubicBezTo>
                    <a:pt x="332" y="1194"/>
                    <a:pt x="324" y="1178"/>
                    <a:pt x="316" y="1162"/>
                  </a:cubicBezTo>
                  <a:cubicBezTo>
                    <a:pt x="308" y="1146"/>
                    <a:pt x="292" y="1123"/>
                    <a:pt x="269" y="1115"/>
                  </a:cubicBezTo>
                  <a:cubicBezTo>
                    <a:pt x="245" y="1091"/>
                    <a:pt x="245" y="1083"/>
                    <a:pt x="245" y="1068"/>
                  </a:cubicBezTo>
                  <a:cubicBezTo>
                    <a:pt x="253" y="1052"/>
                    <a:pt x="253" y="1044"/>
                    <a:pt x="253" y="1028"/>
                  </a:cubicBezTo>
                  <a:cubicBezTo>
                    <a:pt x="245" y="988"/>
                    <a:pt x="237" y="988"/>
                    <a:pt x="213" y="973"/>
                  </a:cubicBezTo>
                  <a:cubicBezTo>
                    <a:pt x="205" y="965"/>
                    <a:pt x="205" y="965"/>
                    <a:pt x="197" y="957"/>
                  </a:cubicBezTo>
                  <a:cubicBezTo>
                    <a:pt x="166" y="941"/>
                    <a:pt x="166" y="917"/>
                    <a:pt x="174" y="901"/>
                  </a:cubicBezTo>
                  <a:cubicBezTo>
                    <a:pt x="174" y="886"/>
                    <a:pt x="174" y="870"/>
                    <a:pt x="174" y="862"/>
                  </a:cubicBezTo>
                  <a:cubicBezTo>
                    <a:pt x="166" y="838"/>
                    <a:pt x="158" y="838"/>
                    <a:pt x="142" y="830"/>
                  </a:cubicBezTo>
                  <a:cubicBezTo>
                    <a:pt x="134" y="830"/>
                    <a:pt x="118" y="822"/>
                    <a:pt x="111" y="815"/>
                  </a:cubicBezTo>
                  <a:cubicBezTo>
                    <a:pt x="102" y="806"/>
                    <a:pt x="95" y="799"/>
                    <a:pt x="95" y="791"/>
                  </a:cubicBezTo>
                  <a:cubicBezTo>
                    <a:pt x="79" y="783"/>
                    <a:pt x="63" y="767"/>
                    <a:pt x="63" y="743"/>
                  </a:cubicBezTo>
                  <a:cubicBezTo>
                    <a:pt x="63" y="728"/>
                    <a:pt x="71" y="720"/>
                    <a:pt x="71" y="704"/>
                  </a:cubicBezTo>
                  <a:cubicBezTo>
                    <a:pt x="79" y="680"/>
                    <a:pt x="79" y="664"/>
                    <a:pt x="79" y="641"/>
                  </a:cubicBezTo>
                  <a:cubicBezTo>
                    <a:pt x="79" y="617"/>
                    <a:pt x="55" y="577"/>
                    <a:pt x="31" y="546"/>
                  </a:cubicBezTo>
                  <a:cubicBezTo>
                    <a:pt x="24" y="522"/>
                    <a:pt x="8" y="506"/>
                    <a:pt x="8" y="490"/>
                  </a:cubicBezTo>
                  <a:cubicBezTo>
                    <a:pt x="0" y="475"/>
                    <a:pt x="8" y="451"/>
                    <a:pt x="8" y="427"/>
                  </a:cubicBezTo>
                  <a:cubicBezTo>
                    <a:pt x="16" y="419"/>
                    <a:pt x="16" y="403"/>
                    <a:pt x="16" y="395"/>
                  </a:cubicBezTo>
                  <a:cubicBezTo>
                    <a:pt x="24" y="364"/>
                    <a:pt x="39" y="277"/>
                    <a:pt x="55" y="237"/>
                  </a:cubicBezTo>
                  <a:cubicBezTo>
                    <a:pt x="71" y="198"/>
                    <a:pt x="71" y="95"/>
                    <a:pt x="71" y="71"/>
                  </a:cubicBezTo>
                  <a:cubicBezTo>
                    <a:pt x="71" y="56"/>
                    <a:pt x="79" y="32"/>
                    <a:pt x="79" y="8"/>
                  </a:cubicBezTo>
                  <a:cubicBezTo>
                    <a:pt x="79" y="0"/>
                    <a:pt x="79" y="0"/>
                    <a:pt x="79" y="0"/>
                  </a:cubicBezTo>
                  <a:cubicBezTo>
                    <a:pt x="87" y="8"/>
                    <a:pt x="87" y="8"/>
                    <a:pt x="87" y="8"/>
                  </a:cubicBezTo>
                  <a:cubicBezTo>
                    <a:pt x="1391" y="261"/>
                    <a:pt x="2656" y="443"/>
                    <a:pt x="3842" y="530"/>
                  </a:cubicBezTo>
                  <a:cubicBezTo>
                    <a:pt x="3850" y="530"/>
                    <a:pt x="3850" y="530"/>
                    <a:pt x="3850" y="530"/>
                  </a:cubicBezTo>
                  <a:cubicBezTo>
                    <a:pt x="3707" y="2388"/>
                    <a:pt x="3707" y="2388"/>
                    <a:pt x="3707" y="2388"/>
                  </a:cubicBezTo>
                  <a:cubicBezTo>
                    <a:pt x="3700" y="2388"/>
                    <a:pt x="3700" y="2388"/>
                    <a:pt x="3700" y="2388"/>
                  </a:cubicBezTo>
                  <a:cubicBezTo>
                    <a:pt x="3692" y="2388"/>
                    <a:pt x="3668" y="2396"/>
                    <a:pt x="3644" y="2396"/>
                  </a:cubicBezTo>
                  <a:close/>
                  <a:moveTo>
                    <a:pt x="1391" y="2143"/>
                  </a:moveTo>
                  <a:lnTo>
                    <a:pt x="1391" y="2143"/>
                  </a:lnTo>
                  <a:cubicBezTo>
                    <a:pt x="1391" y="2143"/>
                    <a:pt x="1447" y="2150"/>
                    <a:pt x="1565" y="2158"/>
                  </a:cubicBezTo>
                  <a:cubicBezTo>
                    <a:pt x="2047" y="2222"/>
                    <a:pt x="3328" y="2388"/>
                    <a:pt x="3644" y="2388"/>
                  </a:cubicBezTo>
                  <a:cubicBezTo>
                    <a:pt x="3668" y="2388"/>
                    <a:pt x="3684" y="2380"/>
                    <a:pt x="3700" y="2380"/>
                  </a:cubicBezTo>
                  <a:cubicBezTo>
                    <a:pt x="3842" y="538"/>
                    <a:pt x="3842" y="538"/>
                    <a:pt x="3842" y="538"/>
                  </a:cubicBezTo>
                  <a:cubicBezTo>
                    <a:pt x="2656" y="451"/>
                    <a:pt x="1391" y="269"/>
                    <a:pt x="87" y="16"/>
                  </a:cubicBezTo>
                  <a:cubicBezTo>
                    <a:pt x="79" y="32"/>
                    <a:pt x="79" y="63"/>
                    <a:pt x="79" y="71"/>
                  </a:cubicBezTo>
                  <a:cubicBezTo>
                    <a:pt x="79" y="103"/>
                    <a:pt x="79" y="198"/>
                    <a:pt x="63" y="237"/>
                  </a:cubicBezTo>
                  <a:cubicBezTo>
                    <a:pt x="47" y="277"/>
                    <a:pt x="31" y="364"/>
                    <a:pt x="24" y="395"/>
                  </a:cubicBezTo>
                  <a:cubicBezTo>
                    <a:pt x="24" y="403"/>
                    <a:pt x="24" y="419"/>
                    <a:pt x="16" y="427"/>
                  </a:cubicBezTo>
                  <a:cubicBezTo>
                    <a:pt x="8" y="451"/>
                    <a:pt x="8" y="467"/>
                    <a:pt x="16" y="490"/>
                  </a:cubicBezTo>
                  <a:cubicBezTo>
                    <a:pt x="16" y="506"/>
                    <a:pt x="31" y="522"/>
                    <a:pt x="39" y="538"/>
                  </a:cubicBezTo>
                  <a:cubicBezTo>
                    <a:pt x="63" y="577"/>
                    <a:pt x="87" y="617"/>
                    <a:pt x="87" y="641"/>
                  </a:cubicBezTo>
                  <a:cubicBezTo>
                    <a:pt x="87" y="664"/>
                    <a:pt x="87" y="680"/>
                    <a:pt x="79" y="704"/>
                  </a:cubicBezTo>
                  <a:cubicBezTo>
                    <a:pt x="71" y="720"/>
                    <a:pt x="71" y="735"/>
                    <a:pt x="71" y="743"/>
                  </a:cubicBezTo>
                  <a:cubicBezTo>
                    <a:pt x="71" y="767"/>
                    <a:pt x="79" y="775"/>
                    <a:pt x="95" y="791"/>
                  </a:cubicBezTo>
                  <a:cubicBezTo>
                    <a:pt x="102" y="791"/>
                    <a:pt x="111" y="799"/>
                    <a:pt x="118" y="806"/>
                  </a:cubicBezTo>
                  <a:cubicBezTo>
                    <a:pt x="126" y="822"/>
                    <a:pt x="134" y="822"/>
                    <a:pt x="142" y="822"/>
                  </a:cubicBezTo>
                  <a:cubicBezTo>
                    <a:pt x="158" y="830"/>
                    <a:pt x="174" y="830"/>
                    <a:pt x="182" y="862"/>
                  </a:cubicBezTo>
                  <a:cubicBezTo>
                    <a:pt x="182" y="870"/>
                    <a:pt x="182" y="886"/>
                    <a:pt x="182" y="901"/>
                  </a:cubicBezTo>
                  <a:cubicBezTo>
                    <a:pt x="174" y="917"/>
                    <a:pt x="174" y="941"/>
                    <a:pt x="197" y="949"/>
                  </a:cubicBezTo>
                  <a:cubicBezTo>
                    <a:pt x="205" y="957"/>
                    <a:pt x="213" y="957"/>
                    <a:pt x="221" y="965"/>
                  </a:cubicBezTo>
                  <a:cubicBezTo>
                    <a:pt x="245" y="981"/>
                    <a:pt x="253" y="988"/>
                    <a:pt x="261" y="1028"/>
                  </a:cubicBezTo>
                  <a:cubicBezTo>
                    <a:pt x="261" y="1044"/>
                    <a:pt x="261" y="1059"/>
                    <a:pt x="253" y="1068"/>
                  </a:cubicBezTo>
                  <a:cubicBezTo>
                    <a:pt x="253" y="1083"/>
                    <a:pt x="253" y="1083"/>
                    <a:pt x="277" y="1107"/>
                  </a:cubicBezTo>
                  <a:cubicBezTo>
                    <a:pt x="300" y="1123"/>
                    <a:pt x="308" y="1139"/>
                    <a:pt x="324" y="1154"/>
                  </a:cubicBezTo>
                  <a:cubicBezTo>
                    <a:pt x="332" y="1170"/>
                    <a:pt x="340" y="1186"/>
                    <a:pt x="355" y="1186"/>
                  </a:cubicBezTo>
                  <a:cubicBezTo>
                    <a:pt x="355" y="1194"/>
                    <a:pt x="355" y="1194"/>
                    <a:pt x="364" y="1194"/>
                  </a:cubicBezTo>
                  <a:cubicBezTo>
                    <a:pt x="371" y="1194"/>
                    <a:pt x="379" y="1186"/>
                    <a:pt x="387" y="1178"/>
                  </a:cubicBezTo>
                  <a:cubicBezTo>
                    <a:pt x="395" y="1178"/>
                    <a:pt x="403" y="1170"/>
                    <a:pt x="411" y="1170"/>
                  </a:cubicBezTo>
                  <a:cubicBezTo>
                    <a:pt x="419" y="1170"/>
                    <a:pt x="419" y="1186"/>
                    <a:pt x="419" y="1194"/>
                  </a:cubicBezTo>
                  <a:cubicBezTo>
                    <a:pt x="427" y="1233"/>
                    <a:pt x="411" y="1289"/>
                    <a:pt x="395" y="1312"/>
                  </a:cubicBezTo>
                  <a:cubicBezTo>
                    <a:pt x="387" y="1312"/>
                    <a:pt x="387" y="1312"/>
                    <a:pt x="387" y="1312"/>
                  </a:cubicBezTo>
                  <a:cubicBezTo>
                    <a:pt x="371" y="1336"/>
                    <a:pt x="348" y="1368"/>
                    <a:pt x="340" y="1399"/>
                  </a:cubicBezTo>
                  <a:cubicBezTo>
                    <a:pt x="332" y="1439"/>
                    <a:pt x="340" y="1479"/>
                    <a:pt x="348" y="1502"/>
                  </a:cubicBezTo>
                  <a:cubicBezTo>
                    <a:pt x="348" y="1526"/>
                    <a:pt x="348" y="1565"/>
                    <a:pt x="332" y="1581"/>
                  </a:cubicBezTo>
                  <a:cubicBezTo>
                    <a:pt x="332" y="1589"/>
                    <a:pt x="324" y="1589"/>
                    <a:pt x="324" y="1589"/>
                  </a:cubicBezTo>
                  <a:cubicBezTo>
                    <a:pt x="316" y="1589"/>
                    <a:pt x="316" y="1589"/>
                    <a:pt x="316" y="1589"/>
                  </a:cubicBezTo>
                  <a:cubicBezTo>
                    <a:pt x="308" y="1589"/>
                    <a:pt x="308" y="1589"/>
                    <a:pt x="308" y="1589"/>
                  </a:cubicBezTo>
                  <a:cubicBezTo>
                    <a:pt x="300" y="1589"/>
                    <a:pt x="292" y="1589"/>
                    <a:pt x="284" y="1597"/>
                  </a:cubicBezTo>
                  <a:cubicBezTo>
                    <a:pt x="284" y="1597"/>
                    <a:pt x="284" y="1605"/>
                    <a:pt x="284" y="1613"/>
                  </a:cubicBezTo>
                  <a:cubicBezTo>
                    <a:pt x="284" y="1645"/>
                    <a:pt x="277" y="1668"/>
                    <a:pt x="269" y="1684"/>
                  </a:cubicBezTo>
                  <a:lnTo>
                    <a:pt x="269" y="1684"/>
                  </a:lnTo>
                  <a:cubicBezTo>
                    <a:pt x="269" y="1692"/>
                    <a:pt x="269" y="1692"/>
                    <a:pt x="277" y="1692"/>
                  </a:cubicBezTo>
                  <a:cubicBezTo>
                    <a:pt x="284" y="1700"/>
                    <a:pt x="292" y="1700"/>
                    <a:pt x="308" y="1708"/>
                  </a:cubicBezTo>
                  <a:cubicBezTo>
                    <a:pt x="316" y="1716"/>
                    <a:pt x="316" y="1723"/>
                    <a:pt x="316" y="1723"/>
                  </a:cubicBezTo>
                  <a:cubicBezTo>
                    <a:pt x="316" y="1732"/>
                    <a:pt x="316" y="1732"/>
                    <a:pt x="316" y="1739"/>
                  </a:cubicBezTo>
                  <a:cubicBezTo>
                    <a:pt x="316" y="1732"/>
                    <a:pt x="324" y="1732"/>
                    <a:pt x="332" y="1732"/>
                  </a:cubicBezTo>
                  <a:cubicBezTo>
                    <a:pt x="395" y="1723"/>
                    <a:pt x="411" y="1716"/>
                    <a:pt x="435" y="1692"/>
                  </a:cubicBezTo>
                  <a:cubicBezTo>
                    <a:pt x="450" y="1676"/>
                    <a:pt x="482" y="1660"/>
                    <a:pt x="498" y="1660"/>
                  </a:cubicBezTo>
                  <a:cubicBezTo>
                    <a:pt x="506" y="1660"/>
                    <a:pt x="522" y="1668"/>
                    <a:pt x="522" y="1684"/>
                  </a:cubicBezTo>
                  <a:cubicBezTo>
                    <a:pt x="522" y="1708"/>
                    <a:pt x="522" y="1723"/>
                    <a:pt x="514" y="1739"/>
                  </a:cubicBezTo>
                  <a:cubicBezTo>
                    <a:pt x="506" y="1755"/>
                    <a:pt x="506" y="1779"/>
                    <a:pt x="514" y="1795"/>
                  </a:cubicBezTo>
                  <a:cubicBezTo>
                    <a:pt x="514" y="1803"/>
                    <a:pt x="514" y="1803"/>
                    <a:pt x="514" y="1810"/>
                  </a:cubicBezTo>
                  <a:cubicBezTo>
                    <a:pt x="529" y="1842"/>
                    <a:pt x="537" y="1866"/>
                    <a:pt x="561" y="1898"/>
                  </a:cubicBezTo>
                  <a:cubicBezTo>
                    <a:pt x="593" y="1937"/>
                    <a:pt x="593" y="1976"/>
                    <a:pt x="585" y="2024"/>
                  </a:cubicBezTo>
                  <a:cubicBezTo>
                    <a:pt x="577" y="2032"/>
                    <a:pt x="577" y="2040"/>
                    <a:pt x="569" y="2048"/>
                  </a:cubicBezTo>
                  <a:cubicBezTo>
                    <a:pt x="569" y="2063"/>
                    <a:pt x="561" y="2071"/>
                    <a:pt x="561" y="2079"/>
                  </a:cubicBezTo>
                  <a:cubicBezTo>
                    <a:pt x="569" y="2087"/>
                    <a:pt x="577" y="2095"/>
                    <a:pt x="601" y="2095"/>
                  </a:cubicBezTo>
                  <a:cubicBezTo>
                    <a:pt x="656" y="2111"/>
                    <a:pt x="672" y="2127"/>
                    <a:pt x="672" y="2174"/>
                  </a:cubicBezTo>
                  <a:cubicBezTo>
                    <a:pt x="672" y="2214"/>
                    <a:pt x="695" y="2277"/>
                    <a:pt x="703" y="2293"/>
                  </a:cubicBezTo>
                  <a:cubicBezTo>
                    <a:pt x="711" y="2300"/>
                    <a:pt x="711" y="2309"/>
                    <a:pt x="711" y="2316"/>
                  </a:cubicBezTo>
                  <a:cubicBezTo>
                    <a:pt x="719" y="2324"/>
                    <a:pt x="719" y="2332"/>
                    <a:pt x="727" y="2332"/>
                  </a:cubicBezTo>
                  <a:cubicBezTo>
                    <a:pt x="727" y="2332"/>
                    <a:pt x="727" y="2332"/>
                    <a:pt x="735" y="2324"/>
                  </a:cubicBezTo>
                  <a:cubicBezTo>
                    <a:pt x="743" y="2316"/>
                    <a:pt x="743" y="2309"/>
                    <a:pt x="743" y="2309"/>
                  </a:cubicBezTo>
                  <a:cubicBezTo>
                    <a:pt x="759" y="2285"/>
                    <a:pt x="767" y="2277"/>
                    <a:pt x="790" y="2285"/>
                  </a:cubicBezTo>
                  <a:cubicBezTo>
                    <a:pt x="806" y="2293"/>
                    <a:pt x="814" y="2293"/>
                    <a:pt x="822" y="2300"/>
                  </a:cubicBezTo>
                  <a:cubicBezTo>
                    <a:pt x="838" y="2309"/>
                    <a:pt x="846" y="2309"/>
                    <a:pt x="861" y="2309"/>
                  </a:cubicBezTo>
                  <a:cubicBezTo>
                    <a:pt x="877" y="2316"/>
                    <a:pt x="885" y="2300"/>
                    <a:pt x="901" y="2293"/>
                  </a:cubicBezTo>
                  <a:cubicBezTo>
                    <a:pt x="901" y="2293"/>
                    <a:pt x="909" y="2285"/>
                    <a:pt x="917" y="2285"/>
                  </a:cubicBezTo>
                  <a:lnTo>
                    <a:pt x="917" y="2285"/>
                  </a:lnTo>
                  <a:cubicBezTo>
                    <a:pt x="925" y="2277"/>
                    <a:pt x="933" y="2277"/>
                    <a:pt x="948" y="2277"/>
                  </a:cubicBezTo>
                  <a:cubicBezTo>
                    <a:pt x="956" y="2277"/>
                    <a:pt x="972" y="2277"/>
                    <a:pt x="988" y="2293"/>
                  </a:cubicBezTo>
                  <a:cubicBezTo>
                    <a:pt x="1012" y="2309"/>
                    <a:pt x="1028" y="2316"/>
                    <a:pt x="1051" y="2316"/>
                  </a:cubicBezTo>
                  <a:cubicBezTo>
                    <a:pt x="1059" y="2316"/>
                    <a:pt x="1059" y="2316"/>
                    <a:pt x="1067" y="2316"/>
                  </a:cubicBezTo>
                  <a:cubicBezTo>
                    <a:pt x="1083" y="2309"/>
                    <a:pt x="1091" y="2309"/>
                    <a:pt x="1091" y="2309"/>
                  </a:cubicBezTo>
                  <a:cubicBezTo>
                    <a:pt x="1091" y="2300"/>
                    <a:pt x="1099" y="2300"/>
                    <a:pt x="1099" y="2300"/>
                  </a:cubicBezTo>
                  <a:cubicBezTo>
                    <a:pt x="1107" y="2300"/>
                    <a:pt x="1114" y="2300"/>
                    <a:pt x="1122" y="2309"/>
                  </a:cubicBezTo>
                  <a:cubicBezTo>
                    <a:pt x="1146" y="2324"/>
                    <a:pt x="1138" y="2340"/>
                    <a:pt x="1138" y="2348"/>
                  </a:cubicBezTo>
                  <a:cubicBezTo>
                    <a:pt x="1146" y="2348"/>
                    <a:pt x="1146" y="2340"/>
                    <a:pt x="1154" y="2332"/>
                  </a:cubicBezTo>
                  <a:cubicBezTo>
                    <a:pt x="1178" y="2316"/>
                    <a:pt x="1186" y="2285"/>
                    <a:pt x="1194" y="2269"/>
                  </a:cubicBezTo>
                  <a:cubicBezTo>
                    <a:pt x="1201" y="2245"/>
                    <a:pt x="1209" y="2237"/>
                    <a:pt x="1217" y="2237"/>
                  </a:cubicBezTo>
                  <a:cubicBezTo>
                    <a:pt x="1225" y="2237"/>
                    <a:pt x="1225" y="2237"/>
                    <a:pt x="1225" y="2237"/>
                  </a:cubicBezTo>
                  <a:cubicBezTo>
                    <a:pt x="1233" y="2237"/>
                    <a:pt x="1241" y="2245"/>
                    <a:pt x="1241" y="2245"/>
                  </a:cubicBezTo>
                  <a:cubicBezTo>
                    <a:pt x="1272" y="2261"/>
                    <a:pt x="1288" y="2269"/>
                    <a:pt x="1296" y="2309"/>
                  </a:cubicBezTo>
                  <a:cubicBezTo>
                    <a:pt x="1304" y="2340"/>
                    <a:pt x="1312" y="2356"/>
                    <a:pt x="1336" y="2364"/>
                  </a:cubicBezTo>
                  <a:cubicBezTo>
                    <a:pt x="1360" y="2190"/>
                    <a:pt x="1360" y="2190"/>
                    <a:pt x="1360" y="2190"/>
                  </a:cubicBezTo>
                  <a:cubicBezTo>
                    <a:pt x="1360" y="2182"/>
                    <a:pt x="1367" y="2143"/>
                    <a:pt x="1391" y="2143"/>
                  </a:cubicBezTo>
                  <a:close/>
                </a:path>
              </a:pathLst>
            </a:custGeom>
            <a:solidFill>
              <a:schemeClr val="accent6"/>
            </a:solidFill>
            <a:ln>
              <a:solidFill>
                <a:schemeClr val="bg2"/>
              </a:solidFill>
            </a:ln>
            <a:effectLst/>
          </p:spPr>
          <p:txBody>
            <a:bodyPr wrap="none" anchor="ctr"/>
            <a:lstStyle/>
            <a:p>
              <a:endParaRPr lang="en-US"/>
            </a:p>
          </p:txBody>
        </p:sp>
        <p:sp>
          <p:nvSpPr>
            <p:cNvPr id="67" name="Freeform 289"/>
            <p:cNvSpPr>
              <a:spLocks noChangeArrowheads="1"/>
            </p:cNvSpPr>
            <p:nvPr/>
          </p:nvSpPr>
          <p:spPr bwMode="auto">
            <a:xfrm>
              <a:off x="9565059" y="4500772"/>
              <a:ext cx="1382306" cy="1127183"/>
            </a:xfrm>
            <a:custGeom>
              <a:avLst/>
              <a:gdLst>
                <a:gd name="T0" fmla="*/ 316 w 2626"/>
                <a:gd name="T1" fmla="*/ 0 h 2143"/>
                <a:gd name="T2" fmla="*/ 316 w 2626"/>
                <a:gd name="T3" fmla="*/ 0 h 2143"/>
                <a:gd name="T4" fmla="*/ 292 w 2626"/>
                <a:gd name="T5" fmla="*/ 47 h 2143"/>
                <a:gd name="T6" fmla="*/ 71 w 2626"/>
                <a:gd name="T7" fmla="*/ 1407 h 2143"/>
                <a:gd name="T8" fmla="*/ 0 w 2626"/>
                <a:gd name="T9" fmla="*/ 1857 h 2143"/>
                <a:gd name="T10" fmla="*/ 696 w 2626"/>
                <a:gd name="T11" fmla="*/ 1944 h 2143"/>
                <a:gd name="T12" fmla="*/ 719 w 2626"/>
                <a:gd name="T13" fmla="*/ 1968 h 2143"/>
                <a:gd name="T14" fmla="*/ 719 w 2626"/>
                <a:gd name="T15" fmla="*/ 1944 h 2143"/>
                <a:gd name="T16" fmla="*/ 2498 w 2626"/>
                <a:gd name="T17" fmla="*/ 2142 h 2143"/>
                <a:gd name="T18" fmla="*/ 2625 w 2626"/>
                <a:gd name="T19" fmla="*/ 245 h 2143"/>
                <a:gd name="T20" fmla="*/ 316 w 2626"/>
                <a:gd name="T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6" h="2143">
                  <a:moveTo>
                    <a:pt x="316" y="0"/>
                  </a:moveTo>
                  <a:lnTo>
                    <a:pt x="316" y="0"/>
                  </a:lnTo>
                  <a:cubicBezTo>
                    <a:pt x="292" y="0"/>
                    <a:pt x="292" y="47"/>
                    <a:pt x="292" y="47"/>
                  </a:cubicBezTo>
                  <a:cubicBezTo>
                    <a:pt x="71" y="1407"/>
                    <a:pt x="71" y="1407"/>
                    <a:pt x="71" y="1407"/>
                  </a:cubicBezTo>
                  <a:cubicBezTo>
                    <a:pt x="0" y="1857"/>
                    <a:pt x="0" y="1857"/>
                    <a:pt x="0" y="1857"/>
                  </a:cubicBezTo>
                  <a:cubicBezTo>
                    <a:pt x="696" y="1944"/>
                    <a:pt x="696" y="1944"/>
                    <a:pt x="696" y="1944"/>
                  </a:cubicBezTo>
                  <a:cubicBezTo>
                    <a:pt x="719" y="1968"/>
                    <a:pt x="719" y="1968"/>
                    <a:pt x="719" y="1968"/>
                  </a:cubicBezTo>
                  <a:cubicBezTo>
                    <a:pt x="719" y="1944"/>
                    <a:pt x="719" y="1944"/>
                    <a:pt x="719" y="1944"/>
                  </a:cubicBezTo>
                  <a:cubicBezTo>
                    <a:pt x="719" y="1944"/>
                    <a:pt x="1771" y="2087"/>
                    <a:pt x="2498" y="2142"/>
                  </a:cubicBezTo>
                  <a:cubicBezTo>
                    <a:pt x="2625" y="245"/>
                    <a:pt x="2625" y="245"/>
                    <a:pt x="2625" y="245"/>
                  </a:cubicBezTo>
                  <a:cubicBezTo>
                    <a:pt x="2411" y="276"/>
                    <a:pt x="340" y="0"/>
                    <a:pt x="316" y="0"/>
                  </a:cubicBezTo>
                </a:path>
              </a:pathLst>
            </a:custGeom>
            <a:solidFill>
              <a:schemeClr val="accent6"/>
            </a:solidFill>
            <a:ln>
              <a:solidFill>
                <a:schemeClr val="bg2"/>
              </a:solidFill>
            </a:ln>
            <a:effectLst/>
          </p:spPr>
          <p:txBody>
            <a:bodyPr wrap="none" anchor="ctr"/>
            <a:lstStyle/>
            <a:p>
              <a:endParaRPr lang="en-US"/>
            </a:p>
          </p:txBody>
        </p:sp>
        <p:sp>
          <p:nvSpPr>
            <p:cNvPr id="68" name="Freeform 290"/>
            <p:cNvSpPr>
              <a:spLocks noChangeArrowheads="1"/>
            </p:cNvSpPr>
            <p:nvPr/>
          </p:nvSpPr>
          <p:spPr bwMode="auto">
            <a:xfrm>
              <a:off x="9565059" y="4500772"/>
              <a:ext cx="1384626" cy="1131821"/>
            </a:xfrm>
            <a:custGeom>
              <a:avLst/>
              <a:gdLst>
                <a:gd name="T0" fmla="*/ 2498 w 2633"/>
                <a:gd name="T1" fmla="*/ 2150 h 2151"/>
                <a:gd name="T2" fmla="*/ 2498 w 2633"/>
                <a:gd name="T3" fmla="*/ 2150 h 2151"/>
                <a:gd name="T4" fmla="*/ 2498 w 2633"/>
                <a:gd name="T5" fmla="*/ 2150 h 2151"/>
                <a:gd name="T6" fmla="*/ 719 w 2633"/>
                <a:gd name="T7" fmla="*/ 1944 h 2151"/>
                <a:gd name="T8" fmla="*/ 719 w 2633"/>
                <a:gd name="T9" fmla="*/ 1976 h 2151"/>
                <a:gd name="T10" fmla="*/ 696 w 2633"/>
                <a:gd name="T11" fmla="*/ 1944 h 2151"/>
                <a:gd name="T12" fmla="*/ 0 w 2633"/>
                <a:gd name="T13" fmla="*/ 1865 h 2151"/>
                <a:gd name="T14" fmla="*/ 63 w 2633"/>
                <a:gd name="T15" fmla="*/ 1407 h 2151"/>
                <a:gd name="T16" fmla="*/ 285 w 2633"/>
                <a:gd name="T17" fmla="*/ 47 h 2151"/>
                <a:gd name="T18" fmla="*/ 316 w 2633"/>
                <a:gd name="T19" fmla="*/ 0 h 2151"/>
                <a:gd name="T20" fmla="*/ 490 w 2633"/>
                <a:gd name="T21" fmla="*/ 15 h 2151"/>
                <a:gd name="T22" fmla="*/ 2569 w 2633"/>
                <a:gd name="T23" fmla="*/ 245 h 2151"/>
                <a:gd name="T24" fmla="*/ 2625 w 2633"/>
                <a:gd name="T25" fmla="*/ 237 h 2151"/>
                <a:gd name="T26" fmla="*/ 2632 w 2633"/>
                <a:gd name="T27" fmla="*/ 237 h 2151"/>
                <a:gd name="T28" fmla="*/ 2632 w 2633"/>
                <a:gd name="T29" fmla="*/ 245 h 2151"/>
                <a:gd name="T30" fmla="*/ 2498 w 2633"/>
                <a:gd name="T31" fmla="*/ 2150 h 2151"/>
                <a:gd name="T32" fmla="*/ 719 w 2633"/>
                <a:gd name="T33" fmla="*/ 1936 h 2151"/>
                <a:gd name="T34" fmla="*/ 719 w 2633"/>
                <a:gd name="T35" fmla="*/ 1936 h 2151"/>
                <a:gd name="T36" fmla="*/ 719 w 2633"/>
                <a:gd name="T37" fmla="*/ 1936 h 2151"/>
                <a:gd name="T38" fmla="*/ 2490 w 2633"/>
                <a:gd name="T39" fmla="*/ 2142 h 2151"/>
                <a:gd name="T40" fmla="*/ 2625 w 2633"/>
                <a:gd name="T41" fmla="*/ 245 h 2151"/>
                <a:gd name="T42" fmla="*/ 2569 w 2633"/>
                <a:gd name="T43" fmla="*/ 253 h 2151"/>
                <a:gd name="T44" fmla="*/ 490 w 2633"/>
                <a:gd name="T45" fmla="*/ 23 h 2151"/>
                <a:gd name="T46" fmla="*/ 316 w 2633"/>
                <a:gd name="T47" fmla="*/ 7 h 2151"/>
                <a:gd name="T48" fmla="*/ 292 w 2633"/>
                <a:gd name="T49" fmla="*/ 47 h 2151"/>
                <a:gd name="T50" fmla="*/ 71 w 2633"/>
                <a:gd name="T51" fmla="*/ 1407 h 2151"/>
                <a:gd name="T52" fmla="*/ 8 w 2633"/>
                <a:gd name="T53" fmla="*/ 1857 h 2151"/>
                <a:gd name="T54" fmla="*/ 696 w 2633"/>
                <a:gd name="T55" fmla="*/ 1936 h 2151"/>
                <a:gd name="T56" fmla="*/ 712 w 2633"/>
                <a:gd name="T57" fmla="*/ 1960 h 2151"/>
                <a:gd name="T58" fmla="*/ 719 w 2633"/>
                <a:gd name="T59" fmla="*/ 193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3" h="2151">
                  <a:moveTo>
                    <a:pt x="2498" y="2150"/>
                  </a:moveTo>
                  <a:lnTo>
                    <a:pt x="2498" y="2150"/>
                  </a:lnTo>
                  <a:lnTo>
                    <a:pt x="2498" y="2150"/>
                  </a:lnTo>
                  <a:cubicBezTo>
                    <a:pt x="1795" y="2087"/>
                    <a:pt x="790" y="1960"/>
                    <a:pt x="719" y="1944"/>
                  </a:cubicBezTo>
                  <a:cubicBezTo>
                    <a:pt x="719" y="1976"/>
                    <a:pt x="719" y="1976"/>
                    <a:pt x="719" y="1976"/>
                  </a:cubicBezTo>
                  <a:cubicBezTo>
                    <a:pt x="696" y="1944"/>
                    <a:pt x="696" y="1944"/>
                    <a:pt x="696" y="1944"/>
                  </a:cubicBezTo>
                  <a:cubicBezTo>
                    <a:pt x="0" y="1865"/>
                    <a:pt x="0" y="1865"/>
                    <a:pt x="0" y="1865"/>
                  </a:cubicBezTo>
                  <a:cubicBezTo>
                    <a:pt x="63" y="1407"/>
                    <a:pt x="63" y="1407"/>
                    <a:pt x="63" y="1407"/>
                  </a:cubicBezTo>
                  <a:cubicBezTo>
                    <a:pt x="285" y="47"/>
                    <a:pt x="285" y="47"/>
                    <a:pt x="285" y="47"/>
                  </a:cubicBezTo>
                  <a:cubicBezTo>
                    <a:pt x="285" y="39"/>
                    <a:pt x="292" y="0"/>
                    <a:pt x="316" y="0"/>
                  </a:cubicBezTo>
                  <a:cubicBezTo>
                    <a:pt x="316" y="0"/>
                    <a:pt x="372" y="7"/>
                    <a:pt x="490" y="15"/>
                  </a:cubicBezTo>
                  <a:cubicBezTo>
                    <a:pt x="972" y="79"/>
                    <a:pt x="2253" y="245"/>
                    <a:pt x="2569" y="245"/>
                  </a:cubicBezTo>
                  <a:cubicBezTo>
                    <a:pt x="2593" y="245"/>
                    <a:pt x="2617" y="237"/>
                    <a:pt x="2625" y="237"/>
                  </a:cubicBezTo>
                  <a:cubicBezTo>
                    <a:pt x="2632" y="237"/>
                    <a:pt x="2632" y="237"/>
                    <a:pt x="2632" y="237"/>
                  </a:cubicBezTo>
                  <a:cubicBezTo>
                    <a:pt x="2632" y="245"/>
                    <a:pt x="2632" y="245"/>
                    <a:pt x="2632" y="245"/>
                  </a:cubicBezTo>
                  <a:lnTo>
                    <a:pt x="2498" y="2150"/>
                  </a:lnTo>
                  <a:close/>
                  <a:moveTo>
                    <a:pt x="719" y="1936"/>
                  </a:moveTo>
                  <a:lnTo>
                    <a:pt x="719" y="1936"/>
                  </a:lnTo>
                  <a:lnTo>
                    <a:pt x="719" y="1936"/>
                  </a:lnTo>
                  <a:cubicBezTo>
                    <a:pt x="727" y="1944"/>
                    <a:pt x="1771" y="2079"/>
                    <a:pt x="2490" y="2142"/>
                  </a:cubicBezTo>
                  <a:cubicBezTo>
                    <a:pt x="2625" y="245"/>
                    <a:pt x="2625" y="245"/>
                    <a:pt x="2625" y="245"/>
                  </a:cubicBezTo>
                  <a:cubicBezTo>
                    <a:pt x="2609" y="245"/>
                    <a:pt x="2593" y="253"/>
                    <a:pt x="2569" y="253"/>
                  </a:cubicBezTo>
                  <a:cubicBezTo>
                    <a:pt x="2253" y="253"/>
                    <a:pt x="972" y="86"/>
                    <a:pt x="490" y="23"/>
                  </a:cubicBezTo>
                  <a:cubicBezTo>
                    <a:pt x="387" y="15"/>
                    <a:pt x="316" y="7"/>
                    <a:pt x="316" y="7"/>
                  </a:cubicBezTo>
                  <a:cubicBezTo>
                    <a:pt x="300" y="7"/>
                    <a:pt x="292" y="39"/>
                    <a:pt x="292" y="47"/>
                  </a:cubicBezTo>
                  <a:cubicBezTo>
                    <a:pt x="71" y="1407"/>
                    <a:pt x="71" y="1407"/>
                    <a:pt x="71" y="1407"/>
                  </a:cubicBezTo>
                  <a:cubicBezTo>
                    <a:pt x="8" y="1857"/>
                    <a:pt x="8" y="1857"/>
                    <a:pt x="8" y="1857"/>
                  </a:cubicBezTo>
                  <a:cubicBezTo>
                    <a:pt x="696" y="1936"/>
                    <a:pt x="696" y="1936"/>
                    <a:pt x="696" y="1936"/>
                  </a:cubicBezTo>
                  <a:cubicBezTo>
                    <a:pt x="712" y="1960"/>
                    <a:pt x="712" y="1960"/>
                    <a:pt x="712" y="1960"/>
                  </a:cubicBezTo>
                  <a:lnTo>
                    <a:pt x="719" y="1936"/>
                  </a:lnTo>
                  <a:close/>
                </a:path>
              </a:pathLst>
            </a:custGeom>
            <a:solidFill>
              <a:schemeClr val="accent6"/>
            </a:solidFill>
            <a:ln>
              <a:solidFill>
                <a:schemeClr val="bg2"/>
              </a:solidFill>
            </a:ln>
            <a:effectLst/>
          </p:spPr>
          <p:txBody>
            <a:bodyPr wrap="none" anchor="ctr"/>
            <a:lstStyle/>
            <a:p>
              <a:endParaRPr lang="en-US"/>
            </a:p>
          </p:txBody>
        </p:sp>
        <p:sp>
          <p:nvSpPr>
            <p:cNvPr id="69" name="Freeform 307"/>
            <p:cNvSpPr>
              <a:spLocks noChangeArrowheads="1"/>
            </p:cNvSpPr>
            <p:nvPr/>
          </p:nvSpPr>
          <p:spPr bwMode="auto">
            <a:xfrm>
              <a:off x="10961281" y="3651906"/>
              <a:ext cx="1301131" cy="807118"/>
            </a:xfrm>
            <a:custGeom>
              <a:avLst/>
              <a:gdLst>
                <a:gd name="T0" fmla="*/ 2466 w 2475"/>
                <a:gd name="T1" fmla="*/ 1518 h 1534"/>
                <a:gd name="T2" fmla="*/ 2466 w 2475"/>
                <a:gd name="T3" fmla="*/ 1518 h 1534"/>
                <a:gd name="T4" fmla="*/ 2466 w 2475"/>
                <a:gd name="T5" fmla="*/ 1486 h 1534"/>
                <a:gd name="T6" fmla="*/ 2458 w 2475"/>
                <a:gd name="T7" fmla="*/ 1320 h 1534"/>
                <a:gd name="T8" fmla="*/ 2411 w 2475"/>
                <a:gd name="T9" fmla="*/ 1265 h 1534"/>
                <a:gd name="T10" fmla="*/ 2380 w 2475"/>
                <a:gd name="T11" fmla="*/ 1043 h 1534"/>
                <a:gd name="T12" fmla="*/ 2372 w 2475"/>
                <a:gd name="T13" fmla="*/ 893 h 1534"/>
                <a:gd name="T14" fmla="*/ 2372 w 2475"/>
                <a:gd name="T15" fmla="*/ 711 h 1534"/>
                <a:gd name="T16" fmla="*/ 2285 w 2475"/>
                <a:gd name="T17" fmla="*/ 466 h 1534"/>
                <a:gd name="T18" fmla="*/ 2301 w 2475"/>
                <a:gd name="T19" fmla="*/ 253 h 1534"/>
                <a:gd name="T20" fmla="*/ 2285 w 2475"/>
                <a:gd name="T21" fmla="*/ 174 h 1534"/>
                <a:gd name="T22" fmla="*/ 2253 w 2475"/>
                <a:gd name="T23" fmla="*/ 63 h 1534"/>
                <a:gd name="T24" fmla="*/ 111 w 2475"/>
                <a:gd name="T25" fmla="*/ 0 h 1534"/>
                <a:gd name="T26" fmla="*/ 0 w 2475"/>
                <a:gd name="T27" fmla="*/ 1423 h 1534"/>
                <a:gd name="T28" fmla="*/ 2466 w 2475"/>
                <a:gd name="T29" fmla="*/ 151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5" h="1534">
                  <a:moveTo>
                    <a:pt x="2466" y="1518"/>
                  </a:moveTo>
                  <a:lnTo>
                    <a:pt x="2466" y="1518"/>
                  </a:lnTo>
                  <a:cubicBezTo>
                    <a:pt x="2466" y="1502"/>
                    <a:pt x="2474" y="1494"/>
                    <a:pt x="2466" y="1486"/>
                  </a:cubicBezTo>
                  <a:cubicBezTo>
                    <a:pt x="2458" y="1439"/>
                    <a:pt x="2474" y="1336"/>
                    <a:pt x="2458" y="1320"/>
                  </a:cubicBezTo>
                  <a:cubicBezTo>
                    <a:pt x="2443" y="1296"/>
                    <a:pt x="2411" y="1296"/>
                    <a:pt x="2411" y="1265"/>
                  </a:cubicBezTo>
                  <a:cubicBezTo>
                    <a:pt x="2411" y="1225"/>
                    <a:pt x="2380" y="1099"/>
                    <a:pt x="2380" y="1043"/>
                  </a:cubicBezTo>
                  <a:cubicBezTo>
                    <a:pt x="2380" y="996"/>
                    <a:pt x="2364" y="964"/>
                    <a:pt x="2372" y="893"/>
                  </a:cubicBezTo>
                  <a:cubicBezTo>
                    <a:pt x="2380" y="822"/>
                    <a:pt x="2396" y="743"/>
                    <a:pt x="2372" y="711"/>
                  </a:cubicBezTo>
                  <a:cubicBezTo>
                    <a:pt x="2356" y="680"/>
                    <a:pt x="2316" y="561"/>
                    <a:pt x="2285" y="466"/>
                  </a:cubicBezTo>
                  <a:cubicBezTo>
                    <a:pt x="2253" y="371"/>
                    <a:pt x="2293" y="269"/>
                    <a:pt x="2301" y="253"/>
                  </a:cubicBezTo>
                  <a:cubicBezTo>
                    <a:pt x="2309" y="229"/>
                    <a:pt x="2309" y="205"/>
                    <a:pt x="2285" y="174"/>
                  </a:cubicBezTo>
                  <a:cubicBezTo>
                    <a:pt x="2269" y="158"/>
                    <a:pt x="2253" y="103"/>
                    <a:pt x="2253" y="63"/>
                  </a:cubicBezTo>
                  <a:cubicBezTo>
                    <a:pt x="1542" y="79"/>
                    <a:pt x="814" y="55"/>
                    <a:pt x="111" y="0"/>
                  </a:cubicBezTo>
                  <a:cubicBezTo>
                    <a:pt x="0" y="1423"/>
                    <a:pt x="0" y="1423"/>
                    <a:pt x="0" y="1423"/>
                  </a:cubicBezTo>
                  <a:cubicBezTo>
                    <a:pt x="222" y="1439"/>
                    <a:pt x="1850" y="1533"/>
                    <a:pt x="2466" y="1518"/>
                  </a:cubicBezTo>
                </a:path>
              </a:pathLst>
            </a:custGeom>
            <a:solidFill>
              <a:schemeClr val="accent6"/>
            </a:solidFill>
            <a:ln>
              <a:solidFill>
                <a:schemeClr val="bg2"/>
              </a:solidFill>
            </a:ln>
            <a:effectLst/>
          </p:spPr>
          <p:txBody>
            <a:bodyPr wrap="none" anchor="ctr"/>
            <a:lstStyle/>
            <a:p>
              <a:endParaRPr lang="en-US"/>
            </a:p>
          </p:txBody>
        </p:sp>
        <p:sp>
          <p:nvSpPr>
            <p:cNvPr id="70" name="Freeform 308"/>
            <p:cNvSpPr>
              <a:spLocks noChangeArrowheads="1"/>
            </p:cNvSpPr>
            <p:nvPr/>
          </p:nvSpPr>
          <p:spPr bwMode="auto">
            <a:xfrm>
              <a:off x="10961281" y="3651906"/>
              <a:ext cx="1301131" cy="802480"/>
            </a:xfrm>
            <a:custGeom>
              <a:avLst/>
              <a:gdLst>
                <a:gd name="T0" fmla="*/ 2340 w 2475"/>
                <a:gd name="T1" fmla="*/ 1526 h 1527"/>
                <a:gd name="T2" fmla="*/ 2340 w 2475"/>
                <a:gd name="T3" fmla="*/ 1526 h 1527"/>
                <a:gd name="T4" fmla="*/ 2340 w 2475"/>
                <a:gd name="T5" fmla="*/ 1526 h 1527"/>
                <a:gd name="T6" fmla="*/ 0 w 2475"/>
                <a:gd name="T7" fmla="*/ 1431 h 1527"/>
                <a:gd name="T8" fmla="*/ 0 w 2475"/>
                <a:gd name="T9" fmla="*/ 1431 h 1527"/>
                <a:gd name="T10" fmla="*/ 111 w 2475"/>
                <a:gd name="T11" fmla="*/ 0 h 1527"/>
                <a:gd name="T12" fmla="*/ 111 w 2475"/>
                <a:gd name="T13" fmla="*/ 0 h 1527"/>
                <a:gd name="T14" fmla="*/ 1771 w 2475"/>
                <a:gd name="T15" fmla="*/ 63 h 1527"/>
                <a:gd name="T16" fmla="*/ 2253 w 2475"/>
                <a:gd name="T17" fmla="*/ 55 h 1527"/>
                <a:gd name="T18" fmla="*/ 2261 w 2475"/>
                <a:gd name="T19" fmla="*/ 55 h 1527"/>
                <a:gd name="T20" fmla="*/ 2261 w 2475"/>
                <a:gd name="T21" fmla="*/ 63 h 1527"/>
                <a:gd name="T22" fmla="*/ 2285 w 2475"/>
                <a:gd name="T23" fmla="*/ 174 h 1527"/>
                <a:gd name="T24" fmla="*/ 2301 w 2475"/>
                <a:gd name="T25" fmla="*/ 253 h 1527"/>
                <a:gd name="T26" fmla="*/ 2293 w 2475"/>
                <a:gd name="T27" fmla="*/ 466 h 1527"/>
                <a:gd name="T28" fmla="*/ 2380 w 2475"/>
                <a:gd name="T29" fmla="*/ 711 h 1527"/>
                <a:gd name="T30" fmla="*/ 2380 w 2475"/>
                <a:gd name="T31" fmla="*/ 893 h 1527"/>
                <a:gd name="T32" fmla="*/ 2380 w 2475"/>
                <a:gd name="T33" fmla="*/ 988 h 1527"/>
                <a:gd name="T34" fmla="*/ 2388 w 2475"/>
                <a:gd name="T35" fmla="*/ 1043 h 1527"/>
                <a:gd name="T36" fmla="*/ 2403 w 2475"/>
                <a:gd name="T37" fmla="*/ 1170 h 1527"/>
                <a:gd name="T38" fmla="*/ 2419 w 2475"/>
                <a:gd name="T39" fmla="*/ 1265 h 1527"/>
                <a:gd name="T40" fmla="*/ 2443 w 2475"/>
                <a:gd name="T41" fmla="*/ 1304 h 1527"/>
                <a:gd name="T42" fmla="*/ 2458 w 2475"/>
                <a:gd name="T43" fmla="*/ 1312 h 1527"/>
                <a:gd name="T44" fmla="*/ 2474 w 2475"/>
                <a:gd name="T45" fmla="*/ 1407 h 1527"/>
                <a:gd name="T46" fmla="*/ 2474 w 2475"/>
                <a:gd name="T47" fmla="*/ 1478 h 1527"/>
                <a:gd name="T48" fmla="*/ 2474 w 2475"/>
                <a:gd name="T49" fmla="*/ 1518 h 1527"/>
                <a:gd name="T50" fmla="*/ 2466 w 2475"/>
                <a:gd name="T51" fmla="*/ 1518 h 1527"/>
                <a:gd name="T52" fmla="*/ 2466 w 2475"/>
                <a:gd name="T53" fmla="*/ 1518 h 1527"/>
                <a:gd name="T54" fmla="*/ 2340 w 2475"/>
                <a:gd name="T55" fmla="*/ 1526 h 1527"/>
                <a:gd name="T56" fmla="*/ 8 w 2475"/>
                <a:gd name="T57" fmla="*/ 1423 h 1527"/>
                <a:gd name="T58" fmla="*/ 8 w 2475"/>
                <a:gd name="T59" fmla="*/ 1423 h 1527"/>
                <a:gd name="T60" fmla="*/ 2340 w 2475"/>
                <a:gd name="T61" fmla="*/ 1518 h 1527"/>
                <a:gd name="T62" fmla="*/ 2340 w 2475"/>
                <a:gd name="T63" fmla="*/ 1518 h 1527"/>
                <a:gd name="T64" fmla="*/ 2466 w 2475"/>
                <a:gd name="T65" fmla="*/ 1518 h 1527"/>
                <a:gd name="T66" fmla="*/ 2466 w 2475"/>
                <a:gd name="T67" fmla="*/ 1486 h 1527"/>
                <a:gd name="T68" fmla="*/ 2466 w 2475"/>
                <a:gd name="T69" fmla="*/ 1407 h 1527"/>
                <a:gd name="T70" fmla="*/ 2458 w 2475"/>
                <a:gd name="T71" fmla="*/ 1320 h 1527"/>
                <a:gd name="T72" fmla="*/ 2443 w 2475"/>
                <a:gd name="T73" fmla="*/ 1304 h 1527"/>
                <a:gd name="T74" fmla="*/ 2411 w 2475"/>
                <a:gd name="T75" fmla="*/ 1265 h 1527"/>
                <a:gd name="T76" fmla="*/ 2396 w 2475"/>
                <a:gd name="T77" fmla="*/ 1170 h 1527"/>
                <a:gd name="T78" fmla="*/ 2380 w 2475"/>
                <a:gd name="T79" fmla="*/ 1043 h 1527"/>
                <a:gd name="T80" fmla="*/ 2372 w 2475"/>
                <a:gd name="T81" fmla="*/ 996 h 1527"/>
                <a:gd name="T82" fmla="*/ 2372 w 2475"/>
                <a:gd name="T83" fmla="*/ 893 h 1527"/>
                <a:gd name="T84" fmla="*/ 2372 w 2475"/>
                <a:gd name="T85" fmla="*/ 711 h 1527"/>
                <a:gd name="T86" fmla="*/ 2285 w 2475"/>
                <a:gd name="T87" fmla="*/ 466 h 1527"/>
                <a:gd name="T88" fmla="*/ 2293 w 2475"/>
                <a:gd name="T89" fmla="*/ 245 h 1527"/>
                <a:gd name="T90" fmla="*/ 2285 w 2475"/>
                <a:gd name="T91" fmla="*/ 182 h 1527"/>
                <a:gd name="T92" fmla="*/ 2253 w 2475"/>
                <a:gd name="T93" fmla="*/ 63 h 1527"/>
                <a:gd name="T94" fmla="*/ 1771 w 2475"/>
                <a:gd name="T95" fmla="*/ 71 h 1527"/>
                <a:gd name="T96" fmla="*/ 119 w 2475"/>
                <a:gd name="T97" fmla="*/ 8 h 1527"/>
                <a:gd name="T98" fmla="*/ 8 w 2475"/>
                <a:gd name="T99" fmla="*/ 1423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5" h="1527">
                  <a:moveTo>
                    <a:pt x="2340" y="1526"/>
                  </a:moveTo>
                  <a:lnTo>
                    <a:pt x="2340" y="1526"/>
                  </a:lnTo>
                  <a:lnTo>
                    <a:pt x="2340" y="1526"/>
                  </a:lnTo>
                  <a:cubicBezTo>
                    <a:pt x="1652" y="1526"/>
                    <a:pt x="174" y="1439"/>
                    <a:pt x="0" y="1431"/>
                  </a:cubicBezTo>
                  <a:lnTo>
                    <a:pt x="0" y="1431"/>
                  </a:lnTo>
                  <a:cubicBezTo>
                    <a:pt x="111" y="0"/>
                    <a:pt x="111" y="0"/>
                    <a:pt x="111" y="0"/>
                  </a:cubicBezTo>
                  <a:lnTo>
                    <a:pt x="111" y="0"/>
                  </a:lnTo>
                  <a:cubicBezTo>
                    <a:pt x="688" y="39"/>
                    <a:pt x="1249" y="63"/>
                    <a:pt x="1771" y="63"/>
                  </a:cubicBezTo>
                  <a:cubicBezTo>
                    <a:pt x="1937" y="63"/>
                    <a:pt x="2095" y="63"/>
                    <a:pt x="2253" y="55"/>
                  </a:cubicBezTo>
                  <a:cubicBezTo>
                    <a:pt x="2261" y="55"/>
                    <a:pt x="2261" y="55"/>
                    <a:pt x="2261" y="55"/>
                  </a:cubicBezTo>
                  <a:cubicBezTo>
                    <a:pt x="2261" y="63"/>
                    <a:pt x="2261" y="63"/>
                    <a:pt x="2261" y="63"/>
                  </a:cubicBezTo>
                  <a:cubicBezTo>
                    <a:pt x="2261" y="103"/>
                    <a:pt x="2269" y="158"/>
                    <a:pt x="2285" y="174"/>
                  </a:cubicBezTo>
                  <a:cubicBezTo>
                    <a:pt x="2316" y="205"/>
                    <a:pt x="2309" y="229"/>
                    <a:pt x="2301" y="253"/>
                  </a:cubicBezTo>
                  <a:cubicBezTo>
                    <a:pt x="2301" y="253"/>
                    <a:pt x="2253" y="363"/>
                    <a:pt x="2293" y="466"/>
                  </a:cubicBezTo>
                  <a:cubicBezTo>
                    <a:pt x="2316" y="553"/>
                    <a:pt x="2364" y="672"/>
                    <a:pt x="2380" y="711"/>
                  </a:cubicBezTo>
                  <a:cubicBezTo>
                    <a:pt x="2396" y="743"/>
                    <a:pt x="2388" y="822"/>
                    <a:pt x="2380" y="893"/>
                  </a:cubicBezTo>
                  <a:cubicBezTo>
                    <a:pt x="2372" y="941"/>
                    <a:pt x="2380" y="964"/>
                    <a:pt x="2380" y="988"/>
                  </a:cubicBezTo>
                  <a:cubicBezTo>
                    <a:pt x="2388" y="1012"/>
                    <a:pt x="2388" y="1028"/>
                    <a:pt x="2388" y="1043"/>
                  </a:cubicBezTo>
                  <a:cubicBezTo>
                    <a:pt x="2388" y="1075"/>
                    <a:pt x="2396" y="1122"/>
                    <a:pt x="2403" y="1170"/>
                  </a:cubicBezTo>
                  <a:cubicBezTo>
                    <a:pt x="2411" y="1209"/>
                    <a:pt x="2419" y="1241"/>
                    <a:pt x="2419" y="1265"/>
                  </a:cubicBezTo>
                  <a:cubicBezTo>
                    <a:pt x="2419" y="1288"/>
                    <a:pt x="2427" y="1296"/>
                    <a:pt x="2443" y="1304"/>
                  </a:cubicBezTo>
                  <a:cubicBezTo>
                    <a:pt x="2451" y="1304"/>
                    <a:pt x="2458" y="1312"/>
                    <a:pt x="2458" y="1312"/>
                  </a:cubicBezTo>
                  <a:cubicBezTo>
                    <a:pt x="2474" y="1328"/>
                    <a:pt x="2474" y="1359"/>
                    <a:pt x="2474" y="1407"/>
                  </a:cubicBezTo>
                  <a:cubicBezTo>
                    <a:pt x="2466" y="1431"/>
                    <a:pt x="2466" y="1462"/>
                    <a:pt x="2474" y="1478"/>
                  </a:cubicBezTo>
                  <a:cubicBezTo>
                    <a:pt x="2474" y="1494"/>
                    <a:pt x="2474" y="1502"/>
                    <a:pt x="2474" y="1518"/>
                  </a:cubicBezTo>
                  <a:cubicBezTo>
                    <a:pt x="2466" y="1518"/>
                    <a:pt x="2466" y="1518"/>
                    <a:pt x="2466" y="1518"/>
                  </a:cubicBezTo>
                  <a:lnTo>
                    <a:pt x="2466" y="1518"/>
                  </a:lnTo>
                  <a:cubicBezTo>
                    <a:pt x="2427" y="1526"/>
                    <a:pt x="2388" y="1526"/>
                    <a:pt x="2340" y="1526"/>
                  </a:cubicBezTo>
                  <a:close/>
                  <a:moveTo>
                    <a:pt x="8" y="1423"/>
                  </a:moveTo>
                  <a:lnTo>
                    <a:pt x="8" y="1423"/>
                  </a:lnTo>
                  <a:cubicBezTo>
                    <a:pt x="190" y="1431"/>
                    <a:pt x="1660" y="1518"/>
                    <a:pt x="2340" y="1518"/>
                  </a:cubicBezTo>
                  <a:lnTo>
                    <a:pt x="2340" y="1518"/>
                  </a:lnTo>
                  <a:cubicBezTo>
                    <a:pt x="2388" y="1518"/>
                    <a:pt x="2427" y="1518"/>
                    <a:pt x="2466" y="1518"/>
                  </a:cubicBezTo>
                  <a:cubicBezTo>
                    <a:pt x="2466" y="1502"/>
                    <a:pt x="2466" y="1494"/>
                    <a:pt x="2466" y="1486"/>
                  </a:cubicBezTo>
                  <a:cubicBezTo>
                    <a:pt x="2458" y="1462"/>
                    <a:pt x="2458" y="1431"/>
                    <a:pt x="2466" y="1407"/>
                  </a:cubicBezTo>
                  <a:cubicBezTo>
                    <a:pt x="2466" y="1368"/>
                    <a:pt x="2466" y="1328"/>
                    <a:pt x="2458" y="1320"/>
                  </a:cubicBezTo>
                  <a:cubicBezTo>
                    <a:pt x="2450" y="1312"/>
                    <a:pt x="2443" y="1312"/>
                    <a:pt x="2443" y="1304"/>
                  </a:cubicBezTo>
                  <a:cubicBezTo>
                    <a:pt x="2427" y="1296"/>
                    <a:pt x="2411" y="1288"/>
                    <a:pt x="2411" y="1265"/>
                  </a:cubicBezTo>
                  <a:cubicBezTo>
                    <a:pt x="2411" y="1241"/>
                    <a:pt x="2403" y="1209"/>
                    <a:pt x="2396" y="1170"/>
                  </a:cubicBezTo>
                  <a:cubicBezTo>
                    <a:pt x="2388" y="1122"/>
                    <a:pt x="2380" y="1075"/>
                    <a:pt x="2380" y="1043"/>
                  </a:cubicBezTo>
                  <a:cubicBezTo>
                    <a:pt x="2380" y="1028"/>
                    <a:pt x="2380" y="1012"/>
                    <a:pt x="2372" y="996"/>
                  </a:cubicBezTo>
                  <a:cubicBezTo>
                    <a:pt x="2372" y="964"/>
                    <a:pt x="2364" y="941"/>
                    <a:pt x="2372" y="893"/>
                  </a:cubicBezTo>
                  <a:cubicBezTo>
                    <a:pt x="2380" y="830"/>
                    <a:pt x="2388" y="743"/>
                    <a:pt x="2372" y="711"/>
                  </a:cubicBezTo>
                  <a:cubicBezTo>
                    <a:pt x="2356" y="680"/>
                    <a:pt x="2309" y="553"/>
                    <a:pt x="2285" y="466"/>
                  </a:cubicBezTo>
                  <a:cubicBezTo>
                    <a:pt x="2245" y="363"/>
                    <a:pt x="2293" y="253"/>
                    <a:pt x="2293" y="245"/>
                  </a:cubicBezTo>
                  <a:cubicBezTo>
                    <a:pt x="2309" y="221"/>
                    <a:pt x="2301" y="198"/>
                    <a:pt x="2285" y="182"/>
                  </a:cubicBezTo>
                  <a:cubicBezTo>
                    <a:pt x="2269" y="158"/>
                    <a:pt x="2253" y="103"/>
                    <a:pt x="2253" y="63"/>
                  </a:cubicBezTo>
                  <a:cubicBezTo>
                    <a:pt x="2095" y="71"/>
                    <a:pt x="1937" y="71"/>
                    <a:pt x="1771" y="71"/>
                  </a:cubicBezTo>
                  <a:cubicBezTo>
                    <a:pt x="1249" y="71"/>
                    <a:pt x="688" y="47"/>
                    <a:pt x="119" y="8"/>
                  </a:cubicBezTo>
                  <a:lnTo>
                    <a:pt x="8" y="1423"/>
                  </a:lnTo>
                  <a:close/>
                </a:path>
              </a:pathLst>
            </a:custGeom>
            <a:solidFill>
              <a:schemeClr val="accent6"/>
            </a:solidFill>
            <a:ln>
              <a:solidFill>
                <a:schemeClr val="bg2"/>
              </a:solidFill>
            </a:ln>
            <a:effectLst/>
          </p:spPr>
          <p:txBody>
            <a:bodyPr wrap="none" anchor="ctr"/>
            <a:lstStyle/>
            <a:p>
              <a:endParaRPr lang="en-US"/>
            </a:p>
          </p:txBody>
        </p:sp>
        <p:sp>
          <p:nvSpPr>
            <p:cNvPr id="71" name="Freeform 330"/>
            <p:cNvSpPr>
              <a:spLocks noChangeArrowheads="1"/>
            </p:cNvSpPr>
            <p:nvPr/>
          </p:nvSpPr>
          <p:spPr bwMode="auto">
            <a:xfrm>
              <a:off x="10912576" y="4401041"/>
              <a:ext cx="1384625" cy="911488"/>
            </a:xfrm>
            <a:custGeom>
              <a:avLst/>
              <a:gdLst>
                <a:gd name="T0" fmla="*/ 1921 w 2633"/>
                <a:gd name="T1" fmla="*/ 1470 h 1732"/>
                <a:gd name="T2" fmla="*/ 1921 w 2633"/>
                <a:gd name="T3" fmla="*/ 1470 h 1732"/>
                <a:gd name="T4" fmla="*/ 1977 w 2633"/>
                <a:gd name="T5" fmla="*/ 1518 h 1732"/>
                <a:gd name="T6" fmla="*/ 2024 w 2633"/>
                <a:gd name="T7" fmla="*/ 1549 h 1732"/>
                <a:gd name="T8" fmla="*/ 2080 w 2633"/>
                <a:gd name="T9" fmla="*/ 1581 h 1732"/>
                <a:gd name="T10" fmla="*/ 2111 w 2633"/>
                <a:gd name="T11" fmla="*/ 1565 h 1732"/>
                <a:gd name="T12" fmla="*/ 2151 w 2633"/>
                <a:gd name="T13" fmla="*/ 1533 h 1732"/>
                <a:gd name="T14" fmla="*/ 2332 w 2633"/>
                <a:gd name="T15" fmla="*/ 1541 h 1732"/>
                <a:gd name="T16" fmla="*/ 2372 w 2633"/>
                <a:gd name="T17" fmla="*/ 1573 h 1732"/>
                <a:gd name="T18" fmla="*/ 2483 w 2633"/>
                <a:gd name="T19" fmla="*/ 1620 h 1732"/>
                <a:gd name="T20" fmla="*/ 2538 w 2633"/>
                <a:gd name="T21" fmla="*/ 1668 h 1732"/>
                <a:gd name="T22" fmla="*/ 2600 w 2633"/>
                <a:gd name="T23" fmla="*/ 1723 h 1732"/>
                <a:gd name="T24" fmla="*/ 2624 w 2633"/>
                <a:gd name="T25" fmla="*/ 1723 h 1732"/>
                <a:gd name="T26" fmla="*/ 2600 w 2633"/>
                <a:gd name="T27" fmla="*/ 1652 h 1732"/>
                <a:gd name="T28" fmla="*/ 2546 w 2633"/>
                <a:gd name="T29" fmla="*/ 1565 h 1732"/>
                <a:gd name="T30" fmla="*/ 2600 w 2633"/>
                <a:gd name="T31" fmla="*/ 1486 h 1732"/>
                <a:gd name="T32" fmla="*/ 2616 w 2633"/>
                <a:gd name="T33" fmla="*/ 1415 h 1732"/>
                <a:gd name="T34" fmla="*/ 2584 w 2633"/>
                <a:gd name="T35" fmla="*/ 1367 h 1732"/>
                <a:gd name="T36" fmla="*/ 2569 w 2633"/>
                <a:gd name="T37" fmla="*/ 1320 h 1732"/>
                <a:gd name="T38" fmla="*/ 2569 w 2633"/>
                <a:gd name="T39" fmla="*/ 1241 h 1732"/>
                <a:gd name="T40" fmla="*/ 2608 w 2633"/>
                <a:gd name="T41" fmla="*/ 1225 h 1732"/>
                <a:gd name="T42" fmla="*/ 2608 w 2633"/>
                <a:gd name="T43" fmla="*/ 371 h 1732"/>
                <a:gd name="T44" fmla="*/ 2553 w 2633"/>
                <a:gd name="T45" fmla="*/ 356 h 1732"/>
                <a:gd name="T46" fmla="*/ 2506 w 2633"/>
                <a:gd name="T47" fmla="*/ 316 h 1732"/>
                <a:gd name="T48" fmla="*/ 2483 w 2633"/>
                <a:gd name="T49" fmla="*/ 261 h 1732"/>
                <a:gd name="T50" fmla="*/ 2506 w 2633"/>
                <a:gd name="T51" fmla="*/ 197 h 1732"/>
                <a:gd name="T52" fmla="*/ 2561 w 2633"/>
                <a:gd name="T53" fmla="*/ 95 h 1732"/>
                <a:gd name="T54" fmla="*/ 95 w 2633"/>
                <a:gd name="T55" fmla="*/ 0 h 1732"/>
                <a:gd name="T56" fmla="*/ 64 w 2633"/>
                <a:gd name="T57" fmla="*/ 435 h 1732"/>
                <a:gd name="T58" fmla="*/ 0 w 2633"/>
                <a:gd name="T59" fmla="*/ 1375 h 1732"/>
                <a:gd name="T60" fmla="*/ 1921 w 2633"/>
                <a:gd name="T61" fmla="*/ 147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3" h="1732">
                  <a:moveTo>
                    <a:pt x="1921" y="1470"/>
                  </a:moveTo>
                  <a:lnTo>
                    <a:pt x="1921" y="1470"/>
                  </a:lnTo>
                  <a:cubicBezTo>
                    <a:pt x="1921" y="1470"/>
                    <a:pt x="1969" y="1494"/>
                    <a:pt x="1977" y="1518"/>
                  </a:cubicBezTo>
                  <a:cubicBezTo>
                    <a:pt x="1985" y="1533"/>
                    <a:pt x="1985" y="1549"/>
                    <a:pt x="2024" y="1549"/>
                  </a:cubicBezTo>
                  <a:cubicBezTo>
                    <a:pt x="2056" y="1557"/>
                    <a:pt x="2072" y="1573"/>
                    <a:pt x="2080" y="1581"/>
                  </a:cubicBezTo>
                  <a:cubicBezTo>
                    <a:pt x="2087" y="1597"/>
                    <a:pt x="2087" y="1589"/>
                    <a:pt x="2111" y="1565"/>
                  </a:cubicBezTo>
                  <a:cubicBezTo>
                    <a:pt x="2127" y="1541"/>
                    <a:pt x="2127" y="1526"/>
                    <a:pt x="2151" y="1533"/>
                  </a:cubicBezTo>
                  <a:cubicBezTo>
                    <a:pt x="2182" y="1533"/>
                    <a:pt x="2309" y="1518"/>
                    <a:pt x="2332" y="1541"/>
                  </a:cubicBezTo>
                  <a:cubicBezTo>
                    <a:pt x="2348" y="1557"/>
                    <a:pt x="2340" y="1573"/>
                    <a:pt x="2372" y="1573"/>
                  </a:cubicBezTo>
                  <a:cubicBezTo>
                    <a:pt x="2404" y="1573"/>
                    <a:pt x="2467" y="1597"/>
                    <a:pt x="2483" y="1620"/>
                  </a:cubicBezTo>
                  <a:cubicBezTo>
                    <a:pt x="2498" y="1644"/>
                    <a:pt x="2530" y="1668"/>
                    <a:pt x="2538" y="1668"/>
                  </a:cubicBezTo>
                  <a:cubicBezTo>
                    <a:pt x="2546" y="1668"/>
                    <a:pt x="2561" y="1731"/>
                    <a:pt x="2600" y="1723"/>
                  </a:cubicBezTo>
                  <a:cubicBezTo>
                    <a:pt x="2608" y="1723"/>
                    <a:pt x="2616" y="1723"/>
                    <a:pt x="2624" y="1723"/>
                  </a:cubicBezTo>
                  <a:cubicBezTo>
                    <a:pt x="2616" y="1707"/>
                    <a:pt x="2608" y="1684"/>
                    <a:pt x="2600" y="1652"/>
                  </a:cubicBezTo>
                  <a:cubicBezTo>
                    <a:pt x="2569" y="1597"/>
                    <a:pt x="2522" y="1613"/>
                    <a:pt x="2546" y="1565"/>
                  </a:cubicBezTo>
                  <a:cubicBezTo>
                    <a:pt x="2561" y="1526"/>
                    <a:pt x="2592" y="1541"/>
                    <a:pt x="2600" y="1486"/>
                  </a:cubicBezTo>
                  <a:cubicBezTo>
                    <a:pt x="2608" y="1439"/>
                    <a:pt x="2600" y="1439"/>
                    <a:pt x="2616" y="1415"/>
                  </a:cubicBezTo>
                  <a:cubicBezTo>
                    <a:pt x="2632" y="1391"/>
                    <a:pt x="2616" y="1383"/>
                    <a:pt x="2584" y="1367"/>
                  </a:cubicBezTo>
                  <a:cubicBezTo>
                    <a:pt x="2561" y="1352"/>
                    <a:pt x="2538" y="1336"/>
                    <a:pt x="2569" y="1320"/>
                  </a:cubicBezTo>
                  <a:cubicBezTo>
                    <a:pt x="2600" y="1304"/>
                    <a:pt x="2553" y="1265"/>
                    <a:pt x="2569" y="1241"/>
                  </a:cubicBezTo>
                  <a:cubicBezTo>
                    <a:pt x="2584" y="1217"/>
                    <a:pt x="2608" y="1225"/>
                    <a:pt x="2608" y="1225"/>
                  </a:cubicBezTo>
                  <a:cubicBezTo>
                    <a:pt x="2608" y="371"/>
                    <a:pt x="2608" y="371"/>
                    <a:pt x="2608" y="371"/>
                  </a:cubicBezTo>
                  <a:cubicBezTo>
                    <a:pt x="2608" y="371"/>
                    <a:pt x="2577" y="356"/>
                    <a:pt x="2553" y="356"/>
                  </a:cubicBezTo>
                  <a:cubicBezTo>
                    <a:pt x="2530" y="356"/>
                    <a:pt x="2506" y="347"/>
                    <a:pt x="2506" y="316"/>
                  </a:cubicBezTo>
                  <a:cubicBezTo>
                    <a:pt x="2506" y="276"/>
                    <a:pt x="2498" y="276"/>
                    <a:pt x="2483" y="261"/>
                  </a:cubicBezTo>
                  <a:cubicBezTo>
                    <a:pt x="2467" y="245"/>
                    <a:pt x="2475" y="213"/>
                    <a:pt x="2506" y="197"/>
                  </a:cubicBezTo>
                  <a:cubicBezTo>
                    <a:pt x="2530" y="190"/>
                    <a:pt x="2553" y="134"/>
                    <a:pt x="2561" y="95"/>
                  </a:cubicBezTo>
                  <a:cubicBezTo>
                    <a:pt x="1945" y="110"/>
                    <a:pt x="317" y="16"/>
                    <a:pt x="95" y="0"/>
                  </a:cubicBezTo>
                  <a:cubicBezTo>
                    <a:pt x="64" y="435"/>
                    <a:pt x="64" y="435"/>
                    <a:pt x="64" y="435"/>
                  </a:cubicBezTo>
                  <a:cubicBezTo>
                    <a:pt x="0" y="1375"/>
                    <a:pt x="0" y="1375"/>
                    <a:pt x="0" y="1375"/>
                  </a:cubicBezTo>
                  <a:cubicBezTo>
                    <a:pt x="222" y="1391"/>
                    <a:pt x="1542" y="1486"/>
                    <a:pt x="1921" y="1470"/>
                  </a:cubicBezTo>
                </a:path>
              </a:pathLst>
            </a:custGeom>
            <a:solidFill>
              <a:schemeClr val="accent6"/>
            </a:solidFill>
            <a:ln>
              <a:solidFill>
                <a:schemeClr val="bg2"/>
              </a:solidFill>
            </a:ln>
            <a:effectLst/>
          </p:spPr>
          <p:txBody>
            <a:bodyPr wrap="none" anchor="ctr"/>
            <a:lstStyle/>
            <a:p>
              <a:endParaRPr lang="en-US"/>
            </a:p>
          </p:txBody>
        </p:sp>
        <p:sp>
          <p:nvSpPr>
            <p:cNvPr id="72" name="Freeform 331"/>
            <p:cNvSpPr>
              <a:spLocks noChangeArrowheads="1"/>
            </p:cNvSpPr>
            <p:nvPr/>
          </p:nvSpPr>
          <p:spPr bwMode="auto">
            <a:xfrm>
              <a:off x="10912576" y="4401041"/>
              <a:ext cx="1384625" cy="911488"/>
            </a:xfrm>
            <a:custGeom>
              <a:avLst/>
              <a:gdLst>
                <a:gd name="T0" fmla="*/ 2592 w 2633"/>
                <a:gd name="T1" fmla="*/ 1731 h 1732"/>
                <a:gd name="T2" fmla="*/ 2538 w 2633"/>
                <a:gd name="T3" fmla="*/ 1668 h 1732"/>
                <a:gd name="T4" fmla="*/ 2372 w 2633"/>
                <a:gd name="T5" fmla="*/ 1581 h 1732"/>
                <a:gd name="T6" fmla="*/ 2324 w 2633"/>
                <a:gd name="T7" fmla="*/ 1541 h 1732"/>
                <a:gd name="T8" fmla="*/ 2206 w 2633"/>
                <a:gd name="T9" fmla="*/ 1533 h 1732"/>
                <a:gd name="T10" fmla="*/ 2119 w 2633"/>
                <a:gd name="T11" fmla="*/ 1557 h 1732"/>
                <a:gd name="T12" fmla="*/ 2087 w 2633"/>
                <a:gd name="T13" fmla="*/ 1597 h 1732"/>
                <a:gd name="T14" fmla="*/ 2072 w 2633"/>
                <a:gd name="T15" fmla="*/ 1581 h 1732"/>
                <a:gd name="T16" fmla="*/ 1977 w 2633"/>
                <a:gd name="T17" fmla="*/ 1526 h 1732"/>
                <a:gd name="T18" fmla="*/ 1913 w 2633"/>
                <a:gd name="T19" fmla="*/ 1470 h 1732"/>
                <a:gd name="T20" fmla="*/ 1803 w 2633"/>
                <a:gd name="T21" fmla="*/ 1470 h 1732"/>
                <a:gd name="T22" fmla="*/ 0 w 2633"/>
                <a:gd name="T23" fmla="*/ 1375 h 1732"/>
                <a:gd name="T24" fmla="*/ 95 w 2633"/>
                <a:gd name="T25" fmla="*/ 0 h 1732"/>
                <a:gd name="T26" fmla="*/ 2435 w 2633"/>
                <a:gd name="T27" fmla="*/ 95 h 1732"/>
                <a:gd name="T28" fmla="*/ 2569 w 2633"/>
                <a:gd name="T29" fmla="*/ 95 h 1732"/>
                <a:gd name="T30" fmla="*/ 2506 w 2633"/>
                <a:gd name="T31" fmla="*/ 205 h 1732"/>
                <a:gd name="T32" fmla="*/ 2483 w 2633"/>
                <a:gd name="T33" fmla="*/ 261 h 1732"/>
                <a:gd name="T34" fmla="*/ 2514 w 2633"/>
                <a:gd name="T35" fmla="*/ 316 h 1732"/>
                <a:gd name="T36" fmla="*/ 2608 w 2633"/>
                <a:gd name="T37" fmla="*/ 371 h 1732"/>
                <a:gd name="T38" fmla="*/ 2608 w 2633"/>
                <a:gd name="T39" fmla="*/ 1233 h 1732"/>
                <a:gd name="T40" fmla="*/ 2600 w 2633"/>
                <a:gd name="T41" fmla="*/ 1225 h 1732"/>
                <a:gd name="T42" fmla="*/ 2577 w 2633"/>
                <a:gd name="T43" fmla="*/ 1280 h 1732"/>
                <a:gd name="T44" fmla="*/ 2561 w 2633"/>
                <a:gd name="T45" fmla="*/ 1336 h 1732"/>
                <a:gd name="T46" fmla="*/ 2592 w 2633"/>
                <a:gd name="T47" fmla="*/ 1367 h 1732"/>
                <a:gd name="T48" fmla="*/ 2624 w 2633"/>
                <a:gd name="T49" fmla="*/ 1399 h 1732"/>
                <a:gd name="T50" fmla="*/ 2608 w 2633"/>
                <a:gd name="T51" fmla="*/ 1446 h 1732"/>
                <a:gd name="T52" fmla="*/ 2577 w 2633"/>
                <a:gd name="T53" fmla="*/ 1533 h 1732"/>
                <a:gd name="T54" fmla="*/ 2561 w 2633"/>
                <a:gd name="T55" fmla="*/ 1604 h 1732"/>
                <a:gd name="T56" fmla="*/ 2632 w 2633"/>
                <a:gd name="T57" fmla="*/ 1723 h 1732"/>
                <a:gd name="T58" fmla="*/ 2624 w 2633"/>
                <a:gd name="T59" fmla="*/ 1731 h 1732"/>
                <a:gd name="T60" fmla="*/ 2592 w 2633"/>
                <a:gd name="T61" fmla="*/ 1731 h 1732"/>
                <a:gd name="T62" fmla="*/ 2261 w 2633"/>
                <a:gd name="T63" fmla="*/ 1526 h 1732"/>
                <a:gd name="T64" fmla="*/ 2340 w 2633"/>
                <a:gd name="T65" fmla="*/ 1557 h 1732"/>
                <a:gd name="T66" fmla="*/ 2483 w 2633"/>
                <a:gd name="T67" fmla="*/ 1620 h 1732"/>
                <a:gd name="T68" fmla="*/ 2553 w 2633"/>
                <a:gd name="T69" fmla="*/ 1676 h 1732"/>
                <a:gd name="T70" fmla="*/ 2600 w 2633"/>
                <a:gd name="T71" fmla="*/ 1723 h 1732"/>
                <a:gd name="T72" fmla="*/ 2592 w 2633"/>
                <a:gd name="T73" fmla="*/ 1652 h 1732"/>
                <a:gd name="T74" fmla="*/ 2538 w 2633"/>
                <a:gd name="T75" fmla="*/ 1565 h 1732"/>
                <a:gd name="T76" fmla="*/ 2600 w 2633"/>
                <a:gd name="T77" fmla="*/ 1486 h 1732"/>
                <a:gd name="T78" fmla="*/ 2608 w 2633"/>
                <a:gd name="T79" fmla="*/ 1415 h 1732"/>
                <a:gd name="T80" fmla="*/ 2592 w 2633"/>
                <a:gd name="T81" fmla="*/ 1375 h 1732"/>
                <a:gd name="T82" fmla="*/ 2577 w 2633"/>
                <a:gd name="T83" fmla="*/ 1367 h 1732"/>
                <a:gd name="T84" fmla="*/ 2569 w 2633"/>
                <a:gd name="T85" fmla="*/ 1320 h 1732"/>
                <a:gd name="T86" fmla="*/ 2569 w 2633"/>
                <a:gd name="T87" fmla="*/ 1241 h 1732"/>
                <a:gd name="T88" fmla="*/ 2600 w 2633"/>
                <a:gd name="T89" fmla="*/ 371 h 1732"/>
                <a:gd name="T90" fmla="*/ 2506 w 2633"/>
                <a:gd name="T91" fmla="*/ 316 h 1732"/>
                <a:gd name="T92" fmla="*/ 2483 w 2633"/>
                <a:gd name="T93" fmla="*/ 269 h 1732"/>
                <a:gd name="T94" fmla="*/ 2498 w 2633"/>
                <a:gd name="T95" fmla="*/ 197 h 1732"/>
                <a:gd name="T96" fmla="*/ 2435 w 2633"/>
                <a:gd name="T97" fmla="*/ 103 h 1732"/>
                <a:gd name="T98" fmla="*/ 71 w 2633"/>
                <a:gd name="T99" fmla="*/ 435 h 1732"/>
                <a:gd name="T100" fmla="*/ 1803 w 2633"/>
                <a:gd name="T101" fmla="*/ 1462 h 1732"/>
                <a:gd name="T102" fmla="*/ 1921 w 2633"/>
                <a:gd name="T103" fmla="*/ 1462 h 1732"/>
                <a:gd name="T104" fmla="*/ 1921 w 2633"/>
                <a:gd name="T105" fmla="*/ 1462 h 1732"/>
                <a:gd name="T106" fmla="*/ 1977 w 2633"/>
                <a:gd name="T107" fmla="*/ 1518 h 1732"/>
                <a:gd name="T108" fmla="*/ 2080 w 2633"/>
                <a:gd name="T109" fmla="*/ 1581 h 1732"/>
                <a:gd name="T110" fmla="*/ 2087 w 2633"/>
                <a:gd name="T111" fmla="*/ 1589 h 1732"/>
                <a:gd name="T112" fmla="*/ 2111 w 2633"/>
                <a:gd name="T113" fmla="*/ 1549 h 1732"/>
                <a:gd name="T114" fmla="*/ 2198 w 2633"/>
                <a:gd name="T115" fmla="*/ 15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3" h="1732">
                  <a:moveTo>
                    <a:pt x="2592" y="1731"/>
                  </a:moveTo>
                  <a:lnTo>
                    <a:pt x="2592" y="1731"/>
                  </a:lnTo>
                  <a:cubicBezTo>
                    <a:pt x="2569" y="1731"/>
                    <a:pt x="2553" y="1699"/>
                    <a:pt x="2546" y="1684"/>
                  </a:cubicBezTo>
                  <a:cubicBezTo>
                    <a:pt x="2546" y="1676"/>
                    <a:pt x="2538" y="1668"/>
                    <a:pt x="2538" y="1668"/>
                  </a:cubicBezTo>
                  <a:cubicBezTo>
                    <a:pt x="2530" y="1668"/>
                    <a:pt x="2498" y="1644"/>
                    <a:pt x="2483" y="1620"/>
                  </a:cubicBezTo>
                  <a:cubicBezTo>
                    <a:pt x="2467" y="1597"/>
                    <a:pt x="2404" y="1581"/>
                    <a:pt x="2372" y="1581"/>
                  </a:cubicBezTo>
                  <a:cubicBezTo>
                    <a:pt x="2348" y="1581"/>
                    <a:pt x="2348" y="1573"/>
                    <a:pt x="2340" y="1557"/>
                  </a:cubicBezTo>
                  <a:cubicBezTo>
                    <a:pt x="2332" y="1557"/>
                    <a:pt x="2332" y="1549"/>
                    <a:pt x="2324" y="1541"/>
                  </a:cubicBezTo>
                  <a:cubicBezTo>
                    <a:pt x="2324" y="1541"/>
                    <a:pt x="2309" y="1533"/>
                    <a:pt x="2261" y="1533"/>
                  </a:cubicBezTo>
                  <a:cubicBezTo>
                    <a:pt x="2245" y="1533"/>
                    <a:pt x="2222" y="1533"/>
                    <a:pt x="2206" y="1533"/>
                  </a:cubicBezTo>
                  <a:cubicBezTo>
                    <a:pt x="2182" y="1533"/>
                    <a:pt x="2158" y="1533"/>
                    <a:pt x="2151" y="1533"/>
                  </a:cubicBezTo>
                  <a:cubicBezTo>
                    <a:pt x="2135" y="1533"/>
                    <a:pt x="2127" y="1541"/>
                    <a:pt x="2119" y="1557"/>
                  </a:cubicBezTo>
                  <a:lnTo>
                    <a:pt x="2111" y="1565"/>
                  </a:lnTo>
                  <a:cubicBezTo>
                    <a:pt x="2095" y="1589"/>
                    <a:pt x="2095" y="1597"/>
                    <a:pt x="2087" y="1597"/>
                  </a:cubicBezTo>
                  <a:cubicBezTo>
                    <a:pt x="2080" y="1597"/>
                    <a:pt x="2080" y="1589"/>
                    <a:pt x="2080" y="1589"/>
                  </a:cubicBezTo>
                  <a:cubicBezTo>
                    <a:pt x="2080" y="1589"/>
                    <a:pt x="2072" y="1589"/>
                    <a:pt x="2072" y="1581"/>
                  </a:cubicBezTo>
                  <a:cubicBezTo>
                    <a:pt x="2064" y="1573"/>
                    <a:pt x="2048" y="1557"/>
                    <a:pt x="2016" y="1557"/>
                  </a:cubicBezTo>
                  <a:cubicBezTo>
                    <a:pt x="1985" y="1549"/>
                    <a:pt x="1977" y="1541"/>
                    <a:pt x="1977" y="1526"/>
                  </a:cubicBezTo>
                  <a:cubicBezTo>
                    <a:pt x="1969" y="1518"/>
                    <a:pt x="1969" y="1518"/>
                    <a:pt x="1969" y="1518"/>
                  </a:cubicBezTo>
                  <a:cubicBezTo>
                    <a:pt x="1961" y="1502"/>
                    <a:pt x="1921" y="1478"/>
                    <a:pt x="1913" y="1470"/>
                  </a:cubicBezTo>
                  <a:cubicBezTo>
                    <a:pt x="1890" y="1470"/>
                    <a:pt x="1850" y="1470"/>
                    <a:pt x="1803" y="1470"/>
                  </a:cubicBezTo>
                  <a:lnTo>
                    <a:pt x="1803" y="1470"/>
                  </a:lnTo>
                  <a:cubicBezTo>
                    <a:pt x="1328" y="1470"/>
                    <a:pt x="222" y="1391"/>
                    <a:pt x="0" y="1375"/>
                  </a:cubicBezTo>
                  <a:lnTo>
                    <a:pt x="0" y="1375"/>
                  </a:lnTo>
                  <a:cubicBezTo>
                    <a:pt x="64" y="435"/>
                    <a:pt x="64" y="435"/>
                    <a:pt x="64" y="435"/>
                  </a:cubicBezTo>
                  <a:cubicBezTo>
                    <a:pt x="95" y="0"/>
                    <a:pt x="95" y="0"/>
                    <a:pt x="95" y="0"/>
                  </a:cubicBezTo>
                  <a:lnTo>
                    <a:pt x="95" y="0"/>
                  </a:lnTo>
                  <a:cubicBezTo>
                    <a:pt x="269" y="8"/>
                    <a:pt x="1747" y="95"/>
                    <a:pt x="2435" y="95"/>
                  </a:cubicBezTo>
                  <a:cubicBezTo>
                    <a:pt x="2483" y="95"/>
                    <a:pt x="2522" y="95"/>
                    <a:pt x="2561" y="95"/>
                  </a:cubicBezTo>
                  <a:cubicBezTo>
                    <a:pt x="2569" y="95"/>
                    <a:pt x="2569" y="95"/>
                    <a:pt x="2569" y="95"/>
                  </a:cubicBezTo>
                  <a:lnTo>
                    <a:pt x="2569" y="95"/>
                  </a:lnTo>
                  <a:cubicBezTo>
                    <a:pt x="2553" y="142"/>
                    <a:pt x="2530" y="190"/>
                    <a:pt x="2506" y="205"/>
                  </a:cubicBezTo>
                  <a:cubicBezTo>
                    <a:pt x="2491" y="213"/>
                    <a:pt x="2483" y="221"/>
                    <a:pt x="2483" y="237"/>
                  </a:cubicBezTo>
                  <a:cubicBezTo>
                    <a:pt x="2475" y="245"/>
                    <a:pt x="2483" y="253"/>
                    <a:pt x="2483" y="261"/>
                  </a:cubicBezTo>
                  <a:cubicBezTo>
                    <a:pt x="2491" y="269"/>
                    <a:pt x="2491" y="269"/>
                    <a:pt x="2498" y="269"/>
                  </a:cubicBezTo>
                  <a:cubicBezTo>
                    <a:pt x="2506" y="276"/>
                    <a:pt x="2514" y="284"/>
                    <a:pt x="2514" y="316"/>
                  </a:cubicBezTo>
                  <a:cubicBezTo>
                    <a:pt x="2514" y="347"/>
                    <a:pt x="2530" y="347"/>
                    <a:pt x="2553" y="347"/>
                  </a:cubicBezTo>
                  <a:cubicBezTo>
                    <a:pt x="2577" y="347"/>
                    <a:pt x="2608" y="371"/>
                    <a:pt x="2608" y="371"/>
                  </a:cubicBezTo>
                  <a:lnTo>
                    <a:pt x="2608" y="371"/>
                  </a:lnTo>
                  <a:cubicBezTo>
                    <a:pt x="2608" y="1233"/>
                    <a:pt x="2608" y="1233"/>
                    <a:pt x="2608" y="1233"/>
                  </a:cubicBezTo>
                  <a:cubicBezTo>
                    <a:pt x="2600" y="1225"/>
                    <a:pt x="2600" y="1225"/>
                    <a:pt x="2600" y="1225"/>
                  </a:cubicBezTo>
                  <a:lnTo>
                    <a:pt x="2600" y="1225"/>
                  </a:lnTo>
                  <a:cubicBezTo>
                    <a:pt x="2592" y="1225"/>
                    <a:pt x="2584" y="1233"/>
                    <a:pt x="2577" y="1241"/>
                  </a:cubicBezTo>
                  <a:cubicBezTo>
                    <a:pt x="2569" y="1257"/>
                    <a:pt x="2569" y="1265"/>
                    <a:pt x="2577" y="1280"/>
                  </a:cubicBezTo>
                  <a:cubicBezTo>
                    <a:pt x="2584" y="1296"/>
                    <a:pt x="2584" y="1312"/>
                    <a:pt x="2569" y="1328"/>
                  </a:cubicBezTo>
                  <a:cubicBezTo>
                    <a:pt x="2561" y="1328"/>
                    <a:pt x="2561" y="1336"/>
                    <a:pt x="2561" y="1336"/>
                  </a:cubicBezTo>
                  <a:cubicBezTo>
                    <a:pt x="2561" y="1344"/>
                    <a:pt x="2569" y="1352"/>
                    <a:pt x="2584" y="1360"/>
                  </a:cubicBezTo>
                  <a:cubicBezTo>
                    <a:pt x="2584" y="1360"/>
                    <a:pt x="2584" y="1367"/>
                    <a:pt x="2592" y="1367"/>
                  </a:cubicBezTo>
                  <a:lnTo>
                    <a:pt x="2592" y="1367"/>
                  </a:lnTo>
                  <a:cubicBezTo>
                    <a:pt x="2608" y="1383"/>
                    <a:pt x="2624" y="1383"/>
                    <a:pt x="2624" y="1399"/>
                  </a:cubicBezTo>
                  <a:cubicBezTo>
                    <a:pt x="2624" y="1407"/>
                    <a:pt x="2624" y="1407"/>
                    <a:pt x="2616" y="1415"/>
                  </a:cubicBezTo>
                  <a:cubicBezTo>
                    <a:pt x="2608" y="1431"/>
                    <a:pt x="2608" y="1431"/>
                    <a:pt x="2608" y="1446"/>
                  </a:cubicBezTo>
                  <a:cubicBezTo>
                    <a:pt x="2608" y="1454"/>
                    <a:pt x="2608" y="1462"/>
                    <a:pt x="2608" y="1486"/>
                  </a:cubicBezTo>
                  <a:cubicBezTo>
                    <a:pt x="2600" y="1518"/>
                    <a:pt x="2584" y="1526"/>
                    <a:pt x="2577" y="1533"/>
                  </a:cubicBezTo>
                  <a:cubicBezTo>
                    <a:pt x="2561" y="1541"/>
                    <a:pt x="2553" y="1549"/>
                    <a:pt x="2546" y="1573"/>
                  </a:cubicBezTo>
                  <a:cubicBezTo>
                    <a:pt x="2538" y="1589"/>
                    <a:pt x="2546" y="1597"/>
                    <a:pt x="2561" y="1604"/>
                  </a:cubicBezTo>
                  <a:cubicBezTo>
                    <a:pt x="2569" y="1613"/>
                    <a:pt x="2584" y="1620"/>
                    <a:pt x="2600" y="1644"/>
                  </a:cubicBezTo>
                  <a:cubicBezTo>
                    <a:pt x="2616" y="1676"/>
                    <a:pt x="2624" y="1699"/>
                    <a:pt x="2632" y="1723"/>
                  </a:cubicBezTo>
                  <a:cubicBezTo>
                    <a:pt x="2632" y="1731"/>
                    <a:pt x="2632" y="1731"/>
                    <a:pt x="2632" y="1731"/>
                  </a:cubicBezTo>
                  <a:cubicBezTo>
                    <a:pt x="2624" y="1731"/>
                    <a:pt x="2624" y="1731"/>
                    <a:pt x="2624" y="1731"/>
                  </a:cubicBezTo>
                  <a:cubicBezTo>
                    <a:pt x="2616" y="1731"/>
                    <a:pt x="2608" y="1731"/>
                    <a:pt x="2600" y="1731"/>
                  </a:cubicBezTo>
                  <a:cubicBezTo>
                    <a:pt x="2600" y="1731"/>
                    <a:pt x="2600" y="1731"/>
                    <a:pt x="2592" y="1731"/>
                  </a:cubicBezTo>
                  <a:close/>
                  <a:moveTo>
                    <a:pt x="2261" y="1526"/>
                  </a:moveTo>
                  <a:lnTo>
                    <a:pt x="2261" y="1526"/>
                  </a:lnTo>
                  <a:cubicBezTo>
                    <a:pt x="2301" y="1526"/>
                    <a:pt x="2324" y="1526"/>
                    <a:pt x="2332" y="1533"/>
                  </a:cubicBezTo>
                  <a:cubicBezTo>
                    <a:pt x="2340" y="1541"/>
                    <a:pt x="2340" y="1549"/>
                    <a:pt x="2340" y="1557"/>
                  </a:cubicBezTo>
                  <a:cubicBezTo>
                    <a:pt x="2348" y="1565"/>
                    <a:pt x="2356" y="1573"/>
                    <a:pt x="2372" y="1573"/>
                  </a:cubicBezTo>
                  <a:cubicBezTo>
                    <a:pt x="2404" y="1573"/>
                    <a:pt x="2467" y="1589"/>
                    <a:pt x="2483" y="1620"/>
                  </a:cubicBezTo>
                  <a:cubicBezTo>
                    <a:pt x="2506" y="1644"/>
                    <a:pt x="2530" y="1660"/>
                    <a:pt x="2538" y="1660"/>
                  </a:cubicBezTo>
                  <a:cubicBezTo>
                    <a:pt x="2546" y="1660"/>
                    <a:pt x="2545" y="1668"/>
                    <a:pt x="2553" y="1676"/>
                  </a:cubicBezTo>
                  <a:cubicBezTo>
                    <a:pt x="2561" y="1699"/>
                    <a:pt x="2577" y="1723"/>
                    <a:pt x="2592" y="1723"/>
                  </a:cubicBezTo>
                  <a:cubicBezTo>
                    <a:pt x="2600" y="1723"/>
                    <a:pt x="2600" y="1723"/>
                    <a:pt x="2600" y="1723"/>
                  </a:cubicBezTo>
                  <a:cubicBezTo>
                    <a:pt x="2608" y="1723"/>
                    <a:pt x="2616" y="1723"/>
                    <a:pt x="2624" y="1723"/>
                  </a:cubicBezTo>
                  <a:cubicBezTo>
                    <a:pt x="2616" y="1699"/>
                    <a:pt x="2608" y="1676"/>
                    <a:pt x="2592" y="1652"/>
                  </a:cubicBezTo>
                  <a:cubicBezTo>
                    <a:pt x="2584" y="1628"/>
                    <a:pt x="2569" y="1613"/>
                    <a:pt x="2553" y="1604"/>
                  </a:cubicBezTo>
                  <a:cubicBezTo>
                    <a:pt x="2538" y="1597"/>
                    <a:pt x="2530" y="1589"/>
                    <a:pt x="2538" y="1565"/>
                  </a:cubicBezTo>
                  <a:cubicBezTo>
                    <a:pt x="2546" y="1549"/>
                    <a:pt x="2561" y="1541"/>
                    <a:pt x="2569" y="1533"/>
                  </a:cubicBezTo>
                  <a:cubicBezTo>
                    <a:pt x="2584" y="1518"/>
                    <a:pt x="2592" y="1510"/>
                    <a:pt x="2600" y="1486"/>
                  </a:cubicBezTo>
                  <a:cubicBezTo>
                    <a:pt x="2600" y="1462"/>
                    <a:pt x="2600" y="1454"/>
                    <a:pt x="2600" y="1446"/>
                  </a:cubicBezTo>
                  <a:cubicBezTo>
                    <a:pt x="2600" y="1431"/>
                    <a:pt x="2600" y="1423"/>
                    <a:pt x="2608" y="1415"/>
                  </a:cubicBezTo>
                  <a:cubicBezTo>
                    <a:pt x="2616" y="1407"/>
                    <a:pt x="2616" y="1399"/>
                    <a:pt x="2616" y="1399"/>
                  </a:cubicBezTo>
                  <a:cubicBezTo>
                    <a:pt x="2616" y="1391"/>
                    <a:pt x="2608" y="1383"/>
                    <a:pt x="2592" y="1375"/>
                  </a:cubicBezTo>
                  <a:cubicBezTo>
                    <a:pt x="2584" y="1375"/>
                    <a:pt x="2584" y="1375"/>
                    <a:pt x="2584" y="1375"/>
                  </a:cubicBezTo>
                  <a:cubicBezTo>
                    <a:pt x="2584" y="1367"/>
                    <a:pt x="2584" y="1367"/>
                    <a:pt x="2577" y="1367"/>
                  </a:cubicBezTo>
                  <a:cubicBezTo>
                    <a:pt x="2561" y="1360"/>
                    <a:pt x="2553" y="1352"/>
                    <a:pt x="2553" y="1336"/>
                  </a:cubicBezTo>
                  <a:cubicBezTo>
                    <a:pt x="2553" y="1328"/>
                    <a:pt x="2553" y="1328"/>
                    <a:pt x="2569" y="1320"/>
                  </a:cubicBezTo>
                  <a:cubicBezTo>
                    <a:pt x="2577" y="1312"/>
                    <a:pt x="2577" y="1304"/>
                    <a:pt x="2569" y="1280"/>
                  </a:cubicBezTo>
                  <a:cubicBezTo>
                    <a:pt x="2561" y="1265"/>
                    <a:pt x="2561" y="1249"/>
                    <a:pt x="2569" y="1241"/>
                  </a:cubicBezTo>
                  <a:cubicBezTo>
                    <a:pt x="2584" y="1217"/>
                    <a:pt x="2592" y="1217"/>
                    <a:pt x="2600" y="1217"/>
                  </a:cubicBezTo>
                  <a:cubicBezTo>
                    <a:pt x="2600" y="371"/>
                    <a:pt x="2600" y="371"/>
                    <a:pt x="2600" y="371"/>
                  </a:cubicBezTo>
                  <a:cubicBezTo>
                    <a:pt x="2592" y="371"/>
                    <a:pt x="2569" y="356"/>
                    <a:pt x="2553" y="356"/>
                  </a:cubicBezTo>
                  <a:cubicBezTo>
                    <a:pt x="2530" y="356"/>
                    <a:pt x="2506" y="347"/>
                    <a:pt x="2506" y="316"/>
                  </a:cubicBezTo>
                  <a:cubicBezTo>
                    <a:pt x="2506" y="292"/>
                    <a:pt x="2498" y="284"/>
                    <a:pt x="2491" y="276"/>
                  </a:cubicBezTo>
                  <a:lnTo>
                    <a:pt x="2483" y="269"/>
                  </a:lnTo>
                  <a:cubicBezTo>
                    <a:pt x="2475" y="253"/>
                    <a:pt x="2475" y="245"/>
                    <a:pt x="2475" y="229"/>
                  </a:cubicBezTo>
                  <a:cubicBezTo>
                    <a:pt x="2475" y="221"/>
                    <a:pt x="2491" y="205"/>
                    <a:pt x="2498" y="197"/>
                  </a:cubicBezTo>
                  <a:cubicBezTo>
                    <a:pt x="2522" y="182"/>
                    <a:pt x="2546" y="142"/>
                    <a:pt x="2561" y="95"/>
                  </a:cubicBezTo>
                  <a:cubicBezTo>
                    <a:pt x="2522" y="103"/>
                    <a:pt x="2483" y="103"/>
                    <a:pt x="2435" y="103"/>
                  </a:cubicBezTo>
                  <a:cubicBezTo>
                    <a:pt x="1755" y="103"/>
                    <a:pt x="285" y="16"/>
                    <a:pt x="103" y="8"/>
                  </a:cubicBezTo>
                  <a:cubicBezTo>
                    <a:pt x="71" y="435"/>
                    <a:pt x="71" y="435"/>
                    <a:pt x="71" y="435"/>
                  </a:cubicBezTo>
                  <a:cubicBezTo>
                    <a:pt x="8" y="1367"/>
                    <a:pt x="8" y="1367"/>
                    <a:pt x="8" y="1367"/>
                  </a:cubicBezTo>
                  <a:cubicBezTo>
                    <a:pt x="229" y="1383"/>
                    <a:pt x="1328" y="1462"/>
                    <a:pt x="1803" y="1462"/>
                  </a:cubicBezTo>
                  <a:lnTo>
                    <a:pt x="1803" y="1462"/>
                  </a:lnTo>
                  <a:cubicBezTo>
                    <a:pt x="1850" y="1462"/>
                    <a:pt x="1890" y="1462"/>
                    <a:pt x="1921" y="1462"/>
                  </a:cubicBezTo>
                  <a:lnTo>
                    <a:pt x="1921" y="1462"/>
                  </a:lnTo>
                  <a:lnTo>
                    <a:pt x="1921" y="1462"/>
                  </a:lnTo>
                  <a:cubicBezTo>
                    <a:pt x="1921" y="1462"/>
                    <a:pt x="1969" y="1494"/>
                    <a:pt x="1977" y="1518"/>
                  </a:cubicBezTo>
                  <a:lnTo>
                    <a:pt x="1977" y="1518"/>
                  </a:lnTo>
                  <a:cubicBezTo>
                    <a:pt x="1985" y="1533"/>
                    <a:pt x="1992" y="1541"/>
                    <a:pt x="2024" y="1549"/>
                  </a:cubicBezTo>
                  <a:cubicBezTo>
                    <a:pt x="2056" y="1549"/>
                    <a:pt x="2072" y="1565"/>
                    <a:pt x="2080" y="1581"/>
                  </a:cubicBezTo>
                  <a:lnTo>
                    <a:pt x="2080" y="1581"/>
                  </a:lnTo>
                  <a:lnTo>
                    <a:pt x="2087" y="1589"/>
                  </a:lnTo>
                  <a:cubicBezTo>
                    <a:pt x="2087" y="1589"/>
                    <a:pt x="2095" y="1573"/>
                    <a:pt x="2103" y="1565"/>
                  </a:cubicBezTo>
                  <a:cubicBezTo>
                    <a:pt x="2111" y="1557"/>
                    <a:pt x="2111" y="1557"/>
                    <a:pt x="2111" y="1549"/>
                  </a:cubicBezTo>
                  <a:cubicBezTo>
                    <a:pt x="2127" y="1533"/>
                    <a:pt x="2127" y="1526"/>
                    <a:pt x="2151" y="1526"/>
                  </a:cubicBezTo>
                  <a:cubicBezTo>
                    <a:pt x="2158" y="1526"/>
                    <a:pt x="2182" y="1526"/>
                    <a:pt x="2198" y="1526"/>
                  </a:cubicBezTo>
                  <a:cubicBezTo>
                    <a:pt x="2222" y="1526"/>
                    <a:pt x="2245" y="1526"/>
                    <a:pt x="2261" y="1526"/>
                  </a:cubicBezTo>
                  <a:close/>
                </a:path>
              </a:pathLst>
            </a:custGeom>
            <a:solidFill>
              <a:schemeClr val="accent6"/>
            </a:solidFill>
            <a:ln>
              <a:solidFill>
                <a:schemeClr val="bg2"/>
              </a:solidFill>
            </a:ln>
            <a:effectLst/>
          </p:spPr>
          <p:txBody>
            <a:bodyPr wrap="none" anchor="ctr"/>
            <a:lstStyle/>
            <a:p>
              <a:endParaRPr lang="en-US"/>
            </a:p>
          </p:txBody>
        </p:sp>
        <p:sp>
          <p:nvSpPr>
            <p:cNvPr id="73" name="Freeform 350"/>
            <p:cNvSpPr>
              <a:spLocks noChangeArrowheads="1"/>
            </p:cNvSpPr>
            <p:nvPr/>
          </p:nvSpPr>
          <p:spPr bwMode="auto">
            <a:xfrm>
              <a:off x="10880106" y="5124665"/>
              <a:ext cx="1630471" cy="816396"/>
            </a:xfrm>
            <a:custGeom>
              <a:avLst/>
              <a:gdLst>
                <a:gd name="T0" fmla="*/ 3098 w 3099"/>
                <a:gd name="T1" fmla="*/ 1510 h 1551"/>
                <a:gd name="T2" fmla="*/ 3098 w 3099"/>
                <a:gd name="T3" fmla="*/ 1510 h 1551"/>
                <a:gd name="T4" fmla="*/ 3082 w 3099"/>
                <a:gd name="T5" fmla="*/ 1494 h 1551"/>
                <a:gd name="T6" fmla="*/ 3035 w 3099"/>
                <a:gd name="T7" fmla="*/ 1463 h 1551"/>
                <a:gd name="T8" fmla="*/ 3027 w 3099"/>
                <a:gd name="T9" fmla="*/ 1384 h 1551"/>
                <a:gd name="T10" fmla="*/ 2948 w 3099"/>
                <a:gd name="T11" fmla="*/ 1305 h 1551"/>
                <a:gd name="T12" fmla="*/ 2940 w 3099"/>
                <a:gd name="T13" fmla="*/ 1265 h 1551"/>
                <a:gd name="T14" fmla="*/ 2916 w 3099"/>
                <a:gd name="T15" fmla="*/ 1194 h 1551"/>
                <a:gd name="T16" fmla="*/ 2885 w 3099"/>
                <a:gd name="T17" fmla="*/ 1186 h 1551"/>
                <a:gd name="T18" fmla="*/ 2900 w 3099"/>
                <a:gd name="T19" fmla="*/ 1044 h 1551"/>
                <a:gd name="T20" fmla="*/ 2885 w 3099"/>
                <a:gd name="T21" fmla="*/ 988 h 1551"/>
                <a:gd name="T22" fmla="*/ 2885 w 3099"/>
                <a:gd name="T23" fmla="*/ 925 h 1551"/>
                <a:gd name="T24" fmla="*/ 2877 w 3099"/>
                <a:gd name="T25" fmla="*/ 878 h 1551"/>
                <a:gd name="T26" fmla="*/ 2853 w 3099"/>
                <a:gd name="T27" fmla="*/ 846 h 1551"/>
                <a:gd name="T28" fmla="*/ 2853 w 3099"/>
                <a:gd name="T29" fmla="*/ 807 h 1551"/>
                <a:gd name="T30" fmla="*/ 2821 w 3099"/>
                <a:gd name="T31" fmla="*/ 783 h 1551"/>
                <a:gd name="T32" fmla="*/ 2806 w 3099"/>
                <a:gd name="T33" fmla="*/ 767 h 1551"/>
                <a:gd name="T34" fmla="*/ 2790 w 3099"/>
                <a:gd name="T35" fmla="*/ 617 h 1551"/>
                <a:gd name="T36" fmla="*/ 2750 w 3099"/>
                <a:gd name="T37" fmla="*/ 530 h 1551"/>
                <a:gd name="T38" fmla="*/ 2719 w 3099"/>
                <a:gd name="T39" fmla="*/ 459 h 1551"/>
                <a:gd name="T40" fmla="*/ 2703 w 3099"/>
                <a:gd name="T41" fmla="*/ 380 h 1551"/>
                <a:gd name="T42" fmla="*/ 2687 w 3099"/>
                <a:gd name="T43" fmla="*/ 348 h 1551"/>
                <a:gd name="T44" fmla="*/ 2663 w 3099"/>
                <a:gd name="T45" fmla="*/ 348 h 1551"/>
                <a:gd name="T46" fmla="*/ 2601 w 3099"/>
                <a:gd name="T47" fmla="*/ 293 h 1551"/>
                <a:gd name="T48" fmla="*/ 2546 w 3099"/>
                <a:gd name="T49" fmla="*/ 245 h 1551"/>
                <a:gd name="T50" fmla="*/ 2435 w 3099"/>
                <a:gd name="T51" fmla="*/ 198 h 1551"/>
                <a:gd name="T52" fmla="*/ 2395 w 3099"/>
                <a:gd name="T53" fmla="*/ 166 h 1551"/>
                <a:gd name="T54" fmla="*/ 2214 w 3099"/>
                <a:gd name="T55" fmla="*/ 158 h 1551"/>
                <a:gd name="T56" fmla="*/ 2174 w 3099"/>
                <a:gd name="T57" fmla="*/ 190 h 1551"/>
                <a:gd name="T58" fmla="*/ 2143 w 3099"/>
                <a:gd name="T59" fmla="*/ 206 h 1551"/>
                <a:gd name="T60" fmla="*/ 2087 w 3099"/>
                <a:gd name="T61" fmla="*/ 174 h 1551"/>
                <a:gd name="T62" fmla="*/ 2040 w 3099"/>
                <a:gd name="T63" fmla="*/ 143 h 1551"/>
                <a:gd name="T64" fmla="*/ 1984 w 3099"/>
                <a:gd name="T65" fmla="*/ 95 h 1551"/>
                <a:gd name="T66" fmla="*/ 63 w 3099"/>
                <a:gd name="T67" fmla="*/ 0 h 1551"/>
                <a:gd name="T68" fmla="*/ 0 w 3099"/>
                <a:gd name="T69" fmla="*/ 957 h 1551"/>
                <a:gd name="T70" fmla="*/ 625 w 3099"/>
                <a:gd name="T71" fmla="*/ 981 h 1551"/>
                <a:gd name="T72" fmla="*/ 696 w 3099"/>
                <a:gd name="T73" fmla="*/ 1028 h 1551"/>
                <a:gd name="T74" fmla="*/ 680 w 3099"/>
                <a:gd name="T75" fmla="*/ 1463 h 1551"/>
                <a:gd name="T76" fmla="*/ 3098 w 3099"/>
                <a:gd name="T77" fmla="*/ 151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9" h="1551">
                  <a:moveTo>
                    <a:pt x="3098" y="1510"/>
                  </a:moveTo>
                  <a:lnTo>
                    <a:pt x="3098" y="1510"/>
                  </a:lnTo>
                  <a:cubicBezTo>
                    <a:pt x="3090" y="1502"/>
                    <a:pt x="3082" y="1502"/>
                    <a:pt x="3082" y="1494"/>
                  </a:cubicBezTo>
                  <a:cubicBezTo>
                    <a:pt x="3066" y="1486"/>
                    <a:pt x="3035" y="1494"/>
                    <a:pt x="3035" y="1463"/>
                  </a:cubicBezTo>
                  <a:cubicBezTo>
                    <a:pt x="3035" y="1431"/>
                    <a:pt x="3059" y="1415"/>
                    <a:pt x="3027" y="1384"/>
                  </a:cubicBezTo>
                  <a:cubicBezTo>
                    <a:pt x="2987" y="1352"/>
                    <a:pt x="2956" y="1336"/>
                    <a:pt x="2948" y="1305"/>
                  </a:cubicBezTo>
                  <a:cubicBezTo>
                    <a:pt x="2940" y="1265"/>
                    <a:pt x="2964" y="1297"/>
                    <a:pt x="2940" y="1265"/>
                  </a:cubicBezTo>
                  <a:cubicBezTo>
                    <a:pt x="2924" y="1241"/>
                    <a:pt x="2932" y="1194"/>
                    <a:pt x="2916" y="1194"/>
                  </a:cubicBezTo>
                  <a:cubicBezTo>
                    <a:pt x="2900" y="1194"/>
                    <a:pt x="2885" y="1210"/>
                    <a:pt x="2885" y="1186"/>
                  </a:cubicBezTo>
                  <a:cubicBezTo>
                    <a:pt x="2885" y="1162"/>
                    <a:pt x="2932" y="1083"/>
                    <a:pt x="2900" y="1044"/>
                  </a:cubicBezTo>
                  <a:cubicBezTo>
                    <a:pt x="2877" y="1012"/>
                    <a:pt x="2869" y="1012"/>
                    <a:pt x="2885" y="988"/>
                  </a:cubicBezTo>
                  <a:cubicBezTo>
                    <a:pt x="2900" y="965"/>
                    <a:pt x="2900" y="933"/>
                    <a:pt x="2885" y="925"/>
                  </a:cubicBezTo>
                  <a:cubicBezTo>
                    <a:pt x="2877" y="917"/>
                    <a:pt x="2877" y="902"/>
                    <a:pt x="2877" y="878"/>
                  </a:cubicBezTo>
                  <a:cubicBezTo>
                    <a:pt x="2885" y="862"/>
                    <a:pt x="2853" y="870"/>
                    <a:pt x="2853" y="846"/>
                  </a:cubicBezTo>
                  <a:cubicBezTo>
                    <a:pt x="2861" y="830"/>
                    <a:pt x="2853" y="807"/>
                    <a:pt x="2853" y="807"/>
                  </a:cubicBezTo>
                  <a:cubicBezTo>
                    <a:pt x="2853" y="807"/>
                    <a:pt x="2845" y="775"/>
                    <a:pt x="2821" y="783"/>
                  </a:cubicBezTo>
                  <a:cubicBezTo>
                    <a:pt x="2806" y="783"/>
                    <a:pt x="2806" y="783"/>
                    <a:pt x="2806" y="767"/>
                  </a:cubicBezTo>
                  <a:cubicBezTo>
                    <a:pt x="2806" y="744"/>
                    <a:pt x="2813" y="649"/>
                    <a:pt x="2790" y="617"/>
                  </a:cubicBezTo>
                  <a:cubicBezTo>
                    <a:pt x="2758" y="585"/>
                    <a:pt x="2766" y="554"/>
                    <a:pt x="2750" y="530"/>
                  </a:cubicBezTo>
                  <a:cubicBezTo>
                    <a:pt x="2726" y="498"/>
                    <a:pt x="2734" y="491"/>
                    <a:pt x="2719" y="459"/>
                  </a:cubicBezTo>
                  <a:cubicBezTo>
                    <a:pt x="2703" y="427"/>
                    <a:pt x="2711" y="396"/>
                    <a:pt x="2703" y="380"/>
                  </a:cubicBezTo>
                  <a:cubicBezTo>
                    <a:pt x="2695" y="372"/>
                    <a:pt x="2695" y="364"/>
                    <a:pt x="2687" y="348"/>
                  </a:cubicBezTo>
                  <a:cubicBezTo>
                    <a:pt x="2679" y="348"/>
                    <a:pt x="2671" y="348"/>
                    <a:pt x="2663" y="348"/>
                  </a:cubicBezTo>
                  <a:cubicBezTo>
                    <a:pt x="2624" y="356"/>
                    <a:pt x="2609" y="293"/>
                    <a:pt x="2601" y="293"/>
                  </a:cubicBezTo>
                  <a:cubicBezTo>
                    <a:pt x="2593" y="293"/>
                    <a:pt x="2561" y="269"/>
                    <a:pt x="2546" y="245"/>
                  </a:cubicBezTo>
                  <a:cubicBezTo>
                    <a:pt x="2530" y="222"/>
                    <a:pt x="2467" y="198"/>
                    <a:pt x="2435" y="198"/>
                  </a:cubicBezTo>
                  <a:cubicBezTo>
                    <a:pt x="2403" y="198"/>
                    <a:pt x="2411" y="182"/>
                    <a:pt x="2395" y="166"/>
                  </a:cubicBezTo>
                  <a:cubicBezTo>
                    <a:pt x="2372" y="143"/>
                    <a:pt x="2245" y="158"/>
                    <a:pt x="2214" y="158"/>
                  </a:cubicBezTo>
                  <a:cubicBezTo>
                    <a:pt x="2190" y="151"/>
                    <a:pt x="2190" y="166"/>
                    <a:pt x="2174" y="190"/>
                  </a:cubicBezTo>
                  <a:cubicBezTo>
                    <a:pt x="2150" y="214"/>
                    <a:pt x="2150" y="222"/>
                    <a:pt x="2143" y="206"/>
                  </a:cubicBezTo>
                  <a:cubicBezTo>
                    <a:pt x="2135" y="198"/>
                    <a:pt x="2119" y="182"/>
                    <a:pt x="2087" y="174"/>
                  </a:cubicBezTo>
                  <a:cubicBezTo>
                    <a:pt x="2048" y="174"/>
                    <a:pt x="2048" y="158"/>
                    <a:pt x="2040" y="143"/>
                  </a:cubicBezTo>
                  <a:cubicBezTo>
                    <a:pt x="2032" y="119"/>
                    <a:pt x="1984" y="95"/>
                    <a:pt x="1984" y="95"/>
                  </a:cubicBezTo>
                  <a:cubicBezTo>
                    <a:pt x="1605" y="111"/>
                    <a:pt x="285" y="16"/>
                    <a:pt x="63" y="0"/>
                  </a:cubicBezTo>
                  <a:cubicBezTo>
                    <a:pt x="0" y="957"/>
                    <a:pt x="0" y="957"/>
                    <a:pt x="0" y="957"/>
                  </a:cubicBezTo>
                  <a:cubicBezTo>
                    <a:pt x="285" y="981"/>
                    <a:pt x="514" y="996"/>
                    <a:pt x="625" y="981"/>
                  </a:cubicBezTo>
                  <a:cubicBezTo>
                    <a:pt x="625" y="981"/>
                    <a:pt x="688" y="965"/>
                    <a:pt x="696" y="1028"/>
                  </a:cubicBezTo>
                  <a:cubicBezTo>
                    <a:pt x="704" y="1044"/>
                    <a:pt x="696" y="1218"/>
                    <a:pt x="680" y="1463"/>
                  </a:cubicBezTo>
                  <a:cubicBezTo>
                    <a:pt x="909" y="1471"/>
                    <a:pt x="2474" y="1550"/>
                    <a:pt x="3098" y="1510"/>
                  </a:cubicBezTo>
                </a:path>
              </a:pathLst>
            </a:custGeom>
            <a:solidFill>
              <a:schemeClr val="accent6"/>
            </a:solidFill>
            <a:ln>
              <a:solidFill>
                <a:schemeClr val="bg2"/>
              </a:solidFill>
            </a:ln>
            <a:effectLst/>
          </p:spPr>
          <p:txBody>
            <a:bodyPr wrap="none" anchor="ctr"/>
            <a:lstStyle/>
            <a:p>
              <a:endParaRPr lang="en-US"/>
            </a:p>
          </p:txBody>
        </p:sp>
        <p:sp>
          <p:nvSpPr>
            <p:cNvPr id="74" name="Freeform 351"/>
            <p:cNvSpPr>
              <a:spLocks noChangeArrowheads="1"/>
            </p:cNvSpPr>
            <p:nvPr/>
          </p:nvSpPr>
          <p:spPr bwMode="auto">
            <a:xfrm>
              <a:off x="10875467" y="5120026"/>
              <a:ext cx="1637430" cy="807118"/>
            </a:xfrm>
            <a:custGeom>
              <a:avLst/>
              <a:gdLst>
                <a:gd name="T0" fmla="*/ 2648 w 3115"/>
                <a:gd name="T1" fmla="*/ 1534 h 1535"/>
                <a:gd name="T2" fmla="*/ 688 w 3115"/>
                <a:gd name="T3" fmla="*/ 1471 h 1535"/>
                <a:gd name="T4" fmla="*/ 633 w 3115"/>
                <a:gd name="T5" fmla="*/ 989 h 1535"/>
                <a:gd name="T6" fmla="*/ 0 w 3115"/>
                <a:gd name="T7" fmla="*/ 973 h 1535"/>
                <a:gd name="T8" fmla="*/ 71 w 3115"/>
                <a:gd name="T9" fmla="*/ 0 h 1535"/>
                <a:gd name="T10" fmla="*/ 1992 w 3115"/>
                <a:gd name="T11" fmla="*/ 95 h 1535"/>
                <a:gd name="T12" fmla="*/ 2048 w 3115"/>
                <a:gd name="T13" fmla="*/ 151 h 1535"/>
                <a:gd name="T14" fmla="*/ 2151 w 3115"/>
                <a:gd name="T15" fmla="*/ 214 h 1535"/>
                <a:gd name="T16" fmla="*/ 2182 w 3115"/>
                <a:gd name="T17" fmla="*/ 182 h 1535"/>
                <a:gd name="T18" fmla="*/ 2332 w 3115"/>
                <a:gd name="T19" fmla="*/ 159 h 1535"/>
                <a:gd name="T20" fmla="*/ 2443 w 3115"/>
                <a:gd name="T21" fmla="*/ 206 h 1535"/>
                <a:gd name="T22" fmla="*/ 2624 w 3115"/>
                <a:gd name="T23" fmla="*/ 309 h 1535"/>
                <a:gd name="T24" fmla="*/ 2695 w 3115"/>
                <a:gd name="T25" fmla="*/ 356 h 1535"/>
                <a:gd name="T26" fmla="*/ 2711 w 3115"/>
                <a:gd name="T27" fmla="*/ 388 h 1535"/>
                <a:gd name="T28" fmla="*/ 2742 w 3115"/>
                <a:gd name="T29" fmla="*/ 490 h 1535"/>
                <a:gd name="T30" fmla="*/ 2798 w 3115"/>
                <a:gd name="T31" fmla="*/ 625 h 1535"/>
                <a:gd name="T32" fmla="*/ 2814 w 3115"/>
                <a:gd name="T33" fmla="*/ 783 h 1535"/>
                <a:gd name="T34" fmla="*/ 2837 w 3115"/>
                <a:gd name="T35" fmla="*/ 783 h 1535"/>
                <a:gd name="T36" fmla="*/ 2869 w 3115"/>
                <a:gd name="T37" fmla="*/ 854 h 1535"/>
                <a:gd name="T38" fmla="*/ 2893 w 3115"/>
                <a:gd name="T39" fmla="*/ 933 h 1535"/>
                <a:gd name="T40" fmla="*/ 2916 w 3115"/>
                <a:gd name="T41" fmla="*/ 1052 h 1535"/>
                <a:gd name="T42" fmla="*/ 2901 w 3115"/>
                <a:gd name="T43" fmla="*/ 1202 h 1535"/>
                <a:gd name="T44" fmla="*/ 2924 w 3115"/>
                <a:gd name="T45" fmla="*/ 1202 h 1535"/>
                <a:gd name="T46" fmla="*/ 2964 w 3115"/>
                <a:gd name="T47" fmla="*/ 1289 h 1535"/>
                <a:gd name="T48" fmla="*/ 3003 w 3115"/>
                <a:gd name="T49" fmla="*/ 1360 h 1535"/>
                <a:gd name="T50" fmla="*/ 3051 w 3115"/>
                <a:gd name="T51" fmla="*/ 1471 h 1535"/>
                <a:gd name="T52" fmla="*/ 3114 w 3115"/>
                <a:gd name="T53" fmla="*/ 1526 h 1535"/>
                <a:gd name="T54" fmla="*/ 696 w 3115"/>
                <a:gd name="T55" fmla="*/ 1463 h 1535"/>
                <a:gd name="T56" fmla="*/ 2648 w 3115"/>
                <a:gd name="T57" fmla="*/ 1526 h 1535"/>
                <a:gd name="T58" fmla="*/ 3074 w 3115"/>
                <a:gd name="T59" fmla="*/ 1502 h 1535"/>
                <a:gd name="T60" fmla="*/ 3027 w 3115"/>
                <a:gd name="T61" fmla="*/ 1400 h 1535"/>
                <a:gd name="T62" fmla="*/ 2956 w 3115"/>
                <a:gd name="T63" fmla="*/ 1289 h 1535"/>
                <a:gd name="T64" fmla="*/ 2924 w 3115"/>
                <a:gd name="T65" fmla="*/ 1210 h 1535"/>
                <a:gd name="T66" fmla="*/ 2893 w 3115"/>
                <a:gd name="T67" fmla="*/ 1210 h 1535"/>
                <a:gd name="T68" fmla="*/ 2908 w 3115"/>
                <a:gd name="T69" fmla="*/ 1060 h 1535"/>
                <a:gd name="T70" fmla="*/ 2893 w 3115"/>
                <a:gd name="T71" fmla="*/ 941 h 1535"/>
                <a:gd name="T72" fmla="*/ 2861 w 3115"/>
                <a:gd name="T73" fmla="*/ 854 h 1535"/>
                <a:gd name="T74" fmla="*/ 2829 w 3115"/>
                <a:gd name="T75" fmla="*/ 791 h 1535"/>
                <a:gd name="T76" fmla="*/ 2805 w 3115"/>
                <a:gd name="T77" fmla="*/ 775 h 1535"/>
                <a:gd name="T78" fmla="*/ 2766 w 3115"/>
                <a:gd name="T79" fmla="*/ 570 h 1535"/>
                <a:gd name="T80" fmla="*/ 2719 w 3115"/>
                <a:gd name="T81" fmla="*/ 467 h 1535"/>
                <a:gd name="T82" fmla="*/ 2695 w 3115"/>
                <a:gd name="T83" fmla="*/ 364 h 1535"/>
                <a:gd name="T84" fmla="*/ 2663 w 3115"/>
                <a:gd name="T85" fmla="*/ 364 h 1535"/>
                <a:gd name="T86" fmla="*/ 2554 w 3115"/>
                <a:gd name="T87" fmla="*/ 253 h 1535"/>
                <a:gd name="T88" fmla="*/ 2395 w 3115"/>
                <a:gd name="T89" fmla="*/ 174 h 1535"/>
                <a:gd name="T90" fmla="*/ 2222 w 3115"/>
                <a:gd name="T91" fmla="*/ 166 h 1535"/>
                <a:gd name="T92" fmla="*/ 2158 w 3115"/>
                <a:gd name="T93" fmla="*/ 230 h 1535"/>
                <a:gd name="T94" fmla="*/ 2087 w 3115"/>
                <a:gd name="T95" fmla="*/ 190 h 1535"/>
                <a:gd name="T96" fmla="*/ 1984 w 3115"/>
                <a:gd name="T97" fmla="*/ 103 h 1535"/>
                <a:gd name="T98" fmla="*/ 8 w 3115"/>
                <a:gd name="T99" fmla="*/ 965 h 1535"/>
                <a:gd name="T100" fmla="*/ 648 w 3115"/>
                <a:gd name="T101" fmla="*/ 98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5" h="1535">
                  <a:moveTo>
                    <a:pt x="2648" y="1534"/>
                  </a:moveTo>
                  <a:lnTo>
                    <a:pt x="2648" y="1534"/>
                  </a:lnTo>
                  <a:lnTo>
                    <a:pt x="2648" y="1534"/>
                  </a:lnTo>
                  <a:cubicBezTo>
                    <a:pt x="1921" y="1534"/>
                    <a:pt x="886" y="1487"/>
                    <a:pt x="688" y="1471"/>
                  </a:cubicBezTo>
                  <a:lnTo>
                    <a:pt x="688" y="1471"/>
                  </a:lnTo>
                  <a:lnTo>
                    <a:pt x="688" y="1471"/>
                  </a:lnTo>
                  <a:cubicBezTo>
                    <a:pt x="696" y="1202"/>
                    <a:pt x="704" y="1052"/>
                    <a:pt x="704" y="1036"/>
                  </a:cubicBezTo>
                  <a:cubicBezTo>
                    <a:pt x="696" y="996"/>
                    <a:pt x="672" y="989"/>
                    <a:pt x="648" y="989"/>
                  </a:cubicBezTo>
                  <a:cubicBezTo>
                    <a:pt x="640" y="989"/>
                    <a:pt x="633" y="989"/>
                    <a:pt x="633" y="989"/>
                  </a:cubicBezTo>
                  <a:cubicBezTo>
                    <a:pt x="601" y="996"/>
                    <a:pt x="553" y="996"/>
                    <a:pt x="498" y="996"/>
                  </a:cubicBezTo>
                  <a:cubicBezTo>
                    <a:pt x="388" y="996"/>
                    <a:pt x="222" y="989"/>
                    <a:pt x="8" y="973"/>
                  </a:cubicBezTo>
                  <a:cubicBezTo>
                    <a:pt x="0" y="973"/>
                    <a:pt x="0" y="973"/>
                    <a:pt x="0" y="973"/>
                  </a:cubicBezTo>
                  <a:cubicBezTo>
                    <a:pt x="0" y="965"/>
                    <a:pt x="0" y="965"/>
                    <a:pt x="0" y="965"/>
                  </a:cubicBezTo>
                  <a:cubicBezTo>
                    <a:pt x="71" y="0"/>
                    <a:pt x="71" y="0"/>
                    <a:pt x="71" y="0"/>
                  </a:cubicBezTo>
                  <a:lnTo>
                    <a:pt x="71" y="0"/>
                  </a:lnTo>
                  <a:cubicBezTo>
                    <a:pt x="293" y="16"/>
                    <a:pt x="1399" y="95"/>
                    <a:pt x="1874" y="95"/>
                  </a:cubicBezTo>
                  <a:cubicBezTo>
                    <a:pt x="1921" y="95"/>
                    <a:pt x="1961" y="95"/>
                    <a:pt x="1992" y="95"/>
                  </a:cubicBezTo>
                  <a:lnTo>
                    <a:pt x="1992" y="95"/>
                  </a:lnTo>
                  <a:lnTo>
                    <a:pt x="1992" y="95"/>
                  </a:lnTo>
                  <a:cubicBezTo>
                    <a:pt x="1992" y="95"/>
                    <a:pt x="2040" y="127"/>
                    <a:pt x="2048" y="151"/>
                  </a:cubicBezTo>
                  <a:lnTo>
                    <a:pt x="2048" y="151"/>
                  </a:lnTo>
                  <a:cubicBezTo>
                    <a:pt x="2056" y="166"/>
                    <a:pt x="2063" y="174"/>
                    <a:pt x="2095" y="182"/>
                  </a:cubicBezTo>
                  <a:cubicBezTo>
                    <a:pt x="2127" y="182"/>
                    <a:pt x="2143" y="198"/>
                    <a:pt x="2151" y="214"/>
                  </a:cubicBezTo>
                  <a:lnTo>
                    <a:pt x="2151" y="214"/>
                  </a:lnTo>
                  <a:lnTo>
                    <a:pt x="2158" y="222"/>
                  </a:lnTo>
                  <a:cubicBezTo>
                    <a:pt x="2158" y="222"/>
                    <a:pt x="2166" y="206"/>
                    <a:pt x="2174" y="198"/>
                  </a:cubicBezTo>
                  <a:cubicBezTo>
                    <a:pt x="2182" y="190"/>
                    <a:pt x="2182" y="190"/>
                    <a:pt x="2182" y="182"/>
                  </a:cubicBezTo>
                  <a:cubicBezTo>
                    <a:pt x="2198" y="166"/>
                    <a:pt x="2198" y="159"/>
                    <a:pt x="2222" y="159"/>
                  </a:cubicBezTo>
                  <a:cubicBezTo>
                    <a:pt x="2229" y="159"/>
                    <a:pt x="2253" y="159"/>
                    <a:pt x="2269" y="159"/>
                  </a:cubicBezTo>
                  <a:cubicBezTo>
                    <a:pt x="2293" y="159"/>
                    <a:pt x="2316" y="159"/>
                    <a:pt x="2332" y="159"/>
                  </a:cubicBezTo>
                  <a:cubicBezTo>
                    <a:pt x="2372" y="159"/>
                    <a:pt x="2395" y="159"/>
                    <a:pt x="2403" y="166"/>
                  </a:cubicBezTo>
                  <a:cubicBezTo>
                    <a:pt x="2411" y="174"/>
                    <a:pt x="2411" y="182"/>
                    <a:pt x="2411" y="190"/>
                  </a:cubicBezTo>
                  <a:cubicBezTo>
                    <a:pt x="2419" y="198"/>
                    <a:pt x="2427" y="206"/>
                    <a:pt x="2443" y="206"/>
                  </a:cubicBezTo>
                  <a:cubicBezTo>
                    <a:pt x="2475" y="206"/>
                    <a:pt x="2538" y="222"/>
                    <a:pt x="2554" y="253"/>
                  </a:cubicBezTo>
                  <a:cubicBezTo>
                    <a:pt x="2577" y="277"/>
                    <a:pt x="2601" y="293"/>
                    <a:pt x="2609" y="293"/>
                  </a:cubicBezTo>
                  <a:cubicBezTo>
                    <a:pt x="2617" y="293"/>
                    <a:pt x="2616" y="301"/>
                    <a:pt x="2624" y="309"/>
                  </a:cubicBezTo>
                  <a:cubicBezTo>
                    <a:pt x="2632" y="332"/>
                    <a:pt x="2648" y="356"/>
                    <a:pt x="2663" y="356"/>
                  </a:cubicBezTo>
                  <a:cubicBezTo>
                    <a:pt x="2671" y="356"/>
                    <a:pt x="2671" y="356"/>
                    <a:pt x="2671" y="356"/>
                  </a:cubicBezTo>
                  <a:cubicBezTo>
                    <a:pt x="2679" y="356"/>
                    <a:pt x="2687" y="356"/>
                    <a:pt x="2695" y="356"/>
                  </a:cubicBezTo>
                  <a:cubicBezTo>
                    <a:pt x="2703" y="356"/>
                    <a:pt x="2703" y="356"/>
                    <a:pt x="2703" y="356"/>
                  </a:cubicBezTo>
                  <a:cubicBezTo>
                    <a:pt x="2703" y="364"/>
                    <a:pt x="2703" y="364"/>
                    <a:pt x="2703" y="364"/>
                  </a:cubicBezTo>
                  <a:cubicBezTo>
                    <a:pt x="2703" y="372"/>
                    <a:pt x="2711" y="380"/>
                    <a:pt x="2711" y="388"/>
                  </a:cubicBezTo>
                  <a:cubicBezTo>
                    <a:pt x="2719" y="396"/>
                    <a:pt x="2719" y="404"/>
                    <a:pt x="2719" y="419"/>
                  </a:cubicBezTo>
                  <a:cubicBezTo>
                    <a:pt x="2719" y="427"/>
                    <a:pt x="2719" y="443"/>
                    <a:pt x="2727" y="467"/>
                  </a:cubicBezTo>
                  <a:cubicBezTo>
                    <a:pt x="2734" y="475"/>
                    <a:pt x="2734" y="483"/>
                    <a:pt x="2742" y="490"/>
                  </a:cubicBezTo>
                  <a:cubicBezTo>
                    <a:pt x="2742" y="506"/>
                    <a:pt x="2750" y="514"/>
                    <a:pt x="2758" y="530"/>
                  </a:cubicBezTo>
                  <a:cubicBezTo>
                    <a:pt x="2766" y="546"/>
                    <a:pt x="2774" y="562"/>
                    <a:pt x="2774" y="570"/>
                  </a:cubicBezTo>
                  <a:cubicBezTo>
                    <a:pt x="2782" y="585"/>
                    <a:pt x="2782" y="601"/>
                    <a:pt x="2798" y="625"/>
                  </a:cubicBezTo>
                  <a:cubicBezTo>
                    <a:pt x="2821" y="649"/>
                    <a:pt x="2814" y="720"/>
                    <a:pt x="2814" y="759"/>
                  </a:cubicBezTo>
                  <a:cubicBezTo>
                    <a:pt x="2814" y="767"/>
                    <a:pt x="2814" y="767"/>
                    <a:pt x="2814" y="775"/>
                  </a:cubicBezTo>
                  <a:lnTo>
                    <a:pt x="2814" y="783"/>
                  </a:lnTo>
                  <a:cubicBezTo>
                    <a:pt x="2814" y="791"/>
                    <a:pt x="2814" y="791"/>
                    <a:pt x="2821" y="791"/>
                  </a:cubicBezTo>
                  <a:lnTo>
                    <a:pt x="2829" y="783"/>
                  </a:lnTo>
                  <a:lnTo>
                    <a:pt x="2837" y="783"/>
                  </a:lnTo>
                  <a:cubicBezTo>
                    <a:pt x="2853" y="783"/>
                    <a:pt x="2869" y="815"/>
                    <a:pt x="2869" y="815"/>
                  </a:cubicBezTo>
                  <a:lnTo>
                    <a:pt x="2869" y="815"/>
                  </a:lnTo>
                  <a:cubicBezTo>
                    <a:pt x="2869" y="815"/>
                    <a:pt x="2869" y="838"/>
                    <a:pt x="2869" y="854"/>
                  </a:cubicBezTo>
                  <a:cubicBezTo>
                    <a:pt x="2861" y="862"/>
                    <a:pt x="2869" y="862"/>
                    <a:pt x="2877" y="870"/>
                  </a:cubicBezTo>
                  <a:cubicBezTo>
                    <a:pt x="2885" y="870"/>
                    <a:pt x="2893" y="878"/>
                    <a:pt x="2893" y="886"/>
                  </a:cubicBezTo>
                  <a:cubicBezTo>
                    <a:pt x="2885" y="910"/>
                    <a:pt x="2885" y="925"/>
                    <a:pt x="2893" y="933"/>
                  </a:cubicBezTo>
                  <a:cubicBezTo>
                    <a:pt x="2908" y="941"/>
                    <a:pt x="2908" y="973"/>
                    <a:pt x="2893" y="996"/>
                  </a:cubicBezTo>
                  <a:cubicBezTo>
                    <a:pt x="2885" y="1020"/>
                    <a:pt x="2885" y="1020"/>
                    <a:pt x="2901" y="1036"/>
                  </a:cubicBezTo>
                  <a:cubicBezTo>
                    <a:pt x="2908" y="1044"/>
                    <a:pt x="2908" y="1044"/>
                    <a:pt x="2916" y="1052"/>
                  </a:cubicBezTo>
                  <a:cubicBezTo>
                    <a:pt x="2932" y="1076"/>
                    <a:pt x="2916" y="1123"/>
                    <a:pt x="2908" y="1154"/>
                  </a:cubicBezTo>
                  <a:cubicBezTo>
                    <a:pt x="2901" y="1170"/>
                    <a:pt x="2901" y="1186"/>
                    <a:pt x="2901" y="1194"/>
                  </a:cubicBezTo>
                  <a:cubicBezTo>
                    <a:pt x="2901" y="1202"/>
                    <a:pt x="2901" y="1202"/>
                    <a:pt x="2901" y="1202"/>
                  </a:cubicBezTo>
                  <a:lnTo>
                    <a:pt x="2901" y="1202"/>
                  </a:lnTo>
                  <a:cubicBezTo>
                    <a:pt x="2908" y="1202"/>
                    <a:pt x="2908" y="1202"/>
                    <a:pt x="2908" y="1202"/>
                  </a:cubicBezTo>
                  <a:cubicBezTo>
                    <a:pt x="2916" y="1202"/>
                    <a:pt x="2916" y="1202"/>
                    <a:pt x="2924" y="1202"/>
                  </a:cubicBezTo>
                  <a:cubicBezTo>
                    <a:pt x="2932" y="1202"/>
                    <a:pt x="2940" y="1210"/>
                    <a:pt x="2940" y="1226"/>
                  </a:cubicBezTo>
                  <a:cubicBezTo>
                    <a:pt x="2940" y="1242"/>
                    <a:pt x="2940" y="1257"/>
                    <a:pt x="2956" y="1273"/>
                  </a:cubicBezTo>
                  <a:cubicBezTo>
                    <a:pt x="2964" y="1289"/>
                    <a:pt x="2964" y="1289"/>
                    <a:pt x="2964" y="1289"/>
                  </a:cubicBezTo>
                  <a:lnTo>
                    <a:pt x="2964" y="1289"/>
                  </a:lnTo>
                  <a:cubicBezTo>
                    <a:pt x="2956" y="1297"/>
                    <a:pt x="2956" y="1305"/>
                    <a:pt x="2956" y="1313"/>
                  </a:cubicBezTo>
                  <a:cubicBezTo>
                    <a:pt x="2964" y="1336"/>
                    <a:pt x="2980" y="1344"/>
                    <a:pt x="3003" y="1360"/>
                  </a:cubicBezTo>
                  <a:cubicBezTo>
                    <a:pt x="3011" y="1368"/>
                    <a:pt x="3027" y="1376"/>
                    <a:pt x="3035" y="1392"/>
                  </a:cubicBezTo>
                  <a:cubicBezTo>
                    <a:pt x="3059" y="1416"/>
                    <a:pt x="3059" y="1431"/>
                    <a:pt x="3051" y="1447"/>
                  </a:cubicBezTo>
                  <a:cubicBezTo>
                    <a:pt x="3051" y="1455"/>
                    <a:pt x="3051" y="1463"/>
                    <a:pt x="3051" y="1471"/>
                  </a:cubicBezTo>
                  <a:cubicBezTo>
                    <a:pt x="3051" y="1487"/>
                    <a:pt x="3059" y="1494"/>
                    <a:pt x="3074" y="1494"/>
                  </a:cubicBezTo>
                  <a:cubicBezTo>
                    <a:pt x="3082" y="1494"/>
                    <a:pt x="3090" y="1502"/>
                    <a:pt x="3090" y="1502"/>
                  </a:cubicBezTo>
                  <a:cubicBezTo>
                    <a:pt x="3114" y="1526"/>
                    <a:pt x="3114" y="1526"/>
                    <a:pt x="3114" y="1526"/>
                  </a:cubicBezTo>
                  <a:cubicBezTo>
                    <a:pt x="3106" y="1526"/>
                    <a:pt x="3106" y="1526"/>
                    <a:pt x="3106" y="1526"/>
                  </a:cubicBezTo>
                  <a:cubicBezTo>
                    <a:pt x="2987" y="1526"/>
                    <a:pt x="2837" y="1534"/>
                    <a:pt x="2648" y="1534"/>
                  </a:cubicBezTo>
                  <a:close/>
                  <a:moveTo>
                    <a:pt x="696" y="1463"/>
                  </a:moveTo>
                  <a:lnTo>
                    <a:pt x="696" y="1463"/>
                  </a:lnTo>
                  <a:cubicBezTo>
                    <a:pt x="901" y="1479"/>
                    <a:pt x="1929" y="1526"/>
                    <a:pt x="2648" y="1526"/>
                  </a:cubicBezTo>
                  <a:lnTo>
                    <a:pt x="2648" y="1526"/>
                  </a:lnTo>
                  <a:cubicBezTo>
                    <a:pt x="2829" y="1526"/>
                    <a:pt x="2980" y="1526"/>
                    <a:pt x="3090" y="1518"/>
                  </a:cubicBezTo>
                  <a:cubicBezTo>
                    <a:pt x="3090" y="1510"/>
                    <a:pt x="3090" y="1510"/>
                    <a:pt x="3090" y="1510"/>
                  </a:cubicBezTo>
                  <a:cubicBezTo>
                    <a:pt x="3082" y="1502"/>
                    <a:pt x="3074" y="1502"/>
                    <a:pt x="3074" y="1502"/>
                  </a:cubicBezTo>
                  <a:cubicBezTo>
                    <a:pt x="3059" y="1502"/>
                    <a:pt x="3043" y="1494"/>
                    <a:pt x="3043" y="1471"/>
                  </a:cubicBezTo>
                  <a:cubicBezTo>
                    <a:pt x="3043" y="1463"/>
                    <a:pt x="3043" y="1455"/>
                    <a:pt x="3043" y="1447"/>
                  </a:cubicBezTo>
                  <a:cubicBezTo>
                    <a:pt x="3051" y="1431"/>
                    <a:pt x="3051" y="1416"/>
                    <a:pt x="3027" y="1400"/>
                  </a:cubicBezTo>
                  <a:cubicBezTo>
                    <a:pt x="3019" y="1384"/>
                    <a:pt x="3003" y="1376"/>
                    <a:pt x="2995" y="1368"/>
                  </a:cubicBezTo>
                  <a:cubicBezTo>
                    <a:pt x="2972" y="1352"/>
                    <a:pt x="2956" y="1336"/>
                    <a:pt x="2956" y="1313"/>
                  </a:cubicBezTo>
                  <a:cubicBezTo>
                    <a:pt x="2948" y="1297"/>
                    <a:pt x="2948" y="1289"/>
                    <a:pt x="2956" y="1289"/>
                  </a:cubicBezTo>
                  <a:cubicBezTo>
                    <a:pt x="2956" y="1289"/>
                    <a:pt x="2948" y="1281"/>
                    <a:pt x="2948" y="1273"/>
                  </a:cubicBezTo>
                  <a:cubicBezTo>
                    <a:pt x="2940" y="1265"/>
                    <a:pt x="2932" y="1242"/>
                    <a:pt x="2932" y="1226"/>
                  </a:cubicBezTo>
                  <a:cubicBezTo>
                    <a:pt x="2932" y="1218"/>
                    <a:pt x="2932" y="1210"/>
                    <a:pt x="2924" y="1210"/>
                  </a:cubicBezTo>
                  <a:lnTo>
                    <a:pt x="2916" y="1210"/>
                  </a:lnTo>
                  <a:cubicBezTo>
                    <a:pt x="2908" y="1210"/>
                    <a:pt x="2908" y="1210"/>
                    <a:pt x="2901" y="1210"/>
                  </a:cubicBezTo>
                  <a:cubicBezTo>
                    <a:pt x="2901" y="1210"/>
                    <a:pt x="2901" y="1210"/>
                    <a:pt x="2893" y="1210"/>
                  </a:cubicBezTo>
                  <a:cubicBezTo>
                    <a:pt x="2893" y="1202"/>
                    <a:pt x="2893" y="1202"/>
                    <a:pt x="2893" y="1194"/>
                  </a:cubicBezTo>
                  <a:cubicBezTo>
                    <a:pt x="2893" y="1186"/>
                    <a:pt x="2901" y="1170"/>
                    <a:pt x="2901" y="1154"/>
                  </a:cubicBezTo>
                  <a:cubicBezTo>
                    <a:pt x="2908" y="1123"/>
                    <a:pt x="2924" y="1083"/>
                    <a:pt x="2908" y="1060"/>
                  </a:cubicBezTo>
                  <a:cubicBezTo>
                    <a:pt x="2901" y="1052"/>
                    <a:pt x="2901" y="1044"/>
                    <a:pt x="2901" y="1044"/>
                  </a:cubicBezTo>
                  <a:cubicBezTo>
                    <a:pt x="2877" y="1020"/>
                    <a:pt x="2877" y="1020"/>
                    <a:pt x="2893" y="996"/>
                  </a:cubicBezTo>
                  <a:cubicBezTo>
                    <a:pt x="2901" y="973"/>
                    <a:pt x="2901" y="949"/>
                    <a:pt x="2893" y="941"/>
                  </a:cubicBezTo>
                  <a:cubicBezTo>
                    <a:pt x="2877" y="933"/>
                    <a:pt x="2877" y="910"/>
                    <a:pt x="2885" y="886"/>
                  </a:cubicBezTo>
                  <a:cubicBezTo>
                    <a:pt x="2885" y="878"/>
                    <a:pt x="2885" y="878"/>
                    <a:pt x="2877" y="878"/>
                  </a:cubicBezTo>
                  <a:cubicBezTo>
                    <a:pt x="2869" y="870"/>
                    <a:pt x="2853" y="870"/>
                    <a:pt x="2861" y="854"/>
                  </a:cubicBezTo>
                  <a:cubicBezTo>
                    <a:pt x="2861" y="838"/>
                    <a:pt x="2861" y="815"/>
                    <a:pt x="2861" y="815"/>
                  </a:cubicBezTo>
                  <a:cubicBezTo>
                    <a:pt x="2853" y="807"/>
                    <a:pt x="2845" y="791"/>
                    <a:pt x="2837" y="791"/>
                  </a:cubicBezTo>
                  <a:lnTo>
                    <a:pt x="2829" y="791"/>
                  </a:lnTo>
                  <a:cubicBezTo>
                    <a:pt x="2821" y="791"/>
                    <a:pt x="2821" y="791"/>
                    <a:pt x="2821" y="791"/>
                  </a:cubicBezTo>
                  <a:cubicBezTo>
                    <a:pt x="2814" y="791"/>
                    <a:pt x="2814" y="791"/>
                    <a:pt x="2805" y="791"/>
                  </a:cubicBezTo>
                  <a:cubicBezTo>
                    <a:pt x="2805" y="783"/>
                    <a:pt x="2805" y="775"/>
                    <a:pt x="2805" y="775"/>
                  </a:cubicBezTo>
                  <a:cubicBezTo>
                    <a:pt x="2805" y="767"/>
                    <a:pt x="2805" y="759"/>
                    <a:pt x="2805" y="759"/>
                  </a:cubicBezTo>
                  <a:cubicBezTo>
                    <a:pt x="2814" y="720"/>
                    <a:pt x="2814" y="657"/>
                    <a:pt x="2790" y="625"/>
                  </a:cubicBezTo>
                  <a:cubicBezTo>
                    <a:pt x="2774" y="609"/>
                    <a:pt x="2774" y="593"/>
                    <a:pt x="2766" y="570"/>
                  </a:cubicBezTo>
                  <a:cubicBezTo>
                    <a:pt x="2766" y="562"/>
                    <a:pt x="2766" y="546"/>
                    <a:pt x="2750" y="538"/>
                  </a:cubicBezTo>
                  <a:cubicBezTo>
                    <a:pt x="2742" y="514"/>
                    <a:pt x="2734" y="506"/>
                    <a:pt x="2734" y="490"/>
                  </a:cubicBezTo>
                  <a:cubicBezTo>
                    <a:pt x="2727" y="490"/>
                    <a:pt x="2727" y="483"/>
                    <a:pt x="2719" y="467"/>
                  </a:cubicBezTo>
                  <a:cubicBezTo>
                    <a:pt x="2711" y="451"/>
                    <a:pt x="2711" y="435"/>
                    <a:pt x="2711" y="419"/>
                  </a:cubicBezTo>
                  <a:cubicBezTo>
                    <a:pt x="2711" y="412"/>
                    <a:pt x="2711" y="396"/>
                    <a:pt x="2703" y="396"/>
                  </a:cubicBezTo>
                  <a:cubicBezTo>
                    <a:pt x="2703" y="388"/>
                    <a:pt x="2703" y="372"/>
                    <a:pt x="2695" y="364"/>
                  </a:cubicBezTo>
                  <a:lnTo>
                    <a:pt x="2695" y="364"/>
                  </a:lnTo>
                  <a:cubicBezTo>
                    <a:pt x="2687" y="364"/>
                    <a:pt x="2679" y="364"/>
                    <a:pt x="2671" y="364"/>
                  </a:cubicBezTo>
                  <a:cubicBezTo>
                    <a:pt x="2671" y="364"/>
                    <a:pt x="2671" y="364"/>
                    <a:pt x="2663" y="364"/>
                  </a:cubicBezTo>
                  <a:cubicBezTo>
                    <a:pt x="2640" y="364"/>
                    <a:pt x="2624" y="332"/>
                    <a:pt x="2617" y="317"/>
                  </a:cubicBezTo>
                  <a:cubicBezTo>
                    <a:pt x="2617" y="309"/>
                    <a:pt x="2609" y="301"/>
                    <a:pt x="2609" y="301"/>
                  </a:cubicBezTo>
                  <a:cubicBezTo>
                    <a:pt x="2601" y="301"/>
                    <a:pt x="2569" y="277"/>
                    <a:pt x="2554" y="253"/>
                  </a:cubicBezTo>
                  <a:cubicBezTo>
                    <a:pt x="2538" y="230"/>
                    <a:pt x="2475" y="214"/>
                    <a:pt x="2443" y="214"/>
                  </a:cubicBezTo>
                  <a:cubicBezTo>
                    <a:pt x="2419" y="214"/>
                    <a:pt x="2419" y="206"/>
                    <a:pt x="2411" y="190"/>
                  </a:cubicBezTo>
                  <a:cubicBezTo>
                    <a:pt x="2403" y="190"/>
                    <a:pt x="2403" y="182"/>
                    <a:pt x="2395" y="174"/>
                  </a:cubicBezTo>
                  <a:cubicBezTo>
                    <a:pt x="2395" y="174"/>
                    <a:pt x="2380" y="166"/>
                    <a:pt x="2332" y="166"/>
                  </a:cubicBezTo>
                  <a:cubicBezTo>
                    <a:pt x="2316" y="166"/>
                    <a:pt x="2293" y="166"/>
                    <a:pt x="2277" y="166"/>
                  </a:cubicBezTo>
                  <a:cubicBezTo>
                    <a:pt x="2253" y="166"/>
                    <a:pt x="2229" y="166"/>
                    <a:pt x="2222" y="166"/>
                  </a:cubicBezTo>
                  <a:cubicBezTo>
                    <a:pt x="2206" y="166"/>
                    <a:pt x="2198" y="174"/>
                    <a:pt x="2190" y="190"/>
                  </a:cubicBezTo>
                  <a:lnTo>
                    <a:pt x="2182" y="198"/>
                  </a:lnTo>
                  <a:cubicBezTo>
                    <a:pt x="2166" y="222"/>
                    <a:pt x="2166" y="230"/>
                    <a:pt x="2158" y="230"/>
                  </a:cubicBezTo>
                  <a:cubicBezTo>
                    <a:pt x="2151" y="230"/>
                    <a:pt x="2151" y="222"/>
                    <a:pt x="2151" y="222"/>
                  </a:cubicBezTo>
                  <a:cubicBezTo>
                    <a:pt x="2151" y="222"/>
                    <a:pt x="2143" y="222"/>
                    <a:pt x="2143" y="214"/>
                  </a:cubicBezTo>
                  <a:cubicBezTo>
                    <a:pt x="2135" y="206"/>
                    <a:pt x="2119" y="190"/>
                    <a:pt x="2087" y="190"/>
                  </a:cubicBezTo>
                  <a:cubicBezTo>
                    <a:pt x="2056" y="182"/>
                    <a:pt x="2048" y="174"/>
                    <a:pt x="2048" y="159"/>
                  </a:cubicBezTo>
                  <a:cubicBezTo>
                    <a:pt x="2040" y="151"/>
                    <a:pt x="2040" y="151"/>
                    <a:pt x="2040" y="151"/>
                  </a:cubicBezTo>
                  <a:cubicBezTo>
                    <a:pt x="2032" y="135"/>
                    <a:pt x="1992" y="111"/>
                    <a:pt x="1984" y="103"/>
                  </a:cubicBezTo>
                  <a:cubicBezTo>
                    <a:pt x="1961" y="103"/>
                    <a:pt x="1921" y="103"/>
                    <a:pt x="1874" y="103"/>
                  </a:cubicBezTo>
                  <a:cubicBezTo>
                    <a:pt x="1399" y="103"/>
                    <a:pt x="300" y="24"/>
                    <a:pt x="71" y="8"/>
                  </a:cubicBezTo>
                  <a:cubicBezTo>
                    <a:pt x="8" y="965"/>
                    <a:pt x="8" y="965"/>
                    <a:pt x="8" y="965"/>
                  </a:cubicBezTo>
                  <a:cubicBezTo>
                    <a:pt x="222" y="981"/>
                    <a:pt x="388" y="989"/>
                    <a:pt x="498" y="989"/>
                  </a:cubicBezTo>
                  <a:cubicBezTo>
                    <a:pt x="553" y="989"/>
                    <a:pt x="601" y="989"/>
                    <a:pt x="633" y="981"/>
                  </a:cubicBezTo>
                  <a:cubicBezTo>
                    <a:pt x="633" y="981"/>
                    <a:pt x="640" y="981"/>
                    <a:pt x="648" y="981"/>
                  </a:cubicBezTo>
                  <a:cubicBezTo>
                    <a:pt x="672" y="981"/>
                    <a:pt x="704" y="989"/>
                    <a:pt x="712" y="1036"/>
                  </a:cubicBezTo>
                  <a:cubicBezTo>
                    <a:pt x="712" y="1052"/>
                    <a:pt x="704" y="1194"/>
                    <a:pt x="696" y="1463"/>
                  </a:cubicBezTo>
                  <a:close/>
                </a:path>
              </a:pathLst>
            </a:custGeom>
            <a:solidFill>
              <a:schemeClr val="accent6"/>
            </a:solidFill>
            <a:ln>
              <a:solidFill>
                <a:schemeClr val="bg2"/>
              </a:solidFill>
            </a:ln>
            <a:effectLst/>
          </p:spPr>
          <p:txBody>
            <a:bodyPr wrap="none" anchor="ctr"/>
            <a:lstStyle/>
            <a:p>
              <a:endParaRPr lang="en-US"/>
            </a:p>
          </p:txBody>
        </p:sp>
        <p:sp>
          <p:nvSpPr>
            <p:cNvPr id="75" name="Freeform 352"/>
            <p:cNvSpPr>
              <a:spLocks noChangeArrowheads="1"/>
            </p:cNvSpPr>
            <p:nvPr/>
          </p:nvSpPr>
          <p:spPr bwMode="auto">
            <a:xfrm>
              <a:off x="11195531" y="5894674"/>
              <a:ext cx="1454204" cy="776968"/>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6"/>
            </a:solidFill>
            <a:ln>
              <a:solidFill>
                <a:schemeClr val="bg2"/>
              </a:solidFill>
            </a:ln>
            <a:effectLst/>
          </p:spPr>
          <p:txBody>
            <a:bodyPr wrap="none" anchor="ctr"/>
            <a:lstStyle/>
            <a:p>
              <a:endParaRPr lang="en-US"/>
            </a:p>
          </p:txBody>
        </p:sp>
        <p:sp>
          <p:nvSpPr>
            <p:cNvPr id="76" name="Freeform 353"/>
            <p:cNvSpPr>
              <a:spLocks noChangeArrowheads="1"/>
            </p:cNvSpPr>
            <p:nvPr/>
          </p:nvSpPr>
          <p:spPr bwMode="auto">
            <a:xfrm>
              <a:off x="11195531" y="5890036"/>
              <a:ext cx="1454204" cy="781607"/>
            </a:xfrm>
            <a:custGeom>
              <a:avLst/>
              <a:gdLst>
                <a:gd name="T0" fmla="*/ 2181 w 2767"/>
                <a:gd name="T1" fmla="*/ 1485 h 1486"/>
                <a:gd name="T2" fmla="*/ 0 w 2767"/>
                <a:gd name="T3" fmla="*/ 1430 h 1486"/>
                <a:gd name="T4" fmla="*/ 0 w 2767"/>
                <a:gd name="T5" fmla="*/ 1422 h 1486"/>
                <a:gd name="T6" fmla="*/ 79 w 2767"/>
                <a:gd name="T7" fmla="*/ 0 h 1486"/>
                <a:gd name="T8" fmla="*/ 2039 w 2767"/>
                <a:gd name="T9" fmla="*/ 63 h 1486"/>
                <a:gd name="T10" fmla="*/ 2497 w 2767"/>
                <a:gd name="T11" fmla="*/ 55 h 1486"/>
                <a:gd name="T12" fmla="*/ 2576 w 2767"/>
                <a:gd name="T13" fmla="*/ 126 h 1486"/>
                <a:gd name="T14" fmla="*/ 2600 w 2767"/>
                <a:gd name="T15" fmla="*/ 87 h 1486"/>
                <a:gd name="T16" fmla="*/ 2639 w 2767"/>
                <a:gd name="T17" fmla="*/ 134 h 1486"/>
                <a:gd name="T18" fmla="*/ 2663 w 2767"/>
                <a:gd name="T19" fmla="*/ 182 h 1486"/>
                <a:gd name="T20" fmla="*/ 2631 w 2767"/>
                <a:gd name="T21" fmla="*/ 197 h 1486"/>
                <a:gd name="T22" fmla="*/ 2568 w 2767"/>
                <a:gd name="T23" fmla="*/ 253 h 1486"/>
                <a:gd name="T24" fmla="*/ 2584 w 2767"/>
                <a:gd name="T25" fmla="*/ 284 h 1486"/>
                <a:gd name="T26" fmla="*/ 2631 w 2767"/>
                <a:gd name="T27" fmla="*/ 308 h 1486"/>
                <a:gd name="T28" fmla="*/ 2687 w 2767"/>
                <a:gd name="T29" fmla="*/ 403 h 1486"/>
                <a:gd name="T30" fmla="*/ 2726 w 2767"/>
                <a:gd name="T31" fmla="*/ 435 h 1486"/>
                <a:gd name="T32" fmla="*/ 2766 w 2767"/>
                <a:gd name="T33" fmla="*/ 1477 h 1486"/>
                <a:gd name="T34" fmla="*/ 2758 w 2767"/>
                <a:gd name="T35" fmla="*/ 1477 h 1486"/>
                <a:gd name="T36" fmla="*/ 8 w 2767"/>
                <a:gd name="T37" fmla="*/ 1422 h 1486"/>
                <a:gd name="T38" fmla="*/ 2181 w 2767"/>
                <a:gd name="T39" fmla="*/ 1477 h 1486"/>
                <a:gd name="T40" fmla="*/ 2758 w 2767"/>
                <a:gd name="T41" fmla="*/ 1469 h 1486"/>
                <a:gd name="T42" fmla="*/ 2726 w 2767"/>
                <a:gd name="T43" fmla="*/ 443 h 1486"/>
                <a:gd name="T44" fmla="*/ 2687 w 2767"/>
                <a:gd name="T45" fmla="*/ 411 h 1486"/>
                <a:gd name="T46" fmla="*/ 2631 w 2767"/>
                <a:gd name="T47" fmla="*/ 316 h 1486"/>
                <a:gd name="T48" fmla="*/ 2584 w 2767"/>
                <a:gd name="T49" fmla="*/ 292 h 1486"/>
                <a:gd name="T50" fmla="*/ 2560 w 2767"/>
                <a:gd name="T51" fmla="*/ 245 h 1486"/>
                <a:gd name="T52" fmla="*/ 2631 w 2767"/>
                <a:gd name="T53" fmla="*/ 190 h 1486"/>
                <a:gd name="T54" fmla="*/ 2663 w 2767"/>
                <a:gd name="T55" fmla="*/ 174 h 1486"/>
                <a:gd name="T56" fmla="*/ 2639 w 2767"/>
                <a:gd name="T57" fmla="*/ 134 h 1486"/>
                <a:gd name="T58" fmla="*/ 2600 w 2767"/>
                <a:gd name="T59" fmla="*/ 95 h 1486"/>
                <a:gd name="T60" fmla="*/ 2576 w 2767"/>
                <a:gd name="T61" fmla="*/ 134 h 1486"/>
                <a:gd name="T62" fmla="*/ 2489 w 2767"/>
                <a:gd name="T63" fmla="*/ 63 h 1486"/>
                <a:gd name="T64" fmla="*/ 87 w 2767"/>
                <a:gd name="T65" fmla="*/ 8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7" h="1486">
                  <a:moveTo>
                    <a:pt x="2181" y="1485"/>
                  </a:moveTo>
                  <a:lnTo>
                    <a:pt x="2181" y="1485"/>
                  </a:lnTo>
                  <a:lnTo>
                    <a:pt x="2181" y="1485"/>
                  </a:lnTo>
                  <a:cubicBezTo>
                    <a:pt x="1447" y="1485"/>
                    <a:pt x="711" y="1461"/>
                    <a:pt x="0" y="1430"/>
                  </a:cubicBezTo>
                  <a:lnTo>
                    <a:pt x="0" y="1430"/>
                  </a:lnTo>
                  <a:cubicBezTo>
                    <a:pt x="0" y="1422"/>
                    <a:pt x="0" y="1422"/>
                    <a:pt x="0" y="1422"/>
                  </a:cubicBezTo>
                  <a:cubicBezTo>
                    <a:pt x="24" y="1003"/>
                    <a:pt x="55" y="411"/>
                    <a:pt x="79" y="8"/>
                  </a:cubicBezTo>
                  <a:cubicBezTo>
                    <a:pt x="79" y="0"/>
                    <a:pt x="79" y="0"/>
                    <a:pt x="79" y="0"/>
                  </a:cubicBezTo>
                  <a:lnTo>
                    <a:pt x="79" y="0"/>
                  </a:lnTo>
                  <a:cubicBezTo>
                    <a:pt x="277" y="16"/>
                    <a:pt x="1312" y="63"/>
                    <a:pt x="2039" y="63"/>
                  </a:cubicBezTo>
                  <a:cubicBezTo>
                    <a:pt x="2228" y="63"/>
                    <a:pt x="2378" y="63"/>
                    <a:pt x="2497" y="55"/>
                  </a:cubicBezTo>
                  <a:lnTo>
                    <a:pt x="2497" y="55"/>
                  </a:lnTo>
                  <a:cubicBezTo>
                    <a:pt x="2568" y="126"/>
                    <a:pt x="2568" y="126"/>
                    <a:pt x="2568" y="126"/>
                  </a:cubicBezTo>
                  <a:lnTo>
                    <a:pt x="2576" y="126"/>
                  </a:lnTo>
                  <a:cubicBezTo>
                    <a:pt x="2576" y="126"/>
                    <a:pt x="2576" y="111"/>
                    <a:pt x="2576" y="103"/>
                  </a:cubicBezTo>
                  <a:cubicBezTo>
                    <a:pt x="2576" y="95"/>
                    <a:pt x="2584" y="87"/>
                    <a:pt x="2600" y="87"/>
                  </a:cubicBezTo>
                  <a:cubicBezTo>
                    <a:pt x="2608" y="87"/>
                    <a:pt x="2624" y="95"/>
                    <a:pt x="2624" y="111"/>
                  </a:cubicBezTo>
                  <a:cubicBezTo>
                    <a:pt x="2624" y="119"/>
                    <a:pt x="2631" y="126"/>
                    <a:pt x="2639" y="134"/>
                  </a:cubicBezTo>
                  <a:cubicBezTo>
                    <a:pt x="2647" y="142"/>
                    <a:pt x="2655" y="142"/>
                    <a:pt x="2663" y="158"/>
                  </a:cubicBezTo>
                  <a:cubicBezTo>
                    <a:pt x="2671" y="166"/>
                    <a:pt x="2671" y="174"/>
                    <a:pt x="2663" y="182"/>
                  </a:cubicBezTo>
                  <a:cubicBezTo>
                    <a:pt x="2663" y="190"/>
                    <a:pt x="2655" y="190"/>
                    <a:pt x="2639" y="190"/>
                  </a:cubicBezTo>
                  <a:cubicBezTo>
                    <a:pt x="2639" y="190"/>
                    <a:pt x="2639" y="190"/>
                    <a:pt x="2631" y="197"/>
                  </a:cubicBezTo>
                  <a:cubicBezTo>
                    <a:pt x="2616" y="197"/>
                    <a:pt x="2592" y="221"/>
                    <a:pt x="2568" y="245"/>
                  </a:cubicBezTo>
                  <a:cubicBezTo>
                    <a:pt x="2568" y="253"/>
                    <a:pt x="2568" y="253"/>
                    <a:pt x="2568" y="253"/>
                  </a:cubicBezTo>
                  <a:cubicBezTo>
                    <a:pt x="2560" y="261"/>
                    <a:pt x="2560" y="261"/>
                    <a:pt x="2560" y="269"/>
                  </a:cubicBezTo>
                  <a:cubicBezTo>
                    <a:pt x="2560" y="277"/>
                    <a:pt x="2576" y="277"/>
                    <a:pt x="2584" y="284"/>
                  </a:cubicBezTo>
                  <a:cubicBezTo>
                    <a:pt x="2600" y="292"/>
                    <a:pt x="2616" y="300"/>
                    <a:pt x="2624" y="308"/>
                  </a:cubicBezTo>
                  <a:cubicBezTo>
                    <a:pt x="2631" y="308"/>
                    <a:pt x="2631" y="308"/>
                    <a:pt x="2631" y="308"/>
                  </a:cubicBezTo>
                  <a:cubicBezTo>
                    <a:pt x="2663" y="332"/>
                    <a:pt x="2663" y="332"/>
                    <a:pt x="2663" y="364"/>
                  </a:cubicBezTo>
                  <a:cubicBezTo>
                    <a:pt x="2655" y="379"/>
                    <a:pt x="2671" y="395"/>
                    <a:pt x="2687" y="403"/>
                  </a:cubicBezTo>
                  <a:cubicBezTo>
                    <a:pt x="2695" y="411"/>
                    <a:pt x="2703" y="419"/>
                    <a:pt x="2711" y="427"/>
                  </a:cubicBezTo>
                  <a:cubicBezTo>
                    <a:pt x="2711" y="427"/>
                    <a:pt x="2718" y="435"/>
                    <a:pt x="2726" y="435"/>
                  </a:cubicBezTo>
                  <a:cubicBezTo>
                    <a:pt x="2750" y="443"/>
                    <a:pt x="2766" y="450"/>
                    <a:pt x="2758" y="537"/>
                  </a:cubicBezTo>
                  <a:cubicBezTo>
                    <a:pt x="2750" y="664"/>
                    <a:pt x="2766" y="1469"/>
                    <a:pt x="2766" y="1477"/>
                  </a:cubicBezTo>
                  <a:lnTo>
                    <a:pt x="2766" y="1477"/>
                  </a:lnTo>
                  <a:cubicBezTo>
                    <a:pt x="2758" y="1477"/>
                    <a:pt x="2758" y="1477"/>
                    <a:pt x="2758" y="1477"/>
                  </a:cubicBezTo>
                  <a:cubicBezTo>
                    <a:pt x="2568" y="1477"/>
                    <a:pt x="2378" y="1485"/>
                    <a:pt x="2181" y="1485"/>
                  </a:cubicBezTo>
                  <a:close/>
                  <a:moveTo>
                    <a:pt x="8" y="1422"/>
                  </a:moveTo>
                  <a:lnTo>
                    <a:pt x="8" y="1422"/>
                  </a:lnTo>
                  <a:cubicBezTo>
                    <a:pt x="711" y="1453"/>
                    <a:pt x="1447" y="1477"/>
                    <a:pt x="2181" y="1477"/>
                  </a:cubicBezTo>
                  <a:lnTo>
                    <a:pt x="2181" y="1477"/>
                  </a:lnTo>
                  <a:cubicBezTo>
                    <a:pt x="2371" y="1477"/>
                    <a:pt x="2568" y="1477"/>
                    <a:pt x="2758" y="1469"/>
                  </a:cubicBezTo>
                  <a:cubicBezTo>
                    <a:pt x="2758" y="1414"/>
                    <a:pt x="2750" y="664"/>
                    <a:pt x="2758" y="537"/>
                  </a:cubicBezTo>
                  <a:cubicBezTo>
                    <a:pt x="2758" y="450"/>
                    <a:pt x="2742" y="443"/>
                    <a:pt x="2726" y="443"/>
                  </a:cubicBezTo>
                  <a:cubicBezTo>
                    <a:pt x="2718" y="435"/>
                    <a:pt x="2711" y="435"/>
                    <a:pt x="2703" y="427"/>
                  </a:cubicBezTo>
                  <a:cubicBezTo>
                    <a:pt x="2695" y="427"/>
                    <a:pt x="2695" y="419"/>
                    <a:pt x="2687" y="411"/>
                  </a:cubicBezTo>
                  <a:cubicBezTo>
                    <a:pt x="2671" y="395"/>
                    <a:pt x="2647" y="387"/>
                    <a:pt x="2655" y="364"/>
                  </a:cubicBezTo>
                  <a:cubicBezTo>
                    <a:pt x="2655" y="332"/>
                    <a:pt x="2655" y="332"/>
                    <a:pt x="2631" y="316"/>
                  </a:cubicBezTo>
                  <a:cubicBezTo>
                    <a:pt x="2624" y="308"/>
                    <a:pt x="2624" y="308"/>
                    <a:pt x="2624" y="308"/>
                  </a:cubicBezTo>
                  <a:cubicBezTo>
                    <a:pt x="2608" y="300"/>
                    <a:pt x="2592" y="300"/>
                    <a:pt x="2584" y="292"/>
                  </a:cubicBezTo>
                  <a:cubicBezTo>
                    <a:pt x="2568" y="284"/>
                    <a:pt x="2552" y="277"/>
                    <a:pt x="2552" y="269"/>
                  </a:cubicBezTo>
                  <a:cubicBezTo>
                    <a:pt x="2552" y="261"/>
                    <a:pt x="2552" y="253"/>
                    <a:pt x="2560" y="245"/>
                  </a:cubicBezTo>
                  <a:lnTo>
                    <a:pt x="2560" y="245"/>
                  </a:lnTo>
                  <a:cubicBezTo>
                    <a:pt x="2592" y="213"/>
                    <a:pt x="2608" y="190"/>
                    <a:pt x="2631" y="190"/>
                  </a:cubicBezTo>
                  <a:lnTo>
                    <a:pt x="2639" y="182"/>
                  </a:lnTo>
                  <a:cubicBezTo>
                    <a:pt x="2647" y="182"/>
                    <a:pt x="2655" y="182"/>
                    <a:pt x="2663" y="174"/>
                  </a:cubicBezTo>
                  <a:cubicBezTo>
                    <a:pt x="2663" y="174"/>
                    <a:pt x="2663" y="166"/>
                    <a:pt x="2655" y="158"/>
                  </a:cubicBezTo>
                  <a:cubicBezTo>
                    <a:pt x="2647" y="150"/>
                    <a:pt x="2639" y="142"/>
                    <a:pt x="2639" y="134"/>
                  </a:cubicBezTo>
                  <a:cubicBezTo>
                    <a:pt x="2624" y="126"/>
                    <a:pt x="2616" y="126"/>
                    <a:pt x="2616" y="111"/>
                  </a:cubicBezTo>
                  <a:cubicBezTo>
                    <a:pt x="2616" y="95"/>
                    <a:pt x="2608" y="95"/>
                    <a:pt x="2600" y="95"/>
                  </a:cubicBezTo>
                  <a:cubicBezTo>
                    <a:pt x="2592" y="95"/>
                    <a:pt x="2584" y="95"/>
                    <a:pt x="2584" y="103"/>
                  </a:cubicBezTo>
                  <a:cubicBezTo>
                    <a:pt x="2584" y="119"/>
                    <a:pt x="2584" y="134"/>
                    <a:pt x="2576" y="134"/>
                  </a:cubicBezTo>
                  <a:cubicBezTo>
                    <a:pt x="2568" y="134"/>
                    <a:pt x="2568" y="134"/>
                    <a:pt x="2560" y="126"/>
                  </a:cubicBezTo>
                  <a:cubicBezTo>
                    <a:pt x="2489" y="63"/>
                    <a:pt x="2489" y="63"/>
                    <a:pt x="2489" y="63"/>
                  </a:cubicBezTo>
                  <a:cubicBezTo>
                    <a:pt x="2378" y="63"/>
                    <a:pt x="2220" y="71"/>
                    <a:pt x="2039" y="71"/>
                  </a:cubicBezTo>
                  <a:cubicBezTo>
                    <a:pt x="1320" y="71"/>
                    <a:pt x="292" y="24"/>
                    <a:pt x="87" y="8"/>
                  </a:cubicBezTo>
                  <a:cubicBezTo>
                    <a:pt x="63" y="411"/>
                    <a:pt x="31" y="995"/>
                    <a:pt x="8" y="1422"/>
                  </a:cubicBezTo>
                  <a:close/>
                </a:path>
              </a:pathLst>
            </a:custGeom>
            <a:solidFill>
              <a:schemeClr val="accent6"/>
            </a:solidFill>
            <a:ln>
              <a:solidFill>
                <a:schemeClr val="bg2"/>
              </a:solidFill>
            </a:ln>
            <a:effectLst/>
          </p:spPr>
          <p:txBody>
            <a:bodyPr wrap="none" anchor="ctr"/>
            <a:lstStyle/>
            <a:p>
              <a:endParaRPr lang="en-US"/>
            </a:p>
          </p:txBody>
        </p:sp>
        <p:sp>
          <p:nvSpPr>
            <p:cNvPr id="77" name="Freeform 384"/>
            <p:cNvSpPr>
              <a:spLocks noChangeArrowheads="1"/>
            </p:cNvSpPr>
            <p:nvPr/>
          </p:nvSpPr>
          <p:spPr bwMode="auto">
            <a:xfrm>
              <a:off x="14166561" y="7963495"/>
              <a:ext cx="1809058" cy="1393904"/>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6"/>
            </a:solidFill>
            <a:ln>
              <a:solidFill>
                <a:schemeClr val="bg2"/>
              </a:solidFill>
            </a:ln>
            <a:effectLst/>
          </p:spPr>
          <p:txBody>
            <a:bodyPr wrap="none" anchor="ctr"/>
            <a:lstStyle/>
            <a:p>
              <a:endParaRPr lang="en-US"/>
            </a:p>
          </p:txBody>
        </p:sp>
        <p:sp>
          <p:nvSpPr>
            <p:cNvPr id="78" name="Freeform 385"/>
            <p:cNvSpPr>
              <a:spLocks noChangeArrowheads="1"/>
            </p:cNvSpPr>
            <p:nvPr/>
          </p:nvSpPr>
          <p:spPr bwMode="auto">
            <a:xfrm>
              <a:off x="14175838" y="7963495"/>
              <a:ext cx="1799781" cy="1389265"/>
            </a:xfrm>
            <a:custGeom>
              <a:avLst/>
              <a:gdLst>
                <a:gd name="T0" fmla="*/ 3249 w 3424"/>
                <a:gd name="T1" fmla="*/ 2529 h 2641"/>
                <a:gd name="T2" fmla="*/ 3004 w 3424"/>
                <a:gd name="T3" fmla="*/ 2537 h 2641"/>
                <a:gd name="T4" fmla="*/ 3107 w 3424"/>
                <a:gd name="T5" fmla="*/ 2474 h 2641"/>
                <a:gd name="T6" fmla="*/ 2704 w 3424"/>
                <a:gd name="T7" fmla="*/ 2189 h 2641"/>
                <a:gd name="T8" fmla="*/ 2538 w 3424"/>
                <a:gd name="T9" fmla="*/ 1841 h 2641"/>
                <a:gd name="T10" fmla="*/ 2467 w 3424"/>
                <a:gd name="T11" fmla="*/ 1881 h 2641"/>
                <a:gd name="T12" fmla="*/ 2222 w 3424"/>
                <a:gd name="T13" fmla="*/ 1565 h 2641"/>
                <a:gd name="T14" fmla="*/ 2214 w 3424"/>
                <a:gd name="T15" fmla="*/ 1343 h 2641"/>
                <a:gd name="T16" fmla="*/ 2119 w 3424"/>
                <a:gd name="T17" fmla="*/ 1336 h 2641"/>
                <a:gd name="T18" fmla="*/ 1992 w 3424"/>
                <a:gd name="T19" fmla="*/ 822 h 2641"/>
                <a:gd name="T20" fmla="*/ 1455 w 3424"/>
                <a:gd name="T21" fmla="*/ 466 h 2641"/>
                <a:gd name="T22" fmla="*/ 1289 w 3424"/>
                <a:gd name="T23" fmla="*/ 593 h 2641"/>
                <a:gd name="T24" fmla="*/ 1218 w 3424"/>
                <a:gd name="T25" fmla="*/ 648 h 2641"/>
                <a:gd name="T26" fmla="*/ 838 w 3424"/>
                <a:gd name="T27" fmla="*/ 545 h 2641"/>
                <a:gd name="T28" fmla="*/ 846 w 3424"/>
                <a:gd name="T29" fmla="*/ 442 h 2641"/>
                <a:gd name="T30" fmla="*/ 546 w 3424"/>
                <a:gd name="T31" fmla="*/ 450 h 2641"/>
                <a:gd name="T32" fmla="*/ 609 w 3424"/>
                <a:gd name="T33" fmla="*/ 403 h 2641"/>
                <a:gd name="T34" fmla="*/ 206 w 3424"/>
                <a:gd name="T35" fmla="*/ 513 h 2641"/>
                <a:gd name="T36" fmla="*/ 253 w 3424"/>
                <a:gd name="T37" fmla="*/ 411 h 2641"/>
                <a:gd name="T38" fmla="*/ 87 w 3424"/>
                <a:gd name="T39" fmla="*/ 521 h 2641"/>
                <a:gd name="T40" fmla="*/ 0 w 3424"/>
                <a:gd name="T41" fmla="*/ 237 h 2641"/>
                <a:gd name="T42" fmla="*/ 2222 w 3424"/>
                <a:gd name="T43" fmla="*/ 221 h 2641"/>
                <a:gd name="T44" fmla="*/ 2427 w 3424"/>
                <a:gd name="T45" fmla="*/ 23 h 2641"/>
                <a:gd name="T46" fmla="*/ 2546 w 3424"/>
                <a:gd name="T47" fmla="*/ 173 h 2641"/>
                <a:gd name="T48" fmla="*/ 3012 w 3424"/>
                <a:gd name="T49" fmla="*/ 996 h 2641"/>
                <a:gd name="T50" fmla="*/ 2949 w 3424"/>
                <a:gd name="T51" fmla="*/ 980 h 2641"/>
                <a:gd name="T52" fmla="*/ 3289 w 3424"/>
                <a:gd name="T53" fmla="*/ 1549 h 2641"/>
                <a:gd name="T54" fmla="*/ 3376 w 3424"/>
                <a:gd name="T55" fmla="*/ 2427 h 2641"/>
                <a:gd name="T56" fmla="*/ 3289 w 3424"/>
                <a:gd name="T57" fmla="*/ 2474 h 2641"/>
                <a:gd name="T58" fmla="*/ 3392 w 3424"/>
                <a:gd name="T59" fmla="*/ 2427 h 2641"/>
                <a:gd name="T60" fmla="*/ 3407 w 3424"/>
                <a:gd name="T61" fmla="*/ 1905 h 2641"/>
                <a:gd name="T62" fmla="*/ 2981 w 3424"/>
                <a:gd name="T63" fmla="*/ 1067 h 2641"/>
                <a:gd name="T64" fmla="*/ 2965 w 3424"/>
                <a:gd name="T65" fmla="*/ 940 h 2641"/>
                <a:gd name="T66" fmla="*/ 2925 w 3424"/>
                <a:gd name="T67" fmla="*/ 846 h 2641"/>
                <a:gd name="T68" fmla="*/ 2483 w 3424"/>
                <a:gd name="T69" fmla="*/ 15 h 2641"/>
                <a:gd name="T70" fmla="*/ 2230 w 3424"/>
                <a:gd name="T71" fmla="*/ 229 h 2641"/>
                <a:gd name="T72" fmla="*/ 79 w 3424"/>
                <a:gd name="T73" fmla="*/ 324 h 2641"/>
                <a:gd name="T74" fmla="*/ 190 w 3424"/>
                <a:gd name="T75" fmla="*/ 434 h 2641"/>
                <a:gd name="T76" fmla="*/ 253 w 3424"/>
                <a:gd name="T77" fmla="*/ 474 h 2641"/>
                <a:gd name="T78" fmla="*/ 498 w 3424"/>
                <a:gd name="T79" fmla="*/ 387 h 2641"/>
                <a:gd name="T80" fmla="*/ 474 w 3424"/>
                <a:gd name="T81" fmla="*/ 434 h 2641"/>
                <a:gd name="T82" fmla="*/ 791 w 3424"/>
                <a:gd name="T83" fmla="*/ 442 h 2641"/>
                <a:gd name="T84" fmla="*/ 838 w 3424"/>
                <a:gd name="T85" fmla="*/ 537 h 2641"/>
                <a:gd name="T86" fmla="*/ 1107 w 3424"/>
                <a:gd name="T87" fmla="*/ 687 h 2641"/>
                <a:gd name="T88" fmla="*/ 1265 w 3424"/>
                <a:gd name="T89" fmla="*/ 600 h 2641"/>
                <a:gd name="T90" fmla="*/ 1376 w 3424"/>
                <a:gd name="T91" fmla="*/ 498 h 2641"/>
                <a:gd name="T92" fmla="*/ 1921 w 3424"/>
                <a:gd name="T93" fmla="*/ 774 h 2641"/>
                <a:gd name="T94" fmla="*/ 2150 w 3424"/>
                <a:gd name="T95" fmla="*/ 1241 h 2641"/>
                <a:gd name="T96" fmla="*/ 2214 w 3424"/>
                <a:gd name="T97" fmla="*/ 1423 h 2641"/>
                <a:gd name="T98" fmla="*/ 2261 w 3424"/>
                <a:gd name="T99" fmla="*/ 1533 h 2641"/>
                <a:gd name="T100" fmla="*/ 2435 w 3424"/>
                <a:gd name="T101" fmla="*/ 1865 h 2641"/>
                <a:gd name="T102" fmla="*/ 2546 w 3424"/>
                <a:gd name="T103" fmla="*/ 1849 h 2641"/>
                <a:gd name="T104" fmla="*/ 2712 w 3424"/>
                <a:gd name="T105" fmla="*/ 2189 h 2641"/>
                <a:gd name="T106" fmla="*/ 3107 w 3424"/>
                <a:gd name="T107" fmla="*/ 2466 h 2641"/>
                <a:gd name="T108" fmla="*/ 3044 w 3424"/>
                <a:gd name="T109" fmla="*/ 2553 h 2641"/>
                <a:gd name="T110" fmla="*/ 3265 w 3424"/>
                <a:gd name="T111" fmla="*/ 1944 h 2641"/>
                <a:gd name="T112" fmla="*/ 3115 w 3424"/>
                <a:gd name="T113" fmla="*/ 1810 h 2641"/>
                <a:gd name="T114" fmla="*/ 3226 w 3424"/>
                <a:gd name="T115" fmla="*/ 1691 h 2641"/>
                <a:gd name="T116" fmla="*/ 3178 w 3424"/>
                <a:gd name="T117" fmla="*/ 188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4" h="2641">
                  <a:moveTo>
                    <a:pt x="3281" y="2640"/>
                  </a:moveTo>
                  <a:lnTo>
                    <a:pt x="3281" y="2640"/>
                  </a:lnTo>
                  <a:cubicBezTo>
                    <a:pt x="3273" y="2640"/>
                    <a:pt x="3273" y="2640"/>
                    <a:pt x="3273" y="2640"/>
                  </a:cubicBezTo>
                  <a:cubicBezTo>
                    <a:pt x="3273" y="2640"/>
                    <a:pt x="3265" y="2632"/>
                    <a:pt x="3297" y="2593"/>
                  </a:cubicBezTo>
                  <a:cubicBezTo>
                    <a:pt x="3313" y="2569"/>
                    <a:pt x="3336" y="2529"/>
                    <a:pt x="3344" y="2506"/>
                  </a:cubicBezTo>
                  <a:cubicBezTo>
                    <a:pt x="3344" y="2498"/>
                    <a:pt x="3344" y="2498"/>
                    <a:pt x="3344" y="2498"/>
                  </a:cubicBezTo>
                  <a:cubicBezTo>
                    <a:pt x="3336" y="2490"/>
                    <a:pt x="3328" y="2490"/>
                    <a:pt x="3320" y="2490"/>
                  </a:cubicBezTo>
                  <a:cubicBezTo>
                    <a:pt x="3313" y="2482"/>
                    <a:pt x="3305" y="2482"/>
                    <a:pt x="3297" y="2482"/>
                  </a:cubicBezTo>
                  <a:lnTo>
                    <a:pt x="3289" y="2482"/>
                  </a:lnTo>
                  <a:cubicBezTo>
                    <a:pt x="3265" y="2482"/>
                    <a:pt x="3257" y="2513"/>
                    <a:pt x="3249" y="2529"/>
                  </a:cubicBezTo>
                  <a:cubicBezTo>
                    <a:pt x="3241" y="2545"/>
                    <a:pt x="3234" y="2553"/>
                    <a:pt x="3218" y="2553"/>
                  </a:cubicBezTo>
                  <a:cubicBezTo>
                    <a:pt x="3210" y="2553"/>
                    <a:pt x="3202" y="2545"/>
                    <a:pt x="3178" y="2545"/>
                  </a:cubicBezTo>
                  <a:lnTo>
                    <a:pt x="3178" y="2545"/>
                  </a:lnTo>
                  <a:cubicBezTo>
                    <a:pt x="3170" y="2545"/>
                    <a:pt x="3162" y="2537"/>
                    <a:pt x="3154" y="2537"/>
                  </a:cubicBezTo>
                  <a:cubicBezTo>
                    <a:pt x="3147" y="2537"/>
                    <a:pt x="3139" y="2545"/>
                    <a:pt x="3139" y="2545"/>
                  </a:cubicBezTo>
                  <a:cubicBezTo>
                    <a:pt x="3131" y="2553"/>
                    <a:pt x="3123" y="2553"/>
                    <a:pt x="3115" y="2561"/>
                  </a:cubicBezTo>
                  <a:cubicBezTo>
                    <a:pt x="3107" y="2561"/>
                    <a:pt x="3099" y="2569"/>
                    <a:pt x="3099" y="2569"/>
                  </a:cubicBezTo>
                  <a:cubicBezTo>
                    <a:pt x="3099" y="2569"/>
                    <a:pt x="3091" y="2577"/>
                    <a:pt x="3083" y="2577"/>
                  </a:cubicBezTo>
                  <a:cubicBezTo>
                    <a:pt x="3083" y="2577"/>
                    <a:pt x="3067" y="2569"/>
                    <a:pt x="3044" y="2561"/>
                  </a:cubicBezTo>
                  <a:cubicBezTo>
                    <a:pt x="3020" y="2553"/>
                    <a:pt x="3004" y="2545"/>
                    <a:pt x="3004" y="2537"/>
                  </a:cubicBezTo>
                  <a:cubicBezTo>
                    <a:pt x="3004" y="2521"/>
                    <a:pt x="3012" y="2513"/>
                    <a:pt x="3020" y="2506"/>
                  </a:cubicBezTo>
                  <a:cubicBezTo>
                    <a:pt x="3020" y="2498"/>
                    <a:pt x="3028" y="2498"/>
                    <a:pt x="3028" y="2490"/>
                  </a:cubicBezTo>
                  <a:cubicBezTo>
                    <a:pt x="3036" y="2482"/>
                    <a:pt x="3044" y="2482"/>
                    <a:pt x="3052" y="2482"/>
                  </a:cubicBezTo>
                  <a:cubicBezTo>
                    <a:pt x="3060" y="2482"/>
                    <a:pt x="3076" y="2490"/>
                    <a:pt x="3091" y="2498"/>
                  </a:cubicBezTo>
                  <a:cubicBezTo>
                    <a:pt x="3099" y="2506"/>
                    <a:pt x="3099" y="2513"/>
                    <a:pt x="3099" y="2513"/>
                  </a:cubicBezTo>
                  <a:cubicBezTo>
                    <a:pt x="3107" y="2513"/>
                    <a:pt x="3107" y="2506"/>
                    <a:pt x="3107" y="2506"/>
                  </a:cubicBezTo>
                  <a:cubicBezTo>
                    <a:pt x="3107" y="2498"/>
                    <a:pt x="3115" y="2498"/>
                    <a:pt x="3115" y="2490"/>
                  </a:cubicBezTo>
                  <a:cubicBezTo>
                    <a:pt x="3123" y="2482"/>
                    <a:pt x="3123" y="2482"/>
                    <a:pt x="3123" y="2474"/>
                  </a:cubicBezTo>
                  <a:lnTo>
                    <a:pt x="3115" y="2474"/>
                  </a:lnTo>
                  <a:cubicBezTo>
                    <a:pt x="3115" y="2474"/>
                    <a:pt x="3115" y="2474"/>
                    <a:pt x="3107" y="2474"/>
                  </a:cubicBezTo>
                  <a:cubicBezTo>
                    <a:pt x="3107" y="2482"/>
                    <a:pt x="3099" y="2482"/>
                    <a:pt x="3091" y="2482"/>
                  </a:cubicBezTo>
                  <a:cubicBezTo>
                    <a:pt x="3076" y="2482"/>
                    <a:pt x="3052" y="2466"/>
                    <a:pt x="3036" y="2458"/>
                  </a:cubicBezTo>
                  <a:cubicBezTo>
                    <a:pt x="3036" y="2450"/>
                    <a:pt x="3028" y="2450"/>
                    <a:pt x="3028" y="2450"/>
                  </a:cubicBezTo>
                  <a:cubicBezTo>
                    <a:pt x="3012" y="2434"/>
                    <a:pt x="2988" y="2419"/>
                    <a:pt x="2973" y="2395"/>
                  </a:cubicBezTo>
                  <a:cubicBezTo>
                    <a:pt x="2957" y="2355"/>
                    <a:pt x="2925" y="2324"/>
                    <a:pt x="2886" y="2284"/>
                  </a:cubicBezTo>
                  <a:cubicBezTo>
                    <a:pt x="2870" y="2269"/>
                    <a:pt x="2854" y="2260"/>
                    <a:pt x="2838" y="2260"/>
                  </a:cubicBezTo>
                  <a:cubicBezTo>
                    <a:pt x="2823" y="2260"/>
                    <a:pt x="2807" y="2269"/>
                    <a:pt x="2799" y="2269"/>
                  </a:cubicBezTo>
                  <a:cubicBezTo>
                    <a:pt x="2783" y="2269"/>
                    <a:pt x="2775" y="2276"/>
                    <a:pt x="2767" y="2276"/>
                  </a:cubicBezTo>
                  <a:cubicBezTo>
                    <a:pt x="2743" y="2276"/>
                    <a:pt x="2736" y="2260"/>
                    <a:pt x="2728" y="2237"/>
                  </a:cubicBezTo>
                  <a:cubicBezTo>
                    <a:pt x="2720" y="2221"/>
                    <a:pt x="2720" y="2205"/>
                    <a:pt x="2704" y="2189"/>
                  </a:cubicBezTo>
                  <a:cubicBezTo>
                    <a:pt x="2680" y="2158"/>
                    <a:pt x="2656" y="2102"/>
                    <a:pt x="2648" y="2071"/>
                  </a:cubicBezTo>
                  <a:lnTo>
                    <a:pt x="2648" y="2071"/>
                  </a:lnTo>
                  <a:cubicBezTo>
                    <a:pt x="2648" y="2047"/>
                    <a:pt x="2648" y="2047"/>
                    <a:pt x="2633" y="2039"/>
                  </a:cubicBezTo>
                  <a:cubicBezTo>
                    <a:pt x="2625" y="2039"/>
                    <a:pt x="2625" y="2039"/>
                    <a:pt x="2625" y="2039"/>
                  </a:cubicBezTo>
                  <a:cubicBezTo>
                    <a:pt x="2609" y="2031"/>
                    <a:pt x="2601" y="2031"/>
                    <a:pt x="2601" y="2007"/>
                  </a:cubicBezTo>
                  <a:cubicBezTo>
                    <a:pt x="2601" y="2000"/>
                    <a:pt x="2601" y="1992"/>
                    <a:pt x="2601" y="1992"/>
                  </a:cubicBezTo>
                  <a:cubicBezTo>
                    <a:pt x="2601" y="1992"/>
                    <a:pt x="2601" y="1992"/>
                    <a:pt x="2593" y="2000"/>
                  </a:cubicBezTo>
                  <a:cubicBezTo>
                    <a:pt x="2593" y="2000"/>
                    <a:pt x="2593" y="2000"/>
                    <a:pt x="2585" y="2000"/>
                  </a:cubicBezTo>
                  <a:cubicBezTo>
                    <a:pt x="2570" y="2000"/>
                    <a:pt x="2538" y="1960"/>
                    <a:pt x="2530" y="1936"/>
                  </a:cubicBezTo>
                  <a:cubicBezTo>
                    <a:pt x="2522" y="1913"/>
                    <a:pt x="2522" y="1873"/>
                    <a:pt x="2538" y="1841"/>
                  </a:cubicBezTo>
                  <a:cubicBezTo>
                    <a:pt x="2538" y="1834"/>
                    <a:pt x="2538" y="1826"/>
                    <a:pt x="2538" y="1826"/>
                  </a:cubicBezTo>
                  <a:cubicBezTo>
                    <a:pt x="2538" y="1818"/>
                    <a:pt x="2530" y="1818"/>
                    <a:pt x="2514" y="1826"/>
                  </a:cubicBezTo>
                  <a:cubicBezTo>
                    <a:pt x="2514" y="1826"/>
                    <a:pt x="2514" y="1826"/>
                    <a:pt x="2506" y="1826"/>
                  </a:cubicBezTo>
                  <a:cubicBezTo>
                    <a:pt x="2498" y="1826"/>
                    <a:pt x="2498" y="1826"/>
                    <a:pt x="2490" y="1818"/>
                  </a:cubicBezTo>
                  <a:cubicBezTo>
                    <a:pt x="2483" y="1818"/>
                    <a:pt x="2475" y="1810"/>
                    <a:pt x="2467" y="1802"/>
                  </a:cubicBezTo>
                  <a:cubicBezTo>
                    <a:pt x="2459" y="1802"/>
                    <a:pt x="2459" y="1802"/>
                    <a:pt x="2459" y="1802"/>
                  </a:cubicBezTo>
                  <a:cubicBezTo>
                    <a:pt x="2459" y="1810"/>
                    <a:pt x="2467" y="1810"/>
                    <a:pt x="2467" y="1818"/>
                  </a:cubicBezTo>
                  <a:cubicBezTo>
                    <a:pt x="2475" y="1826"/>
                    <a:pt x="2483" y="1834"/>
                    <a:pt x="2483" y="1849"/>
                  </a:cubicBezTo>
                  <a:cubicBezTo>
                    <a:pt x="2490" y="1857"/>
                    <a:pt x="2490" y="1865"/>
                    <a:pt x="2490" y="1873"/>
                  </a:cubicBezTo>
                  <a:cubicBezTo>
                    <a:pt x="2483" y="1873"/>
                    <a:pt x="2475" y="1881"/>
                    <a:pt x="2467" y="1881"/>
                  </a:cubicBezTo>
                  <a:cubicBezTo>
                    <a:pt x="2459" y="1881"/>
                    <a:pt x="2443" y="1873"/>
                    <a:pt x="2427" y="1873"/>
                  </a:cubicBezTo>
                  <a:cubicBezTo>
                    <a:pt x="2403" y="1857"/>
                    <a:pt x="2348" y="1802"/>
                    <a:pt x="2308" y="1747"/>
                  </a:cubicBezTo>
                  <a:cubicBezTo>
                    <a:pt x="2293" y="1707"/>
                    <a:pt x="2285" y="1691"/>
                    <a:pt x="2277" y="1668"/>
                  </a:cubicBezTo>
                  <a:cubicBezTo>
                    <a:pt x="2269" y="1652"/>
                    <a:pt x="2269" y="1636"/>
                    <a:pt x="2253" y="1612"/>
                  </a:cubicBezTo>
                  <a:cubicBezTo>
                    <a:pt x="2245" y="1596"/>
                    <a:pt x="2245" y="1589"/>
                    <a:pt x="2237" y="1589"/>
                  </a:cubicBezTo>
                  <a:lnTo>
                    <a:pt x="2230" y="1589"/>
                  </a:lnTo>
                  <a:cubicBezTo>
                    <a:pt x="2230" y="1596"/>
                    <a:pt x="2222" y="1596"/>
                    <a:pt x="2214" y="1596"/>
                  </a:cubicBezTo>
                  <a:cubicBezTo>
                    <a:pt x="2214" y="1596"/>
                    <a:pt x="2206" y="1596"/>
                    <a:pt x="2206" y="1589"/>
                  </a:cubicBezTo>
                  <a:cubicBezTo>
                    <a:pt x="2198" y="1589"/>
                    <a:pt x="2190" y="1581"/>
                    <a:pt x="2198" y="1581"/>
                  </a:cubicBezTo>
                  <a:cubicBezTo>
                    <a:pt x="2198" y="1573"/>
                    <a:pt x="2206" y="1565"/>
                    <a:pt x="2222" y="1565"/>
                  </a:cubicBezTo>
                  <a:lnTo>
                    <a:pt x="2230" y="1565"/>
                  </a:lnTo>
                  <a:cubicBezTo>
                    <a:pt x="2245" y="1557"/>
                    <a:pt x="2253" y="1549"/>
                    <a:pt x="2253" y="1533"/>
                  </a:cubicBezTo>
                  <a:cubicBezTo>
                    <a:pt x="2253" y="1517"/>
                    <a:pt x="2269" y="1502"/>
                    <a:pt x="2277" y="1478"/>
                  </a:cubicBezTo>
                  <a:cubicBezTo>
                    <a:pt x="2285" y="1462"/>
                    <a:pt x="2301" y="1438"/>
                    <a:pt x="2301" y="1423"/>
                  </a:cubicBezTo>
                  <a:cubicBezTo>
                    <a:pt x="2301" y="1415"/>
                    <a:pt x="2308" y="1399"/>
                    <a:pt x="2301" y="1399"/>
                  </a:cubicBezTo>
                  <a:cubicBezTo>
                    <a:pt x="2301" y="1391"/>
                    <a:pt x="2293" y="1391"/>
                    <a:pt x="2293" y="1391"/>
                  </a:cubicBezTo>
                  <a:cubicBezTo>
                    <a:pt x="2285" y="1391"/>
                    <a:pt x="2285" y="1391"/>
                    <a:pt x="2277" y="1391"/>
                  </a:cubicBezTo>
                  <a:cubicBezTo>
                    <a:pt x="2269" y="1391"/>
                    <a:pt x="2269" y="1391"/>
                    <a:pt x="2269" y="1391"/>
                  </a:cubicBezTo>
                  <a:cubicBezTo>
                    <a:pt x="2253" y="1391"/>
                    <a:pt x="2245" y="1391"/>
                    <a:pt x="2230" y="1359"/>
                  </a:cubicBezTo>
                  <a:cubicBezTo>
                    <a:pt x="2222" y="1351"/>
                    <a:pt x="2214" y="1343"/>
                    <a:pt x="2214" y="1343"/>
                  </a:cubicBezTo>
                  <a:cubicBezTo>
                    <a:pt x="2206" y="1343"/>
                    <a:pt x="2206" y="1351"/>
                    <a:pt x="2206" y="1367"/>
                  </a:cubicBezTo>
                  <a:cubicBezTo>
                    <a:pt x="2206" y="1383"/>
                    <a:pt x="2214" y="1399"/>
                    <a:pt x="2222" y="1423"/>
                  </a:cubicBezTo>
                  <a:cubicBezTo>
                    <a:pt x="2222" y="1430"/>
                    <a:pt x="2230" y="1438"/>
                    <a:pt x="2237" y="1454"/>
                  </a:cubicBezTo>
                  <a:cubicBezTo>
                    <a:pt x="2237" y="1462"/>
                    <a:pt x="2237" y="1470"/>
                    <a:pt x="2230" y="1478"/>
                  </a:cubicBezTo>
                  <a:cubicBezTo>
                    <a:pt x="2222" y="1486"/>
                    <a:pt x="2206" y="1486"/>
                    <a:pt x="2190" y="1486"/>
                  </a:cubicBezTo>
                  <a:cubicBezTo>
                    <a:pt x="2182" y="1486"/>
                    <a:pt x="2182" y="1486"/>
                    <a:pt x="2182" y="1486"/>
                  </a:cubicBezTo>
                  <a:cubicBezTo>
                    <a:pt x="2174" y="1494"/>
                    <a:pt x="2166" y="1486"/>
                    <a:pt x="2158" y="1478"/>
                  </a:cubicBezTo>
                  <a:cubicBezTo>
                    <a:pt x="2150" y="1470"/>
                    <a:pt x="2143" y="1446"/>
                    <a:pt x="2143" y="1415"/>
                  </a:cubicBezTo>
                  <a:cubicBezTo>
                    <a:pt x="2143" y="1391"/>
                    <a:pt x="2135" y="1383"/>
                    <a:pt x="2135" y="1367"/>
                  </a:cubicBezTo>
                  <a:cubicBezTo>
                    <a:pt x="2127" y="1359"/>
                    <a:pt x="2127" y="1351"/>
                    <a:pt x="2119" y="1336"/>
                  </a:cubicBezTo>
                  <a:cubicBezTo>
                    <a:pt x="2119" y="1312"/>
                    <a:pt x="2127" y="1296"/>
                    <a:pt x="2135" y="1280"/>
                  </a:cubicBezTo>
                  <a:cubicBezTo>
                    <a:pt x="2135" y="1264"/>
                    <a:pt x="2143" y="1256"/>
                    <a:pt x="2143" y="1241"/>
                  </a:cubicBezTo>
                  <a:cubicBezTo>
                    <a:pt x="2143" y="1225"/>
                    <a:pt x="2143" y="1209"/>
                    <a:pt x="2150" y="1201"/>
                  </a:cubicBezTo>
                  <a:cubicBezTo>
                    <a:pt x="2150" y="1170"/>
                    <a:pt x="2150" y="1138"/>
                    <a:pt x="2158" y="1106"/>
                  </a:cubicBezTo>
                  <a:cubicBezTo>
                    <a:pt x="2166" y="1067"/>
                    <a:pt x="2158" y="1035"/>
                    <a:pt x="2150" y="1003"/>
                  </a:cubicBezTo>
                  <a:cubicBezTo>
                    <a:pt x="2150" y="1003"/>
                    <a:pt x="2150" y="996"/>
                    <a:pt x="2150" y="988"/>
                  </a:cubicBezTo>
                  <a:cubicBezTo>
                    <a:pt x="2150" y="988"/>
                    <a:pt x="2150" y="980"/>
                    <a:pt x="2143" y="972"/>
                  </a:cubicBezTo>
                  <a:cubicBezTo>
                    <a:pt x="2143" y="948"/>
                    <a:pt x="2143" y="940"/>
                    <a:pt x="2119" y="932"/>
                  </a:cubicBezTo>
                  <a:cubicBezTo>
                    <a:pt x="2095" y="924"/>
                    <a:pt x="2079" y="893"/>
                    <a:pt x="2071" y="861"/>
                  </a:cubicBezTo>
                  <a:cubicBezTo>
                    <a:pt x="2064" y="822"/>
                    <a:pt x="2055" y="822"/>
                    <a:pt x="1992" y="822"/>
                  </a:cubicBezTo>
                  <a:cubicBezTo>
                    <a:pt x="1984" y="822"/>
                    <a:pt x="1984" y="822"/>
                    <a:pt x="1984" y="822"/>
                  </a:cubicBezTo>
                  <a:cubicBezTo>
                    <a:pt x="1945" y="822"/>
                    <a:pt x="1929" y="798"/>
                    <a:pt x="1913" y="782"/>
                  </a:cubicBezTo>
                  <a:cubicBezTo>
                    <a:pt x="1905" y="766"/>
                    <a:pt x="1890" y="750"/>
                    <a:pt x="1874" y="743"/>
                  </a:cubicBezTo>
                  <a:cubicBezTo>
                    <a:pt x="1826" y="711"/>
                    <a:pt x="1811" y="695"/>
                    <a:pt x="1787" y="664"/>
                  </a:cubicBezTo>
                  <a:cubicBezTo>
                    <a:pt x="1787" y="656"/>
                    <a:pt x="1779" y="648"/>
                    <a:pt x="1779" y="648"/>
                  </a:cubicBezTo>
                  <a:cubicBezTo>
                    <a:pt x="1771" y="632"/>
                    <a:pt x="1771" y="632"/>
                    <a:pt x="1747" y="624"/>
                  </a:cubicBezTo>
                  <a:cubicBezTo>
                    <a:pt x="1739" y="616"/>
                    <a:pt x="1708" y="600"/>
                    <a:pt x="1684" y="569"/>
                  </a:cubicBezTo>
                  <a:cubicBezTo>
                    <a:pt x="1653" y="545"/>
                    <a:pt x="1621" y="513"/>
                    <a:pt x="1597" y="506"/>
                  </a:cubicBezTo>
                  <a:cubicBezTo>
                    <a:pt x="1589" y="506"/>
                    <a:pt x="1589" y="506"/>
                    <a:pt x="1581" y="506"/>
                  </a:cubicBezTo>
                  <a:cubicBezTo>
                    <a:pt x="1550" y="482"/>
                    <a:pt x="1518" y="474"/>
                    <a:pt x="1455" y="466"/>
                  </a:cubicBezTo>
                  <a:cubicBezTo>
                    <a:pt x="1447" y="466"/>
                    <a:pt x="1439" y="466"/>
                    <a:pt x="1431" y="466"/>
                  </a:cubicBezTo>
                  <a:cubicBezTo>
                    <a:pt x="1407" y="466"/>
                    <a:pt x="1407" y="466"/>
                    <a:pt x="1400" y="474"/>
                  </a:cubicBezTo>
                  <a:cubicBezTo>
                    <a:pt x="1400" y="482"/>
                    <a:pt x="1391" y="490"/>
                    <a:pt x="1384" y="498"/>
                  </a:cubicBezTo>
                  <a:cubicBezTo>
                    <a:pt x="1368" y="506"/>
                    <a:pt x="1368" y="513"/>
                    <a:pt x="1368" y="521"/>
                  </a:cubicBezTo>
                  <a:cubicBezTo>
                    <a:pt x="1368" y="521"/>
                    <a:pt x="1368" y="529"/>
                    <a:pt x="1376" y="529"/>
                  </a:cubicBezTo>
                  <a:cubicBezTo>
                    <a:pt x="1384" y="537"/>
                    <a:pt x="1384" y="537"/>
                    <a:pt x="1391" y="545"/>
                  </a:cubicBezTo>
                  <a:cubicBezTo>
                    <a:pt x="1391" y="553"/>
                    <a:pt x="1391" y="553"/>
                    <a:pt x="1391" y="561"/>
                  </a:cubicBezTo>
                  <a:cubicBezTo>
                    <a:pt x="1384" y="569"/>
                    <a:pt x="1376" y="569"/>
                    <a:pt x="1360" y="569"/>
                  </a:cubicBezTo>
                  <a:cubicBezTo>
                    <a:pt x="1352" y="569"/>
                    <a:pt x="1344" y="569"/>
                    <a:pt x="1336" y="569"/>
                  </a:cubicBezTo>
                  <a:cubicBezTo>
                    <a:pt x="1313" y="569"/>
                    <a:pt x="1297" y="577"/>
                    <a:pt x="1289" y="593"/>
                  </a:cubicBezTo>
                  <a:cubicBezTo>
                    <a:pt x="1281" y="593"/>
                    <a:pt x="1281" y="600"/>
                    <a:pt x="1273" y="600"/>
                  </a:cubicBezTo>
                  <a:cubicBezTo>
                    <a:pt x="1273" y="600"/>
                    <a:pt x="1265" y="600"/>
                    <a:pt x="1265" y="608"/>
                  </a:cubicBezTo>
                  <a:cubicBezTo>
                    <a:pt x="1257" y="608"/>
                    <a:pt x="1249" y="616"/>
                    <a:pt x="1249" y="640"/>
                  </a:cubicBezTo>
                  <a:cubicBezTo>
                    <a:pt x="1249" y="687"/>
                    <a:pt x="1170" y="727"/>
                    <a:pt x="1154" y="743"/>
                  </a:cubicBezTo>
                  <a:cubicBezTo>
                    <a:pt x="1147" y="743"/>
                    <a:pt x="1138" y="743"/>
                    <a:pt x="1131" y="743"/>
                  </a:cubicBezTo>
                  <a:cubicBezTo>
                    <a:pt x="1123" y="743"/>
                    <a:pt x="1123" y="743"/>
                    <a:pt x="1115" y="735"/>
                  </a:cubicBezTo>
                  <a:cubicBezTo>
                    <a:pt x="1115" y="735"/>
                    <a:pt x="1115" y="727"/>
                    <a:pt x="1123" y="719"/>
                  </a:cubicBezTo>
                  <a:cubicBezTo>
                    <a:pt x="1147" y="703"/>
                    <a:pt x="1170" y="695"/>
                    <a:pt x="1194" y="679"/>
                  </a:cubicBezTo>
                  <a:cubicBezTo>
                    <a:pt x="1218" y="672"/>
                    <a:pt x="1225" y="656"/>
                    <a:pt x="1225" y="656"/>
                  </a:cubicBezTo>
                  <a:cubicBezTo>
                    <a:pt x="1225" y="648"/>
                    <a:pt x="1225" y="648"/>
                    <a:pt x="1218" y="648"/>
                  </a:cubicBezTo>
                  <a:lnTo>
                    <a:pt x="1218" y="648"/>
                  </a:lnTo>
                  <a:cubicBezTo>
                    <a:pt x="1210" y="648"/>
                    <a:pt x="1202" y="656"/>
                    <a:pt x="1186" y="664"/>
                  </a:cubicBezTo>
                  <a:cubicBezTo>
                    <a:pt x="1162" y="672"/>
                    <a:pt x="1131" y="687"/>
                    <a:pt x="1107" y="695"/>
                  </a:cubicBezTo>
                  <a:cubicBezTo>
                    <a:pt x="1091" y="703"/>
                    <a:pt x="1075" y="703"/>
                    <a:pt x="1060" y="711"/>
                  </a:cubicBezTo>
                  <a:cubicBezTo>
                    <a:pt x="1028" y="719"/>
                    <a:pt x="1004" y="727"/>
                    <a:pt x="988" y="719"/>
                  </a:cubicBezTo>
                  <a:cubicBezTo>
                    <a:pt x="973" y="711"/>
                    <a:pt x="949" y="687"/>
                    <a:pt x="949" y="672"/>
                  </a:cubicBezTo>
                  <a:cubicBezTo>
                    <a:pt x="941" y="672"/>
                    <a:pt x="941" y="664"/>
                    <a:pt x="941" y="664"/>
                  </a:cubicBezTo>
                  <a:cubicBezTo>
                    <a:pt x="949" y="656"/>
                    <a:pt x="949" y="656"/>
                    <a:pt x="957" y="656"/>
                  </a:cubicBezTo>
                  <a:cubicBezTo>
                    <a:pt x="965" y="648"/>
                    <a:pt x="965" y="648"/>
                    <a:pt x="965" y="640"/>
                  </a:cubicBezTo>
                  <a:cubicBezTo>
                    <a:pt x="965" y="640"/>
                    <a:pt x="957" y="616"/>
                    <a:pt x="838" y="545"/>
                  </a:cubicBezTo>
                  <a:cubicBezTo>
                    <a:pt x="830" y="545"/>
                    <a:pt x="830" y="545"/>
                    <a:pt x="830" y="545"/>
                  </a:cubicBezTo>
                  <a:lnTo>
                    <a:pt x="830" y="545"/>
                  </a:lnTo>
                  <a:cubicBezTo>
                    <a:pt x="822" y="537"/>
                    <a:pt x="830" y="537"/>
                    <a:pt x="838" y="529"/>
                  </a:cubicBezTo>
                  <a:cubicBezTo>
                    <a:pt x="838" y="521"/>
                    <a:pt x="846" y="521"/>
                    <a:pt x="838" y="513"/>
                  </a:cubicBezTo>
                  <a:lnTo>
                    <a:pt x="838" y="513"/>
                  </a:lnTo>
                  <a:cubicBezTo>
                    <a:pt x="830" y="506"/>
                    <a:pt x="830" y="498"/>
                    <a:pt x="822" y="482"/>
                  </a:cubicBezTo>
                  <a:cubicBezTo>
                    <a:pt x="814" y="466"/>
                    <a:pt x="830" y="458"/>
                    <a:pt x="838" y="458"/>
                  </a:cubicBezTo>
                  <a:cubicBezTo>
                    <a:pt x="846" y="450"/>
                    <a:pt x="854" y="450"/>
                    <a:pt x="854" y="442"/>
                  </a:cubicBezTo>
                  <a:lnTo>
                    <a:pt x="854" y="442"/>
                  </a:lnTo>
                  <a:cubicBezTo>
                    <a:pt x="846" y="442"/>
                    <a:pt x="846" y="442"/>
                    <a:pt x="846" y="442"/>
                  </a:cubicBezTo>
                  <a:cubicBezTo>
                    <a:pt x="838" y="450"/>
                    <a:pt x="822" y="458"/>
                    <a:pt x="814" y="450"/>
                  </a:cubicBezTo>
                  <a:cubicBezTo>
                    <a:pt x="807" y="450"/>
                    <a:pt x="799" y="450"/>
                    <a:pt x="799" y="450"/>
                  </a:cubicBezTo>
                  <a:cubicBezTo>
                    <a:pt x="791" y="450"/>
                    <a:pt x="791" y="450"/>
                    <a:pt x="775" y="466"/>
                  </a:cubicBezTo>
                  <a:cubicBezTo>
                    <a:pt x="775" y="474"/>
                    <a:pt x="775" y="474"/>
                    <a:pt x="775" y="474"/>
                  </a:cubicBezTo>
                  <a:cubicBezTo>
                    <a:pt x="775" y="482"/>
                    <a:pt x="783" y="482"/>
                    <a:pt x="783" y="490"/>
                  </a:cubicBezTo>
                  <a:cubicBezTo>
                    <a:pt x="799" y="490"/>
                    <a:pt x="807" y="498"/>
                    <a:pt x="814" y="506"/>
                  </a:cubicBezTo>
                  <a:cubicBezTo>
                    <a:pt x="822" y="529"/>
                    <a:pt x="814" y="537"/>
                    <a:pt x="814" y="537"/>
                  </a:cubicBezTo>
                  <a:lnTo>
                    <a:pt x="814" y="537"/>
                  </a:lnTo>
                  <a:cubicBezTo>
                    <a:pt x="807" y="537"/>
                    <a:pt x="807" y="537"/>
                    <a:pt x="799" y="529"/>
                  </a:cubicBezTo>
                  <a:cubicBezTo>
                    <a:pt x="775" y="506"/>
                    <a:pt x="585" y="450"/>
                    <a:pt x="546" y="450"/>
                  </a:cubicBezTo>
                  <a:cubicBezTo>
                    <a:pt x="538" y="450"/>
                    <a:pt x="530" y="450"/>
                    <a:pt x="522" y="450"/>
                  </a:cubicBezTo>
                  <a:cubicBezTo>
                    <a:pt x="514" y="450"/>
                    <a:pt x="514" y="450"/>
                    <a:pt x="506" y="450"/>
                  </a:cubicBezTo>
                  <a:cubicBezTo>
                    <a:pt x="490" y="450"/>
                    <a:pt x="482" y="450"/>
                    <a:pt x="474" y="442"/>
                  </a:cubicBezTo>
                  <a:cubicBezTo>
                    <a:pt x="474" y="434"/>
                    <a:pt x="467" y="434"/>
                    <a:pt x="467" y="426"/>
                  </a:cubicBezTo>
                  <a:cubicBezTo>
                    <a:pt x="467" y="426"/>
                    <a:pt x="474" y="426"/>
                    <a:pt x="490" y="419"/>
                  </a:cubicBezTo>
                  <a:cubicBezTo>
                    <a:pt x="506" y="419"/>
                    <a:pt x="522" y="419"/>
                    <a:pt x="530" y="411"/>
                  </a:cubicBezTo>
                  <a:cubicBezTo>
                    <a:pt x="538" y="403"/>
                    <a:pt x="546" y="403"/>
                    <a:pt x="554" y="403"/>
                  </a:cubicBezTo>
                  <a:cubicBezTo>
                    <a:pt x="561" y="403"/>
                    <a:pt x="561" y="403"/>
                    <a:pt x="569" y="403"/>
                  </a:cubicBezTo>
                  <a:cubicBezTo>
                    <a:pt x="577" y="403"/>
                    <a:pt x="585" y="403"/>
                    <a:pt x="593" y="403"/>
                  </a:cubicBezTo>
                  <a:cubicBezTo>
                    <a:pt x="601" y="403"/>
                    <a:pt x="609" y="403"/>
                    <a:pt x="609" y="403"/>
                  </a:cubicBezTo>
                  <a:cubicBezTo>
                    <a:pt x="609" y="403"/>
                    <a:pt x="593" y="395"/>
                    <a:pt x="577" y="387"/>
                  </a:cubicBezTo>
                  <a:cubicBezTo>
                    <a:pt x="569" y="387"/>
                    <a:pt x="569" y="387"/>
                    <a:pt x="561" y="387"/>
                  </a:cubicBezTo>
                  <a:cubicBezTo>
                    <a:pt x="554" y="387"/>
                    <a:pt x="546" y="387"/>
                    <a:pt x="538" y="395"/>
                  </a:cubicBezTo>
                  <a:cubicBezTo>
                    <a:pt x="522" y="395"/>
                    <a:pt x="514" y="395"/>
                    <a:pt x="498" y="395"/>
                  </a:cubicBezTo>
                  <a:cubicBezTo>
                    <a:pt x="467" y="395"/>
                    <a:pt x="467" y="403"/>
                    <a:pt x="467" y="411"/>
                  </a:cubicBezTo>
                  <a:cubicBezTo>
                    <a:pt x="459" y="419"/>
                    <a:pt x="459" y="426"/>
                    <a:pt x="451" y="434"/>
                  </a:cubicBezTo>
                  <a:cubicBezTo>
                    <a:pt x="435" y="458"/>
                    <a:pt x="380" y="466"/>
                    <a:pt x="324" y="482"/>
                  </a:cubicBezTo>
                  <a:cubicBezTo>
                    <a:pt x="316" y="482"/>
                    <a:pt x="308" y="482"/>
                    <a:pt x="301" y="482"/>
                  </a:cubicBezTo>
                  <a:cubicBezTo>
                    <a:pt x="277" y="490"/>
                    <a:pt x="261" y="498"/>
                    <a:pt x="245" y="498"/>
                  </a:cubicBezTo>
                  <a:cubicBezTo>
                    <a:pt x="230" y="506"/>
                    <a:pt x="221" y="513"/>
                    <a:pt x="206" y="513"/>
                  </a:cubicBezTo>
                  <a:lnTo>
                    <a:pt x="198" y="513"/>
                  </a:lnTo>
                  <a:cubicBezTo>
                    <a:pt x="190" y="506"/>
                    <a:pt x="182" y="506"/>
                    <a:pt x="182" y="506"/>
                  </a:cubicBezTo>
                  <a:cubicBezTo>
                    <a:pt x="182" y="498"/>
                    <a:pt x="190" y="498"/>
                    <a:pt x="206" y="490"/>
                  </a:cubicBezTo>
                  <a:cubicBezTo>
                    <a:pt x="221" y="482"/>
                    <a:pt x="230" y="482"/>
                    <a:pt x="237" y="474"/>
                  </a:cubicBezTo>
                  <a:cubicBezTo>
                    <a:pt x="245" y="474"/>
                    <a:pt x="245" y="466"/>
                    <a:pt x="245" y="466"/>
                  </a:cubicBezTo>
                  <a:cubicBezTo>
                    <a:pt x="253" y="458"/>
                    <a:pt x="261" y="450"/>
                    <a:pt x="293" y="442"/>
                  </a:cubicBezTo>
                  <a:lnTo>
                    <a:pt x="301" y="442"/>
                  </a:lnTo>
                  <a:cubicBezTo>
                    <a:pt x="301" y="434"/>
                    <a:pt x="293" y="419"/>
                    <a:pt x="269" y="403"/>
                  </a:cubicBezTo>
                  <a:cubicBezTo>
                    <a:pt x="261" y="403"/>
                    <a:pt x="261" y="403"/>
                    <a:pt x="261" y="403"/>
                  </a:cubicBezTo>
                  <a:cubicBezTo>
                    <a:pt x="253" y="403"/>
                    <a:pt x="253" y="403"/>
                    <a:pt x="253" y="411"/>
                  </a:cubicBezTo>
                  <a:cubicBezTo>
                    <a:pt x="253" y="419"/>
                    <a:pt x="253" y="426"/>
                    <a:pt x="245" y="426"/>
                  </a:cubicBezTo>
                  <a:lnTo>
                    <a:pt x="245" y="426"/>
                  </a:lnTo>
                  <a:cubicBezTo>
                    <a:pt x="237" y="426"/>
                    <a:pt x="230" y="426"/>
                    <a:pt x="230" y="419"/>
                  </a:cubicBezTo>
                  <a:cubicBezTo>
                    <a:pt x="221" y="419"/>
                    <a:pt x="214" y="411"/>
                    <a:pt x="206" y="411"/>
                  </a:cubicBezTo>
                  <a:cubicBezTo>
                    <a:pt x="198" y="419"/>
                    <a:pt x="198" y="419"/>
                    <a:pt x="198" y="434"/>
                  </a:cubicBezTo>
                  <a:cubicBezTo>
                    <a:pt x="198" y="442"/>
                    <a:pt x="198" y="458"/>
                    <a:pt x="182" y="474"/>
                  </a:cubicBezTo>
                  <a:cubicBezTo>
                    <a:pt x="174" y="498"/>
                    <a:pt x="166" y="498"/>
                    <a:pt x="150" y="506"/>
                  </a:cubicBezTo>
                  <a:cubicBezTo>
                    <a:pt x="142" y="513"/>
                    <a:pt x="142" y="521"/>
                    <a:pt x="135" y="529"/>
                  </a:cubicBezTo>
                  <a:cubicBezTo>
                    <a:pt x="127" y="529"/>
                    <a:pt x="119" y="537"/>
                    <a:pt x="111" y="537"/>
                  </a:cubicBezTo>
                  <a:cubicBezTo>
                    <a:pt x="103" y="537"/>
                    <a:pt x="95" y="529"/>
                    <a:pt x="87" y="521"/>
                  </a:cubicBezTo>
                  <a:lnTo>
                    <a:pt x="87" y="521"/>
                  </a:lnTo>
                  <a:cubicBezTo>
                    <a:pt x="87" y="513"/>
                    <a:pt x="87" y="513"/>
                    <a:pt x="87" y="513"/>
                  </a:cubicBezTo>
                  <a:cubicBezTo>
                    <a:pt x="95" y="498"/>
                    <a:pt x="111" y="466"/>
                    <a:pt x="111" y="458"/>
                  </a:cubicBezTo>
                  <a:cubicBezTo>
                    <a:pt x="111" y="450"/>
                    <a:pt x="103" y="442"/>
                    <a:pt x="95" y="434"/>
                  </a:cubicBezTo>
                  <a:cubicBezTo>
                    <a:pt x="87" y="419"/>
                    <a:pt x="79" y="403"/>
                    <a:pt x="79" y="387"/>
                  </a:cubicBezTo>
                  <a:cubicBezTo>
                    <a:pt x="87" y="379"/>
                    <a:pt x="87" y="379"/>
                    <a:pt x="87" y="371"/>
                  </a:cubicBezTo>
                  <a:cubicBezTo>
                    <a:pt x="95" y="355"/>
                    <a:pt x="95" y="347"/>
                    <a:pt x="71" y="324"/>
                  </a:cubicBezTo>
                  <a:cubicBezTo>
                    <a:pt x="71" y="324"/>
                    <a:pt x="63" y="316"/>
                    <a:pt x="48" y="308"/>
                  </a:cubicBezTo>
                  <a:cubicBezTo>
                    <a:pt x="24" y="292"/>
                    <a:pt x="0" y="268"/>
                    <a:pt x="0" y="253"/>
                  </a:cubicBezTo>
                  <a:cubicBezTo>
                    <a:pt x="0" y="245"/>
                    <a:pt x="0" y="237"/>
                    <a:pt x="0" y="237"/>
                  </a:cubicBezTo>
                  <a:cubicBezTo>
                    <a:pt x="24" y="205"/>
                    <a:pt x="933" y="95"/>
                    <a:pt x="1036" y="79"/>
                  </a:cubicBezTo>
                  <a:lnTo>
                    <a:pt x="1036" y="79"/>
                  </a:lnTo>
                  <a:lnTo>
                    <a:pt x="1036" y="79"/>
                  </a:lnTo>
                  <a:cubicBezTo>
                    <a:pt x="1075" y="142"/>
                    <a:pt x="1115" y="205"/>
                    <a:pt x="1123" y="213"/>
                  </a:cubicBezTo>
                  <a:cubicBezTo>
                    <a:pt x="1138" y="213"/>
                    <a:pt x="2158" y="126"/>
                    <a:pt x="2174" y="126"/>
                  </a:cubicBezTo>
                  <a:lnTo>
                    <a:pt x="2174" y="126"/>
                  </a:lnTo>
                  <a:lnTo>
                    <a:pt x="2174" y="126"/>
                  </a:lnTo>
                  <a:cubicBezTo>
                    <a:pt x="2174" y="126"/>
                    <a:pt x="2182" y="134"/>
                    <a:pt x="2198" y="158"/>
                  </a:cubicBezTo>
                  <a:cubicBezTo>
                    <a:pt x="2198" y="166"/>
                    <a:pt x="2198" y="173"/>
                    <a:pt x="2198" y="181"/>
                  </a:cubicBezTo>
                  <a:cubicBezTo>
                    <a:pt x="2198" y="205"/>
                    <a:pt x="2198" y="221"/>
                    <a:pt x="2222" y="221"/>
                  </a:cubicBezTo>
                  <a:cubicBezTo>
                    <a:pt x="2222" y="221"/>
                    <a:pt x="2230" y="221"/>
                    <a:pt x="2237" y="221"/>
                  </a:cubicBezTo>
                  <a:cubicBezTo>
                    <a:pt x="2237" y="221"/>
                    <a:pt x="2245" y="221"/>
                    <a:pt x="2253" y="221"/>
                  </a:cubicBezTo>
                  <a:cubicBezTo>
                    <a:pt x="2261" y="221"/>
                    <a:pt x="2269" y="221"/>
                    <a:pt x="2269" y="197"/>
                  </a:cubicBezTo>
                  <a:cubicBezTo>
                    <a:pt x="2269" y="189"/>
                    <a:pt x="2269" y="173"/>
                    <a:pt x="2269" y="158"/>
                  </a:cubicBezTo>
                  <a:cubicBezTo>
                    <a:pt x="2277" y="134"/>
                    <a:pt x="2277" y="102"/>
                    <a:pt x="2261" y="79"/>
                  </a:cubicBezTo>
                  <a:cubicBezTo>
                    <a:pt x="2245" y="55"/>
                    <a:pt x="2245" y="39"/>
                    <a:pt x="2245" y="31"/>
                  </a:cubicBezTo>
                  <a:cubicBezTo>
                    <a:pt x="2245" y="23"/>
                    <a:pt x="2253" y="15"/>
                    <a:pt x="2261" y="7"/>
                  </a:cubicBezTo>
                  <a:cubicBezTo>
                    <a:pt x="2261" y="7"/>
                    <a:pt x="2269" y="7"/>
                    <a:pt x="2277" y="7"/>
                  </a:cubicBezTo>
                  <a:cubicBezTo>
                    <a:pt x="2285" y="7"/>
                    <a:pt x="2308" y="7"/>
                    <a:pt x="2332" y="15"/>
                  </a:cubicBezTo>
                  <a:cubicBezTo>
                    <a:pt x="2364" y="23"/>
                    <a:pt x="2403" y="23"/>
                    <a:pt x="2427" y="23"/>
                  </a:cubicBezTo>
                  <a:cubicBezTo>
                    <a:pt x="2451" y="23"/>
                    <a:pt x="2467" y="23"/>
                    <a:pt x="2475" y="15"/>
                  </a:cubicBezTo>
                  <a:cubicBezTo>
                    <a:pt x="2475" y="7"/>
                    <a:pt x="2475" y="7"/>
                    <a:pt x="2475" y="7"/>
                  </a:cubicBezTo>
                  <a:cubicBezTo>
                    <a:pt x="2483" y="0"/>
                    <a:pt x="2483" y="0"/>
                    <a:pt x="2483" y="0"/>
                  </a:cubicBezTo>
                  <a:cubicBezTo>
                    <a:pt x="2483" y="7"/>
                    <a:pt x="2483" y="7"/>
                    <a:pt x="2483" y="7"/>
                  </a:cubicBezTo>
                  <a:lnTo>
                    <a:pt x="2483" y="7"/>
                  </a:lnTo>
                  <a:cubicBezTo>
                    <a:pt x="2506" y="23"/>
                    <a:pt x="2506" y="23"/>
                    <a:pt x="2506" y="47"/>
                  </a:cubicBezTo>
                  <a:cubicBezTo>
                    <a:pt x="2506" y="55"/>
                    <a:pt x="2506" y="63"/>
                    <a:pt x="2506" y="63"/>
                  </a:cubicBezTo>
                  <a:cubicBezTo>
                    <a:pt x="2498" y="95"/>
                    <a:pt x="2498" y="95"/>
                    <a:pt x="2514" y="102"/>
                  </a:cubicBezTo>
                  <a:cubicBezTo>
                    <a:pt x="2514" y="110"/>
                    <a:pt x="2522" y="118"/>
                    <a:pt x="2522" y="126"/>
                  </a:cubicBezTo>
                  <a:cubicBezTo>
                    <a:pt x="2538" y="142"/>
                    <a:pt x="2546" y="158"/>
                    <a:pt x="2546" y="173"/>
                  </a:cubicBezTo>
                  <a:cubicBezTo>
                    <a:pt x="2546" y="189"/>
                    <a:pt x="2554" y="205"/>
                    <a:pt x="2561" y="221"/>
                  </a:cubicBezTo>
                  <a:cubicBezTo>
                    <a:pt x="2577" y="268"/>
                    <a:pt x="2664" y="458"/>
                    <a:pt x="2672" y="458"/>
                  </a:cubicBezTo>
                  <a:cubicBezTo>
                    <a:pt x="2688" y="513"/>
                    <a:pt x="2909" y="830"/>
                    <a:pt x="2925" y="837"/>
                  </a:cubicBezTo>
                  <a:lnTo>
                    <a:pt x="2933" y="837"/>
                  </a:lnTo>
                  <a:cubicBezTo>
                    <a:pt x="2949" y="846"/>
                    <a:pt x="2965" y="853"/>
                    <a:pt x="3004" y="924"/>
                  </a:cubicBezTo>
                  <a:cubicBezTo>
                    <a:pt x="3052" y="996"/>
                    <a:pt x="3044" y="1012"/>
                    <a:pt x="3036" y="1035"/>
                  </a:cubicBezTo>
                  <a:lnTo>
                    <a:pt x="3036" y="1035"/>
                  </a:lnTo>
                  <a:cubicBezTo>
                    <a:pt x="3036" y="1035"/>
                    <a:pt x="3036" y="1043"/>
                    <a:pt x="3028" y="1043"/>
                  </a:cubicBezTo>
                  <a:cubicBezTo>
                    <a:pt x="3028" y="1043"/>
                    <a:pt x="3020" y="1035"/>
                    <a:pt x="3012" y="1012"/>
                  </a:cubicBezTo>
                  <a:cubicBezTo>
                    <a:pt x="3012" y="1003"/>
                    <a:pt x="3012" y="1003"/>
                    <a:pt x="3012" y="996"/>
                  </a:cubicBezTo>
                  <a:cubicBezTo>
                    <a:pt x="2996" y="964"/>
                    <a:pt x="2973" y="940"/>
                    <a:pt x="2973" y="940"/>
                  </a:cubicBezTo>
                  <a:lnTo>
                    <a:pt x="2973" y="940"/>
                  </a:lnTo>
                  <a:lnTo>
                    <a:pt x="2973" y="940"/>
                  </a:lnTo>
                  <a:cubicBezTo>
                    <a:pt x="2965" y="948"/>
                    <a:pt x="2965" y="956"/>
                    <a:pt x="2949" y="956"/>
                  </a:cubicBezTo>
                  <a:cubicBezTo>
                    <a:pt x="2941" y="948"/>
                    <a:pt x="2941" y="948"/>
                    <a:pt x="2933" y="940"/>
                  </a:cubicBezTo>
                  <a:cubicBezTo>
                    <a:pt x="2933" y="932"/>
                    <a:pt x="2933" y="924"/>
                    <a:pt x="2925" y="924"/>
                  </a:cubicBezTo>
                  <a:cubicBezTo>
                    <a:pt x="2917" y="917"/>
                    <a:pt x="2909" y="909"/>
                    <a:pt x="2909" y="901"/>
                  </a:cubicBezTo>
                  <a:lnTo>
                    <a:pt x="2909" y="893"/>
                  </a:lnTo>
                  <a:lnTo>
                    <a:pt x="2909" y="893"/>
                  </a:lnTo>
                  <a:cubicBezTo>
                    <a:pt x="2901" y="901"/>
                    <a:pt x="2933" y="956"/>
                    <a:pt x="2949" y="980"/>
                  </a:cubicBezTo>
                  <a:cubicBezTo>
                    <a:pt x="2957" y="1003"/>
                    <a:pt x="2965" y="1019"/>
                    <a:pt x="2965" y="1027"/>
                  </a:cubicBezTo>
                  <a:cubicBezTo>
                    <a:pt x="2973" y="1043"/>
                    <a:pt x="2981" y="1051"/>
                    <a:pt x="2988" y="1059"/>
                  </a:cubicBezTo>
                  <a:cubicBezTo>
                    <a:pt x="2988" y="1067"/>
                    <a:pt x="2996" y="1075"/>
                    <a:pt x="2996" y="1083"/>
                  </a:cubicBezTo>
                  <a:lnTo>
                    <a:pt x="2996" y="1090"/>
                  </a:lnTo>
                  <a:cubicBezTo>
                    <a:pt x="3004" y="1090"/>
                    <a:pt x="3004" y="1090"/>
                    <a:pt x="3004" y="1090"/>
                  </a:cubicBezTo>
                  <a:cubicBezTo>
                    <a:pt x="3004" y="1083"/>
                    <a:pt x="3012" y="1083"/>
                    <a:pt x="3012" y="1075"/>
                  </a:cubicBezTo>
                  <a:cubicBezTo>
                    <a:pt x="3020" y="1075"/>
                    <a:pt x="3020" y="1075"/>
                    <a:pt x="3020" y="1075"/>
                  </a:cubicBezTo>
                  <a:cubicBezTo>
                    <a:pt x="3036" y="1075"/>
                    <a:pt x="3036" y="1122"/>
                    <a:pt x="3044" y="1146"/>
                  </a:cubicBezTo>
                  <a:cubicBezTo>
                    <a:pt x="3115" y="1233"/>
                    <a:pt x="3154" y="1328"/>
                    <a:pt x="3194" y="1399"/>
                  </a:cubicBezTo>
                  <a:cubicBezTo>
                    <a:pt x="3226" y="1462"/>
                    <a:pt x="3249" y="1517"/>
                    <a:pt x="3289" y="1549"/>
                  </a:cubicBezTo>
                  <a:cubicBezTo>
                    <a:pt x="3376" y="1620"/>
                    <a:pt x="3423" y="1810"/>
                    <a:pt x="3415" y="1905"/>
                  </a:cubicBezTo>
                  <a:cubicBezTo>
                    <a:pt x="3407" y="1976"/>
                    <a:pt x="3407" y="2000"/>
                    <a:pt x="3415" y="2031"/>
                  </a:cubicBezTo>
                  <a:cubicBezTo>
                    <a:pt x="3415" y="2039"/>
                    <a:pt x="3415" y="2047"/>
                    <a:pt x="3415" y="2063"/>
                  </a:cubicBezTo>
                  <a:cubicBezTo>
                    <a:pt x="3415" y="2102"/>
                    <a:pt x="3400" y="2253"/>
                    <a:pt x="3368" y="2284"/>
                  </a:cubicBezTo>
                  <a:cubicBezTo>
                    <a:pt x="3360" y="2308"/>
                    <a:pt x="3360" y="2316"/>
                    <a:pt x="3368" y="2332"/>
                  </a:cubicBezTo>
                  <a:cubicBezTo>
                    <a:pt x="3368" y="2340"/>
                    <a:pt x="3368" y="2347"/>
                    <a:pt x="3376" y="2355"/>
                  </a:cubicBezTo>
                  <a:cubicBezTo>
                    <a:pt x="3376" y="2371"/>
                    <a:pt x="3376" y="2371"/>
                    <a:pt x="3384" y="2379"/>
                  </a:cubicBezTo>
                  <a:cubicBezTo>
                    <a:pt x="3384" y="2387"/>
                    <a:pt x="3384" y="2387"/>
                    <a:pt x="3384" y="2403"/>
                  </a:cubicBezTo>
                  <a:cubicBezTo>
                    <a:pt x="3376" y="2419"/>
                    <a:pt x="3376" y="2427"/>
                    <a:pt x="3376" y="2427"/>
                  </a:cubicBezTo>
                  <a:lnTo>
                    <a:pt x="3376" y="2427"/>
                  </a:lnTo>
                  <a:cubicBezTo>
                    <a:pt x="3384" y="2427"/>
                    <a:pt x="3384" y="2427"/>
                    <a:pt x="3392" y="2419"/>
                  </a:cubicBezTo>
                  <a:cubicBezTo>
                    <a:pt x="3392" y="2419"/>
                    <a:pt x="3392" y="2411"/>
                    <a:pt x="3400" y="2411"/>
                  </a:cubicBezTo>
                  <a:lnTo>
                    <a:pt x="3400" y="2411"/>
                  </a:lnTo>
                  <a:cubicBezTo>
                    <a:pt x="3407" y="2411"/>
                    <a:pt x="3407" y="2411"/>
                    <a:pt x="3407" y="2411"/>
                  </a:cubicBezTo>
                  <a:lnTo>
                    <a:pt x="3407" y="2411"/>
                  </a:lnTo>
                  <a:cubicBezTo>
                    <a:pt x="3407" y="2419"/>
                    <a:pt x="3352" y="2569"/>
                    <a:pt x="3336" y="2593"/>
                  </a:cubicBezTo>
                  <a:cubicBezTo>
                    <a:pt x="3320" y="2624"/>
                    <a:pt x="3305" y="2632"/>
                    <a:pt x="3289" y="2640"/>
                  </a:cubicBezTo>
                  <a:cubicBezTo>
                    <a:pt x="3281" y="2640"/>
                    <a:pt x="3281" y="2640"/>
                    <a:pt x="3281" y="2640"/>
                  </a:cubicBezTo>
                  <a:close/>
                  <a:moveTo>
                    <a:pt x="3289" y="2474"/>
                  </a:moveTo>
                  <a:lnTo>
                    <a:pt x="3289" y="2474"/>
                  </a:lnTo>
                  <a:cubicBezTo>
                    <a:pt x="3297" y="2474"/>
                    <a:pt x="3297" y="2474"/>
                    <a:pt x="3297" y="2474"/>
                  </a:cubicBezTo>
                  <a:cubicBezTo>
                    <a:pt x="3305" y="2474"/>
                    <a:pt x="3313" y="2482"/>
                    <a:pt x="3320" y="2482"/>
                  </a:cubicBezTo>
                  <a:cubicBezTo>
                    <a:pt x="3336" y="2482"/>
                    <a:pt x="3344" y="2482"/>
                    <a:pt x="3344" y="2490"/>
                  </a:cubicBezTo>
                  <a:cubicBezTo>
                    <a:pt x="3352" y="2498"/>
                    <a:pt x="3352" y="2498"/>
                    <a:pt x="3352" y="2506"/>
                  </a:cubicBezTo>
                  <a:cubicBezTo>
                    <a:pt x="3344" y="2529"/>
                    <a:pt x="3320" y="2577"/>
                    <a:pt x="3305" y="2600"/>
                  </a:cubicBezTo>
                  <a:cubicBezTo>
                    <a:pt x="3281" y="2624"/>
                    <a:pt x="3281" y="2632"/>
                    <a:pt x="3281" y="2640"/>
                  </a:cubicBezTo>
                  <a:cubicBezTo>
                    <a:pt x="3281" y="2640"/>
                    <a:pt x="3281" y="2640"/>
                    <a:pt x="3281" y="2632"/>
                  </a:cubicBezTo>
                  <a:cubicBezTo>
                    <a:pt x="3305" y="2624"/>
                    <a:pt x="3313" y="2616"/>
                    <a:pt x="3328" y="2593"/>
                  </a:cubicBezTo>
                  <a:cubicBezTo>
                    <a:pt x="3352" y="2561"/>
                    <a:pt x="3392" y="2450"/>
                    <a:pt x="3400" y="2419"/>
                  </a:cubicBezTo>
                  <a:cubicBezTo>
                    <a:pt x="3400" y="2419"/>
                    <a:pt x="3392" y="2419"/>
                    <a:pt x="3392" y="2427"/>
                  </a:cubicBezTo>
                  <a:lnTo>
                    <a:pt x="3384" y="2434"/>
                  </a:lnTo>
                  <a:cubicBezTo>
                    <a:pt x="3376" y="2434"/>
                    <a:pt x="3368" y="2434"/>
                    <a:pt x="3368" y="2434"/>
                  </a:cubicBezTo>
                  <a:cubicBezTo>
                    <a:pt x="3368" y="2427"/>
                    <a:pt x="3368" y="2411"/>
                    <a:pt x="3376" y="2403"/>
                  </a:cubicBezTo>
                  <a:cubicBezTo>
                    <a:pt x="3376" y="2387"/>
                    <a:pt x="3376" y="2387"/>
                    <a:pt x="3376" y="2379"/>
                  </a:cubicBezTo>
                  <a:cubicBezTo>
                    <a:pt x="3376" y="2379"/>
                    <a:pt x="3368" y="2371"/>
                    <a:pt x="3368" y="2355"/>
                  </a:cubicBezTo>
                  <a:cubicBezTo>
                    <a:pt x="3360" y="2347"/>
                    <a:pt x="3360" y="2340"/>
                    <a:pt x="3360" y="2332"/>
                  </a:cubicBezTo>
                  <a:cubicBezTo>
                    <a:pt x="3352" y="2316"/>
                    <a:pt x="3344" y="2308"/>
                    <a:pt x="3368" y="2284"/>
                  </a:cubicBezTo>
                  <a:cubicBezTo>
                    <a:pt x="3392" y="2253"/>
                    <a:pt x="3407" y="2102"/>
                    <a:pt x="3407" y="2063"/>
                  </a:cubicBezTo>
                  <a:cubicBezTo>
                    <a:pt x="3407" y="2047"/>
                    <a:pt x="3407" y="2039"/>
                    <a:pt x="3407" y="2031"/>
                  </a:cubicBezTo>
                  <a:cubicBezTo>
                    <a:pt x="3400" y="2007"/>
                    <a:pt x="3400" y="1976"/>
                    <a:pt x="3407" y="1905"/>
                  </a:cubicBezTo>
                  <a:cubicBezTo>
                    <a:pt x="3415" y="1818"/>
                    <a:pt x="3368" y="1620"/>
                    <a:pt x="3281" y="1557"/>
                  </a:cubicBezTo>
                  <a:cubicBezTo>
                    <a:pt x="3241" y="1525"/>
                    <a:pt x="3218" y="1462"/>
                    <a:pt x="3186" y="1399"/>
                  </a:cubicBezTo>
                  <a:cubicBezTo>
                    <a:pt x="3154" y="1328"/>
                    <a:pt x="3115" y="1241"/>
                    <a:pt x="3036" y="1154"/>
                  </a:cubicBezTo>
                  <a:lnTo>
                    <a:pt x="3036" y="1154"/>
                  </a:lnTo>
                  <a:lnTo>
                    <a:pt x="3036" y="1154"/>
                  </a:lnTo>
                  <a:cubicBezTo>
                    <a:pt x="3028" y="1114"/>
                    <a:pt x="3020" y="1083"/>
                    <a:pt x="3020" y="1083"/>
                  </a:cubicBezTo>
                  <a:cubicBezTo>
                    <a:pt x="3012" y="1083"/>
                    <a:pt x="3012" y="1090"/>
                    <a:pt x="3004" y="1090"/>
                  </a:cubicBezTo>
                  <a:cubicBezTo>
                    <a:pt x="3004" y="1090"/>
                    <a:pt x="3004" y="1099"/>
                    <a:pt x="2996" y="1099"/>
                  </a:cubicBezTo>
                  <a:cubicBezTo>
                    <a:pt x="2996" y="1099"/>
                    <a:pt x="2996" y="1090"/>
                    <a:pt x="2988" y="1083"/>
                  </a:cubicBezTo>
                  <a:cubicBezTo>
                    <a:pt x="2988" y="1075"/>
                    <a:pt x="2988" y="1075"/>
                    <a:pt x="2981" y="1067"/>
                  </a:cubicBezTo>
                  <a:cubicBezTo>
                    <a:pt x="2973" y="1059"/>
                    <a:pt x="2973" y="1051"/>
                    <a:pt x="2965" y="1027"/>
                  </a:cubicBezTo>
                  <a:cubicBezTo>
                    <a:pt x="2957" y="1019"/>
                    <a:pt x="2949" y="1003"/>
                    <a:pt x="2941" y="988"/>
                  </a:cubicBezTo>
                  <a:cubicBezTo>
                    <a:pt x="2909" y="924"/>
                    <a:pt x="2894" y="901"/>
                    <a:pt x="2901" y="893"/>
                  </a:cubicBezTo>
                  <a:cubicBezTo>
                    <a:pt x="2901" y="893"/>
                    <a:pt x="2901" y="885"/>
                    <a:pt x="2909" y="885"/>
                  </a:cubicBezTo>
                  <a:cubicBezTo>
                    <a:pt x="2909" y="885"/>
                    <a:pt x="2909" y="893"/>
                    <a:pt x="2917" y="901"/>
                  </a:cubicBezTo>
                  <a:cubicBezTo>
                    <a:pt x="2917" y="901"/>
                    <a:pt x="2917" y="909"/>
                    <a:pt x="2925" y="917"/>
                  </a:cubicBezTo>
                  <a:cubicBezTo>
                    <a:pt x="2933" y="924"/>
                    <a:pt x="2941" y="932"/>
                    <a:pt x="2941" y="932"/>
                  </a:cubicBezTo>
                  <a:cubicBezTo>
                    <a:pt x="2949" y="940"/>
                    <a:pt x="2949" y="948"/>
                    <a:pt x="2949" y="948"/>
                  </a:cubicBezTo>
                  <a:cubicBezTo>
                    <a:pt x="2957" y="948"/>
                    <a:pt x="2957" y="948"/>
                    <a:pt x="2957" y="948"/>
                  </a:cubicBezTo>
                  <a:cubicBezTo>
                    <a:pt x="2957" y="948"/>
                    <a:pt x="2957" y="940"/>
                    <a:pt x="2965" y="940"/>
                  </a:cubicBezTo>
                  <a:cubicBezTo>
                    <a:pt x="2965" y="932"/>
                    <a:pt x="2965" y="932"/>
                    <a:pt x="2973" y="932"/>
                  </a:cubicBezTo>
                  <a:lnTo>
                    <a:pt x="2973" y="932"/>
                  </a:lnTo>
                  <a:cubicBezTo>
                    <a:pt x="2981" y="940"/>
                    <a:pt x="3004" y="964"/>
                    <a:pt x="3020" y="996"/>
                  </a:cubicBezTo>
                  <a:lnTo>
                    <a:pt x="3020" y="1003"/>
                  </a:lnTo>
                  <a:cubicBezTo>
                    <a:pt x="3020" y="1019"/>
                    <a:pt x="3028" y="1027"/>
                    <a:pt x="3028" y="1035"/>
                  </a:cubicBezTo>
                  <a:lnTo>
                    <a:pt x="3028" y="1035"/>
                  </a:lnTo>
                  <a:cubicBezTo>
                    <a:pt x="3036" y="1035"/>
                    <a:pt x="3036" y="1035"/>
                    <a:pt x="3036" y="1035"/>
                  </a:cubicBezTo>
                  <a:cubicBezTo>
                    <a:pt x="3036" y="1012"/>
                    <a:pt x="3044" y="996"/>
                    <a:pt x="2996" y="924"/>
                  </a:cubicBezTo>
                  <a:cubicBezTo>
                    <a:pt x="2957" y="861"/>
                    <a:pt x="2941" y="853"/>
                    <a:pt x="2925" y="846"/>
                  </a:cubicBezTo>
                  <a:lnTo>
                    <a:pt x="2925" y="846"/>
                  </a:lnTo>
                  <a:cubicBezTo>
                    <a:pt x="2901" y="837"/>
                    <a:pt x="2680" y="506"/>
                    <a:pt x="2664" y="458"/>
                  </a:cubicBezTo>
                  <a:cubicBezTo>
                    <a:pt x="2664" y="458"/>
                    <a:pt x="2577" y="268"/>
                    <a:pt x="2554" y="229"/>
                  </a:cubicBezTo>
                  <a:cubicBezTo>
                    <a:pt x="2546" y="205"/>
                    <a:pt x="2538" y="189"/>
                    <a:pt x="2538" y="173"/>
                  </a:cubicBezTo>
                  <a:cubicBezTo>
                    <a:pt x="2538" y="158"/>
                    <a:pt x="2530" y="142"/>
                    <a:pt x="2522" y="126"/>
                  </a:cubicBezTo>
                  <a:cubicBezTo>
                    <a:pt x="2514" y="118"/>
                    <a:pt x="2506" y="118"/>
                    <a:pt x="2506" y="110"/>
                  </a:cubicBezTo>
                  <a:cubicBezTo>
                    <a:pt x="2490" y="95"/>
                    <a:pt x="2490" y="95"/>
                    <a:pt x="2498" y="63"/>
                  </a:cubicBezTo>
                  <a:cubicBezTo>
                    <a:pt x="2498" y="55"/>
                    <a:pt x="2498" y="55"/>
                    <a:pt x="2498" y="47"/>
                  </a:cubicBezTo>
                  <a:cubicBezTo>
                    <a:pt x="2506" y="23"/>
                    <a:pt x="2506" y="23"/>
                    <a:pt x="2483" y="15"/>
                  </a:cubicBezTo>
                  <a:cubicBezTo>
                    <a:pt x="2483" y="7"/>
                    <a:pt x="2483" y="7"/>
                    <a:pt x="2483" y="7"/>
                  </a:cubicBezTo>
                  <a:cubicBezTo>
                    <a:pt x="2483" y="15"/>
                    <a:pt x="2483" y="15"/>
                    <a:pt x="2483" y="15"/>
                  </a:cubicBezTo>
                  <a:cubicBezTo>
                    <a:pt x="2475" y="23"/>
                    <a:pt x="2459" y="31"/>
                    <a:pt x="2427" y="31"/>
                  </a:cubicBezTo>
                  <a:cubicBezTo>
                    <a:pt x="2403" y="31"/>
                    <a:pt x="2364" y="23"/>
                    <a:pt x="2332" y="23"/>
                  </a:cubicBezTo>
                  <a:cubicBezTo>
                    <a:pt x="2308" y="15"/>
                    <a:pt x="2285" y="15"/>
                    <a:pt x="2277" y="15"/>
                  </a:cubicBezTo>
                  <a:cubicBezTo>
                    <a:pt x="2269" y="15"/>
                    <a:pt x="2261" y="15"/>
                    <a:pt x="2261" y="15"/>
                  </a:cubicBezTo>
                  <a:cubicBezTo>
                    <a:pt x="2253" y="23"/>
                    <a:pt x="2253" y="23"/>
                    <a:pt x="2253" y="31"/>
                  </a:cubicBezTo>
                  <a:cubicBezTo>
                    <a:pt x="2253" y="39"/>
                    <a:pt x="2253" y="55"/>
                    <a:pt x="2269" y="79"/>
                  </a:cubicBezTo>
                  <a:cubicBezTo>
                    <a:pt x="2285" y="102"/>
                    <a:pt x="2285" y="134"/>
                    <a:pt x="2277" y="166"/>
                  </a:cubicBezTo>
                  <a:cubicBezTo>
                    <a:pt x="2277" y="173"/>
                    <a:pt x="2277" y="189"/>
                    <a:pt x="2277" y="197"/>
                  </a:cubicBezTo>
                  <a:cubicBezTo>
                    <a:pt x="2277" y="221"/>
                    <a:pt x="2269" y="229"/>
                    <a:pt x="2253" y="229"/>
                  </a:cubicBezTo>
                  <a:cubicBezTo>
                    <a:pt x="2245" y="229"/>
                    <a:pt x="2237" y="229"/>
                    <a:pt x="2230" y="229"/>
                  </a:cubicBezTo>
                  <a:lnTo>
                    <a:pt x="2222" y="229"/>
                  </a:lnTo>
                  <a:cubicBezTo>
                    <a:pt x="2190" y="229"/>
                    <a:pt x="2190" y="205"/>
                    <a:pt x="2190" y="181"/>
                  </a:cubicBezTo>
                  <a:cubicBezTo>
                    <a:pt x="2190" y="173"/>
                    <a:pt x="2190" y="166"/>
                    <a:pt x="2190" y="158"/>
                  </a:cubicBezTo>
                  <a:cubicBezTo>
                    <a:pt x="2182" y="142"/>
                    <a:pt x="2174" y="134"/>
                    <a:pt x="2174" y="134"/>
                  </a:cubicBezTo>
                  <a:cubicBezTo>
                    <a:pt x="2119" y="142"/>
                    <a:pt x="1138" y="221"/>
                    <a:pt x="1123" y="221"/>
                  </a:cubicBezTo>
                  <a:cubicBezTo>
                    <a:pt x="1115" y="221"/>
                    <a:pt x="1060" y="126"/>
                    <a:pt x="1036" y="87"/>
                  </a:cubicBezTo>
                  <a:cubicBezTo>
                    <a:pt x="633" y="134"/>
                    <a:pt x="24" y="221"/>
                    <a:pt x="8" y="237"/>
                  </a:cubicBezTo>
                  <a:cubicBezTo>
                    <a:pt x="8" y="245"/>
                    <a:pt x="0" y="245"/>
                    <a:pt x="8" y="253"/>
                  </a:cubicBezTo>
                  <a:cubicBezTo>
                    <a:pt x="8" y="268"/>
                    <a:pt x="32" y="284"/>
                    <a:pt x="55" y="300"/>
                  </a:cubicBezTo>
                  <a:cubicBezTo>
                    <a:pt x="63" y="308"/>
                    <a:pt x="71" y="316"/>
                    <a:pt x="79" y="324"/>
                  </a:cubicBezTo>
                  <a:cubicBezTo>
                    <a:pt x="103" y="340"/>
                    <a:pt x="103" y="355"/>
                    <a:pt x="95" y="379"/>
                  </a:cubicBezTo>
                  <a:lnTo>
                    <a:pt x="87" y="387"/>
                  </a:lnTo>
                  <a:cubicBezTo>
                    <a:pt x="87" y="403"/>
                    <a:pt x="95" y="419"/>
                    <a:pt x="103" y="426"/>
                  </a:cubicBezTo>
                  <a:cubicBezTo>
                    <a:pt x="111" y="442"/>
                    <a:pt x="119" y="450"/>
                    <a:pt x="119" y="458"/>
                  </a:cubicBezTo>
                  <a:cubicBezTo>
                    <a:pt x="119" y="466"/>
                    <a:pt x="111" y="490"/>
                    <a:pt x="95" y="513"/>
                  </a:cubicBezTo>
                  <a:cubicBezTo>
                    <a:pt x="103" y="521"/>
                    <a:pt x="103" y="529"/>
                    <a:pt x="111" y="529"/>
                  </a:cubicBezTo>
                  <a:cubicBezTo>
                    <a:pt x="119" y="529"/>
                    <a:pt x="119" y="529"/>
                    <a:pt x="127" y="521"/>
                  </a:cubicBezTo>
                  <a:cubicBezTo>
                    <a:pt x="135" y="513"/>
                    <a:pt x="142" y="506"/>
                    <a:pt x="150" y="506"/>
                  </a:cubicBezTo>
                  <a:cubicBezTo>
                    <a:pt x="158" y="498"/>
                    <a:pt x="166" y="490"/>
                    <a:pt x="182" y="474"/>
                  </a:cubicBezTo>
                  <a:cubicBezTo>
                    <a:pt x="190" y="458"/>
                    <a:pt x="190" y="442"/>
                    <a:pt x="190" y="434"/>
                  </a:cubicBezTo>
                  <a:cubicBezTo>
                    <a:pt x="190" y="419"/>
                    <a:pt x="190" y="411"/>
                    <a:pt x="198" y="403"/>
                  </a:cubicBezTo>
                  <a:cubicBezTo>
                    <a:pt x="206" y="403"/>
                    <a:pt x="206" y="403"/>
                    <a:pt x="206" y="403"/>
                  </a:cubicBezTo>
                  <a:cubicBezTo>
                    <a:pt x="214" y="403"/>
                    <a:pt x="221" y="411"/>
                    <a:pt x="230" y="419"/>
                  </a:cubicBezTo>
                  <a:cubicBezTo>
                    <a:pt x="237" y="419"/>
                    <a:pt x="237" y="419"/>
                    <a:pt x="245" y="419"/>
                  </a:cubicBezTo>
                  <a:lnTo>
                    <a:pt x="245" y="411"/>
                  </a:lnTo>
                  <a:cubicBezTo>
                    <a:pt x="245" y="403"/>
                    <a:pt x="245" y="395"/>
                    <a:pt x="261" y="395"/>
                  </a:cubicBezTo>
                  <a:lnTo>
                    <a:pt x="269" y="395"/>
                  </a:lnTo>
                  <a:cubicBezTo>
                    <a:pt x="293" y="411"/>
                    <a:pt x="308" y="426"/>
                    <a:pt x="308" y="442"/>
                  </a:cubicBezTo>
                  <a:cubicBezTo>
                    <a:pt x="308" y="450"/>
                    <a:pt x="301" y="450"/>
                    <a:pt x="293" y="450"/>
                  </a:cubicBezTo>
                  <a:cubicBezTo>
                    <a:pt x="269" y="458"/>
                    <a:pt x="261" y="458"/>
                    <a:pt x="253" y="474"/>
                  </a:cubicBezTo>
                  <a:cubicBezTo>
                    <a:pt x="253" y="474"/>
                    <a:pt x="245" y="474"/>
                    <a:pt x="245" y="482"/>
                  </a:cubicBezTo>
                  <a:cubicBezTo>
                    <a:pt x="237" y="490"/>
                    <a:pt x="221" y="490"/>
                    <a:pt x="206" y="498"/>
                  </a:cubicBezTo>
                  <a:cubicBezTo>
                    <a:pt x="206" y="498"/>
                    <a:pt x="198" y="498"/>
                    <a:pt x="190" y="506"/>
                  </a:cubicBezTo>
                  <a:lnTo>
                    <a:pt x="198" y="506"/>
                  </a:lnTo>
                  <a:cubicBezTo>
                    <a:pt x="214" y="506"/>
                    <a:pt x="230" y="506"/>
                    <a:pt x="245" y="498"/>
                  </a:cubicBezTo>
                  <a:cubicBezTo>
                    <a:pt x="261" y="490"/>
                    <a:pt x="277" y="482"/>
                    <a:pt x="293" y="474"/>
                  </a:cubicBezTo>
                  <a:cubicBezTo>
                    <a:pt x="308" y="474"/>
                    <a:pt x="316" y="474"/>
                    <a:pt x="324" y="474"/>
                  </a:cubicBezTo>
                  <a:cubicBezTo>
                    <a:pt x="372" y="466"/>
                    <a:pt x="435" y="450"/>
                    <a:pt x="451" y="426"/>
                  </a:cubicBezTo>
                  <a:cubicBezTo>
                    <a:pt x="451" y="419"/>
                    <a:pt x="459" y="419"/>
                    <a:pt x="459" y="411"/>
                  </a:cubicBezTo>
                  <a:cubicBezTo>
                    <a:pt x="459" y="395"/>
                    <a:pt x="467" y="387"/>
                    <a:pt x="498" y="387"/>
                  </a:cubicBezTo>
                  <a:cubicBezTo>
                    <a:pt x="514" y="387"/>
                    <a:pt x="522" y="387"/>
                    <a:pt x="530" y="387"/>
                  </a:cubicBezTo>
                  <a:cubicBezTo>
                    <a:pt x="546" y="379"/>
                    <a:pt x="554" y="379"/>
                    <a:pt x="561" y="379"/>
                  </a:cubicBezTo>
                  <a:cubicBezTo>
                    <a:pt x="569" y="379"/>
                    <a:pt x="569" y="379"/>
                    <a:pt x="577" y="379"/>
                  </a:cubicBezTo>
                  <a:cubicBezTo>
                    <a:pt x="601" y="387"/>
                    <a:pt x="617" y="395"/>
                    <a:pt x="609" y="403"/>
                  </a:cubicBezTo>
                  <a:cubicBezTo>
                    <a:pt x="609" y="411"/>
                    <a:pt x="609" y="411"/>
                    <a:pt x="593" y="411"/>
                  </a:cubicBezTo>
                  <a:cubicBezTo>
                    <a:pt x="585" y="411"/>
                    <a:pt x="577" y="411"/>
                    <a:pt x="569" y="411"/>
                  </a:cubicBezTo>
                  <a:cubicBezTo>
                    <a:pt x="561" y="411"/>
                    <a:pt x="561" y="411"/>
                    <a:pt x="554" y="411"/>
                  </a:cubicBezTo>
                  <a:cubicBezTo>
                    <a:pt x="546" y="411"/>
                    <a:pt x="538" y="411"/>
                    <a:pt x="530" y="419"/>
                  </a:cubicBezTo>
                  <a:cubicBezTo>
                    <a:pt x="522" y="426"/>
                    <a:pt x="506" y="426"/>
                    <a:pt x="490" y="426"/>
                  </a:cubicBezTo>
                  <a:cubicBezTo>
                    <a:pt x="482" y="426"/>
                    <a:pt x="474" y="434"/>
                    <a:pt x="474" y="434"/>
                  </a:cubicBezTo>
                  <a:lnTo>
                    <a:pt x="474" y="434"/>
                  </a:lnTo>
                  <a:cubicBezTo>
                    <a:pt x="490" y="442"/>
                    <a:pt x="498" y="442"/>
                    <a:pt x="522" y="442"/>
                  </a:cubicBezTo>
                  <a:cubicBezTo>
                    <a:pt x="530" y="442"/>
                    <a:pt x="538" y="442"/>
                    <a:pt x="546" y="442"/>
                  </a:cubicBezTo>
                  <a:cubicBezTo>
                    <a:pt x="585" y="442"/>
                    <a:pt x="783" y="498"/>
                    <a:pt x="799" y="521"/>
                  </a:cubicBezTo>
                  <a:cubicBezTo>
                    <a:pt x="807" y="529"/>
                    <a:pt x="807" y="529"/>
                    <a:pt x="807" y="529"/>
                  </a:cubicBezTo>
                  <a:cubicBezTo>
                    <a:pt x="807" y="529"/>
                    <a:pt x="807" y="521"/>
                    <a:pt x="807" y="506"/>
                  </a:cubicBezTo>
                  <a:cubicBezTo>
                    <a:pt x="799" y="498"/>
                    <a:pt x="791" y="498"/>
                    <a:pt x="783" y="490"/>
                  </a:cubicBezTo>
                  <a:cubicBezTo>
                    <a:pt x="775" y="490"/>
                    <a:pt x="767" y="482"/>
                    <a:pt x="767" y="482"/>
                  </a:cubicBezTo>
                  <a:cubicBezTo>
                    <a:pt x="767" y="474"/>
                    <a:pt x="767" y="466"/>
                    <a:pt x="775" y="466"/>
                  </a:cubicBezTo>
                  <a:cubicBezTo>
                    <a:pt x="783" y="450"/>
                    <a:pt x="783" y="442"/>
                    <a:pt x="791" y="442"/>
                  </a:cubicBezTo>
                  <a:lnTo>
                    <a:pt x="799" y="442"/>
                  </a:lnTo>
                  <a:cubicBezTo>
                    <a:pt x="807" y="442"/>
                    <a:pt x="807" y="442"/>
                    <a:pt x="814" y="450"/>
                  </a:cubicBezTo>
                  <a:cubicBezTo>
                    <a:pt x="822" y="450"/>
                    <a:pt x="830" y="442"/>
                    <a:pt x="838" y="434"/>
                  </a:cubicBezTo>
                  <a:cubicBezTo>
                    <a:pt x="846" y="434"/>
                    <a:pt x="846" y="434"/>
                    <a:pt x="854" y="434"/>
                  </a:cubicBezTo>
                  <a:cubicBezTo>
                    <a:pt x="854" y="434"/>
                    <a:pt x="862" y="434"/>
                    <a:pt x="862" y="442"/>
                  </a:cubicBezTo>
                  <a:cubicBezTo>
                    <a:pt x="862" y="450"/>
                    <a:pt x="846" y="458"/>
                    <a:pt x="838" y="466"/>
                  </a:cubicBezTo>
                  <a:cubicBezTo>
                    <a:pt x="830" y="466"/>
                    <a:pt x="830" y="466"/>
                    <a:pt x="830" y="482"/>
                  </a:cubicBezTo>
                  <a:cubicBezTo>
                    <a:pt x="838" y="498"/>
                    <a:pt x="838" y="498"/>
                    <a:pt x="846" y="506"/>
                  </a:cubicBezTo>
                  <a:lnTo>
                    <a:pt x="846" y="513"/>
                  </a:lnTo>
                  <a:cubicBezTo>
                    <a:pt x="854" y="521"/>
                    <a:pt x="846" y="529"/>
                    <a:pt x="838" y="537"/>
                  </a:cubicBezTo>
                  <a:cubicBezTo>
                    <a:pt x="838" y="537"/>
                    <a:pt x="838" y="537"/>
                    <a:pt x="830" y="537"/>
                  </a:cubicBezTo>
                  <a:cubicBezTo>
                    <a:pt x="838" y="545"/>
                    <a:pt x="838" y="545"/>
                    <a:pt x="838" y="545"/>
                  </a:cubicBezTo>
                  <a:cubicBezTo>
                    <a:pt x="973" y="616"/>
                    <a:pt x="973" y="632"/>
                    <a:pt x="973" y="640"/>
                  </a:cubicBezTo>
                  <a:cubicBezTo>
                    <a:pt x="973" y="656"/>
                    <a:pt x="965" y="656"/>
                    <a:pt x="957" y="664"/>
                  </a:cubicBezTo>
                  <a:lnTo>
                    <a:pt x="949" y="664"/>
                  </a:lnTo>
                  <a:cubicBezTo>
                    <a:pt x="949" y="664"/>
                    <a:pt x="949" y="664"/>
                    <a:pt x="957" y="672"/>
                  </a:cubicBezTo>
                  <a:cubicBezTo>
                    <a:pt x="965" y="695"/>
                    <a:pt x="980" y="711"/>
                    <a:pt x="996" y="719"/>
                  </a:cubicBezTo>
                  <a:cubicBezTo>
                    <a:pt x="996" y="719"/>
                    <a:pt x="996" y="719"/>
                    <a:pt x="1004" y="719"/>
                  </a:cubicBezTo>
                  <a:cubicBezTo>
                    <a:pt x="1012" y="719"/>
                    <a:pt x="1036" y="711"/>
                    <a:pt x="1060" y="703"/>
                  </a:cubicBezTo>
                  <a:cubicBezTo>
                    <a:pt x="1075" y="695"/>
                    <a:pt x="1091" y="695"/>
                    <a:pt x="1107" y="687"/>
                  </a:cubicBezTo>
                  <a:cubicBezTo>
                    <a:pt x="1131" y="679"/>
                    <a:pt x="1162" y="664"/>
                    <a:pt x="1178" y="656"/>
                  </a:cubicBezTo>
                  <a:cubicBezTo>
                    <a:pt x="1202" y="648"/>
                    <a:pt x="1218" y="640"/>
                    <a:pt x="1225" y="640"/>
                  </a:cubicBezTo>
                  <a:cubicBezTo>
                    <a:pt x="1225" y="640"/>
                    <a:pt x="1233" y="648"/>
                    <a:pt x="1233" y="656"/>
                  </a:cubicBezTo>
                  <a:cubicBezTo>
                    <a:pt x="1233" y="664"/>
                    <a:pt x="1218" y="672"/>
                    <a:pt x="1202" y="687"/>
                  </a:cubicBezTo>
                  <a:cubicBezTo>
                    <a:pt x="1170" y="703"/>
                    <a:pt x="1147" y="711"/>
                    <a:pt x="1131" y="727"/>
                  </a:cubicBezTo>
                  <a:cubicBezTo>
                    <a:pt x="1123" y="727"/>
                    <a:pt x="1123" y="735"/>
                    <a:pt x="1123" y="735"/>
                  </a:cubicBezTo>
                  <a:lnTo>
                    <a:pt x="1131" y="735"/>
                  </a:lnTo>
                  <a:cubicBezTo>
                    <a:pt x="1138" y="735"/>
                    <a:pt x="1147" y="735"/>
                    <a:pt x="1154" y="735"/>
                  </a:cubicBezTo>
                  <a:cubicBezTo>
                    <a:pt x="1162" y="727"/>
                    <a:pt x="1241" y="679"/>
                    <a:pt x="1241" y="640"/>
                  </a:cubicBezTo>
                  <a:cubicBezTo>
                    <a:pt x="1241" y="608"/>
                    <a:pt x="1249" y="608"/>
                    <a:pt x="1265" y="600"/>
                  </a:cubicBezTo>
                  <a:cubicBezTo>
                    <a:pt x="1265" y="600"/>
                    <a:pt x="1265" y="593"/>
                    <a:pt x="1273" y="593"/>
                  </a:cubicBezTo>
                  <a:lnTo>
                    <a:pt x="1281" y="585"/>
                  </a:lnTo>
                  <a:cubicBezTo>
                    <a:pt x="1297" y="569"/>
                    <a:pt x="1313" y="561"/>
                    <a:pt x="1336" y="561"/>
                  </a:cubicBezTo>
                  <a:cubicBezTo>
                    <a:pt x="1344" y="561"/>
                    <a:pt x="1352" y="561"/>
                    <a:pt x="1360" y="561"/>
                  </a:cubicBezTo>
                  <a:lnTo>
                    <a:pt x="1368" y="561"/>
                  </a:lnTo>
                  <a:cubicBezTo>
                    <a:pt x="1368" y="561"/>
                    <a:pt x="1384" y="561"/>
                    <a:pt x="1384" y="553"/>
                  </a:cubicBezTo>
                  <a:lnTo>
                    <a:pt x="1384" y="553"/>
                  </a:lnTo>
                  <a:cubicBezTo>
                    <a:pt x="1384" y="545"/>
                    <a:pt x="1376" y="537"/>
                    <a:pt x="1368" y="537"/>
                  </a:cubicBezTo>
                  <a:cubicBezTo>
                    <a:pt x="1368" y="529"/>
                    <a:pt x="1360" y="521"/>
                    <a:pt x="1360" y="513"/>
                  </a:cubicBezTo>
                  <a:cubicBezTo>
                    <a:pt x="1360" y="513"/>
                    <a:pt x="1368" y="506"/>
                    <a:pt x="1376" y="498"/>
                  </a:cubicBezTo>
                  <a:cubicBezTo>
                    <a:pt x="1391" y="490"/>
                    <a:pt x="1391" y="482"/>
                    <a:pt x="1400" y="474"/>
                  </a:cubicBezTo>
                  <a:cubicBezTo>
                    <a:pt x="1407" y="458"/>
                    <a:pt x="1407" y="450"/>
                    <a:pt x="1455" y="458"/>
                  </a:cubicBezTo>
                  <a:cubicBezTo>
                    <a:pt x="1518" y="466"/>
                    <a:pt x="1550" y="482"/>
                    <a:pt x="1589" y="498"/>
                  </a:cubicBezTo>
                  <a:lnTo>
                    <a:pt x="1597" y="498"/>
                  </a:lnTo>
                  <a:cubicBezTo>
                    <a:pt x="1621" y="513"/>
                    <a:pt x="1653" y="537"/>
                    <a:pt x="1684" y="569"/>
                  </a:cubicBezTo>
                  <a:cubicBezTo>
                    <a:pt x="1716" y="593"/>
                    <a:pt x="1739" y="616"/>
                    <a:pt x="1755" y="616"/>
                  </a:cubicBezTo>
                  <a:cubicBezTo>
                    <a:pt x="1771" y="624"/>
                    <a:pt x="1779" y="624"/>
                    <a:pt x="1787" y="640"/>
                  </a:cubicBezTo>
                  <a:cubicBezTo>
                    <a:pt x="1787" y="648"/>
                    <a:pt x="1787" y="648"/>
                    <a:pt x="1795" y="664"/>
                  </a:cubicBezTo>
                  <a:cubicBezTo>
                    <a:pt x="1818" y="687"/>
                    <a:pt x="1834" y="711"/>
                    <a:pt x="1882" y="735"/>
                  </a:cubicBezTo>
                  <a:cubicBezTo>
                    <a:pt x="1897" y="743"/>
                    <a:pt x="1905" y="759"/>
                    <a:pt x="1921" y="774"/>
                  </a:cubicBezTo>
                  <a:cubicBezTo>
                    <a:pt x="1937" y="798"/>
                    <a:pt x="1953" y="814"/>
                    <a:pt x="1992" y="814"/>
                  </a:cubicBezTo>
                  <a:lnTo>
                    <a:pt x="1992" y="814"/>
                  </a:lnTo>
                  <a:cubicBezTo>
                    <a:pt x="2055" y="822"/>
                    <a:pt x="2064" y="822"/>
                    <a:pt x="2079" y="853"/>
                  </a:cubicBezTo>
                  <a:cubicBezTo>
                    <a:pt x="2087" y="893"/>
                    <a:pt x="2095" y="917"/>
                    <a:pt x="2119" y="924"/>
                  </a:cubicBezTo>
                  <a:cubicBezTo>
                    <a:pt x="2143" y="932"/>
                    <a:pt x="2150" y="948"/>
                    <a:pt x="2150" y="972"/>
                  </a:cubicBezTo>
                  <a:cubicBezTo>
                    <a:pt x="2158" y="980"/>
                    <a:pt x="2158" y="980"/>
                    <a:pt x="2158" y="988"/>
                  </a:cubicBezTo>
                  <a:cubicBezTo>
                    <a:pt x="2158" y="996"/>
                    <a:pt x="2158" y="996"/>
                    <a:pt x="2158" y="1003"/>
                  </a:cubicBezTo>
                  <a:cubicBezTo>
                    <a:pt x="2166" y="1035"/>
                    <a:pt x="2174" y="1067"/>
                    <a:pt x="2166" y="1106"/>
                  </a:cubicBezTo>
                  <a:cubicBezTo>
                    <a:pt x="2158" y="1138"/>
                    <a:pt x="2158" y="1170"/>
                    <a:pt x="2150" y="1201"/>
                  </a:cubicBezTo>
                  <a:cubicBezTo>
                    <a:pt x="2150" y="1217"/>
                    <a:pt x="2150" y="1225"/>
                    <a:pt x="2150" y="1241"/>
                  </a:cubicBezTo>
                  <a:cubicBezTo>
                    <a:pt x="2150" y="1256"/>
                    <a:pt x="2143" y="1272"/>
                    <a:pt x="2135" y="1280"/>
                  </a:cubicBezTo>
                  <a:cubicBezTo>
                    <a:pt x="2135" y="1304"/>
                    <a:pt x="2127" y="1312"/>
                    <a:pt x="2127" y="1336"/>
                  </a:cubicBezTo>
                  <a:cubicBezTo>
                    <a:pt x="2135" y="1343"/>
                    <a:pt x="2135" y="1359"/>
                    <a:pt x="2143" y="1367"/>
                  </a:cubicBezTo>
                  <a:cubicBezTo>
                    <a:pt x="2143" y="1375"/>
                    <a:pt x="2150" y="1391"/>
                    <a:pt x="2150" y="1415"/>
                  </a:cubicBezTo>
                  <a:cubicBezTo>
                    <a:pt x="2150" y="1438"/>
                    <a:pt x="2158" y="1462"/>
                    <a:pt x="2166" y="1478"/>
                  </a:cubicBezTo>
                  <a:cubicBezTo>
                    <a:pt x="2174" y="1478"/>
                    <a:pt x="2174" y="1486"/>
                    <a:pt x="2182" y="1486"/>
                  </a:cubicBezTo>
                  <a:cubicBezTo>
                    <a:pt x="2190" y="1478"/>
                    <a:pt x="2190" y="1478"/>
                    <a:pt x="2190" y="1478"/>
                  </a:cubicBezTo>
                  <a:cubicBezTo>
                    <a:pt x="2206" y="1478"/>
                    <a:pt x="2222" y="1478"/>
                    <a:pt x="2230" y="1470"/>
                  </a:cubicBezTo>
                  <a:cubicBezTo>
                    <a:pt x="2230" y="1470"/>
                    <a:pt x="2230" y="1462"/>
                    <a:pt x="2230" y="1454"/>
                  </a:cubicBezTo>
                  <a:cubicBezTo>
                    <a:pt x="2222" y="1446"/>
                    <a:pt x="2222" y="1430"/>
                    <a:pt x="2214" y="1423"/>
                  </a:cubicBezTo>
                  <a:cubicBezTo>
                    <a:pt x="2206" y="1407"/>
                    <a:pt x="2198" y="1391"/>
                    <a:pt x="2198" y="1367"/>
                  </a:cubicBezTo>
                  <a:cubicBezTo>
                    <a:pt x="2198" y="1336"/>
                    <a:pt x="2206" y="1336"/>
                    <a:pt x="2214" y="1336"/>
                  </a:cubicBezTo>
                  <a:cubicBezTo>
                    <a:pt x="2222" y="1336"/>
                    <a:pt x="2230" y="1343"/>
                    <a:pt x="2237" y="1359"/>
                  </a:cubicBezTo>
                  <a:cubicBezTo>
                    <a:pt x="2253" y="1383"/>
                    <a:pt x="2253" y="1383"/>
                    <a:pt x="2269" y="1383"/>
                  </a:cubicBezTo>
                  <a:cubicBezTo>
                    <a:pt x="2277" y="1383"/>
                    <a:pt x="2277" y="1383"/>
                    <a:pt x="2277" y="1383"/>
                  </a:cubicBezTo>
                  <a:cubicBezTo>
                    <a:pt x="2285" y="1383"/>
                    <a:pt x="2285" y="1383"/>
                    <a:pt x="2293" y="1383"/>
                  </a:cubicBezTo>
                  <a:cubicBezTo>
                    <a:pt x="2301" y="1383"/>
                    <a:pt x="2301" y="1383"/>
                    <a:pt x="2308" y="1391"/>
                  </a:cubicBezTo>
                  <a:cubicBezTo>
                    <a:pt x="2308" y="1399"/>
                    <a:pt x="2308" y="1407"/>
                    <a:pt x="2308" y="1423"/>
                  </a:cubicBezTo>
                  <a:cubicBezTo>
                    <a:pt x="2308" y="1438"/>
                    <a:pt x="2293" y="1462"/>
                    <a:pt x="2285" y="1486"/>
                  </a:cubicBezTo>
                  <a:cubicBezTo>
                    <a:pt x="2277" y="1502"/>
                    <a:pt x="2261" y="1517"/>
                    <a:pt x="2261" y="1533"/>
                  </a:cubicBezTo>
                  <a:cubicBezTo>
                    <a:pt x="2261" y="1549"/>
                    <a:pt x="2253" y="1565"/>
                    <a:pt x="2230" y="1573"/>
                  </a:cubicBezTo>
                  <a:cubicBezTo>
                    <a:pt x="2230" y="1573"/>
                    <a:pt x="2230" y="1573"/>
                    <a:pt x="2222" y="1573"/>
                  </a:cubicBezTo>
                  <a:cubicBezTo>
                    <a:pt x="2214" y="1573"/>
                    <a:pt x="2198" y="1573"/>
                    <a:pt x="2198" y="1581"/>
                  </a:cubicBezTo>
                  <a:cubicBezTo>
                    <a:pt x="2198" y="1581"/>
                    <a:pt x="2198" y="1581"/>
                    <a:pt x="2206" y="1589"/>
                  </a:cubicBezTo>
                  <a:cubicBezTo>
                    <a:pt x="2214" y="1589"/>
                    <a:pt x="2222" y="1589"/>
                    <a:pt x="2230" y="1589"/>
                  </a:cubicBezTo>
                  <a:cubicBezTo>
                    <a:pt x="2230" y="1581"/>
                    <a:pt x="2230" y="1581"/>
                    <a:pt x="2237" y="1581"/>
                  </a:cubicBezTo>
                  <a:cubicBezTo>
                    <a:pt x="2245" y="1581"/>
                    <a:pt x="2253" y="1589"/>
                    <a:pt x="2261" y="1612"/>
                  </a:cubicBezTo>
                  <a:cubicBezTo>
                    <a:pt x="2277" y="1636"/>
                    <a:pt x="2277" y="1652"/>
                    <a:pt x="2285" y="1668"/>
                  </a:cubicBezTo>
                  <a:cubicBezTo>
                    <a:pt x="2293" y="1691"/>
                    <a:pt x="2301" y="1707"/>
                    <a:pt x="2317" y="1739"/>
                  </a:cubicBezTo>
                  <a:cubicBezTo>
                    <a:pt x="2356" y="1802"/>
                    <a:pt x="2411" y="1857"/>
                    <a:pt x="2435" y="1865"/>
                  </a:cubicBezTo>
                  <a:cubicBezTo>
                    <a:pt x="2443" y="1865"/>
                    <a:pt x="2459" y="1873"/>
                    <a:pt x="2467" y="1873"/>
                  </a:cubicBezTo>
                  <a:cubicBezTo>
                    <a:pt x="2475" y="1873"/>
                    <a:pt x="2475" y="1873"/>
                    <a:pt x="2483" y="1865"/>
                  </a:cubicBezTo>
                  <a:cubicBezTo>
                    <a:pt x="2483" y="1865"/>
                    <a:pt x="2483" y="1857"/>
                    <a:pt x="2483" y="1849"/>
                  </a:cubicBezTo>
                  <a:cubicBezTo>
                    <a:pt x="2475" y="1841"/>
                    <a:pt x="2467" y="1826"/>
                    <a:pt x="2459" y="1818"/>
                  </a:cubicBezTo>
                  <a:cubicBezTo>
                    <a:pt x="2451" y="1810"/>
                    <a:pt x="2451" y="1802"/>
                    <a:pt x="2451" y="1802"/>
                  </a:cubicBezTo>
                  <a:cubicBezTo>
                    <a:pt x="2451" y="1794"/>
                    <a:pt x="2459" y="1794"/>
                    <a:pt x="2467" y="1802"/>
                  </a:cubicBezTo>
                  <a:cubicBezTo>
                    <a:pt x="2483" y="1802"/>
                    <a:pt x="2490" y="1810"/>
                    <a:pt x="2498" y="1810"/>
                  </a:cubicBezTo>
                  <a:cubicBezTo>
                    <a:pt x="2506" y="1818"/>
                    <a:pt x="2506" y="1826"/>
                    <a:pt x="2514" y="1818"/>
                  </a:cubicBezTo>
                  <a:cubicBezTo>
                    <a:pt x="2530" y="1810"/>
                    <a:pt x="2538" y="1810"/>
                    <a:pt x="2546" y="1818"/>
                  </a:cubicBezTo>
                  <a:cubicBezTo>
                    <a:pt x="2546" y="1826"/>
                    <a:pt x="2546" y="1834"/>
                    <a:pt x="2546" y="1849"/>
                  </a:cubicBezTo>
                  <a:cubicBezTo>
                    <a:pt x="2530" y="1881"/>
                    <a:pt x="2530" y="1913"/>
                    <a:pt x="2538" y="1936"/>
                  </a:cubicBezTo>
                  <a:cubicBezTo>
                    <a:pt x="2546" y="1960"/>
                    <a:pt x="2577" y="1992"/>
                    <a:pt x="2585" y="1992"/>
                  </a:cubicBezTo>
                  <a:lnTo>
                    <a:pt x="2585" y="1992"/>
                  </a:lnTo>
                  <a:cubicBezTo>
                    <a:pt x="2593" y="1992"/>
                    <a:pt x="2593" y="1984"/>
                    <a:pt x="2601" y="1984"/>
                  </a:cubicBezTo>
                  <a:cubicBezTo>
                    <a:pt x="2609" y="1984"/>
                    <a:pt x="2609" y="2000"/>
                    <a:pt x="2609" y="2007"/>
                  </a:cubicBezTo>
                  <a:cubicBezTo>
                    <a:pt x="2609" y="2023"/>
                    <a:pt x="2609" y="2023"/>
                    <a:pt x="2625" y="2031"/>
                  </a:cubicBezTo>
                  <a:lnTo>
                    <a:pt x="2633" y="2031"/>
                  </a:lnTo>
                  <a:cubicBezTo>
                    <a:pt x="2656" y="2039"/>
                    <a:pt x="2656" y="2047"/>
                    <a:pt x="2656" y="2071"/>
                  </a:cubicBezTo>
                  <a:lnTo>
                    <a:pt x="2656" y="2071"/>
                  </a:lnTo>
                  <a:cubicBezTo>
                    <a:pt x="2664" y="2102"/>
                    <a:pt x="2688" y="2150"/>
                    <a:pt x="2712" y="2189"/>
                  </a:cubicBezTo>
                  <a:cubicBezTo>
                    <a:pt x="2728" y="2205"/>
                    <a:pt x="2728" y="2221"/>
                    <a:pt x="2736" y="2229"/>
                  </a:cubicBezTo>
                  <a:cubicBezTo>
                    <a:pt x="2743" y="2260"/>
                    <a:pt x="2751" y="2269"/>
                    <a:pt x="2767" y="2269"/>
                  </a:cubicBezTo>
                  <a:cubicBezTo>
                    <a:pt x="2775" y="2269"/>
                    <a:pt x="2783" y="2269"/>
                    <a:pt x="2791" y="2260"/>
                  </a:cubicBezTo>
                  <a:cubicBezTo>
                    <a:pt x="2807" y="2260"/>
                    <a:pt x="2823" y="2253"/>
                    <a:pt x="2838" y="2253"/>
                  </a:cubicBezTo>
                  <a:cubicBezTo>
                    <a:pt x="2862" y="2253"/>
                    <a:pt x="2878" y="2260"/>
                    <a:pt x="2894" y="2276"/>
                  </a:cubicBezTo>
                  <a:cubicBezTo>
                    <a:pt x="2933" y="2316"/>
                    <a:pt x="2965" y="2355"/>
                    <a:pt x="2981" y="2387"/>
                  </a:cubicBezTo>
                  <a:cubicBezTo>
                    <a:pt x="2996" y="2419"/>
                    <a:pt x="3012" y="2434"/>
                    <a:pt x="3036" y="2442"/>
                  </a:cubicBezTo>
                  <a:cubicBezTo>
                    <a:pt x="3036" y="2442"/>
                    <a:pt x="3036" y="2450"/>
                    <a:pt x="3044" y="2450"/>
                  </a:cubicBezTo>
                  <a:cubicBezTo>
                    <a:pt x="3052" y="2458"/>
                    <a:pt x="3076" y="2474"/>
                    <a:pt x="3091" y="2474"/>
                  </a:cubicBezTo>
                  <a:cubicBezTo>
                    <a:pt x="3099" y="2474"/>
                    <a:pt x="3099" y="2474"/>
                    <a:pt x="3107" y="2466"/>
                  </a:cubicBezTo>
                  <a:cubicBezTo>
                    <a:pt x="3115" y="2466"/>
                    <a:pt x="3123" y="2466"/>
                    <a:pt x="3123" y="2474"/>
                  </a:cubicBezTo>
                  <a:cubicBezTo>
                    <a:pt x="3131" y="2482"/>
                    <a:pt x="3131" y="2490"/>
                    <a:pt x="3123" y="2498"/>
                  </a:cubicBezTo>
                  <a:cubicBezTo>
                    <a:pt x="3115" y="2498"/>
                    <a:pt x="3115" y="2506"/>
                    <a:pt x="3115" y="2506"/>
                  </a:cubicBezTo>
                  <a:cubicBezTo>
                    <a:pt x="3107" y="2513"/>
                    <a:pt x="3107" y="2513"/>
                    <a:pt x="3099" y="2513"/>
                  </a:cubicBezTo>
                  <a:cubicBezTo>
                    <a:pt x="3099" y="2513"/>
                    <a:pt x="3091" y="2513"/>
                    <a:pt x="3083" y="2506"/>
                  </a:cubicBezTo>
                  <a:cubicBezTo>
                    <a:pt x="3067" y="2498"/>
                    <a:pt x="3060" y="2490"/>
                    <a:pt x="3052" y="2490"/>
                  </a:cubicBezTo>
                  <a:cubicBezTo>
                    <a:pt x="3044" y="2490"/>
                    <a:pt x="3044" y="2490"/>
                    <a:pt x="3036" y="2498"/>
                  </a:cubicBezTo>
                  <a:lnTo>
                    <a:pt x="3028" y="2506"/>
                  </a:lnTo>
                  <a:cubicBezTo>
                    <a:pt x="3020" y="2513"/>
                    <a:pt x="3012" y="2529"/>
                    <a:pt x="3012" y="2529"/>
                  </a:cubicBezTo>
                  <a:cubicBezTo>
                    <a:pt x="3012" y="2537"/>
                    <a:pt x="3028" y="2545"/>
                    <a:pt x="3044" y="2553"/>
                  </a:cubicBezTo>
                  <a:cubicBezTo>
                    <a:pt x="3067" y="2561"/>
                    <a:pt x="3083" y="2569"/>
                    <a:pt x="3083" y="2569"/>
                  </a:cubicBezTo>
                  <a:cubicBezTo>
                    <a:pt x="3091" y="2569"/>
                    <a:pt x="3091" y="2569"/>
                    <a:pt x="3091" y="2561"/>
                  </a:cubicBezTo>
                  <a:cubicBezTo>
                    <a:pt x="3099" y="2561"/>
                    <a:pt x="3107" y="2553"/>
                    <a:pt x="3115" y="2553"/>
                  </a:cubicBezTo>
                  <a:cubicBezTo>
                    <a:pt x="3123" y="2553"/>
                    <a:pt x="3123" y="2545"/>
                    <a:pt x="3131" y="2545"/>
                  </a:cubicBezTo>
                  <a:cubicBezTo>
                    <a:pt x="3139" y="2537"/>
                    <a:pt x="3147" y="2529"/>
                    <a:pt x="3178" y="2537"/>
                  </a:cubicBezTo>
                  <a:cubicBezTo>
                    <a:pt x="3186" y="2537"/>
                    <a:pt x="3186" y="2537"/>
                    <a:pt x="3186" y="2537"/>
                  </a:cubicBezTo>
                  <a:cubicBezTo>
                    <a:pt x="3202" y="2537"/>
                    <a:pt x="3210" y="2545"/>
                    <a:pt x="3218" y="2545"/>
                  </a:cubicBezTo>
                  <a:cubicBezTo>
                    <a:pt x="3226" y="2545"/>
                    <a:pt x="3234" y="2537"/>
                    <a:pt x="3241" y="2529"/>
                  </a:cubicBezTo>
                  <a:cubicBezTo>
                    <a:pt x="3249" y="2506"/>
                    <a:pt x="3265" y="2474"/>
                    <a:pt x="3289" y="2474"/>
                  </a:cubicBezTo>
                  <a:close/>
                  <a:moveTo>
                    <a:pt x="3265" y="1944"/>
                  </a:moveTo>
                  <a:lnTo>
                    <a:pt x="3265" y="1944"/>
                  </a:lnTo>
                  <a:cubicBezTo>
                    <a:pt x="3265" y="1944"/>
                    <a:pt x="3257" y="1944"/>
                    <a:pt x="3257" y="1936"/>
                  </a:cubicBezTo>
                  <a:cubicBezTo>
                    <a:pt x="3249" y="1936"/>
                    <a:pt x="3241" y="1936"/>
                    <a:pt x="3226" y="1936"/>
                  </a:cubicBezTo>
                  <a:cubicBezTo>
                    <a:pt x="3194" y="1929"/>
                    <a:pt x="3194" y="1921"/>
                    <a:pt x="3186" y="1905"/>
                  </a:cubicBezTo>
                  <a:cubicBezTo>
                    <a:pt x="3186" y="1897"/>
                    <a:pt x="3178" y="1897"/>
                    <a:pt x="3178" y="1889"/>
                  </a:cubicBezTo>
                  <a:cubicBezTo>
                    <a:pt x="3162" y="1865"/>
                    <a:pt x="3154" y="1865"/>
                    <a:pt x="3131" y="1857"/>
                  </a:cubicBezTo>
                  <a:lnTo>
                    <a:pt x="3123" y="1857"/>
                  </a:lnTo>
                  <a:cubicBezTo>
                    <a:pt x="3115" y="1857"/>
                    <a:pt x="3107" y="1849"/>
                    <a:pt x="3107" y="1841"/>
                  </a:cubicBezTo>
                  <a:cubicBezTo>
                    <a:pt x="3099" y="1834"/>
                    <a:pt x="3107" y="1826"/>
                    <a:pt x="3107" y="1818"/>
                  </a:cubicBezTo>
                  <a:cubicBezTo>
                    <a:pt x="3115" y="1818"/>
                    <a:pt x="3115" y="1810"/>
                    <a:pt x="3115" y="1810"/>
                  </a:cubicBezTo>
                  <a:cubicBezTo>
                    <a:pt x="3123" y="1786"/>
                    <a:pt x="3162" y="1754"/>
                    <a:pt x="3170" y="1747"/>
                  </a:cubicBezTo>
                  <a:cubicBezTo>
                    <a:pt x="3186" y="1731"/>
                    <a:pt x="3194" y="1723"/>
                    <a:pt x="3194" y="1707"/>
                  </a:cubicBezTo>
                  <a:cubicBezTo>
                    <a:pt x="3194" y="1691"/>
                    <a:pt x="3218" y="1683"/>
                    <a:pt x="3218" y="1683"/>
                  </a:cubicBezTo>
                  <a:cubicBezTo>
                    <a:pt x="3218" y="1683"/>
                    <a:pt x="3218" y="1683"/>
                    <a:pt x="3226" y="1683"/>
                  </a:cubicBezTo>
                  <a:cubicBezTo>
                    <a:pt x="3241" y="1683"/>
                    <a:pt x="3289" y="1754"/>
                    <a:pt x="3297" y="1770"/>
                  </a:cubicBezTo>
                  <a:cubicBezTo>
                    <a:pt x="3313" y="1794"/>
                    <a:pt x="3320" y="1841"/>
                    <a:pt x="3305" y="1857"/>
                  </a:cubicBezTo>
                  <a:cubicBezTo>
                    <a:pt x="3305" y="1857"/>
                    <a:pt x="3305" y="1857"/>
                    <a:pt x="3297" y="1857"/>
                  </a:cubicBezTo>
                  <a:cubicBezTo>
                    <a:pt x="3289" y="1865"/>
                    <a:pt x="3281" y="1873"/>
                    <a:pt x="3281" y="1913"/>
                  </a:cubicBezTo>
                  <a:cubicBezTo>
                    <a:pt x="3281" y="1929"/>
                    <a:pt x="3281" y="1944"/>
                    <a:pt x="3265" y="1944"/>
                  </a:cubicBezTo>
                  <a:close/>
                  <a:moveTo>
                    <a:pt x="3226" y="1691"/>
                  </a:moveTo>
                  <a:lnTo>
                    <a:pt x="3226" y="1691"/>
                  </a:lnTo>
                  <a:lnTo>
                    <a:pt x="3226" y="1691"/>
                  </a:lnTo>
                  <a:cubicBezTo>
                    <a:pt x="3218" y="1691"/>
                    <a:pt x="3202" y="1699"/>
                    <a:pt x="3202" y="1707"/>
                  </a:cubicBezTo>
                  <a:cubicBezTo>
                    <a:pt x="3202" y="1723"/>
                    <a:pt x="3194" y="1739"/>
                    <a:pt x="3178" y="1747"/>
                  </a:cubicBezTo>
                  <a:cubicBezTo>
                    <a:pt x="3162" y="1763"/>
                    <a:pt x="3123" y="1794"/>
                    <a:pt x="3123" y="1810"/>
                  </a:cubicBezTo>
                  <a:cubicBezTo>
                    <a:pt x="3123" y="1818"/>
                    <a:pt x="3115" y="1818"/>
                    <a:pt x="3115" y="1826"/>
                  </a:cubicBezTo>
                  <a:cubicBezTo>
                    <a:pt x="3115" y="1834"/>
                    <a:pt x="3107" y="1834"/>
                    <a:pt x="3107" y="1841"/>
                  </a:cubicBezTo>
                  <a:cubicBezTo>
                    <a:pt x="3115" y="1841"/>
                    <a:pt x="3115" y="1849"/>
                    <a:pt x="3123" y="1849"/>
                  </a:cubicBezTo>
                  <a:cubicBezTo>
                    <a:pt x="3131" y="1849"/>
                    <a:pt x="3131" y="1849"/>
                    <a:pt x="3139" y="1849"/>
                  </a:cubicBezTo>
                  <a:cubicBezTo>
                    <a:pt x="3154" y="1857"/>
                    <a:pt x="3162" y="1857"/>
                    <a:pt x="3178" y="1881"/>
                  </a:cubicBezTo>
                  <a:cubicBezTo>
                    <a:pt x="3186" y="1889"/>
                    <a:pt x="3186" y="1897"/>
                    <a:pt x="3194" y="1905"/>
                  </a:cubicBezTo>
                  <a:cubicBezTo>
                    <a:pt x="3194" y="1913"/>
                    <a:pt x="3202" y="1921"/>
                    <a:pt x="3226" y="1929"/>
                  </a:cubicBezTo>
                  <a:cubicBezTo>
                    <a:pt x="3241" y="1929"/>
                    <a:pt x="3249" y="1929"/>
                    <a:pt x="3257" y="1929"/>
                  </a:cubicBezTo>
                  <a:cubicBezTo>
                    <a:pt x="3265" y="1936"/>
                    <a:pt x="3265" y="1936"/>
                    <a:pt x="3265" y="1936"/>
                  </a:cubicBezTo>
                  <a:cubicBezTo>
                    <a:pt x="3273" y="1936"/>
                    <a:pt x="3273" y="1936"/>
                    <a:pt x="3273" y="1913"/>
                  </a:cubicBezTo>
                  <a:cubicBezTo>
                    <a:pt x="3273" y="1873"/>
                    <a:pt x="3281" y="1865"/>
                    <a:pt x="3297" y="1857"/>
                  </a:cubicBezTo>
                  <a:cubicBezTo>
                    <a:pt x="3297" y="1849"/>
                    <a:pt x="3297" y="1849"/>
                    <a:pt x="3297" y="1849"/>
                  </a:cubicBezTo>
                  <a:cubicBezTo>
                    <a:pt x="3313" y="1841"/>
                    <a:pt x="3305" y="1802"/>
                    <a:pt x="3289" y="1778"/>
                  </a:cubicBezTo>
                  <a:cubicBezTo>
                    <a:pt x="3273" y="1747"/>
                    <a:pt x="3234" y="1691"/>
                    <a:pt x="3226" y="1691"/>
                  </a:cubicBezTo>
                  <a:close/>
                </a:path>
              </a:pathLst>
            </a:custGeom>
            <a:solidFill>
              <a:schemeClr val="accent6"/>
            </a:solidFill>
            <a:ln>
              <a:solidFill>
                <a:schemeClr val="bg2"/>
              </a:solidFill>
            </a:ln>
            <a:effectLst/>
          </p:spPr>
          <p:txBody>
            <a:bodyPr wrap="none" anchor="ctr"/>
            <a:lstStyle/>
            <a:p>
              <a:endParaRPr lang="en-US"/>
            </a:p>
          </p:txBody>
        </p:sp>
        <p:sp>
          <p:nvSpPr>
            <p:cNvPr id="79" name="Freeform 405"/>
            <p:cNvSpPr>
              <a:spLocks noChangeArrowheads="1"/>
            </p:cNvSpPr>
            <p:nvPr/>
          </p:nvSpPr>
          <p:spPr bwMode="auto">
            <a:xfrm>
              <a:off x="13315377" y="7082159"/>
              <a:ext cx="707387" cy="1231552"/>
            </a:xfrm>
            <a:custGeom>
              <a:avLst/>
              <a:gdLst>
                <a:gd name="T0" fmla="*/ 1273 w 1345"/>
                <a:gd name="T1" fmla="*/ 87 h 2341"/>
                <a:gd name="T2" fmla="*/ 1273 w 1345"/>
                <a:gd name="T3" fmla="*/ 87 h 2341"/>
                <a:gd name="T4" fmla="*/ 1257 w 1345"/>
                <a:gd name="T5" fmla="*/ 39 h 2341"/>
                <a:gd name="T6" fmla="*/ 1233 w 1345"/>
                <a:gd name="T7" fmla="*/ 0 h 2341"/>
                <a:gd name="T8" fmla="*/ 450 w 1345"/>
                <a:gd name="T9" fmla="*/ 63 h 2341"/>
                <a:gd name="T10" fmla="*/ 427 w 1345"/>
                <a:gd name="T11" fmla="*/ 110 h 2341"/>
                <a:gd name="T12" fmla="*/ 411 w 1345"/>
                <a:gd name="T13" fmla="*/ 142 h 2341"/>
                <a:gd name="T14" fmla="*/ 363 w 1345"/>
                <a:gd name="T15" fmla="*/ 174 h 2341"/>
                <a:gd name="T16" fmla="*/ 340 w 1345"/>
                <a:gd name="T17" fmla="*/ 276 h 2341"/>
                <a:gd name="T18" fmla="*/ 324 w 1345"/>
                <a:gd name="T19" fmla="*/ 348 h 2341"/>
                <a:gd name="T20" fmla="*/ 284 w 1345"/>
                <a:gd name="T21" fmla="*/ 395 h 2341"/>
                <a:gd name="T22" fmla="*/ 213 w 1345"/>
                <a:gd name="T23" fmla="*/ 458 h 2341"/>
                <a:gd name="T24" fmla="*/ 213 w 1345"/>
                <a:gd name="T25" fmla="*/ 498 h 2341"/>
                <a:gd name="T26" fmla="*/ 213 w 1345"/>
                <a:gd name="T27" fmla="*/ 529 h 2341"/>
                <a:gd name="T28" fmla="*/ 190 w 1345"/>
                <a:gd name="T29" fmla="*/ 561 h 2341"/>
                <a:gd name="T30" fmla="*/ 150 w 1345"/>
                <a:gd name="T31" fmla="*/ 593 h 2341"/>
                <a:gd name="T32" fmla="*/ 150 w 1345"/>
                <a:gd name="T33" fmla="*/ 672 h 2341"/>
                <a:gd name="T34" fmla="*/ 126 w 1345"/>
                <a:gd name="T35" fmla="*/ 735 h 2341"/>
                <a:gd name="T36" fmla="*/ 126 w 1345"/>
                <a:gd name="T37" fmla="*/ 806 h 2341"/>
                <a:gd name="T38" fmla="*/ 142 w 1345"/>
                <a:gd name="T39" fmla="*/ 869 h 2341"/>
                <a:gd name="T40" fmla="*/ 166 w 1345"/>
                <a:gd name="T41" fmla="*/ 932 h 2341"/>
                <a:gd name="T42" fmla="*/ 158 w 1345"/>
                <a:gd name="T43" fmla="*/ 988 h 2341"/>
                <a:gd name="T44" fmla="*/ 158 w 1345"/>
                <a:gd name="T45" fmla="*/ 1043 h 2341"/>
                <a:gd name="T46" fmla="*/ 190 w 1345"/>
                <a:gd name="T47" fmla="*/ 1106 h 2341"/>
                <a:gd name="T48" fmla="*/ 166 w 1345"/>
                <a:gd name="T49" fmla="*/ 1178 h 2341"/>
                <a:gd name="T50" fmla="*/ 205 w 1345"/>
                <a:gd name="T51" fmla="*/ 1257 h 2341"/>
                <a:gd name="T52" fmla="*/ 213 w 1345"/>
                <a:gd name="T53" fmla="*/ 1296 h 2341"/>
                <a:gd name="T54" fmla="*/ 221 w 1345"/>
                <a:gd name="T55" fmla="*/ 1336 h 2341"/>
                <a:gd name="T56" fmla="*/ 253 w 1345"/>
                <a:gd name="T57" fmla="*/ 1383 h 2341"/>
                <a:gd name="T58" fmla="*/ 166 w 1345"/>
                <a:gd name="T59" fmla="*/ 1431 h 2341"/>
                <a:gd name="T60" fmla="*/ 221 w 1345"/>
                <a:gd name="T61" fmla="*/ 1470 h 2341"/>
                <a:gd name="T62" fmla="*/ 174 w 1345"/>
                <a:gd name="T63" fmla="*/ 1565 h 2341"/>
                <a:gd name="T64" fmla="*/ 142 w 1345"/>
                <a:gd name="T65" fmla="*/ 1596 h 2341"/>
                <a:gd name="T66" fmla="*/ 134 w 1345"/>
                <a:gd name="T67" fmla="*/ 1644 h 2341"/>
                <a:gd name="T68" fmla="*/ 103 w 1345"/>
                <a:gd name="T69" fmla="*/ 1660 h 2341"/>
                <a:gd name="T70" fmla="*/ 103 w 1345"/>
                <a:gd name="T71" fmla="*/ 1699 h 2341"/>
                <a:gd name="T72" fmla="*/ 63 w 1345"/>
                <a:gd name="T73" fmla="*/ 1723 h 2341"/>
                <a:gd name="T74" fmla="*/ 55 w 1345"/>
                <a:gd name="T75" fmla="*/ 1786 h 2341"/>
                <a:gd name="T76" fmla="*/ 39 w 1345"/>
                <a:gd name="T77" fmla="*/ 1826 h 2341"/>
                <a:gd name="T78" fmla="*/ 31 w 1345"/>
                <a:gd name="T79" fmla="*/ 1889 h 2341"/>
                <a:gd name="T80" fmla="*/ 15 w 1345"/>
                <a:gd name="T81" fmla="*/ 1929 h 2341"/>
                <a:gd name="T82" fmla="*/ 31 w 1345"/>
                <a:gd name="T83" fmla="*/ 1984 h 2341"/>
                <a:gd name="T84" fmla="*/ 39 w 1345"/>
                <a:gd name="T85" fmla="*/ 2000 h 2341"/>
                <a:gd name="T86" fmla="*/ 774 w 1345"/>
                <a:gd name="T87" fmla="*/ 1968 h 2341"/>
                <a:gd name="T88" fmla="*/ 790 w 1345"/>
                <a:gd name="T89" fmla="*/ 1992 h 2341"/>
                <a:gd name="T90" fmla="*/ 759 w 1345"/>
                <a:gd name="T91" fmla="*/ 2118 h 2341"/>
                <a:gd name="T92" fmla="*/ 830 w 1345"/>
                <a:gd name="T93" fmla="*/ 2205 h 2341"/>
                <a:gd name="T94" fmla="*/ 917 w 1345"/>
                <a:gd name="T95" fmla="*/ 2340 h 2341"/>
                <a:gd name="T96" fmla="*/ 933 w 1345"/>
                <a:gd name="T97" fmla="*/ 2324 h 2341"/>
                <a:gd name="T98" fmla="*/ 988 w 1345"/>
                <a:gd name="T99" fmla="*/ 2261 h 2341"/>
                <a:gd name="T100" fmla="*/ 1059 w 1345"/>
                <a:gd name="T101" fmla="*/ 2245 h 2341"/>
                <a:gd name="T102" fmla="*/ 1154 w 1345"/>
                <a:gd name="T103" fmla="*/ 2205 h 2341"/>
                <a:gd name="T104" fmla="*/ 1265 w 1345"/>
                <a:gd name="T105" fmla="*/ 2213 h 2341"/>
                <a:gd name="T106" fmla="*/ 1328 w 1345"/>
                <a:gd name="T107" fmla="*/ 2213 h 2341"/>
                <a:gd name="T108" fmla="*/ 1344 w 1345"/>
                <a:gd name="T109" fmla="*/ 2205 h 2341"/>
                <a:gd name="T110" fmla="*/ 1257 w 1345"/>
                <a:gd name="T111" fmla="*/ 1541 h 2341"/>
                <a:gd name="T112" fmla="*/ 1273 w 1345"/>
                <a:gd name="T113" fmla="*/ 87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5" h="2341">
                  <a:moveTo>
                    <a:pt x="1273" y="87"/>
                  </a:moveTo>
                  <a:lnTo>
                    <a:pt x="1273" y="87"/>
                  </a:lnTo>
                  <a:cubicBezTo>
                    <a:pt x="1273" y="71"/>
                    <a:pt x="1288" y="63"/>
                    <a:pt x="1257" y="39"/>
                  </a:cubicBezTo>
                  <a:cubicBezTo>
                    <a:pt x="1249" y="31"/>
                    <a:pt x="1241" y="15"/>
                    <a:pt x="1233" y="0"/>
                  </a:cubicBezTo>
                  <a:cubicBezTo>
                    <a:pt x="940" y="31"/>
                    <a:pt x="664" y="55"/>
                    <a:pt x="450" y="63"/>
                  </a:cubicBezTo>
                  <a:cubicBezTo>
                    <a:pt x="450" y="63"/>
                    <a:pt x="427" y="71"/>
                    <a:pt x="427" y="110"/>
                  </a:cubicBezTo>
                  <a:cubicBezTo>
                    <a:pt x="427" y="142"/>
                    <a:pt x="427" y="134"/>
                    <a:pt x="411" y="142"/>
                  </a:cubicBezTo>
                  <a:cubicBezTo>
                    <a:pt x="395" y="142"/>
                    <a:pt x="371" y="142"/>
                    <a:pt x="363" y="174"/>
                  </a:cubicBezTo>
                  <a:cubicBezTo>
                    <a:pt x="363" y="205"/>
                    <a:pt x="355" y="261"/>
                    <a:pt x="340" y="276"/>
                  </a:cubicBezTo>
                  <a:cubicBezTo>
                    <a:pt x="324" y="292"/>
                    <a:pt x="324" y="316"/>
                    <a:pt x="324" y="348"/>
                  </a:cubicBezTo>
                  <a:cubicBezTo>
                    <a:pt x="324" y="371"/>
                    <a:pt x="316" y="387"/>
                    <a:pt x="284" y="395"/>
                  </a:cubicBezTo>
                  <a:cubicBezTo>
                    <a:pt x="253" y="403"/>
                    <a:pt x="213" y="426"/>
                    <a:pt x="213" y="458"/>
                  </a:cubicBezTo>
                  <a:cubicBezTo>
                    <a:pt x="221" y="482"/>
                    <a:pt x="229" y="490"/>
                    <a:pt x="213" y="498"/>
                  </a:cubicBezTo>
                  <a:cubicBezTo>
                    <a:pt x="205" y="514"/>
                    <a:pt x="205" y="521"/>
                    <a:pt x="213" y="529"/>
                  </a:cubicBezTo>
                  <a:cubicBezTo>
                    <a:pt x="221" y="545"/>
                    <a:pt x="213" y="561"/>
                    <a:pt x="190" y="561"/>
                  </a:cubicBezTo>
                  <a:cubicBezTo>
                    <a:pt x="166" y="561"/>
                    <a:pt x="150" y="561"/>
                    <a:pt x="150" y="593"/>
                  </a:cubicBezTo>
                  <a:cubicBezTo>
                    <a:pt x="158" y="624"/>
                    <a:pt x="181" y="664"/>
                    <a:pt x="150" y="672"/>
                  </a:cubicBezTo>
                  <a:cubicBezTo>
                    <a:pt x="126" y="688"/>
                    <a:pt x="126" y="719"/>
                    <a:pt x="126" y="735"/>
                  </a:cubicBezTo>
                  <a:cubicBezTo>
                    <a:pt x="126" y="759"/>
                    <a:pt x="142" y="790"/>
                    <a:pt x="126" y="806"/>
                  </a:cubicBezTo>
                  <a:cubicBezTo>
                    <a:pt x="110" y="822"/>
                    <a:pt x="118" y="846"/>
                    <a:pt x="142" y="869"/>
                  </a:cubicBezTo>
                  <a:cubicBezTo>
                    <a:pt x="166" y="901"/>
                    <a:pt x="174" y="909"/>
                    <a:pt x="166" y="932"/>
                  </a:cubicBezTo>
                  <a:cubicBezTo>
                    <a:pt x="158" y="956"/>
                    <a:pt x="150" y="972"/>
                    <a:pt x="158" y="988"/>
                  </a:cubicBezTo>
                  <a:cubicBezTo>
                    <a:pt x="174" y="1012"/>
                    <a:pt x="142" y="996"/>
                    <a:pt x="158" y="1043"/>
                  </a:cubicBezTo>
                  <a:cubicBezTo>
                    <a:pt x="166" y="1091"/>
                    <a:pt x="181" y="1091"/>
                    <a:pt x="190" y="1106"/>
                  </a:cubicBezTo>
                  <a:cubicBezTo>
                    <a:pt x="190" y="1130"/>
                    <a:pt x="150" y="1162"/>
                    <a:pt x="166" y="1178"/>
                  </a:cubicBezTo>
                  <a:cubicBezTo>
                    <a:pt x="181" y="1193"/>
                    <a:pt x="158" y="1265"/>
                    <a:pt x="205" y="1257"/>
                  </a:cubicBezTo>
                  <a:cubicBezTo>
                    <a:pt x="205" y="1257"/>
                    <a:pt x="221" y="1280"/>
                    <a:pt x="213" y="1296"/>
                  </a:cubicBezTo>
                  <a:cubicBezTo>
                    <a:pt x="205" y="1320"/>
                    <a:pt x="190" y="1320"/>
                    <a:pt x="221" y="1336"/>
                  </a:cubicBezTo>
                  <a:cubicBezTo>
                    <a:pt x="261" y="1352"/>
                    <a:pt x="276" y="1375"/>
                    <a:pt x="253" y="1383"/>
                  </a:cubicBezTo>
                  <a:cubicBezTo>
                    <a:pt x="237" y="1383"/>
                    <a:pt x="126" y="1407"/>
                    <a:pt x="166" y="1431"/>
                  </a:cubicBezTo>
                  <a:cubicBezTo>
                    <a:pt x="213" y="1454"/>
                    <a:pt x="229" y="1446"/>
                    <a:pt x="221" y="1470"/>
                  </a:cubicBezTo>
                  <a:cubicBezTo>
                    <a:pt x="221" y="1494"/>
                    <a:pt x="181" y="1557"/>
                    <a:pt x="174" y="1565"/>
                  </a:cubicBezTo>
                  <a:cubicBezTo>
                    <a:pt x="158" y="1573"/>
                    <a:pt x="134" y="1565"/>
                    <a:pt x="142" y="1596"/>
                  </a:cubicBezTo>
                  <a:cubicBezTo>
                    <a:pt x="142" y="1628"/>
                    <a:pt x="142" y="1636"/>
                    <a:pt x="134" y="1644"/>
                  </a:cubicBezTo>
                  <a:cubicBezTo>
                    <a:pt x="126" y="1644"/>
                    <a:pt x="95" y="1636"/>
                    <a:pt x="103" y="1660"/>
                  </a:cubicBezTo>
                  <a:cubicBezTo>
                    <a:pt x="103" y="1676"/>
                    <a:pt x="118" y="1699"/>
                    <a:pt x="103" y="1699"/>
                  </a:cubicBezTo>
                  <a:cubicBezTo>
                    <a:pt x="87" y="1707"/>
                    <a:pt x="63" y="1699"/>
                    <a:pt x="63" y="1723"/>
                  </a:cubicBezTo>
                  <a:cubicBezTo>
                    <a:pt x="63" y="1747"/>
                    <a:pt x="63" y="1786"/>
                    <a:pt x="55" y="1786"/>
                  </a:cubicBezTo>
                  <a:cubicBezTo>
                    <a:pt x="47" y="1786"/>
                    <a:pt x="31" y="1810"/>
                    <a:pt x="39" y="1826"/>
                  </a:cubicBezTo>
                  <a:cubicBezTo>
                    <a:pt x="47" y="1842"/>
                    <a:pt x="47" y="1881"/>
                    <a:pt x="31" y="1889"/>
                  </a:cubicBezTo>
                  <a:cubicBezTo>
                    <a:pt x="23" y="1897"/>
                    <a:pt x="0" y="1913"/>
                    <a:pt x="15" y="1929"/>
                  </a:cubicBezTo>
                  <a:cubicBezTo>
                    <a:pt x="31" y="1952"/>
                    <a:pt x="39" y="1976"/>
                    <a:pt x="31" y="1984"/>
                  </a:cubicBezTo>
                  <a:cubicBezTo>
                    <a:pt x="23" y="1992"/>
                    <a:pt x="15" y="2000"/>
                    <a:pt x="39" y="2000"/>
                  </a:cubicBezTo>
                  <a:cubicBezTo>
                    <a:pt x="55" y="2008"/>
                    <a:pt x="774" y="1968"/>
                    <a:pt x="774" y="1968"/>
                  </a:cubicBezTo>
                  <a:cubicBezTo>
                    <a:pt x="774" y="1968"/>
                    <a:pt x="806" y="1976"/>
                    <a:pt x="790" y="1992"/>
                  </a:cubicBezTo>
                  <a:cubicBezTo>
                    <a:pt x="782" y="2008"/>
                    <a:pt x="719" y="2063"/>
                    <a:pt x="759" y="2118"/>
                  </a:cubicBezTo>
                  <a:cubicBezTo>
                    <a:pt x="798" y="2174"/>
                    <a:pt x="822" y="2174"/>
                    <a:pt x="830" y="2205"/>
                  </a:cubicBezTo>
                  <a:cubicBezTo>
                    <a:pt x="846" y="2245"/>
                    <a:pt x="909" y="2332"/>
                    <a:pt x="917" y="2340"/>
                  </a:cubicBezTo>
                  <a:cubicBezTo>
                    <a:pt x="917" y="2340"/>
                    <a:pt x="925" y="2332"/>
                    <a:pt x="933" y="2324"/>
                  </a:cubicBezTo>
                  <a:cubicBezTo>
                    <a:pt x="956" y="2292"/>
                    <a:pt x="964" y="2284"/>
                    <a:pt x="988" y="2261"/>
                  </a:cubicBezTo>
                  <a:cubicBezTo>
                    <a:pt x="1012" y="2237"/>
                    <a:pt x="1035" y="2261"/>
                    <a:pt x="1059" y="2245"/>
                  </a:cubicBezTo>
                  <a:cubicBezTo>
                    <a:pt x="1091" y="2229"/>
                    <a:pt x="1122" y="2189"/>
                    <a:pt x="1154" y="2205"/>
                  </a:cubicBezTo>
                  <a:cubicBezTo>
                    <a:pt x="1193" y="2213"/>
                    <a:pt x="1241" y="2229"/>
                    <a:pt x="1265" y="2213"/>
                  </a:cubicBezTo>
                  <a:cubicBezTo>
                    <a:pt x="1296" y="2197"/>
                    <a:pt x="1304" y="2237"/>
                    <a:pt x="1328" y="2213"/>
                  </a:cubicBezTo>
                  <a:cubicBezTo>
                    <a:pt x="1336" y="2213"/>
                    <a:pt x="1336" y="2213"/>
                    <a:pt x="1344" y="2205"/>
                  </a:cubicBezTo>
                  <a:cubicBezTo>
                    <a:pt x="1257" y="1541"/>
                    <a:pt x="1257" y="1541"/>
                    <a:pt x="1257" y="1541"/>
                  </a:cubicBezTo>
                  <a:cubicBezTo>
                    <a:pt x="1257" y="1541"/>
                    <a:pt x="1273" y="102"/>
                    <a:pt x="1273" y="87"/>
                  </a:cubicBezTo>
                </a:path>
              </a:pathLst>
            </a:custGeom>
            <a:solidFill>
              <a:schemeClr val="accent6"/>
            </a:solidFill>
            <a:ln>
              <a:solidFill>
                <a:schemeClr val="bg2"/>
              </a:solidFill>
            </a:ln>
            <a:effectLst/>
          </p:spPr>
          <p:txBody>
            <a:bodyPr wrap="none" anchor="ctr"/>
            <a:lstStyle/>
            <a:p>
              <a:endParaRPr lang="en-US"/>
            </a:p>
          </p:txBody>
        </p:sp>
        <p:sp>
          <p:nvSpPr>
            <p:cNvPr id="80" name="Freeform 406"/>
            <p:cNvSpPr>
              <a:spLocks noChangeArrowheads="1"/>
            </p:cNvSpPr>
            <p:nvPr/>
          </p:nvSpPr>
          <p:spPr bwMode="auto">
            <a:xfrm>
              <a:off x="13315377" y="7082159"/>
              <a:ext cx="707387" cy="1236191"/>
            </a:xfrm>
            <a:custGeom>
              <a:avLst/>
              <a:gdLst>
                <a:gd name="T0" fmla="*/ 893 w 1345"/>
                <a:gd name="T1" fmla="*/ 2324 h 2349"/>
                <a:gd name="T2" fmla="*/ 790 w 1345"/>
                <a:gd name="T3" fmla="*/ 1992 h 2349"/>
                <a:gd name="T4" fmla="*/ 47 w 1345"/>
                <a:gd name="T5" fmla="*/ 2008 h 2349"/>
                <a:gd name="T6" fmla="*/ 23 w 1345"/>
                <a:gd name="T7" fmla="*/ 1984 h 2349"/>
                <a:gd name="T8" fmla="*/ 39 w 1345"/>
                <a:gd name="T9" fmla="*/ 1881 h 2349"/>
                <a:gd name="T10" fmla="*/ 55 w 1345"/>
                <a:gd name="T11" fmla="*/ 1747 h 2349"/>
                <a:gd name="T12" fmla="*/ 103 w 1345"/>
                <a:gd name="T13" fmla="*/ 1683 h 2349"/>
                <a:gd name="T14" fmla="*/ 134 w 1345"/>
                <a:gd name="T15" fmla="*/ 1636 h 2349"/>
                <a:gd name="T16" fmla="*/ 221 w 1345"/>
                <a:gd name="T17" fmla="*/ 1470 h 2349"/>
                <a:gd name="T18" fmla="*/ 237 w 1345"/>
                <a:gd name="T19" fmla="*/ 1383 h 2349"/>
                <a:gd name="T20" fmla="*/ 197 w 1345"/>
                <a:gd name="T21" fmla="*/ 1328 h 2349"/>
                <a:gd name="T22" fmla="*/ 166 w 1345"/>
                <a:gd name="T23" fmla="*/ 1209 h 2349"/>
                <a:gd name="T24" fmla="*/ 174 w 1345"/>
                <a:gd name="T25" fmla="*/ 1099 h 2349"/>
                <a:gd name="T26" fmla="*/ 158 w 1345"/>
                <a:gd name="T27" fmla="*/ 948 h 2349"/>
                <a:gd name="T28" fmla="*/ 126 w 1345"/>
                <a:gd name="T29" fmla="*/ 806 h 2349"/>
                <a:gd name="T30" fmla="*/ 158 w 1345"/>
                <a:gd name="T31" fmla="*/ 624 h 2349"/>
                <a:gd name="T32" fmla="*/ 190 w 1345"/>
                <a:gd name="T33" fmla="*/ 561 h 2349"/>
                <a:gd name="T34" fmla="*/ 213 w 1345"/>
                <a:gd name="T35" fmla="*/ 498 h 2349"/>
                <a:gd name="T36" fmla="*/ 316 w 1345"/>
                <a:gd name="T37" fmla="*/ 348 h 2349"/>
                <a:gd name="T38" fmla="*/ 403 w 1345"/>
                <a:gd name="T39" fmla="*/ 134 h 2349"/>
                <a:gd name="T40" fmla="*/ 450 w 1345"/>
                <a:gd name="T41" fmla="*/ 63 h 2349"/>
                <a:gd name="T42" fmla="*/ 1233 w 1345"/>
                <a:gd name="T43" fmla="*/ 0 h 2349"/>
                <a:gd name="T44" fmla="*/ 1265 w 1345"/>
                <a:gd name="T45" fmla="*/ 1541 h 2349"/>
                <a:gd name="T46" fmla="*/ 1312 w 1345"/>
                <a:gd name="T47" fmla="*/ 2229 h 2349"/>
                <a:gd name="T48" fmla="*/ 1233 w 1345"/>
                <a:gd name="T49" fmla="*/ 2229 h 2349"/>
                <a:gd name="T50" fmla="*/ 1067 w 1345"/>
                <a:gd name="T51" fmla="*/ 2245 h 2349"/>
                <a:gd name="T52" fmla="*/ 964 w 1345"/>
                <a:gd name="T53" fmla="*/ 2292 h 2349"/>
                <a:gd name="T54" fmla="*/ 774 w 1345"/>
                <a:gd name="T55" fmla="*/ 1960 h 2349"/>
                <a:gd name="T56" fmla="*/ 798 w 1345"/>
                <a:gd name="T57" fmla="*/ 1992 h 2349"/>
                <a:gd name="T58" fmla="*/ 838 w 1345"/>
                <a:gd name="T59" fmla="*/ 2205 h 2349"/>
                <a:gd name="T60" fmla="*/ 956 w 1345"/>
                <a:gd name="T61" fmla="*/ 2292 h 2349"/>
                <a:gd name="T62" fmla="*/ 1035 w 1345"/>
                <a:gd name="T63" fmla="*/ 2245 h 2349"/>
                <a:gd name="T64" fmla="*/ 1162 w 1345"/>
                <a:gd name="T65" fmla="*/ 2197 h 2349"/>
                <a:gd name="T66" fmla="*/ 1296 w 1345"/>
                <a:gd name="T67" fmla="*/ 2213 h 2349"/>
                <a:gd name="T68" fmla="*/ 1257 w 1345"/>
                <a:gd name="T69" fmla="*/ 1541 h 2349"/>
                <a:gd name="T70" fmla="*/ 1233 w 1345"/>
                <a:gd name="T71" fmla="*/ 8 h 2349"/>
                <a:gd name="T72" fmla="*/ 411 w 1345"/>
                <a:gd name="T73" fmla="*/ 142 h 2349"/>
                <a:gd name="T74" fmla="*/ 340 w 1345"/>
                <a:gd name="T75" fmla="*/ 276 h 2349"/>
                <a:gd name="T76" fmla="*/ 221 w 1345"/>
                <a:gd name="T77" fmla="*/ 474 h 2349"/>
                <a:gd name="T78" fmla="*/ 221 w 1345"/>
                <a:gd name="T79" fmla="*/ 553 h 2349"/>
                <a:gd name="T80" fmla="*/ 158 w 1345"/>
                <a:gd name="T81" fmla="*/ 593 h 2349"/>
                <a:gd name="T82" fmla="*/ 134 w 1345"/>
                <a:gd name="T83" fmla="*/ 759 h 2349"/>
                <a:gd name="T84" fmla="*/ 174 w 1345"/>
                <a:gd name="T85" fmla="*/ 932 h 2349"/>
                <a:gd name="T86" fmla="*/ 158 w 1345"/>
                <a:gd name="T87" fmla="*/ 1043 h 2349"/>
                <a:gd name="T88" fmla="*/ 166 w 1345"/>
                <a:gd name="T89" fmla="*/ 1178 h 2349"/>
                <a:gd name="T90" fmla="*/ 205 w 1345"/>
                <a:gd name="T91" fmla="*/ 1257 h 2349"/>
                <a:gd name="T92" fmla="*/ 229 w 1345"/>
                <a:gd name="T93" fmla="*/ 1336 h 2349"/>
                <a:gd name="T94" fmla="*/ 158 w 1345"/>
                <a:gd name="T95" fmla="*/ 1415 h 2349"/>
                <a:gd name="T96" fmla="*/ 174 w 1345"/>
                <a:gd name="T97" fmla="*/ 1565 h 2349"/>
                <a:gd name="T98" fmla="*/ 126 w 1345"/>
                <a:gd name="T99" fmla="*/ 1644 h 2349"/>
                <a:gd name="T100" fmla="*/ 103 w 1345"/>
                <a:gd name="T101" fmla="*/ 1707 h 2349"/>
                <a:gd name="T102" fmla="*/ 55 w 1345"/>
                <a:gd name="T103" fmla="*/ 1794 h 2349"/>
                <a:gd name="T104" fmla="*/ 39 w 1345"/>
                <a:gd name="T105" fmla="*/ 1897 h 2349"/>
                <a:gd name="T106" fmla="*/ 31 w 1345"/>
                <a:gd name="T107" fmla="*/ 1984 h 2349"/>
                <a:gd name="T108" fmla="*/ 767 w 1345"/>
                <a:gd name="T109" fmla="*/ 1960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5" h="2349">
                  <a:moveTo>
                    <a:pt x="909" y="2348"/>
                  </a:moveTo>
                  <a:lnTo>
                    <a:pt x="909" y="2348"/>
                  </a:lnTo>
                  <a:cubicBezTo>
                    <a:pt x="909" y="2340"/>
                    <a:pt x="909" y="2340"/>
                    <a:pt x="909" y="2340"/>
                  </a:cubicBezTo>
                  <a:cubicBezTo>
                    <a:pt x="909" y="2340"/>
                    <a:pt x="901" y="2332"/>
                    <a:pt x="893" y="2324"/>
                  </a:cubicBezTo>
                  <a:cubicBezTo>
                    <a:pt x="877" y="2292"/>
                    <a:pt x="838" y="2237"/>
                    <a:pt x="830" y="2213"/>
                  </a:cubicBezTo>
                  <a:cubicBezTo>
                    <a:pt x="822" y="2189"/>
                    <a:pt x="814" y="2182"/>
                    <a:pt x="798" y="2174"/>
                  </a:cubicBezTo>
                  <a:cubicBezTo>
                    <a:pt x="790" y="2158"/>
                    <a:pt x="774" y="2150"/>
                    <a:pt x="759" y="2118"/>
                  </a:cubicBezTo>
                  <a:cubicBezTo>
                    <a:pt x="711" y="2063"/>
                    <a:pt x="767" y="2008"/>
                    <a:pt x="790" y="1992"/>
                  </a:cubicBezTo>
                  <a:lnTo>
                    <a:pt x="790" y="1992"/>
                  </a:lnTo>
                  <a:cubicBezTo>
                    <a:pt x="798" y="1984"/>
                    <a:pt x="790" y="1984"/>
                    <a:pt x="790" y="1984"/>
                  </a:cubicBezTo>
                  <a:cubicBezTo>
                    <a:pt x="790" y="1976"/>
                    <a:pt x="782" y="1968"/>
                    <a:pt x="767" y="1968"/>
                  </a:cubicBezTo>
                  <a:cubicBezTo>
                    <a:pt x="751" y="1968"/>
                    <a:pt x="118" y="2008"/>
                    <a:pt x="47" y="2008"/>
                  </a:cubicBezTo>
                  <a:cubicBezTo>
                    <a:pt x="39" y="2008"/>
                    <a:pt x="39" y="2008"/>
                    <a:pt x="39" y="2008"/>
                  </a:cubicBezTo>
                  <a:cubicBezTo>
                    <a:pt x="23" y="2008"/>
                    <a:pt x="23" y="2000"/>
                    <a:pt x="23" y="2000"/>
                  </a:cubicBezTo>
                  <a:cubicBezTo>
                    <a:pt x="15" y="1992"/>
                    <a:pt x="23" y="1992"/>
                    <a:pt x="23" y="1984"/>
                  </a:cubicBezTo>
                  <a:lnTo>
                    <a:pt x="23" y="1984"/>
                  </a:lnTo>
                  <a:cubicBezTo>
                    <a:pt x="31" y="1976"/>
                    <a:pt x="23" y="1952"/>
                    <a:pt x="8" y="1936"/>
                  </a:cubicBezTo>
                  <a:cubicBezTo>
                    <a:pt x="8" y="1929"/>
                    <a:pt x="0" y="1921"/>
                    <a:pt x="8" y="1913"/>
                  </a:cubicBezTo>
                  <a:cubicBezTo>
                    <a:pt x="8" y="1897"/>
                    <a:pt x="23" y="1889"/>
                    <a:pt x="31" y="1889"/>
                  </a:cubicBezTo>
                  <a:cubicBezTo>
                    <a:pt x="39" y="1889"/>
                    <a:pt x="39" y="1881"/>
                    <a:pt x="39" y="1881"/>
                  </a:cubicBezTo>
                  <a:cubicBezTo>
                    <a:pt x="47" y="1865"/>
                    <a:pt x="39" y="1834"/>
                    <a:pt x="39" y="1826"/>
                  </a:cubicBezTo>
                  <a:cubicBezTo>
                    <a:pt x="31" y="1818"/>
                    <a:pt x="31" y="1810"/>
                    <a:pt x="39" y="1802"/>
                  </a:cubicBezTo>
                  <a:cubicBezTo>
                    <a:pt x="39" y="1794"/>
                    <a:pt x="47" y="1786"/>
                    <a:pt x="55" y="1786"/>
                  </a:cubicBezTo>
                  <a:cubicBezTo>
                    <a:pt x="63" y="1786"/>
                    <a:pt x="55" y="1763"/>
                    <a:pt x="55" y="1747"/>
                  </a:cubicBezTo>
                  <a:cubicBezTo>
                    <a:pt x="55" y="1739"/>
                    <a:pt x="55" y="1731"/>
                    <a:pt x="55" y="1723"/>
                  </a:cubicBezTo>
                  <a:cubicBezTo>
                    <a:pt x="55" y="1707"/>
                    <a:pt x="79" y="1699"/>
                    <a:pt x="95" y="1699"/>
                  </a:cubicBezTo>
                  <a:lnTo>
                    <a:pt x="103" y="1699"/>
                  </a:lnTo>
                  <a:cubicBezTo>
                    <a:pt x="103" y="1699"/>
                    <a:pt x="103" y="1691"/>
                    <a:pt x="103" y="1683"/>
                  </a:cubicBezTo>
                  <a:cubicBezTo>
                    <a:pt x="103" y="1676"/>
                    <a:pt x="95" y="1668"/>
                    <a:pt x="95" y="1660"/>
                  </a:cubicBezTo>
                  <a:cubicBezTo>
                    <a:pt x="95" y="1652"/>
                    <a:pt x="95" y="1644"/>
                    <a:pt x="103" y="1644"/>
                  </a:cubicBezTo>
                  <a:cubicBezTo>
                    <a:pt x="103" y="1636"/>
                    <a:pt x="118" y="1636"/>
                    <a:pt x="126" y="1636"/>
                  </a:cubicBezTo>
                  <a:cubicBezTo>
                    <a:pt x="126" y="1636"/>
                    <a:pt x="126" y="1636"/>
                    <a:pt x="134" y="1636"/>
                  </a:cubicBezTo>
                  <a:cubicBezTo>
                    <a:pt x="142" y="1636"/>
                    <a:pt x="142" y="1620"/>
                    <a:pt x="134" y="1596"/>
                  </a:cubicBezTo>
                  <a:cubicBezTo>
                    <a:pt x="126" y="1573"/>
                    <a:pt x="142" y="1573"/>
                    <a:pt x="158" y="1565"/>
                  </a:cubicBezTo>
                  <a:lnTo>
                    <a:pt x="166" y="1565"/>
                  </a:lnTo>
                  <a:cubicBezTo>
                    <a:pt x="181" y="1557"/>
                    <a:pt x="213" y="1494"/>
                    <a:pt x="221" y="1470"/>
                  </a:cubicBezTo>
                  <a:cubicBezTo>
                    <a:pt x="221" y="1454"/>
                    <a:pt x="221" y="1454"/>
                    <a:pt x="205" y="1446"/>
                  </a:cubicBezTo>
                  <a:cubicBezTo>
                    <a:pt x="197" y="1446"/>
                    <a:pt x="181" y="1438"/>
                    <a:pt x="166" y="1431"/>
                  </a:cubicBezTo>
                  <a:cubicBezTo>
                    <a:pt x="166" y="1431"/>
                    <a:pt x="150" y="1423"/>
                    <a:pt x="158" y="1415"/>
                  </a:cubicBezTo>
                  <a:cubicBezTo>
                    <a:pt x="158" y="1399"/>
                    <a:pt x="190" y="1391"/>
                    <a:pt x="237" y="1383"/>
                  </a:cubicBezTo>
                  <a:cubicBezTo>
                    <a:pt x="245" y="1383"/>
                    <a:pt x="253" y="1375"/>
                    <a:pt x="253" y="1375"/>
                  </a:cubicBezTo>
                  <a:cubicBezTo>
                    <a:pt x="261" y="1375"/>
                    <a:pt x="261" y="1375"/>
                    <a:pt x="261" y="1375"/>
                  </a:cubicBezTo>
                  <a:cubicBezTo>
                    <a:pt x="261" y="1367"/>
                    <a:pt x="253" y="1352"/>
                    <a:pt x="221" y="1343"/>
                  </a:cubicBezTo>
                  <a:cubicBezTo>
                    <a:pt x="205" y="1336"/>
                    <a:pt x="197" y="1328"/>
                    <a:pt x="197" y="1328"/>
                  </a:cubicBezTo>
                  <a:cubicBezTo>
                    <a:pt x="197" y="1320"/>
                    <a:pt x="197" y="1312"/>
                    <a:pt x="205" y="1312"/>
                  </a:cubicBezTo>
                  <a:cubicBezTo>
                    <a:pt x="205" y="1304"/>
                    <a:pt x="205" y="1304"/>
                    <a:pt x="213" y="1296"/>
                  </a:cubicBezTo>
                  <a:cubicBezTo>
                    <a:pt x="213" y="1280"/>
                    <a:pt x="205" y="1265"/>
                    <a:pt x="197" y="1265"/>
                  </a:cubicBezTo>
                  <a:cubicBezTo>
                    <a:pt x="174" y="1265"/>
                    <a:pt x="166" y="1233"/>
                    <a:pt x="166" y="1209"/>
                  </a:cubicBezTo>
                  <a:cubicBezTo>
                    <a:pt x="166" y="1201"/>
                    <a:pt x="166" y="1185"/>
                    <a:pt x="166" y="1178"/>
                  </a:cubicBezTo>
                  <a:cubicBezTo>
                    <a:pt x="150" y="1170"/>
                    <a:pt x="166" y="1154"/>
                    <a:pt x="174" y="1138"/>
                  </a:cubicBezTo>
                  <a:cubicBezTo>
                    <a:pt x="181" y="1130"/>
                    <a:pt x="181" y="1114"/>
                    <a:pt x="181" y="1106"/>
                  </a:cubicBezTo>
                  <a:lnTo>
                    <a:pt x="174" y="1099"/>
                  </a:lnTo>
                  <a:cubicBezTo>
                    <a:pt x="166" y="1091"/>
                    <a:pt x="158" y="1075"/>
                    <a:pt x="150" y="1043"/>
                  </a:cubicBezTo>
                  <a:cubicBezTo>
                    <a:pt x="142" y="1019"/>
                    <a:pt x="150" y="1012"/>
                    <a:pt x="158" y="1004"/>
                  </a:cubicBezTo>
                  <a:lnTo>
                    <a:pt x="158" y="996"/>
                  </a:lnTo>
                  <a:cubicBezTo>
                    <a:pt x="150" y="972"/>
                    <a:pt x="150" y="964"/>
                    <a:pt x="158" y="948"/>
                  </a:cubicBezTo>
                  <a:cubicBezTo>
                    <a:pt x="158" y="941"/>
                    <a:pt x="166" y="941"/>
                    <a:pt x="166" y="932"/>
                  </a:cubicBezTo>
                  <a:cubicBezTo>
                    <a:pt x="174" y="917"/>
                    <a:pt x="166" y="909"/>
                    <a:pt x="150" y="893"/>
                  </a:cubicBezTo>
                  <a:cubicBezTo>
                    <a:pt x="150" y="885"/>
                    <a:pt x="142" y="877"/>
                    <a:pt x="134" y="877"/>
                  </a:cubicBezTo>
                  <a:cubicBezTo>
                    <a:pt x="103" y="830"/>
                    <a:pt x="110" y="814"/>
                    <a:pt x="126" y="806"/>
                  </a:cubicBezTo>
                  <a:cubicBezTo>
                    <a:pt x="134" y="798"/>
                    <a:pt x="126" y="774"/>
                    <a:pt x="126" y="759"/>
                  </a:cubicBezTo>
                  <a:cubicBezTo>
                    <a:pt x="118" y="751"/>
                    <a:pt x="118" y="743"/>
                    <a:pt x="118" y="735"/>
                  </a:cubicBezTo>
                  <a:cubicBezTo>
                    <a:pt x="118" y="727"/>
                    <a:pt x="118" y="688"/>
                    <a:pt x="150" y="672"/>
                  </a:cubicBezTo>
                  <a:cubicBezTo>
                    <a:pt x="166" y="664"/>
                    <a:pt x="166" y="648"/>
                    <a:pt x="158" y="624"/>
                  </a:cubicBezTo>
                  <a:cubicBezTo>
                    <a:pt x="150" y="616"/>
                    <a:pt x="150" y="601"/>
                    <a:pt x="150" y="593"/>
                  </a:cubicBezTo>
                  <a:cubicBezTo>
                    <a:pt x="150" y="585"/>
                    <a:pt x="150" y="569"/>
                    <a:pt x="150" y="569"/>
                  </a:cubicBezTo>
                  <a:cubicBezTo>
                    <a:pt x="158" y="561"/>
                    <a:pt x="174" y="561"/>
                    <a:pt x="181" y="561"/>
                  </a:cubicBezTo>
                  <a:cubicBezTo>
                    <a:pt x="190" y="561"/>
                    <a:pt x="190" y="561"/>
                    <a:pt x="190" y="561"/>
                  </a:cubicBezTo>
                  <a:cubicBezTo>
                    <a:pt x="205" y="561"/>
                    <a:pt x="205" y="553"/>
                    <a:pt x="213" y="545"/>
                  </a:cubicBezTo>
                  <a:lnTo>
                    <a:pt x="213" y="537"/>
                  </a:lnTo>
                  <a:cubicBezTo>
                    <a:pt x="205" y="529"/>
                    <a:pt x="205" y="521"/>
                    <a:pt x="205" y="521"/>
                  </a:cubicBezTo>
                  <a:cubicBezTo>
                    <a:pt x="205" y="514"/>
                    <a:pt x="205" y="506"/>
                    <a:pt x="213" y="498"/>
                  </a:cubicBezTo>
                  <a:cubicBezTo>
                    <a:pt x="221" y="490"/>
                    <a:pt x="221" y="490"/>
                    <a:pt x="213" y="474"/>
                  </a:cubicBezTo>
                  <a:cubicBezTo>
                    <a:pt x="213" y="466"/>
                    <a:pt x="213" y="466"/>
                    <a:pt x="213" y="458"/>
                  </a:cubicBezTo>
                  <a:cubicBezTo>
                    <a:pt x="205" y="419"/>
                    <a:pt x="276" y="395"/>
                    <a:pt x="284" y="395"/>
                  </a:cubicBezTo>
                  <a:cubicBezTo>
                    <a:pt x="316" y="387"/>
                    <a:pt x="316" y="371"/>
                    <a:pt x="316" y="348"/>
                  </a:cubicBezTo>
                  <a:cubicBezTo>
                    <a:pt x="316" y="316"/>
                    <a:pt x="316" y="284"/>
                    <a:pt x="340" y="276"/>
                  </a:cubicBezTo>
                  <a:cubicBezTo>
                    <a:pt x="355" y="261"/>
                    <a:pt x="355" y="221"/>
                    <a:pt x="363" y="189"/>
                  </a:cubicBezTo>
                  <a:cubicBezTo>
                    <a:pt x="363" y="182"/>
                    <a:pt x="363" y="174"/>
                    <a:pt x="363" y="174"/>
                  </a:cubicBezTo>
                  <a:cubicBezTo>
                    <a:pt x="363" y="142"/>
                    <a:pt x="387" y="134"/>
                    <a:pt x="403" y="134"/>
                  </a:cubicBezTo>
                  <a:cubicBezTo>
                    <a:pt x="403" y="134"/>
                    <a:pt x="403" y="134"/>
                    <a:pt x="411" y="134"/>
                  </a:cubicBezTo>
                  <a:cubicBezTo>
                    <a:pt x="411" y="134"/>
                    <a:pt x="411" y="134"/>
                    <a:pt x="419" y="134"/>
                  </a:cubicBezTo>
                  <a:cubicBezTo>
                    <a:pt x="427" y="134"/>
                    <a:pt x="427" y="134"/>
                    <a:pt x="427" y="110"/>
                  </a:cubicBezTo>
                  <a:cubicBezTo>
                    <a:pt x="427" y="71"/>
                    <a:pt x="450" y="63"/>
                    <a:pt x="450" y="63"/>
                  </a:cubicBezTo>
                  <a:cubicBezTo>
                    <a:pt x="450" y="55"/>
                    <a:pt x="450" y="55"/>
                    <a:pt x="450" y="55"/>
                  </a:cubicBezTo>
                  <a:cubicBezTo>
                    <a:pt x="640" y="47"/>
                    <a:pt x="909" y="31"/>
                    <a:pt x="1233" y="0"/>
                  </a:cubicBezTo>
                  <a:lnTo>
                    <a:pt x="1233" y="0"/>
                  </a:lnTo>
                  <a:lnTo>
                    <a:pt x="1233" y="0"/>
                  </a:lnTo>
                  <a:cubicBezTo>
                    <a:pt x="1241" y="15"/>
                    <a:pt x="1249" y="31"/>
                    <a:pt x="1257" y="31"/>
                  </a:cubicBezTo>
                  <a:cubicBezTo>
                    <a:pt x="1288" y="55"/>
                    <a:pt x="1280" y="71"/>
                    <a:pt x="1280" y="79"/>
                  </a:cubicBezTo>
                  <a:lnTo>
                    <a:pt x="1280" y="87"/>
                  </a:lnTo>
                  <a:cubicBezTo>
                    <a:pt x="1280" y="102"/>
                    <a:pt x="1265" y="1525"/>
                    <a:pt x="1265" y="1541"/>
                  </a:cubicBezTo>
                  <a:cubicBezTo>
                    <a:pt x="1344" y="2213"/>
                    <a:pt x="1344" y="2213"/>
                    <a:pt x="1344" y="2213"/>
                  </a:cubicBezTo>
                  <a:lnTo>
                    <a:pt x="1344" y="2213"/>
                  </a:lnTo>
                  <a:cubicBezTo>
                    <a:pt x="1344" y="2213"/>
                    <a:pt x="1336" y="2213"/>
                    <a:pt x="1336" y="2221"/>
                  </a:cubicBezTo>
                  <a:cubicBezTo>
                    <a:pt x="1328" y="2221"/>
                    <a:pt x="1320" y="2229"/>
                    <a:pt x="1312" y="2229"/>
                  </a:cubicBezTo>
                  <a:cubicBezTo>
                    <a:pt x="1312" y="2229"/>
                    <a:pt x="1304" y="2221"/>
                    <a:pt x="1296" y="2221"/>
                  </a:cubicBezTo>
                  <a:cubicBezTo>
                    <a:pt x="1288" y="2213"/>
                    <a:pt x="1288" y="2213"/>
                    <a:pt x="1280" y="2213"/>
                  </a:cubicBezTo>
                  <a:cubicBezTo>
                    <a:pt x="1273" y="2213"/>
                    <a:pt x="1273" y="2213"/>
                    <a:pt x="1265" y="2213"/>
                  </a:cubicBezTo>
                  <a:cubicBezTo>
                    <a:pt x="1257" y="2221"/>
                    <a:pt x="1249" y="2229"/>
                    <a:pt x="1233" y="2229"/>
                  </a:cubicBezTo>
                  <a:cubicBezTo>
                    <a:pt x="1209" y="2229"/>
                    <a:pt x="1178" y="2213"/>
                    <a:pt x="1154" y="2205"/>
                  </a:cubicBezTo>
                  <a:lnTo>
                    <a:pt x="1146" y="2205"/>
                  </a:lnTo>
                  <a:cubicBezTo>
                    <a:pt x="1122" y="2205"/>
                    <a:pt x="1107" y="2221"/>
                    <a:pt x="1091" y="2229"/>
                  </a:cubicBezTo>
                  <a:cubicBezTo>
                    <a:pt x="1083" y="2237"/>
                    <a:pt x="1075" y="2245"/>
                    <a:pt x="1067" y="2245"/>
                  </a:cubicBezTo>
                  <a:cubicBezTo>
                    <a:pt x="1051" y="2253"/>
                    <a:pt x="1043" y="2253"/>
                    <a:pt x="1035" y="2253"/>
                  </a:cubicBezTo>
                  <a:lnTo>
                    <a:pt x="1027" y="2253"/>
                  </a:lnTo>
                  <a:cubicBezTo>
                    <a:pt x="1012" y="2253"/>
                    <a:pt x="1004" y="2253"/>
                    <a:pt x="988" y="2261"/>
                  </a:cubicBezTo>
                  <a:cubicBezTo>
                    <a:pt x="980" y="2276"/>
                    <a:pt x="972" y="2284"/>
                    <a:pt x="964" y="2292"/>
                  </a:cubicBezTo>
                  <a:cubicBezTo>
                    <a:pt x="956" y="2300"/>
                    <a:pt x="948" y="2316"/>
                    <a:pt x="933" y="2324"/>
                  </a:cubicBezTo>
                  <a:cubicBezTo>
                    <a:pt x="925" y="2332"/>
                    <a:pt x="917" y="2340"/>
                    <a:pt x="917" y="2340"/>
                  </a:cubicBezTo>
                  <a:lnTo>
                    <a:pt x="909" y="2348"/>
                  </a:lnTo>
                  <a:close/>
                  <a:moveTo>
                    <a:pt x="774" y="1960"/>
                  </a:moveTo>
                  <a:lnTo>
                    <a:pt x="774" y="1960"/>
                  </a:lnTo>
                  <a:lnTo>
                    <a:pt x="774" y="1960"/>
                  </a:lnTo>
                  <a:cubicBezTo>
                    <a:pt x="774" y="1960"/>
                    <a:pt x="798" y="1968"/>
                    <a:pt x="798" y="1984"/>
                  </a:cubicBezTo>
                  <a:lnTo>
                    <a:pt x="798" y="1992"/>
                  </a:lnTo>
                  <a:cubicBezTo>
                    <a:pt x="790" y="2000"/>
                    <a:pt x="790" y="2000"/>
                    <a:pt x="790" y="2000"/>
                  </a:cubicBezTo>
                  <a:cubicBezTo>
                    <a:pt x="774" y="2016"/>
                    <a:pt x="719" y="2063"/>
                    <a:pt x="759" y="2118"/>
                  </a:cubicBezTo>
                  <a:cubicBezTo>
                    <a:pt x="782" y="2142"/>
                    <a:pt x="790" y="2158"/>
                    <a:pt x="806" y="2166"/>
                  </a:cubicBezTo>
                  <a:cubicBezTo>
                    <a:pt x="822" y="2174"/>
                    <a:pt x="830" y="2189"/>
                    <a:pt x="838" y="2205"/>
                  </a:cubicBezTo>
                  <a:cubicBezTo>
                    <a:pt x="846" y="2237"/>
                    <a:pt x="885" y="2292"/>
                    <a:pt x="901" y="2316"/>
                  </a:cubicBezTo>
                  <a:cubicBezTo>
                    <a:pt x="909" y="2324"/>
                    <a:pt x="909" y="2332"/>
                    <a:pt x="917" y="2332"/>
                  </a:cubicBezTo>
                  <a:cubicBezTo>
                    <a:pt x="917" y="2332"/>
                    <a:pt x="925" y="2332"/>
                    <a:pt x="933" y="2324"/>
                  </a:cubicBezTo>
                  <a:cubicBezTo>
                    <a:pt x="940" y="2308"/>
                    <a:pt x="948" y="2300"/>
                    <a:pt x="956" y="2292"/>
                  </a:cubicBezTo>
                  <a:cubicBezTo>
                    <a:pt x="964" y="2276"/>
                    <a:pt x="972" y="2269"/>
                    <a:pt x="988" y="2261"/>
                  </a:cubicBezTo>
                  <a:cubicBezTo>
                    <a:pt x="996" y="2245"/>
                    <a:pt x="1012" y="2245"/>
                    <a:pt x="1020" y="2245"/>
                  </a:cubicBezTo>
                  <a:lnTo>
                    <a:pt x="1027" y="2245"/>
                  </a:lnTo>
                  <a:lnTo>
                    <a:pt x="1035" y="2245"/>
                  </a:lnTo>
                  <a:cubicBezTo>
                    <a:pt x="1043" y="2245"/>
                    <a:pt x="1051" y="2245"/>
                    <a:pt x="1059" y="2245"/>
                  </a:cubicBezTo>
                  <a:cubicBezTo>
                    <a:pt x="1067" y="2237"/>
                    <a:pt x="1075" y="2229"/>
                    <a:pt x="1083" y="2229"/>
                  </a:cubicBezTo>
                  <a:cubicBezTo>
                    <a:pt x="1098" y="2213"/>
                    <a:pt x="1122" y="2197"/>
                    <a:pt x="1146" y="2197"/>
                  </a:cubicBezTo>
                  <a:cubicBezTo>
                    <a:pt x="1146" y="2197"/>
                    <a:pt x="1154" y="2197"/>
                    <a:pt x="1162" y="2197"/>
                  </a:cubicBezTo>
                  <a:cubicBezTo>
                    <a:pt x="1186" y="2205"/>
                    <a:pt x="1209" y="2221"/>
                    <a:pt x="1233" y="2221"/>
                  </a:cubicBezTo>
                  <a:cubicBezTo>
                    <a:pt x="1249" y="2221"/>
                    <a:pt x="1257" y="2213"/>
                    <a:pt x="1265" y="2213"/>
                  </a:cubicBezTo>
                  <a:cubicBezTo>
                    <a:pt x="1273" y="2205"/>
                    <a:pt x="1273" y="2205"/>
                    <a:pt x="1280" y="2205"/>
                  </a:cubicBezTo>
                  <a:cubicBezTo>
                    <a:pt x="1288" y="2205"/>
                    <a:pt x="1296" y="2213"/>
                    <a:pt x="1296" y="2213"/>
                  </a:cubicBezTo>
                  <a:cubicBezTo>
                    <a:pt x="1304" y="2213"/>
                    <a:pt x="1312" y="2221"/>
                    <a:pt x="1312" y="2221"/>
                  </a:cubicBezTo>
                  <a:cubicBezTo>
                    <a:pt x="1320" y="2221"/>
                    <a:pt x="1320" y="2221"/>
                    <a:pt x="1328" y="2213"/>
                  </a:cubicBezTo>
                  <a:lnTo>
                    <a:pt x="1336" y="2205"/>
                  </a:lnTo>
                  <a:cubicBezTo>
                    <a:pt x="1257" y="1541"/>
                    <a:pt x="1257" y="1541"/>
                    <a:pt x="1257" y="1541"/>
                  </a:cubicBezTo>
                  <a:cubicBezTo>
                    <a:pt x="1257" y="1525"/>
                    <a:pt x="1273" y="102"/>
                    <a:pt x="1273" y="87"/>
                  </a:cubicBezTo>
                  <a:lnTo>
                    <a:pt x="1273" y="79"/>
                  </a:lnTo>
                  <a:cubicBezTo>
                    <a:pt x="1273" y="63"/>
                    <a:pt x="1280" y="55"/>
                    <a:pt x="1257" y="39"/>
                  </a:cubicBezTo>
                  <a:cubicBezTo>
                    <a:pt x="1249" y="31"/>
                    <a:pt x="1241" y="24"/>
                    <a:pt x="1233" y="8"/>
                  </a:cubicBezTo>
                  <a:cubicBezTo>
                    <a:pt x="909" y="39"/>
                    <a:pt x="648" y="55"/>
                    <a:pt x="450" y="63"/>
                  </a:cubicBezTo>
                  <a:cubicBezTo>
                    <a:pt x="450" y="71"/>
                    <a:pt x="434" y="79"/>
                    <a:pt x="434" y="110"/>
                  </a:cubicBezTo>
                  <a:cubicBezTo>
                    <a:pt x="434" y="134"/>
                    <a:pt x="434" y="142"/>
                    <a:pt x="419" y="142"/>
                  </a:cubicBezTo>
                  <a:cubicBezTo>
                    <a:pt x="411" y="142"/>
                    <a:pt x="411" y="142"/>
                    <a:pt x="411" y="142"/>
                  </a:cubicBezTo>
                  <a:lnTo>
                    <a:pt x="403" y="142"/>
                  </a:lnTo>
                  <a:cubicBezTo>
                    <a:pt x="387" y="142"/>
                    <a:pt x="371" y="142"/>
                    <a:pt x="371" y="174"/>
                  </a:cubicBezTo>
                  <a:cubicBezTo>
                    <a:pt x="371" y="174"/>
                    <a:pt x="371" y="182"/>
                    <a:pt x="371" y="189"/>
                  </a:cubicBezTo>
                  <a:cubicBezTo>
                    <a:pt x="363" y="221"/>
                    <a:pt x="355" y="268"/>
                    <a:pt x="340" y="276"/>
                  </a:cubicBezTo>
                  <a:cubicBezTo>
                    <a:pt x="324" y="292"/>
                    <a:pt x="324" y="316"/>
                    <a:pt x="324" y="348"/>
                  </a:cubicBezTo>
                  <a:cubicBezTo>
                    <a:pt x="324" y="371"/>
                    <a:pt x="316" y="395"/>
                    <a:pt x="284" y="403"/>
                  </a:cubicBezTo>
                  <a:cubicBezTo>
                    <a:pt x="261" y="411"/>
                    <a:pt x="213" y="426"/>
                    <a:pt x="221" y="450"/>
                  </a:cubicBezTo>
                  <a:cubicBezTo>
                    <a:pt x="221" y="458"/>
                    <a:pt x="221" y="466"/>
                    <a:pt x="221" y="474"/>
                  </a:cubicBezTo>
                  <a:cubicBezTo>
                    <a:pt x="229" y="482"/>
                    <a:pt x="229" y="490"/>
                    <a:pt x="221" y="506"/>
                  </a:cubicBezTo>
                  <a:cubicBezTo>
                    <a:pt x="213" y="506"/>
                    <a:pt x="213" y="514"/>
                    <a:pt x="213" y="521"/>
                  </a:cubicBezTo>
                  <a:lnTo>
                    <a:pt x="213" y="529"/>
                  </a:lnTo>
                  <a:cubicBezTo>
                    <a:pt x="221" y="537"/>
                    <a:pt x="221" y="545"/>
                    <a:pt x="221" y="553"/>
                  </a:cubicBezTo>
                  <a:cubicBezTo>
                    <a:pt x="213" y="561"/>
                    <a:pt x="205" y="569"/>
                    <a:pt x="190" y="569"/>
                  </a:cubicBezTo>
                  <a:cubicBezTo>
                    <a:pt x="181" y="569"/>
                    <a:pt x="181" y="569"/>
                    <a:pt x="181" y="569"/>
                  </a:cubicBezTo>
                  <a:cubicBezTo>
                    <a:pt x="174" y="569"/>
                    <a:pt x="166" y="569"/>
                    <a:pt x="158" y="569"/>
                  </a:cubicBezTo>
                  <a:cubicBezTo>
                    <a:pt x="158" y="577"/>
                    <a:pt x="150" y="585"/>
                    <a:pt x="158" y="593"/>
                  </a:cubicBezTo>
                  <a:cubicBezTo>
                    <a:pt x="158" y="601"/>
                    <a:pt x="158" y="608"/>
                    <a:pt x="166" y="616"/>
                  </a:cubicBezTo>
                  <a:cubicBezTo>
                    <a:pt x="174" y="640"/>
                    <a:pt x="174" y="664"/>
                    <a:pt x="158" y="679"/>
                  </a:cubicBezTo>
                  <a:cubicBezTo>
                    <a:pt x="134" y="688"/>
                    <a:pt x="126" y="711"/>
                    <a:pt x="126" y="735"/>
                  </a:cubicBezTo>
                  <a:cubicBezTo>
                    <a:pt x="126" y="743"/>
                    <a:pt x="126" y="751"/>
                    <a:pt x="134" y="759"/>
                  </a:cubicBezTo>
                  <a:cubicBezTo>
                    <a:pt x="134" y="774"/>
                    <a:pt x="142" y="798"/>
                    <a:pt x="126" y="806"/>
                  </a:cubicBezTo>
                  <a:cubicBezTo>
                    <a:pt x="110" y="822"/>
                    <a:pt x="126" y="853"/>
                    <a:pt x="142" y="869"/>
                  </a:cubicBezTo>
                  <a:cubicBezTo>
                    <a:pt x="150" y="877"/>
                    <a:pt x="150" y="885"/>
                    <a:pt x="158" y="885"/>
                  </a:cubicBezTo>
                  <a:cubicBezTo>
                    <a:pt x="174" y="901"/>
                    <a:pt x="181" y="917"/>
                    <a:pt x="174" y="932"/>
                  </a:cubicBezTo>
                  <a:cubicBezTo>
                    <a:pt x="174" y="941"/>
                    <a:pt x="166" y="948"/>
                    <a:pt x="166" y="948"/>
                  </a:cubicBezTo>
                  <a:cubicBezTo>
                    <a:pt x="158" y="964"/>
                    <a:pt x="158" y="972"/>
                    <a:pt x="166" y="988"/>
                  </a:cubicBezTo>
                  <a:cubicBezTo>
                    <a:pt x="166" y="996"/>
                    <a:pt x="166" y="1004"/>
                    <a:pt x="166" y="1012"/>
                  </a:cubicBezTo>
                  <a:cubicBezTo>
                    <a:pt x="158" y="1012"/>
                    <a:pt x="150" y="1019"/>
                    <a:pt x="158" y="1043"/>
                  </a:cubicBezTo>
                  <a:cubicBezTo>
                    <a:pt x="166" y="1075"/>
                    <a:pt x="174" y="1083"/>
                    <a:pt x="181" y="1091"/>
                  </a:cubicBezTo>
                  <a:cubicBezTo>
                    <a:pt x="181" y="1099"/>
                    <a:pt x="190" y="1099"/>
                    <a:pt x="190" y="1106"/>
                  </a:cubicBezTo>
                  <a:cubicBezTo>
                    <a:pt x="190" y="1114"/>
                    <a:pt x="181" y="1130"/>
                    <a:pt x="174" y="1146"/>
                  </a:cubicBezTo>
                  <a:cubicBezTo>
                    <a:pt x="166" y="1154"/>
                    <a:pt x="166" y="1170"/>
                    <a:pt x="166" y="1178"/>
                  </a:cubicBezTo>
                  <a:cubicBezTo>
                    <a:pt x="174" y="1185"/>
                    <a:pt x="174" y="1193"/>
                    <a:pt x="174" y="1209"/>
                  </a:cubicBezTo>
                  <a:cubicBezTo>
                    <a:pt x="174" y="1241"/>
                    <a:pt x="181" y="1257"/>
                    <a:pt x="205" y="1257"/>
                  </a:cubicBezTo>
                  <a:lnTo>
                    <a:pt x="205" y="1257"/>
                  </a:lnTo>
                  <a:lnTo>
                    <a:pt x="205" y="1257"/>
                  </a:lnTo>
                  <a:cubicBezTo>
                    <a:pt x="205" y="1257"/>
                    <a:pt x="221" y="1272"/>
                    <a:pt x="213" y="1296"/>
                  </a:cubicBezTo>
                  <a:cubicBezTo>
                    <a:pt x="213" y="1304"/>
                    <a:pt x="213" y="1312"/>
                    <a:pt x="213" y="1312"/>
                  </a:cubicBezTo>
                  <a:cubicBezTo>
                    <a:pt x="205" y="1320"/>
                    <a:pt x="205" y="1320"/>
                    <a:pt x="205" y="1320"/>
                  </a:cubicBezTo>
                  <a:cubicBezTo>
                    <a:pt x="205" y="1328"/>
                    <a:pt x="221" y="1336"/>
                    <a:pt x="229" y="1336"/>
                  </a:cubicBezTo>
                  <a:cubicBezTo>
                    <a:pt x="237" y="1343"/>
                    <a:pt x="268" y="1359"/>
                    <a:pt x="268" y="1375"/>
                  </a:cubicBezTo>
                  <a:cubicBezTo>
                    <a:pt x="268" y="1375"/>
                    <a:pt x="268" y="1383"/>
                    <a:pt x="261" y="1383"/>
                  </a:cubicBezTo>
                  <a:cubicBezTo>
                    <a:pt x="253" y="1383"/>
                    <a:pt x="245" y="1383"/>
                    <a:pt x="237" y="1391"/>
                  </a:cubicBezTo>
                  <a:cubicBezTo>
                    <a:pt x="213" y="1391"/>
                    <a:pt x="166" y="1407"/>
                    <a:pt x="158" y="1415"/>
                  </a:cubicBezTo>
                  <a:cubicBezTo>
                    <a:pt x="158" y="1415"/>
                    <a:pt x="166" y="1423"/>
                    <a:pt x="174" y="1423"/>
                  </a:cubicBezTo>
                  <a:cubicBezTo>
                    <a:pt x="181" y="1431"/>
                    <a:pt x="197" y="1438"/>
                    <a:pt x="205" y="1438"/>
                  </a:cubicBezTo>
                  <a:cubicBezTo>
                    <a:pt x="221" y="1446"/>
                    <a:pt x="229" y="1446"/>
                    <a:pt x="229" y="1470"/>
                  </a:cubicBezTo>
                  <a:cubicBezTo>
                    <a:pt x="221" y="1494"/>
                    <a:pt x="190" y="1557"/>
                    <a:pt x="174" y="1565"/>
                  </a:cubicBezTo>
                  <a:cubicBezTo>
                    <a:pt x="166" y="1573"/>
                    <a:pt x="166" y="1573"/>
                    <a:pt x="158" y="1573"/>
                  </a:cubicBezTo>
                  <a:cubicBezTo>
                    <a:pt x="150" y="1573"/>
                    <a:pt x="142" y="1581"/>
                    <a:pt x="142" y="1596"/>
                  </a:cubicBezTo>
                  <a:cubicBezTo>
                    <a:pt x="150" y="1636"/>
                    <a:pt x="142" y="1644"/>
                    <a:pt x="134" y="1644"/>
                  </a:cubicBezTo>
                  <a:lnTo>
                    <a:pt x="126" y="1644"/>
                  </a:lnTo>
                  <a:cubicBezTo>
                    <a:pt x="118" y="1644"/>
                    <a:pt x="110" y="1644"/>
                    <a:pt x="103" y="1652"/>
                  </a:cubicBezTo>
                  <a:cubicBezTo>
                    <a:pt x="103" y="1652"/>
                    <a:pt x="103" y="1652"/>
                    <a:pt x="103" y="1660"/>
                  </a:cubicBezTo>
                  <a:cubicBezTo>
                    <a:pt x="103" y="1668"/>
                    <a:pt x="110" y="1676"/>
                    <a:pt x="110" y="1676"/>
                  </a:cubicBezTo>
                  <a:cubicBezTo>
                    <a:pt x="110" y="1691"/>
                    <a:pt x="118" y="1699"/>
                    <a:pt x="103" y="1707"/>
                  </a:cubicBezTo>
                  <a:lnTo>
                    <a:pt x="95" y="1707"/>
                  </a:lnTo>
                  <a:cubicBezTo>
                    <a:pt x="79" y="1707"/>
                    <a:pt x="63" y="1715"/>
                    <a:pt x="63" y="1723"/>
                  </a:cubicBezTo>
                  <a:cubicBezTo>
                    <a:pt x="63" y="1731"/>
                    <a:pt x="63" y="1739"/>
                    <a:pt x="63" y="1747"/>
                  </a:cubicBezTo>
                  <a:cubicBezTo>
                    <a:pt x="63" y="1771"/>
                    <a:pt x="71" y="1786"/>
                    <a:pt x="55" y="1794"/>
                  </a:cubicBezTo>
                  <a:cubicBezTo>
                    <a:pt x="55" y="1794"/>
                    <a:pt x="47" y="1794"/>
                    <a:pt x="47" y="1802"/>
                  </a:cubicBezTo>
                  <a:cubicBezTo>
                    <a:pt x="39" y="1802"/>
                    <a:pt x="39" y="1810"/>
                    <a:pt x="47" y="1818"/>
                  </a:cubicBezTo>
                  <a:cubicBezTo>
                    <a:pt x="55" y="1834"/>
                    <a:pt x="55" y="1865"/>
                    <a:pt x="47" y="1881"/>
                  </a:cubicBezTo>
                  <a:cubicBezTo>
                    <a:pt x="47" y="1889"/>
                    <a:pt x="39" y="1889"/>
                    <a:pt x="39" y="1897"/>
                  </a:cubicBezTo>
                  <a:cubicBezTo>
                    <a:pt x="31" y="1897"/>
                    <a:pt x="15" y="1905"/>
                    <a:pt x="15" y="1913"/>
                  </a:cubicBezTo>
                  <a:cubicBezTo>
                    <a:pt x="8" y="1921"/>
                    <a:pt x="15" y="1921"/>
                    <a:pt x="15" y="1929"/>
                  </a:cubicBezTo>
                  <a:cubicBezTo>
                    <a:pt x="31" y="1952"/>
                    <a:pt x="47" y="1976"/>
                    <a:pt x="31" y="1984"/>
                  </a:cubicBezTo>
                  <a:lnTo>
                    <a:pt x="31" y="1984"/>
                  </a:lnTo>
                  <a:cubicBezTo>
                    <a:pt x="31" y="1992"/>
                    <a:pt x="23" y="1992"/>
                    <a:pt x="23" y="2000"/>
                  </a:cubicBezTo>
                  <a:cubicBezTo>
                    <a:pt x="23" y="2000"/>
                    <a:pt x="31" y="2000"/>
                    <a:pt x="39" y="2000"/>
                  </a:cubicBezTo>
                  <a:cubicBezTo>
                    <a:pt x="39" y="2000"/>
                    <a:pt x="39" y="2000"/>
                    <a:pt x="47" y="2000"/>
                  </a:cubicBezTo>
                  <a:cubicBezTo>
                    <a:pt x="118" y="2000"/>
                    <a:pt x="767" y="1960"/>
                    <a:pt x="767" y="1960"/>
                  </a:cubicBezTo>
                  <a:lnTo>
                    <a:pt x="774" y="1960"/>
                  </a:lnTo>
                  <a:close/>
                </a:path>
              </a:pathLst>
            </a:custGeom>
            <a:solidFill>
              <a:schemeClr val="accent6"/>
            </a:solidFill>
            <a:ln>
              <a:solidFill>
                <a:schemeClr val="bg2"/>
              </a:solidFill>
            </a:ln>
            <a:effectLst/>
          </p:spPr>
          <p:txBody>
            <a:bodyPr wrap="none" anchor="ctr"/>
            <a:lstStyle/>
            <a:p>
              <a:endParaRPr lang="en-US"/>
            </a:p>
          </p:txBody>
        </p:sp>
        <p:sp>
          <p:nvSpPr>
            <p:cNvPr id="81" name="Freeform 407"/>
            <p:cNvSpPr>
              <a:spLocks noChangeArrowheads="1"/>
            </p:cNvSpPr>
            <p:nvPr/>
          </p:nvSpPr>
          <p:spPr bwMode="auto">
            <a:xfrm>
              <a:off x="14945848" y="6857187"/>
              <a:ext cx="997301" cy="770010"/>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solidFill>
              <a:schemeClr val="accent6"/>
            </a:solidFill>
            <a:ln>
              <a:solidFill>
                <a:schemeClr val="bg2"/>
              </a:solidFill>
            </a:ln>
            <a:effectLst/>
          </p:spPr>
          <p:txBody>
            <a:bodyPr wrap="none" anchor="ctr"/>
            <a:lstStyle/>
            <a:p>
              <a:endParaRPr lang="en-US"/>
            </a:p>
          </p:txBody>
        </p:sp>
        <p:sp>
          <p:nvSpPr>
            <p:cNvPr id="82" name="Freeform 408"/>
            <p:cNvSpPr>
              <a:spLocks noChangeArrowheads="1"/>
            </p:cNvSpPr>
            <p:nvPr/>
          </p:nvSpPr>
          <p:spPr bwMode="auto">
            <a:xfrm>
              <a:off x="14945848" y="6861826"/>
              <a:ext cx="1001940" cy="765371"/>
            </a:xfrm>
            <a:custGeom>
              <a:avLst/>
              <a:gdLst>
                <a:gd name="T0" fmla="*/ 1020 w 1906"/>
                <a:gd name="T1" fmla="*/ 1375 h 1455"/>
                <a:gd name="T2" fmla="*/ 925 w 1906"/>
                <a:gd name="T3" fmla="*/ 1233 h 1455"/>
                <a:gd name="T4" fmla="*/ 806 w 1906"/>
                <a:gd name="T5" fmla="*/ 1035 h 1455"/>
                <a:gd name="T6" fmla="*/ 632 w 1906"/>
                <a:gd name="T7" fmla="*/ 861 h 1455"/>
                <a:gd name="T8" fmla="*/ 229 w 1906"/>
                <a:gd name="T9" fmla="*/ 529 h 1455"/>
                <a:gd name="T10" fmla="*/ 126 w 1906"/>
                <a:gd name="T11" fmla="*/ 458 h 1455"/>
                <a:gd name="T12" fmla="*/ 8 w 1906"/>
                <a:gd name="T13" fmla="*/ 308 h 1455"/>
                <a:gd name="T14" fmla="*/ 79 w 1906"/>
                <a:gd name="T15" fmla="*/ 213 h 1455"/>
                <a:gd name="T16" fmla="*/ 181 w 1906"/>
                <a:gd name="T17" fmla="*/ 150 h 1455"/>
                <a:gd name="T18" fmla="*/ 830 w 1906"/>
                <a:gd name="T19" fmla="*/ 23 h 1455"/>
                <a:gd name="T20" fmla="*/ 893 w 1906"/>
                <a:gd name="T21" fmla="*/ 39 h 1455"/>
                <a:gd name="T22" fmla="*/ 1407 w 1906"/>
                <a:gd name="T23" fmla="*/ 71 h 1455"/>
                <a:gd name="T24" fmla="*/ 1850 w 1906"/>
                <a:gd name="T25" fmla="*/ 482 h 1455"/>
                <a:gd name="T26" fmla="*/ 1699 w 1906"/>
                <a:gd name="T27" fmla="*/ 767 h 1455"/>
                <a:gd name="T28" fmla="*/ 1707 w 1906"/>
                <a:gd name="T29" fmla="*/ 782 h 1455"/>
                <a:gd name="T30" fmla="*/ 1660 w 1906"/>
                <a:gd name="T31" fmla="*/ 909 h 1455"/>
                <a:gd name="T32" fmla="*/ 1597 w 1906"/>
                <a:gd name="T33" fmla="*/ 917 h 1455"/>
                <a:gd name="T34" fmla="*/ 1549 w 1906"/>
                <a:gd name="T35" fmla="*/ 1027 h 1455"/>
                <a:gd name="T36" fmla="*/ 1510 w 1906"/>
                <a:gd name="T37" fmla="*/ 1051 h 1455"/>
                <a:gd name="T38" fmla="*/ 1486 w 1906"/>
                <a:gd name="T39" fmla="*/ 1114 h 1455"/>
                <a:gd name="T40" fmla="*/ 1336 w 1906"/>
                <a:gd name="T41" fmla="*/ 1209 h 1455"/>
                <a:gd name="T42" fmla="*/ 1241 w 1906"/>
                <a:gd name="T43" fmla="*/ 1225 h 1455"/>
                <a:gd name="T44" fmla="*/ 1304 w 1906"/>
                <a:gd name="T45" fmla="*/ 1257 h 1455"/>
                <a:gd name="T46" fmla="*/ 1233 w 1906"/>
                <a:gd name="T47" fmla="*/ 1328 h 1455"/>
                <a:gd name="T48" fmla="*/ 1185 w 1906"/>
                <a:gd name="T49" fmla="*/ 1304 h 1455"/>
                <a:gd name="T50" fmla="*/ 1217 w 1906"/>
                <a:gd name="T51" fmla="*/ 1351 h 1455"/>
                <a:gd name="T52" fmla="*/ 1185 w 1906"/>
                <a:gd name="T53" fmla="*/ 1407 h 1455"/>
                <a:gd name="T54" fmla="*/ 1162 w 1906"/>
                <a:gd name="T55" fmla="*/ 1454 h 1455"/>
                <a:gd name="T56" fmla="*/ 237 w 1906"/>
                <a:gd name="T57" fmla="*/ 521 h 1455"/>
                <a:gd name="T58" fmla="*/ 640 w 1906"/>
                <a:gd name="T59" fmla="*/ 861 h 1455"/>
                <a:gd name="T60" fmla="*/ 806 w 1906"/>
                <a:gd name="T61" fmla="*/ 1035 h 1455"/>
                <a:gd name="T62" fmla="*/ 925 w 1906"/>
                <a:gd name="T63" fmla="*/ 1233 h 1455"/>
                <a:gd name="T64" fmla="*/ 1027 w 1906"/>
                <a:gd name="T65" fmla="*/ 1375 h 1455"/>
                <a:gd name="T66" fmla="*/ 1178 w 1906"/>
                <a:gd name="T67" fmla="*/ 1399 h 1455"/>
                <a:gd name="T68" fmla="*/ 1209 w 1906"/>
                <a:gd name="T69" fmla="*/ 1351 h 1455"/>
                <a:gd name="T70" fmla="*/ 1185 w 1906"/>
                <a:gd name="T71" fmla="*/ 1296 h 1455"/>
                <a:gd name="T72" fmla="*/ 1241 w 1906"/>
                <a:gd name="T73" fmla="*/ 1328 h 1455"/>
                <a:gd name="T74" fmla="*/ 1296 w 1906"/>
                <a:gd name="T75" fmla="*/ 1257 h 1455"/>
                <a:gd name="T76" fmla="*/ 1233 w 1906"/>
                <a:gd name="T77" fmla="*/ 1225 h 1455"/>
                <a:gd name="T78" fmla="*/ 1328 w 1906"/>
                <a:gd name="T79" fmla="*/ 1201 h 1455"/>
                <a:gd name="T80" fmla="*/ 1478 w 1906"/>
                <a:gd name="T81" fmla="*/ 1107 h 1455"/>
                <a:gd name="T82" fmla="*/ 1510 w 1906"/>
                <a:gd name="T83" fmla="*/ 1043 h 1455"/>
                <a:gd name="T84" fmla="*/ 1541 w 1906"/>
                <a:gd name="T85" fmla="*/ 1027 h 1455"/>
                <a:gd name="T86" fmla="*/ 1589 w 1906"/>
                <a:gd name="T87" fmla="*/ 909 h 1455"/>
                <a:gd name="T88" fmla="*/ 1660 w 1906"/>
                <a:gd name="T89" fmla="*/ 901 h 1455"/>
                <a:gd name="T90" fmla="*/ 1699 w 1906"/>
                <a:gd name="T91" fmla="*/ 782 h 1455"/>
                <a:gd name="T92" fmla="*/ 1707 w 1906"/>
                <a:gd name="T93" fmla="*/ 759 h 1455"/>
                <a:gd name="T94" fmla="*/ 1850 w 1906"/>
                <a:gd name="T95" fmla="*/ 474 h 1455"/>
                <a:gd name="T96" fmla="*/ 964 w 1906"/>
                <a:gd name="T97" fmla="*/ 150 h 1455"/>
                <a:gd name="T98" fmla="*/ 877 w 1906"/>
                <a:gd name="T99" fmla="*/ 47 h 1455"/>
                <a:gd name="T100" fmla="*/ 822 w 1906"/>
                <a:gd name="T101" fmla="*/ 8 h 1455"/>
                <a:gd name="T102" fmla="*/ 150 w 1906"/>
                <a:gd name="T103" fmla="*/ 181 h 1455"/>
                <a:gd name="T104" fmla="*/ 15 w 1906"/>
                <a:gd name="T105" fmla="*/ 300 h 1455"/>
                <a:gd name="T106" fmla="*/ 110 w 1906"/>
                <a:gd name="T107" fmla="*/ 44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6" h="1455">
                  <a:moveTo>
                    <a:pt x="1162" y="1454"/>
                  </a:moveTo>
                  <a:lnTo>
                    <a:pt x="1162" y="1454"/>
                  </a:lnTo>
                  <a:cubicBezTo>
                    <a:pt x="1130" y="1454"/>
                    <a:pt x="1059" y="1454"/>
                    <a:pt x="1035" y="1438"/>
                  </a:cubicBezTo>
                  <a:cubicBezTo>
                    <a:pt x="1012" y="1423"/>
                    <a:pt x="1012" y="1399"/>
                    <a:pt x="1020" y="1375"/>
                  </a:cubicBezTo>
                  <a:cubicBezTo>
                    <a:pt x="1027" y="1360"/>
                    <a:pt x="1027" y="1351"/>
                    <a:pt x="1020" y="1344"/>
                  </a:cubicBezTo>
                  <a:cubicBezTo>
                    <a:pt x="1012" y="1336"/>
                    <a:pt x="996" y="1312"/>
                    <a:pt x="980" y="1296"/>
                  </a:cubicBezTo>
                  <a:cubicBezTo>
                    <a:pt x="972" y="1280"/>
                    <a:pt x="972" y="1272"/>
                    <a:pt x="964" y="1265"/>
                  </a:cubicBezTo>
                  <a:cubicBezTo>
                    <a:pt x="948" y="1249"/>
                    <a:pt x="940" y="1241"/>
                    <a:pt x="925" y="1233"/>
                  </a:cubicBezTo>
                  <a:cubicBezTo>
                    <a:pt x="917" y="1233"/>
                    <a:pt x="909" y="1225"/>
                    <a:pt x="901" y="1225"/>
                  </a:cubicBezTo>
                  <a:cubicBezTo>
                    <a:pt x="877" y="1209"/>
                    <a:pt x="885" y="1185"/>
                    <a:pt x="885" y="1162"/>
                  </a:cubicBezTo>
                  <a:cubicBezTo>
                    <a:pt x="885" y="1154"/>
                    <a:pt x="885" y="1146"/>
                    <a:pt x="885" y="1138"/>
                  </a:cubicBezTo>
                  <a:cubicBezTo>
                    <a:pt x="877" y="1122"/>
                    <a:pt x="830" y="1059"/>
                    <a:pt x="806" y="1035"/>
                  </a:cubicBezTo>
                  <a:cubicBezTo>
                    <a:pt x="798" y="1035"/>
                    <a:pt x="798" y="1035"/>
                    <a:pt x="790" y="1027"/>
                  </a:cubicBezTo>
                  <a:cubicBezTo>
                    <a:pt x="767" y="1012"/>
                    <a:pt x="743" y="996"/>
                    <a:pt x="703" y="964"/>
                  </a:cubicBezTo>
                  <a:cubicBezTo>
                    <a:pt x="664" y="933"/>
                    <a:pt x="656" y="909"/>
                    <a:pt x="648" y="893"/>
                  </a:cubicBezTo>
                  <a:cubicBezTo>
                    <a:pt x="640" y="885"/>
                    <a:pt x="640" y="877"/>
                    <a:pt x="632" y="861"/>
                  </a:cubicBezTo>
                  <a:cubicBezTo>
                    <a:pt x="608" y="838"/>
                    <a:pt x="585" y="830"/>
                    <a:pt x="553" y="822"/>
                  </a:cubicBezTo>
                  <a:cubicBezTo>
                    <a:pt x="521" y="806"/>
                    <a:pt x="498" y="798"/>
                    <a:pt x="466" y="751"/>
                  </a:cubicBezTo>
                  <a:cubicBezTo>
                    <a:pt x="434" y="711"/>
                    <a:pt x="419" y="703"/>
                    <a:pt x="371" y="687"/>
                  </a:cubicBezTo>
                  <a:cubicBezTo>
                    <a:pt x="316" y="664"/>
                    <a:pt x="268" y="593"/>
                    <a:pt x="229" y="529"/>
                  </a:cubicBezTo>
                  <a:cubicBezTo>
                    <a:pt x="221" y="521"/>
                    <a:pt x="221" y="506"/>
                    <a:pt x="213" y="498"/>
                  </a:cubicBezTo>
                  <a:cubicBezTo>
                    <a:pt x="197" y="466"/>
                    <a:pt x="190" y="450"/>
                    <a:pt x="174" y="450"/>
                  </a:cubicBezTo>
                  <a:cubicBezTo>
                    <a:pt x="166" y="450"/>
                    <a:pt x="158" y="450"/>
                    <a:pt x="150" y="458"/>
                  </a:cubicBezTo>
                  <a:cubicBezTo>
                    <a:pt x="142" y="458"/>
                    <a:pt x="134" y="458"/>
                    <a:pt x="126" y="458"/>
                  </a:cubicBezTo>
                  <a:cubicBezTo>
                    <a:pt x="118" y="458"/>
                    <a:pt x="110" y="458"/>
                    <a:pt x="110" y="450"/>
                  </a:cubicBezTo>
                  <a:cubicBezTo>
                    <a:pt x="95" y="434"/>
                    <a:pt x="55" y="403"/>
                    <a:pt x="31" y="387"/>
                  </a:cubicBezTo>
                  <a:cubicBezTo>
                    <a:pt x="23" y="387"/>
                    <a:pt x="23" y="387"/>
                    <a:pt x="15" y="379"/>
                  </a:cubicBezTo>
                  <a:cubicBezTo>
                    <a:pt x="0" y="371"/>
                    <a:pt x="8" y="340"/>
                    <a:pt x="8" y="308"/>
                  </a:cubicBezTo>
                  <a:cubicBezTo>
                    <a:pt x="8" y="300"/>
                    <a:pt x="8" y="300"/>
                    <a:pt x="8" y="300"/>
                  </a:cubicBezTo>
                  <a:cubicBezTo>
                    <a:pt x="8" y="268"/>
                    <a:pt x="47" y="253"/>
                    <a:pt x="63" y="237"/>
                  </a:cubicBezTo>
                  <a:cubicBezTo>
                    <a:pt x="71" y="229"/>
                    <a:pt x="71" y="229"/>
                    <a:pt x="71" y="229"/>
                  </a:cubicBezTo>
                  <a:cubicBezTo>
                    <a:pt x="79" y="229"/>
                    <a:pt x="79" y="221"/>
                    <a:pt x="79" y="213"/>
                  </a:cubicBezTo>
                  <a:lnTo>
                    <a:pt x="79" y="213"/>
                  </a:lnTo>
                  <a:cubicBezTo>
                    <a:pt x="79" y="205"/>
                    <a:pt x="79" y="205"/>
                    <a:pt x="79" y="205"/>
                  </a:cubicBezTo>
                  <a:cubicBezTo>
                    <a:pt x="110" y="205"/>
                    <a:pt x="126" y="190"/>
                    <a:pt x="150" y="174"/>
                  </a:cubicBezTo>
                  <a:cubicBezTo>
                    <a:pt x="158" y="166"/>
                    <a:pt x="166" y="158"/>
                    <a:pt x="181" y="150"/>
                  </a:cubicBezTo>
                  <a:cubicBezTo>
                    <a:pt x="229" y="126"/>
                    <a:pt x="371" y="55"/>
                    <a:pt x="411" y="47"/>
                  </a:cubicBezTo>
                  <a:cubicBezTo>
                    <a:pt x="434" y="39"/>
                    <a:pt x="727" y="0"/>
                    <a:pt x="806" y="0"/>
                  </a:cubicBezTo>
                  <a:cubicBezTo>
                    <a:pt x="822" y="0"/>
                    <a:pt x="830" y="0"/>
                    <a:pt x="830" y="8"/>
                  </a:cubicBezTo>
                  <a:cubicBezTo>
                    <a:pt x="830" y="15"/>
                    <a:pt x="830" y="15"/>
                    <a:pt x="830" y="23"/>
                  </a:cubicBezTo>
                  <a:lnTo>
                    <a:pt x="830" y="31"/>
                  </a:lnTo>
                  <a:cubicBezTo>
                    <a:pt x="830" y="31"/>
                    <a:pt x="838" y="31"/>
                    <a:pt x="854" y="39"/>
                  </a:cubicBezTo>
                  <a:cubicBezTo>
                    <a:pt x="861" y="39"/>
                    <a:pt x="869" y="39"/>
                    <a:pt x="877" y="39"/>
                  </a:cubicBezTo>
                  <a:cubicBezTo>
                    <a:pt x="885" y="39"/>
                    <a:pt x="885" y="39"/>
                    <a:pt x="893" y="39"/>
                  </a:cubicBezTo>
                  <a:cubicBezTo>
                    <a:pt x="909" y="39"/>
                    <a:pt x="917" y="39"/>
                    <a:pt x="925" y="47"/>
                  </a:cubicBezTo>
                  <a:cubicBezTo>
                    <a:pt x="940" y="63"/>
                    <a:pt x="964" y="126"/>
                    <a:pt x="964" y="142"/>
                  </a:cubicBezTo>
                  <a:cubicBezTo>
                    <a:pt x="1407" y="71"/>
                    <a:pt x="1407" y="71"/>
                    <a:pt x="1407" y="71"/>
                  </a:cubicBezTo>
                  <a:lnTo>
                    <a:pt x="1407" y="71"/>
                  </a:lnTo>
                  <a:cubicBezTo>
                    <a:pt x="1905" y="443"/>
                    <a:pt x="1905" y="443"/>
                    <a:pt x="1905" y="443"/>
                  </a:cubicBezTo>
                  <a:cubicBezTo>
                    <a:pt x="1897" y="443"/>
                    <a:pt x="1897" y="443"/>
                    <a:pt x="1897" y="443"/>
                  </a:cubicBezTo>
                  <a:cubicBezTo>
                    <a:pt x="1889" y="450"/>
                    <a:pt x="1881" y="458"/>
                    <a:pt x="1881" y="466"/>
                  </a:cubicBezTo>
                  <a:cubicBezTo>
                    <a:pt x="1873" y="474"/>
                    <a:pt x="1865" y="482"/>
                    <a:pt x="1850" y="482"/>
                  </a:cubicBezTo>
                  <a:cubicBezTo>
                    <a:pt x="1834" y="490"/>
                    <a:pt x="1715" y="711"/>
                    <a:pt x="1723" y="743"/>
                  </a:cubicBezTo>
                  <a:cubicBezTo>
                    <a:pt x="1723" y="751"/>
                    <a:pt x="1723" y="759"/>
                    <a:pt x="1715" y="767"/>
                  </a:cubicBezTo>
                  <a:cubicBezTo>
                    <a:pt x="1715" y="767"/>
                    <a:pt x="1715" y="767"/>
                    <a:pt x="1707" y="767"/>
                  </a:cubicBezTo>
                  <a:cubicBezTo>
                    <a:pt x="1707" y="767"/>
                    <a:pt x="1707" y="767"/>
                    <a:pt x="1699" y="767"/>
                  </a:cubicBezTo>
                  <a:lnTo>
                    <a:pt x="1691" y="767"/>
                  </a:lnTo>
                  <a:lnTo>
                    <a:pt x="1691" y="767"/>
                  </a:lnTo>
                  <a:lnTo>
                    <a:pt x="1691" y="767"/>
                  </a:lnTo>
                  <a:cubicBezTo>
                    <a:pt x="1699" y="767"/>
                    <a:pt x="1699" y="774"/>
                    <a:pt x="1707" y="782"/>
                  </a:cubicBezTo>
                  <a:cubicBezTo>
                    <a:pt x="1707" y="790"/>
                    <a:pt x="1715" y="798"/>
                    <a:pt x="1715" y="814"/>
                  </a:cubicBezTo>
                  <a:cubicBezTo>
                    <a:pt x="1707" y="830"/>
                    <a:pt x="1699" y="838"/>
                    <a:pt x="1691" y="845"/>
                  </a:cubicBezTo>
                  <a:cubicBezTo>
                    <a:pt x="1676" y="861"/>
                    <a:pt x="1676" y="861"/>
                    <a:pt x="1676" y="877"/>
                  </a:cubicBezTo>
                  <a:cubicBezTo>
                    <a:pt x="1668" y="885"/>
                    <a:pt x="1668" y="893"/>
                    <a:pt x="1660" y="909"/>
                  </a:cubicBezTo>
                  <a:cubicBezTo>
                    <a:pt x="1660" y="917"/>
                    <a:pt x="1652" y="925"/>
                    <a:pt x="1644" y="925"/>
                  </a:cubicBezTo>
                  <a:cubicBezTo>
                    <a:pt x="1636" y="925"/>
                    <a:pt x="1628" y="917"/>
                    <a:pt x="1620" y="917"/>
                  </a:cubicBezTo>
                  <a:cubicBezTo>
                    <a:pt x="1613" y="917"/>
                    <a:pt x="1613" y="909"/>
                    <a:pt x="1604" y="917"/>
                  </a:cubicBezTo>
                  <a:cubicBezTo>
                    <a:pt x="1597" y="917"/>
                    <a:pt x="1597" y="917"/>
                    <a:pt x="1597" y="917"/>
                  </a:cubicBezTo>
                  <a:cubicBezTo>
                    <a:pt x="1589" y="917"/>
                    <a:pt x="1589" y="933"/>
                    <a:pt x="1597" y="940"/>
                  </a:cubicBezTo>
                  <a:cubicBezTo>
                    <a:pt x="1597" y="948"/>
                    <a:pt x="1597" y="956"/>
                    <a:pt x="1597" y="964"/>
                  </a:cubicBezTo>
                  <a:cubicBezTo>
                    <a:pt x="1597" y="972"/>
                    <a:pt x="1581" y="988"/>
                    <a:pt x="1573" y="996"/>
                  </a:cubicBezTo>
                  <a:cubicBezTo>
                    <a:pt x="1565" y="1012"/>
                    <a:pt x="1549" y="1020"/>
                    <a:pt x="1549" y="1027"/>
                  </a:cubicBezTo>
                  <a:cubicBezTo>
                    <a:pt x="1549" y="1043"/>
                    <a:pt x="1549" y="1051"/>
                    <a:pt x="1533" y="1051"/>
                  </a:cubicBezTo>
                  <a:lnTo>
                    <a:pt x="1533" y="1051"/>
                  </a:lnTo>
                  <a:cubicBezTo>
                    <a:pt x="1533" y="1043"/>
                    <a:pt x="1525" y="1043"/>
                    <a:pt x="1518" y="1051"/>
                  </a:cubicBezTo>
                  <a:lnTo>
                    <a:pt x="1510" y="1051"/>
                  </a:lnTo>
                  <a:cubicBezTo>
                    <a:pt x="1502" y="1051"/>
                    <a:pt x="1502" y="1051"/>
                    <a:pt x="1494" y="1059"/>
                  </a:cubicBezTo>
                  <a:lnTo>
                    <a:pt x="1494" y="1059"/>
                  </a:lnTo>
                  <a:cubicBezTo>
                    <a:pt x="1486" y="1067"/>
                    <a:pt x="1486" y="1075"/>
                    <a:pt x="1486" y="1083"/>
                  </a:cubicBezTo>
                  <a:cubicBezTo>
                    <a:pt x="1494" y="1091"/>
                    <a:pt x="1494" y="1098"/>
                    <a:pt x="1486" y="1114"/>
                  </a:cubicBezTo>
                  <a:cubicBezTo>
                    <a:pt x="1478" y="1130"/>
                    <a:pt x="1470" y="1138"/>
                    <a:pt x="1454" y="1138"/>
                  </a:cubicBezTo>
                  <a:cubicBezTo>
                    <a:pt x="1446" y="1138"/>
                    <a:pt x="1438" y="1146"/>
                    <a:pt x="1423" y="1146"/>
                  </a:cubicBezTo>
                  <a:cubicBezTo>
                    <a:pt x="1407" y="1154"/>
                    <a:pt x="1391" y="1170"/>
                    <a:pt x="1375" y="1185"/>
                  </a:cubicBezTo>
                  <a:cubicBezTo>
                    <a:pt x="1360" y="1193"/>
                    <a:pt x="1344" y="1201"/>
                    <a:pt x="1336" y="1209"/>
                  </a:cubicBezTo>
                  <a:cubicBezTo>
                    <a:pt x="1320" y="1209"/>
                    <a:pt x="1312" y="1209"/>
                    <a:pt x="1304" y="1209"/>
                  </a:cubicBezTo>
                  <a:cubicBezTo>
                    <a:pt x="1296" y="1209"/>
                    <a:pt x="1288" y="1201"/>
                    <a:pt x="1280" y="1201"/>
                  </a:cubicBezTo>
                  <a:lnTo>
                    <a:pt x="1280" y="1201"/>
                  </a:lnTo>
                  <a:cubicBezTo>
                    <a:pt x="1257" y="1201"/>
                    <a:pt x="1241" y="1217"/>
                    <a:pt x="1241" y="1225"/>
                  </a:cubicBezTo>
                  <a:cubicBezTo>
                    <a:pt x="1241" y="1233"/>
                    <a:pt x="1241" y="1233"/>
                    <a:pt x="1257" y="1233"/>
                  </a:cubicBezTo>
                  <a:cubicBezTo>
                    <a:pt x="1265" y="1233"/>
                    <a:pt x="1273" y="1233"/>
                    <a:pt x="1280" y="1241"/>
                  </a:cubicBezTo>
                  <a:cubicBezTo>
                    <a:pt x="1296" y="1241"/>
                    <a:pt x="1304" y="1241"/>
                    <a:pt x="1304" y="1249"/>
                  </a:cubicBezTo>
                  <a:lnTo>
                    <a:pt x="1304" y="1257"/>
                  </a:lnTo>
                  <a:cubicBezTo>
                    <a:pt x="1304" y="1265"/>
                    <a:pt x="1304" y="1265"/>
                    <a:pt x="1304" y="1272"/>
                  </a:cubicBezTo>
                  <a:cubicBezTo>
                    <a:pt x="1304" y="1296"/>
                    <a:pt x="1288" y="1320"/>
                    <a:pt x="1265" y="1328"/>
                  </a:cubicBezTo>
                  <a:cubicBezTo>
                    <a:pt x="1257" y="1336"/>
                    <a:pt x="1249" y="1336"/>
                    <a:pt x="1249" y="1336"/>
                  </a:cubicBezTo>
                  <a:cubicBezTo>
                    <a:pt x="1241" y="1336"/>
                    <a:pt x="1241" y="1336"/>
                    <a:pt x="1233" y="1328"/>
                  </a:cubicBezTo>
                  <a:cubicBezTo>
                    <a:pt x="1233" y="1328"/>
                    <a:pt x="1233" y="1320"/>
                    <a:pt x="1233" y="1312"/>
                  </a:cubicBezTo>
                  <a:cubicBezTo>
                    <a:pt x="1225" y="1312"/>
                    <a:pt x="1225" y="1312"/>
                    <a:pt x="1225" y="1312"/>
                  </a:cubicBezTo>
                  <a:cubicBezTo>
                    <a:pt x="1217" y="1304"/>
                    <a:pt x="1217" y="1304"/>
                    <a:pt x="1209" y="1304"/>
                  </a:cubicBezTo>
                  <a:cubicBezTo>
                    <a:pt x="1201" y="1304"/>
                    <a:pt x="1201" y="1304"/>
                    <a:pt x="1185" y="1304"/>
                  </a:cubicBezTo>
                  <a:cubicBezTo>
                    <a:pt x="1178" y="1312"/>
                    <a:pt x="1178" y="1312"/>
                    <a:pt x="1178" y="1312"/>
                  </a:cubicBezTo>
                  <a:cubicBezTo>
                    <a:pt x="1178" y="1312"/>
                    <a:pt x="1185" y="1320"/>
                    <a:pt x="1185" y="1328"/>
                  </a:cubicBezTo>
                  <a:cubicBezTo>
                    <a:pt x="1193" y="1328"/>
                    <a:pt x="1201" y="1336"/>
                    <a:pt x="1201" y="1336"/>
                  </a:cubicBezTo>
                  <a:cubicBezTo>
                    <a:pt x="1209" y="1344"/>
                    <a:pt x="1209" y="1344"/>
                    <a:pt x="1217" y="1351"/>
                  </a:cubicBezTo>
                  <a:cubicBezTo>
                    <a:pt x="1217" y="1351"/>
                    <a:pt x="1225" y="1360"/>
                    <a:pt x="1233" y="1375"/>
                  </a:cubicBezTo>
                  <a:cubicBezTo>
                    <a:pt x="1233" y="1383"/>
                    <a:pt x="1233" y="1383"/>
                    <a:pt x="1225" y="1391"/>
                  </a:cubicBezTo>
                  <a:cubicBezTo>
                    <a:pt x="1225" y="1399"/>
                    <a:pt x="1209" y="1407"/>
                    <a:pt x="1193" y="1407"/>
                  </a:cubicBezTo>
                  <a:cubicBezTo>
                    <a:pt x="1185" y="1407"/>
                    <a:pt x="1185" y="1407"/>
                    <a:pt x="1185" y="1407"/>
                  </a:cubicBezTo>
                  <a:cubicBezTo>
                    <a:pt x="1162" y="1415"/>
                    <a:pt x="1162" y="1438"/>
                    <a:pt x="1170" y="1446"/>
                  </a:cubicBezTo>
                  <a:lnTo>
                    <a:pt x="1170" y="1446"/>
                  </a:lnTo>
                  <a:cubicBezTo>
                    <a:pt x="1178" y="1454"/>
                    <a:pt x="1178" y="1454"/>
                    <a:pt x="1178" y="1454"/>
                  </a:cubicBezTo>
                  <a:lnTo>
                    <a:pt x="1162" y="1454"/>
                  </a:lnTo>
                  <a:close/>
                  <a:moveTo>
                    <a:pt x="174" y="443"/>
                  </a:moveTo>
                  <a:lnTo>
                    <a:pt x="174" y="443"/>
                  </a:lnTo>
                  <a:cubicBezTo>
                    <a:pt x="190" y="443"/>
                    <a:pt x="205" y="466"/>
                    <a:pt x="221" y="498"/>
                  </a:cubicBezTo>
                  <a:cubicBezTo>
                    <a:pt x="229" y="506"/>
                    <a:pt x="229" y="514"/>
                    <a:pt x="237" y="521"/>
                  </a:cubicBezTo>
                  <a:cubicBezTo>
                    <a:pt x="268" y="577"/>
                    <a:pt x="324" y="656"/>
                    <a:pt x="371" y="680"/>
                  </a:cubicBezTo>
                  <a:cubicBezTo>
                    <a:pt x="419" y="695"/>
                    <a:pt x="434" y="703"/>
                    <a:pt x="466" y="751"/>
                  </a:cubicBezTo>
                  <a:cubicBezTo>
                    <a:pt x="498" y="790"/>
                    <a:pt x="521" y="798"/>
                    <a:pt x="553" y="814"/>
                  </a:cubicBezTo>
                  <a:cubicBezTo>
                    <a:pt x="592" y="822"/>
                    <a:pt x="616" y="830"/>
                    <a:pt x="640" y="861"/>
                  </a:cubicBezTo>
                  <a:cubicBezTo>
                    <a:pt x="640" y="869"/>
                    <a:pt x="648" y="877"/>
                    <a:pt x="648" y="885"/>
                  </a:cubicBezTo>
                  <a:cubicBezTo>
                    <a:pt x="664" y="909"/>
                    <a:pt x="672" y="925"/>
                    <a:pt x="703" y="956"/>
                  </a:cubicBezTo>
                  <a:cubicBezTo>
                    <a:pt x="751" y="988"/>
                    <a:pt x="774" y="1004"/>
                    <a:pt x="798" y="1020"/>
                  </a:cubicBezTo>
                  <a:cubicBezTo>
                    <a:pt x="798" y="1027"/>
                    <a:pt x="806" y="1027"/>
                    <a:pt x="806" y="1035"/>
                  </a:cubicBezTo>
                  <a:cubicBezTo>
                    <a:pt x="838" y="1051"/>
                    <a:pt x="885" y="1114"/>
                    <a:pt x="893" y="1138"/>
                  </a:cubicBezTo>
                  <a:cubicBezTo>
                    <a:pt x="893" y="1146"/>
                    <a:pt x="893" y="1154"/>
                    <a:pt x="893" y="1162"/>
                  </a:cubicBezTo>
                  <a:cubicBezTo>
                    <a:pt x="885" y="1185"/>
                    <a:pt x="885" y="1201"/>
                    <a:pt x="901" y="1217"/>
                  </a:cubicBezTo>
                  <a:cubicBezTo>
                    <a:pt x="909" y="1225"/>
                    <a:pt x="917" y="1225"/>
                    <a:pt x="925" y="1233"/>
                  </a:cubicBezTo>
                  <a:cubicBezTo>
                    <a:pt x="940" y="1233"/>
                    <a:pt x="956" y="1241"/>
                    <a:pt x="964" y="1257"/>
                  </a:cubicBezTo>
                  <a:cubicBezTo>
                    <a:pt x="972" y="1265"/>
                    <a:pt x="980" y="1280"/>
                    <a:pt x="988" y="1288"/>
                  </a:cubicBezTo>
                  <a:cubicBezTo>
                    <a:pt x="1004" y="1312"/>
                    <a:pt x="1012" y="1336"/>
                    <a:pt x="1027" y="1344"/>
                  </a:cubicBezTo>
                  <a:cubicBezTo>
                    <a:pt x="1035" y="1344"/>
                    <a:pt x="1035" y="1360"/>
                    <a:pt x="1027" y="1375"/>
                  </a:cubicBezTo>
                  <a:cubicBezTo>
                    <a:pt x="1020" y="1399"/>
                    <a:pt x="1020" y="1423"/>
                    <a:pt x="1035" y="1431"/>
                  </a:cubicBezTo>
                  <a:cubicBezTo>
                    <a:pt x="1059" y="1446"/>
                    <a:pt x="1130" y="1446"/>
                    <a:pt x="1162" y="1446"/>
                  </a:cubicBezTo>
                  <a:lnTo>
                    <a:pt x="1162" y="1446"/>
                  </a:lnTo>
                  <a:cubicBezTo>
                    <a:pt x="1154" y="1438"/>
                    <a:pt x="1154" y="1407"/>
                    <a:pt x="1178" y="1399"/>
                  </a:cubicBezTo>
                  <a:cubicBezTo>
                    <a:pt x="1185" y="1399"/>
                    <a:pt x="1185" y="1399"/>
                    <a:pt x="1193" y="1399"/>
                  </a:cubicBezTo>
                  <a:cubicBezTo>
                    <a:pt x="1201" y="1399"/>
                    <a:pt x="1217" y="1391"/>
                    <a:pt x="1225" y="1391"/>
                  </a:cubicBezTo>
                  <a:cubicBezTo>
                    <a:pt x="1225" y="1383"/>
                    <a:pt x="1225" y="1383"/>
                    <a:pt x="1225" y="1375"/>
                  </a:cubicBezTo>
                  <a:cubicBezTo>
                    <a:pt x="1217" y="1360"/>
                    <a:pt x="1217" y="1360"/>
                    <a:pt x="1209" y="1351"/>
                  </a:cubicBezTo>
                  <a:cubicBezTo>
                    <a:pt x="1209" y="1351"/>
                    <a:pt x="1201" y="1351"/>
                    <a:pt x="1193" y="1344"/>
                  </a:cubicBezTo>
                  <a:cubicBezTo>
                    <a:pt x="1193" y="1336"/>
                    <a:pt x="1185" y="1336"/>
                    <a:pt x="1185" y="1328"/>
                  </a:cubicBezTo>
                  <a:cubicBezTo>
                    <a:pt x="1178" y="1320"/>
                    <a:pt x="1170" y="1320"/>
                    <a:pt x="1170" y="1312"/>
                  </a:cubicBezTo>
                  <a:cubicBezTo>
                    <a:pt x="1170" y="1304"/>
                    <a:pt x="1178" y="1304"/>
                    <a:pt x="1185" y="1296"/>
                  </a:cubicBezTo>
                  <a:cubicBezTo>
                    <a:pt x="1193" y="1296"/>
                    <a:pt x="1201" y="1296"/>
                    <a:pt x="1209" y="1296"/>
                  </a:cubicBezTo>
                  <a:cubicBezTo>
                    <a:pt x="1217" y="1296"/>
                    <a:pt x="1225" y="1296"/>
                    <a:pt x="1233" y="1312"/>
                  </a:cubicBezTo>
                  <a:lnTo>
                    <a:pt x="1233" y="1312"/>
                  </a:lnTo>
                  <a:cubicBezTo>
                    <a:pt x="1241" y="1320"/>
                    <a:pt x="1241" y="1320"/>
                    <a:pt x="1241" y="1328"/>
                  </a:cubicBezTo>
                  <a:lnTo>
                    <a:pt x="1249" y="1328"/>
                  </a:lnTo>
                  <a:lnTo>
                    <a:pt x="1257" y="1328"/>
                  </a:lnTo>
                  <a:cubicBezTo>
                    <a:pt x="1280" y="1312"/>
                    <a:pt x="1296" y="1296"/>
                    <a:pt x="1296" y="1272"/>
                  </a:cubicBezTo>
                  <a:cubicBezTo>
                    <a:pt x="1296" y="1265"/>
                    <a:pt x="1296" y="1265"/>
                    <a:pt x="1296" y="1257"/>
                  </a:cubicBezTo>
                  <a:lnTo>
                    <a:pt x="1296" y="1249"/>
                  </a:lnTo>
                  <a:cubicBezTo>
                    <a:pt x="1296" y="1249"/>
                    <a:pt x="1288" y="1249"/>
                    <a:pt x="1280" y="1249"/>
                  </a:cubicBezTo>
                  <a:cubicBezTo>
                    <a:pt x="1273" y="1241"/>
                    <a:pt x="1265" y="1241"/>
                    <a:pt x="1257" y="1241"/>
                  </a:cubicBezTo>
                  <a:cubicBezTo>
                    <a:pt x="1241" y="1241"/>
                    <a:pt x="1233" y="1241"/>
                    <a:pt x="1233" y="1225"/>
                  </a:cubicBezTo>
                  <a:cubicBezTo>
                    <a:pt x="1233" y="1217"/>
                    <a:pt x="1257" y="1193"/>
                    <a:pt x="1280" y="1193"/>
                  </a:cubicBezTo>
                  <a:cubicBezTo>
                    <a:pt x="1280" y="1193"/>
                    <a:pt x="1280" y="1193"/>
                    <a:pt x="1288" y="1193"/>
                  </a:cubicBezTo>
                  <a:cubicBezTo>
                    <a:pt x="1296" y="1201"/>
                    <a:pt x="1296" y="1201"/>
                    <a:pt x="1304" y="1201"/>
                  </a:cubicBezTo>
                  <a:cubicBezTo>
                    <a:pt x="1312" y="1201"/>
                    <a:pt x="1320" y="1209"/>
                    <a:pt x="1328" y="1201"/>
                  </a:cubicBezTo>
                  <a:cubicBezTo>
                    <a:pt x="1336" y="1193"/>
                    <a:pt x="1351" y="1185"/>
                    <a:pt x="1367" y="1178"/>
                  </a:cubicBezTo>
                  <a:cubicBezTo>
                    <a:pt x="1383" y="1162"/>
                    <a:pt x="1407" y="1146"/>
                    <a:pt x="1423" y="1146"/>
                  </a:cubicBezTo>
                  <a:cubicBezTo>
                    <a:pt x="1431" y="1138"/>
                    <a:pt x="1438" y="1138"/>
                    <a:pt x="1454" y="1130"/>
                  </a:cubicBezTo>
                  <a:cubicBezTo>
                    <a:pt x="1462" y="1130"/>
                    <a:pt x="1478" y="1122"/>
                    <a:pt x="1478" y="1107"/>
                  </a:cubicBezTo>
                  <a:cubicBezTo>
                    <a:pt x="1486" y="1098"/>
                    <a:pt x="1486" y="1091"/>
                    <a:pt x="1486" y="1083"/>
                  </a:cubicBezTo>
                  <a:cubicBezTo>
                    <a:pt x="1478" y="1075"/>
                    <a:pt x="1478" y="1067"/>
                    <a:pt x="1486" y="1059"/>
                  </a:cubicBezTo>
                  <a:cubicBezTo>
                    <a:pt x="1494" y="1051"/>
                    <a:pt x="1494" y="1051"/>
                    <a:pt x="1494" y="1051"/>
                  </a:cubicBezTo>
                  <a:cubicBezTo>
                    <a:pt x="1494" y="1043"/>
                    <a:pt x="1502" y="1043"/>
                    <a:pt x="1510" y="1043"/>
                  </a:cubicBezTo>
                  <a:lnTo>
                    <a:pt x="1518" y="1043"/>
                  </a:lnTo>
                  <a:cubicBezTo>
                    <a:pt x="1525" y="1043"/>
                    <a:pt x="1533" y="1043"/>
                    <a:pt x="1533" y="1043"/>
                  </a:cubicBezTo>
                  <a:lnTo>
                    <a:pt x="1533" y="1043"/>
                  </a:lnTo>
                  <a:cubicBezTo>
                    <a:pt x="1541" y="1043"/>
                    <a:pt x="1541" y="1043"/>
                    <a:pt x="1541" y="1027"/>
                  </a:cubicBezTo>
                  <a:cubicBezTo>
                    <a:pt x="1541" y="1012"/>
                    <a:pt x="1557" y="1004"/>
                    <a:pt x="1565" y="996"/>
                  </a:cubicBezTo>
                  <a:cubicBezTo>
                    <a:pt x="1581" y="980"/>
                    <a:pt x="1589" y="972"/>
                    <a:pt x="1589" y="964"/>
                  </a:cubicBezTo>
                  <a:cubicBezTo>
                    <a:pt x="1589" y="956"/>
                    <a:pt x="1589" y="948"/>
                    <a:pt x="1589" y="940"/>
                  </a:cubicBezTo>
                  <a:cubicBezTo>
                    <a:pt x="1581" y="925"/>
                    <a:pt x="1581" y="917"/>
                    <a:pt x="1589" y="909"/>
                  </a:cubicBezTo>
                  <a:lnTo>
                    <a:pt x="1597" y="909"/>
                  </a:lnTo>
                  <a:cubicBezTo>
                    <a:pt x="1613" y="909"/>
                    <a:pt x="1620" y="909"/>
                    <a:pt x="1628" y="909"/>
                  </a:cubicBezTo>
                  <a:cubicBezTo>
                    <a:pt x="1628" y="917"/>
                    <a:pt x="1636" y="917"/>
                    <a:pt x="1644" y="917"/>
                  </a:cubicBezTo>
                  <a:cubicBezTo>
                    <a:pt x="1644" y="917"/>
                    <a:pt x="1652" y="917"/>
                    <a:pt x="1660" y="901"/>
                  </a:cubicBezTo>
                  <a:cubicBezTo>
                    <a:pt x="1660" y="893"/>
                    <a:pt x="1668" y="885"/>
                    <a:pt x="1668" y="877"/>
                  </a:cubicBezTo>
                  <a:cubicBezTo>
                    <a:pt x="1668" y="861"/>
                    <a:pt x="1676" y="854"/>
                    <a:pt x="1684" y="845"/>
                  </a:cubicBezTo>
                  <a:cubicBezTo>
                    <a:pt x="1699" y="838"/>
                    <a:pt x="1699" y="822"/>
                    <a:pt x="1707" y="814"/>
                  </a:cubicBezTo>
                  <a:cubicBezTo>
                    <a:pt x="1707" y="798"/>
                    <a:pt x="1707" y="790"/>
                    <a:pt x="1699" y="782"/>
                  </a:cubicBezTo>
                  <a:cubicBezTo>
                    <a:pt x="1691" y="782"/>
                    <a:pt x="1691" y="774"/>
                    <a:pt x="1684" y="774"/>
                  </a:cubicBezTo>
                  <a:cubicBezTo>
                    <a:pt x="1684" y="767"/>
                    <a:pt x="1676" y="767"/>
                    <a:pt x="1684" y="759"/>
                  </a:cubicBezTo>
                  <a:cubicBezTo>
                    <a:pt x="1684" y="759"/>
                    <a:pt x="1684" y="759"/>
                    <a:pt x="1691" y="759"/>
                  </a:cubicBezTo>
                  <a:cubicBezTo>
                    <a:pt x="1699" y="759"/>
                    <a:pt x="1699" y="759"/>
                    <a:pt x="1707" y="759"/>
                  </a:cubicBezTo>
                  <a:lnTo>
                    <a:pt x="1707" y="759"/>
                  </a:lnTo>
                  <a:cubicBezTo>
                    <a:pt x="1715" y="759"/>
                    <a:pt x="1715" y="759"/>
                    <a:pt x="1715" y="759"/>
                  </a:cubicBezTo>
                  <a:cubicBezTo>
                    <a:pt x="1715" y="759"/>
                    <a:pt x="1715" y="751"/>
                    <a:pt x="1715" y="743"/>
                  </a:cubicBezTo>
                  <a:cubicBezTo>
                    <a:pt x="1707" y="711"/>
                    <a:pt x="1826" y="482"/>
                    <a:pt x="1850" y="474"/>
                  </a:cubicBezTo>
                  <a:cubicBezTo>
                    <a:pt x="1857" y="474"/>
                    <a:pt x="1865" y="466"/>
                    <a:pt x="1873" y="458"/>
                  </a:cubicBezTo>
                  <a:cubicBezTo>
                    <a:pt x="1873" y="458"/>
                    <a:pt x="1881" y="450"/>
                    <a:pt x="1889" y="443"/>
                  </a:cubicBezTo>
                  <a:cubicBezTo>
                    <a:pt x="1407" y="79"/>
                    <a:pt x="1407" y="79"/>
                    <a:pt x="1407" y="79"/>
                  </a:cubicBezTo>
                  <a:cubicBezTo>
                    <a:pt x="964" y="150"/>
                    <a:pt x="964" y="150"/>
                    <a:pt x="964" y="150"/>
                  </a:cubicBezTo>
                  <a:lnTo>
                    <a:pt x="964" y="150"/>
                  </a:lnTo>
                  <a:cubicBezTo>
                    <a:pt x="964" y="150"/>
                    <a:pt x="940" y="71"/>
                    <a:pt x="925" y="55"/>
                  </a:cubicBezTo>
                  <a:cubicBezTo>
                    <a:pt x="917" y="47"/>
                    <a:pt x="909" y="47"/>
                    <a:pt x="893" y="47"/>
                  </a:cubicBezTo>
                  <a:cubicBezTo>
                    <a:pt x="885" y="47"/>
                    <a:pt x="885" y="47"/>
                    <a:pt x="877" y="47"/>
                  </a:cubicBezTo>
                  <a:cubicBezTo>
                    <a:pt x="869" y="47"/>
                    <a:pt x="861" y="47"/>
                    <a:pt x="854" y="47"/>
                  </a:cubicBezTo>
                  <a:cubicBezTo>
                    <a:pt x="830" y="39"/>
                    <a:pt x="822" y="39"/>
                    <a:pt x="822" y="31"/>
                  </a:cubicBezTo>
                  <a:cubicBezTo>
                    <a:pt x="822" y="31"/>
                    <a:pt x="822" y="23"/>
                    <a:pt x="822" y="15"/>
                  </a:cubicBezTo>
                  <a:cubicBezTo>
                    <a:pt x="822" y="15"/>
                    <a:pt x="822" y="15"/>
                    <a:pt x="822" y="8"/>
                  </a:cubicBezTo>
                  <a:cubicBezTo>
                    <a:pt x="822" y="8"/>
                    <a:pt x="822" y="8"/>
                    <a:pt x="806" y="8"/>
                  </a:cubicBezTo>
                  <a:cubicBezTo>
                    <a:pt x="727" y="8"/>
                    <a:pt x="434" y="47"/>
                    <a:pt x="411" y="55"/>
                  </a:cubicBezTo>
                  <a:cubicBezTo>
                    <a:pt x="379" y="55"/>
                    <a:pt x="237" y="126"/>
                    <a:pt x="181" y="158"/>
                  </a:cubicBezTo>
                  <a:cubicBezTo>
                    <a:pt x="174" y="166"/>
                    <a:pt x="166" y="174"/>
                    <a:pt x="150" y="181"/>
                  </a:cubicBezTo>
                  <a:cubicBezTo>
                    <a:pt x="134" y="197"/>
                    <a:pt x="118" y="205"/>
                    <a:pt x="87" y="213"/>
                  </a:cubicBezTo>
                  <a:cubicBezTo>
                    <a:pt x="87" y="221"/>
                    <a:pt x="79" y="229"/>
                    <a:pt x="79" y="229"/>
                  </a:cubicBezTo>
                  <a:cubicBezTo>
                    <a:pt x="79" y="237"/>
                    <a:pt x="71" y="237"/>
                    <a:pt x="71" y="245"/>
                  </a:cubicBezTo>
                  <a:cubicBezTo>
                    <a:pt x="47" y="253"/>
                    <a:pt x="15" y="276"/>
                    <a:pt x="15" y="300"/>
                  </a:cubicBezTo>
                  <a:cubicBezTo>
                    <a:pt x="15" y="308"/>
                    <a:pt x="15" y="308"/>
                    <a:pt x="15" y="308"/>
                  </a:cubicBezTo>
                  <a:cubicBezTo>
                    <a:pt x="15" y="332"/>
                    <a:pt x="8" y="371"/>
                    <a:pt x="23" y="379"/>
                  </a:cubicBezTo>
                  <a:cubicBezTo>
                    <a:pt x="23" y="379"/>
                    <a:pt x="31" y="379"/>
                    <a:pt x="31" y="387"/>
                  </a:cubicBezTo>
                  <a:cubicBezTo>
                    <a:pt x="55" y="403"/>
                    <a:pt x="102" y="427"/>
                    <a:pt x="110" y="443"/>
                  </a:cubicBezTo>
                  <a:cubicBezTo>
                    <a:pt x="118" y="450"/>
                    <a:pt x="126" y="450"/>
                    <a:pt x="126" y="450"/>
                  </a:cubicBezTo>
                  <a:cubicBezTo>
                    <a:pt x="134" y="450"/>
                    <a:pt x="142" y="450"/>
                    <a:pt x="150" y="450"/>
                  </a:cubicBezTo>
                  <a:cubicBezTo>
                    <a:pt x="158" y="450"/>
                    <a:pt x="166" y="443"/>
                    <a:pt x="174" y="443"/>
                  </a:cubicBezTo>
                  <a:close/>
                </a:path>
              </a:pathLst>
            </a:custGeom>
            <a:solidFill>
              <a:schemeClr val="accent6"/>
            </a:solidFill>
            <a:ln>
              <a:solidFill>
                <a:schemeClr val="bg2"/>
              </a:solidFill>
            </a:ln>
            <a:effectLst/>
          </p:spPr>
          <p:txBody>
            <a:bodyPr wrap="none" anchor="ctr"/>
            <a:lstStyle/>
            <a:p>
              <a:endParaRPr lang="en-US"/>
            </a:p>
          </p:txBody>
        </p:sp>
        <p:sp>
          <p:nvSpPr>
            <p:cNvPr id="83" name="Freeform 409"/>
            <p:cNvSpPr>
              <a:spLocks noChangeArrowheads="1"/>
            </p:cNvSpPr>
            <p:nvPr/>
          </p:nvSpPr>
          <p:spPr bwMode="auto">
            <a:xfrm>
              <a:off x="14479668" y="6975471"/>
              <a:ext cx="1101669" cy="1115587"/>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solidFill>
              <a:schemeClr val="accent5"/>
            </a:solidFill>
            <a:ln>
              <a:solidFill>
                <a:schemeClr val="bg2"/>
              </a:solidFill>
            </a:ln>
            <a:effectLst/>
          </p:spPr>
          <p:txBody>
            <a:bodyPr wrap="none" anchor="ctr"/>
            <a:lstStyle/>
            <a:p>
              <a:endParaRPr lang="en-US"/>
            </a:p>
          </p:txBody>
        </p:sp>
        <p:sp>
          <p:nvSpPr>
            <p:cNvPr id="84" name="Freeform 410"/>
            <p:cNvSpPr>
              <a:spLocks noChangeArrowheads="1"/>
            </p:cNvSpPr>
            <p:nvPr/>
          </p:nvSpPr>
          <p:spPr bwMode="auto">
            <a:xfrm>
              <a:off x="14475030" y="6970832"/>
              <a:ext cx="1101669" cy="1115587"/>
            </a:xfrm>
            <a:custGeom>
              <a:avLst/>
              <a:gdLst>
                <a:gd name="T0" fmla="*/ 1621 w 2096"/>
                <a:gd name="T1" fmla="*/ 2071 h 2120"/>
                <a:gd name="T2" fmla="*/ 459 w 2096"/>
                <a:gd name="T3" fmla="*/ 1977 h 2120"/>
                <a:gd name="T4" fmla="*/ 419 w 2096"/>
                <a:gd name="T5" fmla="*/ 1700 h 2120"/>
                <a:gd name="T6" fmla="*/ 380 w 2096"/>
                <a:gd name="T7" fmla="*/ 1439 h 2120"/>
                <a:gd name="T8" fmla="*/ 411 w 2096"/>
                <a:gd name="T9" fmla="*/ 1328 h 2120"/>
                <a:gd name="T10" fmla="*/ 364 w 2096"/>
                <a:gd name="T11" fmla="*/ 1249 h 2120"/>
                <a:gd name="T12" fmla="*/ 973 w 2096"/>
                <a:gd name="T13" fmla="*/ 0 h 2120"/>
                <a:gd name="T14" fmla="*/ 909 w 2096"/>
                <a:gd name="T15" fmla="*/ 95 h 2120"/>
                <a:gd name="T16" fmla="*/ 1020 w 2096"/>
                <a:gd name="T17" fmla="*/ 245 h 2120"/>
                <a:gd name="T18" fmla="*/ 1265 w 2096"/>
                <a:gd name="T19" fmla="*/ 475 h 2120"/>
                <a:gd name="T20" fmla="*/ 1597 w 2096"/>
                <a:gd name="T21" fmla="*/ 751 h 2120"/>
                <a:gd name="T22" fmla="*/ 1795 w 2096"/>
                <a:gd name="T23" fmla="*/ 1012 h 2120"/>
                <a:gd name="T24" fmla="*/ 1921 w 2096"/>
                <a:gd name="T25" fmla="*/ 1170 h 2120"/>
                <a:gd name="T26" fmla="*/ 2072 w 2096"/>
                <a:gd name="T27" fmla="*/ 1249 h 2120"/>
                <a:gd name="T28" fmla="*/ 2064 w 2096"/>
                <a:gd name="T29" fmla="*/ 1297 h 2120"/>
                <a:gd name="T30" fmla="*/ 2040 w 2096"/>
                <a:gd name="T31" fmla="*/ 1336 h 2120"/>
                <a:gd name="T32" fmla="*/ 1961 w 2096"/>
                <a:gd name="T33" fmla="*/ 1352 h 2120"/>
                <a:gd name="T34" fmla="*/ 2001 w 2096"/>
                <a:gd name="T35" fmla="*/ 1399 h 2120"/>
                <a:gd name="T36" fmla="*/ 1961 w 2096"/>
                <a:gd name="T37" fmla="*/ 1431 h 2120"/>
                <a:gd name="T38" fmla="*/ 1929 w 2096"/>
                <a:gd name="T39" fmla="*/ 1502 h 2120"/>
                <a:gd name="T40" fmla="*/ 1945 w 2096"/>
                <a:gd name="T41" fmla="*/ 1581 h 2120"/>
                <a:gd name="T42" fmla="*/ 1937 w 2096"/>
                <a:gd name="T43" fmla="*/ 1629 h 2120"/>
                <a:gd name="T44" fmla="*/ 1906 w 2096"/>
                <a:gd name="T45" fmla="*/ 1700 h 2120"/>
                <a:gd name="T46" fmla="*/ 1906 w 2096"/>
                <a:gd name="T47" fmla="*/ 1818 h 2120"/>
                <a:gd name="T48" fmla="*/ 1914 w 2096"/>
                <a:gd name="T49" fmla="*/ 1897 h 2120"/>
                <a:gd name="T50" fmla="*/ 1692 w 2096"/>
                <a:gd name="T51" fmla="*/ 1905 h 2120"/>
                <a:gd name="T52" fmla="*/ 1684 w 2096"/>
                <a:gd name="T53" fmla="*/ 2119 h 2120"/>
                <a:gd name="T54" fmla="*/ 1629 w 2096"/>
                <a:gd name="T55" fmla="*/ 2071 h 2120"/>
                <a:gd name="T56" fmla="*/ 1700 w 2096"/>
                <a:gd name="T57" fmla="*/ 2048 h 2120"/>
                <a:gd name="T58" fmla="*/ 1763 w 2096"/>
                <a:gd name="T59" fmla="*/ 1905 h 2120"/>
                <a:gd name="T60" fmla="*/ 1890 w 2096"/>
                <a:gd name="T61" fmla="*/ 1842 h 2120"/>
                <a:gd name="T62" fmla="*/ 1906 w 2096"/>
                <a:gd name="T63" fmla="*/ 1724 h 2120"/>
                <a:gd name="T64" fmla="*/ 1937 w 2096"/>
                <a:gd name="T65" fmla="*/ 1637 h 2120"/>
                <a:gd name="T66" fmla="*/ 1937 w 2096"/>
                <a:gd name="T67" fmla="*/ 1573 h 2120"/>
                <a:gd name="T68" fmla="*/ 1921 w 2096"/>
                <a:gd name="T69" fmla="*/ 1502 h 2120"/>
                <a:gd name="T70" fmla="*/ 1961 w 2096"/>
                <a:gd name="T71" fmla="*/ 1439 h 2120"/>
                <a:gd name="T72" fmla="*/ 1969 w 2096"/>
                <a:gd name="T73" fmla="*/ 1407 h 2120"/>
                <a:gd name="T74" fmla="*/ 1969 w 2096"/>
                <a:gd name="T75" fmla="*/ 1360 h 2120"/>
                <a:gd name="T76" fmla="*/ 2032 w 2096"/>
                <a:gd name="T77" fmla="*/ 1328 h 2120"/>
                <a:gd name="T78" fmla="*/ 2040 w 2096"/>
                <a:gd name="T79" fmla="*/ 1289 h 2120"/>
                <a:gd name="T80" fmla="*/ 2087 w 2096"/>
                <a:gd name="T81" fmla="*/ 1265 h 2120"/>
                <a:gd name="T82" fmla="*/ 1914 w 2096"/>
                <a:gd name="T83" fmla="*/ 1170 h 2120"/>
                <a:gd name="T84" fmla="*/ 1795 w 2096"/>
                <a:gd name="T85" fmla="*/ 1020 h 2120"/>
                <a:gd name="T86" fmla="*/ 1597 w 2096"/>
                <a:gd name="T87" fmla="*/ 759 h 2120"/>
                <a:gd name="T88" fmla="*/ 1265 w 2096"/>
                <a:gd name="T89" fmla="*/ 482 h 2120"/>
                <a:gd name="T90" fmla="*/ 1020 w 2096"/>
                <a:gd name="T91" fmla="*/ 253 h 2120"/>
                <a:gd name="T92" fmla="*/ 902 w 2096"/>
                <a:gd name="T93" fmla="*/ 95 h 2120"/>
                <a:gd name="T94" fmla="*/ 617 w 2096"/>
                <a:gd name="T95" fmla="*/ 48 h 2120"/>
                <a:gd name="T96" fmla="*/ 419 w 2096"/>
                <a:gd name="T97" fmla="*/ 1320 h 2120"/>
                <a:gd name="T98" fmla="*/ 388 w 2096"/>
                <a:gd name="T99" fmla="*/ 1439 h 2120"/>
                <a:gd name="T100" fmla="*/ 427 w 2096"/>
                <a:gd name="T101" fmla="*/ 1700 h 2120"/>
                <a:gd name="T102" fmla="*/ 554 w 2096"/>
                <a:gd name="T103" fmla="*/ 210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6" h="2120">
                  <a:moveTo>
                    <a:pt x="1684" y="2119"/>
                  </a:moveTo>
                  <a:lnTo>
                    <a:pt x="1684" y="2119"/>
                  </a:lnTo>
                  <a:cubicBezTo>
                    <a:pt x="1676" y="2119"/>
                    <a:pt x="1668" y="2119"/>
                    <a:pt x="1661" y="2119"/>
                  </a:cubicBezTo>
                  <a:lnTo>
                    <a:pt x="1653" y="2119"/>
                  </a:lnTo>
                  <a:cubicBezTo>
                    <a:pt x="1621" y="2119"/>
                    <a:pt x="1621" y="2095"/>
                    <a:pt x="1621" y="2071"/>
                  </a:cubicBezTo>
                  <a:cubicBezTo>
                    <a:pt x="1621" y="2063"/>
                    <a:pt x="1621" y="2056"/>
                    <a:pt x="1621" y="2048"/>
                  </a:cubicBezTo>
                  <a:cubicBezTo>
                    <a:pt x="1613" y="2032"/>
                    <a:pt x="1605" y="2024"/>
                    <a:pt x="1605" y="2024"/>
                  </a:cubicBezTo>
                  <a:cubicBezTo>
                    <a:pt x="1550" y="2032"/>
                    <a:pt x="569" y="2111"/>
                    <a:pt x="554" y="2111"/>
                  </a:cubicBezTo>
                  <a:cubicBezTo>
                    <a:pt x="546" y="2111"/>
                    <a:pt x="483" y="2016"/>
                    <a:pt x="467" y="1977"/>
                  </a:cubicBezTo>
                  <a:cubicBezTo>
                    <a:pt x="459" y="1977"/>
                    <a:pt x="459" y="1977"/>
                    <a:pt x="459" y="1977"/>
                  </a:cubicBezTo>
                  <a:lnTo>
                    <a:pt x="459" y="1977"/>
                  </a:lnTo>
                  <a:cubicBezTo>
                    <a:pt x="459" y="1961"/>
                    <a:pt x="443" y="1921"/>
                    <a:pt x="435" y="1897"/>
                  </a:cubicBezTo>
                  <a:cubicBezTo>
                    <a:pt x="419" y="1874"/>
                    <a:pt x="411" y="1858"/>
                    <a:pt x="411" y="1850"/>
                  </a:cubicBezTo>
                  <a:cubicBezTo>
                    <a:pt x="411" y="1834"/>
                    <a:pt x="411" y="1803"/>
                    <a:pt x="419" y="1771"/>
                  </a:cubicBezTo>
                  <a:cubicBezTo>
                    <a:pt x="419" y="1739"/>
                    <a:pt x="419" y="1716"/>
                    <a:pt x="419" y="1700"/>
                  </a:cubicBezTo>
                  <a:cubicBezTo>
                    <a:pt x="419" y="1676"/>
                    <a:pt x="404" y="1652"/>
                    <a:pt x="380" y="1637"/>
                  </a:cubicBezTo>
                  <a:cubicBezTo>
                    <a:pt x="380" y="1629"/>
                    <a:pt x="372" y="1629"/>
                    <a:pt x="372" y="1621"/>
                  </a:cubicBezTo>
                  <a:cubicBezTo>
                    <a:pt x="356" y="1605"/>
                    <a:pt x="372" y="1542"/>
                    <a:pt x="388" y="1526"/>
                  </a:cubicBezTo>
                  <a:cubicBezTo>
                    <a:pt x="396" y="1510"/>
                    <a:pt x="396" y="1471"/>
                    <a:pt x="388" y="1455"/>
                  </a:cubicBezTo>
                  <a:cubicBezTo>
                    <a:pt x="380" y="1455"/>
                    <a:pt x="380" y="1447"/>
                    <a:pt x="380" y="1439"/>
                  </a:cubicBezTo>
                  <a:cubicBezTo>
                    <a:pt x="388" y="1431"/>
                    <a:pt x="396" y="1423"/>
                    <a:pt x="411" y="1415"/>
                  </a:cubicBezTo>
                  <a:lnTo>
                    <a:pt x="411" y="1415"/>
                  </a:lnTo>
                  <a:cubicBezTo>
                    <a:pt x="427" y="1399"/>
                    <a:pt x="435" y="1392"/>
                    <a:pt x="435" y="1368"/>
                  </a:cubicBezTo>
                  <a:cubicBezTo>
                    <a:pt x="435" y="1360"/>
                    <a:pt x="435" y="1352"/>
                    <a:pt x="427" y="1352"/>
                  </a:cubicBezTo>
                  <a:cubicBezTo>
                    <a:pt x="427" y="1344"/>
                    <a:pt x="419" y="1344"/>
                    <a:pt x="411" y="1328"/>
                  </a:cubicBezTo>
                  <a:cubicBezTo>
                    <a:pt x="404" y="1313"/>
                    <a:pt x="411" y="1297"/>
                    <a:pt x="411" y="1289"/>
                  </a:cubicBezTo>
                  <a:cubicBezTo>
                    <a:pt x="411" y="1281"/>
                    <a:pt x="411" y="1273"/>
                    <a:pt x="404" y="1265"/>
                  </a:cubicBezTo>
                  <a:cubicBezTo>
                    <a:pt x="388" y="1257"/>
                    <a:pt x="364" y="1249"/>
                    <a:pt x="364" y="1249"/>
                  </a:cubicBezTo>
                  <a:lnTo>
                    <a:pt x="364" y="1249"/>
                  </a:lnTo>
                  <a:lnTo>
                    <a:pt x="364" y="1249"/>
                  </a:lnTo>
                  <a:cubicBezTo>
                    <a:pt x="0" y="111"/>
                    <a:pt x="0" y="111"/>
                    <a:pt x="0" y="111"/>
                  </a:cubicBezTo>
                  <a:cubicBezTo>
                    <a:pt x="8" y="111"/>
                    <a:pt x="8" y="111"/>
                    <a:pt x="8" y="111"/>
                  </a:cubicBezTo>
                  <a:cubicBezTo>
                    <a:pt x="238" y="87"/>
                    <a:pt x="451" y="63"/>
                    <a:pt x="617" y="40"/>
                  </a:cubicBezTo>
                  <a:cubicBezTo>
                    <a:pt x="799" y="24"/>
                    <a:pt x="917" y="8"/>
                    <a:pt x="941" y="8"/>
                  </a:cubicBezTo>
                  <a:cubicBezTo>
                    <a:pt x="949" y="8"/>
                    <a:pt x="965" y="8"/>
                    <a:pt x="973" y="0"/>
                  </a:cubicBezTo>
                  <a:cubicBezTo>
                    <a:pt x="981" y="0"/>
                    <a:pt x="981" y="0"/>
                    <a:pt x="981" y="0"/>
                  </a:cubicBezTo>
                  <a:cubicBezTo>
                    <a:pt x="981" y="8"/>
                    <a:pt x="981" y="8"/>
                    <a:pt x="981" y="8"/>
                  </a:cubicBezTo>
                  <a:cubicBezTo>
                    <a:pt x="981" y="16"/>
                    <a:pt x="981" y="24"/>
                    <a:pt x="973" y="24"/>
                  </a:cubicBezTo>
                  <a:cubicBezTo>
                    <a:pt x="973" y="32"/>
                    <a:pt x="965" y="32"/>
                    <a:pt x="965" y="40"/>
                  </a:cubicBezTo>
                  <a:cubicBezTo>
                    <a:pt x="941" y="48"/>
                    <a:pt x="909" y="71"/>
                    <a:pt x="909" y="95"/>
                  </a:cubicBezTo>
                  <a:cubicBezTo>
                    <a:pt x="909" y="103"/>
                    <a:pt x="909" y="103"/>
                    <a:pt x="909" y="103"/>
                  </a:cubicBezTo>
                  <a:cubicBezTo>
                    <a:pt x="909" y="127"/>
                    <a:pt x="902" y="166"/>
                    <a:pt x="917" y="174"/>
                  </a:cubicBezTo>
                  <a:cubicBezTo>
                    <a:pt x="917" y="174"/>
                    <a:pt x="925" y="174"/>
                    <a:pt x="925" y="182"/>
                  </a:cubicBezTo>
                  <a:cubicBezTo>
                    <a:pt x="949" y="198"/>
                    <a:pt x="996" y="222"/>
                    <a:pt x="1004" y="238"/>
                  </a:cubicBezTo>
                  <a:cubicBezTo>
                    <a:pt x="1012" y="245"/>
                    <a:pt x="1020" y="245"/>
                    <a:pt x="1020" y="245"/>
                  </a:cubicBezTo>
                  <a:cubicBezTo>
                    <a:pt x="1028" y="245"/>
                    <a:pt x="1036" y="245"/>
                    <a:pt x="1044" y="245"/>
                  </a:cubicBezTo>
                  <a:cubicBezTo>
                    <a:pt x="1052" y="245"/>
                    <a:pt x="1060" y="238"/>
                    <a:pt x="1068" y="238"/>
                  </a:cubicBezTo>
                  <a:cubicBezTo>
                    <a:pt x="1084" y="238"/>
                    <a:pt x="1099" y="261"/>
                    <a:pt x="1115" y="293"/>
                  </a:cubicBezTo>
                  <a:cubicBezTo>
                    <a:pt x="1123" y="301"/>
                    <a:pt x="1123" y="309"/>
                    <a:pt x="1131" y="316"/>
                  </a:cubicBezTo>
                  <a:cubicBezTo>
                    <a:pt x="1162" y="372"/>
                    <a:pt x="1218" y="451"/>
                    <a:pt x="1265" y="475"/>
                  </a:cubicBezTo>
                  <a:cubicBezTo>
                    <a:pt x="1313" y="490"/>
                    <a:pt x="1328" y="498"/>
                    <a:pt x="1360" y="546"/>
                  </a:cubicBezTo>
                  <a:cubicBezTo>
                    <a:pt x="1392" y="585"/>
                    <a:pt x="1415" y="593"/>
                    <a:pt x="1447" y="609"/>
                  </a:cubicBezTo>
                  <a:cubicBezTo>
                    <a:pt x="1486" y="617"/>
                    <a:pt x="1510" y="625"/>
                    <a:pt x="1534" y="656"/>
                  </a:cubicBezTo>
                  <a:cubicBezTo>
                    <a:pt x="1534" y="664"/>
                    <a:pt x="1542" y="672"/>
                    <a:pt x="1542" y="680"/>
                  </a:cubicBezTo>
                  <a:cubicBezTo>
                    <a:pt x="1558" y="704"/>
                    <a:pt x="1566" y="720"/>
                    <a:pt x="1597" y="751"/>
                  </a:cubicBezTo>
                  <a:cubicBezTo>
                    <a:pt x="1645" y="783"/>
                    <a:pt x="1668" y="799"/>
                    <a:pt x="1692" y="815"/>
                  </a:cubicBezTo>
                  <a:cubicBezTo>
                    <a:pt x="1692" y="822"/>
                    <a:pt x="1700" y="822"/>
                    <a:pt x="1700" y="830"/>
                  </a:cubicBezTo>
                  <a:cubicBezTo>
                    <a:pt x="1732" y="846"/>
                    <a:pt x="1779" y="909"/>
                    <a:pt x="1787" y="933"/>
                  </a:cubicBezTo>
                  <a:cubicBezTo>
                    <a:pt x="1787" y="941"/>
                    <a:pt x="1787" y="949"/>
                    <a:pt x="1787" y="957"/>
                  </a:cubicBezTo>
                  <a:cubicBezTo>
                    <a:pt x="1779" y="980"/>
                    <a:pt x="1779" y="996"/>
                    <a:pt x="1795" y="1012"/>
                  </a:cubicBezTo>
                  <a:cubicBezTo>
                    <a:pt x="1803" y="1020"/>
                    <a:pt x="1811" y="1020"/>
                    <a:pt x="1819" y="1028"/>
                  </a:cubicBezTo>
                  <a:cubicBezTo>
                    <a:pt x="1834" y="1028"/>
                    <a:pt x="1850" y="1036"/>
                    <a:pt x="1858" y="1052"/>
                  </a:cubicBezTo>
                  <a:cubicBezTo>
                    <a:pt x="1866" y="1060"/>
                    <a:pt x="1874" y="1075"/>
                    <a:pt x="1882" y="1083"/>
                  </a:cubicBezTo>
                  <a:cubicBezTo>
                    <a:pt x="1898" y="1107"/>
                    <a:pt x="1906" y="1131"/>
                    <a:pt x="1921" y="1139"/>
                  </a:cubicBezTo>
                  <a:cubicBezTo>
                    <a:pt x="1929" y="1139"/>
                    <a:pt x="1929" y="1155"/>
                    <a:pt x="1921" y="1170"/>
                  </a:cubicBezTo>
                  <a:cubicBezTo>
                    <a:pt x="1914" y="1194"/>
                    <a:pt x="1914" y="1218"/>
                    <a:pt x="1929" y="1226"/>
                  </a:cubicBezTo>
                  <a:cubicBezTo>
                    <a:pt x="1961" y="1241"/>
                    <a:pt x="2032" y="1241"/>
                    <a:pt x="2056" y="1241"/>
                  </a:cubicBezTo>
                  <a:cubicBezTo>
                    <a:pt x="2064" y="1241"/>
                    <a:pt x="2064" y="1241"/>
                    <a:pt x="2064" y="1241"/>
                  </a:cubicBezTo>
                  <a:lnTo>
                    <a:pt x="2064" y="1241"/>
                  </a:lnTo>
                  <a:cubicBezTo>
                    <a:pt x="2064" y="1241"/>
                    <a:pt x="2064" y="1249"/>
                    <a:pt x="2072" y="1249"/>
                  </a:cubicBezTo>
                  <a:cubicBezTo>
                    <a:pt x="2079" y="1249"/>
                    <a:pt x="2087" y="1257"/>
                    <a:pt x="2095" y="1265"/>
                  </a:cubicBezTo>
                  <a:cubicBezTo>
                    <a:pt x="2095" y="1265"/>
                    <a:pt x="2095" y="1265"/>
                    <a:pt x="2095" y="1273"/>
                  </a:cubicBezTo>
                  <a:cubicBezTo>
                    <a:pt x="2095" y="1281"/>
                    <a:pt x="2079" y="1281"/>
                    <a:pt x="2072" y="1281"/>
                  </a:cubicBezTo>
                  <a:cubicBezTo>
                    <a:pt x="2072" y="1289"/>
                    <a:pt x="2064" y="1289"/>
                    <a:pt x="2064" y="1289"/>
                  </a:cubicBezTo>
                  <a:lnTo>
                    <a:pt x="2064" y="1297"/>
                  </a:lnTo>
                  <a:cubicBezTo>
                    <a:pt x="2064" y="1297"/>
                    <a:pt x="2056" y="1297"/>
                    <a:pt x="2040" y="1297"/>
                  </a:cubicBezTo>
                  <a:cubicBezTo>
                    <a:pt x="2032" y="1297"/>
                    <a:pt x="2032" y="1297"/>
                    <a:pt x="2032" y="1297"/>
                  </a:cubicBezTo>
                  <a:cubicBezTo>
                    <a:pt x="2032" y="1297"/>
                    <a:pt x="2024" y="1297"/>
                    <a:pt x="2024" y="1305"/>
                  </a:cubicBezTo>
                  <a:cubicBezTo>
                    <a:pt x="2024" y="1305"/>
                    <a:pt x="2032" y="1320"/>
                    <a:pt x="2040" y="1320"/>
                  </a:cubicBezTo>
                  <a:cubicBezTo>
                    <a:pt x="2040" y="1328"/>
                    <a:pt x="2040" y="1328"/>
                    <a:pt x="2040" y="1336"/>
                  </a:cubicBezTo>
                  <a:lnTo>
                    <a:pt x="2032" y="1336"/>
                  </a:lnTo>
                  <a:cubicBezTo>
                    <a:pt x="2024" y="1336"/>
                    <a:pt x="2016" y="1336"/>
                    <a:pt x="2008" y="1336"/>
                  </a:cubicBezTo>
                  <a:lnTo>
                    <a:pt x="2008" y="1336"/>
                  </a:lnTo>
                  <a:cubicBezTo>
                    <a:pt x="1992" y="1336"/>
                    <a:pt x="1977" y="1344"/>
                    <a:pt x="1969" y="1344"/>
                  </a:cubicBezTo>
                  <a:cubicBezTo>
                    <a:pt x="1961" y="1352"/>
                    <a:pt x="1961" y="1352"/>
                    <a:pt x="1961" y="1352"/>
                  </a:cubicBezTo>
                  <a:cubicBezTo>
                    <a:pt x="1969" y="1352"/>
                    <a:pt x="1969" y="1352"/>
                    <a:pt x="1977" y="1352"/>
                  </a:cubicBezTo>
                  <a:cubicBezTo>
                    <a:pt x="1977" y="1352"/>
                    <a:pt x="1992" y="1352"/>
                    <a:pt x="2001" y="1360"/>
                  </a:cubicBezTo>
                  <a:cubicBezTo>
                    <a:pt x="2008" y="1360"/>
                    <a:pt x="2016" y="1368"/>
                    <a:pt x="2016" y="1368"/>
                  </a:cubicBezTo>
                  <a:cubicBezTo>
                    <a:pt x="2016" y="1384"/>
                    <a:pt x="2008" y="1392"/>
                    <a:pt x="2001" y="1399"/>
                  </a:cubicBezTo>
                  <a:lnTo>
                    <a:pt x="2001" y="1399"/>
                  </a:lnTo>
                  <a:cubicBezTo>
                    <a:pt x="1992" y="1415"/>
                    <a:pt x="1977" y="1415"/>
                    <a:pt x="1969" y="1415"/>
                  </a:cubicBezTo>
                  <a:cubicBezTo>
                    <a:pt x="1961" y="1415"/>
                    <a:pt x="1953" y="1423"/>
                    <a:pt x="1945" y="1423"/>
                  </a:cubicBezTo>
                  <a:cubicBezTo>
                    <a:pt x="1945" y="1431"/>
                    <a:pt x="1945" y="1431"/>
                    <a:pt x="1945" y="1431"/>
                  </a:cubicBezTo>
                  <a:lnTo>
                    <a:pt x="1953" y="1431"/>
                  </a:lnTo>
                  <a:cubicBezTo>
                    <a:pt x="1961" y="1431"/>
                    <a:pt x="1961" y="1431"/>
                    <a:pt x="1961" y="1431"/>
                  </a:cubicBezTo>
                  <a:cubicBezTo>
                    <a:pt x="1969" y="1431"/>
                    <a:pt x="1977" y="1431"/>
                    <a:pt x="1985" y="1439"/>
                  </a:cubicBezTo>
                  <a:cubicBezTo>
                    <a:pt x="1985" y="1439"/>
                    <a:pt x="1985" y="1447"/>
                    <a:pt x="1985" y="1463"/>
                  </a:cubicBezTo>
                  <a:cubicBezTo>
                    <a:pt x="1977" y="1479"/>
                    <a:pt x="1969" y="1486"/>
                    <a:pt x="1953" y="1486"/>
                  </a:cubicBezTo>
                  <a:cubicBezTo>
                    <a:pt x="1953" y="1486"/>
                    <a:pt x="1945" y="1486"/>
                    <a:pt x="1937" y="1494"/>
                  </a:cubicBezTo>
                  <a:cubicBezTo>
                    <a:pt x="1929" y="1494"/>
                    <a:pt x="1929" y="1494"/>
                    <a:pt x="1929" y="1502"/>
                  </a:cubicBezTo>
                  <a:lnTo>
                    <a:pt x="1937" y="1510"/>
                  </a:lnTo>
                  <a:cubicBezTo>
                    <a:pt x="1945" y="1510"/>
                    <a:pt x="1945" y="1510"/>
                    <a:pt x="1945" y="1510"/>
                  </a:cubicBezTo>
                  <a:cubicBezTo>
                    <a:pt x="1953" y="1518"/>
                    <a:pt x="1961" y="1518"/>
                    <a:pt x="1977" y="1534"/>
                  </a:cubicBezTo>
                  <a:cubicBezTo>
                    <a:pt x="1977" y="1534"/>
                    <a:pt x="1985" y="1542"/>
                    <a:pt x="1977" y="1550"/>
                  </a:cubicBezTo>
                  <a:cubicBezTo>
                    <a:pt x="1977" y="1557"/>
                    <a:pt x="1961" y="1573"/>
                    <a:pt x="1945" y="1581"/>
                  </a:cubicBezTo>
                  <a:cubicBezTo>
                    <a:pt x="1937" y="1581"/>
                    <a:pt x="1937" y="1581"/>
                    <a:pt x="1937" y="1581"/>
                  </a:cubicBezTo>
                  <a:lnTo>
                    <a:pt x="1937" y="1589"/>
                  </a:lnTo>
                  <a:cubicBezTo>
                    <a:pt x="1937" y="1589"/>
                    <a:pt x="1937" y="1597"/>
                    <a:pt x="1937" y="1613"/>
                  </a:cubicBezTo>
                  <a:cubicBezTo>
                    <a:pt x="1937" y="1621"/>
                    <a:pt x="1937" y="1629"/>
                    <a:pt x="1937" y="1629"/>
                  </a:cubicBezTo>
                  <a:lnTo>
                    <a:pt x="1937" y="1629"/>
                  </a:lnTo>
                  <a:lnTo>
                    <a:pt x="1945" y="1621"/>
                  </a:lnTo>
                  <a:cubicBezTo>
                    <a:pt x="1953" y="1621"/>
                    <a:pt x="1961" y="1629"/>
                    <a:pt x="1961" y="1629"/>
                  </a:cubicBezTo>
                  <a:cubicBezTo>
                    <a:pt x="1969" y="1637"/>
                    <a:pt x="1969" y="1637"/>
                    <a:pt x="1969" y="1652"/>
                  </a:cubicBezTo>
                  <a:cubicBezTo>
                    <a:pt x="1969" y="1668"/>
                    <a:pt x="1945" y="1684"/>
                    <a:pt x="1921" y="1692"/>
                  </a:cubicBezTo>
                  <a:cubicBezTo>
                    <a:pt x="1914" y="1692"/>
                    <a:pt x="1906" y="1692"/>
                    <a:pt x="1906" y="1700"/>
                  </a:cubicBezTo>
                  <a:cubicBezTo>
                    <a:pt x="1898" y="1708"/>
                    <a:pt x="1906" y="1716"/>
                    <a:pt x="1906" y="1724"/>
                  </a:cubicBezTo>
                  <a:cubicBezTo>
                    <a:pt x="1914" y="1724"/>
                    <a:pt x="1914" y="1724"/>
                    <a:pt x="1914" y="1732"/>
                  </a:cubicBezTo>
                  <a:lnTo>
                    <a:pt x="1906" y="1739"/>
                  </a:lnTo>
                  <a:cubicBezTo>
                    <a:pt x="1890" y="1755"/>
                    <a:pt x="1882" y="1755"/>
                    <a:pt x="1890" y="1771"/>
                  </a:cubicBezTo>
                  <a:cubicBezTo>
                    <a:pt x="1906" y="1787"/>
                    <a:pt x="1906" y="1795"/>
                    <a:pt x="1906" y="1818"/>
                  </a:cubicBezTo>
                  <a:cubicBezTo>
                    <a:pt x="1906" y="1826"/>
                    <a:pt x="1898" y="1834"/>
                    <a:pt x="1898" y="1842"/>
                  </a:cubicBezTo>
                  <a:lnTo>
                    <a:pt x="1898" y="1842"/>
                  </a:lnTo>
                  <a:cubicBezTo>
                    <a:pt x="1898" y="1882"/>
                    <a:pt x="1898" y="1882"/>
                    <a:pt x="1914" y="1890"/>
                  </a:cubicBezTo>
                  <a:cubicBezTo>
                    <a:pt x="1914" y="1897"/>
                    <a:pt x="1914" y="1897"/>
                    <a:pt x="1914" y="1897"/>
                  </a:cubicBezTo>
                  <a:lnTo>
                    <a:pt x="1914" y="1897"/>
                  </a:lnTo>
                  <a:lnTo>
                    <a:pt x="1914" y="1905"/>
                  </a:lnTo>
                  <a:cubicBezTo>
                    <a:pt x="1906" y="1913"/>
                    <a:pt x="1890" y="1921"/>
                    <a:pt x="1858" y="1921"/>
                  </a:cubicBezTo>
                  <a:cubicBezTo>
                    <a:pt x="1834" y="1921"/>
                    <a:pt x="1795" y="1913"/>
                    <a:pt x="1763" y="1913"/>
                  </a:cubicBezTo>
                  <a:cubicBezTo>
                    <a:pt x="1739" y="1905"/>
                    <a:pt x="1716" y="1905"/>
                    <a:pt x="1708" y="1905"/>
                  </a:cubicBezTo>
                  <a:cubicBezTo>
                    <a:pt x="1700" y="1905"/>
                    <a:pt x="1692" y="1905"/>
                    <a:pt x="1692" y="1905"/>
                  </a:cubicBezTo>
                  <a:cubicBezTo>
                    <a:pt x="1684" y="1913"/>
                    <a:pt x="1684" y="1913"/>
                    <a:pt x="1684" y="1921"/>
                  </a:cubicBezTo>
                  <a:cubicBezTo>
                    <a:pt x="1684" y="1929"/>
                    <a:pt x="1684" y="1945"/>
                    <a:pt x="1700" y="1969"/>
                  </a:cubicBezTo>
                  <a:cubicBezTo>
                    <a:pt x="1716" y="1992"/>
                    <a:pt x="1716" y="2024"/>
                    <a:pt x="1708" y="2056"/>
                  </a:cubicBezTo>
                  <a:cubicBezTo>
                    <a:pt x="1708" y="2063"/>
                    <a:pt x="1708" y="2079"/>
                    <a:pt x="1708" y="2087"/>
                  </a:cubicBezTo>
                  <a:cubicBezTo>
                    <a:pt x="1708" y="2111"/>
                    <a:pt x="1700" y="2119"/>
                    <a:pt x="1684" y="2119"/>
                  </a:cubicBezTo>
                  <a:close/>
                  <a:moveTo>
                    <a:pt x="1605" y="2016"/>
                  </a:moveTo>
                  <a:lnTo>
                    <a:pt x="1605" y="2016"/>
                  </a:lnTo>
                  <a:lnTo>
                    <a:pt x="1605" y="2016"/>
                  </a:lnTo>
                  <a:cubicBezTo>
                    <a:pt x="1605" y="2016"/>
                    <a:pt x="1613" y="2024"/>
                    <a:pt x="1629" y="2048"/>
                  </a:cubicBezTo>
                  <a:cubicBezTo>
                    <a:pt x="1629" y="2056"/>
                    <a:pt x="1629" y="2063"/>
                    <a:pt x="1629" y="2071"/>
                  </a:cubicBezTo>
                  <a:cubicBezTo>
                    <a:pt x="1629" y="2095"/>
                    <a:pt x="1629" y="2111"/>
                    <a:pt x="1653" y="2111"/>
                  </a:cubicBezTo>
                  <a:cubicBezTo>
                    <a:pt x="1653" y="2111"/>
                    <a:pt x="1661" y="2111"/>
                    <a:pt x="1668" y="2111"/>
                  </a:cubicBezTo>
                  <a:cubicBezTo>
                    <a:pt x="1668" y="2111"/>
                    <a:pt x="1676" y="2111"/>
                    <a:pt x="1684" y="2111"/>
                  </a:cubicBezTo>
                  <a:cubicBezTo>
                    <a:pt x="1692" y="2111"/>
                    <a:pt x="1700" y="2111"/>
                    <a:pt x="1700" y="2087"/>
                  </a:cubicBezTo>
                  <a:cubicBezTo>
                    <a:pt x="1700" y="2079"/>
                    <a:pt x="1700" y="2063"/>
                    <a:pt x="1700" y="2048"/>
                  </a:cubicBezTo>
                  <a:cubicBezTo>
                    <a:pt x="1708" y="2024"/>
                    <a:pt x="1708" y="1992"/>
                    <a:pt x="1692" y="1969"/>
                  </a:cubicBezTo>
                  <a:cubicBezTo>
                    <a:pt x="1676" y="1945"/>
                    <a:pt x="1676" y="1929"/>
                    <a:pt x="1676" y="1921"/>
                  </a:cubicBezTo>
                  <a:cubicBezTo>
                    <a:pt x="1676" y="1913"/>
                    <a:pt x="1684" y="1905"/>
                    <a:pt x="1692" y="1897"/>
                  </a:cubicBezTo>
                  <a:cubicBezTo>
                    <a:pt x="1692" y="1897"/>
                    <a:pt x="1700" y="1897"/>
                    <a:pt x="1708" y="1897"/>
                  </a:cubicBezTo>
                  <a:cubicBezTo>
                    <a:pt x="1716" y="1897"/>
                    <a:pt x="1739" y="1897"/>
                    <a:pt x="1763" y="1905"/>
                  </a:cubicBezTo>
                  <a:cubicBezTo>
                    <a:pt x="1795" y="1913"/>
                    <a:pt x="1834" y="1913"/>
                    <a:pt x="1858" y="1913"/>
                  </a:cubicBezTo>
                  <a:cubicBezTo>
                    <a:pt x="1882" y="1913"/>
                    <a:pt x="1898" y="1913"/>
                    <a:pt x="1906" y="1905"/>
                  </a:cubicBezTo>
                  <a:cubicBezTo>
                    <a:pt x="1906" y="1897"/>
                    <a:pt x="1906" y="1897"/>
                    <a:pt x="1906" y="1897"/>
                  </a:cubicBezTo>
                  <a:cubicBezTo>
                    <a:pt x="1890" y="1882"/>
                    <a:pt x="1890" y="1874"/>
                    <a:pt x="1890" y="1842"/>
                  </a:cubicBezTo>
                  <a:lnTo>
                    <a:pt x="1890" y="1842"/>
                  </a:lnTo>
                  <a:cubicBezTo>
                    <a:pt x="1890" y="1826"/>
                    <a:pt x="1898" y="1826"/>
                    <a:pt x="1898" y="1818"/>
                  </a:cubicBezTo>
                  <a:cubicBezTo>
                    <a:pt x="1898" y="1795"/>
                    <a:pt x="1898" y="1795"/>
                    <a:pt x="1890" y="1771"/>
                  </a:cubicBezTo>
                  <a:cubicBezTo>
                    <a:pt x="1874" y="1755"/>
                    <a:pt x="1890" y="1747"/>
                    <a:pt x="1898" y="1739"/>
                  </a:cubicBezTo>
                  <a:cubicBezTo>
                    <a:pt x="1898" y="1732"/>
                    <a:pt x="1906" y="1732"/>
                    <a:pt x="1906" y="1732"/>
                  </a:cubicBezTo>
                  <a:cubicBezTo>
                    <a:pt x="1906" y="1724"/>
                    <a:pt x="1906" y="1724"/>
                    <a:pt x="1906" y="1724"/>
                  </a:cubicBezTo>
                  <a:cubicBezTo>
                    <a:pt x="1898" y="1716"/>
                    <a:pt x="1890" y="1708"/>
                    <a:pt x="1898" y="1700"/>
                  </a:cubicBezTo>
                  <a:cubicBezTo>
                    <a:pt x="1898" y="1692"/>
                    <a:pt x="1906" y="1684"/>
                    <a:pt x="1921" y="1684"/>
                  </a:cubicBezTo>
                  <a:cubicBezTo>
                    <a:pt x="1945" y="1676"/>
                    <a:pt x="1961" y="1660"/>
                    <a:pt x="1961" y="1645"/>
                  </a:cubicBezTo>
                  <a:lnTo>
                    <a:pt x="1961" y="1637"/>
                  </a:lnTo>
                  <a:cubicBezTo>
                    <a:pt x="1953" y="1629"/>
                    <a:pt x="1945" y="1629"/>
                    <a:pt x="1937" y="1637"/>
                  </a:cubicBezTo>
                  <a:cubicBezTo>
                    <a:pt x="1937" y="1637"/>
                    <a:pt x="1937" y="1637"/>
                    <a:pt x="1929" y="1637"/>
                  </a:cubicBezTo>
                  <a:cubicBezTo>
                    <a:pt x="1929" y="1637"/>
                    <a:pt x="1929" y="1637"/>
                    <a:pt x="1929" y="1629"/>
                  </a:cubicBezTo>
                  <a:cubicBezTo>
                    <a:pt x="1929" y="1629"/>
                    <a:pt x="1929" y="1621"/>
                    <a:pt x="1929" y="1613"/>
                  </a:cubicBezTo>
                  <a:cubicBezTo>
                    <a:pt x="1929" y="1597"/>
                    <a:pt x="1929" y="1597"/>
                    <a:pt x="1929" y="1589"/>
                  </a:cubicBezTo>
                  <a:cubicBezTo>
                    <a:pt x="1929" y="1581"/>
                    <a:pt x="1929" y="1581"/>
                    <a:pt x="1937" y="1573"/>
                  </a:cubicBezTo>
                  <a:cubicBezTo>
                    <a:pt x="1953" y="1566"/>
                    <a:pt x="1969" y="1557"/>
                    <a:pt x="1977" y="1550"/>
                  </a:cubicBezTo>
                  <a:cubicBezTo>
                    <a:pt x="1977" y="1542"/>
                    <a:pt x="1977" y="1542"/>
                    <a:pt x="1969" y="1534"/>
                  </a:cubicBezTo>
                  <a:cubicBezTo>
                    <a:pt x="1961" y="1526"/>
                    <a:pt x="1953" y="1526"/>
                    <a:pt x="1945" y="1518"/>
                  </a:cubicBezTo>
                  <a:cubicBezTo>
                    <a:pt x="1937" y="1518"/>
                    <a:pt x="1937" y="1518"/>
                    <a:pt x="1937" y="1518"/>
                  </a:cubicBezTo>
                  <a:cubicBezTo>
                    <a:pt x="1929" y="1518"/>
                    <a:pt x="1921" y="1510"/>
                    <a:pt x="1921" y="1502"/>
                  </a:cubicBezTo>
                  <a:cubicBezTo>
                    <a:pt x="1921" y="1502"/>
                    <a:pt x="1921" y="1494"/>
                    <a:pt x="1937" y="1486"/>
                  </a:cubicBezTo>
                  <a:cubicBezTo>
                    <a:pt x="1937" y="1479"/>
                    <a:pt x="1945" y="1479"/>
                    <a:pt x="1953" y="1479"/>
                  </a:cubicBezTo>
                  <a:cubicBezTo>
                    <a:pt x="1961" y="1479"/>
                    <a:pt x="1969" y="1479"/>
                    <a:pt x="1977" y="1463"/>
                  </a:cubicBezTo>
                  <a:cubicBezTo>
                    <a:pt x="1977" y="1455"/>
                    <a:pt x="1977" y="1447"/>
                    <a:pt x="1977" y="1439"/>
                  </a:cubicBezTo>
                  <a:cubicBezTo>
                    <a:pt x="1977" y="1439"/>
                    <a:pt x="1969" y="1439"/>
                    <a:pt x="1961" y="1439"/>
                  </a:cubicBezTo>
                  <a:cubicBezTo>
                    <a:pt x="1961" y="1439"/>
                    <a:pt x="1961" y="1439"/>
                    <a:pt x="1953" y="1439"/>
                  </a:cubicBezTo>
                  <a:lnTo>
                    <a:pt x="1945" y="1439"/>
                  </a:lnTo>
                  <a:cubicBezTo>
                    <a:pt x="1945" y="1439"/>
                    <a:pt x="1937" y="1439"/>
                    <a:pt x="1937" y="1431"/>
                  </a:cubicBezTo>
                  <a:cubicBezTo>
                    <a:pt x="1937" y="1431"/>
                    <a:pt x="1937" y="1423"/>
                    <a:pt x="1945" y="1423"/>
                  </a:cubicBezTo>
                  <a:cubicBezTo>
                    <a:pt x="1953" y="1415"/>
                    <a:pt x="1961" y="1415"/>
                    <a:pt x="1969" y="1407"/>
                  </a:cubicBezTo>
                  <a:cubicBezTo>
                    <a:pt x="1977" y="1407"/>
                    <a:pt x="1985" y="1407"/>
                    <a:pt x="1992" y="1399"/>
                  </a:cubicBezTo>
                  <a:lnTo>
                    <a:pt x="1992" y="1392"/>
                  </a:lnTo>
                  <a:cubicBezTo>
                    <a:pt x="2001" y="1384"/>
                    <a:pt x="2008" y="1376"/>
                    <a:pt x="2008" y="1376"/>
                  </a:cubicBezTo>
                  <a:cubicBezTo>
                    <a:pt x="2008" y="1368"/>
                    <a:pt x="2001" y="1368"/>
                    <a:pt x="1992" y="1368"/>
                  </a:cubicBezTo>
                  <a:cubicBezTo>
                    <a:pt x="1985" y="1360"/>
                    <a:pt x="1977" y="1360"/>
                    <a:pt x="1969" y="1360"/>
                  </a:cubicBezTo>
                  <a:cubicBezTo>
                    <a:pt x="1961" y="1352"/>
                    <a:pt x="1953" y="1352"/>
                    <a:pt x="1953" y="1352"/>
                  </a:cubicBezTo>
                  <a:cubicBezTo>
                    <a:pt x="1953" y="1344"/>
                    <a:pt x="1961" y="1344"/>
                    <a:pt x="1961" y="1344"/>
                  </a:cubicBezTo>
                  <a:cubicBezTo>
                    <a:pt x="1969" y="1336"/>
                    <a:pt x="1992" y="1328"/>
                    <a:pt x="2008" y="1328"/>
                  </a:cubicBezTo>
                  <a:cubicBezTo>
                    <a:pt x="2008" y="1328"/>
                    <a:pt x="2008" y="1328"/>
                    <a:pt x="2016" y="1328"/>
                  </a:cubicBezTo>
                  <a:cubicBezTo>
                    <a:pt x="2024" y="1328"/>
                    <a:pt x="2024" y="1328"/>
                    <a:pt x="2032" y="1328"/>
                  </a:cubicBezTo>
                  <a:lnTo>
                    <a:pt x="2032" y="1328"/>
                  </a:lnTo>
                  <a:lnTo>
                    <a:pt x="2032" y="1328"/>
                  </a:lnTo>
                  <a:cubicBezTo>
                    <a:pt x="2024" y="1313"/>
                    <a:pt x="2016" y="1305"/>
                    <a:pt x="2016" y="1297"/>
                  </a:cubicBezTo>
                  <a:cubicBezTo>
                    <a:pt x="2024" y="1297"/>
                    <a:pt x="2024" y="1289"/>
                    <a:pt x="2032" y="1289"/>
                  </a:cubicBezTo>
                  <a:cubicBezTo>
                    <a:pt x="2040" y="1289"/>
                    <a:pt x="2040" y="1289"/>
                    <a:pt x="2040" y="1289"/>
                  </a:cubicBezTo>
                  <a:cubicBezTo>
                    <a:pt x="2048" y="1289"/>
                    <a:pt x="2056" y="1289"/>
                    <a:pt x="2056" y="1289"/>
                  </a:cubicBezTo>
                  <a:lnTo>
                    <a:pt x="2056" y="1289"/>
                  </a:lnTo>
                  <a:cubicBezTo>
                    <a:pt x="2056" y="1281"/>
                    <a:pt x="2064" y="1281"/>
                    <a:pt x="2072" y="1281"/>
                  </a:cubicBezTo>
                  <a:cubicBezTo>
                    <a:pt x="2079" y="1273"/>
                    <a:pt x="2087" y="1273"/>
                    <a:pt x="2087" y="1265"/>
                  </a:cubicBezTo>
                  <a:lnTo>
                    <a:pt x="2087" y="1265"/>
                  </a:lnTo>
                  <a:cubicBezTo>
                    <a:pt x="2079" y="1257"/>
                    <a:pt x="2072" y="1257"/>
                    <a:pt x="2072" y="1257"/>
                  </a:cubicBezTo>
                  <a:cubicBezTo>
                    <a:pt x="2064" y="1249"/>
                    <a:pt x="2064" y="1249"/>
                    <a:pt x="2056" y="1249"/>
                  </a:cubicBezTo>
                  <a:lnTo>
                    <a:pt x="2056" y="1249"/>
                  </a:lnTo>
                  <a:cubicBezTo>
                    <a:pt x="2024" y="1249"/>
                    <a:pt x="1953" y="1249"/>
                    <a:pt x="1929" y="1233"/>
                  </a:cubicBezTo>
                  <a:cubicBezTo>
                    <a:pt x="1906" y="1218"/>
                    <a:pt x="1906" y="1194"/>
                    <a:pt x="1914" y="1170"/>
                  </a:cubicBezTo>
                  <a:cubicBezTo>
                    <a:pt x="1921" y="1155"/>
                    <a:pt x="1921" y="1146"/>
                    <a:pt x="1914" y="1139"/>
                  </a:cubicBezTo>
                  <a:cubicBezTo>
                    <a:pt x="1906" y="1131"/>
                    <a:pt x="1890" y="1107"/>
                    <a:pt x="1874" y="1091"/>
                  </a:cubicBezTo>
                  <a:cubicBezTo>
                    <a:pt x="1866" y="1075"/>
                    <a:pt x="1866" y="1067"/>
                    <a:pt x="1858" y="1060"/>
                  </a:cubicBezTo>
                  <a:cubicBezTo>
                    <a:pt x="1842" y="1044"/>
                    <a:pt x="1834" y="1036"/>
                    <a:pt x="1819" y="1028"/>
                  </a:cubicBezTo>
                  <a:cubicBezTo>
                    <a:pt x="1811" y="1028"/>
                    <a:pt x="1803" y="1020"/>
                    <a:pt x="1795" y="1020"/>
                  </a:cubicBezTo>
                  <a:cubicBezTo>
                    <a:pt x="1771" y="1004"/>
                    <a:pt x="1779" y="980"/>
                    <a:pt x="1779" y="957"/>
                  </a:cubicBezTo>
                  <a:cubicBezTo>
                    <a:pt x="1779" y="949"/>
                    <a:pt x="1779" y="941"/>
                    <a:pt x="1779" y="933"/>
                  </a:cubicBezTo>
                  <a:cubicBezTo>
                    <a:pt x="1771" y="917"/>
                    <a:pt x="1724" y="854"/>
                    <a:pt x="1700" y="830"/>
                  </a:cubicBezTo>
                  <a:cubicBezTo>
                    <a:pt x="1692" y="830"/>
                    <a:pt x="1692" y="830"/>
                    <a:pt x="1684" y="822"/>
                  </a:cubicBezTo>
                  <a:cubicBezTo>
                    <a:pt x="1661" y="807"/>
                    <a:pt x="1637" y="791"/>
                    <a:pt x="1597" y="759"/>
                  </a:cubicBezTo>
                  <a:cubicBezTo>
                    <a:pt x="1558" y="728"/>
                    <a:pt x="1550" y="704"/>
                    <a:pt x="1542" y="688"/>
                  </a:cubicBezTo>
                  <a:cubicBezTo>
                    <a:pt x="1534" y="680"/>
                    <a:pt x="1534" y="672"/>
                    <a:pt x="1526" y="656"/>
                  </a:cubicBezTo>
                  <a:cubicBezTo>
                    <a:pt x="1502" y="633"/>
                    <a:pt x="1479" y="625"/>
                    <a:pt x="1447" y="617"/>
                  </a:cubicBezTo>
                  <a:cubicBezTo>
                    <a:pt x="1415" y="601"/>
                    <a:pt x="1392" y="593"/>
                    <a:pt x="1360" y="546"/>
                  </a:cubicBezTo>
                  <a:cubicBezTo>
                    <a:pt x="1328" y="506"/>
                    <a:pt x="1313" y="498"/>
                    <a:pt x="1265" y="482"/>
                  </a:cubicBezTo>
                  <a:cubicBezTo>
                    <a:pt x="1210" y="459"/>
                    <a:pt x="1162" y="388"/>
                    <a:pt x="1123" y="324"/>
                  </a:cubicBezTo>
                  <a:cubicBezTo>
                    <a:pt x="1115" y="316"/>
                    <a:pt x="1115" y="301"/>
                    <a:pt x="1107" y="293"/>
                  </a:cubicBezTo>
                  <a:cubicBezTo>
                    <a:pt x="1091" y="261"/>
                    <a:pt x="1084" y="245"/>
                    <a:pt x="1068" y="245"/>
                  </a:cubicBezTo>
                  <a:cubicBezTo>
                    <a:pt x="1060" y="245"/>
                    <a:pt x="1052" y="245"/>
                    <a:pt x="1044" y="253"/>
                  </a:cubicBezTo>
                  <a:cubicBezTo>
                    <a:pt x="1036" y="253"/>
                    <a:pt x="1028" y="253"/>
                    <a:pt x="1020" y="253"/>
                  </a:cubicBezTo>
                  <a:cubicBezTo>
                    <a:pt x="1012" y="253"/>
                    <a:pt x="1004" y="253"/>
                    <a:pt x="1004" y="245"/>
                  </a:cubicBezTo>
                  <a:cubicBezTo>
                    <a:pt x="989" y="229"/>
                    <a:pt x="949" y="198"/>
                    <a:pt x="925" y="182"/>
                  </a:cubicBezTo>
                  <a:cubicBezTo>
                    <a:pt x="917" y="182"/>
                    <a:pt x="917" y="182"/>
                    <a:pt x="909" y="174"/>
                  </a:cubicBezTo>
                  <a:cubicBezTo>
                    <a:pt x="894" y="166"/>
                    <a:pt x="902" y="135"/>
                    <a:pt x="902" y="103"/>
                  </a:cubicBezTo>
                  <a:cubicBezTo>
                    <a:pt x="902" y="95"/>
                    <a:pt x="902" y="95"/>
                    <a:pt x="902" y="95"/>
                  </a:cubicBezTo>
                  <a:cubicBezTo>
                    <a:pt x="902" y="63"/>
                    <a:pt x="941" y="48"/>
                    <a:pt x="957" y="32"/>
                  </a:cubicBezTo>
                  <a:cubicBezTo>
                    <a:pt x="965" y="24"/>
                    <a:pt x="965" y="24"/>
                    <a:pt x="965" y="24"/>
                  </a:cubicBezTo>
                  <a:cubicBezTo>
                    <a:pt x="973" y="24"/>
                    <a:pt x="973" y="24"/>
                    <a:pt x="973" y="8"/>
                  </a:cubicBezTo>
                  <a:cubicBezTo>
                    <a:pt x="965" y="16"/>
                    <a:pt x="949" y="16"/>
                    <a:pt x="941" y="16"/>
                  </a:cubicBezTo>
                  <a:cubicBezTo>
                    <a:pt x="917" y="16"/>
                    <a:pt x="799" y="32"/>
                    <a:pt x="617" y="48"/>
                  </a:cubicBezTo>
                  <a:cubicBezTo>
                    <a:pt x="451" y="71"/>
                    <a:pt x="245" y="95"/>
                    <a:pt x="8" y="119"/>
                  </a:cubicBezTo>
                  <a:cubicBezTo>
                    <a:pt x="372" y="1241"/>
                    <a:pt x="372" y="1241"/>
                    <a:pt x="372" y="1241"/>
                  </a:cubicBezTo>
                  <a:cubicBezTo>
                    <a:pt x="372" y="1241"/>
                    <a:pt x="396" y="1249"/>
                    <a:pt x="411" y="1265"/>
                  </a:cubicBezTo>
                  <a:cubicBezTo>
                    <a:pt x="419" y="1273"/>
                    <a:pt x="419" y="1281"/>
                    <a:pt x="419" y="1289"/>
                  </a:cubicBezTo>
                  <a:cubicBezTo>
                    <a:pt x="419" y="1297"/>
                    <a:pt x="411" y="1313"/>
                    <a:pt x="419" y="1320"/>
                  </a:cubicBezTo>
                  <a:cubicBezTo>
                    <a:pt x="419" y="1336"/>
                    <a:pt x="427" y="1344"/>
                    <a:pt x="435" y="1344"/>
                  </a:cubicBezTo>
                  <a:cubicBezTo>
                    <a:pt x="435" y="1352"/>
                    <a:pt x="443" y="1352"/>
                    <a:pt x="443" y="1368"/>
                  </a:cubicBezTo>
                  <a:cubicBezTo>
                    <a:pt x="443" y="1392"/>
                    <a:pt x="435" y="1407"/>
                    <a:pt x="419" y="1415"/>
                  </a:cubicBezTo>
                  <a:cubicBezTo>
                    <a:pt x="411" y="1423"/>
                    <a:pt x="411" y="1423"/>
                    <a:pt x="411" y="1423"/>
                  </a:cubicBezTo>
                  <a:cubicBezTo>
                    <a:pt x="404" y="1431"/>
                    <a:pt x="388" y="1431"/>
                    <a:pt x="388" y="1439"/>
                  </a:cubicBezTo>
                  <a:cubicBezTo>
                    <a:pt x="388" y="1447"/>
                    <a:pt x="388" y="1447"/>
                    <a:pt x="396" y="1455"/>
                  </a:cubicBezTo>
                  <a:cubicBezTo>
                    <a:pt x="404" y="1471"/>
                    <a:pt x="411" y="1518"/>
                    <a:pt x="396" y="1534"/>
                  </a:cubicBezTo>
                  <a:cubicBezTo>
                    <a:pt x="380" y="1542"/>
                    <a:pt x="364" y="1605"/>
                    <a:pt x="380" y="1621"/>
                  </a:cubicBezTo>
                  <a:lnTo>
                    <a:pt x="388" y="1629"/>
                  </a:lnTo>
                  <a:cubicBezTo>
                    <a:pt x="404" y="1645"/>
                    <a:pt x="427" y="1676"/>
                    <a:pt x="427" y="1700"/>
                  </a:cubicBezTo>
                  <a:cubicBezTo>
                    <a:pt x="427" y="1716"/>
                    <a:pt x="427" y="1739"/>
                    <a:pt x="427" y="1771"/>
                  </a:cubicBezTo>
                  <a:cubicBezTo>
                    <a:pt x="419" y="1803"/>
                    <a:pt x="411" y="1834"/>
                    <a:pt x="419" y="1850"/>
                  </a:cubicBezTo>
                  <a:cubicBezTo>
                    <a:pt x="419" y="1858"/>
                    <a:pt x="427" y="1874"/>
                    <a:pt x="435" y="1890"/>
                  </a:cubicBezTo>
                  <a:cubicBezTo>
                    <a:pt x="451" y="1921"/>
                    <a:pt x="467" y="1961"/>
                    <a:pt x="467" y="1977"/>
                  </a:cubicBezTo>
                  <a:cubicBezTo>
                    <a:pt x="506" y="2032"/>
                    <a:pt x="546" y="2095"/>
                    <a:pt x="554" y="2103"/>
                  </a:cubicBezTo>
                  <a:cubicBezTo>
                    <a:pt x="569" y="2103"/>
                    <a:pt x="1589" y="2016"/>
                    <a:pt x="1605" y="2016"/>
                  </a:cubicBezTo>
                  <a:close/>
                </a:path>
              </a:pathLst>
            </a:custGeom>
            <a:solidFill>
              <a:schemeClr val="accent6"/>
            </a:solidFill>
            <a:ln>
              <a:solidFill>
                <a:schemeClr val="bg2"/>
              </a:solidFill>
            </a:ln>
            <a:effectLst/>
          </p:spPr>
          <p:txBody>
            <a:bodyPr wrap="none" anchor="ctr"/>
            <a:lstStyle/>
            <a:p>
              <a:endParaRPr lang="en-US"/>
            </a:p>
          </p:txBody>
        </p:sp>
        <p:sp>
          <p:nvSpPr>
            <p:cNvPr id="85" name="Freeform 412"/>
            <p:cNvSpPr>
              <a:spLocks noChangeArrowheads="1"/>
            </p:cNvSpPr>
            <p:nvPr/>
          </p:nvSpPr>
          <p:spPr bwMode="auto">
            <a:xfrm>
              <a:off x="13964782" y="7033454"/>
              <a:ext cx="758412" cy="1240828"/>
            </a:xfrm>
            <a:custGeom>
              <a:avLst/>
              <a:gdLst>
                <a:gd name="T0" fmla="*/ 1399 w 1440"/>
                <a:gd name="T1" fmla="*/ 1581 h 2357"/>
                <a:gd name="T2" fmla="*/ 1399 w 1440"/>
                <a:gd name="T3" fmla="*/ 1581 h 2357"/>
                <a:gd name="T4" fmla="*/ 1344 w 1440"/>
                <a:gd name="T5" fmla="*/ 1502 h 2357"/>
                <a:gd name="T6" fmla="*/ 1360 w 1440"/>
                <a:gd name="T7" fmla="*/ 1407 h 2357"/>
                <a:gd name="T8" fmla="*/ 1360 w 1440"/>
                <a:gd name="T9" fmla="*/ 1336 h 2357"/>
                <a:gd name="T10" fmla="*/ 1383 w 1440"/>
                <a:gd name="T11" fmla="*/ 1296 h 2357"/>
                <a:gd name="T12" fmla="*/ 1415 w 1440"/>
                <a:gd name="T13" fmla="*/ 1249 h 2357"/>
                <a:gd name="T14" fmla="*/ 1383 w 1440"/>
                <a:gd name="T15" fmla="*/ 1209 h 2357"/>
                <a:gd name="T16" fmla="*/ 1376 w 1440"/>
                <a:gd name="T17" fmla="*/ 1146 h 2357"/>
                <a:gd name="T18" fmla="*/ 1336 w 1440"/>
                <a:gd name="T19" fmla="*/ 1130 h 2357"/>
                <a:gd name="T20" fmla="*/ 980 w 1440"/>
                <a:gd name="T21" fmla="*/ 0 h 2357"/>
                <a:gd name="T22" fmla="*/ 0 w 1440"/>
                <a:gd name="T23" fmla="*/ 95 h 2357"/>
                <a:gd name="T24" fmla="*/ 24 w 1440"/>
                <a:gd name="T25" fmla="*/ 134 h 2357"/>
                <a:gd name="T26" fmla="*/ 40 w 1440"/>
                <a:gd name="T27" fmla="*/ 182 h 2357"/>
                <a:gd name="T28" fmla="*/ 24 w 1440"/>
                <a:gd name="T29" fmla="*/ 1636 h 2357"/>
                <a:gd name="T30" fmla="*/ 111 w 1440"/>
                <a:gd name="T31" fmla="*/ 2300 h 2357"/>
                <a:gd name="T32" fmla="*/ 190 w 1440"/>
                <a:gd name="T33" fmla="*/ 2292 h 2357"/>
                <a:gd name="T34" fmla="*/ 229 w 1440"/>
                <a:gd name="T35" fmla="*/ 2261 h 2357"/>
                <a:gd name="T36" fmla="*/ 245 w 1440"/>
                <a:gd name="T37" fmla="*/ 2134 h 2357"/>
                <a:gd name="T38" fmla="*/ 308 w 1440"/>
                <a:gd name="T39" fmla="*/ 2166 h 2357"/>
                <a:gd name="T40" fmla="*/ 285 w 1440"/>
                <a:gd name="T41" fmla="*/ 2229 h 2357"/>
                <a:gd name="T42" fmla="*/ 356 w 1440"/>
                <a:gd name="T43" fmla="*/ 2284 h 2357"/>
                <a:gd name="T44" fmla="*/ 332 w 1440"/>
                <a:gd name="T45" fmla="*/ 2324 h 2357"/>
                <a:gd name="T46" fmla="*/ 277 w 1440"/>
                <a:gd name="T47" fmla="*/ 2348 h 2357"/>
                <a:gd name="T48" fmla="*/ 371 w 1440"/>
                <a:gd name="T49" fmla="*/ 2340 h 2357"/>
                <a:gd name="T50" fmla="*/ 443 w 1440"/>
                <a:gd name="T51" fmla="*/ 2316 h 2357"/>
                <a:gd name="T52" fmla="*/ 474 w 1440"/>
                <a:gd name="T53" fmla="*/ 2277 h 2357"/>
                <a:gd name="T54" fmla="*/ 490 w 1440"/>
                <a:gd name="T55" fmla="*/ 2292 h 2357"/>
                <a:gd name="T56" fmla="*/ 514 w 1440"/>
                <a:gd name="T57" fmla="*/ 2229 h 2357"/>
                <a:gd name="T58" fmla="*/ 490 w 1440"/>
                <a:gd name="T59" fmla="*/ 2158 h 2357"/>
                <a:gd name="T60" fmla="*/ 482 w 1440"/>
                <a:gd name="T61" fmla="*/ 2095 h 2357"/>
                <a:gd name="T62" fmla="*/ 411 w 1440"/>
                <a:gd name="T63" fmla="*/ 2008 h 2357"/>
                <a:gd name="T64" fmla="*/ 1439 w 1440"/>
                <a:gd name="T65" fmla="*/ 1858 h 2357"/>
                <a:gd name="T66" fmla="*/ 1383 w 1440"/>
                <a:gd name="T67" fmla="*/ 1731 h 2357"/>
                <a:gd name="T68" fmla="*/ 1399 w 1440"/>
                <a:gd name="T69" fmla="*/ 1581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0" h="2357">
                  <a:moveTo>
                    <a:pt x="1399" y="1581"/>
                  </a:moveTo>
                  <a:lnTo>
                    <a:pt x="1399" y="1581"/>
                  </a:lnTo>
                  <a:cubicBezTo>
                    <a:pt x="1399" y="1549"/>
                    <a:pt x="1360" y="1518"/>
                    <a:pt x="1344" y="1502"/>
                  </a:cubicBezTo>
                  <a:cubicBezTo>
                    <a:pt x="1336" y="1486"/>
                    <a:pt x="1344" y="1423"/>
                    <a:pt x="1360" y="1407"/>
                  </a:cubicBezTo>
                  <a:cubicBezTo>
                    <a:pt x="1376" y="1391"/>
                    <a:pt x="1376" y="1352"/>
                    <a:pt x="1360" y="1336"/>
                  </a:cubicBezTo>
                  <a:cubicBezTo>
                    <a:pt x="1352" y="1320"/>
                    <a:pt x="1368" y="1304"/>
                    <a:pt x="1383" y="1296"/>
                  </a:cubicBezTo>
                  <a:cubicBezTo>
                    <a:pt x="1407" y="1288"/>
                    <a:pt x="1415" y="1273"/>
                    <a:pt x="1415" y="1249"/>
                  </a:cubicBezTo>
                  <a:cubicBezTo>
                    <a:pt x="1415" y="1225"/>
                    <a:pt x="1399" y="1233"/>
                    <a:pt x="1383" y="1209"/>
                  </a:cubicBezTo>
                  <a:cubicBezTo>
                    <a:pt x="1376" y="1178"/>
                    <a:pt x="1391" y="1154"/>
                    <a:pt x="1376" y="1146"/>
                  </a:cubicBezTo>
                  <a:cubicBezTo>
                    <a:pt x="1368" y="1138"/>
                    <a:pt x="1336" y="1130"/>
                    <a:pt x="1336" y="1130"/>
                  </a:cubicBezTo>
                  <a:cubicBezTo>
                    <a:pt x="980" y="0"/>
                    <a:pt x="980" y="0"/>
                    <a:pt x="980" y="0"/>
                  </a:cubicBezTo>
                  <a:cubicBezTo>
                    <a:pt x="672" y="31"/>
                    <a:pt x="324" y="71"/>
                    <a:pt x="0" y="95"/>
                  </a:cubicBezTo>
                  <a:cubicBezTo>
                    <a:pt x="8" y="110"/>
                    <a:pt x="16" y="126"/>
                    <a:pt x="24" y="134"/>
                  </a:cubicBezTo>
                  <a:cubicBezTo>
                    <a:pt x="55" y="158"/>
                    <a:pt x="40" y="166"/>
                    <a:pt x="40" y="182"/>
                  </a:cubicBezTo>
                  <a:cubicBezTo>
                    <a:pt x="40" y="197"/>
                    <a:pt x="24" y="1636"/>
                    <a:pt x="24" y="1636"/>
                  </a:cubicBezTo>
                  <a:cubicBezTo>
                    <a:pt x="111" y="2300"/>
                    <a:pt x="111" y="2300"/>
                    <a:pt x="111" y="2300"/>
                  </a:cubicBezTo>
                  <a:cubicBezTo>
                    <a:pt x="134" y="2292"/>
                    <a:pt x="158" y="2284"/>
                    <a:pt x="190" y="2292"/>
                  </a:cubicBezTo>
                  <a:cubicBezTo>
                    <a:pt x="237" y="2300"/>
                    <a:pt x="229" y="2300"/>
                    <a:pt x="229" y="2261"/>
                  </a:cubicBezTo>
                  <a:cubicBezTo>
                    <a:pt x="229" y="2229"/>
                    <a:pt x="221" y="2142"/>
                    <a:pt x="245" y="2134"/>
                  </a:cubicBezTo>
                  <a:cubicBezTo>
                    <a:pt x="269" y="2118"/>
                    <a:pt x="316" y="2134"/>
                    <a:pt x="308" y="2166"/>
                  </a:cubicBezTo>
                  <a:cubicBezTo>
                    <a:pt x="300" y="2197"/>
                    <a:pt x="269" y="2205"/>
                    <a:pt x="285" y="2229"/>
                  </a:cubicBezTo>
                  <a:cubicBezTo>
                    <a:pt x="308" y="2253"/>
                    <a:pt x="356" y="2253"/>
                    <a:pt x="356" y="2284"/>
                  </a:cubicBezTo>
                  <a:cubicBezTo>
                    <a:pt x="356" y="2308"/>
                    <a:pt x="380" y="2316"/>
                    <a:pt x="332" y="2324"/>
                  </a:cubicBezTo>
                  <a:cubicBezTo>
                    <a:pt x="293" y="2332"/>
                    <a:pt x="253" y="2340"/>
                    <a:pt x="277" y="2348"/>
                  </a:cubicBezTo>
                  <a:cubicBezTo>
                    <a:pt x="308" y="2356"/>
                    <a:pt x="324" y="2348"/>
                    <a:pt x="371" y="2340"/>
                  </a:cubicBezTo>
                  <a:cubicBezTo>
                    <a:pt x="411" y="2332"/>
                    <a:pt x="427" y="2348"/>
                    <a:pt x="443" y="2316"/>
                  </a:cubicBezTo>
                  <a:cubicBezTo>
                    <a:pt x="458" y="2277"/>
                    <a:pt x="458" y="2261"/>
                    <a:pt x="474" y="2277"/>
                  </a:cubicBezTo>
                  <a:cubicBezTo>
                    <a:pt x="482" y="2284"/>
                    <a:pt x="490" y="2284"/>
                    <a:pt x="490" y="2292"/>
                  </a:cubicBezTo>
                  <a:cubicBezTo>
                    <a:pt x="506" y="2269"/>
                    <a:pt x="522" y="2237"/>
                    <a:pt x="514" y="2229"/>
                  </a:cubicBezTo>
                  <a:cubicBezTo>
                    <a:pt x="514" y="2213"/>
                    <a:pt x="482" y="2182"/>
                    <a:pt x="490" y="2158"/>
                  </a:cubicBezTo>
                  <a:cubicBezTo>
                    <a:pt x="498" y="2134"/>
                    <a:pt x="514" y="2118"/>
                    <a:pt x="482" y="2095"/>
                  </a:cubicBezTo>
                  <a:cubicBezTo>
                    <a:pt x="451" y="2071"/>
                    <a:pt x="387" y="2031"/>
                    <a:pt x="411" y="2008"/>
                  </a:cubicBezTo>
                  <a:cubicBezTo>
                    <a:pt x="427" y="1976"/>
                    <a:pt x="1439" y="1858"/>
                    <a:pt x="1439" y="1858"/>
                  </a:cubicBezTo>
                  <a:cubicBezTo>
                    <a:pt x="1439" y="1834"/>
                    <a:pt x="1391" y="1747"/>
                    <a:pt x="1383" y="1731"/>
                  </a:cubicBezTo>
                  <a:cubicBezTo>
                    <a:pt x="1383" y="1707"/>
                    <a:pt x="1399" y="1620"/>
                    <a:pt x="1399" y="1581"/>
                  </a:cubicBezTo>
                </a:path>
              </a:pathLst>
            </a:custGeom>
            <a:solidFill>
              <a:schemeClr val="accent6"/>
            </a:solidFill>
            <a:ln>
              <a:solidFill>
                <a:schemeClr val="bg2"/>
              </a:solidFill>
            </a:ln>
            <a:effectLst/>
          </p:spPr>
          <p:txBody>
            <a:bodyPr wrap="none" anchor="ctr"/>
            <a:lstStyle/>
            <a:p>
              <a:endParaRPr lang="en-US"/>
            </a:p>
          </p:txBody>
        </p:sp>
        <p:sp>
          <p:nvSpPr>
            <p:cNvPr id="86" name="Freeform 413"/>
            <p:cNvSpPr>
              <a:spLocks noChangeArrowheads="1"/>
            </p:cNvSpPr>
            <p:nvPr/>
          </p:nvSpPr>
          <p:spPr bwMode="auto">
            <a:xfrm>
              <a:off x="13960144" y="7028816"/>
              <a:ext cx="760732" cy="1243148"/>
            </a:xfrm>
            <a:custGeom>
              <a:avLst/>
              <a:gdLst>
                <a:gd name="T0" fmla="*/ 285 w 1448"/>
                <a:gd name="T1" fmla="*/ 2364 h 2365"/>
                <a:gd name="T2" fmla="*/ 364 w 1448"/>
                <a:gd name="T3" fmla="*/ 2324 h 2365"/>
                <a:gd name="T4" fmla="*/ 324 w 1448"/>
                <a:gd name="T5" fmla="*/ 2261 h 2365"/>
                <a:gd name="T6" fmla="*/ 316 w 1448"/>
                <a:gd name="T7" fmla="*/ 2174 h 2365"/>
                <a:gd name="T8" fmla="*/ 253 w 1448"/>
                <a:gd name="T9" fmla="*/ 2142 h 2365"/>
                <a:gd name="T10" fmla="*/ 245 w 1448"/>
                <a:gd name="T11" fmla="*/ 2285 h 2365"/>
                <a:gd name="T12" fmla="*/ 166 w 1448"/>
                <a:gd name="T13" fmla="*/ 2300 h 2365"/>
                <a:gd name="T14" fmla="*/ 111 w 1448"/>
                <a:gd name="T15" fmla="*/ 2308 h 2365"/>
                <a:gd name="T16" fmla="*/ 48 w 1448"/>
                <a:gd name="T17" fmla="*/ 182 h 2365"/>
                <a:gd name="T18" fmla="*/ 0 w 1448"/>
                <a:gd name="T19" fmla="*/ 103 h 2365"/>
                <a:gd name="T20" fmla="*/ 988 w 1448"/>
                <a:gd name="T21" fmla="*/ 0 h 2365"/>
                <a:gd name="T22" fmla="*/ 1399 w 1448"/>
                <a:gd name="T23" fmla="*/ 1178 h 2365"/>
                <a:gd name="T24" fmla="*/ 1423 w 1448"/>
                <a:gd name="T25" fmla="*/ 1257 h 2365"/>
                <a:gd name="T26" fmla="*/ 1368 w 1448"/>
                <a:gd name="T27" fmla="*/ 1328 h 2365"/>
                <a:gd name="T28" fmla="*/ 1360 w 1448"/>
                <a:gd name="T29" fmla="*/ 1510 h 2365"/>
                <a:gd name="T30" fmla="*/ 1407 w 1448"/>
                <a:gd name="T31" fmla="*/ 1660 h 2365"/>
                <a:gd name="T32" fmla="*/ 1447 w 1448"/>
                <a:gd name="T33" fmla="*/ 1866 h 2365"/>
                <a:gd name="T34" fmla="*/ 419 w 1448"/>
                <a:gd name="T35" fmla="*/ 2016 h 2365"/>
                <a:gd name="T36" fmla="*/ 490 w 1448"/>
                <a:gd name="T37" fmla="*/ 2103 h 2365"/>
                <a:gd name="T38" fmla="*/ 514 w 1448"/>
                <a:gd name="T39" fmla="*/ 2205 h 2365"/>
                <a:gd name="T40" fmla="*/ 498 w 1448"/>
                <a:gd name="T41" fmla="*/ 2300 h 2365"/>
                <a:gd name="T42" fmla="*/ 474 w 1448"/>
                <a:gd name="T43" fmla="*/ 2285 h 2365"/>
                <a:gd name="T44" fmla="*/ 411 w 1448"/>
                <a:gd name="T45" fmla="*/ 2348 h 2365"/>
                <a:gd name="T46" fmla="*/ 340 w 1448"/>
                <a:gd name="T47" fmla="*/ 2356 h 2365"/>
                <a:gd name="T48" fmla="*/ 285 w 1448"/>
                <a:gd name="T49" fmla="*/ 2348 h 2365"/>
                <a:gd name="T50" fmla="*/ 340 w 1448"/>
                <a:gd name="T51" fmla="*/ 2348 h 2365"/>
                <a:gd name="T52" fmla="*/ 411 w 1448"/>
                <a:gd name="T53" fmla="*/ 2340 h 2365"/>
                <a:gd name="T54" fmla="*/ 474 w 1448"/>
                <a:gd name="T55" fmla="*/ 2277 h 2365"/>
                <a:gd name="T56" fmla="*/ 522 w 1448"/>
                <a:gd name="T57" fmla="*/ 2237 h 2365"/>
                <a:gd name="T58" fmla="*/ 498 w 1448"/>
                <a:gd name="T59" fmla="*/ 2150 h 2365"/>
                <a:gd name="T60" fmla="*/ 411 w 1448"/>
                <a:gd name="T61" fmla="*/ 2032 h 2365"/>
                <a:gd name="T62" fmla="*/ 1415 w 1448"/>
                <a:gd name="T63" fmla="*/ 1786 h 2365"/>
                <a:gd name="T64" fmla="*/ 1399 w 1448"/>
                <a:gd name="T65" fmla="*/ 1589 h 2365"/>
                <a:gd name="T66" fmla="*/ 1368 w 1448"/>
                <a:gd name="T67" fmla="*/ 1415 h 2365"/>
                <a:gd name="T68" fmla="*/ 1391 w 1448"/>
                <a:gd name="T69" fmla="*/ 1304 h 2365"/>
                <a:gd name="T70" fmla="*/ 1407 w 1448"/>
                <a:gd name="T71" fmla="*/ 1241 h 2365"/>
                <a:gd name="T72" fmla="*/ 1384 w 1448"/>
                <a:gd name="T73" fmla="*/ 1154 h 2365"/>
                <a:gd name="T74" fmla="*/ 1344 w 1448"/>
                <a:gd name="T75" fmla="*/ 1138 h 2365"/>
                <a:gd name="T76" fmla="*/ 32 w 1448"/>
                <a:gd name="T77" fmla="*/ 134 h 2365"/>
                <a:gd name="T78" fmla="*/ 40 w 1448"/>
                <a:gd name="T79" fmla="*/ 1644 h 2365"/>
                <a:gd name="T80" fmla="*/ 198 w 1448"/>
                <a:gd name="T81" fmla="*/ 2300 h 2365"/>
                <a:gd name="T82" fmla="*/ 237 w 1448"/>
                <a:gd name="T83" fmla="*/ 2269 h 2365"/>
                <a:gd name="T84" fmla="*/ 269 w 1448"/>
                <a:gd name="T85" fmla="*/ 2134 h 2365"/>
                <a:gd name="T86" fmla="*/ 301 w 1448"/>
                <a:gd name="T87" fmla="*/ 2205 h 2365"/>
                <a:gd name="T88" fmla="*/ 364 w 1448"/>
                <a:gd name="T89" fmla="*/ 2292 h 2365"/>
                <a:gd name="T90" fmla="*/ 340 w 1448"/>
                <a:gd name="T91" fmla="*/ 234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365">
                  <a:moveTo>
                    <a:pt x="308" y="2364"/>
                  </a:moveTo>
                  <a:lnTo>
                    <a:pt x="308" y="2364"/>
                  </a:lnTo>
                  <a:cubicBezTo>
                    <a:pt x="301" y="2364"/>
                    <a:pt x="293" y="2364"/>
                    <a:pt x="285" y="2364"/>
                  </a:cubicBezTo>
                  <a:cubicBezTo>
                    <a:pt x="277" y="2356"/>
                    <a:pt x="277" y="2356"/>
                    <a:pt x="277" y="2348"/>
                  </a:cubicBezTo>
                  <a:cubicBezTo>
                    <a:pt x="277" y="2348"/>
                    <a:pt x="277" y="2340"/>
                    <a:pt x="340" y="2332"/>
                  </a:cubicBezTo>
                  <a:cubicBezTo>
                    <a:pt x="356" y="2324"/>
                    <a:pt x="364" y="2324"/>
                    <a:pt x="364" y="2324"/>
                  </a:cubicBezTo>
                  <a:cubicBezTo>
                    <a:pt x="364" y="2316"/>
                    <a:pt x="364" y="2316"/>
                    <a:pt x="364" y="2308"/>
                  </a:cubicBezTo>
                  <a:cubicBezTo>
                    <a:pt x="364" y="2300"/>
                    <a:pt x="364" y="2300"/>
                    <a:pt x="364" y="2292"/>
                  </a:cubicBezTo>
                  <a:cubicBezTo>
                    <a:pt x="356" y="2277"/>
                    <a:pt x="340" y="2269"/>
                    <a:pt x="324" y="2261"/>
                  </a:cubicBezTo>
                  <a:cubicBezTo>
                    <a:pt x="316" y="2253"/>
                    <a:pt x="301" y="2245"/>
                    <a:pt x="293" y="2237"/>
                  </a:cubicBezTo>
                  <a:cubicBezTo>
                    <a:pt x="277" y="2221"/>
                    <a:pt x="285" y="2205"/>
                    <a:pt x="301" y="2198"/>
                  </a:cubicBezTo>
                  <a:cubicBezTo>
                    <a:pt x="301" y="2190"/>
                    <a:pt x="308" y="2182"/>
                    <a:pt x="316" y="2174"/>
                  </a:cubicBezTo>
                  <a:cubicBezTo>
                    <a:pt x="316" y="2166"/>
                    <a:pt x="316" y="2158"/>
                    <a:pt x="308" y="2158"/>
                  </a:cubicBezTo>
                  <a:cubicBezTo>
                    <a:pt x="301" y="2142"/>
                    <a:pt x="285" y="2142"/>
                    <a:pt x="269" y="2142"/>
                  </a:cubicBezTo>
                  <a:cubicBezTo>
                    <a:pt x="269" y="2142"/>
                    <a:pt x="261" y="2142"/>
                    <a:pt x="253" y="2142"/>
                  </a:cubicBezTo>
                  <a:cubicBezTo>
                    <a:pt x="237" y="2150"/>
                    <a:pt x="245" y="2205"/>
                    <a:pt x="245" y="2237"/>
                  </a:cubicBezTo>
                  <a:cubicBezTo>
                    <a:pt x="245" y="2253"/>
                    <a:pt x="245" y="2261"/>
                    <a:pt x="245" y="2269"/>
                  </a:cubicBezTo>
                  <a:cubicBezTo>
                    <a:pt x="245" y="2277"/>
                    <a:pt x="245" y="2277"/>
                    <a:pt x="245" y="2285"/>
                  </a:cubicBezTo>
                  <a:cubicBezTo>
                    <a:pt x="245" y="2300"/>
                    <a:pt x="245" y="2308"/>
                    <a:pt x="221" y="2308"/>
                  </a:cubicBezTo>
                  <a:cubicBezTo>
                    <a:pt x="221" y="2308"/>
                    <a:pt x="213" y="2308"/>
                    <a:pt x="198" y="2308"/>
                  </a:cubicBezTo>
                  <a:cubicBezTo>
                    <a:pt x="182" y="2300"/>
                    <a:pt x="174" y="2300"/>
                    <a:pt x="166" y="2300"/>
                  </a:cubicBezTo>
                  <a:cubicBezTo>
                    <a:pt x="150" y="2300"/>
                    <a:pt x="135" y="2308"/>
                    <a:pt x="119" y="2316"/>
                  </a:cubicBezTo>
                  <a:cubicBezTo>
                    <a:pt x="111" y="2316"/>
                    <a:pt x="111" y="2316"/>
                    <a:pt x="111" y="2316"/>
                  </a:cubicBezTo>
                  <a:cubicBezTo>
                    <a:pt x="111" y="2308"/>
                    <a:pt x="111" y="2308"/>
                    <a:pt x="111" y="2308"/>
                  </a:cubicBezTo>
                  <a:cubicBezTo>
                    <a:pt x="32" y="1644"/>
                    <a:pt x="32" y="1644"/>
                    <a:pt x="32" y="1644"/>
                  </a:cubicBezTo>
                  <a:cubicBezTo>
                    <a:pt x="32" y="1628"/>
                    <a:pt x="48" y="205"/>
                    <a:pt x="48" y="190"/>
                  </a:cubicBezTo>
                  <a:lnTo>
                    <a:pt x="48" y="182"/>
                  </a:lnTo>
                  <a:cubicBezTo>
                    <a:pt x="48" y="166"/>
                    <a:pt x="55" y="158"/>
                    <a:pt x="32" y="142"/>
                  </a:cubicBezTo>
                  <a:cubicBezTo>
                    <a:pt x="24" y="134"/>
                    <a:pt x="16" y="127"/>
                    <a:pt x="8" y="111"/>
                  </a:cubicBezTo>
                  <a:cubicBezTo>
                    <a:pt x="0" y="103"/>
                    <a:pt x="0" y="103"/>
                    <a:pt x="0" y="103"/>
                  </a:cubicBezTo>
                  <a:cubicBezTo>
                    <a:pt x="8" y="103"/>
                    <a:pt x="8" y="103"/>
                    <a:pt x="8" y="103"/>
                  </a:cubicBezTo>
                  <a:cubicBezTo>
                    <a:pt x="285" y="79"/>
                    <a:pt x="609" y="47"/>
                    <a:pt x="988" y="0"/>
                  </a:cubicBezTo>
                  <a:lnTo>
                    <a:pt x="988" y="0"/>
                  </a:lnTo>
                  <a:cubicBezTo>
                    <a:pt x="1352" y="1130"/>
                    <a:pt x="1352" y="1130"/>
                    <a:pt x="1352" y="1130"/>
                  </a:cubicBezTo>
                  <a:cubicBezTo>
                    <a:pt x="1352" y="1130"/>
                    <a:pt x="1376" y="1138"/>
                    <a:pt x="1391" y="1154"/>
                  </a:cubicBezTo>
                  <a:cubicBezTo>
                    <a:pt x="1399" y="1162"/>
                    <a:pt x="1399" y="1170"/>
                    <a:pt x="1399" y="1178"/>
                  </a:cubicBezTo>
                  <a:cubicBezTo>
                    <a:pt x="1399" y="1186"/>
                    <a:pt x="1391" y="1202"/>
                    <a:pt x="1399" y="1209"/>
                  </a:cubicBezTo>
                  <a:cubicBezTo>
                    <a:pt x="1399" y="1225"/>
                    <a:pt x="1407" y="1233"/>
                    <a:pt x="1415" y="1233"/>
                  </a:cubicBezTo>
                  <a:cubicBezTo>
                    <a:pt x="1415" y="1241"/>
                    <a:pt x="1423" y="1241"/>
                    <a:pt x="1423" y="1257"/>
                  </a:cubicBezTo>
                  <a:cubicBezTo>
                    <a:pt x="1423" y="1281"/>
                    <a:pt x="1415" y="1296"/>
                    <a:pt x="1399" y="1304"/>
                  </a:cubicBezTo>
                  <a:cubicBezTo>
                    <a:pt x="1391" y="1312"/>
                    <a:pt x="1391" y="1312"/>
                    <a:pt x="1391" y="1312"/>
                  </a:cubicBezTo>
                  <a:cubicBezTo>
                    <a:pt x="1384" y="1320"/>
                    <a:pt x="1368" y="1320"/>
                    <a:pt x="1368" y="1328"/>
                  </a:cubicBezTo>
                  <a:cubicBezTo>
                    <a:pt x="1368" y="1336"/>
                    <a:pt x="1368" y="1336"/>
                    <a:pt x="1376" y="1344"/>
                  </a:cubicBezTo>
                  <a:cubicBezTo>
                    <a:pt x="1384" y="1360"/>
                    <a:pt x="1391" y="1407"/>
                    <a:pt x="1376" y="1423"/>
                  </a:cubicBezTo>
                  <a:cubicBezTo>
                    <a:pt x="1360" y="1431"/>
                    <a:pt x="1344" y="1494"/>
                    <a:pt x="1360" y="1510"/>
                  </a:cubicBezTo>
                  <a:lnTo>
                    <a:pt x="1368" y="1518"/>
                  </a:lnTo>
                  <a:cubicBezTo>
                    <a:pt x="1384" y="1534"/>
                    <a:pt x="1407" y="1565"/>
                    <a:pt x="1407" y="1589"/>
                  </a:cubicBezTo>
                  <a:cubicBezTo>
                    <a:pt x="1407" y="1605"/>
                    <a:pt x="1407" y="1628"/>
                    <a:pt x="1407" y="1660"/>
                  </a:cubicBezTo>
                  <a:cubicBezTo>
                    <a:pt x="1399" y="1692"/>
                    <a:pt x="1391" y="1723"/>
                    <a:pt x="1399" y="1739"/>
                  </a:cubicBezTo>
                  <a:cubicBezTo>
                    <a:pt x="1399" y="1747"/>
                    <a:pt x="1407" y="1763"/>
                    <a:pt x="1415" y="1779"/>
                  </a:cubicBezTo>
                  <a:cubicBezTo>
                    <a:pt x="1431" y="1810"/>
                    <a:pt x="1447" y="1850"/>
                    <a:pt x="1447" y="1866"/>
                  </a:cubicBezTo>
                  <a:lnTo>
                    <a:pt x="1447" y="1866"/>
                  </a:lnTo>
                  <a:lnTo>
                    <a:pt x="1447" y="1866"/>
                  </a:lnTo>
                  <a:cubicBezTo>
                    <a:pt x="1044" y="1913"/>
                    <a:pt x="435" y="2000"/>
                    <a:pt x="419" y="2016"/>
                  </a:cubicBezTo>
                  <a:cubicBezTo>
                    <a:pt x="419" y="2024"/>
                    <a:pt x="411" y="2024"/>
                    <a:pt x="419" y="2032"/>
                  </a:cubicBezTo>
                  <a:cubicBezTo>
                    <a:pt x="419" y="2047"/>
                    <a:pt x="443" y="2063"/>
                    <a:pt x="466" y="2079"/>
                  </a:cubicBezTo>
                  <a:cubicBezTo>
                    <a:pt x="474" y="2087"/>
                    <a:pt x="482" y="2095"/>
                    <a:pt x="490" y="2103"/>
                  </a:cubicBezTo>
                  <a:cubicBezTo>
                    <a:pt x="514" y="2119"/>
                    <a:pt x="514" y="2134"/>
                    <a:pt x="506" y="2158"/>
                  </a:cubicBezTo>
                  <a:lnTo>
                    <a:pt x="498" y="2166"/>
                  </a:lnTo>
                  <a:cubicBezTo>
                    <a:pt x="498" y="2182"/>
                    <a:pt x="506" y="2198"/>
                    <a:pt x="514" y="2205"/>
                  </a:cubicBezTo>
                  <a:cubicBezTo>
                    <a:pt x="522" y="2221"/>
                    <a:pt x="530" y="2229"/>
                    <a:pt x="530" y="2237"/>
                  </a:cubicBezTo>
                  <a:cubicBezTo>
                    <a:pt x="530" y="2245"/>
                    <a:pt x="522" y="2269"/>
                    <a:pt x="506" y="2300"/>
                  </a:cubicBezTo>
                  <a:cubicBezTo>
                    <a:pt x="498" y="2300"/>
                    <a:pt x="498" y="2300"/>
                    <a:pt x="498" y="2300"/>
                  </a:cubicBezTo>
                  <a:cubicBezTo>
                    <a:pt x="490" y="2292"/>
                    <a:pt x="490" y="2292"/>
                    <a:pt x="490" y="2292"/>
                  </a:cubicBezTo>
                  <a:cubicBezTo>
                    <a:pt x="490" y="2292"/>
                    <a:pt x="490" y="2292"/>
                    <a:pt x="482" y="2285"/>
                  </a:cubicBezTo>
                  <a:lnTo>
                    <a:pt x="474" y="2285"/>
                  </a:lnTo>
                  <a:cubicBezTo>
                    <a:pt x="466" y="2285"/>
                    <a:pt x="466" y="2292"/>
                    <a:pt x="459" y="2300"/>
                  </a:cubicBezTo>
                  <a:cubicBezTo>
                    <a:pt x="459" y="2308"/>
                    <a:pt x="459" y="2316"/>
                    <a:pt x="451" y="2324"/>
                  </a:cubicBezTo>
                  <a:cubicBezTo>
                    <a:pt x="443" y="2348"/>
                    <a:pt x="427" y="2348"/>
                    <a:pt x="411" y="2348"/>
                  </a:cubicBezTo>
                  <a:cubicBezTo>
                    <a:pt x="403" y="2348"/>
                    <a:pt x="403" y="2348"/>
                    <a:pt x="403" y="2348"/>
                  </a:cubicBezTo>
                  <a:cubicBezTo>
                    <a:pt x="395" y="2348"/>
                    <a:pt x="388" y="2348"/>
                    <a:pt x="379" y="2348"/>
                  </a:cubicBezTo>
                  <a:cubicBezTo>
                    <a:pt x="364" y="2356"/>
                    <a:pt x="348" y="2356"/>
                    <a:pt x="340" y="2356"/>
                  </a:cubicBezTo>
                  <a:cubicBezTo>
                    <a:pt x="324" y="2364"/>
                    <a:pt x="316" y="2364"/>
                    <a:pt x="308" y="2364"/>
                  </a:cubicBezTo>
                  <a:close/>
                  <a:moveTo>
                    <a:pt x="285" y="2348"/>
                  </a:moveTo>
                  <a:lnTo>
                    <a:pt x="285" y="2348"/>
                  </a:lnTo>
                  <a:cubicBezTo>
                    <a:pt x="285" y="2356"/>
                    <a:pt x="285" y="2356"/>
                    <a:pt x="285" y="2356"/>
                  </a:cubicBezTo>
                  <a:cubicBezTo>
                    <a:pt x="293" y="2356"/>
                    <a:pt x="301" y="2356"/>
                    <a:pt x="308" y="2356"/>
                  </a:cubicBezTo>
                  <a:cubicBezTo>
                    <a:pt x="316" y="2356"/>
                    <a:pt x="324" y="2356"/>
                    <a:pt x="340" y="2348"/>
                  </a:cubicBezTo>
                  <a:cubicBezTo>
                    <a:pt x="348" y="2348"/>
                    <a:pt x="364" y="2348"/>
                    <a:pt x="379" y="2348"/>
                  </a:cubicBezTo>
                  <a:cubicBezTo>
                    <a:pt x="388" y="2340"/>
                    <a:pt x="395" y="2340"/>
                    <a:pt x="403" y="2340"/>
                  </a:cubicBezTo>
                  <a:cubicBezTo>
                    <a:pt x="411" y="2340"/>
                    <a:pt x="411" y="2340"/>
                    <a:pt x="411" y="2340"/>
                  </a:cubicBezTo>
                  <a:cubicBezTo>
                    <a:pt x="427" y="2340"/>
                    <a:pt x="435" y="2340"/>
                    <a:pt x="443" y="2316"/>
                  </a:cubicBezTo>
                  <a:cubicBezTo>
                    <a:pt x="451" y="2308"/>
                    <a:pt x="451" y="2300"/>
                    <a:pt x="459" y="2300"/>
                  </a:cubicBezTo>
                  <a:cubicBezTo>
                    <a:pt x="459" y="2285"/>
                    <a:pt x="466" y="2277"/>
                    <a:pt x="474" y="2277"/>
                  </a:cubicBezTo>
                  <a:cubicBezTo>
                    <a:pt x="474" y="2277"/>
                    <a:pt x="482" y="2277"/>
                    <a:pt x="490" y="2285"/>
                  </a:cubicBezTo>
                  <a:cubicBezTo>
                    <a:pt x="490" y="2285"/>
                    <a:pt x="498" y="2285"/>
                    <a:pt x="498" y="2292"/>
                  </a:cubicBezTo>
                  <a:cubicBezTo>
                    <a:pt x="506" y="2277"/>
                    <a:pt x="522" y="2245"/>
                    <a:pt x="522" y="2237"/>
                  </a:cubicBezTo>
                  <a:cubicBezTo>
                    <a:pt x="522" y="2229"/>
                    <a:pt x="514" y="2221"/>
                    <a:pt x="506" y="2213"/>
                  </a:cubicBezTo>
                  <a:cubicBezTo>
                    <a:pt x="498" y="2198"/>
                    <a:pt x="490" y="2182"/>
                    <a:pt x="490" y="2166"/>
                  </a:cubicBezTo>
                  <a:cubicBezTo>
                    <a:pt x="498" y="2158"/>
                    <a:pt x="498" y="2158"/>
                    <a:pt x="498" y="2150"/>
                  </a:cubicBezTo>
                  <a:cubicBezTo>
                    <a:pt x="506" y="2134"/>
                    <a:pt x="506" y="2126"/>
                    <a:pt x="482" y="2103"/>
                  </a:cubicBezTo>
                  <a:cubicBezTo>
                    <a:pt x="482" y="2103"/>
                    <a:pt x="474" y="2095"/>
                    <a:pt x="459" y="2087"/>
                  </a:cubicBezTo>
                  <a:cubicBezTo>
                    <a:pt x="435" y="2071"/>
                    <a:pt x="411" y="2047"/>
                    <a:pt x="411" y="2032"/>
                  </a:cubicBezTo>
                  <a:cubicBezTo>
                    <a:pt x="411" y="2024"/>
                    <a:pt x="411" y="2016"/>
                    <a:pt x="411" y="2016"/>
                  </a:cubicBezTo>
                  <a:cubicBezTo>
                    <a:pt x="435" y="1984"/>
                    <a:pt x="1320" y="1874"/>
                    <a:pt x="1439" y="1858"/>
                  </a:cubicBezTo>
                  <a:cubicBezTo>
                    <a:pt x="1439" y="1842"/>
                    <a:pt x="1423" y="1810"/>
                    <a:pt x="1415" y="1786"/>
                  </a:cubicBezTo>
                  <a:cubicBezTo>
                    <a:pt x="1399" y="1763"/>
                    <a:pt x="1391" y="1747"/>
                    <a:pt x="1391" y="1739"/>
                  </a:cubicBezTo>
                  <a:cubicBezTo>
                    <a:pt x="1391" y="1723"/>
                    <a:pt x="1391" y="1692"/>
                    <a:pt x="1399" y="1660"/>
                  </a:cubicBezTo>
                  <a:cubicBezTo>
                    <a:pt x="1399" y="1628"/>
                    <a:pt x="1399" y="1605"/>
                    <a:pt x="1399" y="1589"/>
                  </a:cubicBezTo>
                  <a:cubicBezTo>
                    <a:pt x="1399" y="1565"/>
                    <a:pt x="1384" y="1541"/>
                    <a:pt x="1360" y="1526"/>
                  </a:cubicBezTo>
                  <a:cubicBezTo>
                    <a:pt x="1360" y="1518"/>
                    <a:pt x="1352" y="1518"/>
                    <a:pt x="1352" y="1510"/>
                  </a:cubicBezTo>
                  <a:cubicBezTo>
                    <a:pt x="1336" y="1494"/>
                    <a:pt x="1352" y="1431"/>
                    <a:pt x="1368" y="1415"/>
                  </a:cubicBezTo>
                  <a:cubicBezTo>
                    <a:pt x="1376" y="1399"/>
                    <a:pt x="1376" y="1360"/>
                    <a:pt x="1368" y="1344"/>
                  </a:cubicBezTo>
                  <a:cubicBezTo>
                    <a:pt x="1360" y="1344"/>
                    <a:pt x="1360" y="1336"/>
                    <a:pt x="1360" y="1328"/>
                  </a:cubicBezTo>
                  <a:cubicBezTo>
                    <a:pt x="1368" y="1320"/>
                    <a:pt x="1376" y="1312"/>
                    <a:pt x="1391" y="1304"/>
                  </a:cubicBezTo>
                  <a:lnTo>
                    <a:pt x="1391" y="1304"/>
                  </a:lnTo>
                  <a:cubicBezTo>
                    <a:pt x="1407" y="1288"/>
                    <a:pt x="1415" y="1281"/>
                    <a:pt x="1415" y="1257"/>
                  </a:cubicBezTo>
                  <a:cubicBezTo>
                    <a:pt x="1415" y="1249"/>
                    <a:pt x="1415" y="1241"/>
                    <a:pt x="1407" y="1241"/>
                  </a:cubicBezTo>
                  <a:cubicBezTo>
                    <a:pt x="1407" y="1233"/>
                    <a:pt x="1399" y="1233"/>
                    <a:pt x="1391" y="1217"/>
                  </a:cubicBezTo>
                  <a:cubicBezTo>
                    <a:pt x="1384" y="1202"/>
                    <a:pt x="1391" y="1186"/>
                    <a:pt x="1391" y="1178"/>
                  </a:cubicBezTo>
                  <a:cubicBezTo>
                    <a:pt x="1391" y="1170"/>
                    <a:pt x="1391" y="1162"/>
                    <a:pt x="1384" y="1154"/>
                  </a:cubicBezTo>
                  <a:cubicBezTo>
                    <a:pt x="1368" y="1146"/>
                    <a:pt x="1344" y="1138"/>
                    <a:pt x="1344" y="1138"/>
                  </a:cubicBezTo>
                  <a:lnTo>
                    <a:pt x="1344" y="1138"/>
                  </a:lnTo>
                  <a:lnTo>
                    <a:pt x="1344" y="1138"/>
                  </a:lnTo>
                  <a:cubicBezTo>
                    <a:pt x="988" y="8"/>
                    <a:pt x="988" y="8"/>
                    <a:pt x="988" y="8"/>
                  </a:cubicBezTo>
                  <a:cubicBezTo>
                    <a:pt x="609" y="47"/>
                    <a:pt x="293" y="87"/>
                    <a:pt x="16" y="111"/>
                  </a:cubicBezTo>
                  <a:cubicBezTo>
                    <a:pt x="24" y="118"/>
                    <a:pt x="24" y="134"/>
                    <a:pt x="32" y="134"/>
                  </a:cubicBezTo>
                  <a:cubicBezTo>
                    <a:pt x="63" y="158"/>
                    <a:pt x="55" y="174"/>
                    <a:pt x="55" y="182"/>
                  </a:cubicBezTo>
                  <a:lnTo>
                    <a:pt x="55" y="190"/>
                  </a:lnTo>
                  <a:cubicBezTo>
                    <a:pt x="55" y="205"/>
                    <a:pt x="40" y="1628"/>
                    <a:pt x="40" y="1644"/>
                  </a:cubicBezTo>
                  <a:cubicBezTo>
                    <a:pt x="119" y="2308"/>
                    <a:pt x="119" y="2308"/>
                    <a:pt x="119" y="2308"/>
                  </a:cubicBezTo>
                  <a:cubicBezTo>
                    <a:pt x="135" y="2300"/>
                    <a:pt x="150" y="2292"/>
                    <a:pt x="166" y="2292"/>
                  </a:cubicBezTo>
                  <a:cubicBezTo>
                    <a:pt x="174" y="2292"/>
                    <a:pt x="182" y="2292"/>
                    <a:pt x="198" y="2300"/>
                  </a:cubicBezTo>
                  <a:cubicBezTo>
                    <a:pt x="213" y="2300"/>
                    <a:pt x="221" y="2300"/>
                    <a:pt x="221" y="2300"/>
                  </a:cubicBezTo>
                  <a:cubicBezTo>
                    <a:pt x="237" y="2300"/>
                    <a:pt x="237" y="2300"/>
                    <a:pt x="237" y="2277"/>
                  </a:cubicBezTo>
                  <a:cubicBezTo>
                    <a:pt x="237" y="2277"/>
                    <a:pt x="237" y="2277"/>
                    <a:pt x="237" y="2269"/>
                  </a:cubicBezTo>
                  <a:cubicBezTo>
                    <a:pt x="237" y="2261"/>
                    <a:pt x="237" y="2253"/>
                    <a:pt x="237" y="2237"/>
                  </a:cubicBezTo>
                  <a:cubicBezTo>
                    <a:pt x="237" y="2182"/>
                    <a:pt x="237" y="2142"/>
                    <a:pt x="253" y="2134"/>
                  </a:cubicBezTo>
                  <a:cubicBezTo>
                    <a:pt x="261" y="2134"/>
                    <a:pt x="261" y="2134"/>
                    <a:pt x="269" y="2134"/>
                  </a:cubicBezTo>
                  <a:cubicBezTo>
                    <a:pt x="285" y="2134"/>
                    <a:pt x="308" y="2142"/>
                    <a:pt x="316" y="2150"/>
                  </a:cubicBezTo>
                  <a:cubicBezTo>
                    <a:pt x="324" y="2158"/>
                    <a:pt x="324" y="2166"/>
                    <a:pt x="316" y="2174"/>
                  </a:cubicBezTo>
                  <a:cubicBezTo>
                    <a:pt x="316" y="2190"/>
                    <a:pt x="308" y="2198"/>
                    <a:pt x="301" y="2205"/>
                  </a:cubicBezTo>
                  <a:cubicBezTo>
                    <a:pt x="293" y="2213"/>
                    <a:pt x="293" y="2221"/>
                    <a:pt x="301" y="2229"/>
                  </a:cubicBezTo>
                  <a:cubicBezTo>
                    <a:pt x="308" y="2245"/>
                    <a:pt x="316" y="2245"/>
                    <a:pt x="332" y="2253"/>
                  </a:cubicBezTo>
                  <a:cubicBezTo>
                    <a:pt x="348" y="2261"/>
                    <a:pt x="364" y="2269"/>
                    <a:pt x="364" y="2292"/>
                  </a:cubicBezTo>
                  <a:cubicBezTo>
                    <a:pt x="372" y="2292"/>
                    <a:pt x="372" y="2300"/>
                    <a:pt x="372" y="2308"/>
                  </a:cubicBezTo>
                  <a:cubicBezTo>
                    <a:pt x="372" y="2316"/>
                    <a:pt x="372" y="2316"/>
                    <a:pt x="372" y="2324"/>
                  </a:cubicBezTo>
                  <a:cubicBezTo>
                    <a:pt x="372" y="2332"/>
                    <a:pt x="356" y="2332"/>
                    <a:pt x="340" y="2340"/>
                  </a:cubicBezTo>
                  <a:cubicBezTo>
                    <a:pt x="301" y="2340"/>
                    <a:pt x="285" y="2348"/>
                    <a:pt x="285" y="2348"/>
                  </a:cubicBezTo>
                  <a:close/>
                </a:path>
              </a:pathLst>
            </a:custGeom>
            <a:solidFill>
              <a:schemeClr val="accent6"/>
            </a:solidFill>
            <a:ln>
              <a:solidFill>
                <a:schemeClr val="bg2"/>
              </a:solidFill>
            </a:ln>
            <a:effectLst/>
          </p:spPr>
          <p:txBody>
            <a:bodyPr wrap="none" anchor="ctr"/>
            <a:lstStyle/>
            <a:p>
              <a:endParaRPr lang="en-US"/>
            </a:p>
          </p:txBody>
        </p:sp>
        <p:sp>
          <p:nvSpPr>
            <p:cNvPr id="87" name="Freeform 486"/>
            <p:cNvSpPr>
              <a:spLocks noChangeArrowheads="1"/>
            </p:cNvSpPr>
            <p:nvPr/>
          </p:nvSpPr>
          <p:spPr bwMode="auto">
            <a:xfrm>
              <a:off x="12800491" y="7638792"/>
              <a:ext cx="1122544" cy="994983"/>
            </a:xfrm>
            <a:custGeom>
              <a:avLst/>
              <a:gdLst>
                <a:gd name="T0" fmla="*/ 55 w 2135"/>
                <a:gd name="T1" fmla="*/ 561 h 1890"/>
                <a:gd name="T2" fmla="*/ 142 w 2135"/>
                <a:gd name="T3" fmla="*/ 735 h 1890"/>
                <a:gd name="T4" fmla="*/ 229 w 2135"/>
                <a:gd name="T5" fmla="*/ 964 h 1890"/>
                <a:gd name="T6" fmla="*/ 158 w 2135"/>
                <a:gd name="T7" fmla="*/ 1170 h 1890"/>
                <a:gd name="T8" fmla="*/ 158 w 2135"/>
                <a:gd name="T9" fmla="*/ 1289 h 1890"/>
                <a:gd name="T10" fmla="*/ 158 w 2135"/>
                <a:gd name="T11" fmla="*/ 1431 h 1890"/>
                <a:gd name="T12" fmla="*/ 110 w 2135"/>
                <a:gd name="T13" fmla="*/ 1565 h 1890"/>
                <a:gd name="T14" fmla="*/ 213 w 2135"/>
                <a:gd name="T15" fmla="*/ 1557 h 1890"/>
                <a:gd name="T16" fmla="*/ 331 w 2135"/>
                <a:gd name="T17" fmla="*/ 1486 h 1890"/>
                <a:gd name="T18" fmla="*/ 371 w 2135"/>
                <a:gd name="T19" fmla="*/ 1470 h 1890"/>
                <a:gd name="T20" fmla="*/ 355 w 2135"/>
                <a:gd name="T21" fmla="*/ 1549 h 1890"/>
                <a:gd name="T22" fmla="*/ 830 w 2135"/>
                <a:gd name="T23" fmla="*/ 1534 h 1890"/>
                <a:gd name="T24" fmla="*/ 956 w 2135"/>
                <a:gd name="T25" fmla="*/ 1549 h 1890"/>
                <a:gd name="T26" fmla="*/ 1090 w 2135"/>
                <a:gd name="T27" fmla="*/ 1620 h 1890"/>
                <a:gd name="T28" fmla="*/ 1209 w 2135"/>
                <a:gd name="T29" fmla="*/ 1700 h 1890"/>
                <a:gd name="T30" fmla="*/ 1288 w 2135"/>
                <a:gd name="T31" fmla="*/ 1771 h 1890"/>
                <a:gd name="T32" fmla="*/ 1462 w 2135"/>
                <a:gd name="T33" fmla="*/ 1723 h 1890"/>
                <a:gd name="T34" fmla="*/ 1612 w 2135"/>
                <a:gd name="T35" fmla="*/ 1747 h 1890"/>
                <a:gd name="T36" fmla="*/ 1699 w 2135"/>
                <a:gd name="T37" fmla="*/ 1700 h 1890"/>
                <a:gd name="T38" fmla="*/ 1628 w 2135"/>
                <a:gd name="T39" fmla="*/ 1573 h 1890"/>
                <a:gd name="T40" fmla="*/ 1802 w 2135"/>
                <a:gd name="T41" fmla="*/ 1660 h 1890"/>
                <a:gd name="T42" fmla="*/ 1873 w 2135"/>
                <a:gd name="T43" fmla="*/ 1716 h 1890"/>
                <a:gd name="T44" fmla="*/ 1984 w 2135"/>
                <a:gd name="T45" fmla="*/ 1763 h 1890"/>
                <a:gd name="T46" fmla="*/ 1992 w 2135"/>
                <a:gd name="T47" fmla="*/ 1858 h 1890"/>
                <a:gd name="T48" fmla="*/ 2071 w 2135"/>
                <a:gd name="T49" fmla="*/ 1818 h 1890"/>
                <a:gd name="T50" fmla="*/ 2102 w 2135"/>
                <a:gd name="T51" fmla="*/ 1684 h 1890"/>
                <a:gd name="T52" fmla="*/ 1881 w 2135"/>
                <a:gd name="T53" fmla="*/ 1597 h 1890"/>
                <a:gd name="T54" fmla="*/ 1913 w 2135"/>
                <a:gd name="T55" fmla="*/ 1510 h 1890"/>
                <a:gd name="T56" fmla="*/ 1960 w 2135"/>
                <a:gd name="T57" fmla="*/ 1463 h 1890"/>
                <a:gd name="T58" fmla="*/ 1913 w 2135"/>
                <a:gd name="T59" fmla="*/ 1312 h 1890"/>
                <a:gd name="T60" fmla="*/ 1849 w 2135"/>
                <a:gd name="T61" fmla="*/ 1407 h 1890"/>
                <a:gd name="T62" fmla="*/ 1826 w 2135"/>
                <a:gd name="T63" fmla="*/ 1328 h 1890"/>
                <a:gd name="T64" fmla="*/ 1699 w 2135"/>
                <a:gd name="T65" fmla="*/ 1352 h 1890"/>
                <a:gd name="T66" fmla="*/ 1596 w 2135"/>
                <a:gd name="T67" fmla="*/ 1336 h 1890"/>
                <a:gd name="T68" fmla="*/ 1628 w 2135"/>
                <a:gd name="T69" fmla="*/ 1202 h 1890"/>
                <a:gd name="T70" fmla="*/ 1857 w 2135"/>
                <a:gd name="T71" fmla="*/ 1289 h 1890"/>
                <a:gd name="T72" fmla="*/ 1739 w 2135"/>
                <a:gd name="T73" fmla="*/ 1059 h 1890"/>
                <a:gd name="T74" fmla="*/ 1019 w 2135"/>
                <a:gd name="T75" fmla="*/ 941 h 1890"/>
                <a:gd name="T76" fmla="*/ 1011 w 2135"/>
                <a:gd name="T77" fmla="*/ 830 h 1890"/>
                <a:gd name="T78" fmla="*/ 1043 w 2135"/>
                <a:gd name="T79" fmla="*/ 664 h 1890"/>
                <a:gd name="T80" fmla="*/ 1114 w 2135"/>
                <a:gd name="T81" fmla="*/ 585 h 1890"/>
                <a:gd name="T82" fmla="*/ 1201 w 2135"/>
                <a:gd name="T83" fmla="*/ 411 h 1890"/>
                <a:gd name="T84" fmla="*/ 1201 w 2135"/>
                <a:gd name="T85" fmla="*/ 277 h 1890"/>
                <a:gd name="T86" fmla="*/ 1146 w 2135"/>
                <a:gd name="T87" fmla="*/ 119 h 1890"/>
                <a:gd name="T88" fmla="*/ 0 w 2135"/>
                <a:gd name="T89" fmla="*/ 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5" h="1890">
                  <a:moveTo>
                    <a:pt x="7" y="522"/>
                  </a:moveTo>
                  <a:lnTo>
                    <a:pt x="7" y="522"/>
                  </a:lnTo>
                  <a:cubicBezTo>
                    <a:pt x="7" y="522"/>
                    <a:pt x="39" y="537"/>
                    <a:pt x="55" y="561"/>
                  </a:cubicBezTo>
                  <a:cubicBezTo>
                    <a:pt x="71" y="585"/>
                    <a:pt x="102" y="601"/>
                    <a:pt x="118" y="632"/>
                  </a:cubicBezTo>
                  <a:cubicBezTo>
                    <a:pt x="126" y="672"/>
                    <a:pt x="118" y="672"/>
                    <a:pt x="110" y="704"/>
                  </a:cubicBezTo>
                  <a:cubicBezTo>
                    <a:pt x="102" y="727"/>
                    <a:pt x="126" y="719"/>
                    <a:pt x="142" y="735"/>
                  </a:cubicBezTo>
                  <a:cubicBezTo>
                    <a:pt x="158" y="751"/>
                    <a:pt x="173" y="775"/>
                    <a:pt x="173" y="822"/>
                  </a:cubicBezTo>
                  <a:cubicBezTo>
                    <a:pt x="173" y="862"/>
                    <a:pt x="197" y="846"/>
                    <a:pt x="213" y="877"/>
                  </a:cubicBezTo>
                  <a:cubicBezTo>
                    <a:pt x="229" y="909"/>
                    <a:pt x="237" y="941"/>
                    <a:pt x="229" y="964"/>
                  </a:cubicBezTo>
                  <a:cubicBezTo>
                    <a:pt x="221" y="996"/>
                    <a:pt x="229" y="1012"/>
                    <a:pt x="229" y="1028"/>
                  </a:cubicBezTo>
                  <a:cubicBezTo>
                    <a:pt x="229" y="1051"/>
                    <a:pt x="229" y="1083"/>
                    <a:pt x="213" y="1115"/>
                  </a:cubicBezTo>
                  <a:cubicBezTo>
                    <a:pt x="189" y="1154"/>
                    <a:pt x="189" y="1146"/>
                    <a:pt x="158" y="1170"/>
                  </a:cubicBezTo>
                  <a:cubicBezTo>
                    <a:pt x="134" y="1202"/>
                    <a:pt x="173" y="1194"/>
                    <a:pt x="181" y="1210"/>
                  </a:cubicBezTo>
                  <a:cubicBezTo>
                    <a:pt x="189" y="1225"/>
                    <a:pt x="189" y="1241"/>
                    <a:pt x="173" y="1241"/>
                  </a:cubicBezTo>
                  <a:cubicBezTo>
                    <a:pt x="165" y="1241"/>
                    <a:pt x="158" y="1273"/>
                    <a:pt x="158" y="1289"/>
                  </a:cubicBezTo>
                  <a:cubicBezTo>
                    <a:pt x="150" y="1304"/>
                    <a:pt x="165" y="1320"/>
                    <a:pt x="173" y="1344"/>
                  </a:cubicBezTo>
                  <a:cubicBezTo>
                    <a:pt x="189" y="1360"/>
                    <a:pt x="181" y="1383"/>
                    <a:pt x="181" y="1399"/>
                  </a:cubicBezTo>
                  <a:cubicBezTo>
                    <a:pt x="181" y="1415"/>
                    <a:pt x="173" y="1415"/>
                    <a:pt x="158" y="1431"/>
                  </a:cubicBezTo>
                  <a:cubicBezTo>
                    <a:pt x="150" y="1447"/>
                    <a:pt x="158" y="1470"/>
                    <a:pt x="134" y="1494"/>
                  </a:cubicBezTo>
                  <a:cubicBezTo>
                    <a:pt x="118" y="1510"/>
                    <a:pt x="102" y="1526"/>
                    <a:pt x="94" y="1541"/>
                  </a:cubicBezTo>
                  <a:cubicBezTo>
                    <a:pt x="86" y="1557"/>
                    <a:pt x="102" y="1565"/>
                    <a:pt x="110" y="1565"/>
                  </a:cubicBezTo>
                  <a:cubicBezTo>
                    <a:pt x="126" y="1573"/>
                    <a:pt x="126" y="1589"/>
                    <a:pt x="126" y="1589"/>
                  </a:cubicBezTo>
                  <a:lnTo>
                    <a:pt x="126" y="1589"/>
                  </a:lnTo>
                  <a:cubicBezTo>
                    <a:pt x="150" y="1581"/>
                    <a:pt x="165" y="1565"/>
                    <a:pt x="213" y="1557"/>
                  </a:cubicBezTo>
                  <a:cubicBezTo>
                    <a:pt x="268" y="1557"/>
                    <a:pt x="316" y="1565"/>
                    <a:pt x="324" y="1549"/>
                  </a:cubicBezTo>
                  <a:cubicBezTo>
                    <a:pt x="324" y="1534"/>
                    <a:pt x="308" y="1502"/>
                    <a:pt x="308" y="1502"/>
                  </a:cubicBezTo>
                  <a:cubicBezTo>
                    <a:pt x="300" y="1502"/>
                    <a:pt x="324" y="1502"/>
                    <a:pt x="331" y="1486"/>
                  </a:cubicBezTo>
                  <a:cubicBezTo>
                    <a:pt x="331" y="1470"/>
                    <a:pt x="324" y="1463"/>
                    <a:pt x="324" y="1447"/>
                  </a:cubicBezTo>
                  <a:cubicBezTo>
                    <a:pt x="331" y="1431"/>
                    <a:pt x="339" y="1399"/>
                    <a:pt x="347" y="1431"/>
                  </a:cubicBezTo>
                  <a:cubicBezTo>
                    <a:pt x="355" y="1454"/>
                    <a:pt x="371" y="1463"/>
                    <a:pt x="371" y="1470"/>
                  </a:cubicBezTo>
                  <a:cubicBezTo>
                    <a:pt x="379" y="1478"/>
                    <a:pt x="379" y="1486"/>
                    <a:pt x="363" y="1494"/>
                  </a:cubicBezTo>
                  <a:cubicBezTo>
                    <a:pt x="339" y="1494"/>
                    <a:pt x="324" y="1494"/>
                    <a:pt x="339" y="1518"/>
                  </a:cubicBezTo>
                  <a:cubicBezTo>
                    <a:pt x="355" y="1541"/>
                    <a:pt x="339" y="1549"/>
                    <a:pt x="355" y="1549"/>
                  </a:cubicBezTo>
                  <a:cubicBezTo>
                    <a:pt x="379" y="1549"/>
                    <a:pt x="561" y="1597"/>
                    <a:pt x="592" y="1620"/>
                  </a:cubicBezTo>
                  <a:cubicBezTo>
                    <a:pt x="624" y="1636"/>
                    <a:pt x="853" y="1660"/>
                    <a:pt x="845" y="1589"/>
                  </a:cubicBezTo>
                  <a:cubicBezTo>
                    <a:pt x="837" y="1518"/>
                    <a:pt x="798" y="1549"/>
                    <a:pt x="830" y="1534"/>
                  </a:cubicBezTo>
                  <a:cubicBezTo>
                    <a:pt x="869" y="1510"/>
                    <a:pt x="861" y="1526"/>
                    <a:pt x="885" y="1510"/>
                  </a:cubicBezTo>
                  <a:cubicBezTo>
                    <a:pt x="901" y="1502"/>
                    <a:pt x="932" y="1478"/>
                    <a:pt x="932" y="1510"/>
                  </a:cubicBezTo>
                  <a:cubicBezTo>
                    <a:pt x="932" y="1534"/>
                    <a:pt x="932" y="1565"/>
                    <a:pt x="956" y="1549"/>
                  </a:cubicBezTo>
                  <a:cubicBezTo>
                    <a:pt x="988" y="1534"/>
                    <a:pt x="964" y="1502"/>
                    <a:pt x="1003" y="1526"/>
                  </a:cubicBezTo>
                  <a:cubicBezTo>
                    <a:pt x="1043" y="1557"/>
                    <a:pt x="1051" y="1557"/>
                    <a:pt x="1059" y="1581"/>
                  </a:cubicBezTo>
                  <a:cubicBezTo>
                    <a:pt x="1067" y="1613"/>
                    <a:pt x="1067" y="1620"/>
                    <a:pt x="1090" y="1620"/>
                  </a:cubicBezTo>
                  <a:cubicBezTo>
                    <a:pt x="1114" y="1629"/>
                    <a:pt x="1161" y="1636"/>
                    <a:pt x="1177" y="1644"/>
                  </a:cubicBezTo>
                  <a:cubicBezTo>
                    <a:pt x="1193" y="1652"/>
                    <a:pt x="1201" y="1660"/>
                    <a:pt x="1217" y="1668"/>
                  </a:cubicBezTo>
                  <a:cubicBezTo>
                    <a:pt x="1233" y="1684"/>
                    <a:pt x="1233" y="1700"/>
                    <a:pt x="1209" y="1700"/>
                  </a:cubicBezTo>
                  <a:cubicBezTo>
                    <a:pt x="1185" y="1700"/>
                    <a:pt x="1161" y="1700"/>
                    <a:pt x="1177" y="1723"/>
                  </a:cubicBezTo>
                  <a:cubicBezTo>
                    <a:pt x="1185" y="1747"/>
                    <a:pt x="1185" y="1755"/>
                    <a:pt x="1217" y="1763"/>
                  </a:cubicBezTo>
                  <a:cubicBezTo>
                    <a:pt x="1248" y="1771"/>
                    <a:pt x="1256" y="1755"/>
                    <a:pt x="1288" y="1771"/>
                  </a:cubicBezTo>
                  <a:cubicBezTo>
                    <a:pt x="1312" y="1779"/>
                    <a:pt x="1296" y="1787"/>
                    <a:pt x="1335" y="1794"/>
                  </a:cubicBezTo>
                  <a:cubicBezTo>
                    <a:pt x="1383" y="1802"/>
                    <a:pt x="1446" y="1818"/>
                    <a:pt x="1462" y="1787"/>
                  </a:cubicBezTo>
                  <a:cubicBezTo>
                    <a:pt x="1478" y="1763"/>
                    <a:pt x="1446" y="1739"/>
                    <a:pt x="1462" y="1723"/>
                  </a:cubicBezTo>
                  <a:cubicBezTo>
                    <a:pt x="1486" y="1707"/>
                    <a:pt x="1557" y="1707"/>
                    <a:pt x="1557" y="1723"/>
                  </a:cubicBezTo>
                  <a:cubicBezTo>
                    <a:pt x="1565" y="1731"/>
                    <a:pt x="1573" y="1739"/>
                    <a:pt x="1588" y="1731"/>
                  </a:cubicBezTo>
                  <a:cubicBezTo>
                    <a:pt x="1604" y="1723"/>
                    <a:pt x="1612" y="1723"/>
                    <a:pt x="1612" y="1747"/>
                  </a:cubicBezTo>
                  <a:cubicBezTo>
                    <a:pt x="1612" y="1763"/>
                    <a:pt x="1588" y="1787"/>
                    <a:pt x="1612" y="1794"/>
                  </a:cubicBezTo>
                  <a:cubicBezTo>
                    <a:pt x="1644" y="1802"/>
                    <a:pt x="1675" y="1818"/>
                    <a:pt x="1683" y="1787"/>
                  </a:cubicBezTo>
                  <a:cubicBezTo>
                    <a:pt x="1691" y="1747"/>
                    <a:pt x="1691" y="1716"/>
                    <a:pt x="1699" y="1700"/>
                  </a:cubicBezTo>
                  <a:cubicBezTo>
                    <a:pt x="1707" y="1684"/>
                    <a:pt x="1715" y="1684"/>
                    <a:pt x="1707" y="1660"/>
                  </a:cubicBezTo>
                  <a:cubicBezTo>
                    <a:pt x="1691" y="1636"/>
                    <a:pt x="1683" y="1636"/>
                    <a:pt x="1660" y="1620"/>
                  </a:cubicBezTo>
                  <a:cubicBezTo>
                    <a:pt x="1628" y="1605"/>
                    <a:pt x="1604" y="1573"/>
                    <a:pt x="1628" y="1573"/>
                  </a:cubicBezTo>
                  <a:cubicBezTo>
                    <a:pt x="1660" y="1581"/>
                    <a:pt x="1660" y="1581"/>
                    <a:pt x="1691" y="1597"/>
                  </a:cubicBezTo>
                  <a:cubicBezTo>
                    <a:pt x="1731" y="1613"/>
                    <a:pt x="1762" y="1613"/>
                    <a:pt x="1778" y="1620"/>
                  </a:cubicBezTo>
                  <a:cubicBezTo>
                    <a:pt x="1794" y="1636"/>
                    <a:pt x="1818" y="1660"/>
                    <a:pt x="1802" y="1660"/>
                  </a:cubicBezTo>
                  <a:cubicBezTo>
                    <a:pt x="1786" y="1668"/>
                    <a:pt x="1762" y="1676"/>
                    <a:pt x="1794" y="1676"/>
                  </a:cubicBezTo>
                  <a:cubicBezTo>
                    <a:pt x="1826" y="1684"/>
                    <a:pt x="1841" y="1668"/>
                    <a:pt x="1849" y="1684"/>
                  </a:cubicBezTo>
                  <a:cubicBezTo>
                    <a:pt x="1865" y="1692"/>
                    <a:pt x="1841" y="1707"/>
                    <a:pt x="1873" y="1716"/>
                  </a:cubicBezTo>
                  <a:cubicBezTo>
                    <a:pt x="1897" y="1716"/>
                    <a:pt x="1936" y="1692"/>
                    <a:pt x="1936" y="1700"/>
                  </a:cubicBezTo>
                  <a:cubicBezTo>
                    <a:pt x="1936" y="1716"/>
                    <a:pt x="1936" y="1731"/>
                    <a:pt x="1952" y="1747"/>
                  </a:cubicBezTo>
                  <a:cubicBezTo>
                    <a:pt x="1968" y="1763"/>
                    <a:pt x="1976" y="1755"/>
                    <a:pt x="1984" y="1763"/>
                  </a:cubicBezTo>
                  <a:cubicBezTo>
                    <a:pt x="1992" y="1779"/>
                    <a:pt x="2007" y="1787"/>
                    <a:pt x="1992" y="1802"/>
                  </a:cubicBezTo>
                  <a:cubicBezTo>
                    <a:pt x="1976" y="1818"/>
                    <a:pt x="1968" y="1826"/>
                    <a:pt x="1976" y="1842"/>
                  </a:cubicBezTo>
                  <a:cubicBezTo>
                    <a:pt x="1976" y="1858"/>
                    <a:pt x="1968" y="1889"/>
                    <a:pt x="1992" y="1858"/>
                  </a:cubicBezTo>
                  <a:cubicBezTo>
                    <a:pt x="2015" y="1826"/>
                    <a:pt x="2015" y="1802"/>
                    <a:pt x="2031" y="1787"/>
                  </a:cubicBezTo>
                  <a:cubicBezTo>
                    <a:pt x="2039" y="1771"/>
                    <a:pt x="2039" y="1779"/>
                    <a:pt x="2047" y="1787"/>
                  </a:cubicBezTo>
                  <a:cubicBezTo>
                    <a:pt x="2055" y="1802"/>
                    <a:pt x="2063" y="1826"/>
                    <a:pt x="2071" y="1818"/>
                  </a:cubicBezTo>
                  <a:cubicBezTo>
                    <a:pt x="2087" y="1802"/>
                    <a:pt x="2087" y="1802"/>
                    <a:pt x="2094" y="1771"/>
                  </a:cubicBezTo>
                  <a:cubicBezTo>
                    <a:pt x="2102" y="1747"/>
                    <a:pt x="2102" y="1763"/>
                    <a:pt x="2118" y="1739"/>
                  </a:cubicBezTo>
                  <a:cubicBezTo>
                    <a:pt x="2134" y="1716"/>
                    <a:pt x="2126" y="1700"/>
                    <a:pt x="2102" y="1684"/>
                  </a:cubicBezTo>
                  <a:cubicBezTo>
                    <a:pt x="2078" y="1676"/>
                    <a:pt x="2087" y="1652"/>
                    <a:pt x="2047" y="1652"/>
                  </a:cubicBezTo>
                  <a:cubicBezTo>
                    <a:pt x="2015" y="1644"/>
                    <a:pt x="2007" y="1652"/>
                    <a:pt x="1968" y="1636"/>
                  </a:cubicBezTo>
                  <a:cubicBezTo>
                    <a:pt x="1928" y="1613"/>
                    <a:pt x="1920" y="1629"/>
                    <a:pt x="1881" y="1597"/>
                  </a:cubicBezTo>
                  <a:cubicBezTo>
                    <a:pt x="1849" y="1565"/>
                    <a:pt x="1826" y="1565"/>
                    <a:pt x="1834" y="1549"/>
                  </a:cubicBezTo>
                  <a:cubicBezTo>
                    <a:pt x="1841" y="1534"/>
                    <a:pt x="1865" y="1518"/>
                    <a:pt x="1881" y="1526"/>
                  </a:cubicBezTo>
                  <a:cubicBezTo>
                    <a:pt x="1905" y="1526"/>
                    <a:pt x="1936" y="1526"/>
                    <a:pt x="1913" y="1510"/>
                  </a:cubicBezTo>
                  <a:cubicBezTo>
                    <a:pt x="1897" y="1502"/>
                    <a:pt x="1857" y="1510"/>
                    <a:pt x="1865" y="1494"/>
                  </a:cubicBezTo>
                  <a:cubicBezTo>
                    <a:pt x="1873" y="1478"/>
                    <a:pt x="1889" y="1463"/>
                    <a:pt x="1913" y="1463"/>
                  </a:cubicBezTo>
                  <a:cubicBezTo>
                    <a:pt x="1928" y="1454"/>
                    <a:pt x="1952" y="1478"/>
                    <a:pt x="1960" y="1463"/>
                  </a:cubicBezTo>
                  <a:cubicBezTo>
                    <a:pt x="1968" y="1447"/>
                    <a:pt x="1968" y="1439"/>
                    <a:pt x="1960" y="1415"/>
                  </a:cubicBezTo>
                  <a:cubicBezTo>
                    <a:pt x="1952" y="1383"/>
                    <a:pt x="1928" y="1399"/>
                    <a:pt x="1928" y="1376"/>
                  </a:cubicBezTo>
                  <a:cubicBezTo>
                    <a:pt x="1920" y="1352"/>
                    <a:pt x="1936" y="1320"/>
                    <a:pt x="1913" y="1312"/>
                  </a:cubicBezTo>
                  <a:cubicBezTo>
                    <a:pt x="1897" y="1304"/>
                    <a:pt x="1873" y="1336"/>
                    <a:pt x="1873" y="1336"/>
                  </a:cubicBezTo>
                  <a:cubicBezTo>
                    <a:pt x="1873" y="1336"/>
                    <a:pt x="1857" y="1383"/>
                    <a:pt x="1857" y="1391"/>
                  </a:cubicBezTo>
                  <a:cubicBezTo>
                    <a:pt x="1857" y="1399"/>
                    <a:pt x="1865" y="1415"/>
                    <a:pt x="1849" y="1407"/>
                  </a:cubicBezTo>
                  <a:cubicBezTo>
                    <a:pt x="1826" y="1407"/>
                    <a:pt x="1818" y="1423"/>
                    <a:pt x="1810" y="1391"/>
                  </a:cubicBezTo>
                  <a:cubicBezTo>
                    <a:pt x="1810" y="1367"/>
                    <a:pt x="1778" y="1383"/>
                    <a:pt x="1786" y="1360"/>
                  </a:cubicBezTo>
                  <a:cubicBezTo>
                    <a:pt x="1794" y="1344"/>
                    <a:pt x="1818" y="1336"/>
                    <a:pt x="1826" y="1328"/>
                  </a:cubicBezTo>
                  <a:cubicBezTo>
                    <a:pt x="1834" y="1312"/>
                    <a:pt x="1810" y="1296"/>
                    <a:pt x="1802" y="1296"/>
                  </a:cubicBezTo>
                  <a:cubicBezTo>
                    <a:pt x="1794" y="1296"/>
                    <a:pt x="1747" y="1281"/>
                    <a:pt x="1731" y="1296"/>
                  </a:cubicBezTo>
                  <a:cubicBezTo>
                    <a:pt x="1707" y="1304"/>
                    <a:pt x="1675" y="1336"/>
                    <a:pt x="1699" y="1352"/>
                  </a:cubicBezTo>
                  <a:cubicBezTo>
                    <a:pt x="1715" y="1376"/>
                    <a:pt x="1747" y="1407"/>
                    <a:pt x="1707" y="1391"/>
                  </a:cubicBezTo>
                  <a:cubicBezTo>
                    <a:pt x="1675" y="1383"/>
                    <a:pt x="1667" y="1344"/>
                    <a:pt x="1644" y="1344"/>
                  </a:cubicBezTo>
                  <a:cubicBezTo>
                    <a:pt x="1628" y="1336"/>
                    <a:pt x="1612" y="1344"/>
                    <a:pt x="1596" y="1336"/>
                  </a:cubicBezTo>
                  <a:cubicBezTo>
                    <a:pt x="1581" y="1328"/>
                    <a:pt x="1541" y="1367"/>
                    <a:pt x="1533" y="1328"/>
                  </a:cubicBezTo>
                  <a:cubicBezTo>
                    <a:pt x="1525" y="1281"/>
                    <a:pt x="1573" y="1233"/>
                    <a:pt x="1588" y="1210"/>
                  </a:cubicBezTo>
                  <a:cubicBezTo>
                    <a:pt x="1604" y="1194"/>
                    <a:pt x="1573" y="1178"/>
                    <a:pt x="1628" y="1202"/>
                  </a:cubicBezTo>
                  <a:cubicBezTo>
                    <a:pt x="1683" y="1233"/>
                    <a:pt x="1660" y="1225"/>
                    <a:pt x="1707" y="1249"/>
                  </a:cubicBezTo>
                  <a:cubicBezTo>
                    <a:pt x="1762" y="1265"/>
                    <a:pt x="1754" y="1273"/>
                    <a:pt x="1786" y="1281"/>
                  </a:cubicBezTo>
                  <a:cubicBezTo>
                    <a:pt x="1826" y="1289"/>
                    <a:pt x="1841" y="1289"/>
                    <a:pt x="1857" y="1289"/>
                  </a:cubicBezTo>
                  <a:cubicBezTo>
                    <a:pt x="1873" y="1281"/>
                    <a:pt x="1881" y="1289"/>
                    <a:pt x="1897" y="1281"/>
                  </a:cubicBezTo>
                  <a:cubicBezTo>
                    <a:pt x="1889" y="1273"/>
                    <a:pt x="1826" y="1186"/>
                    <a:pt x="1810" y="1146"/>
                  </a:cubicBezTo>
                  <a:cubicBezTo>
                    <a:pt x="1802" y="1115"/>
                    <a:pt x="1778" y="1115"/>
                    <a:pt x="1739" y="1059"/>
                  </a:cubicBezTo>
                  <a:cubicBezTo>
                    <a:pt x="1699" y="1004"/>
                    <a:pt x="1762" y="949"/>
                    <a:pt x="1770" y="933"/>
                  </a:cubicBezTo>
                  <a:cubicBezTo>
                    <a:pt x="1786" y="917"/>
                    <a:pt x="1754" y="909"/>
                    <a:pt x="1754" y="909"/>
                  </a:cubicBezTo>
                  <a:cubicBezTo>
                    <a:pt x="1754" y="909"/>
                    <a:pt x="1035" y="949"/>
                    <a:pt x="1019" y="941"/>
                  </a:cubicBezTo>
                  <a:cubicBezTo>
                    <a:pt x="995" y="941"/>
                    <a:pt x="1003" y="933"/>
                    <a:pt x="1011" y="925"/>
                  </a:cubicBezTo>
                  <a:cubicBezTo>
                    <a:pt x="1019" y="917"/>
                    <a:pt x="1011" y="893"/>
                    <a:pt x="995" y="870"/>
                  </a:cubicBezTo>
                  <a:cubicBezTo>
                    <a:pt x="980" y="854"/>
                    <a:pt x="1003" y="838"/>
                    <a:pt x="1011" y="830"/>
                  </a:cubicBezTo>
                  <a:cubicBezTo>
                    <a:pt x="1027" y="822"/>
                    <a:pt x="1027" y="783"/>
                    <a:pt x="1019" y="767"/>
                  </a:cubicBezTo>
                  <a:cubicBezTo>
                    <a:pt x="1011" y="751"/>
                    <a:pt x="1027" y="727"/>
                    <a:pt x="1035" y="727"/>
                  </a:cubicBezTo>
                  <a:cubicBezTo>
                    <a:pt x="1043" y="727"/>
                    <a:pt x="1043" y="688"/>
                    <a:pt x="1043" y="664"/>
                  </a:cubicBezTo>
                  <a:cubicBezTo>
                    <a:pt x="1043" y="640"/>
                    <a:pt x="1067" y="648"/>
                    <a:pt x="1083" y="640"/>
                  </a:cubicBezTo>
                  <a:cubicBezTo>
                    <a:pt x="1098" y="640"/>
                    <a:pt x="1083" y="617"/>
                    <a:pt x="1083" y="601"/>
                  </a:cubicBezTo>
                  <a:cubicBezTo>
                    <a:pt x="1075" y="577"/>
                    <a:pt x="1106" y="585"/>
                    <a:pt x="1114" y="585"/>
                  </a:cubicBezTo>
                  <a:cubicBezTo>
                    <a:pt x="1122" y="577"/>
                    <a:pt x="1122" y="569"/>
                    <a:pt x="1122" y="537"/>
                  </a:cubicBezTo>
                  <a:cubicBezTo>
                    <a:pt x="1114" y="506"/>
                    <a:pt x="1138" y="514"/>
                    <a:pt x="1154" y="506"/>
                  </a:cubicBezTo>
                  <a:cubicBezTo>
                    <a:pt x="1161" y="498"/>
                    <a:pt x="1201" y="435"/>
                    <a:pt x="1201" y="411"/>
                  </a:cubicBezTo>
                  <a:cubicBezTo>
                    <a:pt x="1209" y="387"/>
                    <a:pt x="1193" y="395"/>
                    <a:pt x="1146" y="372"/>
                  </a:cubicBezTo>
                  <a:cubicBezTo>
                    <a:pt x="1106" y="348"/>
                    <a:pt x="1217" y="324"/>
                    <a:pt x="1233" y="324"/>
                  </a:cubicBezTo>
                  <a:cubicBezTo>
                    <a:pt x="1256" y="316"/>
                    <a:pt x="1241" y="293"/>
                    <a:pt x="1201" y="277"/>
                  </a:cubicBezTo>
                  <a:cubicBezTo>
                    <a:pt x="1170" y="261"/>
                    <a:pt x="1185" y="261"/>
                    <a:pt x="1193" y="237"/>
                  </a:cubicBezTo>
                  <a:cubicBezTo>
                    <a:pt x="1201" y="221"/>
                    <a:pt x="1185" y="198"/>
                    <a:pt x="1185" y="198"/>
                  </a:cubicBezTo>
                  <a:cubicBezTo>
                    <a:pt x="1138" y="206"/>
                    <a:pt x="1161" y="134"/>
                    <a:pt x="1146" y="119"/>
                  </a:cubicBezTo>
                  <a:cubicBezTo>
                    <a:pt x="1130" y="103"/>
                    <a:pt x="1170" y="71"/>
                    <a:pt x="1170" y="47"/>
                  </a:cubicBezTo>
                  <a:cubicBezTo>
                    <a:pt x="1161" y="32"/>
                    <a:pt x="1146" y="32"/>
                    <a:pt x="1138" y="0"/>
                  </a:cubicBezTo>
                  <a:cubicBezTo>
                    <a:pt x="0" y="32"/>
                    <a:pt x="0" y="32"/>
                    <a:pt x="0" y="32"/>
                  </a:cubicBezTo>
                  <a:lnTo>
                    <a:pt x="7" y="522"/>
                  </a:lnTo>
                </a:path>
              </a:pathLst>
            </a:custGeom>
            <a:solidFill>
              <a:schemeClr val="accent6"/>
            </a:solidFill>
            <a:ln>
              <a:solidFill>
                <a:schemeClr val="bg2"/>
              </a:solidFill>
            </a:ln>
            <a:effectLst/>
          </p:spPr>
          <p:txBody>
            <a:bodyPr wrap="none" anchor="ctr"/>
            <a:lstStyle/>
            <a:p>
              <a:endParaRPr lang="en-US"/>
            </a:p>
          </p:txBody>
        </p:sp>
        <p:sp>
          <p:nvSpPr>
            <p:cNvPr id="88" name="Freeform 487"/>
            <p:cNvSpPr>
              <a:spLocks noChangeArrowheads="1"/>
            </p:cNvSpPr>
            <p:nvPr/>
          </p:nvSpPr>
          <p:spPr bwMode="auto">
            <a:xfrm>
              <a:off x="12800491" y="7636474"/>
              <a:ext cx="1122544" cy="990343"/>
            </a:xfrm>
            <a:custGeom>
              <a:avLst/>
              <a:gdLst>
                <a:gd name="T0" fmla="*/ 1976 w 2135"/>
                <a:gd name="T1" fmla="*/ 1771 h 1882"/>
                <a:gd name="T2" fmla="*/ 1849 w 2135"/>
                <a:gd name="T3" fmla="*/ 1692 h 1882"/>
                <a:gd name="T4" fmla="*/ 1691 w 2135"/>
                <a:gd name="T5" fmla="*/ 1605 h 1882"/>
                <a:gd name="T6" fmla="*/ 1691 w 2135"/>
                <a:gd name="T7" fmla="*/ 1755 h 1882"/>
                <a:gd name="T8" fmla="*/ 1604 w 2135"/>
                <a:gd name="T9" fmla="*/ 1739 h 1882"/>
                <a:gd name="T10" fmla="*/ 1335 w 2135"/>
                <a:gd name="T11" fmla="*/ 1810 h 1882"/>
                <a:gd name="T12" fmla="*/ 1225 w 2135"/>
                <a:gd name="T13" fmla="*/ 1700 h 1882"/>
                <a:gd name="T14" fmla="*/ 964 w 2135"/>
                <a:gd name="T15" fmla="*/ 1557 h 1882"/>
                <a:gd name="T16" fmla="*/ 845 w 2135"/>
                <a:gd name="T17" fmla="*/ 1621 h 1882"/>
                <a:gd name="T18" fmla="*/ 371 w 2135"/>
                <a:gd name="T19" fmla="*/ 1494 h 1882"/>
                <a:gd name="T20" fmla="*/ 316 w 2135"/>
                <a:gd name="T21" fmla="*/ 1510 h 1882"/>
                <a:gd name="T22" fmla="*/ 110 w 2135"/>
                <a:gd name="T23" fmla="*/ 1581 h 1882"/>
                <a:gd name="T24" fmla="*/ 165 w 2135"/>
                <a:gd name="T25" fmla="*/ 1336 h 1882"/>
                <a:gd name="T26" fmla="*/ 181 w 2135"/>
                <a:gd name="T27" fmla="*/ 1162 h 1882"/>
                <a:gd name="T28" fmla="*/ 126 w 2135"/>
                <a:gd name="T29" fmla="*/ 743 h 1882"/>
                <a:gd name="T30" fmla="*/ 0 w 2135"/>
                <a:gd name="T31" fmla="*/ 32 h 1882"/>
                <a:gd name="T32" fmla="*/ 1185 w 2135"/>
                <a:gd name="T33" fmla="*/ 206 h 1882"/>
                <a:gd name="T34" fmla="*/ 1217 w 2135"/>
                <a:gd name="T35" fmla="*/ 340 h 1882"/>
                <a:gd name="T36" fmla="*/ 1106 w 2135"/>
                <a:gd name="T37" fmla="*/ 593 h 1882"/>
                <a:gd name="T38" fmla="*/ 1027 w 2135"/>
                <a:gd name="T39" fmla="*/ 751 h 1882"/>
                <a:gd name="T40" fmla="*/ 1019 w 2135"/>
                <a:gd name="T41" fmla="*/ 949 h 1882"/>
                <a:gd name="T42" fmla="*/ 1786 w 2135"/>
                <a:gd name="T43" fmla="*/ 1115 h 1882"/>
                <a:gd name="T44" fmla="*/ 1802 w 2135"/>
                <a:gd name="T45" fmla="*/ 1289 h 1882"/>
                <a:gd name="T46" fmla="*/ 1588 w 2135"/>
                <a:gd name="T47" fmla="*/ 1225 h 1882"/>
                <a:gd name="T48" fmla="*/ 1675 w 2135"/>
                <a:gd name="T49" fmla="*/ 1368 h 1882"/>
                <a:gd name="T50" fmla="*/ 1826 w 2135"/>
                <a:gd name="T51" fmla="*/ 1320 h 1882"/>
                <a:gd name="T52" fmla="*/ 1849 w 2135"/>
                <a:gd name="T53" fmla="*/ 1415 h 1882"/>
                <a:gd name="T54" fmla="*/ 1928 w 2135"/>
                <a:gd name="T55" fmla="*/ 1384 h 1882"/>
                <a:gd name="T56" fmla="*/ 1865 w 2135"/>
                <a:gd name="T57" fmla="*/ 1502 h 1882"/>
                <a:gd name="T58" fmla="*/ 1889 w 2135"/>
                <a:gd name="T59" fmla="*/ 1605 h 1882"/>
                <a:gd name="T60" fmla="*/ 2102 w 2135"/>
                <a:gd name="T61" fmla="*/ 1763 h 1882"/>
                <a:gd name="T62" fmla="*/ 1992 w 2135"/>
                <a:gd name="T63" fmla="*/ 1866 h 1882"/>
                <a:gd name="T64" fmla="*/ 1992 w 2135"/>
                <a:gd name="T65" fmla="*/ 1779 h 1882"/>
                <a:gd name="T66" fmla="*/ 2039 w 2135"/>
                <a:gd name="T67" fmla="*/ 1779 h 1882"/>
                <a:gd name="T68" fmla="*/ 2102 w 2135"/>
                <a:gd name="T69" fmla="*/ 1692 h 1882"/>
                <a:gd name="T70" fmla="*/ 1881 w 2135"/>
                <a:gd name="T71" fmla="*/ 1526 h 1882"/>
                <a:gd name="T72" fmla="*/ 1936 w 2135"/>
                <a:gd name="T73" fmla="*/ 1471 h 1882"/>
                <a:gd name="T74" fmla="*/ 1881 w 2135"/>
                <a:gd name="T75" fmla="*/ 1344 h 1882"/>
                <a:gd name="T76" fmla="*/ 1778 w 2135"/>
                <a:gd name="T77" fmla="*/ 1384 h 1882"/>
                <a:gd name="T78" fmla="*/ 1699 w 2135"/>
                <a:gd name="T79" fmla="*/ 1344 h 1882"/>
                <a:gd name="T80" fmla="*/ 1596 w 2135"/>
                <a:gd name="T81" fmla="*/ 1352 h 1882"/>
                <a:gd name="T82" fmla="*/ 1628 w 2135"/>
                <a:gd name="T83" fmla="*/ 1210 h 1882"/>
                <a:gd name="T84" fmla="*/ 1873 w 2135"/>
                <a:gd name="T85" fmla="*/ 1273 h 1882"/>
                <a:gd name="T86" fmla="*/ 1019 w 2135"/>
                <a:gd name="T87" fmla="*/ 957 h 1882"/>
                <a:gd name="T88" fmla="*/ 1019 w 2135"/>
                <a:gd name="T89" fmla="*/ 751 h 1882"/>
                <a:gd name="T90" fmla="*/ 1106 w 2135"/>
                <a:gd name="T91" fmla="*/ 585 h 1882"/>
                <a:gd name="T92" fmla="*/ 1217 w 2135"/>
                <a:gd name="T93" fmla="*/ 332 h 1882"/>
                <a:gd name="T94" fmla="*/ 1146 w 2135"/>
                <a:gd name="T95" fmla="*/ 127 h 1882"/>
                <a:gd name="T96" fmla="*/ 118 w 2135"/>
                <a:gd name="T97" fmla="*/ 640 h 1882"/>
                <a:gd name="T98" fmla="*/ 229 w 2135"/>
                <a:gd name="T99" fmla="*/ 1028 h 1882"/>
                <a:gd name="T100" fmla="*/ 173 w 2135"/>
                <a:gd name="T101" fmla="*/ 1257 h 1882"/>
                <a:gd name="T102" fmla="*/ 158 w 2135"/>
                <a:gd name="T103" fmla="*/ 1462 h 1882"/>
                <a:gd name="T104" fmla="*/ 316 w 2135"/>
                <a:gd name="T105" fmla="*/ 1557 h 1882"/>
                <a:gd name="T106" fmla="*/ 355 w 2135"/>
                <a:gd name="T107" fmla="*/ 1431 h 1882"/>
                <a:gd name="T108" fmla="*/ 355 w 2135"/>
                <a:gd name="T109" fmla="*/ 1549 h 1882"/>
                <a:gd name="T110" fmla="*/ 869 w 2135"/>
                <a:gd name="T111" fmla="*/ 1526 h 1882"/>
                <a:gd name="T112" fmla="*/ 1019 w 2135"/>
                <a:gd name="T113" fmla="*/ 1542 h 1882"/>
                <a:gd name="T114" fmla="*/ 1185 w 2135"/>
                <a:gd name="T115" fmla="*/ 1739 h 1882"/>
                <a:gd name="T116" fmla="*/ 1454 w 2135"/>
                <a:gd name="T117" fmla="*/ 1763 h 1882"/>
                <a:gd name="T118" fmla="*/ 1612 w 2135"/>
                <a:gd name="T119" fmla="*/ 1771 h 1882"/>
                <a:gd name="T120" fmla="*/ 1699 w 2135"/>
                <a:gd name="T121" fmla="*/ 1668 h 1882"/>
                <a:gd name="T122" fmla="*/ 1778 w 2135"/>
                <a:gd name="T123" fmla="*/ 1628 h 1882"/>
                <a:gd name="T124" fmla="*/ 1873 w 2135"/>
                <a:gd name="T125" fmla="*/ 171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5" h="1882">
                  <a:moveTo>
                    <a:pt x="1976" y="1881"/>
                  </a:moveTo>
                  <a:lnTo>
                    <a:pt x="1976" y="1881"/>
                  </a:lnTo>
                  <a:cubicBezTo>
                    <a:pt x="1968" y="1881"/>
                    <a:pt x="1968" y="1874"/>
                    <a:pt x="1968" y="1866"/>
                  </a:cubicBezTo>
                  <a:cubicBezTo>
                    <a:pt x="1968" y="1858"/>
                    <a:pt x="1968" y="1850"/>
                    <a:pt x="1968" y="1850"/>
                  </a:cubicBezTo>
                  <a:cubicBezTo>
                    <a:pt x="1960" y="1834"/>
                    <a:pt x="1968" y="1826"/>
                    <a:pt x="1984" y="1810"/>
                  </a:cubicBezTo>
                  <a:lnTo>
                    <a:pt x="1984" y="1810"/>
                  </a:lnTo>
                  <a:cubicBezTo>
                    <a:pt x="2000" y="1795"/>
                    <a:pt x="1992" y="1795"/>
                    <a:pt x="1984" y="1787"/>
                  </a:cubicBezTo>
                  <a:cubicBezTo>
                    <a:pt x="1984" y="1779"/>
                    <a:pt x="1984" y="1779"/>
                    <a:pt x="1984" y="1779"/>
                  </a:cubicBezTo>
                  <a:cubicBezTo>
                    <a:pt x="1984" y="1771"/>
                    <a:pt x="1976" y="1771"/>
                    <a:pt x="1976" y="1771"/>
                  </a:cubicBezTo>
                  <a:cubicBezTo>
                    <a:pt x="1968" y="1771"/>
                    <a:pt x="1960" y="1771"/>
                    <a:pt x="1944" y="1755"/>
                  </a:cubicBezTo>
                  <a:cubicBezTo>
                    <a:pt x="1936" y="1739"/>
                    <a:pt x="1936" y="1731"/>
                    <a:pt x="1936" y="1715"/>
                  </a:cubicBezTo>
                  <a:cubicBezTo>
                    <a:pt x="1936" y="1715"/>
                    <a:pt x="1936" y="1715"/>
                    <a:pt x="1936" y="1708"/>
                  </a:cubicBezTo>
                  <a:lnTo>
                    <a:pt x="1936" y="1708"/>
                  </a:lnTo>
                  <a:cubicBezTo>
                    <a:pt x="1928" y="1708"/>
                    <a:pt x="1920" y="1715"/>
                    <a:pt x="1920" y="1715"/>
                  </a:cubicBezTo>
                  <a:cubicBezTo>
                    <a:pt x="1905" y="1724"/>
                    <a:pt x="1889" y="1724"/>
                    <a:pt x="1873" y="1724"/>
                  </a:cubicBezTo>
                  <a:lnTo>
                    <a:pt x="1873" y="1724"/>
                  </a:lnTo>
                  <a:cubicBezTo>
                    <a:pt x="1849" y="1724"/>
                    <a:pt x="1849" y="1708"/>
                    <a:pt x="1849" y="1700"/>
                  </a:cubicBezTo>
                  <a:lnTo>
                    <a:pt x="1849" y="1692"/>
                  </a:lnTo>
                  <a:lnTo>
                    <a:pt x="1841" y="1684"/>
                  </a:lnTo>
                  <a:cubicBezTo>
                    <a:pt x="1834" y="1684"/>
                    <a:pt x="1834" y="1684"/>
                    <a:pt x="1826" y="1692"/>
                  </a:cubicBezTo>
                  <a:cubicBezTo>
                    <a:pt x="1818" y="1692"/>
                    <a:pt x="1802" y="1692"/>
                    <a:pt x="1794" y="1692"/>
                  </a:cubicBezTo>
                  <a:cubicBezTo>
                    <a:pt x="1778" y="1684"/>
                    <a:pt x="1778" y="1684"/>
                    <a:pt x="1778" y="1676"/>
                  </a:cubicBezTo>
                  <a:cubicBezTo>
                    <a:pt x="1778" y="1676"/>
                    <a:pt x="1778" y="1668"/>
                    <a:pt x="1794" y="1668"/>
                  </a:cubicBezTo>
                  <a:cubicBezTo>
                    <a:pt x="1802" y="1668"/>
                    <a:pt x="1802" y="1660"/>
                    <a:pt x="1802" y="1660"/>
                  </a:cubicBezTo>
                  <a:cubicBezTo>
                    <a:pt x="1802" y="1660"/>
                    <a:pt x="1794" y="1644"/>
                    <a:pt x="1778" y="1637"/>
                  </a:cubicBezTo>
                  <a:cubicBezTo>
                    <a:pt x="1770" y="1628"/>
                    <a:pt x="1754" y="1628"/>
                    <a:pt x="1739" y="1621"/>
                  </a:cubicBezTo>
                  <a:cubicBezTo>
                    <a:pt x="1723" y="1621"/>
                    <a:pt x="1707" y="1613"/>
                    <a:pt x="1691" y="1605"/>
                  </a:cubicBezTo>
                  <a:cubicBezTo>
                    <a:pt x="1683" y="1605"/>
                    <a:pt x="1675" y="1605"/>
                    <a:pt x="1667" y="1597"/>
                  </a:cubicBezTo>
                  <a:cubicBezTo>
                    <a:pt x="1652" y="1597"/>
                    <a:pt x="1644" y="1589"/>
                    <a:pt x="1628" y="1589"/>
                  </a:cubicBezTo>
                  <a:lnTo>
                    <a:pt x="1628" y="1589"/>
                  </a:lnTo>
                  <a:cubicBezTo>
                    <a:pt x="1620" y="1589"/>
                    <a:pt x="1636" y="1613"/>
                    <a:pt x="1660" y="1628"/>
                  </a:cubicBezTo>
                  <a:cubicBezTo>
                    <a:pt x="1667" y="1637"/>
                    <a:pt x="1675" y="1637"/>
                    <a:pt x="1683" y="1637"/>
                  </a:cubicBezTo>
                  <a:cubicBezTo>
                    <a:pt x="1691" y="1644"/>
                    <a:pt x="1699" y="1644"/>
                    <a:pt x="1707" y="1668"/>
                  </a:cubicBezTo>
                  <a:cubicBezTo>
                    <a:pt x="1715" y="1692"/>
                    <a:pt x="1715" y="1692"/>
                    <a:pt x="1707" y="1708"/>
                  </a:cubicBezTo>
                  <a:cubicBezTo>
                    <a:pt x="1707" y="1708"/>
                    <a:pt x="1699" y="1708"/>
                    <a:pt x="1699" y="1715"/>
                  </a:cubicBezTo>
                  <a:cubicBezTo>
                    <a:pt x="1699" y="1724"/>
                    <a:pt x="1691" y="1739"/>
                    <a:pt x="1691" y="1755"/>
                  </a:cubicBezTo>
                  <a:cubicBezTo>
                    <a:pt x="1691" y="1763"/>
                    <a:pt x="1691" y="1779"/>
                    <a:pt x="1683" y="1795"/>
                  </a:cubicBezTo>
                  <a:cubicBezTo>
                    <a:pt x="1683" y="1810"/>
                    <a:pt x="1675" y="1818"/>
                    <a:pt x="1660" y="1818"/>
                  </a:cubicBezTo>
                  <a:cubicBezTo>
                    <a:pt x="1652" y="1818"/>
                    <a:pt x="1644" y="1810"/>
                    <a:pt x="1628" y="1810"/>
                  </a:cubicBezTo>
                  <a:cubicBezTo>
                    <a:pt x="1628" y="1810"/>
                    <a:pt x="1620" y="1810"/>
                    <a:pt x="1612" y="1802"/>
                  </a:cubicBezTo>
                  <a:cubicBezTo>
                    <a:pt x="1612" y="1802"/>
                    <a:pt x="1604" y="1802"/>
                    <a:pt x="1604" y="1795"/>
                  </a:cubicBezTo>
                  <a:cubicBezTo>
                    <a:pt x="1596" y="1787"/>
                    <a:pt x="1604" y="1779"/>
                    <a:pt x="1604" y="1771"/>
                  </a:cubicBezTo>
                  <a:cubicBezTo>
                    <a:pt x="1604" y="1763"/>
                    <a:pt x="1604" y="1755"/>
                    <a:pt x="1612" y="1755"/>
                  </a:cubicBezTo>
                  <a:cubicBezTo>
                    <a:pt x="1612" y="1739"/>
                    <a:pt x="1604" y="1739"/>
                    <a:pt x="1604" y="1739"/>
                  </a:cubicBezTo>
                  <a:lnTo>
                    <a:pt x="1604" y="1739"/>
                  </a:lnTo>
                  <a:cubicBezTo>
                    <a:pt x="1604" y="1739"/>
                    <a:pt x="1596" y="1739"/>
                    <a:pt x="1588" y="1747"/>
                  </a:cubicBezTo>
                  <a:lnTo>
                    <a:pt x="1581" y="1747"/>
                  </a:lnTo>
                  <a:cubicBezTo>
                    <a:pt x="1573" y="1747"/>
                    <a:pt x="1565" y="1739"/>
                    <a:pt x="1557" y="1731"/>
                  </a:cubicBezTo>
                  <a:cubicBezTo>
                    <a:pt x="1557" y="1731"/>
                    <a:pt x="1541" y="1724"/>
                    <a:pt x="1517" y="1724"/>
                  </a:cubicBezTo>
                  <a:cubicBezTo>
                    <a:pt x="1494" y="1724"/>
                    <a:pt x="1478" y="1724"/>
                    <a:pt x="1470" y="1731"/>
                  </a:cubicBezTo>
                  <a:cubicBezTo>
                    <a:pt x="1462" y="1739"/>
                    <a:pt x="1462" y="1747"/>
                    <a:pt x="1462" y="1763"/>
                  </a:cubicBezTo>
                  <a:cubicBezTo>
                    <a:pt x="1470" y="1771"/>
                    <a:pt x="1470" y="1787"/>
                    <a:pt x="1462" y="1802"/>
                  </a:cubicBezTo>
                  <a:cubicBezTo>
                    <a:pt x="1462" y="1810"/>
                    <a:pt x="1438" y="1818"/>
                    <a:pt x="1414" y="1818"/>
                  </a:cubicBezTo>
                  <a:cubicBezTo>
                    <a:pt x="1391" y="1818"/>
                    <a:pt x="1359" y="1810"/>
                    <a:pt x="1335" y="1810"/>
                  </a:cubicBezTo>
                  <a:cubicBezTo>
                    <a:pt x="1312" y="1802"/>
                    <a:pt x="1304" y="1795"/>
                    <a:pt x="1304" y="1795"/>
                  </a:cubicBezTo>
                  <a:cubicBezTo>
                    <a:pt x="1296" y="1787"/>
                    <a:pt x="1296" y="1779"/>
                    <a:pt x="1280" y="1779"/>
                  </a:cubicBezTo>
                  <a:cubicBezTo>
                    <a:pt x="1272" y="1771"/>
                    <a:pt x="1256" y="1771"/>
                    <a:pt x="1248" y="1771"/>
                  </a:cubicBezTo>
                  <a:cubicBezTo>
                    <a:pt x="1241" y="1779"/>
                    <a:pt x="1225" y="1779"/>
                    <a:pt x="1217" y="1771"/>
                  </a:cubicBezTo>
                  <a:cubicBezTo>
                    <a:pt x="1185" y="1771"/>
                    <a:pt x="1185" y="1755"/>
                    <a:pt x="1177" y="1739"/>
                  </a:cubicBezTo>
                  <a:cubicBezTo>
                    <a:pt x="1177" y="1739"/>
                    <a:pt x="1170" y="1739"/>
                    <a:pt x="1170" y="1731"/>
                  </a:cubicBezTo>
                  <a:cubicBezTo>
                    <a:pt x="1170" y="1724"/>
                    <a:pt x="1170" y="1715"/>
                    <a:pt x="1170" y="1715"/>
                  </a:cubicBezTo>
                  <a:cubicBezTo>
                    <a:pt x="1177" y="1708"/>
                    <a:pt x="1193" y="1708"/>
                    <a:pt x="1209" y="1708"/>
                  </a:cubicBezTo>
                  <a:cubicBezTo>
                    <a:pt x="1217" y="1708"/>
                    <a:pt x="1225" y="1700"/>
                    <a:pt x="1225" y="1700"/>
                  </a:cubicBezTo>
                  <a:cubicBezTo>
                    <a:pt x="1225" y="1692"/>
                    <a:pt x="1225" y="1684"/>
                    <a:pt x="1217" y="1684"/>
                  </a:cubicBezTo>
                  <a:cubicBezTo>
                    <a:pt x="1201" y="1668"/>
                    <a:pt x="1193" y="1660"/>
                    <a:pt x="1177" y="1660"/>
                  </a:cubicBezTo>
                  <a:cubicBezTo>
                    <a:pt x="1161" y="1652"/>
                    <a:pt x="1114" y="1637"/>
                    <a:pt x="1090" y="1637"/>
                  </a:cubicBezTo>
                  <a:cubicBezTo>
                    <a:pt x="1067" y="1637"/>
                    <a:pt x="1059" y="1621"/>
                    <a:pt x="1051" y="1589"/>
                  </a:cubicBezTo>
                  <a:cubicBezTo>
                    <a:pt x="1043" y="1573"/>
                    <a:pt x="1043" y="1565"/>
                    <a:pt x="1019" y="1549"/>
                  </a:cubicBezTo>
                  <a:cubicBezTo>
                    <a:pt x="1011" y="1549"/>
                    <a:pt x="1011" y="1542"/>
                    <a:pt x="1003" y="1542"/>
                  </a:cubicBezTo>
                  <a:cubicBezTo>
                    <a:pt x="995" y="1534"/>
                    <a:pt x="988" y="1526"/>
                    <a:pt x="980" y="1526"/>
                  </a:cubicBezTo>
                  <a:cubicBezTo>
                    <a:pt x="980" y="1526"/>
                    <a:pt x="980" y="1534"/>
                    <a:pt x="980" y="1542"/>
                  </a:cubicBezTo>
                  <a:cubicBezTo>
                    <a:pt x="980" y="1542"/>
                    <a:pt x="972" y="1557"/>
                    <a:pt x="964" y="1557"/>
                  </a:cubicBezTo>
                  <a:cubicBezTo>
                    <a:pt x="956" y="1565"/>
                    <a:pt x="948" y="1565"/>
                    <a:pt x="948" y="1565"/>
                  </a:cubicBezTo>
                  <a:cubicBezTo>
                    <a:pt x="932" y="1565"/>
                    <a:pt x="932" y="1542"/>
                    <a:pt x="932" y="1518"/>
                  </a:cubicBezTo>
                  <a:cubicBezTo>
                    <a:pt x="932" y="1510"/>
                    <a:pt x="924" y="1510"/>
                    <a:pt x="924" y="1510"/>
                  </a:cubicBezTo>
                  <a:cubicBezTo>
                    <a:pt x="908" y="1510"/>
                    <a:pt x="893" y="1518"/>
                    <a:pt x="885" y="1526"/>
                  </a:cubicBezTo>
                  <a:cubicBezTo>
                    <a:pt x="877" y="1534"/>
                    <a:pt x="869" y="1534"/>
                    <a:pt x="869" y="1534"/>
                  </a:cubicBezTo>
                  <a:cubicBezTo>
                    <a:pt x="861" y="1534"/>
                    <a:pt x="853" y="1534"/>
                    <a:pt x="830" y="1542"/>
                  </a:cubicBezTo>
                  <a:cubicBezTo>
                    <a:pt x="830" y="1542"/>
                    <a:pt x="830" y="1549"/>
                    <a:pt x="821" y="1549"/>
                  </a:cubicBezTo>
                  <a:cubicBezTo>
                    <a:pt x="830" y="1549"/>
                    <a:pt x="845" y="1565"/>
                    <a:pt x="853" y="1597"/>
                  </a:cubicBezTo>
                  <a:cubicBezTo>
                    <a:pt x="853" y="1605"/>
                    <a:pt x="845" y="1613"/>
                    <a:pt x="845" y="1621"/>
                  </a:cubicBezTo>
                  <a:cubicBezTo>
                    <a:pt x="821" y="1644"/>
                    <a:pt x="766" y="1652"/>
                    <a:pt x="727" y="1652"/>
                  </a:cubicBezTo>
                  <a:cubicBezTo>
                    <a:pt x="671" y="1652"/>
                    <a:pt x="608" y="1644"/>
                    <a:pt x="592" y="1628"/>
                  </a:cubicBezTo>
                  <a:cubicBezTo>
                    <a:pt x="561" y="1613"/>
                    <a:pt x="379" y="1557"/>
                    <a:pt x="355" y="1557"/>
                  </a:cubicBezTo>
                  <a:cubicBezTo>
                    <a:pt x="347" y="1557"/>
                    <a:pt x="339" y="1557"/>
                    <a:pt x="339" y="1549"/>
                  </a:cubicBezTo>
                  <a:cubicBezTo>
                    <a:pt x="339" y="1542"/>
                    <a:pt x="339" y="1534"/>
                    <a:pt x="339" y="1526"/>
                  </a:cubicBezTo>
                  <a:cubicBezTo>
                    <a:pt x="331" y="1518"/>
                    <a:pt x="331" y="1510"/>
                    <a:pt x="331" y="1510"/>
                  </a:cubicBezTo>
                  <a:cubicBezTo>
                    <a:pt x="331" y="1502"/>
                    <a:pt x="339" y="1502"/>
                    <a:pt x="355" y="1494"/>
                  </a:cubicBezTo>
                  <a:cubicBezTo>
                    <a:pt x="355" y="1494"/>
                    <a:pt x="355" y="1494"/>
                    <a:pt x="363" y="1494"/>
                  </a:cubicBezTo>
                  <a:lnTo>
                    <a:pt x="371" y="1494"/>
                  </a:lnTo>
                  <a:cubicBezTo>
                    <a:pt x="371" y="1486"/>
                    <a:pt x="371" y="1478"/>
                    <a:pt x="371" y="1478"/>
                  </a:cubicBezTo>
                  <a:cubicBezTo>
                    <a:pt x="371" y="1478"/>
                    <a:pt x="363" y="1478"/>
                    <a:pt x="363" y="1471"/>
                  </a:cubicBezTo>
                  <a:cubicBezTo>
                    <a:pt x="363" y="1462"/>
                    <a:pt x="355" y="1455"/>
                    <a:pt x="347" y="1439"/>
                  </a:cubicBezTo>
                  <a:cubicBezTo>
                    <a:pt x="339" y="1431"/>
                    <a:pt x="339" y="1431"/>
                    <a:pt x="339" y="1431"/>
                  </a:cubicBezTo>
                  <a:cubicBezTo>
                    <a:pt x="339" y="1431"/>
                    <a:pt x="339" y="1439"/>
                    <a:pt x="331" y="1447"/>
                  </a:cubicBezTo>
                  <a:lnTo>
                    <a:pt x="331" y="1455"/>
                  </a:lnTo>
                  <a:cubicBezTo>
                    <a:pt x="324" y="1462"/>
                    <a:pt x="331" y="1471"/>
                    <a:pt x="331" y="1471"/>
                  </a:cubicBezTo>
                  <a:cubicBezTo>
                    <a:pt x="331" y="1478"/>
                    <a:pt x="331" y="1486"/>
                    <a:pt x="331" y="1494"/>
                  </a:cubicBezTo>
                  <a:cubicBezTo>
                    <a:pt x="331" y="1502"/>
                    <a:pt x="324" y="1510"/>
                    <a:pt x="316" y="1510"/>
                  </a:cubicBezTo>
                  <a:cubicBezTo>
                    <a:pt x="324" y="1518"/>
                    <a:pt x="331" y="1542"/>
                    <a:pt x="324" y="1557"/>
                  </a:cubicBezTo>
                  <a:cubicBezTo>
                    <a:pt x="324" y="1573"/>
                    <a:pt x="292" y="1573"/>
                    <a:pt x="253" y="1573"/>
                  </a:cubicBezTo>
                  <a:cubicBezTo>
                    <a:pt x="244" y="1573"/>
                    <a:pt x="229" y="1573"/>
                    <a:pt x="213" y="1573"/>
                  </a:cubicBezTo>
                  <a:cubicBezTo>
                    <a:pt x="181" y="1573"/>
                    <a:pt x="165" y="1581"/>
                    <a:pt x="150" y="1589"/>
                  </a:cubicBezTo>
                  <a:cubicBezTo>
                    <a:pt x="142" y="1597"/>
                    <a:pt x="134" y="1597"/>
                    <a:pt x="126" y="1597"/>
                  </a:cubicBezTo>
                  <a:cubicBezTo>
                    <a:pt x="126" y="1605"/>
                    <a:pt x="126" y="1605"/>
                    <a:pt x="126" y="1605"/>
                  </a:cubicBezTo>
                  <a:cubicBezTo>
                    <a:pt x="126" y="1597"/>
                    <a:pt x="126" y="1597"/>
                    <a:pt x="126" y="1597"/>
                  </a:cubicBezTo>
                  <a:cubicBezTo>
                    <a:pt x="126" y="1597"/>
                    <a:pt x="118" y="1589"/>
                    <a:pt x="110" y="1581"/>
                  </a:cubicBezTo>
                  <a:lnTo>
                    <a:pt x="110" y="1581"/>
                  </a:lnTo>
                  <a:cubicBezTo>
                    <a:pt x="94" y="1573"/>
                    <a:pt x="86" y="1565"/>
                    <a:pt x="94" y="1542"/>
                  </a:cubicBezTo>
                  <a:cubicBezTo>
                    <a:pt x="102" y="1526"/>
                    <a:pt x="110" y="1518"/>
                    <a:pt x="134" y="1494"/>
                  </a:cubicBezTo>
                  <a:cubicBezTo>
                    <a:pt x="142" y="1486"/>
                    <a:pt x="150" y="1471"/>
                    <a:pt x="150" y="1462"/>
                  </a:cubicBezTo>
                  <a:cubicBezTo>
                    <a:pt x="150" y="1455"/>
                    <a:pt x="150" y="1439"/>
                    <a:pt x="158" y="1431"/>
                  </a:cubicBezTo>
                  <a:cubicBezTo>
                    <a:pt x="165" y="1431"/>
                    <a:pt x="165" y="1423"/>
                    <a:pt x="173" y="1423"/>
                  </a:cubicBezTo>
                  <a:cubicBezTo>
                    <a:pt x="181" y="1423"/>
                    <a:pt x="181" y="1415"/>
                    <a:pt x="181" y="1407"/>
                  </a:cubicBezTo>
                  <a:lnTo>
                    <a:pt x="181" y="1399"/>
                  </a:lnTo>
                  <a:cubicBezTo>
                    <a:pt x="181" y="1384"/>
                    <a:pt x="181" y="1368"/>
                    <a:pt x="173" y="1352"/>
                  </a:cubicBezTo>
                  <a:cubicBezTo>
                    <a:pt x="173" y="1344"/>
                    <a:pt x="165" y="1344"/>
                    <a:pt x="165" y="1336"/>
                  </a:cubicBezTo>
                  <a:cubicBezTo>
                    <a:pt x="158" y="1320"/>
                    <a:pt x="150" y="1312"/>
                    <a:pt x="150" y="1297"/>
                  </a:cubicBezTo>
                  <a:lnTo>
                    <a:pt x="150" y="1289"/>
                  </a:lnTo>
                  <a:cubicBezTo>
                    <a:pt x="158" y="1273"/>
                    <a:pt x="165" y="1249"/>
                    <a:pt x="173" y="1249"/>
                  </a:cubicBezTo>
                  <a:cubicBezTo>
                    <a:pt x="181" y="1249"/>
                    <a:pt x="181" y="1249"/>
                    <a:pt x="181" y="1249"/>
                  </a:cubicBezTo>
                  <a:cubicBezTo>
                    <a:pt x="181" y="1241"/>
                    <a:pt x="181" y="1233"/>
                    <a:pt x="173" y="1218"/>
                  </a:cubicBezTo>
                  <a:cubicBezTo>
                    <a:pt x="173" y="1210"/>
                    <a:pt x="165" y="1210"/>
                    <a:pt x="158" y="1210"/>
                  </a:cubicBezTo>
                  <a:lnTo>
                    <a:pt x="150" y="1202"/>
                  </a:lnTo>
                  <a:cubicBezTo>
                    <a:pt x="150" y="1194"/>
                    <a:pt x="150" y="1186"/>
                    <a:pt x="158" y="1178"/>
                  </a:cubicBezTo>
                  <a:cubicBezTo>
                    <a:pt x="165" y="1170"/>
                    <a:pt x="173" y="1162"/>
                    <a:pt x="181" y="1162"/>
                  </a:cubicBezTo>
                  <a:cubicBezTo>
                    <a:pt x="189" y="1154"/>
                    <a:pt x="197" y="1146"/>
                    <a:pt x="205" y="1123"/>
                  </a:cubicBezTo>
                  <a:cubicBezTo>
                    <a:pt x="229" y="1083"/>
                    <a:pt x="229" y="1051"/>
                    <a:pt x="229" y="1036"/>
                  </a:cubicBezTo>
                  <a:cubicBezTo>
                    <a:pt x="229" y="1036"/>
                    <a:pt x="229" y="1036"/>
                    <a:pt x="221" y="1028"/>
                  </a:cubicBezTo>
                  <a:cubicBezTo>
                    <a:pt x="221" y="1012"/>
                    <a:pt x="221" y="996"/>
                    <a:pt x="229" y="972"/>
                  </a:cubicBezTo>
                  <a:cubicBezTo>
                    <a:pt x="229" y="949"/>
                    <a:pt x="229" y="909"/>
                    <a:pt x="213" y="885"/>
                  </a:cubicBezTo>
                  <a:cubicBezTo>
                    <a:pt x="205" y="870"/>
                    <a:pt x="197" y="870"/>
                    <a:pt x="189" y="862"/>
                  </a:cubicBezTo>
                  <a:cubicBezTo>
                    <a:pt x="181" y="862"/>
                    <a:pt x="165" y="854"/>
                    <a:pt x="165" y="830"/>
                  </a:cubicBezTo>
                  <a:cubicBezTo>
                    <a:pt x="173" y="783"/>
                    <a:pt x="150" y="759"/>
                    <a:pt x="134" y="751"/>
                  </a:cubicBezTo>
                  <a:cubicBezTo>
                    <a:pt x="134" y="743"/>
                    <a:pt x="126" y="743"/>
                    <a:pt x="126" y="743"/>
                  </a:cubicBezTo>
                  <a:cubicBezTo>
                    <a:pt x="110" y="735"/>
                    <a:pt x="102" y="727"/>
                    <a:pt x="110" y="704"/>
                  </a:cubicBezTo>
                  <a:cubicBezTo>
                    <a:pt x="110" y="696"/>
                    <a:pt x="110" y="696"/>
                    <a:pt x="110" y="688"/>
                  </a:cubicBezTo>
                  <a:cubicBezTo>
                    <a:pt x="118" y="672"/>
                    <a:pt x="118" y="664"/>
                    <a:pt x="110" y="640"/>
                  </a:cubicBezTo>
                  <a:cubicBezTo>
                    <a:pt x="102" y="625"/>
                    <a:pt x="86" y="609"/>
                    <a:pt x="78" y="593"/>
                  </a:cubicBezTo>
                  <a:cubicBezTo>
                    <a:pt x="71" y="585"/>
                    <a:pt x="63" y="577"/>
                    <a:pt x="55" y="569"/>
                  </a:cubicBezTo>
                  <a:cubicBezTo>
                    <a:pt x="39" y="545"/>
                    <a:pt x="7" y="530"/>
                    <a:pt x="7" y="530"/>
                  </a:cubicBezTo>
                  <a:lnTo>
                    <a:pt x="7" y="530"/>
                  </a:lnTo>
                  <a:lnTo>
                    <a:pt x="7" y="530"/>
                  </a:lnTo>
                  <a:cubicBezTo>
                    <a:pt x="0" y="32"/>
                    <a:pt x="0" y="32"/>
                    <a:pt x="0" y="32"/>
                  </a:cubicBezTo>
                  <a:lnTo>
                    <a:pt x="0" y="32"/>
                  </a:lnTo>
                  <a:cubicBezTo>
                    <a:pt x="1138" y="0"/>
                    <a:pt x="1138" y="0"/>
                    <a:pt x="1138" y="0"/>
                  </a:cubicBezTo>
                  <a:lnTo>
                    <a:pt x="1138" y="0"/>
                  </a:lnTo>
                  <a:cubicBezTo>
                    <a:pt x="1146" y="24"/>
                    <a:pt x="1154" y="32"/>
                    <a:pt x="1161" y="40"/>
                  </a:cubicBezTo>
                  <a:cubicBezTo>
                    <a:pt x="1161" y="48"/>
                    <a:pt x="1170" y="48"/>
                    <a:pt x="1170" y="55"/>
                  </a:cubicBezTo>
                  <a:cubicBezTo>
                    <a:pt x="1170" y="63"/>
                    <a:pt x="1161" y="79"/>
                    <a:pt x="1154" y="95"/>
                  </a:cubicBezTo>
                  <a:cubicBezTo>
                    <a:pt x="1146" y="103"/>
                    <a:pt x="1146" y="119"/>
                    <a:pt x="1146" y="127"/>
                  </a:cubicBezTo>
                  <a:cubicBezTo>
                    <a:pt x="1154" y="134"/>
                    <a:pt x="1154" y="142"/>
                    <a:pt x="1154" y="158"/>
                  </a:cubicBezTo>
                  <a:cubicBezTo>
                    <a:pt x="1154" y="190"/>
                    <a:pt x="1161" y="206"/>
                    <a:pt x="1185" y="206"/>
                  </a:cubicBezTo>
                  <a:lnTo>
                    <a:pt x="1185" y="206"/>
                  </a:lnTo>
                  <a:lnTo>
                    <a:pt x="1185" y="206"/>
                  </a:lnTo>
                  <a:cubicBezTo>
                    <a:pt x="1185" y="206"/>
                    <a:pt x="1201" y="221"/>
                    <a:pt x="1193" y="245"/>
                  </a:cubicBezTo>
                  <a:cubicBezTo>
                    <a:pt x="1193" y="253"/>
                    <a:pt x="1193" y="261"/>
                    <a:pt x="1193" y="261"/>
                  </a:cubicBezTo>
                  <a:cubicBezTo>
                    <a:pt x="1185" y="269"/>
                    <a:pt x="1185" y="269"/>
                    <a:pt x="1185" y="269"/>
                  </a:cubicBezTo>
                  <a:cubicBezTo>
                    <a:pt x="1185" y="277"/>
                    <a:pt x="1201" y="285"/>
                    <a:pt x="1209" y="285"/>
                  </a:cubicBezTo>
                  <a:cubicBezTo>
                    <a:pt x="1217" y="292"/>
                    <a:pt x="1248" y="308"/>
                    <a:pt x="1248" y="324"/>
                  </a:cubicBezTo>
                  <a:cubicBezTo>
                    <a:pt x="1248" y="324"/>
                    <a:pt x="1248" y="332"/>
                    <a:pt x="1241" y="332"/>
                  </a:cubicBezTo>
                  <a:cubicBezTo>
                    <a:pt x="1233" y="332"/>
                    <a:pt x="1225" y="332"/>
                    <a:pt x="1217" y="340"/>
                  </a:cubicBezTo>
                  <a:cubicBezTo>
                    <a:pt x="1193" y="340"/>
                    <a:pt x="1146" y="356"/>
                    <a:pt x="1138" y="364"/>
                  </a:cubicBezTo>
                  <a:cubicBezTo>
                    <a:pt x="1138" y="364"/>
                    <a:pt x="1146" y="372"/>
                    <a:pt x="1154" y="372"/>
                  </a:cubicBezTo>
                  <a:cubicBezTo>
                    <a:pt x="1161" y="380"/>
                    <a:pt x="1177" y="387"/>
                    <a:pt x="1185" y="387"/>
                  </a:cubicBezTo>
                  <a:cubicBezTo>
                    <a:pt x="1201" y="395"/>
                    <a:pt x="1209" y="395"/>
                    <a:pt x="1209" y="419"/>
                  </a:cubicBezTo>
                  <a:cubicBezTo>
                    <a:pt x="1201" y="443"/>
                    <a:pt x="1170" y="506"/>
                    <a:pt x="1154" y="514"/>
                  </a:cubicBezTo>
                  <a:cubicBezTo>
                    <a:pt x="1146" y="522"/>
                    <a:pt x="1146" y="522"/>
                    <a:pt x="1138" y="522"/>
                  </a:cubicBezTo>
                  <a:cubicBezTo>
                    <a:pt x="1130" y="522"/>
                    <a:pt x="1122" y="530"/>
                    <a:pt x="1122" y="545"/>
                  </a:cubicBezTo>
                  <a:cubicBezTo>
                    <a:pt x="1130" y="585"/>
                    <a:pt x="1122" y="593"/>
                    <a:pt x="1114" y="593"/>
                  </a:cubicBezTo>
                  <a:lnTo>
                    <a:pt x="1106" y="593"/>
                  </a:lnTo>
                  <a:cubicBezTo>
                    <a:pt x="1098" y="593"/>
                    <a:pt x="1090" y="593"/>
                    <a:pt x="1083" y="601"/>
                  </a:cubicBezTo>
                  <a:cubicBezTo>
                    <a:pt x="1083" y="601"/>
                    <a:pt x="1083" y="601"/>
                    <a:pt x="1083" y="609"/>
                  </a:cubicBezTo>
                  <a:cubicBezTo>
                    <a:pt x="1083" y="617"/>
                    <a:pt x="1090" y="625"/>
                    <a:pt x="1090" y="625"/>
                  </a:cubicBezTo>
                  <a:cubicBezTo>
                    <a:pt x="1090" y="640"/>
                    <a:pt x="1098" y="648"/>
                    <a:pt x="1083" y="656"/>
                  </a:cubicBezTo>
                  <a:lnTo>
                    <a:pt x="1075" y="656"/>
                  </a:lnTo>
                  <a:cubicBezTo>
                    <a:pt x="1059" y="656"/>
                    <a:pt x="1043" y="664"/>
                    <a:pt x="1043" y="672"/>
                  </a:cubicBezTo>
                  <a:cubicBezTo>
                    <a:pt x="1043" y="680"/>
                    <a:pt x="1043" y="688"/>
                    <a:pt x="1043" y="696"/>
                  </a:cubicBezTo>
                  <a:cubicBezTo>
                    <a:pt x="1043" y="720"/>
                    <a:pt x="1051" y="735"/>
                    <a:pt x="1035" y="743"/>
                  </a:cubicBezTo>
                  <a:cubicBezTo>
                    <a:pt x="1035" y="743"/>
                    <a:pt x="1027" y="743"/>
                    <a:pt x="1027" y="751"/>
                  </a:cubicBezTo>
                  <a:cubicBezTo>
                    <a:pt x="1019" y="751"/>
                    <a:pt x="1019" y="759"/>
                    <a:pt x="1027" y="767"/>
                  </a:cubicBezTo>
                  <a:cubicBezTo>
                    <a:pt x="1035" y="783"/>
                    <a:pt x="1035" y="814"/>
                    <a:pt x="1027" y="830"/>
                  </a:cubicBezTo>
                  <a:cubicBezTo>
                    <a:pt x="1027" y="838"/>
                    <a:pt x="1019" y="838"/>
                    <a:pt x="1019" y="846"/>
                  </a:cubicBezTo>
                  <a:cubicBezTo>
                    <a:pt x="1011" y="846"/>
                    <a:pt x="995" y="854"/>
                    <a:pt x="995" y="862"/>
                  </a:cubicBezTo>
                  <a:cubicBezTo>
                    <a:pt x="988" y="870"/>
                    <a:pt x="995" y="870"/>
                    <a:pt x="995" y="878"/>
                  </a:cubicBezTo>
                  <a:cubicBezTo>
                    <a:pt x="1011" y="901"/>
                    <a:pt x="1027" y="925"/>
                    <a:pt x="1011" y="933"/>
                  </a:cubicBezTo>
                  <a:lnTo>
                    <a:pt x="1011" y="933"/>
                  </a:lnTo>
                  <a:cubicBezTo>
                    <a:pt x="1011" y="941"/>
                    <a:pt x="1003" y="941"/>
                    <a:pt x="1003" y="949"/>
                  </a:cubicBezTo>
                  <a:cubicBezTo>
                    <a:pt x="1003" y="949"/>
                    <a:pt x="1011" y="949"/>
                    <a:pt x="1019" y="949"/>
                  </a:cubicBezTo>
                  <a:cubicBezTo>
                    <a:pt x="1019" y="949"/>
                    <a:pt x="1019" y="949"/>
                    <a:pt x="1027" y="949"/>
                  </a:cubicBezTo>
                  <a:cubicBezTo>
                    <a:pt x="1098" y="949"/>
                    <a:pt x="1747" y="909"/>
                    <a:pt x="1747" y="909"/>
                  </a:cubicBezTo>
                  <a:cubicBezTo>
                    <a:pt x="1754" y="909"/>
                    <a:pt x="1754" y="909"/>
                    <a:pt x="1754" y="909"/>
                  </a:cubicBezTo>
                  <a:lnTo>
                    <a:pt x="1754" y="909"/>
                  </a:lnTo>
                  <a:cubicBezTo>
                    <a:pt x="1754" y="909"/>
                    <a:pt x="1778" y="917"/>
                    <a:pt x="1778" y="933"/>
                  </a:cubicBezTo>
                  <a:lnTo>
                    <a:pt x="1778" y="941"/>
                  </a:lnTo>
                  <a:cubicBezTo>
                    <a:pt x="1770" y="949"/>
                    <a:pt x="1770" y="949"/>
                    <a:pt x="1770" y="949"/>
                  </a:cubicBezTo>
                  <a:cubicBezTo>
                    <a:pt x="1754" y="965"/>
                    <a:pt x="1699" y="1012"/>
                    <a:pt x="1739" y="1067"/>
                  </a:cubicBezTo>
                  <a:cubicBezTo>
                    <a:pt x="1762" y="1091"/>
                    <a:pt x="1770" y="1107"/>
                    <a:pt x="1786" y="1115"/>
                  </a:cubicBezTo>
                  <a:cubicBezTo>
                    <a:pt x="1802" y="1123"/>
                    <a:pt x="1810" y="1138"/>
                    <a:pt x="1818" y="1154"/>
                  </a:cubicBezTo>
                  <a:cubicBezTo>
                    <a:pt x="1826" y="1186"/>
                    <a:pt x="1865" y="1241"/>
                    <a:pt x="1881" y="1265"/>
                  </a:cubicBezTo>
                  <a:cubicBezTo>
                    <a:pt x="1889" y="1281"/>
                    <a:pt x="1897" y="1289"/>
                    <a:pt x="1897" y="1289"/>
                  </a:cubicBezTo>
                  <a:lnTo>
                    <a:pt x="1897" y="1289"/>
                  </a:lnTo>
                  <a:lnTo>
                    <a:pt x="1897" y="1289"/>
                  </a:lnTo>
                  <a:cubicBezTo>
                    <a:pt x="1889" y="1297"/>
                    <a:pt x="1881" y="1297"/>
                    <a:pt x="1881" y="1297"/>
                  </a:cubicBezTo>
                  <a:cubicBezTo>
                    <a:pt x="1873" y="1297"/>
                    <a:pt x="1873" y="1297"/>
                    <a:pt x="1865" y="1297"/>
                  </a:cubicBezTo>
                  <a:cubicBezTo>
                    <a:pt x="1857" y="1297"/>
                    <a:pt x="1849" y="1297"/>
                    <a:pt x="1841" y="1297"/>
                  </a:cubicBezTo>
                  <a:cubicBezTo>
                    <a:pt x="1826" y="1297"/>
                    <a:pt x="1818" y="1297"/>
                    <a:pt x="1802" y="1289"/>
                  </a:cubicBezTo>
                  <a:cubicBezTo>
                    <a:pt x="1786" y="1289"/>
                    <a:pt x="1786" y="1289"/>
                    <a:pt x="1786" y="1289"/>
                  </a:cubicBezTo>
                  <a:cubicBezTo>
                    <a:pt x="1770" y="1289"/>
                    <a:pt x="1762" y="1281"/>
                    <a:pt x="1754" y="1273"/>
                  </a:cubicBezTo>
                  <a:cubicBezTo>
                    <a:pt x="1747" y="1273"/>
                    <a:pt x="1731" y="1265"/>
                    <a:pt x="1707" y="1257"/>
                  </a:cubicBezTo>
                  <a:cubicBezTo>
                    <a:pt x="1675" y="1241"/>
                    <a:pt x="1675" y="1241"/>
                    <a:pt x="1667" y="1233"/>
                  </a:cubicBezTo>
                  <a:cubicBezTo>
                    <a:pt x="1660" y="1233"/>
                    <a:pt x="1652" y="1225"/>
                    <a:pt x="1628" y="1218"/>
                  </a:cubicBezTo>
                  <a:cubicBezTo>
                    <a:pt x="1612" y="1210"/>
                    <a:pt x="1604" y="1202"/>
                    <a:pt x="1596" y="1202"/>
                  </a:cubicBezTo>
                  <a:lnTo>
                    <a:pt x="1596" y="1202"/>
                  </a:lnTo>
                  <a:cubicBezTo>
                    <a:pt x="1596" y="1210"/>
                    <a:pt x="1596" y="1218"/>
                    <a:pt x="1588" y="1225"/>
                  </a:cubicBezTo>
                  <a:lnTo>
                    <a:pt x="1588" y="1225"/>
                  </a:lnTo>
                  <a:cubicBezTo>
                    <a:pt x="1573" y="1249"/>
                    <a:pt x="1533" y="1289"/>
                    <a:pt x="1541" y="1328"/>
                  </a:cubicBezTo>
                  <a:cubicBezTo>
                    <a:pt x="1541" y="1352"/>
                    <a:pt x="1549" y="1352"/>
                    <a:pt x="1557" y="1352"/>
                  </a:cubicBezTo>
                  <a:cubicBezTo>
                    <a:pt x="1557" y="1352"/>
                    <a:pt x="1565" y="1352"/>
                    <a:pt x="1573" y="1344"/>
                  </a:cubicBezTo>
                  <a:cubicBezTo>
                    <a:pt x="1581" y="1344"/>
                    <a:pt x="1588" y="1344"/>
                    <a:pt x="1596" y="1344"/>
                  </a:cubicBezTo>
                  <a:lnTo>
                    <a:pt x="1596" y="1344"/>
                  </a:lnTo>
                  <a:cubicBezTo>
                    <a:pt x="1604" y="1344"/>
                    <a:pt x="1612" y="1344"/>
                    <a:pt x="1612" y="1344"/>
                  </a:cubicBezTo>
                  <a:cubicBezTo>
                    <a:pt x="1620" y="1344"/>
                    <a:pt x="1620" y="1344"/>
                    <a:pt x="1628" y="1344"/>
                  </a:cubicBezTo>
                  <a:cubicBezTo>
                    <a:pt x="1628" y="1344"/>
                    <a:pt x="1636" y="1344"/>
                    <a:pt x="1644" y="1344"/>
                  </a:cubicBezTo>
                  <a:cubicBezTo>
                    <a:pt x="1660" y="1344"/>
                    <a:pt x="1667" y="1352"/>
                    <a:pt x="1675" y="1368"/>
                  </a:cubicBezTo>
                  <a:cubicBezTo>
                    <a:pt x="1683" y="1375"/>
                    <a:pt x="1691" y="1391"/>
                    <a:pt x="1715" y="1399"/>
                  </a:cubicBezTo>
                  <a:cubicBezTo>
                    <a:pt x="1723" y="1407"/>
                    <a:pt x="1723" y="1399"/>
                    <a:pt x="1723" y="1399"/>
                  </a:cubicBezTo>
                  <a:cubicBezTo>
                    <a:pt x="1723" y="1399"/>
                    <a:pt x="1715" y="1384"/>
                    <a:pt x="1699" y="1368"/>
                  </a:cubicBezTo>
                  <a:cubicBezTo>
                    <a:pt x="1691" y="1360"/>
                    <a:pt x="1691" y="1352"/>
                    <a:pt x="1691" y="1344"/>
                  </a:cubicBezTo>
                  <a:cubicBezTo>
                    <a:pt x="1691" y="1328"/>
                    <a:pt x="1723" y="1304"/>
                    <a:pt x="1723" y="1297"/>
                  </a:cubicBezTo>
                  <a:cubicBezTo>
                    <a:pt x="1731" y="1297"/>
                    <a:pt x="1739" y="1297"/>
                    <a:pt x="1747" y="1297"/>
                  </a:cubicBezTo>
                  <a:cubicBezTo>
                    <a:pt x="1762" y="1297"/>
                    <a:pt x="1778" y="1297"/>
                    <a:pt x="1786" y="1297"/>
                  </a:cubicBezTo>
                  <a:cubicBezTo>
                    <a:pt x="1794" y="1304"/>
                    <a:pt x="1802" y="1304"/>
                    <a:pt x="1802" y="1304"/>
                  </a:cubicBezTo>
                  <a:cubicBezTo>
                    <a:pt x="1810" y="1304"/>
                    <a:pt x="1826" y="1312"/>
                    <a:pt x="1826" y="1320"/>
                  </a:cubicBezTo>
                  <a:cubicBezTo>
                    <a:pt x="1834" y="1328"/>
                    <a:pt x="1834" y="1328"/>
                    <a:pt x="1826" y="1336"/>
                  </a:cubicBezTo>
                  <a:cubicBezTo>
                    <a:pt x="1826" y="1344"/>
                    <a:pt x="1818" y="1344"/>
                    <a:pt x="1810" y="1352"/>
                  </a:cubicBezTo>
                  <a:cubicBezTo>
                    <a:pt x="1802" y="1360"/>
                    <a:pt x="1794" y="1360"/>
                    <a:pt x="1786" y="1375"/>
                  </a:cubicBezTo>
                  <a:lnTo>
                    <a:pt x="1786" y="1375"/>
                  </a:lnTo>
                  <a:lnTo>
                    <a:pt x="1794" y="1375"/>
                  </a:lnTo>
                  <a:cubicBezTo>
                    <a:pt x="1802" y="1384"/>
                    <a:pt x="1818" y="1384"/>
                    <a:pt x="1818" y="1399"/>
                  </a:cubicBezTo>
                  <a:cubicBezTo>
                    <a:pt x="1818" y="1415"/>
                    <a:pt x="1818" y="1415"/>
                    <a:pt x="1826" y="1415"/>
                  </a:cubicBezTo>
                  <a:cubicBezTo>
                    <a:pt x="1826" y="1415"/>
                    <a:pt x="1826" y="1415"/>
                    <a:pt x="1834" y="1415"/>
                  </a:cubicBezTo>
                  <a:cubicBezTo>
                    <a:pt x="1834" y="1415"/>
                    <a:pt x="1841" y="1415"/>
                    <a:pt x="1849" y="1415"/>
                  </a:cubicBezTo>
                  <a:lnTo>
                    <a:pt x="1849" y="1415"/>
                  </a:lnTo>
                  <a:lnTo>
                    <a:pt x="1857" y="1415"/>
                  </a:lnTo>
                  <a:cubicBezTo>
                    <a:pt x="1857" y="1415"/>
                    <a:pt x="1857" y="1407"/>
                    <a:pt x="1857" y="1399"/>
                  </a:cubicBezTo>
                  <a:lnTo>
                    <a:pt x="1857" y="1399"/>
                  </a:lnTo>
                  <a:cubicBezTo>
                    <a:pt x="1857" y="1391"/>
                    <a:pt x="1873" y="1352"/>
                    <a:pt x="1873" y="1344"/>
                  </a:cubicBezTo>
                  <a:cubicBezTo>
                    <a:pt x="1873" y="1344"/>
                    <a:pt x="1889" y="1320"/>
                    <a:pt x="1905" y="1320"/>
                  </a:cubicBezTo>
                  <a:cubicBezTo>
                    <a:pt x="1913" y="1320"/>
                    <a:pt x="1913" y="1320"/>
                    <a:pt x="1913" y="1320"/>
                  </a:cubicBezTo>
                  <a:cubicBezTo>
                    <a:pt x="1936" y="1328"/>
                    <a:pt x="1928" y="1344"/>
                    <a:pt x="1928" y="1368"/>
                  </a:cubicBezTo>
                  <a:cubicBezTo>
                    <a:pt x="1928" y="1368"/>
                    <a:pt x="1928" y="1375"/>
                    <a:pt x="1928" y="1384"/>
                  </a:cubicBezTo>
                  <a:cubicBezTo>
                    <a:pt x="1928" y="1391"/>
                    <a:pt x="1936" y="1391"/>
                    <a:pt x="1944" y="1391"/>
                  </a:cubicBezTo>
                  <a:cubicBezTo>
                    <a:pt x="1944" y="1399"/>
                    <a:pt x="1960" y="1399"/>
                    <a:pt x="1960" y="1415"/>
                  </a:cubicBezTo>
                  <a:cubicBezTo>
                    <a:pt x="1968" y="1447"/>
                    <a:pt x="1968" y="1455"/>
                    <a:pt x="1960" y="1471"/>
                  </a:cubicBezTo>
                  <a:cubicBezTo>
                    <a:pt x="1960" y="1478"/>
                    <a:pt x="1952" y="1478"/>
                    <a:pt x="1952" y="1478"/>
                  </a:cubicBezTo>
                  <a:cubicBezTo>
                    <a:pt x="1944" y="1478"/>
                    <a:pt x="1936" y="1478"/>
                    <a:pt x="1928" y="1478"/>
                  </a:cubicBezTo>
                  <a:cubicBezTo>
                    <a:pt x="1928" y="1471"/>
                    <a:pt x="1920" y="1471"/>
                    <a:pt x="1913" y="1471"/>
                  </a:cubicBezTo>
                  <a:lnTo>
                    <a:pt x="1913" y="1471"/>
                  </a:lnTo>
                  <a:cubicBezTo>
                    <a:pt x="1889" y="1471"/>
                    <a:pt x="1873" y="1486"/>
                    <a:pt x="1865" y="1502"/>
                  </a:cubicBezTo>
                  <a:lnTo>
                    <a:pt x="1865" y="1502"/>
                  </a:lnTo>
                  <a:cubicBezTo>
                    <a:pt x="1865" y="1510"/>
                    <a:pt x="1881" y="1510"/>
                    <a:pt x="1889" y="1510"/>
                  </a:cubicBezTo>
                  <a:cubicBezTo>
                    <a:pt x="1897" y="1510"/>
                    <a:pt x="1913" y="1518"/>
                    <a:pt x="1920" y="1518"/>
                  </a:cubicBezTo>
                  <a:lnTo>
                    <a:pt x="1928" y="1526"/>
                  </a:lnTo>
                  <a:cubicBezTo>
                    <a:pt x="1920" y="1534"/>
                    <a:pt x="1905" y="1534"/>
                    <a:pt x="1897" y="1534"/>
                  </a:cubicBezTo>
                  <a:cubicBezTo>
                    <a:pt x="1897" y="1534"/>
                    <a:pt x="1889" y="1534"/>
                    <a:pt x="1881" y="1534"/>
                  </a:cubicBezTo>
                  <a:lnTo>
                    <a:pt x="1881" y="1534"/>
                  </a:lnTo>
                  <a:cubicBezTo>
                    <a:pt x="1857" y="1534"/>
                    <a:pt x="1841" y="1549"/>
                    <a:pt x="1834" y="1557"/>
                  </a:cubicBezTo>
                  <a:cubicBezTo>
                    <a:pt x="1834" y="1565"/>
                    <a:pt x="1841" y="1565"/>
                    <a:pt x="1849" y="1573"/>
                  </a:cubicBezTo>
                  <a:cubicBezTo>
                    <a:pt x="1865" y="1581"/>
                    <a:pt x="1873" y="1589"/>
                    <a:pt x="1889" y="1605"/>
                  </a:cubicBezTo>
                  <a:cubicBezTo>
                    <a:pt x="1905" y="1621"/>
                    <a:pt x="1920" y="1621"/>
                    <a:pt x="1936" y="1628"/>
                  </a:cubicBezTo>
                  <a:cubicBezTo>
                    <a:pt x="1944" y="1628"/>
                    <a:pt x="1952" y="1628"/>
                    <a:pt x="1968" y="1637"/>
                  </a:cubicBezTo>
                  <a:cubicBezTo>
                    <a:pt x="1992" y="1652"/>
                    <a:pt x="2007" y="1652"/>
                    <a:pt x="2023" y="1652"/>
                  </a:cubicBezTo>
                  <a:cubicBezTo>
                    <a:pt x="2031" y="1652"/>
                    <a:pt x="2039" y="1652"/>
                    <a:pt x="2047" y="1652"/>
                  </a:cubicBezTo>
                  <a:cubicBezTo>
                    <a:pt x="2071" y="1660"/>
                    <a:pt x="2078" y="1668"/>
                    <a:pt x="2087" y="1676"/>
                  </a:cubicBezTo>
                  <a:cubicBezTo>
                    <a:pt x="2087" y="1676"/>
                    <a:pt x="2094" y="1684"/>
                    <a:pt x="2102" y="1692"/>
                  </a:cubicBezTo>
                  <a:cubicBezTo>
                    <a:pt x="2118" y="1692"/>
                    <a:pt x="2126" y="1708"/>
                    <a:pt x="2126" y="1715"/>
                  </a:cubicBezTo>
                  <a:cubicBezTo>
                    <a:pt x="2134" y="1724"/>
                    <a:pt x="2126" y="1739"/>
                    <a:pt x="2118" y="1747"/>
                  </a:cubicBezTo>
                  <a:cubicBezTo>
                    <a:pt x="2110" y="1763"/>
                    <a:pt x="2110" y="1763"/>
                    <a:pt x="2102" y="1763"/>
                  </a:cubicBezTo>
                  <a:cubicBezTo>
                    <a:pt x="2102" y="1763"/>
                    <a:pt x="2102" y="1771"/>
                    <a:pt x="2094" y="1779"/>
                  </a:cubicBezTo>
                  <a:cubicBezTo>
                    <a:pt x="2094" y="1787"/>
                    <a:pt x="2094" y="1795"/>
                    <a:pt x="2087" y="1802"/>
                  </a:cubicBezTo>
                  <a:cubicBezTo>
                    <a:pt x="2087" y="1810"/>
                    <a:pt x="2087" y="1818"/>
                    <a:pt x="2078" y="1826"/>
                  </a:cubicBezTo>
                  <a:cubicBezTo>
                    <a:pt x="2071" y="1826"/>
                    <a:pt x="2071" y="1826"/>
                    <a:pt x="2071" y="1826"/>
                  </a:cubicBezTo>
                  <a:cubicBezTo>
                    <a:pt x="2063" y="1826"/>
                    <a:pt x="2055" y="1818"/>
                    <a:pt x="2047" y="1802"/>
                  </a:cubicBezTo>
                  <a:cubicBezTo>
                    <a:pt x="2039" y="1795"/>
                    <a:pt x="2039" y="1795"/>
                    <a:pt x="2039" y="1787"/>
                  </a:cubicBezTo>
                  <a:cubicBezTo>
                    <a:pt x="2039" y="1787"/>
                    <a:pt x="2039" y="1795"/>
                    <a:pt x="2031" y="1795"/>
                  </a:cubicBezTo>
                  <a:cubicBezTo>
                    <a:pt x="2031" y="1802"/>
                    <a:pt x="2023" y="1810"/>
                    <a:pt x="2023" y="1818"/>
                  </a:cubicBezTo>
                  <a:cubicBezTo>
                    <a:pt x="2015" y="1834"/>
                    <a:pt x="2007" y="1850"/>
                    <a:pt x="1992" y="1866"/>
                  </a:cubicBezTo>
                  <a:cubicBezTo>
                    <a:pt x="1984" y="1881"/>
                    <a:pt x="1984" y="1881"/>
                    <a:pt x="1976" y="1881"/>
                  </a:cubicBezTo>
                  <a:close/>
                  <a:moveTo>
                    <a:pt x="1936" y="1708"/>
                  </a:moveTo>
                  <a:lnTo>
                    <a:pt x="1936" y="1708"/>
                  </a:lnTo>
                  <a:cubicBezTo>
                    <a:pt x="1944" y="1708"/>
                    <a:pt x="1944" y="1708"/>
                    <a:pt x="1944" y="1708"/>
                  </a:cubicBezTo>
                  <a:cubicBezTo>
                    <a:pt x="1944" y="1715"/>
                    <a:pt x="1944" y="1715"/>
                    <a:pt x="1944" y="1724"/>
                  </a:cubicBezTo>
                  <a:cubicBezTo>
                    <a:pt x="1944" y="1731"/>
                    <a:pt x="1944" y="1739"/>
                    <a:pt x="1952" y="1755"/>
                  </a:cubicBezTo>
                  <a:cubicBezTo>
                    <a:pt x="1960" y="1763"/>
                    <a:pt x="1968" y="1763"/>
                    <a:pt x="1976" y="1763"/>
                  </a:cubicBezTo>
                  <a:cubicBezTo>
                    <a:pt x="1976" y="1763"/>
                    <a:pt x="1984" y="1763"/>
                    <a:pt x="1992" y="1771"/>
                  </a:cubicBezTo>
                  <a:lnTo>
                    <a:pt x="1992" y="1779"/>
                  </a:lnTo>
                  <a:cubicBezTo>
                    <a:pt x="2000" y="1787"/>
                    <a:pt x="2007" y="1795"/>
                    <a:pt x="1992" y="1810"/>
                  </a:cubicBezTo>
                  <a:cubicBezTo>
                    <a:pt x="1992" y="1818"/>
                    <a:pt x="1992" y="1818"/>
                    <a:pt x="1984" y="1818"/>
                  </a:cubicBezTo>
                  <a:cubicBezTo>
                    <a:pt x="1976" y="1834"/>
                    <a:pt x="1968" y="1834"/>
                    <a:pt x="1976" y="1850"/>
                  </a:cubicBezTo>
                  <a:cubicBezTo>
                    <a:pt x="1976" y="1850"/>
                    <a:pt x="1976" y="1858"/>
                    <a:pt x="1976" y="1866"/>
                  </a:cubicBezTo>
                  <a:lnTo>
                    <a:pt x="1976" y="1874"/>
                  </a:lnTo>
                  <a:lnTo>
                    <a:pt x="1984" y="1866"/>
                  </a:lnTo>
                  <a:cubicBezTo>
                    <a:pt x="2000" y="1850"/>
                    <a:pt x="2007" y="1834"/>
                    <a:pt x="2015" y="1818"/>
                  </a:cubicBezTo>
                  <a:cubicBezTo>
                    <a:pt x="2015" y="1810"/>
                    <a:pt x="2023" y="1802"/>
                    <a:pt x="2023" y="1795"/>
                  </a:cubicBezTo>
                  <a:cubicBezTo>
                    <a:pt x="2031" y="1787"/>
                    <a:pt x="2039" y="1779"/>
                    <a:pt x="2039" y="1779"/>
                  </a:cubicBezTo>
                  <a:cubicBezTo>
                    <a:pt x="2047" y="1779"/>
                    <a:pt x="2047" y="1787"/>
                    <a:pt x="2055" y="1795"/>
                  </a:cubicBezTo>
                  <a:cubicBezTo>
                    <a:pt x="2055" y="1818"/>
                    <a:pt x="2063" y="1826"/>
                    <a:pt x="2071" y="1826"/>
                  </a:cubicBezTo>
                  <a:lnTo>
                    <a:pt x="2071" y="1818"/>
                  </a:lnTo>
                  <a:cubicBezTo>
                    <a:pt x="2078" y="1810"/>
                    <a:pt x="2078" y="1810"/>
                    <a:pt x="2087" y="1795"/>
                  </a:cubicBezTo>
                  <a:cubicBezTo>
                    <a:pt x="2087" y="1795"/>
                    <a:pt x="2087" y="1787"/>
                    <a:pt x="2087" y="1779"/>
                  </a:cubicBezTo>
                  <a:cubicBezTo>
                    <a:pt x="2094" y="1763"/>
                    <a:pt x="2094" y="1763"/>
                    <a:pt x="2102" y="1755"/>
                  </a:cubicBezTo>
                  <a:cubicBezTo>
                    <a:pt x="2102" y="1755"/>
                    <a:pt x="2110" y="1755"/>
                    <a:pt x="2110" y="1747"/>
                  </a:cubicBezTo>
                  <a:cubicBezTo>
                    <a:pt x="2118" y="1739"/>
                    <a:pt x="2126" y="1724"/>
                    <a:pt x="2118" y="1715"/>
                  </a:cubicBezTo>
                  <a:cubicBezTo>
                    <a:pt x="2118" y="1708"/>
                    <a:pt x="2110" y="1700"/>
                    <a:pt x="2102" y="1692"/>
                  </a:cubicBezTo>
                  <a:cubicBezTo>
                    <a:pt x="2087" y="1692"/>
                    <a:pt x="2087" y="1684"/>
                    <a:pt x="2078" y="1676"/>
                  </a:cubicBezTo>
                  <a:cubicBezTo>
                    <a:pt x="2071" y="1668"/>
                    <a:pt x="2071" y="1668"/>
                    <a:pt x="2047" y="1660"/>
                  </a:cubicBezTo>
                  <a:cubicBezTo>
                    <a:pt x="2039" y="1660"/>
                    <a:pt x="2031" y="1660"/>
                    <a:pt x="2023" y="1660"/>
                  </a:cubicBezTo>
                  <a:cubicBezTo>
                    <a:pt x="2007" y="1660"/>
                    <a:pt x="1992" y="1652"/>
                    <a:pt x="1968" y="1644"/>
                  </a:cubicBezTo>
                  <a:cubicBezTo>
                    <a:pt x="1952" y="1637"/>
                    <a:pt x="1944" y="1637"/>
                    <a:pt x="1936" y="1637"/>
                  </a:cubicBezTo>
                  <a:cubicBezTo>
                    <a:pt x="1913" y="1628"/>
                    <a:pt x="1905" y="1628"/>
                    <a:pt x="1881" y="1605"/>
                  </a:cubicBezTo>
                  <a:cubicBezTo>
                    <a:pt x="1873" y="1597"/>
                    <a:pt x="1857" y="1589"/>
                    <a:pt x="1849" y="1581"/>
                  </a:cubicBezTo>
                  <a:cubicBezTo>
                    <a:pt x="1834" y="1573"/>
                    <a:pt x="1826" y="1573"/>
                    <a:pt x="1834" y="1557"/>
                  </a:cubicBezTo>
                  <a:cubicBezTo>
                    <a:pt x="1834" y="1542"/>
                    <a:pt x="1857" y="1526"/>
                    <a:pt x="1881" y="1526"/>
                  </a:cubicBezTo>
                  <a:cubicBezTo>
                    <a:pt x="1881" y="1526"/>
                    <a:pt x="1881" y="1526"/>
                    <a:pt x="1889" y="1526"/>
                  </a:cubicBezTo>
                  <a:lnTo>
                    <a:pt x="1897" y="1526"/>
                  </a:lnTo>
                  <a:cubicBezTo>
                    <a:pt x="1913" y="1526"/>
                    <a:pt x="1913" y="1526"/>
                    <a:pt x="1920" y="1526"/>
                  </a:cubicBezTo>
                  <a:lnTo>
                    <a:pt x="1913" y="1526"/>
                  </a:lnTo>
                  <a:cubicBezTo>
                    <a:pt x="1905" y="1526"/>
                    <a:pt x="1897" y="1518"/>
                    <a:pt x="1889" y="1518"/>
                  </a:cubicBezTo>
                  <a:cubicBezTo>
                    <a:pt x="1873" y="1518"/>
                    <a:pt x="1865" y="1518"/>
                    <a:pt x="1857" y="1510"/>
                  </a:cubicBezTo>
                  <a:cubicBezTo>
                    <a:pt x="1857" y="1510"/>
                    <a:pt x="1857" y="1502"/>
                    <a:pt x="1865" y="1502"/>
                  </a:cubicBezTo>
                  <a:cubicBezTo>
                    <a:pt x="1873" y="1478"/>
                    <a:pt x="1889" y="1462"/>
                    <a:pt x="1913" y="1462"/>
                  </a:cubicBezTo>
                  <a:cubicBezTo>
                    <a:pt x="1920" y="1462"/>
                    <a:pt x="1928" y="1462"/>
                    <a:pt x="1936" y="1471"/>
                  </a:cubicBezTo>
                  <a:cubicBezTo>
                    <a:pt x="1944" y="1471"/>
                    <a:pt x="1944" y="1471"/>
                    <a:pt x="1952" y="1471"/>
                  </a:cubicBezTo>
                  <a:lnTo>
                    <a:pt x="1952" y="1471"/>
                  </a:lnTo>
                  <a:cubicBezTo>
                    <a:pt x="1960" y="1455"/>
                    <a:pt x="1960" y="1447"/>
                    <a:pt x="1952" y="1423"/>
                  </a:cubicBezTo>
                  <a:cubicBezTo>
                    <a:pt x="1952" y="1407"/>
                    <a:pt x="1944" y="1407"/>
                    <a:pt x="1936" y="1399"/>
                  </a:cubicBezTo>
                  <a:cubicBezTo>
                    <a:pt x="1928" y="1399"/>
                    <a:pt x="1920" y="1399"/>
                    <a:pt x="1920" y="1384"/>
                  </a:cubicBezTo>
                  <a:cubicBezTo>
                    <a:pt x="1920" y="1375"/>
                    <a:pt x="1920" y="1368"/>
                    <a:pt x="1920" y="1360"/>
                  </a:cubicBezTo>
                  <a:cubicBezTo>
                    <a:pt x="1920" y="1344"/>
                    <a:pt x="1920" y="1328"/>
                    <a:pt x="1913" y="1328"/>
                  </a:cubicBezTo>
                  <a:cubicBezTo>
                    <a:pt x="1913" y="1328"/>
                    <a:pt x="1913" y="1328"/>
                    <a:pt x="1905" y="1328"/>
                  </a:cubicBezTo>
                  <a:cubicBezTo>
                    <a:pt x="1897" y="1328"/>
                    <a:pt x="1881" y="1344"/>
                    <a:pt x="1881" y="1344"/>
                  </a:cubicBezTo>
                  <a:cubicBezTo>
                    <a:pt x="1873" y="1360"/>
                    <a:pt x="1865" y="1391"/>
                    <a:pt x="1865" y="1399"/>
                  </a:cubicBezTo>
                  <a:lnTo>
                    <a:pt x="1865" y="1399"/>
                  </a:lnTo>
                  <a:cubicBezTo>
                    <a:pt x="1865" y="1407"/>
                    <a:pt x="1865" y="1415"/>
                    <a:pt x="1857" y="1423"/>
                  </a:cubicBezTo>
                  <a:lnTo>
                    <a:pt x="1849" y="1423"/>
                  </a:lnTo>
                  <a:cubicBezTo>
                    <a:pt x="1841" y="1423"/>
                    <a:pt x="1834" y="1423"/>
                    <a:pt x="1834" y="1423"/>
                  </a:cubicBezTo>
                  <a:cubicBezTo>
                    <a:pt x="1826" y="1423"/>
                    <a:pt x="1826" y="1423"/>
                    <a:pt x="1826" y="1423"/>
                  </a:cubicBezTo>
                  <a:cubicBezTo>
                    <a:pt x="1818" y="1423"/>
                    <a:pt x="1810" y="1415"/>
                    <a:pt x="1810" y="1399"/>
                  </a:cubicBezTo>
                  <a:cubicBezTo>
                    <a:pt x="1810" y="1391"/>
                    <a:pt x="1802" y="1384"/>
                    <a:pt x="1794" y="1384"/>
                  </a:cubicBezTo>
                  <a:cubicBezTo>
                    <a:pt x="1786" y="1384"/>
                    <a:pt x="1778" y="1384"/>
                    <a:pt x="1778" y="1384"/>
                  </a:cubicBezTo>
                  <a:cubicBezTo>
                    <a:pt x="1778" y="1375"/>
                    <a:pt x="1778" y="1375"/>
                    <a:pt x="1778" y="1368"/>
                  </a:cubicBezTo>
                  <a:cubicBezTo>
                    <a:pt x="1786" y="1360"/>
                    <a:pt x="1794" y="1352"/>
                    <a:pt x="1810" y="1344"/>
                  </a:cubicBezTo>
                  <a:cubicBezTo>
                    <a:pt x="1810" y="1336"/>
                    <a:pt x="1818" y="1336"/>
                    <a:pt x="1818" y="1328"/>
                  </a:cubicBezTo>
                  <a:cubicBezTo>
                    <a:pt x="1826" y="1328"/>
                    <a:pt x="1826" y="1328"/>
                    <a:pt x="1826" y="1320"/>
                  </a:cubicBezTo>
                  <a:cubicBezTo>
                    <a:pt x="1818" y="1320"/>
                    <a:pt x="1810" y="1312"/>
                    <a:pt x="1802" y="1312"/>
                  </a:cubicBezTo>
                  <a:cubicBezTo>
                    <a:pt x="1794" y="1312"/>
                    <a:pt x="1794" y="1312"/>
                    <a:pt x="1786" y="1304"/>
                  </a:cubicBezTo>
                  <a:cubicBezTo>
                    <a:pt x="1778" y="1304"/>
                    <a:pt x="1762" y="1304"/>
                    <a:pt x="1747" y="1304"/>
                  </a:cubicBezTo>
                  <a:cubicBezTo>
                    <a:pt x="1739" y="1304"/>
                    <a:pt x="1731" y="1304"/>
                    <a:pt x="1731" y="1304"/>
                  </a:cubicBezTo>
                  <a:cubicBezTo>
                    <a:pt x="1715" y="1312"/>
                    <a:pt x="1699" y="1336"/>
                    <a:pt x="1699" y="1344"/>
                  </a:cubicBezTo>
                  <a:cubicBezTo>
                    <a:pt x="1699" y="1352"/>
                    <a:pt x="1699" y="1360"/>
                    <a:pt x="1699" y="1360"/>
                  </a:cubicBezTo>
                  <a:cubicBezTo>
                    <a:pt x="1715" y="1368"/>
                    <a:pt x="1739" y="1399"/>
                    <a:pt x="1731" y="1407"/>
                  </a:cubicBezTo>
                  <a:cubicBezTo>
                    <a:pt x="1731" y="1407"/>
                    <a:pt x="1731" y="1407"/>
                    <a:pt x="1723" y="1407"/>
                  </a:cubicBezTo>
                  <a:cubicBezTo>
                    <a:pt x="1723" y="1407"/>
                    <a:pt x="1715" y="1407"/>
                    <a:pt x="1707" y="1407"/>
                  </a:cubicBezTo>
                  <a:cubicBezTo>
                    <a:pt x="1691" y="1399"/>
                    <a:pt x="1675" y="1384"/>
                    <a:pt x="1667" y="1368"/>
                  </a:cubicBezTo>
                  <a:cubicBezTo>
                    <a:pt x="1660" y="1360"/>
                    <a:pt x="1652" y="1352"/>
                    <a:pt x="1644" y="1352"/>
                  </a:cubicBezTo>
                  <a:cubicBezTo>
                    <a:pt x="1636" y="1352"/>
                    <a:pt x="1636" y="1352"/>
                    <a:pt x="1628" y="1352"/>
                  </a:cubicBezTo>
                  <a:cubicBezTo>
                    <a:pt x="1620" y="1352"/>
                    <a:pt x="1620" y="1352"/>
                    <a:pt x="1612" y="1352"/>
                  </a:cubicBezTo>
                  <a:cubicBezTo>
                    <a:pt x="1612" y="1352"/>
                    <a:pt x="1604" y="1352"/>
                    <a:pt x="1596" y="1352"/>
                  </a:cubicBezTo>
                  <a:cubicBezTo>
                    <a:pt x="1588" y="1344"/>
                    <a:pt x="1581" y="1352"/>
                    <a:pt x="1573" y="1352"/>
                  </a:cubicBezTo>
                  <a:cubicBezTo>
                    <a:pt x="1573" y="1352"/>
                    <a:pt x="1565" y="1360"/>
                    <a:pt x="1557" y="1360"/>
                  </a:cubicBezTo>
                  <a:cubicBezTo>
                    <a:pt x="1541" y="1360"/>
                    <a:pt x="1533" y="1352"/>
                    <a:pt x="1533" y="1336"/>
                  </a:cubicBezTo>
                  <a:cubicBezTo>
                    <a:pt x="1525" y="1289"/>
                    <a:pt x="1565" y="1241"/>
                    <a:pt x="1581" y="1225"/>
                  </a:cubicBezTo>
                  <a:cubicBezTo>
                    <a:pt x="1581" y="1225"/>
                    <a:pt x="1581" y="1218"/>
                    <a:pt x="1588" y="1218"/>
                  </a:cubicBezTo>
                  <a:cubicBezTo>
                    <a:pt x="1588" y="1210"/>
                    <a:pt x="1588" y="1210"/>
                    <a:pt x="1588" y="1202"/>
                  </a:cubicBezTo>
                  <a:lnTo>
                    <a:pt x="1588" y="1194"/>
                  </a:lnTo>
                  <a:lnTo>
                    <a:pt x="1596" y="1194"/>
                  </a:lnTo>
                  <a:cubicBezTo>
                    <a:pt x="1596" y="1194"/>
                    <a:pt x="1604" y="1194"/>
                    <a:pt x="1628" y="1210"/>
                  </a:cubicBezTo>
                  <a:cubicBezTo>
                    <a:pt x="1652" y="1218"/>
                    <a:pt x="1667" y="1225"/>
                    <a:pt x="1667" y="1233"/>
                  </a:cubicBezTo>
                  <a:cubicBezTo>
                    <a:pt x="1675" y="1233"/>
                    <a:pt x="1683" y="1241"/>
                    <a:pt x="1715" y="1249"/>
                  </a:cubicBezTo>
                  <a:cubicBezTo>
                    <a:pt x="1739" y="1257"/>
                    <a:pt x="1747" y="1265"/>
                    <a:pt x="1754" y="1273"/>
                  </a:cubicBezTo>
                  <a:cubicBezTo>
                    <a:pt x="1770" y="1273"/>
                    <a:pt x="1770" y="1281"/>
                    <a:pt x="1794" y="1281"/>
                  </a:cubicBezTo>
                  <a:cubicBezTo>
                    <a:pt x="1802" y="1289"/>
                    <a:pt x="1802" y="1289"/>
                    <a:pt x="1802" y="1289"/>
                  </a:cubicBezTo>
                  <a:cubicBezTo>
                    <a:pt x="1826" y="1289"/>
                    <a:pt x="1841" y="1297"/>
                    <a:pt x="1857" y="1289"/>
                  </a:cubicBezTo>
                  <a:cubicBezTo>
                    <a:pt x="1865" y="1289"/>
                    <a:pt x="1873" y="1289"/>
                    <a:pt x="1881" y="1289"/>
                  </a:cubicBezTo>
                  <a:cubicBezTo>
                    <a:pt x="1881" y="1289"/>
                    <a:pt x="1881" y="1289"/>
                    <a:pt x="1889" y="1289"/>
                  </a:cubicBezTo>
                  <a:cubicBezTo>
                    <a:pt x="1889" y="1281"/>
                    <a:pt x="1881" y="1281"/>
                    <a:pt x="1873" y="1273"/>
                  </a:cubicBezTo>
                  <a:cubicBezTo>
                    <a:pt x="1857" y="1241"/>
                    <a:pt x="1818" y="1186"/>
                    <a:pt x="1810" y="1162"/>
                  </a:cubicBezTo>
                  <a:cubicBezTo>
                    <a:pt x="1802" y="1138"/>
                    <a:pt x="1794" y="1131"/>
                    <a:pt x="1778" y="1123"/>
                  </a:cubicBezTo>
                  <a:cubicBezTo>
                    <a:pt x="1770" y="1107"/>
                    <a:pt x="1754" y="1099"/>
                    <a:pt x="1739" y="1067"/>
                  </a:cubicBezTo>
                  <a:cubicBezTo>
                    <a:pt x="1691" y="1012"/>
                    <a:pt x="1747" y="957"/>
                    <a:pt x="1770" y="941"/>
                  </a:cubicBezTo>
                  <a:lnTo>
                    <a:pt x="1770" y="941"/>
                  </a:lnTo>
                  <a:cubicBezTo>
                    <a:pt x="1778" y="933"/>
                    <a:pt x="1770" y="933"/>
                    <a:pt x="1770" y="933"/>
                  </a:cubicBezTo>
                  <a:cubicBezTo>
                    <a:pt x="1770" y="925"/>
                    <a:pt x="1762" y="917"/>
                    <a:pt x="1747" y="917"/>
                  </a:cubicBezTo>
                  <a:cubicBezTo>
                    <a:pt x="1731" y="917"/>
                    <a:pt x="1098" y="957"/>
                    <a:pt x="1027" y="957"/>
                  </a:cubicBezTo>
                  <a:cubicBezTo>
                    <a:pt x="1019" y="957"/>
                    <a:pt x="1019" y="957"/>
                    <a:pt x="1019" y="957"/>
                  </a:cubicBezTo>
                  <a:cubicBezTo>
                    <a:pt x="1003" y="957"/>
                    <a:pt x="1003" y="949"/>
                    <a:pt x="1003" y="949"/>
                  </a:cubicBezTo>
                  <a:cubicBezTo>
                    <a:pt x="995" y="941"/>
                    <a:pt x="1003" y="941"/>
                    <a:pt x="1003" y="933"/>
                  </a:cubicBezTo>
                  <a:lnTo>
                    <a:pt x="1003" y="933"/>
                  </a:lnTo>
                  <a:cubicBezTo>
                    <a:pt x="1011" y="925"/>
                    <a:pt x="1003" y="901"/>
                    <a:pt x="988" y="885"/>
                  </a:cubicBezTo>
                  <a:cubicBezTo>
                    <a:pt x="988" y="878"/>
                    <a:pt x="980" y="870"/>
                    <a:pt x="988" y="862"/>
                  </a:cubicBezTo>
                  <a:cubicBezTo>
                    <a:pt x="988" y="846"/>
                    <a:pt x="1003" y="838"/>
                    <a:pt x="1011" y="838"/>
                  </a:cubicBezTo>
                  <a:cubicBezTo>
                    <a:pt x="1019" y="838"/>
                    <a:pt x="1019" y="830"/>
                    <a:pt x="1019" y="830"/>
                  </a:cubicBezTo>
                  <a:cubicBezTo>
                    <a:pt x="1027" y="814"/>
                    <a:pt x="1019" y="783"/>
                    <a:pt x="1019" y="775"/>
                  </a:cubicBezTo>
                  <a:cubicBezTo>
                    <a:pt x="1011" y="767"/>
                    <a:pt x="1011" y="759"/>
                    <a:pt x="1019" y="751"/>
                  </a:cubicBezTo>
                  <a:cubicBezTo>
                    <a:pt x="1019" y="743"/>
                    <a:pt x="1027" y="735"/>
                    <a:pt x="1035" y="735"/>
                  </a:cubicBezTo>
                  <a:cubicBezTo>
                    <a:pt x="1043" y="735"/>
                    <a:pt x="1035" y="712"/>
                    <a:pt x="1035" y="696"/>
                  </a:cubicBezTo>
                  <a:cubicBezTo>
                    <a:pt x="1035" y="688"/>
                    <a:pt x="1035" y="680"/>
                    <a:pt x="1035" y="672"/>
                  </a:cubicBezTo>
                  <a:cubicBezTo>
                    <a:pt x="1035" y="656"/>
                    <a:pt x="1059" y="648"/>
                    <a:pt x="1075" y="648"/>
                  </a:cubicBezTo>
                  <a:lnTo>
                    <a:pt x="1083" y="648"/>
                  </a:lnTo>
                  <a:cubicBezTo>
                    <a:pt x="1083" y="648"/>
                    <a:pt x="1083" y="640"/>
                    <a:pt x="1083" y="632"/>
                  </a:cubicBezTo>
                  <a:cubicBezTo>
                    <a:pt x="1083" y="625"/>
                    <a:pt x="1075" y="617"/>
                    <a:pt x="1075" y="609"/>
                  </a:cubicBezTo>
                  <a:cubicBezTo>
                    <a:pt x="1075" y="601"/>
                    <a:pt x="1075" y="593"/>
                    <a:pt x="1083" y="593"/>
                  </a:cubicBezTo>
                  <a:cubicBezTo>
                    <a:pt x="1083" y="585"/>
                    <a:pt x="1098" y="585"/>
                    <a:pt x="1106" y="585"/>
                  </a:cubicBezTo>
                  <a:cubicBezTo>
                    <a:pt x="1106" y="585"/>
                    <a:pt x="1106" y="585"/>
                    <a:pt x="1114" y="585"/>
                  </a:cubicBezTo>
                  <a:cubicBezTo>
                    <a:pt x="1122" y="585"/>
                    <a:pt x="1122" y="569"/>
                    <a:pt x="1114" y="545"/>
                  </a:cubicBezTo>
                  <a:cubicBezTo>
                    <a:pt x="1106" y="522"/>
                    <a:pt x="1122" y="522"/>
                    <a:pt x="1138" y="514"/>
                  </a:cubicBezTo>
                  <a:lnTo>
                    <a:pt x="1146" y="514"/>
                  </a:lnTo>
                  <a:cubicBezTo>
                    <a:pt x="1161" y="506"/>
                    <a:pt x="1193" y="443"/>
                    <a:pt x="1201" y="419"/>
                  </a:cubicBezTo>
                  <a:cubicBezTo>
                    <a:pt x="1201" y="403"/>
                    <a:pt x="1201" y="403"/>
                    <a:pt x="1185" y="395"/>
                  </a:cubicBezTo>
                  <a:cubicBezTo>
                    <a:pt x="1177" y="395"/>
                    <a:pt x="1161" y="387"/>
                    <a:pt x="1146" y="380"/>
                  </a:cubicBezTo>
                  <a:cubicBezTo>
                    <a:pt x="1146" y="380"/>
                    <a:pt x="1130" y="372"/>
                    <a:pt x="1138" y="364"/>
                  </a:cubicBezTo>
                  <a:cubicBezTo>
                    <a:pt x="1138" y="348"/>
                    <a:pt x="1170" y="340"/>
                    <a:pt x="1217" y="332"/>
                  </a:cubicBezTo>
                  <a:cubicBezTo>
                    <a:pt x="1225" y="332"/>
                    <a:pt x="1233" y="324"/>
                    <a:pt x="1233" y="324"/>
                  </a:cubicBezTo>
                  <a:cubicBezTo>
                    <a:pt x="1241" y="324"/>
                    <a:pt x="1241" y="324"/>
                    <a:pt x="1241" y="324"/>
                  </a:cubicBezTo>
                  <a:cubicBezTo>
                    <a:pt x="1241" y="316"/>
                    <a:pt x="1233" y="301"/>
                    <a:pt x="1201" y="292"/>
                  </a:cubicBezTo>
                  <a:cubicBezTo>
                    <a:pt x="1185" y="285"/>
                    <a:pt x="1177" y="277"/>
                    <a:pt x="1177" y="277"/>
                  </a:cubicBezTo>
                  <a:cubicBezTo>
                    <a:pt x="1177" y="269"/>
                    <a:pt x="1177" y="261"/>
                    <a:pt x="1185" y="261"/>
                  </a:cubicBezTo>
                  <a:cubicBezTo>
                    <a:pt x="1185" y="253"/>
                    <a:pt x="1185" y="253"/>
                    <a:pt x="1193" y="245"/>
                  </a:cubicBezTo>
                  <a:cubicBezTo>
                    <a:pt x="1193" y="229"/>
                    <a:pt x="1185" y="214"/>
                    <a:pt x="1177" y="214"/>
                  </a:cubicBezTo>
                  <a:cubicBezTo>
                    <a:pt x="1146" y="214"/>
                    <a:pt x="1146" y="182"/>
                    <a:pt x="1146" y="158"/>
                  </a:cubicBezTo>
                  <a:cubicBezTo>
                    <a:pt x="1146" y="150"/>
                    <a:pt x="1146" y="134"/>
                    <a:pt x="1146" y="127"/>
                  </a:cubicBezTo>
                  <a:cubicBezTo>
                    <a:pt x="1130" y="119"/>
                    <a:pt x="1146" y="103"/>
                    <a:pt x="1154" y="87"/>
                  </a:cubicBezTo>
                  <a:cubicBezTo>
                    <a:pt x="1161" y="79"/>
                    <a:pt x="1161" y="63"/>
                    <a:pt x="1161" y="55"/>
                  </a:cubicBezTo>
                  <a:lnTo>
                    <a:pt x="1154" y="48"/>
                  </a:lnTo>
                  <a:cubicBezTo>
                    <a:pt x="1146" y="40"/>
                    <a:pt x="1138" y="32"/>
                    <a:pt x="1138" y="8"/>
                  </a:cubicBezTo>
                  <a:cubicBezTo>
                    <a:pt x="7" y="40"/>
                    <a:pt x="7" y="40"/>
                    <a:pt x="7" y="40"/>
                  </a:cubicBezTo>
                  <a:cubicBezTo>
                    <a:pt x="15" y="522"/>
                    <a:pt x="15" y="522"/>
                    <a:pt x="15" y="522"/>
                  </a:cubicBezTo>
                  <a:cubicBezTo>
                    <a:pt x="23" y="530"/>
                    <a:pt x="47" y="545"/>
                    <a:pt x="63" y="561"/>
                  </a:cubicBezTo>
                  <a:cubicBezTo>
                    <a:pt x="63" y="569"/>
                    <a:pt x="71" y="577"/>
                    <a:pt x="78" y="585"/>
                  </a:cubicBezTo>
                  <a:cubicBezTo>
                    <a:pt x="94" y="601"/>
                    <a:pt x="110" y="617"/>
                    <a:pt x="118" y="640"/>
                  </a:cubicBezTo>
                  <a:cubicBezTo>
                    <a:pt x="126" y="664"/>
                    <a:pt x="126" y="680"/>
                    <a:pt x="118" y="688"/>
                  </a:cubicBezTo>
                  <a:cubicBezTo>
                    <a:pt x="118" y="696"/>
                    <a:pt x="118" y="704"/>
                    <a:pt x="110" y="712"/>
                  </a:cubicBezTo>
                  <a:cubicBezTo>
                    <a:pt x="110" y="727"/>
                    <a:pt x="118" y="727"/>
                    <a:pt x="126" y="735"/>
                  </a:cubicBezTo>
                  <a:cubicBezTo>
                    <a:pt x="134" y="735"/>
                    <a:pt x="134" y="735"/>
                    <a:pt x="142" y="743"/>
                  </a:cubicBezTo>
                  <a:cubicBezTo>
                    <a:pt x="158" y="759"/>
                    <a:pt x="181" y="783"/>
                    <a:pt x="173" y="830"/>
                  </a:cubicBezTo>
                  <a:cubicBezTo>
                    <a:pt x="173" y="854"/>
                    <a:pt x="181" y="854"/>
                    <a:pt x="189" y="862"/>
                  </a:cubicBezTo>
                  <a:cubicBezTo>
                    <a:pt x="197" y="862"/>
                    <a:pt x="213" y="862"/>
                    <a:pt x="221" y="878"/>
                  </a:cubicBezTo>
                  <a:cubicBezTo>
                    <a:pt x="237" y="909"/>
                    <a:pt x="237" y="949"/>
                    <a:pt x="237" y="972"/>
                  </a:cubicBezTo>
                  <a:cubicBezTo>
                    <a:pt x="229" y="996"/>
                    <a:pt x="229" y="1012"/>
                    <a:pt x="229" y="1028"/>
                  </a:cubicBezTo>
                  <a:cubicBezTo>
                    <a:pt x="229" y="1036"/>
                    <a:pt x="229" y="1036"/>
                    <a:pt x="237" y="1036"/>
                  </a:cubicBezTo>
                  <a:cubicBezTo>
                    <a:pt x="237" y="1051"/>
                    <a:pt x="237" y="1083"/>
                    <a:pt x="213" y="1131"/>
                  </a:cubicBezTo>
                  <a:cubicBezTo>
                    <a:pt x="205" y="1154"/>
                    <a:pt x="197" y="1154"/>
                    <a:pt x="181" y="1162"/>
                  </a:cubicBezTo>
                  <a:cubicBezTo>
                    <a:pt x="181" y="1170"/>
                    <a:pt x="173" y="1170"/>
                    <a:pt x="165" y="1186"/>
                  </a:cubicBezTo>
                  <a:cubicBezTo>
                    <a:pt x="158" y="1194"/>
                    <a:pt x="158" y="1194"/>
                    <a:pt x="158" y="1194"/>
                  </a:cubicBezTo>
                  <a:cubicBezTo>
                    <a:pt x="158" y="1202"/>
                    <a:pt x="158" y="1202"/>
                    <a:pt x="165" y="1202"/>
                  </a:cubicBezTo>
                  <a:cubicBezTo>
                    <a:pt x="173" y="1202"/>
                    <a:pt x="181" y="1210"/>
                    <a:pt x="181" y="1218"/>
                  </a:cubicBezTo>
                  <a:cubicBezTo>
                    <a:pt x="189" y="1225"/>
                    <a:pt x="189" y="1241"/>
                    <a:pt x="189" y="1249"/>
                  </a:cubicBezTo>
                  <a:cubicBezTo>
                    <a:pt x="181" y="1257"/>
                    <a:pt x="181" y="1257"/>
                    <a:pt x="173" y="1257"/>
                  </a:cubicBezTo>
                  <a:cubicBezTo>
                    <a:pt x="173" y="1257"/>
                    <a:pt x="165" y="1281"/>
                    <a:pt x="158" y="1289"/>
                  </a:cubicBezTo>
                  <a:cubicBezTo>
                    <a:pt x="158" y="1297"/>
                    <a:pt x="158" y="1297"/>
                    <a:pt x="158" y="1297"/>
                  </a:cubicBezTo>
                  <a:cubicBezTo>
                    <a:pt x="158" y="1312"/>
                    <a:pt x="165" y="1320"/>
                    <a:pt x="173" y="1336"/>
                  </a:cubicBezTo>
                  <a:cubicBezTo>
                    <a:pt x="173" y="1336"/>
                    <a:pt x="173" y="1344"/>
                    <a:pt x="181" y="1344"/>
                  </a:cubicBezTo>
                  <a:cubicBezTo>
                    <a:pt x="189" y="1368"/>
                    <a:pt x="189" y="1384"/>
                    <a:pt x="189" y="1399"/>
                  </a:cubicBezTo>
                  <a:lnTo>
                    <a:pt x="189" y="1407"/>
                  </a:lnTo>
                  <a:cubicBezTo>
                    <a:pt x="189" y="1423"/>
                    <a:pt x="181" y="1423"/>
                    <a:pt x="173" y="1431"/>
                  </a:cubicBezTo>
                  <a:cubicBezTo>
                    <a:pt x="173" y="1431"/>
                    <a:pt x="165" y="1431"/>
                    <a:pt x="165" y="1439"/>
                  </a:cubicBezTo>
                  <a:cubicBezTo>
                    <a:pt x="158" y="1447"/>
                    <a:pt x="158" y="1455"/>
                    <a:pt x="158" y="1462"/>
                  </a:cubicBezTo>
                  <a:cubicBezTo>
                    <a:pt x="158" y="1478"/>
                    <a:pt x="150" y="1486"/>
                    <a:pt x="142" y="1502"/>
                  </a:cubicBezTo>
                  <a:cubicBezTo>
                    <a:pt x="118" y="1518"/>
                    <a:pt x="110" y="1534"/>
                    <a:pt x="102" y="1549"/>
                  </a:cubicBezTo>
                  <a:cubicBezTo>
                    <a:pt x="94" y="1557"/>
                    <a:pt x="102" y="1565"/>
                    <a:pt x="110" y="1573"/>
                  </a:cubicBezTo>
                  <a:lnTo>
                    <a:pt x="110" y="1573"/>
                  </a:lnTo>
                  <a:cubicBezTo>
                    <a:pt x="126" y="1581"/>
                    <a:pt x="126" y="1589"/>
                    <a:pt x="134" y="1589"/>
                  </a:cubicBezTo>
                  <a:cubicBezTo>
                    <a:pt x="134" y="1589"/>
                    <a:pt x="142" y="1589"/>
                    <a:pt x="150" y="1581"/>
                  </a:cubicBezTo>
                  <a:cubicBezTo>
                    <a:pt x="158" y="1573"/>
                    <a:pt x="181" y="1565"/>
                    <a:pt x="213" y="1565"/>
                  </a:cubicBezTo>
                  <a:cubicBezTo>
                    <a:pt x="229" y="1565"/>
                    <a:pt x="244" y="1565"/>
                    <a:pt x="253" y="1565"/>
                  </a:cubicBezTo>
                  <a:cubicBezTo>
                    <a:pt x="284" y="1565"/>
                    <a:pt x="316" y="1565"/>
                    <a:pt x="316" y="1557"/>
                  </a:cubicBezTo>
                  <a:cubicBezTo>
                    <a:pt x="324" y="1542"/>
                    <a:pt x="308" y="1518"/>
                    <a:pt x="308" y="1510"/>
                  </a:cubicBezTo>
                  <a:cubicBezTo>
                    <a:pt x="300" y="1510"/>
                    <a:pt x="300" y="1510"/>
                    <a:pt x="300" y="1510"/>
                  </a:cubicBezTo>
                  <a:cubicBezTo>
                    <a:pt x="300" y="1502"/>
                    <a:pt x="308" y="1502"/>
                    <a:pt x="308" y="1502"/>
                  </a:cubicBezTo>
                  <a:cubicBezTo>
                    <a:pt x="316" y="1502"/>
                    <a:pt x="324" y="1502"/>
                    <a:pt x="324" y="1494"/>
                  </a:cubicBezTo>
                  <a:cubicBezTo>
                    <a:pt x="324" y="1486"/>
                    <a:pt x="324" y="1478"/>
                    <a:pt x="324" y="1478"/>
                  </a:cubicBezTo>
                  <a:cubicBezTo>
                    <a:pt x="324" y="1471"/>
                    <a:pt x="324" y="1462"/>
                    <a:pt x="324" y="1455"/>
                  </a:cubicBezTo>
                  <a:cubicBezTo>
                    <a:pt x="324" y="1447"/>
                    <a:pt x="324" y="1447"/>
                    <a:pt x="324" y="1439"/>
                  </a:cubicBezTo>
                  <a:cubicBezTo>
                    <a:pt x="331" y="1431"/>
                    <a:pt x="331" y="1423"/>
                    <a:pt x="339" y="1423"/>
                  </a:cubicBezTo>
                  <a:cubicBezTo>
                    <a:pt x="347" y="1423"/>
                    <a:pt x="347" y="1423"/>
                    <a:pt x="355" y="1431"/>
                  </a:cubicBezTo>
                  <a:cubicBezTo>
                    <a:pt x="355" y="1455"/>
                    <a:pt x="363" y="1462"/>
                    <a:pt x="371" y="1471"/>
                  </a:cubicBezTo>
                  <a:cubicBezTo>
                    <a:pt x="371" y="1471"/>
                    <a:pt x="371" y="1471"/>
                    <a:pt x="379" y="1478"/>
                  </a:cubicBezTo>
                  <a:cubicBezTo>
                    <a:pt x="379" y="1478"/>
                    <a:pt x="379" y="1486"/>
                    <a:pt x="379" y="1494"/>
                  </a:cubicBezTo>
                  <a:cubicBezTo>
                    <a:pt x="371" y="1502"/>
                    <a:pt x="371" y="1502"/>
                    <a:pt x="363" y="1502"/>
                  </a:cubicBezTo>
                  <a:cubicBezTo>
                    <a:pt x="355" y="1502"/>
                    <a:pt x="355" y="1502"/>
                    <a:pt x="355" y="1502"/>
                  </a:cubicBezTo>
                  <a:cubicBezTo>
                    <a:pt x="347" y="1510"/>
                    <a:pt x="339" y="1510"/>
                    <a:pt x="339" y="1510"/>
                  </a:cubicBezTo>
                  <a:cubicBezTo>
                    <a:pt x="339" y="1510"/>
                    <a:pt x="339" y="1518"/>
                    <a:pt x="339" y="1526"/>
                  </a:cubicBezTo>
                  <a:cubicBezTo>
                    <a:pt x="347" y="1534"/>
                    <a:pt x="347" y="1542"/>
                    <a:pt x="347" y="1549"/>
                  </a:cubicBezTo>
                  <a:cubicBezTo>
                    <a:pt x="347" y="1549"/>
                    <a:pt x="347" y="1549"/>
                    <a:pt x="355" y="1549"/>
                  </a:cubicBezTo>
                  <a:cubicBezTo>
                    <a:pt x="379" y="1557"/>
                    <a:pt x="561" y="1605"/>
                    <a:pt x="592" y="1621"/>
                  </a:cubicBezTo>
                  <a:cubicBezTo>
                    <a:pt x="608" y="1637"/>
                    <a:pt x="671" y="1644"/>
                    <a:pt x="727" y="1644"/>
                  </a:cubicBezTo>
                  <a:cubicBezTo>
                    <a:pt x="782" y="1644"/>
                    <a:pt x="821" y="1637"/>
                    <a:pt x="837" y="1621"/>
                  </a:cubicBezTo>
                  <a:cubicBezTo>
                    <a:pt x="845" y="1613"/>
                    <a:pt x="845" y="1605"/>
                    <a:pt x="845" y="1597"/>
                  </a:cubicBezTo>
                  <a:cubicBezTo>
                    <a:pt x="837" y="1557"/>
                    <a:pt x="821" y="1557"/>
                    <a:pt x="821" y="1549"/>
                  </a:cubicBezTo>
                  <a:cubicBezTo>
                    <a:pt x="814" y="1549"/>
                    <a:pt x="814" y="1549"/>
                    <a:pt x="814" y="1549"/>
                  </a:cubicBezTo>
                  <a:cubicBezTo>
                    <a:pt x="814" y="1542"/>
                    <a:pt x="814" y="1542"/>
                    <a:pt x="821" y="1542"/>
                  </a:cubicBezTo>
                  <a:cubicBezTo>
                    <a:pt x="821" y="1542"/>
                    <a:pt x="830" y="1542"/>
                    <a:pt x="830" y="1534"/>
                  </a:cubicBezTo>
                  <a:cubicBezTo>
                    <a:pt x="853" y="1526"/>
                    <a:pt x="861" y="1526"/>
                    <a:pt x="869" y="1526"/>
                  </a:cubicBezTo>
                  <a:cubicBezTo>
                    <a:pt x="869" y="1526"/>
                    <a:pt x="877" y="1526"/>
                    <a:pt x="885" y="1518"/>
                  </a:cubicBezTo>
                  <a:cubicBezTo>
                    <a:pt x="893" y="1510"/>
                    <a:pt x="908" y="1502"/>
                    <a:pt x="924" y="1502"/>
                  </a:cubicBezTo>
                  <a:cubicBezTo>
                    <a:pt x="932" y="1502"/>
                    <a:pt x="940" y="1502"/>
                    <a:pt x="940" y="1518"/>
                  </a:cubicBezTo>
                  <a:cubicBezTo>
                    <a:pt x="940" y="1534"/>
                    <a:pt x="940" y="1557"/>
                    <a:pt x="948" y="1557"/>
                  </a:cubicBezTo>
                  <a:lnTo>
                    <a:pt x="956" y="1557"/>
                  </a:lnTo>
                  <a:cubicBezTo>
                    <a:pt x="964" y="1549"/>
                    <a:pt x="972" y="1542"/>
                    <a:pt x="972" y="1534"/>
                  </a:cubicBezTo>
                  <a:cubicBezTo>
                    <a:pt x="972" y="1526"/>
                    <a:pt x="980" y="1526"/>
                    <a:pt x="980" y="1526"/>
                  </a:cubicBezTo>
                  <a:cubicBezTo>
                    <a:pt x="988" y="1526"/>
                    <a:pt x="995" y="1526"/>
                    <a:pt x="1003" y="1534"/>
                  </a:cubicBezTo>
                  <a:cubicBezTo>
                    <a:pt x="1011" y="1534"/>
                    <a:pt x="1019" y="1542"/>
                    <a:pt x="1019" y="1542"/>
                  </a:cubicBezTo>
                  <a:cubicBezTo>
                    <a:pt x="1043" y="1557"/>
                    <a:pt x="1051" y="1565"/>
                    <a:pt x="1059" y="1589"/>
                  </a:cubicBezTo>
                  <a:cubicBezTo>
                    <a:pt x="1067" y="1621"/>
                    <a:pt x="1067" y="1628"/>
                    <a:pt x="1090" y="1628"/>
                  </a:cubicBezTo>
                  <a:cubicBezTo>
                    <a:pt x="1114" y="1628"/>
                    <a:pt x="1161" y="1644"/>
                    <a:pt x="1177" y="1652"/>
                  </a:cubicBezTo>
                  <a:cubicBezTo>
                    <a:pt x="1193" y="1660"/>
                    <a:pt x="1201" y="1660"/>
                    <a:pt x="1217" y="1676"/>
                  </a:cubicBezTo>
                  <a:cubicBezTo>
                    <a:pt x="1233" y="1684"/>
                    <a:pt x="1233" y="1692"/>
                    <a:pt x="1233" y="1700"/>
                  </a:cubicBezTo>
                  <a:cubicBezTo>
                    <a:pt x="1225" y="1708"/>
                    <a:pt x="1217" y="1715"/>
                    <a:pt x="1209" y="1715"/>
                  </a:cubicBezTo>
                  <a:cubicBezTo>
                    <a:pt x="1193" y="1715"/>
                    <a:pt x="1177" y="1715"/>
                    <a:pt x="1177" y="1715"/>
                  </a:cubicBezTo>
                  <a:cubicBezTo>
                    <a:pt x="1177" y="1724"/>
                    <a:pt x="1177" y="1724"/>
                    <a:pt x="1177" y="1731"/>
                  </a:cubicBezTo>
                  <a:cubicBezTo>
                    <a:pt x="1177" y="1731"/>
                    <a:pt x="1177" y="1739"/>
                    <a:pt x="1185" y="1739"/>
                  </a:cubicBezTo>
                  <a:cubicBezTo>
                    <a:pt x="1193" y="1755"/>
                    <a:pt x="1193" y="1763"/>
                    <a:pt x="1217" y="1771"/>
                  </a:cubicBezTo>
                  <a:cubicBezTo>
                    <a:pt x="1225" y="1771"/>
                    <a:pt x="1241" y="1771"/>
                    <a:pt x="1248" y="1771"/>
                  </a:cubicBezTo>
                  <a:lnTo>
                    <a:pt x="1256" y="1763"/>
                  </a:lnTo>
                  <a:cubicBezTo>
                    <a:pt x="1264" y="1763"/>
                    <a:pt x="1272" y="1771"/>
                    <a:pt x="1288" y="1771"/>
                  </a:cubicBezTo>
                  <a:cubicBezTo>
                    <a:pt x="1304" y="1779"/>
                    <a:pt x="1304" y="1779"/>
                    <a:pt x="1312" y="1787"/>
                  </a:cubicBezTo>
                  <a:cubicBezTo>
                    <a:pt x="1312" y="1795"/>
                    <a:pt x="1320" y="1795"/>
                    <a:pt x="1343" y="1802"/>
                  </a:cubicBezTo>
                  <a:cubicBezTo>
                    <a:pt x="1359" y="1802"/>
                    <a:pt x="1391" y="1810"/>
                    <a:pt x="1414" y="1810"/>
                  </a:cubicBezTo>
                  <a:cubicBezTo>
                    <a:pt x="1438" y="1810"/>
                    <a:pt x="1454" y="1802"/>
                    <a:pt x="1454" y="1795"/>
                  </a:cubicBezTo>
                  <a:cubicBezTo>
                    <a:pt x="1462" y="1787"/>
                    <a:pt x="1462" y="1771"/>
                    <a:pt x="1454" y="1763"/>
                  </a:cubicBezTo>
                  <a:cubicBezTo>
                    <a:pt x="1454" y="1747"/>
                    <a:pt x="1454" y="1739"/>
                    <a:pt x="1462" y="1731"/>
                  </a:cubicBezTo>
                  <a:cubicBezTo>
                    <a:pt x="1478" y="1715"/>
                    <a:pt x="1501" y="1715"/>
                    <a:pt x="1517" y="1715"/>
                  </a:cubicBezTo>
                  <a:cubicBezTo>
                    <a:pt x="1533" y="1715"/>
                    <a:pt x="1557" y="1715"/>
                    <a:pt x="1565" y="1724"/>
                  </a:cubicBezTo>
                  <a:cubicBezTo>
                    <a:pt x="1565" y="1731"/>
                    <a:pt x="1573" y="1739"/>
                    <a:pt x="1581" y="1739"/>
                  </a:cubicBezTo>
                  <a:lnTo>
                    <a:pt x="1588" y="1739"/>
                  </a:lnTo>
                  <a:cubicBezTo>
                    <a:pt x="1596" y="1731"/>
                    <a:pt x="1604" y="1731"/>
                    <a:pt x="1604" y="1731"/>
                  </a:cubicBezTo>
                  <a:cubicBezTo>
                    <a:pt x="1612" y="1731"/>
                    <a:pt x="1612" y="1731"/>
                    <a:pt x="1612" y="1731"/>
                  </a:cubicBezTo>
                  <a:cubicBezTo>
                    <a:pt x="1612" y="1739"/>
                    <a:pt x="1620" y="1739"/>
                    <a:pt x="1612" y="1755"/>
                  </a:cubicBezTo>
                  <a:cubicBezTo>
                    <a:pt x="1612" y="1755"/>
                    <a:pt x="1612" y="1763"/>
                    <a:pt x="1612" y="1771"/>
                  </a:cubicBezTo>
                  <a:cubicBezTo>
                    <a:pt x="1604" y="1779"/>
                    <a:pt x="1604" y="1787"/>
                    <a:pt x="1604" y="1795"/>
                  </a:cubicBezTo>
                  <a:cubicBezTo>
                    <a:pt x="1612" y="1795"/>
                    <a:pt x="1612" y="1795"/>
                    <a:pt x="1620" y="1802"/>
                  </a:cubicBezTo>
                  <a:cubicBezTo>
                    <a:pt x="1620" y="1802"/>
                    <a:pt x="1628" y="1802"/>
                    <a:pt x="1636" y="1802"/>
                  </a:cubicBezTo>
                  <a:cubicBezTo>
                    <a:pt x="1644" y="1810"/>
                    <a:pt x="1652" y="1810"/>
                    <a:pt x="1660" y="1810"/>
                  </a:cubicBezTo>
                  <a:cubicBezTo>
                    <a:pt x="1667" y="1810"/>
                    <a:pt x="1675" y="1810"/>
                    <a:pt x="1675" y="1787"/>
                  </a:cubicBezTo>
                  <a:cubicBezTo>
                    <a:pt x="1683" y="1779"/>
                    <a:pt x="1683" y="1763"/>
                    <a:pt x="1683" y="1755"/>
                  </a:cubicBezTo>
                  <a:cubicBezTo>
                    <a:pt x="1683" y="1731"/>
                    <a:pt x="1691" y="1715"/>
                    <a:pt x="1699" y="1708"/>
                  </a:cubicBezTo>
                  <a:lnTo>
                    <a:pt x="1699" y="1708"/>
                  </a:lnTo>
                  <a:cubicBezTo>
                    <a:pt x="1707" y="1692"/>
                    <a:pt x="1707" y="1692"/>
                    <a:pt x="1699" y="1668"/>
                  </a:cubicBezTo>
                  <a:cubicBezTo>
                    <a:pt x="1691" y="1652"/>
                    <a:pt x="1691" y="1652"/>
                    <a:pt x="1675" y="1644"/>
                  </a:cubicBezTo>
                  <a:cubicBezTo>
                    <a:pt x="1675" y="1644"/>
                    <a:pt x="1667" y="1637"/>
                    <a:pt x="1660" y="1637"/>
                  </a:cubicBezTo>
                  <a:cubicBezTo>
                    <a:pt x="1636" y="1621"/>
                    <a:pt x="1612" y="1597"/>
                    <a:pt x="1620" y="1589"/>
                  </a:cubicBezTo>
                  <a:cubicBezTo>
                    <a:pt x="1620" y="1581"/>
                    <a:pt x="1620" y="1581"/>
                    <a:pt x="1628" y="1581"/>
                  </a:cubicBezTo>
                  <a:cubicBezTo>
                    <a:pt x="1628" y="1581"/>
                    <a:pt x="1628" y="1581"/>
                    <a:pt x="1636" y="1581"/>
                  </a:cubicBezTo>
                  <a:cubicBezTo>
                    <a:pt x="1652" y="1581"/>
                    <a:pt x="1652" y="1589"/>
                    <a:pt x="1667" y="1589"/>
                  </a:cubicBezTo>
                  <a:cubicBezTo>
                    <a:pt x="1675" y="1597"/>
                    <a:pt x="1683" y="1597"/>
                    <a:pt x="1691" y="1605"/>
                  </a:cubicBezTo>
                  <a:cubicBezTo>
                    <a:pt x="1715" y="1605"/>
                    <a:pt x="1731" y="1613"/>
                    <a:pt x="1739" y="1613"/>
                  </a:cubicBezTo>
                  <a:cubicBezTo>
                    <a:pt x="1754" y="1621"/>
                    <a:pt x="1770" y="1621"/>
                    <a:pt x="1778" y="1628"/>
                  </a:cubicBezTo>
                  <a:cubicBezTo>
                    <a:pt x="1794" y="1637"/>
                    <a:pt x="1810" y="1652"/>
                    <a:pt x="1810" y="1660"/>
                  </a:cubicBezTo>
                  <a:cubicBezTo>
                    <a:pt x="1810" y="1668"/>
                    <a:pt x="1810" y="1668"/>
                    <a:pt x="1802" y="1676"/>
                  </a:cubicBezTo>
                  <a:cubicBezTo>
                    <a:pt x="1786" y="1676"/>
                    <a:pt x="1786" y="1676"/>
                    <a:pt x="1786" y="1676"/>
                  </a:cubicBezTo>
                  <a:cubicBezTo>
                    <a:pt x="1786" y="1676"/>
                    <a:pt x="1786" y="1684"/>
                    <a:pt x="1794" y="1684"/>
                  </a:cubicBezTo>
                  <a:cubicBezTo>
                    <a:pt x="1802" y="1684"/>
                    <a:pt x="1818" y="1684"/>
                    <a:pt x="1826" y="1684"/>
                  </a:cubicBezTo>
                  <a:cubicBezTo>
                    <a:pt x="1834" y="1684"/>
                    <a:pt x="1834" y="1676"/>
                    <a:pt x="1841" y="1676"/>
                  </a:cubicBezTo>
                  <a:cubicBezTo>
                    <a:pt x="1841" y="1676"/>
                    <a:pt x="1849" y="1684"/>
                    <a:pt x="1857" y="1684"/>
                  </a:cubicBezTo>
                  <a:cubicBezTo>
                    <a:pt x="1857" y="1692"/>
                    <a:pt x="1857" y="1700"/>
                    <a:pt x="1857" y="1700"/>
                  </a:cubicBezTo>
                  <a:cubicBezTo>
                    <a:pt x="1857" y="1708"/>
                    <a:pt x="1857" y="1715"/>
                    <a:pt x="1873" y="1715"/>
                  </a:cubicBezTo>
                  <a:cubicBezTo>
                    <a:pt x="1881" y="1724"/>
                    <a:pt x="1905" y="1715"/>
                    <a:pt x="1913" y="1708"/>
                  </a:cubicBezTo>
                  <a:cubicBezTo>
                    <a:pt x="1920" y="1708"/>
                    <a:pt x="1928" y="1708"/>
                    <a:pt x="1936" y="1708"/>
                  </a:cubicBezTo>
                  <a:close/>
                </a:path>
              </a:pathLst>
            </a:custGeom>
            <a:solidFill>
              <a:schemeClr val="accent6"/>
            </a:solidFill>
            <a:ln>
              <a:solidFill>
                <a:schemeClr val="bg2"/>
              </a:solidFill>
            </a:ln>
            <a:effectLst/>
          </p:spPr>
          <p:txBody>
            <a:bodyPr wrap="none" anchor="ctr"/>
            <a:lstStyle/>
            <a:p>
              <a:endParaRPr lang="en-US"/>
            </a:p>
          </p:txBody>
        </p:sp>
        <p:sp>
          <p:nvSpPr>
            <p:cNvPr id="89" name="Freeform 508"/>
            <p:cNvSpPr>
              <a:spLocks noChangeArrowheads="1"/>
            </p:cNvSpPr>
            <p:nvPr/>
          </p:nvSpPr>
          <p:spPr bwMode="auto">
            <a:xfrm>
              <a:off x="12146447" y="3591604"/>
              <a:ext cx="1289534" cy="1463481"/>
            </a:xfrm>
            <a:custGeom>
              <a:avLst/>
              <a:gdLst>
                <a:gd name="T0" fmla="*/ 2055 w 2451"/>
                <a:gd name="T1" fmla="*/ 2712 h 2784"/>
                <a:gd name="T2" fmla="*/ 2055 w 2451"/>
                <a:gd name="T3" fmla="*/ 2712 h 2784"/>
                <a:gd name="T4" fmla="*/ 2023 w 2451"/>
                <a:gd name="T5" fmla="*/ 2601 h 2784"/>
                <a:gd name="T6" fmla="*/ 1936 w 2451"/>
                <a:gd name="T7" fmla="*/ 2475 h 2784"/>
                <a:gd name="T8" fmla="*/ 1778 w 2451"/>
                <a:gd name="T9" fmla="*/ 2316 h 2784"/>
                <a:gd name="T10" fmla="*/ 1691 w 2451"/>
                <a:gd name="T11" fmla="*/ 2293 h 2784"/>
                <a:gd name="T12" fmla="*/ 1659 w 2451"/>
                <a:gd name="T13" fmla="*/ 2277 h 2784"/>
                <a:gd name="T14" fmla="*/ 1596 w 2451"/>
                <a:gd name="T15" fmla="*/ 2229 h 2784"/>
                <a:gd name="T16" fmla="*/ 1509 w 2451"/>
                <a:gd name="T17" fmla="*/ 2174 h 2784"/>
                <a:gd name="T18" fmla="*/ 1470 w 2451"/>
                <a:gd name="T19" fmla="*/ 2071 h 2784"/>
                <a:gd name="T20" fmla="*/ 1494 w 2451"/>
                <a:gd name="T21" fmla="*/ 1969 h 2784"/>
                <a:gd name="T22" fmla="*/ 1494 w 2451"/>
                <a:gd name="T23" fmla="*/ 1889 h 2784"/>
                <a:gd name="T24" fmla="*/ 1485 w 2451"/>
                <a:gd name="T25" fmla="*/ 1787 h 2784"/>
                <a:gd name="T26" fmla="*/ 1438 w 2451"/>
                <a:gd name="T27" fmla="*/ 1724 h 2784"/>
                <a:gd name="T28" fmla="*/ 1485 w 2451"/>
                <a:gd name="T29" fmla="*/ 1613 h 2784"/>
                <a:gd name="T30" fmla="*/ 1612 w 2451"/>
                <a:gd name="T31" fmla="*/ 1542 h 2784"/>
                <a:gd name="T32" fmla="*/ 1612 w 2451"/>
                <a:gd name="T33" fmla="*/ 1360 h 2784"/>
                <a:gd name="T34" fmla="*/ 1604 w 2451"/>
                <a:gd name="T35" fmla="*/ 1249 h 2784"/>
                <a:gd name="T36" fmla="*/ 1675 w 2451"/>
                <a:gd name="T37" fmla="*/ 1186 h 2784"/>
                <a:gd name="T38" fmla="*/ 1691 w 2451"/>
                <a:gd name="T39" fmla="*/ 1154 h 2784"/>
                <a:gd name="T40" fmla="*/ 2071 w 2451"/>
                <a:gd name="T41" fmla="*/ 791 h 2784"/>
                <a:gd name="T42" fmla="*/ 2268 w 2451"/>
                <a:gd name="T43" fmla="*/ 672 h 2784"/>
                <a:gd name="T44" fmla="*/ 2450 w 2451"/>
                <a:gd name="T45" fmla="*/ 570 h 2784"/>
                <a:gd name="T46" fmla="*/ 2339 w 2451"/>
                <a:gd name="T47" fmla="*/ 577 h 2784"/>
                <a:gd name="T48" fmla="*/ 2268 w 2451"/>
                <a:gd name="T49" fmla="*/ 522 h 2784"/>
                <a:gd name="T50" fmla="*/ 2110 w 2451"/>
                <a:gd name="T51" fmla="*/ 546 h 2784"/>
                <a:gd name="T52" fmla="*/ 2062 w 2451"/>
                <a:gd name="T53" fmla="*/ 546 h 2784"/>
                <a:gd name="T54" fmla="*/ 2007 w 2451"/>
                <a:gd name="T55" fmla="*/ 475 h 2784"/>
                <a:gd name="T56" fmla="*/ 1865 w 2451"/>
                <a:gd name="T57" fmla="*/ 601 h 2784"/>
                <a:gd name="T58" fmla="*/ 1731 w 2451"/>
                <a:gd name="T59" fmla="*/ 538 h 2784"/>
                <a:gd name="T60" fmla="*/ 1620 w 2451"/>
                <a:gd name="T61" fmla="*/ 443 h 2784"/>
                <a:gd name="T62" fmla="*/ 1565 w 2451"/>
                <a:gd name="T63" fmla="*/ 506 h 2784"/>
                <a:gd name="T64" fmla="*/ 1501 w 2451"/>
                <a:gd name="T65" fmla="*/ 435 h 2784"/>
                <a:gd name="T66" fmla="*/ 1351 w 2451"/>
                <a:gd name="T67" fmla="*/ 332 h 2784"/>
                <a:gd name="T68" fmla="*/ 1154 w 2451"/>
                <a:gd name="T69" fmla="*/ 395 h 2784"/>
                <a:gd name="T70" fmla="*/ 1066 w 2451"/>
                <a:gd name="T71" fmla="*/ 388 h 2784"/>
                <a:gd name="T72" fmla="*/ 956 w 2451"/>
                <a:gd name="T73" fmla="*/ 356 h 2784"/>
                <a:gd name="T74" fmla="*/ 901 w 2451"/>
                <a:gd name="T75" fmla="*/ 332 h 2784"/>
                <a:gd name="T76" fmla="*/ 806 w 2451"/>
                <a:gd name="T77" fmla="*/ 301 h 2784"/>
                <a:gd name="T78" fmla="*/ 790 w 2451"/>
                <a:gd name="T79" fmla="*/ 166 h 2784"/>
                <a:gd name="T80" fmla="*/ 766 w 2451"/>
                <a:gd name="T81" fmla="*/ 48 h 2784"/>
                <a:gd name="T82" fmla="*/ 679 w 2451"/>
                <a:gd name="T83" fmla="*/ 0 h 2784"/>
                <a:gd name="T84" fmla="*/ 648 w 2451"/>
                <a:gd name="T85" fmla="*/ 119 h 2784"/>
                <a:gd name="T86" fmla="*/ 632 w 2451"/>
                <a:gd name="T87" fmla="*/ 151 h 2784"/>
                <a:gd name="T88" fmla="*/ 0 w 2451"/>
                <a:gd name="T89" fmla="*/ 182 h 2784"/>
                <a:gd name="T90" fmla="*/ 32 w 2451"/>
                <a:gd name="T91" fmla="*/ 293 h 2784"/>
                <a:gd name="T92" fmla="*/ 48 w 2451"/>
                <a:gd name="T93" fmla="*/ 372 h 2784"/>
                <a:gd name="T94" fmla="*/ 32 w 2451"/>
                <a:gd name="T95" fmla="*/ 585 h 2784"/>
                <a:gd name="T96" fmla="*/ 119 w 2451"/>
                <a:gd name="T97" fmla="*/ 830 h 2784"/>
                <a:gd name="T98" fmla="*/ 119 w 2451"/>
                <a:gd name="T99" fmla="*/ 1012 h 2784"/>
                <a:gd name="T100" fmla="*/ 127 w 2451"/>
                <a:gd name="T101" fmla="*/ 1162 h 2784"/>
                <a:gd name="T102" fmla="*/ 158 w 2451"/>
                <a:gd name="T103" fmla="*/ 1384 h 2784"/>
                <a:gd name="T104" fmla="*/ 205 w 2451"/>
                <a:gd name="T105" fmla="*/ 1439 h 2784"/>
                <a:gd name="T106" fmla="*/ 213 w 2451"/>
                <a:gd name="T107" fmla="*/ 1605 h 2784"/>
                <a:gd name="T108" fmla="*/ 158 w 2451"/>
                <a:gd name="T109" fmla="*/ 1739 h 2784"/>
                <a:gd name="T110" fmla="*/ 135 w 2451"/>
                <a:gd name="T111" fmla="*/ 1803 h 2784"/>
                <a:gd name="T112" fmla="*/ 158 w 2451"/>
                <a:gd name="T113" fmla="*/ 1858 h 2784"/>
                <a:gd name="T114" fmla="*/ 205 w 2451"/>
                <a:gd name="T115" fmla="*/ 1898 h 2784"/>
                <a:gd name="T116" fmla="*/ 260 w 2451"/>
                <a:gd name="T117" fmla="*/ 1913 h 2784"/>
                <a:gd name="T118" fmla="*/ 260 w 2451"/>
                <a:gd name="T119" fmla="*/ 2767 h 2784"/>
                <a:gd name="T120" fmla="*/ 2055 w 2451"/>
                <a:gd name="T121" fmla="*/ 2712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1" h="2784">
                  <a:moveTo>
                    <a:pt x="2055" y="2712"/>
                  </a:moveTo>
                  <a:lnTo>
                    <a:pt x="2055" y="2712"/>
                  </a:lnTo>
                  <a:cubicBezTo>
                    <a:pt x="2039" y="2680"/>
                    <a:pt x="2023" y="2641"/>
                    <a:pt x="2023" y="2601"/>
                  </a:cubicBezTo>
                  <a:cubicBezTo>
                    <a:pt x="2031" y="2538"/>
                    <a:pt x="1968" y="2475"/>
                    <a:pt x="1936" y="2475"/>
                  </a:cubicBezTo>
                  <a:cubicBezTo>
                    <a:pt x="1905" y="2467"/>
                    <a:pt x="1841" y="2380"/>
                    <a:pt x="1778" y="2316"/>
                  </a:cubicBezTo>
                  <a:cubicBezTo>
                    <a:pt x="1746" y="2285"/>
                    <a:pt x="1715" y="2293"/>
                    <a:pt x="1691" y="2293"/>
                  </a:cubicBezTo>
                  <a:cubicBezTo>
                    <a:pt x="1675" y="2293"/>
                    <a:pt x="1667" y="2293"/>
                    <a:pt x="1659" y="2277"/>
                  </a:cubicBezTo>
                  <a:cubicBezTo>
                    <a:pt x="1651" y="2238"/>
                    <a:pt x="1628" y="2253"/>
                    <a:pt x="1596" y="2229"/>
                  </a:cubicBezTo>
                  <a:cubicBezTo>
                    <a:pt x="1572" y="2214"/>
                    <a:pt x="1525" y="2214"/>
                    <a:pt x="1509" y="2174"/>
                  </a:cubicBezTo>
                  <a:cubicBezTo>
                    <a:pt x="1501" y="2143"/>
                    <a:pt x="1454" y="2143"/>
                    <a:pt x="1470" y="2071"/>
                  </a:cubicBezTo>
                  <a:cubicBezTo>
                    <a:pt x="1494" y="2008"/>
                    <a:pt x="1494" y="2016"/>
                    <a:pt x="1494" y="1969"/>
                  </a:cubicBezTo>
                  <a:cubicBezTo>
                    <a:pt x="1485" y="1929"/>
                    <a:pt x="1470" y="1921"/>
                    <a:pt x="1494" y="1889"/>
                  </a:cubicBezTo>
                  <a:cubicBezTo>
                    <a:pt x="1525" y="1866"/>
                    <a:pt x="1517" y="1811"/>
                    <a:pt x="1485" y="1787"/>
                  </a:cubicBezTo>
                  <a:cubicBezTo>
                    <a:pt x="1454" y="1771"/>
                    <a:pt x="1406" y="1771"/>
                    <a:pt x="1438" y="1724"/>
                  </a:cubicBezTo>
                  <a:cubicBezTo>
                    <a:pt x="1470" y="1668"/>
                    <a:pt x="1446" y="1652"/>
                    <a:pt x="1485" y="1613"/>
                  </a:cubicBezTo>
                  <a:cubicBezTo>
                    <a:pt x="1533" y="1581"/>
                    <a:pt x="1580" y="1597"/>
                    <a:pt x="1612" y="1542"/>
                  </a:cubicBezTo>
                  <a:cubicBezTo>
                    <a:pt x="1651" y="1487"/>
                    <a:pt x="1620" y="1399"/>
                    <a:pt x="1612" y="1360"/>
                  </a:cubicBezTo>
                  <a:cubicBezTo>
                    <a:pt x="1612" y="1321"/>
                    <a:pt x="1588" y="1257"/>
                    <a:pt x="1604" y="1249"/>
                  </a:cubicBezTo>
                  <a:cubicBezTo>
                    <a:pt x="1620" y="1249"/>
                    <a:pt x="1675" y="1186"/>
                    <a:pt x="1675" y="1186"/>
                  </a:cubicBezTo>
                  <a:cubicBezTo>
                    <a:pt x="1667" y="1178"/>
                    <a:pt x="1667" y="1178"/>
                    <a:pt x="1691" y="1154"/>
                  </a:cubicBezTo>
                  <a:cubicBezTo>
                    <a:pt x="1731" y="1131"/>
                    <a:pt x="2039" y="862"/>
                    <a:pt x="2071" y="791"/>
                  </a:cubicBezTo>
                  <a:cubicBezTo>
                    <a:pt x="2102" y="728"/>
                    <a:pt x="2205" y="696"/>
                    <a:pt x="2268" y="672"/>
                  </a:cubicBezTo>
                  <a:cubicBezTo>
                    <a:pt x="2300" y="664"/>
                    <a:pt x="2379" y="633"/>
                    <a:pt x="2450" y="570"/>
                  </a:cubicBezTo>
                  <a:cubicBezTo>
                    <a:pt x="2411" y="570"/>
                    <a:pt x="2363" y="577"/>
                    <a:pt x="2339" y="577"/>
                  </a:cubicBezTo>
                  <a:cubicBezTo>
                    <a:pt x="2316" y="577"/>
                    <a:pt x="2300" y="538"/>
                    <a:pt x="2268" y="522"/>
                  </a:cubicBezTo>
                  <a:cubicBezTo>
                    <a:pt x="2244" y="506"/>
                    <a:pt x="2142" y="538"/>
                    <a:pt x="2110" y="546"/>
                  </a:cubicBezTo>
                  <a:cubicBezTo>
                    <a:pt x="2078" y="554"/>
                    <a:pt x="2062" y="570"/>
                    <a:pt x="2062" y="546"/>
                  </a:cubicBezTo>
                  <a:cubicBezTo>
                    <a:pt x="2055" y="522"/>
                    <a:pt x="2039" y="490"/>
                    <a:pt x="2007" y="475"/>
                  </a:cubicBezTo>
                  <a:cubicBezTo>
                    <a:pt x="1976" y="451"/>
                    <a:pt x="1896" y="570"/>
                    <a:pt x="1865" y="601"/>
                  </a:cubicBezTo>
                  <a:cubicBezTo>
                    <a:pt x="1825" y="633"/>
                    <a:pt x="1754" y="577"/>
                    <a:pt x="1731" y="538"/>
                  </a:cubicBezTo>
                  <a:cubicBezTo>
                    <a:pt x="1707" y="498"/>
                    <a:pt x="1644" y="459"/>
                    <a:pt x="1620" y="443"/>
                  </a:cubicBezTo>
                  <a:cubicBezTo>
                    <a:pt x="1596" y="427"/>
                    <a:pt x="1596" y="498"/>
                    <a:pt x="1565" y="506"/>
                  </a:cubicBezTo>
                  <a:cubicBezTo>
                    <a:pt x="1533" y="514"/>
                    <a:pt x="1525" y="482"/>
                    <a:pt x="1501" y="435"/>
                  </a:cubicBezTo>
                  <a:cubicBezTo>
                    <a:pt x="1478" y="388"/>
                    <a:pt x="1422" y="364"/>
                    <a:pt x="1351" y="332"/>
                  </a:cubicBezTo>
                  <a:cubicBezTo>
                    <a:pt x="1280" y="301"/>
                    <a:pt x="1193" y="364"/>
                    <a:pt x="1154" y="395"/>
                  </a:cubicBezTo>
                  <a:cubicBezTo>
                    <a:pt x="1114" y="419"/>
                    <a:pt x="1090" y="427"/>
                    <a:pt x="1066" y="388"/>
                  </a:cubicBezTo>
                  <a:cubicBezTo>
                    <a:pt x="1043" y="356"/>
                    <a:pt x="972" y="364"/>
                    <a:pt x="956" y="356"/>
                  </a:cubicBezTo>
                  <a:cubicBezTo>
                    <a:pt x="932" y="348"/>
                    <a:pt x="956" y="309"/>
                    <a:pt x="901" y="332"/>
                  </a:cubicBezTo>
                  <a:cubicBezTo>
                    <a:pt x="845" y="356"/>
                    <a:pt x="837" y="324"/>
                    <a:pt x="806" y="301"/>
                  </a:cubicBezTo>
                  <a:cubicBezTo>
                    <a:pt x="766" y="285"/>
                    <a:pt x="806" y="182"/>
                    <a:pt x="790" y="166"/>
                  </a:cubicBezTo>
                  <a:cubicBezTo>
                    <a:pt x="782" y="151"/>
                    <a:pt x="766" y="87"/>
                    <a:pt x="766" y="48"/>
                  </a:cubicBezTo>
                  <a:cubicBezTo>
                    <a:pt x="758" y="16"/>
                    <a:pt x="719" y="0"/>
                    <a:pt x="679" y="0"/>
                  </a:cubicBezTo>
                  <a:cubicBezTo>
                    <a:pt x="640" y="0"/>
                    <a:pt x="648" y="79"/>
                    <a:pt x="648" y="119"/>
                  </a:cubicBezTo>
                  <a:cubicBezTo>
                    <a:pt x="655" y="151"/>
                    <a:pt x="632" y="151"/>
                    <a:pt x="632" y="151"/>
                  </a:cubicBezTo>
                  <a:cubicBezTo>
                    <a:pt x="426" y="166"/>
                    <a:pt x="213" y="174"/>
                    <a:pt x="0" y="182"/>
                  </a:cubicBezTo>
                  <a:cubicBezTo>
                    <a:pt x="0" y="222"/>
                    <a:pt x="16" y="277"/>
                    <a:pt x="32" y="293"/>
                  </a:cubicBezTo>
                  <a:cubicBezTo>
                    <a:pt x="56" y="324"/>
                    <a:pt x="56" y="348"/>
                    <a:pt x="48" y="372"/>
                  </a:cubicBezTo>
                  <a:cubicBezTo>
                    <a:pt x="40" y="388"/>
                    <a:pt x="0" y="490"/>
                    <a:pt x="32" y="585"/>
                  </a:cubicBezTo>
                  <a:cubicBezTo>
                    <a:pt x="63" y="680"/>
                    <a:pt x="103" y="799"/>
                    <a:pt x="119" y="830"/>
                  </a:cubicBezTo>
                  <a:cubicBezTo>
                    <a:pt x="143" y="862"/>
                    <a:pt x="127" y="941"/>
                    <a:pt x="119" y="1012"/>
                  </a:cubicBezTo>
                  <a:cubicBezTo>
                    <a:pt x="111" y="1083"/>
                    <a:pt x="127" y="1115"/>
                    <a:pt x="127" y="1162"/>
                  </a:cubicBezTo>
                  <a:cubicBezTo>
                    <a:pt x="127" y="1218"/>
                    <a:pt x="158" y="1344"/>
                    <a:pt x="158" y="1384"/>
                  </a:cubicBezTo>
                  <a:cubicBezTo>
                    <a:pt x="158" y="1415"/>
                    <a:pt x="190" y="1415"/>
                    <a:pt x="205" y="1439"/>
                  </a:cubicBezTo>
                  <a:cubicBezTo>
                    <a:pt x="221" y="1455"/>
                    <a:pt x="205" y="1558"/>
                    <a:pt x="213" y="1605"/>
                  </a:cubicBezTo>
                  <a:cubicBezTo>
                    <a:pt x="221" y="1645"/>
                    <a:pt x="182" y="1724"/>
                    <a:pt x="158" y="1739"/>
                  </a:cubicBezTo>
                  <a:cubicBezTo>
                    <a:pt x="127" y="1755"/>
                    <a:pt x="119" y="1787"/>
                    <a:pt x="135" y="1803"/>
                  </a:cubicBezTo>
                  <a:cubicBezTo>
                    <a:pt x="150" y="1818"/>
                    <a:pt x="158" y="1818"/>
                    <a:pt x="158" y="1858"/>
                  </a:cubicBezTo>
                  <a:cubicBezTo>
                    <a:pt x="158" y="1889"/>
                    <a:pt x="182" y="1898"/>
                    <a:pt x="205" y="1898"/>
                  </a:cubicBezTo>
                  <a:cubicBezTo>
                    <a:pt x="229" y="1898"/>
                    <a:pt x="260" y="1913"/>
                    <a:pt x="260" y="1913"/>
                  </a:cubicBezTo>
                  <a:cubicBezTo>
                    <a:pt x="260" y="2767"/>
                    <a:pt x="260" y="2767"/>
                    <a:pt x="260" y="2767"/>
                  </a:cubicBezTo>
                  <a:cubicBezTo>
                    <a:pt x="260" y="2767"/>
                    <a:pt x="1438" y="2783"/>
                    <a:pt x="2055" y="2712"/>
                  </a:cubicBezTo>
                </a:path>
              </a:pathLst>
            </a:custGeom>
            <a:solidFill>
              <a:schemeClr val="accent6"/>
            </a:solidFill>
            <a:ln>
              <a:solidFill>
                <a:schemeClr val="bg2"/>
              </a:solidFill>
            </a:ln>
            <a:effectLst/>
          </p:spPr>
          <p:txBody>
            <a:bodyPr wrap="none" anchor="ctr"/>
            <a:lstStyle/>
            <a:p>
              <a:endParaRPr lang="en-US"/>
            </a:p>
          </p:txBody>
        </p:sp>
        <p:sp>
          <p:nvSpPr>
            <p:cNvPr id="90" name="Freeform 509"/>
            <p:cNvSpPr>
              <a:spLocks noChangeArrowheads="1"/>
            </p:cNvSpPr>
            <p:nvPr/>
          </p:nvSpPr>
          <p:spPr bwMode="auto">
            <a:xfrm>
              <a:off x="12144127" y="3591604"/>
              <a:ext cx="1296493" cy="1461163"/>
            </a:xfrm>
            <a:custGeom>
              <a:avLst/>
              <a:gdLst>
                <a:gd name="T0" fmla="*/ 260 w 2467"/>
                <a:gd name="T1" fmla="*/ 2767 h 2776"/>
                <a:gd name="T2" fmla="*/ 151 w 2467"/>
                <a:gd name="T3" fmla="*/ 1818 h 2776"/>
                <a:gd name="T4" fmla="*/ 221 w 2467"/>
                <a:gd name="T5" fmla="*/ 1605 h 2776"/>
                <a:gd name="T6" fmla="*/ 166 w 2467"/>
                <a:gd name="T7" fmla="*/ 1384 h 2776"/>
                <a:gd name="T8" fmla="*/ 127 w 2467"/>
                <a:gd name="T9" fmla="*/ 1012 h 2776"/>
                <a:gd name="T10" fmla="*/ 40 w 2467"/>
                <a:gd name="T11" fmla="*/ 301 h 2776"/>
                <a:gd name="T12" fmla="*/ 640 w 2467"/>
                <a:gd name="T13" fmla="*/ 151 h 2776"/>
                <a:gd name="T14" fmla="*/ 687 w 2467"/>
                <a:gd name="T15" fmla="*/ 0 h 2776"/>
                <a:gd name="T16" fmla="*/ 814 w 2467"/>
                <a:gd name="T17" fmla="*/ 301 h 2776"/>
                <a:gd name="T18" fmla="*/ 932 w 2467"/>
                <a:gd name="T19" fmla="*/ 324 h 2776"/>
                <a:gd name="T20" fmla="*/ 1082 w 2467"/>
                <a:gd name="T21" fmla="*/ 388 h 2776"/>
                <a:gd name="T22" fmla="*/ 1320 w 2467"/>
                <a:gd name="T23" fmla="*/ 317 h 2776"/>
                <a:gd name="T24" fmla="*/ 1565 w 2467"/>
                <a:gd name="T25" fmla="*/ 506 h 2776"/>
                <a:gd name="T26" fmla="*/ 1628 w 2467"/>
                <a:gd name="T27" fmla="*/ 435 h 2776"/>
                <a:gd name="T28" fmla="*/ 1873 w 2467"/>
                <a:gd name="T29" fmla="*/ 601 h 2776"/>
                <a:gd name="T30" fmla="*/ 2070 w 2467"/>
                <a:gd name="T31" fmla="*/ 546 h 2776"/>
                <a:gd name="T32" fmla="*/ 2142 w 2467"/>
                <a:gd name="T33" fmla="*/ 538 h 2776"/>
                <a:gd name="T34" fmla="*/ 2347 w 2467"/>
                <a:gd name="T35" fmla="*/ 570 h 2776"/>
                <a:gd name="T36" fmla="*/ 2276 w 2467"/>
                <a:gd name="T37" fmla="*/ 680 h 2776"/>
                <a:gd name="T38" fmla="*/ 1707 w 2467"/>
                <a:gd name="T39" fmla="*/ 1162 h 2776"/>
                <a:gd name="T40" fmla="*/ 1683 w 2467"/>
                <a:gd name="T41" fmla="*/ 1186 h 2776"/>
                <a:gd name="T42" fmla="*/ 1628 w 2467"/>
                <a:gd name="T43" fmla="*/ 1392 h 2776"/>
                <a:gd name="T44" fmla="*/ 1470 w 2467"/>
                <a:gd name="T45" fmla="*/ 1668 h 2776"/>
                <a:gd name="T46" fmla="*/ 1493 w 2467"/>
                <a:gd name="T47" fmla="*/ 1787 h 2776"/>
                <a:gd name="T48" fmla="*/ 1502 w 2467"/>
                <a:gd name="T49" fmla="*/ 1969 h 2776"/>
                <a:gd name="T50" fmla="*/ 1525 w 2467"/>
                <a:gd name="T51" fmla="*/ 2174 h 2776"/>
                <a:gd name="T52" fmla="*/ 1675 w 2467"/>
                <a:gd name="T53" fmla="*/ 2277 h 2776"/>
                <a:gd name="T54" fmla="*/ 1786 w 2467"/>
                <a:gd name="T55" fmla="*/ 2316 h 2776"/>
                <a:gd name="T56" fmla="*/ 2063 w 2467"/>
                <a:gd name="T57" fmla="*/ 2712 h 2776"/>
                <a:gd name="T58" fmla="*/ 268 w 2467"/>
                <a:gd name="T59" fmla="*/ 2759 h 2776"/>
                <a:gd name="T60" fmla="*/ 2031 w 2467"/>
                <a:gd name="T61" fmla="*/ 2601 h 2776"/>
                <a:gd name="T62" fmla="*/ 1715 w 2467"/>
                <a:gd name="T63" fmla="*/ 2293 h 2776"/>
                <a:gd name="T64" fmla="*/ 1628 w 2467"/>
                <a:gd name="T65" fmla="*/ 2245 h 2776"/>
                <a:gd name="T66" fmla="*/ 1493 w 2467"/>
                <a:gd name="T67" fmla="*/ 2151 h 2776"/>
                <a:gd name="T68" fmla="*/ 1486 w 2467"/>
                <a:gd name="T69" fmla="*/ 1937 h 2776"/>
                <a:gd name="T70" fmla="*/ 1462 w 2467"/>
                <a:gd name="T71" fmla="*/ 1779 h 2776"/>
                <a:gd name="T72" fmla="*/ 1493 w 2467"/>
                <a:gd name="T73" fmla="*/ 1613 h 2776"/>
                <a:gd name="T74" fmla="*/ 1620 w 2467"/>
                <a:gd name="T75" fmla="*/ 1360 h 2776"/>
                <a:gd name="T76" fmla="*/ 1699 w 2467"/>
                <a:gd name="T77" fmla="*/ 1154 h 2776"/>
                <a:gd name="T78" fmla="*/ 2276 w 2467"/>
                <a:gd name="T79" fmla="*/ 672 h 2776"/>
                <a:gd name="T80" fmla="*/ 2276 w 2467"/>
                <a:gd name="T81" fmla="*/ 530 h 2776"/>
                <a:gd name="T82" fmla="*/ 2094 w 2467"/>
                <a:gd name="T83" fmla="*/ 554 h 2776"/>
                <a:gd name="T84" fmla="*/ 2007 w 2467"/>
                <a:gd name="T85" fmla="*/ 475 h 2776"/>
                <a:gd name="T86" fmla="*/ 1739 w 2467"/>
                <a:gd name="T87" fmla="*/ 538 h 2776"/>
                <a:gd name="T88" fmla="*/ 1604 w 2467"/>
                <a:gd name="T89" fmla="*/ 467 h 2776"/>
                <a:gd name="T90" fmla="*/ 1502 w 2467"/>
                <a:gd name="T91" fmla="*/ 435 h 2776"/>
                <a:gd name="T92" fmla="*/ 1162 w 2467"/>
                <a:gd name="T93" fmla="*/ 395 h 2776"/>
                <a:gd name="T94" fmla="*/ 964 w 2467"/>
                <a:gd name="T95" fmla="*/ 356 h 2776"/>
                <a:gd name="T96" fmla="*/ 877 w 2467"/>
                <a:gd name="T97" fmla="*/ 348 h 2776"/>
                <a:gd name="T98" fmla="*/ 798 w 2467"/>
                <a:gd name="T99" fmla="*/ 166 h 2776"/>
                <a:gd name="T100" fmla="*/ 663 w 2467"/>
                <a:gd name="T101" fmla="*/ 119 h 2776"/>
                <a:gd name="T102" fmla="*/ 40 w 2467"/>
                <a:gd name="T103" fmla="*/ 293 h 2776"/>
                <a:gd name="T104" fmla="*/ 135 w 2467"/>
                <a:gd name="T105" fmla="*/ 1012 h 2776"/>
                <a:gd name="T106" fmla="*/ 174 w 2467"/>
                <a:gd name="T107" fmla="*/ 1384 h 2776"/>
                <a:gd name="T108" fmla="*/ 229 w 2467"/>
                <a:gd name="T109" fmla="*/ 1597 h 2776"/>
                <a:gd name="T110" fmla="*/ 158 w 2467"/>
                <a:gd name="T111" fmla="*/ 1811 h 2776"/>
                <a:gd name="T112" fmla="*/ 268 w 2467"/>
                <a:gd name="T113" fmla="*/ 1913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7" h="2776">
                  <a:moveTo>
                    <a:pt x="553" y="2775"/>
                  </a:moveTo>
                  <a:lnTo>
                    <a:pt x="553" y="2775"/>
                  </a:lnTo>
                  <a:cubicBezTo>
                    <a:pt x="379" y="2775"/>
                    <a:pt x="268" y="2767"/>
                    <a:pt x="268" y="2767"/>
                  </a:cubicBezTo>
                  <a:cubicBezTo>
                    <a:pt x="260" y="2767"/>
                    <a:pt x="260" y="2767"/>
                    <a:pt x="260" y="2767"/>
                  </a:cubicBezTo>
                  <a:cubicBezTo>
                    <a:pt x="260" y="1913"/>
                    <a:pt x="260" y="1913"/>
                    <a:pt x="260" y="1913"/>
                  </a:cubicBezTo>
                  <a:cubicBezTo>
                    <a:pt x="252" y="1913"/>
                    <a:pt x="229" y="1898"/>
                    <a:pt x="213" y="1898"/>
                  </a:cubicBezTo>
                  <a:cubicBezTo>
                    <a:pt x="190" y="1898"/>
                    <a:pt x="166" y="1889"/>
                    <a:pt x="166" y="1858"/>
                  </a:cubicBezTo>
                  <a:cubicBezTo>
                    <a:pt x="166" y="1834"/>
                    <a:pt x="158" y="1826"/>
                    <a:pt x="151" y="1818"/>
                  </a:cubicBezTo>
                  <a:lnTo>
                    <a:pt x="143" y="1811"/>
                  </a:lnTo>
                  <a:cubicBezTo>
                    <a:pt x="135" y="1795"/>
                    <a:pt x="135" y="1787"/>
                    <a:pt x="135" y="1771"/>
                  </a:cubicBezTo>
                  <a:cubicBezTo>
                    <a:pt x="135" y="1763"/>
                    <a:pt x="151" y="1747"/>
                    <a:pt x="158" y="1739"/>
                  </a:cubicBezTo>
                  <a:cubicBezTo>
                    <a:pt x="190" y="1724"/>
                    <a:pt x="229" y="1645"/>
                    <a:pt x="221" y="1605"/>
                  </a:cubicBezTo>
                  <a:cubicBezTo>
                    <a:pt x="213" y="1581"/>
                    <a:pt x="213" y="1550"/>
                    <a:pt x="221" y="1526"/>
                  </a:cubicBezTo>
                  <a:cubicBezTo>
                    <a:pt x="221" y="1487"/>
                    <a:pt x="221" y="1447"/>
                    <a:pt x="213" y="1439"/>
                  </a:cubicBezTo>
                  <a:cubicBezTo>
                    <a:pt x="205" y="1431"/>
                    <a:pt x="198" y="1431"/>
                    <a:pt x="198" y="1423"/>
                  </a:cubicBezTo>
                  <a:cubicBezTo>
                    <a:pt x="182" y="1415"/>
                    <a:pt x="166" y="1407"/>
                    <a:pt x="166" y="1384"/>
                  </a:cubicBezTo>
                  <a:cubicBezTo>
                    <a:pt x="166" y="1360"/>
                    <a:pt x="158" y="1328"/>
                    <a:pt x="151" y="1289"/>
                  </a:cubicBezTo>
                  <a:cubicBezTo>
                    <a:pt x="143" y="1241"/>
                    <a:pt x="135" y="1194"/>
                    <a:pt x="135" y="1162"/>
                  </a:cubicBezTo>
                  <a:cubicBezTo>
                    <a:pt x="135" y="1147"/>
                    <a:pt x="135" y="1131"/>
                    <a:pt x="127" y="1115"/>
                  </a:cubicBezTo>
                  <a:cubicBezTo>
                    <a:pt x="127" y="1083"/>
                    <a:pt x="119" y="1060"/>
                    <a:pt x="127" y="1012"/>
                  </a:cubicBezTo>
                  <a:cubicBezTo>
                    <a:pt x="135" y="949"/>
                    <a:pt x="143" y="862"/>
                    <a:pt x="127" y="830"/>
                  </a:cubicBezTo>
                  <a:cubicBezTo>
                    <a:pt x="111" y="799"/>
                    <a:pt x="64" y="672"/>
                    <a:pt x="40" y="585"/>
                  </a:cubicBezTo>
                  <a:cubicBezTo>
                    <a:pt x="0" y="482"/>
                    <a:pt x="48" y="372"/>
                    <a:pt x="48" y="364"/>
                  </a:cubicBezTo>
                  <a:cubicBezTo>
                    <a:pt x="64" y="340"/>
                    <a:pt x="56" y="317"/>
                    <a:pt x="40" y="301"/>
                  </a:cubicBezTo>
                  <a:cubicBezTo>
                    <a:pt x="24" y="277"/>
                    <a:pt x="8" y="222"/>
                    <a:pt x="8" y="182"/>
                  </a:cubicBezTo>
                  <a:cubicBezTo>
                    <a:pt x="8" y="174"/>
                    <a:pt x="8" y="174"/>
                    <a:pt x="8" y="174"/>
                  </a:cubicBezTo>
                  <a:lnTo>
                    <a:pt x="8" y="174"/>
                  </a:lnTo>
                  <a:cubicBezTo>
                    <a:pt x="229" y="174"/>
                    <a:pt x="442" y="158"/>
                    <a:pt x="640" y="151"/>
                  </a:cubicBezTo>
                  <a:cubicBezTo>
                    <a:pt x="640" y="151"/>
                    <a:pt x="648" y="151"/>
                    <a:pt x="648" y="142"/>
                  </a:cubicBezTo>
                  <a:cubicBezTo>
                    <a:pt x="656" y="142"/>
                    <a:pt x="656" y="135"/>
                    <a:pt x="656" y="119"/>
                  </a:cubicBezTo>
                  <a:cubicBezTo>
                    <a:pt x="648" y="64"/>
                    <a:pt x="648" y="24"/>
                    <a:pt x="663" y="8"/>
                  </a:cubicBezTo>
                  <a:cubicBezTo>
                    <a:pt x="671" y="0"/>
                    <a:pt x="679" y="0"/>
                    <a:pt x="687" y="0"/>
                  </a:cubicBezTo>
                  <a:cubicBezTo>
                    <a:pt x="743" y="0"/>
                    <a:pt x="774" y="16"/>
                    <a:pt x="774" y="48"/>
                  </a:cubicBezTo>
                  <a:cubicBezTo>
                    <a:pt x="782" y="95"/>
                    <a:pt x="790" y="151"/>
                    <a:pt x="806" y="166"/>
                  </a:cubicBezTo>
                  <a:cubicBezTo>
                    <a:pt x="814" y="174"/>
                    <a:pt x="806" y="190"/>
                    <a:pt x="806" y="214"/>
                  </a:cubicBezTo>
                  <a:cubicBezTo>
                    <a:pt x="798" y="245"/>
                    <a:pt x="790" y="285"/>
                    <a:pt x="814" y="301"/>
                  </a:cubicBezTo>
                  <a:cubicBezTo>
                    <a:pt x="822" y="301"/>
                    <a:pt x="829" y="309"/>
                    <a:pt x="837" y="317"/>
                  </a:cubicBezTo>
                  <a:cubicBezTo>
                    <a:pt x="853" y="324"/>
                    <a:pt x="861" y="340"/>
                    <a:pt x="877" y="340"/>
                  </a:cubicBezTo>
                  <a:cubicBezTo>
                    <a:pt x="885" y="340"/>
                    <a:pt x="893" y="332"/>
                    <a:pt x="909" y="332"/>
                  </a:cubicBezTo>
                  <a:cubicBezTo>
                    <a:pt x="916" y="324"/>
                    <a:pt x="924" y="324"/>
                    <a:pt x="932" y="324"/>
                  </a:cubicBezTo>
                  <a:cubicBezTo>
                    <a:pt x="948" y="324"/>
                    <a:pt x="956" y="332"/>
                    <a:pt x="956" y="340"/>
                  </a:cubicBezTo>
                  <a:cubicBezTo>
                    <a:pt x="956" y="348"/>
                    <a:pt x="956" y="348"/>
                    <a:pt x="964" y="348"/>
                  </a:cubicBezTo>
                  <a:cubicBezTo>
                    <a:pt x="972" y="356"/>
                    <a:pt x="980" y="356"/>
                    <a:pt x="987" y="356"/>
                  </a:cubicBezTo>
                  <a:cubicBezTo>
                    <a:pt x="1019" y="356"/>
                    <a:pt x="1067" y="356"/>
                    <a:pt x="1082" y="388"/>
                  </a:cubicBezTo>
                  <a:cubicBezTo>
                    <a:pt x="1090" y="404"/>
                    <a:pt x="1098" y="411"/>
                    <a:pt x="1114" y="411"/>
                  </a:cubicBezTo>
                  <a:cubicBezTo>
                    <a:pt x="1122" y="411"/>
                    <a:pt x="1138" y="404"/>
                    <a:pt x="1162" y="388"/>
                  </a:cubicBezTo>
                  <a:cubicBezTo>
                    <a:pt x="1169" y="388"/>
                    <a:pt x="1177" y="380"/>
                    <a:pt x="1185" y="372"/>
                  </a:cubicBezTo>
                  <a:cubicBezTo>
                    <a:pt x="1217" y="348"/>
                    <a:pt x="1264" y="317"/>
                    <a:pt x="1320" y="317"/>
                  </a:cubicBezTo>
                  <a:cubicBezTo>
                    <a:pt x="1335" y="317"/>
                    <a:pt x="1351" y="317"/>
                    <a:pt x="1359" y="324"/>
                  </a:cubicBezTo>
                  <a:cubicBezTo>
                    <a:pt x="1430" y="356"/>
                    <a:pt x="1486" y="388"/>
                    <a:pt x="1509" y="435"/>
                  </a:cubicBezTo>
                  <a:cubicBezTo>
                    <a:pt x="1517" y="443"/>
                    <a:pt x="1517" y="443"/>
                    <a:pt x="1517" y="451"/>
                  </a:cubicBezTo>
                  <a:cubicBezTo>
                    <a:pt x="1533" y="482"/>
                    <a:pt x="1541" y="506"/>
                    <a:pt x="1565" y="506"/>
                  </a:cubicBezTo>
                  <a:cubicBezTo>
                    <a:pt x="1565" y="506"/>
                    <a:pt x="1573" y="506"/>
                    <a:pt x="1573" y="498"/>
                  </a:cubicBezTo>
                  <a:cubicBezTo>
                    <a:pt x="1588" y="498"/>
                    <a:pt x="1596" y="482"/>
                    <a:pt x="1604" y="459"/>
                  </a:cubicBezTo>
                  <a:cubicBezTo>
                    <a:pt x="1604" y="451"/>
                    <a:pt x="1612" y="435"/>
                    <a:pt x="1620" y="435"/>
                  </a:cubicBezTo>
                  <a:cubicBezTo>
                    <a:pt x="1628" y="435"/>
                    <a:pt x="1628" y="435"/>
                    <a:pt x="1628" y="435"/>
                  </a:cubicBezTo>
                  <a:cubicBezTo>
                    <a:pt x="1636" y="443"/>
                    <a:pt x="1636" y="443"/>
                    <a:pt x="1644" y="443"/>
                  </a:cubicBezTo>
                  <a:cubicBezTo>
                    <a:pt x="1667" y="467"/>
                    <a:pt x="1723" y="498"/>
                    <a:pt x="1746" y="538"/>
                  </a:cubicBezTo>
                  <a:cubicBezTo>
                    <a:pt x="1762" y="562"/>
                    <a:pt x="1810" y="609"/>
                    <a:pt x="1849" y="609"/>
                  </a:cubicBezTo>
                  <a:cubicBezTo>
                    <a:pt x="1857" y="609"/>
                    <a:pt x="1865" y="601"/>
                    <a:pt x="1873" y="601"/>
                  </a:cubicBezTo>
                  <a:cubicBezTo>
                    <a:pt x="1881" y="593"/>
                    <a:pt x="1897" y="570"/>
                    <a:pt x="1913" y="546"/>
                  </a:cubicBezTo>
                  <a:cubicBezTo>
                    <a:pt x="1952" y="506"/>
                    <a:pt x="1984" y="467"/>
                    <a:pt x="2007" y="467"/>
                  </a:cubicBezTo>
                  <a:cubicBezTo>
                    <a:pt x="2015" y="467"/>
                    <a:pt x="2015" y="467"/>
                    <a:pt x="2015" y="467"/>
                  </a:cubicBezTo>
                  <a:cubicBezTo>
                    <a:pt x="2055" y="490"/>
                    <a:pt x="2070" y="522"/>
                    <a:pt x="2070" y="546"/>
                  </a:cubicBezTo>
                  <a:cubicBezTo>
                    <a:pt x="2070" y="554"/>
                    <a:pt x="2079" y="554"/>
                    <a:pt x="2079" y="554"/>
                  </a:cubicBezTo>
                  <a:cubicBezTo>
                    <a:pt x="2079" y="554"/>
                    <a:pt x="2086" y="554"/>
                    <a:pt x="2094" y="546"/>
                  </a:cubicBezTo>
                  <a:cubicBezTo>
                    <a:pt x="2102" y="546"/>
                    <a:pt x="2110" y="546"/>
                    <a:pt x="2118" y="546"/>
                  </a:cubicBezTo>
                  <a:cubicBezTo>
                    <a:pt x="2118" y="538"/>
                    <a:pt x="2126" y="538"/>
                    <a:pt x="2142" y="538"/>
                  </a:cubicBezTo>
                  <a:cubicBezTo>
                    <a:pt x="2173" y="530"/>
                    <a:pt x="2221" y="514"/>
                    <a:pt x="2252" y="514"/>
                  </a:cubicBezTo>
                  <a:cubicBezTo>
                    <a:pt x="2260" y="514"/>
                    <a:pt x="2268" y="514"/>
                    <a:pt x="2276" y="522"/>
                  </a:cubicBezTo>
                  <a:cubicBezTo>
                    <a:pt x="2292" y="530"/>
                    <a:pt x="2300" y="538"/>
                    <a:pt x="2308" y="546"/>
                  </a:cubicBezTo>
                  <a:cubicBezTo>
                    <a:pt x="2324" y="562"/>
                    <a:pt x="2332" y="570"/>
                    <a:pt x="2347" y="570"/>
                  </a:cubicBezTo>
                  <a:cubicBezTo>
                    <a:pt x="2371" y="570"/>
                    <a:pt x="2419" y="570"/>
                    <a:pt x="2450" y="570"/>
                  </a:cubicBezTo>
                  <a:cubicBezTo>
                    <a:pt x="2466" y="570"/>
                    <a:pt x="2466" y="570"/>
                    <a:pt x="2466" y="570"/>
                  </a:cubicBezTo>
                  <a:cubicBezTo>
                    <a:pt x="2458" y="570"/>
                    <a:pt x="2458" y="570"/>
                    <a:pt x="2458" y="570"/>
                  </a:cubicBezTo>
                  <a:cubicBezTo>
                    <a:pt x="2387" y="641"/>
                    <a:pt x="2308" y="664"/>
                    <a:pt x="2276" y="680"/>
                  </a:cubicBezTo>
                  <a:cubicBezTo>
                    <a:pt x="2260" y="680"/>
                    <a:pt x="2260" y="680"/>
                    <a:pt x="2260" y="680"/>
                  </a:cubicBezTo>
                  <a:cubicBezTo>
                    <a:pt x="2205" y="704"/>
                    <a:pt x="2110" y="735"/>
                    <a:pt x="2079" y="799"/>
                  </a:cubicBezTo>
                  <a:cubicBezTo>
                    <a:pt x="2055" y="854"/>
                    <a:pt x="1841" y="1044"/>
                    <a:pt x="1707" y="1154"/>
                  </a:cubicBezTo>
                  <a:cubicBezTo>
                    <a:pt x="1707" y="1162"/>
                    <a:pt x="1707" y="1162"/>
                    <a:pt x="1707" y="1162"/>
                  </a:cubicBezTo>
                  <a:cubicBezTo>
                    <a:pt x="1699" y="1170"/>
                    <a:pt x="1683" y="1178"/>
                    <a:pt x="1683" y="1178"/>
                  </a:cubicBezTo>
                  <a:lnTo>
                    <a:pt x="1683" y="1178"/>
                  </a:lnTo>
                  <a:cubicBezTo>
                    <a:pt x="1683" y="1186"/>
                    <a:pt x="1683" y="1186"/>
                    <a:pt x="1683" y="1186"/>
                  </a:cubicBezTo>
                  <a:lnTo>
                    <a:pt x="1683" y="1186"/>
                  </a:lnTo>
                  <a:cubicBezTo>
                    <a:pt x="1675" y="1194"/>
                    <a:pt x="1628" y="1249"/>
                    <a:pt x="1612" y="1257"/>
                  </a:cubicBezTo>
                  <a:cubicBezTo>
                    <a:pt x="1604" y="1257"/>
                    <a:pt x="1612" y="1297"/>
                    <a:pt x="1620" y="1321"/>
                  </a:cubicBezTo>
                  <a:cubicBezTo>
                    <a:pt x="1620" y="1336"/>
                    <a:pt x="1620" y="1344"/>
                    <a:pt x="1628" y="1360"/>
                  </a:cubicBezTo>
                  <a:cubicBezTo>
                    <a:pt x="1628" y="1368"/>
                    <a:pt x="1628" y="1376"/>
                    <a:pt x="1628" y="1392"/>
                  </a:cubicBezTo>
                  <a:cubicBezTo>
                    <a:pt x="1636" y="1431"/>
                    <a:pt x="1652" y="1502"/>
                    <a:pt x="1620" y="1542"/>
                  </a:cubicBezTo>
                  <a:cubicBezTo>
                    <a:pt x="1604" y="1574"/>
                    <a:pt x="1580" y="1581"/>
                    <a:pt x="1557" y="1589"/>
                  </a:cubicBezTo>
                  <a:cubicBezTo>
                    <a:pt x="1533" y="1597"/>
                    <a:pt x="1517" y="1605"/>
                    <a:pt x="1502" y="1621"/>
                  </a:cubicBezTo>
                  <a:cubicBezTo>
                    <a:pt x="1478" y="1637"/>
                    <a:pt x="1470" y="1652"/>
                    <a:pt x="1470" y="1668"/>
                  </a:cubicBezTo>
                  <a:cubicBezTo>
                    <a:pt x="1470" y="1684"/>
                    <a:pt x="1462" y="1700"/>
                    <a:pt x="1446" y="1724"/>
                  </a:cubicBezTo>
                  <a:cubicBezTo>
                    <a:pt x="1438" y="1739"/>
                    <a:pt x="1438" y="1747"/>
                    <a:pt x="1438" y="1755"/>
                  </a:cubicBezTo>
                  <a:cubicBezTo>
                    <a:pt x="1446" y="1763"/>
                    <a:pt x="1454" y="1771"/>
                    <a:pt x="1470" y="1771"/>
                  </a:cubicBezTo>
                  <a:cubicBezTo>
                    <a:pt x="1478" y="1779"/>
                    <a:pt x="1486" y="1779"/>
                    <a:pt x="1493" y="1787"/>
                  </a:cubicBezTo>
                  <a:cubicBezTo>
                    <a:pt x="1517" y="1795"/>
                    <a:pt x="1525" y="1818"/>
                    <a:pt x="1525" y="1842"/>
                  </a:cubicBezTo>
                  <a:cubicBezTo>
                    <a:pt x="1525" y="1866"/>
                    <a:pt x="1517" y="1882"/>
                    <a:pt x="1509" y="1898"/>
                  </a:cubicBezTo>
                  <a:cubicBezTo>
                    <a:pt x="1486" y="1913"/>
                    <a:pt x="1493" y="1921"/>
                    <a:pt x="1493" y="1937"/>
                  </a:cubicBezTo>
                  <a:cubicBezTo>
                    <a:pt x="1502" y="1945"/>
                    <a:pt x="1502" y="1961"/>
                    <a:pt x="1502" y="1969"/>
                  </a:cubicBezTo>
                  <a:cubicBezTo>
                    <a:pt x="1509" y="2008"/>
                    <a:pt x="1509" y="2008"/>
                    <a:pt x="1493" y="2048"/>
                  </a:cubicBezTo>
                  <a:cubicBezTo>
                    <a:pt x="1493" y="2056"/>
                    <a:pt x="1486" y="2064"/>
                    <a:pt x="1486" y="2071"/>
                  </a:cubicBezTo>
                  <a:cubicBezTo>
                    <a:pt x="1470" y="2119"/>
                    <a:pt x="1486" y="2127"/>
                    <a:pt x="1502" y="2143"/>
                  </a:cubicBezTo>
                  <a:cubicBezTo>
                    <a:pt x="1509" y="2151"/>
                    <a:pt x="1517" y="2166"/>
                    <a:pt x="1525" y="2174"/>
                  </a:cubicBezTo>
                  <a:cubicBezTo>
                    <a:pt x="1533" y="2198"/>
                    <a:pt x="1557" y="2206"/>
                    <a:pt x="1580" y="2214"/>
                  </a:cubicBezTo>
                  <a:cubicBezTo>
                    <a:pt x="1588" y="2222"/>
                    <a:pt x="1596" y="2222"/>
                    <a:pt x="1604" y="2229"/>
                  </a:cubicBezTo>
                  <a:cubicBezTo>
                    <a:pt x="1620" y="2238"/>
                    <a:pt x="1628" y="2238"/>
                    <a:pt x="1636" y="2238"/>
                  </a:cubicBezTo>
                  <a:cubicBezTo>
                    <a:pt x="1652" y="2245"/>
                    <a:pt x="1667" y="2245"/>
                    <a:pt x="1675" y="2277"/>
                  </a:cubicBezTo>
                  <a:cubicBezTo>
                    <a:pt x="1675" y="2285"/>
                    <a:pt x="1683" y="2285"/>
                    <a:pt x="1691" y="2285"/>
                  </a:cubicBezTo>
                  <a:lnTo>
                    <a:pt x="1699" y="2285"/>
                  </a:lnTo>
                  <a:cubicBezTo>
                    <a:pt x="1707" y="2285"/>
                    <a:pt x="1715" y="2285"/>
                    <a:pt x="1715" y="2285"/>
                  </a:cubicBezTo>
                  <a:cubicBezTo>
                    <a:pt x="1731" y="2285"/>
                    <a:pt x="1762" y="2293"/>
                    <a:pt x="1786" y="2316"/>
                  </a:cubicBezTo>
                  <a:cubicBezTo>
                    <a:pt x="1810" y="2340"/>
                    <a:pt x="1833" y="2364"/>
                    <a:pt x="1857" y="2388"/>
                  </a:cubicBezTo>
                  <a:cubicBezTo>
                    <a:pt x="1897" y="2427"/>
                    <a:pt x="1928" y="2467"/>
                    <a:pt x="1944" y="2467"/>
                  </a:cubicBezTo>
                  <a:cubicBezTo>
                    <a:pt x="1984" y="2475"/>
                    <a:pt x="2039" y="2538"/>
                    <a:pt x="2039" y="2601"/>
                  </a:cubicBezTo>
                  <a:cubicBezTo>
                    <a:pt x="2031" y="2641"/>
                    <a:pt x="2047" y="2680"/>
                    <a:pt x="2063" y="2712"/>
                  </a:cubicBezTo>
                  <a:lnTo>
                    <a:pt x="2063" y="2712"/>
                  </a:lnTo>
                  <a:cubicBezTo>
                    <a:pt x="2063" y="2720"/>
                    <a:pt x="2063" y="2720"/>
                    <a:pt x="2063" y="2720"/>
                  </a:cubicBezTo>
                  <a:cubicBezTo>
                    <a:pt x="1636" y="2767"/>
                    <a:pt x="932" y="2775"/>
                    <a:pt x="553" y="2775"/>
                  </a:cubicBezTo>
                  <a:lnTo>
                    <a:pt x="268" y="2759"/>
                  </a:lnTo>
                  <a:lnTo>
                    <a:pt x="268" y="2759"/>
                  </a:lnTo>
                  <a:cubicBezTo>
                    <a:pt x="292" y="2767"/>
                    <a:pt x="394" y="2767"/>
                    <a:pt x="553" y="2767"/>
                  </a:cubicBezTo>
                  <a:cubicBezTo>
                    <a:pt x="932" y="2767"/>
                    <a:pt x="1628" y="2759"/>
                    <a:pt x="2055" y="2712"/>
                  </a:cubicBezTo>
                  <a:cubicBezTo>
                    <a:pt x="2039" y="2672"/>
                    <a:pt x="2023" y="2641"/>
                    <a:pt x="2031" y="2601"/>
                  </a:cubicBezTo>
                  <a:cubicBezTo>
                    <a:pt x="2031" y="2546"/>
                    <a:pt x="1976" y="2482"/>
                    <a:pt x="1944" y="2475"/>
                  </a:cubicBezTo>
                  <a:cubicBezTo>
                    <a:pt x="1928" y="2475"/>
                    <a:pt x="1889" y="2435"/>
                    <a:pt x="1849" y="2396"/>
                  </a:cubicBezTo>
                  <a:cubicBezTo>
                    <a:pt x="1826" y="2372"/>
                    <a:pt x="1802" y="2340"/>
                    <a:pt x="1786" y="2324"/>
                  </a:cubicBezTo>
                  <a:cubicBezTo>
                    <a:pt x="1754" y="2301"/>
                    <a:pt x="1731" y="2293"/>
                    <a:pt x="1715" y="2293"/>
                  </a:cubicBezTo>
                  <a:cubicBezTo>
                    <a:pt x="1715" y="2293"/>
                    <a:pt x="1707" y="2293"/>
                    <a:pt x="1699" y="2293"/>
                  </a:cubicBezTo>
                  <a:lnTo>
                    <a:pt x="1691" y="2293"/>
                  </a:lnTo>
                  <a:cubicBezTo>
                    <a:pt x="1683" y="2293"/>
                    <a:pt x="1667" y="2293"/>
                    <a:pt x="1667" y="2277"/>
                  </a:cubicBezTo>
                  <a:cubicBezTo>
                    <a:pt x="1659" y="2253"/>
                    <a:pt x="1652" y="2253"/>
                    <a:pt x="1628" y="2245"/>
                  </a:cubicBezTo>
                  <a:cubicBezTo>
                    <a:pt x="1620" y="2245"/>
                    <a:pt x="1612" y="2245"/>
                    <a:pt x="1604" y="2238"/>
                  </a:cubicBezTo>
                  <a:cubicBezTo>
                    <a:pt x="1596" y="2229"/>
                    <a:pt x="1588" y="2229"/>
                    <a:pt x="1573" y="2222"/>
                  </a:cubicBezTo>
                  <a:cubicBezTo>
                    <a:pt x="1549" y="2214"/>
                    <a:pt x="1525" y="2206"/>
                    <a:pt x="1517" y="2182"/>
                  </a:cubicBezTo>
                  <a:cubicBezTo>
                    <a:pt x="1509" y="2166"/>
                    <a:pt x="1502" y="2158"/>
                    <a:pt x="1493" y="2151"/>
                  </a:cubicBezTo>
                  <a:cubicBezTo>
                    <a:pt x="1478" y="2135"/>
                    <a:pt x="1462" y="2119"/>
                    <a:pt x="1478" y="2071"/>
                  </a:cubicBezTo>
                  <a:cubicBezTo>
                    <a:pt x="1478" y="2064"/>
                    <a:pt x="1486" y="2048"/>
                    <a:pt x="1486" y="2040"/>
                  </a:cubicBezTo>
                  <a:cubicBezTo>
                    <a:pt x="1502" y="2008"/>
                    <a:pt x="1502" y="2008"/>
                    <a:pt x="1493" y="1969"/>
                  </a:cubicBezTo>
                  <a:cubicBezTo>
                    <a:pt x="1493" y="1961"/>
                    <a:pt x="1493" y="1953"/>
                    <a:pt x="1486" y="1937"/>
                  </a:cubicBezTo>
                  <a:cubicBezTo>
                    <a:pt x="1486" y="1921"/>
                    <a:pt x="1478" y="1905"/>
                    <a:pt x="1502" y="1889"/>
                  </a:cubicBezTo>
                  <a:cubicBezTo>
                    <a:pt x="1517" y="1874"/>
                    <a:pt x="1517" y="1858"/>
                    <a:pt x="1517" y="1842"/>
                  </a:cubicBezTo>
                  <a:cubicBezTo>
                    <a:pt x="1517" y="1818"/>
                    <a:pt x="1509" y="1803"/>
                    <a:pt x="1493" y="1795"/>
                  </a:cubicBezTo>
                  <a:cubicBezTo>
                    <a:pt x="1486" y="1787"/>
                    <a:pt x="1478" y="1787"/>
                    <a:pt x="1462" y="1779"/>
                  </a:cubicBezTo>
                  <a:cubicBezTo>
                    <a:pt x="1454" y="1771"/>
                    <a:pt x="1438" y="1771"/>
                    <a:pt x="1430" y="1755"/>
                  </a:cubicBezTo>
                  <a:cubicBezTo>
                    <a:pt x="1430" y="1747"/>
                    <a:pt x="1430" y="1739"/>
                    <a:pt x="1446" y="1724"/>
                  </a:cubicBezTo>
                  <a:cubicBezTo>
                    <a:pt x="1454" y="1700"/>
                    <a:pt x="1462" y="1684"/>
                    <a:pt x="1462" y="1668"/>
                  </a:cubicBezTo>
                  <a:cubicBezTo>
                    <a:pt x="1462" y="1652"/>
                    <a:pt x="1470" y="1637"/>
                    <a:pt x="1493" y="1613"/>
                  </a:cubicBezTo>
                  <a:cubicBezTo>
                    <a:pt x="1517" y="1597"/>
                    <a:pt x="1533" y="1589"/>
                    <a:pt x="1549" y="1589"/>
                  </a:cubicBezTo>
                  <a:cubicBezTo>
                    <a:pt x="1573" y="1574"/>
                    <a:pt x="1596" y="1574"/>
                    <a:pt x="1620" y="1542"/>
                  </a:cubicBezTo>
                  <a:cubicBezTo>
                    <a:pt x="1644" y="1502"/>
                    <a:pt x="1628" y="1431"/>
                    <a:pt x="1620" y="1392"/>
                  </a:cubicBezTo>
                  <a:cubicBezTo>
                    <a:pt x="1620" y="1376"/>
                    <a:pt x="1620" y="1368"/>
                    <a:pt x="1620" y="1360"/>
                  </a:cubicBezTo>
                  <a:cubicBezTo>
                    <a:pt x="1612" y="1352"/>
                    <a:pt x="1612" y="1336"/>
                    <a:pt x="1612" y="1321"/>
                  </a:cubicBezTo>
                  <a:cubicBezTo>
                    <a:pt x="1604" y="1281"/>
                    <a:pt x="1596" y="1257"/>
                    <a:pt x="1612" y="1249"/>
                  </a:cubicBezTo>
                  <a:cubicBezTo>
                    <a:pt x="1620" y="1241"/>
                    <a:pt x="1659" y="1210"/>
                    <a:pt x="1675" y="1186"/>
                  </a:cubicBezTo>
                  <a:cubicBezTo>
                    <a:pt x="1675" y="1178"/>
                    <a:pt x="1683" y="1170"/>
                    <a:pt x="1699" y="1154"/>
                  </a:cubicBezTo>
                  <a:cubicBezTo>
                    <a:pt x="1707" y="1147"/>
                    <a:pt x="1707" y="1147"/>
                    <a:pt x="1707" y="1147"/>
                  </a:cubicBezTo>
                  <a:cubicBezTo>
                    <a:pt x="1920" y="957"/>
                    <a:pt x="2055" y="830"/>
                    <a:pt x="2070" y="791"/>
                  </a:cubicBezTo>
                  <a:cubicBezTo>
                    <a:pt x="2102" y="728"/>
                    <a:pt x="2197" y="696"/>
                    <a:pt x="2260" y="672"/>
                  </a:cubicBezTo>
                  <a:cubicBezTo>
                    <a:pt x="2276" y="672"/>
                    <a:pt x="2276" y="672"/>
                    <a:pt x="2276" y="672"/>
                  </a:cubicBezTo>
                  <a:cubicBezTo>
                    <a:pt x="2300" y="664"/>
                    <a:pt x="2379" y="633"/>
                    <a:pt x="2442" y="577"/>
                  </a:cubicBezTo>
                  <a:cubicBezTo>
                    <a:pt x="2410" y="577"/>
                    <a:pt x="2371" y="577"/>
                    <a:pt x="2347" y="577"/>
                  </a:cubicBezTo>
                  <a:cubicBezTo>
                    <a:pt x="2332" y="577"/>
                    <a:pt x="2316" y="562"/>
                    <a:pt x="2300" y="554"/>
                  </a:cubicBezTo>
                  <a:cubicBezTo>
                    <a:pt x="2292" y="546"/>
                    <a:pt x="2284" y="530"/>
                    <a:pt x="2276" y="530"/>
                  </a:cubicBezTo>
                  <a:cubicBezTo>
                    <a:pt x="2268" y="522"/>
                    <a:pt x="2260" y="522"/>
                    <a:pt x="2252" y="522"/>
                  </a:cubicBezTo>
                  <a:cubicBezTo>
                    <a:pt x="2221" y="522"/>
                    <a:pt x="2173" y="538"/>
                    <a:pt x="2142" y="546"/>
                  </a:cubicBezTo>
                  <a:cubicBezTo>
                    <a:pt x="2134" y="546"/>
                    <a:pt x="2126" y="546"/>
                    <a:pt x="2118" y="546"/>
                  </a:cubicBezTo>
                  <a:cubicBezTo>
                    <a:pt x="2110" y="554"/>
                    <a:pt x="2102" y="554"/>
                    <a:pt x="2094" y="554"/>
                  </a:cubicBezTo>
                  <a:cubicBezTo>
                    <a:pt x="2086" y="554"/>
                    <a:pt x="2086" y="562"/>
                    <a:pt x="2079" y="562"/>
                  </a:cubicBezTo>
                  <a:cubicBezTo>
                    <a:pt x="2070" y="562"/>
                    <a:pt x="2063" y="554"/>
                    <a:pt x="2063" y="546"/>
                  </a:cubicBezTo>
                  <a:cubicBezTo>
                    <a:pt x="2063" y="530"/>
                    <a:pt x="2055" y="498"/>
                    <a:pt x="2015" y="475"/>
                  </a:cubicBezTo>
                  <a:lnTo>
                    <a:pt x="2007" y="475"/>
                  </a:lnTo>
                  <a:cubicBezTo>
                    <a:pt x="1984" y="475"/>
                    <a:pt x="1952" y="514"/>
                    <a:pt x="1920" y="554"/>
                  </a:cubicBezTo>
                  <a:cubicBezTo>
                    <a:pt x="1904" y="577"/>
                    <a:pt x="1889" y="593"/>
                    <a:pt x="1873" y="609"/>
                  </a:cubicBezTo>
                  <a:cubicBezTo>
                    <a:pt x="1865" y="609"/>
                    <a:pt x="1857" y="617"/>
                    <a:pt x="1849" y="617"/>
                  </a:cubicBezTo>
                  <a:cubicBezTo>
                    <a:pt x="1810" y="617"/>
                    <a:pt x="1754" y="570"/>
                    <a:pt x="1739" y="538"/>
                  </a:cubicBezTo>
                  <a:cubicBezTo>
                    <a:pt x="1715" y="506"/>
                    <a:pt x="1667" y="475"/>
                    <a:pt x="1636" y="451"/>
                  </a:cubicBezTo>
                  <a:lnTo>
                    <a:pt x="1628" y="443"/>
                  </a:lnTo>
                  <a:cubicBezTo>
                    <a:pt x="1620" y="443"/>
                    <a:pt x="1620" y="443"/>
                    <a:pt x="1620" y="443"/>
                  </a:cubicBezTo>
                  <a:cubicBezTo>
                    <a:pt x="1620" y="443"/>
                    <a:pt x="1612" y="459"/>
                    <a:pt x="1604" y="467"/>
                  </a:cubicBezTo>
                  <a:cubicBezTo>
                    <a:pt x="1604" y="482"/>
                    <a:pt x="1596" y="506"/>
                    <a:pt x="1573" y="506"/>
                  </a:cubicBezTo>
                  <a:lnTo>
                    <a:pt x="1565" y="514"/>
                  </a:lnTo>
                  <a:cubicBezTo>
                    <a:pt x="1541" y="514"/>
                    <a:pt x="1525" y="490"/>
                    <a:pt x="1509" y="451"/>
                  </a:cubicBezTo>
                  <a:cubicBezTo>
                    <a:pt x="1509" y="451"/>
                    <a:pt x="1509" y="443"/>
                    <a:pt x="1502" y="435"/>
                  </a:cubicBezTo>
                  <a:cubicBezTo>
                    <a:pt x="1478" y="395"/>
                    <a:pt x="1430" y="364"/>
                    <a:pt x="1359" y="332"/>
                  </a:cubicBezTo>
                  <a:cubicBezTo>
                    <a:pt x="1343" y="324"/>
                    <a:pt x="1335" y="324"/>
                    <a:pt x="1320" y="324"/>
                  </a:cubicBezTo>
                  <a:cubicBezTo>
                    <a:pt x="1272" y="324"/>
                    <a:pt x="1225" y="356"/>
                    <a:pt x="1185" y="380"/>
                  </a:cubicBezTo>
                  <a:cubicBezTo>
                    <a:pt x="1177" y="388"/>
                    <a:pt x="1169" y="395"/>
                    <a:pt x="1162" y="395"/>
                  </a:cubicBezTo>
                  <a:cubicBezTo>
                    <a:pt x="1146" y="411"/>
                    <a:pt x="1130" y="419"/>
                    <a:pt x="1114" y="419"/>
                  </a:cubicBezTo>
                  <a:cubicBezTo>
                    <a:pt x="1098" y="419"/>
                    <a:pt x="1090" y="411"/>
                    <a:pt x="1074" y="388"/>
                  </a:cubicBezTo>
                  <a:cubicBezTo>
                    <a:pt x="1059" y="364"/>
                    <a:pt x="1019" y="364"/>
                    <a:pt x="987" y="364"/>
                  </a:cubicBezTo>
                  <a:cubicBezTo>
                    <a:pt x="980" y="364"/>
                    <a:pt x="964" y="364"/>
                    <a:pt x="964" y="356"/>
                  </a:cubicBezTo>
                  <a:cubicBezTo>
                    <a:pt x="956" y="356"/>
                    <a:pt x="948" y="348"/>
                    <a:pt x="948" y="340"/>
                  </a:cubicBezTo>
                  <a:cubicBezTo>
                    <a:pt x="948" y="332"/>
                    <a:pt x="940" y="332"/>
                    <a:pt x="932" y="332"/>
                  </a:cubicBezTo>
                  <a:cubicBezTo>
                    <a:pt x="932" y="332"/>
                    <a:pt x="916" y="332"/>
                    <a:pt x="909" y="340"/>
                  </a:cubicBezTo>
                  <a:cubicBezTo>
                    <a:pt x="901" y="340"/>
                    <a:pt x="885" y="348"/>
                    <a:pt x="877" y="348"/>
                  </a:cubicBezTo>
                  <a:cubicBezTo>
                    <a:pt x="861" y="348"/>
                    <a:pt x="845" y="332"/>
                    <a:pt x="829" y="324"/>
                  </a:cubicBezTo>
                  <a:cubicBezTo>
                    <a:pt x="822" y="317"/>
                    <a:pt x="814" y="309"/>
                    <a:pt x="806" y="309"/>
                  </a:cubicBezTo>
                  <a:cubicBezTo>
                    <a:pt x="782" y="293"/>
                    <a:pt x="790" y="253"/>
                    <a:pt x="798" y="214"/>
                  </a:cubicBezTo>
                  <a:cubicBezTo>
                    <a:pt x="798" y="198"/>
                    <a:pt x="806" y="174"/>
                    <a:pt x="798" y="166"/>
                  </a:cubicBezTo>
                  <a:cubicBezTo>
                    <a:pt x="782" y="151"/>
                    <a:pt x="774" y="87"/>
                    <a:pt x="774" y="48"/>
                  </a:cubicBezTo>
                  <a:cubicBezTo>
                    <a:pt x="766" y="8"/>
                    <a:pt x="703" y="8"/>
                    <a:pt x="687" y="8"/>
                  </a:cubicBezTo>
                  <a:cubicBezTo>
                    <a:pt x="679" y="8"/>
                    <a:pt x="671" y="8"/>
                    <a:pt x="671" y="8"/>
                  </a:cubicBezTo>
                  <a:cubicBezTo>
                    <a:pt x="663" y="24"/>
                    <a:pt x="656" y="48"/>
                    <a:pt x="663" y="119"/>
                  </a:cubicBezTo>
                  <a:cubicBezTo>
                    <a:pt x="663" y="135"/>
                    <a:pt x="663" y="142"/>
                    <a:pt x="656" y="151"/>
                  </a:cubicBezTo>
                  <a:cubicBezTo>
                    <a:pt x="648" y="158"/>
                    <a:pt x="640" y="158"/>
                    <a:pt x="640" y="158"/>
                  </a:cubicBezTo>
                  <a:cubicBezTo>
                    <a:pt x="442" y="166"/>
                    <a:pt x="229" y="174"/>
                    <a:pt x="16" y="182"/>
                  </a:cubicBezTo>
                  <a:cubicBezTo>
                    <a:pt x="16" y="222"/>
                    <a:pt x="24" y="277"/>
                    <a:pt x="40" y="293"/>
                  </a:cubicBezTo>
                  <a:cubicBezTo>
                    <a:pt x="71" y="324"/>
                    <a:pt x="64" y="348"/>
                    <a:pt x="56" y="372"/>
                  </a:cubicBezTo>
                  <a:cubicBezTo>
                    <a:pt x="56" y="372"/>
                    <a:pt x="8" y="482"/>
                    <a:pt x="48" y="585"/>
                  </a:cubicBezTo>
                  <a:cubicBezTo>
                    <a:pt x="71" y="672"/>
                    <a:pt x="119" y="791"/>
                    <a:pt x="135" y="830"/>
                  </a:cubicBezTo>
                  <a:cubicBezTo>
                    <a:pt x="151" y="862"/>
                    <a:pt x="143" y="941"/>
                    <a:pt x="135" y="1012"/>
                  </a:cubicBezTo>
                  <a:cubicBezTo>
                    <a:pt x="127" y="1060"/>
                    <a:pt x="135" y="1083"/>
                    <a:pt x="135" y="1107"/>
                  </a:cubicBezTo>
                  <a:cubicBezTo>
                    <a:pt x="143" y="1131"/>
                    <a:pt x="143" y="1147"/>
                    <a:pt x="143" y="1162"/>
                  </a:cubicBezTo>
                  <a:cubicBezTo>
                    <a:pt x="143" y="1194"/>
                    <a:pt x="151" y="1241"/>
                    <a:pt x="158" y="1289"/>
                  </a:cubicBezTo>
                  <a:cubicBezTo>
                    <a:pt x="166" y="1328"/>
                    <a:pt x="174" y="1360"/>
                    <a:pt x="174" y="1384"/>
                  </a:cubicBezTo>
                  <a:cubicBezTo>
                    <a:pt x="174" y="1407"/>
                    <a:pt x="182" y="1415"/>
                    <a:pt x="198" y="1423"/>
                  </a:cubicBezTo>
                  <a:cubicBezTo>
                    <a:pt x="206" y="1423"/>
                    <a:pt x="213" y="1431"/>
                    <a:pt x="213" y="1431"/>
                  </a:cubicBezTo>
                  <a:cubicBezTo>
                    <a:pt x="229" y="1447"/>
                    <a:pt x="229" y="1478"/>
                    <a:pt x="229" y="1526"/>
                  </a:cubicBezTo>
                  <a:cubicBezTo>
                    <a:pt x="221" y="1550"/>
                    <a:pt x="221" y="1581"/>
                    <a:pt x="229" y="1597"/>
                  </a:cubicBezTo>
                  <a:cubicBezTo>
                    <a:pt x="237" y="1645"/>
                    <a:pt x="198" y="1724"/>
                    <a:pt x="166" y="1747"/>
                  </a:cubicBezTo>
                  <a:cubicBezTo>
                    <a:pt x="151" y="1755"/>
                    <a:pt x="143" y="1763"/>
                    <a:pt x="143" y="1779"/>
                  </a:cubicBezTo>
                  <a:cubicBezTo>
                    <a:pt x="135" y="1787"/>
                    <a:pt x="143" y="1795"/>
                    <a:pt x="143" y="1803"/>
                  </a:cubicBezTo>
                  <a:cubicBezTo>
                    <a:pt x="151" y="1811"/>
                    <a:pt x="151" y="1811"/>
                    <a:pt x="158" y="1811"/>
                  </a:cubicBezTo>
                  <a:cubicBezTo>
                    <a:pt x="166" y="1818"/>
                    <a:pt x="174" y="1826"/>
                    <a:pt x="174" y="1858"/>
                  </a:cubicBezTo>
                  <a:cubicBezTo>
                    <a:pt x="174" y="1889"/>
                    <a:pt x="190" y="1889"/>
                    <a:pt x="213" y="1889"/>
                  </a:cubicBezTo>
                  <a:cubicBezTo>
                    <a:pt x="237" y="1889"/>
                    <a:pt x="268" y="1913"/>
                    <a:pt x="268" y="1913"/>
                  </a:cubicBezTo>
                  <a:lnTo>
                    <a:pt x="268" y="1913"/>
                  </a:lnTo>
                  <a:cubicBezTo>
                    <a:pt x="268" y="2759"/>
                    <a:pt x="268" y="2759"/>
                    <a:pt x="268" y="2759"/>
                  </a:cubicBezTo>
                  <a:lnTo>
                    <a:pt x="553" y="2775"/>
                  </a:lnTo>
                </a:path>
              </a:pathLst>
            </a:custGeom>
            <a:solidFill>
              <a:schemeClr val="accent6"/>
            </a:solidFill>
            <a:ln>
              <a:solidFill>
                <a:schemeClr val="bg2"/>
              </a:solidFill>
            </a:ln>
            <a:effectLst/>
          </p:spPr>
          <p:txBody>
            <a:bodyPr wrap="none" anchor="ctr"/>
            <a:lstStyle/>
            <a:p>
              <a:endParaRPr lang="en-US"/>
            </a:p>
          </p:txBody>
        </p:sp>
        <p:sp>
          <p:nvSpPr>
            <p:cNvPr id="91" name="Freeform 510"/>
            <p:cNvSpPr>
              <a:spLocks noChangeArrowheads="1"/>
            </p:cNvSpPr>
            <p:nvPr/>
          </p:nvSpPr>
          <p:spPr bwMode="auto">
            <a:xfrm>
              <a:off x="12239219" y="5017977"/>
              <a:ext cx="1215316" cy="786245"/>
            </a:xfrm>
            <a:custGeom>
              <a:avLst/>
              <a:gdLst>
                <a:gd name="T0" fmla="*/ 1794 w 2309"/>
                <a:gd name="T1" fmla="*/ 1391 h 1495"/>
                <a:gd name="T2" fmla="*/ 1794 w 2309"/>
                <a:gd name="T3" fmla="*/ 1391 h 1495"/>
                <a:gd name="T4" fmla="*/ 1888 w 2309"/>
                <a:gd name="T5" fmla="*/ 1494 h 1495"/>
                <a:gd name="T6" fmla="*/ 1888 w 2309"/>
                <a:gd name="T7" fmla="*/ 1486 h 1495"/>
                <a:gd name="T8" fmla="*/ 1904 w 2309"/>
                <a:gd name="T9" fmla="*/ 1423 h 1495"/>
                <a:gd name="T10" fmla="*/ 1897 w 2309"/>
                <a:gd name="T11" fmla="*/ 1391 h 1495"/>
                <a:gd name="T12" fmla="*/ 1999 w 2309"/>
                <a:gd name="T13" fmla="*/ 1312 h 1495"/>
                <a:gd name="T14" fmla="*/ 2007 w 2309"/>
                <a:gd name="T15" fmla="*/ 1249 h 1495"/>
                <a:gd name="T16" fmla="*/ 2047 w 2309"/>
                <a:gd name="T17" fmla="*/ 1138 h 1495"/>
                <a:gd name="T18" fmla="*/ 1999 w 2309"/>
                <a:gd name="T19" fmla="*/ 1083 h 1495"/>
                <a:gd name="T20" fmla="*/ 1999 w 2309"/>
                <a:gd name="T21" fmla="*/ 988 h 1495"/>
                <a:gd name="T22" fmla="*/ 2055 w 2309"/>
                <a:gd name="T23" fmla="*/ 988 h 1495"/>
                <a:gd name="T24" fmla="*/ 2110 w 2309"/>
                <a:gd name="T25" fmla="*/ 980 h 1495"/>
                <a:gd name="T26" fmla="*/ 2181 w 2309"/>
                <a:gd name="T27" fmla="*/ 933 h 1495"/>
                <a:gd name="T28" fmla="*/ 2244 w 2309"/>
                <a:gd name="T29" fmla="*/ 869 h 1495"/>
                <a:gd name="T30" fmla="*/ 2292 w 2309"/>
                <a:gd name="T31" fmla="*/ 782 h 1495"/>
                <a:gd name="T32" fmla="*/ 2284 w 2309"/>
                <a:gd name="T33" fmla="*/ 648 h 1495"/>
                <a:gd name="T34" fmla="*/ 2213 w 2309"/>
                <a:gd name="T35" fmla="*/ 585 h 1495"/>
                <a:gd name="T36" fmla="*/ 2118 w 2309"/>
                <a:gd name="T37" fmla="*/ 482 h 1495"/>
                <a:gd name="T38" fmla="*/ 1991 w 2309"/>
                <a:gd name="T39" fmla="*/ 387 h 1495"/>
                <a:gd name="T40" fmla="*/ 1952 w 2309"/>
                <a:gd name="T41" fmla="*/ 308 h 1495"/>
                <a:gd name="T42" fmla="*/ 1912 w 2309"/>
                <a:gd name="T43" fmla="*/ 245 h 1495"/>
                <a:gd name="T44" fmla="*/ 1936 w 2309"/>
                <a:gd name="T45" fmla="*/ 126 h 1495"/>
                <a:gd name="T46" fmla="*/ 1897 w 2309"/>
                <a:gd name="T47" fmla="*/ 55 h 1495"/>
                <a:gd name="T48" fmla="*/ 1881 w 2309"/>
                <a:gd name="T49" fmla="*/ 0 h 1495"/>
                <a:gd name="T50" fmla="*/ 86 w 2309"/>
                <a:gd name="T51" fmla="*/ 55 h 1495"/>
                <a:gd name="T52" fmla="*/ 47 w 2309"/>
                <a:gd name="T53" fmla="*/ 71 h 1495"/>
                <a:gd name="T54" fmla="*/ 47 w 2309"/>
                <a:gd name="T55" fmla="*/ 150 h 1495"/>
                <a:gd name="T56" fmla="*/ 62 w 2309"/>
                <a:gd name="T57" fmla="*/ 197 h 1495"/>
                <a:gd name="T58" fmla="*/ 94 w 2309"/>
                <a:gd name="T59" fmla="*/ 245 h 1495"/>
                <a:gd name="T60" fmla="*/ 78 w 2309"/>
                <a:gd name="T61" fmla="*/ 316 h 1495"/>
                <a:gd name="T62" fmla="*/ 24 w 2309"/>
                <a:gd name="T63" fmla="*/ 395 h 1495"/>
                <a:gd name="T64" fmla="*/ 78 w 2309"/>
                <a:gd name="T65" fmla="*/ 482 h 1495"/>
                <a:gd name="T66" fmla="*/ 118 w 2309"/>
                <a:gd name="T67" fmla="*/ 585 h 1495"/>
                <a:gd name="T68" fmla="*/ 134 w 2309"/>
                <a:gd name="T69" fmla="*/ 664 h 1495"/>
                <a:gd name="T70" fmla="*/ 165 w 2309"/>
                <a:gd name="T71" fmla="*/ 735 h 1495"/>
                <a:gd name="T72" fmla="*/ 205 w 2309"/>
                <a:gd name="T73" fmla="*/ 822 h 1495"/>
                <a:gd name="T74" fmla="*/ 221 w 2309"/>
                <a:gd name="T75" fmla="*/ 972 h 1495"/>
                <a:gd name="T76" fmla="*/ 236 w 2309"/>
                <a:gd name="T77" fmla="*/ 988 h 1495"/>
                <a:gd name="T78" fmla="*/ 268 w 2309"/>
                <a:gd name="T79" fmla="*/ 1012 h 1495"/>
                <a:gd name="T80" fmla="*/ 268 w 2309"/>
                <a:gd name="T81" fmla="*/ 1051 h 1495"/>
                <a:gd name="T82" fmla="*/ 292 w 2309"/>
                <a:gd name="T83" fmla="*/ 1083 h 1495"/>
                <a:gd name="T84" fmla="*/ 300 w 2309"/>
                <a:gd name="T85" fmla="*/ 1130 h 1495"/>
                <a:gd name="T86" fmla="*/ 300 w 2309"/>
                <a:gd name="T87" fmla="*/ 1193 h 1495"/>
                <a:gd name="T88" fmla="*/ 315 w 2309"/>
                <a:gd name="T89" fmla="*/ 1249 h 1495"/>
                <a:gd name="T90" fmla="*/ 300 w 2309"/>
                <a:gd name="T91" fmla="*/ 1391 h 1495"/>
                <a:gd name="T92" fmla="*/ 331 w 2309"/>
                <a:gd name="T93" fmla="*/ 1399 h 1495"/>
                <a:gd name="T94" fmla="*/ 347 w 2309"/>
                <a:gd name="T95" fmla="*/ 1439 h 1495"/>
                <a:gd name="T96" fmla="*/ 1762 w 2309"/>
                <a:gd name="T97" fmla="*/ 1375 h 1495"/>
                <a:gd name="T98" fmla="*/ 1794 w 2309"/>
                <a:gd name="T99" fmla="*/ 139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9" h="1495">
                  <a:moveTo>
                    <a:pt x="1794" y="1391"/>
                  </a:moveTo>
                  <a:lnTo>
                    <a:pt x="1794" y="1391"/>
                  </a:lnTo>
                  <a:cubicBezTo>
                    <a:pt x="1802" y="1407"/>
                    <a:pt x="1857" y="1454"/>
                    <a:pt x="1888" y="1494"/>
                  </a:cubicBezTo>
                  <a:cubicBezTo>
                    <a:pt x="1888" y="1486"/>
                    <a:pt x="1888" y="1486"/>
                    <a:pt x="1888" y="1486"/>
                  </a:cubicBezTo>
                  <a:cubicBezTo>
                    <a:pt x="1912" y="1462"/>
                    <a:pt x="1912" y="1446"/>
                    <a:pt x="1904" y="1423"/>
                  </a:cubicBezTo>
                  <a:cubicBezTo>
                    <a:pt x="1897" y="1407"/>
                    <a:pt x="1865" y="1399"/>
                    <a:pt x="1897" y="1391"/>
                  </a:cubicBezTo>
                  <a:cubicBezTo>
                    <a:pt x="1920" y="1375"/>
                    <a:pt x="1999" y="1351"/>
                    <a:pt x="1999" y="1312"/>
                  </a:cubicBezTo>
                  <a:cubicBezTo>
                    <a:pt x="1999" y="1265"/>
                    <a:pt x="1991" y="1257"/>
                    <a:pt x="2007" y="1249"/>
                  </a:cubicBezTo>
                  <a:cubicBezTo>
                    <a:pt x="2031" y="1233"/>
                    <a:pt x="2055" y="1170"/>
                    <a:pt x="2047" y="1138"/>
                  </a:cubicBezTo>
                  <a:cubicBezTo>
                    <a:pt x="2039" y="1114"/>
                    <a:pt x="1999" y="1114"/>
                    <a:pt x="1999" y="1083"/>
                  </a:cubicBezTo>
                  <a:cubicBezTo>
                    <a:pt x="1999" y="1051"/>
                    <a:pt x="1960" y="996"/>
                    <a:pt x="1999" y="988"/>
                  </a:cubicBezTo>
                  <a:cubicBezTo>
                    <a:pt x="2015" y="988"/>
                    <a:pt x="2039" y="988"/>
                    <a:pt x="2055" y="988"/>
                  </a:cubicBezTo>
                  <a:cubicBezTo>
                    <a:pt x="2078" y="988"/>
                    <a:pt x="2102" y="988"/>
                    <a:pt x="2110" y="980"/>
                  </a:cubicBezTo>
                  <a:cubicBezTo>
                    <a:pt x="2134" y="956"/>
                    <a:pt x="2150" y="956"/>
                    <a:pt x="2181" y="933"/>
                  </a:cubicBezTo>
                  <a:cubicBezTo>
                    <a:pt x="2213" y="917"/>
                    <a:pt x="2244" y="925"/>
                    <a:pt x="2244" y="869"/>
                  </a:cubicBezTo>
                  <a:cubicBezTo>
                    <a:pt x="2244" y="814"/>
                    <a:pt x="2276" y="814"/>
                    <a:pt x="2292" y="782"/>
                  </a:cubicBezTo>
                  <a:cubicBezTo>
                    <a:pt x="2308" y="743"/>
                    <a:pt x="2308" y="664"/>
                    <a:pt x="2284" y="648"/>
                  </a:cubicBezTo>
                  <a:cubicBezTo>
                    <a:pt x="2268" y="632"/>
                    <a:pt x="2213" y="624"/>
                    <a:pt x="2213" y="585"/>
                  </a:cubicBezTo>
                  <a:cubicBezTo>
                    <a:pt x="2205" y="553"/>
                    <a:pt x="2126" y="498"/>
                    <a:pt x="2118" y="482"/>
                  </a:cubicBezTo>
                  <a:cubicBezTo>
                    <a:pt x="2110" y="458"/>
                    <a:pt x="2102" y="387"/>
                    <a:pt x="1991" y="387"/>
                  </a:cubicBezTo>
                  <a:cubicBezTo>
                    <a:pt x="1873" y="379"/>
                    <a:pt x="1960" y="348"/>
                    <a:pt x="1952" y="308"/>
                  </a:cubicBezTo>
                  <a:cubicBezTo>
                    <a:pt x="1944" y="276"/>
                    <a:pt x="1904" y="316"/>
                    <a:pt x="1912" y="245"/>
                  </a:cubicBezTo>
                  <a:cubicBezTo>
                    <a:pt x="1920" y="174"/>
                    <a:pt x="1912" y="182"/>
                    <a:pt x="1936" y="126"/>
                  </a:cubicBezTo>
                  <a:cubicBezTo>
                    <a:pt x="1952" y="71"/>
                    <a:pt x="1904" y="87"/>
                    <a:pt x="1897" y="55"/>
                  </a:cubicBezTo>
                  <a:cubicBezTo>
                    <a:pt x="1897" y="39"/>
                    <a:pt x="1888" y="23"/>
                    <a:pt x="1881" y="0"/>
                  </a:cubicBezTo>
                  <a:cubicBezTo>
                    <a:pt x="1264" y="71"/>
                    <a:pt x="86" y="55"/>
                    <a:pt x="86" y="55"/>
                  </a:cubicBezTo>
                  <a:cubicBezTo>
                    <a:pt x="86" y="55"/>
                    <a:pt x="62" y="47"/>
                    <a:pt x="47" y="71"/>
                  </a:cubicBezTo>
                  <a:cubicBezTo>
                    <a:pt x="31" y="95"/>
                    <a:pt x="78" y="134"/>
                    <a:pt x="47" y="150"/>
                  </a:cubicBezTo>
                  <a:cubicBezTo>
                    <a:pt x="16" y="166"/>
                    <a:pt x="39" y="182"/>
                    <a:pt x="62" y="197"/>
                  </a:cubicBezTo>
                  <a:cubicBezTo>
                    <a:pt x="94" y="213"/>
                    <a:pt x="110" y="221"/>
                    <a:pt x="94" y="245"/>
                  </a:cubicBezTo>
                  <a:cubicBezTo>
                    <a:pt x="78" y="269"/>
                    <a:pt x="86" y="269"/>
                    <a:pt x="78" y="316"/>
                  </a:cubicBezTo>
                  <a:cubicBezTo>
                    <a:pt x="70" y="371"/>
                    <a:pt x="39" y="356"/>
                    <a:pt x="24" y="395"/>
                  </a:cubicBezTo>
                  <a:cubicBezTo>
                    <a:pt x="0" y="443"/>
                    <a:pt x="47" y="427"/>
                    <a:pt x="78" y="482"/>
                  </a:cubicBezTo>
                  <a:cubicBezTo>
                    <a:pt x="102" y="537"/>
                    <a:pt x="110" y="569"/>
                    <a:pt x="118" y="585"/>
                  </a:cubicBezTo>
                  <a:cubicBezTo>
                    <a:pt x="126" y="601"/>
                    <a:pt x="118" y="632"/>
                    <a:pt x="134" y="664"/>
                  </a:cubicBezTo>
                  <a:cubicBezTo>
                    <a:pt x="149" y="696"/>
                    <a:pt x="141" y="703"/>
                    <a:pt x="165" y="735"/>
                  </a:cubicBezTo>
                  <a:cubicBezTo>
                    <a:pt x="181" y="759"/>
                    <a:pt x="173" y="790"/>
                    <a:pt x="205" y="822"/>
                  </a:cubicBezTo>
                  <a:cubicBezTo>
                    <a:pt x="228" y="854"/>
                    <a:pt x="221" y="949"/>
                    <a:pt x="221" y="972"/>
                  </a:cubicBezTo>
                  <a:cubicBezTo>
                    <a:pt x="221" y="988"/>
                    <a:pt x="221" y="988"/>
                    <a:pt x="236" y="988"/>
                  </a:cubicBezTo>
                  <a:cubicBezTo>
                    <a:pt x="260" y="980"/>
                    <a:pt x="268" y="1012"/>
                    <a:pt x="268" y="1012"/>
                  </a:cubicBezTo>
                  <a:cubicBezTo>
                    <a:pt x="268" y="1012"/>
                    <a:pt x="276" y="1035"/>
                    <a:pt x="268" y="1051"/>
                  </a:cubicBezTo>
                  <a:cubicBezTo>
                    <a:pt x="268" y="1075"/>
                    <a:pt x="300" y="1067"/>
                    <a:pt x="292" y="1083"/>
                  </a:cubicBezTo>
                  <a:cubicBezTo>
                    <a:pt x="292" y="1107"/>
                    <a:pt x="292" y="1122"/>
                    <a:pt x="300" y="1130"/>
                  </a:cubicBezTo>
                  <a:cubicBezTo>
                    <a:pt x="315" y="1138"/>
                    <a:pt x="315" y="1170"/>
                    <a:pt x="300" y="1193"/>
                  </a:cubicBezTo>
                  <a:cubicBezTo>
                    <a:pt x="284" y="1217"/>
                    <a:pt x="292" y="1217"/>
                    <a:pt x="315" y="1249"/>
                  </a:cubicBezTo>
                  <a:cubicBezTo>
                    <a:pt x="347" y="1288"/>
                    <a:pt x="300" y="1367"/>
                    <a:pt x="300" y="1391"/>
                  </a:cubicBezTo>
                  <a:cubicBezTo>
                    <a:pt x="300" y="1415"/>
                    <a:pt x="315" y="1399"/>
                    <a:pt x="331" y="1399"/>
                  </a:cubicBezTo>
                  <a:cubicBezTo>
                    <a:pt x="339" y="1399"/>
                    <a:pt x="339" y="1423"/>
                    <a:pt x="347" y="1439"/>
                  </a:cubicBezTo>
                  <a:cubicBezTo>
                    <a:pt x="466" y="1439"/>
                    <a:pt x="1438" y="1423"/>
                    <a:pt x="1762" y="1375"/>
                  </a:cubicBezTo>
                  <a:cubicBezTo>
                    <a:pt x="1762" y="1375"/>
                    <a:pt x="1770" y="1360"/>
                    <a:pt x="1794" y="1391"/>
                  </a:cubicBezTo>
                </a:path>
              </a:pathLst>
            </a:custGeom>
            <a:solidFill>
              <a:schemeClr val="accent6"/>
            </a:solidFill>
            <a:ln>
              <a:solidFill>
                <a:schemeClr val="bg2"/>
              </a:solidFill>
            </a:ln>
            <a:effectLst/>
          </p:spPr>
          <p:txBody>
            <a:bodyPr wrap="none" anchor="ctr"/>
            <a:lstStyle/>
            <a:p>
              <a:endParaRPr lang="en-US"/>
            </a:p>
          </p:txBody>
        </p:sp>
        <p:sp>
          <p:nvSpPr>
            <p:cNvPr id="92" name="Freeform 511"/>
            <p:cNvSpPr>
              <a:spLocks noChangeArrowheads="1"/>
            </p:cNvSpPr>
            <p:nvPr/>
          </p:nvSpPr>
          <p:spPr bwMode="auto">
            <a:xfrm>
              <a:off x="12243858" y="5017977"/>
              <a:ext cx="1212996" cy="786245"/>
            </a:xfrm>
            <a:custGeom>
              <a:avLst/>
              <a:gdLst>
                <a:gd name="T0" fmla="*/ 1778 w 2308"/>
                <a:gd name="T1" fmla="*/ 1391 h 1495"/>
                <a:gd name="T2" fmla="*/ 1754 w 2308"/>
                <a:gd name="T3" fmla="*/ 1375 h 1495"/>
                <a:gd name="T4" fmla="*/ 331 w 2308"/>
                <a:gd name="T5" fmla="*/ 1423 h 1495"/>
                <a:gd name="T6" fmla="*/ 292 w 2308"/>
                <a:gd name="T7" fmla="*/ 1391 h 1495"/>
                <a:gd name="T8" fmla="*/ 292 w 2308"/>
                <a:gd name="T9" fmla="*/ 1193 h 1495"/>
                <a:gd name="T10" fmla="*/ 260 w 2308"/>
                <a:gd name="T11" fmla="*/ 1051 h 1495"/>
                <a:gd name="T12" fmla="*/ 220 w 2308"/>
                <a:gd name="T13" fmla="*/ 988 h 1495"/>
                <a:gd name="T14" fmla="*/ 165 w 2308"/>
                <a:gd name="T15" fmla="*/ 767 h 1495"/>
                <a:gd name="T16" fmla="*/ 110 w 2308"/>
                <a:gd name="T17" fmla="*/ 616 h 1495"/>
                <a:gd name="T18" fmla="*/ 23 w 2308"/>
                <a:gd name="T19" fmla="*/ 434 h 1495"/>
                <a:gd name="T20" fmla="*/ 70 w 2308"/>
                <a:gd name="T21" fmla="*/ 276 h 1495"/>
                <a:gd name="T22" fmla="*/ 54 w 2308"/>
                <a:gd name="T23" fmla="*/ 205 h 1495"/>
                <a:gd name="T24" fmla="*/ 39 w 2308"/>
                <a:gd name="T25" fmla="*/ 110 h 1495"/>
                <a:gd name="T26" fmla="*/ 1865 w 2308"/>
                <a:gd name="T27" fmla="*/ 0 h 1495"/>
                <a:gd name="T28" fmla="*/ 1912 w 2308"/>
                <a:gd name="T29" fmla="*/ 79 h 1495"/>
                <a:gd name="T30" fmla="*/ 1928 w 2308"/>
                <a:gd name="T31" fmla="*/ 284 h 1495"/>
                <a:gd name="T32" fmla="*/ 1983 w 2308"/>
                <a:gd name="T33" fmla="*/ 379 h 1495"/>
                <a:gd name="T34" fmla="*/ 2205 w 2308"/>
                <a:gd name="T35" fmla="*/ 585 h 1495"/>
                <a:gd name="T36" fmla="*/ 2260 w 2308"/>
                <a:gd name="T37" fmla="*/ 814 h 1495"/>
                <a:gd name="T38" fmla="*/ 2149 w 2308"/>
                <a:gd name="T39" fmla="*/ 949 h 1495"/>
                <a:gd name="T40" fmla="*/ 2023 w 2308"/>
                <a:gd name="T41" fmla="*/ 988 h 1495"/>
                <a:gd name="T42" fmla="*/ 1991 w 2308"/>
                <a:gd name="T43" fmla="*/ 1083 h 1495"/>
                <a:gd name="T44" fmla="*/ 1991 w 2308"/>
                <a:gd name="T45" fmla="*/ 1273 h 1495"/>
                <a:gd name="T46" fmla="*/ 1880 w 2308"/>
                <a:gd name="T47" fmla="*/ 1399 h 1495"/>
                <a:gd name="T48" fmla="*/ 1880 w 2308"/>
                <a:gd name="T49" fmla="*/ 1494 h 1495"/>
                <a:gd name="T50" fmla="*/ 1786 w 2308"/>
                <a:gd name="T51" fmla="*/ 1391 h 1495"/>
                <a:gd name="T52" fmla="*/ 1873 w 2308"/>
                <a:gd name="T53" fmla="*/ 1399 h 1495"/>
                <a:gd name="T54" fmla="*/ 1983 w 2308"/>
                <a:gd name="T55" fmla="*/ 1280 h 1495"/>
                <a:gd name="T56" fmla="*/ 1983 w 2308"/>
                <a:gd name="T57" fmla="*/ 1083 h 1495"/>
                <a:gd name="T58" fmla="*/ 2023 w 2308"/>
                <a:gd name="T59" fmla="*/ 980 h 1495"/>
                <a:gd name="T60" fmla="*/ 2149 w 2308"/>
                <a:gd name="T61" fmla="*/ 949 h 1495"/>
                <a:gd name="T62" fmla="*/ 2260 w 2308"/>
                <a:gd name="T63" fmla="*/ 806 h 1495"/>
                <a:gd name="T64" fmla="*/ 2197 w 2308"/>
                <a:gd name="T65" fmla="*/ 585 h 1495"/>
                <a:gd name="T66" fmla="*/ 1983 w 2308"/>
                <a:gd name="T67" fmla="*/ 387 h 1495"/>
                <a:gd name="T68" fmla="*/ 1920 w 2308"/>
                <a:gd name="T69" fmla="*/ 292 h 1495"/>
                <a:gd name="T70" fmla="*/ 1912 w 2308"/>
                <a:gd name="T71" fmla="*/ 87 h 1495"/>
                <a:gd name="T72" fmla="*/ 363 w 2308"/>
                <a:gd name="T73" fmla="*/ 63 h 1495"/>
                <a:gd name="T74" fmla="*/ 47 w 2308"/>
                <a:gd name="T75" fmla="*/ 71 h 1495"/>
                <a:gd name="T76" fmla="*/ 54 w 2308"/>
                <a:gd name="T77" fmla="*/ 190 h 1495"/>
                <a:gd name="T78" fmla="*/ 86 w 2308"/>
                <a:gd name="T79" fmla="*/ 245 h 1495"/>
                <a:gd name="T80" fmla="*/ 16 w 2308"/>
                <a:gd name="T81" fmla="*/ 403 h 1495"/>
                <a:gd name="T82" fmla="*/ 110 w 2308"/>
                <a:gd name="T83" fmla="*/ 585 h 1495"/>
                <a:gd name="T84" fmla="*/ 157 w 2308"/>
                <a:gd name="T85" fmla="*/ 727 h 1495"/>
                <a:gd name="T86" fmla="*/ 213 w 2308"/>
                <a:gd name="T87" fmla="*/ 972 h 1495"/>
                <a:gd name="T88" fmla="*/ 268 w 2308"/>
                <a:gd name="T89" fmla="*/ 1012 h 1495"/>
                <a:gd name="T90" fmla="*/ 292 w 2308"/>
                <a:gd name="T91" fmla="*/ 1083 h 1495"/>
                <a:gd name="T92" fmla="*/ 315 w 2308"/>
                <a:gd name="T93" fmla="*/ 1249 h 1495"/>
                <a:gd name="T94" fmla="*/ 307 w 2308"/>
                <a:gd name="T95" fmla="*/ 1399 h 1495"/>
                <a:gd name="T96" fmla="*/ 1754 w 2308"/>
                <a:gd name="T97" fmla="*/ 136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8" h="1495">
                  <a:moveTo>
                    <a:pt x="1880" y="1494"/>
                  </a:moveTo>
                  <a:lnTo>
                    <a:pt x="1880" y="1494"/>
                  </a:lnTo>
                  <a:lnTo>
                    <a:pt x="1880" y="1494"/>
                  </a:lnTo>
                  <a:cubicBezTo>
                    <a:pt x="1841" y="1454"/>
                    <a:pt x="1794" y="1407"/>
                    <a:pt x="1778" y="1391"/>
                  </a:cubicBezTo>
                  <a:cubicBezTo>
                    <a:pt x="1770" y="1375"/>
                    <a:pt x="1762" y="1375"/>
                    <a:pt x="1762" y="1375"/>
                  </a:cubicBezTo>
                  <a:lnTo>
                    <a:pt x="1762" y="1375"/>
                  </a:lnTo>
                  <a:lnTo>
                    <a:pt x="1762" y="1375"/>
                  </a:lnTo>
                  <a:cubicBezTo>
                    <a:pt x="1754" y="1375"/>
                    <a:pt x="1754" y="1375"/>
                    <a:pt x="1754" y="1375"/>
                  </a:cubicBezTo>
                  <a:cubicBezTo>
                    <a:pt x="1430" y="1431"/>
                    <a:pt x="450" y="1446"/>
                    <a:pt x="339" y="1446"/>
                  </a:cubicBezTo>
                  <a:cubicBezTo>
                    <a:pt x="331" y="1446"/>
                    <a:pt x="331" y="1446"/>
                    <a:pt x="331" y="1446"/>
                  </a:cubicBezTo>
                  <a:cubicBezTo>
                    <a:pt x="331" y="1439"/>
                    <a:pt x="331" y="1439"/>
                    <a:pt x="331" y="1439"/>
                  </a:cubicBezTo>
                  <a:cubicBezTo>
                    <a:pt x="331" y="1439"/>
                    <a:pt x="331" y="1431"/>
                    <a:pt x="331" y="1423"/>
                  </a:cubicBezTo>
                  <a:cubicBezTo>
                    <a:pt x="331" y="1415"/>
                    <a:pt x="331" y="1407"/>
                    <a:pt x="323" y="1407"/>
                  </a:cubicBezTo>
                  <a:lnTo>
                    <a:pt x="315" y="1407"/>
                  </a:lnTo>
                  <a:cubicBezTo>
                    <a:pt x="307" y="1407"/>
                    <a:pt x="307" y="1407"/>
                    <a:pt x="300" y="1407"/>
                  </a:cubicBezTo>
                  <a:cubicBezTo>
                    <a:pt x="292" y="1407"/>
                    <a:pt x="292" y="1391"/>
                    <a:pt x="292" y="1391"/>
                  </a:cubicBezTo>
                  <a:cubicBezTo>
                    <a:pt x="292" y="1383"/>
                    <a:pt x="300" y="1367"/>
                    <a:pt x="300" y="1351"/>
                  </a:cubicBezTo>
                  <a:cubicBezTo>
                    <a:pt x="307" y="1320"/>
                    <a:pt x="323" y="1280"/>
                    <a:pt x="307" y="1257"/>
                  </a:cubicBezTo>
                  <a:cubicBezTo>
                    <a:pt x="300" y="1249"/>
                    <a:pt x="300" y="1241"/>
                    <a:pt x="300" y="1241"/>
                  </a:cubicBezTo>
                  <a:cubicBezTo>
                    <a:pt x="276" y="1217"/>
                    <a:pt x="276" y="1217"/>
                    <a:pt x="292" y="1193"/>
                  </a:cubicBezTo>
                  <a:cubicBezTo>
                    <a:pt x="300" y="1170"/>
                    <a:pt x="300" y="1146"/>
                    <a:pt x="292" y="1138"/>
                  </a:cubicBezTo>
                  <a:cubicBezTo>
                    <a:pt x="276" y="1130"/>
                    <a:pt x="276" y="1107"/>
                    <a:pt x="284" y="1083"/>
                  </a:cubicBezTo>
                  <a:cubicBezTo>
                    <a:pt x="284" y="1075"/>
                    <a:pt x="284" y="1075"/>
                    <a:pt x="276" y="1075"/>
                  </a:cubicBezTo>
                  <a:cubicBezTo>
                    <a:pt x="268" y="1067"/>
                    <a:pt x="252" y="1067"/>
                    <a:pt x="260" y="1051"/>
                  </a:cubicBezTo>
                  <a:cubicBezTo>
                    <a:pt x="260" y="1035"/>
                    <a:pt x="260" y="1012"/>
                    <a:pt x="260" y="1012"/>
                  </a:cubicBezTo>
                  <a:cubicBezTo>
                    <a:pt x="252" y="1004"/>
                    <a:pt x="244" y="988"/>
                    <a:pt x="236" y="988"/>
                  </a:cubicBezTo>
                  <a:lnTo>
                    <a:pt x="228" y="988"/>
                  </a:lnTo>
                  <a:cubicBezTo>
                    <a:pt x="220" y="988"/>
                    <a:pt x="220" y="988"/>
                    <a:pt x="220" y="988"/>
                  </a:cubicBezTo>
                  <a:cubicBezTo>
                    <a:pt x="204" y="988"/>
                    <a:pt x="204" y="980"/>
                    <a:pt x="204" y="972"/>
                  </a:cubicBezTo>
                  <a:cubicBezTo>
                    <a:pt x="204" y="964"/>
                    <a:pt x="204" y="956"/>
                    <a:pt x="204" y="956"/>
                  </a:cubicBezTo>
                  <a:cubicBezTo>
                    <a:pt x="213" y="917"/>
                    <a:pt x="213" y="854"/>
                    <a:pt x="189" y="822"/>
                  </a:cubicBezTo>
                  <a:cubicBezTo>
                    <a:pt x="173" y="806"/>
                    <a:pt x="173" y="790"/>
                    <a:pt x="165" y="767"/>
                  </a:cubicBezTo>
                  <a:cubicBezTo>
                    <a:pt x="165" y="759"/>
                    <a:pt x="165" y="743"/>
                    <a:pt x="149" y="735"/>
                  </a:cubicBezTo>
                  <a:cubicBezTo>
                    <a:pt x="141" y="711"/>
                    <a:pt x="133" y="703"/>
                    <a:pt x="133" y="687"/>
                  </a:cubicBezTo>
                  <a:cubicBezTo>
                    <a:pt x="126" y="687"/>
                    <a:pt x="126" y="680"/>
                    <a:pt x="118" y="664"/>
                  </a:cubicBezTo>
                  <a:cubicBezTo>
                    <a:pt x="110" y="648"/>
                    <a:pt x="110" y="632"/>
                    <a:pt x="110" y="616"/>
                  </a:cubicBezTo>
                  <a:cubicBezTo>
                    <a:pt x="110" y="609"/>
                    <a:pt x="110" y="593"/>
                    <a:pt x="102" y="593"/>
                  </a:cubicBezTo>
                  <a:cubicBezTo>
                    <a:pt x="102" y="585"/>
                    <a:pt x="102" y="569"/>
                    <a:pt x="94" y="561"/>
                  </a:cubicBezTo>
                  <a:cubicBezTo>
                    <a:pt x="86" y="537"/>
                    <a:pt x="78" y="514"/>
                    <a:pt x="62" y="482"/>
                  </a:cubicBezTo>
                  <a:cubicBezTo>
                    <a:pt x="54" y="458"/>
                    <a:pt x="39" y="443"/>
                    <a:pt x="23" y="434"/>
                  </a:cubicBezTo>
                  <a:cubicBezTo>
                    <a:pt x="8" y="427"/>
                    <a:pt x="0" y="419"/>
                    <a:pt x="8" y="395"/>
                  </a:cubicBezTo>
                  <a:cubicBezTo>
                    <a:pt x="16" y="379"/>
                    <a:pt x="31" y="371"/>
                    <a:pt x="39" y="363"/>
                  </a:cubicBezTo>
                  <a:cubicBezTo>
                    <a:pt x="54" y="348"/>
                    <a:pt x="62" y="340"/>
                    <a:pt x="70" y="316"/>
                  </a:cubicBezTo>
                  <a:cubicBezTo>
                    <a:pt x="70" y="292"/>
                    <a:pt x="70" y="284"/>
                    <a:pt x="70" y="276"/>
                  </a:cubicBezTo>
                  <a:cubicBezTo>
                    <a:pt x="70" y="261"/>
                    <a:pt x="70" y="253"/>
                    <a:pt x="78" y="245"/>
                  </a:cubicBezTo>
                  <a:cubicBezTo>
                    <a:pt x="86" y="237"/>
                    <a:pt x="86" y="229"/>
                    <a:pt x="86" y="229"/>
                  </a:cubicBezTo>
                  <a:cubicBezTo>
                    <a:pt x="86" y="221"/>
                    <a:pt x="78" y="213"/>
                    <a:pt x="62" y="205"/>
                  </a:cubicBezTo>
                  <a:cubicBezTo>
                    <a:pt x="54" y="205"/>
                    <a:pt x="54" y="205"/>
                    <a:pt x="54" y="205"/>
                  </a:cubicBezTo>
                  <a:cubicBezTo>
                    <a:pt x="54" y="197"/>
                    <a:pt x="54" y="197"/>
                    <a:pt x="47" y="197"/>
                  </a:cubicBezTo>
                  <a:cubicBezTo>
                    <a:pt x="31" y="190"/>
                    <a:pt x="23" y="182"/>
                    <a:pt x="23" y="166"/>
                  </a:cubicBezTo>
                  <a:cubicBezTo>
                    <a:pt x="23" y="158"/>
                    <a:pt x="23" y="158"/>
                    <a:pt x="39" y="150"/>
                  </a:cubicBezTo>
                  <a:cubicBezTo>
                    <a:pt x="47" y="142"/>
                    <a:pt x="47" y="134"/>
                    <a:pt x="39" y="110"/>
                  </a:cubicBezTo>
                  <a:cubicBezTo>
                    <a:pt x="31" y="95"/>
                    <a:pt x="31" y="79"/>
                    <a:pt x="39" y="71"/>
                  </a:cubicBezTo>
                  <a:cubicBezTo>
                    <a:pt x="54" y="47"/>
                    <a:pt x="70" y="47"/>
                    <a:pt x="78" y="47"/>
                  </a:cubicBezTo>
                  <a:cubicBezTo>
                    <a:pt x="86" y="47"/>
                    <a:pt x="197" y="55"/>
                    <a:pt x="363" y="55"/>
                  </a:cubicBezTo>
                  <a:cubicBezTo>
                    <a:pt x="742" y="55"/>
                    <a:pt x="1446" y="47"/>
                    <a:pt x="1865" y="0"/>
                  </a:cubicBezTo>
                  <a:cubicBezTo>
                    <a:pt x="1873" y="0"/>
                    <a:pt x="1873" y="0"/>
                    <a:pt x="1873" y="0"/>
                  </a:cubicBezTo>
                  <a:cubicBezTo>
                    <a:pt x="1873" y="8"/>
                    <a:pt x="1873" y="8"/>
                    <a:pt x="1873" y="8"/>
                  </a:cubicBezTo>
                  <a:cubicBezTo>
                    <a:pt x="1880" y="23"/>
                    <a:pt x="1889" y="39"/>
                    <a:pt x="1896" y="55"/>
                  </a:cubicBezTo>
                  <a:cubicBezTo>
                    <a:pt x="1896" y="71"/>
                    <a:pt x="1904" y="71"/>
                    <a:pt x="1912" y="79"/>
                  </a:cubicBezTo>
                  <a:cubicBezTo>
                    <a:pt x="1928" y="87"/>
                    <a:pt x="1944" y="95"/>
                    <a:pt x="1928" y="126"/>
                  </a:cubicBezTo>
                  <a:cubicBezTo>
                    <a:pt x="1920" y="166"/>
                    <a:pt x="1920" y="174"/>
                    <a:pt x="1912" y="190"/>
                  </a:cubicBezTo>
                  <a:cubicBezTo>
                    <a:pt x="1912" y="205"/>
                    <a:pt x="1912" y="221"/>
                    <a:pt x="1912" y="245"/>
                  </a:cubicBezTo>
                  <a:cubicBezTo>
                    <a:pt x="1904" y="284"/>
                    <a:pt x="1912" y="284"/>
                    <a:pt x="1928" y="284"/>
                  </a:cubicBezTo>
                  <a:cubicBezTo>
                    <a:pt x="1936" y="292"/>
                    <a:pt x="1944" y="292"/>
                    <a:pt x="1952" y="308"/>
                  </a:cubicBezTo>
                  <a:cubicBezTo>
                    <a:pt x="1952" y="324"/>
                    <a:pt x="1944" y="340"/>
                    <a:pt x="1936" y="348"/>
                  </a:cubicBezTo>
                  <a:cubicBezTo>
                    <a:pt x="1928" y="356"/>
                    <a:pt x="1920" y="363"/>
                    <a:pt x="1928" y="371"/>
                  </a:cubicBezTo>
                  <a:cubicBezTo>
                    <a:pt x="1928" y="379"/>
                    <a:pt x="1952" y="379"/>
                    <a:pt x="1983" y="379"/>
                  </a:cubicBezTo>
                  <a:cubicBezTo>
                    <a:pt x="2086" y="387"/>
                    <a:pt x="2102" y="443"/>
                    <a:pt x="2110" y="474"/>
                  </a:cubicBezTo>
                  <a:lnTo>
                    <a:pt x="2110" y="474"/>
                  </a:lnTo>
                  <a:cubicBezTo>
                    <a:pt x="2118" y="482"/>
                    <a:pt x="2134" y="498"/>
                    <a:pt x="2149" y="514"/>
                  </a:cubicBezTo>
                  <a:cubicBezTo>
                    <a:pt x="2173" y="537"/>
                    <a:pt x="2205" y="561"/>
                    <a:pt x="2205" y="585"/>
                  </a:cubicBezTo>
                  <a:cubicBezTo>
                    <a:pt x="2205" y="609"/>
                    <a:pt x="2229" y="616"/>
                    <a:pt x="2252" y="632"/>
                  </a:cubicBezTo>
                  <a:cubicBezTo>
                    <a:pt x="2260" y="632"/>
                    <a:pt x="2276" y="640"/>
                    <a:pt x="2284" y="648"/>
                  </a:cubicBezTo>
                  <a:cubicBezTo>
                    <a:pt x="2300" y="664"/>
                    <a:pt x="2307" y="743"/>
                    <a:pt x="2284" y="782"/>
                  </a:cubicBezTo>
                  <a:cubicBezTo>
                    <a:pt x="2284" y="798"/>
                    <a:pt x="2268" y="806"/>
                    <a:pt x="2260" y="814"/>
                  </a:cubicBezTo>
                  <a:cubicBezTo>
                    <a:pt x="2252" y="822"/>
                    <a:pt x="2236" y="830"/>
                    <a:pt x="2236" y="869"/>
                  </a:cubicBezTo>
                  <a:cubicBezTo>
                    <a:pt x="2236" y="909"/>
                    <a:pt x="2220" y="925"/>
                    <a:pt x="2197" y="933"/>
                  </a:cubicBezTo>
                  <a:cubicBezTo>
                    <a:pt x="2189" y="933"/>
                    <a:pt x="2181" y="933"/>
                    <a:pt x="2181" y="940"/>
                  </a:cubicBezTo>
                  <a:cubicBezTo>
                    <a:pt x="2165" y="949"/>
                    <a:pt x="2157" y="949"/>
                    <a:pt x="2149" y="949"/>
                  </a:cubicBezTo>
                  <a:cubicBezTo>
                    <a:pt x="2134" y="956"/>
                    <a:pt x="2126" y="964"/>
                    <a:pt x="2110" y="980"/>
                  </a:cubicBezTo>
                  <a:cubicBezTo>
                    <a:pt x="2094" y="988"/>
                    <a:pt x="2078" y="996"/>
                    <a:pt x="2062" y="996"/>
                  </a:cubicBezTo>
                  <a:cubicBezTo>
                    <a:pt x="2062" y="996"/>
                    <a:pt x="2054" y="988"/>
                    <a:pt x="2047" y="988"/>
                  </a:cubicBezTo>
                  <a:cubicBezTo>
                    <a:pt x="2039" y="988"/>
                    <a:pt x="2031" y="988"/>
                    <a:pt x="2023" y="988"/>
                  </a:cubicBezTo>
                  <a:cubicBezTo>
                    <a:pt x="2007" y="988"/>
                    <a:pt x="1999" y="988"/>
                    <a:pt x="1999" y="996"/>
                  </a:cubicBezTo>
                  <a:cubicBezTo>
                    <a:pt x="1991" y="996"/>
                    <a:pt x="1983" y="996"/>
                    <a:pt x="1983" y="1004"/>
                  </a:cubicBezTo>
                  <a:cubicBezTo>
                    <a:pt x="1976" y="1012"/>
                    <a:pt x="1983" y="1027"/>
                    <a:pt x="1983" y="1051"/>
                  </a:cubicBezTo>
                  <a:cubicBezTo>
                    <a:pt x="1991" y="1059"/>
                    <a:pt x="1991" y="1075"/>
                    <a:pt x="1991" y="1083"/>
                  </a:cubicBezTo>
                  <a:cubicBezTo>
                    <a:pt x="1991" y="1099"/>
                    <a:pt x="1999" y="1107"/>
                    <a:pt x="2015" y="1114"/>
                  </a:cubicBezTo>
                  <a:cubicBezTo>
                    <a:pt x="2023" y="1122"/>
                    <a:pt x="2039" y="1130"/>
                    <a:pt x="2039" y="1138"/>
                  </a:cubicBezTo>
                  <a:cubicBezTo>
                    <a:pt x="2047" y="1170"/>
                    <a:pt x="2023" y="1233"/>
                    <a:pt x="1999" y="1249"/>
                  </a:cubicBezTo>
                  <a:cubicBezTo>
                    <a:pt x="1991" y="1257"/>
                    <a:pt x="1991" y="1265"/>
                    <a:pt x="1991" y="1273"/>
                  </a:cubicBezTo>
                  <a:cubicBezTo>
                    <a:pt x="1991" y="1280"/>
                    <a:pt x="1999" y="1296"/>
                    <a:pt x="1999" y="1312"/>
                  </a:cubicBezTo>
                  <a:cubicBezTo>
                    <a:pt x="1999" y="1344"/>
                    <a:pt x="1944" y="1367"/>
                    <a:pt x="1912" y="1383"/>
                  </a:cubicBezTo>
                  <a:cubicBezTo>
                    <a:pt x="1904" y="1383"/>
                    <a:pt x="1896" y="1391"/>
                    <a:pt x="1889" y="1391"/>
                  </a:cubicBezTo>
                  <a:cubicBezTo>
                    <a:pt x="1880" y="1399"/>
                    <a:pt x="1880" y="1399"/>
                    <a:pt x="1880" y="1399"/>
                  </a:cubicBezTo>
                  <a:cubicBezTo>
                    <a:pt x="1880" y="1399"/>
                    <a:pt x="1880" y="1407"/>
                    <a:pt x="1889" y="1407"/>
                  </a:cubicBezTo>
                  <a:cubicBezTo>
                    <a:pt x="1889" y="1415"/>
                    <a:pt x="1896" y="1415"/>
                    <a:pt x="1896" y="1423"/>
                  </a:cubicBezTo>
                  <a:cubicBezTo>
                    <a:pt x="1904" y="1439"/>
                    <a:pt x="1912" y="1462"/>
                    <a:pt x="1880" y="1486"/>
                  </a:cubicBezTo>
                  <a:cubicBezTo>
                    <a:pt x="1880" y="1494"/>
                    <a:pt x="1880" y="1494"/>
                    <a:pt x="1880" y="1494"/>
                  </a:cubicBezTo>
                  <a:lnTo>
                    <a:pt x="1880" y="1494"/>
                  </a:lnTo>
                  <a:lnTo>
                    <a:pt x="1762" y="1367"/>
                  </a:lnTo>
                  <a:lnTo>
                    <a:pt x="1762" y="1367"/>
                  </a:lnTo>
                  <a:cubicBezTo>
                    <a:pt x="1770" y="1367"/>
                    <a:pt x="1778" y="1375"/>
                    <a:pt x="1786" y="1391"/>
                  </a:cubicBezTo>
                  <a:cubicBezTo>
                    <a:pt x="1802" y="1407"/>
                    <a:pt x="1849" y="1454"/>
                    <a:pt x="1880" y="1486"/>
                  </a:cubicBezTo>
                  <a:cubicBezTo>
                    <a:pt x="1896" y="1462"/>
                    <a:pt x="1904" y="1446"/>
                    <a:pt x="1896" y="1431"/>
                  </a:cubicBezTo>
                  <a:cubicBezTo>
                    <a:pt x="1889" y="1423"/>
                    <a:pt x="1889" y="1415"/>
                    <a:pt x="1880" y="1415"/>
                  </a:cubicBezTo>
                  <a:cubicBezTo>
                    <a:pt x="1873" y="1407"/>
                    <a:pt x="1873" y="1407"/>
                    <a:pt x="1873" y="1399"/>
                  </a:cubicBezTo>
                  <a:cubicBezTo>
                    <a:pt x="1873" y="1391"/>
                    <a:pt x="1873" y="1391"/>
                    <a:pt x="1880" y="1383"/>
                  </a:cubicBezTo>
                  <a:cubicBezTo>
                    <a:pt x="1889" y="1383"/>
                    <a:pt x="1896" y="1375"/>
                    <a:pt x="1904" y="1375"/>
                  </a:cubicBezTo>
                  <a:cubicBezTo>
                    <a:pt x="1944" y="1360"/>
                    <a:pt x="1991" y="1344"/>
                    <a:pt x="1991" y="1312"/>
                  </a:cubicBezTo>
                  <a:cubicBezTo>
                    <a:pt x="1991" y="1296"/>
                    <a:pt x="1991" y="1288"/>
                    <a:pt x="1983" y="1280"/>
                  </a:cubicBezTo>
                  <a:cubicBezTo>
                    <a:pt x="1983" y="1265"/>
                    <a:pt x="1983" y="1257"/>
                    <a:pt x="1999" y="1241"/>
                  </a:cubicBezTo>
                  <a:cubicBezTo>
                    <a:pt x="2015" y="1233"/>
                    <a:pt x="2039" y="1170"/>
                    <a:pt x="2031" y="1146"/>
                  </a:cubicBezTo>
                  <a:cubicBezTo>
                    <a:pt x="2031" y="1130"/>
                    <a:pt x="2023" y="1122"/>
                    <a:pt x="2007" y="1114"/>
                  </a:cubicBezTo>
                  <a:cubicBezTo>
                    <a:pt x="1999" y="1107"/>
                    <a:pt x="1983" y="1099"/>
                    <a:pt x="1983" y="1083"/>
                  </a:cubicBezTo>
                  <a:cubicBezTo>
                    <a:pt x="1983" y="1075"/>
                    <a:pt x="1983" y="1059"/>
                    <a:pt x="1976" y="1051"/>
                  </a:cubicBezTo>
                  <a:cubicBezTo>
                    <a:pt x="1976" y="1027"/>
                    <a:pt x="1967" y="1012"/>
                    <a:pt x="1976" y="996"/>
                  </a:cubicBezTo>
                  <a:cubicBezTo>
                    <a:pt x="1976" y="988"/>
                    <a:pt x="1983" y="988"/>
                    <a:pt x="1991" y="988"/>
                  </a:cubicBezTo>
                  <a:cubicBezTo>
                    <a:pt x="1999" y="980"/>
                    <a:pt x="2007" y="980"/>
                    <a:pt x="2023" y="980"/>
                  </a:cubicBezTo>
                  <a:cubicBezTo>
                    <a:pt x="2031" y="980"/>
                    <a:pt x="2039" y="980"/>
                    <a:pt x="2047" y="988"/>
                  </a:cubicBezTo>
                  <a:cubicBezTo>
                    <a:pt x="2054" y="988"/>
                    <a:pt x="2062" y="988"/>
                    <a:pt x="2062" y="988"/>
                  </a:cubicBezTo>
                  <a:cubicBezTo>
                    <a:pt x="2086" y="988"/>
                    <a:pt x="2094" y="980"/>
                    <a:pt x="2102" y="972"/>
                  </a:cubicBezTo>
                  <a:cubicBezTo>
                    <a:pt x="2118" y="956"/>
                    <a:pt x="2134" y="949"/>
                    <a:pt x="2149" y="949"/>
                  </a:cubicBezTo>
                  <a:cubicBezTo>
                    <a:pt x="2157" y="940"/>
                    <a:pt x="2165" y="940"/>
                    <a:pt x="2173" y="933"/>
                  </a:cubicBezTo>
                  <a:cubicBezTo>
                    <a:pt x="2181" y="933"/>
                    <a:pt x="2189" y="925"/>
                    <a:pt x="2189" y="925"/>
                  </a:cubicBezTo>
                  <a:cubicBezTo>
                    <a:pt x="2213" y="917"/>
                    <a:pt x="2229" y="909"/>
                    <a:pt x="2229" y="869"/>
                  </a:cubicBezTo>
                  <a:cubicBezTo>
                    <a:pt x="2229" y="830"/>
                    <a:pt x="2244" y="822"/>
                    <a:pt x="2260" y="806"/>
                  </a:cubicBezTo>
                  <a:cubicBezTo>
                    <a:pt x="2268" y="798"/>
                    <a:pt x="2276" y="790"/>
                    <a:pt x="2284" y="782"/>
                  </a:cubicBezTo>
                  <a:cubicBezTo>
                    <a:pt x="2300" y="743"/>
                    <a:pt x="2292" y="664"/>
                    <a:pt x="2276" y="648"/>
                  </a:cubicBezTo>
                  <a:cubicBezTo>
                    <a:pt x="2268" y="648"/>
                    <a:pt x="2260" y="640"/>
                    <a:pt x="2252" y="640"/>
                  </a:cubicBezTo>
                  <a:cubicBezTo>
                    <a:pt x="2229" y="624"/>
                    <a:pt x="2197" y="609"/>
                    <a:pt x="2197" y="585"/>
                  </a:cubicBezTo>
                  <a:cubicBezTo>
                    <a:pt x="2197" y="569"/>
                    <a:pt x="2165" y="537"/>
                    <a:pt x="2142" y="514"/>
                  </a:cubicBezTo>
                  <a:cubicBezTo>
                    <a:pt x="2126" y="498"/>
                    <a:pt x="2110" y="490"/>
                    <a:pt x="2110" y="482"/>
                  </a:cubicBezTo>
                  <a:cubicBezTo>
                    <a:pt x="2102" y="474"/>
                    <a:pt x="2102" y="474"/>
                    <a:pt x="2102" y="474"/>
                  </a:cubicBezTo>
                  <a:cubicBezTo>
                    <a:pt x="2094" y="450"/>
                    <a:pt x="2086" y="387"/>
                    <a:pt x="1983" y="387"/>
                  </a:cubicBezTo>
                  <a:cubicBezTo>
                    <a:pt x="1944" y="387"/>
                    <a:pt x="1928" y="387"/>
                    <a:pt x="1920" y="371"/>
                  </a:cubicBezTo>
                  <a:cubicBezTo>
                    <a:pt x="1912" y="363"/>
                    <a:pt x="1920" y="356"/>
                    <a:pt x="1928" y="348"/>
                  </a:cubicBezTo>
                  <a:cubicBezTo>
                    <a:pt x="1936" y="340"/>
                    <a:pt x="1944" y="324"/>
                    <a:pt x="1944" y="308"/>
                  </a:cubicBezTo>
                  <a:cubicBezTo>
                    <a:pt x="1936" y="300"/>
                    <a:pt x="1936" y="300"/>
                    <a:pt x="1920" y="292"/>
                  </a:cubicBezTo>
                  <a:cubicBezTo>
                    <a:pt x="1904" y="292"/>
                    <a:pt x="1896" y="284"/>
                    <a:pt x="1904" y="245"/>
                  </a:cubicBezTo>
                  <a:cubicBezTo>
                    <a:pt x="1904" y="221"/>
                    <a:pt x="1904" y="205"/>
                    <a:pt x="1904" y="190"/>
                  </a:cubicBezTo>
                  <a:cubicBezTo>
                    <a:pt x="1912" y="174"/>
                    <a:pt x="1912" y="166"/>
                    <a:pt x="1920" y="126"/>
                  </a:cubicBezTo>
                  <a:cubicBezTo>
                    <a:pt x="1936" y="95"/>
                    <a:pt x="1920" y="95"/>
                    <a:pt x="1912" y="87"/>
                  </a:cubicBezTo>
                  <a:cubicBezTo>
                    <a:pt x="1904" y="79"/>
                    <a:pt x="1889" y="71"/>
                    <a:pt x="1889" y="55"/>
                  </a:cubicBezTo>
                  <a:cubicBezTo>
                    <a:pt x="1889" y="39"/>
                    <a:pt x="1880" y="32"/>
                    <a:pt x="1873" y="8"/>
                  </a:cubicBezTo>
                  <a:cubicBezTo>
                    <a:pt x="1865" y="8"/>
                    <a:pt x="1865" y="8"/>
                    <a:pt x="1865" y="8"/>
                  </a:cubicBezTo>
                  <a:cubicBezTo>
                    <a:pt x="1446" y="55"/>
                    <a:pt x="742" y="63"/>
                    <a:pt x="363" y="63"/>
                  </a:cubicBezTo>
                  <a:cubicBezTo>
                    <a:pt x="189" y="63"/>
                    <a:pt x="78" y="55"/>
                    <a:pt x="78" y="55"/>
                  </a:cubicBezTo>
                  <a:cubicBezTo>
                    <a:pt x="70" y="55"/>
                    <a:pt x="70" y="55"/>
                    <a:pt x="70" y="55"/>
                  </a:cubicBezTo>
                  <a:lnTo>
                    <a:pt x="70" y="55"/>
                  </a:lnTo>
                  <a:cubicBezTo>
                    <a:pt x="62" y="55"/>
                    <a:pt x="54" y="63"/>
                    <a:pt x="47" y="71"/>
                  </a:cubicBezTo>
                  <a:cubicBezTo>
                    <a:pt x="39" y="87"/>
                    <a:pt x="39" y="95"/>
                    <a:pt x="47" y="110"/>
                  </a:cubicBezTo>
                  <a:cubicBezTo>
                    <a:pt x="54" y="126"/>
                    <a:pt x="54" y="142"/>
                    <a:pt x="39" y="158"/>
                  </a:cubicBezTo>
                  <a:cubicBezTo>
                    <a:pt x="31" y="158"/>
                    <a:pt x="31" y="166"/>
                    <a:pt x="31" y="166"/>
                  </a:cubicBezTo>
                  <a:cubicBezTo>
                    <a:pt x="31" y="174"/>
                    <a:pt x="39" y="182"/>
                    <a:pt x="54" y="190"/>
                  </a:cubicBezTo>
                  <a:cubicBezTo>
                    <a:pt x="54" y="190"/>
                    <a:pt x="54" y="197"/>
                    <a:pt x="62" y="197"/>
                  </a:cubicBezTo>
                  <a:lnTo>
                    <a:pt x="62" y="197"/>
                  </a:lnTo>
                  <a:cubicBezTo>
                    <a:pt x="78" y="213"/>
                    <a:pt x="94" y="213"/>
                    <a:pt x="94" y="229"/>
                  </a:cubicBezTo>
                  <a:cubicBezTo>
                    <a:pt x="94" y="237"/>
                    <a:pt x="94" y="237"/>
                    <a:pt x="86" y="245"/>
                  </a:cubicBezTo>
                  <a:cubicBezTo>
                    <a:pt x="78" y="261"/>
                    <a:pt x="78" y="261"/>
                    <a:pt x="78" y="276"/>
                  </a:cubicBezTo>
                  <a:cubicBezTo>
                    <a:pt x="78" y="284"/>
                    <a:pt x="78" y="292"/>
                    <a:pt x="78" y="316"/>
                  </a:cubicBezTo>
                  <a:cubicBezTo>
                    <a:pt x="70" y="348"/>
                    <a:pt x="54" y="356"/>
                    <a:pt x="47" y="363"/>
                  </a:cubicBezTo>
                  <a:cubicBezTo>
                    <a:pt x="31" y="371"/>
                    <a:pt x="23" y="379"/>
                    <a:pt x="16" y="403"/>
                  </a:cubicBezTo>
                  <a:cubicBezTo>
                    <a:pt x="8" y="419"/>
                    <a:pt x="16" y="427"/>
                    <a:pt x="31" y="434"/>
                  </a:cubicBezTo>
                  <a:cubicBezTo>
                    <a:pt x="39" y="443"/>
                    <a:pt x="54" y="450"/>
                    <a:pt x="70" y="474"/>
                  </a:cubicBezTo>
                  <a:cubicBezTo>
                    <a:pt x="86" y="514"/>
                    <a:pt x="94" y="537"/>
                    <a:pt x="102" y="561"/>
                  </a:cubicBezTo>
                  <a:cubicBezTo>
                    <a:pt x="102" y="569"/>
                    <a:pt x="110" y="577"/>
                    <a:pt x="110" y="585"/>
                  </a:cubicBezTo>
                  <a:cubicBezTo>
                    <a:pt x="118" y="593"/>
                    <a:pt x="118" y="601"/>
                    <a:pt x="118" y="616"/>
                  </a:cubicBezTo>
                  <a:cubicBezTo>
                    <a:pt x="118" y="624"/>
                    <a:pt x="118" y="640"/>
                    <a:pt x="126" y="664"/>
                  </a:cubicBezTo>
                  <a:cubicBezTo>
                    <a:pt x="133" y="672"/>
                    <a:pt x="133" y="680"/>
                    <a:pt x="141" y="687"/>
                  </a:cubicBezTo>
                  <a:cubicBezTo>
                    <a:pt x="141" y="703"/>
                    <a:pt x="149" y="711"/>
                    <a:pt x="157" y="727"/>
                  </a:cubicBezTo>
                  <a:cubicBezTo>
                    <a:pt x="165" y="743"/>
                    <a:pt x="173" y="759"/>
                    <a:pt x="173" y="767"/>
                  </a:cubicBezTo>
                  <a:cubicBezTo>
                    <a:pt x="181" y="782"/>
                    <a:pt x="181" y="798"/>
                    <a:pt x="197" y="822"/>
                  </a:cubicBezTo>
                  <a:cubicBezTo>
                    <a:pt x="220" y="846"/>
                    <a:pt x="213" y="917"/>
                    <a:pt x="213" y="956"/>
                  </a:cubicBezTo>
                  <a:cubicBezTo>
                    <a:pt x="213" y="964"/>
                    <a:pt x="213" y="964"/>
                    <a:pt x="213" y="972"/>
                  </a:cubicBezTo>
                  <a:cubicBezTo>
                    <a:pt x="213" y="980"/>
                    <a:pt x="213" y="988"/>
                    <a:pt x="220" y="988"/>
                  </a:cubicBezTo>
                  <a:lnTo>
                    <a:pt x="228" y="980"/>
                  </a:lnTo>
                  <a:lnTo>
                    <a:pt x="236" y="980"/>
                  </a:lnTo>
                  <a:cubicBezTo>
                    <a:pt x="252" y="980"/>
                    <a:pt x="268" y="1012"/>
                    <a:pt x="268" y="1012"/>
                  </a:cubicBezTo>
                  <a:lnTo>
                    <a:pt x="268" y="1012"/>
                  </a:lnTo>
                  <a:cubicBezTo>
                    <a:pt x="268" y="1012"/>
                    <a:pt x="268" y="1035"/>
                    <a:pt x="268" y="1051"/>
                  </a:cubicBezTo>
                  <a:cubicBezTo>
                    <a:pt x="260" y="1059"/>
                    <a:pt x="268" y="1059"/>
                    <a:pt x="276" y="1067"/>
                  </a:cubicBezTo>
                  <a:cubicBezTo>
                    <a:pt x="284" y="1067"/>
                    <a:pt x="292" y="1075"/>
                    <a:pt x="292" y="1083"/>
                  </a:cubicBezTo>
                  <a:cubicBezTo>
                    <a:pt x="284" y="1107"/>
                    <a:pt x="284" y="1122"/>
                    <a:pt x="292" y="1130"/>
                  </a:cubicBezTo>
                  <a:cubicBezTo>
                    <a:pt x="307" y="1138"/>
                    <a:pt x="307" y="1170"/>
                    <a:pt x="292" y="1193"/>
                  </a:cubicBezTo>
                  <a:cubicBezTo>
                    <a:pt x="284" y="1217"/>
                    <a:pt x="284" y="1217"/>
                    <a:pt x="300" y="1233"/>
                  </a:cubicBezTo>
                  <a:cubicBezTo>
                    <a:pt x="307" y="1241"/>
                    <a:pt x="307" y="1241"/>
                    <a:pt x="315" y="1249"/>
                  </a:cubicBezTo>
                  <a:cubicBezTo>
                    <a:pt x="331" y="1273"/>
                    <a:pt x="315" y="1320"/>
                    <a:pt x="307" y="1351"/>
                  </a:cubicBezTo>
                  <a:cubicBezTo>
                    <a:pt x="300" y="1367"/>
                    <a:pt x="300" y="1383"/>
                    <a:pt x="300" y="1391"/>
                  </a:cubicBezTo>
                  <a:cubicBezTo>
                    <a:pt x="300" y="1399"/>
                    <a:pt x="300" y="1399"/>
                    <a:pt x="300" y="1399"/>
                  </a:cubicBezTo>
                  <a:cubicBezTo>
                    <a:pt x="307" y="1399"/>
                    <a:pt x="307" y="1399"/>
                    <a:pt x="307" y="1399"/>
                  </a:cubicBezTo>
                  <a:cubicBezTo>
                    <a:pt x="315" y="1399"/>
                    <a:pt x="315" y="1399"/>
                    <a:pt x="323" y="1399"/>
                  </a:cubicBezTo>
                  <a:cubicBezTo>
                    <a:pt x="331" y="1399"/>
                    <a:pt x="339" y="1407"/>
                    <a:pt x="339" y="1423"/>
                  </a:cubicBezTo>
                  <a:cubicBezTo>
                    <a:pt x="339" y="1431"/>
                    <a:pt x="339" y="1431"/>
                    <a:pt x="339" y="1439"/>
                  </a:cubicBezTo>
                  <a:cubicBezTo>
                    <a:pt x="466" y="1439"/>
                    <a:pt x="1430" y="1423"/>
                    <a:pt x="1754" y="1367"/>
                  </a:cubicBezTo>
                  <a:lnTo>
                    <a:pt x="1762" y="1367"/>
                  </a:lnTo>
                  <a:lnTo>
                    <a:pt x="1880" y="1494"/>
                  </a:lnTo>
                </a:path>
              </a:pathLst>
            </a:custGeom>
            <a:solidFill>
              <a:schemeClr val="accent6"/>
            </a:solidFill>
            <a:ln>
              <a:solidFill>
                <a:schemeClr val="bg2"/>
              </a:solidFill>
            </a:ln>
            <a:effectLst/>
          </p:spPr>
          <p:txBody>
            <a:bodyPr wrap="none" anchor="ctr"/>
            <a:lstStyle/>
            <a:p>
              <a:endParaRPr lang="en-US"/>
            </a:p>
          </p:txBody>
        </p:sp>
        <p:sp>
          <p:nvSpPr>
            <p:cNvPr id="93" name="Freeform 512"/>
            <p:cNvSpPr>
              <a:spLocks noChangeArrowheads="1"/>
            </p:cNvSpPr>
            <p:nvPr/>
          </p:nvSpPr>
          <p:spPr bwMode="auto">
            <a:xfrm>
              <a:off x="12659013" y="6755138"/>
              <a:ext cx="985706" cy="902209"/>
            </a:xfrm>
            <a:custGeom>
              <a:avLst/>
              <a:gdLst>
                <a:gd name="T0" fmla="*/ 1644 w 1874"/>
                <a:gd name="T1" fmla="*/ 198 h 1717"/>
                <a:gd name="T2" fmla="*/ 1644 w 1874"/>
                <a:gd name="T3" fmla="*/ 198 h 1717"/>
                <a:gd name="T4" fmla="*/ 1715 w 1874"/>
                <a:gd name="T5" fmla="*/ 79 h 1717"/>
                <a:gd name="T6" fmla="*/ 1644 w 1874"/>
                <a:gd name="T7" fmla="*/ 0 h 1717"/>
                <a:gd name="T8" fmla="*/ 0 w 1874"/>
                <a:gd name="T9" fmla="*/ 79 h 1717"/>
                <a:gd name="T10" fmla="*/ 79 w 1874"/>
                <a:gd name="T11" fmla="*/ 514 h 1717"/>
                <a:gd name="T12" fmla="*/ 87 w 1874"/>
                <a:gd name="T13" fmla="*/ 1399 h 1717"/>
                <a:gd name="T14" fmla="*/ 94 w 1874"/>
                <a:gd name="T15" fmla="*/ 1399 h 1717"/>
                <a:gd name="T16" fmla="*/ 134 w 1874"/>
                <a:gd name="T17" fmla="*/ 1463 h 1717"/>
                <a:gd name="T18" fmla="*/ 166 w 1874"/>
                <a:gd name="T19" fmla="*/ 1431 h 1717"/>
                <a:gd name="T20" fmla="*/ 229 w 1874"/>
                <a:gd name="T21" fmla="*/ 1439 h 1717"/>
                <a:gd name="T22" fmla="*/ 269 w 1874"/>
                <a:gd name="T23" fmla="*/ 1463 h 1717"/>
                <a:gd name="T24" fmla="*/ 269 w 1874"/>
                <a:gd name="T25" fmla="*/ 1716 h 1717"/>
                <a:gd name="T26" fmla="*/ 1407 w 1874"/>
                <a:gd name="T27" fmla="*/ 1684 h 1717"/>
                <a:gd name="T28" fmla="*/ 1407 w 1874"/>
                <a:gd name="T29" fmla="*/ 1668 h 1717"/>
                <a:gd name="T30" fmla="*/ 1407 w 1874"/>
                <a:gd name="T31" fmla="*/ 1613 h 1717"/>
                <a:gd name="T32" fmla="*/ 1415 w 1874"/>
                <a:gd name="T33" fmla="*/ 1557 h 1717"/>
                <a:gd name="T34" fmla="*/ 1391 w 1874"/>
                <a:gd name="T35" fmla="*/ 1494 h 1717"/>
                <a:gd name="T36" fmla="*/ 1375 w 1874"/>
                <a:gd name="T37" fmla="*/ 1431 h 1717"/>
                <a:gd name="T38" fmla="*/ 1375 w 1874"/>
                <a:gd name="T39" fmla="*/ 1360 h 1717"/>
                <a:gd name="T40" fmla="*/ 1399 w 1874"/>
                <a:gd name="T41" fmla="*/ 1297 h 1717"/>
                <a:gd name="T42" fmla="*/ 1399 w 1874"/>
                <a:gd name="T43" fmla="*/ 1218 h 1717"/>
                <a:gd name="T44" fmla="*/ 1439 w 1874"/>
                <a:gd name="T45" fmla="*/ 1186 h 1717"/>
                <a:gd name="T46" fmla="*/ 1462 w 1874"/>
                <a:gd name="T47" fmla="*/ 1154 h 1717"/>
                <a:gd name="T48" fmla="*/ 1462 w 1874"/>
                <a:gd name="T49" fmla="*/ 1123 h 1717"/>
                <a:gd name="T50" fmla="*/ 1462 w 1874"/>
                <a:gd name="T51" fmla="*/ 1083 h 1717"/>
                <a:gd name="T52" fmla="*/ 1533 w 1874"/>
                <a:gd name="T53" fmla="*/ 1020 h 1717"/>
                <a:gd name="T54" fmla="*/ 1573 w 1874"/>
                <a:gd name="T55" fmla="*/ 973 h 1717"/>
                <a:gd name="T56" fmla="*/ 1589 w 1874"/>
                <a:gd name="T57" fmla="*/ 901 h 1717"/>
                <a:gd name="T58" fmla="*/ 1612 w 1874"/>
                <a:gd name="T59" fmla="*/ 799 h 1717"/>
                <a:gd name="T60" fmla="*/ 1660 w 1874"/>
                <a:gd name="T61" fmla="*/ 767 h 1717"/>
                <a:gd name="T62" fmla="*/ 1676 w 1874"/>
                <a:gd name="T63" fmla="*/ 735 h 1717"/>
                <a:gd name="T64" fmla="*/ 1699 w 1874"/>
                <a:gd name="T65" fmla="*/ 688 h 1717"/>
                <a:gd name="T66" fmla="*/ 1739 w 1874"/>
                <a:gd name="T67" fmla="*/ 640 h 1717"/>
                <a:gd name="T68" fmla="*/ 1778 w 1874"/>
                <a:gd name="T69" fmla="*/ 585 h 1717"/>
                <a:gd name="T70" fmla="*/ 1723 w 1874"/>
                <a:gd name="T71" fmla="*/ 530 h 1717"/>
                <a:gd name="T72" fmla="*/ 1747 w 1874"/>
                <a:gd name="T73" fmla="*/ 474 h 1717"/>
                <a:gd name="T74" fmla="*/ 1778 w 1874"/>
                <a:gd name="T75" fmla="*/ 419 h 1717"/>
                <a:gd name="T76" fmla="*/ 1802 w 1874"/>
                <a:gd name="T77" fmla="*/ 396 h 1717"/>
                <a:gd name="T78" fmla="*/ 1810 w 1874"/>
                <a:gd name="T79" fmla="*/ 340 h 1717"/>
                <a:gd name="T80" fmla="*/ 1873 w 1874"/>
                <a:gd name="T81" fmla="*/ 229 h 1717"/>
                <a:gd name="T82" fmla="*/ 1676 w 1874"/>
                <a:gd name="T83" fmla="*/ 245 h 1717"/>
                <a:gd name="T84" fmla="*/ 1644 w 1874"/>
                <a:gd name="T85" fmla="*/ 198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4" h="1717">
                  <a:moveTo>
                    <a:pt x="1644" y="198"/>
                  </a:moveTo>
                  <a:lnTo>
                    <a:pt x="1644" y="198"/>
                  </a:lnTo>
                  <a:cubicBezTo>
                    <a:pt x="1668" y="166"/>
                    <a:pt x="1699" y="150"/>
                    <a:pt x="1715" y="79"/>
                  </a:cubicBezTo>
                  <a:cubicBezTo>
                    <a:pt x="1739" y="16"/>
                    <a:pt x="1644" y="0"/>
                    <a:pt x="1644" y="0"/>
                  </a:cubicBezTo>
                  <a:cubicBezTo>
                    <a:pt x="1383" y="32"/>
                    <a:pt x="213" y="71"/>
                    <a:pt x="0" y="79"/>
                  </a:cubicBezTo>
                  <a:cubicBezTo>
                    <a:pt x="16" y="198"/>
                    <a:pt x="39" y="348"/>
                    <a:pt x="79" y="514"/>
                  </a:cubicBezTo>
                  <a:cubicBezTo>
                    <a:pt x="87" y="1399"/>
                    <a:pt x="87" y="1399"/>
                    <a:pt x="87" y="1399"/>
                  </a:cubicBezTo>
                  <a:cubicBezTo>
                    <a:pt x="87" y="1399"/>
                    <a:pt x="87" y="1399"/>
                    <a:pt x="94" y="1399"/>
                  </a:cubicBezTo>
                  <a:cubicBezTo>
                    <a:pt x="126" y="1407"/>
                    <a:pt x="110" y="1447"/>
                    <a:pt x="134" y="1463"/>
                  </a:cubicBezTo>
                  <a:cubicBezTo>
                    <a:pt x="158" y="1486"/>
                    <a:pt x="150" y="1439"/>
                    <a:pt x="166" y="1431"/>
                  </a:cubicBezTo>
                  <a:cubicBezTo>
                    <a:pt x="174" y="1431"/>
                    <a:pt x="197" y="1439"/>
                    <a:pt x="229" y="1439"/>
                  </a:cubicBezTo>
                  <a:cubicBezTo>
                    <a:pt x="253" y="1439"/>
                    <a:pt x="269" y="1463"/>
                    <a:pt x="269" y="1463"/>
                  </a:cubicBezTo>
                  <a:cubicBezTo>
                    <a:pt x="269" y="1716"/>
                    <a:pt x="269" y="1716"/>
                    <a:pt x="269" y="1716"/>
                  </a:cubicBezTo>
                  <a:cubicBezTo>
                    <a:pt x="1407" y="1684"/>
                    <a:pt x="1407" y="1684"/>
                    <a:pt x="1407" y="1684"/>
                  </a:cubicBezTo>
                  <a:cubicBezTo>
                    <a:pt x="1407" y="1676"/>
                    <a:pt x="1407" y="1676"/>
                    <a:pt x="1407" y="1668"/>
                  </a:cubicBezTo>
                  <a:cubicBezTo>
                    <a:pt x="1391" y="1621"/>
                    <a:pt x="1423" y="1637"/>
                    <a:pt x="1407" y="1613"/>
                  </a:cubicBezTo>
                  <a:cubicBezTo>
                    <a:pt x="1399" y="1597"/>
                    <a:pt x="1407" y="1581"/>
                    <a:pt x="1415" y="1557"/>
                  </a:cubicBezTo>
                  <a:cubicBezTo>
                    <a:pt x="1423" y="1534"/>
                    <a:pt x="1415" y="1526"/>
                    <a:pt x="1391" y="1494"/>
                  </a:cubicBezTo>
                  <a:cubicBezTo>
                    <a:pt x="1367" y="1471"/>
                    <a:pt x="1359" y="1447"/>
                    <a:pt x="1375" y="1431"/>
                  </a:cubicBezTo>
                  <a:cubicBezTo>
                    <a:pt x="1391" y="1415"/>
                    <a:pt x="1375" y="1384"/>
                    <a:pt x="1375" y="1360"/>
                  </a:cubicBezTo>
                  <a:cubicBezTo>
                    <a:pt x="1375" y="1344"/>
                    <a:pt x="1375" y="1313"/>
                    <a:pt x="1399" y="1297"/>
                  </a:cubicBezTo>
                  <a:cubicBezTo>
                    <a:pt x="1430" y="1289"/>
                    <a:pt x="1407" y="1249"/>
                    <a:pt x="1399" y="1218"/>
                  </a:cubicBezTo>
                  <a:cubicBezTo>
                    <a:pt x="1399" y="1186"/>
                    <a:pt x="1415" y="1186"/>
                    <a:pt x="1439" y="1186"/>
                  </a:cubicBezTo>
                  <a:cubicBezTo>
                    <a:pt x="1462" y="1186"/>
                    <a:pt x="1470" y="1170"/>
                    <a:pt x="1462" y="1154"/>
                  </a:cubicBezTo>
                  <a:cubicBezTo>
                    <a:pt x="1454" y="1146"/>
                    <a:pt x="1454" y="1139"/>
                    <a:pt x="1462" y="1123"/>
                  </a:cubicBezTo>
                  <a:cubicBezTo>
                    <a:pt x="1478" y="1115"/>
                    <a:pt x="1470" y="1107"/>
                    <a:pt x="1462" y="1083"/>
                  </a:cubicBezTo>
                  <a:cubicBezTo>
                    <a:pt x="1462" y="1051"/>
                    <a:pt x="1502" y="1028"/>
                    <a:pt x="1533" y="1020"/>
                  </a:cubicBezTo>
                  <a:cubicBezTo>
                    <a:pt x="1565" y="1012"/>
                    <a:pt x="1573" y="996"/>
                    <a:pt x="1573" y="973"/>
                  </a:cubicBezTo>
                  <a:cubicBezTo>
                    <a:pt x="1573" y="941"/>
                    <a:pt x="1573" y="917"/>
                    <a:pt x="1589" y="901"/>
                  </a:cubicBezTo>
                  <a:cubicBezTo>
                    <a:pt x="1604" y="886"/>
                    <a:pt x="1612" y="830"/>
                    <a:pt x="1612" y="799"/>
                  </a:cubicBezTo>
                  <a:cubicBezTo>
                    <a:pt x="1620" y="767"/>
                    <a:pt x="1644" y="767"/>
                    <a:pt x="1660" y="767"/>
                  </a:cubicBezTo>
                  <a:cubicBezTo>
                    <a:pt x="1676" y="759"/>
                    <a:pt x="1676" y="767"/>
                    <a:pt x="1676" y="735"/>
                  </a:cubicBezTo>
                  <a:cubicBezTo>
                    <a:pt x="1676" y="696"/>
                    <a:pt x="1699" y="688"/>
                    <a:pt x="1699" y="688"/>
                  </a:cubicBezTo>
                  <a:cubicBezTo>
                    <a:pt x="1699" y="688"/>
                    <a:pt x="1707" y="656"/>
                    <a:pt x="1739" y="640"/>
                  </a:cubicBezTo>
                  <a:cubicBezTo>
                    <a:pt x="1763" y="625"/>
                    <a:pt x="1786" y="633"/>
                    <a:pt x="1778" y="585"/>
                  </a:cubicBezTo>
                  <a:cubicBezTo>
                    <a:pt x="1763" y="538"/>
                    <a:pt x="1723" y="554"/>
                    <a:pt x="1723" y="530"/>
                  </a:cubicBezTo>
                  <a:cubicBezTo>
                    <a:pt x="1723" y="506"/>
                    <a:pt x="1715" y="490"/>
                    <a:pt x="1747" y="474"/>
                  </a:cubicBezTo>
                  <a:cubicBezTo>
                    <a:pt x="1770" y="467"/>
                    <a:pt x="1770" y="443"/>
                    <a:pt x="1778" y="419"/>
                  </a:cubicBezTo>
                  <a:cubicBezTo>
                    <a:pt x="1778" y="396"/>
                    <a:pt x="1786" y="411"/>
                    <a:pt x="1802" y="396"/>
                  </a:cubicBezTo>
                  <a:cubicBezTo>
                    <a:pt x="1818" y="380"/>
                    <a:pt x="1778" y="348"/>
                    <a:pt x="1810" y="340"/>
                  </a:cubicBezTo>
                  <a:cubicBezTo>
                    <a:pt x="1842" y="332"/>
                    <a:pt x="1873" y="261"/>
                    <a:pt x="1873" y="229"/>
                  </a:cubicBezTo>
                  <a:cubicBezTo>
                    <a:pt x="1810" y="229"/>
                    <a:pt x="1707" y="237"/>
                    <a:pt x="1676" y="245"/>
                  </a:cubicBezTo>
                  <a:cubicBezTo>
                    <a:pt x="1628" y="253"/>
                    <a:pt x="1628" y="229"/>
                    <a:pt x="1644" y="198"/>
                  </a:cubicBezTo>
                </a:path>
              </a:pathLst>
            </a:custGeom>
            <a:solidFill>
              <a:schemeClr val="accent6"/>
            </a:solidFill>
            <a:ln>
              <a:solidFill>
                <a:schemeClr val="bg2"/>
              </a:solidFill>
            </a:ln>
            <a:effectLst/>
          </p:spPr>
          <p:txBody>
            <a:bodyPr wrap="none" anchor="ctr"/>
            <a:lstStyle/>
            <a:p>
              <a:endParaRPr lang="en-US"/>
            </a:p>
          </p:txBody>
        </p:sp>
        <p:sp>
          <p:nvSpPr>
            <p:cNvPr id="94" name="Freeform 513"/>
            <p:cNvSpPr>
              <a:spLocks noChangeArrowheads="1"/>
            </p:cNvSpPr>
            <p:nvPr/>
          </p:nvSpPr>
          <p:spPr bwMode="auto">
            <a:xfrm>
              <a:off x="12659013" y="6750499"/>
              <a:ext cx="985706" cy="906848"/>
            </a:xfrm>
            <a:custGeom>
              <a:avLst/>
              <a:gdLst>
                <a:gd name="T0" fmla="*/ 260 w 1874"/>
                <a:gd name="T1" fmla="*/ 1471 h 1725"/>
                <a:gd name="T2" fmla="*/ 166 w 1874"/>
                <a:gd name="T3" fmla="*/ 1447 h 1725"/>
                <a:gd name="T4" fmla="*/ 126 w 1874"/>
                <a:gd name="T5" fmla="*/ 1479 h 1725"/>
                <a:gd name="T6" fmla="*/ 87 w 1874"/>
                <a:gd name="T7" fmla="*/ 1415 h 1725"/>
                <a:gd name="T8" fmla="*/ 79 w 1874"/>
                <a:gd name="T9" fmla="*/ 522 h 1725"/>
                <a:gd name="T10" fmla="*/ 0 w 1874"/>
                <a:gd name="T11" fmla="*/ 87 h 1725"/>
                <a:gd name="T12" fmla="*/ 1644 w 1874"/>
                <a:gd name="T13" fmla="*/ 0 h 1725"/>
                <a:gd name="T14" fmla="*/ 1668 w 1874"/>
                <a:gd name="T15" fmla="*/ 182 h 1725"/>
                <a:gd name="T16" fmla="*/ 1676 w 1874"/>
                <a:gd name="T17" fmla="*/ 245 h 1725"/>
                <a:gd name="T18" fmla="*/ 1873 w 1874"/>
                <a:gd name="T19" fmla="*/ 237 h 1725"/>
                <a:gd name="T20" fmla="*/ 1802 w 1874"/>
                <a:gd name="T21" fmla="*/ 372 h 1725"/>
                <a:gd name="T22" fmla="*/ 1778 w 1874"/>
                <a:gd name="T23" fmla="*/ 427 h 1725"/>
                <a:gd name="T24" fmla="*/ 1731 w 1874"/>
                <a:gd name="T25" fmla="*/ 522 h 1725"/>
                <a:gd name="T26" fmla="*/ 1778 w 1874"/>
                <a:gd name="T27" fmla="*/ 593 h 1725"/>
                <a:gd name="T28" fmla="*/ 1699 w 1874"/>
                <a:gd name="T29" fmla="*/ 696 h 1725"/>
                <a:gd name="T30" fmla="*/ 1683 w 1874"/>
                <a:gd name="T31" fmla="*/ 743 h 1725"/>
                <a:gd name="T32" fmla="*/ 1652 w 1874"/>
                <a:gd name="T33" fmla="*/ 775 h 1725"/>
                <a:gd name="T34" fmla="*/ 1589 w 1874"/>
                <a:gd name="T35" fmla="*/ 909 h 1725"/>
                <a:gd name="T36" fmla="*/ 1470 w 1874"/>
                <a:gd name="T37" fmla="*/ 1083 h 1725"/>
                <a:gd name="T38" fmla="*/ 1462 w 1874"/>
                <a:gd name="T39" fmla="*/ 1154 h 1725"/>
                <a:gd name="T40" fmla="*/ 1439 w 1874"/>
                <a:gd name="T41" fmla="*/ 1202 h 1725"/>
                <a:gd name="T42" fmla="*/ 1407 w 1874"/>
                <a:gd name="T43" fmla="*/ 1226 h 1725"/>
                <a:gd name="T44" fmla="*/ 1375 w 1874"/>
                <a:gd name="T45" fmla="*/ 1368 h 1725"/>
                <a:gd name="T46" fmla="*/ 1391 w 1874"/>
                <a:gd name="T47" fmla="*/ 1502 h 1725"/>
                <a:gd name="T48" fmla="*/ 1415 w 1874"/>
                <a:gd name="T49" fmla="*/ 1581 h 1725"/>
                <a:gd name="T50" fmla="*/ 1407 w 1874"/>
                <a:gd name="T51" fmla="*/ 1676 h 1725"/>
                <a:gd name="T52" fmla="*/ 1407 w 1874"/>
                <a:gd name="T53" fmla="*/ 1692 h 1725"/>
                <a:gd name="T54" fmla="*/ 166 w 1874"/>
                <a:gd name="T55" fmla="*/ 1439 h 1725"/>
                <a:gd name="T56" fmla="*/ 269 w 1874"/>
                <a:gd name="T57" fmla="*/ 1463 h 1725"/>
                <a:gd name="T58" fmla="*/ 276 w 1874"/>
                <a:gd name="T59" fmla="*/ 1716 h 1725"/>
                <a:gd name="T60" fmla="*/ 1407 w 1874"/>
                <a:gd name="T61" fmla="*/ 1637 h 1725"/>
                <a:gd name="T62" fmla="*/ 1415 w 1874"/>
                <a:gd name="T63" fmla="*/ 1565 h 1725"/>
                <a:gd name="T64" fmla="*/ 1375 w 1874"/>
                <a:gd name="T65" fmla="*/ 1439 h 1725"/>
                <a:gd name="T66" fmla="*/ 1399 w 1874"/>
                <a:gd name="T67" fmla="*/ 1305 h 1725"/>
                <a:gd name="T68" fmla="*/ 1399 w 1874"/>
                <a:gd name="T69" fmla="*/ 1202 h 1725"/>
                <a:gd name="T70" fmla="*/ 1462 w 1874"/>
                <a:gd name="T71" fmla="*/ 1178 h 1725"/>
                <a:gd name="T72" fmla="*/ 1462 w 1874"/>
                <a:gd name="T73" fmla="*/ 1131 h 1725"/>
                <a:gd name="T74" fmla="*/ 1533 w 1874"/>
                <a:gd name="T75" fmla="*/ 1028 h 1725"/>
                <a:gd name="T76" fmla="*/ 1612 w 1874"/>
                <a:gd name="T77" fmla="*/ 822 h 1725"/>
                <a:gd name="T78" fmla="*/ 1660 w 1874"/>
                <a:gd name="T79" fmla="*/ 767 h 1725"/>
                <a:gd name="T80" fmla="*/ 1699 w 1874"/>
                <a:gd name="T81" fmla="*/ 696 h 1725"/>
                <a:gd name="T82" fmla="*/ 1770 w 1874"/>
                <a:gd name="T83" fmla="*/ 593 h 1725"/>
                <a:gd name="T84" fmla="*/ 1723 w 1874"/>
                <a:gd name="T85" fmla="*/ 522 h 1725"/>
                <a:gd name="T86" fmla="*/ 1770 w 1874"/>
                <a:gd name="T87" fmla="*/ 427 h 1725"/>
                <a:gd name="T88" fmla="*/ 1794 w 1874"/>
                <a:gd name="T89" fmla="*/ 380 h 1725"/>
                <a:gd name="T90" fmla="*/ 1865 w 1874"/>
                <a:gd name="T91" fmla="*/ 237 h 1725"/>
                <a:gd name="T92" fmla="*/ 1644 w 1874"/>
                <a:gd name="T93" fmla="*/ 206 h 1725"/>
                <a:gd name="T94" fmla="*/ 1707 w 1874"/>
                <a:gd name="T95" fmla="*/ 48 h 1725"/>
                <a:gd name="T96" fmla="*/ 87 w 1874"/>
                <a:gd name="T97" fmla="*/ 522 h 1725"/>
                <a:gd name="T98" fmla="*/ 94 w 1874"/>
                <a:gd name="T99" fmla="*/ 1407 h 1725"/>
                <a:gd name="T100" fmla="*/ 142 w 1874"/>
                <a:gd name="T101"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4" h="1725">
                  <a:moveTo>
                    <a:pt x="269" y="1724"/>
                  </a:moveTo>
                  <a:lnTo>
                    <a:pt x="269" y="1724"/>
                  </a:lnTo>
                  <a:cubicBezTo>
                    <a:pt x="260" y="1471"/>
                    <a:pt x="260" y="1471"/>
                    <a:pt x="260" y="1471"/>
                  </a:cubicBezTo>
                  <a:cubicBezTo>
                    <a:pt x="260" y="1463"/>
                    <a:pt x="253" y="1447"/>
                    <a:pt x="229" y="1447"/>
                  </a:cubicBezTo>
                  <a:cubicBezTo>
                    <a:pt x="213" y="1447"/>
                    <a:pt x="197" y="1447"/>
                    <a:pt x="189" y="1447"/>
                  </a:cubicBezTo>
                  <a:cubicBezTo>
                    <a:pt x="174" y="1447"/>
                    <a:pt x="166" y="1447"/>
                    <a:pt x="166" y="1447"/>
                  </a:cubicBezTo>
                  <a:cubicBezTo>
                    <a:pt x="166" y="1447"/>
                    <a:pt x="158" y="1455"/>
                    <a:pt x="158" y="1463"/>
                  </a:cubicBezTo>
                  <a:cubicBezTo>
                    <a:pt x="158" y="1471"/>
                    <a:pt x="150" y="1479"/>
                    <a:pt x="142" y="1479"/>
                  </a:cubicBezTo>
                  <a:cubicBezTo>
                    <a:pt x="142" y="1479"/>
                    <a:pt x="134" y="1479"/>
                    <a:pt x="126" y="1479"/>
                  </a:cubicBezTo>
                  <a:cubicBezTo>
                    <a:pt x="118" y="1463"/>
                    <a:pt x="118" y="1455"/>
                    <a:pt x="110" y="1439"/>
                  </a:cubicBezTo>
                  <a:cubicBezTo>
                    <a:pt x="110" y="1423"/>
                    <a:pt x="110" y="1415"/>
                    <a:pt x="94" y="1415"/>
                  </a:cubicBezTo>
                  <a:cubicBezTo>
                    <a:pt x="87" y="1415"/>
                    <a:pt x="87" y="1415"/>
                    <a:pt x="87" y="1415"/>
                  </a:cubicBezTo>
                  <a:cubicBezTo>
                    <a:pt x="79" y="1415"/>
                    <a:pt x="79" y="1415"/>
                    <a:pt x="79" y="1415"/>
                  </a:cubicBezTo>
                  <a:cubicBezTo>
                    <a:pt x="79" y="1407"/>
                    <a:pt x="79" y="1407"/>
                    <a:pt x="79" y="1407"/>
                  </a:cubicBezTo>
                  <a:cubicBezTo>
                    <a:pt x="79" y="522"/>
                    <a:pt x="79" y="522"/>
                    <a:pt x="79" y="522"/>
                  </a:cubicBezTo>
                  <a:cubicBezTo>
                    <a:pt x="39" y="380"/>
                    <a:pt x="16" y="237"/>
                    <a:pt x="0" y="87"/>
                  </a:cubicBezTo>
                  <a:lnTo>
                    <a:pt x="0" y="87"/>
                  </a:lnTo>
                  <a:lnTo>
                    <a:pt x="0" y="87"/>
                  </a:lnTo>
                  <a:cubicBezTo>
                    <a:pt x="229" y="79"/>
                    <a:pt x="1391" y="40"/>
                    <a:pt x="1644" y="0"/>
                  </a:cubicBezTo>
                  <a:lnTo>
                    <a:pt x="1644" y="0"/>
                  </a:lnTo>
                  <a:lnTo>
                    <a:pt x="1644" y="0"/>
                  </a:lnTo>
                  <a:cubicBezTo>
                    <a:pt x="1644" y="0"/>
                    <a:pt x="1692" y="8"/>
                    <a:pt x="1715" y="40"/>
                  </a:cubicBezTo>
                  <a:cubicBezTo>
                    <a:pt x="1723" y="56"/>
                    <a:pt x="1723" y="71"/>
                    <a:pt x="1715" y="95"/>
                  </a:cubicBezTo>
                  <a:cubicBezTo>
                    <a:pt x="1707" y="142"/>
                    <a:pt x="1683" y="166"/>
                    <a:pt x="1668" y="182"/>
                  </a:cubicBezTo>
                  <a:cubicBezTo>
                    <a:pt x="1660" y="190"/>
                    <a:pt x="1652" y="198"/>
                    <a:pt x="1644" y="206"/>
                  </a:cubicBezTo>
                  <a:cubicBezTo>
                    <a:pt x="1636" y="222"/>
                    <a:pt x="1636" y="237"/>
                    <a:pt x="1636" y="245"/>
                  </a:cubicBezTo>
                  <a:cubicBezTo>
                    <a:pt x="1644" y="245"/>
                    <a:pt x="1652" y="253"/>
                    <a:pt x="1676" y="245"/>
                  </a:cubicBezTo>
                  <a:cubicBezTo>
                    <a:pt x="1715" y="245"/>
                    <a:pt x="1826" y="237"/>
                    <a:pt x="1873" y="229"/>
                  </a:cubicBezTo>
                  <a:lnTo>
                    <a:pt x="1873" y="229"/>
                  </a:lnTo>
                  <a:cubicBezTo>
                    <a:pt x="1873" y="237"/>
                    <a:pt x="1873" y="237"/>
                    <a:pt x="1873" y="237"/>
                  </a:cubicBezTo>
                  <a:cubicBezTo>
                    <a:pt x="1873" y="269"/>
                    <a:pt x="1842" y="340"/>
                    <a:pt x="1810" y="348"/>
                  </a:cubicBezTo>
                  <a:cubicBezTo>
                    <a:pt x="1810" y="356"/>
                    <a:pt x="1802" y="356"/>
                    <a:pt x="1802" y="356"/>
                  </a:cubicBezTo>
                  <a:cubicBezTo>
                    <a:pt x="1802" y="364"/>
                    <a:pt x="1802" y="372"/>
                    <a:pt x="1802" y="372"/>
                  </a:cubicBezTo>
                  <a:cubicBezTo>
                    <a:pt x="1810" y="388"/>
                    <a:pt x="1810" y="395"/>
                    <a:pt x="1802" y="404"/>
                  </a:cubicBezTo>
                  <a:cubicBezTo>
                    <a:pt x="1794" y="411"/>
                    <a:pt x="1794" y="411"/>
                    <a:pt x="1786" y="419"/>
                  </a:cubicBezTo>
                  <a:cubicBezTo>
                    <a:pt x="1786" y="419"/>
                    <a:pt x="1786" y="419"/>
                    <a:pt x="1778" y="427"/>
                  </a:cubicBezTo>
                  <a:cubicBezTo>
                    <a:pt x="1778" y="435"/>
                    <a:pt x="1778" y="435"/>
                    <a:pt x="1778" y="435"/>
                  </a:cubicBezTo>
                  <a:cubicBezTo>
                    <a:pt x="1778" y="459"/>
                    <a:pt x="1770" y="475"/>
                    <a:pt x="1747" y="490"/>
                  </a:cubicBezTo>
                  <a:cubicBezTo>
                    <a:pt x="1723" y="498"/>
                    <a:pt x="1723" y="506"/>
                    <a:pt x="1731" y="522"/>
                  </a:cubicBezTo>
                  <a:cubicBezTo>
                    <a:pt x="1731" y="530"/>
                    <a:pt x="1731" y="530"/>
                    <a:pt x="1731" y="538"/>
                  </a:cubicBezTo>
                  <a:cubicBezTo>
                    <a:pt x="1731" y="538"/>
                    <a:pt x="1731" y="546"/>
                    <a:pt x="1739" y="546"/>
                  </a:cubicBezTo>
                  <a:cubicBezTo>
                    <a:pt x="1755" y="554"/>
                    <a:pt x="1770" y="562"/>
                    <a:pt x="1778" y="593"/>
                  </a:cubicBezTo>
                  <a:cubicBezTo>
                    <a:pt x="1786" y="633"/>
                    <a:pt x="1778" y="633"/>
                    <a:pt x="1755" y="641"/>
                  </a:cubicBezTo>
                  <a:cubicBezTo>
                    <a:pt x="1755" y="641"/>
                    <a:pt x="1747" y="648"/>
                    <a:pt x="1739" y="648"/>
                  </a:cubicBezTo>
                  <a:cubicBezTo>
                    <a:pt x="1715" y="672"/>
                    <a:pt x="1699" y="696"/>
                    <a:pt x="1699" y="696"/>
                  </a:cubicBezTo>
                  <a:lnTo>
                    <a:pt x="1699" y="696"/>
                  </a:lnTo>
                  <a:lnTo>
                    <a:pt x="1699" y="696"/>
                  </a:lnTo>
                  <a:cubicBezTo>
                    <a:pt x="1699" y="696"/>
                    <a:pt x="1683" y="704"/>
                    <a:pt x="1683" y="743"/>
                  </a:cubicBezTo>
                  <a:cubicBezTo>
                    <a:pt x="1683" y="767"/>
                    <a:pt x="1683" y="775"/>
                    <a:pt x="1668" y="775"/>
                  </a:cubicBezTo>
                  <a:cubicBezTo>
                    <a:pt x="1660" y="775"/>
                    <a:pt x="1660" y="775"/>
                    <a:pt x="1660" y="775"/>
                  </a:cubicBezTo>
                  <a:lnTo>
                    <a:pt x="1652" y="775"/>
                  </a:lnTo>
                  <a:cubicBezTo>
                    <a:pt x="1636" y="775"/>
                    <a:pt x="1620" y="775"/>
                    <a:pt x="1620" y="807"/>
                  </a:cubicBezTo>
                  <a:cubicBezTo>
                    <a:pt x="1620" y="807"/>
                    <a:pt x="1620" y="815"/>
                    <a:pt x="1620" y="822"/>
                  </a:cubicBezTo>
                  <a:cubicBezTo>
                    <a:pt x="1612" y="854"/>
                    <a:pt x="1604" y="901"/>
                    <a:pt x="1589" y="909"/>
                  </a:cubicBezTo>
                  <a:cubicBezTo>
                    <a:pt x="1573" y="925"/>
                    <a:pt x="1573" y="949"/>
                    <a:pt x="1573" y="981"/>
                  </a:cubicBezTo>
                  <a:cubicBezTo>
                    <a:pt x="1573" y="1004"/>
                    <a:pt x="1565" y="1028"/>
                    <a:pt x="1533" y="1036"/>
                  </a:cubicBezTo>
                  <a:cubicBezTo>
                    <a:pt x="1510" y="1044"/>
                    <a:pt x="1462" y="1059"/>
                    <a:pt x="1470" y="1083"/>
                  </a:cubicBezTo>
                  <a:cubicBezTo>
                    <a:pt x="1470" y="1091"/>
                    <a:pt x="1470" y="1099"/>
                    <a:pt x="1470" y="1107"/>
                  </a:cubicBezTo>
                  <a:cubicBezTo>
                    <a:pt x="1478" y="1115"/>
                    <a:pt x="1478" y="1123"/>
                    <a:pt x="1470" y="1139"/>
                  </a:cubicBezTo>
                  <a:cubicBezTo>
                    <a:pt x="1462" y="1139"/>
                    <a:pt x="1462" y="1147"/>
                    <a:pt x="1462" y="1154"/>
                  </a:cubicBezTo>
                  <a:lnTo>
                    <a:pt x="1462" y="1162"/>
                  </a:lnTo>
                  <a:cubicBezTo>
                    <a:pt x="1470" y="1170"/>
                    <a:pt x="1470" y="1178"/>
                    <a:pt x="1470" y="1186"/>
                  </a:cubicBezTo>
                  <a:cubicBezTo>
                    <a:pt x="1462" y="1194"/>
                    <a:pt x="1454" y="1202"/>
                    <a:pt x="1439" y="1202"/>
                  </a:cubicBezTo>
                  <a:cubicBezTo>
                    <a:pt x="1430" y="1202"/>
                    <a:pt x="1430" y="1202"/>
                    <a:pt x="1430" y="1202"/>
                  </a:cubicBezTo>
                  <a:cubicBezTo>
                    <a:pt x="1423" y="1202"/>
                    <a:pt x="1415" y="1202"/>
                    <a:pt x="1407" y="1202"/>
                  </a:cubicBezTo>
                  <a:cubicBezTo>
                    <a:pt x="1407" y="1210"/>
                    <a:pt x="1399" y="1218"/>
                    <a:pt x="1407" y="1226"/>
                  </a:cubicBezTo>
                  <a:cubicBezTo>
                    <a:pt x="1407" y="1234"/>
                    <a:pt x="1407" y="1241"/>
                    <a:pt x="1415" y="1249"/>
                  </a:cubicBezTo>
                  <a:cubicBezTo>
                    <a:pt x="1423" y="1273"/>
                    <a:pt x="1423" y="1297"/>
                    <a:pt x="1407" y="1312"/>
                  </a:cubicBezTo>
                  <a:cubicBezTo>
                    <a:pt x="1383" y="1321"/>
                    <a:pt x="1375" y="1344"/>
                    <a:pt x="1375" y="1368"/>
                  </a:cubicBezTo>
                  <a:cubicBezTo>
                    <a:pt x="1375" y="1376"/>
                    <a:pt x="1375" y="1384"/>
                    <a:pt x="1383" y="1392"/>
                  </a:cubicBezTo>
                  <a:cubicBezTo>
                    <a:pt x="1383" y="1407"/>
                    <a:pt x="1391" y="1431"/>
                    <a:pt x="1375" y="1439"/>
                  </a:cubicBezTo>
                  <a:cubicBezTo>
                    <a:pt x="1359" y="1455"/>
                    <a:pt x="1375" y="1486"/>
                    <a:pt x="1391" y="1502"/>
                  </a:cubicBezTo>
                  <a:cubicBezTo>
                    <a:pt x="1399" y="1510"/>
                    <a:pt x="1399" y="1518"/>
                    <a:pt x="1407" y="1518"/>
                  </a:cubicBezTo>
                  <a:cubicBezTo>
                    <a:pt x="1423" y="1534"/>
                    <a:pt x="1430" y="1550"/>
                    <a:pt x="1423" y="1565"/>
                  </a:cubicBezTo>
                  <a:cubicBezTo>
                    <a:pt x="1423" y="1574"/>
                    <a:pt x="1415" y="1581"/>
                    <a:pt x="1415" y="1581"/>
                  </a:cubicBezTo>
                  <a:cubicBezTo>
                    <a:pt x="1407" y="1597"/>
                    <a:pt x="1407" y="1605"/>
                    <a:pt x="1415" y="1621"/>
                  </a:cubicBezTo>
                  <a:cubicBezTo>
                    <a:pt x="1415" y="1629"/>
                    <a:pt x="1415" y="1637"/>
                    <a:pt x="1415" y="1645"/>
                  </a:cubicBezTo>
                  <a:cubicBezTo>
                    <a:pt x="1407" y="1645"/>
                    <a:pt x="1399" y="1652"/>
                    <a:pt x="1407" y="1676"/>
                  </a:cubicBezTo>
                  <a:cubicBezTo>
                    <a:pt x="1407" y="1684"/>
                    <a:pt x="1407" y="1684"/>
                    <a:pt x="1407" y="1684"/>
                  </a:cubicBezTo>
                  <a:cubicBezTo>
                    <a:pt x="1415" y="1692"/>
                    <a:pt x="1415" y="1692"/>
                    <a:pt x="1415" y="1692"/>
                  </a:cubicBezTo>
                  <a:cubicBezTo>
                    <a:pt x="1407" y="1692"/>
                    <a:pt x="1407" y="1692"/>
                    <a:pt x="1407" y="1692"/>
                  </a:cubicBezTo>
                  <a:lnTo>
                    <a:pt x="269" y="1724"/>
                  </a:lnTo>
                  <a:close/>
                  <a:moveTo>
                    <a:pt x="166" y="1439"/>
                  </a:moveTo>
                  <a:lnTo>
                    <a:pt x="166" y="1439"/>
                  </a:lnTo>
                  <a:cubicBezTo>
                    <a:pt x="174" y="1439"/>
                    <a:pt x="182" y="1439"/>
                    <a:pt x="189" y="1439"/>
                  </a:cubicBezTo>
                  <a:cubicBezTo>
                    <a:pt x="197" y="1439"/>
                    <a:pt x="213" y="1447"/>
                    <a:pt x="229" y="1447"/>
                  </a:cubicBezTo>
                  <a:cubicBezTo>
                    <a:pt x="253" y="1447"/>
                    <a:pt x="269" y="1463"/>
                    <a:pt x="269" y="1463"/>
                  </a:cubicBezTo>
                  <a:lnTo>
                    <a:pt x="269" y="1463"/>
                  </a:lnTo>
                  <a:lnTo>
                    <a:pt x="269" y="1463"/>
                  </a:lnTo>
                  <a:cubicBezTo>
                    <a:pt x="276" y="1716"/>
                    <a:pt x="276" y="1716"/>
                    <a:pt x="276" y="1716"/>
                  </a:cubicBezTo>
                  <a:cubicBezTo>
                    <a:pt x="1399" y="1684"/>
                    <a:pt x="1399" y="1684"/>
                    <a:pt x="1399" y="1684"/>
                  </a:cubicBezTo>
                  <a:cubicBezTo>
                    <a:pt x="1399" y="1684"/>
                    <a:pt x="1399" y="1684"/>
                    <a:pt x="1399" y="1676"/>
                  </a:cubicBezTo>
                  <a:cubicBezTo>
                    <a:pt x="1391" y="1652"/>
                    <a:pt x="1399" y="1645"/>
                    <a:pt x="1407" y="1637"/>
                  </a:cubicBezTo>
                  <a:lnTo>
                    <a:pt x="1407" y="1629"/>
                  </a:lnTo>
                  <a:cubicBezTo>
                    <a:pt x="1399" y="1605"/>
                    <a:pt x="1399" y="1597"/>
                    <a:pt x="1407" y="1581"/>
                  </a:cubicBezTo>
                  <a:cubicBezTo>
                    <a:pt x="1407" y="1574"/>
                    <a:pt x="1415" y="1574"/>
                    <a:pt x="1415" y="1565"/>
                  </a:cubicBezTo>
                  <a:cubicBezTo>
                    <a:pt x="1423" y="1550"/>
                    <a:pt x="1415" y="1542"/>
                    <a:pt x="1399" y="1526"/>
                  </a:cubicBezTo>
                  <a:cubicBezTo>
                    <a:pt x="1399" y="1518"/>
                    <a:pt x="1391" y="1510"/>
                    <a:pt x="1383" y="1510"/>
                  </a:cubicBezTo>
                  <a:cubicBezTo>
                    <a:pt x="1352" y="1463"/>
                    <a:pt x="1359" y="1447"/>
                    <a:pt x="1375" y="1439"/>
                  </a:cubicBezTo>
                  <a:cubicBezTo>
                    <a:pt x="1383" y="1431"/>
                    <a:pt x="1375" y="1407"/>
                    <a:pt x="1375" y="1392"/>
                  </a:cubicBezTo>
                  <a:cubicBezTo>
                    <a:pt x="1367" y="1384"/>
                    <a:pt x="1367" y="1376"/>
                    <a:pt x="1367" y="1368"/>
                  </a:cubicBezTo>
                  <a:cubicBezTo>
                    <a:pt x="1367" y="1360"/>
                    <a:pt x="1367" y="1321"/>
                    <a:pt x="1399" y="1305"/>
                  </a:cubicBezTo>
                  <a:cubicBezTo>
                    <a:pt x="1415" y="1297"/>
                    <a:pt x="1415" y="1281"/>
                    <a:pt x="1407" y="1257"/>
                  </a:cubicBezTo>
                  <a:cubicBezTo>
                    <a:pt x="1399" y="1249"/>
                    <a:pt x="1399" y="1234"/>
                    <a:pt x="1399" y="1226"/>
                  </a:cubicBezTo>
                  <a:cubicBezTo>
                    <a:pt x="1399" y="1218"/>
                    <a:pt x="1399" y="1202"/>
                    <a:pt x="1399" y="1202"/>
                  </a:cubicBezTo>
                  <a:cubicBezTo>
                    <a:pt x="1407" y="1194"/>
                    <a:pt x="1423" y="1194"/>
                    <a:pt x="1430" y="1194"/>
                  </a:cubicBezTo>
                  <a:cubicBezTo>
                    <a:pt x="1439" y="1194"/>
                    <a:pt x="1439" y="1194"/>
                    <a:pt x="1439" y="1194"/>
                  </a:cubicBezTo>
                  <a:cubicBezTo>
                    <a:pt x="1454" y="1194"/>
                    <a:pt x="1454" y="1186"/>
                    <a:pt x="1462" y="1178"/>
                  </a:cubicBezTo>
                  <a:lnTo>
                    <a:pt x="1462" y="1170"/>
                  </a:lnTo>
                  <a:cubicBezTo>
                    <a:pt x="1454" y="1162"/>
                    <a:pt x="1454" y="1154"/>
                    <a:pt x="1454" y="1154"/>
                  </a:cubicBezTo>
                  <a:cubicBezTo>
                    <a:pt x="1454" y="1147"/>
                    <a:pt x="1454" y="1139"/>
                    <a:pt x="1462" y="1131"/>
                  </a:cubicBezTo>
                  <a:cubicBezTo>
                    <a:pt x="1470" y="1123"/>
                    <a:pt x="1470" y="1123"/>
                    <a:pt x="1462" y="1107"/>
                  </a:cubicBezTo>
                  <a:cubicBezTo>
                    <a:pt x="1462" y="1099"/>
                    <a:pt x="1462" y="1099"/>
                    <a:pt x="1462" y="1091"/>
                  </a:cubicBezTo>
                  <a:cubicBezTo>
                    <a:pt x="1454" y="1052"/>
                    <a:pt x="1525" y="1028"/>
                    <a:pt x="1533" y="1028"/>
                  </a:cubicBezTo>
                  <a:cubicBezTo>
                    <a:pt x="1565" y="1020"/>
                    <a:pt x="1565" y="1004"/>
                    <a:pt x="1565" y="981"/>
                  </a:cubicBezTo>
                  <a:cubicBezTo>
                    <a:pt x="1565" y="949"/>
                    <a:pt x="1565" y="917"/>
                    <a:pt x="1589" y="909"/>
                  </a:cubicBezTo>
                  <a:cubicBezTo>
                    <a:pt x="1604" y="894"/>
                    <a:pt x="1604" y="854"/>
                    <a:pt x="1612" y="822"/>
                  </a:cubicBezTo>
                  <a:cubicBezTo>
                    <a:pt x="1612" y="815"/>
                    <a:pt x="1612" y="807"/>
                    <a:pt x="1612" y="807"/>
                  </a:cubicBezTo>
                  <a:cubicBezTo>
                    <a:pt x="1612" y="775"/>
                    <a:pt x="1636" y="767"/>
                    <a:pt x="1652" y="767"/>
                  </a:cubicBezTo>
                  <a:cubicBezTo>
                    <a:pt x="1652" y="767"/>
                    <a:pt x="1652" y="767"/>
                    <a:pt x="1660" y="767"/>
                  </a:cubicBezTo>
                  <a:cubicBezTo>
                    <a:pt x="1660" y="767"/>
                    <a:pt x="1660" y="767"/>
                    <a:pt x="1668" y="767"/>
                  </a:cubicBezTo>
                  <a:cubicBezTo>
                    <a:pt x="1676" y="767"/>
                    <a:pt x="1676" y="767"/>
                    <a:pt x="1676" y="743"/>
                  </a:cubicBezTo>
                  <a:cubicBezTo>
                    <a:pt x="1676" y="704"/>
                    <a:pt x="1692" y="696"/>
                    <a:pt x="1699" y="696"/>
                  </a:cubicBezTo>
                  <a:cubicBezTo>
                    <a:pt x="1699" y="688"/>
                    <a:pt x="1707" y="664"/>
                    <a:pt x="1731" y="648"/>
                  </a:cubicBezTo>
                  <a:cubicBezTo>
                    <a:pt x="1739" y="641"/>
                    <a:pt x="1747" y="641"/>
                    <a:pt x="1755" y="633"/>
                  </a:cubicBezTo>
                  <a:cubicBezTo>
                    <a:pt x="1770" y="633"/>
                    <a:pt x="1778" y="625"/>
                    <a:pt x="1770" y="593"/>
                  </a:cubicBezTo>
                  <a:cubicBezTo>
                    <a:pt x="1770" y="569"/>
                    <a:pt x="1755" y="562"/>
                    <a:pt x="1739" y="554"/>
                  </a:cubicBezTo>
                  <a:cubicBezTo>
                    <a:pt x="1731" y="554"/>
                    <a:pt x="1723" y="546"/>
                    <a:pt x="1723" y="538"/>
                  </a:cubicBezTo>
                  <a:cubicBezTo>
                    <a:pt x="1723" y="530"/>
                    <a:pt x="1723" y="530"/>
                    <a:pt x="1723" y="522"/>
                  </a:cubicBezTo>
                  <a:cubicBezTo>
                    <a:pt x="1715" y="506"/>
                    <a:pt x="1715" y="490"/>
                    <a:pt x="1747" y="482"/>
                  </a:cubicBezTo>
                  <a:cubicBezTo>
                    <a:pt x="1770" y="467"/>
                    <a:pt x="1770" y="459"/>
                    <a:pt x="1770" y="435"/>
                  </a:cubicBezTo>
                  <a:lnTo>
                    <a:pt x="1770" y="427"/>
                  </a:lnTo>
                  <a:cubicBezTo>
                    <a:pt x="1778" y="411"/>
                    <a:pt x="1778" y="411"/>
                    <a:pt x="1786" y="411"/>
                  </a:cubicBezTo>
                  <a:lnTo>
                    <a:pt x="1794" y="404"/>
                  </a:lnTo>
                  <a:cubicBezTo>
                    <a:pt x="1802" y="395"/>
                    <a:pt x="1802" y="388"/>
                    <a:pt x="1794" y="380"/>
                  </a:cubicBezTo>
                  <a:cubicBezTo>
                    <a:pt x="1794" y="372"/>
                    <a:pt x="1794" y="364"/>
                    <a:pt x="1794" y="356"/>
                  </a:cubicBezTo>
                  <a:cubicBezTo>
                    <a:pt x="1802" y="348"/>
                    <a:pt x="1802" y="348"/>
                    <a:pt x="1810" y="348"/>
                  </a:cubicBezTo>
                  <a:cubicBezTo>
                    <a:pt x="1834" y="340"/>
                    <a:pt x="1865" y="269"/>
                    <a:pt x="1865" y="237"/>
                  </a:cubicBezTo>
                  <a:cubicBezTo>
                    <a:pt x="1818" y="245"/>
                    <a:pt x="1715" y="253"/>
                    <a:pt x="1676" y="253"/>
                  </a:cubicBezTo>
                  <a:cubicBezTo>
                    <a:pt x="1652" y="261"/>
                    <a:pt x="1636" y="253"/>
                    <a:pt x="1628" y="245"/>
                  </a:cubicBezTo>
                  <a:cubicBezTo>
                    <a:pt x="1628" y="237"/>
                    <a:pt x="1628" y="222"/>
                    <a:pt x="1644" y="206"/>
                  </a:cubicBezTo>
                  <a:cubicBezTo>
                    <a:pt x="1644" y="198"/>
                    <a:pt x="1652" y="190"/>
                    <a:pt x="1660" y="182"/>
                  </a:cubicBezTo>
                  <a:cubicBezTo>
                    <a:pt x="1676" y="158"/>
                    <a:pt x="1699" y="142"/>
                    <a:pt x="1715" y="87"/>
                  </a:cubicBezTo>
                  <a:cubicBezTo>
                    <a:pt x="1715" y="71"/>
                    <a:pt x="1715" y="56"/>
                    <a:pt x="1707" y="48"/>
                  </a:cubicBezTo>
                  <a:cubicBezTo>
                    <a:pt x="1692" y="16"/>
                    <a:pt x="1652" y="8"/>
                    <a:pt x="1644" y="8"/>
                  </a:cubicBezTo>
                  <a:cubicBezTo>
                    <a:pt x="1391" y="48"/>
                    <a:pt x="245" y="87"/>
                    <a:pt x="7" y="95"/>
                  </a:cubicBezTo>
                  <a:cubicBezTo>
                    <a:pt x="23" y="237"/>
                    <a:pt x="47" y="380"/>
                    <a:pt x="87" y="522"/>
                  </a:cubicBezTo>
                  <a:lnTo>
                    <a:pt x="87" y="522"/>
                  </a:lnTo>
                  <a:cubicBezTo>
                    <a:pt x="87" y="1407"/>
                    <a:pt x="87" y="1407"/>
                    <a:pt x="87" y="1407"/>
                  </a:cubicBezTo>
                  <a:lnTo>
                    <a:pt x="94" y="1407"/>
                  </a:lnTo>
                  <a:cubicBezTo>
                    <a:pt x="110" y="1407"/>
                    <a:pt x="118" y="1423"/>
                    <a:pt x="118" y="1439"/>
                  </a:cubicBezTo>
                  <a:cubicBezTo>
                    <a:pt x="126" y="1447"/>
                    <a:pt x="126" y="1463"/>
                    <a:pt x="134" y="1471"/>
                  </a:cubicBezTo>
                  <a:cubicBezTo>
                    <a:pt x="142" y="1471"/>
                    <a:pt x="142" y="1471"/>
                    <a:pt x="142" y="1471"/>
                  </a:cubicBezTo>
                  <a:cubicBezTo>
                    <a:pt x="142" y="1471"/>
                    <a:pt x="150" y="1463"/>
                    <a:pt x="150" y="1455"/>
                  </a:cubicBezTo>
                  <a:cubicBezTo>
                    <a:pt x="150" y="1447"/>
                    <a:pt x="158" y="1439"/>
                    <a:pt x="166" y="1439"/>
                  </a:cubicBezTo>
                  <a:close/>
                </a:path>
              </a:pathLst>
            </a:custGeom>
            <a:solidFill>
              <a:schemeClr val="accent6"/>
            </a:solidFill>
            <a:ln>
              <a:solidFill>
                <a:schemeClr val="bg2"/>
              </a:solidFill>
            </a:ln>
            <a:effectLst/>
          </p:spPr>
          <p:txBody>
            <a:bodyPr wrap="none" anchor="ctr"/>
            <a:lstStyle/>
            <a:p>
              <a:endParaRPr lang="en-US"/>
            </a:p>
          </p:txBody>
        </p:sp>
        <p:sp>
          <p:nvSpPr>
            <p:cNvPr id="95" name="Freeform 514"/>
            <p:cNvSpPr>
              <a:spLocks noChangeArrowheads="1"/>
            </p:cNvSpPr>
            <p:nvPr/>
          </p:nvSpPr>
          <p:spPr bwMode="auto">
            <a:xfrm>
              <a:off x="12422443" y="5732323"/>
              <a:ext cx="1331281" cy="1155014"/>
            </a:xfrm>
            <a:custGeom>
              <a:avLst/>
              <a:gdLst>
                <a:gd name="T0" fmla="*/ 2498 w 2531"/>
                <a:gd name="T1" fmla="*/ 1674 h 2197"/>
                <a:gd name="T2" fmla="*/ 2498 w 2531"/>
                <a:gd name="T3" fmla="*/ 1674 h 2197"/>
                <a:gd name="T4" fmla="*/ 2474 w 2531"/>
                <a:gd name="T5" fmla="*/ 1674 h 2197"/>
                <a:gd name="T6" fmla="*/ 2403 w 2531"/>
                <a:gd name="T7" fmla="*/ 1643 h 2197"/>
                <a:gd name="T8" fmla="*/ 2348 w 2531"/>
                <a:gd name="T9" fmla="*/ 1540 h 2197"/>
                <a:gd name="T10" fmla="*/ 2372 w 2531"/>
                <a:gd name="T11" fmla="*/ 1485 h 2197"/>
                <a:gd name="T12" fmla="*/ 2324 w 2531"/>
                <a:gd name="T13" fmla="*/ 1374 h 2197"/>
                <a:gd name="T14" fmla="*/ 2261 w 2531"/>
                <a:gd name="T15" fmla="*/ 1335 h 2197"/>
                <a:gd name="T16" fmla="*/ 2166 w 2531"/>
                <a:gd name="T17" fmla="*/ 1271 h 2197"/>
                <a:gd name="T18" fmla="*/ 1984 w 2531"/>
                <a:gd name="T19" fmla="*/ 1035 h 2197"/>
                <a:gd name="T20" fmla="*/ 2048 w 2531"/>
                <a:gd name="T21" fmla="*/ 806 h 2197"/>
                <a:gd name="T22" fmla="*/ 1984 w 2531"/>
                <a:gd name="T23" fmla="*/ 782 h 2197"/>
                <a:gd name="T24" fmla="*/ 1953 w 2531"/>
                <a:gd name="T25" fmla="*/ 782 h 2197"/>
                <a:gd name="T26" fmla="*/ 1905 w 2531"/>
                <a:gd name="T27" fmla="*/ 774 h 2197"/>
                <a:gd name="T28" fmla="*/ 1850 w 2531"/>
                <a:gd name="T29" fmla="*/ 766 h 2197"/>
                <a:gd name="T30" fmla="*/ 1810 w 2531"/>
                <a:gd name="T31" fmla="*/ 632 h 2197"/>
                <a:gd name="T32" fmla="*/ 1684 w 2531"/>
                <a:gd name="T33" fmla="*/ 537 h 2197"/>
                <a:gd name="T34" fmla="*/ 1534 w 2531"/>
                <a:gd name="T35" fmla="*/ 339 h 2197"/>
                <a:gd name="T36" fmla="*/ 1541 w 2531"/>
                <a:gd name="T37" fmla="*/ 134 h 2197"/>
                <a:gd name="T38" fmla="*/ 1447 w 2531"/>
                <a:gd name="T39" fmla="*/ 31 h 2197"/>
                <a:gd name="T40" fmla="*/ 1415 w 2531"/>
                <a:gd name="T41" fmla="*/ 15 h 2197"/>
                <a:gd name="T42" fmla="*/ 0 w 2531"/>
                <a:gd name="T43" fmla="*/ 79 h 2197"/>
                <a:gd name="T44" fmla="*/ 8 w 2531"/>
                <a:gd name="T45" fmla="*/ 110 h 2197"/>
                <a:gd name="T46" fmla="*/ 16 w 2531"/>
                <a:gd name="T47" fmla="*/ 150 h 2197"/>
                <a:gd name="T48" fmla="*/ 95 w 2531"/>
                <a:gd name="T49" fmla="*/ 229 h 2197"/>
                <a:gd name="T50" fmla="*/ 103 w 2531"/>
                <a:gd name="T51" fmla="*/ 308 h 2197"/>
                <a:gd name="T52" fmla="*/ 150 w 2531"/>
                <a:gd name="T53" fmla="*/ 339 h 2197"/>
                <a:gd name="T54" fmla="*/ 229 w 2531"/>
                <a:gd name="T55" fmla="*/ 426 h 2197"/>
                <a:gd name="T56" fmla="*/ 253 w 2531"/>
                <a:gd name="T57" fmla="*/ 403 h 2197"/>
                <a:gd name="T58" fmla="*/ 293 w 2531"/>
                <a:gd name="T59" fmla="*/ 411 h 2197"/>
                <a:gd name="T60" fmla="*/ 324 w 2531"/>
                <a:gd name="T61" fmla="*/ 458 h 2197"/>
                <a:gd name="T62" fmla="*/ 300 w 2531"/>
                <a:gd name="T63" fmla="*/ 490 h 2197"/>
                <a:gd name="T64" fmla="*/ 229 w 2531"/>
                <a:gd name="T65" fmla="*/ 553 h 2197"/>
                <a:gd name="T66" fmla="*/ 293 w 2531"/>
                <a:gd name="T67" fmla="*/ 608 h 2197"/>
                <a:gd name="T68" fmla="*/ 324 w 2531"/>
                <a:gd name="T69" fmla="*/ 664 h 2197"/>
                <a:gd name="T70" fmla="*/ 380 w 2531"/>
                <a:gd name="T71" fmla="*/ 727 h 2197"/>
                <a:gd name="T72" fmla="*/ 427 w 2531"/>
                <a:gd name="T73" fmla="*/ 837 h 2197"/>
                <a:gd name="T74" fmla="*/ 427 w 2531"/>
                <a:gd name="T75" fmla="*/ 1777 h 2197"/>
                <a:gd name="T76" fmla="*/ 451 w 2531"/>
                <a:gd name="T77" fmla="*/ 2022 h 2197"/>
                <a:gd name="T78" fmla="*/ 2095 w 2531"/>
                <a:gd name="T79" fmla="*/ 1943 h 2197"/>
                <a:gd name="T80" fmla="*/ 2166 w 2531"/>
                <a:gd name="T81" fmla="*/ 2022 h 2197"/>
                <a:gd name="T82" fmla="*/ 2095 w 2531"/>
                <a:gd name="T83" fmla="*/ 2141 h 2197"/>
                <a:gd name="T84" fmla="*/ 2127 w 2531"/>
                <a:gd name="T85" fmla="*/ 2188 h 2197"/>
                <a:gd name="T86" fmla="*/ 2324 w 2531"/>
                <a:gd name="T87" fmla="*/ 2172 h 2197"/>
                <a:gd name="T88" fmla="*/ 2316 w 2531"/>
                <a:gd name="T89" fmla="*/ 2157 h 2197"/>
                <a:gd name="T90" fmla="*/ 2316 w 2531"/>
                <a:gd name="T91" fmla="*/ 2109 h 2197"/>
                <a:gd name="T92" fmla="*/ 2332 w 2531"/>
                <a:gd name="T93" fmla="*/ 2030 h 2197"/>
                <a:gd name="T94" fmla="*/ 2364 w 2531"/>
                <a:gd name="T95" fmla="*/ 1967 h 2197"/>
                <a:gd name="T96" fmla="*/ 2356 w 2531"/>
                <a:gd name="T97" fmla="*/ 1896 h 2197"/>
                <a:gd name="T98" fmla="*/ 2411 w 2531"/>
                <a:gd name="T99" fmla="*/ 1888 h 2197"/>
                <a:gd name="T100" fmla="*/ 2451 w 2531"/>
                <a:gd name="T101" fmla="*/ 1864 h 2197"/>
                <a:gd name="T102" fmla="*/ 2474 w 2531"/>
                <a:gd name="T103" fmla="*/ 1840 h 2197"/>
                <a:gd name="T104" fmla="*/ 2490 w 2531"/>
                <a:gd name="T105" fmla="*/ 1769 h 2197"/>
                <a:gd name="T106" fmla="*/ 2498 w 2531"/>
                <a:gd name="T107" fmla="*/ 167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1" h="2197">
                  <a:moveTo>
                    <a:pt x="2498" y="1674"/>
                  </a:moveTo>
                  <a:lnTo>
                    <a:pt x="2498" y="1674"/>
                  </a:lnTo>
                  <a:cubicBezTo>
                    <a:pt x="2490" y="1666"/>
                    <a:pt x="2482" y="1674"/>
                    <a:pt x="2474" y="1674"/>
                  </a:cubicBezTo>
                  <a:cubicBezTo>
                    <a:pt x="2451" y="1674"/>
                    <a:pt x="2419" y="1674"/>
                    <a:pt x="2403" y="1643"/>
                  </a:cubicBezTo>
                  <a:cubicBezTo>
                    <a:pt x="2380" y="1595"/>
                    <a:pt x="2324" y="1564"/>
                    <a:pt x="2348" y="1540"/>
                  </a:cubicBezTo>
                  <a:cubicBezTo>
                    <a:pt x="2364" y="1516"/>
                    <a:pt x="2395" y="1532"/>
                    <a:pt x="2372" y="1485"/>
                  </a:cubicBezTo>
                  <a:cubicBezTo>
                    <a:pt x="2356" y="1445"/>
                    <a:pt x="2324" y="1406"/>
                    <a:pt x="2324" y="1374"/>
                  </a:cubicBezTo>
                  <a:cubicBezTo>
                    <a:pt x="2324" y="1350"/>
                    <a:pt x="2285" y="1366"/>
                    <a:pt x="2261" y="1335"/>
                  </a:cubicBezTo>
                  <a:cubicBezTo>
                    <a:pt x="2237" y="1303"/>
                    <a:pt x="2182" y="1303"/>
                    <a:pt x="2166" y="1271"/>
                  </a:cubicBezTo>
                  <a:cubicBezTo>
                    <a:pt x="2150" y="1240"/>
                    <a:pt x="1929" y="1129"/>
                    <a:pt x="1984" y="1035"/>
                  </a:cubicBezTo>
                  <a:cubicBezTo>
                    <a:pt x="2048" y="940"/>
                    <a:pt x="2079" y="837"/>
                    <a:pt x="2048" y="806"/>
                  </a:cubicBezTo>
                  <a:cubicBezTo>
                    <a:pt x="2008" y="782"/>
                    <a:pt x="1984" y="766"/>
                    <a:pt x="1984" y="782"/>
                  </a:cubicBezTo>
                  <a:cubicBezTo>
                    <a:pt x="1984" y="798"/>
                    <a:pt x="1961" y="798"/>
                    <a:pt x="1953" y="782"/>
                  </a:cubicBezTo>
                  <a:cubicBezTo>
                    <a:pt x="1945" y="774"/>
                    <a:pt x="1929" y="766"/>
                    <a:pt x="1905" y="774"/>
                  </a:cubicBezTo>
                  <a:cubicBezTo>
                    <a:pt x="1881" y="790"/>
                    <a:pt x="1874" y="814"/>
                    <a:pt x="1850" y="766"/>
                  </a:cubicBezTo>
                  <a:cubicBezTo>
                    <a:pt x="1834" y="719"/>
                    <a:pt x="1834" y="640"/>
                    <a:pt x="1810" y="632"/>
                  </a:cubicBezTo>
                  <a:cubicBezTo>
                    <a:pt x="1787" y="624"/>
                    <a:pt x="1692" y="577"/>
                    <a:pt x="1684" y="537"/>
                  </a:cubicBezTo>
                  <a:cubicBezTo>
                    <a:pt x="1684" y="490"/>
                    <a:pt x="1541" y="395"/>
                    <a:pt x="1534" y="339"/>
                  </a:cubicBezTo>
                  <a:cubicBezTo>
                    <a:pt x="1526" y="284"/>
                    <a:pt x="1526" y="158"/>
                    <a:pt x="1541" y="134"/>
                  </a:cubicBezTo>
                  <a:cubicBezTo>
                    <a:pt x="1510" y="94"/>
                    <a:pt x="1455" y="47"/>
                    <a:pt x="1447" y="31"/>
                  </a:cubicBezTo>
                  <a:cubicBezTo>
                    <a:pt x="1423" y="0"/>
                    <a:pt x="1415" y="15"/>
                    <a:pt x="1415" y="15"/>
                  </a:cubicBezTo>
                  <a:cubicBezTo>
                    <a:pt x="1091" y="63"/>
                    <a:pt x="119" y="79"/>
                    <a:pt x="0" y="79"/>
                  </a:cubicBezTo>
                  <a:cubicBezTo>
                    <a:pt x="0" y="94"/>
                    <a:pt x="0" y="102"/>
                    <a:pt x="8" y="110"/>
                  </a:cubicBezTo>
                  <a:cubicBezTo>
                    <a:pt x="32" y="142"/>
                    <a:pt x="8" y="110"/>
                    <a:pt x="16" y="150"/>
                  </a:cubicBezTo>
                  <a:cubicBezTo>
                    <a:pt x="24" y="181"/>
                    <a:pt x="55" y="197"/>
                    <a:pt x="95" y="229"/>
                  </a:cubicBezTo>
                  <a:cubicBezTo>
                    <a:pt x="127" y="260"/>
                    <a:pt x="103" y="276"/>
                    <a:pt x="103" y="308"/>
                  </a:cubicBezTo>
                  <a:cubicBezTo>
                    <a:pt x="103" y="339"/>
                    <a:pt x="134" y="331"/>
                    <a:pt x="150" y="339"/>
                  </a:cubicBezTo>
                  <a:cubicBezTo>
                    <a:pt x="158" y="355"/>
                    <a:pt x="214" y="403"/>
                    <a:pt x="229" y="426"/>
                  </a:cubicBezTo>
                  <a:cubicBezTo>
                    <a:pt x="253" y="442"/>
                    <a:pt x="253" y="426"/>
                    <a:pt x="253" y="403"/>
                  </a:cubicBezTo>
                  <a:cubicBezTo>
                    <a:pt x="253" y="379"/>
                    <a:pt x="293" y="387"/>
                    <a:pt x="293" y="411"/>
                  </a:cubicBezTo>
                  <a:cubicBezTo>
                    <a:pt x="293" y="434"/>
                    <a:pt x="316" y="434"/>
                    <a:pt x="324" y="458"/>
                  </a:cubicBezTo>
                  <a:cubicBezTo>
                    <a:pt x="340" y="482"/>
                    <a:pt x="324" y="482"/>
                    <a:pt x="300" y="490"/>
                  </a:cubicBezTo>
                  <a:cubicBezTo>
                    <a:pt x="277" y="497"/>
                    <a:pt x="261" y="521"/>
                    <a:pt x="229" y="553"/>
                  </a:cubicBezTo>
                  <a:cubicBezTo>
                    <a:pt x="205" y="577"/>
                    <a:pt x="253" y="584"/>
                    <a:pt x="293" y="608"/>
                  </a:cubicBezTo>
                  <a:cubicBezTo>
                    <a:pt x="324" y="632"/>
                    <a:pt x="324" y="632"/>
                    <a:pt x="324" y="664"/>
                  </a:cubicBezTo>
                  <a:cubicBezTo>
                    <a:pt x="324" y="695"/>
                    <a:pt x="356" y="703"/>
                    <a:pt x="380" y="727"/>
                  </a:cubicBezTo>
                  <a:cubicBezTo>
                    <a:pt x="395" y="750"/>
                    <a:pt x="435" y="711"/>
                    <a:pt x="427" y="837"/>
                  </a:cubicBezTo>
                  <a:cubicBezTo>
                    <a:pt x="419" y="964"/>
                    <a:pt x="427" y="1777"/>
                    <a:pt x="427" y="1777"/>
                  </a:cubicBezTo>
                  <a:cubicBezTo>
                    <a:pt x="427" y="1777"/>
                    <a:pt x="435" y="1872"/>
                    <a:pt x="451" y="2022"/>
                  </a:cubicBezTo>
                  <a:cubicBezTo>
                    <a:pt x="664" y="2014"/>
                    <a:pt x="1834" y="1975"/>
                    <a:pt x="2095" y="1943"/>
                  </a:cubicBezTo>
                  <a:cubicBezTo>
                    <a:pt x="2095" y="1943"/>
                    <a:pt x="2190" y="1959"/>
                    <a:pt x="2166" y="2022"/>
                  </a:cubicBezTo>
                  <a:cubicBezTo>
                    <a:pt x="2150" y="2093"/>
                    <a:pt x="2119" y="2109"/>
                    <a:pt x="2095" y="2141"/>
                  </a:cubicBezTo>
                  <a:cubicBezTo>
                    <a:pt x="2079" y="2172"/>
                    <a:pt x="2079" y="2196"/>
                    <a:pt x="2127" y="2188"/>
                  </a:cubicBezTo>
                  <a:cubicBezTo>
                    <a:pt x="2158" y="2180"/>
                    <a:pt x="2261" y="2172"/>
                    <a:pt x="2324" y="2172"/>
                  </a:cubicBezTo>
                  <a:cubicBezTo>
                    <a:pt x="2324" y="2164"/>
                    <a:pt x="2324" y="2164"/>
                    <a:pt x="2316" y="2157"/>
                  </a:cubicBezTo>
                  <a:cubicBezTo>
                    <a:pt x="2308" y="2133"/>
                    <a:pt x="2293" y="2125"/>
                    <a:pt x="2316" y="2109"/>
                  </a:cubicBezTo>
                  <a:cubicBezTo>
                    <a:pt x="2332" y="2093"/>
                    <a:pt x="2308" y="2046"/>
                    <a:pt x="2332" y="2030"/>
                  </a:cubicBezTo>
                  <a:cubicBezTo>
                    <a:pt x="2364" y="2006"/>
                    <a:pt x="2348" y="1991"/>
                    <a:pt x="2364" y="1967"/>
                  </a:cubicBezTo>
                  <a:cubicBezTo>
                    <a:pt x="2372" y="1951"/>
                    <a:pt x="2316" y="1888"/>
                    <a:pt x="2356" y="1896"/>
                  </a:cubicBezTo>
                  <a:cubicBezTo>
                    <a:pt x="2395" y="1904"/>
                    <a:pt x="2411" y="1904"/>
                    <a:pt x="2411" y="1888"/>
                  </a:cubicBezTo>
                  <a:cubicBezTo>
                    <a:pt x="2411" y="1880"/>
                    <a:pt x="2435" y="1864"/>
                    <a:pt x="2451" y="1864"/>
                  </a:cubicBezTo>
                  <a:cubicBezTo>
                    <a:pt x="2459" y="1872"/>
                    <a:pt x="2459" y="1888"/>
                    <a:pt x="2474" y="1840"/>
                  </a:cubicBezTo>
                  <a:cubicBezTo>
                    <a:pt x="2490" y="1793"/>
                    <a:pt x="2459" y="1769"/>
                    <a:pt x="2490" y="1769"/>
                  </a:cubicBezTo>
                  <a:cubicBezTo>
                    <a:pt x="2530" y="1769"/>
                    <a:pt x="2506" y="1682"/>
                    <a:pt x="2498" y="1674"/>
                  </a:cubicBezTo>
                </a:path>
              </a:pathLst>
            </a:custGeom>
            <a:solidFill>
              <a:schemeClr val="accent6"/>
            </a:solidFill>
            <a:ln>
              <a:solidFill>
                <a:schemeClr val="bg2"/>
              </a:solidFill>
            </a:ln>
            <a:effectLst/>
          </p:spPr>
          <p:txBody>
            <a:bodyPr wrap="none" anchor="ctr"/>
            <a:lstStyle/>
            <a:p>
              <a:endParaRPr lang="en-US"/>
            </a:p>
          </p:txBody>
        </p:sp>
        <p:sp>
          <p:nvSpPr>
            <p:cNvPr id="96" name="Freeform 586"/>
            <p:cNvSpPr>
              <a:spLocks noChangeArrowheads="1"/>
            </p:cNvSpPr>
            <p:nvPr/>
          </p:nvSpPr>
          <p:spPr bwMode="auto">
            <a:xfrm>
              <a:off x="13551946" y="6534803"/>
              <a:ext cx="1655984" cy="582146"/>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solidFill>
              <a:schemeClr val="accent6"/>
            </a:solidFill>
            <a:ln>
              <a:solidFill>
                <a:schemeClr val="bg2"/>
              </a:solidFill>
            </a:ln>
            <a:effectLst/>
          </p:spPr>
          <p:txBody>
            <a:bodyPr wrap="none" anchor="ctr"/>
            <a:lstStyle/>
            <a:p>
              <a:endParaRPr lang="en-US"/>
            </a:p>
          </p:txBody>
        </p:sp>
        <p:sp>
          <p:nvSpPr>
            <p:cNvPr id="97" name="Freeform 587"/>
            <p:cNvSpPr>
              <a:spLocks noChangeArrowheads="1"/>
            </p:cNvSpPr>
            <p:nvPr/>
          </p:nvSpPr>
          <p:spPr bwMode="auto">
            <a:xfrm>
              <a:off x="13549626" y="6530164"/>
              <a:ext cx="1658304" cy="586785"/>
            </a:xfrm>
            <a:custGeom>
              <a:avLst/>
              <a:gdLst>
                <a:gd name="T0" fmla="*/ 0 w 3155"/>
                <a:gd name="T1" fmla="*/ 1115 h 1116"/>
                <a:gd name="T2" fmla="*/ 78 w 3155"/>
                <a:gd name="T3" fmla="*/ 1012 h 1116"/>
                <a:gd name="T4" fmla="*/ 31 w 3155"/>
                <a:gd name="T5" fmla="*/ 941 h 1116"/>
                <a:gd name="T6" fmla="*/ 78 w 3155"/>
                <a:gd name="T7" fmla="*/ 846 h 1116"/>
                <a:gd name="T8" fmla="*/ 102 w 3155"/>
                <a:gd name="T9" fmla="*/ 799 h 1116"/>
                <a:gd name="T10" fmla="*/ 150 w 3155"/>
                <a:gd name="T11" fmla="*/ 728 h 1116"/>
                <a:gd name="T12" fmla="*/ 173 w 3155"/>
                <a:gd name="T13" fmla="*/ 585 h 1116"/>
                <a:gd name="T14" fmla="*/ 205 w 3155"/>
                <a:gd name="T15" fmla="*/ 475 h 1116"/>
                <a:gd name="T16" fmla="*/ 197 w 3155"/>
                <a:gd name="T17" fmla="*/ 380 h 1116"/>
                <a:gd name="T18" fmla="*/ 268 w 3155"/>
                <a:gd name="T19" fmla="*/ 380 h 1116"/>
                <a:gd name="T20" fmla="*/ 750 w 3155"/>
                <a:gd name="T21" fmla="*/ 356 h 1116"/>
                <a:gd name="T22" fmla="*/ 766 w 3155"/>
                <a:gd name="T23" fmla="*/ 309 h 1116"/>
                <a:gd name="T24" fmla="*/ 853 w 3155"/>
                <a:gd name="T25" fmla="*/ 269 h 1116"/>
                <a:gd name="T26" fmla="*/ 901 w 3155"/>
                <a:gd name="T27" fmla="*/ 285 h 1116"/>
                <a:gd name="T28" fmla="*/ 2988 w 3155"/>
                <a:gd name="T29" fmla="*/ 24 h 1116"/>
                <a:gd name="T30" fmla="*/ 3146 w 3155"/>
                <a:gd name="T31" fmla="*/ 8 h 1116"/>
                <a:gd name="T32" fmla="*/ 3083 w 3155"/>
                <a:gd name="T33" fmla="*/ 182 h 1116"/>
                <a:gd name="T34" fmla="*/ 2964 w 3155"/>
                <a:gd name="T35" fmla="*/ 237 h 1116"/>
                <a:gd name="T36" fmla="*/ 2869 w 3155"/>
                <a:gd name="T37" fmla="*/ 364 h 1116"/>
                <a:gd name="T38" fmla="*/ 2806 w 3155"/>
                <a:gd name="T39" fmla="*/ 324 h 1116"/>
                <a:gd name="T40" fmla="*/ 2758 w 3155"/>
                <a:gd name="T41" fmla="*/ 388 h 1116"/>
                <a:gd name="T42" fmla="*/ 2569 w 3155"/>
                <a:gd name="T43" fmla="*/ 577 h 1116"/>
                <a:gd name="T44" fmla="*/ 2498 w 3155"/>
                <a:gd name="T45" fmla="*/ 609 h 1116"/>
                <a:gd name="T46" fmla="*/ 2363 w 3155"/>
                <a:gd name="T47" fmla="*/ 656 h 1116"/>
                <a:gd name="T48" fmla="*/ 2347 w 3155"/>
                <a:gd name="T49" fmla="*/ 759 h 1116"/>
                <a:gd name="T50" fmla="*/ 2260 w 3155"/>
                <a:gd name="T51" fmla="*/ 838 h 1116"/>
                <a:gd name="T52" fmla="*/ 2253 w 3155"/>
                <a:gd name="T53" fmla="*/ 901 h 1116"/>
                <a:gd name="T54" fmla="*/ 205 w 3155"/>
                <a:gd name="T55" fmla="*/ 380 h 1116"/>
                <a:gd name="T56" fmla="*/ 213 w 3155"/>
                <a:gd name="T57" fmla="*/ 411 h 1116"/>
                <a:gd name="T58" fmla="*/ 197 w 3155"/>
                <a:gd name="T59" fmla="*/ 514 h 1116"/>
                <a:gd name="T60" fmla="*/ 173 w 3155"/>
                <a:gd name="T61" fmla="*/ 625 h 1116"/>
                <a:gd name="T62" fmla="*/ 118 w 3155"/>
                <a:gd name="T63" fmla="*/ 767 h 1116"/>
                <a:gd name="T64" fmla="*/ 110 w 3155"/>
                <a:gd name="T65" fmla="*/ 823 h 1116"/>
                <a:gd name="T66" fmla="*/ 86 w 3155"/>
                <a:gd name="T67" fmla="*/ 854 h 1116"/>
                <a:gd name="T68" fmla="*/ 39 w 3155"/>
                <a:gd name="T69" fmla="*/ 957 h 1116"/>
                <a:gd name="T70" fmla="*/ 63 w 3155"/>
                <a:gd name="T71" fmla="*/ 1060 h 1116"/>
                <a:gd name="T72" fmla="*/ 2253 w 3155"/>
                <a:gd name="T73" fmla="*/ 894 h 1116"/>
                <a:gd name="T74" fmla="*/ 2300 w 3155"/>
                <a:gd name="T75" fmla="*/ 767 h 1116"/>
                <a:gd name="T76" fmla="*/ 2347 w 3155"/>
                <a:gd name="T77" fmla="*/ 672 h 1116"/>
                <a:gd name="T78" fmla="*/ 2474 w 3155"/>
                <a:gd name="T79" fmla="*/ 601 h 1116"/>
                <a:gd name="T80" fmla="*/ 2537 w 3155"/>
                <a:gd name="T81" fmla="*/ 601 h 1116"/>
                <a:gd name="T82" fmla="*/ 2727 w 3155"/>
                <a:gd name="T83" fmla="*/ 403 h 1116"/>
                <a:gd name="T84" fmla="*/ 2798 w 3155"/>
                <a:gd name="T85" fmla="*/ 332 h 1116"/>
                <a:gd name="T86" fmla="*/ 2837 w 3155"/>
                <a:gd name="T87" fmla="*/ 332 h 1116"/>
                <a:gd name="T88" fmla="*/ 2924 w 3155"/>
                <a:gd name="T89" fmla="*/ 253 h 1116"/>
                <a:gd name="T90" fmla="*/ 3019 w 3155"/>
                <a:gd name="T91" fmla="*/ 269 h 1116"/>
                <a:gd name="T92" fmla="*/ 3130 w 3155"/>
                <a:gd name="T93" fmla="*/ 119 h 1116"/>
                <a:gd name="T94" fmla="*/ 948 w 3155"/>
                <a:gd name="T95" fmla="*/ 261 h 1116"/>
                <a:gd name="T96" fmla="*/ 853 w 3155"/>
                <a:gd name="T97" fmla="*/ 277 h 1116"/>
                <a:gd name="T98" fmla="*/ 766 w 3155"/>
                <a:gd name="T99" fmla="*/ 277 h 1116"/>
                <a:gd name="T100" fmla="*/ 766 w 3155"/>
                <a:gd name="T101" fmla="*/ 364 h 1116"/>
                <a:gd name="T102" fmla="*/ 268 w 3155"/>
                <a:gd name="T103" fmla="*/ 3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5" h="1116">
                  <a:moveTo>
                    <a:pt x="0" y="1115"/>
                  </a:moveTo>
                  <a:lnTo>
                    <a:pt x="0" y="1115"/>
                  </a:lnTo>
                  <a:lnTo>
                    <a:pt x="0" y="1115"/>
                  </a:lnTo>
                  <a:cubicBezTo>
                    <a:pt x="7" y="1115"/>
                    <a:pt x="15" y="1083"/>
                    <a:pt x="39" y="1067"/>
                  </a:cubicBezTo>
                  <a:cubicBezTo>
                    <a:pt x="47" y="1060"/>
                    <a:pt x="55" y="1060"/>
                    <a:pt x="63" y="1052"/>
                  </a:cubicBezTo>
                  <a:cubicBezTo>
                    <a:pt x="78" y="1052"/>
                    <a:pt x="86" y="1044"/>
                    <a:pt x="78" y="1012"/>
                  </a:cubicBezTo>
                  <a:cubicBezTo>
                    <a:pt x="78" y="988"/>
                    <a:pt x="63" y="981"/>
                    <a:pt x="47" y="973"/>
                  </a:cubicBezTo>
                  <a:cubicBezTo>
                    <a:pt x="39" y="973"/>
                    <a:pt x="31" y="965"/>
                    <a:pt x="31" y="957"/>
                  </a:cubicBezTo>
                  <a:cubicBezTo>
                    <a:pt x="31" y="949"/>
                    <a:pt x="31" y="949"/>
                    <a:pt x="31" y="941"/>
                  </a:cubicBezTo>
                  <a:cubicBezTo>
                    <a:pt x="23" y="925"/>
                    <a:pt x="23" y="909"/>
                    <a:pt x="55" y="901"/>
                  </a:cubicBezTo>
                  <a:cubicBezTo>
                    <a:pt x="78" y="886"/>
                    <a:pt x="78" y="878"/>
                    <a:pt x="78" y="854"/>
                  </a:cubicBezTo>
                  <a:lnTo>
                    <a:pt x="78" y="846"/>
                  </a:lnTo>
                  <a:cubicBezTo>
                    <a:pt x="86" y="830"/>
                    <a:pt x="86" y="830"/>
                    <a:pt x="94" y="830"/>
                  </a:cubicBezTo>
                  <a:lnTo>
                    <a:pt x="102" y="823"/>
                  </a:lnTo>
                  <a:cubicBezTo>
                    <a:pt x="110" y="814"/>
                    <a:pt x="110" y="807"/>
                    <a:pt x="102" y="799"/>
                  </a:cubicBezTo>
                  <a:cubicBezTo>
                    <a:pt x="102" y="791"/>
                    <a:pt x="102" y="783"/>
                    <a:pt x="102" y="775"/>
                  </a:cubicBezTo>
                  <a:cubicBezTo>
                    <a:pt x="110" y="767"/>
                    <a:pt x="110" y="767"/>
                    <a:pt x="118" y="767"/>
                  </a:cubicBezTo>
                  <a:cubicBezTo>
                    <a:pt x="126" y="759"/>
                    <a:pt x="142" y="751"/>
                    <a:pt x="150" y="728"/>
                  </a:cubicBezTo>
                  <a:cubicBezTo>
                    <a:pt x="165" y="696"/>
                    <a:pt x="181" y="664"/>
                    <a:pt x="173" y="648"/>
                  </a:cubicBezTo>
                  <a:cubicBezTo>
                    <a:pt x="173" y="641"/>
                    <a:pt x="165" y="633"/>
                    <a:pt x="165" y="625"/>
                  </a:cubicBezTo>
                  <a:cubicBezTo>
                    <a:pt x="158" y="609"/>
                    <a:pt x="158" y="601"/>
                    <a:pt x="173" y="585"/>
                  </a:cubicBezTo>
                  <a:cubicBezTo>
                    <a:pt x="181" y="585"/>
                    <a:pt x="173" y="570"/>
                    <a:pt x="173" y="554"/>
                  </a:cubicBezTo>
                  <a:cubicBezTo>
                    <a:pt x="173" y="538"/>
                    <a:pt x="173" y="522"/>
                    <a:pt x="189" y="506"/>
                  </a:cubicBezTo>
                  <a:cubicBezTo>
                    <a:pt x="205" y="498"/>
                    <a:pt x="205" y="483"/>
                    <a:pt x="205" y="475"/>
                  </a:cubicBezTo>
                  <a:cubicBezTo>
                    <a:pt x="213" y="467"/>
                    <a:pt x="213" y="459"/>
                    <a:pt x="213" y="451"/>
                  </a:cubicBezTo>
                  <a:cubicBezTo>
                    <a:pt x="213" y="443"/>
                    <a:pt x="213" y="427"/>
                    <a:pt x="205" y="419"/>
                  </a:cubicBezTo>
                  <a:cubicBezTo>
                    <a:pt x="197" y="403"/>
                    <a:pt x="189" y="388"/>
                    <a:pt x="197" y="380"/>
                  </a:cubicBezTo>
                  <a:cubicBezTo>
                    <a:pt x="197" y="372"/>
                    <a:pt x="205" y="372"/>
                    <a:pt x="213" y="372"/>
                  </a:cubicBezTo>
                  <a:cubicBezTo>
                    <a:pt x="244" y="380"/>
                    <a:pt x="260" y="388"/>
                    <a:pt x="268" y="380"/>
                  </a:cubicBezTo>
                  <a:lnTo>
                    <a:pt x="268" y="380"/>
                  </a:lnTo>
                  <a:lnTo>
                    <a:pt x="268" y="380"/>
                  </a:lnTo>
                  <a:cubicBezTo>
                    <a:pt x="284" y="380"/>
                    <a:pt x="300" y="380"/>
                    <a:pt x="331" y="380"/>
                  </a:cubicBezTo>
                  <a:cubicBezTo>
                    <a:pt x="411" y="380"/>
                    <a:pt x="553" y="372"/>
                    <a:pt x="750" y="356"/>
                  </a:cubicBezTo>
                  <a:cubicBezTo>
                    <a:pt x="758" y="356"/>
                    <a:pt x="758" y="356"/>
                    <a:pt x="766" y="356"/>
                  </a:cubicBezTo>
                  <a:cubicBezTo>
                    <a:pt x="766" y="356"/>
                    <a:pt x="774" y="356"/>
                    <a:pt x="774" y="348"/>
                  </a:cubicBezTo>
                  <a:cubicBezTo>
                    <a:pt x="782" y="340"/>
                    <a:pt x="774" y="324"/>
                    <a:pt x="766" y="309"/>
                  </a:cubicBezTo>
                  <a:cubicBezTo>
                    <a:pt x="766" y="293"/>
                    <a:pt x="758" y="285"/>
                    <a:pt x="758" y="277"/>
                  </a:cubicBezTo>
                  <a:cubicBezTo>
                    <a:pt x="758" y="269"/>
                    <a:pt x="774" y="261"/>
                    <a:pt x="798" y="261"/>
                  </a:cubicBezTo>
                  <a:cubicBezTo>
                    <a:pt x="822" y="261"/>
                    <a:pt x="837" y="261"/>
                    <a:pt x="853" y="269"/>
                  </a:cubicBezTo>
                  <a:cubicBezTo>
                    <a:pt x="853" y="269"/>
                    <a:pt x="853" y="277"/>
                    <a:pt x="861" y="277"/>
                  </a:cubicBezTo>
                  <a:cubicBezTo>
                    <a:pt x="869" y="285"/>
                    <a:pt x="885" y="293"/>
                    <a:pt x="893" y="293"/>
                  </a:cubicBezTo>
                  <a:cubicBezTo>
                    <a:pt x="893" y="293"/>
                    <a:pt x="893" y="293"/>
                    <a:pt x="901" y="285"/>
                  </a:cubicBezTo>
                  <a:cubicBezTo>
                    <a:pt x="908" y="269"/>
                    <a:pt x="948" y="253"/>
                    <a:pt x="948" y="253"/>
                  </a:cubicBezTo>
                  <a:lnTo>
                    <a:pt x="948" y="253"/>
                  </a:lnTo>
                  <a:cubicBezTo>
                    <a:pt x="1628" y="222"/>
                    <a:pt x="2909" y="40"/>
                    <a:pt x="2988" y="24"/>
                  </a:cubicBezTo>
                  <a:cubicBezTo>
                    <a:pt x="3059" y="8"/>
                    <a:pt x="3114" y="8"/>
                    <a:pt x="3146" y="0"/>
                  </a:cubicBezTo>
                  <a:lnTo>
                    <a:pt x="3146" y="0"/>
                  </a:lnTo>
                  <a:cubicBezTo>
                    <a:pt x="3146" y="8"/>
                    <a:pt x="3146" y="8"/>
                    <a:pt x="3146" y="8"/>
                  </a:cubicBezTo>
                  <a:cubicBezTo>
                    <a:pt x="3154" y="40"/>
                    <a:pt x="3154" y="87"/>
                    <a:pt x="3138" y="119"/>
                  </a:cubicBezTo>
                  <a:cubicBezTo>
                    <a:pt x="3130" y="143"/>
                    <a:pt x="3114" y="150"/>
                    <a:pt x="3106" y="150"/>
                  </a:cubicBezTo>
                  <a:cubicBezTo>
                    <a:pt x="3098" y="158"/>
                    <a:pt x="3090" y="158"/>
                    <a:pt x="3083" y="182"/>
                  </a:cubicBezTo>
                  <a:cubicBezTo>
                    <a:pt x="3075" y="222"/>
                    <a:pt x="3035" y="277"/>
                    <a:pt x="3019" y="277"/>
                  </a:cubicBezTo>
                  <a:lnTo>
                    <a:pt x="3011" y="277"/>
                  </a:lnTo>
                  <a:cubicBezTo>
                    <a:pt x="3011" y="261"/>
                    <a:pt x="2988" y="237"/>
                    <a:pt x="2964" y="237"/>
                  </a:cubicBezTo>
                  <a:cubicBezTo>
                    <a:pt x="2948" y="237"/>
                    <a:pt x="2940" y="245"/>
                    <a:pt x="2932" y="253"/>
                  </a:cubicBezTo>
                  <a:cubicBezTo>
                    <a:pt x="2909" y="277"/>
                    <a:pt x="2909" y="293"/>
                    <a:pt x="2909" y="317"/>
                  </a:cubicBezTo>
                  <a:cubicBezTo>
                    <a:pt x="2901" y="340"/>
                    <a:pt x="2901" y="356"/>
                    <a:pt x="2869" y="364"/>
                  </a:cubicBezTo>
                  <a:cubicBezTo>
                    <a:pt x="2837" y="364"/>
                    <a:pt x="2830" y="348"/>
                    <a:pt x="2830" y="332"/>
                  </a:cubicBezTo>
                  <a:cubicBezTo>
                    <a:pt x="2822" y="324"/>
                    <a:pt x="2822" y="324"/>
                    <a:pt x="2814" y="324"/>
                  </a:cubicBezTo>
                  <a:lnTo>
                    <a:pt x="2806" y="324"/>
                  </a:lnTo>
                  <a:lnTo>
                    <a:pt x="2806" y="332"/>
                  </a:lnTo>
                  <a:cubicBezTo>
                    <a:pt x="2806" y="340"/>
                    <a:pt x="2806" y="356"/>
                    <a:pt x="2798" y="364"/>
                  </a:cubicBezTo>
                  <a:cubicBezTo>
                    <a:pt x="2790" y="380"/>
                    <a:pt x="2774" y="380"/>
                    <a:pt x="2758" y="388"/>
                  </a:cubicBezTo>
                  <a:cubicBezTo>
                    <a:pt x="2743" y="388"/>
                    <a:pt x="2735" y="388"/>
                    <a:pt x="2735" y="403"/>
                  </a:cubicBezTo>
                  <a:cubicBezTo>
                    <a:pt x="2735" y="443"/>
                    <a:pt x="2719" y="475"/>
                    <a:pt x="2687" y="475"/>
                  </a:cubicBezTo>
                  <a:cubicBezTo>
                    <a:pt x="2656" y="475"/>
                    <a:pt x="2608" y="538"/>
                    <a:pt x="2569" y="577"/>
                  </a:cubicBezTo>
                  <a:cubicBezTo>
                    <a:pt x="2561" y="585"/>
                    <a:pt x="2553" y="593"/>
                    <a:pt x="2545" y="601"/>
                  </a:cubicBezTo>
                  <a:cubicBezTo>
                    <a:pt x="2537" y="609"/>
                    <a:pt x="2529" y="617"/>
                    <a:pt x="2513" y="617"/>
                  </a:cubicBezTo>
                  <a:cubicBezTo>
                    <a:pt x="2513" y="617"/>
                    <a:pt x="2506" y="609"/>
                    <a:pt x="2498" y="609"/>
                  </a:cubicBezTo>
                  <a:cubicBezTo>
                    <a:pt x="2490" y="609"/>
                    <a:pt x="2482" y="609"/>
                    <a:pt x="2474" y="609"/>
                  </a:cubicBezTo>
                  <a:cubicBezTo>
                    <a:pt x="2458" y="609"/>
                    <a:pt x="2442" y="617"/>
                    <a:pt x="2426" y="625"/>
                  </a:cubicBezTo>
                  <a:cubicBezTo>
                    <a:pt x="2395" y="648"/>
                    <a:pt x="2379" y="656"/>
                    <a:pt x="2363" y="656"/>
                  </a:cubicBezTo>
                  <a:cubicBezTo>
                    <a:pt x="2347" y="656"/>
                    <a:pt x="2347" y="656"/>
                    <a:pt x="2347" y="672"/>
                  </a:cubicBezTo>
                  <a:cubicBezTo>
                    <a:pt x="2355" y="680"/>
                    <a:pt x="2355" y="688"/>
                    <a:pt x="2355" y="688"/>
                  </a:cubicBezTo>
                  <a:cubicBezTo>
                    <a:pt x="2363" y="720"/>
                    <a:pt x="2363" y="743"/>
                    <a:pt x="2347" y="759"/>
                  </a:cubicBezTo>
                  <a:cubicBezTo>
                    <a:pt x="2340" y="767"/>
                    <a:pt x="2316" y="775"/>
                    <a:pt x="2300" y="775"/>
                  </a:cubicBezTo>
                  <a:cubicBezTo>
                    <a:pt x="2276" y="775"/>
                    <a:pt x="2260" y="783"/>
                    <a:pt x="2260" y="791"/>
                  </a:cubicBezTo>
                  <a:cubicBezTo>
                    <a:pt x="2260" y="799"/>
                    <a:pt x="2260" y="814"/>
                    <a:pt x="2260" y="838"/>
                  </a:cubicBezTo>
                  <a:cubicBezTo>
                    <a:pt x="2260" y="854"/>
                    <a:pt x="2260" y="878"/>
                    <a:pt x="2260" y="901"/>
                  </a:cubicBezTo>
                  <a:lnTo>
                    <a:pt x="2260" y="901"/>
                  </a:lnTo>
                  <a:cubicBezTo>
                    <a:pt x="2253" y="901"/>
                    <a:pt x="2253" y="901"/>
                    <a:pt x="2253" y="901"/>
                  </a:cubicBezTo>
                  <a:cubicBezTo>
                    <a:pt x="1810" y="957"/>
                    <a:pt x="632" y="1091"/>
                    <a:pt x="7" y="1115"/>
                  </a:cubicBezTo>
                  <a:lnTo>
                    <a:pt x="0" y="1115"/>
                  </a:lnTo>
                  <a:close/>
                  <a:moveTo>
                    <a:pt x="205" y="380"/>
                  </a:moveTo>
                  <a:lnTo>
                    <a:pt x="205" y="380"/>
                  </a:lnTo>
                  <a:cubicBezTo>
                    <a:pt x="205" y="380"/>
                    <a:pt x="205" y="380"/>
                    <a:pt x="197" y="380"/>
                  </a:cubicBezTo>
                  <a:cubicBezTo>
                    <a:pt x="197" y="388"/>
                    <a:pt x="205" y="403"/>
                    <a:pt x="213" y="411"/>
                  </a:cubicBezTo>
                  <a:cubicBezTo>
                    <a:pt x="221" y="427"/>
                    <a:pt x="221" y="443"/>
                    <a:pt x="221" y="459"/>
                  </a:cubicBezTo>
                  <a:cubicBezTo>
                    <a:pt x="221" y="459"/>
                    <a:pt x="221" y="467"/>
                    <a:pt x="213" y="475"/>
                  </a:cubicBezTo>
                  <a:cubicBezTo>
                    <a:pt x="213" y="490"/>
                    <a:pt x="213" y="498"/>
                    <a:pt x="197" y="514"/>
                  </a:cubicBezTo>
                  <a:cubicBezTo>
                    <a:pt x="181" y="522"/>
                    <a:pt x="181" y="538"/>
                    <a:pt x="181" y="554"/>
                  </a:cubicBezTo>
                  <a:cubicBezTo>
                    <a:pt x="181" y="570"/>
                    <a:pt x="181" y="585"/>
                    <a:pt x="173" y="593"/>
                  </a:cubicBezTo>
                  <a:cubicBezTo>
                    <a:pt x="165" y="601"/>
                    <a:pt x="165" y="609"/>
                    <a:pt x="173" y="625"/>
                  </a:cubicBezTo>
                  <a:cubicBezTo>
                    <a:pt x="173" y="625"/>
                    <a:pt x="181" y="633"/>
                    <a:pt x="181" y="641"/>
                  </a:cubicBezTo>
                  <a:cubicBezTo>
                    <a:pt x="189" y="664"/>
                    <a:pt x="173" y="704"/>
                    <a:pt x="158" y="736"/>
                  </a:cubicBezTo>
                  <a:cubicBezTo>
                    <a:pt x="150" y="751"/>
                    <a:pt x="134" y="767"/>
                    <a:pt x="118" y="767"/>
                  </a:cubicBezTo>
                  <a:cubicBezTo>
                    <a:pt x="118" y="775"/>
                    <a:pt x="110" y="775"/>
                    <a:pt x="110" y="775"/>
                  </a:cubicBezTo>
                  <a:cubicBezTo>
                    <a:pt x="110" y="783"/>
                    <a:pt x="110" y="791"/>
                    <a:pt x="110" y="791"/>
                  </a:cubicBezTo>
                  <a:cubicBezTo>
                    <a:pt x="118" y="807"/>
                    <a:pt x="118" y="814"/>
                    <a:pt x="110" y="823"/>
                  </a:cubicBezTo>
                  <a:cubicBezTo>
                    <a:pt x="102" y="830"/>
                    <a:pt x="102" y="830"/>
                    <a:pt x="94" y="838"/>
                  </a:cubicBezTo>
                  <a:cubicBezTo>
                    <a:pt x="94" y="838"/>
                    <a:pt x="94" y="838"/>
                    <a:pt x="86" y="846"/>
                  </a:cubicBezTo>
                  <a:cubicBezTo>
                    <a:pt x="86" y="854"/>
                    <a:pt x="86" y="854"/>
                    <a:pt x="86" y="854"/>
                  </a:cubicBezTo>
                  <a:cubicBezTo>
                    <a:pt x="86" y="878"/>
                    <a:pt x="78" y="894"/>
                    <a:pt x="55" y="909"/>
                  </a:cubicBezTo>
                  <a:cubicBezTo>
                    <a:pt x="31" y="917"/>
                    <a:pt x="31" y="925"/>
                    <a:pt x="39" y="941"/>
                  </a:cubicBezTo>
                  <a:cubicBezTo>
                    <a:pt x="39" y="949"/>
                    <a:pt x="39" y="949"/>
                    <a:pt x="39" y="957"/>
                  </a:cubicBezTo>
                  <a:cubicBezTo>
                    <a:pt x="39" y="957"/>
                    <a:pt x="39" y="965"/>
                    <a:pt x="47" y="965"/>
                  </a:cubicBezTo>
                  <a:cubicBezTo>
                    <a:pt x="63" y="973"/>
                    <a:pt x="78" y="981"/>
                    <a:pt x="86" y="1012"/>
                  </a:cubicBezTo>
                  <a:cubicBezTo>
                    <a:pt x="94" y="1052"/>
                    <a:pt x="86" y="1052"/>
                    <a:pt x="63" y="1060"/>
                  </a:cubicBezTo>
                  <a:cubicBezTo>
                    <a:pt x="63" y="1060"/>
                    <a:pt x="55" y="1067"/>
                    <a:pt x="47" y="1067"/>
                  </a:cubicBezTo>
                  <a:cubicBezTo>
                    <a:pt x="31" y="1083"/>
                    <a:pt x="15" y="1099"/>
                    <a:pt x="15" y="1107"/>
                  </a:cubicBezTo>
                  <a:cubicBezTo>
                    <a:pt x="640" y="1083"/>
                    <a:pt x="1802" y="949"/>
                    <a:pt x="2253" y="894"/>
                  </a:cubicBezTo>
                  <a:cubicBezTo>
                    <a:pt x="2253" y="878"/>
                    <a:pt x="2253" y="854"/>
                    <a:pt x="2253" y="838"/>
                  </a:cubicBezTo>
                  <a:cubicBezTo>
                    <a:pt x="2253" y="814"/>
                    <a:pt x="2253" y="799"/>
                    <a:pt x="2253" y="791"/>
                  </a:cubicBezTo>
                  <a:cubicBezTo>
                    <a:pt x="2253" y="775"/>
                    <a:pt x="2276" y="767"/>
                    <a:pt x="2300" y="767"/>
                  </a:cubicBezTo>
                  <a:cubicBezTo>
                    <a:pt x="2316" y="767"/>
                    <a:pt x="2331" y="759"/>
                    <a:pt x="2340" y="751"/>
                  </a:cubicBezTo>
                  <a:cubicBezTo>
                    <a:pt x="2355" y="736"/>
                    <a:pt x="2355" y="720"/>
                    <a:pt x="2347" y="696"/>
                  </a:cubicBezTo>
                  <a:cubicBezTo>
                    <a:pt x="2347" y="688"/>
                    <a:pt x="2347" y="680"/>
                    <a:pt x="2347" y="672"/>
                  </a:cubicBezTo>
                  <a:cubicBezTo>
                    <a:pt x="2340" y="648"/>
                    <a:pt x="2347" y="648"/>
                    <a:pt x="2363" y="648"/>
                  </a:cubicBezTo>
                  <a:cubicBezTo>
                    <a:pt x="2371" y="648"/>
                    <a:pt x="2395" y="641"/>
                    <a:pt x="2418" y="617"/>
                  </a:cubicBezTo>
                  <a:cubicBezTo>
                    <a:pt x="2442" y="609"/>
                    <a:pt x="2458" y="601"/>
                    <a:pt x="2474" y="601"/>
                  </a:cubicBezTo>
                  <a:cubicBezTo>
                    <a:pt x="2482" y="601"/>
                    <a:pt x="2490" y="601"/>
                    <a:pt x="2498" y="601"/>
                  </a:cubicBezTo>
                  <a:cubicBezTo>
                    <a:pt x="2506" y="609"/>
                    <a:pt x="2513" y="609"/>
                    <a:pt x="2513" y="609"/>
                  </a:cubicBezTo>
                  <a:cubicBezTo>
                    <a:pt x="2521" y="609"/>
                    <a:pt x="2529" y="601"/>
                    <a:pt x="2537" y="601"/>
                  </a:cubicBezTo>
                  <a:cubicBezTo>
                    <a:pt x="2545" y="593"/>
                    <a:pt x="2553" y="577"/>
                    <a:pt x="2561" y="570"/>
                  </a:cubicBezTo>
                  <a:cubicBezTo>
                    <a:pt x="2600" y="530"/>
                    <a:pt x="2656" y="467"/>
                    <a:pt x="2687" y="467"/>
                  </a:cubicBezTo>
                  <a:cubicBezTo>
                    <a:pt x="2711" y="467"/>
                    <a:pt x="2727" y="443"/>
                    <a:pt x="2727" y="403"/>
                  </a:cubicBezTo>
                  <a:cubicBezTo>
                    <a:pt x="2727" y="388"/>
                    <a:pt x="2743" y="380"/>
                    <a:pt x="2758" y="380"/>
                  </a:cubicBezTo>
                  <a:cubicBezTo>
                    <a:pt x="2774" y="372"/>
                    <a:pt x="2782" y="372"/>
                    <a:pt x="2790" y="364"/>
                  </a:cubicBezTo>
                  <a:cubicBezTo>
                    <a:pt x="2798" y="348"/>
                    <a:pt x="2798" y="340"/>
                    <a:pt x="2798" y="332"/>
                  </a:cubicBezTo>
                  <a:cubicBezTo>
                    <a:pt x="2798" y="324"/>
                    <a:pt x="2798" y="324"/>
                    <a:pt x="2798" y="317"/>
                  </a:cubicBezTo>
                  <a:cubicBezTo>
                    <a:pt x="2806" y="317"/>
                    <a:pt x="2806" y="317"/>
                    <a:pt x="2814" y="317"/>
                  </a:cubicBezTo>
                  <a:cubicBezTo>
                    <a:pt x="2830" y="317"/>
                    <a:pt x="2830" y="324"/>
                    <a:pt x="2837" y="332"/>
                  </a:cubicBezTo>
                  <a:cubicBezTo>
                    <a:pt x="2837" y="348"/>
                    <a:pt x="2846" y="356"/>
                    <a:pt x="2869" y="356"/>
                  </a:cubicBezTo>
                  <a:cubicBezTo>
                    <a:pt x="2893" y="348"/>
                    <a:pt x="2893" y="340"/>
                    <a:pt x="2901" y="317"/>
                  </a:cubicBezTo>
                  <a:cubicBezTo>
                    <a:pt x="2901" y="293"/>
                    <a:pt x="2901" y="269"/>
                    <a:pt x="2924" y="253"/>
                  </a:cubicBezTo>
                  <a:cubicBezTo>
                    <a:pt x="2932" y="237"/>
                    <a:pt x="2948" y="230"/>
                    <a:pt x="2964" y="230"/>
                  </a:cubicBezTo>
                  <a:cubicBezTo>
                    <a:pt x="2996" y="230"/>
                    <a:pt x="3019" y="261"/>
                    <a:pt x="3019" y="269"/>
                  </a:cubicBezTo>
                  <a:lnTo>
                    <a:pt x="3019" y="269"/>
                  </a:lnTo>
                  <a:cubicBezTo>
                    <a:pt x="3027" y="269"/>
                    <a:pt x="3067" y="222"/>
                    <a:pt x="3083" y="182"/>
                  </a:cubicBezTo>
                  <a:cubicBezTo>
                    <a:pt x="3090" y="158"/>
                    <a:pt x="3098" y="150"/>
                    <a:pt x="3106" y="143"/>
                  </a:cubicBezTo>
                  <a:cubicBezTo>
                    <a:pt x="3114" y="143"/>
                    <a:pt x="3122" y="135"/>
                    <a:pt x="3130" y="119"/>
                  </a:cubicBezTo>
                  <a:cubicBezTo>
                    <a:pt x="3146" y="87"/>
                    <a:pt x="3146" y="48"/>
                    <a:pt x="3138" y="8"/>
                  </a:cubicBezTo>
                  <a:cubicBezTo>
                    <a:pt x="3098" y="16"/>
                    <a:pt x="3035" y="24"/>
                    <a:pt x="2988" y="32"/>
                  </a:cubicBezTo>
                  <a:cubicBezTo>
                    <a:pt x="2909" y="48"/>
                    <a:pt x="1628" y="230"/>
                    <a:pt x="948" y="261"/>
                  </a:cubicBezTo>
                  <a:cubicBezTo>
                    <a:pt x="940" y="269"/>
                    <a:pt x="908" y="277"/>
                    <a:pt x="901" y="293"/>
                  </a:cubicBezTo>
                  <a:cubicBezTo>
                    <a:pt x="901" y="301"/>
                    <a:pt x="893" y="301"/>
                    <a:pt x="893" y="301"/>
                  </a:cubicBezTo>
                  <a:cubicBezTo>
                    <a:pt x="877" y="301"/>
                    <a:pt x="869" y="293"/>
                    <a:pt x="853" y="277"/>
                  </a:cubicBezTo>
                  <a:cubicBezTo>
                    <a:pt x="853" y="277"/>
                    <a:pt x="853" y="277"/>
                    <a:pt x="845" y="277"/>
                  </a:cubicBezTo>
                  <a:cubicBezTo>
                    <a:pt x="837" y="269"/>
                    <a:pt x="822" y="269"/>
                    <a:pt x="798" y="269"/>
                  </a:cubicBezTo>
                  <a:cubicBezTo>
                    <a:pt x="782" y="269"/>
                    <a:pt x="766" y="269"/>
                    <a:pt x="766" y="277"/>
                  </a:cubicBezTo>
                  <a:cubicBezTo>
                    <a:pt x="766" y="285"/>
                    <a:pt x="774" y="293"/>
                    <a:pt x="774" y="309"/>
                  </a:cubicBezTo>
                  <a:cubicBezTo>
                    <a:pt x="782" y="324"/>
                    <a:pt x="790" y="340"/>
                    <a:pt x="782" y="356"/>
                  </a:cubicBezTo>
                  <a:cubicBezTo>
                    <a:pt x="774" y="364"/>
                    <a:pt x="774" y="364"/>
                    <a:pt x="766" y="364"/>
                  </a:cubicBezTo>
                  <a:cubicBezTo>
                    <a:pt x="758" y="364"/>
                    <a:pt x="758" y="364"/>
                    <a:pt x="750" y="364"/>
                  </a:cubicBezTo>
                  <a:cubicBezTo>
                    <a:pt x="553" y="380"/>
                    <a:pt x="411" y="388"/>
                    <a:pt x="331" y="388"/>
                  </a:cubicBezTo>
                  <a:cubicBezTo>
                    <a:pt x="300" y="388"/>
                    <a:pt x="284" y="388"/>
                    <a:pt x="268" y="388"/>
                  </a:cubicBezTo>
                  <a:cubicBezTo>
                    <a:pt x="260" y="396"/>
                    <a:pt x="244" y="388"/>
                    <a:pt x="213" y="380"/>
                  </a:cubicBezTo>
                  <a:lnTo>
                    <a:pt x="205" y="380"/>
                  </a:lnTo>
                  <a:close/>
                </a:path>
              </a:pathLst>
            </a:custGeom>
            <a:solidFill>
              <a:schemeClr val="accent6"/>
            </a:solidFill>
            <a:ln>
              <a:solidFill>
                <a:schemeClr val="bg2"/>
              </a:solidFill>
            </a:ln>
            <a:effectLst/>
          </p:spPr>
          <p:txBody>
            <a:bodyPr wrap="none" anchor="ctr"/>
            <a:lstStyle/>
            <a:p>
              <a:endParaRPr lang="en-US"/>
            </a:p>
          </p:txBody>
        </p:sp>
        <p:sp>
          <p:nvSpPr>
            <p:cNvPr id="98" name="Freeform 588"/>
            <p:cNvSpPr>
              <a:spLocks noChangeArrowheads="1"/>
            </p:cNvSpPr>
            <p:nvPr/>
          </p:nvSpPr>
          <p:spPr bwMode="auto">
            <a:xfrm>
              <a:off x="14732472" y="6321427"/>
              <a:ext cx="1720925" cy="774648"/>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solidFill>
              <a:schemeClr val="accent6"/>
            </a:solidFill>
            <a:ln>
              <a:solidFill>
                <a:schemeClr val="bg2"/>
              </a:solidFill>
            </a:ln>
            <a:effectLst/>
          </p:spPr>
          <p:txBody>
            <a:bodyPr wrap="none" anchor="ctr"/>
            <a:lstStyle/>
            <a:p>
              <a:endParaRPr lang="en-US"/>
            </a:p>
          </p:txBody>
        </p:sp>
        <p:sp>
          <p:nvSpPr>
            <p:cNvPr id="99" name="Freeform 589"/>
            <p:cNvSpPr>
              <a:spLocks noChangeArrowheads="1"/>
            </p:cNvSpPr>
            <p:nvPr/>
          </p:nvSpPr>
          <p:spPr bwMode="auto">
            <a:xfrm>
              <a:off x="14732472" y="6321427"/>
              <a:ext cx="1716286" cy="776968"/>
            </a:xfrm>
            <a:custGeom>
              <a:avLst/>
              <a:gdLst>
                <a:gd name="T0" fmla="*/ 1296 w 3265"/>
                <a:gd name="T1" fmla="*/ 1075 h 1479"/>
                <a:gd name="T2" fmla="*/ 814 w 3265"/>
                <a:gd name="T3" fmla="*/ 1083 h 1479"/>
                <a:gd name="T4" fmla="*/ 0 w 3265"/>
                <a:gd name="T5" fmla="*/ 1233 h 1479"/>
                <a:gd name="T6" fmla="*/ 165 w 3265"/>
                <a:gd name="T7" fmla="*/ 1012 h 1479"/>
                <a:gd name="T8" fmla="*/ 474 w 3265"/>
                <a:gd name="T9" fmla="*/ 798 h 1479"/>
                <a:gd name="T10" fmla="*/ 616 w 3265"/>
                <a:gd name="T11" fmla="*/ 751 h 1479"/>
                <a:gd name="T12" fmla="*/ 853 w 3265"/>
                <a:gd name="T13" fmla="*/ 538 h 1479"/>
                <a:gd name="T14" fmla="*/ 1011 w 3265"/>
                <a:gd name="T15" fmla="*/ 395 h 1479"/>
                <a:gd name="T16" fmla="*/ 3162 w 3265"/>
                <a:gd name="T17" fmla="*/ 182 h 1479"/>
                <a:gd name="T18" fmla="*/ 3114 w 3265"/>
                <a:gd name="T19" fmla="*/ 150 h 1479"/>
                <a:gd name="T20" fmla="*/ 3043 w 3265"/>
                <a:gd name="T21" fmla="*/ 87 h 1479"/>
                <a:gd name="T22" fmla="*/ 3091 w 3265"/>
                <a:gd name="T23" fmla="*/ 198 h 1479"/>
                <a:gd name="T24" fmla="*/ 2996 w 3265"/>
                <a:gd name="T25" fmla="*/ 166 h 1479"/>
                <a:gd name="T26" fmla="*/ 2830 w 3265"/>
                <a:gd name="T27" fmla="*/ 324 h 1479"/>
                <a:gd name="T28" fmla="*/ 2901 w 3265"/>
                <a:gd name="T29" fmla="*/ 308 h 1479"/>
                <a:gd name="T30" fmla="*/ 3051 w 3265"/>
                <a:gd name="T31" fmla="*/ 292 h 1479"/>
                <a:gd name="T32" fmla="*/ 3146 w 3265"/>
                <a:gd name="T33" fmla="*/ 292 h 1479"/>
                <a:gd name="T34" fmla="*/ 3154 w 3265"/>
                <a:gd name="T35" fmla="*/ 451 h 1479"/>
                <a:gd name="T36" fmla="*/ 2909 w 3265"/>
                <a:gd name="T37" fmla="*/ 577 h 1479"/>
                <a:gd name="T38" fmla="*/ 2814 w 3265"/>
                <a:gd name="T39" fmla="*/ 609 h 1479"/>
                <a:gd name="T40" fmla="*/ 2972 w 3265"/>
                <a:gd name="T41" fmla="*/ 672 h 1479"/>
                <a:gd name="T42" fmla="*/ 2846 w 3265"/>
                <a:gd name="T43" fmla="*/ 830 h 1479"/>
                <a:gd name="T44" fmla="*/ 2980 w 3265"/>
                <a:gd name="T45" fmla="*/ 719 h 1479"/>
                <a:gd name="T46" fmla="*/ 3067 w 3265"/>
                <a:gd name="T47" fmla="*/ 743 h 1479"/>
                <a:gd name="T48" fmla="*/ 3083 w 3265"/>
                <a:gd name="T49" fmla="*/ 830 h 1479"/>
                <a:gd name="T50" fmla="*/ 2980 w 3265"/>
                <a:gd name="T51" fmla="*/ 909 h 1479"/>
                <a:gd name="T52" fmla="*/ 2909 w 3265"/>
                <a:gd name="T53" fmla="*/ 956 h 1479"/>
                <a:gd name="T54" fmla="*/ 2735 w 3265"/>
                <a:gd name="T55" fmla="*/ 1051 h 1479"/>
                <a:gd name="T56" fmla="*/ 2695 w 3265"/>
                <a:gd name="T57" fmla="*/ 1067 h 1479"/>
                <a:gd name="T58" fmla="*/ 2332 w 3265"/>
                <a:gd name="T59" fmla="*/ 1455 h 1479"/>
                <a:gd name="T60" fmla="*/ 2332 w 3265"/>
                <a:gd name="T61" fmla="*/ 1455 h 1479"/>
                <a:gd name="T62" fmla="*/ 2687 w 3265"/>
                <a:gd name="T63" fmla="*/ 1067 h 1479"/>
                <a:gd name="T64" fmla="*/ 2719 w 3265"/>
                <a:gd name="T65" fmla="*/ 1059 h 1479"/>
                <a:gd name="T66" fmla="*/ 2830 w 3265"/>
                <a:gd name="T67" fmla="*/ 980 h 1479"/>
                <a:gd name="T68" fmla="*/ 2948 w 3265"/>
                <a:gd name="T69" fmla="*/ 909 h 1479"/>
                <a:gd name="T70" fmla="*/ 3019 w 3265"/>
                <a:gd name="T71" fmla="*/ 933 h 1479"/>
                <a:gd name="T72" fmla="*/ 3051 w 3265"/>
                <a:gd name="T73" fmla="*/ 798 h 1479"/>
                <a:gd name="T74" fmla="*/ 3011 w 3265"/>
                <a:gd name="T75" fmla="*/ 798 h 1479"/>
                <a:gd name="T76" fmla="*/ 2893 w 3265"/>
                <a:gd name="T77" fmla="*/ 830 h 1479"/>
                <a:gd name="T78" fmla="*/ 2933 w 3265"/>
                <a:gd name="T79" fmla="*/ 719 h 1479"/>
                <a:gd name="T80" fmla="*/ 2838 w 3265"/>
                <a:gd name="T81" fmla="*/ 625 h 1479"/>
                <a:gd name="T82" fmla="*/ 2893 w 3265"/>
                <a:gd name="T83" fmla="*/ 577 h 1479"/>
                <a:gd name="T84" fmla="*/ 3146 w 3265"/>
                <a:gd name="T85" fmla="*/ 443 h 1479"/>
                <a:gd name="T86" fmla="*/ 3177 w 3265"/>
                <a:gd name="T87" fmla="*/ 332 h 1479"/>
                <a:gd name="T88" fmla="*/ 3083 w 3265"/>
                <a:gd name="T89" fmla="*/ 340 h 1479"/>
                <a:gd name="T90" fmla="*/ 3051 w 3265"/>
                <a:gd name="T91" fmla="*/ 301 h 1479"/>
                <a:gd name="T92" fmla="*/ 2901 w 3265"/>
                <a:gd name="T93" fmla="*/ 316 h 1479"/>
                <a:gd name="T94" fmla="*/ 2766 w 3265"/>
                <a:gd name="T95" fmla="*/ 285 h 1479"/>
                <a:gd name="T96" fmla="*/ 2972 w 3265"/>
                <a:gd name="T97" fmla="*/ 237 h 1479"/>
                <a:gd name="T98" fmla="*/ 3075 w 3265"/>
                <a:gd name="T99" fmla="*/ 190 h 1479"/>
                <a:gd name="T100" fmla="*/ 3043 w 3265"/>
                <a:gd name="T101" fmla="*/ 95 h 1479"/>
                <a:gd name="T102" fmla="*/ 885 w 3265"/>
                <a:gd name="T103" fmla="*/ 514 h 1479"/>
                <a:gd name="T104" fmla="*/ 656 w 3265"/>
                <a:gd name="T105" fmla="*/ 712 h 1479"/>
                <a:gd name="T106" fmla="*/ 505 w 3265"/>
                <a:gd name="T107" fmla="*/ 783 h 1479"/>
                <a:gd name="T108" fmla="*/ 221 w 3265"/>
                <a:gd name="T109" fmla="*/ 1004 h 1479"/>
                <a:gd name="T110" fmla="*/ 7 w 3265"/>
                <a:gd name="T111" fmla="*/ 1186 h 1479"/>
                <a:gd name="T112" fmla="*/ 814 w 3265"/>
                <a:gd name="T113" fmla="*/ 1075 h 1479"/>
                <a:gd name="T114" fmla="*/ 1296 w 3265"/>
                <a:gd name="T115" fmla="*/ 1067 h 1479"/>
                <a:gd name="T116" fmla="*/ 3059 w 3265"/>
                <a:gd name="T117" fmla="*/ 395 h 1479"/>
                <a:gd name="T118" fmla="*/ 3027 w 3265"/>
                <a:gd name="T119" fmla="*/ 16 h 1479"/>
                <a:gd name="T120" fmla="*/ 3249 w 3265"/>
                <a:gd name="T121" fmla="*/ 324 h 1479"/>
                <a:gd name="T122" fmla="*/ 3059 w 3265"/>
                <a:gd name="T123" fmla="*/ 8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5" h="1479">
                  <a:moveTo>
                    <a:pt x="2300" y="1478"/>
                  </a:moveTo>
                  <a:lnTo>
                    <a:pt x="2300" y="1478"/>
                  </a:lnTo>
                  <a:cubicBezTo>
                    <a:pt x="1810" y="1107"/>
                    <a:pt x="1810" y="1107"/>
                    <a:pt x="1810" y="1107"/>
                  </a:cubicBezTo>
                  <a:cubicBezTo>
                    <a:pt x="1367" y="1178"/>
                    <a:pt x="1367" y="1178"/>
                    <a:pt x="1367" y="1178"/>
                  </a:cubicBezTo>
                  <a:lnTo>
                    <a:pt x="1367" y="1178"/>
                  </a:lnTo>
                  <a:cubicBezTo>
                    <a:pt x="1367" y="1178"/>
                    <a:pt x="1343" y="1099"/>
                    <a:pt x="1328" y="1083"/>
                  </a:cubicBezTo>
                  <a:cubicBezTo>
                    <a:pt x="1320" y="1075"/>
                    <a:pt x="1312" y="1075"/>
                    <a:pt x="1296" y="1075"/>
                  </a:cubicBezTo>
                  <a:cubicBezTo>
                    <a:pt x="1288" y="1075"/>
                    <a:pt x="1288" y="1075"/>
                    <a:pt x="1280" y="1075"/>
                  </a:cubicBezTo>
                  <a:cubicBezTo>
                    <a:pt x="1272" y="1075"/>
                    <a:pt x="1264" y="1075"/>
                    <a:pt x="1257" y="1075"/>
                  </a:cubicBezTo>
                  <a:cubicBezTo>
                    <a:pt x="1233" y="1067"/>
                    <a:pt x="1225" y="1067"/>
                    <a:pt x="1225" y="1059"/>
                  </a:cubicBezTo>
                  <a:cubicBezTo>
                    <a:pt x="1225" y="1059"/>
                    <a:pt x="1225" y="1051"/>
                    <a:pt x="1225" y="1043"/>
                  </a:cubicBezTo>
                  <a:cubicBezTo>
                    <a:pt x="1225" y="1043"/>
                    <a:pt x="1225" y="1043"/>
                    <a:pt x="1225" y="1036"/>
                  </a:cubicBezTo>
                  <a:cubicBezTo>
                    <a:pt x="1225" y="1036"/>
                    <a:pt x="1225" y="1036"/>
                    <a:pt x="1209" y="1036"/>
                  </a:cubicBezTo>
                  <a:cubicBezTo>
                    <a:pt x="1130" y="1036"/>
                    <a:pt x="837" y="1075"/>
                    <a:pt x="814" y="1083"/>
                  </a:cubicBezTo>
                  <a:cubicBezTo>
                    <a:pt x="782" y="1083"/>
                    <a:pt x="640" y="1154"/>
                    <a:pt x="584" y="1186"/>
                  </a:cubicBezTo>
                  <a:cubicBezTo>
                    <a:pt x="577" y="1194"/>
                    <a:pt x="569" y="1202"/>
                    <a:pt x="553" y="1209"/>
                  </a:cubicBezTo>
                  <a:cubicBezTo>
                    <a:pt x="529" y="1225"/>
                    <a:pt x="505" y="1249"/>
                    <a:pt x="450" y="1249"/>
                  </a:cubicBezTo>
                  <a:cubicBezTo>
                    <a:pt x="426" y="1249"/>
                    <a:pt x="308" y="1265"/>
                    <a:pt x="126" y="1281"/>
                  </a:cubicBezTo>
                  <a:cubicBezTo>
                    <a:pt x="0" y="1296"/>
                    <a:pt x="0" y="1296"/>
                    <a:pt x="0" y="1296"/>
                  </a:cubicBezTo>
                  <a:lnTo>
                    <a:pt x="0" y="1296"/>
                  </a:lnTo>
                  <a:cubicBezTo>
                    <a:pt x="0" y="1273"/>
                    <a:pt x="0" y="1249"/>
                    <a:pt x="0" y="1233"/>
                  </a:cubicBezTo>
                  <a:cubicBezTo>
                    <a:pt x="0" y="1209"/>
                    <a:pt x="0" y="1194"/>
                    <a:pt x="0" y="1186"/>
                  </a:cubicBezTo>
                  <a:cubicBezTo>
                    <a:pt x="0" y="1170"/>
                    <a:pt x="23" y="1162"/>
                    <a:pt x="47" y="1162"/>
                  </a:cubicBezTo>
                  <a:cubicBezTo>
                    <a:pt x="63" y="1162"/>
                    <a:pt x="78" y="1154"/>
                    <a:pt x="87" y="1146"/>
                  </a:cubicBezTo>
                  <a:cubicBezTo>
                    <a:pt x="102" y="1131"/>
                    <a:pt x="102" y="1115"/>
                    <a:pt x="94" y="1091"/>
                  </a:cubicBezTo>
                  <a:cubicBezTo>
                    <a:pt x="94" y="1083"/>
                    <a:pt x="94" y="1075"/>
                    <a:pt x="94" y="1067"/>
                  </a:cubicBezTo>
                  <a:cubicBezTo>
                    <a:pt x="87" y="1043"/>
                    <a:pt x="94" y="1043"/>
                    <a:pt x="110" y="1043"/>
                  </a:cubicBezTo>
                  <a:cubicBezTo>
                    <a:pt x="118" y="1043"/>
                    <a:pt x="142" y="1036"/>
                    <a:pt x="165" y="1012"/>
                  </a:cubicBezTo>
                  <a:cubicBezTo>
                    <a:pt x="189" y="1004"/>
                    <a:pt x="205" y="996"/>
                    <a:pt x="221" y="996"/>
                  </a:cubicBezTo>
                  <a:cubicBezTo>
                    <a:pt x="229" y="996"/>
                    <a:pt x="237" y="996"/>
                    <a:pt x="245" y="996"/>
                  </a:cubicBezTo>
                  <a:cubicBezTo>
                    <a:pt x="253" y="1004"/>
                    <a:pt x="260" y="1004"/>
                    <a:pt x="260" y="1004"/>
                  </a:cubicBezTo>
                  <a:cubicBezTo>
                    <a:pt x="268" y="1004"/>
                    <a:pt x="276" y="996"/>
                    <a:pt x="284" y="996"/>
                  </a:cubicBezTo>
                  <a:cubicBezTo>
                    <a:pt x="292" y="988"/>
                    <a:pt x="300" y="972"/>
                    <a:pt x="308" y="965"/>
                  </a:cubicBezTo>
                  <a:cubicBezTo>
                    <a:pt x="347" y="925"/>
                    <a:pt x="403" y="862"/>
                    <a:pt x="434" y="862"/>
                  </a:cubicBezTo>
                  <a:cubicBezTo>
                    <a:pt x="458" y="862"/>
                    <a:pt x="474" y="838"/>
                    <a:pt x="474" y="798"/>
                  </a:cubicBezTo>
                  <a:cubicBezTo>
                    <a:pt x="474" y="783"/>
                    <a:pt x="490" y="775"/>
                    <a:pt x="505" y="775"/>
                  </a:cubicBezTo>
                  <a:cubicBezTo>
                    <a:pt x="521" y="767"/>
                    <a:pt x="529" y="767"/>
                    <a:pt x="537" y="759"/>
                  </a:cubicBezTo>
                  <a:cubicBezTo>
                    <a:pt x="545" y="743"/>
                    <a:pt x="545" y="735"/>
                    <a:pt x="545" y="727"/>
                  </a:cubicBezTo>
                  <a:cubicBezTo>
                    <a:pt x="545" y="719"/>
                    <a:pt x="545" y="719"/>
                    <a:pt x="545" y="712"/>
                  </a:cubicBezTo>
                  <a:cubicBezTo>
                    <a:pt x="553" y="712"/>
                    <a:pt x="553" y="712"/>
                    <a:pt x="561" y="712"/>
                  </a:cubicBezTo>
                  <a:cubicBezTo>
                    <a:pt x="577" y="712"/>
                    <a:pt x="577" y="719"/>
                    <a:pt x="584" y="727"/>
                  </a:cubicBezTo>
                  <a:cubicBezTo>
                    <a:pt x="584" y="743"/>
                    <a:pt x="593" y="751"/>
                    <a:pt x="616" y="751"/>
                  </a:cubicBezTo>
                  <a:cubicBezTo>
                    <a:pt x="640" y="743"/>
                    <a:pt x="640" y="735"/>
                    <a:pt x="648" y="712"/>
                  </a:cubicBezTo>
                  <a:cubicBezTo>
                    <a:pt x="648" y="688"/>
                    <a:pt x="648" y="664"/>
                    <a:pt x="671" y="648"/>
                  </a:cubicBezTo>
                  <a:cubicBezTo>
                    <a:pt x="679" y="632"/>
                    <a:pt x="695" y="625"/>
                    <a:pt x="711" y="625"/>
                  </a:cubicBezTo>
                  <a:cubicBezTo>
                    <a:pt x="743" y="625"/>
                    <a:pt x="766" y="656"/>
                    <a:pt x="766" y="664"/>
                  </a:cubicBezTo>
                  <a:lnTo>
                    <a:pt x="766" y="664"/>
                  </a:lnTo>
                  <a:cubicBezTo>
                    <a:pt x="774" y="664"/>
                    <a:pt x="814" y="617"/>
                    <a:pt x="830" y="577"/>
                  </a:cubicBezTo>
                  <a:cubicBezTo>
                    <a:pt x="837" y="553"/>
                    <a:pt x="845" y="545"/>
                    <a:pt x="853" y="538"/>
                  </a:cubicBezTo>
                  <a:cubicBezTo>
                    <a:pt x="861" y="538"/>
                    <a:pt x="869" y="530"/>
                    <a:pt x="877" y="514"/>
                  </a:cubicBezTo>
                  <a:cubicBezTo>
                    <a:pt x="893" y="482"/>
                    <a:pt x="893" y="435"/>
                    <a:pt x="885" y="403"/>
                  </a:cubicBezTo>
                  <a:cubicBezTo>
                    <a:pt x="885" y="395"/>
                    <a:pt x="885" y="395"/>
                    <a:pt x="885" y="395"/>
                  </a:cubicBezTo>
                  <a:cubicBezTo>
                    <a:pt x="893" y="395"/>
                    <a:pt x="893" y="395"/>
                    <a:pt x="893" y="395"/>
                  </a:cubicBezTo>
                  <a:cubicBezTo>
                    <a:pt x="901" y="395"/>
                    <a:pt x="909" y="403"/>
                    <a:pt x="917" y="403"/>
                  </a:cubicBezTo>
                  <a:cubicBezTo>
                    <a:pt x="924" y="403"/>
                    <a:pt x="924" y="403"/>
                    <a:pt x="932" y="403"/>
                  </a:cubicBezTo>
                  <a:cubicBezTo>
                    <a:pt x="964" y="403"/>
                    <a:pt x="1011" y="395"/>
                    <a:pt x="1011" y="395"/>
                  </a:cubicBezTo>
                  <a:cubicBezTo>
                    <a:pt x="1881" y="277"/>
                    <a:pt x="2869" y="48"/>
                    <a:pt x="3059" y="0"/>
                  </a:cubicBezTo>
                  <a:cubicBezTo>
                    <a:pt x="3067" y="0"/>
                    <a:pt x="3067" y="0"/>
                    <a:pt x="3067" y="0"/>
                  </a:cubicBezTo>
                  <a:lnTo>
                    <a:pt x="3067" y="0"/>
                  </a:lnTo>
                  <a:cubicBezTo>
                    <a:pt x="3067" y="8"/>
                    <a:pt x="3075" y="16"/>
                    <a:pt x="3083" y="24"/>
                  </a:cubicBezTo>
                  <a:cubicBezTo>
                    <a:pt x="3091" y="48"/>
                    <a:pt x="3098" y="63"/>
                    <a:pt x="3106" y="79"/>
                  </a:cubicBezTo>
                  <a:cubicBezTo>
                    <a:pt x="3114" y="95"/>
                    <a:pt x="3122" y="111"/>
                    <a:pt x="3130" y="119"/>
                  </a:cubicBezTo>
                  <a:cubicBezTo>
                    <a:pt x="3138" y="134"/>
                    <a:pt x="3154" y="158"/>
                    <a:pt x="3162" y="182"/>
                  </a:cubicBezTo>
                  <a:cubicBezTo>
                    <a:pt x="3177" y="198"/>
                    <a:pt x="3186" y="221"/>
                    <a:pt x="3193" y="237"/>
                  </a:cubicBezTo>
                  <a:cubicBezTo>
                    <a:pt x="3217" y="269"/>
                    <a:pt x="3225" y="285"/>
                    <a:pt x="3249" y="308"/>
                  </a:cubicBezTo>
                  <a:cubicBezTo>
                    <a:pt x="3257" y="316"/>
                    <a:pt x="3264" y="324"/>
                    <a:pt x="3257" y="324"/>
                  </a:cubicBezTo>
                  <a:lnTo>
                    <a:pt x="3257" y="332"/>
                  </a:lnTo>
                  <a:cubicBezTo>
                    <a:pt x="3249" y="332"/>
                    <a:pt x="3233" y="316"/>
                    <a:pt x="3225" y="308"/>
                  </a:cubicBezTo>
                  <a:cubicBezTo>
                    <a:pt x="3201" y="292"/>
                    <a:pt x="3186" y="269"/>
                    <a:pt x="3162" y="229"/>
                  </a:cubicBezTo>
                  <a:cubicBezTo>
                    <a:pt x="3138" y="190"/>
                    <a:pt x="3130" y="166"/>
                    <a:pt x="3114" y="150"/>
                  </a:cubicBezTo>
                  <a:cubicBezTo>
                    <a:pt x="3114" y="142"/>
                    <a:pt x="3106" y="134"/>
                    <a:pt x="3098" y="126"/>
                  </a:cubicBezTo>
                  <a:cubicBezTo>
                    <a:pt x="3091" y="111"/>
                    <a:pt x="3083" y="95"/>
                    <a:pt x="3075" y="71"/>
                  </a:cubicBezTo>
                  <a:cubicBezTo>
                    <a:pt x="3059" y="39"/>
                    <a:pt x="3059" y="39"/>
                    <a:pt x="3035" y="32"/>
                  </a:cubicBezTo>
                  <a:lnTo>
                    <a:pt x="3027" y="24"/>
                  </a:lnTo>
                  <a:cubicBezTo>
                    <a:pt x="3011" y="16"/>
                    <a:pt x="3011" y="16"/>
                    <a:pt x="3011" y="24"/>
                  </a:cubicBezTo>
                  <a:cubicBezTo>
                    <a:pt x="3011" y="24"/>
                    <a:pt x="3004" y="32"/>
                    <a:pt x="3019" y="63"/>
                  </a:cubicBezTo>
                  <a:cubicBezTo>
                    <a:pt x="3027" y="71"/>
                    <a:pt x="3035" y="79"/>
                    <a:pt x="3043" y="87"/>
                  </a:cubicBezTo>
                  <a:cubicBezTo>
                    <a:pt x="3051" y="95"/>
                    <a:pt x="3059" y="103"/>
                    <a:pt x="3067" y="111"/>
                  </a:cubicBezTo>
                  <a:cubicBezTo>
                    <a:pt x="3083" y="119"/>
                    <a:pt x="3083" y="126"/>
                    <a:pt x="3091" y="142"/>
                  </a:cubicBezTo>
                  <a:cubicBezTo>
                    <a:pt x="3098" y="158"/>
                    <a:pt x="3106" y="182"/>
                    <a:pt x="3122" y="190"/>
                  </a:cubicBezTo>
                  <a:cubicBezTo>
                    <a:pt x="3130" y="206"/>
                    <a:pt x="3130" y="206"/>
                    <a:pt x="3130" y="214"/>
                  </a:cubicBezTo>
                  <a:cubicBezTo>
                    <a:pt x="3130" y="214"/>
                    <a:pt x="3130" y="214"/>
                    <a:pt x="3122" y="214"/>
                  </a:cubicBezTo>
                  <a:cubicBezTo>
                    <a:pt x="3114" y="214"/>
                    <a:pt x="3106" y="206"/>
                    <a:pt x="3098" y="206"/>
                  </a:cubicBezTo>
                  <a:lnTo>
                    <a:pt x="3091" y="198"/>
                  </a:lnTo>
                  <a:cubicBezTo>
                    <a:pt x="3091" y="198"/>
                    <a:pt x="3091" y="198"/>
                    <a:pt x="3083" y="198"/>
                  </a:cubicBezTo>
                  <a:cubicBezTo>
                    <a:pt x="3083" y="198"/>
                    <a:pt x="3083" y="198"/>
                    <a:pt x="3075" y="198"/>
                  </a:cubicBezTo>
                  <a:cubicBezTo>
                    <a:pt x="3075" y="198"/>
                    <a:pt x="3075" y="198"/>
                    <a:pt x="3067" y="198"/>
                  </a:cubicBezTo>
                  <a:cubicBezTo>
                    <a:pt x="3059" y="198"/>
                    <a:pt x="3043" y="190"/>
                    <a:pt x="3027" y="182"/>
                  </a:cubicBezTo>
                  <a:cubicBezTo>
                    <a:pt x="3019" y="174"/>
                    <a:pt x="3011" y="174"/>
                    <a:pt x="3011" y="166"/>
                  </a:cubicBezTo>
                  <a:cubicBezTo>
                    <a:pt x="3004" y="166"/>
                    <a:pt x="2996" y="166"/>
                    <a:pt x="2996" y="166"/>
                  </a:cubicBezTo>
                  <a:lnTo>
                    <a:pt x="2996" y="166"/>
                  </a:lnTo>
                  <a:cubicBezTo>
                    <a:pt x="2996" y="174"/>
                    <a:pt x="3004" y="182"/>
                    <a:pt x="3011" y="190"/>
                  </a:cubicBezTo>
                  <a:cubicBezTo>
                    <a:pt x="3027" y="198"/>
                    <a:pt x="3027" y="206"/>
                    <a:pt x="3027" y="214"/>
                  </a:cubicBezTo>
                  <a:cubicBezTo>
                    <a:pt x="3019" y="221"/>
                    <a:pt x="3004" y="237"/>
                    <a:pt x="2980" y="245"/>
                  </a:cubicBezTo>
                  <a:cubicBezTo>
                    <a:pt x="2940" y="245"/>
                    <a:pt x="2924" y="253"/>
                    <a:pt x="2917" y="285"/>
                  </a:cubicBezTo>
                  <a:cubicBezTo>
                    <a:pt x="2909" y="301"/>
                    <a:pt x="2885" y="308"/>
                    <a:pt x="2869" y="308"/>
                  </a:cubicBezTo>
                  <a:cubicBezTo>
                    <a:pt x="2861" y="308"/>
                    <a:pt x="2853" y="316"/>
                    <a:pt x="2846" y="316"/>
                  </a:cubicBezTo>
                  <a:cubicBezTo>
                    <a:pt x="2838" y="324"/>
                    <a:pt x="2838" y="324"/>
                    <a:pt x="2830" y="324"/>
                  </a:cubicBezTo>
                  <a:cubicBezTo>
                    <a:pt x="2830" y="324"/>
                    <a:pt x="2822" y="324"/>
                    <a:pt x="2814" y="316"/>
                  </a:cubicBezTo>
                  <a:cubicBezTo>
                    <a:pt x="2814" y="316"/>
                    <a:pt x="2806" y="308"/>
                    <a:pt x="2798" y="308"/>
                  </a:cubicBezTo>
                  <a:cubicBezTo>
                    <a:pt x="2782" y="308"/>
                    <a:pt x="2774" y="301"/>
                    <a:pt x="2766" y="301"/>
                  </a:cubicBezTo>
                  <a:cubicBezTo>
                    <a:pt x="2774" y="308"/>
                    <a:pt x="2790" y="332"/>
                    <a:pt x="2830" y="348"/>
                  </a:cubicBezTo>
                  <a:cubicBezTo>
                    <a:pt x="2830" y="356"/>
                    <a:pt x="2838" y="356"/>
                    <a:pt x="2846" y="356"/>
                  </a:cubicBezTo>
                  <a:cubicBezTo>
                    <a:pt x="2869" y="356"/>
                    <a:pt x="2885" y="332"/>
                    <a:pt x="2893" y="316"/>
                  </a:cubicBezTo>
                  <a:cubicBezTo>
                    <a:pt x="2893" y="308"/>
                    <a:pt x="2901" y="308"/>
                    <a:pt x="2901" y="308"/>
                  </a:cubicBezTo>
                  <a:cubicBezTo>
                    <a:pt x="2909" y="308"/>
                    <a:pt x="2917" y="316"/>
                    <a:pt x="2933" y="324"/>
                  </a:cubicBezTo>
                  <a:cubicBezTo>
                    <a:pt x="2940" y="324"/>
                    <a:pt x="2948" y="332"/>
                    <a:pt x="2956" y="332"/>
                  </a:cubicBezTo>
                  <a:cubicBezTo>
                    <a:pt x="2956" y="332"/>
                    <a:pt x="2956" y="332"/>
                    <a:pt x="2956" y="324"/>
                  </a:cubicBezTo>
                  <a:cubicBezTo>
                    <a:pt x="2964" y="308"/>
                    <a:pt x="2972" y="301"/>
                    <a:pt x="2988" y="301"/>
                  </a:cubicBezTo>
                  <a:cubicBezTo>
                    <a:pt x="2996" y="292"/>
                    <a:pt x="3004" y="292"/>
                    <a:pt x="3011" y="285"/>
                  </a:cubicBezTo>
                  <a:cubicBezTo>
                    <a:pt x="3019" y="277"/>
                    <a:pt x="3027" y="277"/>
                    <a:pt x="3027" y="277"/>
                  </a:cubicBezTo>
                  <a:cubicBezTo>
                    <a:pt x="3035" y="277"/>
                    <a:pt x="3043" y="285"/>
                    <a:pt x="3051" y="292"/>
                  </a:cubicBezTo>
                  <a:cubicBezTo>
                    <a:pt x="3059" y="301"/>
                    <a:pt x="3067" y="308"/>
                    <a:pt x="3067" y="316"/>
                  </a:cubicBezTo>
                  <a:cubicBezTo>
                    <a:pt x="3075" y="316"/>
                    <a:pt x="3075" y="324"/>
                    <a:pt x="3075" y="324"/>
                  </a:cubicBezTo>
                  <a:cubicBezTo>
                    <a:pt x="3083" y="324"/>
                    <a:pt x="3083" y="316"/>
                    <a:pt x="3091" y="316"/>
                  </a:cubicBezTo>
                  <a:cubicBezTo>
                    <a:pt x="3098" y="316"/>
                    <a:pt x="3098" y="316"/>
                    <a:pt x="3098" y="308"/>
                  </a:cubicBezTo>
                  <a:cubicBezTo>
                    <a:pt x="3098" y="292"/>
                    <a:pt x="3114" y="285"/>
                    <a:pt x="3130" y="285"/>
                  </a:cubicBezTo>
                  <a:cubicBezTo>
                    <a:pt x="3138" y="285"/>
                    <a:pt x="3138" y="285"/>
                    <a:pt x="3146" y="285"/>
                  </a:cubicBezTo>
                  <a:cubicBezTo>
                    <a:pt x="3146" y="292"/>
                    <a:pt x="3146" y="292"/>
                    <a:pt x="3146" y="292"/>
                  </a:cubicBezTo>
                  <a:cubicBezTo>
                    <a:pt x="3154" y="292"/>
                    <a:pt x="3177" y="301"/>
                    <a:pt x="3186" y="332"/>
                  </a:cubicBezTo>
                  <a:cubicBezTo>
                    <a:pt x="3186" y="348"/>
                    <a:pt x="3186" y="372"/>
                    <a:pt x="3193" y="395"/>
                  </a:cubicBezTo>
                  <a:cubicBezTo>
                    <a:pt x="3193" y="403"/>
                    <a:pt x="3193" y="411"/>
                    <a:pt x="3193" y="427"/>
                  </a:cubicBezTo>
                  <a:cubicBezTo>
                    <a:pt x="3201" y="435"/>
                    <a:pt x="3193" y="443"/>
                    <a:pt x="3193" y="451"/>
                  </a:cubicBezTo>
                  <a:cubicBezTo>
                    <a:pt x="3186" y="459"/>
                    <a:pt x="3177" y="459"/>
                    <a:pt x="3170" y="459"/>
                  </a:cubicBezTo>
                  <a:cubicBezTo>
                    <a:pt x="3162" y="459"/>
                    <a:pt x="3162" y="459"/>
                    <a:pt x="3162" y="459"/>
                  </a:cubicBezTo>
                  <a:cubicBezTo>
                    <a:pt x="3162" y="459"/>
                    <a:pt x="3154" y="459"/>
                    <a:pt x="3154" y="451"/>
                  </a:cubicBezTo>
                  <a:cubicBezTo>
                    <a:pt x="3146" y="451"/>
                    <a:pt x="3146" y="451"/>
                    <a:pt x="3146" y="451"/>
                  </a:cubicBezTo>
                  <a:cubicBezTo>
                    <a:pt x="3138" y="451"/>
                    <a:pt x="3138" y="459"/>
                    <a:pt x="3130" y="490"/>
                  </a:cubicBezTo>
                  <a:cubicBezTo>
                    <a:pt x="3130" y="561"/>
                    <a:pt x="3067" y="601"/>
                    <a:pt x="3059" y="601"/>
                  </a:cubicBezTo>
                  <a:cubicBezTo>
                    <a:pt x="3051" y="601"/>
                    <a:pt x="3043" y="601"/>
                    <a:pt x="3027" y="601"/>
                  </a:cubicBezTo>
                  <a:cubicBezTo>
                    <a:pt x="3019" y="601"/>
                    <a:pt x="3004" y="601"/>
                    <a:pt x="2972" y="593"/>
                  </a:cubicBezTo>
                  <a:cubicBezTo>
                    <a:pt x="2933" y="585"/>
                    <a:pt x="2924" y="585"/>
                    <a:pt x="2924" y="577"/>
                  </a:cubicBezTo>
                  <a:cubicBezTo>
                    <a:pt x="2917" y="577"/>
                    <a:pt x="2917" y="577"/>
                    <a:pt x="2909" y="577"/>
                  </a:cubicBezTo>
                  <a:cubicBezTo>
                    <a:pt x="2909" y="569"/>
                    <a:pt x="2901" y="569"/>
                    <a:pt x="2901" y="569"/>
                  </a:cubicBezTo>
                  <a:cubicBezTo>
                    <a:pt x="2901" y="569"/>
                    <a:pt x="2901" y="569"/>
                    <a:pt x="2893" y="577"/>
                  </a:cubicBezTo>
                  <a:cubicBezTo>
                    <a:pt x="2893" y="585"/>
                    <a:pt x="2893" y="593"/>
                    <a:pt x="2877" y="601"/>
                  </a:cubicBezTo>
                  <a:cubicBezTo>
                    <a:pt x="2869" y="609"/>
                    <a:pt x="2861" y="609"/>
                    <a:pt x="2853" y="609"/>
                  </a:cubicBezTo>
                  <a:cubicBezTo>
                    <a:pt x="2846" y="609"/>
                    <a:pt x="2846" y="609"/>
                    <a:pt x="2838" y="609"/>
                  </a:cubicBezTo>
                  <a:lnTo>
                    <a:pt x="2830" y="609"/>
                  </a:lnTo>
                  <a:cubicBezTo>
                    <a:pt x="2822" y="609"/>
                    <a:pt x="2814" y="609"/>
                    <a:pt x="2814" y="609"/>
                  </a:cubicBezTo>
                  <a:lnTo>
                    <a:pt x="2814" y="609"/>
                  </a:lnTo>
                  <a:cubicBezTo>
                    <a:pt x="2814" y="617"/>
                    <a:pt x="2830" y="617"/>
                    <a:pt x="2846" y="625"/>
                  </a:cubicBezTo>
                  <a:cubicBezTo>
                    <a:pt x="2861" y="625"/>
                    <a:pt x="2877" y="632"/>
                    <a:pt x="2893" y="632"/>
                  </a:cubicBezTo>
                  <a:cubicBezTo>
                    <a:pt x="2909" y="640"/>
                    <a:pt x="2917" y="640"/>
                    <a:pt x="2924" y="640"/>
                  </a:cubicBezTo>
                  <a:cubicBezTo>
                    <a:pt x="2940" y="648"/>
                    <a:pt x="2940" y="648"/>
                    <a:pt x="2956" y="656"/>
                  </a:cubicBezTo>
                  <a:cubicBezTo>
                    <a:pt x="2964" y="664"/>
                    <a:pt x="2964" y="664"/>
                    <a:pt x="2964" y="664"/>
                  </a:cubicBezTo>
                  <a:cubicBezTo>
                    <a:pt x="2972" y="664"/>
                    <a:pt x="2972" y="672"/>
                    <a:pt x="2972" y="672"/>
                  </a:cubicBezTo>
                  <a:cubicBezTo>
                    <a:pt x="2972" y="680"/>
                    <a:pt x="2972" y="688"/>
                    <a:pt x="2964" y="696"/>
                  </a:cubicBezTo>
                  <a:cubicBezTo>
                    <a:pt x="2956" y="704"/>
                    <a:pt x="2948" y="712"/>
                    <a:pt x="2940" y="727"/>
                  </a:cubicBezTo>
                  <a:cubicBezTo>
                    <a:pt x="2933" y="735"/>
                    <a:pt x="2933" y="751"/>
                    <a:pt x="2924" y="759"/>
                  </a:cubicBezTo>
                  <a:cubicBezTo>
                    <a:pt x="2924" y="767"/>
                    <a:pt x="2917" y="775"/>
                    <a:pt x="2909" y="798"/>
                  </a:cubicBezTo>
                  <a:cubicBezTo>
                    <a:pt x="2893" y="822"/>
                    <a:pt x="2877" y="822"/>
                    <a:pt x="2861" y="822"/>
                  </a:cubicBezTo>
                  <a:cubicBezTo>
                    <a:pt x="2853" y="822"/>
                    <a:pt x="2853" y="822"/>
                    <a:pt x="2846" y="830"/>
                  </a:cubicBezTo>
                  <a:lnTo>
                    <a:pt x="2846" y="830"/>
                  </a:lnTo>
                  <a:cubicBezTo>
                    <a:pt x="2846" y="830"/>
                    <a:pt x="2846" y="830"/>
                    <a:pt x="2853" y="830"/>
                  </a:cubicBezTo>
                  <a:cubicBezTo>
                    <a:pt x="2861" y="830"/>
                    <a:pt x="2877" y="830"/>
                    <a:pt x="2885" y="822"/>
                  </a:cubicBezTo>
                  <a:cubicBezTo>
                    <a:pt x="2909" y="822"/>
                    <a:pt x="2917" y="814"/>
                    <a:pt x="2924" y="806"/>
                  </a:cubicBezTo>
                  <a:cubicBezTo>
                    <a:pt x="2933" y="806"/>
                    <a:pt x="2940" y="798"/>
                    <a:pt x="2956" y="798"/>
                  </a:cubicBezTo>
                  <a:cubicBezTo>
                    <a:pt x="2972" y="791"/>
                    <a:pt x="2972" y="783"/>
                    <a:pt x="2972" y="759"/>
                  </a:cubicBezTo>
                  <a:cubicBezTo>
                    <a:pt x="2972" y="759"/>
                    <a:pt x="2972" y="743"/>
                    <a:pt x="2972" y="735"/>
                  </a:cubicBezTo>
                  <a:cubicBezTo>
                    <a:pt x="2972" y="735"/>
                    <a:pt x="2972" y="719"/>
                    <a:pt x="2980" y="719"/>
                  </a:cubicBezTo>
                  <a:cubicBezTo>
                    <a:pt x="2996" y="719"/>
                    <a:pt x="3004" y="743"/>
                    <a:pt x="3004" y="759"/>
                  </a:cubicBezTo>
                  <a:cubicBezTo>
                    <a:pt x="3004" y="783"/>
                    <a:pt x="3004" y="783"/>
                    <a:pt x="3019" y="798"/>
                  </a:cubicBezTo>
                  <a:lnTo>
                    <a:pt x="3019" y="798"/>
                  </a:lnTo>
                  <a:cubicBezTo>
                    <a:pt x="3019" y="806"/>
                    <a:pt x="3019" y="806"/>
                    <a:pt x="3019" y="806"/>
                  </a:cubicBezTo>
                  <a:cubicBezTo>
                    <a:pt x="3027" y="806"/>
                    <a:pt x="3027" y="791"/>
                    <a:pt x="3027" y="783"/>
                  </a:cubicBezTo>
                  <a:cubicBezTo>
                    <a:pt x="3035" y="775"/>
                    <a:pt x="3035" y="759"/>
                    <a:pt x="3051" y="751"/>
                  </a:cubicBezTo>
                  <a:cubicBezTo>
                    <a:pt x="3059" y="743"/>
                    <a:pt x="3059" y="743"/>
                    <a:pt x="3067" y="743"/>
                  </a:cubicBezTo>
                  <a:cubicBezTo>
                    <a:pt x="3067" y="751"/>
                    <a:pt x="3067" y="759"/>
                    <a:pt x="3067" y="775"/>
                  </a:cubicBezTo>
                  <a:cubicBezTo>
                    <a:pt x="3059" y="783"/>
                    <a:pt x="3059" y="791"/>
                    <a:pt x="3059" y="798"/>
                  </a:cubicBezTo>
                  <a:cubicBezTo>
                    <a:pt x="3059" y="806"/>
                    <a:pt x="3059" y="806"/>
                    <a:pt x="3059" y="806"/>
                  </a:cubicBezTo>
                  <a:lnTo>
                    <a:pt x="3059" y="806"/>
                  </a:lnTo>
                  <a:cubicBezTo>
                    <a:pt x="3067" y="806"/>
                    <a:pt x="3067" y="798"/>
                    <a:pt x="3075" y="798"/>
                  </a:cubicBezTo>
                  <a:cubicBezTo>
                    <a:pt x="3083" y="791"/>
                    <a:pt x="3091" y="798"/>
                    <a:pt x="3098" y="806"/>
                  </a:cubicBezTo>
                  <a:cubicBezTo>
                    <a:pt x="3098" y="806"/>
                    <a:pt x="3098" y="822"/>
                    <a:pt x="3083" y="830"/>
                  </a:cubicBezTo>
                  <a:cubicBezTo>
                    <a:pt x="3067" y="846"/>
                    <a:pt x="3043" y="893"/>
                    <a:pt x="3027" y="933"/>
                  </a:cubicBezTo>
                  <a:cubicBezTo>
                    <a:pt x="3019" y="965"/>
                    <a:pt x="3011" y="972"/>
                    <a:pt x="3011" y="972"/>
                  </a:cubicBezTo>
                  <a:cubicBezTo>
                    <a:pt x="3004" y="972"/>
                    <a:pt x="3004" y="965"/>
                    <a:pt x="3004" y="965"/>
                  </a:cubicBezTo>
                  <a:cubicBezTo>
                    <a:pt x="3004" y="965"/>
                    <a:pt x="3004" y="956"/>
                    <a:pt x="2996" y="956"/>
                  </a:cubicBezTo>
                  <a:cubicBezTo>
                    <a:pt x="2996" y="949"/>
                    <a:pt x="2996" y="941"/>
                    <a:pt x="2996" y="933"/>
                  </a:cubicBezTo>
                  <a:cubicBezTo>
                    <a:pt x="2996" y="925"/>
                    <a:pt x="2996" y="917"/>
                    <a:pt x="2988" y="909"/>
                  </a:cubicBezTo>
                  <a:cubicBezTo>
                    <a:pt x="2980" y="909"/>
                    <a:pt x="2980" y="909"/>
                    <a:pt x="2980" y="909"/>
                  </a:cubicBezTo>
                  <a:lnTo>
                    <a:pt x="2980" y="909"/>
                  </a:lnTo>
                  <a:cubicBezTo>
                    <a:pt x="2972" y="909"/>
                    <a:pt x="2964" y="917"/>
                    <a:pt x="2948" y="917"/>
                  </a:cubicBezTo>
                  <a:cubicBezTo>
                    <a:pt x="2933" y="917"/>
                    <a:pt x="2924" y="917"/>
                    <a:pt x="2924" y="909"/>
                  </a:cubicBezTo>
                  <a:lnTo>
                    <a:pt x="2924" y="909"/>
                  </a:lnTo>
                  <a:cubicBezTo>
                    <a:pt x="2917" y="909"/>
                    <a:pt x="2917" y="909"/>
                    <a:pt x="2917" y="909"/>
                  </a:cubicBezTo>
                  <a:cubicBezTo>
                    <a:pt x="2917" y="917"/>
                    <a:pt x="2917" y="925"/>
                    <a:pt x="2917" y="933"/>
                  </a:cubicBezTo>
                  <a:cubicBezTo>
                    <a:pt x="2917" y="941"/>
                    <a:pt x="2924" y="949"/>
                    <a:pt x="2909" y="956"/>
                  </a:cubicBezTo>
                  <a:cubicBezTo>
                    <a:pt x="2909" y="965"/>
                    <a:pt x="2885" y="965"/>
                    <a:pt x="2869" y="972"/>
                  </a:cubicBezTo>
                  <a:cubicBezTo>
                    <a:pt x="2853" y="980"/>
                    <a:pt x="2846" y="980"/>
                    <a:pt x="2838" y="988"/>
                  </a:cubicBezTo>
                  <a:cubicBezTo>
                    <a:pt x="2830" y="988"/>
                    <a:pt x="2830" y="988"/>
                    <a:pt x="2822" y="988"/>
                  </a:cubicBezTo>
                  <a:cubicBezTo>
                    <a:pt x="2806" y="988"/>
                    <a:pt x="2790" y="980"/>
                    <a:pt x="2782" y="972"/>
                  </a:cubicBezTo>
                  <a:lnTo>
                    <a:pt x="2774" y="972"/>
                  </a:lnTo>
                  <a:cubicBezTo>
                    <a:pt x="2774" y="972"/>
                    <a:pt x="2766" y="980"/>
                    <a:pt x="2758" y="1004"/>
                  </a:cubicBezTo>
                  <a:cubicBezTo>
                    <a:pt x="2758" y="1020"/>
                    <a:pt x="2743" y="1036"/>
                    <a:pt x="2735" y="1051"/>
                  </a:cubicBezTo>
                  <a:cubicBezTo>
                    <a:pt x="2735" y="1051"/>
                    <a:pt x="2735" y="1059"/>
                    <a:pt x="2727" y="1059"/>
                  </a:cubicBezTo>
                  <a:cubicBezTo>
                    <a:pt x="2727" y="1059"/>
                    <a:pt x="2727" y="1067"/>
                    <a:pt x="2719" y="1067"/>
                  </a:cubicBezTo>
                  <a:cubicBezTo>
                    <a:pt x="2711" y="1067"/>
                    <a:pt x="2695" y="1051"/>
                    <a:pt x="2687" y="1036"/>
                  </a:cubicBezTo>
                  <a:cubicBezTo>
                    <a:pt x="2680" y="1036"/>
                    <a:pt x="2680" y="1028"/>
                    <a:pt x="2687" y="1020"/>
                  </a:cubicBezTo>
                  <a:cubicBezTo>
                    <a:pt x="2680" y="1020"/>
                    <a:pt x="2680" y="1020"/>
                    <a:pt x="2680" y="1020"/>
                  </a:cubicBezTo>
                  <a:cubicBezTo>
                    <a:pt x="2680" y="1028"/>
                    <a:pt x="2680" y="1043"/>
                    <a:pt x="2687" y="1059"/>
                  </a:cubicBezTo>
                  <a:cubicBezTo>
                    <a:pt x="2687" y="1059"/>
                    <a:pt x="2687" y="1059"/>
                    <a:pt x="2695" y="1067"/>
                  </a:cubicBezTo>
                  <a:cubicBezTo>
                    <a:pt x="2695" y="1075"/>
                    <a:pt x="2703" y="1075"/>
                    <a:pt x="2703" y="1083"/>
                  </a:cubicBezTo>
                  <a:cubicBezTo>
                    <a:pt x="2703" y="1091"/>
                    <a:pt x="2695" y="1099"/>
                    <a:pt x="2687" y="1107"/>
                  </a:cubicBezTo>
                  <a:cubicBezTo>
                    <a:pt x="2656" y="1123"/>
                    <a:pt x="2529" y="1296"/>
                    <a:pt x="2521" y="1368"/>
                  </a:cubicBezTo>
                  <a:cubicBezTo>
                    <a:pt x="2521" y="1431"/>
                    <a:pt x="2498" y="1431"/>
                    <a:pt x="2458" y="1431"/>
                  </a:cubicBezTo>
                  <a:cubicBezTo>
                    <a:pt x="2450" y="1431"/>
                    <a:pt x="2442" y="1431"/>
                    <a:pt x="2427" y="1431"/>
                  </a:cubicBezTo>
                  <a:cubicBezTo>
                    <a:pt x="2395" y="1439"/>
                    <a:pt x="2387" y="1439"/>
                    <a:pt x="2371" y="1447"/>
                  </a:cubicBezTo>
                  <a:cubicBezTo>
                    <a:pt x="2363" y="1447"/>
                    <a:pt x="2347" y="1455"/>
                    <a:pt x="2332" y="1455"/>
                  </a:cubicBezTo>
                  <a:cubicBezTo>
                    <a:pt x="2316" y="1462"/>
                    <a:pt x="2308" y="1471"/>
                    <a:pt x="2300" y="1471"/>
                  </a:cubicBezTo>
                  <a:lnTo>
                    <a:pt x="2300" y="1478"/>
                  </a:lnTo>
                  <a:close/>
                  <a:moveTo>
                    <a:pt x="1810" y="1099"/>
                  </a:moveTo>
                  <a:lnTo>
                    <a:pt x="1810" y="1099"/>
                  </a:lnTo>
                  <a:lnTo>
                    <a:pt x="1810" y="1099"/>
                  </a:lnTo>
                  <a:cubicBezTo>
                    <a:pt x="2300" y="1462"/>
                    <a:pt x="2300" y="1462"/>
                    <a:pt x="2300" y="1462"/>
                  </a:cubicBezTo>
                  <a:cubicBezTo>
                    <a:pt x="2308" y="1462"/>
                    <a:pt x="2316" y="1455"/>
                    <a:pt x="2332" y="1455"/>
                  </a:cubicBezTo>
                  <a:cubicBezTo>
                    <a:pt x="2347" y="1447"/>
                    <a:pt x="2355" y="1447"/>
                    <a:pt x="2363" y="1439"/>
                  </a:cubicBezTo>
                  <a:cubicBezTo>
                    <a:pt x="2387" y="1431"/>
                    <a:pt x="2387" y="1431"/>
                    <a:pt x="2427" y="1423"/>
                  </a:cubicBezTo>
                  <a:cubicBezTo>
                    <a:pt x="2442" y="1423"/>
                    <a:pt x="2450" y="1423"/>
                    <a:pt x="2458" y="1423"/>
                  </a:cubicBezTo>
                  <a:cubicBezTo>
                    <a:pt x="2498" y="1423"/>
                    <a:pt x="2513" y="1423"/>
                    <a:pt x="2521" y="1368"/>
                  </a:cubicBezTo>
                  <a:cubicBezTo>
                    <a:pt x="2521" y="1296"/>
                    <a:pt x="2648" y="1115"/>
                    <a:pt x="2680" y="1099"/>
                  </a:cubicBezTo>
                  <a:cubicBezTo>
                    <a:pt x="2687" y="1091"/>
                    <a:pt x="2695" y="1091"/>
                    <a:pt x="2695" y="1083"/>
                  </a:cubicBezTo>
                  <a:cubicBezTo>
                    <a:pt x="2695" y="1083"/>
                    <a:pt x="2687" y="1075"/>
                    <a:pt x="2687" y="1067"/>
                  </a:cubicBezTo>
                  <a:cubicBezTo>
                    <a:pt x="2687" y="1067"/>
                    <a:pt x="2680" y="1067"/>
                    <a:pt x="2680" y="1059"/>
                  </a:cubicBezTo>
                  <a:cubicBezTo>
                    <a:pt x="2671" y="1051"/>
                    <a:pt x="2671" y="1028"/>
                    <a:pt x="2680" y="1020"/>
                  </a:cubicBezTo>
                  <a:lnTo>
                    <a:pt x="2680" y="1012"/>
                  </a:lnTo>
                  <a:cubicBezTo>
                    <a:pt x="2687" y="1012"/>
                    <a:pt x="2687" y="1012"/>
                    <a:pt x="2687" y="1012"/>
                  </a:cubicBezTo>
                  <a:cubicBezTo>
                    <a:pt x="2695" y="1020"/>
                    <a:pt x="2687" y="1020"/>
                    <a:pt x="2687" y="1020"/>
                  </a:cubicBezTo>
                  <a:cubicBezTo>
                    <a:pt x="2687" y="1028"/>
                    <a:pt x="2687" y="1028"/>
                    <a:pt x="2695" y="1036"/>
                  </a:cubicBezTo>
                  <a:cubicBezTo>
                    <a:pt x="2703" y="1043"/>
                    <a:pt x="2711" y="1059"/>
                    <a:pt x="2719" y="1059"/>
                  </a:cubicBezTo>
                  <a:lnTo>
                    <a:pt x="2727" y="1059"/>
                  </a:lnTo>
                  <a:cubicBezTo>
                    <a:pt x="2727" y="1051"/>
                    <a:pt x="2727" y="1051"/>
                    <a:pt x="2735" y="1043"/>
                  </a:cubicBezTo>
                  <a:cubicBezTo>
                    <a:pt x="2735" y="1036"/>
                    <a:pt x="2751" y="1020"/>
                    <a:pt x="2751" y="1004"/>
                  </a:cubicBezTo>
                  <a:cubicBezTo>
                    <a:pt x="2758" y="980"/>
                    <a:pt x="2766" y="965"/>
                    <a:pt x="2774" y="965"/>
                  </a:cubicBezTo>
                  <a:cubicBezTo>
                    <a:pt x="2782" y="965"/>
                    <a:pt x="2782" y="965"/>
                    <a:pt x="2782" y="972"/>
                  </a:cubicBezTo>
                  <a:cubicBezTo>
                    <a:pt x="2790" y="980"/>
                    <a:pt x="2806" y="980"/>
                    <a:pt x="2822" y="980"/>
                  </a:cubicBezTo>
                  <a:cubicBezTo>
                    <a:pt x="2830" y="980"/>
                    <a:pt x="2830" y="980"/>
                    <a:pt x="2830" y="980"/>
                  </a:cubicBezTo>
                  <a:cubicBezTo>
                    <a:pt x="2838" y="972"/>
                    <a:pt x="2853" y="972"/>
                    <a:pt x="2869" y="965"/>
                  </a:cubicBezTo>
                  <a:cubicBezTo>
                    <a:pt x="2885" y="965"/>
                    <a:pt x="2901" y="956"/>
                    <a:pt x="2909" y="949"/>
                  </a:cubicBezTo>
                  <a:cubicBezTo>
                    <a:pt x="2917" y="949"/>
                    <a:pt x="2909" y="941"/>
                    <a:pt x="2909" y="933"/>
                  </a:cubicBezTo>
                  <a:cubicBezTo>
                    <a:pt x="2909" y="925"/>
                    <a:pt x="2909" y="917"/>
                    <a:pt x="2917" y="909"/>
                  </a:cubicBezTo>
                  <a:cubicBezTo>
                    <a:pt x="2917" y="909"/>
                    <a:pt x="2917" y="901"/>
                    <a:pt x="2924" y="901"/>
                  </a:cubicBezTo>
                  <a:cubicBezTo>
                    <a:pt x="2924" y="901"/>
                    <a:pt x="2924" y="901"/>
                    <a:pt x="2924" y="909"/>
                  </a:cubicBezTo>
                  <a:cubicBezTo>
                    <a:pt x="2933" y="909"/>
                    <a:pt x="2933" y="909"/>
                    <a:pt x="2948" y="909"/>
                  </a:cubicBezTo>
                  <a:cubicBezTo>
                    <a:pt x="2964" y="909"/>
                    <a:pt x="2972" y="909"/>
                    <a:pt x="2972" y="901"/>
                  </a:cubicBezTo>
                  <a:cubicBezTo>
                    <a:pt x="2980" y="901"/>
                    <a:pt x="2980" y="901"/>
                    <a:pt x="2980" y="901"/>
                  </a:cubicBezTo>
                  <a:cubicBezTo>
                    <a:pt x="2988" y="901"/>
                    <a:pt x="2988" y="901"/>
                    <a:pt x="2996" y="909"/>
                  </a:cubicBezTo>
                  <a:cubicBezTo>
                    <a:pt x="3004" y="917"/>
                    <a:pt x="3004" y="925"/>
                    <a:pt x="3004" y="933"/>
                  </a:cubicBezTo>
                  <a:cubicBezTo>
                    <a:pt x="3004" y="941"/>
                    <a:pt x="3004" y="949"/>
                    <a:pt x="3004" y="956"/>
                  </a:cubicBezTo>
                  <a:cubicBezTo>
                    <a:pt x="3004" y="956"/>
                    <a:pt x="3011" y="956"/>
                    <a:pt x="3011" y="965"/>
                  </a:cubicBezTo>
                  <a:cubicBezTo>
                    <a:pt x="3011" y="956"/>
                    <a:pt x="3019" y="941"/>
                    <a:pt x="3019" y="933"/>
                  </a:cubicBezTo>
                  <a:cubicBezTo>
                    <a:pt x="3035" y="885"/>
                    <a:pt x="3067" y="838"/>
                    <a:pt x="3083" y="822"/>
                  </a:cubicBezTo>
                  <a:cubicBezTo>
                    <a:pt x="3091" y="814"/>
                    <a:pt x="3091" y="806"/>
                    <a:pt x="3091" y="806"/>
                  </a:cubicBezTo>
                  <a:cubicBezTo>
                    <a:pt x="3091" y="806"/>
                    <a:pt x="3083" y="798"/>
                    <a:pt x="3075" y="806"/>
                  </a:cubicBezTo>
                  <a:lnTo>
                    <a:pt x="3067" y="814"/>
                  </a:lnTo>
                  <a:lnTo>
                    <a:pt x="3059" y="822"/>
                  </a:lnTo>
                  <a:cubicBezTo>
                    <a:pt x="3059" y="822"/>
                    <a:pt x="3059" y="814"/>
                    <a:pt x="3051" y="814"/>
                  </a:cubicBezTo>
                  <a:cubicBezTo>
                    <a:pt x="3051" y="814"/>
                    <a:pt x="3051" y="806"/>
                    <a:pt x="3051" y="798"/>
                  </a:cubicBezTo>
                  <a:cubicBezTo>
                    <a:pt x="3051" y="791"/>
                    <a:pt x="3051" y="783"/>
                    <a:pt x="3059" y="775"/>
                  </a:cubicBezTo>
                  <a:cubicBezTo>
                    <a:pt x="3059" y="767"/>
                    <a:pt x="3059" y="751"/>
                    <a:pt x="3059" y="751"/>
                  </a:cubicBezTo>
                  <a:cubicBezTo>
                    <a:pt x="3059" y="751"/>
                    <a:pt x="3059" y="751"/>
                    <a:pt x="3051" y="751"/>
                  </a:cubicBezTo>
                  <a:cubicBezTo>
                    <a:pt x="3043" y="759"/>
                    <a:pt x="3043" y="775"/>
                    <a:pt x="3035" y="791"/>
                  </a:cubicBezTo>
                  <a:cubicBezTo>
                    <a:pt x="3035" y="798"/>
                    <a:pt x="3027" y="806"/>
                    <a:pt x="3019" y="806"/>
                  </a:cubicBezTo>
                  <a:cubicBezTo>
                    <a:pt x="3019" y="806"/>
                    <a:pt x="3019" y="806"/>
                    <a:pt x="3011" y="806"/>
                  </a:cubicBezTo>
                  <a:cubicBezTo>
                    <a:pt x="3011" y="798"/>
                    <a:pt x="3011" y="798"/>
                    <a:pt x="3011" y="798"/>
                  </a:cubicBezTo>
                  <a:cubicBezTo>
                    <a:pt x="2996" y="783"/>
                    <a:pt x="2996" y="783"/>
                    <a:pt x="2996" y="759"/>
                  </a:cubicBezTo>
                  <a:cubicBezTo>
                    <a:pt x="2996" y="743"/>
                    <a:pt x="2988" y="727"/>
                    <a:pt x="2980" y="727"/>
                  </a:cubicBezTo>
                  <a:cubicBezTo>
                    <a:pt x="2980" y="727"/>
                    <a:pt x="2980" y="727"/>
                    <a:pt x="2980" y="735"/>
                  </a:cubicBezTo>
                  <a:cubicBezTo>
                    <a:pt x="2980" y="751"/>
                    <a:pt x="2980" y="759"/>
                    <a:pt x="2980" y="759"/>
                  </a:cubicBezTo>
                  <a:cubicBezTo>
                    <a:pt x="2980" y="783"/>
                    <a:pt x="2980" y="798"/>
                    <a:pt x="2956" y="806"/>
                  </a:cubicBezTo>
                  <a:cubicBezTo>
                    <a:pt x="2948" y="806"/>
                    <a:pt x="2940" y="814"/>
                    <a:pt x="2933" y="814"/>
                  </a:cubicBezTo>
                  <a:cubicBezTo>
                    <a:pt x="2917" y="822"/>
                    <a:pt x="2909" y="830"/>
                    <a:pt x="2893" y="830"/>
                  </a:cubicBezTo>
                  <a:cubicBezTo>
                    <a:pt x="2877" y="830"/>
                    <a:pt x="2861" y="838"/>
                    <a:pt x="2853" y="838"/>
                  </a:cubicBezTo>
                  <a:cubicBezTo>
                    <a:pt x="2838" y="838"/>
                    <a:pt x="2830" y="830"/>
                    <a:pt x="2830" y="830"/>
                  </a:cubicBezTo>
                  <a:cubicBezTo>
                    <a:pt x="2830" y="822"/>
                    <a:pt x="2838" y="822"/>
                    <a:pt x="2838" y="822"/>
                  </a:cubicBezTo>
                  <a:cubicBezTo>
                    <a:pt x="2846" y="814"/>
                    <a:pt x="2853" y="814"/>
                    <a:pt x="2861" y="814"/>
                  </a:cubicBezTo>
                  <a:cubicBezTo>
                    <a:pt x="2877" y="814"/>
                    <a:pt x="2885" y="814"/>
                    <a:pt x="2901" y="791"/>
                  </a:cubicBezTo>
                  <a:cubicBezTo>
                    <a:pt x="2909" y="775"/>
                    <a:pt x="2917" y="767"/>
                    <a:pt x="2917" y="751"/>
                  </a:cubicBezTo>
                  <a:cubicBezTo>
                    <a:pt x="2924" y="743"/>
                    <a:pt x="2924" y="735"/>
                    <a:pt x="2933" y="719"/>
                  </a:cubicBezTo>
                  <a:cubicBezTo>
                    <a:pt x="2940" y="712"/>
                    <a:pt x="2948" y="696"/>
                    <a:pt x="2956" y="696"/>
                  </a:cubicBezTo>
                  <a:cubicBezTo>
                    <a:pt x="2964" y="688"/>
                    <a:pt x="2964" y="680"/>
                    <a:pt x="2964" y="680"/>
                  </a:cubicBezTo>
                  <a:cubicBezTo>
                    <a:pt x="2964" y="672"/>
                    <a:pt x="2964" y="672"/>
                    <a:pt x="2956" y="664"/>
                  </a:cubicBezTo>
                  <a:lnTo>
                    <a:pt x="2956" y="664"/>
                  </a:lnTo>
                  <a:cubicBezTo>
                    <a:pt x="2940" y="656"/>
                    <a:pt x="2940" y="656"/>
                    <a:pt x="2917" y="648"/>
                  </a:cubicBezTo>
                  <a:cubicBezTo>
                    <a:pt x="2917" y="648"/>
                    <a:pt x="2901" y="648"/>
                    <a:pt x="2893" y="640"/>
                  </a:cubicBezTo>
                  <a:cubicBezTo>
                    <a:pt x="2877" y="632"/>
                    <a:pt x="2853" y="632"/>
                    <a:pt x="2838" y="625"/>
                  </a:cubicBezTo>
                  <a:cubicBezTo>
                    <a:pt x="2814" y="625"/>
                    <a:pt x="2806" y="617"/>
                    <a:pt x="2798" y="617"/>
                  </a:cubicBezTo>
                  <a:cubicBezTo>
                    <a:pt x="2798" y="609"/>
                    <a:pt x="2806" y="609"/>
                    <a:pt x="2806" y="609"/>
                  </a:cubicBezTo>
                  <a:cubicBezTo>
                    <a:pt x="2814" y="601"/>
                    <a:pt x="2822" y="601"/>
                    <a:pt x="2830" y="601"/>
                  </a:cubicBezTo>
                  <a:lnTo>
                    <a:pt x="2838" y="601"/>
                  </a:lnTo>
                  <a:cubicBezTo>
                    <a:pt x="2846" y="601"/>
                    <a:pt x="2846" y="601"/>
                    <a:pt x="2853" y="601"/>
                  </a:cubicBezTo>
                  <a:cubicBezTo>
                    <a:pt x="2861" y="601"/>
                    <a:pt x="2869" y="601"/>
                    <a:pt x="2877" y="593"/>
                  </a:cubicBezTo>
                  <a:cubicBezTo>
                    <a:pt x="2885" y="593"/>
                    <a:pt x="2885" y="585"/>
                    <a:pt x="2893" y="577"/>
                  </a:cubicBezTo>
                  <a:cubicBezTo>
                    <a:pt x="2893" y="569"/>
                    <a:pt x="2893" y="561"/>
                    <a:pt x="2917" y="569"/>
                  </a:cubicBezTo>
                  <a:cubicBezTo>
                    <a:pt x="2924" y="569"/>
                    <a:pt x="2924" y="569"/>
                    <a:pt x="2924" y="577"/>
                  </a:cubicBezTo>
                  <a:cubicBezTo>
                    <a:pt x="2933" y="577"/>
                    <a:pt x="2933" y="577"/>
                    <a:pt x="2972" y="585"/>
                  </a:cubicBezTo>
                  <a:cubicBezTo>
                    <a:pt x="3004" y="593"/>
                    <a:pt x="3019" y="593"/>
                    <a:pt x="3027" y="593"/>
                  </a:cubicBezTo>
                  <a:cubicBezTo>
                    <a:pt x="3043" y="593"/>
                    <a:pt x="3051" y="601"/>
                    <a:pt x="3051" y="593"/>
                  </a:cubicBezTo>
                  <a:cubicBezTo>
                    <a:pt x="3067" y="593"/>
                    <a:pt x="3122" y="553"/>
                    <a:pt x="3130" y="490"/>
                  </a:cubicBezTo>
                  <a:cubicBezTo>
                    <a:pt x="3130" y="459"/>
                    <a:pt x="3130" y="443"/>
                    <a:pt x="3146" y="443"/>
                  </a:cubicBezTo>
                  <a:cubicBezTo>
                    <a:pt x="3146" y="443"/>
                    <a:pt x="3146" y="443"/>
                    <a:pt x="3154" y="451"/>
                  </a:cubicBezTo>
                  <a:lnTo>
                    <a:pt x="3162" y="451"/>
                  </a:lnTo>
                  <a:cubicBezTo>
                    <a:pt x="3170" y="451"/>
                    <a:pt x="3170" y="451"/>
                    <a:pt x="3170" y="451"/>
                  </a:cubicBezTo>
                  <a:cubicBezTo>
                    <a:pt x="3177" y="451"/>
                    <a:pt x="3186" y="451"/>
                    <a:pt x="3186" y="443"/>
                  </a:cubicBezTo>
                  <a:cubicBezTo>
                    <a:pt x="3193" y="443"/>
                    <a:pt x="3193" y="435"/>
                    <a:pt x="3186" y="427"/>
                  </a:cubicBezTo>
                  <a:cubicBezTo>
                    <a:pt x="3186" y="419"/>
                    <a:pt x="3186" y="403"/>
                    <a:pt x="3186" y="395"/>
                  </a:cubicBezTo>
                  <a:cubicBezTo>
                    <a:pt x="3177" y="372"/>
                    <a:pt x="3177" y="356"/>
                    <a:pt x="3177" y="332"/>
                  </a:cubicBezTo>
                  <a:cubicBezTo>
                    <a:pt x="3177" y="308"/>
                    <a:pt x="3154" y="301"/>
                    <a:pt x="3146" y="301"/>
                  </a:cubicBezTo>
                  <a:cubicBezTo>
                    <a:pt x="3146" y="292"/>
                    <a:pt x="3146" y="292"/>
                    <a:pt x="3138" y="292"/>
                  </a:cubicBezTo>
                  <a:lnTo>
                    <a:pt x="3130" y="292"/>
                  </a:lnTo>
                  <a:cubicBezTo>
                    <a:pt x="3122" y="292"/>
                    <a:pt x="3106" y="292"/>
                    <a:pt x="3106" y="308"/>
                  </a:cubicBezTo>
                  <a:cubicBezTo>
                    <a:pt x="3106" y="316"/>
                    <a:pt x="3098" y="324"/>
                    <a:pt x="3091" y="324"/>
                  </a:cubicBezTo>
                  <a:cubicBezTo>
                    <a:pt x="3091" y="324"/>
                    <a:pt x="3083" y="324"/>
                    <a:pt x="3083" y="332"/>
                  </a:cubicBezTo>
                  <a:cubicBezTo>
                    <a:pt x="3083" y="332"/>
                    <a:pt x="3083" y="332"/>
                    <a:pt x="3083" y="340"/>
                  </a:cubicBezTo>
                  <a:cubicBezTo>
                    <a:pt x="3098" y="364"/>
                    <a:pt x="3114" y="395"/>
                    <a:pt x="3091" y="419"/>
                  </a:cubicBezTo>
                  <a:cubicBezTo>
                    <a:pt x="3075" y="427"/>
                    <a:pt x="3067" y="435"/>
                    <a:pt x="3059" y="435"/>
                  </a:cubicBezTo>
                  <a:lnTo>
                    <a:pt x="3051" y="427"/>
                  </a:lnTo>
                  <a:cubicBezTo>
                    <a:pt x="3051" y="419"/>
                    <a:pt x="3051" y="411"/>
                    <a:pt x="3051" y="395"/>
                  </a:cubicBezTo>
                  <a:cubicBezTo>
                    <a:pt x="3051" y="372"/>
                    <a:pt x="3059" y="364"/>
                    <a:pt x="3067" y="348"/>
                  </a:cubicBezTo>
                  <a:cubicBezTo>
                    <a:pt x="3075" y="340"/>
                    <a:pt x="3075" y="332"/>
                    <a:pt x="3067" y="316"/>
                  </a:cubicBezTo>
                  <a:cubicBezTo>
                    <a:pt x="3059" y="308"/>
                    <a:pt x="3051" y="308"/>
                    <a:pt x="3051" y="301"/>
                  </a:cubicBezTo>
                  <a:cubicBezTo>
                    <a:pt x="3043" y="292"/>
                    <a:pt x="3035" y="285"/>
                    <a:pt x="3027" y="285"/>
                  </a:cubicBezTo>
                  <a:cubicBezTo>
                    <a:pt x="3027" y="285"/>
                    <a:pt x="3019" y="285"/>
                    <a:pt x="3019" y="292"/>
                  </a:cubicBezTo>
                  <a:cubicBezTo>
                    <a:pt x="3011" y="292"/>
                    <a:pt x="3004" y="301"/>
                    <a:pt x="2996" y="301"/>
                  </a:cubicBezTo>
                  <a:cubicBezTo>
                    <a:pt x="2980" y="308"/>
                    <a:pt x="2964" y="316"/>
                    <a:pt x="2964" y="332"/>
                  </a:cubicBezTo>
                  <a:cubicBezTo>
                    <a:pt x="2964" y="340"/>
                    <a:pt x="2956" y="340"/>
                    <a:pt x="2956" y="340"/>
                  </a:cubicBezTo>
                  <a:cubicBezTo>
                    <a:pt x="2948" y="340"/>
                    <a:pt x="2940" y="332"/>
                    <a:pt x="2924" y="324"/>
                  </a:cubicBezTo>
                  <a:cubicBezTo>
                    <a:pt x="2917" y="324"/>
                    <a:pt x="2909" y="316"/>
                    <a:pt x="2901" y="316"/>
                  </a:cubicBezTo>
                  <a:lnTo>
                    <a:pt x="2901" y="316"/>
                  </a:lnTo>
                  <a:cubicBezTo>
                    <a:pt x="2893" y="340"/>
                    <a:pt x="2869" y="364"/>
                    <a:pt x="2846" y="364"/>
                  </a:cubicBezTo>
                  <a:cubicBezTo>
                    <a:pt x="2838" y="364"/>
                    <a:pt x="2830" y="364"/>
                    <a:pt x="2822" y="356"/>
                  </a:cubicBezTo>
                  <a:cubicBezTo>
                    <a:pt x="2790" y="340"/>
                    <a:pt x="2766" y="316"/>
                    <a:pt x="2758" y="292"/>
                  </a:cubicBezTo>
                  <a:lnTo>
                    <a:pt x="2758" y="285"/>
                  </a:lnTo>
                  <a:lnTo>
                    <a:pt x="2758" y="285"/>
                  </a:lnTo>
                  <a:cubicBezTo>
                    <a:pt x="2766" y="285"/>
                    <a:pt x="2766" y="285"/>
                    <a:pt x="2766" y="285"/>
                  </a:cubicBezTo>
                  <a:lnTo>
                    <a:pt x="2766" y="285"/>
                  </a:lnTo>
                  <a:cubicBezTo>
                    <a:pt x="2774" y="292"/>
                    <a:pt x="2782" y="301"/>
                    <a:pt x="2798" y="301"/>
                  </a:cubicBezTo>
                  <a:cubicBezTo>
                    <a:pt x="2806" y="308"/>
                    <a:pt x="2814" y="308"/>
                    <a:pt x="2822" y="308"/>
                  </a:cubicBezTo>
                  <a:cubicBezTo>
                    <a:pt x="2830" y="316"/>
                    <a:pt x="2830" y="316"/>
                    <a:pt x="2846" y="308"/>
                  </a:cubicBezTo>
                  <a:cubicBezTo>
                    <a:pt x="2853" y="308"/>
                    <a:pt x="2861" y="308"/>
                    <a:pt x="2869" y="301"/>
                  </a:cubicBezTo>
                  <a:cubicBezTo>
                    <a:pt x="2885" y="301"/>
                    <a:pt x="2901" y="292"/>
                    <a:pt x="2909" y="277"/>
                  </a:cubicBezTo>
                  <a:cubicBezTo>
                    <a:pt x="2924" y="245"/>
                    <a:pt x="2940" y="237"/>
                    <a:pt x="2972" y="237"/>
                  </a:cubicBezTo>
                  <a:cubicBezTo>
                    <a:pt x="2996" y="229"/>
                    <a:pt x="3011" y="221"/>
                    <a:pt x="3019" y="214"/>
                  </a:cubicBezTo>
                  <a:cubicBezTo>
                    <a:pt x="3019" y="206"/>
                    <a:pt x="3011" y="206"/>
                    <a:pt x="3011" y="198"/>
                  </a:cubicBezTo>
                  <a:cubicBezTo>
                    <a:pt x="2996" y="190"/>
                    <a:pt x="2988" y="174"/>
                    <a:pt x="2988" y="166"/>
                  </a:cubicBezTo>
                  <a:cubicBezTo>
                    <a:pt x="2988" y="158"/>
                    <a:pt x="2996" y="158"/>
                    <a:pt x="3011" y="166"/>
                  </a:cubicBezTo>
                  <a:cubicBezTo>
                    <a:pt x="3019" y="166"/>
                    <a:pt x="3027" y="174"/>
                    <a:pt x="3027" y="174"/>
                  </a:cubicBezTo>
                  <a:cubicBezTo>
                    <a:pt x="3043" y="182"/>
                    <a:pt x="3059" y="190"/>
                    <a:pt x="3067" y="190"/>
                  </a:cubicBezTo>
                  <a:cubicBezTo>
                    <a:pt x="3075" y="190"/>
                    <a:pt x="3075" y="190"/>
                    <a:pt x="3075" y="190"/>
                  </a:cubicBezTo>
                  <a:cubicBezTo>
                    <a:pt x="3083" y="190"/>
                    <a:pt x="3091" y="190"/>
                    <a:pt x="3098" y="198"/>
                  </a:cubicBezTo>
                  <a:cubicBezTo>
                    <a:pt x="3098" y="198"/>
                    <a:pt x="3098" y="198"/>
                    <a:pt x="3106" y="198"/>
                  </a:cubicBezTo>
                  <a:cubicBezTo>
                    <a:pt x="3106" y="206"/>
                    <a:pt x="3114" y="206"/>
                    <a:pt x="3122" y="206"/>
                  </a:cubicBezTo>
                  <a:cubicBezTo>
                    <a:pt x="3122" y="206"/>
                    <a:pt x="3114" y="206"/>
                    <a:pt x="3114" y="198"/>
                  </a:cubicBezTo>
                  <a:cubicBezTo>
                    <a:pt x="3098" y="182"/>
                    <a:pt x="3091" y="166"/>
                    <a:pt x="3083" y="150"/>
                  </a:cubicBezTo>
                  <a:cubicBezTo>
                    <a:pt x="3075" y="134"/>
                    <a:pt x="3075" y="119"/>
                    <a:pt x="3067" y="111"/>
                  </a:cubicBezTo>
                  <a:cubicBezTo>
                    <a:pt x="3059" y="103"/>
                    <a:pt x="3051" y="103"/>
                    <a:pt x="3043" y="95"/>
                  </a:cubicBezTo>
                  <a:cubicBezTo>
                    <a:pt x="3027" y="87"/>
                    <a:pt x="3019" y="79"/>
                    <a:pt x="3011" y="63"/>
                  </a:cubicBezTo>
                  <a:cubicBezTo>
                    <a:pt x="3004" y="39"/>
                    <a:pt x="3004" y="24"/>
                    <a:pt x="3004" y="24"/>
                  </a:cubicBezTo>
                  <a:cubicBezTo>
                    <a:pt x="2719" y="87"/>
                    <a:pt x="1818" y="292"/>
                    <a:pt x="1011" y="403"/>
                  </a:cubicBezTo>
                  <a:cubicBezTo>
                    <a:pt x="1011" y="403"/>
                    <a:pt x="964" y="411"/>
                    <a:pt x="932" y="411"/>
                  </a:cubicBezTo>
                  <a:cubicBezTo>
                    <a:pt x="924" y="411"/>
                    <a:pt x="917" y="411"/>
                    <a:pt x="917" y="411"/>
                  </a:cubicBezTo>
                  <a:cubicBezTo>
                    <a:pt x="909" y="403"/>
                    <a:pt x="901" y="403"/>
                    <a:pt x="893" y="403"/>
                  </a:cubicBezTo>
                  <a:cubicBezTo>
                    <a:pt x="901" y="443"/>
                    <a:pt x="901" y="490"/>
                    <a:pt x="885" y="514"/>
                  </a:cubicBezTo>
                  <a:cubicBezTo>
                    <a:pt x="877" y="538"/>
                    <a:pt x="861" y="545"/>
                    <a:pt x="853" y="545"/>
                  </a:cubicBezTo>
                  <a:cubicBezTo>
                    <a:pt x="845" y="553"/>
                    <a:pt x="837" y="553"/>
                    <a:pt x="830" y="577"/>
                  </a:cubicBezTo>
                  <a:cubicBezTo>
                    <a:pt x="822" y="617"/>
                    <a:pt x="782" y="672"/>
                    <a:pt x="766" y="672"/>
                  </a:cubicBezTo>
                  <a:lnTo>
                    <a:pt x="758" y="672"/>
                  </a:lnTo>
                  <a:cubicBezTo>
                    <a:pt x="758" y="656"/>
                    <a:pt x="735" y="632"/>
                    <a:pt x="711" y="632"/>
                  </a:cubicBezTo>
                  <a:cubicBezTo>
                    <a:pt x="695" y="632"/>
                    <a:pt x="687" y="640"/>
                    <a:pt x="679" y="648"/>
                  </a:cubicBezTo>
                  <a:cubicBezTo>
                    <a:pt x="656" y="672"/>
                    <a:pt x="656" y="688"/>
                    <a:pt x="656" y="712"/>
                  </a:cubicBezTo>
                  <a:cubicBezTo>
                    <a:pt x="648" y="735"/>
                    <a:pt x="648" y="751"/>
                    <a:pt x="616" y="759"/>
                  </a:cubicBezTo>
                  <a:cubicBezTo>
                    <a:pt x="584" y="759"/>
                    <a:pt x="577" y="743"/>
                    <a:pt x="577" y="727"/>
                  </a:cubicBezTo>
                  <a:cubicBezTo>
                    <a:pt x="569" y="719"/>
                    <a:pt x="569" y="719"/>
                    <a:pt x="561" y="719"/>
                  </a:cubicBezTo>
                  <a:lnTo>
                    <a:pt x="553" y="719"/>
                  </a:lnTo>
                  <a:lnTo>
                    <a:pt x="553" y="727"/>
                  </a:lnTo>
                  <a:cubicBezTo>
                    <a:pt x="553" y="735"/>
                    <a:pt x="553" y="751"/>
                    <a:pt x="545" y="759"/>
                  </a:cubicBezTo>
                  <a:cubicBezTo>
                    <a:pt x="537" y="775"/>
                    <a:pt x="521" y="775"/>
                    <a:pt x="505" y="783"/>
                  </a:cubicBezTo>
                  <a:cubicBezTo>
                    <a:pt x="490" y="783"/>
                    <a:pt x="482" y="783"/>
                    <a:pt x="482" y="798"/>
                  </a:cubicBezTo>
                  <a:cubicBezTo>
                    <a:pt x="482" y="838"/>
                    <a:pt x="466" y="870"/>
                    <a:pt x="434" y="870"/>
                  </a:cubicBezTo>
                  <a:cubicBezTo>
                    <a:pt x="403" y="870"/>
                    <a:pt x="355" y="933"/>
                    <a:pt x="316" y="972"/>
                  </a:cubicBezTo>
                  <a:cubicBezTo>
                    <a:pt x="308" y="980"/>
                    <a:pt x="300" y="988"/>
                    <a:pt x="292" y="996"/>
                  </a:cubicBezTo>
                  <a:cubicBezTo>
                    <a:pt x="284" y="1004"/>
                    <a:pt x="276" y="1012"/>
                    <a:pt x="260" y="1012"/>
                  </a:cubicBezTo>
                  <a:cubicBezTo>
                    <a:pt x="260" y="1012"/>
                    <a:pt x="253" y="1004"/>
                    <a:pt x="245" y="1004"/>
                  </a:cubicBezTo>
                  <a:cubicBezTo>
                    <a:pt x="237" y="1004"/>
                    <a:pt x="229" y="1004"/>
                    <a:pt x="221" y="1004"/>
                  </a:cubicBezTo>
                  <a:cubicBezTo>
                    <a:pt x="205" y="1004"/>
                    <a:pt x="189" y="1012"/>
                    <a:pt x="173" y="1020"/>
                  </a:cubicBezTo>
                  <a:cubicBezTo>
                    <a:pt x="142" y="1043"/>
                    <a:pt x="126" y="1051"/>
                    <a:pt x="110" y="1051"/>
                  </a:cubicBezTo>
                  <a:cubicBezTo>
                    <a:pt x="94" y="1051"/>
                    <a:pt x="94" y="1051"/>
                    <a:pt x="94" y="1067"/>
                  </a:cubicBezTo>
                  <a:cubicBezTo>
                    <a:pt x="102" y="1075"/>
                    <a:pt x="102" y="1083"/>
                    <a:pt x="102" y="1083"/>
                  </a:cubicBezTo>
                  <a:cubicBezTo>
                    <a:pt x="110" y="1115"/>
                    <a:pt x="110" y="1138"/>
                    <a:pt x="94" y="1154"/>
                  </a:cubicBezTo>
                  <a:cubicBezTo>
                    <a:pt x="87" y="1162"/>
                    <a:pt x="63" y="1170"/>
                    <a:pt x="47" y="1170"/>
                  </a:cubicBezTo>
                  <a:cubicBezTo>
                    <a:pt x="23" y="1170"/>
                    <a:pt x="7" y="1178"/>
                    <a:pt x="7" y="1186"/>
                  </a:cubicBezTo>
                  <a:cubicBezTo>
                    <a:pt x="7" y="1194"/>
                    <a:pt x="7" y="1209"/>
                    <a:pt x="7" y="1233"/>
                  </a:cubicBezTo>
                  <a:cubicBezTo>
                    <a:pt x="7" y="1249"/>
                    <a:pt x="7" y="1273"/>
                    <a:pt x="7" y="1289"/>
                  </a:cubicBezTo>
                  <a:cubicBezTo>
                    <a:pt x="126" y="1273"/>
                    <a:pt x="126" y="1273"/>
                    <a:pt x="126" y="1273"/>
                  </a:cubicBezTo>
                  <a:cubicBezTo>
                    <a:pt x="308" y="1257"/>
                    <a:pt x="426" y="1241"/>
                    <a:pt x="450" y="1241"/>
                  </a:cubicBezTo>
                  <a:cubicBezTo>
                    <a:pt x="505" y="1241"/>
                    <a:pt x="529" y="1225"/>
                    <a:pt x="553" y="1202"/>
                  </a:cubicBezTo>
                  <a:cubicBezTo>
                    <a:pt x="561" y="1194"/>
                    <a:pt x="569" y="1186"/>
                    <a:pt x="584" y="1178"/>
                  </a:cubicBezTo>
                  <a:cubicBezTo>
                    <a:pt x="632" y="1154"/>
                    <a:pt x="774" y="1083"/>
                    <a:pt x="814" y="1075"/>
                  </a:cubicBezTo>
                  <a:cubicBezTo>
                    <a:pt x="837" y="1067"/>
                    <a:pt x="1130" y="1028"/>
                    <a:pt x="1209" y="1028"/>
                  </a:cubicBezTo>
                  <a:cubicBezTo>
                    <a:pt x="1225" y="1028"/>
                    <a:pt x="1233" y="1028"/>
                    <a:pt x="1233" y="1036"/>
                  </a:cubicBezTo>
                  <a:cubicBezTo>
                    <a:pt x="1233" y="1043"/>
                    <a:pt x="1233" y="1043"/>
                    <a:pt x="1233" y="1051"/>
                  </a:cubicBezTo>
                  <a:lnTo>
                    <a:pt x="1233" y="1059"/>
                  </a:lnTo>
                  <a:cubicBezTo>
                    <a:pt x="1233" y="1059"/>
                    <a:pt x="1241" y="1059"/>
                    <a:pt x="1257" y="1067"/>
                  </a:cubicBezTo>
                  <a:cubicBezTo>
                    <a:pt x="1264" y="1067"/>
                    <a:pt x="1272" y="1067"/>
                    <a:pt x="1280" y="1067"/>
                  </a:cubicBezTo>
                  <a:cubicBezTo>
                    <a:pt x="1288" y="1067"/>
                    <a:pt x="1288" y="1067"/>
                    <a:pt x="1296" y="1067"/>
                  </a:cubicBezTo>
                  <a:cubicBezTo>
                    <a:pt x="1312" y="1067"/>
                    <a:pt x="1320" y="1067"/>
                    <a:pt x="1328" y="1075"/>
                  </a:cubicBezTo>
                  <a:cubicBezTo>
                    <a:pt x="1343" y="1091"/>
                    <a:pt x="1367" y="1154"/>
                    <a:pt x="1367" y="1170"/>
                  </a:cubicBezTo>
                  <a:lnTo>
                    <a:pt x="1810" y="1099"/>
                  </a:lnTo>
                  <a:close/>
                  <a:moveTo>
                    <a:pt x="3083" y="340"/>
                  </a:moveTo>
                  <a:lnTo>
                    <a:pt x="3083" y="340"/>
                  </a:lnTo>
                  <a:cubicBezTo>
                    <a:pt x="3075" y="348"/>
                    <a:pt x="3075" y="348"/>
                    <a:pt x="3075" y="356"/>
                  </a:cubicBezTo>
                  <a:cubicBezTo>
                    <a:pt x="3067" y="364"/>
                    <a:pt x="3059" y="372"/>
                    <a:pt x="3059" y="395"/>
                  </a:cubicBezTo>
                  <a:cubicBezTo>
                    <a:pt x="3051" y="411"/>
                    <a:pt x="3059" y="419"/>
                    <a:pt x="3059" y="427"/>
                  </a:cubicBezTo>
                  <a:lnTo>
                    <a:pt x="3059" y="427"/>
                  </a:lnTo>
                  <a:cubicBezTo>
                    <a:pt x="3067" y="427"/>
                    <a:pt x="3083" y="411"/>
                    <a:pt x="3083" y="411"/>
                  </a:cubicBezTo>
                  <a:cubicBezTo>
                    <a:pt x="3106" y="395"/>
                    <a:pt x="3091" y="364"/>
                    <a:pt x="3083" y="340"/>
                  </a:cubicBezTo>
                  <a:close/>
                  <a:moveTo>
                    <a:pt x="3027" y="16"/>
                  </a:moveTo>
                  <a:lnTo>
                    <a:pt x="3027" y="16"/>
                  </a:lnTo>
                  <a:lnTo>
                    <a:pt x="3027" y="16"/>
                  </a:lnTo>
                  <a:cubicBezTo>
                    <a:pt x="3035" y="24"/>
                    <a:pt x="3035" y="24"/>
                    <a:pt x="3043" y="24"/>
                  </a:cubicBezTo>
                  <a:cubicBezTo>
                    <a:pt x="3059" y="32"/>
                    <a:pt x="3067" y="39"/>
                    <a:pt x="3075" y="71"/>
                  </a:cubicBezTo>
                  <a:cubicBezTo>
                    <a:pt x="3083" y="95"/>
                    <a:pt x="3098" y="111"/>
                    <a:pt x="3106" y="119"/>
                  </a:cubicBezTo>
                  <a:cubicBezTo>
                    <a:pt x="3114" y="126"/>
                    <a:pt x="3122" y="134"/>
                    <a:pt x="3122" y="142"/>
                  </a:cubicBezTo>
                  <a:cubicBezTo>
                    <a:pt x="3138" y="166"/>
                    <a:pt x="3146" y="182"/>
                    <a:pt x="3170" y="221"/>
                  </a:cubicBezTo>
                  <a:cubicBezTo>
                    <a:pt x="3193" y="261"/>
                    <a:pt x="3209" y="292"/>
                    <a:pt x="3225" y="308"/>
                  </a:cubicBezTo>
                  <a:cubicBezTo>
                    <a:pt x="3233" y="316"/>
                    <a:pt x="3249" y="316"/>
                    <a:pt x="3249" y="324"/>
                  </a:cubicBezTo>
                  <a:cubicBezTo>
                    <a:pt x="3249" y="316"/>
                    <a:pt x="3249" y="316"/>
                    <a:pt x="3249" y="316"/>
                  </a:cubicBezTo>
                  <a:cubicBezTo>
                    <a:pt x="3225" y="285"/>
                    <a:pt x="3209" y="269"/>
                    <a:pt x="3186" y="237"/>
                  </a:cubicBezTo>
                  <a:cubicBezTo>
                    <a:pt x="3177" y="221"/>
                    <a:pt x="3170" y="206"/>
                    <a:pt x="3162" y="182"/>
                  </a:cubicBezTo>
                  <a:cubicBezTo>
                    <a:pt x="3146" y="158"/>
                    <a:pt x="3130" y="134"/>
                    <a:pt x="3122" y="126"/>
                  </a:cubicBezTo>
                  <a:cubicBezTo>
                    <a:pt x="3114" y="111"/>
                    <a:pt x="3106" y="103"/>
                    <a:pt x="3098" y="87"/>
                  </a:cubicBezTo>
                  <a:cubicBezTo>
                    <a:pt x="3098" y="71"/>
                    <a:pt x="3091" y="48"/>
                    <a:pt x="3075" y="32"/>
                  </a:cubicBezTo>
                  <a:cubicBezTo>
                    <a:pt x="3067" y="16"/>
                    <a:pt x="3067" y="16"/>
                    <a:pt x="3059" y="8"/>
                  </a:cubicBezTo>
                  <a:cubicBezTo>
                    <a:pt x="3051" y="8"/>
                    <a:pt x="3043" y="16"/>
                    <a:pt x="3027" y="16"/>
                  </a:cubicBezTo>
                  <a:close/>
                </a:path>
              </a:pathLst>
            </a:custGeom>
            <a:solidFill>
              <a:schemeClr val="accent6"/>
            </a:solidFill>
            <a:ln>
              <a:solidFill>
                <a:schemeClr val="bg2"/>
              </a:solidFill>
            </a:ln>
            <a:effectLst/>
          </p:spPr>
          <p:txBody>
            <a:bodyPr wrap="none" anchor="ctr"/>
            <a:lstStyle/>
            <a:p>
              <a:endParaRPr lang="en-US"/>
            </a:p>
          </p:txBody>
        </p:sp>
        <p:sp>
          <p:nvSpPr>
            <p:cNvPr id="100" name="Freeform 639"/>
            <p:cNvSpPr>
              <a:spLocks noChangeArrowheads="1"/>
            </p:cNvSpPr>
            <p:nvPr/>
          </p:nvSpPr>
          <p:spPr bwMode="auto">
            <a:xfrm>
              <a:off x="14039000" y="4343060"/>
              <a:ext cx="786244" cy="1043688"/>
            </a:xfrm>
            <a:custGeom>
              <a:avLst/>
              <a:gdLst>
                <a:gd name="T0" fmla="*/ 751 w 1495"/>
                <a:gd name="T1" fmla="*/ 1929 h 1985"/>
                <a:gd name="T2" fmla="*/ 1218 w 1495"/>
                <a:gd name="T3" fmla="*/ 1826 h 1985"/>
                <a:gd name="T4" fmla="*/ 1321 w 1495"/>
                <a:gd name="T5" fmla="*/ 1684 h 1985"/>
                <a:gd name="T6" fmla="*/ 1376 w 1495"/>
                <a:gd name="T7" fmla="*/ 1510 h 1985"/>
                <a:gd name="T8" fmla="*/ 1360 w 1495"/>
                <a:gd name="T9" fmla="*/ 1423 h 1985"/>
                <a:gd name="T10" fmla="*/ 1486 w 1495"/>
                <a:gd name="T11" fmla="*/ 1399 h 1985"/>
                <a:gd name="T12" fmla="*/ 1494 w 1495"/>
                <a:gd name="T13" fmla="*/ 1194 h 1985"/>
                <a:gd name="T14" fmla="*/ 1455 w 1495"/>
                <a:gd name="T15" fmla="*/ 1115 h 1985"/>
                <a:gd name="T16" fmla="*/ 1344 w 1495"/>
                <a:gd name="T17" fmla="*/ 807 h 1985"/>
                <a:gd name="T18" fmla="*/ 1123 w 1495"/>
                <a:gd name="T19" fmla="*/ 807 h 1985"/>
                <a:gd name="T20" fmla="*/ 1099 w 1495"/>
                <a:gd name="T21" fmla="*/ 854 h 1985"/>
                <a:gd name="T22" fmla="*/ 1020 w 1495"/>
                <a:gd name="T23" fmla="*/ 965 h 1985"/>
                <a:gd name="T24" fmla="*/ 933 w 1495"/>
                <a:gd name="T25" fmla="*/ 822 h 1985"/>
                <a:gd name="T26" fmla="*/ 1020 w 1495"/>
                <a:gd name="T27" fmla="*/ 704 h 1985"/>
                <a:gd name="T28" fmla="*/ 1083 w 1495"/>
                <a:gd name="T29" fmla="*/ 609 h 1985"/>
                <a:gd name="T30" fmla="*/ 1075 w 1495"/>
                <a:gd name="T31" fmla="*/ 435 h 1985"/>
                <a:gd name="T32" fmla="*/ 1004 w 1495"/>
                <a:gd name="T33" fmla="*/ 293 h 1985"/>
                <a:gd name="T34" fmla="*/ 996 w 1495"/>
                <a:gd name="T35" fmla="*/ 214 h 1985"/>
                <a:gd name="T36" fmla="*/ 767 w 1495"/>
                <a:gd name="T37" fmla="*/ 103 h 1985"/>
                <a:gd name="T38" fmla="*/ 649 w 1495"/>
                <a:gd name="T39" fmla="*/ 56 h 1985"/>
                <a:gd name="T40" fmla="*/ 506 w 1495"/>
                <a:gd name="T41" fmla="*/ 16 h 1985"/>
                <a:gd name="T42" fmla="*/ 419 w 1495"/>
                <a:gd name="T43" fmla="*/ 143 h 1985"/>
                <a:gd name="T44" fmla="*/ 427 w 1495"/>
                <a:gd name="T45" fmla="*/ 214 h 1985"/>
                <a:gd name="T46" fmla="*/ 340 w 1495"/>
                <a:gd name="T47" fmla="*/ 277 h 1985"/>
                <a:gd name="T48" fmla="*/ 332 w 1495"/>
                <a:gd name="T49" fmla="*/ 482 h 1985"/>
                <a:gd name="T50" fmla="*/ 309 w 1495"/>
                <a:gd name="T51" fmla="*/ 451 h 1985"/>
                <a:gd name="T52" fmla="*/ 285 w 1495"/>
                <a:gd name="T53" fmla="*/ 403 h 1985"/>
                <a:gd name="T54" fmla="*/ 261 w 1495"/>
                <a:gd name="T55" fmla="*/ 324 h 1985"/>
                <a:gd name="T56" fmla="*/ 190 w 1495"/>
                <a:gd name="T57" fmla="*/ 451 h 1985"/>
                <a:gd name="T58" fmla="*/ 119 w 1495"/>
                <a:gd name="T59" fmla="*/ 538 h 1985"/>
                <a:gd name="T60" fmla="*/ 103 w 1495"/>
                <a:gd name="T61" fmla="*/ 648 h 1985"/>
                <a:gd name="T62" fmla="*/ 48 w 1495"/>
                <a:gd name="T63" fmla="*/ 838 h 1985"/>
                <a:gd name="T64" fmla="*/ 56 w 1495"/>
                <a:gd name="T65" fmla="*/ 973 h 1985"/>
                <a:gd name="T66" fmla="*/ 63 w 1495"/>
                <a:gd name="T67" fmla="*/ 1154 h 1985"/>
                <a:gd name="T68" fmla="*/ 182 w 1495"/>
                <a:gd name="T69" fmla="*/ 1660 h 1985"/>
                <a:gd name="T70" fmla="*/ 48 w 1495"/>
                <a:gd name="T71" fmla="*/ 1977 h 1985"/>
                <a:gd name="T72" fmla="*/ 712 w 1495"/>
                <a:gd name="T73" fmla="*/ 1905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5" h="1985">
                  <a:moveTo>
                    <a:pt x="751" y="1929"/>
                  </a:moveTo>
                  <a:lnTo>
                    <a:pt x="751" y="1929"/>
                  </a:lnTo>
                  <a:cubicBezTo>
                    <a:pt x="767" y="1953"/>
                    <a:pt x="1083" y="1874"/>
                    <a:pt x="1210" y="1834"/>
                  </a:cubicBezTo>
                  <a:cubicBezTo>
                    <a:pt x="1210" y="1834"/>
                    <a:pt x="1210" y="1826"/>
                    <a:pt x="1218" y="1826"/>
                  </a:cubicBezTo>
                  <a:cubicBezTo>
                    <a:pt x="1241" y="1787"/>
                    <a:pt x="1249" y="1747"/>
                    <a:pt x="1273" y="1739"/>
                  </a:cubicBezTo>
                  <a:cubicBezTo>
                    <a:pt x="1289" y="1724"/>
                    <a:pt x="1297" y="1692"/>
                    <a:pt x="1321" y="1684"/>
                  </a:cubicBezTo>
                  <a:cubicBezTo>
                    <a:pt x="1313" y="1660"/>
                    <a:pt x="1305" y="1629"/>
                    <a:pt x="1297" y="1613"/>
                  </a:cubicBezTo>
                  <a:cubicBezTo>
                    <a:pt x="1289" y="1597"/>
                    <a:pt x="1328" y="1557"/>
                    <a:pt x="1376" y="1510"/>
                  </a:cubicBezTo>
                  <a:cubicBezTo>
                    <a:pt x="1376" y="1510"/>
                    <a:pt x="1376" y="1502"/>
                    <a:pt x="1368" y="1486"/>
                  </a:cubicBezTo>
                  <a:cubicBezTo>
                    <a:pt x="1360" y="1455"/>
                    <a:pt x="1344" y="1455"/>
                    <a:pt x="1360" y="1423"/>
                  </a:cubicBezTo>
                  <a:cubicBezTo>
                    <a:pt x="1376" y="1399"/>
                    <a:pt x="1360" y="1368"/>
                    <a:pt x="1399" y="1376"/>
                  </a:cubicBezTo>
                  <a:cubicBezTo>
                    <a:pt x="1439" y="1384"/>
                    <a:pt x="1479" y="1391"/>
                    <a:pt x="1486" y="1399"/>
                  </a:cubicBezTo>
                  <a:cubicBezTo>
                    <a:pt x="1486" y="1391"/>
                    <a:pt x="1479" y="1384"/>
                    <a:pt x="1479" y="1384"/>
                  </a:cubicBezTo>
                  <a:cubicBezTo>
                    <a:pt x="1479" y="1344"/>
                    <a:pt x="1486" y="1273"/>
                    <a:pt x="1494" y="1194"/>
                  </a:cubicBezTo>
                  <a:cubicBezTo>
                    <a:pt x="1494" y="1202"/>
                    <a:pt x="1494" y="1202"/>
                    <a:pt x="1486" y="1178"/>
                  </a:cubicBezTo>
                  <a:cubicBezTo>
                    <a:pt x="1479" y="1146"/>
                    <a:pt x="1471" y="1162"/>
                    <a:pt x="1455" y="1115"/>
                  </a:cubicBezTo>
                  <a:cubicBezTo>
                    <a:pt x="1439" y="1067"/>
                    <a:pt x="1408" y="980"/>
                    <a:pt x="1392" y="941"/>
                  </a:cubicBezTo>
                  <a:cubicBezTo>
                    <a:pt x="1376" y="909"/>
                    <a:pt x="1352" y="846"/>
                    <a:pt x="1344" y="807"/>
                  </a:cubicBezTo>
                  <a:cubicBezTo>
                    <a:pt x="1336" y="775"/>
                    <a:pt x="1265" y="735"/>
                    <a:pt x="1234" y="735"/>
                  </a:cubicBezTo>
                  <a:cubicBezTo>
                    <a:pt x="1202" y="743"/>
                    <a:pt x="1139" y="783"/>
                    <a:pt x="1123" y="807"/>
                  </a:cubicBezTo>
                  <a:cubicBezTo>
                    <a:pt x="1123" y="807"/>
                    <a:pt x="1115" y="822"/>
                    <a:pt x="1107" y="814"/>
                  </a:cubicBezTo>
                  <a:cubicBezTo>
                    <a:pt x="1099" y="807"/>
                    <a:pt x="1099" y="830"/>
                    <a:pt x="1099" y="854"/>
                  </a:cubicBezTo>
                  <a:cubicBezTo>
                    <a:pt x="1099" y="878"/>
                    <a:pt x="1083" y="885"/>
                    <a:pt x="1068" y="909"/>
                  </a:cubicBezTo>
                  <a:cubicBezTo>
                    <a:pt x="1052" y="933"/>
                    <a:pt x="1028" y="957"/>
                    <a:pt x="1020" y="965"/>
                  </a:cubicBezTo>
                  <a:cubicBezTo>
                    <a:pt x="1020" y="980"/>
                    <a:pt x="965" y="980"/>
                    <a:pt x="941" y="949"/>
                  </a:cubicBezTo>
                  <a:cubicBezTo>
                    <a:pt x="909" y="917"/>
                    <a:pt x="909" y="846"/>
                    <a:pt x="933" y="822"/>
                  </a:cubicBezTo>
                  <a:cubicBezTo>
                    <a:pt x="957" y="807"/>
                    <a:pt x="981" y="830"/>
                    <a:pt x="996" y="791"/>
                  </a:cubicBezTo>
                  <a:cubicBezTo>
                    <a:pt x="1012" y="751"/>
                    <a:pt x="1020" y="727"/>
                    <a:pt x="1020" y="704"/>
                  </a:cubicBezTo>
                  <a:cubicBezTo>
                    <a:pt x="1020" y="688"/>
                    <a:pt x="1020" y="656"/>
                    <a:pt x="1044" y="648"/>
                  </a:cubicBezTo>
                  <a:cubicBezTo>
                    <a:pt x="1068" y="640"/>
                    <a:pt x="1075" y="648"/>
                    <a:pt x="1083" y="609"/>
                  </a:cubicBezTo>
                  <a:cubicBezTo>
                    <a:pt x="1091" y="577"/>
                    <a:pt x="1091" y="554"/>
                    <a:pt x="1075" y="522"/>
                  </a:cubicBezTo>
                  <a:cubicBezTo>
                    <a:pt x="1060" y="490"/>
                    <a:pt x="1075" y="474"/>
                    <a:pt x="1075" y="435"/>
                  </a:cubicBezTo>
                  <a:cubicBezTo>
                    <a:pt x="1075" y="403"/>
                    <a:pt x="1044" y="356"/>
                    <a:pt x="1028" y="340"/>
                  </a:cubicBezTo>
                  <a:cubicBezTo>
                    <a:pt x="1012" y="332"/>
                    <a:pt x="988" y="308"/>
                    <a:pt x="1004" y="293"/>
                  </a:cubicBezTo>
                  <a:cubicBezTo>
                    <a:pt x="1028" y="277"/>
                    <a:pt x="1052" y="253"/>
                    <a:pt x="1036" y="237"/>
                  </a:cubicBezTo>
                  <a:cubicBezTo>
                    <a:pt x="1028" y="229"/>
                    <a:pt x="1004" y="229"/>
                    <a:pt x="996" y="214"/>
                  </a:cubicBezTo>
                  <a:cubicBezTo>
                    <a:pt x="988" y="190"/>
                    <a:pt x="981" y="166"/>
                    <a:pt x="949" y="158"/>
                  </a:cubicBezTo>
                  <a:cubicBezTo>
                    <a:pt x="917" y="150"/>
                    <a:pt x="783" y="103"/>
                    <a:pt x="767" y="103"/>
                  </a:cubicBezTo>
                  <a:cubicBezTo>
                    <a:pt x="751" y="103"/>
                    <a:pt x="743" y="111"/>
                    <a:pt x="735" y="79"/>
                  </a:cubicBezTo>
                  <a:cubicBezTo>
                    <a:pt x="720" y="56"/>
                    <a:pt x="672" y="47"/>
                    <a:pt x="649" y="56"/>
                  </a:cubicBezTo>
                  <a:cubicBezTo>
                    <a:pt x="625" y="56"/>
                    <a:pt x="601" y="47"/>
                    <a:pt x="593" y="32"/>
                  </a:cubicBezTo>
                  <a:cubicBezTo>
                    <a:pt x="577" y="24"/>
                    <a:pt x="530" y="0"/>
                    <a:pt x="506" y="16"/>
                  </a:cubicBezTo>
                  <a:cubicBezTo>
                    <a:pt x="475" y="32"/>
                    <a:pt x="459" y="71"/>
                    <a:pt x="443" y="79"/>
                  </a:cubicBezTo>
                  <a:cubicBezTo>
                    <a:pt x="435" y="87"/>
                    <a:pt x="403" y="111"/>
                    <a:pt x="419" y="143"/>
                  </a:cubicBezTo>
                  <a:cubicBezTo>
                    <a:pt x="435" y="174"/>
                    <a:pt x="459" y="166"/>
                    <a:pt x="459" y="190"/>
                  </a:cubicBezTo>
                  <a:cubicBezTo>
                    <a:pt x="459" y="206"/>
                    <a:pt x="459" y="214"/>
                    <a:pt x="427" y="214"/>
                  </a:cubicBezTo>
                  <a:cubicBezTo>
                    <a:pt x="403" y="214"/>
                    <a:pt x="380" y="221"/>
                    <a:pt x="372" y="237"/>
                  </a:cubicBezTo>
                  <a:cubicBezTo>
                    <a:pt x="356" y="253"/>
                    <a:pt x="348" y="229"/>
                    <a:pt x="340" y="277"/>
                  </a:cubicBezTo>
                  <a:cubicBezTo>
                    <a:pt x="340" y="316"/>
                    <a:pt x="348" y="364"/>
                    <a:pt x="348" y="403"/>
                  </a:cubicBezTo>
                  <a:cubicBezTo>
                    <a:pt x="356" y="435"/>
                    <a:pt x="348" y="490"/>
                    <a:pt x="332" y="482"/>
                  </a:cubicBezTo>
                  <a:cubicBezTo>
                    <a:pt x="316" y="467"/>
                    <a:pt x="324" y="419"/>
                    <a:pt x="316" y="411"/>
                  </a:cubicBezTo>
                  <a:cubicBezTo>
                    <a:pt x="301" y="411"/>
                    <a:pt x="309" y="435"/>
                    <a:pt x="309" y="451"/>
                  </a:cubicBezTo>
                  <a:cubicBezTo>
                    <a:pt x="309" y="467"/>
                    <a:pt x="316" y="514"/>
                    <a:pt x="301" y="482"/>
                  </a:cubicBezTo>
                  <a:cubicBezTo>
                    <a:pt x="285" y="458"/>
                    <a:pt x="285" y="435"/>
                    <a:pt x="285" y="403"/>
                  </a:cubicBezTo>
                  <a:cubicBezTo>
                    <a:pt x="293" y="372"/>
                    <a:pt x="293" y="324"/>
                    <a:pt x="285" y="316"/>
                  </a:cubicBezTo>
                  <a:cubicBezTo>
                    <a:pt x="277" y="308"/>
                    <a:pt x="261" y="308"/>
                    <a:pt x="261" y="324"/>
                  </a:cubicBezTo>
                  <a:cubicBezTo>
                    <a:pt x="261" y="340"/>
                    <a:pt x="238" y="387"/>
                    <a:pt x="222" y="403"/>
                  </a:cubicBezTo>
                  <a:cubicBezTo>
                    <a:pt x="206" y="419"/>
                    <a:pt x="238" y="458"/>
                    <a:pt x="190" y="451"/>
                  </a:cubicBezTo>
                  <a:cubicBezTo>
                    <a:pt x="151" y="435"/>
                    <a:pt x="158" y="435"/>
                    <a:pt x="151" y="467"/>
                  </a:cubicBezTo>
                  <a:cubicBezTo>
                    <a:pt x="143" y="498"/>
                    <a:pt x="135" y="538"/>
                    <a:pt x="119" y="538"/>
                  </a:cubicBezTo>
                  <a:cubicBezTo>
                    <a:pt x="111" y="538"/>
                    <a:pt x="71" y="554"/>
                    <a:pt x="79" y="585"/>
                  </a:cubicBezTo>
                  <a:cubicBezTo>
                    <a:pt x="95" y="609"/>
                    <a:pt x="111" y="625"/>
                    <a:pt x="103" y="648"/>
                  </a:cubicBezTo>
                  <a:cubicBezTo>
                    <a:pt x="95" y="664"/>
                    <a:pt x="119" y="743"/>
                    <a:pt x="103" y="767"/>
                  </a:cubicBezTo>
                  <a:cubicBezTo>
                    <a:pt x="87" y="783"/>
                    <a:pt x="63" y="822"/>
                    <a:pt x="48" y="838"/>
                  </a:cubicBezTo>
                  <a:cubicBezTo>
                    <a:pt x="32" y="862"/>
                    <a:pt x="0" y="885"/>
                    <a:pt x="24" y="901"/>
                  </a:cubicBezTo>
                  <a:cubicBezTo>
                    <a:pt x="48" y="925"/>
                    <a:pt x="63" y="941"/>
                    <a:pt x="56" y="973"/>
                  </a:cubicBezTo>
                  <a:cubicBezTo>
                    <a:pt x="56" y="1004"/>
                    <a:pt x="71" y="1036"/>
                    <a:pt x="56" y="1051"/>
                  </a:cubicBezTo>
                  <a:cubicBezTo>
                    <a:pt x="40" y="1067"/>
                    <a:pt x="48" y="1131"/>
                    <a:pt x="63" y="1154"/>
                  </a:cubicBezTo>
                  <a:cubicBezTo>
                    <a:pt x="79" y="1170"/>
                    <a:pt x="95" y="1194"/>
                    <a:pt x="119" y="1233"/>
                  </a:cubicBezTo>
                  <a:cubicBezTo>
                    <a:pt x="143" y="1273"/>
                    <a:pt x="238" y="1510"/>
                    <a:pt x="182" y="1660"/>
                  </a:cubicBezTo>
                  <a:cubicBezTo>
                    <a:pt x="127" y="1803"/>
                    <a:pt x="135" y="1834"/>
                    <a:pt x="127" y="1858"/>
                  </a:cubicBezTo>
                  <a:cubicBezTo>
                    <a:pt x="119" y="1874"/>
                    <a:pt x="79" y="1945"/>
                    <a:pt x="48" y="1977"/>
                  </a:cubicBezTo>
                  <a:lnTo>
                    <a:pt x="40" y="1984"/>
                  </a:lnTo>
                  <a:cubicBezTo>
                    <a:pt x="712" y="1905"/>
                    <a:pt x="712" y="1905"/>
                    <a:pt x="712" y="1905"/>
                  </a:cubicBezTo>
                  <a:cubicBezTo>
                    <a:pt x="712" y="1905"/>
                    <a:pt x="728" y="1897"/>
                    <a:pt x="751" y="1929"/>
                  </a:cubicBezTo>
                </a:path>
              </a:pathLst>
            </a:custGeom>
            <a:solidFill>
              <a:schemeClr val="accent6"/>
            </a:solidFill>
            <a:ln>
              <a:solidFill>
                <a:schemeClr val="bg2"/>
              </a:solidFill>
            </a:ln>
            <a:effectLst/>
          </p:spPr>
          <p:txBody>
            <a:bodyPr wrap="none" anchor="ctr"/>
            <a:lstStyle/>
            <a:p>
              <a:endParaRPr lang="en-US"/>
            </a:p>
          </p:txBody>
        </p:sp>
        <p:sp>
          <p:nvSpPr>
            <p:cNvPr id="101" name="Freeform 640"/>
            <p:cNvSpPr>
              <a:spLocks noChangeArrowheads="1"/>
            </p:cNvSpPr>
            <p:nvPr/>
          </p:nvSpPr>
          <p:spPr bwMode="auto">
            <a:xfrm>
              <a:off x="14039000" y="4347698"/>
              <a:ext cx="786244" cy="1039049"/>
            </a:xfrm>
            <a:custGeom>
              <a:avLst/>
              <a:gdLst>
                <a:gd name="T0" fmla="*/ 119 w 1495"/>
                <a:gd name="T1" fmla="*/ 1858 h 1977"/>
                <a:gd name="T2" fmla="*/ 71 w 1495"/>
                <a:gd name="T3" fmla="*/ 1162 h 1977"/>
                <a:gd name="T4" fmla="*/ 24 w 1495"/>
                <a:gd name="T5" fmla="*/ 901 h 1977"/>
                <a:gd name="T6" fmla="*/ 103 w 1495"/>
                <a:gd name="T7" fmla="*/ 751 h 1977"/>
                <a:gd name="T8" fmla="*/ 79 w 1495"/>
                <a:gd name="T9" fmla="*/ 553 h 1977"/>
                <a:gd name="T10" fmla="*/ 158 w 1495"/>
                <a:gd name="T11" fmla="*/ 427 h 1977"/>
                <a:gd name="T12" fmla="*/ 222 w 1495"/>
                <a:gd name="T13" fmla="*/ 395 h 1977"/>
                <a:gd name="T14" fmla="*/ 301 w 1495"/>
                <a:gd name="T15" fmla="*/ 474 h 1977"/>
                <a:gd name="T16" fmla="*/ 309 w 1495"/>
                <a:gd name="T17" fmla="*/ 403 h 1977"/>
                <a:gd name="T18" fmla="*/ 340 w 1495"/>
                <a:gd name="T19" fmla="*/ 466 h 1977"/>
                <a:gd name="T20" fmla="*/ 364 w 1495"/>
                <a:gd name="T21" fmla="*/ 221 h 1977"/>
                <a:gd name="T22" fmla="*/ 411 w 1495"/>
                <a:gd name="T23" fmla="*/ 135 h 1977"/>
                <a:gd name="T24" fmla="*/ 530 w 1495"/>
                <a:gd name="T25" fmla="*/ 0 h 1977"/>
                <a:gd name="T26" fmla="*/ 735 w 1495"/>
                <a:gd name="T27" fmla="*/ 71 h 1977"/>
                <a:gd name="T28" fmla="*/ 878 w 1495"/>
                <a:gd name="T29" fmla="*/ 119 h 1977"/>
                <a:gd name="T30" fmla="*/ 1044 w 1495"/>
                <a:gd name="T31" fmla="*/ 237 h 1977"/>
                <a:gd name="T32" fmla="*/ 1075 w 1495"/>
                <a:gd name="T33" fmla="*/ 427 h 1977"/>
                <a:gd name="T34" fmla="*/ 1044 w 1495"/>
                <a:gd name="T35" fmla="*/ 648 h 1977"/>
                <a:gd name="T36" fmla="*/ 917 w 1495"/>
                <a:gd name="T37" fmla="*/ 854 h 1977"/>
                <a:gd name="T38" fmla="*/ 1068 w 1495"/>
                <a:gd name="T39" fmla="*/ 901 h 1977"/>
                <a:gd name="T40" fmla="*/ 1123 w 1495"/>
                <a:gd name="T41" fmla="*/ 799 h 1977"/>
                <a:gd name="T42" fmla="*/ 1455 w 1495"/>
                <a:gd name="T43" fmla="*/ 1107 h 1977"/>
                <a:gd name="T44" fmla="*/ 1494 w 1495"/>
                <a:gd name="T45" fmla="*/ 1186 h 1977"/>
                <a:gd name="T46" fmla="*/ 1423 w 1495"/>
                <a:gd name="T47" fmla="*/ 1376 h 1977"/>
                <a:gd name="T48" fmla="*/ 1368 w 1495"/>
                <a:gd name="T49" fmla="*/ 1455 h 1977"/>
                <a:gd name="T50" fmla="*/ 1305 w 1495"/>
                <a:gd name="T51" fmla="*/ 1605 h 1977"/>
                <a:gd name="T52" fmla="*/ 1297 w 1495"/>
                <a:gd name="T53" fmla="*/ 1707 h 1977"/>
                <a:gd name="T54" fmla="*/ 1210 w 1495"/>
                <a:gd name="T55" fmla="*/ 1834 h 1977"/>
                <a:gd name="T56" fmla="*/ 24 w 1495"/>
                <a:gd name="T57" fmla="*/ 1976 h 1977"/>
                <a:gd name="T58" fmla="*/ 143 w 1495"/>
                <a:gd name="T59" fmla="*/ 490 h 1977"/>
                <a:gd name="T60" fmla="*/ 103 w 1495"/>
                <a:gd name="T61" fmla="*/ 640 h 1977"/>
                <a:gd name="T62" fmla="*/ 40 w 1495"/>
                <a:gd name="T63" fmla="*/ 846 h 1977"/>
                <a:gd name="T64" fmla="*/ 56 w 1495"/>
                <a:gd name="T65" fmla="*/ 1043 h 1977"/>
                <a:gd name="T66" fmla="*/ 135 w 1495"/>
                <a:gd name="T67" fmla="*/ 1818 h 1977"/>
                <a:gd name="T68" fmla="*/ 712 w 1495"/>
                <a:gd name="T69" fmla="*/ 1889 h 1977"/>
                <a:gd name="T70" fmla="*/ 1210 w 1495"/>
                <a:gd name="T71" fmla="*/ 1810 h 1977"/>
                <a:gd name="T72" fmla="*/ 1305 w 1495"/>
                <a:gd name="T73" fmla="*/ 1636 h 1977"/>
                <a:gd name="T74" fmla="*/ 1360 w 1495"/>
                <a:gd name="T75" fmla="*/ 1415 h 1977"/>
                <a:gd name="T76" fmla="*/ 1479 w 1495"/>
                <a:gd name="T77" fmla="*/ 1383 h 1977"/>
                <a:gd name="T78" fmla="*/ 1486 w 1495"/>
                <a:gd name="T79" fmla="*/ 1186 h 1977"/>
                <a:gd name="T80" fmla="*/ 1392 w 1495"/>
                <a:gd name="T81" fmla="*/ 941 h 1977"/>
                <a:gd name="T82" fmla="*/ 1107 w 1495"/>
                <a:gd name="T83" fmla="*/ 806 h 1977"/>
                <a:gd name="T84" fmla="*/ 1044 w 1495"/>
                <a:gd name="T85" fmla="*/ 933 h 1977"/>
                <a:gd name="T86" fmla="*/ 933 w 1495"/>
                <a:gd name="T87" fmla="*/ 814 h 1977"/>
                <a:gd name="T88" fmla="*/ 1060 w 1495"/>
                <a:gd name="T89" fmla="*/ 632 h 1977"/>
                <a:gd name="T90" fmla="*/ 1028 w 1495"/>
                <a:gd name="T91" fmla="*/ 340 h 1977"/>
                <a:gd name="T92" fmla="*/ 1036 w 1495"/>
                <a:gd name="T93" fmla="*/ 237 h 1977"/>
                <a:gd name="T94" fmla="*/ 767 w 1495"/>
                <a:gd name="T95" fmla="*/ 95 h 1977"/>
                <a:gd name="T96" fmla="*/ 649 w 1495"/>
                <a:gd name="T97" fmla="*/ 48 h 1977"/>
                <a:gd name="T98" fmla="*/ 467 w 1495"/>
                <a:gd name="T99" fmla="*/ 55 h 1977"/>
                <a:gd name="T100" fmla="*/ 459 w 1495"/>
                <a:gd name="T101" fmla="*/ 182 h 1977"/>
                <a:gd name="T102" fmla="*/ 348 w 1495"/>
                <a:gd name="T103" fmla="*/ 269 h 1977"/>
                <a:gd name="T104" fmla="*/ 316 w 1495"/>
                <a:gd name="T105" fmla="*/ 435 h 1977"/>
                <a:gd name="T106" fmla="*/ 309 w 1495"/>
                <a:gd name="T107" fmla="*/ 450 h 1977"/>
                <a:gd name="T108" fmla="*/ 285 w 1495"/>
                <a:gd name="T109" fmla="*/ 308 h 1977"/>
                <a:gd name="T110" fmla="*/ 206 w 1495"/>
                <a:gd name="T111" fmla="*/ 443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5" h="1977">
                  <a:moveTo>
                    <a:pt x="24" y="1976"/>
                  </a:moveTo>
                  <a:lnTo>
                    <a:pt x="24" y="1976"/>
                  </a:lnTo>
                  <a:cubicBezTo>
                    <a:pt x="40" y="1976"/>
                    <a:pt x="40" y="1976"/>
                    <a:pt x="40" y="1976"/>
                  </a:cubicBezTo>
                  <a:cubicBezTo>
                    <a:pt x="40" y="1969"/>
                    <a:pt x="40" y="1969"/>
                    <a:pt x="48" y="1969"/>
                  </a:cubicBezTo>
                  <a:cubicBezTo>
                    <a:pt x="71" y="1937"/>
                    <a:pt x="103" y="1889"/>
                    <a:pt x="119" y="1858"/>
                  </a:cubicBezTo>
                  <a:cubicBezTo>
                    <a:pt x="119" y="1858"/>
                    <a:pt x="119" y="1850"/>
                    <a:pt x="127" y="1850"/>
                  </a:cubicBezTo>
                  <a:cubicBezTo>
                    <a:pt x="127" y="1842"/>
                    <a:pt x="127" y="1834"/>
                    <a:pt x="135" y="1818"/>
                  </a:cubicBezTo>
                  <a:cubicBezTo>
                    <a:pt x="135" y="1787"/>
                    <a:pt x="143" y="1739"/>
                    <a:pt x="182" y="1644"/>
                  </a:cubicBezTo>
                  <a:cubicBezTo>
                    <a:pt x="229" y="1510"/>
                    <a:pt x="143" y="1273"/>
                    <a:pt x="119" y="1225"/>
                  </a:cubicBezTo>
                  <a:cubicBezTo>
                    <a:pt x="103" y="1202"/>
                    <a:pt x="87" y="1178"/>
                    <a:pt x="71" y="1162"/>
                  </a:cubicBezTo>
                  <a:cubicBezTo>
                    <a:pt x="71" y="1154"/>
                    <a:pt x="63" y="1154"/>
                    <a:pt x="63" y="1146"/>
                  </a:cubicBezTo>
                  <a:cubicBezTo>
                    <a:pt x="48" y="1123"/>
                    <a:pt x="32" y="1059"/>
                    <a:pt x="56" y="1043"/>
                  </a:cubicBezTo>
                  <a:cubicBezTo>
                    <a:pt x="63" y="1036"/>
                    <a:pt x="56" y="1020"/>
                    <a:pt x="56" y="1004"/>
                  </a:cubicBezTo>
                  <a:cubicBezTo>
                    <a:pt x="56" y="988"/>
                    <a:pt x="56" y="980"/>
                    <a:pt x="56" y="965"/>
                  </a:cubicBezTo>
                  <a:cubicBezTo>
                    <a:pt x="56" y="933"/>
                    <a:pt x="48" y="925"/>
                    <a:pt x="24" y="901"/>
                  </a:cubicBezTo>
                  <a:lnTo>
                    <a:pt x="24" y="901"/>
                  </a:lnTo>
                  <a:cubicBezTo>
                    <a:pt x="0" y="877"/>
                    <a:pt x="24" y="862"/>
                    <a:pt x="32" y="846"/>
                  </a:cubicBezTo>
                  <a:cubicBezTo>
                    <a:pt x="40" y="838"/>
                    <a:pt x="48" y="838"/>
                    <a:pt x="48" y="830"/>
                  </a:cubicBezTo>
                  <a:cubicBezTo>
                    <a:pt x="56" y="822"/>
                    <a:pt x="63" y="814"/>
                    <a:pt x="71" y="799"/>
                  </a:cubicBezTo>
                  <a:cubicBezTo>
                    <a:pt x="79" y="783"/>
                    <a:pt x="87" y="767"/>
                    <a:pt x="103" y="751"/>
                  </a:cubicBezTo>
                  <a:cubicBezTo>
                    <a:pt x="111" y="743"/>
                    <a:pt x="103" y="712"/>
                    <a:pt x="103" y="688"/>
                  </a:cubicBezTo>
                  <a:cubicBezTo>
                    <a:pt x="95" y="664"/>
                    <a:pt x="95" y="648"/>
                    <a:pt x="103" y="632"/>
                  </a:cubicBezTo>
                  <a:cubicBezTo>
                    <a:pt x="103" y="625"/>
                    <a:pt x="103" y="609"/>
                    <a:pt x="87" y="601"/>
                  </a:cubicBezTo>
                  <a:cubicBezTo>
                    <a:pt x="87" y="593"/>
                    <a:pt x="79" y="585"/>
                    <a:pt x="79" y="577"/>
                  </a:cubicBezTo>
                  <a:cubicBezTo>
                    <a:pt x="71" y="569"/>
                    <a:pt x="71" y="561"/>
                    <a:pt x="79" y="553"/>
                  </a:cubicBezTo>
                  <a:cubicBezTo>
                    <a:pt x="87" y="538"/>
                    <a:pt x="111" y="530"/>
                    <a:pt x="119" y="530"/>
                  </a:cubicBezTo>
                  <a:cubicBezTo>
                    <a:pt x="127" y="530"/>
                    <a:pt x="135" y="506"/>
                    <a:pt x="135" y="482"/>
                  </a:cubicBezTo>
                  <a:cubicBezTo>
                    <a:pt x="143" y="474"/>
                    <a:pt x="143" y="466"/>
                    <a:pt x="143" y="459"/>
                  </a:cubicBezTo>
                  <a:cubicBezTo>
                    <a:pt x="151" y="450"/>
                    <a:pt x="151" y="443"/>
                    <a:pt x="151" y="443"/>
                  </a:cubicBezTo>
                  <a:cubicBezTo>
                    <a:pt x="151" y="435"/>
                    <a:pt x="151" y="427"/>
                    <a:pt x="158" y="427"/>
                  </a:cubicBezTo>
                  <a:cubicBezTo>
                    <a:pt x="166" y="427"/>
                    <a:pt x="174" y="427"/>
                    <a:pt x="182" y="435"/>
                  </a:cubicBezTo>
                  <a:cubicBezTo>
                    <a:pt x="190" y="435"/>
                    <a:pt x="190" y="435"/>
                    <a:pt x="190" y="435"/>
                  </a:cubicBezTo>
                  <a:cubicBezTo>
                    <a:pt x="198" y="435"/>
                    <a:pt x="198" y="435"/>
                    <a:pt x="206" y="435"/>
                  </a:cubicBezTo>
                  <a:cubicBezTo>
                    <a:pt x="214" y="435"/>
                    <a:pt x="214" y="435"/>
                    <a:pt x="214" y="419"/>
                  </a:cubicBezTo>
                  <a:cubicBezTo>
                    <a:pt x="214" y="411"/>
                    <a:pt x="214" y="403"/>
                    <a:pt x="222" y="395"/>
                  </a:cubicBezTo>
                  <a:cubicBezTo>
                    <a:pt x="238" y="379"/>
                    <a:pt x="253" y="332"/>
                    <a:pt x="261" y="316"/>
                  </a:cubicBezTo>
                  <a:cubicBezTo>
                    <a:pt x="261" y="300"/>
                    <a:pt x="269" y="300"/>
                    <a:pt x="277" y="300"/>
                  </a:cubicBezTo>
                  <a:cubicBezTo>
                    <a:pt x="277" y="300"/>
                    <a:pt x="285" y="300"/>
                    <a:pt x="293" y="308"/>
                  </a:cubicBezTo>
                  <a:cubicBezTo>
                    <a:pt x="293" y="316"/>
                    <a:pt x="293" y="372"/>
                    <a:pt x="293" y="395"/>
                  </a:cubicBezTo>
                  <a:cubicBezTo>
                    <a:pt x="293" y="427"/>
                    <a:pt x="285" y="450"/>
                    <a:pt x="301" y="474"/>
                  </a:cubicBezTo>
                  <a:cubicBezTo>
                    <a:pt x="309" y="474"/>
                    <a:pt x="309" y="482"/>
                    <a:pt x="309" y="482"/>
                  </a:cubicBezTo>
                  <a:cubicBezTo>
                    <a:pt x="309" y="474"/>
                    <a:pt x="309" y="459"/>
                    <a:pt x="309" y="459"/>
                  </a:cubicBezTo>
                  <a:cubicBezTo>
                    <a:pt x="301" y="450"/>
                    <a:pt x="301" y="443"/>
                    <a:pt x="301" y="443"/>
                  </a:cubicBezTo>
                  <a:cubicBezTo>
                    <a:pt x="301" y="435"/>
                    <a:pt x="301" y="435"/>
                    <a:pt x="301" y="435"/>
                  </a:cubicBezTo>
                  <a:cubicBezTo>
                    <a:pt x="301" y="419"/>
                    <a:pt x="301" y="411"/>
                    <a:pt x="309" y="403"/>
                  </a:cubicBezTo>
                  <a:cubicBezTo>
                    <a:pt x="309" y="403"/>
                    <a:pt x="309" y="403"/>
                    <a:pt x="316" y="403"/>
                  </a:cubicBezTo>
                  <a:cubicBezTo>
                    <a:pt x="324" y="403"/>
                    <a:pt x="324" y="419"/>
                    <a:pt x="324" y="435"/>
                  </a:cubicBezTo>
                  <a:cubicBezTo>
                    <a:pt x="324" y="450"/>
                    <a:pt x="324" y="466"/>
                    <a:pt x="332" y="466"/>
                  </a:cubicBezTo>
                  <a:lnTo>
                    <a:pt x="332" y="466"/>
                  </a:lnTo>
                  <a:cubicBezTo>
                    <a:pt x="340" y="466"/>
                    <a:pt x="340" y="466"/>
                    <a:pt x="340" y="466"/>
                  </a:cubicBezTo>
                  <a:cubicBezTo>
                    <a:pt x="348" y="459"/>
                    <a:pt x="348" y="427"/>
                    <a:pt x="348" y="395"/>
                  </a:cubicBezTo>
                  <a:cubicBezTo>
                    <a:pt x="348" y="379"/>
                    <a:pt x="348" y="364"/>
                    <a:pt x="340" y="348"/>
                  </a:cubicBezTo>
                  <a:cubicBezTo>
                    <a:pt x="340" y="324"/>
                    <a:pt x="332" y="293"/>
                    <a:pt x="340" y="269"/>
                  </a:cubicBezTo>
                  <a:cubicBezTo>
                    <a:pt x="340" y="237"/>
                    <a:pt x="348" y="229"/>
                    <a:pt x="356" y="229"/>
                  </a:cubicBezTo>
                  <a:cubicBezTo>
                    <a:pt x="364" y="229"/>
                    <a:pt x="364" y="229"/>
                    <a:pt x="364" y="221"/>
                  </a:cubicBezTo>
                  <a:cubicBezTo>
                    <a:pt x="380" y="206"/>
                    <a:pt x="403" y="198"/>
                    <a:pt x="427" y="198"/>
                  </a:cubicBezTo>
                  <a:cubicBezTo>
                    <a:pt x="451" y="198"/>
                    <a:pt x="451" y="198"/>
                    <a:pt x="459" y="182"/>
                  </a:cubicBezTo>
                  <a:lnTo>
                    <a:pt x="459" y="182"/>
                  </a:lnTo>
                  <a:cubicBezTo>
                    <a:pt x="459" y="174"/>
                    <a:pt x="451" y="166"/>
                    <a:pt x="443" y="158"/>
                  </a:cubicBezTo>
                  <a:cubicBezTo>
                    <a:pt x="435" y="158"/>
                    <a:pt x="427" y="150"/>
                    <a:pt x="411" y="135"/>
                  </a:cubicBezTo>
                  <a:cubicBezTo>
                    <a:pt x="411" y="126"/>
                    <a:pt x="411" y="119"/>
                    <a:pt x="411" y="103"/>
                  </a:cubicBezTo>
                  <a:cubicBezTo>
                    <a:pt x="419" y="87"/>
                    <a:pt x="435" y="71"/>
                    <a:pt x="443" y="71"/>
                  </a:cubicBezTo>
                  <a:cubicBezTo>
                    <a:pt x="443" y="63"/>
                    <a:pt x="451" y="55"/>
                    <a:pt x="459" y="48"/>
                  </a:cubicBezTo>
                  <a:cubicBezTo>
                    <a:pt x="467" y="32"/>
                    <a:pt x="482" y="16"/>
                    <a:pt x="498" y="0"/>
                  </a:cubicBezTo>
                  <a:cubicBezTo>
                    <a:pt x="506" y="0"/>
                    <a:pt x="514" y="0"/>
                    <a:pt x="530" y="0"/>
                  </a:cubicBezTo>
                  <a:cubicBezTo>
                    <a:pt x="554" y="0"/>
                    <a:pt x="585" y="16"/>
                    <a:pt x="593" y="24"/>
                  </a:cubicBezTo>
                  <a:cubicBezTo>
                    <a:pt x="601" y="32"/>
                    <a:pt x="617" y="39"/>
                    <a:pt x="641" y="39"/>
                  </a:cubicBezTo>
                  <a:lnTo>
                    <a:pt x="649" y="39"/>
                  </a:lnTo>
                  <a:cubicBezTo>
                    <a:pt x="656" y="39"/>
                    <a:pt x="656" y="39"/>
                    <a:pt x="664" y="39"/>
                  </a:cubicBezTo>
                  <a:cubicBezTo>
                    <a:pt x="696" y="39"/>
                    <a:pt x="728" y="48"/>
                    <a:pt x="735" y="71"/>
                  </a:cubicBezTo>
                  <a:cubicBezTo>
                    <a:pt x="743" y="87"/>
                    <a:pt x="751" y="87"/>
                    <a:pt x="751" y="87"/>
                  </a:cubicBezTo>
                  <a:cubicBezTo>
                    <a:pt x="759" y="87"/>
                    <a:pt x="759" y="87"/>
                    <a:pt x="759" y="87"/>
                  </a:cubicBezTo>
                  <a:cubicBezTo>
                    <a:pt x="767" y="87"/>
                    <a:pt x="767" y="87"/>
                    <a:pt x="767" y="87"/>
                  </a:cubicBezTo>
                  <a:lnTo>
                    <a:pt x="767" y="87"/>
                  </a:lnTo>
                  <a:cubicBezTo>
                    <a:pt x="783" y="87"/>
                    <a:pt x="822" y="103"/>
                    <a:pt x="878" y="119"/>
                  </a:cubicBezTo>
                  <a:cubicBezTo>
                    <a:pt x="909" y="135"/>
                    <a:pt x="941" y="142"/>
                    <a:pt x="949" y="142"/>
                  </a:cubicBezTo>
                  <a:cubicBezTo>
                    <a:pt x="981" y="158"/>
                    <a:pt x="996" y="190"/>
                    <a:pt x="1004" y="198"/>
                  </a:cubicBezTo>
                  <a:cubicBezTo>
                    <a:pt x="1004" y="213"/>
                    <a:pt x="1012" y="213"/>
                    <a:pt x="1028" y="221"/>
                  </a:cubicBezTo>
                  <a:cubicBezTo>
                    <a:pt x="1028" y="221"/>
                    <a:pt x="1036" y="229"/>
                    <a:pt x="1044" y="229"/>
                  </a:cubicBezTo>
                  <a:lnTo>
                    <a:pt x="1044" y="237"/>
                  </a:lnTo>
                  <a:cubicBezTo>
                    <a:pt x="1044" y="253"/>
                    <a:pt x="1020" y="277"/>
                    <a:pt x="1012" y="293"/>
                  </a:cubicBezTo>
                  <a:cubicBezTo>
                    <a:pt x="1004" y="293"/>
                    <a:pt x="1004" y="293"/>
                    <a:pt x="1004" y="300"/>
                  </a:cubicBezTo>
                  <a:cubicBezTo>
                    <a:pt x="1004" y="308"/>
                    <a:pt x="1020" y="324"/>
                    <a:pt x="1028" y="332"/>
                  </a:cubicBezTo>
                  <a:lnTo>
                    <a:pt x="1028" y="332"/>
                  </a:lnTo>
                  <a:cubicBezTo>
                    <a:pt x="1044" y="340"/>
                    <a:pt x="1075" y="395"/>
                    <a:pt x="1075" y="427"/>
                  </a:cubicBezTo>
                  <a:cubicBezTo>
                    <a:pt x="1075" y="443"/>
                    <a:pt x="1075" y="450"/>
                    <a:pt x="1075" y="459"/>
                  </a:cubicBezTo>
                  <a:cubicBezTo>
                    <a:pt x="1068" y="482"/>
                    <a:pt x="1068" y="490"/>
                    <a:pt x="1083" y="514"/>
                  </a:cubicBezTo>
                  <a:cubicBezTo>
                    <a:pt x="1099" y="546"/>
                    <a:pt x="1091" y="569"/>
                    <a:pt x="1083" y="609"/>
                  </a:cubicBezTo>
                  <a:cubicBezTo>
                    <a:pt x="1075" y="632"/>
                    <a:pt x="1075" y="632"/>
                    <a:pt x="1060" y="640"/>
                  </a:cubicBezTo>
                  <a:cubicBezTo>
                    <a:pt x="1052" y="640"/>
                    <a:pt x="1052" y="640"/>
                    <a:pt x="1044" y="648"/>
                  </a:cubicBezTo>
                  <a:cubicBezTo>
                    <a:pt x="1028" y="656"/>
                    <a:pt x="1020" y="680"/>
                    <a:pt x="1020" y="696"/>
                  </a:cubicBezTo>
                  <a:cubicBezTo>
                    <a:pt x="1020" y="712"/>
                    <a:pt x="1020" y="743"/>
                    <a:pt x="996" y="783"/>
                  </a:cubicBezTo>
                  <a:cubicBezTo>
                    <a:pt x="988" y="806"/>
                    <a:pt x="973" y="814"/>
                    <a:pt x="957" y="814"/>
                  </a:cubicBezTo>
                  <a:cubicBezTo>
                    <a:pt x="949" y="814"/>
                    <a:pt x="941" y="814"/>
                    <a:pt x="933" y="822"/>
                  </a:cubicBezTo>
                  <a:cubicBezTo>
                    <a:pt x="925" y="822"/>
                    <a:pt x="917" y="838"/>
                    <a:pt x="917" y="854"/>
                  </a:cubicBezTo>
                  <a:cubicBezTo>
                    <a:pt x="917" y="885"/>
                    <a:pt x="925" y="917"/>
                    <a:pt x="941" y="933"/>
                  </a:cubicBezTo>
                  <a:cubicBezTo>
                    <a:pt x="957" y="957"/>
                    <a:pt x="988" y="965"/>
                    <a:pt x="1004" y="965"/>
                  </a:cubicBezTo>
                  <a:cubicBezTo>
                    <a:pt x="1012" y="965"/>
                    <a:pt x="1020" y="965"/>
                    <a:pt x="1020" y="957"/>
                  </a:cubicBezTo>
                  <a:cubicBezTo>
                    <a:pt x="1028" y="949"/>
                    <a:pt x="1036" y="941"/>
                    <a:pt x="1044" y="933"/>
                  </a:cubicBezTo>
                  <a:cubicBezTo>
                    <a:pt x="1052" y="925"/>
                    <a:pt x="1060" y="909"/>
                    <a:pt x="1068" y="901"/>
                  </a:cubicBezTo>
                  <a:cubicBezTo>
                    <a:pt x="1068" y="893"/>
                    <a:pt x="1075" y="893"/>
                    <a:pt x="1075" y="885"/>
                  </a:cubicBezTo>
                  <a:cubicBezTo>
                    <a:pt x="1083" y="870"/>
                    <a:pt x="1091" y="862"/>
                    <a:pt x="1091" y="846"/>
                  </a:cubicBezTo>
                  <a:cubicBezTo>
                    <a:pt x="1091" y="822"/>
                    <a:pt x="1091" y="814"/>
                    <a:pt x="1099" y="806"/>
                  </a:cubicBezTo>
                  <a:cubicBezTo>
                    <a:pt x="1099" y="799"/>
                    <a:pt x="1107" y="799"/>
                    <a:pt x="1107" y="806"/>
                  </a:cubicBezTo>
                  <a:cubicBezTo>
                    <a:pt x="1115" y="806"/>
                    <a:pt x="1123" y="799"/>
                    <a:pt x="1123" y="799"/>
                  </a:cubicBezTo>
                  <a:cubicBezTo>
                    <a:pt x="1131" y="767"/>
                    <a:pt x="1194" y="727"/>
                    <a:pt x="1234" y="727"/>
                  </a:cubicBezTo>
                  <a:cubicBezTo>
                    <a:pt x="1273" y="719"/>
                    <a:pt x="1344" y="767"/>
                    <a:pt x="1344" y="799"/>
                  </a:cubicBezTo>
                  <a:cubicBezTo>
                    <a:pt x="1352" y="838"/>
                    <a:pt x="1376" y="901"/>
                    <a:pt x="1392" y="933"/>
                  </a:cubicBezTo>
                  <a:cubicBezTo>
                    <a:pt x="1408" y="965"/>
                    <a:pt x="1431" y="1028"/>
                    <a:pt x="1447" y="1075"/>
                  </a:cubicBezTo>
                  <a:cubicBezTo>
                    <a:pt x="1455" y="1091"/>
                    <a:pt x="1455" y="1099"/>
                    <a:pt x="1455" y="1107"/>
                  </a:cubicBezTo>
                  <a:cubicBezTo>
                    <a:pt x="1471" y="1130"/>
                    <a:pt x="1471" y="1138"/>
                    <a:pt x="1479" y="1146"/>
                  </a:cubicBezTo>
                  <a:cubicBezTo>
                    <a:pt x="1479" y="1154"/>
                    <a:pt x="1486" y="1154"/>
                    <a:pt x="1486" y="1170"/>
                  </a:cubicBezTo>
                  <a:cubicBezTo>
                    <a:pt x="1494" y="1178"/>
                    <a:pt x="1494" y="1178"/>
                    <a:pt x="1494" y="1178"/>
                  </a:cubicBezTo>
                  <a:cubicBezTo>
                    <a:pt x="1494" y="1186"/>
                    <a:pt x="1494" y="1186"/>
                    <a:pt x="1494" y="1186"/>
                  </a:cubicBezTo>
                  <a:lnTo>
                    <a:pt x="1494" y="1186"/>
                  </a:lnTo>
                  <a:cubicBezTo>
                    <a:pt x="1486" y="1249"/>
                    <a:pt x="1479" y="1328"/>
                    <a:pt x="1486" y="1376"/>
                  </a:cubicBezTo>
                  <a:cubicBezTo>
                    <a:pt x="1486" y="1376"/>
                    <a:pt x="1494" y="1383"/>
                    <a:pt x="1486" y="1391"/>
                  </a:cubicBezTo>
                  <a:cubicBezTo>
                    <a:pt x="1486" y="1407"/>
                    <a:pt x="1486" y="1407"/>
                    <a:pt x="1486" y="1407"/>
                  </a:cubicBezTo>
                  <a:cubicBezTo>
                    <a:pt x="1479" y="1391"/>
                    <a:pt x="1479" y="1391"/>
                    <a:pt x="1479" y="1391"/>
                  </a:cubicBezTo>
                  <a:cubicBezTo>
                    <a:pt x="1479" y="1383"/>
                    <a:pt x="1447" y="1383"/>
                    <a:pt x="1423" y="1376"/>
                  </a:cubicBezTo>
                  <a:cubicBezTo>
                    <a:pt x="1415" y="1376"/>
                    <a:pt x="1408" y="1376"/>
                    <a:pt x="1399" y="1376"/>
                  </a:cubicBezTo>
                  <a:lnTo>
                    <a:pt x="1392" y="1376"/>
                  </a:lnTo>
                  <a:cubicBezTo>
                    <a:pt x="1376" y="1376"/>
                    <a:pt x="1376" y="1376"/>
                    <a:pt x="1376" y="1391"/>
                  </a:cubicBezTo>
                  <a:cubicBezTo>
                    <a:pt x="1376" y="1399"/>
                    <a:pt x="1368" y="1407"/>
                    <a:pt x="1368" y="1415"/>
                  </a:cubicBezTo>
                  <a:cubicBezTo>
                    <a:pt x="1360" y="1431"/>
                    <a:pt x="1360" y="1439"/>
                    <a:pt x="1368" y="1455"/>
                  </a:cubicBezTo>
                  <a:cubicBezTo>
                    <a:pt x="1368" y="1463"/>
                    <a:pt x="1368" y="1470"/>
                    <a:pt x="1376" y="1478"/>
                  </a:cubicBezTo>
                  <a:cubicBezTo>
                    <a:pt x="1376" y="1494"/>
                    <a:pt x="1376" y="1502"/>
                    <a:pt x="1376" y="1502"/>
                  </a:cubicBezTo>
                  <a:lnTo>
                    <a:pt x="1376" y="1502"/>
                  </a:lnTo>
                  <a:cubicBezTo>
                    <a:pt x="1376" y="1510"/>
                    <a:pt x="1376" y="1510"/>
                    <a:pt x="1376" y="1510"/>
                  </a:cubicBezTo>
                  <a:cubicBezTo>
                    <a:pt x="1305" y="1573"/>
                    <a:pt x="1297" y="1597"/>
                    <a:pt x="1305" y="1605"/>
                  </a:cubicBezTo>
                  <a:cubicBezTo>
                    <a:pt x="1305" y="1613"/>
                    <a:pt x="1305" y="1629"/>
                    <a:pt x="1313" y="1636"/>
                  </a:cubicBezTo>
                  <a:cubicBezTo>
                    <a:pt x="1313" y="1652"/>
                    <a:pt x="1321" y="1660"/>
                    <a:pt x="1321" y="1676"/>
                  </a:cubicBezTo>
                  <a:cubicBezTo>
                    <a:pt x="1321" y="1684"/>
                    <a:pt x="1321" y="1684"/>
                    <a:pt x="1321" y="1684"/>
                  </a:cubicBezTo>
                  <a:lnTo>
                    <a:pt x="1321" y="1684"/>
                  </a:lnTo>
                  <a:cubicBezTo>
                    <a:pt x="1313" y="1684"/>
                    <a:pt x="1305" y="1700"/>
                    <a:pt x="1297" y="1707"/>
                  </a:cubicBezTo>
                  <a:cubicBezTo>
                    <a:pt x="1289" y="1716"/>
                    <a:pt x="1281" y="1723"/>
                    <a:pt x="1273" y="1731"/>
                  </a:cubicBezTo>
                  <a:cubicBezTo>
                    <a:pt x="1257" y="1739"/>
                    <a:pt x="1249" y="1763"/>
                    <a:pt x="1241" y="1787"/>
                  </a:cubicBezTo>
                  <a:cubicBezTo>
                    <a:pt x="1234" y="1795"/>
                    <a:pt x="1226" y="1802"/>
                    <a:pt x="1218" y="1818"/>
                  </a:cubicBezTo>
                  <a:cubicBezTo>
                    <a:pt x="1218" y="1826"/>
                    <a:pt x="1218" y="1826"/>
                    <a:pt x="1218" y="1834"/>
                  </a:cubicBezTo>
                  <a:cubicBezTo>
                    <a:pt x="1210" y="1834"/>
                    <a:pt x="1210" y="1834"/>
                    <a:pt x="1210" y="1834"/>
                  </a:cubicBezTo>
                  <a:lnTo>
                    <a:pt x="1210" y="1834"/>
                  </a:lnTo>
                  <a:cubicBezTo>
                    <a:pt x="1107" y="1866"/>
                    <a:pt x="846" y="1929"/>
                    <a:pt x="767" y="1929"/>
                  </a:cubicBezTo>
                  <a:cubicBezTo>
                    <a:pt x="759" y="1929"/>
                    <a:pt x="751" y="1929"/>
                    <a:pt x="751" y="1921"/>
                  </a:cubicBezTo>
                  <a:cubicBezTo>
                    <a:pt x="728" y="1897"/>
                    <a:pt x="712" y="1897"/>
                    <a:pt x="712" y="1897"/>
                  </a:cubicBezTo>
                  <a:lnTo>
                    <a:pt x="24" y="1976"/>
                  </a:lnTo>
                  <a:close/>
                  <a:moveTo>
                    <a:pt x="158" y="435"/>
                  </a:moveTo>
                  <a:lnTo>
                    <a:pt x="158" y="435"/>
                  </a:lnTo>
                  <a:cubicBezTo>
                    <a:pt x="158" y="435"/>
                    <a:pt x="158" y="435"/>
                    <a:pt x="158" y="443"/>
                  </a:cubicBezTo>
                  <a:cubicBezTo>
                    <a:pt x="158" y="450"/>
                    <a:pt x="158" y="450"/>
                    <a:pt x="151" y="459"/>
                  </a:cubicBezTo>
                  <a:cubicBezTo>
                    <a:pt x="151" y="466"/>
                    <a:pt x="151" y="474"/>
                    <a:pt x="143" y="490"/>
                  </a:cubicBezTo>
                  <a:cubicBezTo>
                    <a:pt x="135" y="514"/>
                    <a:pt x="135" y="530"/>
                    <a:pt x="119" y="538"/>
                  </a:cubicBezTo>
                  <a:cubicBezTo>
                    <a:pt x="111" y="538"/>
                    <a:pt x="95" y="546"/>
                    <a:pt x="87" y="553"/>
                  </a:cubicBezTo>
                  <a:cubicBezTo>
                    <a:pt x="79" y="561"/>
                    <a:pt x="79" y="569"/>
                    <a:pt x="87" y="577"/>
                  </a:cubicBezTo>
                  <a:cubicBezTo>
                    <a:pt x="87" y="577"/>
                    <a:pt x="95" y="585"/>
                    <a:pt x="95" y="593"/>
                  </a:cubicBezTo>
                  <a:cubicBezTo>
                    <a:pt x="103" y="609"/>
                    <a:pt x="111" y="625"/>
                    <a:pt x="103" y="640"/>
                  </a:cubicBezTo>
                  <a:cubicBezTo>
                    <a:pt x="103" y="648"/>
                    <a:pt x="103" y="672"/>
                    <a:pt x="111" y="688"/>
                  </a:cubicBezTo>
                  <a:cubicBezTo>
                    <a:pt x="111" y="719"/>
                    <a:pt x="119" y="743"/>
                    <a:pt x="103" y="759"/>
                  </a:cubicBezTo>
                  <a:cubicBezTo>
                    <a:pt x="95" y="767"/>
                    <a:pt x="87" y="790"/>
                    <a:pt x="71" y="806"/>
                  </a:cubicBezTo>
                  <a:cubicBezTo>
                    <a:pt x="63" y="814"/>
                    <a:pt x="63" y="822"/>
                    <a:pt x="56" y="830"/>
                  </a:cubicBezTo>
                  <a:cubicBezTo>
                    <a:pt x="48" y="838"/>
                    <a:pt x="48" y="846"/>
                    <a:pt x="40" y="846"/>
                  </a:cubicBezTo>
                  <a:cubicBezTo>
                    <a:pt x="24" y="870"/>
                    <a:pt x="16" y="877"/>
                    <a:pt x="24" y="893"/>
                  </a:cubicBezTo>
                  <a:cubicBezTo>
                    <a:pt x="32" y="893"/>
                    <a:pt x="32" y="893"/>
                    <a:pt x="32" y="893"/>
                  </a:cubicBezTo>
                  <a:cubicBezTo>
                    <a:pt x="48" y="917"/>
                    <a:pt x="63" y="925"/>
                    <a:pt x="63" y="965"/>
                  </a:cubicBezTo>
                  <a:cubicBezTo>
                    <a:pt x="63" y="980"/>
                    <a:pt x="63" y="988"/>
                    <a:pt x="63" y="1004"/>
                  </a:cubicBezTo>
                  <a:cubicBezTo>
                    <a:pt x="63" y="1020"/>
                    <a:pt x="71" y="1036"/>
                    <a:pt x="56" y="1043"/>
                  </a:cubicBezTo>
                  <a:cubicBezTo>
                    <a:pt x="48" y="1059"/>
                    <a:pt x="56" y="1123"/>
                    <a:pt x="71" y="1138"/>
                  </a:cubicBezTo>
                  <a:cubicBezTo>
                    <a:pt x="71" y="1146"/>
                    <a:pt x="79" y="1154"/>
                    <a:pt x="79" y="1162"/>
                  </a:cubicBezTo>
                  <a:cubicBezTo>
                    <a:pt x="95" y="1178"/>
                    <a:pt x="103" y="1194"/>
                    <a:pt x="127" y="1225"/>
                  </a:cubicBezTo>
                  <a:cubicBezTo>
                    <a:pt x="151" y="1273"/>
                    <a:pt x="238" y="1510"/>
                    <a:pt x="190" y="1652"/>
                  </a:cubicBezTo>
                  <a:cubicBezTo>
                    <a:pt x="151" y="1747"/>
                    <a:pt x="143" y="1795"/>
                    <a:pt x="135" y="1818"/>
                  </a:cubicBezTo>
                  <a:cubicBezTo>
                    <a:pt x="135" y="1834"/>
                    <a:pt x="135" y="1842"/>
                    <a:pt x="127" y="1850"/>
                  </a:cubicBezTo>
                  <a:cubicBezTo>
                    <a:pt x="127" y="1850"/>
                    <a:pt x="127" y="1858"/>
                    <a:pt x="127" y="1866"/>
                  </a:cubicBezTo>
                  <a:cubicBezTo>
                    <a:pt x="111" y="1889"/>
                    <a:pt x="79" y="1945"/>
                    <a:pt x="48" y="1969"/>
                  </a:cubicBezTo>
                  <a:lnTo>
                    <a:pt x="48" y="1969"/>
                  </a:lnTo>
                  <a:cubicBezTo>
                    <a:pt x="712" y="1889"/>
                    <a:pt x="712" y="1889"/>
                    <a:pt x="712" y="1889"/>
                  </a:cubicBezTo>
                  <a:lnTo>
                    <a:pt x="712" y="1889"/>
                  </a:lnTo>
                  <a:cubicBezTo>
                    <a:pt x="720" y="1889"/>
                    <a:pt x="735" y="1897"/>
                    <a:pt x="751" y="1921"/>
                  </a:cubicBezTo>
                  <a:cubicBezTo>
                    <a:pt x="751" y="1921"/>
                    <a:pt x="759" y="1921"/>
                    <a:pt x="767" y="1921"/>
                  </a:cubicBezTo>
                  <a:cubicBezTo>
                    <a:pt x="846" y="1921"/>
                    <a:pt x="1099" y="1858"/>
                    <a:pt x="1210" y="1826"/>
                  </a:cubicBezTo>
                  <a:cubicBezTo>
                    <a:pt x="1210" y="1826"/>
                    <a:pt x="1210" y="1818"/>
                    <a:pt x="1210" y="1810"/>
                  </a:cubicBezTo>
                  <a:cubicBezTo>
                    <a:pt x="1218" y="1802"/>
                    <a:pt x="1226" y="1795"/>
                    <a:pt x="1234" y="1779"/>
                  </a:cubicBezTo>
                  <a:cubicBezTo>
                    <a:pt x="1241" y="1755"/>
                    <a:pt x="1257" y="1731"/>
                    <a:pt x="1273" y="1723"/>
                  </a:cubicBezTo>
                  <a:cubicBezTo>
                    <a:pt x="1273" y="1723"/>
                    <a:pt x="1281" y="1716"/>
                    <a:pt x="1289" y="1707"/>
                  </a:cubicBezTo>
                  <a:cubicBezTo>
                    <a:pt x="1297" y="1692"/>
                    <a:pt x="1305" y="1684"/>
                    <a:pt x="1313" y="1676"/>
                  </a:cubicBezTo>
                  <a:cubicBezTo>
                    <a:pt x="1313" y="1660"/>
                    <a:pt x="1305" y="1652"/>
                    <a:pt x="1305" y="1636"/>
                  </a:cubicBezTo>
                  <a:cubicBezTo>
                    <a:pt x="1297" y="1629"/>
                    <a:pt x="1297" y="1613"/>
                    <a:pt x="1297" y="1613"/>
                  </a:cubicBezTo>
                  <a:cubicBezTo>
                    <a:pt x="1289" y="1597"/>
                    <a:pt x="1297" y="1581"/>
                    <a:pt x="1368" y="1502"/>
                  </a:cubicBezTo>
                  <a:cubicBezTo>
                    <a:pt x="1368" y="1502"/>
                    <a:pt x="1368" y="1494"/>
                    <a:pt x="1368" y="1486"/>
                  </a:cubicBezTo>
                  <a:cubicBezTo>
                    <a:pt x="1360" y="1470"/>
                    <a:pt x="1360" y="1463"/>
                    <a:pt x="1360" y="1455"/>
                  </a:cubicBezTo>
                  <a:cubicBezTo>
                    <a:pt x="1352" y="1439"/>
                    <a:pt x="1352" y="1431"/>
                    <a:pt x="1360" y="1415"/>
                  </a:cubicBezTo>
                  <a:cubicBezTo>
                    <a:pt x="1368" y="1407"/>
                    <a:pt x="1368" y="1399"/>
                    <a:pt x="1368" y="1391"/>
                  </a:cubicBezTo>
                  <a:cubicBezTo>
                    <a:pt x="1368" y="1376"/>
                    <a:pt x="1368" y="1368"/>
                    <a:pt x="1392" y="1368"/>
                  </a:cubicBezTo>
                  <a:lnTo>
                    <a:pt x="1399" y="1368"/>
                  </a:lnTo>
                  <a:cubicBezTo>
                    <a:pt x="1408" y="1368"/>
                    <a:pt x="1415" y="1368"/>
                    <a:pt x="1423" y="1368"/>
                  </a:cubicBezTo>
                  <a:cubicBezTo>
                    <a:pt x="1455" y="1376"/>
                    <a:pt x="1471" y="1376"/>
                    <a:pt x="1479" y="1383"/>
                  </a:cubicBezTo>
                  <a:lnTo>
                    <a:pt x="1479" y="1383"/>
                  </a:lnTo>
                  <a:lnTo>
                    <a:pt x="1479" y="1383"/>
                  </a:lnTo>
                  <a:cubicBezTo>
                    <a:pt x="1479" y="1376"/>
                    <a:pt x="1479" y="1376"/>
                    <a:pt x="1479" y="1376"/>
                  </a:cubicBezTo>
                  <a:cubicBezTo>
                    <a:pt x="1471" y="1336"/>
                    <a:pt x="1479" y="1257"/>
                    <a:pt x="1486" y="1194"/>
                  </a:cubicBezTo>
                  <a:lnTo>
                    <a:pt x="1486" y="1186"/>
                  </a:lnTo>
                  <a:cubicBezTo>
                    <a:pt x="1486" y="1170"/>
                    <a:pt x="1486" y="1170"/>
                    <a:pt x="1486" y="1170"/>
                  </a:cubicBezTo>
                  <a:cubicBezTo>
                    <a:pt x="1479" y="1162"/>
                    <a:pt x="1471" y="1154"/>
                    <a:pt x="1471" y="1146"/>
                  </a:cubicBezTo>
                  <a:cubicBezTo>
                    <a:pt x="1463" y="1146"/>
                    <a:pt x="1463" y="1138"/>
                    <a:pt x="1455" y="1107"/>
                  </a:cubicBezTo>
                  <a:cubicBezTo>
                    <a:pt x="1447" y="1099"/>
                    <a:pt x="1447" y="1091"/>
                    <a:pt x="1439" y="1075"/>
                  </a:cubicBezTo>
                  <a:cubicBezTo>
                    <a:pt x="1423" y="1028"/>
                    <a:pt x="1399" y="965"/>
                    <a:pt x="1392" y="941"/>
                  </a:cubicBezTo>
                  <a:cubicBezTo>
                    <a:pt x="1368" y="901"/>
                    <a:pt x="1344" y="838"/>
                    <a:pt x="1344" y="806"/>
                  </a:cubicBezTo>
                  <a:cubicBezTo>
                    <a:pt x="1336" y="775"/>
                    <a:pt x="1265" y="727"/>
                    <a:pt x="1234" y="735"/>
                  </a:cubicBezTo>
                  <a:cubicBezTo>
                    <a:pt x="1202" y="735"/>
                    <a:pt x="1139" y="775"/>
                    <a:pt x="1131" y="799"/>
                  </a:cubicBezTo>
                  <a:cubicBezTo>
                    <a:pt x="1131" y="799"/>
                    <a:pt x="1123" y="814"/>
                    <a:pt x="1115" y="814"/>
                  </a:cubicBezTo>
                  <a:cubicBezTo>
                    <a:pt x="1107" y="814"/>
                    <a:pt x="1107" y="814"/>
                    <a:pt x="1107" y="806"/>
                  </a:cubicBezTo>
                  <a:lnTo>
                    <a:pt x="1107" y="806"/>
                  </a:lnTo>
                  <a:cubicBezTo>
                    <a:pt x="1099" y="814"/>
                    <a:pt x="1099" y="838"/>
                    <a:pt x="1099" y="846"/>
                  </a:cubicBezTo>
                  <a:cubicBezTo>
                    <a:pt x="1099" y="862"/>
                    <a:pt x="1091" y="877"/>
                    <a:pt x="1083" y="885"/>
                  </a:cubicBezTo>
                  <a:cubicBezTo>
                    <a:pt x="1075" y="893"/>
                    <a:pt x="1075" y="901"/>
                    <a:pt x="1075" y="901"/>
                  </a:cubicBezTo>
                  <a:cubicBezTo>
                    <a:pt x="1068" y="917"/>
                    <a:pt x="1052" y="925"/>
                    <a:pt x="1044" y="933"/>
                  </a:cubicBezTo>
                  <a:cubicBezTo>
                    <a:pt x="1036" y="949"/>
                    <a:pt x="1028" y="957"/>
                    <a:pt x="1028" y="965"/>
                  </a:cubicBezTo>
                  <a:cubicBezTo>
                    <a:pt x="1020" y="972"/>
                    <a:pt x="1012" y="972"/>
                    <a:pt x="1004" y="972"/>
                  </a:cubicBezTo>
                  <a:cubicBezTo>
                    <a:pt x="981" y="972"/>
                    <a:pt x="957" y="965"/>
                    <a:pt x="933" y="941"/>
                  </a:cubicBezTo>
                  <a:cubicBezTo>
                    <a:pt x="917" y="925"/>
                    <a:pt x="909" y="885"/>
                    <a:pt x="909" y="854"/>
                  </a:cubicBezTo>
                  <a:cubicBezTo>
                    <a:pt x="909" y="838"/>
                    <a:pt x="917" y="822"/>
                    <a:pt x="933" y="814"/>
                  </a:cubicBezTo>
                  <a:cubicBezTo>
                    <a:pt x="941" y="806"/>
                    <a:pt x="949" y="806"/>
                    <a:pt x="957" y="806"/>
                  </a:cubicBezTo>
                  <a:cubicBezTo>
                    <a:pt x="973" y="806"/>
                    <a:pt x="981" y="806"/>
                    <a:pt x="996" y="783"/>
                  </a:cubicBezTo>
                  <a:cubicBezTo>
                    <a:pt x="1012" y="735"/>
                    <a:pt x="1012" y="712"/>
                    <a:pt x="1012" y="696"/>
                  </a:cubicBezTo>
                  <a:cubicBezTo>
                    <a:pt x="1012" y="680"/>
                    <a:pt x="1020" y="648"/>
                    <a:pt x="1044" y="640"/>
                  </a:cubicBezTo>
                  <a:cubicBezTo>
                    <a:pt x="1052" y="632"/>
                    <a:pt x="1052" y="632"/>
                    <a:pt x="1060" y="632"/>
                  </a:cubicBezTo>
                  <a:cubicBezTo>
                    <a:pt x="1068" y="632"/>
                    <a:pt x="1075" y="625"/>
                    <a:pt x="1075" y="601"/>
                  </a:cubicBezTo>
                  <a:cubicBezTo>
                    <a:pt x="1083" y="569"/>
                    <a:pt x="1091" y="553"/>
                    <a:pt x="1075" y="522"/>
                  </a:cubicBezTo>
                  <a:cubicBezTo>
                    <a:pt x="1060" y="498"/>
                    <a:pt x="1068" y="474"/>
                    <a:pt x="1068" y="459"/>
                  </a:cubicBezTo>
                  <a:cubicBezTo>
                    <a:pt x="1068" y="450"/>
                    <a:pt x="1068" y="443"/>
                    <a:pt x="1068" y="427"/>
                  </a:cubicBezTo>
                  <a:cubicBezTo>
                    <a:pt x="1068" y="395"/>
                    <a:pt x="1036" y="348"/>
                    <a:pt x="1028" y="340"/>
                  </a:cubicBezTo>
                  <a:lnTo>
                    <a:pt x="1028" y="340"/>
                  </a:lnTo>
                  <a:cubicBezTo>
                    <a:pt x="1012" y="324"/>
                    <a:pt x="996" y="308"/>
                    <a:pt x="996" y="300"/>
                  </a:cubicBezTo>
                  <a:cubicBezTo>
                    <a:pt x="996" y="293"/>
                    <a:pt x="996" y="285"/>
                    <a:pt x="1004" y="285"/>
                  </a:cubicBezTo>
                  <a:cubicBezTo>
                    <a:pt x="1020" y="269"/>
                    <a:pt x="1036" y="253"/>
                    <a:pt x="1036" y="237"/>
                  </a:cubicBezTo>
                  <a:lnTo>
                    <a:pt x="1036" y="237"/>
                  </a:lnTo>
                  <a:cubicBezTo>
                    <a:pt x="1028" y="229"/>
                    <a:pt x="1028" y="229"/>
                    <a:pt x="1020" y="229"/>
                  </a:cubicBezTo>
                  <a:cubicBezTo>
                    <a:pt x="1012" y="221"/>
                    <a:pt x="996" y="213"/>
                    <a:pt x="996" y="206"/>
                  </a:cubicBezTo>
                  <a:cubicBezTo>
                    <a:pt x="988" y="190"/>
                    <a:pt x="981" y="158"/>
                    <a:pt x="949" y="150"/>
                  </a:cubicBezTo>
                  <a:cubicBezTo>
                    <a:pt x="933" y="150"/>
                    <a:pt x="909" y="142"/>
                    <a:pt x="878" y="126"/>
                  </a:cubicBezTo>
                  <a:cubicBezTo>
                    <a:pt x="830" y="119"/>
                    <a:pt x="783" y="95"/>
                    <a:pt x="767" y="95"/>
                  </a:cubicBezTo>
                  <a:cubicBezTo>
                    <a:pt x="767" y="95"/>
                    <a:pt x="767" y="95"/>
                    <a:pt x="759" y="95"/>
                  </a:cubicBezTo>
                  <a:cubicBezTo>
                    <a:pt x="759" y="95"/>
                    <a:pt x="759" y="95"/>
                    <a:pt x="751" y="95"/>
                  </a:cubicBezTo>
                  <a:cubicBezTo>
                    <a:pt x="743" y="95"/>
                    <a:pt x="735" y="95"/>
                    <a:pt x="728" y="71"/>
                  </a:cubicBezTo>
                  <a:cubicBezTo>
                    <a:pt x="720" y="55"/>
                    <a:pt x="688" y="48"/>
                    <a:pt x="664" y="48"/>
                  </a:cubicBezTo>
                  <a:cubicBezTo>
                    <a:pt x="656" y="48"/>
                    <a:pt x="656" y="48"/>
                    <a:pt x="649" y="48"/>
                  </a:cubicBezTo>
                  <a:lnTo>
                    <a:pt x="641" y="48"/>
                  </a:lnTo>
                  <a:cubicBezTo>
                    <a:pt x="617" y="48"/>
                    <a:pt x="601" y="39"/>
                    <a:pt x="585" y="32"/>
                  </a:cubicBezTo>
                  <a:cubicBezTo>
                    <a:pt x="577" y="16"/>
                    <a:pt x="554" y="8"/>
                    <a:pt x="530" y="8"/>
                  </a:cubicBezTo>
                  <a:cubicBezTo>
                    <a:pt x="522" y="8"/>
                    <a:pt x="514" y="8"/>
                    <a:pt x="506" y="8"/>
                  </a:cubicBezTo>
                  <a:cubicBezTo>
                    <a:pt x="491" y="16"/>
                    <a:pt x="475" y="39"/>
                    <a:pt x="467" y="55"/>
                  </a:cubicBezTo>
                  <a:cubicBezTo>
                    <a:pt x="459" y="63"/>
                    <a:pt x="451" y="71"/>
                    <a:pt x="443" y="71"/>
                  </a:cubicBezTo>
                  <a:cubicBezTo>
                    <a:pt x="435" y="79"/>
                    <a:pt x="419" y="95"/>
                    <a:pt x="419" y="111"/>
                  </a:cubicBezTo>
                  <a:cubicBezTo>
                    <a:pt x="419" y="119"/>
                    <a:pt x="419" y="126"/>
                    <a:pt x="419" y="135"/>
                  </a:cubicBezTo>
                  <a:cubicBezTo>
                    <a:pt x="427" y="142"/>
                    <a:pt x="435" y="150"/>
                    <a:pt x="443" y="158"/>
                  </a:cubicBezTo>
                  <a:cubicBezTo>
                    <a:pt x="459" y="158"/>
                    <a:pt x="467" y="166"/>
                    <a:pt x="459" y="182"/>
                  </a:cubicBezTo>
                  <a:lnTo>
                    <a:pt x="459" y="182"/>
                  </a:lnTo>
                  <a:cubicBezTo>
                    <a:pt x="459" y="206"/>
                    <a:pt x="459" y="206"/>
                    <a:pt x="427" y="206"/>
                  </a:cubicBezTo>
                  <a:cubicBezTo>
                    <a:pt x="403" y="206"/>
                    <a:pt x="380" y="213"/>
                    <a:pt x="372" y="229"/>
                  </a:cubicBezTo>
                  <a:cubicBezTo>
                    <a:pt x="372" y="237"/>
                    <a:pt x="364" y="237"/>
                    <a:pt x="356" y="237"/>
                  </a:cubicBezTo>
                  <a:cubicBezTo>
                    <a:pt x="356" y="237"/>
                    <a:pt x="348" y="237"/>
                    <a:pt x="348" y="269"/>
                  </a:cubicBezTo>
                  <a:cubicBezTo>
                    <a:pt x="340" y="293"/>
                    <a:pt x="348" y="324"/>
                    <a:pt x="348" y="348"/>
                  </a:cubicBezTo>
                  <a:cubicBezTo>
                    <a:pt x="356" y="364"/>
                    <a:pt x="356" y="379"/>
                    <a:pt x="356" y="395"/>
                  </a:cubicBezTo>
                  <a:cubicBezTo>
                    <a:pt x="356" y="411"/>
                    <a:pt x="356" y="459"/>
                    <a:pt x="340" y="474"/>
                  </a:cubicBezTo>
                  <a:lnTo>
                    <a:pt x="332" y="474"/>
                  </a:lnTo>
                  <a:cubicBezTo>
                    <a:pt x="316" y="466"/>
                    <a:pt x="316" y="450"/>
                    <a:pt x="316" y="435"/>
                  </a:cubicBezTo>
                  <a:cubicBezTo>
                    <a:pt x="316" y="419"/>
                    <a:pt x="316" y="411"/>
                    <a:pt x="316" y="411"/>
                  </a:cubicBezTo>
                  <a:cubicBezTo>
                    <a:pt x="309" y="411"/>
                    <a:pt x="309" y="411"/>
                    <a:pt x="309" y="411"/>
                  </a:cubicBezTo>
                  <a:cubicBezTo>
                    <a:pt x="309" y="411"/>
                    <a:pt x="309" y="427"/>
                    <a:pt x="309" y="435"/>
                  </a:cubicBezTo>
                  <a:cubicBezTo>
                    <a:pt x="309" y="443"/>
                    <a:pt x="309" y="443"/>
                    <a:pt x="309" y="443"/>
                  </a:cubicBezTo>
                  <a:lnTo>
                    <a:pt x="309" y="450"/>
                  </a:lnTo>
                  <a:cubicBezTo>
                    <a:pt x="316" y="474"/>
                    <a:pt x="316" y="482"/>
                    <a:pt x="316" y="490"/>
                  </a:cubicBezTo>
                  <a:cubicBezTo>
                    <a:pt x="309" y="490"/>
                    <a:pt x="309" y="490"/>
                    <a:pt x="309" y="490"/>
                  </a:cubicBezTo>
                  <a:lnTo>
                    <a:pt x="301" y="482"/>
                  </a:lnTo>
                  <a:cubicBezTo>
                    <a:pt x="277" y="450"/>
                    <a:pt x="285" y="427"/>
                    <a:pt x="285" y="395"/>
                  </a:cubicBezTo>
                  <a:cubicBezTo>
                    <a:pt x="285" y="364"/>
                    <a:pt x="285" y="316"/>
                    <a:pt x="285" y="308"/>
                  </a:cubicBezTo>
                  <a:lnTo>
                    <a:pt x="277" y="308"/>
                  </a:lnTo>
                  <a:cubicBezTo>
                    <a:pt x="269" y="308"/>
                    <a:pt x="269" y="308"/>
                    <a:pt x="269" y="316"/>
                  </a:cubicBezTo>
                  <a:cubicBezTo>
                    <a:pt x="261" y="332"/>
                    <a:pt x="245" y="379"/>
                    <a:pt x="229" y="403"/>
                  </a:cubicBezTo>
                  <a:cubicBezTo>
                    <a:pt x="222" y="403"/>
                    <a:pt x="222" y="411"/>
                    <a:pt x="222" y="419"/>
                  </a:cubicBezTo>
                  <a:cubicBezTo>
                    <a:pt x="222" y="435"/>
                    <a:pt x="222" y="443"/>
                    <a:pt x="206" y="443"/>
                  </a:cubicBezTo>
                  <a:cubicBezTo>
                    <a:pt x="198" y="443"/>
                    <a:pt x="198" y="443"/>
                    <a:pt x="190" y="443"/>
                  </a:cubicBezTo>
                  <a:cubicBezTo>
                    <a:pt x="182" y="443"/>
                    <a:pt x="182" y="443"/>
                    <a:pt x="182" y="443"/>
                  </a:cubicBezTo>
                  <a:cubicBezTo>
                    <a:pt x="174" y="435"/>
                    <a:pt x="166" y="435"/>
                    <a:pt x="158" y="435"/>
                  </a:cubicBezTo>
                  <a:close/>
                </a:path>
              </a:pathLst>
            </a:custGeom>
            <a:solidFill>
              <a:schemeClr val="accent6"/>
            </a:solidFill>
            <a:ln>
              <a:solidFill>
                <a:schemeClr val="bg2"/>
              </a:solidFill>
            </a:ln>
            <a:effectLst/>
          </p:spPr>
          <p:txBody>
            <a:bodyPr wrap="none" anchor="ctr"/>
            <a:lstStyle/>
            <a:p>
              <a:endParaRPr lang="en-US"/>
            </a:p>
          </p:txBody>
        </p:sp>
        <p:sp>
          <p:nvSpPr>
            <p:cNvPr id="102" name="Freeform 641"/>
            <p:cNvSpPr>
              <a:spLocks noChangeArrowheads="1"/>
            </p:cNvSpPr>
            <p:nvPr/>
          </p:nvSpPr>
          <p:spPr bwMode="auto">
            <a:xfrm>
              <a:off x="13322334" y="3985886"/>
              <a:ext cx="1189805" cy="586784"/>
            </a:xfrm>
            <a:custGeom>
              <a:avLst/>
              <a:gdLst>
                <a:gd name="T0" fmla="*/ 24 w 2263"/>
                <a:gd name="T1" fmla="*/ 522 h 1116"/>
                <a:gd name="T2" fmla="*/ 190 w 2263"/>
                <a:gd name="T3" fmla="*/ 633 h 1116"/>
                <a:gd name="T4" fmla="*/ 578 w 2263"/>
                <a:gd name="T5" fmla="*/ 720 h 1116"/>
                <a:gd name="T6" fmla="*/ 775 w 2263"/>
                <a:gd name="T7" fmla="*/ 743 h 1116"/>
                <a:gd name="T8" fmla="*/ 878 w 2263"/>
                <a:gd name="T9" fmla="*/ 901 h 1116"/>
                <a:gd name="T10" fmla="*/ 933 w 2263"/>
                <a:gd name="T11" fmla="*/ 1028 h 1116"/>
                <a:gd name="T12" fmla="*/ 973 w 2263"/>
                <a:gd name="T13" fmla="*/ 1115 h 1116"/>
                <a:gd name="T14" fmla="*/ 1044 w 2263"/>
                <a:gd name="T15" fmla="*/ 988 h 1116"/>
                <a:gd name="T16" fmla="*/ 1139 w 2263"/>
                <a:gd name="T17" fmla="*/ 775 h 1116"/>
                <a:gd name="T18" fmla="*/ 1218 w 2263"/>
                <a:gd name="T19" fmla="*/ 751 h 1116"/>
                <a:gd name="T20" fmla="*/ 1281 w 2263"/>
                <a:gd name="T21" fmla="*/ 767 h 1116"/>
                <a:gd name="T22" fmla="*/ 1265 w 2263"/>
                <a:gd name="T23" fmla="*/ 830 h 1116"/>
                <a:gd name="T24" fmla="*/ 1352 w 2263"/>
                <a:gd name="T25" fmla="*/ 743 h 1116"/>
                <a:gd name="T26" fmla="*/ 1526 w 2263"/>
                <a:gd name="T27" fmla="*/ 641 h 1116"/>
                <a:gd name="T28" fmla="*/ 1629 w 2263"/>
                <a:gd name="T29" fmla="*/ 570 h 1116"/>
                <a:gd name="T30" fmla="*/ 1740 w 2263"/>
                <a:gd name="T31" fmla="*/ 585 h 1116"/>
                <a:gd name="T32" fmla="*/ 1866 w 2263"/>
                <a:gd name="T33" fmla="*/ 648 h 1116"/>
                <a:gd name="T34" fmla="*/ 1937 w 2263"/>
                <a:gd name="T35" fmla="*/ 577 h 1116"/>
                <a:gd name="T36" fmla="*/ 2072 w 2263"/>
                <a:gd name="T37" fmla="*/ 585 h 1116"/>
                <a:gd name="T38" fmla="*/ 2159 w 2263"/>
                <a:gd name="T39" fmla="*/ 577 h 1116"/>
                <a:gd name="T40" fmla="*/ 2254 w 2263"/>
                <a:gd name="T41" fmla="*/ 554 h 1116"/>
                <a:gd name="T42" fmla="*/ 2198 w 2263"/>
                <a:gd name="T43" fmla="*/ 522 h 1116"/>
                <a:gd name="T44" fmla="*/ 2127 w 2263"/>
                <a:gd name="T45" fmla="*/ 522 h 1116"/>
                <a:gd name="T46" fmla="*/ 2024 w 2263"/>
                <a:gd name="T47" fmla="*/ 435 h 1116"/>
                <a:gd name="T48" fmla="*/ 1929 w 2263"/>
                <a:gd name="T49" fmla="*/ 372 h 1116"/>
                <a:gd name="T50" fmla="*/ 1795 w 2263"/>
                <a:gd name="T51" fmla="*/ 364 h 1116"/>
                <a:gd name="T52" fmla="*/ 1724 w 2263"/>
                <a:gd name="T53" fmla="*/ 230 h 1116"/>
                <a:gd name="T54" fmla="*/ 1503 w 2263"/>
                <a:gd name="T55" fmla="*/ 301 h 1116"/>
                <a:gd name="T56" fmla="*/ 1218 w 2263"/>
                <a:gd name="T57" fmla="*/ 443 h 1116"/>
                <a:gd name="T58" fmla="*/ 1099 w 2263"/>
                <a:gd name="T59" fmla="*/ 411 h 1116"/>
                <a:gd name="T60" fmla="*/ 933 w 2263"/>
                <a:gd name="T61" fmla="*/ 380 h 1116"/>
                <a:gd name="T62" fmla="*/ 728 w 2263"/>
                <a:gd name="T63" fmla="*/ 269 h 1116"/>
                <a:gd name="T64" fmla="*/ 625 w 2263"/>
                <a:gd name="T65" fmla="*/ 340 h 1116"/>
                <a:gd name="T66" fmla="*/ 696 w 2263"/>
                <a:gd name="T67" fmla="*/ 143 h 1116"/>
                <a:gd name="T68" fmla="*/ 791 w 2263"/>
                <a:gd name="T69" fmla="*/ 56 h 1116"/>
                <a:gd name="T70" fmla="*/ 672 w 2263"/>
                <a:gd name="T71" fmla="*/ 32 h 1116"/>
                <a:gd name="T72" fmla="*/ 546 w 2263"/>
                <a:gd name="T73" fmla="*/ 174 h 1116"/>
                <a:gd name="T74" fmla="*/ 514 w 2263"/>
                <a:gd name="T75" fmla="*/ 158 h 1116"/>
                <a:gd name="T76" fmla="*/ 435 w 2263"/>
                <a:gd name="T77" fmla="*/ 261 h 1116"/>
                <a:gd name="T78" fmla="*/ 269 w 2263"/>
                <a:gd name="T79" fmla="*/ 348 h 1116"/>
                <a:gd name="T80" fmla="*/ 72 w 2263"/>
                <a:gd name="T81" fmla="*/ 459 h 1116"/>
                <a:gd name="T82" fmla="*/ 24 w 2263"/>
                <a:gd name="T83" fmla="*/ 52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3" h="1116">
                  <a:moveTo>
                    <a:pt x="24" y="522"/>
                  </a:moveTo>
                  <a:lnTo>
                    <a:pt x="24" y="522"/>
                  </a:lnTo>
                  <a:cubicBezTo>
                    <a:pt x="56" y="538"/>
                    <a:pt x="80" y="577"/>
                    <a:pt x="88" y="593"/>
                  </a:cubicBezTo>
                  <a:cubicBezTo>
                    <a:pt x="103" y="617"/>
                    <a:pt x="119" y="633"/>
                    <a:pt x="190" y="633"/>
                  </a:cubicBezTo>
                  <a:cubicBezTo>
                    <a:pt x="261" y="633"/>
                    <a:pt x="459" y="656"/>
                    <a:pt x="491" y="688"/>
                  </a:cubicBezTo>
                  <a:cubicBezTo>
                    <a:pt x="530" y="720"/>
                    <a:pt x="522" y="736"/>
                    <a:pt x="578" y="720"/>
                  </a:cubicBezTo>
                  <a:cubicBezTo>
                    <a:pt x="633" y="704"/>
                    <a:pt x="649" y="680"/>
                    <a:pt x="672" y="704"/>
                  </a:cubicBezTo>
                  <a:cubicBezTo>
                    <a:pt x="696" y="736"/>
                    <a:pt x="775" y="704"/>
                    <a:pt x="775" y="743"/>
                  </a:cubicBezTo>
                  <a:cubicBezTo>
                    <a:pt x="783" y="783"/>
                    <a:pt x="783" y="807"/>
                    <a:pt x="807" y="807"/>
                  </a:cubicBezTo>
                  <a:cubicBezTo>
                    <a:pt x="823" y="814"/>
                    <a:pt x="878" y="823"/>
                    <a:pt x="878" y="901"/>
                  </a:cubicBezTo>
                  <a:cubicBezTo>
                    <a:pt x="878" y="981"/>
                    <a:pt x="846" y="988"/>
                    <a:pt x="878" y="996"/>
                  </a:cubicBezTo>
                  <a:cubicBezTo>
                    <a:pt x="910" y="1004"/>
                    <a:pt x="933" y="996"/>
                    <a:pt x="933" y="1028"/>
                  </a:cubicBezTo>
                  <a:cubicBezTo>
                    <a:pt x="933" y="1060"/>
                    <a:pt x="933" y="1099"/>
                    <a:pt x="965" y="1115"/>
                  </a:cubicBezTo>
                  <a:cubicBezTo>
                    <a:pt x="973" y="1115"/>
                    <a:pt x="973" y="1115"/>
                    <a:pt x="973" y="1115"/>
                  </a:cubicBezTo>
                  <a:cubicBezTo>
                    <a:pt x="981" y="1099"/>
                    <a:pt x="981" y="1083"/>
                    <a:pt x="997" y="1067"/>
                  </a:cubicBezTo>
                  <a:cubicBezTo>
                    <a:pt x="1020" y="1028"/>
                    <a:pt x="1044" y="1004"/>
                    <a:pt x="1044" y="988"/>
                  </a:cubicBezTo>
                  <a:cubicBezTo>
                    <a:pt x="1044" y="965"/>
                    <a:pt x="1115" y="830"/>
                    <a:pt x="1115" y="799"/>
                  </a:cubicBezTo>
                  <a:cubicBezTo>
                    <a:pt x="1115" y="775"/>
                    <a:pt x="1131" y="751"/>
                    <a:pt x="1139" y="775"/>
                  </a:cubicBezTo>
                  <a:cubicBezTo>
                    <a:pt x="1147" y="791"/>
                    <a:pt x="1139" y="823"/>
                    <a:pt x="1163" y="807"/>
                  </a:cubicBezTo>
                  <a:cubicBezTo>
                    <a:pt x="1194" y="791"/>
                    <a:pt x="1194" y="767"/>
                    <a:pt x="1218" y="751"/>
                  </a:cubicBezTo>
                  <a:cubicBezTo>
                    <a:pt x="1242" y="727"/>
                    <a:pt x="1250" y="704"/>
                    <a:pt x="1265" y="720"/>
                  </a:cubicBezTo>
                  <a:cubicBezTo>
                    <a:pt x="1281" y="736"/>
                    <a:pt x="1305" y="743"/>
                    <a:pt x="1281" y="767"/>
                  </a:cubicBezTo>
                  <a:cubicBezTo>
                    <a:pt x="1258" y="783"/>
                    <a:pt x="1234" y="799"/>
                    <a:pt x="1242" y="814"/>
                  </a:cubicBezTo>
                  <a:cubicBezTo>
                    <a:pt x="1242" y="830"/>
                    <a:pt x="1250" y="854"/>
                    <a:pt x="1265" y="830"/>
                  </a:cubicBezTo>
                  <a:cubicBezTo>
                    <a:pt x="1273" y="807"/>
                    <a:pt x="1281" y="791"/>
                    <a:pt x="1297" y="783"/>
                  </a:cubicBezTo>
                  <a:cubicBezTo>
                    <a:pt x="1321" y="767"/>
                    <a:pt x="1352" y="759"/>
                    <a:pt x="1352" y="743"/>
                  </a:cubicBezTo>
                  <a:cubicBezTo>
                    <a:pt x="1352" y="720"/>
                    <a:pt x="1368" y="664"/>
                    <a:pt x="1416" y="664"/>
                  </a:cubicBezTo>
                  <a:cubicBezTo>
                    <a:pt x="1471" y="656"/>
                    <a:pt x="1487" y="648"/>
                    <a:pt x="1526" y="641"/>
                  </a:cubicBezTo>
                  <a:cubicBezTo>
                    <a:pt x="1566" y="641"/>
                    <a:pt x="1582" y="641"/>
                    <a:pt x="1589" y="617"/>
                  </a:cubicBezTo>
                  <a:cubicBezTo>
                    <a:pt x="1589" y="585"/>
                    <a:pt x="1605" y="570"/>
                    <a:pt x="1629" y="570"/>
                  </a:cubicBezTo>
                  <a:cubicBezTo>
                    <a:pt x="1653" y="570"/>
                    <a:pt x="1637" y="577"/>
                    <a:pt x="1669" y="577"/>
                  </a:cubicBezTo>
                  <a:cubicBezTo>
                    <a:pt x="1700" y="577"/>
                    <a:pt x="1708" y="577"/>
                    <a:pt x="1740" y="585"/>
                  </a:cubicBezTo>
                  <a:cubicBezTo>
                    <a:pt x="1771" y="593"/>
                    <a:pt x="1771" y="585"/>
                    <a:pt x="1803" y="617"/>
                  </a:cubicBezTo>
                  <a:cubicBezTo>
                    <a:pt x="1842" y="641"/>
                    <a:pt x="1835" y="664"/>
                    <a:pt x="1866" y="648"/>
                  </a:cubicBezTo>
                  <a:cubicBezTo>
                    <a:pt x="1890" y="633"/>
                    <a:pt x="1874" y="617"/>
                    <a:pt x="1890" y="601"/>
                  </a:cubicBezTo>
                  <a:cubicBezTo>
                    <a:pt x="1898" y="577"/>
                    <a:pt x="1914" y="570"/>
                    <a:pt x="1937" y="577"/>
                  </a:cubicBezTo>
                  <a:cubicBezTo>
                    <a:pt x="1945" y="585"/>
                    <a:pt x="1985" y="585"/>
                    <a:pt x="2016" y="585"/>
                  </a:cubicBezTo>
                  <a:cubicBezTo>
                    <a:pt x="2040" y="585"/>
                    <a:pt x="2064" y="577"/>
                    <a:pt x="2072" y="585"/>
                  </a:cubicBezTo>
                  <a:cubicBezTo>
                    <a:pt x="2088" y="585"/>
                    <a:pt x="2135" y="577"/>
                    <a:pt x="2135" y="577"/>
                  </a:cubicBezTo>
                  <a:cubicBezTo>
                    <a:pt x="2143" y="577"/>
                    <a:pt x="2135" y="577"/>
                    <a:pt x="2159" y="577"/>
                  </a:cubicBezTo>
                  <a:cubicBezTo>
                    <a:pt x="2182" y="577"/>
                    <a:pt x="2182" y="577"/>
                    <a:pt x="2214" y="585"/>
                  </a:cubicBezTo>
                  <a:cubicBezTo>
                    <a:pt x="2254" y="585"/>
                    <a:pt x="2254" y="577"/>
                    <a:pt x="2254" y="554"/>
                  </a:cubicBezTo>
                  <a:cubicBezTo>
                    <a:pt x="2262" y="538"/>
                    <a:pt x="2254" y="506"/>
                    <a:pt x="2238" y="506"/>
                  </a:cubicBezTo>
                  <a:cubicBezTo>
                    <a:pt x="2222" y="498"/>
                    <a:pt x="2214" y="506"/>
                    <a:pt x="2198" y="522"/>
                  </a:cubicBezTo>
                  <a:cubicBezTo>
                    <a:pt x="2182" y="538"/>
                    <a:pt x="2175" y="561"/>
                    <a:pt x="2159" y="546"/>
                  </a:cubicBezTo>
                  <a:cubicBezTo>
                    <a:pt x="2135" y="538"/>
                    <a:pt x="2135" y="522"/>
                    <a:pt x="2127" y="522"/>
                  </a:cubicBezTo>
                  <a:cubicBezTo>
                    <a:pt x="2111" y="522"/>
                    <a:pt x="2080" y="498"/>
                    <a:pt x="2064" y="483"/>
                  </a:cubicBezTo>
                  <a:cubicBezTo>
                    <a:pt x="2040" y="467"/>
                    <a:pt x="2032" y="459"/>
                    <a:pt x="2024" y="435"/>
                  </a:cubicBezTo>
                  <a:cubicBezTo>
                    <a:pt x="2024" y="411"/>
                    <a:pt x="2024" y="364"/>
                    <a:pt x="2001" y="364"/>
                  </a:cubicBezTo>
                  <a:cubicBezTo>
                    <a:pt x="1977" y="364"/>
                    <a:pt x="1945" y="364"/>
                    <a:pt x="1929" y="372"/>
                  </a:cubicBezTo>
                  <a:cubicBezTo>
                    <a:pt x="1914" y="380"/>
                    <a:pt x="1866" y="372"/>
                    <a:pt x="1851" y="372"/>
                  </a:cubicBezTo>
                  <a:cubicBezTo>
                    <a:pt x="1842" y="364"/>
                    <a:pt x="1835" y="364"/>
                    <a:pt x="1795" y="364"/>
                  </a:cubicBezTo>
                  <a:cubicBezTo>
                    <a:pt x="1756" y="372"/>
                    <a:pt x="1740" y="348"/>
                    <a:pt x="1740" y="293"/>
                  </a:cubicBezTo>
                  <a:cubicBezTo>
                    <a:pt x="1740" y="237"/>
                    <a:pt x="1756" y="230"/>
                    <a:pt x="1724" y="230"/>
                  </a:cubicBezTo>
                  <a:cubicBezTo>
                    <a:pt x="1700" y="237"/>
                    <a:pt x="1661" y="253"/>
                    <a:pt x="1637" y="269"/>
                  </a:cubicBezTo>
                  <a:cubicBezTo>
                    <a:pt x="1613" y="285"/>
                    <a:pt x="1574" y="309"/>
                    <a:pt x="1503" y="301"/>
                  </a:cubicBezTo>
                  <a:cubicBezTo>
                    <a:pt x="1431" y="293"/>
                    <a:pt x="1321" y="348"/>
                    <a:pt x="1289" y="388"/>
                  </a:cubicBezTo>
                  <a:cubicBezTo>
                    <a:pt x="1265" y="427"/>
                    <a:pt x="1250" y="443"/>
                    <a:pt x="1218" y="443"/>
                  </a:cubicBezTo>
                  <a:cubicBezTo>
                    <a:pt x="1194" y="443"/>
                    <a:pt x="1139" y="451"/>
                    <a:pt x="1131" y="435"/>
                  </a:cubicBezTo>
                  <a:cubicBezTo>
                    <a:pt x="1131" y="411"/>
                    <a:pt x="1123" y="403"/>
                    <a:pt x="1099" y="411"/>
                  </a:cubicBezTo>
                  <a:cubicBezTo>
                    <a:pt x="1076" y="427"/>
                    <a:pt x="1036" y="459"/>
                    <a:pt x="1020" y="451"/>
                  </a:cubicBezTo>
                  <a:cubicBezTo>
                    <a:pt x="997" y="435"/>
                    <a:pt x="957" y="427"/>
                    <a:pt x="933" y="380"/>
                  </a:cubicBezTo>
                  <a:cubicBezTo>
                    <a:pt x="918" y="340"/>
                    <a:pt x="854" y="309"/>
                    <a:pt x="831" y="293"/>
                  </a:cubicBezTo>
                  <a:cubicBezTo>
                    <a:pt x="815" y="269"/>
                    <a:pt x="752" y="261"/>
                    <a:pt x="728" y="269"/>
                  </a:cubicBezTo>
                  <a:cubicBezTo>
                    <a:pt x="704" y="277"/>
                    <a:pt x="665" y="285"/>
                    <a:pt x="649" y="309"/>
                  </a:cubicBezTo>
                  <a:cubicBezTo>
                    <a:pt x="633" y="324"/>
                    <a:pt x="625" y="372"/>
                    <a:pt x="625" y="340"/>
                  </a:cubicBezTo>
                  <a:cubicBezTo>
                    <a:pt x="617" y="309"/>
                    <a:pt x="601" y="285"/>
                    <a:pt x="625" y="253"/>
                  </a:cubicBezTo>
                  <a:cubicBezTo>
                    <a:pt x="649" y="222"/>
                    <a:pt x="665" y="174"/>
                    <a:pt x="696" y="143"/>
                  </a:cubicBezTo>
                  <a:cubicBezTo>
                    <a:pt x="728" y="111"/>
                    <a:pt x="744" y="79"/>
                    <a:pt x="759" y="71"/>
                  </a:cubicBezTo>
                  <a:cubicBezTo>
                    <a:pt x="767" y="56"/>
                    <a:pt x="752" y="56"/>
                    <a:pt x="791" y="56"/>
                  </a:cubicBezTo>
                  <a:cubicBezTo>
                    <a:pt x="831" y="56"/>
                    <a:pt x="831" y="32"/>
                    <a:pt x="815" y="16"/>
                  </a:cubicBezTo>
                  <a:cubicBezTo>
                    <a:pt x="799" y="8"/>
                    <a:pt x="704" y="0"/>
                    <a:pt x="672" y="32"/>
                  </a:cubicBezTo>
                  <a:cubicBezTo>
                    <a:pt x="633" y="56"/>
                    <a:pt x="586" y="87"/>
                    <a:pt x="570" y="119"/>
                  </a:cubicBezTo>
                  <a:cubicBezTo>
                    <a:pt x="554" y="150"/>
                    <a:pt x="554" y="166"/>
                    <a:pt x="546" y="174"/>
                  </a:cubicBezTo>
                  <a:cubicBezTo>
                    <a:pt x="538" y="190"/>
                    <a:pt x="538" y="182"/>
                    <a:pt x="530" y="166"/>
                  </a:cubicBezTo>
                  <a:cubicBezTo>
                    <a:pt x="522" y="150"/>
                    <a:pt x="522" y="143"/>
                    <a:pt x="514" y="158"/>
                  </a:cubicBezTo>
                  <a:cubicBezTo>
                    <a:pt x="506" y="174"/>
                    <a:pt x="483" y="198"/>
                    <a:pt x="459" y="222"/>
                  </a:cubicBezTo>
                  <a:cubicBezTo>
                    <a:pt x="443" y="245"/>
                    <a:pt x="475" y="245"/>
                    <a:pt x="435" y="261"/>
                  </a:cubicBezTo>
                  <a:cubicBezTo>
                    <a:pt x="388" y="285"/>
                    <a:pt x="356" y="301"/>
                    <a:pt x="325" y="324"/>
                  </a:cubicBezTo>
                  <a:cubicBezTo>
                    <a:pt x="293" y="348"/>
                    <a:pt x="293" y="356"/>
                    <a:pt x="269" y="348"/>
                  </a:cubicBezTo>
                  <a:cubicBezTo>
                    <a:pt x="246" y="348"/>
                    <a:pt x="222" y="348"/>
                    <a:pt x="198" y="364"/>
                  </a:cubicBezTo>
                  <a:cubicBezTo>
                    <a:pt x="175" y="372"/>
                    <a:pt x="103" y="419"/>
                    <a:pt x="72" y="459"/>
                  </a:cubicBezTo>
                  <a:cubicBezTo>
                    <a:pt x="48" y="490"/>
                    <a:pt x="32" y="498"/>
                    <a:pt x="0" y="498"/>
                  </a:cubicBezTo>
                  <a:cubicBezTo>
                    <a:pt x="8" y="506"/>
                    <a:pt x="16" y="514"/>
                    <a:pt x="24" y="522"/>
                  </a:cubicBezTo>
                </a:path>
              </a:pathLst>
            </a:custGeom>
            <a:solidFill>
              <a:schemeClr val="accent6"/>
            </a:solidFill>
            <a:ln>
              <a:solidFill>
                <a:schemeClr val="bg2"/>
              </a:solidFill>
            </a:ln>
            <a:effectLst/>
          </p:spPr>
          <p:txBody>
            <a:bodyPr wrap="none" anchor="ctr"/>
            <a:lstStyle/>
            <a:p>
              <a:endParaRPr lang="en-US"/>
            </a:p>
          </p:txBody>
        </p:sp>
        <p:sp>
          <p:nvSpPr>
            <p:cNvPr id="103" name="Freeform 642"/>
            <p:cNvSpPr>
              <a:spLocks noChangeArrowheads="1"/>
            </p:cNvSpPr>
            <p:nvPr/>
          </p:nvSpPr>
          <p:spPr bwMode="auto">
            <a:xfrm>
              <a:off x="13320015" y="3990525"/>
              <a:ext cx="1194442" cy="586784"/>
            </a:xfrm>
            <a:custGeom>
              <a:avLst/>
              <a:gdLst>
                <a:gd name="T0" fmla="*/ 940 w 2270"/>
                <a:gd name="T1" fmla="*/ 1020 h 1116"/>
                <a:gd name="T2" fmla="*/ 814 w 2270"/>
                <a:gd name="T3" fmla="*/ 806 h 1116"/>
                <a:gd name="T4" fmla="*/ 664 w 2270"/>
                <a:gd name="T5" fmla="*/ 688 h 1116"/>
                <a:gd name="T6" fmla="*/ 197 w 2270"/>
                <a:gd name="T7" fmla="*/ 633 h 1116"/>
                <a:gd name="T8" fmla="*/ 0 w 2270"/>
                <a:gd name="T9" fmla="*/ 482 h 1116"/>
                <a:gd name="T10" fmla="*/ 284 w 2270"/>
                <a:gd name="T11" fmla="*/ 340 h 1116"/>
                <a:gd name="T12" fmla="*/ 466 w 2270"/>
                <a:gd name="T13" fmla="*/ 214 h 1116"/>
                <a:gd name="T14" fmla="*/ 545 w 2270"/>
                <a:gd name="T15" fmla="*/ 174 h 1116"/>
                <a:gd name="T16" fmla="*/ 766 w 2270"/>
                <a:gd name="T17" fmla="*/ 0 h 1116"/>
                <a:gd name="T18" fmla="*/ 751 w 2270"/>
                <a:gd name="T19" fmla="*/ 79 h 1116"/>
                <a:gd name="T20" fmla="*/ 632 w 2270"/>
                <a:gd name="T21" fmla="*/ 340 h 1116"/>
                <a:gd name="T22" fmla="*/ 838 w 2270"/>
                <a:gd name="T23" fmla="*/ 285 h 1116"/>
                <a:gd name="T24" fmla="*/ 1083 w 2270"/>
                <a:gd name="T25" fmla="*/ 419 h 1116"/>
                <a:gd name="T26" fmla="*/ 1296 w 2270"/>
                <a:gd name="T27" fmla="*/ 372 h 1116"/>
                <a:gd name="T28" fmla="*/ 1644 w 2270"/>
                <a:gd name="T29" fmla="*/ 253 h 1116"/>
                <a:gd name="T30" fmla="*/ 1763 w 2270"/>
                <a:gd name="T31" fmla="*/ 348 h 1116"/>
                <a:gd name="T32" fmla="*/ 1936 w 2270"/>
                <a:gd name="T33" fmla="*/ 364 h 1116"/>
                <a:gd name="T34" fmla="*/ 2071 w 2270"/>
                <a:gd name="T35" fmla="*/ 467 h 1116"/>
                <a:gd name="T36" fmla="*/ 2189 w 2270"/>
                <a:gd name="T37" fmla="*/ 522 h 1116"/>
                <a:gd name="T38" fmla="*/ 2261 w 2270"/>
                <a:gd name="T39" fmla="*/ 553 h 1116"/>
                <a:gd name="T40" fmla="*/ 2142 w 2270"/>
                <a:gd name="T41" fmla="*/ 577 h 1116"/>
                <a:gd name="T42" fmla="*/ 1992 w 2270"/>
                <a:gd name="T43" fmla="*/ 577 h 1116"/>
                <a:gd name="T44" fmla="*/ 1810 w 2270"/>
                <a:gd name="T45" fmla="*/ 609 h 1116"/>
                <a:gd name="T46" fmla="*/ 1660 w 2270"/>
                <a:gd name="T47" fmla="*/ 569 h 1116"/>
                <a:gd name="T48" fmla="*/ 1486 w 2270"/>
                <a:gd name="T49" fmla="*/ 648 h 1116"/>
                <a:gd name="T50" fmla="*/ 1272 w 2270"/>
                <a:gd name="T51" fmla="*/ 822 h 1116"/>
                <a:gd name="T52" fmla="*/ 1272 w 2270"/>
                <a:gd name="T53" fmla="*/ 719 h 1116"/>
                <a:gd name="T54" fmla="*/ 1170 w 2270"/>
                <a:gd name="T55" fmla="*/ 799 h 1116"/>
                <a:gd name="T56" fmla="*/ 1090 w 2270"/>
                <a:gd name="T57" fmla="*/ 901 h 1116"/>
                <a:gd name="T58" fmla="*/ 664 w 2270"/>
                <a:gd name="T59" fmla="*/ 680 h 1116"/>
                <a:gd name="T60" fmla="*/ 814 w 2270"/>
                <a:gd name="T61" fmla="*/ 799 h 1116"/>
                <a:gd name="T62" fmla="*/ 909 w 2270"/>
                <a:gd name="T63" fmla="*/ 988 h 1116"/>
                <a:gd name="T64" fmla="*/ 1019 w 2270"/>
                <a:gd name="T65" fmla="*/ 1028 h 1116"/>
                <a:gd name="T66" fmla="*/ 1154 w 2270"/>
                <a:gd name="T67" fmla="*/ 783 h 1116"/>
                <a:gd name="T68" fmla="*/ 1265 w 2270"/>
                <a:gd name="T69" fmla="*/ 704 h 1116"/>
                <a:gd name="T70" fmla="*/ 1249 w 2270"/>
                <a:gd name="T71" fmla="*/ 806 h 1116"/>
                <a:gd name="T72" fmla="*/ 1359 w 2270"/>
                <a:gd name="T73" fmla="*/ 735 h 1116"/>
                <a:gd name="T74" fmla="*/ 1636 w 2270"/>
                <a:gd name="T75" fmla="*/ 562 h 1116"/>
                <a:gd name="T76" fmla="*/ 1747 w 2270"/>
                <a:gd name="T77" fmla="*/ 577 h 1116"/>
                <a:gd name="T78" fmla="*/ 1889 w 2270"/>
                <a:gd name="T79" fmla="*/ 609 h 1116"/>
                <a:gd name="T80" fmla="*/ 2079 w 2270"/>
                <a:gd name="T81" fmla="*/ 569 h 1116"/>
                <a:gd name="T82" fmla="*/ 2229 w 2270"/>
                <a:gd name="T83" fmla="*/ 569 h 1116"/>
                <a:gd name="T84" fmla="*/ 2205 w 2270"/>
                <a:gd name="T85" fmla="*/ 514 h 1116"/>
                <a:gd name="T86" fmla="*/ 2079 w 2270"/>
                <a:gd name="T87" fmla="*/ 490 h 1116"/>
                <a:gd name="T88" fmla="*/ 1992 w 2270"/>
                <a:gd name="T89" fmla="*/ 356 h 1116"/>
                <a:gd name="T90" fmla="*/ 1763 w 2270"/>
                <a:gd name="T91" fmla="*/ 348 h 1116"/>
                <a:gd name="T92" fmla="*/ 1644 w 2270"/>
                <a:gd name="T93" fmla="*/ 261 h 1116"/>
                <a:gd name="T94" fmla="*/ 1225 w 2270"/>
                <a:gd name="T95" fmla="*/ 443 h 1116"/>
                <a:gd name="T96" fmla="*/ 1083 w 2270"/>
                <a:gd name="T97" fmla="*/ 419 h 1116"/>
                <a:gd name="T98" fmla="*/ 838 w 2270"/>
                <a:gd name="T99" fmla="*/ 285 h 1116"/>
                <a:gd name="T100" fmla="*/ 632 w 2270"/>
                <a:gd name="T101" fmla="*/ 348 h 1116"/>
                <a:gd name="T102" fmla="*/ 751 w 2270"/>
                <a:gd name="T103" fmla="*/ 79 h 1116"/>
                <a:gd name="T104" fmla="*/ 766 w 2270"/>
                <a:gd name="T105" fmla="*/ 8 h 1116"/>
                <a:gd name="T106" fmla="*/ 545 w 2270"/>
                <a:gd name="T107" fmla="*/ 182 h 1116"/>
                <a:gd name="T108" fmla="*/ 474 w 2270"/>
                <a:gd name="T109" fmla="*/ 214 h 1116"/>
                <a:gd name="T110" fmla="*/ 284 w 2270"/>
                <a:gd name="T111" fmla="*/ 348 h 1116"/>
                <a:gd name="T112" fmla="*/ 31 w 2270"/>
                <a:gd name="T113" fmla="*/ 506 h 1116"/>
                <a:gd name="T114" fmla="*/ 513 w 2270"/>
                <a:gd name="T115" fmla="*/ 69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1116">
                  <a:moveTo>
                    <a:pt x="988" y="1115"/>
                  </a:moveTo>
                  <a:lnTo>
                    <a:pt x="988" y="1115"/>
                  </a:lnTo>
                  <a:cubicBezTo>
                    <a:pt x="980" y="1115"/>
                    <a:pt x="980" y="1115"/>
                    <a:pt x="980" y="1115"/>
                  </a:cubicBezTo>
                  <a:lnTo>
                    <a:pt x="972" y="1107"/>
                  </a:lnTo>
                  <a:cubicBezTo>
                    <a:pt x="940" y="1091"/>
                    <a:pt x="940" y="1059"/>
                    <a:pt x="940" y="1028"/>
                  </a:cubicBezTo>
                  <a:lnTo>
                    <a:pt x="940" y="1020"/>
                  </a:lnTo>
                  <a:cubicBezTo>
                    <a:pt x="940" y="1004"/>
                    <a:pt x="932" y="1004"/>
                    <a:pt x="909" y="996"/>
                  </a:cubicBezTo>
                  <a:cubicBezTo>
                    <a:pt x="901" y="996"/>
                    <a:pt x="893" y="996"/>
                    <a:pt x="885" y="996"/>
                  </a:cubicBezTo>
                  <a:cubicBezTo>
                    <a:pt x="877" y="988"/>
                    <a:pt x="869" y="988"/>
                    <a:pt x="869" y="988"/>
                  </a:cubicBezTo>
                  <a:cubicBezTo>
                    <a:pt x="861" y="980"/>
                    <a:pt x="869" y="973"/>
                    <a:pt x="869" y="965"/>
                  </a:cubicBezTo>
                  <a:cubicBezTo>
                    <a:pt x="877" y="957"/>
                    <a:pt x="885" y="933"/>
                    <a:pt x="885" y="893"/>
                  </a:cubicBezTo>
                  <a:cubicBezTo>
                    <a:pt x="885" y="815"/>
                    <a:pt x="838" y="806"/>
                    <a:pt x="814" y="806"/>
                  </a:cubicBezTo>
                  <a:lnTo>
                    <a:pt x="814" y="806"/>
                  </a:lnTo>
                  <a:cubicBezTo>
                    <a:pt x="790" y="799"/>
                    <a:pt x="790" y="783"/>
                    <a:pt x="782" y="743"/>
                  </a:cubicBezTo>
                  <a:cubicBezTo>
                    <a:pt x="782" y="735"/>
                    <a:pt x="782" y="735"/>
                    <a:pt x="782" y="735"/>
                  </a:cubicBezTo>
                  <a:cubicBezTo>
                    <a:pt x="782" y="719"/>
                    <a:pt x="759" y="712"/>
                    <a:pt x="727" y="712"/>
                  </a:cubicBezTo>
                  <a:cubicBezTo>
                    <a:pt x="711" y="712"/>
                    <a:pt x="687" y="712"/>
                    <a:pt x="679" y="704"/>
                  </a:cubicBezTo>
                  <a:cubicBezTo>
                    <a:pt x="672" y="696"/>
                    <a:pt x="664" y="688"/>
                    <a:pt x="664" y="688"/>
                  </a:cubicBezTo>
                  <a:cubicBezTo>
                    <a:pt x="656" y="688"/>
                    <a:pt x="648" y="696"/>
                    <a:pt x="632" y="696"/>
                  </a:cubicBezTo>
                  <a:cubicBezTo>
                    <a:pt x="624" y="704"/>
                    <a:pt x="608" y="712"/>
                    <a:pt x="585" y="712"/>
                  </a:cubicBezTo>
                  <a:cubicBezTo>
                    <a:pt x="569" y="719"/>
                    <a:pt x="561" y="719"/>
                    <a:pt x="553" y="719"/>
                  </a:cubicBezTo>
                  <a:cubicBezTo>
                    <a:pt x="529" y="719"/>
                    <a:pt x="521" y="712"/>
                    <a:pt x="513" y="696"/>
                  </a:cubicBezTo>
                  <a:cubicBezTo>
                    <a:pt x="506" y="696"/>
                    <a:pt x="506" y="688"/>
                    <a:pt x="498" y="680"/>
                  </a:cubicBezTo>
                  <a:cubicBezTo>
                    <a:pt x="466" y="648"/>
                    <a:pt x="268" y="633"/>
                    <a:pt x="197" y="633"/>
                  </a:cubicBezTo>
                  <a:cubicBezTo>
                    <a:pt x="126" y="633"/>
                    <a:pt x="110" y="609"/>
                    <a:pt x="95" y="593"/>
                  </a:cubicBezTo>
                  <a:lnTo>
                    <a:pt x="95" y="593"/>
                  </a:lnTo>
                  <a:cubicBezTo>
                    <a:pt x="95" y="585"/>
                    <a:pt x="87" y="577"/>
                    <a:pt x="87" y="577"/>
                  </a:cubicBezTo>
                  <a:cubicBezTo>
                    <a:pt x="71" y="553"/>
                    <a:pt x="55" y="530"/>
                    <a:pt x="31" y="514"/>
                  </a:cubicBezTo>
                  <a:cubicBezTo>
                    <a:pt x="23" y="506"/>
                    <a:pt x="15" y="498"/>
                    <a:pt x="7" y="490"/>
                  </a:cubicBezTo>
                  <a:cubicBezTo>
                    <a:pt x="0" y="482"/>
                    <a:pt x="0" y="482"/>
                    <a:pt x="0" y="482"/>
                  </a:cubicBezTo>
                  <a:cubicBezTo>
                    <a:pt x="7" y="482"/>
                    <a:pt x="7" y="482"/>
                    <a:pt x="7" y="482"/>
                  </a:cubicBezTo>
                  <a:cubicBezTo>
                    <a:pt x="39" y="482"/>
                    <a:pt x="55" y="482"/>
                    <a:pt x="79" y="443"/>
                  </a:cubicBezTo>
                  <a:cubicBezTo>
                    <a:pt x="102" y="411"/>
                    <a:pt x="182" y="364"/>
                    <a:pt x="205" y="348"/>
                  </a:cubicBezTo>
                  <a:cubicBezTo>
                    <a:pt x="221" y="340"/>
                    <a:pt x="237" y="340"/>
                    <a:pt x="260" y="340"/>
                  </a:cubicBezTo>
                  <a:cubicBezTo>
                    <a:pt x="268" y="340"/>
                    <a:pt x="268" y="340"/>
                    <a:pt x="276" y="340"/>
                  </a:cubicBezTo>
                  <a:lnTo>
                    <a:pt x="284" y="340"/>
                  </a:lnTo>
                  <a:cubicBezTo>
                    <a:pt x="300" y="340"/>
                    <a:pt x="300" y="340"/>
                    <a:pt x="316" y="324"/>
                  </a:cubicBezTo>
                  <a:cubicBezTo>
                    <a:pt x="316" y="324"/>
                    <a:pt x="324" y="324"/>
                    <a:pt x="324" y="316"/>
                  </a:cubicBezTo>
                  <a:cubicBezTo>
                    <a:pt x="355" y="293"/>
                    <a:pt x="387" y="277"/>
                    <a:pt x="419" y="261"/>
                  </a:cubicBezTo>
                  <a:cubicBezTo>
                    <a:pt x="426" y="261"/>
                    <a:pt x="435" y="253"/>
                    <a:pt x="435" y="253"/>
                  </a:cubicBezTo>
                  <a:cubicBezTo>
                    <a:pt x="458" y="237"/>
                    <a:pt x="458" y="237"/>
                    <a:pt x="458" y="229"/>
                  </a:cubicBezTo>
                  <a:cubicBezTo>
                    <a:pt x="458" y="229"/>
                    <a:pt x="458" y="222"/>
                    <a:pt x="466" y="214"/>
                  </a:cubicBezTo>
                  <a:cubicBezTo>
                    <a:pt x="474" y="198"/>
                    <a:pt x="490" y="182"/>
                    <a:pt x="498" y="174"/>
                  </a:cubicBezTo>
                  <a:cubicBezTo>
                    <a:pt x="506" y="158"/>
                    <a:pt x="513" y="150"/>
                    <a:pt x="521" y="142"/>
                  </a:cubicBezTo>
                  <a:lnTo>
                    <a:pt x="529" y="135"/>
                  </a:lnTo>
                  <a:cubicBezTo>
                    <a:pt x="537" y="135"/>
                    <a:pt x="537" y="142"/>
                    <a:pt x="537" y="150"/>
                  </a:cubicBezTo>
                  <a:cubicBezTo>
                    <a:pt x="537" y="150"/>
                    <a:pt x="537" y="158"/>
                    <a:pt x="545" y="158"/>
                  </a:cubicBezTo>
                  <a:cubicBezTo>
                    <a:pt x="545" y="166"/>
                    <a:pt x="545" y="166"/>
                    <a:pt x="545" y="174"/>
                  </a:cubicBezTo>
                  <a:lnTo>
                    <a:pt x="553" y="166"/>
                  </a:lnTo>
                  <a:cubicBezTo>
                    <a:pt x="553" y="166"/>
                    <a:pt x="553" y="158"/>
                    <a:pt x="553" y="150"/>
                  </a:cubicBezTo>
                  <a:cubicBezTo>
                    <a:pt x="561" y="142"/>
                    <a:pt x="561" y="127"/>
                    <a:pt x="577" y="103"/>
                  </a:cubicBezTo>
                  <a:cubicBezTo>
                    <a:pt x="593" y="79"/>
                    <a:pt x="632" y="48"/>
                    <a:pt x="664" y="24"/>
                  </a:cubicBezTo>
                  <a:cubicBezTo>
                    <a:pt x="679" y="16"/>
                    <a:pt x="679" y="16"/>
                    <a:pt x="679" y="16"/>
                  </a:cubicBezTo>
                  <a:cubicBezTo>
                    <a:pt x="695" y="8"/>
                    <a:pt x="727" y="0"/>
                    <a:pt x="766" y="0"/>
                  </a:cubicBezTo>
                  <a:cubicBezTo>
                    <a:pt x="790" y="0"/>
                    <a:pt x="814" y="0"/>
                    <a:pt x="822" y="8"/>
                  </a:cubicBezTo>
                  <a:cubicBezTo>
                    <a:pt x="830" y="16"/>
                    <a:pt x="838" y="24"/>
                    <a:pt x="838" y="32"/>
                  </a:cubicBezTo>
                  <a:cubicBezTo>
                    <a:pt x="838" y="40"/>
                    <a:pt x="830" y="48"/>
                    <a:pt x="798" y="48"/>
                  </a:cubicBezTo>
                  <a:cubicBezTo>
                    <a:pt x="774" y="56"/>
                    <a:pt x="774" y="56"/>
                    <a:pt x="774" y="56"/>
                  </a:cubicBezTo>
                  <a:cubicBezTo>
                    <a:pt x="766" y="56"/>
                    <a:pt x="766" y="63"/>
                    <a:pt x="766" y="63"/>
                  </a:cubicBezTo>
                  <a:cubicBezTo>
                    <a:pt x="759" y="63"/>
                    <a:pt x="759" y="71"/>
                    <a:pt x="751" y="79"/>
                  </a:cubicBezTo>
                  <a:cubicBezTo>
                    <a:pt x="743" y="95"/>
                    <a:pt x="727" y="119"/>
                    <a:pt x="703" y="142"/>
                  </a:cubicBezTo>
                  <a:cubicBezTo>
                    <a:pt x="687" y="158"/>
                    <a:pt x="672" y="182"/>
                    <a:pt x="664" y="206"/>
                  </a:cubicBezTo>
                  <a:cubicBezTo>
                    <a:pt x="656" y="222"/>
                    <a:pt x="648" y="237"/>
                    <a:pt x="632" y="253"/>
                  </a:cubicBezTo>
                  <a:cubicBezTo>
                    <a:pt x="616" y="269"/>
                    <a:pt x="624" y="285"/>
                    <a:pt x="624" y="309"/>
                  </a:cubicBezTo>
                  <a:cubicBezTo>
                    <a:pt x="632" y="316"/>
                    <a:pt x="632" y="324"/>
                    <a:pt x="632" y="332"/>
                  </a:cubicBezTo>
                  <a:cubicBezTo>
                    <a:pt x="632" y="332"/>
                    <a:pt x="632" y="332"/>
                    <a:pt x="632" y="340"/>
                  </a:cubicBezTo>
                  <a:cubicBezTo>
                    <a:pt x="632" y="332"/>
                    <a:pt x="640" y="332"/>
                    <a:pt x="640" y="324"/>
                  </a:cubicBezTo>
                  <a:cubicBezTo>
                    <a:pt x="640" y="316"/>
                    <a:pt x="648" y="301"/>
                    <a:pt x="648" y="293"/>
                  </a:cubicBezTo>
                  <a:cubicBezTo>
                    <a:pt x="664" y="277"/>
                    <a:pt x="687" y="269"/>
                    <a:pt x="711" y="269"/>
                  </a:cubicBezTo>
                  <a:cubicBezTo>
                    <a:pt x="719" y="261"/>
                    <a:pt x="727" y="261"/>
                    <a:pt x="735" y="261"/>
                  </a:cubicBezTo>
                  <a:cubicBezTo>
                    <a:pt x="743" y="261"/>
                    <a:pt x="751" y="253"/>
                    <a:pt x="759" y="253"/>
                  </a:cubicBezTo>
                  <a:cubicBezTo>
                    <a:pt x="790" y="253"/>
                    <a:pt x="822" y="261"/>
                    <a:pt x="838" y="285"/>
                  </a:cubicBezTo>
                  <a:cubicBezTo>
                    <a:pt x="846" y="285"/>
                    <a:pt x="861" y="293"/>
                    <a:pt x="869" y="301"/>
                  </a:cubicBezTo>
                  <a:cubicBezTo>
                    <a:pt x="901" y="324"/>
                    <a:pt x="932" y="340"/>
                    <a:pt x="948" y="372"/>
                  </a:cubicBezTo>
                  <a:cubicBezTo>
                    <a:pt x="964" y="403"/>
                    <a:pt x="996" y="419"/>
                    <a:pt x="1019" y="427"/>
                  </a:cubicBezTo>
                  <a:cubicBezTo>
                    <a:pt x="1019" y="435"/>
                    <a:pt x="1019" y="435"/>
                    <a:pt x="1027" y="435"/>
                  </a:cubicBezTo>
                  <a:cubicBezTo>
                    <a:pt x="1027" y="435"/>
                    <a:pt x="1027" y="435"/>
                    <a:pt x="1035" y="435"/>
                  </a:cubicBezTo>
                  <a:cubicBezTo>
                    <a:pt x="1043" y="435"/>
                    <a:pt x="1067" y="427"/>
                    <a:pt x="1083" y="419"/>
                  </a:cubicBezTo>
                  <a:cubicBezTo>
                    <a:pt x="1090" y="411"/>
                    <a:pt x="1099" y="403"/>
                    <a:pt x="1106" y="403"/>
                  </a:cubicBezTo>
                  <a:cubicBezTo>
                    <a:pt x="1130" y="395"/>
                    <a:pt x="1138" y="403"/>
                    <a:pt x="1146" y="427"/>
                  </a:cubicBezTo>
                  <a:cubicBezTo>
                    <a:pt x="1146" y="435"/>
                    <a:pt x="1154" y="435"/>
                    <a:pt x="1178" y="435"/>
                  </a:cubicBezTo>
                  <a:cubicBezTo>
                    <a:pt x="1185" y="435"/>
                    <a:pt x="1193" y="435"/>
                    <a:pt x="1201" y="435"/>
                  </a:cubicBezTo>
                  <a:cubicBezTo>
                    <a:pt x="1209" y="435"/>
                    <a:pt x="1217" y="435"/>
                    <a:pt x="1225" y="435"/>
                  </a:cubicBezTo>
                  <a:cubicBezTo>
                    <a:pt x="1257" y="435"/>
                    <a:pt x="1265" y="419"/>
                    <a:pt x="1296" y="372"/>
                  </a:cubicBezTo>
                  <a:cubicBezTo>
                    <a:pt x="1320" y="340"/>
                    <a:pt x="1423" y="293"/>
                    <a:pt x="1494" y="293"/>
                  </a:cubicBezTo>
                  <a:cubicBezTo>
                    <a:pt x="1502" y="293"/>
                    <a:pt x="1510" y="293"/>
                    <a:pt x="1510" y="293"/>
                  </a:cubicBezTo>
                  <a:cubicBezTo>
                    <a:pt x="1518" y="293"/>
                    <a:pt x="1525" y="293"/>
                    <a:pt x="1541" y="293"/>
                  </a:cubicBezTo>
                  <a:cubicBezTo>
                    <a:pt x="1581" y="293"/>
                    <a:pt x="1612" y="277"/>
                    <a:pt x="1628" y="261"/>
                  </a:cubicBezTo>
                  <a:cubicBezTo>
                    <a:pt x="1636" y="261"/>
                    <a:pt x="1636" y="261"/>
                    <a:pt x="1644" y="261"/>
                  </a:cubicBezTo>
                  <a:cubicBezTo>
                    <a:pt x="1644" y="253"/>
                    <a:pt x="1644" y="253"/>
                    <a:pt x="1644" y="253"/>
                  </a:cubicBezTo>
                  <a:cubicBezTo>
                    <a:pt x="1676" y="237"/>
                    <a:pt x="1707" y="222"/>
                    <a:pt x="1731" y="222"/>
                  </a:cubicBezTo>
                  <a:cubicBezTo>
                    <a:pt x="1739" y="222"/>
                    <a:pt x="1739" y="222"/>
                    <a:pt x="1739" y="222"/>
                  </a:cubicBezTo>
                  <a:cubicBezTo>
                    <a:pt x="1747" y="222"/>
                    <a:pt x="1747" y="222"/>
                    <a:pt x="1755" y="222"/>
                  </a:cubicBezTo>
                  <a:cubicBezTo>
                    <a:pt x="1755" y="229"/>
                    <a:pt x="1755" y="237"/>
                    <a:pt x="1755" y="253"/>
                  </a:cubicBezTo>
                  <a:cubicBezTo>
                    <a:pt x="1755" y="261"/>
                    <a:pt x="1755" y="269"/>
                    <a:pt x="1755" y="285"/>
                  </a:cubicBezTo>
                  <a:cubicBezTo>
                    <a:pt x="1755" y="316"/>
                    <a:pt x="1755" y="340"/>
                    <a:pt x="1763" y="348"/>
                  </a:cubicBezTo>
                  <a:cubicBezTo>
                    <a:pt x="1770" y="356"/>
                    <a:pt x="1786" y="356"/>
                    <a:pt x="1802" y="356"/>
                  </a:cubicBezTo>
                  <a:cubicBezTo>
                    <a:pt x="1810" y="356"/>
                    <a:pt x="1826" y="356"/>
                    <a:pt x="1834" y="356"/>
                  </a:cubicBezTo>
                  <a:cubicBezTo>
                    <a:pt x="1834" y="356"/>
                    <a:pt x="1842" y="356"/>
                    <a:pt x="1849" y="356"/>
                  </a:cubicBezTo>
                  <a:cubicBezTo>
                    <a:pt x="1849" y="356"/>
                    <a:pt x="1858" y="356"/>
                    <a:pt x="1865" y="356"/>
                  </a:cubicBezTo>
                  <a:cubicBezTo>
                    <a:pt x="1865" y="364"/>
                    <a:pt x="1889" y="364"/>
                    <a:pt x="1913" y="364"/>
                  </a:cubicBezTo>
                  <a:cubicBezTo>
                    <a:pt x="1921" y="364"/>
                    <a:pt x="1929" y="364"/>
                    <a:pt x="1936" y="364"/>
                  </a:cubicBezTo>
                  <a:cubicBezTo>
                    <a:pt x="1944" y="356"/>
                    <a:pt x="1968" y="348"/>
                    <a:pt x="1992" y="348"/>
                  </a:cubicBezTo>
                  <a:cubicBezTo>
                    <a:pt x="2000" y="348"/>
                    <a:pt x="2000" y="348"/>
                    <a:pt x="2008" y="348"/>
                  </a:cubicBezTo>
                  <a:cubicBezTo>
                    <a:pt x="2031" y="356"/>
                    <a:pt x="2031" y="380"/>
                    <a:pt x="2031" y="403"/>
                  </a:cubicBezTo>
                  <a:cubicBezTo>
                    <a:pt x="2031" y="411"/>
                    <a:pt x="2039" y="419"/>
                    <a:pt x="2039" y="427"/>
                  </a:cubicBezTo>
                  <a:cubicBezTo>
                    <a:pt x="2039" y="451"/>
                    <a:pt x="2047" y="451"/>
                    <a:pt x="2063" y="467"/>
                  </a:cubicBezTo>
                  <a:cubicBezTo>
                    <a:pt x="2063" y="467"/>
                    <a:pt x="2063" y="467"/>
                    <a:pt x="2071" y="467"/>
                  </a:cubicBezTo>
                  <a:cubicBezTo>
                    <a:pt x="2071" y="475"/>
                    <a:pt x="2079" y="475"/>
                    <a:pt x="2087" y="482"/>
                  </a:cubicBezTo>
                  <a:cubicBezTo>
                    <a:pt x="2102" y="498"/>
                    <a:pt x="2126" y="514"/>
                    <a:pt x="2134" y="514"/>
                  </a:cubicBezTo>
                  <a:cubicBezTo>
                    <a:pt x="2142" y="514"/>
                    <a:pt x="2142" y="514"/>
                    <a:pt x="2150" y="522"/>
                  </a:cubicBezTo>
                  <a:cubicBezTo>
                    <a:pt x="2158" y="530"/>
                    <a:pt x="2158" y="530"/>
                    <a:pt x="2166" y="538"/>
                  </a:cubicBezTo>
                  <a:cubicBezTo>
                    <a:pt x="2166" y="538"/>
                    <a:pt x="2166" y="538"/>
                    <a:pt x="2174" y="538"/>
                  </a:cubicBezTo>
                  <a:cubicBezTo>
                    <a:pt x="2174" y="538"/>
                    <a:pt x="2182" y="530"/>
                    <a:pt x="2189" y="522"/>
                  </a:cubicBezTo>
                  <a:cubicBezTo>
                    <a:pt x="2197" y="522"/>
                    <a:pt x="2197" y="514"/>
                    <a:pt x="2205" y="514"/>
                  </a:cubicBezTo>
                  <a:cubicBezTo>
                    <a:pt x="2221" y="498"/>
                    <a:pt x="2229" y="490"/>
                    <a:pt x="2237" y="490"/>
                  </a:cubicBezTo>
                  <a:cubicBezTo>
                    <a:pt x="2245" y="490"/>
                    <a:pt x="2245" y="490"/>
                    <a:pt x="2245" y="490"/>
                  </a:cubicBezTo>
                  <a:cubicBezTo>
                    <a:pt x="2253" y="490"/>
                    <a:pt x="2253" y="498"/>
                    <a:pt x="2261" y="498"/>
                  </a:cubicBezTo>
                  <a:cubicBezTo>
                    <a:pt x="2269" y="514"/>
                    <a:pt x="2269" y="538"/>
                    <a:pt x="2269" y="546"/>
                  </a:cubicBezTo>
                  <a:cubicBezTo>
                    <a:pt x="2269" y="553"/>
                    <a:pt x="2269" y="553"/>
                    <a:pt x="2261" y="553"/>
                  </a:cubicBezTo>
                  <a:cubicBezTo>
                    <a:pt x="2261" y="569"/>
                    <a:pt x="2261" y="577"/>
                    <a:pt x="2237" y="577"/>
                  </a:cubicBezTo>
                  <a:cubicBezTo>
                    <a:pt x="2237" y="577"/>
                    <a:pt x="2229" y="577"/>
                    <a:pt x="2221" y="577"/>
                  </a:cubicBezTo>
                  <a:cubicBezTo>
                    <a:pt x="2213" y="577"/>
                    <a:pt x="2205" y="577"/>
                    <a:pt x="2205" y="577"/>
                  </a:cubicBezTo>
                  <a:cubicBezTo>
                    <a:pt x="2189" y="569"/>
                    <a:pt x="2182" y="569"/>
                    <a:pt x="2166" y="569"/>
                  </a:cubicBezTo>
                  <a:cubicBezTo>
                    <a:pt x="2150" y="569"/>
                    <a:pt x="2150" y="569"/>
                    <a:pt x="2150" y="569"/>
                  </a:cubicBezTo>
                  <a:cubicBezTo>
                    <a:pt x="2150" y="577"/>
                    <a:pt x="2150" y="577"/>
                    <a:pt x="2142" y="577"/>
                  </a:cubicBezTo>
                  <a:cubicBezTo>
                    <a:pt x="2142" y="577"/>
                    <a:pt x="2142" y="577"/>
                    <a:pt x="2134" y="577"/>
                  </a:cubicBezTo>
                  <a:cubicBezTo>
                    <a:pt x="2126" y="577"/>
                    <a:pt x="2110" y="577"/>
                    <a:pt x="2095" y="577"/>
                  </a:cubicBezTo>
                  <a:cubicBezTo>
                    <a:pt x="2087" y="577"/>
                    <a:pt x="2079" y="577"/>
                    <a:pt x="2079" y="577"/>
                  </a:cubicBezTo>
                  <a:cubicBezTo>
                    <a:pt x="2071" y="577"/>
                    <a:pt x="2071" y="577"/>
                    <a:pt x="2063" y="577"/>
                  </a:cubicBezTo>
                  <a:cubicBezTo>
                    <a:pt x="2055" y="577"/>
                    <a:pt x="2039" y="577"/>
                    <a:pt x="2031" y="577"/>
                  </a:cubicBezTo>
                  <a:cubicBezTo>
                    <a:pt x="2016" y="577"/>
                    <a:pt x="2000" y="577"/>
                    <a:pt x="1992" y="577"/>
                  </a:cubicBezTo>
                  <a:cubicBezTo>
                    <a:pt x="1960" y="577"/>
                    <a:pt x="1944" y="577"/>
                    <a:pt x="1936" y="569"/>
                  </a:cubicBezTo>
                  <a:cubicBezTo>
                    <a:pt x="1921" y="562"/>
                    <a:pt x="1913" y="569"/>
                    <a:pt x="1897" y="593"/>
                  </a:cubicBezTo>
                  <a:cubicBezTo>
                    <a:pt x="1897" y="601"/>
                    <a:pt x="1889" y="609"/>
                    <a:pt x="1889" y="609"/>
                  </a:cubicBezTo>
                  <a:cubicBezTo>
                    <a:pt x="1889" y="625"/>
                    <a:pt x="1889" y="633"/>
                    <a:pt x="1873" y="640"/>
                  </a:cubicBezTo>
                  <a:cubicBezTo>
                    <a:pt x="1849" y="656"/>
                    <a:pt x="1849" y="648"/>
                    <a:pt x="1834" y="633"/>
                  </a:cubicBezTo>
                  <a:cubicBezTo>
                    <a:pt x="1826" y="625"/>
                    <a:pt x="1826" y="617"/>
                    <a:pt x="1810" y="609"/>
                  </a:cubicBezTo>
                  <a:cubicBezTo>
                    <a:pt x="1786" y="593"/>
                    <a:pt x="1778" y="585"/>
                    <a:pt x="1763" y="585"/>
                  </a:cubicBezTo>
                  <a:cubicBezTo>
                    <a:pt x="1763" y="585"/>
                    <a:pt x="1755" y="585"/>
                    <a:pt x="1747" y="585"/>
                  </a:cubicBezTo>
                  <a:cubicBezTo>
                    <a:pt x="1739" y="585"/>
                    <a:pt x="1731" y="577"/>
                    <a:pt x="1731" y="577"/>
                  </a:cubicBezTo>
                  <a:cubicBezTo>
                    <a:pt x="1715" y="577"/>
                    <a:pt x="1707" y="569"/>
                    <a:pt x="1691" y="569"/>
                  </a:cubicBezTo>
                  <a:cubicBezTo>
                    <a:pt x="1683" y="569"/>
                    <a:pt x="1676" y="569"/>
                    <a:pt x="1676" y="569"/>
                  </a:cubicBezTo>
                  <a:cubicBezTo>
                    <a:pt x="1668" y="569"/>
                    <a:pt x="1668" y="569"/>
                    <a:pt x="1660" y="569"/>
                  </a:cubicBezTo>
                  <a:cubicBezTo>
                    <a:pt x="1652" y="569"/>
                    <a:pt x="1652" y="569"/>
                    <a:pt x="1652" y="569"/>
                  </a:cubicBezTo>
                  <a:cubicBezTo>
                    <a:pt x="1644" y="569"/>
                    <a:pt x="1644" y="569"/>
                    <a:pt x="1636" y="569"/>
                  </a:cubicBezTo>
                  <a:cubicBezTo>
                    <a:pt x="1612" y="569"/>
                    <a:pt x="1605" y="577"/>
                    <a:pt x="1596" y="609"/>
                  </a:cubicBezTo>
                  <a:cubicBezTo>
                    <a:pt x="1596" y="633"/>
                    <a:pt x="1573" y="640"/>
                    <a:pt x="1541" y="640"/>
                  </a:cubicBezTo>
                  <a:cubicBezTo>
                    <a:pt x="1533" y="640"/>
                    <a:pt x="1533" y="640"/>
                    <a:pt x="1533" y="640"/>
                  </a:cubicBezTo>
                  <a:cubicBezTo>
                    <a:pt x="1518" y="640"/>
                    <a:pt x="1502" y="640"/>
                    <a:pt x="1486" y="648"/>
                  </a:cubicBezTo>
                  <a:cubicBezTo>
                    <a:pt x="1470" y="648"/>
                    <a:pt x="1454" y="656"/>
                    <a:pt x="1423" y="656"/>
                  </a:cubicBezTo>
                  <a:cubicBezTo>
                    <a:pt x="1375" y="656"/>
                    <a:pt x="1359" y="712"/>
                    <a:pt x="1359" y="735"/>
                  </a:cubicBezTo>
                  <a:cubicBezTo>
                    <a:pt x="1359" y="751"/>
                    <a:pt x="1343" y="759"/>
                    <a:pt x="1320" y="767"/>
                  </a:cubicBezTo>
                  <a:cubicBezTo>
                    <a:pt x="1320" y="775"/>
                    <a:pt x="1312" y="775"/>
                    <a:pt x="1312" y="775"/>
                  </a:cubicBezTo>
                  <a:cubicBezTo>
                    <a:pt x="1288" y="783"/>
                    <a:pt x="1288" y="799"/>
                    <a:pt x="1280" y="815"/>
                  </a:cubicBezTo>
                  <a:cubicBezTo>
                    <a:pt x="1272" y="815"/>
                    <a:pt x="1272" y="822"/>
                    <a:pt x="1272" y="822"/>
                  </a:cubicBezTo>
                  <a:cubicBezTo>
                    <a:pt x="1272" y="830"/>
                    <a:pt x="1265" y="838"/>
                    <a:pt x="1257" y="838"/>
                  </a:cubicBezTo>
                  <a:cubicBezTo>
                    <a:pt x="1249" y="838"/>
                    <a:pt x="1249" y="830"/>
                    <a:pt x="1241" y="806"/>
                  </a:cubicBezTo>
                  <a:cubicBezTo>
                    <a:pt x="1241" y="791"/>
                    <a:pt x="1249" y="783"/>
                    <a:pt x="1265" y="767"/>
                  </a:cubicBezTo>
                  <a:cubicBezTo>
                    <a:pt x="1272" y="767"/>
                    <a:pt x="1280" y="759"/>
                    <a:pt x="1288" y="759"/>
                  </a:cubicBezTo>
                  <a:cubicBezTo>
                    <a:pt x="1288" y="751"/>
                    <a:pt x="1296" y="743"/>
                    <a:pt x="1296" y="743"/>
                  </a:cubicBezTo>
                  <a:cubicBezTo>
                    <a:pt x="1296" y="735"/>
                    <a:pt x="1280" y="728"/>
                    <a:pt x="1272" y="719"/>
                  </a:cubicBezTo>
                  <a:lnTo>
                    <a:pt x="1272" y="719"/>
                  </a:lnTo>
                  <a:cubicBezTo>
                    <a:pt x="1265" y="712"/>
                    <a:pt x="1265" y="712"/>
                    <a:pt x="1265" y="712"/>
                  </a:cubicBezTo>
                  <a:cubicBezTo>
                    <a:pt x="1257" y="712"/>
                    <a:pt x="1249" y="719"/>
                    <a:pt x="1241" y="728"/>
                  </a:cubicBezTo>
                  <a:cubicBezTo>
                    <a:pt x="1241" y="735"/>
                    <a:pt x="1233" y="735"/>
                    <a:pt x="1225" y="743"/>
                  </a:cubicBezTo>
                  <a:cubicBezTo>
                    <a:pt x="1217" y="751"/>
                    <a:pt x="1217" y="759"/>
                    <a:pt x="1209" y="767"/>
                  </a:cubicBezTo>
                  <a:cubicBezTo>
                    <a:pt x="1201" y="775"/>
                    <a:pt x="1185" y="791"/>
                    <a:pt x="1170" y="799"/>
                  </a:cubicBezTo>
                  <a:lnTo>
                    <a:pt x="1162" y="806"/>
                  </a:lnTo>
                  <a:cubicBezTo>
                    <a:pt x="1146" y="806"/>
                    <a:pt x="1146" y="791"/>
                    <a:pt x="1146" y="783"/>
                  </a:cubicBezTo>
                  <a:cubicBezTo>
                    <a:pt x="1146" y="775"/>
                    <a:pt x="1146" y="767"/>
                    <a:pt x="1138" y="767"/>
                  </a:cubicBezTo>
                  <a:cubicBezTo>
                    <a:pt x="1138" y="759"/>
                    <a:pt x="1138" y="759"/>
                    <a:pt x="1138" y="759"/>
                  </a:cubicBezTo>
                  <a:cubicBezTo>
                    <a:pt x="1138" y="759"/>
                    <a:pt x="1130" y="775"/>
                    <a:pt x="1130" y="791"/>
                  </a:cubicBezTo>
                  <a:cubicBezTo>
                    <a:pt x="1130" y="806"/>
                    <a:pt x="1106" y="854"/>
                    <a:pt x="1090" y="901"/>
                  </a:cubicBezTo>
                  <a:cubicBezTo>
                    <a:pt x="1075" y="933"/>
                    <a:pt x="1059" y="973"/>
                    <a:pt x="1059" y="980"/>
                  </a:cubicBezTo>
                  <a:cubicBezTo>
                    <a:pt x="1059" y="988"/>
                    <a:pt x="1043" y="1012"/>
                    <a:pt x="1027" y="1028"/>
                  </a:cubicBezTo>
                  <a:cubicBezTo>
                    <a:pt x="1019" y="1036"/>
                    <a:pt x="1012" y="1052"/>
                    <a:pt x="1004" y="1059"/>
                  </a:cubicBezTo>
                  <a:cubicBezTo>
                    <a:pt x="996" y="1075"/>
                    <a:pt x="988" y="1091"/>
                    <a:pt x="988" y="1107"/>
                  </a:cubicBezTo>
                  <a:cubicBezTo>
                    <a:pt x="988" y="1115"/>
                    <a:pt x="988" y="1115"/>
                    <a:pt x="988" y="1115"/>
                  </a:cubicBezTo>
                  <a:lnTo>
                    <a:pt x="664" y="680"/>
                  </a:lnTo>
                  <a:lnTo>
                    <a:pt x="664" y="680"/>
                  </a:lnTo>
                  <a:cubicBezTo>
                    <a:pt x="672" y="680"/>
                    <a:pt x="679" y="688"/>
                    <a:pt x="679" y="696"/>
                  </a:cubicBezTo>
                  <a:cubicBezTo>
                    <a:pt x="687" y="704"/>
                    <a:pt x="711" y="704"/>
                    <a:pt x="727" y="704"/>
                  </a:cubicBezTo>
                  <a:cubicBezTo>
                    <a:pt x="759" y="712"/>
                    <a:pt x="790" y="712"/>
                    <a:pt x="790" y="735"/>
                  </a:cubicBezTo>
                  <a:cubicBezTo>
                    <a:pt x="790" y="743"/>
                    <a:pt x="790" y="743"/>
                    <a:pt x="790" y="743"/>
                  </a:cubicBezTo>
                  <a:cubicBezTo>
                    <a:pt x="798" y="783"/>
                    <a:pt x="798" y="791"/>
                    <a:pt x="814" y="799"/>
                  </a:cubicBezTo>
                  <a:lnTo>
                    <a:pt x="814" y="799"/>
                  </a:lnTo>
                  <a:cubicBezTo>
                    <a:pt x="838" y="799"/>
                    <a:pt x="893" y="815"/>
                    <a:pt x="893" y="893"/>
                  </a:cubicBezTo>
                  <a:cubicBezTo>
                    <a:pt x="893" y="933"/>
                    <a:pt x="885" y="957"/>
                    <a:pt x="877" y="973"/>
                  </a:cubicBezTo>
                  <a:cubicBezTo>
                    <a:pt x="877" y="973"/>
                    <a:pt x="869" y="980"/>
                    <a:pt x="877" y="980"/>
                  </a:cubicBezTo>
                  <a:cubicBezTo>
                    <a:pt x="877" y="988"/>
                    <a:pt x="885" y="988"/>
                    <a:pt x="885" y="988"/>
                  </a:cubicBezTo>
                  <a:cubicBezTo>
                    <a:pt x="893" y="988"/>
                    <a:pt x="901" y="988"/>
                    <a:pt x="909" y="988"/>
                  </a:cubicBezTo>
                  <a:cubicBezTo>
                    <a:pt x="932" y="996"/>
                    <a:pt x="948" y="996"/>
                    <a:pt x="948" y="1020"/>
                  </a:cubicBezTo>
                  <a:lnTo>
                    <a:pt x="948" y="1028"/>
                  </a:lnTo>
                  <a:cubicBezTo>
                    <a:pt x="948" y="1059"/>
                    <a:pt x="948" y="1091"/>
                    <a:pt x="972" y="1099"/>
                  </a:cubicBezTo>
                  <a:cubicBezTo>
                    <a:pt x="980" y="1099"/>
                    <a:pt x="980" y="1107"/>
                    <a:pt x="980" y="1107"/>
                  </a:cubicBezTo>
                  <a:cubicBezTo>
                    <a:pt x="980" y="1091"/>
                    <a:pt x="988" y="1075"/>
                    <a:pt x="996" y="1059"/>
                  </a:cubicBezTo>
                  <a:cubicBezTo>
                    <a:pt x="1004" y="1044"/>
                    <a:pt x="1012" y="1036"/>
                    <a:pt x="1019" y="1028"/>
                  </a:cubicBezTo>
                  <a:cubicBezTo>
                    <a:pt x="1035" y="1004"/>
                    <a:pt x="1051" y="988"/>
                    <a:pt x="1051" y="980"/>
                  </a:cubicBezTo>
                  <a:cubicBezTo>
                    <a:pt x="1051" y="973"/>
                    <a:pt x="1059" y="941"/>
                    <a:pt x="1083" y="893"/>
                  </a:cubicBezTo>
                  <a:cubicBezTo>
                    <a:pt x="1099" y="854"/>
                    <a:pt x="1122" y="806"/>
                    <a:pt x="1122" y="791"/>
                  </a:cubicBezTo>
                  <a:cubicBezTo>
                    <a:pt x="1122" y="775"/>
                    <a:pt x="1122" y="751"/>
                    <a:pt x="1138" y="751"/>
                  </a:cubicBezTo>
                  <a:lnTo>
                    <a:pt x="1146" y="759"/>
                  </a:lnTo>
                  <a:cubicBezTo>
                    <a:pt x="1146" y="767"/>
                    <a:pt x="1154" y="775"/>
                    <a:pt x="1154" y="783"/>
                  </a:cubicBezTo>
                  <a:cubicBezTo>
                    <a:pt x="1154" y="791"/>
                    <a:pt x="1154" y="799"/>
                    <a:pt x="1162" y="799"/>
                  </a:cubicBezTo>
                  <a:cubicBezTo>
                    <a:pt x="1162" y="799"/>
                    <a:pt x="1162" y="799"/>
                    <a:pt x="1170" y="791"/>
                  </a:cubicBezTo>
                  <a:cubicBezTo>
                    <a:pt x="1185" y="783"/>
                    <a:pt x="1193" y="775"/>
                    <a:pt x="1201" y="759"/>
                  </a:cubicBezTo>
                  <a:cubicBezTo>
                    <a:pt x="1209" y="751"/>
                    <a:pt x="1217" y="743"/>
                    <a:pt x="1225" y="735"/>
                  </a:cubicBezTo>
                  <a:cubicBezTo>
                    <a:pt x="1233" y="735"/>
                    <a:pt x="1233" y="728"/>
                    <a:pt x="1241" y="719"/>
                  </a:cubicBezTo>
                  <a:cubicBezTo>
                    <a:pt x="1249" y="712"/>
                    <a:pt x="1257" y="704"/>
                    <a:pt x="1265" y="704"/>
                  </a:cubicBezTo>
                  <a:cubicBezTo>
                    <a:pt x="1265" y="704"/>
                    <a:pt x="1272" y="704"/>
                    <a:pt x="1272" y="712"/>
                  </a:cubicBezTo>
                  <a:lnTo>
                    <a:pt x="1280" y="712"/>
                  </a:lnTo>
                  <a:cubicBezTo>
                    <a:pt x="1288" y="728"/>
                    <a:pt x="1296" y="735"/>
                    <a:pt x="1296" y="743"/>
                  </a:cubicBezTo>
                  <a:cubicBezTo>
                    <a:pt x="1296" y="751"/>
                    <a:pt x="1296" y="751"/>
                    <a:pt x="1288" y="759"/>
                  </a:cubicBezTo>
                  <a:cubicBezTo>
                    <a:pt x="1280" y="767"/>
                    <a:pt x="1280" y="775"/>
                    <a:pt x="1272" y="775"/>
                  </a:cubicBezTo>
                  <a:cubicBezTo>
                    <a:pt x="1257" y="791"/>
                    <a:pt x="1249" y="799"/>
                    <a:pt x="1249" y="806"/>
                  </a:cubicBezTo>
                  <a:cubicBezTo>
                    <a:pt x="1257" y="822"/>
                    <a:pt x="1257" y="830"/>
                    <a:pt x="1257" y="830"/>
                  </a:cubicBezTo>
                  <a:cubicBezTo>
                    <a:pt x="1265" y="830"/>
                    <a:pt x="1265" y="822"/>
                    <a:pt x="1265" y="822"/>
                  </a:cubicBezTo>
                  <a:cubicBezTo>
                    <a:pt x="1265" y="815"/>
                    <a:pt x="1272" y="815"/>
                    <a:pt x="1272" y="806"/>
                  </a:cubicBezTo>
                  <a:cubicBezTo>
                    <a:pt x="1280" y="791"/>
                    <a:pt x="1288" y="783"/>
                    <a:pt x="1304" y="767"/>
                  </a:cubicBezTo>
                  <a:cubicBezTo>
                    <a:pt x="1312" y="767"/>
                    <a:pt x="1312" y="767"/>
                    <a:pt x="1320" y="759"/>
                  </a:cubicBezTo>
                  <a:cubicBezTo>
                    <a:pt x="1336" y="751"/>
                    <a:pt x="1359" y="743"/>
                    <a:pt x="1359" y="735"/>
                  </a:cubicBezTo>
                  <a:cubicBezTo>
                    <a:pt x="1359" y="712"/>
                    <a:pt x="1367" y="656"/>
                    <a:pt x="1423" y="648"/>
                  </a:cubicBezTo>
                  <a:cubicBezTo>
                    <a:pt x="1454" y="648"/>
                    <a:pt x="1470" y="640"/>
                    <a:pt x="1486" y="640"/>
                  </a:cubicBezTo>
                  <a:cubicBezTo>
                    <a:pt x="1502" y="640"/>
                    <a:pt x="1510" y="633"/>
                    <a:pt x="1533" y="633"/>
                  </a:cubicBezTo>
                  <a:cubicBezTo>
                    <a:pt x="1541" y="633"/>
                    <a:pt x="1541" y="633"/>
                    <a:pt x="1541" y="633"/>
                  </a:cubicBezTo>
                  <a:cubicBezTo>
                    <a:pt x="1573" y="633"/>
                    <a:pt x="1589" y="633"/>
                    <a:pt x="1589" y="601"/>
                  </a:cubicBezTo>
                  <a:cubicBezTo>
                    <a:pt x="1596" y="577"/>
                    <a:pt x="1605" y="562"/>
                    <a:pt x="1636" y="562"/>
                  </a:cubicBezTo>
                  <a:cubicBezTo>
                    <a:pt x="1644" y="562"/>
                    <a:pt x="1652" y="562"/>
                    <a:pt x="1652" y="562"/>
                  </a:cubicBezTo>
                  <a:cubicBezTo>
                    <a:pt x="1652" y="562"/>
                    <a:pt x="1652" y="562"/>
                    <a:pt x="1660" y="562"/>
                  </a:cubicBezTo>
                  <a:cubicBezTo>
                    <a:pt x="1668" y="562"/>
                    <a:pt x="1668" y="562"/>
                    <a:pt x="1676" y="562"/>
                  </a:cubicBezTo>
                  <a:cubicBezTo>
                    <a:pt x="1676" y="562"/>
                    <a:pt x="1683" y="562"/>
                    <a:pt x="1691" y="562"/>
                  </a:cubicBezTo>
                  <a:cubicBezTo>
                    <a:pt x="1707" y="562"/>
                    <a:pt x="1715" y="569"/>
                    <a:pt x="1731" y="569"/>
                  </a:cubicBezTo>
                  <a:cubicBezTo>
                    <a:pt x="1739" y="569"/>
                    <a:pt x="1739" y="577"/>
                    <a:pt x="1747" y="577"/>
                  </a:cubicBezTo>
                  <a:cubicBezTo>
                    <a:pt x="1755" y="577"/>
                    <a:pt x="1763" y="577"/>
                    <a:pt x="1763" y="577"/>
                  </a:cubicBezTo>
                  <a:cubicBezTo>
                    <a:pt x="1778" y="585"/>
                    <a:pt x="1786" y="585"/>
                    <a:pt x="1818" y="601"/>
                  </a:cubicBezTo>
                  <a:cubicBezTo>
                    <a:pt x="1826" y="617"/>
                    <a:pt x="1834" y="625"/>
                    <a:pt x="1842" y="625"/>
                  </a:cubicBezTo>
                  <a:cubicBezTo>
                    <a:pt x="1849" y="640"/>
                    <a:pt x="1849" y="640"/>
                    <a:pt x="1858" y="640"/>
                  </a:cubicBezTo>
                  <a:cubicBezTo>
                    <a:pt x="1858" y="640"/>
                    <a:pt x="1865" y="640"/>
                    <a:pt x="1873" y="640"/>
                  </a:cubicBezTo>
                  <a:cubicBezTo>
                    <a:pt x="1881" y="633"/>
                    <a:pt x="1881" y="625"/>
                    <a:pt x="1889" y="609"/>
                  </a:cubicBezTo>
                  <a:cubicBezTo>
                    <a:pt x="1889" y="601"/>
                    <a:pt x="1889" y="593"/>
                    <a:pt x="1889" y="585"/>
                  </a:cubicBezTo>
                  <a:cubicBezTo>
                    <a:pt x="1905" y="562"/>
                    <a:pt x="1921" y="553"/>
                    <a:pt x="1944" y="569"/>
                  </a:cubicBezTo>
                  <a:cubicBezTo>
                    <a:pt x="1952" y="569"/>
                    <a:pt x="1984" y="569"/>
                    <a:pt x="1992" y="569"/>
                  </a:cubicBezTo>
                  <a:cubicBezTo>
                    <a:pt x="2000" y="569"/>
                    <a:pt x="2016" y="569"/>
                    <a:pt x="2031" y="569"/>
                  </a:cubicBezTo>
                  <a:cubicBezTo>
                    <a:pt x="2039" y="569"/>
                    <a:pt x="2055" y="569"/>
                    <a:pt x="2063" y="569"/>
                  </a:cubicBezTo>
                  <a:cubicBezTo>
                    <a:pt x="2071" y="569"/>
                    <a:pt x="2071" y="569"/>
                    <a:pt x="2079" y="569"/>
                  </a:cubicBezTo>
                  <a:cubicBezTo>
                    <a:pt x="2079" y="569"/>
                    <a:pt x="2087" y="569"/>
                    <a:pt x="2095" y="569"/>
                  </a:cubicBezTo>
                  <a:cubicBezTo>
                    <a:pt x="2110" y="569"/>
                    <a:pt x="2126" y="569"/>
                    <a:pt x="2134" y="569"/>
                  </a:cubicBezTo>
                  <a:cubicBezTo>
                    <a:pt x="2142" y="569"/>
                    <a:pt x="2142" y="569"/>
                    <a:pt x="2142" y="569"/>
                  </a:cubicBezTo>
                  <a:cubicBezTo>
                    <a:pt x="2142" y="562"/>
                    <a:pt x="2150" y="562"/>
                    <a:pt x="2166" y="562"/>
                  </a:cubicBezTo>
                  <a:cubicBezTo>
                    <a:pt x="2182" y="562"/>
                    <a:pt x="2189" y="562"/>
                    <a:pt x="2205" y="569"/>
                  </a:cubicBezTo>
                  <a:cubicBezTo>
                    <a:pt x="2205" y="569"/>
                    <a:pt x="2213" y="569"/>
                    <a:pt x="2229" y="569"/>
                  </a:cubicBezTo>
                  <a:lnTo>
                    <a:pt x="2237" y="569"/>
                  </a:lnTo>
                  <a:cubicBezTo>
                    <a:pt x="2253" y="569"/>
                    <a:pt x="2253" y="562"/>
                    <a:pt x="2261" y="553"/>
                  </a:cubicBezTo>
                  <a:lnTo>
                    <a:pt x="2261" y="546"/>
                  </a:lnTo>
                  <a:cubicBezTo>
                    <a:pt x="2261" y="538"/>
                    <a:pt x="2261" y="514"/>
                    <a:pt x="2253" y="506"/>
                  </a:cubicBezTo>
                  <a:cubicBezTo>
                    <a:pt x="2253" y="498"/>
                    <a:pt x="2245" y="498"/>
                    <a:pt x="2245" y="498"/>
                  </a:cubicBezTo>
                  <a:cubicBezTo>
                    <a:pt x="2229" y="498"/>
                    <a:pt x="2229" y="498"/>
                    <a:pt x="2205" y="514"/>
                  </a:cubicBezTo>
                  <a:cubicBezTo>
                    <a:pt x="2205" y="522"/>
                    <a:pt x="2197" y="530"/>
                    <a:pt x="2197" y="530"/>
                  </a:cubicBezTo>
                  <a:cubicBezTo>
                    <a:pt x="2189" y="538"/>
                    <a:pt x="2182" y="546"/>
                    <a:pt x="2174" y="546"/>
                  </a:cubicBezTo>
                  <a:cubicBezTo>
                    <a:pt x="2166" y="546"/>
                    <a:pt x="2166" y="546"/>
                    <a:pt x="2158" y="538"/>
                  </a:cubicBezTo>
                  <a:cubicBezTo>
                    <a:pt x="2150" y="538"/>
                    <a:pt x="2150" y="530"/>
                    <a:pt x="2142" y="530"/>
                  </a:cubicBezTo>
                  <a:cubicBezTo>
                    <a:pt x="2142" y="522"/>
                    <a:pt x="2134" y="522"/>
                    <a:pt x="2134" y="522"/>
                  </a:cubicBezTo>
                  <a:cubicBezTo>
                    <a:pt x="2126" y="522"/>
                    <a:pt x="2102" y="506"/>
                    <a:pt x="2079" y="490"/>
                  </a:cubicBezTo>
                  <a:cubicBezTo>
                    <a:pt x="2079" y="482"/>
                    <a:pt x="2071" y="482"/>
                    <a:pt x="2063" y="475"/>
                  </a:cubicBezTo>
                  <a:cubicBezTo>
                    <a:pt x="2063" y="475"/>
                    <a:pt x="2063" y="475"/>
                    <a:pt x="2055" y="467"/>
                  </a:cubicBezTo>
                  <a:cubicBezTo>
                    <a:pt x="2039" y="459"/>
                    <a:pt x="2031" y="451"/>
                    <a:pt x="2031" y="427"/>
                  </a:cubicBezTo>
                  <a:cubicBezTo>
                    <a:pt x="2031" y="419"/>
                    <a:pt x="2031" y="411"/>
                    <a:pt x="2023" y="403"/>
                  </a:cubicBezTo>
                  <a:cubicBezTo>
                    <a:pt x="2023" y="380"/>
                    <a:pt x="2023" y="356"/>
                    <a:pt x="2008" y="356"/>
                  </a:cubicBezTo>
                  <a:cubicBezTo>
                    <a:pt x="2000" y="356"/>
                    <a:pt x="2000" y="356"/>
                    <a:pt x="1992" y="356"/>
                  </a:cubicBezTo>
                  <a:cubicBezTo>
                    <a:pt x="1968" y="356"/>
                    <a:pt x="1952" y="364"/>
                    <a:pt x="1936" y="372"/>
                  </a:cubicBezTo>
                  <a:cubicBezTo>
                    <a:pt x="1929" y="372"/>
                    <a:pt x="1921" y="372"/>
                    <a:pt x="1913" y="372"/>
                  </a:cubicBezTo>
                  <a:cubicBezTo>
                    <a:pt x="1889" y="372"/>
                    <a:pt x="1865" y="372"/>
                    <a:pt x="1858" y="364"/>
                  </a:cubicBezTo>
                  <a:cubicBezTo>
                    <a:pt x="1858" y="364"/>
                    <a:pt x="1849" y="364"/>
                    <a:pt x="1834" y="364"/>
                  </a:cubicBezTo>
                  <a:cubicBezTo>
                    <a:pt x="1826" y="364"/>
                    <a:pt x="1810" y="364"/>
                    <a:pt x="1802" y="364"/>
                  </a:cubicBezTo>
                  <a:cubicBezTo>
                    <a:pt x="1778" y="364"/>
                    <a:pt x="1770" y="356"/>
                    <a:pt x="1763" y="348"/>
                  </a:cubicBezTo>
                  <a:cubicBezTo>
                    <a:pt x="1747" y="340"/>
                    <a:pt x="1747" y="324"/>
                    <a:pt x="1747" y="285"/>
                  </a:cubicBezTo>
                  <a:cubicBezTo>
                    <a:pt x="1747" y="269"/>
                    <a:pt x="1747" y="261"/>
                    <a:pt x="1747" y="245"/>
                  </a:cubicBezTo>
                  <a:cubicBezTo>
                    <a:pt x="1747" y="237"/>
                    <a:pt x="1747" y="229"/>
                    <a:pt x="1747" y="229"/>
                  </a:cubicBezTo>
                  <a:cubicBezTo>
                    <a:pt x="1747" y="229"/>
                    <a:pt x="1739" y="229"/>
                    <a:pt x="1731" y="229"/>
                  </a:cubicBezTo>
                  <a:cubicBezTo>
                    <a:pt x="1707" y="229"/>
                    <a:pt x="1676" y="245"/>
                    <a:pt x="1652" y="261"/>
                  </a:cubicBezTo>
                  <a:cubicBezTo>
                    <a:pt x="1644" y="261"/>
                    <a:pt x="1644" y="261"/>
                    <a:pt x="1644" y="261"/>
                  </a:cubicBezTo>
                  <a:cubicBezTo>
                    <a:pt x="1644" y="269"/>
                    <a:pt x="1636" y="269"/>
                    <a:pt x="1636" y="269"/>
                  </a:cubicBezTo>
                  <a:cubicBezTo>
                    <a:pt x="1612" y="285"/>
                    <a:pt x="1581" y="301"/>
                    <a:pt x="1541" y="301"/>
                  </a:cubicBezTo>
                  <a:cubicBezTo>
                    <a:pt x="1525" y="301"/>
                    <a:pt x="1518" y="301"/>
                    <a:pt x="1510" y="301"/>
                  </a:cubicBezTo>
                  <a:cubicBezTo>
                    <a:pt x="1510" y="301"/>
                    <a:pt x="1502" y="293"/>
                    <a:pt x="1494" y="293"/>
                  </a:cubicBezTo>
                  <a:cubicBezTo>
                    <a:pt x="1423" y="293"/>
                    <a:pt x="1328" y="340"/>
                    <a:pt x="1304" y="380"/>
                  </a:cubicBezTo>
                  <a:cubicBezTo>
                    <a:pt x="1272" y="419"/>
                    <a:pt x="1257" y="443"/>
                    <a:pt x="1225" y="443"/>
                  </a:cubicBezTo>
                  <a:cubicBezTo>
                    <a:pt x="1217" y="443"/>
                    <a:pt x="1209" y="443"/>
                    <a:pt x="1201" y="443"/>
                  </a:cubicBezTo>
                  <a:cubicBezTo>
                    <a:pt x="1193" y="443"/>
                    <a:pt x="1185" y="443"/>
                    <a:pt x="1178" y="443"/>
                  </a:cubicBezTo>
                  <a:cubicBezTo>
                    <a:pt x="1154" y="443"/>
                    <a:pt x="1138" y="443"/>
                    <a:pt x="1138" y="427"/>
                  </a:cubicBezTo>
                  <a:cubicBezTo>
                    <a:pt x="1138" y="411"/>
                    <a:pt x="1130" y="403"/>
                    <a:pt x="1122" y="403"/>
                  </a:cubicBezTo>
                  <a:cubicBezTo>
                    <a:pt x="1114" y="403"/>
                    <a:pt x="1114" y="403"/>
                    <a:pt x="1106" y="411"/>
                  </a:cubicBezTo>
                  <a:cubicBezTo>
                    <a:pt x="1099" y="411"/>
                    <a:pt x="1090" y="419"/>
                    <a:pt x="1083" y="419"/>
                  </a:cubicBezTo>
                  <a:cubicBezTo>
                    <a:pt x="1067" y="435"/>
                    <a:pt x="1051" y="443"/>
                    <a:pt x="1035" y="443"/>
                  </a:cubicBezTo>
                  <a:cubicBezTo>
                    <a:pt x="1027" y="443"/>
                    <a:pt x="1027" y="443"/>
                    <a:pt x="1019" y="443"/>
                  </a:cubicBezTo>
                  <a:cubicBezTo>
                    <a:pt x="1019" y="443"/>
                    <a:pt x="1019" y="435"/>
                    <a:pt x="1012" y="435"/>
                  </a:cubicBezTo>
                  <a:cubicBezTo>
                    <a:pt x="988" y="427"/>
                    <a:pt x="956" y="411"/>
                    <a:pt x="940" y="372"/>
                  </a:cubicBezTo>
                  <a:cubicBezTo>
                    <a:pt x="925" y="348"/>
                    <a:pt x="893" y="324"/>
                    <a:pt x="869" y="309"/>
                  </a:cubicBezTo>
                  <a:cubicBezTo>
                    <a:pt x="853" y="301"/>
                    <a:pt x="846" y="293"/>
                    <a:pt x="838" y="285"/>
                  </a:cubicBezTo>
                  <a:cubicBezTo>
                    <a:pt x="822" y="269"/>
                    <a:pt x="782" y="261"/>
                    <a:pt x="759" y="261"/>
                  </a:cubicBezTo>
                  <a:cubicBezTo>
                    <a:pt x="751" y="261"/>
                    <a:pt x="743" y="261"/>
                    <a:pt x="735" y="269"/>
                  </a:cubicBezTo>
                  <a:cubicBezTo>
                    <a:pt x="727" y="269"/>
                    <a:pt x="719" y="269"/>
                    <a:pt x="711" y="277"/>
                  </a:cubicBezTo>
                  <a:cubicBezTo>
                    <a:pt x="687" y="277"/>
                    <a:pt x="664" y="285"/>
                    <a:pt x="656" y="301"/>
                  </a:cubicBezTo>
                  <a:cubicBezTo>
                    <a:pt x="656" y="309"/>
                    <a:pt x="648" y="316"/>
                    <a:pt x="648" y="324"/>
                  </a:cubicBezTo>
                  <a:cubicBezTo>
                    <a:pt x="640" y="340"/>
                    <a:pt x="640" y="348"/>
                    <a:pt x="632" y="348"/>
                  </a:cubicBezTo>
                  <a:cubicBezTo>
                    <a:pt x="632" y="348"/>
                    <a:pt x="624" y="340"/>
                    <a:pt x="624" y="332"/>
                  </a:cubicBezTo>
                  <a:cubicBezTo>
                    <a:pt x="624" y="324"/>
                    <a:pt x="624" y="316"/>
                    <a:pt x="616" y="309"/>
                  </a:cubicBezTo>
                  <a:cubicBezTo>
                    <a:pt x="616" y="293"/>
                    <a:pt x="608" y="269"/>
                    <a:pt x="624" y="245"/>
                  </a:cubicBezTo>
                  <a:cubicBezTo>
                    <a:pt x="640" y="229"/>
                    <a:pt x="648" y="214"/>
                    <a:pt x="656" y="198"/>
                  </a:cubicBezTo>
                  <a:cubicBezTo>
                    <a:pt x="672" y="174"/>
                    <a:pt x="679" y="150"/>
                    <a:pt x="703" y="135"/>
                  </a:cubicBezTo>
                  <a:cubicBezTo>
                    <a:pt x="727" y="111"/>
                    <a:pt x="735" y="87"/>
                    <a:pt x="751" y="79"/>
                  </a:cubicBezTo>
                  <a:cubicBezTo>
                    <a:pt x="751" y="71"/>
                    <a:pt x="759" y="63"/>
                    <a:pt x="759" y="56"/>
                  </a:cubicBezTo>
                  <a:lnTo>
                    <a:pt x="766" y="56"/>
                  </a:lnTo>
                  <a:cubicBezTo>
                    <a:pt x="766" y="48"/>
                    <a:pt x="774" y="48"/>
                    <a:pt x="798" y="40"/>
                  </a:cubicBezTo>
                  <a:cubicBezTo>
                    <a:pt x="814" y="40"/>
                    <a:pt x="830" y="40"/>
                    <a:pt x="830" y="32"/>
                  </a:cubicBezTo>
                  <a:cubicBezTo>
                    <a:pt x="830" y="24"/>
                    <a:pt x="830" y="24"/>
                    <a:pt x="822" y="16"/>
                  </a:cubicBezTo>
                  <a:cubicBezTo>
                    <a:pt x="814" y="8"/>
                    <a:pt x="790" y="8"/>
                    <a:pt x="766" y="8"/>
                  </a:cubicBezTo>
                  <a:cubicBezTo>
                    <a:pt x="727" y="8"/>
                    <a:pt x="695" y="16"/>
                    <a:pt x="679" y="24"/>
                  </a:cubicBezTo>
                  <a:cubicBezTo>
                    <a:pt x="672" y="32"/>
                    <a:pt x="672" y="32"/>
                    <a:pt x="672" y="32"/>
                  </a:cubicBezTo>
                  <a:cubicBezTo>
                    <a:pt x="640" y="56"/>
                    <a:pt x="593" y="79"/>
                    <a:pt x="577" y="111"/>
                  </a:cubicBezTo>
                  <a:cubicBezTo>
                    <a:pt x="569" y="127"/>
                    <a:pt x="569" y="142"/>
                    <a:pt x="561" y="150"/>
                  </a:cubicBezTo>
                  <a:cubicBezTo>
                    <a:pt x="561" y="158"/>
                    <a:pt x="561" y="166"/>
                    <a:pt x="561" y="174"/>
                  </a:cubicBezTo>
                  <a:cubicBezTo>
                    <a:pt x="553" y="174"/>
                    <a:pt x="553" y="182"/>
                    <a:pt x="545" y="182"/>
                  </a:cubicBezTo>
                  <a:cubicBezTo>
                    <a:pt x="545" y="182"/>
                    <a:pt x="537" y="174"/>
                    <a:pt x="537" y="158"/>
                  </a:cubicBezTo>
                  <a:cubicBezTo>
                    <a:pt x="529" y="158"/>
                    <a:pt x="529" y="150"/>
                    <a:pt x="529" y="150"/>
                  </a:cubicBezTo>
                  <a:lnTo>
                    <a:pt x="529" y="142"/>
                  </a:lnTo>
                  <a:cubicBezTo>
                    <a:pt x="529" y="142"/>
                    <a:pt x="529" y="150"/>
                    <a:pt x="521" y="150"/>
                  </a:cubicBezTo>
                  <a:cubicBezTo>
                    <a:pt x="521" y="158"/>
                    <a:pt x="513" y="166"/>
                    <a:pt x="506" y="174"/>
                  </a:cubicBezTo>
                  <a:cubicBezTo>
                    <a:pt x="490" y="190"/>
                    <a:pt x="482" y="206"/>
                    <a:pt x="474" y="214"/>
                  </a:cubicBezTo>
                  <a:cubicBezTo>
                    <a:pt x="466" y="222"/>
                    <a:pt x="466" y="229"/>
                    <a:pt x="466" y="229"/>
                  </a:cubicBezTo>
                  <a:cubicBezTo>
                    <a:pt x="466" y="237"/>
                    <a:pt x="466" y="245"/>
                    <a:pt x="442" y="261"/>
                  </a:cubicBezTo>
                  <a:cubicBezTo>
                    <a:pt x="435" y="261"/>
                    <a:pt x="426" y="261"/>
                    <a:pt x="426" y="269"/>
                  </a:cubicBezTo>
                  <a:cubicBezTo>
                    <a:pt x="387" y="285"/>
                    <a:pt x="355" y="301"/>
                    <a:pt x="332" y="324"/>
                  </a:cubicBezTo>
                  <a:cubicBezTo>
                    <a:pt x="324" y="324"/>
                    <a:pt x="324" y="332"/>
                    <a:pt x="316" y="332"/>
                  </a:cubicBezTo>
                  <a:cubicBezTo>
                    <a:pt x="300" y="348"/>
                    <a:pt x="300" y="348"/>
                    <a:pt x="284" y="348"/>
                  </a:cubicBezTo>
                  <a:lnTo>
                    <a:pt x="276" y="348"/>
                  </a:lnTo>
                  <a:cubicBezTo>
                    <a:pt x="268" y="348"/>
                    <a:pt x="268" y="348"/>
                    <a:pt x="260" y="348"/>
                  </a:cubicBezTo>
                  <a:cubicBezTo>
                    <a:pt x="237" y="348"/>
                    <a:pt x="221" y="348"/>
                    <a:pt x="205" y="356"/>
                  </a:cubicBezTo>
                  <a:cubicBezTo>
                    <a:pt x="182" y="372"/>
                    <a:pt x="110" y="411"/>
                    <a:pt x="87" y="451"/>
                  </a:cubicBezTo>
                  <a:cubicBezTo>
                    <a:pt x="63" y="482"/>
                    <a:pt x="47" y="490"/>
                    <a:pt x="15" y="490"/>
                  </a:cubicBezTo>
                  <a:cubicBezTo>
                    <a:pt x="23" y="498"/>
                    <a:pt x="31" y="506"/>
                    <a:pt x="31" y="506"/>
                  </a:cubicBezTo>
                  <a:cubicBezTo>
                    <a:pt x="55" y="522"/>
                    <a:pt x="79" y="553"/>
                    <a:pt x="87" y="569"/>
                  </a:cubicBezTo>
                  <a:cubicBezTo>
                    <a:pt x="95" y="577"/>
                    <a:pt x="95" y="585"/>
                    <a:pt x="102" y="585"/>
                  </a:cubicBezTo>
                  <a:lnTo>
                    <a:pt x="102" y="585"/>
                  </a:lnTo>
                  <a:cubicBezTo>
                    <a:pt x="110" y="601"/>
                    <a:pt x="126" y="625"/>
                    <a:pt x="197" y="625"/>
                  </a:cubicBezTo>
                  <a:cubicBezTo>
                    <a:pt x="268" y="625"/>
                    <a:pt x="466" y="640"/>
                    <a:pt x="506" y="680"/>
                  </a:cubicBezTo>
                  <a:cubicBezTo>
                    <a:pt x="506" y="680"/>
                    <a:pt x="513" y="688"/>
                    <a:pt x="513" y="696"/>
                  </a:cubicBezTo>
                  <a:cubicBezTo>
                    <a:pt x="529" y="704"/>
                    <a:pt x="537" y="712"/>
                    <a:pt x="553" y="712"/>
                  </a:cubicBezTo>
                  <a:cubicBezTo>
                    <a:pt x="561" y="712"/>
                    <a:pt x="569" y="712"/>
                    <a:pt x="585" y="704"/>
                  </a:cubicBezTo>
                  <a:cubicBezTo>
                    <a:pt x="600" y="704"/>
                    <a:pt x="616" y="696"/>
                    <a:pt x="632" y="696"/>
                  </a:cubicBezTo>
                  <a:cubicBezTo>
                    <a:pt x="640" y="688"/>
                    <a:pt x="648" y="680"/>
                    <a:pt x="664" y="680"/>
                  </a:cubicBezTo>
                  <a:lnTo>
                    <a:pt x="988" y="1115"/>
                  </a:lnTo>
                </a:path>
              </a:pathLst>
            </a:custGeom>
            <a:solidFill>
              <a:schemeClr val="accent6"/>
            </a:solidFill>
            <a:ln>
              <a:solidFill>
                <a:schemeClr val="bg2"/>
              </a:solidFill>
            </a:ln>
            <a:effectLst/>
          </p:spPr>
          <p:txBody>
            <a:bodyPr wrap="none" anchor="ctr"/>
            <a:lstStyle/>
            <a:p>
              <a:endParaRPr lang="en-US"/>
            </a:p>
          </p:txBody>
        </p:sp>
        <p:sp>
          <p:nvSpPr>
            <p:cNvPr id="104" name="Freeform 668"/>
            <p:cNvSpPr>
              <a:spLocks noChangeArrowheads="1"/>
            </p:cNvSpPr>
            <p:nvPr/>
          </p:nvSpPr>
          <p:spPr bwMode="auto">
            <a:xfrm>
              <a:off x="12900220" y="4159834"/>
              <a:ext cx="1036730" cy="1097032"/>
            </a:xfrm>
            <a:custGeom>
              <a:avLst/>
              <a:gdLst>
                <a:gd name="T0" fmla="*/ 538 w 1970"/>
                <a:gd name="T1" fmla="*/ 48 h 2088"/>
                <a:gd name="T2" fmla="*/ 332 w 1970"/>
                <a:gd name="T3" fmla="*/ 143 h 2088"/>
                <a:gd name="T4" fmla="*/ 245 w 1970"/>
                <a:gd name="T5" fmla="*/ 111 h 2088"/>
                <a:gd name="T6" fmla="*/ 174 w 1970"/>
                <a:gd name="T7" fmla="*/ 182 h 2088"/>
                <a:gd name="T8" fmla="*/ 206 w 1970"/>
                <a:gd name="T9" fmla="*/ 395 h 2088"/>
                <a:gd name="T10" fmla="*/ 32 w 1970"/>
                <a:gd name="T11" fmla="*/ 585 h 2088"/>
                <a:gd name="T12" fmla="*/ 32 w 1970"/>
                <a:gd name="T13" fmla="*/ 688 h 2088"/>
                <a:gd name="T14" fmla="*/ 71 w 1970"/>
                <a:gd name="T15" fmla="*/ 815 h 2088"/>
                <a:gd name="T16" fmla="*/ 64 w 1970"/>
                <a:gd name="T17" fmla="*/ 917 h 2088"/>
                <a:gd name="T18" fmla="*/ 55 w 1970"/>
                <a:gd name="T19" fmla="*/ 965 h 2088"/>
                <a:gd name="T20" fmla="*/ 87 w 1970"/>
                <a:gd name="T21" fmla="*/ 1091 h 2088"/>
                <a:gd name="T22" fmla="*/ 237 w 1970"/>
                <a:gd name="T23" fmla="*/ 1194 h 2088"/>
                <a:gd name="T24" fmla="*/ 348 w 1970"/>
                <a:gd name="T25" fmla="*/ 1233 h 2088"/>
                <a:gd name="T26" fmla="*/ 601 w 1970"/>
                <a:gd name="T27" fmla="*/ 1518 h 2088"/>
                <a:gd name="T28" fmla="*/ 625 w 1970"/>
                <a:gd name="T29" fmla="*/ 1629 h 2088"/>
                <a:gd name="T30" fmla="*/ 664 w 1970"/>
                <a:gd name="T31" fmla="*/ 1708 h 2088"/>
                <a:gd name="T32" fmla="*/ 664 w 1970"/>
                <a:gd name="T33" fmla="*/ 1874 h 2088"/>
                <a:gd name="T34" fmla="*/ 704 w 1970"/>
                <a:gd name="T35" fmla="*/ 1945 h 2088"/>
                <a:gd name="T36" fmla="*/ 735 w 1970"/>
                <a:gd name="T37" fmla="*/ 2008 h 2088"/>
                <a:gd name="T38" fmla="*/ 838 w 1970"/>
                <a:gd name="T39" fmla="*/ 2048 h 2088"/>
                <a:gd name="T40" fmla="*/ 1803 w 1970"/>
                <a:gd name="T41" fmla="*/ 1803 h 2088"/>
                <a:gd name="T42" fmla="*/ 1795 w 1970"/>
                <a:gd name="T43" fmla="*/ 1486 h 2088"/>
                <a:gd name="T44" fmla="*/ 1850 w 1970"/>
                <a:gd name="T45" fmla="*/ 1170 h 2088"/>
                <a:gd name="T46" fmla="*/ 1889 w 1970"/>
                <a:gd name="T47" fmla="*/ 917 h 2088"/>
                <a:gd name="T48" fmla="*/ 1929 w 1970"/>
                <a:gd name="T49" fmla="*/ 806 h 2088"/>
                <a:gd name="T50" fmla="*/ 1961 w 1970"/>
                <a:gd name="T51" fmla="*/ 712 h 2088"/>
                <a:gd name="T52" fmla="*/ 1961 w 1970"/>
                <a:gd name="T53" fmla="*/ 672 h 2088"/>
                <a:gd name="T54" fmla="*/ 1882 w 1970"/>
                <a:gd name="T55" fmla="*/ 783 h 2088"/>
                <a:gd name="T56" fmla="*/ 1850 w 1970"/>
                <a:gd name="T57" fmla="*/ 886 h 2088"/>
                <a:gd name="T58" fmla="*/ 1818 w 1970"/>
                <a:gd name="T59" fmla="*/ 886 h 2088"/>
                <a:gd name="T60" fmla="*/ 1771 w 1970"/>
                <a:gd name="T61" fmla="*/ 965 h 2088"/>
                <a:gd name="T62" fmla="*/ 1692 w 1970"/>
                <a:gd name="T63" fmla="*/ 1052 h 2088"/>
                <a:gd name="T64" fmla="*/ 1668 w 1970"/>
                <a:gd name="T65" fmla="*/ 1052 h 2088"/>
                <a:gd name="T66" fmla="*/ 1716 w 1970"/>
                <a:gd name="T67" fmla="*/ 894 h 2088"/>
                <a:gd name="T68" fmla="*/ 1779 w 1970"/>
                <a:gd name="T69" fmla="*/ 806 h 2088"/>
                <a:gd name="T70" fmla="*/ 1739 w 1970"/>
                <a:gd name="T71" fmla="*/ 712 h 2088"/>
                <a:gd name="T72" fmla="*/ 1684 w 1970"/>
                <a:gd name="T73" fmla="*/ 672 h 2088"/>
                <a:gd name="T74" fmla="*/ 1684 w 1970"/>
                <a:gd name="T75" fmla="*/ 569 h 2088"/>
                <a:gd name="T76" fmla="*/ 1581 w 1970"/>
                <a:gd name="T77" fmla="*/ 411 h 2088"/>
                <a:gd name="T78" fmla="*/ 1431 w 1970"/>
                <a:gd name="T79" fmla="*/ 372 h 2088"/>
                <a:gd name="T80" fmla="*/ 1352 w 1970"/>
                <a:gd name="T81" fmla="*/ 395 h 2088"/>
                <a:gd name="T82" fmla="*/ 1297 w 1970"/>
                <a:gd name="T83" fmla="*/ 356 h 2088"/>
                <a:gd name="T84" fmla="*/ 886 w 1970"/>
                <a:gd name="T85" fmla="*/ 253 h 2088"/>
                <a:gd name="T86" fmla="*/ 814 w 1970"/>
                <a:gd name="T87" fmla="*/ 174 h 2088"/>
                <a:gd name="T88" fmla="*/ 799 w 1970"/>
                <a:gd name="T89" fmla="*/ 166 h 2088"/>
                <a:gd name="T90" fmla="*/ 719 w 1970"/>
                <a:gd name="T91" fmla="*/ 127 h 2088"/>
                <a:gd name="T92" fmla="*/ 641 w 1970"/>
                <a:gd name="T93" fmla="*/ 166 h 2088"/>
                <a:gd name="T94" fmla="*/ 648 w 1970"/>
                <a:gd name="T95" fmla="*/ 64 h 2088"/>
                <a:gd name="T96" fmla="*/ 664 w 1970"/>
                <a:gd name="T9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0" h="2088">
                  <a:moveTo>
                    <a:pt x="656" y="0"/>
                  </a:moveTo>
                  <a:lnTo>
                    <a:pt x="656" y="0"/>
                  </a:lnTo>
                  <a:cubicBezTo>
                    <a:pt x="625" y="0"/>
                    <a:pt x="585" y="16"/>
                    <a:pt x="585" y="24"/>
                  </a:cubicBezTo>
                  <a:cubicBezTo>
                    <a:pt x="577" y="32"/>
                    <a:pt x="561" y="40"/>
                    <a:pt x="538" y="48"/>
                  </a:cubicBezTo>
                  <a:cubicBezTo>
                    <a:pt x="522" y="56"/>
                    <a:pt x="498" y="64"/>
                    <a:pt x="490" y="71"/>
                  </a:cubicBezTo>
                  <a:cubicBezTo>
                    <a:pt x="482" y="71"/>
                    <a:pt x="475" y="79"/>
                    <a:pt x="466" y="87"/>
                  </a:cubicBezTo>
                  <a:cubicBezTo>
                    <a:pt x="451" y="95"/>
                    <a:pt x="419" y="119"/>
                    <a:pt x="388" y="119"/>
                  </a:cubicBezTo>
                  <a:cubicBezTo>
                    <a:pt x="364" y="127"/>
                    <a:pt x="340" y="135"/>
                    <a:pt x="332" y="143"/>
                  </a:cubicBezTo>
                  <a:cubicBezTo>
                    <a:pt x="316" y="151"/>
                    <a:pt x="308" y="151"/>
                    <a:pt x="293" y="151"/>
                  </a:cubicBezTo>
                  <a:lnTo>
                    <a:pt x="285" y="151"/>
                  </a:lnTo>
                  <a:cubicBezTo>
                    <a:pt x="277" y="143"/>
                    <a:pt x="269" y="143"/>
                    <a:pt x="269" y="135"/>
                  </a:cubicBezTo>
                  <a:cubicBezTo>
                    <a:pt x="253" y="135"/>
                    <a:pt x="253" y="127"/>
                    <a:pt x="245" y="111"/>
                  </a:cubicBezTo>
                  <a:lnTo>
                    <a:pt x="245" y="111"/>
                  </a:lnTo>
                  <a:cubicBezTo>
                    <a:pt x="229" y="119"/>
                    <a:pt x="190" y="166"/>
                    <a:pt x="174" y="174"/>
                  </a:cubicBezTo>
                  <a:lnTo>
                    <a:pt x="174" y="174"/>
                  </a:lnTo>
                  <a:cubicBezTo>
                    <a:pt x="174" y="174"/>
                    <a:pt x="174" y="174"/>
                    <a:pt x="174" y="182"/>
                  </a:cubicBezTo>
                  <a:cubicBezTo>
                    <a:pt x="174" y="198"/>
                    <a:pt x="174" y="222"/>
                    <a:pt x="182" y="238"/>
                  </a:cubicBezTo>
                  <a:cubicBezTo>
                    <a:pt x="182" y="253"/>
                    <a:pt x="182" y="261"/>
                    <a:pt x="190" y="277"/>
                  </a:cubicBezTo>
                  <a:cubicBezTo>
                    <a:pt x="190" y="285"/>
                    <a:pt x="190" y="293"/>
                    <a:pt x="190" y="309"/>
                  </a:cubicBezTo>
                  <a:cubicBezTo>
                    <a:pt x="198" y="332"/>
                    <a:pt x="206" y="364"/>
                    <a:pt x="206" y="395"/>
                  </a:cubicBezTo>
                  <a:cubicBezTo>
                    <a:pt x="206" y="419"/>
                    <a:pt x="198" y="443"/>
                    <a:pt x="182" y="459"/>
                  </a:cubicBezTo>
                  <a:cubicBezTo>
                    <a:pt x="166" y="491"/>
                    <a:pt x="142" y="498"/>
                    <a:pt x="119" y="506"/>
                  </a:cubicBezTo>
                  <a:cubicBezTo>
                    <a:pt x="95" y="514"/>
                    <a:pt x="79" y="522"/>
                    <a:pt x="64" y="538"/>
                  </a:cubicBezTo>
                  <a:cubicBezTo>
                    <a:pt x="40" y="554"/>
                    <a:pt x="32" y="569"/>
                    <a:pt x="32" y="585"/>
                  </a:cubicBezTo>
                  <a:cubicBezTo>
                    <a:pt x="32" y="601"/>
                    <a:pt x="24" y="617"/>
                    <a:pt x="8" y="641"/>
                  </a:cubicBezTo>
                  <a:cubicBezTo>
                    <a:pt x="8" y="649"/>
                    <a:pt x="0" y="656"/>
                    <a:pt x="0" y="664"/>
                  </a:cubicBezTo>
                  <a:cubicBezTo>
                    <a:pt x="0" y="672"/>
                    <a:pt x="0" y="672"/>
                    <a:pt x="0" y="672"/>
                  </a:cubicBezTo>
                  <a:cubicBezTo>
                    <a:pt x="8" y="680"/>
                    <a:pt x="16" y="688"/>
                    <a:pt x="32" y="688"/>
                  </a:cubicBezTo>
                  <a:cubicBezTo>
                    <a:pt x="40" y="696"/>
                    <a:pt x="48" y="696"/>
                    <a:pt x="55" y="704"/>
                  </a:cubicBezTo>
                  <a:cubicBezTo>
                    <a:pt x="79" y="712"/>
                    <a:pt x="87" y="735"/>
                    <a:pt x="87" y="759"/>
                  </a:cubicBezTo>
                  <a:cubicBezTo>
                    <a:pt x="87" y="759"/>
                    <a:pt x="87" y="759"/>
                    <a:pt x="87" y="767"/>
                  </a:cubicBezTo>
                  <a:cubicBezTo>
                    <a:pt x="87" y="783"/>
                    <a:pt x="79" y="799"/>
                    <a:pt x="71" y="815"/>
                  </a:cubicBezTo>
                  <a:cubicBezTo>
                    <a:pt x="55" y="822"/>
                    <a:pt x="55" y="830"/>
                    <a:pt x="55" y="838"/>
                  </a:cubicBezTo>
                  <a:cubicBezTo>
                    <a:pt x="55" y="838"/>
                    <a:pt x="55" y="846"/>
                    <a:pt x="55" y="854"/>
                  </a:cubicBezTo>
                  <a:cubicBezTo>
                    <a:pt x="64" y="862"/>
                    <a:pt x="64" y="878"/>
                    <a:pt x="64" y="886"/>
                  </a:cubicBezTo>
                  <a:cubicBezTo>
                    <a:pt x="64" y="902"/>
                    <a:pt x="64" y="909"/>
                    <a:pt x="64" y="917"/>
                  </a:cubicBezTo>
                  <a:cubicBezTo>
                    <a:pt x="64" y="925"/>
                    <a:pt x="64" y="933"/>
                    <a:pt x="64" y="941"/>
                  </a:cubicBezTo>
                  <a:lnTo>
                    <a:pt x="64" y="941"/>
                  </a:lnTo>
                  <a:lnTo>
                    <a:pt x="64" y="941"/>
                  </a:lnTo>
                  <a:cubicBezTo>
                    <a:pt x="64" y="949"/>
                    <a:pt x="55" y="957"/>
                    <a:pt x="55" y="965"/>
                  </a:cubicBezTo>
                  <a:cubicBezTo>
                    <a:pt x="55" y="973"/>
                    <a:pt x="48" y="981"/>
                    <a:pt x="48" y="988"/>
                  </a:cubicBezTo>
                  <a:cubicBezTo>
                    <a:pt x="40" y="1004"/>
                    <a:pt x="40" y="1012"/>
                    <a:pt x="40" y="1020"/>
                  </a:cubicBezTo>
                  <a:cubicBezTo>
                    <a:pt x="40" y="1044"/>
                    <a:pt x="48" y="1052"/>
                    <a:pt x="64" y="1060"/>
                  </a:cubicBezTo>
                  <a:cubicBezTo>
                    <a:pt x="71" y="1068"/>
                    <a:pt x="79" y="1083"/>
                    <a:pt x="87" y="1091"/>
                  </a:cubicBezTo>
                  <a:cubicBezTo>
                    <a:pt x="95" y="1115"/>
                    <a:pt x="119" y="1123"/>
                    <a:pt x="142" y="1131"/>
                  </a:cubicBezTo>
                  <a:cubicBezTo>
                    <a:pt x="150" y="1139"/>
                    <a:pt x="158" y="1139"/>
                    <a:pt x="166" y="1146"/>
                  </a:cubicBezTo>
                  <a:cubicBezTo>
                    <a:pt x="182" y="1155"/>
                    <a:pt x="190" y="1155"/>
                    <a:pt x="198" y="1155"/>
                  </a:cubicBezTo>
                  <a:cubicBezTo>
                    <a:pt x="214" y="1162"/>
                    <a:pt x="229" y="1162"/>
                    <a:pt x="237" y="1194"/>
                  </a:cubicBezTo>
                  <a:cubicBezTo>
                    <a:pt x="237" y="1202"/>
                    <a:pt x="245" y="1202"/>
                    <a:pt x="253" y="1202"/>
                  </a:cubicBezTo>
                  <a:lnTo>
                    <a:pt x="261" y="1202"/>
                  </a:lnTo>
                  <a:cubicBezTo>
                    <a:pt x="269" y="1202"/>
                    <a:pt x="277" y="1202"/>
                    <a:pt x="277" y="1202"/>
                  </a:cubicBezTo>
                  <a:cubicBezTo>
                    <a:pt x="293" y="1202"/>
                    <a:pt x="324" y="1210"/>
                    <a:pt x="348" y="1233"/>
                  </a:cubicBezTo>
                  <a:cubicBezTo>
                    <a:pt x="372" y="1257"/>
                    <a:pt x="395" y="1281"/>
                    <a:pt x="419" y="1305"/>
                  </a:cubicBezTo>
                  <a:cubicBezTo>
                    <a:pt x="459" y="1344"/>
                    <a:pt x="490" y="1384"/>
                    <a:pt x="506" y="1384"/>
                  </a:cubicBezTo>
                  <a:cubicBezTo>
                    <a:pt x="538" y="1392"/>
                    <a:pt x="601" y="1447"/>
                    <a:pt x="601" y="1510"/>
                  </a:cubicBezTo>
                  <a:cubicBezTo>
                    <a:pt x="601" y="1518"/>
                    <a:pt x="601" y="1518"/>
                    <a:pt x="601" y="1518"/>
                  </a:cubicBezTo>
                  <a:cubicBezTo>
                    <a:pt x="593" y="1526"/>
                    <a:pt x="593" y="1526"/>
                    <a:pt x="593" y="1534"/>
                  </a:cubicBezTo>
                  <a:cubicBezTo>
                    <a:pt x="593" y="1542"/>
                    <a:pt x="601" y="1558"/>
                    <a:pt x="601" y="1573"/>
                  </a:cubicBezTo>
                  <a:cubicBezTo>
                    <a:pt x="609" y="1589"/>
                    <a:pt x="617" y="1613"/>
                    <a:pt x="625" y="1629"/>
                  </a:cubicBezTo>
                  <a:lnTo>
                    <a:pt x="625" y="1629"/>
                  </a:lnTo>
                  <a:cubicBezTo>
                    <a:pt x="625" y="1637"/>
                    <a:pt x="625" y="1637"/>
                    <a:pt x="625" y="1637"/>
                  </a:cubicBezTo>
                  <a:cubicBezTo>
                    <a:pt x="632" y="1645"/>
                    <a:pt x="632" y="1652"/>
                    <a:pt x="632" y="1652"/>
                  </a:cubicBezTo>
                  <a:cubicBezTo>
                    <a:pt x="641" y="1668"/>
                    <a:pt x="648" y="1676"/>
                    <a:pt x="648" y="1684"/>
                  </a:cubicBezTo>
                  <a:cubicBezTo>
                    <a:pt x="648" y="1700"/>
                    <a:pt x="656" y="1700"/>
                    <a:pt x="664" y="1708"/>
                  </a:cubicBezTo>
                  <a:cubicBezTo>
                    <a:pt x="680" y="1716"/>
                    <a:pt x="688" y="1716"/>
                    <a:pt x="688" y="1739"/>
                  </a:cubicBezTo>
                  <a:cubicBezTo>
                    <a:pt x="688" y="1739"/>
                    <a:pt x="688" y="1747"/>
                    <a:pt x="680" y="1755"/>
                  </a:cubicBezTo>
                  <a:cubicBezTo>
                    <a:pt x="672" y="1795"/>
                    <a:pt x="672" y="1803"/>
                    <a:pt x="664" y="1819"/>
                  </a:cubicBezTo>
                  <a:cubicBezTo>
                    <a:pt x="664" y="1834"/>
                    <a:pt x="664" y="1850"/>
                    <a:pt x="664" y="1874"/>
                  </a:cubicBezTo>
                  <a:cubicBezTo>
                    <a:pt x="656" y="1882"/>
                    <a:pt x="656" y="1890"/>
                    <a:pt x="656" y="1890"/>
                  </a:cubicBezTo>
                  <a:cubicBezTo>
                    <a:pt x="656" y="1913"/>
                    <a:pt x="664" y="1913"/>
                    <a:pt x="680" y="1913"/>
                  </a:cubicBezTo>
                  <a:cubicBezTo>
                    <a:pt x="688" y="1921"/>
                    <a:pt x="696" y="1921"/>
                    <a:pt x="704" y="1937"/>
                  </a:cubicBezTo>
                  <a:cubicBezTo>
                    <a:pt x="704" y="1945"/>
                    <a:pt x="704" y="1945"/>
                    <a:pt x="704" y="1945"/>
                  </a:cubicBezTo>
                  <a:cubicBezTo>
                    <a:pt x="704" y="1961"/>
                    <a:pt x="696" y="1969"/>
                    <a:pt x="688" y="1977"/>
                  </a:cubicBezTo>
                  <a:cubicBezTo>
                    <a:pt x="680" y="1985"/>
                    <a:pt x="680" y="1992"/>
                    <a:pt x="680" y="2000"/>
                  </a:cubicBezTo>
                  <a:lnTo>
                    <a:pt x="680" y="2000"/>
                  </a:lnTo>
                  <a:cubicBezTo>
                    <a:pt x="680" y="2008"/>
                    <a:pt x="704" y="2008"/>
                    <a:pt x="735" y="2008"/>
                  </a:cubicBezTo>
                  <a:lnTo>
                    <a:pt x="735" y="2008"/>
                  </a:lnTo>
                  <a:lnTo>
                    <a:pt x="735" y="2008"/>
                  </a:lnTo>
                  <a:lnTo>
                    <a:pt x="735" y="2008"/>
                  </a:lnTo>
                  <a:cubicBezTo>
                    <a:pt x="791" y="2008"/>
                    <a:pt x="822" y="2032"/>
                    <a:pt x="838" y="2048"/>
                  </a:cubicBezTo>
                  <a:cubicBezTo>
                    <a:pt x="854" y="2063"/>
                    <a:pt x="854" y="2079"/>
                    <a:pt x="862" y="2087"/>
                  </a:cubicBezTo>
                  <a:cubicBezTo>
                    <a:pt x="981" y="2079"/>
                    <a:pt x="1289" y="2056"/>
                    <a:pt x="1534" y="2032"/>
                  </a:cubicBezTo>
                  <a:cubicBezTo>
                    <a:pt x="1660" y="2024"/>
                    <a:pt x="1779" y="2008"/>
                    <a:pt x="1834" y="2000"/>
                  </a:cubicBezTo>
                  <a:cubicBezTo>
                    <a:pt x="1834" y="1913"/>
                    <a:pt x="1826" y="1850"/>
                    <a:pt x="1803" y="1803"/>
                  </a:cubicBezTo>
                  <a:cubicBezTo>
                    <a:pt x="1795" y="1787"/>
                    <a:pt x="1795" y="1771"/>
                    <a:pt x="1787" y="1763"/>
                  </a:cubicBezTo>
                  <a:cubicBezTo>
                    <a:pt x="1763" y="1708"/>
                    <a:pt x="1755" y="1692"/>
                    <a:pt x="1771" y="1637"/>
                  </a:cubicBezTo>
                  <a:cubicBezTo>
                    <a:pt x="1779" y="1605"/>
                    <a:pt x="1779" y="1573"/>
                    <a:pt x="1779" y="1550"/>
                  </a:cubicBezTo>
                  <a:cubicBezTo>
                    <a:pt x="1779" y="1518"/>
                    <a:pt x="1771" y="1502"/>
                    <a:pt x="1795" y="1486"/>
                  </a:cubicBezTo>
                  <a:cubicBezTo>
                    <a:pt x="1818" y="1463"/>
                    <a:pt x="1811" y="1431"/>
                    <a:pt x="1795" y="1376"/>
                  </a:cubicBezTo>
                  <a:cubicBezTo>
                    <a:pt x="1779" y="1328"/>
                    <a:pt x="1803" y="1249"/>
                    <a:pt x="1818" y="1233"/>
                  </a:cubicBezTo>
                  <a:cubicBezTo>
                    <a:pt x="1826" y="1226"/>
                    <a:pt x="1826" y="1226"/>
                    <a:pt x="1834" y="1218"/>
                  </a:cubicBezTo>
                  <a:cubicBezTo>
                    <a:pt x="1850" y="1210"/>
                    <a:pt x="1858" y="1202"/>
                    <a:pt x="1850" y="1170"/>
                  </a:cubicBezTo>
                  <a:cubicBezTo>
                    <a:pt x="1850" y="1162"/>
                    <a:pt x="1842" y="1146"/>
                    <a:pt x="1842" y="1139"/>
                  </a:cubicBezTo>
                  <a:cubicBezTo>
                    <a:pt x="1834" y="1107"/>
                    <a:pt x="1826" y="1083"/>
                    <a:pt x="1842" y="1036"/>
                  </a:cubicBezTo>
                  <a:cubicBezTo>
                    <a:pt x="1850" y="1012"/>
                    <a:pt x="1866" y="996"/>
                    <a:pt x="1874" y="981"/>
                  </a:cubicBezTo>
                  <a:cubicBezTo>
                    <a:pt x="1889" y="957"/>
                    <a:pt x="1898" y="941"/>
                    <a:pt x="1889" y="917"/>
                  </a:cubicBezTo>
                  <a:lnTo>
                    <a:pt x="1882" y="909"/>
                  </a:lnTo>
                  <a:cubicBezTo>
                    <a:pt x="1874" y="894"/>
                    <a:pt x="1874" y="894"/>
                    <a:pt x="1889" y="886"/>
                  </a:cubicBezTo>
                  <a:cubicBezTo>
                    <a:pt x="1889" y="878"/>
                    <a:pt x="1889" y="878"/>
                    <a:pt x="1898" y="870"/>
                  </a:cubicBezTo>
                  <a:cubicBezTo>
                    <a:pt x="1929" y="838"/>
                    <a:pt x="1929" y="822"/>
                    <a:pt x="1929" y="806"/>
                  </a:cubicBezTo>
                  <a:lnTo>
                    <a:pt x="1929" y="806"/>
                  </a:lnTo>
                  <a:cubicBezTo>
                    <a:pt x="1937" y="799"/>
                    <a:pt x="1937" y="791"/>
                    <a:pt x="1945" y="783"/>
                  </a:cubicBezTo>
                  <a:cubicBezTo>
                    <a:pt x="1953" y="767"/>
                    <a:pt x="1961" y="759"/>
                    <a:pt x="1961" y="743"/>
                  </a:cubicBezTo>
                  <a:cubicBezTo>
                    <a:pt x="1953" y="728"/>
                    <a:pt x="1961" y="720"/>
                    <a:pt x="1961" y="712"/>
                  </a:cubicBezTo>
                  <a:cubicBezTo>
                    <a:pt x="1969" y="704"/>
                    <a:pt x="1969" y="696"/>
                    <a:pt x="1969" y="696"/>
                  </a:cubicBezTo>
                  <a:cubicBezTo>
                    <a:pt x="1969" y="688"/>
                    <a:pt x="1969" y="680"/>
                    <a:pt x="1969" y="672"/>
                  </a:cubicBezTo>
                  <a:lnTo>
                    <a:pt x="1961" y="672"/>
                  </a:lnTo>
                  <a:lnTo>
                    <a:pt x="1961" y="672"/>
                  </a:lnTo>
                  <a:lnTo>
                    <a:pt x="1953" y="680"/>
                  </a:lnTo>
                  <a:cubicBezTo>
                    <a:pt x="1937" y="688"/>
                    <a:pt x="1929" y="688"/>
                    <a:pt x="1921" y="704"/>
                  </a:cubicBezTo>
                  <a:cubicBezTo>
                    <a:pt x="1921" y="720"/>
                    <a:pt x="1913" y="728"/>
                    <a:pt x="1905" y="735"/>
                  </a:cubicBezTo>
                  <a:cubicBezTo>
                    <a:pt x="1905" y="751"/>
                    <a:pt x="1889" y="767"/>
                    <a:pt x="1882" y="783"/>
                  </a:cubicBezTo>
                  <a:cubicBezTo>
                    <a:pt x="1882" y="799"/>
                    <a:pt x="1874" y="815"/>
                    <a:pt x="1866" y="822"/>
                  </a:cubicBezTo>
                  <a:cubicBezTo>
                    <a:pt x="1858" y="838"/>
                    <a:pt x="1858" y="846"/>
                    <a:pt x="1858" y="854"/>
                  </a:cubicBezTo>
                  <a:cubicBezTo>
                    <a:pt x="1858" y="862"/>
                    <a:pt x="1858" y="862"/>
                    <a:pt x="1858" y="870"/>
                  </a:cubicBezTo>
                  <a:cubicBezTo>
                    <a:pt x="1858" y="878"/>
                    <a:pt x="1858" y="878"/>
                    <a:pt x="1850" y="886"/>
                  </a:cubicBezTo>
                  <a:cubicBezTo>
                    <a:pt x="1850" y="886"/>
                    <a:pt x="1850" y="886"/>
                    <a:pt x="1842" y="886"/>
                  </a:cubicBezTo>
                  <a:lnTo>
                    <a:pt x="1842" y="886"/>
                  </a:lnTo>
                  <a:lnTo>
                    <a:pt x="1834" y="886"/>
                  </a:lnTo>
                  <a:cubicBezTo>
                    <a:pt x="1826" y="886"/>
                    <a:pt x="1826" y="886"/>
                    <a:pt x="1818" y="886"/>
                  </a:cubicBezTo>
                  <a:cubicBezTo>
                    <a:pt x="1811" y="886"/>
                    <a:pt x="1803" y="886"/>
                    <a:pt x="1803" y="902"/>
                  </a:cubicBezTo>
                  <a:cubicBezTo>
                    <a:pt x="1787" y="925"/>
                    <a:pt x="1779" y="933"/>
                    <a:pt x="1779" y="957"/>
                  </a:cubicBezTo>
                  <a:cubicBezTo>
                    <a:pt x="1771" y="957"/>
                    <a:pt x="1771" y="957"/>
                    <a:pt x="1771" y="957"/>
                  </a:cubicBezTo>
                  <a:lnTo>
                    <a:pt x="1771" y="965"/>
                  </a:lnTo>
                  <a:cubicBezTo>
                    <a:pt x="1771" y="981"/>
                    <a:pt x="1763" y="988"/>
                    <a:pt x="1747" y="996"/>
                  </a:cubicBezTo>
                  <a:cubicBezTo>
                    <a:pt x="1731" y="996"/>
                    <a:pt x="1716" y="1004"/>
                    <a:pt x="1708" y="1020"/>
                  </a:cubicBezTo>
                  <a:cubicBezTo>
                    <a:pt x="1708" y="1028"/>
                    <a:pt x="1708" y="1028"/>
                    <a:pt x="1708" y="1036"/>
                  </a:cubicBezTo>
                  <a:cubicBezTo>
                    <a:pt x="1708" y="1044"/>
                    <a:pt x="1700" y="1052"/>
                    <a:pt x="1692" y="1052"/>
                  </a:cubicBezTo>
                  <a:cubicBezTo>
                    <a:pt x="1692" y="1052"/>
                    <a:pt x="1692" y="1052"/>
                    <a:pt x="1684" y="1044"/>
                  </a:cubicBezTo>
                  <a:lnTo>
                    <a:pt x="1684" y="1044"/>
                  </a:lnTo>
                  <a:cubicBezTo>
                    <a:pt x="1676" y="1044"/>
                    <a:pt x="1676" y="1044"/>
                    <a:pt x="1676" y="1052"/>
                  </a:cubicBezTo>
                  <a:cubicBezTo>
                    <a:pt x="1668" y="1052"/>
                    <a:pt x="1668" y="1052"/>
                    <a:pt x="1668" y="1052"/>
                  </a:cubicBezTo>
                  <a:cubicBezTo>
                    <a:pt x="1660" y="1052"/>
                    <a:pt x="1660" y="1052"/>
                    <a:pt x="1660" y="1052"/>
                  </a:cubicBezTo>
                  <a:cubicBezTo>
                    <a:pt x="1660" y="1044"/>
                    <a:pt x="1660" y="1044"/>
                    <a:pt x="1668" y="1004"/>
                  </a:cubicBezTo>
                  <a:cubicBezTo>
                    <a:pt x="1676" y="949"/>
                    <a:pt x="1692" y="933"/>
                    <a:pt x="1700" y="917"/>
                  </a:cubicBezTo>
                  <a:cubicBezTo>
                    <a:pt x="1708" y="909"/>
                    <a:pt x="1716" y="902"/>
                    <a:pt x="1716" y="894"/>
                  </a:cubicBezTo>
                  <a:cubicBezTo>
                    <a:pt x="1716" y="878"/>
                    <a:pt x="1731" y="878"/>
                    <a:pt x="1739" y="878"/>
                  </a:cubicBezTo>
                  <a:lnTo>
                    <a:pt x="1739" y="878"/>
                  </a:lnTo>
                  <a:cubicBezTo>
                    <a:pt x="1755" y="878"/>
                    <a:pt x="1763" y="878"/>
                    <a:pt x="1771" y="854"/>
                  </a:cubicBezTo>
                  <a:cubicBezTo>
                    <a:pt x="1771" y="830"/>
                    <a:pt x="1771" y="822"/>
                    <a:pt x="1779" y="806"/>
                  </a:cubicBezTo>
                  <a:cubicBezTo>
                    <a:pt x="1779" y="799"/>
                    <a:pt x="1779" y="791"/>
                    <a:pt x="1779" y="791"/>
                  </a:cubicBezTo>
                  <a:cubicBezTo>
                    <a:pt x="1779" y="783"/>
                    <a:pt x="1771" y="783"/>
                    <a:pt x="1771" y="783"/>
                  </a:cubicBezTo>
                  <a:lnTo>
                    <a:pt x="1771" y="783"/>
                  </a:lnTo>
                  <a:cubicBezTo>
                    <a:pt x="1739" y="767"/>
                    <a:pt x="1739" y="743"/>
                    <a:pt x="1739" y="712"/>
                  </a:cubicBezTo>
                  <a:cubicBezTo>
                    <a:pt x="1739" y="712"/>
                    <a:pt x="1739" y="712"/>
                    <a:pt x="1739" y="704"/>
                  </a:cubicBezTo>
                  <a:lnTo>
                    <a:pt x="1739" y="696"/>
                  </a:lnTo>
                  <a:cubicBezTo>
                    <a:pt x="1739" y="680"/>
                    <a:pt x="1731" y="680"/>
                    <a:pt x="1708" y="672"/>
                  </a:cubicBezTo>
                  <a:cubicBezTo>
                    <a:pt x="1700" y="672"/>
                    <a:pt x="1692" y="672"/>
                    <a:pt x="1684" y="672"/>
                  </a:cubicBezTo>
                  <a:cubicBezTo>
                    <a:pt x="1676" y="664"/>
                    <a:pt x="1668" y="664"/>
                    <a:pt x="1668" y="664"/>
                  </a:cubicBezTo>
                  <a:cubicBezTo>
                    <a:pt x="1660" y="656"/>
                    <a:pt x="1668" y="649"/>
                    <a:pt x="1668" y="641"/>
                  </a:cubicBezTo>
                  <a:lnTo>
                    <a:pt x="1668" y="641"/>
                  </a:lnTo>
                  <a:cubicBezTo>
                    <a:pt x="1676" y="633"/>
                    <a:pt x="1684" y="609"/>
                    <a:pt x="1684" y="569"/>
                  </a:cubicBezTo>
                  <a:cubicBezTo>
                    <a:pt x="1684" y="491"/>
                    <a:pt x="1637" y="482"/>
                    <a:pt x="1613" y="482"/>
                  </a:cubicBezTo>
                  <a:lnTo>
                    <a:pt x="1613" y="482"/>
                  </a:lnTo>
                  <a:cubicBezTo>
                    <a:pt x="1589" y="475"/>
                    <a:pt x="1589" y="459"/>
                    <a:pt x="1581" y="419"/>
                  </a:cubicBezTo>
                  <a:cubicBezTo>
                    <a:pt x="1581" y="411"/>
                    <a:pt x="1581" y="411"/>
                    <a:pt x="1581" y="411"/>
                  </a:cubicBezTo>
                  <a:cubicBezTo>
                    <a:pt x="1581" y="395"/>
                    <a:pt x="1558" y="388"/>
                    <a:pt x="1526" y="388"/>
                  </a:cubicBezTo>
                  <a:cubicBezTo>
                    <a:pt x="1510" y="388"/>
                    <a:pt x="1486" y="388"/>
                    <a:pt x="1478" y="380"/>
                  </a:cubicBezTo>
                  <a:cubicBezTo>
                    <a:pt x="1471" y="372"/>
                    <a:pt x="1463" y="364"/>
                    <a:pt x="1463" y="364"/>
                  </a:cubicBezTo>
                  <a:cubicBezTo>
                    <a:pt x="1455" y="364"/>
                    <a:pt x="1447" y="372"/>
                    <a:pt x="1431" y="372"/>
                  </a:cubicBezTo>
                  <a:cubicBezTo>
                    <a:pt x="1423" y="380"/>
                    <a:pt x="1407" y="388"/>
                    <a:pt x="1384" y="388"/>
                  </a:cubicBezTo>
                  <a:lnTo>
                    <a:pt x="1384" y="388"/>
                  </a:lnTo>
                  <a:cubicBezTo>
                    <a:pt x="1368" y="395"/>
                    <a:pt x="1360" y="395"/>
                    <a:pt x="1352" y="395"/>
                  </a:cubicBezTo>
                  <a:lnTo>
                    <a:pt x="1352" y="395"/>
                  </a:lnTo>
                  <a:cubicBezTo>
                    <a:pt x="1328" y="395"/>
                    <a:pt x="1320" y="388"/>
                    <a:pt x="1312" y="372"/>
                  </a:cubicBezTo>
                  <a:lnTo>
                    <a:pt x="1312" y="372"/>
                  </a:lnTo>
                  <a:cubicBezTo>
                    <a:pt x="1305" y="372"/>
                    <a:pt x="1305" y="364"/>
                    <a:pt x="1297" y="356"/>
                  </a:cubicBezTo>
                  <a:lnTo>
                    <a:pt x="1297" y="356"/>
                  </a:lnTo>
                  <a:cubicBezTo>
                    <a:pt x="1265" y="324"/>
                    <a:pt x="1067" y="309"/>
                    <a:pt x="996" y="309"/>
                  </a:cubicBezTo>
                  <a:cubicBezTo>
                    <a:pt x="925" y="309"/>
                    <a:pt x="909" y="285"/>
                    <a:pt x="894" y="269"/>
                  </a:cubicBezTo>
                  <a:lnTo>
                    <a:pt x="894" y="269"/>
                  </a:lnTo>
                  <a:cubicBezTo>
                    <a:pt x="894" y="261"/>
                    <a:pt x="886" y="253"/>
                    <a:pt x="886" y="253"/>
                  </a:cubicBezTo>
                  <a:cubicBezTo>
                    <a:pt x="870" y="229"/>
                    <a:pt x="854" y="206"/>
                    <a:pt x="830" y="190"/>
                  </a:cubicBezTo>
                  <a:lnTo>
                    <a:pt x="830" y="190"/>
                  </a:lnTo>
                  <a:cubicBezTo>
                    <a:pt x="822" y="190"/>
                    <a:pt x="814" y="182"/>
                    <a:pt x="814" y="174"/>
                  </a:cubicBezTo>
                  <a:lnTo>
                    <a:pt x="814" y="174"/>
                  </a:lnTo>
                  <a:lnTo>
                    <a:pt x="814" y="174"/>
                  </a:lnTo>
                  <a:cubicBezTo>
                    <a:pt x="806" y="174"/>
                    <a:pt x="806" y="174"/>
                    <a:pt x="806" y="166"/>
                  </a:cubicBezTo>
                  <a:lnTo>
                    <a:pt x="806" y="166"/>
                  </a:lnTo>
                  <a:cubicBezTo>
                    <a:pt x="806" y="166"/>
                    <a:pt x="806" y="166"/>
                    <a:pt x="799" y="166"/>
                  </a:cubicBezTo>
                  <a:cubicBezTo>
                    <a:pt x="783" y="166"/>
                    <a:pt x="783" y="166"/>
                    <a:pt x="783" y="166"/>
                  </a:cubicBezTo>
                  <a:cubicBezTo>
                    <a:pt x="759" y="166"/>
                    <a:pt x="743" y="166"/>
                    <a:pt x="728" y="151"/>
                  </a:cubicBezTo>
                  <a:cubicBezTo>
                    <a:pt x="719" y="143"/>
                    <a:pt x="719" y="135"/>
                    <a:pt x="719" y="135"/>
                  </a:cubicBezTo>
                  <a:cubicBezTo>
                    <a:pt x="719" y="127"/>
                    <a:pt x="719" y="127"/>
                    <a:pt x="719" y="127"/>
                  </a:cubicBezTo>
                  <a:lnTo>
                    <a:pt x="719" y="127"/>
                  </a:lnTo>
                  <a:cubicBezTo>
                    <a:pt x="712" y="127"/>
                    <a:pt x="704" y="135"/>
                    <a:pt x="696" y="135"/>
                  </a:cubicBezTo>
                  <a:cubicBezTo>
                    <a:pt x="672" y="143"/>
                    <a:pt x="656" y="151"/>
                    <a:pt x="648" y="158"/>
                  </a:cubicBezTo>
                  <a:lnTo>
                    <a:pt x="641" y="166"/>
                  </a:lnTo>
                  <a:cubicBezTo>
                    <a:pt x="632" y="166"/>
                    <a:pt x="632" y="158"/>
                    <a:pt x="632" y="158"/>
                  </a:cubicBezTo>
                  <a:cubicBezTo>
                    <a:pt x="625" y="143"/>
                    <a:pt x="632" y="127"/>
                    <a:pt x="641" y="111"/>
                  </a:cubicBezTo>
                  <a:cubicBezTo>
                    <a:pt x="641" y="103"/>
                    <a:pt x="648" y="95"/>
                    <a:pt x="648" y="87"/>
                  </a:cubicBezTo>
                  <a:cubicBezTo>
                    <a:pt x="648" y="79"/>
                    <a:pt x="648" y="71"/>
                    <a:pt x="648" y="64"/>
                  </a:cubicBezTo>
                  <a:cubicBezTo>
                    <a:pt x="648" y="56"/>
                    <a:pt x="648" y="40"/>
                    <a:pt x="656" y="32"/>
                  </a:cubicBezTo>
                  <a:lnTo>
                    <a:pt x="656" y="32"/>
                  </a:lnTo>
                  <a:cubicBezTo>
                    <a:pt x="664" y="24"/>
                    <a:pt x="680" y="8"/>
                    <a:pt x="672" y="0"/>
                  </a:cubicBezTo>
                  <a:cubicBezTo>
                    <a:pt x="672" y="0"/>
                    <a:pt x="672" y="0"/>
                    <a:pt x="664" y="0"/>
                  </a:cubicBezTo>
                  <a:cubicBezTo>
                    <a:pt x="656" y="0"/>
                    <a:pt x="656" y="0"/>
                    <a:pt x="656" y="0"/>
                  </a:cubicBezTo>
                </a:path>
              </a:pathLst>
            </a:custGeom>
            <a:solidFill>
              <a:schemeClr val="accent6"/>
            </a:solidFill>
            <a:ln>
              <a:solidFill>
                <a:schemeClr val="bg2"/>
              </a:solidFill>
            </a:ln>
            <a:effectLst/>
          </p:spPr>
          <p:txBody>
            <a:bodyPr wrap="none" anchor="ctr"/>
            <a:lstStyle/>
            <a:p>
              <a:endParaRPr lang="en-US"/>
            </a:p>
          </p:txBody>
        </p:sp>
        <p:sp>
          <p:nvSpPr>
            <p:cNvPr id="105" name="Freeform 671"/>
            <p:cNvSpPr>
              <a:spLocks noChangeArrowheads="1"/>
            </p:cNvSpPr>
            <p:nvPr/>
          </p:nvSpPr>
          <p:spPr bwMode="auto">
            <a:xfrm>
              <a:off x="13322334" y="4247967"/>
              <a:ext cx="491693" cy="278317"/>
            </a:xfrm>
            <a:custGeom>
              <a:avLst/>
              <a:gdLst>
                <a:gd name="T0" fmla="*/ 862 w 934"/>
                <a:gd name="T1" fmla="*/ 475 h 531"/>
                <a:gd name="T2" fmla="*/ 862 w 934"/>
                <a:gd name="T3" fmla="*/ 475 h 531"/>
                <a:gd name="T4" fmla="*/ 862 w 934"/>
                <a:gd name="T5" fmla="*/ 498 h 531"/>
                <a:gd name="T6" fmla="*/ 878 w 934"/>
                <a:gd name="T7" fmla="*/ 506 h 531"/>
                <a:gd name="T8" fmla="*/ 902 w 934"/>
                <a:gd name="T9" fmla="*/ 506 h 531"/>
                <a:gd name="T10" fmla="*/ 933 w 934"/>
                <a:gd name="T11" fmla="*/ 530 h 531"/>
                <a:gd name="T12" fmla="*/ 933 w 934"/>
                <a:gd name="T13" fmla="*/ 530 h 531"/>
                <a:gd name="T14" fmla="*/ 902 w 934"/>
                <a:gd name="T15" fmla="*/ 506 h 531"/>
                <a:gd name="T16" fmla="*/ 878 w 934"/>
                <a:gd name="T17" fmla="*/ 506 h 531"/>
                <a:gd name="T18" fmla="*/ 862 w 934"/>
                <a:gd name="T19" fmla="*/ 498 h 531"/>
                <a:gd name="T20" fmla="*/ 862 w 934"/>
                <a:gd name="T21" fmla="*/ 475 h 531"/>
                <a:gd name="T22" fmla="*/ 657 w 934"/>
                <a:gd name="T23" fmla="*/ 198 h 531"/>
                <a:gd name="T24" fmla="*/ 657 w 934"/>
                <a:gd name="T25" fmla="*/ 198 h 531"/>
                <a:gd name="T26" fmla="*/ 625 w 934"/>
                <a:gd name="T27" fmla="*/ 206 h 531"/>
                <a:gd name="T28" fmla="*/ 578 w 934"/>
                <a:gd name="T29" fmla="*/ 222 h 531"/>
                <a:gd name="T30" fmla="*/ 578 w 934"/>
                <a:gd name="T31" fmla="*/ 222 h 531"/>
                <a:gd name="T32" fmla="*/ 578 w 934"/>
                <a:gd name="T33" fmla="*/ 222 h 531"/>
                <a:gd name="T34" fmla="*/ 625 w 934"/>
                <a:gd name="T35" fmla="*/ 206 h 531"/>
                <a:gd name="T36" fmla="*/ 657 w 934"/>
                <a:gd name="T37" fmla="*/ 198 h 531"/>
                <a:gd name="T38" fmla="*/ 672 w 934"/>
                <a:gd name="T39" fmla="*/ 214 h 531"/>
                <a:gd name="T40" fmla="*/ 720 w 934"/>
                <a:gd name="T41" fmla="*/ 222 h 531"/>
                <a:gd name="T42" fmla="*/ 775 w 934"/>
                <a:gd name="T43" fmla="*/ 245 h 531"/>
                <a:gd name="T44" fmla="*/ 775 w 934"/>
                <a:gd name="T45" fmla="*/ 253 h 531"/>
                <a:gd name="T46" fmla="*/ 807 w 934"/>
                <a:gd name="T47" fmla="*/ 316 h 531"/>
                <a:gd name="T48" fmla="*/ 807 w 934"/>
                <a:gd name="T49" fmla="*/ 316 h 531"/>
                <a:gd name="T50" fmla="*/ 878 w 934"/>
                <a:gd name="T51" fmla="*/ 403 h 531"/>
                <a:gd name="T52" fmla="*/ 878 w 934"/>
                <a:gd name="T53" fmla="*/ 403 h 531"/>
                <a:gd name="T54" fmla="*/ 807 w 934"/>
                <a:gd name="T55" fmla="*/ 316 h 531"/>
                <a:gd name="T56" fmla="*/ 807 w 934"/>
                <a:gd name="T57" fmla="*/ 316 h 531"/>
                <a:gd name="T58" fmla="*/ 775 w 934"/>
                <a:gd name="T59" fmla="*/ 253 h 531"/>
                <a:gd name="T60" fmla="*/ 775 w 934"/>
                <a:gd name="T61" fmla="*/ 245 h 531"/>
                <a:gd name="T62" fmla="*/ 720 w 934"/>
                <a:gd name="T63" fmla="*/ 222 h 531"/>
                <a:gd name="T64" fmla="*/ 672 w 934"/>
                <a:gd name="T65" fmla="*/ 214 h 531"/>
                <a:gd name="T66" fmla="*/ 657 w 934"/>
                <a:gd name="T67" fmla="*/ 198 h 531"/>
                <a:gd name="T68" fmla="*/ 8 w 934"/>
                <a:gd name="T69" fmla="*/ 8 h 531"/>
                <a:gd name="T70" fmla="*/ 8 w 934"/>
                <a:gd name="T71" fmla="*/ 8 h 531"/>
                <a:gd name="T72" fmla="*/ 8 w 934"/>
                <a:gd name="T73" fmla="*/ 8 h 531"/>
                <a:gd name="T74" fmla="*/ 8 w 934"/>
                <a:gd name="T75" fmla="*/ 8 h 531"/>
                <a:gd name="T76" fmla="*/ 0 w 934"/>
                <a:gd name="T77" fmla="*/ 0 h 531"/>
                <a:gd name="T78" fmla="*/ 0 w 934"/>
                <a:gd name="T79" fmla="*/ 0 h 531"/>
                <a:gd name="T80" fmla="*/ 0 w 934"/>
                <a:gd name="T81" fmla="*/ 0 h 531"/>
                <a:gd name="T82" fmla="*/ 8 w 934"/>
                <a:gd name="T83" fmla="*/ 8 h 531"/>
                <a:gd name="T84" fmla="*/ 0 w 934"/>
                <a:gd name="T85" fmla="*/ 0 h 531"/>
                <a:gd name="T86" fmla="*/ 862 w 934"/>
                <a:gd name="T87" fmla="*/ 47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4" h="531">
                  <a:moveTo>
                    <a:pt x="862" y="475"/>
                  </a:moveTo>
                  <a:lnTo>
                    <a:pt x="862" y="475"/>
                  </a:lnTo>
                  <a:cubicBezTo>
                    <a:pt x="862" y="483"/>
                    <a:pt x="854" y="490"/>
                    <a:pt x="862" y="498"/>
                  </a:cubicBezTo>
                  <a:cubicBezTo>
                    <a:pt x="862" y="498"/>
                    <a:pt x="870" y="498"/>
                    <a:pt x="878" y="506"/>
                  </a:cubicBezTo>
                  <a:cubicBezTo>
                    <a:pt x="886" y="506"/>
                    <a:pt x="894" y="506"/>
                    <a:pt x="902" y="506"/>
                  </a:cubicBezTo>
                  <a:cubicBezTo>
                    <a:pt x="925" y="514"/>
                    <a:pt x="933" y="514"/>
                    <a:pt x="933" y="530"/>
                  </a:cubicBezTo>
                  <a:lnTo>
                    <a:pt x="933" y="530"/>
                  </a:lnTo>
                  <a:cubicBezTo>
                    <a:pt x="933" y="514"/>
                    <a:pt x="925" y="514"/>
                    <a:pt x="902" y="506"/>
                  </a:cubicBezTo>
                  <a:cubicBezTo>
                    <a:pt x="894" y="506"/>
                    <a:pt x="886" y="506"/>
                    <a:pt x="878" y="506"/>
                  </a:cubicBezTo>
                  <a:cubicBezTo>
                    <a:pt x="870" y="498"/>
                    <a:pt x="862" y="498"/>
                    <a:pt x="862" y="498"/>
                  </a:cubicBezTo>
                  <a:cubicBezTo>
                    <a:pt x="854" y="490"/>
                    <a:pt x="862" y="483"/>
                    <a:pt x="862" y="475"/>
                  </a:cubicBezTo>
                  <a:lnTo>
                    <a:pt x="657" y="198"/>
                  </a:lnTo>
                  <a:lnTo>
                    <a:pt x="657" y="198"/>
                  </a:lnTo>
                  <a:cubicBezTo>
                    <a:pt x="649" y="198"/>
                    <a:pt x="641" y="206"/>
                    <a:pt x="625" y="206"/>
                  </a:cubicBezTo>
                  <a:cubicBezTo>
                    <a:pt x="617" y="214"/>
                    <a:pt x="601" y="222"/>
                    <a:pt x="578" y="222"/>
                  </a:cubicBezTo>
                  <a:lnTo>
                    <a:pt x="578" y="222"/>
                  </a:lnTo>
                  <a:lnTo>
                    <a:pt x="578" y="222"/>
                  </a:lnTo>
                  <a:cubicBezTo>
                    <a:pt x="601" y="222"/>
                    <a:pt x="617" y="214"/>
                    <a:pt x="625" y="206"/>
                  </a:cubicBezTo>
                  <a:cubicBezTo>
                    <a:pt x="641" y="206"/>
                    <a:pt x="649" y="198"/>
                    <a:pt x="657" y="198"/>
                  </a:cubicBezTo>
                  <a:cubicBezTo>
                    <a:pt x="657" y="198"/>
                    <a:pt x="665" y="206"/>
                    <a:pt x="672" y="214"/>
                  </a:cubicBezTo>
                  <a:cubicBezTo>
                    <a:pt x="680" y="222"/>
                    <a:pt x="704" y="222"/>
                    <a:pt x="720" y="222"/>
                  </a:cubicBezTo>
                  <a:cubicBezTo>
                    <a:pt x="752" y="222"/>
                    <a:pt x="775" y="229"/>
                    <a:pt x="775" y="245"/>
                  </a:cubicBezTo>
                  <a:cubicBezTo>
                    <a:pt x="775" y="253"/>
                    <a:pt x="775" y="253"/>
                    <a:pt x="775" y="253"/>
                  </a:cubicBezTo>
                  <a:cubicBezTo>
                    <a:pt x="783" y="293"/>
                    <a:pt x="783" y="309"/>
                    <a:pt x="807" y="316"/>
                  </a:cubicBezTo>
                  <a:lnTo>
                    <a:pt x="807" y="316"/>
                  </a:lnTo>
                  <a:cubicBezTo>
                    <a:pt x="831" y="316"/>
                    <a:pt x="878" y="325"/>
                    <a:pt x="878" y="403"/>
                  </a:cubicBezTo>
                  <a:lnTo>
                    <a:pt x="878" y="403"/>
                  </a:lnTo>
                  <a:cubicBezTo>
                    <a:pt x="878" y="325"/>
                    <a:pt x="831" y="316"/>
                    <a:pt x="807" y="316"/>
                  </a:cubicBezTo>
                  <a:lnTo>
                    <a:pt x="807" y="316"/>
                  </a:lnTo>
                  <a:cubicBezTo>
                    <a:pt x="783" y="309"/>
                    <a:pt x="783" y="293"/>
                    <a:pt x="775" y="253"/>
                  </a:cubicBezTo>
                  <a:cubicBezTo>
                    <a:pt x="775" y="245"/>
                    <a:pt x="775" y="245"/>
                    <a:pt x="775" y="245"/>
                  </a:cubicBezTo>
                  <a:cubicBezTo>
                    <a:pt x="775" y="229"/>
                    <a:pt x="752" y="222"/>
                    <a:pt x="720" y="222"/>
                  </a:cubicBezTo>
                  <a:cubicBezTo>
                    <a:pt x="704" y="222"/>
                    <a:pt x="680" y="222"/>
                    <a:pt x="672" y="214"/>
                  </a:cubicBezTo>
                  <a:cubicBezTo>
                    <a:pt x="665" y="206"/>
                    <a:pt x="657" y="198"/>
                    <a:pt x="657" y="198"/>
                  </a:cubicBezTo>
                  <a:lnTo>
                    <a:pt x="8" y="8"/>
                  </a:lnTo>
                  <a:lnTo>
                    <a:pt x="8" y="8"/>
                  </a:lnTo>
                  <a:lnTo>
                    <a:pt x="8" y="8"/>
                  </a:lnTo>
                  <a:lnTo>
                    <a:pt x="8" y="8"/>
                  </a:lnTo>
                  <a:lnTo>
                    <a:pt x="0" y="0"/>
                  </a:lnTo>
                  <a:lnTo>
                    <a:pt x="0" y="0"/>
                  </a:lnTo>
                  <a:lnTo>
                    <a:pt x="0" y="0"/>
                  </a:lnTo>
                  <a:cubicBezTo>
                    <a:pt x="0" y="8"/>
                    <a:pt x="0" y="8"/>
                    <a:pt x="8" y="8"/>
                  </a:cubicBezTo>
                  <a:cubicBezTo>
                    <a:pt x="0" y="8"/>
                    <a:pt x="0" y="8"/>
                    <a:pt x="0" y="0"/>
                  </a:cubicBezTo>
                  <a:lnTo>
                    <a:pt x="862" y="475"/>
                  </a:lnTo>
                </a:path>
              </a:pathLst>
            </a:custGeom>
            <a:solidFill>
              <a:schemeClr val="accent6"/>
            </a:solidFill>
            <a:ln>
              <a:solidFill>
                <a:schemeClr val="bg2"/>
              </a:solidFill>
            </a:ln>
            <a:effectLst/>
          </p:spPr>
          <p:txBody>
            <a:bodyPr wrap="none" anchor="ctr"/>
            <a:lstStyle/>
            <a:p>
              <a:endParaRPr lang="en-US"/>
            </a:p>
          </p:txBody>
        </p:sp>
        <p:sp>
          <p:nvSpPr>
            <p:cNvPr id="106" name="Freeform 676"/>
            <p:cNvSpPr>
              <a:spLocks noChangeArrowheads="1"/>
            </p:cNvSpPr>
            <p:nvPr/>
          </p:nvSpPr>
          <p:spPr bwMode="auto">
            <a:xfrm>
              <a:off x="13326973" y="4252606"/>
              <a:ext cx="612297" cy="978747"/>
            </a:xfrm>
            <a:custGeom>
              <a:avLst/>
              <a:gdLst>
                <a:gd name="T0" fmla="*/ 1139 w 1164"/>
                <a:gd name="T1" fmla="*/ 490 h 1859"/>
                <a:gd name="T2" fmla="*/ 1091 w 1164"/>
                <a:gd name="T3" fmla="*/ 561 h 1859"/>
                <a:gd name="T4" fmla="*/ 1036 w 1164"/>
                <a:gd name="T5" fmla="*/ 680 h 1859"/>
                <a:gd name="T6" fmla="*/ 1028 w 1164"/>
                <a:gd name="T7" fmla="*/ 704 h 1859"/>
                <a:gd name="T8" fmla="*/ 1004 w 1164"/>
                <a:gd name="T9" fmla="*/ 704 h 1859"/>
                <a:gd name="T10" fmla="*/ 957 w 1164"/>
                <a:gd name="T11" fmla="*/ 783 h 1859"/>
                <a:gd name="T12" fmla="*/ 894 w 1164"/>
                <a:gd name="T13" fmla="*/ 846 h 1859"/>
                <a:gd name="T14" fmla="*/ 878 w 1164"/>
                <a:gd name="T15" fmla="*/ 870 h 1859"/>
                <a:gd name="T16" fmla="*/ 854 w 1164"/>
                <a:gd name="T17" fmla="*/ 870 h 1859"/>
                <a:gd name="T18" fmla="*/ 910 w 1164"/>
                <a:gd name="T19" fmla="*/ 720 h 1859"/>
                <a:gd name="T20" fmla="*/ 965 w 1164"/>
                <a:gd name="T21" fmla="*/ 680 h 1859"/>
                <a:gd name="T22" fmla="*/ 973 w 1164"/>
                <a:gd name="T23" fmla="*/ 617 h 1859"/>
                <a:gd name="T24" fmla="*/ 965 w 1164"/>
                <a:gd name="T25" fmla="*/ 617 h 1859"/>
                <a:gd name="T26" fmla="*/ 925 w 1164"/>
                <a:gd name="T27" fmla="*/ 704 h 1859"/>
                <a:gd name="T28" fmla="*/ 886 w 1164"/>
                <a:gd name="T29" fmla="*/ 743 h 1859"/>
                <a:gd name="T30" fmla="*/ 854 w 1164"/>
                <a:gd name="T31" fmla="*/ 878 h 1859"/>
                <a:gd name="T32" fmla="*/ 870 w 1164"/>
                <a:gd name="T33" fmla="*/ 870 h 1859"/>
                <a:gd name="T34" fmla="*/ 894 w 1164"/>
                <a:gd name="T35" fmla="*/ 846 h 1859"/>
                <a:gd name="T36" fmla="*/ 957 w 1164"/>
                <a:gd name="T37" fmla="*/ 783 h 1859"/>
                <a:gd name="T38" fmla="*/ 1004 w 1164"/>
                <a:gd name="T39" fmla="*/ 712 h 1859"/>
                <a:gd name="T40" fmla="*/ 1028 w 1164"/>
                <a:gd name="T41" fmla="*/ 712 h 1859"/>
                <a:gd name="T42" fmla="*/ 1044 w 1164"/>
                <a:gd name="T43" fmla="*/ 680 h 1859"/>
                <a:gd name="T44" fmla="*/ 1091 w 1164"/>
                <a:gd name="T45" fmla="*/ 561 h 1859"/>
                <a:gd name="T46" fmla="*/ 1147 w 1164"/>
                <a:gd name="T47" fmla="*/ 498 h 1859"/>
                <a:gd name="T48" fmla="*/ 1155 w 1164"/>
                <a:gd name="T49" fmla="*/ 522 h 1859"/>
                <a:gd name="T50" fmla="*/ 1131 w 1164"/>
                <a:gd name="T51" fmla="*/ 609 h 1859"/>
                <a:gd name="T52" fmla="*/ 1084 w 1164"/>
                <a:gd name="T53" fmla="*/ 696 h 1859"/>
                <a:gd name="T54" fmla="*/ 1075 w 1164"/>
                <a:gd name="T55" fmla="*/ 743 h 1859"/>
                <a:gd name="T56" fmla="*/ 1028 w 1164"/>
                <a:gd name="T57" fmla="*/ 965 h 1859"/>
                <a:gd name="T58" fmla="*/ 1004 w 1164"/>
                <a:gd name="T59" fmla="*/ 1059 h 1859"/>
                <a:gd name="T60" fmla="*/ 965 w 1164"/>
                <a:gd name="T61" fmla="*/ 1376 h 1859"/>
                <a:gd name="T62" fmla="*/ 989 w 1164"/>
                <a:gd name="T63" fmla="*/ 1629 h 1859"/>
                <a:gd name="T64" fmla="*/ 1028 w 1164"/>
                <a:gd name="T65" fmla="*/ 1826 h 1859"/>
                <a:gd name="T66" fmla="*/ 981 w 1164"/>
                <a:gd name="T67" fmla="*/ 1581 h 1859"/>
                <a:gd name="T68" fmla="*/ 981 w 1164"/>
                <a:gd name="T69" fmla="*/ 1312 h 1859"/>
                <a:gd name="T70" fmla="*/ 1020 w 1164"/>
                <a:gd name="T71" fmla="*/ 1052 h 1859"/>
                <a:gd name="T72" fmla="*/ 1036 w 1164"/>
                <a:gd name="T73" fmla="*/ 862 h 1859"/>
                <a:gd name="T74" fmla="*/ 1075 w 1164"/>
                <a:gd name="T75" fmla="*/ 728 h 1859"/>
                <a:gd name="T76" fmla="*/ 1123 w 1164"/>
                <a:gd name="T77" fmla="*/ 632 h 1859"/>
                <a:gd name="T78" fmla="*/ 1147 w 1164"/>
                <a:gd name="T79" fmla="*/ 569 h 1859"/>
                <a:gd name="T80" fmla="*/ 1155 w 1164"/>
                <a:gd name="T81" fmla="*/ 498 h 1859"/>
                <a:gd name="T82" fmla="*/ 570 w 1164"/>
                <a:gd name="T83" fmla="*/ 214 h 1859"/>
                <a:gd name="T84" fmla="*/ 483 w 1164"/>
                <a:gd name="T85" fmla="*/ 182 h 1859"/>
                <a:gd name="T86" fmla="*/ 483 w 1164"/>
                <a:gd name="T87" fmla="*/ 182 h 1859"/>
                <a:gd name="T88" fmla="*/ 16 w 1164"/>
                <a:gd name="T89" fmla="*/ 16 h 1859"/>
                <a:gd name="T90" fmla="*/ 0 w 1164"/>
                <a:gd name="T91" fmla="*/ 0 h 1859"/>
                <a:gd name="T92" fmla="*/ 1147 w 1164"/>
                <a:gd name="T93" fmla="*/ 49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4" h="1859">
                  <a:moveTo>
                    <a:pt x="1147" y="490"/>
                  </a:moveTo>
                  <a:lnTo>
                    <a:pt x="1147" y="490"/>
                  </a:lnTo>
                  <a:cubicBezTo>
                    <a:pt x="1147" y="490"/>
                    <a:pt x="1147" y="490"/>
                    <a:pt x="1139" y="490"/>
                  </a:cubicBezTo>
                  <a:cubicBezTo>
                    <a:pt x="1139" y="498"/>
                    <a:pt x="1139" y="498"/>
                    <a:pt x="1131" y="498"/>
                  </a:cubicBezTo>
                  <a:cubicBezTo>
                    <a:pt x="1123" y="506"/>
                    <a:pt x="1107" y="514"/>
                    <a:pt x="1107" y="530"/>
                  </a:cubicBezTo>
                  <a:cubicBezTo>
                    <a:pt x="1099" y="538"/>
                    <a:pt x="1099" y="546"/>
                    <a:pt x="1091" y="561"/>
                  </a:cubicBezTo>
                  <a:cubicBezTo>
                    <a:pt x="1084" y="569"/>
                    <a:pt x="1075" y="585"/>
                    <a:pt x="1068" y="609"/>
                  </a:cubicBezTo>
                  <a:cubicBezTo>
                    <a:pt x="1060" y="625"/>
                    <a:pt x="1052" y="632"/>
                    <a:pt x="1044" y="648"/>
                  </a:cubicBezTo>
                  <a:cubicBezTo>
                    <a:pt x="1036" y="656"/>
                    <a:pt x="1036" y="664"/>
                    <a:pt x="1036" y="680"/>
                  </a:cubicBezTo>
                  <a:cubicBezTo>
                    <a:pt x="1036" y="688"/>
                    <a:pt x="1036" y="688"/>
                    <a:pt x="1036" y="696"/>
                  </a:cubicBezTo>
                  <a:cubicBezTo>
                    <a:pt x="1036" y="704"/>
                    <a:pt x="1036" y="704"/>
                    <a:pt x="1036" y="704"/>
                  </a:cubicBezTo>
                  <a:lnTo>
                    <a:pt x="1028" y="704"/>
                  </a:lnTo>
                  <a:lnTo>
                    <a:pt x="1028" y="704"/>
                  </a:lnTo>
                  <a:lnTo>
                    <a:pt x="1020" y="704"/>
                  </a:lnTo>
                  <a:cubicBezTo>
                    <a:pt x="1020" y="704"/>
                    <a:pt x="1012" y="704"/>
                    <a:pt x="1004" y="704"/>
                  </a:cubicBezTo>
                  <a:cubicBezTo>
                    <a:pt x="997" y="704"/>
                    <a:pt x="989" y="712"/>
                    <a:pt x="981" y="720"/>
                  </a:cubicBezTo>
                  <a:cubicBezTo>
                    <a:pt x="965" y="743"/>
                    <a:pt x="965" y="751"/>
                    <a:pt x="957" y="775"/>
                  </a:cubicBezTo>
                  <a:cubicBezTo>
                    <a:pt x="957" y="783"/>
                    <a:pt x="957" y="783"/>
                    <a:pt x="957" y="783"/>
                  </a:cubicBezTo>
                  <a:cubicBezTo>
                    <a:pt x="949" y="783"/>
                    <a:pt x="949" y="791"/>
                    <a:pt x="949" y="791"/>
                  </a:cubicBezTo>
                  <a:cubicBezTo>
                    <a:pt x="949" y="807"/>
                    <a:pt x="949" y="807"/>
                    <a:pt x="933" y="814"/>
                  </a:cubicBezTo>
                  <a:cubicBezTo>
                    <a:pt x="917" y="814"/>
                    <a:pt x="894" y="822"/>
                    <a:pt x="894" y="846"/>
                  </a:cubicBezTo>
                  <a:cubicBezTo>
                    <a:pt x="886" y="854"/>
                    <a:pt x="886" y="854"/>
                    <a:pt x="886" y="854"/>
                  </a:cubicBezTo>
                  <a:cubicBezTo>
                    <a:pt x="886" y="862"/>
                    <a:pt x="886" y="870"/>
                    <a:pt x="878" y="870"/>
                  </a:cubicBezTo>
                  <a:lnTo>
                    <a:pt x="878" y="870"/>
                  </a:lnTo>
                  <a:cubicBezTo>
                    <a:pt x="870" y="862"/>
                    <a:pt x="870" y="862"/>
                    <a:pt x="870" y="862"/>
                  </a:cubicBezTo>
                  <a:cubicBezTo>
                    <a:pt x="862" y="862"/>
                    <a:pt x="862" y="870"/>
                    <a:pt x="854" y="870"/>
                  </a:cubicBezTo>
                  <a:lnTo>
                    <a:pt x="854" y="870"/>
                  </a:lnTo>
                  <a:cubicBezTo>
                    <a:pt x="854" y="870"/>
                    <a:pt x="854" y="854"/>
                    <a:pt x="862" y="830"/>
                  </a:cubicBezTo>
                  <a:cubicBezTo>
                    <a:pt x="870" y="775"/>
                    <a:pt x="886" y="759"/>
                    <a:pt x="894" y="743"/>
                  </a:cubicBezTo>
                  <a:cubicBezTo>
                    <a:pt x="902" y="735"/>
                    <a:pt x="910" y="735"/>
                    <a:pt x="910" y="720"/>
                  </a:cubicBezTo>
                  <a:cubicBezTo>
                    <a:pt x="910" y="712"/>
                    <a:pt x="910" y="712"/>
                    <a:pt x="925" y="712"/>
                  </a:cubicBezTo>
                  <a:lnTo>
                    <a:pt x="925" y="712"/>
                  </a:lnTo>
                  <a:cubicBezTo>
                    <a:pt x="941" y="712"/>
                    <a:pt x="957" y="712"/>
                    <a:pt x="965" y="680"/>
                  </a:cubicBezTo>
                  <a:cubicBezTo>
                    <a:pt x="965" y="664"/>
                    <a:pt x="965" y="648"/>
                    <a:pt x="965" y="632"/>
                  </a:cubicBezTo>
                  <a:cubicBezTo>
                    <a:pt x="973" y="625"/>
                    <a:pt x="973" y="617"/>
                    <a:pt x="973" y="609"/>
                  </a:cubicBezTo>
                  <a:cubicBezTo>
                    <a:pt x="973" y="617"/>
                    <a:pt x="973" y="617"/>
                    <a:pt x="973" y="617"/>
                  </a:cubicBezTo>
                  <a:cubicBezTo>
                    <a:pt x="965" y="617"/>
                    <a:pt x="965" y="617"/>
                    <a:pt x="965" y="617"/>
                  </a:cubicBezTo>
                  <a:lnTo>
                    <a:pt x="957" y="609"/>
                  </a:lnTo>
                  <a:cubicBezTo>
                    <a:pt x="957" y="609"/>
                    <a:pt x="965" y="609"/>
                    <a:pt x="965" y="617"/>
                  </a:cubicBezTo>
                  <a:cubicBezTo>
                    <a:pt x="965" y="617"/>
                    <a:pt x="965" y="625"/>
                    <a:pt x="965" y="632"/>
                  </a:cubicBezTo>
                  <a:cubicBezTo>
                    <a:pt x="957" y="648"/>
                    <a:pt x="957" y="656"/>
                    <a:pt x="957" y="680"/>
                  </a:cubicBezTo>
                  <a:cubicBezTo>
                    <a:pt x="949" y="704"/>
                    <a:pt x="941" y="704"/>
                    <a:pt x="925" y="704"/>
                  </a:cubicBezTo>
                  <a:lnTo>
                    <a:pt x="925" y="704"/>
                  </a:lnTo>
                  <a:cubicBezTo>
                    <a:pt x="917" y="704"/>
                    <a:pt x="902" y="704"/>
                    <a:pt x="902" y="720"/>
                  </a:cubicBezTo>
                  <a:cubicBezTo>
                    <a:pt x="902" y="728"/>
                    <a:pt x="894" y="735"/>
                    <a:pt x="886" y="743"/>
                  </a:cubicBezTo>
                  <a:cubicBezTo>
                    <a:pt x="878" y="759"/>
                    <a:pt x="862" y="775"/>
                    <a:pt x="854" y="830"/>
                  </a:cubicBezTo>
                  <a:cubicBezTo>
                    <a:pt x="846" y="870"/>
                    <a:pt x="846" y="870"/>
                    <a:pt x="846" y="878"/>
                  </a:cubicBezTo>
                  <a:cubicBezTo>
                    <a:pt x="846" y="878"/>
                    <a:pt x="846" y="878"/>
                    <a:pt x="854" y="878"/>
                  </a:cubicBezTo>
                  <a:cubicBezTo>
                    <a:pt x="854" y="878"/>
                    <a:pt x="854" y="878"/>
                    <a:pt x="862" y="878"/>
                  </a:cubicBezTo>
                  <a:cubicBezTo>
                    <a:pt x="862" y="870"/>
                    <a:pt x="862" y="870"/>
                    <a:pt x="870" y="870"/>
                  </a:cubicBezTo>
                  <a:lnTo>
                    <a:pt x="870" y="870"/>
                  </a:lnTo>
                  <a:cubicBezTo>
                    <a:pt x="878" y="878"/>
                    <a:pt x="878" y="878"/>
                    <a:pt x="878" y="878"/>
                  </a:cubicBezTo>
                  <a:cubicBezTo>
                    <a:pt x="886" y="878"/>
                    <a:pt x="894" y="870"/>
                    <a:pt x="894" y="862"/>
                  </a:cubicBezTo>
                  <a:cubicBezTo>
                    <a:pt x="894" y="854"/>
                    <a:pt x="894" y="854"/>
                    <a:pt x="894" y="846"/>
                  </a:cubicBezTo>
                  <a:cubicBezTo>
                    <a:pt x="902" y="830"/>
                    <a:pt x="917" y="822"/>
                    <a:pt x="933" y="822"/>
                  </a:cubicBezTo>
                  <a:cubicBezTo>
                    <a:pt x="949" y="814"/>
                    <a:pt x="957" y="807"/>
                    <a:pt x="957" y="791"/>
                  </a:cubicBezTo>
                  <a:lnTo>
                    <a:pt x="957" y="783"/>
                  </a:lnTo>
                  <a:cubicBezTo>
                    <a:pt x="965" y="783"/>
                    <a:pt x="965" y="783"/>
                    <a:pt x="965" y="783"/>
                  </a:cubicBezTo>
                  <a:cubicBezTo>
                    <a:pt x="965" y="759"/>
                    <a:pt x="973" y="751"/>
                    <a:pt x="989" y="728"/>
                  </a:cubicBezTo>
                  <a:cubicBezTo>
                    <a:pt x="989" y="712"/>
                    <a:pt x="997" y="712"/>
                    <a:pt x="1004" y="712"/>
                  </a:cubicBezTo>
                  <a:cubicBezTo>
                    <a:pt x="1012" y="712"/>
                    <a:pt x="1012" y="712"/>
                    <a:pt x="1020" y="712"/>
                  </a:cubicBezTo>
                  <a:lnTo>
                    <a:pt x="1028" y="712"/>
                  </a:lnTo>
                  <a:lnTo>
                    <a:pt x="1028" y="712"/>
                  </a:lnTo>
                  <a:cubicBezTo>
                    <a:pt x="1036" y="712"/>
                    <a:pt x="1036" y="712"/>
                    <a:pt x="1036" y="712"/>
                  </a:cubicBezTo>
                  <a:cubicBezTo>
                    <a:pt x="1044" y="704"/>
                    <a:pt x="1044" y="704"/>
                    <a:pt x="1044" y="696"/>
                  </a:cubicBezTo>
                  <a:cubicBezTo>
                    <a:pt x="1044" y="688"/>
                    <a:pt x="1044" y="688"/>
                    <a:pt x="1044" y="680"/>
                  </a:cubicBezTo>
                  <a:cubicBezTo>
                    <a:pt x="1044" y="672"/>
                    <a:pt x="1044" y="664"/>
                    <a:pt x="1052" y="648"/>
                  </a:cubicBezTo>
                  <a:cubicBezTo>
                    <a:pt x="1060" y="641"/>
                    <a:pt x="1068" y="625"/>
                    <a:pt x="1068" y="609"/>
                  </a:cubicBezTo>
                  <a:cubicBezTo>
                    <a:pt x="1075" y="593"/>
                    <a:pt x="1091" y="577"/>
                    <a:pt x="1091" y="561"/>
                  </a:cubicBezTo>
                  <a:cubicBezTo>
                    <a:pt x="1099" y="554"/>
                    <a:pt x="1107" y="546"/>
                    <a:pt x="1107" y="530"/>
                  </a:cubicBezTo>
                  <a:cubicBezTo>
                    <a:pt x="1115" y="514"/>
                    <a:pt x="1123" y="514"/>
                    <a:pt x="1139" y="506"/>
                  </a:cubicBezTo>
                  <a:lnTo>
                    <a:pt x="1147" y="498"/>
                  </a:lnTo>
                  <a:lnTo>
                    <a:pt x="1147" y="498"/>
                  </a:lnTo>
                  <a:lnTo>
                    <a:pt x="1155" y="498"/>
                  </a:lnTo>
                  <a:cubicBezTo>
                    <a:pt x="1155" y="506"/>
                    <a:pt x="1155" y="514"/>
                    <a:pt x="1155" y="522"/>
                  </a:cubicBezTo>
                  <a:cubicBezTo>
                    <a:pt x="1155" y="522"/>
                    <a:pt x="1155" y="530"/>
                    <a:pt x="1147" y="538"/>
                  </a:cubicBezTo>
                  <a:cubicBezTo>
                    <a:pt x="1147" y="546"/>
                    <a:pt x="1139" y="554"/>
                    <a:pt x="1147" y="569"/>
                  </a:cubicBezTo>
                  <a:cubicBezTo>
                    <a:pt x="1147" y="585"/>
                    <a:pt x="1139" y="593"/>
                    <a:pt x="1131" y="609"/>
                  </a:cubicBezTo>
                  <a:cubicBezTo>
                    <a:pt x="1123" y="617"/>
                    <a:pt x="1123" y="625"/>
                    <a:pt x="1115" y="632"/>
                  </a:cubicBezTo>
                  <a:lnTo>
                    <a:pt x="1115" y="632"/>
                  </a:lnTo>
                  <a:cubicBezTo>
                    <a:pt x="1115" y="648"/>
                    <a:pt x="1115" y="664"/>
                    <a:pt x="1084" y="696"/>
                  </a:cubicBezTo>
                  <a:cubicBezTo>
                    <a:pt x="1075" y="704"/>
                    <a:pt x="1075" y="704"/>
                    <a:pt x="1075" y="712"/>
                  </a:cubicBezTo>
                  <a:cubicBezTo>
                    <a:pt x="1060" y="720"/>
                    <a:pt x="1060" y="720"/>
                    <a:pt x="1068" y="735"/>
                  </a:cubicBezTo>
                  <a:lnTo>
                    <a:pt x="1075" y="743"/>
                  </a:lnTo>
                  <a:cubicBezTo>
                    <a:pt x="1084" y="767"/>
                    <a:pt x="1075" y="783"/>
                    <a:pt x="1060" y="807"/>
                  </a:cubicBezTo>
                  <a:cubicBezTo>
                    <a:pt x="1052" y="822"/>
                    <a:pt x="1036" y="838"/>
                    <a:pt x="1028" y="862"/>
                  </a:cubicBezTo>
                  <a:cubicBezTo>
                    <a:pt x="1012" y="909"/>
                    <a:pt x="1020" y="933"/>
                    <a:pt x="1028" y="965"/>
                  </a:cubicBezTo>
                  <a:cubicBezTo>
                    <a:pt x="1028" y="972"/>
                    <a:pt x="1036" y="988"/>
                    <a:pt x="1036" y="996"/>
                  </a:cubicBezTo>
                  <a:cubicBezTo>
                    <a:pt x="1044" y="1028"/>
                    <a:pt x="1036" y="1036"/>
                    <a:pt x="1020" y="1044"/>
                  </a:cubicBezTo>
                  <a:cubicBezTo>
                    <a:pt x="1012" y="1052"/>
                    <a:pt x="1012" y="1052"/>
                    <a:pt x="1004" y="1059"/>
                  </a:cubicBezTo>
                  <a:cubicBezTo>
                    <a:pt x="989" y="1075"/>
                    <a:pt x="965" y="1154"/>
                    <a:pt x="981" y="1202"/>
                  </a:cubicBezTo>
                  <a:cubicBezTo>
                    <a:pt x="997" y="1257"/>
                    <a:pt x="1004" y="1289"/>
                    <a:pt x="981" y="1312"/>
                  </a:cubicBezTo>
                  <a:cubicBezTo>
                    <a:pt x="957" y="1328"/>
                    <a:pt x="965" y="1344"/>
                    <a:pt x="965" y="1376"/>
                  </a:cubicBezTo>
                  <a:cubicBezTo>
                    <a:pt x="965" y="1399"/>
                    <a:pt x="965" y="1431"/>
                    <a:pt x="957" y="1463"/>
                  </a:cubicBezTo>
                  <a:cubicBezTo>
                    <a:pt x="941" y="1518"/>
                    <a:pt x="949" y="1534"/>
                    <a:pt x="973" y="1589"/>
                  </a:cubicBezTo>
                  <a:cubicBezTo>
                    <a:pt x="981" y="1597"/>
                    <a:pt x="981" y="1613"/>
                    <a:pt x="989" y="1629"/>
                  </a:cubicBezTo>
                  <a:cubicBezTo>
                    <a:pt x="1012" y="1676"/>
                    <a:pt x="1020" y="1739"/>
                    <a:pt x="1020" y="1826"/>
                  </a:cubicBezTo>
                  <a:cubicBezTo>
                    <a:pt x="965" y="1834"/>
                    <a:pt x="846" y="1850"/>
                    <a:pt x="720" y="1858"/>
                  </a:cubicBezTo>
                  <a:cubicBezTo>
                    <a:pt x="854" y="1850"/>
                    <a:pt x="965" y="1834"/>
                    <a:pt x="1028" y="1826"/>
                  </a:cubicBezTo>
                  <a:lnTo>
                    <a:pt x="1028" y="1826"/>
                  </a:lnTo>
                  <a:cubicBezTo>
                    <a:pt x="1028" y="1739"/>
                    <a:pt x="1012" y="1676"/>
                    <a:pt x="997" y="1629"/>
                  </a:cubicBezTo>
                  <a:cubicBezTo>
                    <a:pt x="989" y="1613"/>
                    <a:pt x="981" y="1597"/>
                    <a:pt x="981" y="1581"/>
                  </a:cubicBezTo>
                  <a:cubicBezTo>
                    <a:pt x="957" y="1534"/>
                    <a:pt x="949" y="1518"/>
                    <a:pt x="965" y="1463"/>
                  </a:cubicBezTo>
                  <a:cubicBezTo>
                    <a:pt x="973" y="1431"/>
                    <a:pt x="973" y="1399"/>
                    <a:pt x="973" y="1376"/>
                  </a:cubicBezTo>
                  <a:cubicBezTo>
                    <a:pt x="973" y="1352"/>
                    <a:pt x="965" y="1328"/>
                    <a:pt x="981" y="1312"/>
                  </a:cubicBezTo>
                  <a:cubicBezTo>
                    <a:pt x="1012" y="1289"/>
                    <a:pt x="1004" y="1257"/>
                    <a:pt x="989" y="1202"/>
                  </a:cubicBezTo>
                  <a:cubicBezTo>
                    <a:pt x="973" y="1154"/>
                    <a:pt x="997" y="1083"/>
                    <a:pt x="1012" y="1059"/>
                  </a:cubicBezTo>
                  <a:cubicBezTo>
                    <a:pt x="1020" y="1059"/>
                    <a:pt x="1020" y="1052"/>
                    <a:pt x="1020" y="1052"/>
                  </a:cubicBezTo>
                  <a:cubicBezTo>
                    <a:pt x="1036" y="1036"/>
                    <a:pt x="1052" y="1028"/>
                    <a:pt x="1044" y="996"/>
                  </a:cubicBezTo>
                  <a:cubicBezTo>
                    <a:pt x="1044" y="981"/>
                    <a:pt x="1036" y="972"/>
                    <a:pt x="1036" y="965"/>
                  </a:cubicBezTo>
                  <a:cubicBezTo>
                    <a:pt x="1028" y="933"/>
                    <a:pt x="1020" y="909"/>
                    <a:pt x="1036" y="862"/>
                  </a:cubicBezTo>
                  <a:cubicBezTo>
                    <a:pt x="1044" y="846"/>
                    <a:pt x="1052" y="830"/>
                    <a:pt x="1068" y="814"/>
                  </a:cubicBezTo>
                  <a:cubicBezTo>
                    <a:pt x="1084" y="783"/>
                    <a:pt x="1091" y="767"/>
                    <a:pt x="1084" y="743"/>
                  </a:cubicBezTo>
                  <a:cubicBezTo>
                    <a:pt x="1075" y="735"/>
                    <a:pt x="1075" y="728"/>
                    <a:pt x="1075" y="728"/>
                  </a:cubicBezTo>
                  <a:cubicBezTo>
                    <a:pt x="1068" y="720"/>
                    <a:pt x="1068" y="720"/>
                    <a:pt x="1075" y="712"/>
                  </a:cubicBezTo>
                  <a:cubicBezTo>
                    <a:pt x="1084" y="712"/>
                    <a:pt x="1084" y="704"/>
                    <a:pt x="1091" y="696"/>
                  </a:cubicBezTo>
                  <a:cubicBezTo>
                    <a:pt x="1115" y="664"/>
                    <a:pt x="1123" y="648"/>
                    <a:pt x="1123" y="632"/>
                  </a:cubicBezTo>
                  <a:lnTo>
                    <a:pt x="1123" y="632"/>
                  </a:lnTo>
                  <a:cubicBezTo>
                    <a:pt x="1123" y="625"/>
                    <a:pt x="1131" y="617"/>
                    <a:pt x="1139" y="609"/>
                  </a:cubicBezTo>
                  <a:cubicBezTo>
                    <a:pt x="1147" y="601"/>
                    <a:pt x="1155" y="585"/>
                    <a:pt x="1147" y="569"/>
                  </a:cubicBezTo>
                  <a:cubicBezTo>
                    <a:pt x="1147" y="561"/>
                    <a:pt x="1155" y="546"/>
                    <a:pt x="1155" y="538"/>
                  </a:cubicBezTo>
                  <a:cubicBezTo>
                    <a:pt x="1163" y="530"/>
                    <a:pt x="1163" y="530"/>
                    <a:pt x="1163" y="522"/>
                  </a:cubicBezTo>
                  <a:cubicBezTo>
                    <a:pt x="1163" y="514"/>
                    <a:pt x="1163" y="498"/>
                    <a:pt x="1155" y="498"/>
                  </a:cubicBezTo>
                  <a:cubicBezTo>
                    <a:pt x="1155" y="490"/>
                    <a:pt x="1155" y="490"/>
                    <a:pt x="1147" y="490"/>
                  </a:cubicBezTo>
                  <a:lnTo>
                    <a:pt x="570" y="214"/>
                  </a:lnTo>
                  <a:lnTo>
                    <a:pt x="570" y="214"/>
                  </a:lnTo>
                  <a:cubicBezTo>
                    <a:pt x="554" y="221"/>
                    <a:pt x="546" y="221"/>
                    <a:pt x="538" y="221"/>
                  </a:cubicBezTo>
                  <a:cubicBezTo>
                    <a:pt x="546" y="221"/>
                    <a:pt x="554" y="221"/>
                    <a:pt x="570" y="214"/>
                  </a:cubicBezTo>
                  <a:lnTo>
                    <a:pt x="483" y="182"/>
                  </a:lnTo>
                  <a:lnTo>
                    <a:pt x="483" y="182"/>
                  </a:lnTo>
                  <a:cubicBezTo>
                    <a:pt x="491" y="190"/>
                    <a:pt x="491" y="198"/>
                    <a:pt x="498" y="198"/>
                  </a:cubicBezTo>
                  <a:cubicBezTo>
                    <a:pt x="491" y="198"/>
                    <a:pt x="491" y="190"/>
                    <a:pt x="483" y="182"/>
                  </a:cubicBezTo>
                  <a:lnTo>
                    <a:pt x="0" y="0"/>
                  </a:lnTo>
                  <a:lnTo>
                    <a:pt x="0" y="0"/>
                  </a:lnTo>
                  <a:cubicBezTo>
                    <a:pt x="0" y="8"/>
                    <a:pt x="8" y="16"/>
                    <a:pt x="16" y="16"/>
                  </a:cubicBezTo>
                  <a:cubicBezTo>
                    <a:pt x="8" y="16"/>
                    <a:pt x="0" y="8"/>
                    <a:pt x="0" y="0"/>
                  </a:cubicBezTo>
                  <a:lnTo>
                    <a:pt x="0" y="0"/>
                  </a:lnTo>
                  <a:lnTo>
                    <a:pt x="0" y="0"/>
                  </a:lnTo>
                  <a:lnTo>
                    <a:pt x="0" y="0"/>
                  </a:lnTo>
                  <a:lnTo>
                    <a:pt x="0" y="0"/>
                  </a:lnTo>
                  <a:lnTo>
                    <a:pt x="1147" y="490"/>
                  </a:lnTo>
                </a:path>
              </a:pathLst>
            </a:custGeom>
            <a:solidFill>
              <a:schemeClr val="accent6"/>
            </a:solidFill>
            <a:ln>
              <a:solidFill>
                <a:schemeClr val="bg2"/>
              </a:solidFill>
            </a:ln>
            <a:effectLst/>
          </p:spPr>
          <p:txBody>
            <a:bodyPr wrap="none" anchor="ctr"/>
            <a:lstStyle/>
            <a:p>
              <a:endParaRPr lang="en-US"/>
            </a:p>
          </p:txBody>
        </p:sp>
        <p:sp>
          <p:nvSpPr>
            <p:cNvPr id="107" name="Freeform 677"/>
            <p:cNvSpPr>
              <a:spLocks noChangeArrowheads="1"/>
            </p:cNvSpPr>
            <p:nvPr/>
          </p:nvSpPr>
          <p:spPr bwMode="auto">
            <a:xfrm>
              <a:off x="13326973" y="4247967"/>
              <a:ext cx="507929" cy="324703"/>
            </a:xfrm>
            <a:custGeom>
              <a:avLst/>
              <a:gdLst>
                <a:gd name="T0" fmla="*/ 933 w 966"/>
                <a:gd name="T1" fmla="*/ 546 h 618"/>
                <a:gd name="T2" fmla="*/ 933 w 966"/>
                <a:gd name="T3" fmla="*/ 546 h 618"/>
                <a:gd name="T4" fmla="*/ 957 w 966"/>
                <a:gd name="T5" fmla="*/ 609 h 618"/>
                <a:gd name="T6" fmla="*/ 965 w 966"/>
                <a:gd name="T7" fmla="*/ 617 h 618"/>
                <a:gd name="T8" fmla="*/ 965 w 966"/>
                <a:gd name="T9" fmla="*/ 617 h 618"/>
                <a:gd name="T10" fmla="*/ 957 w 966"/>
                <a:gd name="T11" fmla="*/ 609 h 618"/>
                <a:gd name="T12" fmla="*/ 933 w 966"/>
                <a:gd name="T13" fmla="*/ 546 h 618"/>
                <a:gd name="T14" fmla="*/ 16 w 966"/>
                <a:gd name="T15" fmla="*/ 16 h 618"/>
                <a:gd name="T16" fmla="*/ 16 w 966"/>
                <a:gd name="T17" fmla="*/ 16 h 618"/>
                <a:gd name="T18" fmla="*/ 16 w 966"/>
                <a:gd name="T19" fmla="*/ 16 h 618"/>
                <a:gd name="T20" fmla="*/ 72 w 966"/>
                <a:gd name="T21" fmla="*/ 79 h 618"/>
                <a:gd name="T22" fmla="*/ 87 w 966"/>
                <a:gd name="T23" fmla="*/ 95 h 618"/>
                <a:gd name="T24" fmla="*/ 87 w 966"/>
                <a:gd name="T25" fmla="*/ 95 h 618"/>
                <a:gd name="T26" fmla="*/ 182 w 966"/>
                <a:gd name="T27" fmla="*/ 135 h 618"/>
                <a:gd name="T28" fmla="*/ 491 w 966"/>
                <a:gd name="T29" fmla="*/ 190 h 618"/>
                <a:gd name="T30" fmla="*/ 498 w 966"/>
                <a:gd name="T31" fmla="*/ 206 h 618"/>
                <a:gd name="T32" fmla="*/ 538 w 966"/>
                <a:gd name="T33" fmla="*/ 222 h 618"/>
                <a:gd name="T34" fmla="*/ 570 w 966"/>
                <a:gd name="T35" fmla="*/ 214 h 618"/>
                <a:gd name="T36" fmla="*/ 617 w 966"/>
                <a:gd name="T37" fmla="*/ 206 h 618"/>
                <a:gd name="T38" fmla="*/ 649 w 966"/>
                <a:gd name="T39" fmla="*/ 190 h 618"/>
                <a:gd name="T40" fmla="*/ 664 w 966"/>
                <a:gd name="T41" fmla="*/ 206 h 618"/>
                <a:gd name="T42" fmla="*/ 712 w 966"/>
                <a:gd name="T43" fmla="*/ 214 h 618"/>
                <a:gd name="T44" fmla="*/ 775 w 966"/>
                <a:gd name="T45" fmla="*/ 245 h 618"/>
                <a:gd name="T46" fmla="*/ 775 w 966"/>
                <a:gd name="T47" fmla="*/ 253 h 618"/>
                <a:gd name="T48" fmla="*/ 799 w 966"/>
                <a:gd name="T49" fmla="*/ 309 h 618"/>
                <a:gd name="T50" fmla="*/ 799 w 966"/>
                <a:gd name="T51" fmla="*/ 309 h 618"/>
                <a:gd name="T52" fmla="*/ 878 w 966"/>
                <a:gd name="T53" fmla="*/ 403 h 618"/>
                <a:gd name="T54" fmla="*/ 878 w 966"/>
                <a:gd name="T55" fmla="*/ 403 h 618"/>
                <a:gd name="T56" fmla="*/ 799 w 966"/>
                <a:gd name="T57" fmla="*/ 309 h 618"/>
                <a:gd name="T58" fmla="*/ 799 w 966"/>
                <a:gd name="T59" fmla="*/ 309 h 618"/>
                <a:gd name="T60" fmla="*/ 775 w 966"/>
                <a:gd name="T61" fmla="*/ 253 h 618"/>
                <a:gd name="T62" fmla="*/ 775 w 966"/>
                <a:gd name="T63" fmla="*/ 245 h 618"/>
                <a:gd name="T64" fmla="*/ 712 w 966"/>
                <a:gd name="T65" fmla="*/ 214 h 618"/>
                <a:gd name="T66" fmla="*/ 664 w 966"/>
                <a:gd name="T67" fmla="*/ 206 h 618"/>
                <a:gd name="T68" fmla="*/ 649 w 966"/>
                <a:gd name="T69" fmla="*/ 190 h 618"/>
                <a:gd name="T70" fmla="*/ 617 w 966"/>
                <a:gd name="T71" fmla="*/ 206 h 618"/>
                <a:gd name="T72" fmla="*/ 570 w 966"/>
                <a:gd name="T73" fmla="*/ 214 h 618"/>
                <a:gd name="T74" fmla="*/ 538 w 966"/>
                <a:gd name="T75" fmla="*/ 222 h 618"/>
                <a:gd name="T76" fmla="*/ 498 w 966"/>
                <a:gd name="T77" fmla="*/ 206 h 618"/>
                <a:gd name="T78" fmla="*/ 491 w 966"/>
                <a:gd name="T79" fmla="*/ 190 h 618"/>
                <a:gd name="T80" fmla="*/ 182 w 966"/>
                <a:gd name="T81" fmla="*/ 135 h 618"/>
                <a:gd name="T82" fmla="*/ 87 w 966"/>
                <a:gd name="T83" fmla="*/ 95 h 618"/>
                <a:gd name="T84" fmla="*/ 87 w 966"/>
                <a:gd name="T85" fmla="*/ 95 h 618"/>
                <a:gd name="T86" fmla="*/ 72 w 966"/>
                <a:gd name="T87" fmla="*/ 79 h 618"/>
                <a:gd name="T88" fmla="*/ 16 w 966"/>
                <a:gd name="T89" fmla="*/ 16 h 618"/>
                <a:gd name="T90" fmla="*/ 16 w 966"/>
                <a:gd name="T91" fmla="*/ 16 h 618"/>
                <a:gd name="T92" fmla="*/ 16 w 966"/>
                <a:gd name="T93" fmla="*/ 16 h 618"/>
                <a:gd name="T94" fmla="*/ 16 w 966"/>
                <a:gd name="T95" fmla="*/ 16 h 618"/>
                <a:gd name="T96" fmla="*/ 16 w 966"/>
                <a:gd name="T97" fmla="*/ 16 h 618"/>
                <a:gd name="T98" fmla="*/ 16 w 966"/>
                <a:gd name="T99" fmla="*/ 16 h 618"/>
                <a:gd name="T100" fmla="*/ 0 w 966"/>
                <a:gd name="T101" fmla="*/ 0 h 618"/>
                <a:gd name="T102" fmla="*/ 0 w 966"/>
                <a:gd name="T103" fmla="*/ 0 h 618"/>
                <a:gd name="T104" fmla="*/ 0 w 966"/>
                <a:gd name="T105" fmla="*/ 0 h 618"/>
                <a:gd name="T106" fmla="*/ 16 w 966"/>
                <a:gd name="T107" fmla="*/ 16 h 618"/>
                <a:gd name="T108" fmla="*/ 0 w 966"/>
                <a:gd name="T109" fmla="*/ 0 h 618"/>
                <a:gd name="T110" fmla="*/ 933 w 966"/>
                <a:gd name="T111" fmla="*/ 54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6" h="618">
                  <a:moveTo>
                    <a:pt x="933" y="546"/>
                  </a:moveTo>
                  <a:lnTo>
                    <a:pt x="933" y="546"/>
                  </a:lnTo>
                  <a:cubicBezTo>
                    <a:pt x="933" y="577"/>
                    <a:pt x="933" y="601"/>
                    <a:pt x="957" y="609"/>
                  </a:cubicBezTo>
                  <a:cubicBezTo>
                    <a:pt x="965" y="609"/>
                    <a:pt x="965" y="617"/>
                    <a:pt x="965" y="617"/>
                  </a:cubicBezTo>
                  <a:lnTo>
                    <a:pt x="965" y="617"/>
                  </a:lnTo>
                  <a:cubicBezTo>
                    <a:pt x="965" y="617"/>
                    <a:pt x="965" y="609"/>
                    <a:pt x="957" y="609"/>
                  </a:cubicBezTo>
                  <a:cubicBezTo>
                    <a:pt x="933" y="601"/>
                    <a:pt x="933" y="577"/>
                    <a:pt x="933" y="546"/>
                  </a:cubicBezTo>
                  <a:lnTo>
                    <a:pt x="16" y="16"/>
                  </a:lnTo>
                  <a:lnTo>
                    <a:pt x="16" y="16"/>
                  </a:lnTo>
                  <a:lnTo>
                    <a:pt x="16" y="16"/>
                  </a:lnTo>
                  <a:cubicBezTo>
                    <a:pt x="40" y="32"/>
                    <a:pt x="64" y="63"/>
                    <a:pt x="72" y="79"/>
                  </a:cubicBezTo>
                  <a:cubicBezTo>
                    <a:pt x="80" y="87"/>
                    <a:pt x="80" y="95"/>
                    <a:pt x="87" y="95"/>
                  </a:cubicBezTo>
                  <a:lnTo>
                    <a:pt x="87" y="95"/>
                  </a:lnTo>
                  <a:cubicBezTo>
                    <a:pt x="95" y="111"/>
                    <a:pt x="111" y="135"/>
                    <a:pt x="182" y="135"/>
                  </a:cubicBezTo>
                  <a:cubicBezTo>
                    <a:pt x="253" y="135"/>
                    <a:pt x="451" y="150"/>
                    <a:pt x="491" y="190"/>
                  </a:cubicBezTo>
                  <a:cubicBezTo>
                    <a:pt x="491" y="190"/>
                    <a:pt x="498" y="198"/>
                    <a:pt x="498" y="206"/>
                  </a:cubicBezTo>
                  <a:cubicBezTo>
                    <a:pt x="514" y="214"/>
                    <a:pt x="522" y="222"/>
                    <a:pt x="538" y="222"/>
                  </a:cubicBezTo>
                  <a:cubicBezTo>
                    <a:pt x="546" y="222"/>
                    <a:pt x="554" y="222"/>
                    <a:pt x="570" y="214"/>
                  </a:cubicBezTo>
                  <a:cubicBezTo>
                    <a:pt x="585" y="214"/>
                    <a:pt x="601" y="206"/>
                    <a:pt x="617" y="206"/>
                  </a:cubicBezTo>
                  <a:cubicBezTo>
                    <a:pt x="625" y="198"/>
                    <a:pt x="633" y="190"/>
                    <a:pt x="649" y="190"/>
                  </a:cubicBezTo>
                  <a:cubicBezTo>
                    <a:pt x="657" y="190"/>
                    <a:pt x="664" y="198"/>
                    <a:pt x="664" y="206"/>
                  </a:cubicBezTo>
                  <a:cubicBezTo>
                    <a:pt x="672" y="214"/>
                    <a:pt x="696" y="214"/>
                    <a:pt x="712" y="214"/>
                  </a:cubicBezTo>
                  <a:cubicBezTo>
                    <a:pt x="744" y="222"/>
                    <a:pt x="775" y="222"/>
                    <a:pt x="775" y="245"/>
                  </a:cubicBezTo>
                  <a:cubicBezTo>
                    <a:pt x="775" y="253"/>
                    <a:pt x="775" y="253"/>
                    <a:pt x="775" y="253"/>
                  </a:cubicBezTo>
                  <a:cubicBezTo>
                    <a:pt x="783" y="293"/>
                    <a:pt x="783" y="301"/>
                    <a:pt x="799" y="309"/>
                  </a:cubicBezTo>
                  <a:lnTo>
                    <a:pt x="799" y="309"/>
                  </a:lnTo>
                  <a:cubicBezTo>
                    <a:pt x="823" y="309"/>
                    <a:pt x="878" y="325"/>
                    <a:pt x="878" y="403"/>
                  </a:cubicBezTo>
                  <a:lnTo>
                    <a:pt x="878" y="403"/>
                  </a:lnTo>
                  <a:cubicBezTo>
                    <a:pt x="878" y="325"/>
                    <a:pt x="823" y="309"/>
                    <a:pt x="799" y="309"/>
                  </a:cubicBezTo>
                  <a:lnTo>
                    <a:pt x="799" y="309"/>
                  </a:lnTo>
                  <a:cubicBezTo>
                    <a:pt x="783" y="301"/>
                    <a:pt x="783" y="293"/>
                    <a:pt x="775" y="253"/>
                  </a:cubicBezTo>
                  <a:cubicBezTo>
                    <a:pt x="775" y="245"/>
                    <a:pt x="775" y="245"/>
                    <a:pt x="775" y="245"/>
                  </a:cubicBezTo>
                  <a:cubicBezTo>
                    <a:pt x="775" y="222"/>
                    <a:pt x="744" y="222"/>
                    <a:pt x="712" y="214"/>
                  </a:cubicBezTo>
                  <a:cubicBezTo>
                    <a:pt x="696" y="214"/>
                    <a:pt x="672" y="214"/>
                    <a:pt x="664" y="206"/>
                  </a:cubicBezTo>
                  <a:cubicBezTo>
                    <a:pt x="664" y="198"/>
                    <a:pt x="657" y="190"/>
                    <a:pt x="649" y="190"/>
                  </a:cubicBezTo>
                  <a:cubicBezTo>
                    <a:pt x="633" y="190"/>
                    <a:pt x="625" y="198"/>
                    <a:pt x="617" y="206"/>
                  </a:cubicBezTo>
                  <a:cubicBezTo>
                    <a:pt x="601" y="206"/>
                    <a:pt x="585" y="214"/>
                    <a:pt x="570" y="214"/>
                  </a:cubicBezTo>
                  <a:cubicBezTo>
                    <a:pt x="554" y="222"/>
                    <a:pt x="546" y="222"/>
                    <a:pt x="538" y="222"/>
                  </a:cubicBezTo>
                  <a:cubicBezTo>
                    <a:pt x="522" y="222"/>
                    <a:pt x="514" y="214"/>
                    <a:pt x="498" y="206"/>
                  </a:cubicBezTo>
                  <a:cubicBezTo>
                    <a:pt x="498" y="198"/>
                    <a:pt x="491" y="190"/>
                    <a:pt x="491" y="190"/>
                  </a:cubicBezTo>
                  <a:cubicBezTo>
                    <a:pt x="451" y="150"/>
                    <a:pt x="253" y="135"/>
                    <a:pt x="182" y="135"/>
                  </a:cubicBezTo>
                  <a:cubicBezTo>
                    <a:pt x="111" y="135"/>
                    <a:pt x="95" y="111"/>
                    <a:pt x="87" y="95"/>
                  </a:cubicBezTo>
                  <a:lnTo>
                    <a:pt x="87" y="95"/>
                  </a:lnTo>
                  <a:cubicBezTo>
                    <a:pt x="80" y="95"/>
                    <a:pt x="80" y="87"/>
                    <a:pt x="72" y="79"/>
                  </a:cubicBezTo>
                  <a:cubicBezTo>
                    <a:pt x="64" y="63"/>
                    <a:pt x="40" y="32"/>
                    <a:pt x="16" y="16"/>
                  </a:cubicBezTo>
                  <a:lnTo>
                    <a:pt x="16" y="16"/>
                  </a:lnTo>
                  <a:lnTo>
                    <a:pt x="16" y="16"/>
                  </a:lnTo>
                  <a:lnTo>
                    <a:pt x="16" y="16"/>
                  </a:lnTo>
                  <a:lnTo>
                    <a:pt x="16" y="16"/>
                  </a:lnTo>
                  <a:lnTo>
                    <a:pt x="16" y="16"/>
                  </a:lnTo>
                  <a:lnTo>
                    <a:pt x="0" y="0"/>
                  </a:lnTo>
                  <a:lnTo>
                    <a:pt x="0" y="0"/>
                  </a:lnTo>
                  <a:lnTo>
                    <a:pt x="0" y="0"/>
                  </a:lnTo>
                  <a:cubicBezTo>
                    <a:pt x="8" y="8"/>
                    <a:pt x="16" y="16"/>
                    <a:pt x="16" y="16"/>
                  </a:cubicBezTo>
                  <a:cubicBezTo>
                    <a:pt x="16" y="16"/>
                    <a:pt x="8" y="8"/>
                    <a:pt x="0" y="0"/>
                  </a:cubicBezTo>
                  <a:lnTo>
                    <a:pt x="933" y="546"/>
                  </a:lnTo>
                </a:path>
              </a:pathLst>
            </a:custGeom>
            <a:solidFill>
              <a:schemeClr val="accent6"/>
            </a:solidFill>
            <a:ln>
              <a:solidFill>
                <a:schemeClr val="bg2"/>
              </a:solidFill>
            </a:ln>
            <a:effectLst/>
          </p:spPr>
          <p:txBody>
            <a:bodyPr wrap="none" anchor="ctr"/>
            <a:lstStyle/>
            <a:p>
              <a:endParaRPr lang="en-US"/>
            </a:p>
          </p:txBody>
        </p:sp>
        <p:sp>
          <p:nvSpPr>
            <p:cNvPr id="108" name="Freeform 678"/>
            <p:cNvSpPr>
              <a:spLocks noChangeArrowheads="1"/>
            </p:cNvSpPr>
            <p:nvPr/>
          </p:nvSpPr>
          <p:spPr bwMode="auto">
            <a:xfrm>
              <a:off x="13320015" y="4243329"/>
              <a:ext cx="519524" cy="333980"/>
            </a:xfrm>
            <a:custGeom>
              <a:avLst/>
              <a:gdLst>
                <a:gd name="T0" fmla="*/ 7 w 989"/>
                <a:gd name="T1" fmla="*/ 0 h 634"/>
                <a:gd name="T2" fmla="*/ 0 w 989"/>
                <a:gd name="T3" fmla="*/ 0 h 634"/>
                <a:gd name="T4" fmla="*/ 7 w 989"/>
                <a:gd name="T5" fmla="*/ 8 h 634"/>
                <a:gd name="T6" fmla="*/ 7 w 989"/>
                <a:gd name="T7" fmla="*/ 8 h 634"/>
                <a:gd name="T8" fmla="*/ 15 w 989"/>
                <a:gd name="T9" fmla="*/ 16 h 634"/>
                <a:gd name="T10" fmla="*/ 31 w 989"/>
                <a:gd name="T11" fmla="*/ 32 h 634"/>
                <a:gd name="T12" fmla="*/ 87 w 989"/>
                <a:gd name="T13" fmla="*/ 95 h 634"/>
                <a:gd name="T14" fmla="*/ 95 w 989"/>
                <a:gd name="T15" fmla="*/ 111 h 634"/>
                <a:gd name="T16" fmla="*/ 498 w 989"/>
                <a:gd name="T17" fmla="*/ 198 h 634"/>
                <a:gd name="T18" fmla="*/ 513 w 989"/>
                <a:gd name="T19" fmla="*/ 214 h 634"/>
                <a:gd name="T20" fmla="*/ 553 w 989"/>
                <a:gd name="T21" fmla="*/ 237 h 634"/>
                <a:gd name="T22" fmla="*/ 585 w 989"/>
                <a:gd name="T23" fmla="*/ 230 h 634"/>
                <a:gd name="T24" fmla="*/ 632 w 989"/>
                <a:gd name="T25" fmla="*/ 214 h 634"/>
                <a:gd name="T26" fmla="*/ 679 w 989"/>
                <a:gd name="T27" fmla="*/ 222 h 634"/>
                <a:gd name="T28" fmla="*/ 782 w 989"/>
                <a:gd name="T29" fmla="*/ 253 h 634"/>
                <a:gd name="T30" fmla="*/ 814 w 989"/>
                <a:gd name="T31" fmla="*/ 324 h 634"/>
                <a:gd name="T32" fmla="*/ 885 w 989"/>
                <a:gd name="T33" fmla="*/ 411 h 634"/>
                <a:gd name="T34" fmla="*/ 885 w 989"/>
                <a:gd name="T35" fmla="*/ 411 h 634"/>
                <a:gd name="T36" fmla="*/ 869 w 989"/>
                <a:gd name="T37" fmla="*/ 483 h 634"/>
                <a:gd name="T38" fmla="*/ 885 w 989"/>
                <a:gd name="T39" fmla="*/ 514 h 634"/>
                <a:gd name="T40" fmla="*/ 940 w 989"/>
                <a:gd name="T41" fmla="*/ 538 h 634"/>
                <a:gd name="T42" fmla="*/ 940 w 989"/>
                <a:gd name="T43" fmla="*/ 538 h 634"/>
                <a:gd name="T44" fmla="*/ 940 w 989"/>
                <a:gd name="T45" fmla="*/ 554 h 634"/>
                <a:gd name="T46" fmla="*/ 972 w 989"/>
                <a:gd name="T47" fmla="*/ 625 h 634"/>
                <a:gd name="T48" fmla="*/ 988 w 989"/>
                <a:gd name="T49" fmla="*/ 633 h 634"/>
                <a:gd name="T50" fmla="*/ 988 w 989"/>
                <a:gd name="T51" fmla="*/ 625 h 634"/>
                <a:gd name="T52" fmla="*/ 988 w 989"/>
                <a:gd name="T53" fmla="*/ 625 h 634"/>
                <a:gd name="T54" fmla="*/ 980 w 989"/>
                <a:gd name="T55" fmla="*/ 625 h 634"/>
                <a:gd name="T56" fmla="*/ 948 w 989"/>
                <a:gd name="T57" fmla="*/ 554 h 634"/>
                <a:gd name="T58" fmla="*/ 948 w 989"/>
                <a:gd name="T59" fmla="*/ 538 h 634"/>
                <a:gd name="T60" fmla="*/ 885 w 989"/>
                <a:gd name="T61" fmla="*/ 506 h 634"/>
                <a:gd name="T62" fmla="*/ 877 w 989"/>
                <a:gd name="T63" fmla="*/ 498 h 634"/>
                <a:gd name="T64" fmla="*/ 893 w 989"/>
                <a:gd name="T65" fmla="*/ 411 h 634"/>
                <a:gd name="T66" fmla="*/ 814 w 989"/>
                <a:gd name="T67" fmla="*/ 317 h 634"/>
                <a:gd name="T68" fmla="*/ 790 w 989"/>
                <a:gd name="T69" fmla="*/ 253 h 634"/>
                <a:gd name="T70" fmla="*/ 679 w 989"/>
                <a:gd name="T71" fmla="*/ 214 h 634"/>
                <a:gd name="T72" fmla="*/ 632 w 989"/>
                <a:gd name="T73" fmla="*/ 214 h 634"/>
                <a:gd name="T74" fmla="*/ 553 w 989"/>
                <a:gd name="T75" fmla="*/ 230 h 634"/>
                <a:gd name="T76" fmla="*/ 506 w 989"/>
                <a:gd name="T77" fmla="*/ 198 h 634"/>
                <a:gd name="T78" fmla="*/ 102 w 989"/>
                <a:gd name="T79" fmla="*/ 103 h 634"/>
                <a:gd name="T80" fmla="*/ 87 w 989"/>
                <a:gd name="T81" fmla="*/ 87 h 634"/>
                <a:gd name="T82" fmla="*/ 31 w 989"/>
                <a:gd name="T83" fmla="*/ 24 h 634"/>
                <a:gd name="T84" fmla="*/ 31 w 989"/>
                <a:gd name="T85" fmla="*/ 24 h 634"/>
                <a:gd name="T86" fmla="*/ 15 w 989"/>
                <a:gd name="T87" fmla="*/ 8 h 634"/>
                <a:gd name="T88" fmla="*/ 15 w 989"/>
                <a:gd name="T89" fmla="*/ 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634">
                  <a:moveTo>
                    <a:pt x="7" y="0"/>
                  </a:moveTo>
                  <a:lnTo>
                    <a:pt x="7" y="0"/>
                  </a:lnTo>
                  <a:lnTo>
                    <a:pt x="7" y="0"/>
                  </a:lnTo>
                  <a:cubicBezTo>
                    <a:pt x="7" y="0"/>
                    <a:pt x="7" y="0"/>
                    <a:pt x="0" y="0"/>
                  </a:cubicBezTo>
                  <a:lnTo>
                    <a:pt x="0" y="0"/>
                  </a:lnTo>
                  <a:cubicBezTo>
                    <a:pt x="7" y="8"/>
                    <a:pt x="7" y="8"/>
                    <a:pt x="7" y="8"/>
                  </a:cubicBezTo>
                  <a:lnTo>
                    <a:pt x="7" y="8"/>
                  </a:lnTo>
                  <a:lnTo>
                    <a:pt x="7" y="8"/>
                  </a:lnTo>
                  <a:cubicBezTo>
                    <a:pt x="7" y="16"/>
                    <a:pt x="7" y="16"/>
                    <a:pt x="15" y="16"/>
                  </a:cubicBezTo>
                  <a:lnTo>
                    <a:pt x="15" y="16"/>
                  </a:lnTo>
                  <a:lnTo>
                    <a:pt x="15" y="16"/>
                  </a:lnTo>
                  <a:cubicBezTo>
                    <a:pt x="15" y="24"/>
                    <a:pt x="23" y="32"/>
                    <a:pt x="31" y="32"/>
                  </a:cubicBezTo>
                  <a:lnTo>
                    <a:pt x="31" y="32"/>
                  </a:lnTo>
                  <a:cubicBezTo>
                    <a:pt x="55" y="48"/>
                    <a:pt x="71" y="71"/>
                    <a:pt x="87" y="95"/>
                  </a:cubicBezTo>
                  <a:cubicBezTo>
                    <a:pt x="87" y="95"/>
                    <a:pt x="95" y="103"/>
                    <a:pt x="95" y="111"/>
                  </a:cubicBezTo>
                  <a:lnTo>
                    <a:pt x="95" y="111"/>
                  </a:lnTo>
                  <a:cubicBezTo>
                    <a:pt x="110" y="127"/>
                    <a:pt x="126" y="151"/>
                    <a:pt x="197" y="151"/>
                  </a:cubicBezTo>
                  <a:cubicBezTo>
                    <a:pt x="268" y="151"/>
                    <a:pt x="466" y="166"/>
                    <a:pt x="498" y="198"/>
                  </a:cubicBezTo>
                  <a:lnTo>
                    <a:pt x="498" y="198"/>
                  </a:lnTo>
                  <a:cubicBezTo>
                    <a:pt x="506" y="206"/>
                    <a:pt x="506" y="214"/>
                    <a:pt x="513" y="214"/>
                  </a:cubicBezTo>
                  <a:lnTo>
                    <a:pt x="513" y="214"/>
                  </a:lnTo>
                  <a:cubicBezTo>
                    <a:pt x="521" y="230"/>
                    <a:pt x="529" y="237"/>
                    <a:pt x="553" y="237"/>
                  </a:cubicBezTo>
                  <a:lnTo>
                    <a:pt x="553" y="237"/>
                  </a:lnTo>
                  <a:cubicBezTo>
                    <a:pt x="561" y="237"/>
                    <a:pt x="569" y="237"/>
                    <a:pt x="585" y="230"/>
                  </a:cubicBezTo>
                  <a:lnTo>
                    <a:pt x="585" y="230"/>
                  </a:lnTo>
                  <a:cubicBezTo>
                    <a:pt x="608" y="230"/>
                    <a:pt x="624" y="222"/>
                    <a:pt x="632" y="214"/>
                  </a:cubicBezTo>
                  <a:cubicBezTo>
                    <a:pt x="648" y="214"/>
                    <a:pt x="656" y="206"/>
                    <a:pt x="664" y="206"/>
                  </a:cubicBezTo>
                  <a:cubicBezTo>
                    <a:pt x="664" y="206"/>
                    <a:pt x="672" y="214"/>
                    <a:pt x="679" y="222"/>
                  </a:cubicBezTo>
                  <a:cubicBezTo>
                    <a:pt x="687" y="230"/>
                    <a:pt x="711" y="230"/>
                    <a:pt x="727" y="230"/>
                  </a:cubicBezTo>
                  <a:cubicBezTo>
                    <a:pt x="759" y="230"/>
                    <a:pt x="782" y="237"/>
                    <a:pt x="782" y="253"/>
                  </a:cubicBezTo>
                  <a:cubicBezTo>
                    <a:pt x="782" y="261"/>
                    <a:pt x="782" y="261"/>
                    <a:pt x="782" y="261"/>
                  </a:cubicBezTo>
                  <a:cubicBezTo>
                    <a:pt x="790" y="301"/>
                    <a:pt x="790" y="317"/>
                    <a:pt x="814" y="324"/>
                  </a:cubicBezTo>
                  <a:lnTo>
                    <a:pt x="814" y="324"/>
                  </a:lnTo>
                  <a:cubicBezTo>
                    <a:pt x="838" y="324"/>
                    <a:pt x="885" y="333"/>
                    <a:pt x="885" y="411"/>
                  </a:cubicBezTo>
                  <a:lnTo>
                    <a:pt x="885" y="411"/>
                  </a:lnTo>
                  <a:lnTo>
                    <a:pt x="885" y="411"/>
                  </a:lnTo>
                  <a:cubicBezTo>
                    <a:pt x="885" y="451"/>
                    <a:pt x="877" y="475"/>
                    <a:pt x="869" y="483"/>
                  </a:cubicBezTo>
                  <a:lnTo>
                    <a:pt x="869" y="483"/>
                  </a:lnTo>
                  <a:cubicBezTo>
                    <a:pt x="869" y="491"/>
                    <a:pt x="861" y="498"/>
                    <a:pt x="869" y="506"/>
                  </a:cubicBezTo>
                  <a:cubicBezTo>
                    <a:pt x="869" y="506"/>
                    <a:pt x="877" y="506"/>
                    <a:pt x="885" y="514"/>
                  </a:cubicBezTo>
                  <a:cubicBezTo>
                    <a:pt x="893" y="514"/>
                    <a:pt x="901" y="514"/>
                    <a:pt x="909" y="514"/>
                  </a:cubicBezTo>
                  <a:cubicBezTo>
                    <a:pt x="932" y="522"/>
                    <a:pt x="940" y="522"/>
                    <a:pt x="940" y="538"/>
                  </a:cubicBezTo>
                  <a:lnTo>
                    <a:pt x="940" y="538"/>
                  </a:lnTo>
                  <a:lnTo>
                    <a:pt x="940" y="538"/>
                  </a:lnTo>
                  <a:lnTo>
                    <a:pt x="940" y="546"/>
                  </a:lnTo>
                  <a:cubicBezTo>
                    <a:pt x="940" y="554"/>
                    <a:pt x="940" y="554"/>
                    <a:pt x="940" y="554"/>
                  </a:cubicBezTo>
                  <a:cubicBezTo>
                    <a:pt x="940" y="585"/>
                    <a:pt x="940" y="609"/>
                    <a:pt x="972" y="625"/>
                  </a:cubicBezTo>
                  <a:lnTo>
                    <a:pt x="972" y="625"/>
                  </a:lnTo>
                  <a:lnTo>
                    <a:pt x="980" y="633"/>
                  </a:lnTo>
                  <a:cubicBezTo>
                    <a:pt x="988" y="633"/>
                    <a:pt x="988" y="633"/>
                    <a:pt x="988" y="633"/>
                  </a:cubicBezTo>
                  <a:cubicBezTo>
                    <a:pt x="988" y="625"/>
                    <a:pt x="988" y="625"/>
                    <a:pt x="988" y="625"/>
                  </a:cubicBezTo>
                  <a:lnTo>
                    <a:pt x="988" y="625"/>
                  </a:lnTo>
                  <a:lnTo>
                    <a:pt x="988" y="625"/>
                  </a:lnTo>
                  <a:lnTo>
                    <a:pt x="988" y="625"/>
                  </a:lnTo>
                  <a:cubicBezTo>
                    <a:pt x="980" y="625"/>
                    <a:pt x="980" y="625"/>
                    <a:pt x="980" y="625"/>
                  </a:cubicBezTo>
                  <a:lnTo>
                    <a:pt x="980" y="625"/>
                  </a:lnTo>
                  <a:cubicBezTo>
                    <a:pt x="980" y="625"/>
                    <a:pt x="980" y="617"/>
                    <a:pt x="972" y="617"/>
                  </a:cubicBezTo>
                  <a:cubicBezTo>
                    <a:pt x="948" y="609"/>
                    <a:pt x="948" y="585"/>
                    <a:pt x="948" y="554"/>
                  </a:cubicBezTo>
                  <a:cubicBezTo>
                    <a:pt x="948" y="554"/>
                    <a:pt x="948" y="554"/>
                    <a:pt x="948" y="546"/>
                  </a:cubicBezTo>
                  <a:lnTo>
                    <a:pt x="948" y="538"/>
                  </a:lnTo>
                  <a:cubicBezTo>
                    <a:pt x="948" y="514"/>
                    <a:pt x="932" y="514"/>
                    <a:pt x="909" y="506"/>
                  </a:cubicBezTo>
                  <a:cubicBezTo>
                    <a:pt x="901" y="506"/>
                    <a:pt x="893" y="506"/>
                    <a:pt x="885" y="506"/>
                  </a:cubicBezTo>
                  <a:cubicBezTo>
                    <a:pt x="885" y="506"/>
                    <a:pt x="877" y="506"/>
                    <a:pt x="877" y="498"/>
                  </a:cubicBezTo>
                  <a:lnTo>
                    <a:pt x="877" y="498"/>
                  </a:lnTo>
                  <a:lnTo>
                    <a:pt x="877" y="491"/>
                  </a:lnTo>
                  <a:cubicBezTo>
                    <a:pt x="885" y="475"/>
                    <a:pt x="893" y="451"/>
                    <a:pt x="893" y="411"/>
                  </a:cubicBezTo>
                  <a:cubicBezTo>
                    <a:pt x="893" y="333"/>
                    <a:pt x="838" y="317"/>
                    <a:pt x="814" y="317"/>
                  </a:cubicBezTo>
                  <a:lnTo>
                    <a:pt x="814" y="317"/>
                  </a:lnTo>
                  <a:cubicBezTo>
                    <a:pt x="798" y="309"/>
                    <a:pt x="798" y="301"/>
                    <a:pt x="790" y="261"/>
                  </a:cubicBezTo>
                  <a:cubicBezTo>
                    <a:pt x="790" y="253"/>
                    <a:pt x="790" y="253"/>
                    <a:pt x="790" y="253"/>
                  </a:cubicBezTo>
                  <a:cubicBezTo>
                    <a:pt x="790" y="230"/>
                    <a:pt x="759" y="230"/>
                    <a:pt x="727" y="222"/>
                  </a:cubicBezTo>
                  <a:cubicBezTo>
                    <a:pt x="711" y="222"/>
                    <a:pt x="687" y="222"/>
                    <a:pt x="679" y="214"/>
                  </a:cubicBezTo>
                  <a:cubicBezTo>
                    <a:pt x="679" y="206"/>
                    <a:pt x="672" y="198"/>
                    <a:pt x="664" y="198"/>
                  </a:cubicBezTo>
                  <a:cubicBezTo>
                    <a:pt x="648" y="198"/>
                    <a:pt x="640" y="206"/>
                    <a:pt x="632" y="214"/>
                  </a:cubicBezTo>
                  <a:cubicBezTo>
                    <a:pt x="616" y="214"/>
                    <a:pt x="600" y="222"/>
                    <a:pt x="585" y="222"/>
                  </a:cubicBezTo>
                  <a:cubicBezTo>
                    <a:pt x="569" y="230"/>
                    <a:pt x="561" y="230"/>
                    <a:pt x="553" y="230"/>
                  </a:cubicBezTo>
                  <a:cubicBezTo>
                    <a:pt x="537" y="230"/>
                    <a:pt x="529" y="222"/>
                    <a:pt x="513" y="214"/>
                  </a:cubicBezTo>
                  <a:cubicBezTo>
                    <a:pt x="513" y="206"/>
                    <a:pt x="506" y="198"/>
                    <a:pt x="506" y="198"/>
                  </a:cubicBezTo>
                  <a:cubicBezTo>
                    <a:pt x="466" y="158"/>
                    <a:pt x="268" y="143"/>
                    <a:pt x="197" y="143"/>
                  </a:cubicBezTo>
                  <a:cubicBezTo>
                    <a:pt x="126" y="143"/>
                    <a:pt x="110" y="119"/>
                    <a:pt x="102" y="103"/>
                  </a:cubicBezTo>
                  <a:lnTo>
                    <a:pt x="102" y="103"/>
                  </a:lnTo>
                  <a:cubicBezTo>
                    <a:pt x="95" y="103"/>
                    <a:pt x="95" y="95"/>
                    <a:pt x="87" y="87"/>
                  </a:cubicBezTo>
                  <a:cubicBezTo>
                    <a:pt x="79" y="71"/>
                    <a:pt x="55" y="40"/>
                    <a:pt x="31" y="24"/>
                  </a:cubicBezTo>
                  <a:lnTo>
                    <a:pt x="31" y="24"/>
                  </a:lnTo>
                  <a:lnTo>
                    <a:pt x="31" y="24"/>
                  </a:lnTo>
                  <a:lnTo>
                    <a:pt x="31" y="24"/>
                  </a:lnTo>
                  <a:lnTo>
                    <a:pt x="31" y="24"/>
                  </a:lnTo>
                  <a:cubicBezTo>
                    <a:pt x="31" y="24"/>
                    <a:pt x="23" y="16"/>
                    <a:pt x="15" y="8"/>
                  </a:cubicBezTo>
                  <a:lnTo>
                    <a:pt x="15" y="8"/>
                  </a:lnTo>
                  <a:lnTo>
                    <a:pt x="15" y="8"/>
                  </a:lnTo>
                  <a:cubicBezTo>
                    <a:pt x="7" y="0"/>
                    <a:pt x="7" y="0"/>
                    <a:pt x="7" y="0"/>
                  </a:cubicBezTo>
                </a:path>
              </a:pathLst>
            </a:custGeom>
            <a:solidFill>
              <a:schemeClr val="accent6"/>
            </a:solidFill>
            <a:ln>
              <a:solidFill>
                <a:schemeClr val="bg2"/>
              </a:solidFill>
            </a:ln>
            <a:effectLst/>
          </p:spPr>
          <p:txBody>
            <a:bodyPr wrap="none" anchor="ctr"/>
            <a:lstStyle/>
            <a:p>
              <a:endParaRPr lang="en-US"/>
            </a:p>
          </p:txBody>
        </p:sp>
        <p:sp>
          <p:nvSpPr>
            <p:cNvPr id="109" name="Freeform 704"/>
            <p:cNvSpPr>
              <a:spLocks noChangeArrowheads="1"/>
            </p:cNvSpPr>
            <p:nvPr/>
          </p:nvSpPr>
          <p:spPr bwMode="auto">
            <a:xfrm>
              <a:off x="13224923" y="5215119"/>
              <a:ext cx="786245" cy="1391584"/>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6"/>
            </a:solidFill>
            <a:ln>
              <a:solidFill>
                <a:schemeClr val="bg2"/>
              </a:solidFill>
            </a:ln>
            <a:effectLst/>
          </p:spPr>
          <p:txBody>
            <a:bodyPr wrap="none" anchor="ctr"/>
            <a:lstStyle/>
            <a:p>
              <a:endParaRPr lang="en-US"/>
            </a:p>
          </p:txBody>
        </p:sp>
        <p:sp>
          <p:nvSpPr>
            <p:cNvPr id="110" name="Freeform 705"/>
            <p:cNvSpPr>
              <a:spLocks noChangeArrowheads="1"/>
            </p:cNvSpPr>
            <p:nvPr/>
          </p:nvSpPr>
          <p:spPr bwMode="auto">
            <a:xfrm>
              <a:off x="13231882" y="5266143"/>
              <a:ext cx="224972" cy="538079"/>
            </a:xfrm>
            <a:custGeom>
              <a:avLst/>
              <a:gdLst>
                <a:gd name="T0" fmla="*/ 24 w 428"/>
                <a:gd name="T1" fmla="*/ 972 h 1021"/>
                <a:gd name="T2" fmla="*/ 24 w 428"/>
                <a:gd name="T3" fmla="*/ 972 h 1021"/>
                <a:gd name="T4" fmla="*/ 0 w 428"/>
                <a:gd name="T5" fmla="*/ 1012 h 1021"/>
                <a:gd name="T6" fmla="*/ 0 w 428"/>
                <a:gd name="T7" fmla="*/ 1020 h 1021"/>
                <a:gd name="T8" fmla="*/ 0 w 428"/>
                <a:gd name="T9" fmla="*/ 1020 h 1021"/>
                <a:gd name="T10" fmla="*/ 0 w 428"/>
                <a:gd name="T11" fmla="*/ 1012 h 1021"/>
                <a:gd name="T12" fmla="*/ 24 w 428"/>
                <a:gd name="T13" fmla="*/ 972 h 1021"/>
                <a:gd name="T14" fmla="*/ 404 w 428"/>
                <a:gd name="T15" fmla="*/ 174 h 1021"/>
                <a:gd name="T16" fmla="*/ 404 w 428"/>
                <a:gd name="T17" fmla="*/ 174 h 1021"/>
                <a:gd name="T18" fmla="*/ 404 w 428"/>
                <a:gd name="T19" fmla="*/ 308 h 1021"/>
                <a:gd name="T20" fmla="*/ 380 w 428"/>
                <a:gd name="T21" fmla="*/ 340 h 1021"/>
                <a:gd name="T22" fmla="*/ 356 w 428"/>
                <a:gd name="T23" fmla="*/ 395 h 1021"/>
                <a:gd name="T24" fmla="*/ 317 w 428"/>
                <a:gd name="T25" fmla="*/ 459 h 1021"/>
                <a:gd name="T26" fmla="*/ 301 w 428"/>
                <a:gd name="T27" fmla="*/ 466 h 1021"/>
                <a:gd name="T28" fmla="*/ 269 w 428"/>
                <a:gd name="T29" fmla="*/ 475 h 1021"/>
                <a:gd name="T30" fmla="*/ 230 w 428"/>
                <a:gd name="T31" fmla="*/ 506 h 1021"/>
                <a:gd name="T32" fmla="*/ 182 w 428"/>
                <a:gd name="T33" fmla="*/ 522 h 1021"/>
                <a:gd name="T34" fmla="*/ 182 w 428"/>
                <a:gd name="T35" fmla="*/ 522 h 1021"/>
                <a:gd name="T36" fmla="*/ 182 w 428"/>
                <a:gd name="T37" fmla="*/ 522 h 1021"/>
                <a:gd name="T38" fmla="*/ 230 w 428"/>
                <a:gd name="T39" fmla="*/ 506 h 1021"/>
                <a:gd name="T40" fmla="*/ 269 w 428"/>
                <a:gd name="T41" fmla="*/ 475 h 1021"/>
                <a:gd name="T42" fmla="*/ 301 w 428"/>
                <a:gd name="T43" fmla="*/ 466 h 1021"/>
                <a:gd name="T44" fmla="*/ 317 w 428"/>
                <a:gd name="T45" fmla="*/ 459 h 1021"/>
                <a:gd name="T46" fmla="*/ 356 w 428"/>
                <a:gd name="T47" fmla="*/ 395 h 1021"/>
                <a:gd name="T48" fmla="*/ 380 w 428"/>
                <a:gd name="T49" fmla="*/ 340 h 1021"/>
                <a:gd name="T50" fmla="*/ 404 w 428"/>
                <a:gd name="T51" fmla="*/ 308 h 1021"/>
                <a:gd name="T52" fmla="*/ 404 w 428"/>
                <a:gd name="T53" fmla="*/ 174 h 1021"/>
                <a:gd name="T54" fmla="*/ 230 w 428"/>
                <a:gd name="T55" fmla="*/ 0 h 1021"/>
                <a:gd name="T56" fmla="*/ 230 w 428"/>
                <a:gd name="T57" fmla="*/ 0 h 1021"/>
                <a:gd name="T58" fmla="*/ 230 w 428"/>
                <a:gd name="T59" fmla="*/ 0 h 1021"/>
                <a:gd name="T60" fmla="*/ 230 w 428"/>
                <a:gd name="T61" fmla="*/ 0 h 1021"/>
                <a:gd name="T62" fmla="*/ 230 w 428"/>
                <a:gd name="T63" fmla="*/ 0 h 1021"/>
                <a:gd name="T64" fmla="*/ 230 w 428"/>
                <a:gd name="T65" fmla="*/ 0 h 1021"/>
                <a:gd name="T66" fmla="*/ 24 w 428"/>
                <a:gd name="T6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8" h="1021">
                  <a:moveTo>
                    <a:pt x="24" y="972"/>
                  </a:moveTo>
                  <a:lnTo>
                    <a:pt x="24" y="972"/>
                  </a:lnTo>
                  <a:cubicBezTo>
                    <a:pt x="24" y="980"/>
                    <a:pt x="16" y="996"/>
                    <a:pt x="0" y="1012"/>
                  </a:cubicBezTo>
                  <a:cubicBezTo>
                    <a:pt x="0" y="1020"/>
                    <a:pt x="0" y="1020"/>
                    <a:pt x="0" y="1020"/>
                  </a:cubicBezTo>
                  <a:lnTo>
                    <a:pt x="0" y="1020"/>
                  </a:lnTo>
                  <a:cubicBezTo>
                    <a:pt x="0" y="1012"/>
                    <a:pt x="0" y="1012"/>
                    <a:pt x="0" y="1012"/>
                  </a:cubicBezTo>
                  <a:cubicBezTo>
                    <a:pt x="16" y="996"/>
                    <a:pt x="24" y="980"/>
                    <a:pt x="24" y="972"/>
                  </a:cubicBezTo>
                  <a:lnTo>
                    <a:pt x="404" y="174"/>
                  </a:lnTo>
                  <a:lnTo>
                    <a:pt x="404" y="174"/>
                  </a:lnTo>
                  <a:cubicBezTo>
                    <a:pt x="420" y="206"/>
                    <a:pt x="427" y="277"/>
                    <a:pt x="404" y="308"/>
                  </a:cubicBezTo>
                  <a:cubicBezTo>
                    <a:pt x="404" y="324"/>
                    <a:pt x="388" y="332"/>
                    <a:pt x="380" y="340"/>
                  </a:cubicBezTo>
                  <a:cubicBezTo>
                    <a:pt x="372" y="348"/>
                    <a:pt x="356" y="356"/>
                    <a:pt x="356" y="395"/>
                  </a:cubicBezTo>
                  <a:cubicBezTo>
                    <a:pt x="356" y="435"/>
                    <a:pt x="340" y="451"/>
                    <a:pt x="317" y="459"/>
                  </a:cubicBezTo>
                  <a:cubicBezTo>
                    <a:pt x="309" y="459"/>
                    <a:pt x="301" y="459"/>
                    <a:pt x="301" y="466"/>
                  </a:cubicBezTo>
                  <a:cubicBezTo>
                    <a:pt x="285" y="475"/>
                    <a:pt x="277" y="475"/>
                    <a:pt x="269" y="475"/>
                  </a:cubicBezTo>
                  <a:cubicBezTo>
                    <a:pt x="254" y="482"/>
                    <a:pt x="246" y="490"/>
                    <a:pt x="230" y="506"/>
                  </a:cubicBezTo>
                  <a:cubicBezTo>
                    <a:pt x="214" y="514"/>
                    <a:pt x="198" y="522"/>
                    <a:pt x="182" y="522"/>
                  </a:cubicBezTo>
                  <a:lnTo>
                    <a:pt x="182" y="522"/>
                  </a:lnTo>
                  <a:lnTo>
                    <a:pt x="182" y="522"/>
                  </a:lnTo>
                  <a:cubicBezTo>
                    <a:pt x="198" y="522"/>
                    <a:pt x="214" y="514"/>
                    <a:pt x="230" y="506"/>
                  </a:cubicBezTo>
                  <a:cubicBezTo>
                    <a:pt x="246" y="490"/>
                    <a:pt x="254" y="482"/>
                    <a:pt x="269" y="475"/>
                  </a:cubicBezTo>
                  <a:cubicBezTo>
                    <a:pt x="277" y="475"/>
                    <a:pt x="285" y="475"/>
                    <a:pt x="301" y="466"/>
                  </a:cubicBezTo>
                  <a:cubicBezTo>
                    <a:pt x="301" y="459"/>
                    <a:pt x="309" y="459"/>
                    <a:pt x="317" y="459"/>
                  </a:cubicBezTo>
                  <a:cubicBezTo>
                    <a:pt x="340" y="451"/>
                    <a:pt x="356" y="435"/>
                    <a:pt x="356" y="395"/>
                  </a:cubicBezTo>
                  <a:cubicBezTo>
                    <a:pt x="356" y="356"/>
                    <a:pt x="372" y="348"/>
                    <a:pt x="380" y="340"/>
                  </a:cubicBezTo>
                  <a:cubicBezTo>
                    <a:pt x="388" y="332"/>
                    <a:pt x="404" y="324"/>
                    <a:pt x="404" y="308"/>
                  </a:cubicBezTo>
                  <a:cubicBezTo>
                    <a:pt x="427" y="277"/>
                    <a:pt x="420" y="206"/>
                    <a:pt x="404" y="174"/>
                  </a:cubicBezTo>
                  <a:lnTo>
                    <a:pt x="230" y="0"/>
                  </a:lnTo>
                  <a:lnTo>
                    <a:pt x="230" y="0"/>
                  </a:lnTo>
                  <a:lnTo>
                    <a:pt x="230" y="0"/>
                  </a:lnTo>
                  <a:lnTo>
                    <a:pt x="230" y="0"/>
                  </a:lnTo>
                  <a:lnTo>
                    <a:pt x="230" y="0"/>
                  </a:lnTo>
                  <a:lnTo>
                    <a:pt x="230" y="0"/>
                  </a:lnTo>
                  <a:lnTo>
                    <a:pt x="24" y="972"/>
                  </a:lnTo>
                </a:path>
              </a:pathLst>
            </a:custGeom>
            <a:solidFill>
              <a:schemeClr val="accent6"/>
            </a:solidFill>
            <a:ln>
              <a:solidFill>
                <a:schemeClr val="bg2"/>
              </a:solidFill>
            </a:ln>
            <a:effectLst/>
          </p:spPr>
          <p:txBody>
            <a:bodyPr wrap="none" anchor="ctr"/>
            <a:lstStyle/>
            <a:p>
              <a:endParaRPr lang="en-US"/>
            </a:p>
          </p:txBody>
        </p:sp>
        <p:sp>
          <p:nvSpPr>
            <p:cNvPr id="111" name="Freeform 706"/>
            <p:cNvSpPr>
              <a:spLocks noChangeArrowheads="1"/>
            </p:cNvSpPr>
            <p:nvPr/>
          </p:nvSpPr>
          <p:spPr bwMode="auto">
            <a:xfrm>
              <a:off x="13224923" y="5212798"/>
              <a:ext cx="790884" cy="1405499"/>
            </a:xfrm>
            <a:custGeom>
              <a:avLst/>
              <a:gdLst>
                <a:gd name="T0" fmla="*/ 197 w 1503"/>
                <a:gd name="T1" fmla="*/ 625 h 2672"/>
                <a:gd name="T2" fmla="*/ 1225 w 1503"/>
                <a:gd name="T3" fmla="*/ 8 h 2672"/>
                <a:gd name="T4" fmla="*/ 245 w 1503"/>
                <a:gd name="T5" fmla="*/ 103 h 2672"/>
                <a:gd name="T6" fmla="*/ 1225 w 1503"/>
                <a:gd name="T7" fmla="*/ 103 h 2672"/>
                <a:gd name="T8" fmla="*/ 1265 w 1503"/>
                <a:gd name="T9" fmla="*/ 206 h 2672"/>
                <a:gd name="T10" fmla="*/ 1352 w 1503"/>
                <a:gd name="T11" fmla="*/ 380 h 2672"/>
                <a:gd name="T12" fmla="*/ 1423 w 1503"/>
                <a:gd name="T13" fmla="*/ 1613 h 2672"/>
                <a:gd name="T14" fmla="*/ 1462 w 1503"/>
                <a:gd name="T15" fmla="*/ 1676 h 2672"/>
                <a:gd name="T16" fmla="*/ 1486 w 1503"/>
                <a:gd name="T17" fmla="*/ 1819 h 2672"/>
                <a:gd name="T18" fmla="*/ 1352 w 1503"/>
                <a:gd name="T19" fmla="*/ 2071 h 2672"/>
                <a:gd name="T20" fmla="*/ 1328 w 1503"/>
                <a:gd name="T21" fmla="*/ 2205 h 2672"/>
                <a:gd name="T22" fmla="*/ 1320 w 1503"/>
                <a:gd name="T23" fmla="*/ 2300 h 2672"/>
                <a:gd name="T24" fmla="*/ 1344 w 1503"/>
                <a:gd name="T25" fmla="*/ 2387 h 2672"/>
                <a:gd name="T26" fmla="*/ 1194 w 1503"/>
                <a:gd name="T27" fmla="*/ 2442 h 2672"/>
                <a:gd name="T28" fmla="*/ 1217 w 1503"/>
                <a:gd name="T29" fmla="*/ 2561 h 2672"/>
                <a:gd name="T30" fmla="*/ 1051 w 1503"/>
                <a:gd name="T31" fmla="*/ 2569 h 2672"/>
                <a:gd name="T32" fmla="*/ 964 w 1503"/>
                <a:gd name="T33" fmla="*/ 2655 h 2672"/>
                <a:gd name="T34" fmla="*/ 877 w 1503"/>
                <a:gd name="T35" fmla="*/ 2632 h 2672"/>
                <a:gd name="T36" fmla="*/ 846 w 1503"/>
                <a:gd name="T37" fmla="*/ 2521 h 2672"/>
                <a:gd name="T38" fmla="*/ 806 w 1503"/>
                <a:gd name="T39" fmla="*/ 2363 h 2672"/>
                <a:gd name="T40" fmla="*/ 695 w 1503"/>
                <a:gd name="T41" fmla="*/ 2292 h 2672"/>
                <a:gd name="T42" fmla="*/ 466 w 1503"/>
                <a:gd name="T43" fmla="*/ 2024 h 2672"/>
                <a:gd name="T44" fmla="*/ 450 w 1503"/>
                <a:gd name="T45" fmla="*/ 1771 h 2672"/>
                <a:gd name="T46" fmla="*/ 403 w 1503"/>
                <a:gd name="T47" fmla="*/ 1755 h 2672"/>
                <a:gd name="T48" fmla="*/ 348 w 1503"/>
                <a:gd name="T49" fmla="*/ 1779 h 2672"/>
                <a:gd name="T50" fmla="*/ 284 w 1503"/>
                <a:gd name="T51" fmla="*/ 1613 h 2672"/>
                <a:gd name="T52" fmla="*/ 15 w 1503"/>
                <a:gd name="T53" fmla="*/ 1328 h 2672"/>
                <a:gd name="T54" fmla="*/ 15 w 1503"/>
                <a:gd name="T55" fmla="*/ 1123 h 2672"/>
                <a:gd name="T56" fmla="*/ 284 w 1503"/>
                <a:gd name="T57" fmla="*/ 1621 h 2672"/>
                <a:gd name="T58" fmla="*/ 379 w 1503"/>
                <a:gd name="T59" fmla="*/ 1763 h 2672"/>
                <a:gd name="T60" fmla="*/ 442 w 1503"/>
                <a:gd name="T61" fmla="*/ 1787 h 2672"/>
                <a:gd name="T62" fmla="*/ 522 w 1503"/>
                <a:gd name="T63" fmla="*/ 1795 h 2672"/>
                <a:gd name="T64" fmla="*/ 735 w 1503"/>
                <a:gd name="T65" fmla="*/ 2324 h 2672"/>
                <a:gd name="T66" fmla="*/ 822 w 1503"/>
                <a:gd name="T67" fmla="*/ 2529 h 2672"/>
                <a:gd name="T68" fmla="*/ 948 w 1503"/>
                <a:gd name="T69" fmla="*/ 2663 h 2672"/>
                <a:gd name="T70" fmla="*/ 972 w 1503"/>
                <a:gd name="T71" fmla="*/ 2671 h 2672"/>
                <a:gd name="T72" fmla="*/ 1051 w 1503"/>
                <a:gd name="T73" fmla="*/ 2576 h 2672"/>
                <a:gd name="T74" fmla="*/ 1225 w 1503"/>
                <a:gd name="T75" fmla="*/ 2569 h 2672"/>
                <a:gd name="T76" fmla="*/ 1201 w 1503"/>
                <a:gd name="T77" fmla="*/ 2442 h 2672"/>
                <a:gd name="T78" fmla="*/ 1352 w 1503"/>
                <a:gd name="T79" fmla="*/ 2387 h 2672"/>
                <a:gd name="T80" fmla="*/ 1328 w 1503"/>
                <a:gd name="T81" fmla="*/ 2308 h 2672"/>
                <a:gd name="T82" fmla="*/ 1336 w 1503"/>
                <a:gd name="T83" fmla="*/ 2205 h 2672"/>
                <a:gd name="T84" fmla="*/ 1360 w 1503"/>
                <a:gd name="T85" fmla="*/ 2071 h 2672"/>
                <a:gd name="T86" fmla="*/ 1486 w 1503"/>
                <a:gd name="T87" fmla="*/ 1826 h 2672"/>
                <a:gd name="T88" fmla="*/ 1470 w 1503"/>
                <a:gd name="T89" fmla="*/ 1676 h 2672"/>
                <a:gd name="T90" fmla="*/ 1431 w 1503"/>
                <a:gd name="T91" fmla="*/ 1605 h 2672"/>
                <a:gd name="T92" fmla="*/ 1360 w 1503"/>
                <a:gd name="T93" fmla="*/ 380 h 2672"/>
                <a:gd name="T94" fmla="*/ 1328 w 1503"/>
                <a:gd name="T95" fmla="*/ 340 h 2672"/>
                <a:gd name="T96" fmla="*/ 1249 w 1503"/>
                <a:gd name="T97" fmla="*/ 174 h 2672"/>
                <a:gd name="T98" fmla="*/ 1225 w 1503"/>
                <a:gd name="T99" fmla="*/ 8 h 2672"/>
                <a:gd name="T100" fmla="*/ 1225 w 1503"/>
                <a:gd name="T101" fmla="*/ 0 h 2672"/>
                <a:gd name="T102" fmla="*/ 1225 w 1503"/>
                <a:gd name="T103"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3" h="2672">
                  <a:moveTo>
                    <a:pt x="182" y="617"/>
                  </a:moveTo>
                  <a:lnTo>
                    <a:pt x="182" y="617"/>
                  </a:lnTo>
                  <a:cubicBezTo>
                    <a:pt x="189" y="617"/>
                    <a:pt x="197" y="625"/>
                    <a:pt x="197" y="625"/>
                  </a:cubicBezTo>
                  <a:cubicBezTo>
                    <a:pt x="197" y="625"/>
                    <a:pt x="189" y="617"/>
                    <a:pt x="182" y="617"/>
                  </a:cubicBezTo>
                  <a:lnTo>
                    <a:pt x="1225" y="8"/>
                  </a:lnTo>
                  <a:lnTo>
                    <a:pt x="1225" y="8"/>
                  </a:lnTo>
                  <a:lnTo>
                    <a:pt x="1225" y="8"/>
                  </a:lnTo>
                  <a:cubicBezTo>
                    <a:pt x="1051" y="32"/>
                    <a:pt x="435" y="79"/>
                    <a:pt x="245" y="95"/>
                  </a:cubicBezTo>
                  <a:cubicBezTo>
                    <a:pt x="245" y="95"/>
                    <a:pt x="245" y="95"/>
                    <a:pt x="245" y="103"/>
                  </a:cubicBezTo>
                  <a:cubicBezTo>
                    <a:pt x="245" y="95"/>
                    <a:pt x="245" y="95"/>
                    <a:pt x="245" y="95"/>
                  </a:cubicBezTo>
                  <a:cubicBezTo>
                    <a:pt x="435" y="79"/>
                    <a:pt x="1043" y="32"/>
                    <a:pt x="1217" y="8"/>
                  </a:cubicBezTo>
                  <a:cubicBezTo>
                    <a:pt x="1225" y="48"/>
                    <a:pt x="1225" y="79"/>
                    <a:pt x="1225" y="103"/>
                  </a:cubicBezTo>
                  <a:cubicBezTo>
                    <a:pt x="1225" y="111"/>
                    <a:pt x="1225" y="111"/>
                    <a:pt x="1225" y="111"/>
                  </a:cubicBezTo>
                  <a:cubicBezTo>
                    <a:pt x="1225" y="158"/>
                    <a:pt x="1225" y="166"/>
                    <a:pt x="1241" y="182"/>
                  </a:cubicBezTo>
                  <a:cubicBezTo>
                    <a:pt x="1249" y="190"/>
                    <a:pt x="1257" y="190"/>
                    <a:pt x="1265" y="206"/>
                  </a:cubicBezTo>
                  <a:cubicBezTo>
                    <a:pt x="1288" y="238"/>
                    <a:pt x="1296" y="261"/>
                    <a:pt x="1304" y="293"/>
                  </a:cubicBezTo>
                  <a:cubicBezTo>
                    <a:pt x="1312" y="309"/>
                    <a:pt x="1312" y="325"/>
                    <a:pt x="1320" y="340"/>
                  </a:cubicBezTo>
                  <a:cubicBezTo>
                    <a:pt x="1328" y="356"/>
                    <a:pt x="1336" y="372"/>
                    <a:pt x="1352" y="380"/>
                  </a:cubicBezTo>
                  <a:cubicBezTo>
                    <a:pt x="1454" y="1423"/>
                    <a:pt x="1454" y="1423"/>
                    <a:pt x="1454" y="1423"/>
                  </a:cubicBezTo>
                  <a:cubicBezTo>
                    <a:pt x="1454" y="1447"/>
                    <a:pt x="1447" y="1510"/>
                    <a:pt x="1439" y="1518"/>
                  </a:cubicBezTo>
                  <a:cubicBezTo>
                    <a:pt x="1423" y="1542"/>
                    <a:pt x="1407" y="1581"/>
                    <a:pt x="1423" y="1613"/>
                  </a:cubicBezTo>
                  <a:cubicBezTo>
                    <a:pt x="1431" y="1621"/>
                    <a:pt x="1439" y="1629"/>
                    <a:pt x="1447" y="1629"/>
                  </a:cubicBezTo>
                  <a:cubicBezTo>
                    <a:pt x="1454" y="1637"/>
                    <a:pt x="1462" y="1637"/>
                    <a:pt x="1462" y="1668"/>
                  </a:cubicBezTo>
                  <a:cubicBezTo>
                    <a:pt x="1462" y="1676"/>
                    <a:pt x="1462" y="1676"/>
                    <a:pt x="1462" y="1676"/>
                  </a:cubicBezTo>
                  <a:cubicBezTo>
                    <a:pt x="1462" y="1724"/>
                    <a:pt x="1462" y="1739"/>
                    <a:pt x="1478" y="1747"/>
                  </a:cubicBezTo>
                  <a:cubicBezTo>
                    <a:pt x="1486" y="1755"/>
                    <a:pt x="1494" y="1779"/>
                    <a:pt x="1494" y="1795"/>
                  </a:cubicBezTo>
                  <a:cubicBezTo>
                    <a:pt x="1494" y="1803"/>
                    <a:pt x="1494" y="1819"/>
                    <a:pt x="1486" y="1819"/>
                  </a:cubicBezTo>
                  <a:cubicBezTo>
                    <a:pt x="1462" y="1834"/>
                    <a:pt x="1447" y="1858"/>
                    <a:pt x="1447" y="1882"/>
                  </a:cubicBezTo>
                  <a:cubicBezTo>
                    <a:pt x="1447" y="1898"/>
                    <a:pt x="1391" y="2000"/>
                    <a:pt x="1367" y="2008"/>
                  </a:cubicBezTo>
                  <a:cubicBezTo>
                    <a:pt x="1336" y="2016"/>
                    <a:pt x="1344" y="2055"/>
                    <a:pt x="1352" y="2071"/>
                  </a:cubicBezTo>
                  <a:lnTo>
                    <a:pt x="1352" y="2078"/>
                  </a:lnTo>
                  <a:cubicBezTo>
                    <a:pt x="1352" y="2086"/>
                    <a:pt x="1352" y="2118"/>
                    <a:pt x="1336" y="2134"/>
                  </a:cubicBezTo>
                  <a:cubicBezTo>
                    <a:pt x="1328" y="2158"/>
                    <a:pt x="1328" y="2173"/>
                    <a:pt x="1328" y="2205"/>
                  </a:cubicBezTo>
                  <a:cubicBezTo>
                    <a:pt x="1328" y="2221"/>
                    <a:pt x="1328" y="2236"/>
                    <a:pt x="1336" y="2244"/>
                  </a:cubicBezTo>
                  <a:cubicBezTo>
                    <a:pt x="1336" y="2260"/>
                    <a:pt x="1344" y="2276"/>
                    <a:pt x="1336" y="2284"/>
                  </a:cubicBezTo>
                  <a:cubicBezTo>
                    <a:pt x="1328" y="2292"/>
                    <a:pt x="1328" y="2292"/>
                    <a:pt x="1320" y="2300"/>
                  </a:cubicBezTo>
                  <a:cubicBezTo>
                    <a:pt x="1312" y="2316"/>
                    <a:pt x="1296" y="2331"/>
                    <a:pt x="1312" y="2347"/>
                  </a:cubicBezTo>
                  <a:cubicBezTo>
                    <a:pt x="1320" y="2347"/>
                    <a:pt x="1320" y="2347"/>
                    <a:pt x="1320" y="2347"/>
                  </a:cubicBezTo>
                  <a:cubicBezTo>
                    <a:pt x="1336" y="2363"/>
                    <a:pt x="1344" y="2379"/>
                    <a:pt x="1344" y="2387"/>
                  </a:cubicBezTo>
                  <a:cubicBezTo>
                    <a:pt x="1344" y="2387"/>
                    <a:pt x="1344" y="2387"/>
                    <a:pt x="1344" y="2395"/>
                  </a:cubicBezTo>
                  <a:cubicBezTo>
                    <a:pt x="1336" y="2395"/>
                    <a:pt x="1328" y="2395"/>
                    <a:pt x="1312" y="2395"/>
                  </a:cubicBezTo>
                  <a:cubicBezTo>
                    <a:pt x="1272" y="2402"/>
                    <a:pt x="1209" y="2411"/>
                    <a:pt x="1194" y="2442"/>
                  </a:cubicBezTo>
                  <a:cubicBezTo>
                    <a:pt x="1186" y="2450"/>
                    <a:pt x="1186" y="2458"/>
                    <a:pt x="1186" y="2466"/>
                  </a:cubicBezTo>
                  <a:cubicBezTo>
                    <a:pt x="1194" y="2497"/>
                    <a:pt x="1201" y="2513"/>
                    <a:pt x="1209" y="2529"/>
                  </a:cubicBezTo>
                  <a:cubicBezTo>
                    <a:pt x="1217" y="2545"/>
                    <a:pt x="1225" y="2553"/>
                    <a:pt x="1217" y="2561"/>
                  </a:cubicBezTo>
                  <a:cubicBezTo>
                    <a:pt x="1217" y="2584"/>
                    <a:pt x="1201" y="2608"/>
                    <a:pt x="1178" y="2608"/>
                  </a:cubicBezTo>
                  <a:cubicBezTo>
                    <a:pt x="1170" y="2608"/>
                    <a:pt x="1154" y="2608"/>
                    <a:pt x="1146" y="2600"/>
                  </a:cubicBezTo>
                  <a:cubicBezTo>
                    <a:pt x="1130" y="2584"/>
                    <a:pt x="1091" y="2569"/>
                    <a:pt x="1051" y="2569"/>
                  </a:cubicBezTo>
                  <a:cubicBezTo>
                    <a:pt x="1028" y="2569"/>
                    <a:pt x="1004" y="2576"/>
                    <a:pt x="988" y="2592"/>
                  </a:cubicBezTo>
                  <a:cubicBezTo>
                    <a:pt x="972" y="2608"/>
                    <a:pt x="964" y="2632"/>
                    <a:pt x="964" y="2655"/>
                  </a:cubicBezTo>
                  <a:lnTo>
                    <a:pt x="964" y="2655"/>
                  </a:lnTo>
                  <a:cubicBezTo>
                    <a:pt x="956" y="2655"/>
                    <a:pt x="956" y="2655"/>
                    <a:pt x="948" y="2655"/>
                  </a:cubicBezTo>
                  <a:cubicBezTo>
                    <a:pt x="941" y="2655"/>
                    <a:pt x="933" y="2655"/>
                    <a:pt x="925" y="2655"/>
                  </a:cubicBezTo>
                  <a:cubicBezTo>
                    <a:pt x="901" y="2655"/>
                    <a:pt x="885" y="2648"/>
                    <a:pt x="877" y="2632"/>
                  </a:cubicBezTo>
                  <a:cubicBezTo>
                    <a:pt x="869" y="2616"/>
                    <a:pt x="854" y="2592"/>
                    <a:pt x="846" y="2576"/>
                  </a:cubicBezTo>
                  <a:cubicBezTo>
                    <a:pt x="830" y="2561"/>
                    <a:pt x="814" y="2545"/>
                    <a:pt x="822" y="2529"/>
                  </a:cubicBezTo>
                  <a:cubicBezTo>
                    <a:pt x="830" y="2529"/>
                    <a:pt x="838" y="2521"/>
                    <a:pt x="846" y="2521"/>
                  </a:cubicBezTo>
                  <a:cubicBezTo>
                    <a:pt x="861" y="2513"/>
                    <a:pt x="869" y="2505"/>
                    <a:pt x="854" y="2474"/>
                  </a:cubicBezTo>
                  <a:cubicBezTo>
                    <a:pt x="846" y="2458"/>
                    <a:pt x="838" y="2442"/>
                    <a:pt x="830" y="2434"/>
                  </a:cubicBezTo>
                  <a:cubicBezTo>
                    <a:pt x="814" y="2402"/>
                    <a:pt x="806" y="2387"/>
                    <a:pt x="806" y="2363"/>
                  </a:cubicBezTo>
                  <a:cubicBezTo>
                    <a:pt x="806" y="2347"/>
                    <a:pt x="790" y="2347"/>
                    <a:pt x="775" y="2339"/>
                  </a:cubicBezTo>
                  <a:cubicBezTo>
                    <a:pt x="767" y="2339"/>
                    <a:pt x="751" y="2331"/>
                    <a:pt x="743" y="2324"/>
                  </a:cubicBezTo>
                  <a:cubicBezTo>
                    <a:pt x="727" y="2308"/>
                    <a:pt x="711" y="2300"/>
                    <a:pt x="695" y="2292"/>
                  </a:cubicBezTo>
                  <a:cubicBezTo>
                    <a:pt x="672" y="2284"/>
                    <a:pt x="656" y="2276"/>
                    <a:pt x="648" y="2260"/>
                  </a:cubicBezTo>
                  <a:cubicBezTo>
                    <a:pt x="640" y="2252"/>
                    <a:pt x="617" y="2236"/>
                    <a:pt x="593" y="2213"/>
                  </a:cubicBezTo>
                  <a:cubicBezTo>
                    <a:pt x="529" y="2165"/>
                    <a:pt x="427" y="2094"/>
                    <a:pt x="466" y="2024"/>
                  </a:cubicBezTo>
                  <a:cubicBezTo>
                    <a:pt x="522" y="1937"/>
                    <a:pt x="561" y="1826"/>
                    <a:pt x="522" y="1795"/>
                  </a:cubicBezTo>
                  <a:cubicBezTo>
                    <a:pt x="498" y="1779"/>
                    <a:pt x="474" y="1755"/>
                    <a:pt x="458" y="1755"/>
                  </a:cubicBezTo>
                  <a:cubicBezTo>
                    <a:pt x="458" y="1755"/>
                    <a:pt x="450" y="1763"/>
                    <a:pt x="450" y="1771"/>
                  </a:cubicBezTo>
                  <a:cubicBezTo>
                    <a:pt x="450" y="1779"/>
                    <a:pt x="442" y="1779"/>
                    <a:pt x="442" y="1779"/>
                  </a:cubicBezTo>
                  <a:cubicBezTo>
                    <a:pt x="435" y="1779"/>
                    <a:pt x="435" y="1779"/>
                    <a:pt x="427" y="1771"/>
                  </a:cubicBezTo>
                  <a:cubicBezTo>
                    <a:pt x="427" y="1763"/>
                    <a:pt x="419" y="1755"/>
                    <a:pt x="403" y="1755"/>
                  </a:cubicBezTo>
                  <a:cubicBezTo>
                    <a:pt x="395" y="1755"/>
                    <a:pt x="387" y="1755"/>
                    <a:pt x="379" y="1763"/>
                  </a:cubicBezTo>
                  <a:cubicBezTo>
                    <a:pt x="371" y="1763"/>
                    <a:pt x="371" y="1771"/>
                    <a:pt x="364" y="1771"/>
                  </a:cubicBezTo>
                  <a:cubicBezTo>
                    <a:pt x="355" y="1779"/>
                    <a:pt x="355" y="1779"/>
                    <a:pt x="348" y="1779"/>
                  </a:cubicBezTo>
                  <a:cubicBezTo>
                    <a:pt x="348" y="1779"/>
                    <a:pt x="340" y="1779"/>
                    <a:pt x="332" y="1755"/>
                  </a:cubicBezTo>
                  <a:cubicBezTo>
                    <a:pt x="324" y="1739"/>
                    <a:pt x="316" y="1716"/>
                    <a:pt x="316" y="1692"/>
                  </a:cubicBezTo>
                  <a:cubicBezTo>
                    <a:pt x="308" y="1653"/>
                    <a:pt x="300" y="1621"/>
                    <a:pt x="284" y="1613"/>
                  </a:cubicBezTo>
                  <a:cubicBezTo>
                    <a:pt x="229" y="1597"/>
                    <a:pt x="166" y="1558"/>
                    <a:pt x="166" y="1526"/>
                  </a:cubicBezTo>
                  <a:cubicBezTo>
                    <a:pt x="158" y="1502"/>
                    <a:pt x="126" y="1463"/>
                    <a:pt x="95" y="1431"/>
                  </a:cubicBezTo>
                  <a:cubicBezTo>
                    <a:pt x="55" y="1392"/>
                    <a:pt x="15" y="1352"/>
                    <a:pt x="15" y="1328"/>
                  </a:cubicBezTo>
                  <a:cubicBezTo>
                    <a:pt x="8" y="1273"/>
                    <a:pt x="0" y="1155"/>
                    <a:pt x="15" y="1123"/>
                  </a:cubicBezTo>
                  <a:lnTo>
                    <a:pt x="15" y="1123"/>
                  </a:lnTo>
                  <a:lnTo>
                    <a:pt x="15" y="1123"/>
                  </a:lnTo>
                  <a:cubicBezTo>
                    <a:pt x="0" y="1155"/>
                    <a:pt x="0" y="1273"/>
                    <a:pt x="8" y="1328"/>
                  </a:cubicBezTo>
                  <a:cubicBezTo>
                    <a:pt x="15" y="1384"/>
                    <a:pt x="158" y="1479"/>
                    <a:pt x="158" y="1526"/>
                  </a:cubicBezTo>
                  <a:cubicBezTo>
                    <a:pt x="166" y="1566"/>
                    <a:pt x="261" y="1613"/>
                    <a:pt x="284" y="1621"/>
                  </a:cubicBezTo>
                  <a:cubicBezTo>
                    <a:pt x="308" y="1629"/>
                    <a:pt x="308" y="1708"/>
                    <a:pt x="324" y="1755"/>
                  </a:cubicBezTo>
                  <a:cubicBezTo>
                    <a:pt x="332" y="1779"/>
                    <a:pt x="340" y="1779"/>
                    <a:pt x="348" y="1779"/>
                  </a:cubicBezTo>
                  <a:cubicBezTo>
                    <a:pt x="355" y="1779"/>
                    <a:pt x="364" y="1771"/>
                    <a:pt x="379" y="1763"/>
                  </a:cubicBezTo>
                  <a:cubicBezTo>
                    <a:pt x="387" y="1763"/>
                    <a:pt x="395" y="1763"/>
                    <a:pt x="403" y="1763"/>
                  </a:cubicBezTo>
                  <a:cubicBezTo>
                    <a:pt x="419" y="1763"/>
                    <a:pt x="419" y="1763"/>
                    <a:pt x="427" y="1771"/>
                  </a:cubicBezTo>
                  <a:cubicBezTo>
                    <a:pt x="427" y="1779"/>
                    <a:pt x="435" y="1787"/>
                    <a:pt x="442" y="1787"/>
                  </a:cubicBezTo>
                  <a:cubicBezTo>
                    <a:pt x="450" y="1787"/>
                    <a:pt x="458" y="1779"/>
                    <a:pt x="458" y="1771"/>
                  </a:cubicBezTo>
                  <a:cubicBezTo>
                    <a:pt x="458" y="1763"/>
                    <a:pt x="458" y="1763"/>
                    <a:pt x="458" y="1763"/>
                  </a:cubicBezTo>
                  <a:cubicBezTo>
                    <a:pt x="474" y="1763"/>
                    <a:pt x="498" y="1779"/>
                    <a:pt x="522" y="1795"/>
                  </a:cubicBezTo>
                  <a:cubicBezTo>
                    <a:pt x="553" y="1826"/>
                    <a:pt x="522" y="1929"/>
                    <a:pt x="458" y="2024"/>
                  </a:cubicBezTo>
                  <a:cubicBezTo>
                    <a:pt x="403" y="2118"/>
                    <a:pt x="624" y="2229"/>
                    <a:pt x="640" y="2260"/>
                  </a:cubicBezTo>
                  <a:cubicBezTo>
                    <a:pt x="656" y="2292"/>
                    <a:pt x="711" y="2292"/>
                    <a:pt x="735" y="2324"/>
                  </a:cubicBezTo>
                  <a:cubicBezTo>
                    <a:pt x="759" y="2355"/>
                    <a:pt x="798" y="2339"/>
                    <a:pt x="798" y="2363"/>
                  </a:cubicBezTo>
                  <a:cubicBezTo>
                    <a:pt x="798" y="2395"/>
                    <a:pt x="830" y="2434"/>
                    <a:pt x="846" y="2474"/>
                  </a:cubicBezTo>
                  <a:cubicBezTo>
                    <a:pt x="869" y="2521"/>
                    <a:pt x="838" y="2505"/>
                    <a:pt x="822" y="2529"/>
                  </a:cubicBezTo>
                  <a:cubicBezTo>
                    <a:pt x="798" y="2553"/>
                    <a:pt x="854" y="2584"/>
                    <a:pt x="877" y="2632"/>
                  </a:cubicBezTo>
                  <a:cubicBezTo>
                    <a:pt x="885" y="2655"/>
                    <a:pt x="909" y="2663"/>
                    <a:pt x="925" y="2663"/>
                  </a:cubicBezTo>
                  <a:cubicBezTo>
                    <a:pt x="933" y="2663"/>
                    <a:pt x="941" y="2663"/>
                    <a:pt x="948" y="2663"/>
                  </a:cubicBezTo>
                  <a:cubicBezTo>
                    <a:pt x="956" y="2663"/>
                    <a:pt x="956" y="2663"/>
                    <a:pt x="964" y="2663"/>
                  </a:cubicBezTo>
                  <a:lnTo>
                    <a:pt x="972" y="2663"/>
                  </a:lnTo>
                  <a:cubicBezTo>
                    <a:pt x="972" y="2663"/>
                    <a:pt x="972" y="2663"/>
                    <a:pt x="972" y="2671"/>
                  </a:cubicBezTo>
                  <a:cubicBezTo>
                    <a:pt x="972" y="2663"/>
                    <a:pt x="972" y="2663"/>
                    <a:pt x="972" y="2663"/>
                  </a:cubicBezTo>
                  <a:cubicBezTo>
                    <a:pt x="972" y="2632"/>
                    <a:pt x="980" y="2616"/>
                    <a:pt x="996" y="2600"/>
                  </a:cubicBezTo>
                  <a:cubicBezTo>
                    <a:pt x="1012" y="2584"/>
                    <a:pt x="1035" y="2576"/>
                    <a:pt x="1051" y="2576"/>
                  </a:cubicBezTo>
                  <a:cubicBezTo>
                    <a:pt x="1091" y="2576"/>
                    <a:pt x="1130" y="2592"/>
                    <a:pt x="1146" y="2608"/>
                  </a:cubicBezTo>
                  <a:cubicBezTo>
                    <a:pt x="1154" y="2616"/>
                    <a:pt x="1162" y="2616"/>
                    <a:pt x="1178" y="2616"/>
                  </a:cubicBezTo>
                  <a:cubicBezTo>
                    <a:pt x="1201" y="2616"/>
                    <a:pt x="1225" y="2584"/>
                    <a:pt x="1225" y="2569"/>
                  </a:cubicBezTo>
                  <a:cubicBezTo>
                    <a:pt x="1233" y="2553"/>
                    <a:pt x="1225" y="2537"/>
                    <a:pt x="1217" y="2521"/>
                  </a:cubicBezTo>
                  <a:cubicBezTo>
                    <a:pt x="1209" y="2513"/>
                    <a:pt x="1201" y="2497"/>
                    <a:pt x="1194" y="2466"/>
                  </a:cubicBezTo>
                  <a:cubicBezTo>
                    <a:pt x="1194" y="2458"/>
                    <a:pt x="1194" y="2450"/>
                    <a:pt x="1201" y="2442"/>
                  </a:cubicBezTo>
                  <a:cubicBezTo>
                    <a:pt x="1217" y="2418"/>
                    <a:pt x="1281" y="2411"/>
                    <a:pt x="1312" y="2402"/>
                  </a:cubicBezTo>
                  <a:cubicBezTo>
                    <a:pt x="1328" y="2402"/>
                    <a:pt x="1336" y="2402"/>
                    <a:pt x="1344" y="2395"/>
                  </a:cubicBezTo>
                  <a:cubicBezTo>
                    <a:pt x="1352" y="2395"/>
                    <a:pt x="1352" y="2395"/>
                    <a:pt x="1352" y="2387"/>
                  </a:cubicBezTo>
                  <a:cubicBezTo>
                    <a:pt x="1352" y="2379"/>
                    <a:pt x="1344" y="2363"/>
                    <a:pt x="1328" y="2347"/>
                  </a:cubicBezTo>
                  <a:cubicBezTo>
                    <a:pt x="1320" y="2339"/>
                    <a:pt x="1320" y="2339"/>
                    <a:pt x="1320" y="2339"/>
                  </a:cubicBezTo>
                  <a:cubicBezTo>
                    <a:pt x="1304" y="2331"/>
                    <a:pt x="1312" y="2324"/>
                    <a:pt x="1328" y="2308"/>
                  </a:cubicBezTo>
                  <a:cubicBezTo>
                    <a:pt x="1336" y="2300"/>
                    <a:pt x="1336" y="2292"/>
                    <a:pt x="1344" y="2292"/>
                  </a:cubicBezTo>
                  <a:cubicBezTo>
                    <a:pt x="1352" y="2276"/>
                    <a:pt x="1344" y="2260"/>
                    <a:pt x="1344" y="2244"/>
                  </a:cubicBezTo>
                  <a:cubicBezTo>
                    <a:pt x="1336" y="2229"/>
                    <a:pt x="1336" y="2221"/>
                    <a:pt x="1336" y="2205"/>
                  </a:cubicBezTo>
                  <a:cubicBezTo>
                    <a:pt x="1328" y="2173"/>
                    <a:pt x="1336" y="2158"/>
                    <a:pt x="1344" y="2142"/>
                  </a:cubicBezTo>
                  <a:cubicBezTo>
                    <a:pt x="1360" y="2118"/>
                    <a:pt x="1360" y="2094"/>
                    <a:pt x="1360" y="2078"/>
                  </a:cubicBezTo>
                  <a:lnTo>
                    <a:pt x="1360" y="2071"/>
                  </a:lnTo>
                  <a:cubicBezTo>
                    <a:pt x="1352" y="2055"/>
                    <a:pt x="1352" y="2024"/>
                    <a:pt x="1367" y="2016"/>
                  </a:cubicBezTo>
                  <a:cubicBezTo>
                    <a:pt x="1391" y="2008"/>
                    <a:pt x="1454" y="1898"/>
                    <a:pt x="1454" y="1882"/>
                  </a:cubicBezTo>
                  <a:cubicBezTo>
                    <a:pt x="1454" y="1858"/>
                    <a:pt x="1462" y="1842"/>
                    <a:pt x="1486" y="1826"/>
                  </a:cubicBezTo>
                  <a:cubicBezTo>
                    <a:pt x="1502" y="1819"/>
                    <a:pt x="1502" y="1811"/>
                    <a:pt x="1502" y="1795"/>
                  </a:cubicBezTo>
                  <a:cubicBezTo>
                    <a:pt x="1502" y="1771"/>
                    <a:pt x="1494" y="1747"/>
                    <a:pt x="1486" y="1747"/>
                  </a:cubicBezTo>
                  <a:cubicBezTo>
                    <a:pt x="1470" y="1739"/>
                    <a:pt x="1470" y="1716"/>
                    <a:pt x="1470" y="1676"/>
                  </a:cubicBezTo>
                  <a:cubicBezTo>
                    <a:pt x="1470" y="1668"/>
                    <a:pt x="1470" y="1668"/>
                    <a:pt x="1470" y="1668"/>
                  </a:cubicBezTo>
                  <a:cubicBezTo>
                    <a:pt x="1470" y="1637"/>
                    <a:pt x="1462" y="1629"/>
                    <a:pt x="1447" y="1621"/>
                  </a:cubicBezTo>
                  <a:cubicBezTo>
                    <a:pt x="1439" y="1621"/>
                    <a:pt x="1439" y="1613"/>
                    <a:pt x="1431" y="1605"/>
                  </a:cubicBezTo>
                  <a:cubicBezTo>
                    <a:pt x="1415" y="1581"/>
                    <a:pt x="1431" y="1542"/>
                    <a:pt x="1447" y="1526"/>
                  </a:cubicBezTo>
                  <a:cubicBezTo>
                    <a:pt x="1454" y="1510"/>
                    <a:pt x="1462" y="1431"/>
                    <a:pt x="1462" y="1423"/>
                  </a:cubicBezTo>
                  <a:cubicBezTo>
                    <a:pt x="1360" y="380"/>
                    <a:pt x="1360" y="380"/>
                    <a:pt x="1360" y="380"/>
                  </a:cubicBezTo>
                  <a:lnTo>
                    <a:pt x="1360" y="380"/>
                  </a:lnTo>
                  <a:lnTo>
                    <a:pt x="1360" y="380"/>
                  </a:lnTo>
                  <a:cubicBezTo>
                    <a:pt x="1344" y="364"/>
                    <a:pt x="1328" y="356"/>
                    <a:pt x="1328" y="340"/>
                  </a:cubicBezTo>
                  <a:cubicBezTo>
                    <a:pt x="1320" y="325"/>
                    <a:pt x="1312" y="309"/>
                    <a:pt x="1312" y="293"/>
                  </a:cubicBezTo>
                  <a:cubicBezTo>
                    <a:pt x="1304" y="261"/>
                    <a:pt x="1296" y="230"/>
                    <a:pt x="1272" y="206"/>
                  </a:cubicBezTo>
                  <a:cubicBezTo>
                    <a:pt x="1265" y="190"/>
                    <a:pt x="1257" y="182"/>
                    <a:pt x="1249" y="174"/>
                  </a:cubicBezTo>
                  <a:cubicBezTo>
                    <a:pt x="1233" y="166"/>
                    <a:pt x="1225" y="158"/>
                    <a:pt x="1225" y="111"/>
                  </a:cubicBezTo>
                  <a:cubicBezTo>
                    <a:pt x="1225" y="103"/>
                    <a:pt x="1225" y="103"/>
                    <a:pt x="1225" y="103"/>
                  </a:cubicBezTo>
                  <a:cubicBezTo>
                    <a:pt x="1225" y="79"/>
                    <a:pt x="1225" y="40"/>
                    <a:pt x="1225" y="8"/>
                  </a:cubicBezTo>
                  <a:lnTo>
                    <a:pt x="1225" y="0"/>
                  </a:lnTo>
                  <a:lnTo>
                    <a:pt x="1225" y="0"/>
                  </a:lnTo>
                  <a:lnTo>
                    <a:pt x="1225" y="0"/>
                  </a:lnTo>
                  <a:lnTo>
                    <a:pt x="1225" y="0"/>
                  </a:lnTo>
                  <a:lnTo>
                    <a:pt x="1225" y="0"/>
                  </a:lnTo>
                  <a:lnTo>
                    <a:pt x="1225" y="0"/>
                  </a:lnTo>
                  <a:lnTo>
                    <a:pt x="1225" y="0"/>
                  </a:lnTo>
                  <a:lnTo>
                    <a:pt x="182" y="617"/>
                  </a:lnTo>
                </a:path>
              </a:pathLst>
            </a:custGeom>
            <a:solidFill>
              <a:schemeClr val="accent6"/>
            </a:solidFill>
            <a:ln>
              <a:solidFill>
                <a:schemeClr val="bg2"/>
              </a:solidFill>
            </a:ln>
            <a:effectLst/>
          </p:spPr>
          <p:txBody>
            <a:bodyPr wrap="none" anchor="ctr"/>
            <a:lstStyle/>
            <a:p>
              <a:endParaRPr lang="en-US"/>
            </a:p>
          </p:txBody>
        </p:sp>
        <p:sp>
          <p:nvSpPr>
            <p:cNvPr id="112" name="Freeform 708"/>
            <p:cNvSpPr>
              <a:spLocks noChangeArrowheads="1"/>
            </p:cNvSpPr>
            <p:nvPr/>
          </p:nvSpPr>
          <p:spPr bwMode="auto">
            <a:xfrm>
              <a:off x="13227243" y="5261505"/>
              <a:ext cx="229611" cy="540398"/>
            </a:xfrm>
            <a:custGeom>
              <a:avLst/>
              <a:gdLst>
                <a:gd name="T0" fmla="*/ 237 w 435"/>
                <a:gd name="T1" fmla="*/ 0 h 1029"/>
                <a:gd name="T2" fmla="*/ 229 w 435"/>
                <a:gd name="T3" fmla="*/ 0 h 1029"/>
                <a:gd name="T4" fmla="*/ 237 w 435"/>
                <a:gd name="T5" fmla="*/ 16 h 1029"/>
                <a:gd name="T6" fmla="*/ 269 w 435"/>
                <a:gd name="T7" fmla="*/ 48 h 1029"/>
                <a:gd name="T8" fmla="*/ 379 w 435"/>
                <a:gd name="T9" fmla="*/ 174 h 1029"/>
                <a:gd name="T10" fmla="*/ 419 w 435"/>
                <a:gd name="T11" fmla="*/ 253 h 1029"/>
                <a:gd name="T12" fmla="*/ 387 w 435"/>
                <a:gd name="T13" fmla="*/ 340 h 1029"/>
                <a:gd name="T14" fmla="*/ 316 w 435"/>
                <a:gd name="T15" fmla="*/ 459 h 1029"/>
                <a:gd name="T16" fmla="*/ 276 w 435"/>
                <a:gd name="T17" fmla="*/ 483 h 1029"/>
                <a:gd name="T18" fmla="*/ 189 w 435"/>
                <a:gd name="T19" fmla="*/ 522 h 1029"/>
                <a:gd name="T20" fmla="*/ 150 w 435"/>
                <a:gd name="T21" fmla="*/ 514 h 1029"/>
                <a:gd name="T22" fmla="*/ 103 w 435"/>
                <a:gd name="T23" fmla="*/ 530 h 1029"/>
                <a:gd name="T24" fmla="*/ 103 w 435"/>
                <a:gd name="T25" fmla="*/ 585 h 1029"/>
                <a:gd name="T26" fmla="*/ 134 w 435"/>
                <a:gd name="T27" fmla="*/ 648 h 1029"/>
                <a:gd name="T28" fmla="*/ 158 w 435"/>
                <a:gd name="T29" fmla="*/ 688 h 1029"/>
                <a:gd name="T30" fmla="*/ 110 w 435"/>
                <a:gd name="T31" fmla="*/ 799 h 1029"/>
                <a:gd name="T32" fmla="*/ 118 w 435"/>
                <a:gd name="T33" fmla="*/ 846 h 1029"/>
                <a:gd name="T34" fmla="*/ 118 w 435"/>
                <a:gd name="T35" fmla="*/ 846 h 1029"/>
                <a:gd name="T36" fmla="*/ 7 w 435"/>
                <a:gd name="T37" fmla="*/ 917 h 1029"/>
                <a:gd name="T38" fmla="*/ 0 w 435"/>
                <a:gd name="T39" fmla="*/ 933 h 1029"/>
                <a:gd name="T40" fmla="*/ 23 w 435"/>
                <a:gd name="T41" fmla="*/ 965 h 1029"/>
                <a:gd name="T42" fmla="*/ 7 w 435"/>
                <a:gd name="T43" fmla="*/ 1020 h 1029"/>
                <a:gd name="T44" fmla="*/ 7 w 435"/>
                <a:gd name="T45" fmla="*/ 1020 h 1029"/>
                <a:gd name="T46" fmla="*/ 7 w 435"/>
                <a:gd name="T47" fmla="*/ 1028 h 1029"/>
                <a:gd name="T48" fmla="*/ 7 w 435"/>
                <a:gd name="T49" fmla="*/ 1028 h 1029"/>
                <a:gd name="T50" fmla="*/ 31 w 435"/>
                <a:gd name="T51" fmla="*/ 980 h 1029"/>
                <a:gd name="T52" fmla="*/ 16 w 435"/>
                <a:gd name="T53" fmla="*/ 941 h 1029"/>
                <a:gd name="T54" fmla="*/ 7 w 435"/>
                <a:gd name="T55" fmla="*/ 933 h 1029"/>
                <a:gd name="T56" fmla="*/ 39 w 435"/>
                <a:gd name="T57" fmla="*/ 917 h 1029"/>
                <a:gd name="T58" fmla="*/ 118 w 435"/>
                <a:gd name="T59" fmla="*/ 807 h 1029"/>
                <a:gd name="T60" fmla="*/ 126 w 435"/>
                <a:gd name="T61" fmla="*/ 783 h 1029"/>
                <a:gd name="T62" fmla="*/ 166 w 435"/>
                <a:gd name="T63" fmla="*/ 672 h 1029"/>
                <a:gd name="T64" fmla="*/ 118 w 435"/>
                <a:gd name="T65" fmla="*/ 617 h 1029"/>
                <a:gd name="T66" fmla="*/ 103 w 435"/>
                <a:gd name="T67" fmla="*/ 546 h 1029"/>
                <a:gd name="T68" fmla="*/ 126 w 435"/>
                <a:gd name="T69" fmla="*/ 530 h 1029"/>
                <a:gd name="T70" fmla="*/ 174 w 435"/>
                <a:gd name="T71" fmla="*/ 522 h 1029"/>
                <a:gd name="T72" fmla="*/ 189 w 435"/>
                <a:gd name="T73" fmla="*/ 530 h 1029"/>
                <a:gd name="T74" fmla="*/ 237 w 435"/>
                <a:gd name="T75" fmla="*/ 514 h 1029"/>
                <a:gd name="T76" fmla="*/ 308 w 435"/>
                <a:gd name="T77" fmla="*/ 474 h 1029"/>
                <a:gd name="T78" fmla="*/ 363 w 435"/>
                <a:gd name="T79" fmla="*/ 403 h 1029"/>
                <a:gd name="T80" fmla="*/ 411 w 435"/>
                <a:gd name="T81" fmla="*/ 316 h 1029"/>
                <a:gd name="T82" fmla="*/ 411 w 435"/>
                <a:gd name="T83" fmla="*/ 182 h 1029"/>
                <a:gd name="T84" fmla="*/ 332 w 435"/>
                <a:gd name="T85" fmla="*/ 119 h 1029"/>
                <a:gd name="T86" fmla="*/ 237 w 435"/>
                <a:gd name="T87" fmla="*/ 8 h 1029"/>
                <a:gd name="T88" fmla="*/ 237 w 435"/>
                <a:gd name="T89" fmla="*/ 8 h 1029"/>
                <a:gd name="T90" fmla="*/ 237 w 435"/>
                <a:gd name="T9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1029">
                  <a:moveTo>
                    <a:pt x="237" y="0"/>
                  </a:moveTo>
                  <a:lnTo>
                    <a:pt x="237" y="0"/>
                  </a:lnTo>
                  <a:lnTo>
                    <a:pt x="237" y="0"/>
                  </a:lnTo>
                  <a:cubicBezTo>
                    <a:pt x="229" y="0"/>
                    <a:pt x="229" y="0"/>
                    <a:pt x="229" y="0"/>
                  </a:cubicBezTo>
                  <a:lnTo>
                    <a:pt x="229" y="8"/>
                  </a:lnTo>
                  <a:cubicBezTo>
                    <a:pt x="229" y="8"/>
                    <a:pt x="229" y="8"/>
                    <a:pt x="237" y="16"/>
                  </a:cubicBezTo>
                  <a:lnTo>
                    <a:pt x="237" y="16"/>
                  </a:lnTo>
                  <a:cubicBezTo>
                    <a:pt x="237" y="24"/>
                    <a:pt x="253" y="32"/>
                    <a:pt x="269" y="48"/>
                  </a:cubicBezTo>
                  <a:cubicBezTo>
                    <a:pt x="292" y="71"/>
                    <a:pt x="324" y="103"/>
                    <a:pt x="324" y="119"/>
                  </a:cubicBezTo>
                  <a:cubicBezTo>
                    <a:pt x="324" y="143"/>
                    <a:pt x="356" y="158"/>
                    <a:pt x="379" y="174"/>
                  </a:cubicBezTo>
                  <a:cubicBezTo>
                    <a:pt x="387" y="174"/>
                    <a:pt x="395" y="182"/>
                    <a:pt x="403" y="182"/>
                  </a:cubicBezTo>
                  <a:cubicBezTo>
                    <a:pt x="411" y="190"/>
                    <a:pt x="419" y="221"/>
                    <a:pt x="419" y="253"/>
                  </a:cubicBezTo>
                  <a:cubicBezTo>
                    <a:pt x="419" y="277"/>
                    <a:pt x="419" y="301"/>
                    <a:pt x="411" y="316"/>
                  </a:cubicBezTo>
                  <a:cubicBezTo>
                    <a:pt x="403" y="324"/>
                    <a:pt x="395" y="332"/>
                    <a:pt x="387" y="340"/>
                  </a:cubicBezTo>
                  <a:cubicBezTo>
                    <a:pt x="371" y="356"/>
                    <a:pt x="356" y="364"/>
                    <a:pt x="356" y="403"/>
                  </a:cubicBezTo>
                  <a:cubicBezTo>
                    <a:pt x="356" y="443"/>
                    <a:pt x="340" y="451"/>
                    <a:pt x="316" y="459"/>
                  </a:cubicBezTo>
                  <a:cubicBezTo>
                    <a:pt x="316" y="459"/>
                    <a:pt x="308" y="467"/>
                    <a:pt x="300" y="467"/>
                  </a:cubicBezTo>
                  <a:cubicBezTo>
                    <a:pt x="292" y="474"/>
                    <a:pt x="284" y="474"/>
                    <a:pt x="276" y="483"/>
                  </a:cubicBezTo>
                  <a:cubicBezTo>
                    <a:pt x="261" y="483"/>
                    <a:pt x="245" y="490"/>
                    <a:pt x="229" y="506"/>
                  </a:cubicBezTo>
                  <a:cubicBezTo>
                    <a:pt x="221" y="514"/>
                    <a:pt x="213" y="522"/>
                    <a:pt x="189" y="522"/>
                  </a:cubicBezTo>
                  <a:cubicBezTo>
                    <a:pt x="189" y="522"/>
                    <a:pt x="181" y="522"/>
                    <a:pt x="174" y="522"/>
                  </a:cubicBezTo>
                  <a:cubicBezTo>
                    <a:pt x="166" y="514"/>
                    <a:pt x="158" y="514"/>
                    <a:pt x="150" y="514"/>
                  </a:cubicBezTo>
                  <a:cubicBezTo>
                    <a:pt x="134" y="514"/>
                    <a:pt x="126" y="514"/>
                    <a:pt x="118" y="522"/>
                  </a:cubicBezTo>
                  <a:cubicBezTo>
                    <a:pt x="110" y="522"/>
                    <a:pt x="103" y="522"/>
                    <a:pt x="103" y="530"/>
                  </a:cubicBezTo>
                  <a:cubicBezTo>
                    <a:pt x="103" y="538"/>
                    <a:pt x="94" y="546"/>
                    <a:pt x="94" y="546"/>
                  </a:cubicBezTo>
                  <a:cubicBezTo>
                    <a:pt x="94" y="561"/>
                    <a:pt x="103" y="569"/>
                    <a:pt x="103" y="585"/>
                  </a:cubicBezTo>
                  <a:cubicBezTo>
                    <a:pt x="110" y="593"/>
                    <a:pt x="110" y="609"/>
                    <a:pt x="110" y="617"/>
                  </a:cubicBezTo>
                  <a:cubicBezTo>
                    <a:pt x="110" y="633"/>
                    <a:pt x="126" y="641"/>
                    <a:pt x="134" y="648"/>
                  </a:cubicBezTo>
                  <a:cubicBezTo>
                    <a:pt x="150" y="656"/>
                    <a:pt x="158" y="664"/>
                    <a:pt x="158" y="680"/>
                  </a:cubicBezTo>
                  <a:cubicBezTo>
                    <a:pt x="158" y="680"/>
                    <a:pt x="158" y="680"/>
                    <a:pt x="158" y="688"/>
                  </a:cubicBezTo>
                  <a:cubicBezTo>
                    <a:pt x="158" y="720"/>
                    <a:pt x="142" y="767"/>
                    <a:pt x="126" y="775"/>
                  </a:cubicBezTo>
                  <a:cubicBezTo>
                    <a:pt x="118" y="783"/>
                    <a:pt x="110" y="791"/>
                    <a:pt x="110" y="799"/>
                  </a:cubicBezTo>
                  <a:cubicBezTo>
                    <a:pt x="110" y="799"/>
                    <a:pt x="110" y="807"/>
                    <a:pt x="110" y="814"/>
                  </a:cubicBezTo>
                  <a:cubicBezTo>
                    <a:pt x="118" y="822"/>
                    <a:pt x="118" y="830"/>
                    <a:pt x="118" y="846"/>
                  </a:cubicBezTo>
                  <a:lnTo>
                    <a:pt x="118" y="846"/>
                  </a:lnTo>
                  <a:lnTo>
                    <a:pt x="118" y="846"/>
                  </a:lnTo>
                  <a:cubicBezTo>
                    <a:pt x="118" y="878"/>
                    <a:pt x="71" y="894"/>
                    <a:pt x="31" y="909"/>
                  </a:cubicBezTo>
                  <a:cubicBezTo>
                    <a:pt x="23" y="909"/>
                    <a:pt x="16" y="917"/>
                    <a:pt x="7" y="917"/>
                  </a:cubicBezTo>
                  <a:cubicBezTo>
                    <a:pt x="0" y="925"/>
                    <a:pt x="0" y="925"/>
                    <a:pt x="0" y="933"/>
                  </a:cubicBezTo>
                  <a:lnTo>
                    <a:pt x="0" y="933"/>
                  </a:lnTo>
                  <a:cubicBezTo>
                    <a:pt x="0" y="941"/>
                    <a:pt x="0" y="941"/>
                    <a:pt x="7" y="949"/>
                  </a:cubicBezTo>
                  <a:cubicBezTo>
                    <a:pt x="16" y="949"/>
                    <a:pt x="16" y="957"/>
                    <a:pt x="23" y="965"/>
                  </a:cubicBezTo>
                  <a:cubicBezTo>
                    <a:pt x="23" y="965"/>
                    <a:pt x="23" y="973"/>
                    <a:pt x="23" y="980"/>
                  </a:cubicBezTo>
                  <a:cubicBezTo>
                    <a:pt x="23" y="988"/>
                    <a:pt x="16" y="1004"/>
                    <a:pt x="7" y="1020"/>
                  </a:cubicBezTo>
                  <a:lnTo>
                    <a:pt x="7" y="1020"/>
                  </a:lnTo>
                  <a:lnTo>
                    <a:pt x="7" y="1020"/>
                  </a:lnTo>
                  <a:cubicBezTo>
                    <a:pt x="7" y="1020"/>
                    <a:pt x="7" y="1020"/>
                    <a:pt x="7" y="1028"/>
                  </a:cubicBezTo>
                  <a:lnTo>
                    <a:pt x="7" y="1028"/>
                  </a:lnTo>
                  <a:lnTo>
                    <a:pt x="7" y="1028"/>
                  </a:lnTo>
                  <a:lnTo>
                    <a:pt x="7" y="1028"/>
                  </a:lnTo>
                  <a:cubicBezTo>
                    <a:pt x="7" y="1028"/>
                    <a:pt x="7" y="1028"/>
                    <a:pt x="7" y="1020"/>
                  </a:cubicBezTo>
                  <a:cubicBezTo>
                    <a:pt x="23" y="1004"/>
                    <a:pt x="31" y="988"/>
                    <a:pt x="31" y="980"/>
                  </a:cubicBezTo>
                  <a:cubicBezTo>
                    <a:pt x="31" y="973"/>
                    <a:pt x="31" y="965"/>
                    <a:pt x="23" y="957"/>
                  </a:cubicBezTo>
                  <a:cubicBezTo>
                    <a:pt x="23" y="949"/>
                    <a:pt x="16" y="949"/>
                    <a:pt x="16" y="941"/>
                  </a:cubicBezTo>
                  <a:cubicBezTo>
                    <a:pt x="7" y="941"/>
                    <a:pt x="7" y="933"/>
                    <a:pt x="7" y="933"/>
                  </a:cubicBezTo>
                  <a:lnTo>
                    <a:pt x="7" y="933"/>
                  </a:lnTo>
                  <a:cubicBezTo>
                    <a:pt x="7" y="933"/>
                    <a:pt x="7" y="933"/>
                    <a:pt x="16" y="925"/>
                  </a:cubicBezTo>
                  <a:cubicBezTo>
                    <a:pt x="23" y="925"/>
                    <a:pt x="31" y="917"/>
                    <a:pt x="39" y="917"/>
                  </a:cubicBezTo>
                  <a:cubicBezTo>
                    <a:pt x="71" y="901"/>
                    <a:pt x="126" y="878"/>
                    <a:pt x="126" y="846"/>
                  </a:cubicBezTo>
                  <a:cubicBezTo>
                    <a:pt x="126" y="830"/>
                    <a:pt x="118" y="814"/>
                    <a:pt x="118" y="807"/>
                  </a:cubicBezTo>
                  <a:lnTo>
                    <a:pt x="118" y="799"/>
                  </a:lnTo>
                  <a:cubicBezTo>
                    <a:pt x="118" y="791"/>
                    <a:pt x="118" y="791"/>
                    <a:pt x="126" y="783"/>
                  </a:cubicBezTo>
                  <a:cubicBezTo>
                    <a:pt x="150" y="775"/>
                    <a:pt x="166" y="720"/>
                    <a:pt x="166" y="688"/>
                  </a:cubicBezTo>
                  <a:cubicBezTo>
                    <a:pt x="166" y="680"/>
                    <a:pt x="166" y="680"/>
                    <a:pt x="166" y="672"/>
                  </a:cubicBezTo>
                  <a:cubicBezTo>
                    <a:pt x="166" y="664"/>
                    <a:pt x="150" y="656"/>
                    <a:pt x="142" y="648"/>
                  </a:cubicBezTo>
                  <a:cubicBezTo>
                    <a:pt x="126" y="641"/>
                    <a:pt x="118" y="633"/>
                    <a:pt x="118" y="617"/>
                  </a:cubicBezTo>
                  <a:cubicBezTo>
                    <a:pt x="118" y="609"/>
                    <a:pt x="118" y="593"/>
                    <a:pt x="110" y="585"/>
                  </a:cubicBezTo>
                  <a:cubicBezTo>
                    <a:pt x="110" y="569"/>
                    <a:pt x="103" y="561"/>
                    <a:pt x="103" y="546"/>
                  </a:cubicBezTo>
                  <a:cubicBezTo>
                    <a:pt x="103" y="546"/>
                    <a:pt x="103" y="538"/>
                    <a:pt x="110" y="538"/>
                  </a:cubicBezTo>
                  <a:cubicBezTo>
                    <a:pt x="110" y="530"/>
                    <a:pt x="118" y="530"/>
                    <a:pt x="126" y="530"/>
                  </a:cubicBezTo>
                  <a:cubicBezTo>
                    <a:pt x="126" y="522"/>
                    <a:pt x="134" y="522"/>
                    <a:pt x="150" y="522"/>
                  </a:cubicBezTo>
                  <a:cubicBezTo>
                    <a:pt x="158" y="522"/>
                    <a:pt x="166" y="522"/>
                    <a:pt x="174" y="522"/>
                  </a:cubicBezTo>
                  <a:lnTo>
                    <a:pt x="174" y="522"/>
                  </a:lnTo>
                  <a:cubicBezTo>
                    <a:pt x="181" y="522"/>
                    <a:pt x="189" y="530"/>
                    <a:pt x="189" y="530"/>
                  </a:cubicBezTo>
                  <a:lnTo>
                    <a:pt x="189" y="530"/>
                  </a:lnTo>
                  <a:cubicBezTo>
                    <a:pt x="205" y="530"/>
                    <a:pt x="221" y="522"/>
                    <a:pt x="237" y="514"/>
                  </a:cubicBezTo>
                  <a:cubicBezTo>
                    <a:pt x="253" y="498"/>
                    <a:pt x="261" y="490"/>
                    <a:pt x="276" y="483"/>
                  </a:cubicBezTo>
                  <a:cubicBezTo>
                    <a:pt x="284" y="483"/>
                    <a:pt x="292" y="483"/>
                    <a:pt x="308" y="474"/>
                  </a:cubicBezTo>
                  <a:cubicBezTo>
                    <a:pt x="308" y="467"/>
                    <a:pt x="316" y="467"/>
                    <a:pt x="324" y="467"/>
                  </a:cubicBezTo>
                  <a:cubicBezTo>
                    <a:pt x="347" y="459"/>
                    <a:pt x="363" y="443"/>
                    <a:pt x="363" y="403"/>
                  </a:cubicBezTo>
                  <a:cubicBezTo>
                    <a:pt x="363" y="364"/>
                    <a:pt x="379" y="356"/>
                    <a:pt x="387" y="348"/>
                  </a:cubicBezTo>
                  <a:cubicBezTo>
                    <a:pt x="395" y="340"/>
                    <a:pt x="411" y="332"/>
                    <a:pt x="411" y="316"/>
                  </a:cubicBezTo>
                  <a:cubicBezTo>
                    <a:pt x="434" y="285"/>
                    <a:pt x="427" y="214"/>
                    <a:pt x="411" y="182"/>
                  </a:cubicBezTo>
                  <a:lnTo>
                    <a:pt x="411" y="182"/>
                  </a:lnTo>
                  <a:cubicBezTo>
                    <a:pt x="403" y="174"/>
                    <a:pt x="387" y="166"/>
                    <a:pt x="379" y="166"/>
                  </a:cubicBezTo>
                  <a:cubicBezTo>
                    <a:pt x="356" y="150"/>
                    <a:pt x="332" y="143"/>
                    <a:pt x="332" y="119"/>
                  </a:cubicBezTo>
                  <a:cubicBezTo>
                    <a:pt x="332" y="95"/>
                    <a:pt x="300" y="71"/>
                    <a:pt x="276" y="48"/>
                  </a:cubicBezTo>
                  <a:cubicBezTo>
                    <a:pt x="261" y="32"/>
                    <a:pt x="245" y="16"/>
                    <a:pt x="237" y="8"/>
                  </a:cubicBezTo>
                  <a:lnTo>
                    <a:pt x="237" y="8"/>
                  </a:lnTo>
                  <a:lnTo>
                    <a:pt x="237" y="8"/>
                  </a:lnTo>
                  <a:lnTo>
                    <a:pt x="237" y="8"/>
                  </a:lnTo>
                  <a:cubicBezTo>
                    <a:pt x="237" y="0"/>
                    <a:pt x="237" y="0"/>
                    <a:pt x="237" y="0"/>
                  </a:cubicBezTo>
                </a:path>
              </a:pathLst>
            </a:custGeom>
            <a:solidFill>
              <a:schemeClr val="accent6"/>
            </a:solidFill>
            <a:ln>
              <a:solidFill>
                <a:schemeClr val="bg2"/>
              </a:solidFill>
            </a:ln>
            <a:effectLst/>
          </p:spPr>
          <p:txBody>
            <a:bodyPr wrap="none" anchor="ctr"/>
            <a:lstStyle/>
            <a:p>
              <a:endParaRPr lang="en-US"/>
            </a:p>
          </p:txBody>
        </p:sp>
        <p:sp>
          <p:nvSpPr>
            <p:cNvPr id="113" name="Freeform 709"/>
            <p:cNvSpPr>
              <a:spLocks noChangeArrowheads="1"/>
            </p:cNvSpPr>
            <p:nvPr/>
          </p:nvSpPr>
          <p:spPr bwMode="auto">
            <a:xfrm>
              <a:off x="13220285" y="5799584"/>
              <a:ext cx="514886" cy="818714"/>
            </a:xfrm>
            <a:custGeom>
              <a:avLst/>
              <a:gdLst>
                <a:gd name="T0" fmla="*/ 23 w 981"/>
                <a:gd name="T1" fmla="*/ 0 h 1557"/>
                <a:gd name="T2" fmla="*/ 23 w 981"/>
                <a:gd name="T3" fmla="*/ 0 h 1557"/>
                <a:gd name="T4" fmla="*/ 16 w 981"/>
                <a:gd name="T5" fmla="*/ 213 h 1557"/>
                <a:gd name="T6" fmla="*/ 95 w 981"/>
                <a:gd name="T7" fmla="*/ 316 h 1557"/>
                <a:gd name="T8" fmla="*/ 166 w 981"/>
                <a:gd name="T9" fmla="*/ 411 h 1557"/>
                <a:gd name="T10" fmla="*/ 292 w 981"/>
                <a:gd name="T11" fmla="*/ 506 h 1557"/>
                <a:gd name="T12" fmla="*/ 316 w 981"/>
                <a:gd name="T13" fmla="*/ 577 h 1557"/>
                <a:gd name="T14" fmla="*/ 332 w 981"/>
                <a:gd name="T15" fmla="*/ 640 h 1557"/>
                <a:gd name="T16" fmla="*/ 356 w 981"/>
                <a:gd name="T17" fmla="*/ 672 h 1557"/>
                <a:gd name="T18" fmla="*/ 379 w 981"/>
                <a:gd name="T19" fmla="*/ 664 h 1557"/>
                <a:gd name="T20" fmla="*/ 387 w 981"/>
                <a:gd name="T21" fmla="*/ 656 h 1557"/>
                <a:gd name="T22" fmla="*/ 411 w 981"/>
                <a:gd name="T23" fmla="*/ 648 h 1557"/>
                <a:gd name="T24" fmla="*/ 427 w 981"/>
                <a:gd name="T25" fmla="*/ 664 h 1557"/>
                <a:gd name="T26" fmla="*/ 450 w 981"/>
                <a:gd name="T27" fmla="*/ 672 h 1557"/>
                <a:gd name="T28" fmla="*/ 466 w 981"/>
                <a:gd name="T29" fmla="*/ 656 h 1557"/>
                <a:gd name="T30" fmla="*/ 466 w 981"/>
                <a:gd name="T31" fmla="*/ 648 h 1557"/>
                <a:gd name="T32" fmla="*/ 522 w 981"/>
                <a:gd name="T33" fmla="*/ 688 h 1557"/>
                <a:gd name="T34" fmla="*/ 466 w 981"/>
                <a:gd name="T35" fmla="*/ 909 h 1557"/>
                <a:gd name="T36" fmla="*/ 593 w 981"/>
                <a:gd name="T37" fmla="*/ 1106 h 1557"/>
                <a:gd name="T38" fmla="*/ 648 w 981"/>
                <a:gd name="T39" fmla="*/ 1145 h 1557"/>
                <a:gd name="T40" fmla="*/ 696 w 981"/>
                <a:gd name="T41" fmla="*/ 1185 h 1557"/>
                <a:gd name="T42" fmla="*/ 743 w 981"/>
                <a:gd name="T43" fmla="*/ 1209 h 1557"/>
                <a:gd name="T44" fmla="*/ 783 w 981"/>
                <a:gd name="T45" fmla="*/ 1232 h 1557"/>
                <a:gd name="T46" fmla="*/ 806 w 981"/>
                <a:gd name="T47" fmla="*/ 1248 h 1557"/>
                <a:gd name="T48" fmla="*/ 830 w 981"/>
                <a:gd name="T49" fmla="*/ 1319 h 1557"/>
                <a:gd name="T50" fmla="*/ 854 w 981"/>
                <a:gd name="T51" fmla="*/ 1367 h 1557"/>
                <a:gd name="T52" fmla="*/ 846 w 981"/>
                <a:gd name="T53" fmla="*/ 1398 h 1557"/>
                <a:gd name="T54" fmla="*/ 830 w 981"/>
                <a:gd name="T55" fmla="*/ 1414 h 1557"/>
                <a:gd name="T56" fmla="*/ 846 w 981"/>
                <a:gd name="T57" fmla="*/ 1469 h 1557"/>
                <a:gd name="T58" fmla="*/ 877 w 981"/>
                <a:gd name="T59" fmla="*/ 1517 h 1557"/>
                <a:gd name="T60" fmla="*/ 933 w 981"/>
                <a:gd name="T61" fmla="*/ 1548 h 1557"/>
                <a:gd name="T62" fmla="*/ 956 w 981"/>
                <a:gd name="T63" fmla="*/ 1548 h 1557"/>
                <a:gd name="T64" fmla="*/ 972 w 981"/>
                <a:gd name="T65" fmla="*/ 1548 h 1557"/>
                <a:gd name="T66" fmla="*/ 972 w 981"/>
                <a:gd name="T67" fmla="*/ 1548 h 1557"/>
                <a:gd name="T68" fmla="*/ 980 w 981"/>
                <a:gd name="T69" fmla="*/ 1556 h 1557"/>
                <a:gd name="T70" fmla="*/ 980 w 981"/>
                <a:gd name="T71" fmla="*/ 1556 h 1557"/>
                <a:gd name="T72" fmla="*/ 980 w 981"/>
                <a:gd name="T73" fmla="*/ 1548 h 1557"/>
                <a:gd name="T74" fmla="*/ 972 w 981"/>
                <a:gd name="T75" fmla="*/ 1548 h 1557"/>
                <a:gd name="T76" fmla="*/ 956 w 981"/>
                <a:gd name="T77" fmla="*/ 1548 h 1557"/>
                <a:gd name="T78" fmla="*/ 933 w 981"/>
                <a:gd name="T79" fmla="*/ 1548 h 1557"/>
                <a:gd name="T80" fmla="*/ 885 w 981"/>
                <a:gd name="T81" fmla="*/ 1517 h 1557"/>
                <a:gd name="T82" fmla="*/ 830 w 981"/>
                <a:gd name="T83" fmla="*/ 1414 h 1557"/>
                <a:gd name="T84" fmla="*/ 854 w 981"/>
                <a:gd name="T85" fmla="*/ 1359 h 1557"/>
                <a:gd name="T86" fmla="*/ 806 w 981"/>
                <a:gd name="T87" fmla="*/ 1248 h 1557"/>
                <a:gd name="T88" fmla="*/ 743 w 981"/>
                <a:gd name="T89" fmla="*/ 1209 h 1557"/>
                <a:gd name="T90" fmla="*/ 648 w 981"/>
                <a:gd name="T91" fmla="*/ 1145 h 1557"/>
                <a:gd name="T92" fmla="*/ 466 w 981"/>
                <a:gd name="T93" fmla="*/ 909 h 1557"/>
                <a:gd name="T94" fmla="*/ 530 w 981"/>
                <a:gd name="T95" fmla="*/ 680 h 1557"/>
                <a:gd name="T96" fmla="*/ 466 w 981"/>
                <a:gd name="T97" fmla="*/ 648 h 1557"/>
                <a:gd name="T98" fmla="*/ 466 w 981"/>
                <a:gd name="T99" fmla="*/ 656 h 1557"/>
                <a:gd name="T100" fmla="*/ 450 w 981"/>
                <a:gd name="T101" fmla="*/ 672 h 1557"/>
                <a:gd name="T102" fmla="*/ 435 w 981"/>
                <a:gd name="T103" fmla="*/ 656 h 1557"/>
                <a:gd name="T104" fmla="*/ 411 w 981"/>
                <a:gd name="T105" fmla="*/ 648 h 1557"/>
                <a:gd name="T106" fmla="*/ 387 w 981"/>
                <a:gd name="T107" fmla="*/ 648 h 1557"/>
                <a:gd name="T108" fmla="*/ 356 w 981"/>
                <a:gd name="T109" fmla="*/ 664 h 1557"/>
                <a:gd name="T110" fmla="*/ 332 w 981"/>
                <a:gd name="T111" fmla="*/ 640 h 1557"/>
                <a:gd name="T112" fmla="*/ 292 w 981"/>
                <a:gd name="T113" fmla="*/ 506 h 1557"/>
                <a:gd name="T114" fmla="*/ 166 w 981"/>
                <a:gd name="T115" fmla="*/ 411 h 1557"/>
                <a:gd name="T116" fmla="*/ 16 w 981"/>
                <a:gd name="T117" fmla="*/ 213 h 1557"/>
                <a:gd name="T118" fmla="*/ 23 w 981"/>
                <a:gd name="T119" fmla="*/ 8 h 1557"/>
                <a:gd name="T120" fmla="*/ 23 w 981"/>
                <a:gd name="T121" fmla="*/ 8 h 1557"/>
                <a:gd name="T122" fmla="*/ 23 w 981"/>
                <a:gd name="T123" fmla="*/ 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1" h="1557">
                  <a:moveTo>
                    <a:pt x="23" y="0"/>
                  </a:moveTo>
                  <a:lnTo>
                    <a:pt x="23" y="0"/>
                  </a:lnTo>
                  <a:cubicBezTo>
                    <a:pt x="0" y="32"/>
                    <a:pt x="8" y="166"/>
                    <a:pt x="16" y="213"/>
                  </a:cubicBezTo>
                  <a:cubicBezTo>
                    <a:pt x="16" y="245"/>
                    <a:pt x="55" y="285"/>
                    <a:pt x="95" y="316"/>
                  </a:cubicBezTo>
                  <a:cubicBezTo>
                    <a:pt x="126" y="356"/>
                    <a:pt x="158" y="387"/>
                    <a:pt x="166" y="411"/>
                  </a:cubicBezTo>
                  <a:cubicBezTo>
                    <a:pt x="166" y="458"/>
                    <a:pt x="269" y="498"/>
                    <a:pt x="292" y="506"/>
                  </a:cubicBezTo>
                  <a:cubicBezTo>
                    <a:pt x="300" y="514"/>
                    <a:pt x="308" y="545"/>
                    <a:pt x="316" y="577"/>
                  </a:cubicBezTo>
                  <a:cubicBezTo>
                    <a:pt x="324" y="601"/>
                    <a:pt x="324" y="624"/>
                    <a:pt x="332" y="640"/>
                  </a:cubicBezTo>
                  <a:cubicBezTo>
                    <a:pt x="340" y="664"/>
                    <a:pt x="348" y="672"/>
                    <a:pt x="356" y="672"/>
                  </a:cubicBezTo>
                  <a:cubicBezTo>
                    <a:pt x="363" y="672"/>
                    <a:pt x="372" y="664"/>
                    <a:pt x="379" y="664"/>
                  </a:cubicBezTo>
                  <a:lnTo>
                    <a:pt x="387" y="656"/>
                  </a:lnTo>
                  <a:cubicBezTo>
                    <a:pt x="395" y="648"/>
                    <a:pt x="403" y="648"/>
                    <a:pt x="411" y="648"/>
                  </a:cubicBezTo>
                  <a:cubicBezTo>
                    <a:pt x="419" y="648"/>
                    <a:pt x="427" y="656"/>
                    <a:pt x="427" y="664"/>
                  </a:cubicBezTo>
                  <a:cubicBezTo>
                    <a:pt x="435" y="672"/>
                    <a:pt x="443" y="672"/>
                    <a:pt x="450" y="672"/>
                  </a:cubicBezTo>
                  <a:cubicBezTo>
                    <a:pt x="458" y="672"/>
                    <a:pt x="466" y="664"/>
                    <a:pt x="466" y="656"/>
                  </a:cubicBezTo>
                  <a:cubicBezTo>
                    <a:pt x="466" y="648"/>
                    <a:pt x="466" y="648"/>
                    <a:pt x="466" y="648"/>
                  </a:cubicBezTo>
                  <a:cubicBezTo>
                    <a:pt x="474" y="648"/>
                    <a:pt x="498" y="664"/>
                    <a:pt x="522" y="688"/>
                  </a:cubicBezTo>
                  <a:cubicBezTo>
                    <a:pt x="553" y="711"/>
                    <a:pt x="530" y="798"/>
                    <a:pt x="466" y="909"/>
                  </a:cubicBezTo>
                  <a:cubicBezTo>
                    <a:pt x="427" y="979"/>
                    <a:pt x="530" y="1058"/>
                    <a:pt x="593" y="1106"/>
                  </a:cubicBezTo>
                  <a:cubicBezTo>
                    <a:pt x="625" y="1121"/>
                    <a:pt x="640" y="1137"/>
                    <a:pt x="648" y="1145"/>
                  </a:cubicBezTo>
                  <a:cubicBezTo>
                    <a:pt x="656" y="1169"/>
                    <a:pt x="680" y="1177"/>
                    <a:pt x="696" y="1185"/>
                  </a:cubicBezTo>
                  <a:cubicBezTo>
                    <a:pt x="711" y="1185"/>
                    <a:pt x="735" y="1193"/>
                    <a:pt x="743" y="1209"/>
                  </a:cubicBezTo>
                  <a:cubicBezTo>
                    <a:pt x="759" y="1224"/>
                    <a:pt x="775" y="1232"/>
                    <a:pt x="783" y="1232"/>
                  </a:cubicBezTo>
                  <a:cubicBezTo>
                    <a:pt x="798" y="1240"/>
                    <a:pt x="806" y="1240"/>
                    <a:pt x="806" y="1248"/>
                  </a:cubicBezTo>
                  <a:cubicBezTo>
                    <a:pt x="806" y="1272"/>
                    <a:pt x="814" y="1296"/>
                    <a:pt x="830" y="1319"/>
                  </a:cubicBezTo>
                  <a:cubicBezTo>
                    <a:pt x="838" y="1335"/>
                    <a:pt x="846" y="1351"/>
                    <a:pt x="854" y="1367"/>
                  </a:cubicBezTo>
                  <a:cubicBezTo>
                    <a:pt x="862" y="1390"/>
                    <a:pt x="862" y="1390"/>
                    <a:pt x="846" y="1398"/>
                  </a:cubicBezTo>
                  <a:cubicBezTo>
                    <a:pt x="838" y="1398"/>
                    <a:pt x="830" y="1406"/>
                    <a:pt x="830" y="1414"/>
                  </a:cubicBezTo>
                  <a:cubicBezTo>
                    <a:pt x="814" y="1430"/>
                    <a:pt x="830" y="1446"/>
                    <a:pt x="846" y="1469"/>
                  </a:cubicBezTo>
                  <a:cubicBezTo>
                    <a:pt x="862" y="1485"/>
                    <a:pt x="877" y="1501"/>
                    <a:pt x="877" y="1517"/>
                  </a:cubicBezTo>
                  <a:cubicBezTo>
                    <a:pt x="893" y="1540"/>
                    <a:pt x="909" y="1548"/>
                    <a:pt x="933" y="1548"/>
                  </a:cubicBezTo>
                  <a:cubicBezTo>
                    <a:pt x="941" y="1548"/>
                    <a:pt x="949" y="1548"/>
                    <a:pt x="956" y="1548"/>
                  </a:cubicBezTo>
                  <a:cubicBezTo>
                    <a:pt x="964" y="1548"/>
                    <a:pt x="964" y="1548"/>
                    <a:pt x="972" y="1548"/>
                  </a:cubicBezTo>
                  <a:lnTo>
                    <a:pt x="972" y="1548"/>
                  </a:lnTo>
                  <a:cubicBezTo>
                    <a:pt x="980" y="1556"/>
                    <a:pt x="980" y="1556"/>
                    <a:pt x="980" y="1556"/>
                  </a:cubicBezTo>
                  <a:lnTo>
                    <a:pt x="980" y="1556"/>
                  </a:lnTo>
                  <a:cubicBezTo>
                    <a:pt x="980" y="1548"/>
                    <a:pt x="980" y="1548"/>
                    <a:pt x="980" y="1548"/>
                  </a:cubicBezTo>
                  <a:lnTo>
                    <a:pt x="972" y="1548"/>
                  </a:lnTo>
                  <a:cubicBezTo>
                    <a:pt x="964" y="1548"/>
                    <a:pt x="964" y="1548"/>
                    <a:pt x="956" y="1548"/>
                  </a:cubicBezTo>
                  <a:cubicBezTo>
                    <a:pt x="949" y="1548"/>
                    <a:pt x="941" y="1548"/>
                    <a:pt x="933" y="1548"/>
                  </a:cubicBezTo>
                  <a:cubicBezTo>
                    <a:pt x="917" y="1548"/>
                    <a:pt x="893" y="1540"/>
                    <a:pt x="885" y="1517"/>
                  </a:cubicBezTo>
                  <a:cubicBezTo>
                    <a:pt x="862" y="1469"/>
                    <a:pt x="806" y="1438"/>
                    <a:pt x="830" y="1414"/>
                  </a:cubicBezTo>
                  <a:cubicBezTo>
                    <a:pt x="846" y="1390"/>
                    <a:pt x="877" y="1406"/>
                    <a:pt x="854" y="1359"/>
                  </a:cubicBezTo>
                  <a:cubicBezTo>
                    <a:pt x="838" y="1319"/>
                    <a:pt x="806" y="1280"/>
                    <a:pt x="806" y="1248"/>
                  </a:cubicBezTo>
                  <a:cubicBezTo>
                    <a:pt x="806" y="1224"/>
                    <a:pt x="767" y="1240"/>
                    <a:pt x="743" y="1209"/>
                  </a:cubicBezTo>
                  <a:cubicBezTo>
                    <a:pt x="719" y="1177"/>
                    <a:pt x="664" y="1177"/>
                    <a:pt x="648" y="1145"/>
                  </a:cubicBezTo>
                  <a:cubicBezTo>
                    <a:pt x="632" y="1114"/>
                    <a:pt x="411" y="1003"/>
                    <a:pt x="466" y="909"/>
                  </a:cubicBezTo>
                  <a:cubicBezTo>
                    <a:pt x="530" y="814"/>
                    <a:pt x="561" y="711"/>
                    <a:pt x="530" y="680"/>
                  </a:cubicBezTo>
                  <a:cubicBezTo>
                    <a:pt x="506" y="664"/>
                    <a:pt x="482" y="648"/>
                    <a:pt x="466" y="648"/>
                  </a:cubicBezTo>
                  <a:cubicBezTo>
                    <a:pt x="466" y="648"/>
                    <a:pt x="466" y="648"/>
                    <a:pt x="466" y="656"/>
                  </a:cubicBezTo>
                  <a:cubicBezTo>
                    <a:pt x="466" y="664"/>
                    <a:pt x="458" y="672"/>
                    <a:pt x="450" y="672"/>
                  </a:cubicBezTo>
                  <a:cubicBezTo>
                    <a:pt x="443" y="672"/>
                    <a:pt x="435" y="664"/>
                    <a:pt x="435" y="656"/>
                  </a:cubicBezTo>
                  <a:cubicBezTo>
                    <a:pt x="427" y="648"/>
                    <a:pt x="427" y="648"/>
                    <a:pt x="411" y="648"/>
                  </a:cubicBezTo>
                  <a:cubicBezTo>
                    <a:pt x="403" y="648"/>
                    <a:pt x="395" y="648"/>
                    <a:pt x="387" y="648"/>
                  </a:cubicBezTo>
                  <a:cubicBezTo>
                    <a:pt x="372" y="656"/>
                    <a:pt x="363" y="664"/>
                    <a:pt x="356" y="664"/>
                  </a:cubicBezTo>
                  <a:cubicBezTo>
                    <a:pt x="348" y="664"/>
                    <a:pt x="340" y="664"/>
                    <a:pt x="332" y="640"/>
                  </a:cubicBezTo>
                  <a:cubicBezTo>
                    <a:pt x="316" y="593"/>
                    <a:pt x="316" y="514"/>
                    <a:pt x="292" y="506"/>
                  </a:cubicBezTo>
                  <a:cubicBezTo>
                    <a:pt x="269" y="498"/>
                    <a:pt x="174" y="451"/>
                    <a:pt x="166" y="411"/>
                  </a:cubicBezTo>
                  <a:cubicBezTo>
                    <a:pt x="166" y="364"/>
                    <a:pt x="23" y="269"/>
                    <a:pt x="16" y="213"/>
                  </a:cubicBezTo>
                  <a:cubicBezTo>
                    <a:pt x="8" y="158"/>
                    <a:pt x="8" y="40"/>
                    <a:pt x="23" y="8"/>
                  </a:cubicBezTo>
                  <a:lnTo>
                    <a:pt x="23" y="8"/>
                  </a:lnTo>
                  <a:cubicBezTo>
                    <a:pt x="23" y="0"/>
                    <a:pt x="23" y="0"/>
                    <a:pt x="23" y="0"/>
                  </a:cubicBezTo>
                </a:path>
              </a:pathLst>
            </a:custGeom>
            <a:solidFill>
              <a:schemeClr val="accent6"/>
            </a:solidFill>
            <a:ln>
              <a:solidFill>
                <a:schemeClr val="bg2"/>
              </a:solidFill>
            </a:ln>
            <a:effectLst/>
          </p:spPr>
          <p:txBody>
            <a:bodyPr wrap="none" anchor="ctr"/>
            <a:lstStyle/>
            <a:p>
              <a:endParaRPr lang="en-US"/>
            </a:p>
          </p:txBody>
        </p:sp>
        <p:sp>
          <p:nvSpPr>
            <p:cNvPr id="114" name="Freeform 752"/>
            <p:cNvSpPr>
              <a:spLocks noChangeArrowheads="1"/>
            </p:cNvSpPr>
            <p:nvPr/>
          </p:nvSpPr>
          <p:spPr bwMode="auto">
            <a:xfrm>
              <a:off x="16752588" y="3366631"/>
              <a:ext cx="654044" cy="964831"/>
            </a:xfrm>
            <a:custGeom>
              <a:avLst/>
              <a:gdLst>
                <a:gd name="T0" fmla="*/ 1202 w 1243"/>
                <a:gd name="T1" fmla="*/ 1012 h 1835"/>
                <a:gd name="T2" fmla="*/ 1202 w 1243"/>
                <a:gd name="T3" fmla="*/ 1012 h 1835"/>
                <a:gd name="T4" fmla="*/ 1155 w 1243"/>
                <a:gd name="T5" fmla="*/ 989 h 1835"/>
                <a:gd name="T6" fmla="*/ 1163 w 1243"/>
                <a:gd name="T7" fmla="*/ 925 h 1835"/>
                <a:gd name="T8" fmla="*/ 1131 w 1243"/>
                <a:gd name="T9" fmla="*/ 894 h 1835"/>
                <a:gd name="T10" fmla="*/ 1092 w 1243"/>
                <a:gd name="T11" fmla="*/ 933 h 1835"/>
                <a:gd name="T12" fmla="*/ 997 w 1243"/>
                <a:gd name="T13" fmla="*/ 846 h 1835"/>
                <a:gd name="T14" fmla="*/ 981 w 1243"/>
                <a:gd name="T15" fmla="*/ 728 h 1835"/>
                <a:gd name="T16" fmla="*/ 870 w 1243"/>
                <a:gd name="T17" fmla="*/ 720 h 1835"/>
                <a:gd name="T18" fmla="*/ 823 w 1243"/>
                <a:gd name="T19" fmla="*/ 641 h 1835"/>
                <a:gd name="T20" fmla="*/ 657 w 1243"/>
                <a:gd name="T21" fmla="*/ 174 h 1835"/>
                <a:gd name="T22" fmla="*/ 491 w 1243"/>
                <a:gd name="T23" fmla="*/ 24 h 1835"/>
                <a:gd name="T24" fmla="*/ 428 w 1243"/>
                <a:gd name="T25" fmla="*/ 56 h 1835"/>
                <a:gd name="T26" fmla="*/ 253 w 1243"/>
                <a:gd name="T27" fmla="*/ 143 h 1835"/>
                <a:gd name="T28" fmla="*/ 182 w 1243"/>
                <a:gd name="T29" fmla="*/ 56 h 1835"/>
                <a:gd name="T30" fmla="*/ 119 w 1243"/>
                <a:gd name="T31" fmla="*/ 135 h 1835"/>
                <a:gd name="T32" fmla="*/ 32 w 1243"/>
                <a:gd name="T33" fmla="*/ 427 h 1835"/>
                <a:gd name="T34" fmla="*/ 32 w 1243"/>
                <a:gd name="T35" fmla="*/ 554 h 1835"/>
                <a:gd name="T36" fmla="*/ 32 w 1243"/>
                <a:gd name="T37" fmla="*/ 569 h 1835"/>
                <a:gd name="T38" fmla="*/ 380 w 1243"/>
                <a:gd name="T39" fmla="*/ 1755 h 1835"/>
                <a:gd name="T40" fmla="*/ 396 w 1243"/>
                <a:gd name="T41" fmla="*/ 1755 h 1835"/>
                <a:gd name="T42" fmla="*/ 428 w 1243"/>
                <a:gd name="T43" fmla="*/ 1779 h 1835"/>
                <a:gd name="T44" fmla="*/ 483 w 1243"/>
                <a:gd name="T45" fmla="*/ 1811 h 1835"/>
                <a:gd name="T46" fmla="*/ 475 w 1243"/>
                <a:gd name="T47" fmla="*/ 1763 h 1835"/>
                <a:gd name="T48" fmla="*/ 483 w 1243"/>
                <a:gd name="T49" fmla="*/ 1732 h 1835"/>
                <a:gd name="T50" fmla="*/ 506 w 1243"/>
                <a:gd name="T51" fmla="*/ 1692 h 1835"/>
                <a:gd name="T52" fmla="*/ 538 w 1243"/>
                <a:gd name="T53" fmla="*/ 1724 h 1835"/>
                <a:gd name="T54" fmla="*/ 554 w 1243"/>
                <a:gd name="T55" fmla="*/ 1676 h 1835"/>
                <a:gd name="T56" fmla="*/ 562 w 1243"/>
                <a:gd name="T57" fmla="*/ 1637 h 1835"/>
                <a:gd name="T58" fmla="*/ 625 w 1243"/>
                <a:gd name="T59" fmla="*/ 1645 h 1835"/>
                <a:gd name="T60" fmla="*/ 657 w 1243"/>
                <a:gd name="T61" fmla="*/ 1613 h 1835"/>
                <a:gd name="T62" fmla="*/ 649 w 1243"/>
                <a:gd name="T63" fmla="*/ 1463 h 1835"/>
                <a:gd name="T64" fmla="*/ 680 w 1243"/>
                <a:gd name="T65" fmla="*/ 1439 h 1835"/>
                <a:gd name="T66" fmla="*/ 688 w 1243"/>
                <a:gd name="T67" fmla="*/ 1384 h 1835"/>
                <a:gd name="T68" fmla="*/ 712 w 1243"/>
                <a:gd name="T69" fmla="*/ 1400 h 1835"/>
                <a:gd name="T70" fmla="*/ 752 w 1243"/>
                <a:gd name="T71" fmla="*/ 1439 h 1835"/>
                <a:gd name="T72" fmla="*/ 783 w 1243"/>
                <a:gd name="T73" fmla="*/ 1439 h 1835"/>
                <a:gd name="T74" fmla="*/ 823 w 1243"/>
                <a:gd name="T75" fmla="*/ 1431 h 1835"/>
                <a:gd name="T76" fmla="*/ 807 w 1243"/>
                <a:gd name="T77" fmla="*/ 1376 h 1835"/>
                <a:gd name="T78" fmla="*/ 839 w 1243"/>
                <a:gd name="T79" fmla="*/ 1400 h 1835"/>
                <a:gd name="T80" fmla="*/ 870 w 1243"/>
                <a:gd name="T81" fmla="*/ 1400 h 1835"/>
                <a:gd name="T82" fmla="*/ 902 w 1243"/>
                <a:gd name="T83" fmla="*/ 1376 h 1835"/>
                <a:gd name="T84" fmla="*/ 910 w 1243"/>
                <a:gd name="T85" fmla="*/ 1328 h 1835"/>
                <a:gd name="T86" fmla="*/ 854 w 1243"/>
                <a:gd name="T87" fmla="*/ 1313 h 1835"/>
                <a:gd name="T88" fmla="*/ 839 w 1243"/>
                <a:gd name="T89" fmla="*/ 1305 h 1835"/>
                <a:gd name="T90" fmla="*/ 902 w 1243"/>
                <a:gd name="T91" fmla="*/ 1281 h 1835"/>
                <a:gd name="T92" fmla="*/ 926 w 1243"/>
                <a:gd name="T93" fmla="*/ 1321 h 1835"/>
                <a:gd name="T94" fmla="*/ 965 w 1243"/>
                <a:gd name="T95" fmla="*/ 1321 h 1835"/>
                <a:gd name="T96" fmla="*/ 989 w 1243"/>
                <a:gd name="T97" fmla="*/ 1289 h 1835"/>
                <a:gd name="T98" fmla="*/ 1005 w 1243"/>
                <a:gd name="T99" fmla="*/ 1234 h 1835"/>
                <a:gd name="T100" fmla="*/ 1028 w 1243"/>
                <a:gd name="T101" fmla="*/ 1226 h 1835"/>
                <a:gd name="T102" fmla="*/ 1068 w 1243"/>
                <a:gd name="T103" fmla="*/ 1234 h 1835"/>
                <a:gd name="T104" fmla="*/ 1092 w 1243"/>
                <a:gd name="T105" fmla="*/ 1186 h 1835"/>
                <a:gd name="T106" fmla="*/ 1139 w 1243"/>
                <a:gd name="T107" fmla="*/ 1131 h 1835"/>
                <a:gd name="T108" fmla="*/ 1202 w 1243"/>
                <a:gd name="T109" fmla="*/ 1091 h 1835"/>
                <a:gd name="T110" fmla="*/ 1202 w 1243"/>
                <a:gd name="T111" fmla="*/ 1012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3" h="1835">
                  <a:moveTo>
                    <a:pt x="1202" y="1012"/>
                  </a:moveTo>
                  <a:lnTo>
                    <a:pt x="1202" y="1012"/>
                  </a:lnTo>
                  <a:cubicBezTo>
                    <a:pt x="1163" y="1012"/>
                    <a:pt x="1139" y="1020"/>
                    <a:pt x="1155" y="989"/>
                  </a:cubicBezTo>
                  <a:cubicBezTo>
                    <a:pt x="1179" y="949"/>
                    <a:pt x="1186" y="933"/>
                    <a:pt x="1163" y="925"/>
                  </a:cubicBezTo>
                  <a:cubicBezTo>
                    <a:pt x="1147" y="917"/>
                    <a:pt x="1123" y="902"/>
                    <a:pt x="1131" y="894"/>
                  </a:cubicBezTo>
                  <a:cubicBezTo>
                    <a:pt x="1131" y="902"/>
                    <a:pt x="1107" y="925"/>
                    <a:pt x="1092" y="933"/>
                  </a:cubicBezTo>
                  <a:cubicBezTo>
                    <a:pt x="1076" y="941"/>
                    <a:pt x="1020" y="870"/>
                    <a:pt x="997" y="846"/>
                  </a:cubicBezTo>
                  <a:cubicBezTo>
                    <a:pt x="981" y="822"/>
                    <a:pt x="1005" y="759"/>
                    <a:pt x="981" y="728"/>
                  </a:cubicBezTo>
                  <a:cubicBezTo>
                    <a:pt x="957" y="696"/>
                    <a:pt x="902" y="751"/>
                    <a:pt x="870" y="720"/>
                  </a:cubicBezTo>
                  <a:cubicBezTo>
                    <a:pt x="831" y="696"/>
                    <a:pt x="823" y="641"/>
                    <a:pt x="823" y="641"/>
                  </a:cubicBezTo>
                  <a:cubicBezTo>
                    <a:pt x="823" y="641"/>
                    <a:pt x="680" y="230"/>
                    <a:pt x="657" y="174"/>
                  </a:cubicBezTo>
                  <a:cubicBezTo>
                    <a:pt x="641" y="119"/>
                    <a:pt x="538" y="48"/>
                    <a:pt x="491" y="24"/>
                  </a:cubicBezTo>
                  <a:cubicBezTo>
                    <a:pt x="443" y="0"/>
                    <a:pt x="435" y="24"/>
                    <a:pt x="428" y="56"/>
                  </a:cubicBezTo>
                  <a:cubicBezTo>
                    <a:pt x="412" y="79"/>
                    <a:pt x="285" y="158"/>
                    <a:pt x="253" y="143"/>
                  </a:cubicBezTo>
                  <a:cubicBezTo>
                    <a:pt x="230" y="127"/>
                    <a:pt x="206" y="72"/>
                    <a:pt x="182" y="56"/>
                  </a:cubicBezTo>
                  <a:cubicBezTo>
                    <a:pt x="159" y="32"/>
                    <a:pt x="135" y="95"/>
                    <a:pt x="119" y="135"/>
                  </a:cubicBezTo>
                  <a:cubicBezTo>
                    <a:pt x="111" y="174"/>
                    <a:pt x="56" y="388"/>
                    <a:pt x="32" y="427"/>
                  </a:cubicBezTo>
                  <a:cubicBezTo>
                    <a:pt x="0" y="475"/>
                    <a:pt x="32" y="498"/>
                    <a:pt x="32" y="554"/>
                  </a:cubicBezTo>
                  <a:cubicBezTo>
                    <a:pt x="32" y="562"/>
                    <a:pt x="32" y="569"/>
                    <a:pt x="32" y="569"/>
                  </a:cubicBezTo>
                  <a:cubicBezTo>
                    <a:pt x="380" y="1755"/>
                    <a:pt x="380" y="1755"/>
                    <a:pt x="380" y="1755"/>
                  </a:cubicBezTo>
                  <a:cubicBezTo>
                    <a:pt x="388" y="1755"/>
                    <a:pt x="388" y="1755"/>
                    <a:pt x="396" y="1755"/>
                  </a:cubicBezTo>
                  <a:cubicBezTo>
                    <a:pt x="428" y="1755"/>
                    <a:pt x="404" y="1803"/>
                    <a:pt x="428" y="1779"/>
                  </a:cubicBezTo>
                  <a:cubicBezTo>
                    <a:pt x="459" y="1763"/>
                    <a:pt x="475" y="1834"/>
                    <a:pt x="483" y="1811"/>
                  </a:cubicBezTo>
                  <a:cubicBezTo>
                    <a:pt x="491" y="1787"/>
                    <a:pt x="467" y="1779"/>
                    <a:pt x="475" y="1763"/>
                  </a:cubicBezTo>
                  <a:cubicBezTo>
                    <a:pt x="475" y="1748"/>
                    <a:pt x="491" y="1755"/>
                    <a:pt x="483" y="1732"/>
                  </a:cubicBezTo>
                  <a:cubicBezTo>
                    <a:pt x="475" y="1700"/>
                    <a:pt x="491" y="1668"/>
                    <a:pt x="506" y="1692"/>
                  </a:cubicBezTo>
                  <a:cubicBezTo>
                    <a:pt x="522" y="1724"/>
                    <a:pt x="530" y="1739"/>
                    <a:pt x="538" y="1724"/>
                  </a:cubicBezTo>
                  <a:cubicBezTo>
                    <a:pt x="554" y="1708"/>
                    <a:pt x="562" y="1716"/>
                    <a:pt x="554" y="1676"/>
                  </a:cubicBezTo>
                  <a:cubicBezTo>
                    <a:pt x="546" y="1645"/>
                    <a:pt x="538" y="1645"/>
                    <a:pt x="562" y="1637"/>
                  </a:cubicBezTo>
                  <a:cubicBezTo>
                    <a:pt x="586" y="1637"/>
                    <a:pt x="593" y="1661"/>
                    <a:pt x="625" y="1645"/>
                  </a:cubicBezTo>
                  <a:cubicBezTo>
                    <a:pt x="657" y="1629"/>
                    <a:pt x="665" y="1637"/>
                    <a:pt x="657" y="1613"/>
                  </a:cubicBezTo>
                  <a:cubicBezTo>
                    <a:pt x="657" y="1589"/>
                    <a:pt x="625" y="1510"/>
                    <a:pt x="649" y="1463"/>
                  </a:cubicBezTo>
                  <a:cubicBezTo>
                    <a:pt x="680" y="1415"/>
                    <a:pt x="680" y="1463"/>
                    <a:pt x="680" y="1439"/>
                  </a:cubicBezTo>
                  <a:cubicBezTo>
                    <a:pt x="673" y="1415"/>
                    <a:pt x="688" y="1423"/>
                    <a:pt x="688" y="1384"/>
                  </a:cubicBezTo>
                  <a:cubicBezTo>
                    <a:pt x="696" y="1344"/>
                    <a:pt x="704" y="1384"/>
                    <a:pt x="712" y="1400"/>
                  </a:cubicBezTo>
                  <a:cubicBezTo>
                    <a:pt x="728" y="1423"/>
                    <a:pt x="736" y="1447"/>
                    <a:pt x="752" y="1439"/>
                  </a:cubicBezTo>
                  <a:cubicBezTo>
                    <a:pt x="775" y="1431"/>
                    <a:pt x="759" y="1431"/>
                    <a:pt x="783" y="1439"/>
                  </a:cubicBezTo>
                  <a:cubicBezTo>
                    <a:pt x="807" y="1455"/>
                    <a:pt x="846" y="1455"/>
                    <a:pt x="823" y="1431"/>
                  </a:cubicBezTo>
                  <a:cubicBezTo>
                    <a:pt x="807" y="1408"/>
                    <a:pt x="783" y="1384"/>
                    <a:pt x="807" y="1376"/>
                  </a:cubicBezTo>
                  <a:cubicBezTo>
                    <a:pt x="831" y="1368"/>
                    <a:pt x="831" y="1384"/>
                    <a:pt x="839" y="1400"/>
                  </a:cubicBezTo>
                  <a:cubicBezTo>
                    <a:pt x="839" y="1423"/>
                    <a:pt x="870" y="1400"/>
                    <a:pt x="870" y="1400"/>
                  </a:cubicBezTo>
                  <a:cubicBezTo>
                    <a:pt x="870" y="1400"/>
                    <a:pt x="878" y="1400"/>
                    <a:pt x="902" y="1376"/>
                  </a:cubicBezTo>
                  <a:cubicBezTo>
                    <a:pt x="918" y="1352"/>
                    <a:pt x="926" y="1344"/>
                    <a:pt x="910" y="1328"/>
                  </a:cubicBezTo>
                  <a:cubicBezTo>
                    <a:pt x="894" y="1321"/>
                    <a:pt x="862" y="1305"/>
                    <a:pt x="854" y="1313"/>
                  </a:cubicBezTo>
                  <a:cubicBezTo>
                    <a:pt x="839" y="1328"/>
                    <a:pt x="815" y="1321"/>
                    <a:pt x="839" y="1305"/>
                  </a:cubicBezTo>
                  <a:cubicBezTo>
                    <a:pt x="870" y="1281"/>
                    <a:pt x="886" y="1265"/>
                    <a:pt x="902" y="1281"/>
                  </a:cubicBezTo>
                  <a:cubicBezTo>
                    <a:pt x="918" y="1305"/>
                    <a:pt x="894" y="1305"/>
                    <a:pt x="926" y="1321"/>
                  </a:cubicBezTo>
                  <a:cubicBezTo>
                    <a:pt x="949" y="1344"/>
                    <a:pt x="957" y="1360"/>
                    <a:pt x="965" y="1321"/>
                  </a:cubicBezTo>
                  <a:cubicBezTo>
                    <a:pt x="973" y="1289"/>
                    <a:pt x="973" y="1289"/>
                    <a:pt x="989" y="1289"/>
                  </a:cubicBezTo>
                  <a:cubicBezTo>
                    <a:pt x="1005" y="1289"/>
                    <a:pt x="1005" y="1265"/>
                    <a:pt x="1005" y="1234"/>
                  </a:cubicBezTo>
                  <a:cubicBezTo>
                    <a:pt x="1005" y="1210"/>
                    <a:pt x="1012" y="1210"/>
                    <a:pt x="1028" y="1226"/>
                  </a:cubicBezTo>
                  <a:cubicBezTo>
                    <a:pt x="1044" y="1249"/>
                    <a:pt x="1052" y="1257"/>
                    <a:pt x="1068" y="1234"/>
                  </a:cubicBezTo>
                  <a:cubicBezTo>
                    <a:pt x="1076" y="1210"/>
                    <a:pt x="1060" y="1218"/>
                    <a:pt x="1092" y="1186"/>
                  </a:cubicBezTo>
                  <a:cubicBezTo>
                    <a:pt x="1123" y="1155"/>
                    <a:pt x="1107" y="1131"/>
                    <a:pt x="1139" y="1131"/>
                  </a:cubicBezTo>
                  <a:cubicBezTo>
                    <a:pt x="1171" y="1123"/>
                    <a:pt x="1171" y="1123"/>
                    <a:pt x="1202" y="1091"/>
                  </a:cubicBezTo>
                  <a:cubicBezTo>
                    <a:pt x="1234" y="1068"/>
                    <a:pt x="1242" y="1020"/>
                    <a:pt x="1202" y="1012"/>
                  </a:cubicBezTo>
                </a:path>
              </a:pathLst>
            </a:custGeom>
            <a:solidFill>
              <a:schemeClr val="accent6"/>
            </a:solidFill>
            <a:ln>
              <a:solidFill>
                <a:schemeClr val="bg2"/>
              </a:solidFill>
            </a:ln>
            <a:effectLst/>
          </p:spPr>
          <p:txBody>
            <a:bodyPr wrap="none" anchor="ctr"/>
            <a:lstStyle/>
            <a:p>
              <a:endParaRPr lang="en-US"/>
            </a:p>
          </p:txBody>
        </p:sp>
        <p:sp>
          <p:nvSpPr>
            <p:cNvPr id="115" name="Freeform 753"/>
            <p:cNvSpPr>
              <a:spLocks noChangeArrowheads="1"/>
            </p:cNvSpPr>
            <p:nvPr/>
          </p:nvSpPr>
          <p:spPr bwMode="auto">
            <a:xfrm>
              <a:off x="16759545" y="3368951"/>
              <a:ext cx="644767" cy="953234"/>
            </a:xfrm>
            <a:custGeom>
              <a:avLst/>
              <a:gdLst>
                <a:gd name="T0" fmla="*/ 434 w 1226"/>
                <a:gd name="T1" fmla="*/ 1771 h 1812"/>
                <a:gd name="T2" fmla="*/ 387 w 1226"/>
                <a:gd name="T3" fmla="*/ 1747 h 1812"/>
                <a:gd name="T4" fmla="*/ 23 w 1226"/>
                <a:gd name="T5" fmla="*/ 561 h 1812"/>
                <a:gd name="T6" fmla="*/ 15 w 1226"/>
                <a:gd name="T7" fmla="*/ 419 h 1812"/>
                <a:gd name="T8" fmla="*/ 173 w 1226"/>
                <a:gd name="T9" fmla="*/ 40 h 1812"/>
                <a:gd name="T10" fmla="*/ 411 w 1226"/>
                <a:gd name="T11" fmla="*/ 40 h 1812"/>
                <a:gd name="T12" fmla="*/ 656 w 1226"/>
                <a:gd name="T13" fmla="*/ 166 h 1812"/>
                <a:gd name="T14" fmla="*/ 917 w 1226"/>
                <a:gd name="T15" fmla="*/ 712 h 1812"/>
                <a:gd name="T16" fmla="*/ 996 w 1226"/>
                <a:gd name="T17" fmla="*/ 838 h 1812"/>
                <a:gd name="T18" fmla="*/ 1138 w 1226"/>
                <a:gd name="T19" fmla="*/ 862 h 1812"/>
                <a:gd name="T20" fmla="*/ 1170 w 1226"/>
                <a:gd name="T21" fmla="*/ 925 h 1812"/>
                <a:gd name="T22" fmla="*/ 1170 w 1226"/>
                <a:gd name="T23" fmla="*/ 1004 h 1812"/>
                <a:gd name="T24" fmla="*/ 1130 w 1226"/>
                <a:gd name="T25" fmla="*/ 1123 h 1812"/>
                <a:gd name="T26" fmla="*/ 1067 w 1226"/>
                <a:gd name="T27" fmla="*/ 1210 h 1812"/>
                <a:gd name="T28" fmla="*/ 1003 w 1226"/>
                <a:gd name="T29" fmla="*/ 1210 h 1812"/>
                <a:gd name="T30" fmla="*/ 980 w 1226"/>
                <a:gd name="T31" fmla="*/ 1281 h 1812"/>
                <a:gd name="T32" fmla="*/ 909 w 1226"/>
                <a:gd name="T33" fmla="*/ 1320 h 1812"/>
                <a:gd name="T34" fmla="*/ 845 w 1226"/>
                <a:gd name="T35" fmla="*/ 1289 h 1812"/>
                <a:gd name="T36" fmla="*/ 901 w 1226"/>
                <a:gd name="T37" fmla="*/ 1320 h 1812"/>
                <a:gd name="T38" fmla="*/ 837 w 1226"/>
                <a:gd name="T39" fmla="*/ 1407 h 1812"/>
                <a:gd name="T40" fmla="*/ 798 w 1226"/>
                <a:gd name="T41" fmla="*/ 1368 h 1812"/>
                <a:gd name="T42" fmla="*/ 822 w 1226"/>
                <a:gd name="T43" fmla="*/ 1439 h 1812"/>
                <a:gd name="T44" fmla="*/ 750 w 1226"/>
                <a:gd name="T45" fmla="*/ 1431 h 1812"/>
                <a:gd name="T46" fmla="*/ 703 w 1226"/>
                <a:gd name="T47" fmla="*/ 1392 h 1812"/>
                <a:gd name="T48" fmla="*/ 679 w 1226"/>
                <a:gd name="T49" fmla="*/ 1407 h 1812"/>
                <a:gd name="T50" fmla="*/ 664 w 1226"/>
                <a:gd name="T51" fmla="*/ 1439 h 1812"/>
                <a:gd name="T52" fmla="*/ 632 w 1226"/>
                <a:gd name="T53" fmla="*/ 1637 h 1812"/>
                <a:gd name="T54" fmla="*/ 553 w 1226"/>
                <a:gd name="T55" fmla="*/ 1637 h 1812"/>
                <a:gd name="T56" fmla="*/ 545 w 1226"/>
                <a:gd name="T57" fmla="*/ 1716 h 1812"/>
                <a:gd name="T58" fmla="*/ 482 w 1226"/>
                <a:gd name="T59" fmla="*/ 1684 h 1812"/>
                <a:gd name="T60" fmla="*/ 466 w 1226"/>
                <a:gd name="T61" fmla="*/ 1755 h 1812"/>
                <a:gd name="T62" fmla="*/ 434 w 1226"/>
                <a:gd name="T63" fmla="*/ 1763 h 1812"/>
                <a:gd name="T64" fmla="*/ 466 w 1226"/>
                <a:gd name="T65" fmla="*/ 1795 h 1812"/>
                <a:gd name="T66" fmla="*/ 474 w 1226"/>
                <a:gd name="T67" fmla="*/ 1724 h 1812"/>
                <a:gd name="T68" fmla="*/ 521 w 1226"/>
                <a:gd name="T69" fmla="*/ 1716 h 1812"/>
                <a:gd name="T70" fmla="*/ 537 w 1226"/>
                <a:gd name="T71" fmla="*/ 1660 h 1812"/>
                <a:gd name="T72" fmla="*/ 600 w 1226"/>
                <a:gd name="T73" fmla="*/ 1637 h 1812"/>
                <a:gd name="T74" fmla="*/ 640 w 1226"/>
                <a:gd name="T75" fmla="*/ 1589 h 1812"/>
                <a:gd name="T76" fmla="*/ 671 w 1226"/>
                <a:gd name="T77" fmla="*/ 1407 h 1812"/>
                <a:gd name="T78" fmla="*/ 711 w 1226"/>
                <a:gd name="T79" fmla="*/ 1392 h 1812"/>
                <a:gd name="T80" fmla="*/ 743 w 1226"/>
                <a:gd name="T81" fmla="*/ 1423 h 1812"/>
                <a:gd name="T82" fmla="*/ 806 w 1226"/>
                <a:gd name="T83" fmla="*/ 1439 h 1812"/>
                <a:gd name="T84" fmla="*/ 790 w 1226"/>
                <a:gd name="T85" fmla="*/ 1376 h 1812"/>
                <a:gd name="T86" fmla="*/ 830 w 1226"/>
                <a:gd name="T87" fmla="*/ 1392 h 1812"/>
                <a:gd name="T88" fmla="*/ 885 w 1226"/>
                <a:gd name="T89" fmla="*/ 1368 h 1812"/>
                <a:gd name="T90" fmla="*/ 845 w 1226"/>
                <a:gd name="T91" fmla="*/ 1313 h 1812"/>
                <a:gd name="T92" fmla="*/ 837 w 1226"/>
                <a:gd name="T93" fmla="*/ 1281 h 1812"/>
                <a:gd name="T94" fmla="*/ 917 w 1226"/>
                <a:gd name="T95" fmla="*/ 1313 h 1812"/>
                <a:gd name="T96" fmla="*/ 980 w 1226"/>
                <a:gd name="T97" fmla="*/ 1273 h 1812"/>
                <a:gd name="T98" fmla="*/ 1003 w 1226"/>
                <a:gd name="T99" fmla="*/ 1202 h 1812"/>
                <a:gd name="T100" fmla="*/ 1059 w 1226"/>
                <a:gd name="T101" fmla="*/ 1210 h 1812"/>
                <a:gd name="T102" fmla="*/ 1130 w 1226"/>
                <a:gd name="T103" fmla="*/ 1115 h 1812"/>
                <a:gd name="T104" fmla="*/ 1170 w 1226"/>
                <a:gd name="T105" fmla="*/ 1012 h 1812"/>
                <a:gd name="T106" fmla="*/ 1162 w 1226"/>
                <a:gd name="T107" fmla="*/ 925 h 1812"/>
                <a:gd name="T108" fmla="*/ 1083 w 1226"/>
                <a:gd name="T109" fmla="*/ 925 h 1812"/>
                <a:gd name="T110" fmla="*/ 972 w 1226"/>
                <a:gd name="T111" fmla="*/ 720 h 1812"/>
                <a:gd name="T112" fmla="*/ 861 w 1226"/>
                <a:gd name="T113" fmla="*/ 720 h 1812"/>
                <a:gd name="T114" fmla="*/ 450 w 1226"/>
                <a:gd name="T115" fmla="*/ 8 h 1812"/>
                <a:gd name="T116" fmla="*/ 244 w 1226"/>
                <a:gd name="T117" fmla="*/ 143 h 1812"/>
                <a:gd name="T118" fmla="*/ 118 w 1226"/>
                <a:gd name="T119" fmla="*/ 127 h 1812"/>
                <a:gd name="T120" fmla="*/ 31 w 1226"/>
                <a:gd name="T121" fmla="*/ 546 h 1812"/>
                <a:gd name="T122" fmla="*/ 411 w 1226"/>
                <a:gd name="T123" fmla="*/ 177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6" h="1812">
                  <a:moveTo>
                    <a:pt x="466" y="1811"/>
                  </a:moveTo>
                  <a:lnTo>
                    <a:pt x="466" y="1811"/>
                  </a:lnTo>
                  <a:cubicBezTo>
                    <a:pt x="466" y="1811"/>
                    <a:pt x="458" y="1803"/>
                    <a:pt x="458" y="1795"/>
                  </a:cubicBezTo>
                  <a:cubicBezTo>
                    <a:pt x="450" y="1787"/>
                    <a:pt x="442" y="1771"/>
                    <a:pt x="434" y="1771"/>
                  </a:cubicBezTo>
                  <a:cubicBezTo>
                    <a:pt x="426" y="1771"/>
                    <a:pt x="426" y="1771"/>
                    <a:pt x="426" y="1779"/>
                  </a:cubicBezTo>
                  <a:cubicBezTo>
                    <a:pt x="419" y="1779"/>
                    <a:pt x="411" y="1787"/>
                    <a:pt x="411" y="1787"/>
                  </a:cubicBezTo>
                  <a:cubicBezTo>
                    <a:pt x="403" y="1787"/>
                    <a:pt x="403" y="1779"/>
                    <a:pt x="403" y="1771"/>
                  </a:cubicBezTo>
                  <a:cubicBezTo>
                    <a:pt x="395" y="1755"/>
                    <a:pt x="395" y="1755"/>
                    <a:pt x="387" y="1747"/>
                  </a:cubicBezTo>
                  <a:cubicBezTo>
                    <a:pt x="379" y="1747"/>
                    <a:pt x="379" y="1747"/>
                    <a:pt x="371" y="1755"/>
                  </a:cubicBezTo>
                  <a:lnTo>
                    <a:pt x="371" y="1755"/>
                  </a:lnTo>
                  <a:cubicBezTo>
                    <a:pt x="371" y="1747"/>
                    <a:pt x="371" y="1747"/>
                    <a:pt x="371" y="1747"/>
                  </a:cubicBezTo>
                  <a:cubicBezTo>
                    <a:pt x="23" y="561"/>
                    <a:pt x="23" y="561"/>
                    <a:pt x="23" y="561"/>
                  </a:cubicBezTo>
                  <a:lnTo>
                    <a:pt x="23" y="561"/>
                  </a:lnTo>
                  <a:cubicBezTo>
                    <a:pt x="23" y="561"/>
                    <a:pt x="23" y="554"/>
                    <a:pt x="23" y="546"/>
                  </a:cubicBezTo>
                  <a:cubicBezTo>
                    <a:pt x="23" y="530"/>
                    <a:pt x="15" y="514"/>
                    <a:pt x="15" y="498"/>
                  </a:cubicBezTo>
                  <a:cubicBezTo>
                    <a:pt x="7" y="475"/>
                    <a:pt x="0" y="451"/>
                    <a:pt x="15" y="419"/>
                  </a:cubicBezTo>
                  <a:cubicBezTo>
                    <a:pt x="39" y="388"/>
                    <a:pt x="79" y="245"/>
                    <a:pt x="94" y="174"/>
                  </a:cubicBezTo>
                  <a:cubicBezTo>
                    <a:pt x="102" y="150"/>
                    <a:pt x="110" y="135"/>
                    <a:pt x="110" y="127"/>
                  </a:cubicBezTo>
                  <a:cubicBezTo>
                    <a:pt x="118" y="103"/>
                    <a:pt x="142" y="40"/>
                    <a:pt x="166" y="40"/>
                  </a:cubicBezTo>
                  <a:cubicBezTo>
                    <a:pt x="173" y="40"/>
                    <a:pt x="173" y="40"/>
                    <a:pt x="173" y="40"/>
                  </a:cubicBezTo>
                  <a:cubicBezTo>
                    <a:pt x="189" y="48"/>
                    <a:pt x="197" y="64"/>
                    <a:pt x="205" y="79"/>
                  </a:cubicBezTo>
                  <a:cubicBezTo>
                    <a:pt x="221" y="103"/>
                    <a:pt x="229" y="127"/>
                    <a:pt x="253" y="135"/>
                  </a:cubicBezTo>
                  <a:cubicBezTo>
                    <a:pt x="253" y="135"/>
                    <a:pt x="253" y="135"/>
                    <a:pt x="260" y="135"/>
                  </a:cubicBezTo>
                  <a:cubicBezTo>
                    <a:pt x="292" y="135"/>
                    <a:pt x="403" y="64"/>
                    <a:pt x="411" y="40"/>
                  </a:cubicBezTo>
                  <a:cubicBezTo>
                    <a:pt x="411" y="40"/>
                    <a:pt x="419" y="40"/>
                    <a:pt x="419" y="32"/>
                  </a:cubicBezTo>
                  <a:cubicBezTo>
                    <a:pt x="426" y="16"/>
                    <a:pt x="434" y="0"/>
                    <a:pt x="450" y="0"/>
                  </a:cubicBezTo>
                  <a:cubicBezTo>
                    <a:pt x="458" y="0"/>
                    <a:pt x="474" y="8"/>
                    <a:pt x="482" y="8"/>
                  </a:cubicBezTo>
                  <a:cubicBezTo>
                    <a:pt x="529" y="32"/>
                    <a:pt x="632" y="103"/>
                    <a:pt x="656" y="166"/>
                  </a:cubicBezTo>
                  <a:cubicBezTo>
                    <a:pt x="671" y="222"/>
                    <a:pt x="814" y="625"/>
                    <a:pt x="822" y="633"/>
                  </a:cubicBezTo>
                  <a:cubicBezTo>
                    <a:pt x="822" y="633"/>
                    <a:pt x="830" y="688"/>
                    <a:pt x="861" y="712"/>
                  </a:cubicBezTo>
                  <a:cubicBezTo>
                    <a:pt x="869" y="712"/>
                    <a:pt x="877" y="720"/>
                    <a:pt x="885" y="720"/>
                  </a:cubicBezTo>
                  <a:cubicBezTo>
                    <a:pt x="893" y="720"/>
                    <a:pt x="909" y="712"/>
                    <a:pt x="917" y="712"/>
                  </a:cubicBezTo>
                  <a:cubicBezTo>
                    <a:pt x="932" y="704"/>
                    <a:pt x="940" y="704"/>
                    <a:pt x="948" y="704"/>
                  </a:cubicBezTo>
                  <a:cubicBezTo>
                    <a:pt x="964" y="704"/>
                    <a:pt x="972" y="704"/>
                    <a:pt x="972" y="712"/>
                  </a:cubicBezTo>
                  <a:cubicBezTo>
                    <a:pt x="988" y="736"/>
                    <a:pt x="988" y="759"/>
                    <a:pt x="988" y="783"/>
                  </a:cubicBezTo>
                  <a:cubicBezTo>
                    <a:pt x="988" y="807"/>
                    <a:pt x="988" y="823"/>
                    <a:pt x="996" y="838"/>
                  </a:cubicBezTo>
                  <a:cubicBezTo>
                    <a:pt x="996" y="838"/>
                    <a:pt x="996" y="838"/>
                    <a:pt x="1003" y="846"/>
                  </a:cubicBezTo>
                  <a:cubicBezTo>
                    <a:pt x="1019" y="862"/>
                    <a:pt x="1067" y="917"/>
                    <a:pt x="1083" y="917"/>
                  </a:cubicBezTo>
                  <a:cubicBezTo>
                    <a:pt x="1090" y="917"/>
                    <a:pt x="1106" y="894"/>
                    <a:pt x="1122" y="886"/>
                  </a:cubicBezTo>
                  <a:cubicBezTo>
                    <a:pt x="1138" y="862"/>
                    <a:pt x="1138" y="862"/>
                    <a:pt x="1138" y="862"/>
                  </a:cubicBezTo>
                  <a:cubicBezTo>
                    <a:pt x="1122" y="894"/>
                    <a:pt x="1122" y="894"/>
                    <a:pt x="1122" y="894"/>
                  </a:cubicBezTo>
                  <a:lnTo>
                    <a:pt x="1122" y="894"/>
                  </a:lnTo>
                  <a:cubicBezTo>
                    <a:pt x="1130" y="894"/>
                    <a:pt x="1146" y="909"/>
                    <a:pt x="1154" y="909"/>
                  </a:cubicBezTo>
                  <a:cubicBezTo>
                    <a:pt x="1162" y="917"/>
                    <a:pt x="1170" y="917"/>
                    <a:pt x="1170" y="925"/>
                  </a:cubicBezTo>
                  <a:cubicBezTo>
                    <a:pt x="1170" y="933"/>
                    <a:pt x="1162" y="949"/>
                    <a:pt x="1154" y="973"/>
                  </a:cubicBezTo>
                  <a:cubicBezTo>
                    <a:pt x="1154" y="981"/>
                    <a:pt x="1154" y="981"/>
                    <a:pt x="1154" y="981"/>
                  </a:cubicBezTo>
                  <a:cubicBezTo>
                    <a:pt x="1146" y="989"/>
                    <a:pt x="1146" y="996"/>
                    <a:pt x="1146" y="996"/>
                  </a:cubicBezTo>
                  <a:cubicBezTo>
                    <a:pt x="1146" y="1004"/>
                    <a:pt x="1154" y="1004"/>
                    <a:pt x="1170" y="1004"/>
                  </a:cubicBezTo>
                  <a:cubicBezTo>
                    <a:pt x="1177" y="1004"/>
                    <a:pt x="1185" y="1004"/>
                    <a:pt x="1193" y="1004"/>
                  </a:cubicBezTo>
                  <a:cubicBezTo>
                    <a:pt x="1209" y="1004"/>
                    <a:pt x="1217" y="1012"/>
                    <a:pt x="1217" y="1020"/>
                  </a:cubicBezTo>
                  <a:cubicBezTo>
                    <a:pt x="1225" y="1044"/>
                    <a:pt x="1217" y="1067"/>
                    <a:pt x="1193" y="1091"/>
                  </a:cubicBezTo>
                  <a:cubicBezTo>
                    <a:pt x="1162" y="1115"/>
                    <a:pt x="1162" y="1115"/>
                    <a:pt x="1130" y="1123"/>
                  </a:cubicBezTo>
                  <a:lnTo>
                    <a:pt x="1130" y="1123"/>
                  </a:lnTo>
                  <a:cubicBezTo>
                    <a:pt x="1114" y="1123"/>
                    <a:pt x="1114" y="1131"/>
                    <a:pt x="1106" y="1139"/>
                  </a:cubicBezTo>
                  <a:cubicBezTo>
                    <a:pt x="1106" y="1154"/>
                    <a:pt x="1106" y="1162"/>
                    <a:pt x="1090" y="1178"/>
                  </a:cubicBezTo>
                  <a:cubicBezTo>
                    <a:pt x="1067" y="1202"/>
                    <a:pt x="1067" y="1202"/>
                    <a:pt x="1067" y="1210"/>
                  </a:cubicBezTo>
                  <a:cubicBezTo>
                    <a:pt x="1067" y="1210"/>
                    <a:pt x="1059" y="1218"/>
                    <a:pt x="1059" y="1226"/>
                  </a:cubicBezTo>
                  <a:cubicBezTo>
                    <a:pt x="1059" y="1234"/>
                    <a:pt x="1051" y="1241"/>
                    <a:pt x="1043" y="1241"/>
                  </a:cubicBezTo>
                  <a:cubicBezTo>
                    <a:pt x="1035" y="1241"/>
                    <a:pt x="1027" y="1234"/>
                    <a:pt x="1019" y="1226"/>
                  </a:cubicBezTo>
                  <a:cubicBezTo>
                    <a:pt x="1011" y="1210"/>
                    <a:pt x="1003" y="1210"/>
                    <a:pt x="1003" y="1210"/>
                  </a:cubicBezTo>
                  <a:cubicBezTo>
                    <a:pt x="1003" y="1210"/>
                    <a:pt x="1003" y="1210"/>
                    <a:pt x="1003" y="1226"/>
                  </a:cubicBezTo>
                  <a:cubicBezTo>
                    <a:pt x="1003" y="1234"/>
                    <a:pt x="1003" y="1234"/>
                    <a:pt x="1003" y="1234"/>
                  </a:cubicBezTo>
                  <a:cubicBezTo>
                    <a:pt x="996" y="1257"/>
                    <a:pt x="996" y="1281"/>
                    <a:pt x="980" y="1281"/>
                  </a:cubicBezTo>
                  <a:lnTo>
                    <a:pt x="980" y="1281"/>
                  </a:lnTo>
                  <a:cubicBezTo>
                    <a:pt x="972" y="1281"/>
                    <a:pt x="964" y="1281"/>
                    <a:pt x="956" y="1320"/>
                  </a:cubicBezTo>
                  <a:cubicBezTo>
                    <a:pt x="956" y="1328"/>
                    <a:pt x="956" y="1344"/>
                    <a:pt x="940" y="1344"/>
                  </a:cubicBezTo>
                  <a:cubicBezTo>
                    <a:pt x="940" y="1344"/>
                    <a:pt x="932" y="1336"/>
                    <a:pt x="924" y="1328"/>
                  </a:cubicBezTo>
                  <a:cubicBezTo>
                    <a:pt x="917" y="1320"/>
                    <a:pt x="917" y="1320"/>
                    <a:pt x="909" y="1320"/>
                  </a:cubicBezTo>
                  <a:cubicBezTo>
                    <a:pt x="893" y="1305"/>
                    <a:pt x="893" y="1305"/>
                    <a:pt x="893" y="1297"/>
                  </a:cubicBezTo>
                  <a:cubicBezTo>
                    <a:pt x="901" y="1289"/>
                    <a:pt x="901" y="1289"/>
                    <a:pt x="893" y="1281"/>
                  </a:cubicBezTo>
                  <a:cubicBezTo>
                    <a:pt x="885" y="1273"/>
                    <a:pt x="885" y="1273"/>
                    <a:pt x="877" y="1273"/>
                  </a:cubicBezTo>
                  <a:cubicBezTo>
                    <a:pt x="869" y="1273"/>
                    <a:pt x="861" y="1281"/>
                    <a:pt x="845" y="1289"/>
                  </a:cubicBezTo>
                  <a:lnTo>
                    <a:pt x="837" y="1297"/>
                  </a:lnTo>
                  <a:cubicBezTo>
                    <a:pt x="830" y="1305"/>
                    <a:pt x="822" y="1305"/>
                    <a:pt x="822" y="1313"/>
                  </a:cubicBezTo>
                  <a:cubicBezTo>
                    <a:pt x="830" y="1313"/>
                    <a:pt x="837" y="1313"/>
                    <a:pt x="837" y="1305"/>
                  </a:cubicBezTo>
                  <a:cubicBezTo>
                    <a:pt x="845" y="1297"/>
                    <a:pt x="869" y="1297"/>
                    <a:pt x="901" y="1320"/>
                  </a:cubicBezTo>
                  <a:cubicBezTo>
                    <a:pt x="909" y="1320"/>
                    <a:pt x="909" y="1328"/>
                    <a:pt x="909" y="1336"/>
                  </a:cubicBezTo>
                  <a:cubicBezTo>
                    <a:pt x="909" y="1344"/>
                    <a:pt x="909" y="1352"/>
                    <a:pt x="893" y="1368"/>
                  </a:cubicBezTo>
                  <a:cubicBezTo>
                    <a:pt x="877" y="1392"/>
                    <a:pt x="869" y="1400"/>
                    <a:pt x="861" y="1400"/>
                  </a:cubicBezTo>
                  <a:cubicBezTo>
                    <a:pt x="861" y="1400"/>
                    <a:pt x="853" y="1407"/>
                    <a:pt x="837" y="1407"/>
                  </a:cubicBezTo>
                  <a:cubicBezTo>
                    <a:pt x="830" y="1407"/>
                    <a:pt x="822" y="1400"/>
                    <a:pt x="822" y="1392"/>
                  </a:cubicBezTo>
                  <a:lnTo>
                    <a:pt x="822" y="1384"/>
                  </a:lnTo>
                  <a:cubicBezTo>
                    <a:pt x="814" y="1368"/>
                    <a:pt x="814" y="1368"/>
                    <a:pt x="806" y="1368"/>
                  </a:cubicBezTo>
                  <a:cubicBezTo>
                    <a:pt x="806" y="1368"/>
                    <a:pt x="806" y="1368"/>
                    <a:pt x="798" y="1368"/>
                  </a:cubicBezTo>
                  <a:cubicBezTo>
                    <a:pt x="798" y="1368"/>
                    <a:pt x="790" y="1368"/>
                    <a:pt x="790" y="1376"/>
                  </a:cubicBezTo>
                  <a:cubicBezTo>
                    <a:pt x="790" y="1384"/>
                    <a:pt x="806" y="1400"/>
                    <a:pt x="814" y="1415"/>
                  </a:cubicBezTo>
                  <a:cubicBezTo>
                    <a:pt x="814" y="1415"/>
                    <a:pt x="822" y="1415"/>
                    <a:pt x="822" y="1423"/>
                  </a:cubicBezTo>
                  <a:cubicBezTo>
                    <a:pt x="830" y="1431"/>
                    <a:pt x="830" y="1431"/>
                    <a:pt x="822" y="1439"/>
                  </a:cubicBezTo>
                  <a:cubicBezTo>
                    <a:pt x="822" y="1439"/>
                    <a:pt x="814" y="1447"/>
                    <a:pt x="806" y="1447"/>
                  </a:cubicBezTo>
                  <a:cubicBezTo>
                    <a:pt x="798" y="1447"/>
                    <a:pt x="782" y="1439"/>
                    <a:pt x="774" y="1439"/>
                  </a:cubicBezTo>
                  <a:cubicBezTo>
                    <a:pt x="759" y="1431"/>
                    <a:pt x="759" y="1431"/>
                    <a:pt x="750" y="1431"/>
                  </a:cubicBezTo>
                  <a:lnTo>
                    <a:pt x="750" y="1431"/>
                  </a:lnTo>
                  <a:cubicBezTo>
                    <a:pt x="743" y="1431"/>
                    <a:pt x="743" y="1431"/>
                    <a:pt x="743" y="1431"/>
                  </a:cubicBezTo>
                  <a:cubicBezTo>
                    <a:pt x="743" y="1431"/>
                    <a:pt x="743" y="1431"/>
                    <a:pt x="735" y="1431"/>
                  </a:cubicBezTo>
                  <a:cubicBezTo>
                    <a:pt x="719" y="1431"/>
                    <a:pt x="711" y="1415"/>
                    <a:pt x="703" y="1392"/>
                  </a:cubicBezTo>
                  <a:lnTo>
                    <a:pt x="703" y="1392"/>
                  </a:lnTo>
                  <a:cubicBezTo>
                    <a:pt x="703" y="1392"/>
                    <a:pt x="703" y="1384"/>
                    <a:pt x="695" y="1384"/>
                  </a:cubicBezTo>
                  <a:cubicBezTo>
                    <a:pt x="695" y="1376"/>
                    <a:pt x="695" y="1368"/>
                    <a:pt x="687" y="1360"/>
                  </a:cubicBezTo>
                  <a:cubicBezTo>
                    <a:pt x="687" y="1368"/>
                    <a:pt x="687" y="1368"/>
                    <a:pt x="687" y="1376"/>
                  </a:cubicBezTo>
                  <a:cubicBezTo>
                    <a:pt x="687" y="1392"/>
                    <a:pt x="679" y="1407"/>
                    <a:pt x="679" y="1407"/>
                  </a:cubicBezTo>
                  <a:cubicBezTo>
                    <a:pt x="671" y="1415"/>
                    <a:pt x="671" y="1423"/>
                    <a:pt x="671" y="1431"/>
                  </a:cubicBezTo>
                  <a:cubicBezTo>
                    <a:pt x="671" y="1439"/>
                    <a:pt x="671" y="1439"/>
                    <a:pt x="671" y="1439"/>
                  </a:cubicBezTo>
                  <a:cubicBezTo>
                    <a:pt x="664" y="1439"/>
                    <a:pt x="664" y="1439"/>
                    <a:pt x="664" y="1439"/>
                  </a:cubicBezTo>
                  <a:lnTo>
                    <a:pt x="664" y="1439"/>
                  </a:lnTo>
                  <a:cubicBezTo>
                    <a:pt x="664" y="1439"/>
                    <a:pt x="656" y="1439"/>
                    <a:pt x="648" y="1455"/>
                  </a:cubicBezTo>
                  <a:cubicBezTo>
                    <a:pt x="624" y="1494"/>
                    <a:pt x="640" y="1550"/>
                    <a:pt x="648" y="1581"/>
                  </a:cubicBezTo>
                  <a:cubicBezTo>
                    <a:pt x="648" y="1589"/>
                    <a:pt x="656" y="1597"/>
                    <a:pt x="656" y="1605"/>
                  </a:cubicBezTo>
                  <a:cubicBezTo>
                    <a:pt x="656" y="1621"/>
                    <a:pt x="656" y="1629"/>
                    <a:pt x="632" y="1637"/>
                  </a:cubicBezTo>
                  <a:cubicBezTo>
                    <a:pt x="624" y="1637"/>
                    <a:pt x="624" y="1637"/>
                    <a:pt x="616" y="1645"/>
                  </a:cubicBezTo>
                  <a:cubicBezTo>
                    <a:pt x="608" y="1645"/>
                    <a:pt x="600" y="1645"/>
                    <a:pt x="600" y="1645"/>
                  </a:cubicBezTo>
                  <a:cubicBezTo>
                    <a:pt x="584" y="1645"/>
                    <a:pt x="584" y="1645"/>
                    <a:pt x="577" y="1637"/>
                  </a:cubicBezTo>
                  <a:cubicBezTo>
                    <a:pt x="569" y="1637"/>
                    <a:pt x="561" y="1637"/>
                    <a:pt x="553" y="1637"/>
                  </a:cubicBezTo>
                  <a:cubicBezTo>
                    <a:pt x="545" y="1637"/>
                    <a:pt x="545" y="1637"/>
                    <a:pt x="537" y="1637"/>
                  </a:cubicBezTo>
                  <a:cubicBezTo>
                    <a:pt x="537" y="1645"/>
                    <a:pt x="545" y="1653"/>
                    <a:pt x="545" y="1660"/>
                  </a:cubicBezTo>
                  <a:lnTo>
                    <a:pt x="545" y="1668"/>
                  </a:lnTo>
                  <a:cubicBezTo>
                    <a:pt x="553" y="1700"/>
                    <a:pt x="553" y="1708"/>
                    <a:pt x="545" y="1716"/>
                  </a:cubicBezTo>
                  <a:cubicBezTo>
                    <a:pt x="537" y="1716"/>
                    <a:pt x="537" y="1716"/>
                    <a:pt x="537" y="1716"/>
                  </a:cubicBezTo>
                  <a:cubicBezTo>
                    <a:pt x="529" y="1724"/>
                    <a:pt x="529" y="1724"/>
                    <a:pt x="521" y="1724"/>
                  </a:cubicBezTo>
                  <a:cubicBezTo>
                    <a:pt x="513" y="1724"/>
                    <a:pt x="506" y="1708"/>
                    <a:pt x="490" y="1692"/>
                  </a:cubicBezTo>
                  <a:cubicBezTo>
                    <a:pt x="490" y="1684"/>
                    <a:pt x="490" y="1684"/>
                    <a:pt x="482" y="1684"/>
                  </a:cubicBezTo>
                  <a:lnTo>
                    <a:pt x="482" y="1684"/>
                  </a:lnTo>
                  <a:cubicBezTo>
                    <a:pt x="474" y="1692"/>
                    <a:pt x="474" y="1708"/>
                    <a:pt x="482" y="1716"/>
                  </a:cubicBezTo>
                  <a:cubicBezTo>
                    <a:pt x="482" y="1740"/>
                    <a:pt x="482" y="1740"/>
                    <a:pt x="474" y="1747"/>
                  </a:cubicBezTo>
                  <a:cubicBezTo>
                    <a:pt x="474" y="1747"/>
                    <a:pt x="466" y="1747"/>
                    <a:pt x="466" y="1755"/>
                  </a:cubicBezTo>
                  <a:cubicBezTo>
                    <a:pt x="466" y="1763"/>
                    <a:pt x="466" y="1763"/>
                    <a:pt x="474" y="1771"/>
                  </a:cubicBezTo>
                  <a:cubicBezTo>
                    <a:pt x="474" y="1779"/>
                    <a:pt x="482" y="1787"/>
                    <a:pt x="474" y="1803"/>
                  </a:cubicBezTo>
                  <a:cubicBezTo>
                    <a:pt x="474" y="1803"/>
                    <a:pt x="474" y="1811"/>
                    <a:pt x="466" y="1811"/>
                  </a:cubicBezTo>
                  <a:close/>
                  <a:moveTo>
                    <a:pt x="434" y="1763"/>
                  </a:moveTo>
                  <a:lnTo>
                    <a:pt x="434" y="1763"/>
                  </a:lnTo>
                  <a:cubicBezTo>
                    <a:pt x="442" y="1763"/>
                    <a:pt x="458" y="1779"/>
                    <a:pt x="458" y="1787"/>
                  </a:cubicBezTo>
                  <a:cubicBezTo>
                    <a:pt x="466" y="1795"/>
                    <a:pt x="466" y="1795"/>
                    <a:pt x="466" y="1803"/>
                  </a:cubicBezTo>
                  <a:cubicBezTo>
                    <a:pt x="466" y="1795"/>
                    <a:pt x="466" y="1795"/>
                    <a:pt x="466" y="1795"/>
                  </a:cubicBezTo>
                  <a:cubicBezTo>
                    <a:pt x="474" y="1787"/>
                    <a:pt x="466" y="1779"/>
                    <a:pt x="466" y="1771"/>
                  </a:cubicBezTo>
                  <a:cubicBezTo>
                    <a:pt x="458" y="1771"/>
                    <a:pt x="458" y="1763"/>
                    <a:pt x="458" y="1755"/>
                  </a:cubicBezTo>
                  <a:cubicBezTo>
                    <a:pt x="466" y="1747"/>
                    <a:pt x="466" y="1740"/>
                    <a:pt x="474" y="1740"/>
                  </a:cubicBezTo>
                  <a:cubicBezTo>
                    <a:pt x="474" y="1740"/>
                    <a:pt x="474" y="1731"/>
                    <a:pt x="474" y="1724"/>
                  </a:cubicBezTo>
                  <a:cubicBezTo>
                    <a:pt x="466" y="1708"/>
                    <a:pt x="466" y="1692"/>
                    <a:pt x="474" y="1684"/>
                  </a:cubicBezTo>
                  <a:cubicBezTo>
                    <a:pt x="482" y="1676"/>
                    <a:pt x="482" y="1676"/>
                    <a:pt x="482" y="1676"/>
                  </a:cubicBezTo>
                  <a:cubicBezTo>
                    <a:pt x="490" y="1676"/>
                    <a:pt x="497" y="1676"/>
                    <a:pt x="497" y="1684"/>
                  </a:cubicBezTo>
                  <a:cubicBezTo>
                    <a:pt x="506" y="1700"/>
                    <a:pt x="521" y="1716"/>
                    <a:pt x="521" y="1716"/>
                  </a:cubicBezTo>
                  <a:cubicBezTo>
                    <a:pt x="529" y="1716"/>
                    <a:pt x="529" y="1716"/>
                    <a:pt x="529" y="1716"/>
                  </a:cubicBezTo>
                  <a:cubicBezTo>
                    <a:pt x="529" y="1708"/>
                    <a:pt x="537" y="1708"/>
                    <a:pt x="537" y="1708"/>
                  </a:cubicBezTo>
                  <a:cubicBezTo>
                    <a:pt x="545" y="1700"/>
                    <a:pt x="545" y="1700"/>
                    <a:pt x="545" y="1676"/>
                  </a:cubicBezTo>
                  <a:cubicBezTo>
                    <a:pt x="537" y="1668"/>
                    <a:pt x="537" y="1668"/>
                    <a:pt x="537" y="1660"/>
                  </a:cubicBezTo>
                  <a:cubicBezTo>
                    <a:pt x="537" y="1645"/>
                    <a:pt x="529" y="1637"/>
                    <a:pt x="537" y="1637"/>
                  </a:cubicBezTo>
                  <a:cubicBezTo>
                    <a:pt x="537" y="1629"/>
                    <a:pt x="545" y="1629"/>
                    <a:pt x="553" y="1629"/>
                  </a:cubicBezTo>
                  <a:cubicBezTo>
                    <a:pt x="561" y="1629"/>
                    <a:pt x="569" y="1629"/>
                    <a:pt x="577" y="1637"/>
                  </a:cubicBezTo>
                  <a:cubicBezTo>
                    <a:pt x="584" y="1637"/>
                    <a:pt x="592" y="1637"/>
                    <a:pt x="600" y="1637"/>
                  </a:cubicBezTo>
                  <a:cubicBezTo>
                    <a:pt x="600" y="1637"/>
                    <a:pt x="608" y="1637"/>
                    <a:pt x="616" y="1637"/>
                  </a:cubicBezTo>
                  <a:lnTo>
                    <a:pt x="624" y="1629"/>
                  </a:lnTo>
                  <a:cubicBezTo>
                    <a:pt x="648" y="1621"/>
                    <a:pt x="648" y="1621"/>
                    <a:pt x="648" y="1605"/>
                  </a:cubicBezTo>
                  <a:cubicBezTo>
                    <a:pt x="648" y="1597"/>
                    <a:pt x="640" y="1589"/>
                    <a:pt x="640" y="1589"/>
                  </a:cubicBezTo>
                  <a:cubicBezTo>
                    <a:pt x="632" y="1558"/>
                    <a:pt x="616" y="1494"/>
                    <a:pt x="640" y="1455"/>
                  </a:cubicBezTo>
                  <a:cubicBezTo>
                    <a:pt x="648" y="1439"/>
                    <a:pt x="656" y="1431"/>
                    <a:pt x="664" y="1431"/>
                  </a:cubicBezTo>
                  <a:lnTo>
                    <a:pt x="664" y="1431"/>
                  </a:lnTo>
                  <a:cubicBezTo>
                    <a:pt x="664" y="1415"/>
                    <a:pt x="664" y="1415"/>
                    <a:pt x="671" y="1407"/>
                  </a:cubicBezTo>
                  <a:cubicBezTo>
                    <a:pt x="671" y="1400"/>
                    <a:pt x="679" y="1392"/>
                    <a:pt x="679" y="1376"/>
                  </a:cubicBezTo>
                  <a:cubicBezTo>
                    <a:pt x="679" y="1360"/>
                    <a:pt x="679" y="1352"/>
                    <a:pt x="687" y="1352"/>
                  </a:cubicBezTo>
                  <a:cubicBezTo>
                    <a:pt x="695" y="1352"/>
                    <a:pt x="695" y="1360"/>
                    <a:pt x="703" y="1384"/>
                  </a:cubicBezTo>
                  <a:cubicBezTo>
                    <a:pt x="711" y="1384"/>
                    <a:pt x="711" y="1392"/>
                    <a:pt x="711" y="1392"/>
                  </a:cubicBezTo>
                  <a:lnTo>
                    <a:pt x="711" y="1392"/>
                  </a:lnTo>
                  <a:cubicBezTo>
                    <a:pt x="719" y="1407"/>
                    <a:pt x="727" y="1423"/>
                    <a:pt x="735" y="1423"/>
                  </a:cubicBezTo>
                  <a:cubicBezTo>
                    <a:pt x="743" y="1423"/>
                    <a:pt x="743" y="1423"/>
                    <a:pt x="743" y="1423"/>
                  </a:cubicBezTo>
                  <a:lnTo>
                    <a:pt x="743" y="1423"/>
                  </a:lnTo>
                  <a:cubicBezTo>
                    <a:pt x="750" y="1423"/>
                    <a:pt x="750" y="1423"/>
                    <a:pt x="759" y="1423"/>
                  </a:cubicBezTo>
                  <a:lnTo>
                    <a:pt x="759" y="1423"/>
                  </a:lnTo>
                  <a:cubicBezTo>
                    <a:pt x="759" y="1423"/>
                    <a:pt x="766" y="1431"/>
                    <a:pt x="774" y="1431"/>
                  </a:cubicBezTo>
                  <a:cubicBezTo>
                    <a:pt x="782" y="1439"/>
                    <a:pt x="798" y="1439"/>
                    <a:pt x="806" y="1439"/>
                  </a:cubicBezTo>
                  <a:cubicBezTo>
                    <a:pt x="814" y="1439"/>
                    <a:pt x="822" y="1439"/>
                    <a:pt x="822" y="1431"/>
                  </a:cubicBezTo>
                  <a:cubicBezTo>
                    <a:pt x="822" y="1431"/>
                    <a:pt x="822" y="1431"/>
                    <a:pt x="814" y="1423"/>
                  </a:cubicBezTo>
                  <a:cubicBezTo>
                    <a:pt x="814" y="1423"/>
                    <a:pt x="814" y="1415"/>
                    <a:pt x="806" y="1415"/>
                  </a:cubicBezTo>
                  <a:cubicBezTo>
                    <a:pt x="798" y="1400"/>
                    <a:pt x="782" y="1384"/>
                    <a:pt x="790" y="1376"/>
                  </a:cubicBezTo>
                  <a:cubicBezTo>
                    <a:pt x="790" y="1368"/>
                    <a:pt x="790" y="1360"/>
                    <a:pt x="798" y="1360"/>
                  </a:cubicBezTo>
                  <a:lnTo>
                    <a:pt x="806" y="1360"/>
                  </a:lnTo>
                  <a:cubicBezTo>
                    <a:pt x="822" y="1360"/>
                    <a:pt x="822" y="1368"/>
                    <a:pt x="830" y="1384"/>
                  </a:cubicBezTo>
                  <a:lnTo>
                    <a:pt x="830" y="1392"/>
                  </a:lnTo>
                  <a:cubicBezTo>
                    <a:pt x="830" y="1400"/>
                    <a:pt x="837" y="1400"/>
                    <a:pt x="837" y="1400"/>
                  </a:cubicBezTo>
                  <a:cubicBezTo>
                    <a:pt x="845" y="1400"/>
                    <a:pt x="861" y="1392"/>
                    <a:pt x="861" y="1392"/>
                  </a:cubicBezTo>
                  <a:lnTo>
                    <a:pt x="861" y="1392"/>
                  </a:lnTo>
                  <a:cubicBezTo>
                    <a:pt x="861" y="1392"/>
                    <a:pt x="869" y="1392"/>
                    <a:pt x="885" y="1368"/>
                  </a:cubicBezTo>
                  <a:cubicBezTo>
                    <a:pt x="901" y="1352"/>
                    <a:pt x="901" y="1344"/>
                    <a:pt x="901" y="1336"/>
                  </a:cubicBezTo>
                  <a:cubicBezTo>
                    <a:pt x="901" y="1328"/>
                    <a:pt x="901" y="1328"/>
                    <a:pt x="893" y="1328"/>
                  </a:cubicBezTo>
                  <a:cubicBezTo>
                    <a:pt x="877" y="1313"/>
                    <a:pt x="861" y="1305"/>
                    <a:pt x="853" y="1305"/>
                  </a:cubicBezTo>
                  <a:cubicBezTo>
                    <a:pt x="853" y="1305"/>
                    <a:pt x="845" y="1305"/>
                    <a:pt x="845" y="1313"/>
                  </a:cubicBezTo>
                  <a:cubicBezTo>
                    <a:pt x="845" y="1313"/>
                    <a:pt x="837" y="1320"/>
                    <a:pt x="830" y="1320"/>
                  </a:cubicBezTo>
                  <a:cubicBezTo>
                    <a:pt x="822" y="1320"/>
                    <a:pt x="822" y="1313"/>
                    <a:pt x="822" y="1313"/>
                  </a:cubicBezTo>
                  <a:cubicBezTo>
                    <a:pt x="814" y="1305"/>
                    <a:pt x="814" y="1305"/>
                    <a:pt x="830" y="1289"/>
                  </a:cubicBezTo>
                  <a:cubicBezTo>
                    <a:pt x="837" y="1289"/>
                    <a:pt x="837" y="1289"/>
                    <a:pt x="837" y="1281"/>
                  </a:cubicBezTo>
                  <a:cubicBezTo>
                    <a:pt x="853" y="1273"/>
                    <a:pt x="869" y="1265"/>
                    <a:pt x="877" y="1265"/>
                  </a:cubicBezTo>
                  <a:cubicBezTo>
                    <a:pt x="885" y="1265"/>
                    <a:pt x="893" y="1265"/>
                    <a:pt x="901" y="1273"/>
                  </a:cubicBezTo>
                  <a:cubicBezTo>
                    <a:pt x="909" y="1281"/>
                    <a:pt x="901" y="1289"/>
                    <a:pt x="901" y="1297"/>
                  </a:cubicBezTo>
                  <a:cubicBezTo>
                    <a:pt x="901" y="1297"/>
                    <a:pt x="901" y="1305"/>
                    <a:pt x="917" y="1313"/>
                  </a:cubicBezTo>
                  <a:lnTo>
                    <a:pt x="924" y="1320"/>
                  </a:lnTo>
                  <a:cubicBezTo>
                    <a:pt x="932" y="1328"/>
                    <a:pt x="940" y="1336"/>
                    <a:pt x="940" y="1336"/>
                  </a:cubicBezTo>
                  <a:cubicBezTo>
                    <a:pt x="948" y="1336"/>
                    <a:pt x="948" y="1328"/>
                    <a:pt x="948" y="1313"/>
                  </a:cubicBezTo>
                  <a:cubicBezTo>
                    <a:pt x="956" y="1281"/>
                    <a:pt x="964" y="1273"/>
                    <a:pt x="980" y="1273"/>
                  </a:cubicBezTo>
                  <a:lnTo>
                    <a:pt x="980" y="1273"/>
                  </a:lnTo>
                  <a:cubicBezTo>
                    <a:pt x="988" y="1273"/>
                    <a:pt x="988" y="1249"/>
                    <a:pt x="996" y="1234"/>
                  </a:cubicBezTo>
                  <a:cubicBezTo>
                    <a:pt x="996" y="1226"/>
                    <a:pt x="996" y="1226"/>
                    <a:pt x="996" y="1226"/>
                  </a:cubicBezTo>
                  <a:cubicBezTo>
                    <a:pt x="996" y="1218"/>
                    <a:pt x="996" y="1202"/>
                    <a:pt x="1003" y="1202"/>
                  </a:cubicBezTo>
                  <a:cubicBezTo>
                    <a:pt x="1011" y="1202"/>
                    <a:pt x="1011" y="1210"/>
                    <a:pt x="1019" y="1218"/>
                  </a:cubicBezTo>
                  <a:cubicBezTo>
                    <a:pt x="1027" y="1226"/>
                    <a:pt x="1035" y="1234"/>
                    <a:pt x="1043" y="1234"/>
                  </a:cubicBezTo>
                  <a:cubicBezTo>
                    <a:pt x="1043" y="1234"/>
                    <a:pt x="1051" y="1234"/>
                    <a:pt x="1051" y="1226"/>
                  </a:cubicBezTo>
                  <a:cubicBezTo>
                    <a:pt x="1059" y="1218"/>
                    <a:pt x="1059" y="1210"/>
                    <a:pt x="1059" y="1210"/>
                  </a:cubicBezTo>
                  <a:cubicBezTo>
                    <a:pt x="1059" y="1202"/>
                    <a:pt x="1059" y="1194"/>
                    <a:pt x="1083" y="1178"/>
                  </a:cubicBezTo>
                  <a:cubicBezTo>
                    <a:pt x="1098" y="1162"/>
                    <a:pt x="1098" y="1147"/>
                    <a:pt x="1106" y="1139"/>
                  </a:cubicBezTo>
                  <a:cubicBezTo>
                    <a:pt x="1106" y="1131"/>
                    <a:pt x="1106" y="1115"/>
                    <a:pt x="1130" y="1115"/>
                  </a:cubicBezTo>
                  <a:lnTo>
                    <a:pt x="1130" y="1115"/>
                  </a:lnTo>
                  <a:cubicBezTo>
                    <a:pt x="1162" y="1115"/>
                    <a:pt x="1162" y="1115"/>
                    <a:pt x="1193" y="1083"/>
                  </a:cubicBezTo>
                  <a:cubicBezTo>
                    <a:pt x="1209" y="1067"/>
                    <a:pt x="1217" y="1044"/>
                    <a:pt x="1209" y="1028"/>
                  </a:cubicBezTo>
                  <a:cubicBezTo>
                    <a:pt x="1209" y="1020"/>
                    <a:pt x="1201" y="1012"/>
                    <a:pt x="1193" y="1012"/>
                  </a:cubicBezTo>
                  <a:cubicBezTo>
                    <a:pt x="1185" y="1012"/>
                    <a:pt x="1177" y="1012"/>
                    <a:pt x="1170" y="1012"/>
                  </a:cubicBezTo>
                  <a:cubicBezTo>
                    <a:pt x="1154" y="1012"/>
                    <a:pt x="1146" y="1012"/>
                    <a:pt x="1138" y="1004"/>
                  </a:cubicBezTo>
                  <a:cubicBezTo>
                    <a:pt x="1138" y="996"/>
                    <a:pt x="1138" y="989"/>
                    <a:pt x="1146" y="973"/>
                  </a:cubicBezTo>
                  <a:lnTo>
                    <a:pt x="1146" y="973"/>
                  </a:lnTo>
                  <a:cubicBezTo>
                    <a:pt x="1162" y="949"/>
                    <a:pt x="1170" y="933"/>
                    <a:pt x="1162" y="925"/>
                  </a:cubicBezTo>
                  <a:cubicBezTo>
                    <a:pt x="1162" y="925"/>
                    <a:pt x="1162" y="917"/>
                    <a:pt x="1154" y="917"/>
                  </a:cubicBezTo>
                  <a:cubicBezTo>
                    <a:pt x="1138" y="909"/>
                    <a:pt x="1122" y="901"/>
                    <a:pt x="1122" y="894"/>
                  </a:cubicBezTo>
                  <a:cubicBezTo>
                    <a:pt x="1114" y="909"/>
                    <a:pt x="1098" y="925"/>
                    <a:pt x="1083" y="925"/>
                  </a:cubicBezTo>
                  <a:lnTo>
                    <a:pt x="1083" y="925"/>
                  </a:lnTo>
                  <a:cubicBezTo>
                    <a:pt x="1067" y="925"/>
                    <a:pt x="1035" y="894"/>
                    <a:pt x="996" y="846"/>
                  </a:cubicBezTo>
                  <a:lnTo>
                    <a:pt x="988" y="838"/>
                  </a:lnTo>
                  <a:cubicBezTo>
                    <a:pt x="980" y="830"/>
                    <a:pt x="980" y="807"/>
                    <a:pt x="980" y="783"/>
                  </a:cubicBezTo>
                  <a:cubicBezTo>
                    <a:pt x="980" y="759"/>
                    <a:pt x="980" y="736"/>
                    <a:pt x="972" y="720"/>
                  </a:cubicBezTo>
                  <a:cubicBezTo>
                    <a:pt x="964" y="712"/>
                    <a:pt x="956" y="712"/>
                    <a:pt x="948" y="712"/>
                  </a:cubicBezTo>
                  <a:cubicBezTo>
                    <a:pt x="940" y="712"/>
                    <a:pt x="932" y="712"/>
                    <a:pt x="924" y="720"/>
                  </a:cubicBezTo>
                  <a:cubicBezTo>
                    <a:pt x="909" y="720"/>
                    <a:pt x="893" y="728"/>
                    <a:pt x="885" y="728"/>
                  </a:cubicBezTo>
                  <a:cubicBezTo>
                    <a:pt x="877" y="728"/>
                    <a:pt x="861" y="720"/>
                    <a:pt x="861" y="720"/>
                  </a:cubicBezTo>
                  <a:cubicBezTo>
                    <a:pt x="822" y="688"/>
                    <a:pt x="814" y="633"/>
                    <a:pt x="814" y="633"/>
                  </a:cubicBezTo>
                  <a:cubicBezTo>
                    <a:pt x="814" y="633"/>
                    <a:pt x="664" y="222"/>
                    <a:pt x="648" y="166"/>
                  </a:cubicBezTo>
                  <a:cubicBezTo>
                    <a:pt x="624" y="111"/>
                    <a:pt x="529" y="40"/>
                    <a:pt x="482" y="16"/>
                  </a:cubicBezTo>
                  <a:cubicBezTo>
                    <a:pt x="466" y="16"/>
                    <a:pt x="458" y="8"/>
                    <a:pt x="450" y="8"/>
                  </a:cubicBezTo>
                  <a:cubicBezTo>
                    <a:pt x="434" y="8"/>
                    <a:pt x="434" y="24"/>
                    <a:pt x="426" y="40"/>
                  </a:cubicBezTo>
                  <a:cubicBezTo>
                    <a:pt x="419" y="40"/>
                    <a:pt x="419" y="40"/>
                    <a:pt x="419" y="48"/>
                  </a:cubicBezTo>
                  <a:cubicBezTo>
                    <a:pt x="403" y="71"/>
                    <a:pt x="300" y="143"/>
                    <a:pt x="260" y="143"/>
                  </a:cubicBezTo>
                  <a:cubicBezTo>
                    <a:pt x="253" y="143"/>
                    <a:pt x="244" y="143"/>
                    <a:pt x="244" y="143"/>
                  </a:cubicBezTo>
                  <a:cubicBezTo>
                    <a:pt x="229" y="127"/>
                    <a:pt x="213" y="111"/>
                    <a:pt x="197" y="87"/>
                  </a:cubicBezTo>
                  <a:cubicBezTo>
                    <a:pt x="189" y="71"/>
                    <a:pt x="181" y="56"/>
                    <a:pt x="173" y="48"/>
                  </a:cubicBezTo>
                  <a:lnTo>
                    <a:pt x="166" y="48"/>
                  </a:lnTo>
                  <a:cubicBezTo>
                    <a:pt x="150" y="48"/>
                    <a:pt x="126" y="87"/>
                    <a:pt x="118" y="127"/>
                  </a:cubicBezTo>
                  <a:cubicBezTo>
                    <a:pt x="110" y="135"/>
                    <a:pt x="110" y="150"/>
                    <a:pt x="102" y="174"/>
                  </a:cubicBezTo>
                  <a:cubicBezTo>
                    <a:pt x="79" y="253"/>
                    <a:pt x="47" y="388"/>
                    <a:pt x="23" y="427"/>
                  </a:cubicBezTo>
                  <a:cubicBezTo>
                    <a:pt x="7" y="451"/>
                    <a:pt x="15" y="467"/>
                    <a:pt x="15" y="498"/>
                  </a:cubicBezTo>
                  <a:cubicBezTo>
                    <a:pt x="23" y="506"/>
                    <a:pt x="31" y="530"/>
                    <a:pt x="31" y="546"/>
                  </a:cubicBezTo>
                  <a:cubicBezTo>
                    <a:pt x="31" y="554"/>
                    <a:pt x="31" y="561"/>
                    <a:pt x="31" y="561"/>
                  </a:cubicBezTo>
                  <a:cubicBezTo>
                    <a:pt x="379" y="1747"/>
                    <a:pt x="379" y="1747"/>
                    <a:pt x="379" y="1747"/>
                  </a:cubicBezTo>
                  <a:cubicBezTo>
                    <a:pt x="379" y="1740"/>
                    <a:pt x="379" y="1740"/>
                    <a:pt x="387" y="1740"/>
                  </a:cubicBezTo>
                  <a:cubicBezTo>
                    <a:pt x="403" y="1747"/>
                    <a:pt x="403" y="1755"/>
                    <a:pt x="411" y="1771"/>
                  </a:cubicBezTo>
                  <a:lnTo>
                    <a:pt x="411" y="1779"/>
                  </a:lnTo>
                  <a:cubicBezTo>
                    <a:pt x="411" y="1779"/>
                    <a:pt x="411" y="1779"/>
                    <a:pt x="419" y="1771"/>
                  </a:cubicBezTo>
                  <a:cubicBezTo>
                    <a:pt x="426" y="1771"/>
                    <a:pt x="426" y="1763"/>
                    <a:pt x="434" y="1763"/>
                  </a:cubicBezTo>
                  <a:close/>
                </a:path>
              </a:pathLst>
            </a:custGeom>
            <a:solidFill>
              <a:schemeClr val="accent6"/>
            </a:solidFill>
            <a:ln>
              <a:solidFill>
                <a:schemeClr val="bg2"/>
              </a:solidFill>
            </a:ln>
            <a:effectLst/>
          </p:spPr>
          <p:txBody>
            <a:bodyPr wrap="none" anchor="ctr"/>
            <a:lstStyle/>
            <a:p>
              <a:endParaRPr lang="en-US"/>
            </a:p>
          </p:txBody>
        </p:sp>
        <p:sp>
          <p:nvSpPr>
            <p:cNvPr id="116" name="Freeform 755"/>
            <p:cNvSpPr>
              <a:spLocks noChangeArrowheads="1"/>
            </p:cNvSpPr>
            <p:nvPr/>
          </p:nvSpPr>
          <p:spPr bwMode="auto">
            <a:xfrm>
              <a:off x="16673731" y="3665822"/>
              <a:ext cx="278317" cy="890613"/>
            </a:xfrm>
            <a:custGeom>
              <a:avLst/>
              <a:gdLst>
                <a:gd name="T0" fmla="*/ 340 w 531"/>
                <a:gd name="T1" fmla="*/ 1534 h 1693"/>
                <a:gd name="T2" fmla="*/ 340 w 531"/>
                <a:gd name="T3" fmla="*/ 1534 h 1693"/>
                <a:gd name="T4" fmla="*/ 364 w 531"/>
                <a:gd name="T5" fmla="*/ 1692 h 1693"/>
                <a:gd name="T6" fmla="*/ 380 w 531"/>
                <a:gd name="T7" fmla="*/ 1676 h 1693"/>
                <a:gd name="T8" fmla="*/ 419 w 531"/>
                <a:gd name="T9" fmla="*/ 1613 h 1693"/>
                <a:gd name="T10" fmla="*/ 435 w 531"/>
                <a:gd name="T11" fmla="*/ 1510 h 1693"/>
                <a:gd name="T12" fmla="*/ 490 w 531"/>
                <a:gd name="T13" fmla="*/ 1376 h 1693"/>
                <a:gd name="T14" fmla="*/ 490 w 531"/>
                <a:gd name="T15" fmla="*/ 1321 h 1693"/>
                <a:gd name="T16" fmla="*/ 490 w 531"/>
                <a:gd name="T17" fmla="*/ 1257 h 1693"/>
                <a:gd name="T18" fmla="*/ 530 w 531"/>
                <a:gd name="T19" fmla="*/ 1186 h 1693"/>
                <a:gd name="T20" fmla="*/ 182 w 531"/>
                <a:gd name="T21" fmla="*/ 0 h 1693"/>
                <a:gd name="T22" fmla="*/ 127 w 531"/>
                <a:gd name="T23" fmla="*/ 103 h 1693"/>
                <a:gd name="T24" fmla="*/ 159 w 531"/>
                <a:gd name="T25" fmla="*/ 167 h 1693"/>
                <a:gd name="T26" fmla="*/ 159 w 531"/>
                <a:gd name="T27" fmla="*/ 238 h 1693"/>
                <a:gd name="T28" fmla="*/ 190 w 531"/>
                <a:gd name="T29" fmla="*/ 325 h 1693"/>
                <a:gd name="T30" fmla="*/ 127 w 531"/>
                <a:gd name="T31" fmla="*/ 412 h 1693"/>
                <a:gd name="T32" fmla="*/ 103 w 531"/>
                <a:gd name="T33" fmla="*/ 530 h 1693"/>
                <a:gd name="T34" fmla="*/ 79 w 531"/>
                <a:gd name="T35" fmla="*/ 578 h 1693"/>
                <a:gd name="T36" fmla="*/ 48 w 531"/>
                <a:gd name="T37" fmla="*/ 617 h 1693"/>
                <a:gd name="T38" fmla="*/ 24 w 531"/>
                <a:gd name="T39" fmla="*/ 609 h 1693"/>
                <a:gd name="T40" fmla="*/ 0 w 531"/>
                <a:gd name="T41" fmla="*/ 657 h 1693"/>
                <a:gd name="T42" fmla="*/ 261 w 531"/>
                <a:gd name="T43" fmla="*/ 1447 h 1693"/>
                <a:gd name="T44" fmla="*/ 340 w 531"/>
                <a:gd name="T45" fmla="*/ 1534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1693">
                  <a:moveTo>
                    <a:pt x="340" y="1534"/>
                  </a:moveTo>
                  <a:lnTo>
                    <a:pt x="340" y="1534"/>
                  </a:lnTo>
                  <a:cubicBezTo>
                    <a:pt x="364" y="1542"/>
                    <a:pt x="340" y="1653"/>
                    <a:pt x="364" y="1692"/>
                  </a:cubicBezTo>
                  <a:cubicBezTo>
                    <a:pt x="364" y="1684"/>
                    <a:pt x="372" y="1684"/>
                    <a:pt x="380" y="1676"/>
                  </a:cubicBezTo>
                  <a:cubicBezTo>
                    <a:pt x="419" y="1645"/>
                    <a:pt x="419" y="1653"/>
                    <a:pt x="419" y="1613"/>
                  </a:cubicBezTo>
                  <a:cubicBezTo>
                    <a:pt x="419" y="1574"/>
                    <a:pt x="451" y="1542"/>
                    <a:pt x="435" y="1510"/>
                  </a:cubicBezTo>
                  <a:cubicBezTo>
                    <a:pt x="419" y="1479"/>
                    <a:pt x="514" y="1392"/>
                    <a:pt x="490" y="1376"/>
                  </a:cubicBezTo>
                  <a:cubicBezTo>
                    <a:pt x="467" y="1360"/>
                    <a:pt x="498" y="1368"/>
                    <a:pt x="490" y="1321"/>
                  </a:cubicBezTo>
                  <a:cubicBezTo>
                    <a:pt x="475" y="1273"/>
                    <a:pt x="459" y="1273"/>
                    <a:pt x="490" y="1257"/>
                  </a:cubicBezTo>
                  <a:cubicBezTo>
                    <a:pt x="506" y="1234"/>
                    <a:pt x="514" y="1194"/>
                    <a:pt x="530" y="1186"/>
                  </a:cubicBezTo>
                  <a:cubicBezTo>
                    <a:pt x="182" y="0"/>
                    <a:pt x="182" y="0"/>
                    <a:pt x="182" y="0"/>
                  </a:cubicBezTo>
                  <a:cubicBezTo>
                    <a:pt x="182" y="48"/>
                    <a:pt x="143" y="72"/>
                    <a:pt x="127" y="103"/>
                  </a:cubicBezTo>
                  <a:cubicBezTo>
                    <a:pt x="111" y="135"/>
                    <a:pt x="159" y="143"/>
                    <a:pt x="159" y="167"/>
                  </a:cubicBezTo>
                  <a:cubicBezTo>
                    <a:pt x="166" y="182"/>
                    <a:pt x="103" y="190"/>
                    <a:pt x="159" y="238"/>
                  </a:cubicBezTo>
                  <a:cubicBezTo>
                    <a:pt x="214" y="285"/>
                    <a:pt x="174" y="309"/>
                    <a:pt x="190" y="325"/>
                  </a:cubicBezTo>
                  <a:cubicBezTo>
                    <a:pt x="198" y="340"/>
                    <a:pt x="143" y="372"/>
                    <a:pt x="127" y="412"/>
                  </a:cubicBezTo>
                  <a:cubicBezTo>
                    <a:pt x="103" y="443"/>
                    <a:pt x="79" y="483"/>
                    <a:pt x="103" y="530"/>
                  </a:cubicBezTo>
                  <a:cubicBezTo>
                    <a:pt x="119" y="570"/>
                    <a:pt x="79" y="562"/>
                    <a:pt x="79" y="578"/>
                  </a:cubicBezTo>
                  <a:cubicBezTo>
                    <a:pt x="79" y="593"/>
                    <a:pt x="48" y="617"/>
                    <a:pt x="48" y="617"/>
                  </a:cubicBezTo>
                  <a:cubicBezTo>
                    <a:pt x="48" y="617"/>
                    <a:pt x="32" y="546"/>
                    <a:pt x="24" y="609"/>
                  </a:cubicBezTo>
                  <a:cubicBezTo>
                    <a:pt x="16" y="633"/>
                    <a:pt x="8" y="649"/>
                    <a:pt x="0" y="657"/>
                  </a:cubicBezTo>
                  <a:cubicBezTo>
                    <a:pt x="261" y="1447"/>
                    <a:pt x="261" y="1447"/>
                    <a:pt x="261" y="1447"/>
                  </a:cubicBezTo>
                  <a:cubicBezTo>
                    <a:pt x="261" y="1447"/>
                    <a:pt x="317" y="1526"/>
                    <a:pt x="340" y="1534"/>
                  </a:cubicBezTo>
                </a:path>
              </a:pathLst>
            </a:custGeom>
            <a:solidFill>
              <a:schemeClr val="accent6"/>
            </a:solidFill>
            <a:ln>
              <a:solidFill>
                <a:schemeClr val="bg2"/>
              </a:solidFill>
            </a:ln>
            <a:effectLst/>
          </p:spPr>
          <p:txBody>
            <a:bodyPr wrap="none" anchor="ctr"/>
            <a:lstStyle/>
            <a:p>
              <a:endParaRPr lang="en-US"/>
            </a:p>
          </p:txBody>
        </p:sp>
        <p:sp>
          <p:nvSpPr>
            <p:cNvPr id="117" name="Freeform 756"/>
            <p:cNvSpPr>
              <a:spLocks noChangeArrowheads="1"/>
            </p:cNvSpPr>
            <p:nvPr/>
          </p:nvSpPr>
          <p:spPr bwMode="auto">
            <a:xfrm>
              <a:off x="16671411" y="3656545"/>
              <a:ext cx="287594" cy="902209"/>
            </a:xfrm>
            <a:custGeom>
              <a:avLst/>
              <a:gdLst>
                <a:gd name="T0" fmla="*/ 372 w 547"/>
                <a:gd name="T1" fmla="*/ 1715 h 1716"/>
                <a:gd name="T2" fmla="*/ 356 w 547"/>
                <a:gd name="T3" fmla="*/ 1620 h 1716"/>
                <a:gd name="T4" fmla="*/ 269 w 547"/>
                <a:gd name="T5" fmla="*/ 1462 h 1716"/>
                <a:gd name="T6" fmla="*/ 0 w 547"/>
                <a:gd name="T7" fmla="*/ 664 h 1716"/>
                <a:gd name="T8" fmla="*/ 24 w 547"/>
                <a:gd name="T9" fmla="*/ 624 h 1716"/>
                <a:gd name="T10" fmla="*/ 64 w 547"/>
                <a:gd name="T11" fmla="*/ 624 h 1716"/>
                <a:gd name="T12" fmla="*/ 95 w 547"/>
                <a:gd name="T13" fmla="*/ 577 h 1716"/>
                <a:gd name="T14" fmla="*/ 127 w 547"/>
                <a:gd name="T15" fmla="*/ 427 h 1716"/>
                <a:gd name="T16" fmla="*/ 167 w 547"/>
                <a:gd name="T17" fmla="*/ 379 h 1716"/>
                <a:gd name="T18" fmla="*/ 190 w 547"/>
                <a:gd name="T19" fmla="*/ 316 h 1716"/>
                <a:gd name="T20" fmla="*/ 143 w 547"/>
                <a:gd name="T21" fmla="*/ 221 h 1716"/>
                <a:gd name="T22" fmla="*/ 167 w 547"/>
                <a:gd name="T23" fmla="*/ 182 h 1716"/>
                <a:gd name="T24" fmla="*/ 135 w 547"/>
                <a:gd name="T25" fmla="*/ 118 h 1716"/>
                <a:gd name="T26" fmla="*/ 190 w 547"/>
                <a:gd name="T27" fmla="*/ 15 h 1716"/>
                <a:gd name="T28" fmla="*/ 546 w 547"/>
                <a:gd name="T29" fmla="*/ 1201 h 1716"/>
                <a:gd name="T30" fmla="*/ 522 w 547"/>
                <a:gd name="T31" fmla="*/ 1233 h 1716"/>
                <a:gd name="T32" fmla="*/ 491 w 547"/>
                <a:gd name="T33" fmla="*/ 1304 h 1716"/>
                <a:gd name="T34" fmla="*/ 498 w 547"/>
                <a:gd name="T35" fmla="*/ 1375 h 1716"/>
                <a:gd name="T36" fmla="*/ 506 w 547"/>
                <a:gd name="T37" fmla="*/ 1391 h 1716"/>
                <a:gd name="T38" fmla="*/ 443 w 547"/>
                <a:gd name="T39" fmla="*/ 1525 h 1716"/>
                <a:gd name="T40" fmla="*/ 435 w 547"/>
                <a:gd name="T41" fmla="*/ 1628 h 1716"/>
                <a:gd name="T42" fmla="*/ 396 w 547"/>
                <a:gd name="T43" fmla="*/ 1691 h 1716"/>
                <a:gd name="T44" fmla="*/ 372 w 547"/>
                <a:gd name="T45" fmla="*/ 1715 h 1716"/>
                <a:gd name="T46" fmla="*/ 277 w 547"/>
                <a:gd name="T47" fmla="*/ 1462 h 1716"/>
                <a:gd name="T48" fmla="*/ 364 w 547"/>
                <a:gd name="T49" fmla="*/ 1620 h 1716"/>
                <a:gd name="T50" fmla="*/ 388 w 547"/>
                <a:gd name="T51" fmla="*/ 1684 h 1716"/>
                <a:gd name="T52" fmla="*/ 427 w 547"/>
                <a:gd name="T53" fmla="*/ 1628 h 1716"/>
                <a:gd name="T54" fmla="*/ 443 w 547"/>
                <a:gd name="T55" fmla="*/ 1533 h 1716"/>
                <a:gd name="T56" fmla="*/ 498 w 547"/>
                <a:gd name="T57" fmla="*/ 1399 h 1716"/>
                <a:gd name="T58" fmla="*/ 491 w 547"/>
                <a:gd name="T59" fmla="*/ 1375 h 1716"/>
                <a:gd name="T60" fmla="*/ 483 w 547"/>
                <a:gd name="T61" fmla="*/ 1304 h 1716"/>
                <a:gd name="T62" fmla="*/ 514 w 547"/>
                <a:gd name="T63" fmla="*/ 1233 h 1716"/>
                <a:gd name="T64" fmla="*/ 190 w 547"/>
                <a:gd name="T65" fmla="*/ 31 h 1716"/>
                <a:gd name="T66" fmla="*/ 143 w 547"/>
                <a:gd name="T67" fmla="*/ 118 h 1716"/>
                <a:gd name="T68" fmla="*/ 174 w 547"/>
                <a:gd name="T69" fmla="*/ 182 h 1716"/>
                <a:gd name="T70" fmla="*/ 151 w 547"/>
                <a:gd name="T71" fmla="*/ 221 h 1716"/>
                <a:gd name="T72" fmla="*/ 198 w 547"/>
                <a:gd name="T73" fmla="*/ 324 h 1716"/>
                <a:gd name="T74" fmla="*/ 167 w 547"/>
                <a:gd name="T75" fmla="*/ 387 h 1716"/>
                <a:gd name="T76" fmla="*/ 135 w 547"/>
                <a:gd name="T77" fmla="*/ 427 h 1716"/>
                <a:gd name="T78" fmla="*/ 103 w 547"/>
                <a:gd name="T79" fmla="*/ 585 h 1716"/>
                <a:gd name="T80" fmla="*/ 64 w 547"/>
                <a:gd name="T81" fmla="*/ 632 h 1716"/>
                <a:gd name="T82" fmla="*/ 56 w 547"/>
                <a:gd name="T83" fmla="*/ 632 h 1716"/>
                <a:gd name="T84" fmla="*/ 32 w 547"/>
                <a:gd name="T85" fmla="*/ 624 h 1716"/>
                <a:gd name="T86" fmla="*/ 277 w 547"/>
                <a:gd name="T87" fmla="*/ 1462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7" h="1716">
                  <a:moveTo>
                    <a:pt x="372" y="1715"/>
                  </a:moveTo>
                  <a:lnTo>
                    <a:pt x="372" y="1715"/>
                  </a:lnTo>
                  <a:cubicBezTo>
                    <a:pt x="364" y="1707"/>
                    <a:pt x="364" y="1707"/>
                    <a:pt x="364" y="1707"/>
                  </a:cubicBezTo>
                  <a:cubicBezTo>
                    <a:pt x="356" y="1691"/>
                    <a:pt x="356" y="1652"/>
                    <a:pt x="356" y="1620"/>
                  </a:cubicBezTo>
                  <a:cubicBezTo>
                    <a:pt x="356" y="1589"/>
                    <a:pt x="356" y="1557"/>
                    <a:pt x="348" y="1549"/>
                  </a:cubicBezTo>
                  <a:cubicBezTo>
                    <a:pt x="317" y="1541"/>
                    <a:pt x="269" y="1462"/>
                    <a:pt x="269" y="1462"/>
                  </a:cubicBezTo>
                  <a:lnTo>
                    <a:pt x="269" y="1462"/>
                  </a:lnTo>
                  <a:cubicBezTo>
                    <a:pt x="0" y="664"/>
                    <a:pt x="0" y="664"/>
                    <a:pt x="0" y="664"/>
                  </a:cubicBezTo>
                  <a:lnTo>
                    <a:pt x="0" y="664"/>
                  </a:lnTo>
                  <a:cubicBezTo>
                    <a:pt x="16" y="656"/>
                    <a:pt x="24" y="648"/>
                    <a:pt x="24" y="624"/>
                  </a:cubicBezTo>
                  <a:cubicBezTo>
                    <a:pt x="32" y="601"/>
                    <a:pt x="32" y="593"/>
                    <a:pt x="40" y="593"/>
                  </a:cubicBezTo>
                  <a:cubicBezTo>
                    <a:pt x="48" y="593"/>
                    <a:pt x="56" y="616"/>
                    <a:pt x="64" y="624"/>
                  </a:cubicBezTo>
                  <a:cubicBezTo>
                    <a:pt x="72" y="616"/>
                    <a:pt x="87" y="608"/>
                    <a:pt x="87" y="593"/>
                  </a:cubicBezTo>
                  <a:cubicBezTo>
                    <a:pt x="87" y="585"/>
                    <a:pt x="87" y="585"/>
                    <a:pt x="95" y="577"/>
                  </a:cubicBezTo>
                  <a:cubicBezTo>
                    <a:pt x="103" y="577"/>
                    <a:pt x="119" y="569"/>
                    <a:pt x="103" y="545"/>
                  </a:cubicBezTo>
                  <a:cubicBezTo>
                    <a:pt x="87" y="498"/>
                    <a:pt x="111" y="458"/>
                    <a:pt x="127" y="427"/>
                  </a:cubicBezTo>
                  <a:lnTo>
                    <a:pt x="127" y="427"/>
                  </a:lnTo>
                  <a:cubicBezTo>
                    <a:pt x="135" y="411"/>
                    <a:pt x="151" y="395"/>
                    <a:pt x="167" y="379"/>
                  </a:cubicBezTo>
                  <a:cubicBezTo>
                    <a:pt x="182" y="363"/>
                    <a:pt x="198" y="348"/>
                    <a:pt x="190" y="340"/>
                  </a:cubicBezTo>
                  <a:cubicBezTo>
                    <a:pt x="190" y="332"/>
                    <a:pt x="190" y="324"/>
                    <a:pt x="190" y="316"/>
                  </a:cubicBezTo>
                  <a:cubicBezTo>
                    <a:pt x="190" y="308"/>
                    <a:pt x="198" y="284"/>
                    <a:pt x="167" y="261"/>
                  </a:cubicBezTo>
                  <a:cubicBezTo>
                    <a:pt x="151" y="245"/>
                    <a:pt x="143" y="229"/>
                    <a:pt x="143" y="221"/>
                  </a:cubicBezTo>
                  <a:cubicBezTo>
                    <a:pt x="143" y="213"/>
                    <a:pt x="151" y="205"/>
                    <a:pt x="158" y="197"/>
                  </a:cubicBezTo>
                  <a:cubicBezTo>
                    <a:pt x="158" y="190"/>
                    <a:pt x="167" y="182"/>
                    <a:pt x="167" y="182"/>
                  </a:cubicBezTo>
                  <a:cubicBezTo>
                    <a:pt x="167" y="174"/>
                    <a:pt x="158" y="166"/>
                    <a:pt x="151" y="166"/>
                  </a:cubicBezTo>
                  <a:cubicBezTo>
                    <a:pt x="135" y="150"/>
                    <a:pt x="119" y="142"/>
                    <a:pt x="135" y="118"/>
                  </a:cubicBezTo>
                  <a:cubicBezTo>
                    <a:pt x="143" y="110"/>
                    <a:pt x="143" y="103"/>
                    <a:pt x="151" y="87"/>
                  </a:cubicBezTo>
                  <a:cubicBezTo>
                    <a:pt x="167" y="71"/>
                    <a:pt x="182" y="47"/>
                    <a:pt x="190" y="15"/>
                  </a:cubicBezTo>
                  <a:cubicBezTo>
                    <a:pt x="190" y="0"/>
                    <a:pt x="190" y="0"/>
                    <a:pt x="190" y="0"/>
                  </a:cubicBezTo>
                  <a:cubicBezTo>
                    <a:pt x="546" y="1201"/>
                    <a:pt x="546" y="1201"/>
                    <a:pt x="546" y="1201"/>
                  </a:cubicBezTo>
                  <a:cubicBezTo>
                    <a:pt x="538" y="1209"/>
                    <a:pt x="538" y="1209"/>
                    <a:pt x="538" y="1209"/>
                  </a:cubicBezTo>
                  <a:cubicBezTo>
                    <a:pt x="530" y="1209"/>
                    <a:pt x="530" y="1225"/>
                    <a:pt x="522" y="1233"/>
                  </a:cubicBezTo>
                  <a:cubicBezTo>
                    <a:pt x="514" y="1249"/>
                    <a:pt x="506" y="1265"/>
                    <a:pt x="498" y="1272"/>
                  </a:cubicBezTo>
                  <a:cubicBezTo>
                    <a:pt x="483" y="1288"/>
                    <a:pt x="483" y="1288"/>
                    <a:pt x="491" y="1304"/>
                  </a:cubicBezTo>
                  <a:cubicBezTo>
                    <a:pt x="491" y="1312"/>
                    <a:pt x="491" y="1320"/>
                    <a:pt x="498" y="1336"/>
                  </a:cubicBezTo>
                  <a:cubicBezTo>
                    <a:pt x="506" y="1360"/>
                    <a:pt x="498" y="1367"/>
                    <a:pt x="498" y="1375"/>
                  </a:cubicBezTo>
                  <a:cubicBezTo>
                    <a:pt x="491" y="1383"/>
                    <a:pt x="491" y="1383"/>
                    <a:pt x="498" y="1391"/>
                  </a:cubicBezTo>
                  <a:cubicBezTo>
                    <a:pt x="506" y="1391"/>
                    <a:pt x="506" y="1391"/>
                    <a:pt x="506" y="1391"/>
                  </a:cubicBezTo>
                  <a:cubicBezTo>
                    <a:pt x="506" y="1407"/>
                    <a:pt x="498" y="1423"/>
                    <a:pt x="483" y="1447"/>
                  </a:cubicBezTo>
                  <a:cubicBezTo>
                    <a:pt x="459" y="1478"/>
                    <a:pt x="435" y="1510"/>
                    <a:pt x="443" y="1525"/>
                  </a:cubicBezTo>
                  <a:cubicBezTo>
                    <a:pt x="459" y="1549"/>
                    <a:pt x="451" y="1565"/>
                    <a:pt x="443" y="1589"/>
                  </a:cubicBezTo>
                  <a:cubicBezTo>
                    <a:pt x="435" y="1597"/>
                    <a:pt x="435" y="1612"/>
                    <a:pt x="435" y="1628"/>
                  </a:cubicBezTo>
                  <a:cubicBezTo>
                    <a:pt x="435" y="1660"/>
                    <a:pt x="435" y="1660"/>
                    <a:pt x="411" y="1676"/>
                  </a:cubicBezTo>
                  <a:cubicBezTo>
                    <a:pt x="411" y="1676"/>
                    <a:pt x="404" y="1684"/>
                    <a:pt x="396" y="1691"/>
                  </a:cubicBezTo>
                  <a:cubicBezTo>
                    <a:pt x="380" y="1699"/>
                    <a:pt x="372" y="1707"/>
                    <a:pt x="372" y="1707"/>
                  </a:cubicBezTo>
                  <a:lnTo>
                    <a:pt x="372" y="1715"/>
                  </a:lnTo>
                  <a:close/>
                  <a:moveTo>
                    <a:pt x="277" y="1462"/>
                  </a:moveTo>
                  <a:lnTo>
                    <a:pt x="277" y="1462"/>
                  </a:lnTo>
                  <a:cubicBezTo>
                    <a:pt x="285" y="1478"/>
                    <a:pt x="325" y="1541"/>
                    <a:pt x="348" y="1541"/>
                  </a:cubicBezTo>
                  <a:cubicBezTo>
                    <a:pt x="364" y="1549"/>
                    <a:pt x="364" y="1573"/>
                    <a:pt x="364" y="1620"/>
                  </a:cubicBezTo>
                  <a:cubicBezTo>
                    <a:pt x="364" y="1652"/>
                    <a:pt x="364" y="1684"/>
                    <a:pt x="372" y="1699"/>
                  </a:cubicBezTo>
                  <a:cubicBezTo>
                    <a:pt x="372" y="1699"/>
                    <a:pt x="380" y="1691"/>
                    <a:pt x="388" y="1684"/>
                  </a:cubicBezTo>
                  <a:cubicBezTo>
                    <a:pt x="396" y="1676"/>
                    <a:pt x="404" y="1676"/>
                    <a:pt x="411" y="1668"/>
                  </a:cubicBezTo>
                  <a:cubicBezTo>
                    <a:pt x="427" y="1660"/>
                    <a:pt x="427" y="1660"/>
                    <a:pt x="427" y="1628"/>
                  </a:cubicBezTo>
                  <a:cubicBezTo>
                    <a:pt x="427" y="1612"/>
                    <a:pt x="427" y="1597"/>
                    <a:pt x="435" y="1581"/>
                  </a:cubicBezTo>
                  <a:cubicBezTo>
                    <a:pt x="443" y="1565"/>
                    <a:pt x="451" y="1549"/>
                    <a:pt x="443" y="1533"/>
                  </a:cubicBezTo>
                  <a:cubicBezTo>
                    <a:pt x="427" y="1510"/>
                    <a:pt x="451" y="1478"/>
                    <a:pt x="475" y="1447"/>
                  </a:cubicBezTo>
                  <a:cubicBezTo>
                    <a:pt x="483" y="1423"/>
                    <a:pt x="498" y="1407"/>
                    <a:pt x="498" y="1399"/>
                  </a:cubicBezTo>
                  <a:cubicBezTo>
                    <a:pt x="498" y="1391"/>
                    <a:pt x="498" y="1391"/>
                    <a:pt x="498" y="1391"/>
                  </a:cubicBezTo>
                  <a:cubicBezTo>
                    <a:pt x="483" y="1383"/>
                    <a:pt x="483" y="1383"/>
                    <a:pt x="491" y="1375"/>
                  </a:cubicBezTo>
                  <a:cubicBezTo>
                    <a:pt x="491" y="1367"/>
                    <a:pt x="498" y="1360"/>
                    <a:pt x="491" y="1336"/>
                  </a:cubicBezTo>
                  <a:cubicBezTo>
                    <a:pt x="491" y="1320"/>
                    <a:pt x="483" y="1312"/>
                    <a:pt x="483" y="1304"/>
                  </a:cubicBezTo>
                  <a:cubicBezTo>
                    <a:pt x="475" y="1288"/>
                    <a:pt x="475" y="1280"/>
                    <a:pt x="491" y="1265"/>
                  </a:cubicBezTo>
                  <a:cubicBezTo>
                    <a:pt x="506" y="1257"/>
                    <a:pt x="514" y="1241"/>
                    <a:pt x="514" y="1233"/>
                  </a:cubicBezTo>
                  <a:cubicBezTo>
                    <a:pt x="522" y="1217"/>
                    <a:pt x="530" y="1209"/>
                    <a:pt x="538" y="1201"/>
                  </a:cubicBezTo>
                  <a:cubicBezTo>
                    <a:pt x="190" y="31"/>
                    <a:pt x="190" y="31"/>
                    <a:pt x="190" y="31"/>
                  </a:cubicBezTo>
                  <a:cubicBezTo>
                    <a:pt x="190" y="63"/>
                    <a:pt x="174" y="79"/>
                    <a:pt x="158" y="95"/>
                  </a:cubicBezTo>
                  <a:cubicBezTo>
                    <a:pt x="151" y="103"/>
                    <a:pt x="143" y="110"/>
                    <a:pt x="143" y="118"/>
                  </a:cubicBezTo>
                  <a:cubicBezTo>
                    <a:pt x="127" y="142"/>
                    <a:pt x="143" y="142"/>
                    <a:pt x="151" y="158"/>
                  </a:cubicBezTo>
                  <a:cubicBezTo>
                    <a:pt x="158" y="166"/>
                    <a:pt x="174" y="166"/>
                    <a:pt x="174" y="182"/>
                  </a:cubicBezTo>
                  <a:cubicBezTo>
                    <a:pt x="174" y="190"/>
                    <a:pt x="167" y="197"/>
                    <a:pt x="158" y="197"/>
                  </a:cubicBezTo>
                  <a:cubicBezTo>
                    <a:pt x="151" y="205"/>
                    <a:pt x="143" y="213"/>
                    <a:pt x="151" y="221"/>
                  </a:cubicBezTo>
                  <a:cubicBezTo>
                    <a:pt x="151" y="229"/>
                    <a:pt x="151" y="237"/>
                    <a:pt x="167" y="253"/>
                  </a:cubicBezTo>
                  <a:cubicBezTo>
                    <a:pt x="206" y="284"/>
                    <a:pt x="198" y="308"/>
                    <a:pt x="198" y="324"/>
                  </a:cubicBezTo>
                  <a:cubicBezTo>
                    <a:pt x="198" y="324"/>
                    <a:pt x="198" y="332"/>
                    <a:pt x="198" y="340"/>
                  </a:cubicBezTo>
                  <a:cubicBezTo>
                    <a:pt x="206" y="355"/>
                    <a:pt x="190" y="371"/>
                    <a:pt x="167" y="387"/>
                  </a:cubicBezTo>
                  <a:cubicBezTo>
                    <a:pt x="158" y="403"/>
                    <a:pt x="143" y="411"/>
                    <a:pt x="135" y="427"/>
                  </a:cubicBezTo>
                  <a:lnTo>
                    <a:pt x="135" y="427"/>
                  </a:lnTo>
                  <a:cubicBezTo>
                    <a:pt x="111" y="458"/>
                    <a:pt x="95" y="498"/>
                    <a:pt x="111" y="545"/>
                  </a:cubicBezTo>
                  <a:cubicBezTo>
                    <a:pt x="127" y="569"/>
                    <a:pt x="111" y="577"/>
                    <a:pt x="103" y="585"/>
                  </a:cubicBezTo>
                  <a:cubicBezTo>
                    <a:pt x="95" y="593"/>
                    <a:pt x="95" y="593"/>
                    <a:pt x="95" y="593"/>
                  </a:cubicBezTo>
                  <a:cubicBezTo>
                    <a:pt x="95" y="616"/>
                    <a:pt x="64" y="632"/>
                    <a:pt x="64" y="632"/>
                  </a:cubicBezTo>
                  <a:cubicBezTo>
                    <a:pt x="56" y="640"/>
                    <a:pt x="56" y="640"/>
                    <a:pt x="56" y="640"/>
                  </a:cubicBezTo>
                  <a:cubicBezTo>
                    <a:pt x="56" y="632"/>
                    <a:pt x="56" y="632"/>
                    <a:pt x="56" y="632"/>
                  </a:cubicBezTo>
                  <a:cubicBezTo>
                    <a:pt x="48" y="616"/>
                    <a:pt x="48" y="601"/>
                    <a:pt x="40" y="601"/>
                  </a:cubicBezTo>
                  <a:cubicBezTo>
                    <a:pt x="40" y="601"/>
                    <a:pt x="40" y="601"/>
                    <a:pt x="32" y="624"/>
                  </a:cubicBezTo>
                  <a:cubicBezTo>
                    <a:pt x="24" y="648"/>
                    <a:pt x="24" y="664"/>
                    <a:pt x="8" y="672"/>
                  </a:cubicBezTo>
                  <a:lnTo>
                    <a:pt x="277" y="1462"/>
                  </a:lnTo>
                  <a:close/>
                </a:path>
              </a:pathLst>
            </a:custGeom>
            <a:solidFill>
              <a:schemeClr val="accent6"/>
            </a:solidFill>
            <a:ln>
              <a:solidFill>
                <a:schemeClr val="bg2"/>
              </a:solidFill>
            </a:ln>
            <a:effectLst/>
          </p:spPr>
          <p:txBody>
            <a:bodyPr wrap="none" anchor="ctr"/>
            <a:lstStyle/>
            <a:p>
              <a:endParaRPr lang="en-US"/>
            </a:p>
          </p:txBody>
        </p:sp>
        <p:sp>
          <p:nvSpPr>
            <p:cNvPr id="118" name="Freeform 757"/>
            <p:cNvSpPr>
              <a:spLocks noChangeArrowheads="1"/>
            </p:cNvSpPr>
            <p:nvPr/>
          </p:nvSpPr>
          <p:spPr bwMode="auto">
            <a:xfrm>
              <a:off x="16529934" y="4011398"/>
              <a:ext cx="336299" cy="670280"/>
            </a:xfrm>
            <a:custGeom>
              <a:avLst/>
              <a:gdLst>
                <a:gd name="T0" fmla="*/ 182 w 641"/>
                <a:gd name="T1" fmla="*/ 174 h 1273"/>
                <a:gd name="T2" fmla="*/ 182 w 641"/>
                <a:gd name="T3" fmla="*/ 174 h 1273"/>
                <a:gd name="T4" fmla="*/ 166 w 641"/>
                <a:gd name="T5" fmla="*/ 300 h 1273"/>
                <a:gd name="T6" fmla="*/ 213 w 641"/>
                <a:gd name="T7" fmla="*/ 379 h 1273"/>
                <a:gd name="T8" fmla="*/ 102 w 641"/>
                <a:gd name="T9" fmla="*/ 569 h 1273"/>
                <a:gd name="T10" fmla="*/ 102 w 641"/>
                <a:gd name="T11" fmla="*/ 711 h 1273"/>
                <a:gd name="T12" fmla="*/ 79 w 641"/>
                <a:gd name="T13" fmla="*/ 964 h 1273"/>
                <a:gd name="T14" fmla="*/ 102 w 641"/>
                <a:gd name="T15" fmla="*/ 1099 h 1273"/>
                <a:gd name="T16" fmla="*/ 87 w 641"/>
                <a:gd name="T17" fmla="*/ 1193 h 1273"/>
                <a:gd name="T18" fmla="*/ 118 w 641"/>
                <a:gd name="T19" fmla="*/ 1265 h 1273"/>
                <a:gd name="T20" fmla="*/ 458 w 641"/>
                <a:gd name="T21" fmla="*/ 1201 h 1273"/>
                <a:gd name="T22" fmla="*/ 529 w 641"/>
                <a:gd name="T23" fmla="*/ 1162 h 1273"/>
                <a:gd name="T24" fmla="*/ 640 w 641"/>
                <a:gd name="T25" fmla="*/ 1035 h 1273"/>
                <a:gd name="T26" fmla="*/ 616 w 641"/>
                <a:gd name="T27" fmla="*/ 877 h 1273"/>
                <a:gd name="T28" fmla="*/ 537 w 641"/>
                <a:gd name="T29" fmla="*/ 790 h 1273"/>
                <a:gd name="T30" fmla="*/ 276 w 641"/>
                <a:gd name="T31" fmla="*/ 0 h 1273"/>
                <a:gd name="T32" fmla="*/ 213 w 641"/>
                <a:gd name="T33" fmla="*/ 8 h 1273"/>
                <a:gd name="T34" fmla="*/ 182 w 641"/>
                <a:gd name="T35" fmla="*/ 126 h 1273"/>
                <a:gd name="T36" fmla="*/ 182 w 641"/>
                <a:gd name="T37" fmla="*/ 174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1" h="1273">
                  <a:moveTo>
                    <a:pt x="182" y="174"/>
                  </a:moveTo>
                  <a:lnTo>
                    <a:pt x="182" y="174"/>
                  </a:lnTo>
                  <a:cubicBezTo>
                    <a:pt x="182" y="197"/>
                    <a:pt x="142" y="269"/>
                    <a:pt x="166" y="300"/>
                  </a:cubicBezTo>
                  <a:cubicBezTo>
                    <a:pt x="197" y="324"/>
                    <a:pt x="229" y="355"/>
                    <a:pt x="213" y="379"/>
                  </a:cubicBezTo>
                  <a:cubicBezTo>
                    <a:pt x="189" y="395"/>
                    <a:pt x="0" y="529"/>
                    <a:pt x="102" y="569"/>
                  </a:cubicBezTo>
                  <a:cubicBezTo>
                    <a:pt x="197" y="608"/>
                    <a:pt x="118" y="664"/>
                    <a:pt x="102" y="711"/>
                  </a:cubicBezTo>
                  <a:cubicBezTo>
                    <a:pt x="87" y="751"/>
                    <a:pt x="47" y="877"/>
                    <a:pt x="79" y="964"/>
                  </a:cubicBezTo>
                  <a:cubicBezTo>
                    <a:pt x="110" y="1043"/>
                    <a:pt x="110" y="1067"/>
                    <a:pt x="102" y="1099"/>
                  </a:cubicBezTo>
                  <a:cubicBezTo>
                    <a:pt x="102" y="1138"/>
                    <a:pt x="71" y="1162"/>
                    <a:pt x="87" y="1193"/>
                  </a:cubicBezTo>
                  <a:cubicBezTo>
                    <a:pt x="102" y="1233"/>
                    <a:pt x="102" y="1265"/>
                    <a:pt x="118" y="1265"/>
                  </a:cubicBezTo>
                  <a:cubicBezTo>
                    <a:pt x="134" y="1272"/>
                    <a:pt x="411" y="1201"/>
                    <a:pt x="458" y="1201"/>
                  </a:cubicBezTo>
                  <a:cubicBezTo>
                    <a:pt x="514" y="1193"/>
                    <a:pt x="514" y="1193"/>
                    <a:pt x="529" y="1162"/>
                  </a:cubicBezTo>
                  <a:cubicBezTo>
                    <a:pt x="545" y="1138"/>
                    <a:pt x="640" y="1035"/>
                    <a:pt x="640" y="1035"/>
                  </a:cubicBezTo>
                  <a:cubicBezTo>
                    <a:pt x="616" y="996"/>
                    <a:pt x="640" y="885"/>
                    <a:pt x="616" y="877"/>
                  </a:cubicBezTo>
                  <a:cubicBezTo>
                    <a:pt x="593" y="869"/>
                    <a:pt x="537" y="790"/>
                    <a:pt x="537" y="790"/>
                  </a:cubicBezTo>
                  <a:cubicBezTo>
                    <a:pt x="276" y="0"/>
                    <a:pt x="276" y="0"/>
                    <a:pt x="276" y="0"/>
                  </a:cubicBezTo>
                  <a:cubicBezTo>
                    <a:pt x="253" y="16"/>
                    <a:pt x="229" y="0"/>
                    <a:pt x="213" y="8"/>
                  </a:cubicBezTo>
                  <a:cubicBezTo>
                    <a:pt x="189" y="8"/>
                    <a:pt x="182" y="79"/>
                    <a:pt x="182" y="126"/>
                  </a:cubicBezTo>
                  <a:cubicBezTo>
                    <a:pt x="182" y="126"/>
                    <a:pt x="182" y="150"/>
                    <a:pt x="182" y="174"/>
                  </a:cubicBezTo>
                </a:path>
              </a:pathLst>
            </a:custGeom>
            <a:solidFill>
              <a:schemeClr val="accent6"/>
            </a:solidFill>
            <a:ln>
              <a:solidFill>
                <a:schemeClr val="bg2"/>
              </a:solidFill>
            </a:ln>
            <a:effectLst/>
          </p:spPr>
          <p:txBody>
            <a:bodyPr wrap="none" anchor="ctr"/>
            <a:lstStyle/>
            <a:p>
              <a:endParaRPr lang="en-US"/>
            </a:p>
          </p:txBody>
        </p:sp>
        <p:sp>
          <p:nvSpPr>
            <p:cNvPr id="119" name="Freeform 758"/>
            <p:cNvSpPr>
              <a:spLocks noChangeArrowheads="1"/>
            </p:cNvSpPr>
            <p:nvPr/>
          </p:nvSpPr>
          <p:spPr bwMode="auto">
            <a:xfrm>
              <a:off x="16555446" y="4006759"/>
              <a:ext cx="313107" cy="672599"/>
            </a:xfrm>
            <a:custGeom>
              <a:avLst/>
              <a:gdLst>
                <a:gd name="T0" fmla="*/ 71 w 594"/>
                <a:gd name="T1" fmla="*/ 1280 h 1281"/>
                <a:gd name="T2" fmla="*/ 71 w 594"/>
                <a:gd name="T3" fmla="*/ 1280 h 1281"/>
                <a:gd name="T4" fmla="*/ 40 w 594"/>
                <a:gd name="T5" fmla="*/ 1201 h 1281"/>
                <a:gd name="T6" fmla="*/ 55 w 594"/>
                <a:gd name="T7" fmla="*/ 1107 h 1281"/>
                <a:gd name="T8" fmla="*/ 32 w 594"/>
                <a:gd name="T9" fmla="*/ 972 h 1281"/>
                <a:gd name="T10" fmla="*/ 55 w 594"/>
                <a:gd name="T11" fmla="*/ 711 h 1281"/>
                <a:gd name="T12" fmla="*/ 95 w 594"/>
                <a:gd name="T13" fmla="*/ 616 h 1281"/>
                <a:gd name="T14" fmla="*/ 24 w 594"/>
                <a:gd name="T15" fmla="*/ 545 h 1281"/>
                <a:gd name="T16" fmla="*/ 158 w 594"/>
                <a:gd name="T17" fmla="*/ 379 h 1281"/>
                <a:gd name="T18" fmla="*/ 119 w 594"/>
                <a:gd name="T19" fmla="*/ 308 h 1281"/>
                <a:gd name="T20" fmla="*/ 135 w 594"/>
                <a:gd name="T21" fmla="*/ 182 h 1281"/>
                <a:gd name="T22" fmla="*/ 127 w 594"/>
                <a:gd name="T23" fmla="*/ 134 h 1281"/>
                <a:gd name="T24" fmla="*/ 166 w 594"/>
                <a:gd name="T25" fmla="*/ 8 h 1281"/>
                <a:gd name="T26" fmla="*/ 198 w 594"/>
                <a:gd name="T27" fmla="*/ 8 h 1281"/>
                <a:gd name="T28" fmla="*/ 229 w 594"/>
                <a:gd name="T29" fmla="*/ 0 h 1281"/>
                <a:gd name="T30" fmla="*/ 498 w 594"/>
                <a:gd name="T31" fmla="*/ 798 h 1281"/>
                <a:gd name="T32" fmla="*/ 585 w 594"/>
                <a:gd name="T33" fmla="*/ 956 h 1281"/>
                <a:gd name="T34" fmla="*/ 593 w 594"/>
                <a:gd name="T35" fmla="*/ 1043 h 1281"/>
                <a:gd name="T36" fmla="*/ 490 w 594"/>
                <a:gd name="T37" fmla="*/ 1170 h 1281"/>
                <a:gd name="T38" fmla="*/ 411 w 594"/>
                <a:gd name="T39" fmla="*/ 1209 h 1281"/>
                <a:gd name="T40" fmla="*/ 71 w 594"/>
                <a:gd name="T41" fmla="*/ 1280 h 1281"/>
                <a:gd name="T42" fmla="*/ 135 w 594"/>
                <a:gd name="T43" fmla="*/ 134 h 1281"/>
                <a:gd name="T44" fmla="*/ 135 w 594"/>
                <a:gd name="T45" fmla="*/ 213 h 1281"/>
                <a:gd name="T46" fmla="*/ 135 w 594"/>
                <a:gd name="T47" fmla="*/ 316 h 1281"/>
                <a:gd name="T48" fmla="*/ 142 w 594"/>
                <a:gd name="T49" fmla="*/ 411 h 1281"/>
                <a:gd name="T50" fmla="*/ 55 w 594"/>
                <a:gd name="T51" fmla="*/ 569 h 1281"/>
                <a:gd name="T52" fmla="*/ 79 w 594"/>
                <a:gd name="T53" fmla="*/ 680 h 1281"/>
                <a:gd name="T54" fmla="*/ 55 w 594"/>
                <a:gd name="T55" fmla="*/ 719 h 1281"/>
                <a:gd name="T56" fmla="*/ 63 w 594"/>
                <a:gd name="T57" fmla="*/ 1107 h 1281"/>
                <a:gd name="T58" fmla="*/ 48 w 594"/>
                <a:gd name="T59" fmla="*/ 1146 h 1281"/>
                <a:gd name="T60" fmla="*/ 55 w 594"/>
                <a:gd name="T61" fmla="*/ 1233 h 1281"/>
                <a:gd name="T62" fmla="*/ 221 w 594"/>
                <a:gd name="T63" fmla="*/ 1241 h 1281"/>
                <a:gd name="T64" fmla="*/ 419 w 594"/>
                <a:gd name="T65" fmla="*/ 1201 h 1281"/>
                <a:gd name="T66" fmla="*/ 585 w 594"/>
                <a:gd name="T67" fmla="*/ 1043 h 1281"/>
                <a:gd name="T68" fmla="*/ 569 w 594"/>
                <a:gd name="T69" fmla="*/ 885 h 1281"/>
                <a:gd name="T70" fmla="*/ 490 w 594"/>
                <a:gd name="T71" fmla="*/ 798 h 1281"/>
                <a:gd name="T72" fmla="*/ 198 w 594"/>
                <a:gd name="T73" fmla="*/ 16 h 1281"/>
                <a:gd name="T74" fmla="*/ 166 w 594"/>
                <a:gd name="T75" fmla="*/ 16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4" h="1281">
                  <a:moveTo>
                    <a:pt x="71" y="1280"/>
                  </a:moveTo>
                  <a:lnTo>
                    <a:pt x="71" y="1280"/>
                  </a:lnTo>
                  <a:lnTo>
                    <a:pt x="71" y="1280"/>
                  </a:lnTo>
                  <a:lnTo>
                    <a:pt x="71" y="1280"/>
                  </a:lnTo>
                  <a:cubicBezTo>
                    <a:pt x="63" y="1280"/>
                    <a:pt x="55" y="1257"/>
                    <a:pt x="48" y="1233"/>
                  </a:cubicBezTo>
                  <a:cubicBezTo>
                    <a:pt x="48" y="1225"/>
                    <a:pt x="40" y="1217"/>
                    <a:pt x="40" y="1201"/>
                  </a:cubicBezTo>
                  <a:cubicBezTo>
                    <a:pt x="24" y="1178"/>
                    <a:pt x="32" y="1162"/>
                    <a:pt x="40" y="1146"/>
                  </a:cubicBezTo>
                  <a:cubicBezTo>
                    <a:pt x="48" y="1130"/>
                    <a:pt x="55" y="1122"/>
                    <a:pt x="55" y="1107"/>
                  </a:cubicBezTo>
                  <a:lnTo>
                    <a:pt x="55" y="1107"/>
                  </a:lnTo>
                  <a:cubicBezTo>
                    <a:pt x="55" y="1075"/>
                    <a:pt x="63" y="1051"/>
                    <a:pt x="32" y="972"/>
                  </a:cubicBezTo>
                  <a:cubicBezTo>
                    <a:pt x="0" y="893"/>
                    <a:pt x="40" y="767"/>
                    <a:pt x="48" y="719"/>
                  </a:cubicBezTo>
                  <a:cubicBezTo>
                    <a:pt x="55" y="711"/>
                    <a:pt x="55" y="711"/>
                    <a:pt x="55" y="711"/>
                  </a:cubicBezTo>
                  <a:cubicBezTo>
                    <a:pt x="55" y="703"/>
                    <a:pt x="63" y="687"/>
                    <a:pt x="71" y="680"/>
                  </a:cubicBezTo>
                  <a:cubicBezTo>
                    <a:pt x="87" y="656"/>
                    <a:pt x="103" y="632"/>
                    <a:pt x="95" y="616"/>
                  </a:cubicBezTo>
                  <a:cubicBezTo>
                    <a:pt x="95" y="601"/>
                    <a:pt x="79" y="593"/>
                    <a:pt x="55" y="577"/>
                  </a:cubicBezTo>
                  <a:cubicBezTo>
                    <a:pt x="32" y="569"/>
                    <a:pt x="24" y="561"/>
                    <a:pt x="24" y="545"/>
                  </a:cubicBezTo>
                  <a:cubicBezTo>
                    <a:pt x="16" y="506"/>
                    <a:pt x="95" y="435"/>
                    <a:pt x="135" y="403"/>
                  </a:cubicBezTo>
                  <a:cubicBezTo>
                    <a:pt x="150" y="395"/>
                    <a:pt x="158" y="387"/>
                    <a:pt x="158" y="379"/>
                  </a:cubicBezTo>
                  <a:cubicBezTo>
                    <a:pt x="174" y="363"/>
                    <a:pt x="158" y="348"/>
                    <a:pt x="135" y="324"/>
                  </a:cubicBezTo>
                  <a:cubicBezTo>
                    <a:pt x="127" y="316"/>
                    <a:pt x="119" y="308"/>
                    <a:pt x="119" y="308"/>
                  </a:cubicBezTo>
                  <a:cubicBezTo>
                    <a:pt x="95" y="284"/>
                    <a:pt x="111" y="237"/>
                    <a:pt x="127" y="205"/>
                  </a:cubicBezTo>
                  <a:cubicBezTo>
                    <a:pt x="127" y="197"/>
                    <a:pt x="135" y="182"/>
                    <a:pt x="135" y="182"/>
                  </a:cubicBezTo>
                  <a:cubicBezTo>
                    <a:pt x="135" y="158"/>
                    <a:pt x="127" y="134"/>
                    <a:pt x="127" y="134"/>
                  </a:cubicBezTo>
                  <a:lnTo>
                    <a:pt x="127" y="134"/>
                  </a:lnTo>
                  <a:lnTo>
                    <a:pt x="127" y="134"/>
                  </a:lnTo>
                  <a:cubicBezTo>
                    <a:pt x="127" y="103"/>
                    <a:pt x="142" y="16"/>
                    <a:pt x="166" y="8"/>
                  </a:cubicBezTo>
                  <a:cubicBezTo>
                    <a:pt x="174" y="8"/>
                    <a:pt x="174" y="8"/>
                    <a:pt x="182" y="8"/>
                  </a:cubicBezTo>
                  <a:cubicBezTo>
                    <a:pt x="182" y="8"/>
                    <a:pt x="190" y="8"/>
                    <a:pt x="198" y="8"/>
                  </a:cubicBezTo>
                  <a:cubicBezTo>
                    <a:pt x="206" y="8"/>
                    <a:pt x="214" y="8"/>
                    <a:pt x="221" y="0"/>
                  </a:cubicBezTo>
                  <a:cubicBezTo>
                    <a:pt x="229" y="0"/>
                    <a:pt x="229" y="0"/>
                    <a:pt x="229" y="0"/>
                  </a:cubicBezTo>
                  <a:lnTo>
                    <a:pt x="229" y="0"/>
                  </a:lnTo>
                  <a:cubicBezTo>
                    <a:pt x="498" y="798"/>
                    <a:pt x="498" y="798"/>
                    <a:pt x="498" y="798"/>
                  </a:cubicBezTo>
                  <a:cubicBezTo>
                    <a:pt x="506" y="814"/>
                    <a:pt x="546" y="877"/>
                    <a:pt x="569" y="877"/>
                  </a:cubicBezTo>
                  <a:cubicBezTo>
                    <a:pt x="585" y="885"/>
                    <a:pt x="585" y="909"/>
                    <a:pt x="585" y="956"/>
                  </a:cubicBezTo>
                  <a:cubicBezTo>
                    <a:pt x="585" y="988"/>
                    <a:pt x="585" y="1020"/>
                    <a:pt x="593" y="1043"/>
                  </a:cubicBezTo>
                  <a:lnTo>
                    <a:pt x="593" y="1043"/>
                  </a:lnTo>
                  <a:lnTo>
                    <a:pt x="593" y="1043"/>
                  </a:lnTo>
                  <a:cubicBezTo>
                    <a:pt x="593" y="1043"/>
                    <a:pt x="506" y="1146"/>
                    <a:pt x="490" y="1170"/>
                  </a:cubicBezTo>
                  <a:cubicBezTo>
                    <a:pt x="474" y="1201"/>
                    <a:pt x="467" y="1201"/>
                    <a:pt x="427" y="1209"/>
                  </a:cubicBezTo>
                  <a:cubicBezTo>
                    <a:pt x="411" y="1209"/>
                    <a:pt x="411" y="1209"/>
                    <a:pt x="411" y="1209"/>
                  </a:cubicBezTo>
                  <a:cubicBezTo>
                    <a:pt x="388" y="1209"/>
                    <a:pt x="301" y="1233"/>
                    <a:pt x="221" y="1249"/>
                  </a:cubicBezTo>
                  <a:cubicBezTo>
                    <a:pt x="135" y="1265"/>
                    <a:pt x="79" y="1280"/>
                    <a:pt x="71" y="1280"/>
                  </a:cubicBezTo>
                  <a:close/>
                  <a:moveTo>
                    <a:pt x="135" y="134"/>
                  </a:moveTo>
                  <a:lnTo>
                    <a:pt x="135" y="134"/>
                  </a:lnTo>
                  <a:cubicBezTo>
                    <a:pt x="135" y="134"/>
                    <a:pt x="142" y="158"/>
                    <a:pt x="142" y="182"/>
                  </a:cubicBezTo>
                  <a:cubicBezTo>
                    <a:pt x="142" y="190"/>
                    <a:pt x="135" y="197"/>
                    <a:pt x="135" y="213"/>
                  </a:cubicBezTo>
                  <a:cubicBezTo>
                    <a:pt x="119" y="237"/>
                    <a:pt x="103" y="284"/>
                    <a:pt x="127" y="300"/>
                  </a:cubicBezTo>
                  <a:cubicBezTo>
                    <a:pt x="127" y="308"/>
                    <a:pt x="135" y="308"/>
                    <a:pt x="135" y="316"/>
                  </a:cubicBezTo>
                  <a:cubicBezTo>
                    <a:pt x="158" y="340"/>
                    <a:pt x="182" y="363"/>
                    <a:pt x="166" y="387"/>
                  </a:cubicBezTo>
                  <a:cubicBezTo>
                    <a:pt x="166" y="395"/>
                    <a:pt x="158" y="395"/>
                    <a:pt x="142" y="411"/>
                  </a:cubicBezTo>
                  <a:cubicBezTo>
                    <a:pt x="103" y="443"/>
                    <a:pt x="24" y="506"/>
                    <a:pt x="32" y="545"/>
                  </a:cubicBezTo>
                  <a:cubicBezTo>
                    <a:pt x="32" y="553"/>
                    <a:pt x="40" y="569"/>
                    <a:pt x="55" y="569"/>
                  </a:cubicBezTo>
                  <a:cubicBezTo>
                    <a:pt x="79" y="585"/>
                    <a:pt x="95" y="601"/>
                    <a:pt x="103" y="616"/>
                  </a:cubicBezTo>
                  <a:cubicBezTo>
                    <a:pt x="111" y="640"/>
                    <a:pt x="95" y="656"/>
                    <a:pt x="79" y="680"/>
                  </a:cubicBezTo>
                  <a:cubicBezTo>
                    <a:pt x="71" y="696"/>
                    <a:pt x="63" y="703"/>
                    <a:pt x="55" y="719"/>
                  </a:cubicBezTo>
                  <a:lnTo>
                    <a:pt x="55" y="719"/>
                  </a:lnTo>
                  <a:cubicBezTo>
                    <a:pt x="48" y="767"/>
                    <a:pt x="8" y="893"/>
                    <a:pt x="40" y="972"/>
                  </a:cubicBezTo>
                  <a:cubicBezTo>
                    <a:pt x="63" y="1051"/>
                    <a:pt x="63" y="1075"/>
                    <a:pt x="63" y="1107"/>
                  </a:cubicBezTo>
                  <a:lnTo>
                    <a:pt x="63" y="1107"/>
                  </a:lnTo>
                  <a:cubicBezTo>
                    <a:pt x="55" y="1122"/>
                    <a:pt x="55" y="1138"/>
                    <a:pt x="48" y="1146"/>
                  </a:cubicBezTo>
                  <a:cubicBezTo>
                    <a:pt x="40" y="1162"/>
                    <a:pt x="32" y="1178"/>
                    <a:pt x="40" y="1201"/>
                  </a:cubicBezTo>
                  <a:cubicBezTo>
                    <a:pt x="48" y="1209"/>
                    <a:pt x="48" y="1225"/>
                    <a:pt x="55" y="1233"/>
                  </a:cubicBezTo>
                  <a:cubicBezTo>
                    <a:pt x="63" y="1257"/>
                    <a:pt x="63" y="1273"/>
                    <a:pt x="71" y="1273"/>
                  </a:cubicBezTo>
                  <a:cubicBezTo>
                    <a:pt x="79" y="1273"/>
                    <a:pt x="150" y="1257"/>
                    <a:pt x="221" y="1241"/>
                  </a:cubicBezTo>
                  <a:cubicBezTo>
                    <a:pt x="293" y="1225"/>
                    <a:pt x="388" y="1209"/>
                    <a:pt x="411" y="1201"/>
                  </a:cubicBezTo>
                  <a:cubicBezTo>
                    <a:pt x="419" y="1201"/>
                    <a:pt x="419" y="1201"/>
                    <a:pt x="419" y="1201"/>
                  </a:cubicBezTo>
                  <a:cubicBezTo>
                    <a:pt x="467" y="1194"/>
                    <a:pt x="467" y="1194"/>
                    <a:pt x="482" y="1170"/>
                  </a:cubicBezTo>
                  <a:cubicBezTo>
                    <a:pt x="498" y="1146"/>
                    <a:pt x="577" y="1059"/>
                    <a:pt x="585" y="1043"/>
                  </a:cubicBezTo>
                  <a:cubicBezTo>
                    <a:pt x="577" y="1020"/>
                    <a:pt x="577" y="988"/>
                    <a:pt x="577" y="956"/>
                  </a:cubicBezTo>
                  <a:cubicBezTo>
                    <a:pt x="577" y="925"/>
                    <a:pt x="577" y="893"/>
                    <a:pt x="569" y="885"/>
                  </a:cubicBezTo>
                  <a:cubicBezTo>
                    <a:pt x="538" y="877"/>
                    <a:pt x="490" y="798"/>
                    <a:pt x="490" y="798"/>
                  </a:cubicBezTo>
                  <a:lnTo>
                    <a:pt x="490" y="798"/>
                  </a:lnTo>
                  <a:cubicBezTo>
                    <a:pt x="229" y="8"/>
                    <a:pt x="229" y="8"/>
                    <a:pt x="229" y="8"/>
                  </a:cubicBezTo>
                  <a:cubicBezTo>
                    <a:pt x="214" y="16"/>
                    <a:pt x="206" y="16"/>
                    <a:pt x="198" y="16"/>
                  </a:cubicBezTo>
                  <a:cubicBezTo>
                    <a:pt x="190" y="16"/>
                    <a:pt x="182" y="16"/>
                    <a:pt x="182" y="16"/>
                  </a:cubicBezTo>
                  <a:cubicBezTo>
                    <a:pt x="174" y="16"/>
                    <a:pt x="174" y="16"/>
                    <a:pt x="166" y="16"/>
                  </a:cubicBezTo>
                  <a:cubicBezTo>
                    <a:pt x="150" y="16"/>
                    <a:pt x="135" y="79"/>
                    <a:pt x="135" y="134"/>
                  </a:cubicBezTo>
                  <a:close/>
                </a:path>
              </a:pathLst>
            </a:custGeom>
            <a:solidFill>
              <a:schemeClr val="accent6"/>
            </a:solidFill>
            <a:ln>
              <a:solidFill>
                <a:schemeClr val="bg2"/>
              </a:solidFill>
            </a:ln>
            <a:effectLst/>
          </p:spPr>
          <p:txBody>
            <a:bodyPr wrap="none" anchor="ctr"/>
            <a:lstStyle/>
            <a:p>
              <a:endParaRPr lang="en-US"/>
            </a:p>
          </p:txBody>
        </p:sp>
        <p:sp>
          <p:nvSpPr>
            <p:cNvPr id="120" name="Freeform 759"/>
            <p:cNvSpPr>
              <a:spLocks noChangeArrowheads="1"/>
            </p:cNvSpPr>
            <p:nvPr/>
          </p:nvSpPr>
          <p:spPr bwMode="auto">
            <a:xfrm>
              <a:off x="16309600" y="4076339"/>
              <a:ext cx="340939" cy="640128"/>
            </a:xfrm>
            <a:custGeom>
              <a:avLst/>
              <a:gdLst>
                <a:gd name="T0" fmla="*/ 15 w 649"/>
                <a:gd name="T1" fmla="*/ 269 h 1219"/>
                <a:gd name="T2" fmla="*/ 15 w 649"/>
                <a:gd name="T3" fmla="*/ 269 h 1219"/>
                <a:gd name="T4" fmla="*/ 23 w 649"/>
                <a:gd name="T5" fmla="*/ 364 h 1219"/>
                <a:gd name="T6" fmla="*/ 63 w 649"/>
                <a:gd name="T7" fmla="*/ 419 h 1219"/>
                <a:gd name="T8" fmla="*/ 102 w 649"/>
                <a:gd name="T9" fmla="*/ 522 h 1219"/>
                <a:gd name="T10" fmla="*/ 95 w 649"/>
                <a:gd name="T11" fmla="*/ 617 h 1219"/>
                <a:gd name="T12" fmla="*/ 118 w 649"/>
                <a:gd name="T13" fmla="*/ 743 h 1219"/>
                <a:gd name="T14" fmla="*/ 150 w 649"/>
                <a:gd name="T15" fmla="*/ 838 h 1219"/>
                <a:gd name="T16" fmla="*/ 190 w 649"/>
                <a:gd name="T17" fmla="*/ 838 h 1219"/>
                <a:gd name="T18" fmla="*/ 237 w 649"/>
                <a:gd name="T19" fmla="*/ 988 h 1219"/>
                <a:gd name="T20" fmla="*/ 284 w 649"/>
                <a:gd name="T21" fmla="*/ 1210 h 1219"/>
                <a:gd name="T22" fmla="*/ 537 w 649"/>
                <a:gd name="T23" fmla="*/ 1139 h 1219"/>
                <a:gd name="T24" fmla="*/ 506 w 649"/>
                <a:gd name="T25" fmla="*/ 1067 h 1219"/>
                <a:gd name="T26" fmla="*/ 521 w 649"/>
                <a:gd name="T27" fmla="*/ 973 h 1219"/>
                <a:gd name="T28" fmla="*/ 498 w 649"/>
                <a:gd name="T29" fmla="*/ 838 h 1219"/>
                <a:gd name="T30" fmla="*/ 521 w 649"/>
                <a:gd name="T31" fmla="*/ 585 h 1219"/>
                <a:gd name="T32" fmla="*/ 521 w 649"/>
                <a:gd name="T33" fmla="*/ 443 h 1219"/>
                <a:gd name="T34" fmla="*/ 632 w 649"/>
                <a:gd name="T35" fmla="*/ 253 h 1219"/>
                <a:gd name="T36" fmla="*/ 585 w 649"/>
                <a:gd name="T37" fmla="*/ 174 h 1219"/>
                <a:gd name="T38" fmla="*/ 601 w 649"/>
                <a:gd name="T39" fmla="*/ 48 h 1219"/>
                <a:gd name="T40" fmla="*/ 601 w 649"/>
                <a:gd name="T41" fmla="*/ 0 h 1219"/>
                <a:gd name="T42" fmla="*/ 0 w 649"/>
                <a:gd name="T43" fmla="*/ 174 h 1219"/>
                <a:gd name="T44" fmla="*/ 15 w 649"/>
                <a:gd name="T45" fmla="*/ 26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9" h="1219">
                  <a:moveTo>
                    <a:pt x="15" y="269"/>
                  </a:moveTo>
                  <a:lnTo>
                    <a:pt x="15" y="269"/>
                  </a:lnTo>
                  <a:cubicBezTo>
                    <a:pt x="23" y="285"/>
                    <a:pt x="15" y="324"/>
                    <a:pt x="23" y="364"/>
                  </a:cubicBezTo>
                  <a:cubicBezTo>
                    <a:pt x="31" y="396"/>
                    <a:pt x="55" y="396"/>
                    <a:pt x="63" y="419"/>
                  </a:cubicBezTo>
                  <a:cubicBezTo>
                    <a:pt x="79" y="443"/>
                    <a:pt x="95" y="498"/>
                    <a:pt x="102" y="522"/>
                  </a:cubicBezTo>
                  <a:cubicBezTo>
                    <a:pt x="102" y="553"/>
                    <a:pt x="79" y="577"/>
                    <a:pt x="95" y="617"/>
                  </a:cubicBezTo>
                  <a:cubicBezTo>
                    <a:pt x="110" y="656"/>
                    <a:pt x="118" y="720"/>
                    <a:pt x="118" y="743"/>
                  </a:cubicBezTo>
                  <a:cubicBezTo>
                    <a:pt x="118" y="767"/>
                    <a:pt x="126" y="830"/>
                    <a:pt x="150" y="838"/>
                  </a:cubicBezTo>
                  <a:cubicBezTo>
                    <a:pt x="174" y="838"/>
                    <a:pt x="174" y="807"/>
                    <a:pt x="190" y="838"/>
                  </a:cubicBezTo>
                  <a:cubicBezTo>
                    <a:pt x="205" y="862"/>
                    <a:pt x="221" y="933"/>
                    <a:pt x="237" y="988"/>
                  </a:cubicBezTo>
                  <a:cubicBezTo>
                    <a:pt x="253" y="1044"/>
                    <a:pt x="284" y="1202"/>
                    <a:pt x="284" y="1210"/>
                  </a:cubicBezTo>
                  <a:cubicBezTo>
                    <a:pt x="292" y="1218"/>
                    <a:pt x="537" y="1139"/>
                    <a:pt x="537" y="1139"/>
                  </a:cubicBezTo>
                  <a:cubicBezTo>
                    <a:pt x="521" y="1139"/>
                    <a:pt x="521" y="1107"/>
                    <a:pt x="506" y="1067"/>
                  </a:cubicBezTo>
                  <a:cubicBezTo>
                    <a:pt x="490" y="1036"/>
                    <a:pt x="521" y="1012"/>
                    <a:pt x="521" y="973"/>
                  </a:cubicBezTo>
                  <a:cubicBezTo>
                    <a:pt x="529" y="941"/>
                    <a:pt x="529" y="917"/>
                    <a:pt x="498" y="838"/>
                  </a:cubicBezTo>
                  <a:cubicBezTo>
                    <a:pt x="466" y="751"/>
                    <a:pt x="506" y="625"/>
                    <a:pt x="521" y="585"/>
                  </a:cubicBezTo>
                  <a:cubicBezTo>
                    <a:pt x="537" y="538"/>
                    <a:pt x="616" y="482"/>
                    <a:pt x="521" y="443"/>
                  </a:cubicBezTo>
                  <a:cubicBezTo>
                    <a:pt x="419" y="403"/>
                    <a:pt x="608" y="269"/>
                    <a:pt x="632" y="253"/>
                  </a:cubicBezTo>
                  <a:cubicBezTo>
                    <a:pt x="648" y="229"/>
                    <a:pt x="616" y="198"/>
                    <a:pt x="585" y="174"/>
                  </a:cubicBezTo>
                  <a:cubicBezTo>
                    <a:pt x="561" y="143"/>
                    <a:pt x="601" y="71"/>
                    <a:pt x="601" y="48"/>
                  </a:cubicBezTo>
                  <a:cubicBezTo>
                    <a:pt x="601" y="24"/>
                    <a:pt x="601" y="0"/>
                    <a:pt x="601" y="0"/>
                  </a:cubicBezTo>
                  <a:cubicBezTo>
                    <a:pt x="593" y="24"/>
                    <a:pt x="292" y="103"/>
                    <a:pt x="0" y="174"/>
                  </a:cubicBezTo>
                  <a:cubicBezTo>
                    <a:pt x="0" y="198"/>
                    <a:pt x="8" y="253"/>
                    <a:pt x="15" y="269"/>
                  </a:cubicBezTo>
                </a:path>
              </a:pathLst>
            </a:custGeom>
            <a:solidFill>
              <a:schemeClr val="accent6"/>
            </a:solidFill>
            <a:ln>
              <a:solidFill>
                <a:schemeClr val="bg2"/>
              </a:solidFill>
            </a:ln>
            <a:effectLst/>
          </p:spPr>
          <p:txBody>
            <a:bodyPr wrap="none" anchor="ctr"/>
            <a:lstStyle/>
            <a:p>
              <a:endParaRPr lang="en-US"/>
            </a:p>
          </p:txBody>
        </p:sp>
        <p:sp>
          <p:nvSpPr>
            <p:cNvPr id="121" name="Freeform 760"/>
            <p:cNvSpPr>
              <a:spLocks noChangeArrowheads="1"/>
            </p:cNvSpPr>
            <p:nvPr/>
          </p:nvSpPr>
          <p:spPr bwMode="auto">
            <a:xfrm>
              <a:off x="16309600" y="4064743"/>
              <a:ext cx="340939" cy="654044"/>
            </a:xfrm>
            <a:custGeom>
              <a:avLst/>
              <a:gdLst>
                <a:gd name="T0" fmla="*/ 292 w 649"/>
                <a:gd name="T1" fmla="*/ 1242 h 1243"/>
                <a:gd name="T2" fmla="*/ 253 w 649"/>
                <a:gd name="T3" fmla="*/ 1091 h 1243"/>
                <a:gd name="T4" fmla="*/ 190 w 649"/>
                <a:gd name="T5" fmla="*/ 862 h 1243"/>
                <a:gd name="T6" fmla="*/ 174 w 649"/>
                <a:gd name="T7" fmla="*/ 854 h 1243"/>
                <a:gd name="T8" fmla="*/ 150 w 649"/>
                <a:gd name="T9" fmla="*/ 862 h 1243"/>
                <a:gd name="T10" fmla="*/ 95 w 649"/>
                <a:gd name="T11" fmla="*/ 641 h 1243"/>
                <a:gd name="T12" fmla="*/ 95 w 649"/>
                <a:gd name="T13" fmla="*/ 554 h 1243"/>
                <a:gd name="T14" fmla="*/ 47 w 649"/>
                <a:gd name="T15" fmla="*/ 427 h 1243"/>
                <a:gd name="T16" fmla="*/ 15 w 649"/>
                <a:gd name="T17" fmla="*/ 340 h 1243"/>
                <a:gd name="T18" fmla="*/ 0 w 649"/>
                <a:gd name="T19" fmla="*/ 198 h 1243"/>
                <a:gd name="T20" fmla="*/ 0 w 649"/>
                <a:gd name="T21" fmla="*/ 190 h 1243"/>
                <a:gd name="T22" fmla="*/ 593 w 649"/>
                <a:gd name="T23" fmla="*/ 0 h 1243"/>
                <a:gd name="T24" fmla="*/ 608 w 649"/>
                <a:gd name="T25" fmla="*/ 72 h 1243"/>
                <a:gd name="T26" fmla="*/ 593 w 649"/>
                <a:gd name="T27" fmla="*/ 190 h 1243"/>
                <a:gd name="T28" fmla="*/ 632 w 649"/>
                <a:gd name="T29" fmla="*/ 277 h 1243"/>
                <a:gd name="T30" fmla="*/ 498 w 649"/>
                <a:gd name="T31" fmla="*/ 435 h 1243"/>
                <a:gd name="T32" fmla="*/ 569 w 649"/>
                <a:gd name="T33" fmla="*/ 506 h 1243"/>
                <a:gd name="T34" fmla="*/ 521 w 649"/>
                <a:gd name="T35" fmla="*/ 609 h 1243"/>
                <a:gd name="T36" fmla="*/ 506 w 649"/>
                <a:gd name="T37" fmla="*/ 862 h 1243"/>
                <a:gd name="T38" fmla="*/ 529 w 649"/>
                <a:gd name="T39" fmla="*/ 997 h 1243"/>
                <a:gd name="T40" fmla="*/ 506 w 649"/>
                <a:gd name="T41" fmla="*/ 1091 h 1243"/>
                <a:gd name="T42" fmla="*/ 537 w 649"/>
                <a:gd name="T43" fmla="*/ 1163 h 1243"/>
                <a:gd name="T44" fmla="*/ 537 w 649"/>
                <a:gd name="T45" fmla="*/ 1170 h 1243"/>
                <a:gd name="T46" fmla="*/ 181 w 649"/>
                <a:gd name="T47" fmla="*/ 846 h 1243"/>
                <a:gd name="T48" fmla="*/ 197 w 649"/>
                <a:gd name="T49" fmla="*/ 854 h 1243"/>
                <a:gd name="T50" fmla="*/ 261 w 649"/>
                <a:gd name="T51" fmla="*/ 1091 h 1243"/>
                <a:gd name="T52" fmla="*/ 529 w 649"/>
                <a:gd name="T53" fmla="*/ 1163 h 1243"/>
                <a:gd name="T54" fmla="*/ 506 w 649"/>
                <a:gd name="T55" fmla="*/ 1091 h 1243"/>
                <a:gd name="T56" fmla="*/ 521 w 649"/>
                <a:gd name="T57" fmla="*/ 997 h 1243"/>
                <a:gd name="T58" fmla="*/ 498 w 649"/>
                <a:gd name="T59" fmla="*/ 862 h 1243"/>
                <a:gd name="T60" fmla="*/ 521 w 649"/>
                <a:gd name="T61" fmla="*/ 601 h 1243"/>
                <a:gd name="T62" fmla="*/ 561 w 649"/>
                <a:gd name="T63" fmla="*/ 506 h 1243"/>
                <a:gd name="T64" fmla="*/ 490 w 649"/>
                <a:gd name="T65" fmla="*/ 435 h 1243"/>
                <a:gd name="T66" fmla="*/ 624 w 649"/>
                <a:gd name="T67" fmla="*/ 269 h 1243"/>
                <a:gd name="T68" fmla="*/ 585 w 649"/>
                <a:gd name="T69" fmla="*/ 198 h 1243"/>
                <a:gd name="T70" fmla="*/ 601 w 649"/>
                <a:gd name="T71" fmla="*/ 72 h 1243"/>
                <a:gd name="T72" fmla="*/ 8 w 649"/>
                <a:gd name="T73" fmla="*/ 198 h 1243"/>
                <a:gd name="T74" fmla="*/ 23 w 649"/>
                <a:gd name="T75" fmla="*/ 340 h 1243"/>
                <a:gd name="T76" fmla="*/ 55 w 649"/>
                <a:gd name="T77" fmla="*/ 420 h 1243"/>
                <a:gd name="T78" fmla="*/ 102 w 649"/>
                <a:gd name="T79" fmla="*/ 546 h 1243"/>
                <a:gd name="T80" fmla="*/ 95 w 649"/>
                <a:gd name="T81" fmla="*/ 641 h 1243"/>
                <a:gd name="T82" fmla="*/ 150 w 649"/>
                <a:gd name="T83" fmla="*/ 854 h 1243"/>
                <a:gd name="T84" fmla="*/ 174 w 649"/>
                <a:gd name="T85" fmla="*/ 8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9" h="1243">
                  <a:moveTo>
                    <a:pt x="292" y="1242"/>
                  </a:moveTo>
                  <a:lnTo>
                    <a:pt x="292" y="1242"/>
                  </a:lnTo>
                  <a:cubicBezTo>
                    <a:pt x="292" y="1242"/>
                    <a:pt x="284" y="1242"/>
                    <a:pt x="284" y="1234"/>
                  </a:cubicBezTo>
                  <a:cubicBezTo>
                    <a:pt x="284" y="1234"/>
                    <a:pt x="276" y="1186"/>
                    <a:pt x="253" y="1091"/>
                  </a:cubicBezTo>
                  <a:cubicBezTo>
                    <a:pt x="245" y="1060"/>
                    <a:pt x="237" y="1028"/>
                    <a:pt x="237" y="1012"/>
                  </a:cubicBezTo>
                  <a:cubicBezTo>
                    <a:pt x="213" y="933"/>
                    <a:pt x="197" y="886"/>
                    <a:pt x="190" y="862"/>
                  </a:cubicBezTo>
                  <a:cubicBezTo>
                    <a:pt x="181" y="854"/>
                    <a:pt x="181" y="854"/>
                    <a:pt x="181" y="854"/>
                  </a:cubicBezTo>
                  <a:cubicBezTo>
                    <a:pt x="181" y="854"/>
                    <a:pt x="181" y="854"/>
                    <a:pt x="174" y="854"/>
                  </a:cubicBezTo>
                  <a:cubicBezTo>
                    <a:pt x="174" y="862"/>
                    <a:pt x="166" y="862"/>
                    <a:pt x="158" y="862"/>
                  </a:cubicBezTo>
                  <a:cubicBezTo>
                    <a:pt x="150" y="862"/>
                    <a:pt x="150" y="862"/>
                    <a:pt x="150" y="862"/>
                  </a:cubicBezTo>
                  <a:cubicBezTo>
                    <a:pt x="126" y="854"/>
                    <a:pt x="118" y="799"/>
                    <a:pt x="118" y="767"/>
                  </a:cubicBezTo>
                  <a:cubicBezTo>
                    <a:pt x="118" y="744"/>
                    <a:pt x="102" y="673"/>
                    <a:pt x="95" y="641"/>
                  </a:cubicBezTo>
                  <a:cubicBezTo>
                    <a:pt x="87" y="617"/>
                    <a:pt x="87" y="601"/>
                    <a:pt x="95" y="577"/>
                  </a:cubicBezTo>
                  <a:cubicBezTo>
                    <a:pt x="95" y="570"/>
                    <a:pt x="95" y="562"/>
                    <a:pt x="95" y="554"/>
                  </a:cubicBezTo>
                  <a:cubicBezTo>
                    <a:pt x="95" y="522"/>
                    <a:pt x="79" y="467"/>
                    <a:pt x="63" y="443"/>
                  </a:cubicBezTo>
                  <a:cubicBezTo>
                    <a:pt x="63" y="435"/>
                    <a:pt x="55" y="427"/>
                    <a:pt x="47" y="427"/>
                  </a:cubicBezTo>
                  <a:cubicBezTo>
                    <a:pt x="39" y="420"/>
                    <a:pt x="31" y="411"/>
                    <a:pt x="23" y="388"/>
                  </a:cubicBezTo>
                  <a:cubicBezTo>
                    <a:pt x="15" y="372"/>
                    <a:pt x="15" y="356"/>
                    <a:pt x="15" y="340"/>
                  </a:cubicBezTo>
                  <a:cubicBezTo>
                    <a:pt x="15" y="317"/>
                    <a:pt x="15" y="301"/>
                    <a:pt x="8" y="293"/>
                  </a:cubicBezTo>
                  <a:cubicBezTo>
                    <a:pt x="0" y="277"/>
                    <a:pt x="0" y="238"/>
                    <a:pt x="0" y="198"/>
                  </a:cubicBezTo>
                  <a:cubicBezTo>
                    <a:pt x="0" y="190"/>
                    <a:pt x="0" y="190"/>
                    <a:pt x="0" y="190"/>
                  </a:cubicBezTo>
                  <a:lnTo>
                    <a:pt x="0" y="190"/>
                  </a:lnTo>
                  <a:cubicBezTo>
                    <a:pt x="545" y="64"/>
                    <a:pt x="593" y="24"/>
                    <a:pt x="593" y="24"/>
                  </a:cubicBezTo>
                  <a:cubicBezTo>
                    <a:pt x="593" y="0"/>
                    <a:pt x="593" y="0"/>
                    <a:pt x="593" y="0"/>
                  </a:cubicBezTo>
                  <a:cubicBezTo>
                    <a:pt x="601" y="24"/>
                    <a:pt x="601" y="24"/>
                    <a:pt x="601" y="24"/>
                  </a:cubicBezTo>
                  <a:cubicBezTo>
                    <a:pt x="601" y="24"/>
                    <a:pt x="608" y="48"/>
                    <a:pt x="608" y="72"/>
                  </a:cubicBezTo>
                  <a:cubicBezTo>
                    <a:pt x="608" y="80"/>
                    <a:pt x="601" y="87"/>
                    <a:pt x="601" y="103"/>
                  </a:cubicBezTo>
                  <a:cubicBezTo>
                    <a:pt x="585" y="127"/>
                    <a:pt x="569" y="174"/>
                    <a:pt x="593" y="190"/>
                  </a:cubicBezTo>
                  <a:cubicBezTo>
                    <a:pt x="593" y="198"/>
                    <a:pt x="601" y="198"/>
                    <a:pt x="601" y="206"/>
                  </a:cubicBezTo>
                  <a:cubicBezTo>
                    <a:pt x="624" y="230"/>
                    <a:pt x="648" y="253"/>
                    <a:pt x="632" y="277"/>
                  </a:cubicBezTo>
                  <a:cubicBezTo>
                    <a:pt x="632" y="285"/>
                    <a:pt x="624" y="285"/>
                    <a:pt x="608" y="301"/>
                  </a:cubicBezTo>
                  <a:cubicBezTo>
                    <a:pt x="569" y="333"/>
                    <a:pt x="490" y="396"/>
                    <a:pt x="498" y="435"/>
                  </a:cubicBezTo>
                  <a:cubicBezTo>
                    <a:pt x="498" y="443"/>
                    <a:pt x="506" y="459"/>
                    <a:pt x="521" y="459"/>
                  </a:cubicBezTo>
                  <a:cubicBezTo>
                    <a:pt x="545" y="475"/>
                    <a:pt x="561" y="491"/>
                    <a:pt x="569" y="506"/>
                  </a:cubicBezTo>
                  <a:cubicBezTo>
                    <a:pt x="577" y="530"/>
                    <a:pt x="561" y="546"/>
                    <a:pt x="545" y="570"/>
                  </a:cubicBezTo>
                  <a:cubicBezTo>
                    <a:pt x="537" y="586"/>
                    <a:pt x="529" y="593"/>
                    <a:pt x="521" y="609"/>
                  </a:cubicBezTo>
                  <a:lnTo>
                    <a:pt x="521" y="609"/>
                  </a:lnTo>
                  <a:cubicBezTo>
                    <a:pt x="514" y="657"/>
                    <a:pt x="474" y="783"/>
                    <a:pt x="506" y="862"/>
                  </a:cubicBezTo>
                  <a:cubicBezTo>
                    <a:pt x="529" y="941"/>
                    <a:pt x="529" y="965"/>
                    <a:pt x="529" y="997"/>
                  </a:cubicBezTo>
                  <a:lnTo>
                    <a:pt x="529" y="997"/>
                  </a:lnTo>
                  <a:cubicBezTo>
                    <a:pt x="521" y="1012"/>
                    <a:pt x="521" y="1028"/>
                    <a:pt x="514" y="1036"/>
                  </a:cubicBezTo>
                  <a:cubicBezTo>
                    <a:pt x="506" y="1052"/>
                    <a:pt x="498" y="1068"/>
                    <a:pt x="506" y="1091"/>
                  </a:cubicBezTo>
                  <a:cubicBezTo>
                    <a:pt x="514" y="1099"/>
                    <a:pt x="514" y="1115"/>
                    <a:pt x="521" y="1123"/>
                  </a:cubicBezTo>
                  <a:cubicBezTo>
                    <a:pt x="529" y="1147"/>
                    <a:pt x="529" y="1163"/>
                    <a:pt x="537" y="1163"/>
                  </a:cubicBezTo>
                  <a:cubicBezTo>
                    <a:pt x="553" y="1163"/>
                    <a:pt x="553" y="1163"/>
                    <a:pt x="553" y="1163"/>
                  </a:cubicBezTo>
                  <a:cubicBezTo>
                    <a:pt x="537" y="1170"/>
                    <a:pt x="537" y="1170"/>
                    <a:pt x="537" y="1170"/>
                  </a:cubicBezTo>
                  <a:cubicBezTo>
                    <a:pt x="529" y="1170"/>
                    <a:pt x="316" y="1242"/>
                    <a:pt x="292" y="1242"/>
                  </a:cubicBezTo>
                  <a:close/>
                  <a:moveTo>
                    <a:pt x="181" y="846"/>
                  </a:moveTo>
                  <a:lnTo>
                    <a:pt x="181" y="846"/>
                  </a:lnTo>
                  <a:cubicBezTo>
                    <a:pt x="190" y="846"/>
                    <a:pt x="190" y="846"/>
                    <a:pt x="197" y="854"/>
                  </a:cubicBezTo>
                  <a:cubicBezTo>
                    <a:pt x="213" y="886"/>
                    <a:pt x="229" y="957"/>
                    <a:pt x="237" y="1012"/>
                  </a:cubicBezTo>
                  <a:cubicBezTo>
                    <a:pt x="245" y="1028"/>
                    <a:pt x="253" y="1060"/>
                    <a:pt x="261" y="1091"/>
                  </a:cubicBezTo>
                  <a:cubicBezTo>
                    <a:pt x="268" y="1147"/>
                    <a:pt x="284" y="1218"/>
                    <a:pt x="292" y="1234"/>
                  </a:cubicBezTo>
                  <a:cubicBezTo>
                    <a:pt x="308" y="1234"/>
                    <a:pt x="450" y="1186"/>
                    <a:pt x="529" y="1163"/>
                  </a:cubicBezTo>
                  <a:cubicBezTo>
                    <a:pt x="521" y="1155"/>
                    <a:pt x="521" y="1147"/>
                    <a:pt x="514" y="1123"/>
                  </a:cubicBezTo>
                  <a:cubicBezTo>
                    <a:pt x="514" y="1115"/>
                    <a:pt x="506" y="1107"/>
                    <a:pt x="506" y="1091"/>
                  </a:cubicBezTo>
                  <a:cubicBezTo>
                    <a:pt x="490" y="1068"/>
                    <a:pt x="498" y="1052"/>
                    <a:pt x="506" y="1036"/>
                  </a:cubicBezTo>
                  <a:cubicBezTo>
                    <a:pt x="514" y="1020"/>
                    <a:pt x="521" y="1012"/>
                    <a:pt x="521" y="997"/>
                  </a:cubicBezTo>
                  <a:lnTo>
                    <a:pt x="521" y="997"/>
                  </a:lnTo>
                  <a:cubicBezTo>
                    <a:pt x="521" y="965"/>
                    <a:pt x="529" y="941"/>
                    <a:pt x="498" y="862"/>
                  </a:cubicBezTo>
                  <a:cubicBezTo>
                    <a:pt x="466" y="783"/>
                    <a:pt x="506" y="657"/>
                    <a:pt x="514" y="609"/>
                  </a:cubicBezTo>
                  <a:cubicBezTo>
                    <a:pt x="521" y="601"/>
                    <a:pt x="521" y="601"/>
                    <a:pt x="521" y="601"/>
                  </a:cubicBezTo>
                  <a:cubicBezTo>
                    <a:pt x="521" y="593"/>
                    <a:pt x="529" y="577"/>
                    <a:pt x="537" y="570"/>
                  </a:cubicBezTo>
                  <a:cubicBezTo>
                    <a:pt x="553" y="546"/>
                    <a:pt x="569" y="522"/>
                    <a:pt x="561" y="506"/>
                  </a:cubicBezTo>
                  <a:cubicBezTo>
                    <a:pt x="561" y="491"/>
                    <a:pt x="545" y="483"/>
                    <a:pt x="521" y="467"/>
                  </a:cubicBezTo>
                  <a:cubicBezTo>
                    <a:pt x="498" y="459"/>
                    <a:pt x="490" y="451"/>
                    <a:pt x="490" y="435"/>
                  </a:cubicBezTo>
                  <a:cubicBezTo>
                    <a:pt x="482" y="396"/>
                    <a:pt x="561" y="325"/>
                    <a:pt x="601" y="293"/>
                  </a:cubicBezTo>
                  <a:cubicBezTo>
                    <a:pt x="616" y="285"/>
                    <a:pt x="624" y="277"/>
                    <a:pt x="624" y="269"/>
                  </a:cubicBezTo>
                  <a:cubicBezTo>
                    <a:pt x="640" y="253"/>
                    <a:pt x="624" y="238"/>
                    <a:pt x="601" y="214"/>
                  </a:cubicBezTo>
                  <a:cubicBezTo>
                    <a:pt x="593" y="206"/>
                    <a:pt x="585" y="198"/>
                    <a:pt x="585" y="198"/>
                  </a:cubicBezTo>
                  <a:cubicBezTo>
                    <a:pt x="561" y="174"/>
                    <a:pt x="577" y="127"/>
                    <a:pt x="593" y="95"/>
                  </a:cubicBezTo>
                  <a:cubicBezTo>
                    <a:pt x="593" y="87"/>
                    <a:pt x="601" y="72"/>
                    <a:pt x="601" y="72"/>
                  </a:cubicBezTo>
                  <a:cubicBezTo>
                    <a:pt x="601" y="56"/>
                    <a:pt x="601" y="40"/>
                    <a:pt x="593" y="32"/>
                  </a:cubicBezTo>
                  <a:cubicBezTo>
                    <a:pt x="577" y="48"/>
                    <a:pt x="474" y="87"/>
                    <a:pt x="8" y="198"/>
                  </a:cubicBezTo>
                  <a:cubicBezTo>
                    <a:pt x="8" y="246"/>
                    <a:pt x="8" y="277"/>
                    <a:pt x="15" y="293"/>
                  </a:cubicBezTo>
                  <a:cubicBezTo>
                    <a:pt x="23" y="301"/>
                    <a:pt x="23" y="317"/>
                    <a:pt x="23" y="340"/>
                  </a:cubicBezTo>
                  <a:cubicBezTo>
                    <a:pt x="23" y="356"/>
                    <a:pt x="23" y="372"/>
                    <a:pt x="31" y="380"/>
                  </a:cubicBezTo>
                  <a:cubicBezTo>
                    <a:pt x="31" y="404"/>
                    <a:pt x="47" y="411"/>
                    <a:pt x="55" y="420"/>
                  </a:cubicBezTo>
                  <a:cubicBezTo>
                    <a:pt x="55" y="427"/>
                    <a:pt x="63" y="435"/>
                    <a:pt x="71" y="443"/>
                  </a:cubicBezTo>
                  <a:cubicBezTo>
                    <a:pt x="87" y="459"/>
                    <a:pt x="102" y="522"/>
                    <a:pt x="102" y="546"/>
                  </a:cubicBezTo>
                  <a:cubicBezTo>
                    <a:pt x="102" y="562"/>
                    <a:pt x="102" y="570"/>
                    <a:pt x="95" y="586"/>
                  </a:cubicBezTo>
                  <a:cubicBezTo>
                    <a:pt x="95" y="601"/>
                    <a:pt x="87" y="617"/>
                    <a:pt x="95" y="641"/>
                  </a:cubicBezTo>
                  <a:cubicBezTo>
                    <a:pt x="110" y="673"/>
                    <a:pt x="126" y="736"/>
                    <a:pt x="126" y="767"/>
                  </a:cubicBezTo>
                  <a:cubicBezTo>
                    <a:pt x="126" y="807"/>
                    <a:pt x="134" y="854"/>
                    <a:pt x="150" y="854"/>
                  </a:cubicBezTo>
                  <a:lnTo>
                    <a:pt x="158" y="854"/>
                  </a:lnTo>
                  <a:cubicBezTo>
                    <a:pt x="166" y="854"/>
                    <a:pt x="166" y="854"/>
                    <a:pt x="174" y="846"/>
                  </a:cubicBezTo>
                  <a:cubicBezTo>
                    <a:pt x="174" y="846"/>
                    <a:pt x="174" y="846"/>
                    <a:pt x="181" y="846"/>
                  </a:cubicBezTo>
                  <a:close/>
                </a:path>
              </a:pathLst>
            </a:custGeom>
            <a:solidFill>
              <a:schemeClr val="accent6"/>
            </a:solidFill>
            <a:ln>
              <a:solidFill>
                <a:schemeClr val="bg2"/>
              </a:solidFill>
            </a:ln>
            <a:effectLst/>
          </p:spPr>
          <p:txBody>
            <a:bodyPr wrap="none" anchor="ctr"/>
            <a:lstStyle/>
            <a:p>
              <a:endParaRPr lang="en-US"/>
            </a:p>
          </p:txBody>
        </p:sp>
        <p:sp>
          <p:nvSpPr>
            <p:cNvPr id="122" name="Freeform 761"/>
            <p:cNvSpPr>
              <a:spLocks noChangeArrowheads="1"/>
            </p:cNvSpPr>
            <p:nvPr/>
          </p:nvSpPr>
          <p:spPr bwMode="auto">
            <a:xfrm>
              <a:off x="16458035" y="4554116"/>
              <a:ext cx="674919" cy="361812"/>
            </a:xfrm>
            <a:custGeom>
              <a:avLst/>
              <a:gdLst>
                <a:gd name="T0" fmla="*/ 1241 w 1282"/>
                <a:gd name="T1" fmla="*/ 404 h 689"/>
                <a:gd name="T2" fmla="*/ 1241 w 1282"/>
                <a:gd name="T3" fmla="*/ 404 h 689"/>
                <a:gd name="T4" fmla="*/ 1186 w 1282"/>
                <a:gd name="T5" fmla="*/ 324 h 689"/>
                <a:gd name="T6" fmla="*/ 1107 w 1282"/>
                <a:gd name="T7" fmla="*/ 309 h 689"/>
                <a:gd name="T8" fmla="*/ 1139 w 1282"/>
                <a:gd name="T9" fmla="*/ 340 h 689"/>
                <a:gd name="T10" fmla="*/ 1170 w 1282"/>
                <a:gd name="T11" fmla="*/ 364 h 689"/>
                <a:gd name="T12" fmla="*/ 1194 w 1282"/>
                <a:gd name="T13" fmla="*/ 388 h 689"/>
                <a:gd name="T14" fmla="*/ 1218 w 1282"/>
                <a:gd name="T15" fmla="*/ 427 h 689"/>
                <a:gd name="T16" fmla="*/ 1170 w 1282"/>
                <a:gd name="T17" fmla="*/ 451 h 689"/>
                <a:gd name="T18" fmla="*/ 1131 w 1282"/>
                <a:gd name="T19" fmla="*/ 482 h 689"/>
                <a:gd name="T20" fmla="*/ 1076 w 1282"/>
                <a:gd name="T21" fmla="*/ 475 h 689"/>
                <a:gd name="T22" fmla="*/ 1044 w 1282"/>
                <a:gd name="T23" fmla="*/ 467 h 689"/>
                <a:gd name="T24" fmla="*/ 1004 w 1282"/>
                <a:gd name="T25" fmla="*/ 419 h 689"/>
                <a:gd name="T26" fmla="*/ 965 w 1282"/>
                <a:gd name="T27" fmla="*/ 404 h 689"/>
                <a:gd name="T28" fmla="*/ 981 w 1282"/>
                <a:gd name="T29" fmla="*/ 356 h 689"/>
                <a:gd name="T30" fmla="*/ 854 w 1282"/>
                <a:gd name="T31" fmla="*/ 293 h 689"/>
                <a:gd name="T32" fmla="*/ 830 w 1282"/>
                <a:gd name="T33" fmla="*/ 253 h 689"/>
                <a:gd name="T34" fmla="*/ 862 w 1282"/>
                <a:gd name="T35" fmla="*/ 158 h 689"/>
                <a:gd name="T36" fmla="*/ 909 w 1282"/>
                <a:gd name="T37" fmla="*/ 119 h 689"/>
                <a:gd name="T38" fmla="*/ 886 w 1282"/>
                <a:gd name="T39" fmla="*/ 87 h 689"/>
                <a:gd name="T40" fmla="*/ 823 w 1282"/>
                <a:gd name="T41" fmla="*/ 79 h 689"/>
                <a:gd name="T42" fmla="*/ 783 w 1282"/>
                <a:gd name="T43" fmla="*/ 16 h 689"/>
                <a:gd name="T44" fmla="*/ 775 w 1282"/>
                <a:gd name="T45" fmla="*/ 8 h 689"/>
                <a:gd name="T46" fmla="*/ 775 w 1282"/>
                <a:gd name="T47" fmla="*/ 0 h 689"/>
                <a:gd name="T48" fmla="*/ 664 w 1282"/>
                <a:gd name="T49" fmla="*/ 127 h 689"/>
                <a:gd name="T50" fmla="*/ 593 w 1282"/>
                <a:gd name="T51" fmla="*/ 166 h 689"/>
                <a:gd name="T52" fmla="*/ 253 w 1282"/>
                <a:gd name="T53" fmla="*/ 230 h 689"/>
                <a:gd name="T54" fmla="*/ 0 w 1282"/>
                <a:gd name="T55" fmla="*/ 301 h 689"/>
                <a:gd name="T56" fmla="*/ 0 w 1282"/>
                <a:gd name="T57" fmla="*/ 625 h 689"/>
                <a:gd name="T58" fmla="*/ 16 w 1282"/>
                <a:gd name="T59" fmla="*/ 633 h 689"/>
                <a:gd name="T60" fmla="*/ 506 w 1282"/>
                <a:gd name="T61" fmla="*/ 506 h 689"/>
                <a:gd name="T62" fmla="*/ 585 w 1282"/>
                <a:gd name="T63" fmla="*/ 506 h 689"/>
                <a:gd name="T64" fmla="*/ 704 w 1282"/>
                <a:gd name="T65" fmla="*/ 475 h 689"/>
                <a:gd name="T66" fmla="*/ 759 w 1282"/>
                <a:gd name="T67" fmla="*/ 546 h 689"/>
                <a:gd name="T68" fmla="*/ 775 w 1282"/>
                <a:gd name="T69" fmla="*/ 554 h 689"/>
                <a:gd name="T70" fmla="*/ 838 w 1282"/>
                <a:gd name="T71" fmla="*/ 609 h 689"/>
                <a:gd name="T72" fmla="*/ 846 w 1282"/>
                <a:gd name="T73" fmla="*/ 672 h 689"/>
                <a:gd name="T74" fmla="*/ 925 w 1282"/>
                <a:gd name="T75" fmla="*/ 641 h 689"/>
                <a:gd name="T76" fmla="*/ 981 w 1282"/>
                <a:gd name="T77" fmla="*/ 546 h 689"/>
                <a:gd name="T78" fmla="*/ 1028 w 1282"/>
                <a:gd name="T79" fmla="*/ 585 h 689"/>
                <a:gd name="T80" fmla="*/ 1083 w 1282"/>
                <a:gd name="T81" fmla="*/ 593 h 689"/>
                <a:gd name="T82" fmla="*/ 1131 w 1282"/>
                <a:gd name="T83" fmla="*/ 530 h 689"/>
                <a:gd name="T84" fmla="*/ 1154 w 1282"/>
                <a:gd name="T85" fmla="*/ 530 h 689"/>
                <a:gd name="T86" fmla="*/ 1194 w 1282"/>
                <a:gd name="T87" fmla="*/ 498 h 689"/>
                <a:gd name="T88" fmla="*/ 1234 w 1282"/>
                <a:gd name="T89" fmla="*/ 498 h 689"/>
                <a:gd name="T90" fmla="*/ 1257 w 1282"/>
                <a:gd name="T91" fmla="*/ 475 h 689"/>
                <a:gd name="T92" fmla="*/ 1265 w 1282"/>
                <a:gd name="T93" fmla="*/ 554 h 689"/>
                <a:gd name="T94" fmla="*/ 1273 w 1282"/>
                <a:gd name="T95" fmla="*/ 530 h 689"/>
                <a:gd name="T96" fmla="*/ 1241 w 1282"/>
                <a:gd name="T97" fmla="*/ 404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2" h="689">
                  <a:moveTo>
                    <a:pt x="1241" y="404"/>
                  </a:moveTo>
                  <a:lnTo>
                    <a:pt x="1241" y="404"/>
                  </a:lnTo>
                  <a:cubicBezTo>
                    <a:pt x="1210" y="348"/>
                    <a:pt x="1218" y="332"/>
                    <a:pt x="1186" y="324"/>
                  </a:cubicBezTo>
                  <a:cubicBezTo>
                    <a:pt x="1154" y="317"/>
                    <a:pt x="1107" y="285"/>
                    <a:pt x="1107" y="309"/>
                  </a:cubicBezTo>
                  <a:cubicBezTo>
                    <a:pt x="1107" y="332"/>
                    <a:pt x="1115" y="332"/>
                    <a:pt x="1139" y="340"/>
                  </a:cubicBezTo>
                  <a:cubicBezTo>
                    <a:pt x="1154" y="340"/>
                    <a:pt x="1170" y="340"/>
                    <a:pt x="1170" y="364"/>
                  </a:cubicBezTo>
                  <a:cubicBezTo>
                    <a:pt x="1162" y="388"/>
                    <a:pt x="1178" y="388"/>
                    <a:pt x="1194" y="388"/>
                  </a:cubicBezTo>
                  <a:cubicBezTo>
                    <a:pt x="1210" y="388"/>
                    <a:pt x="1234" y="404"/>
                    <a:pt x="1218" y="427"/>
                  </a:cubicBezTo>
                  <a:cubicBezTo>
                    <a:pt x="1210" y="443"/>
                    <a:pt x="1178" y="435"/>
                    <a:pt x="1170" y="451"/>
                  </a:cubicBezTo>
                  <a:cubicBezTo>
                    <a:pt x="1162" y="475"/>
                    <a:pt x="1154" y="490"/>
                    <a:pt x="1131" y="482"/>
                  </a:cubicBezTo>
                  <a:cubicBezTo>
                    <a:pt x="1115" y="482"/>
                    <a:pt x="1083" y="467"/>
                    <a:pt x="1076" y="475"/>
                  </a:cubicBezTo>
                  <a:cubicBezTo>
                    <a:pt x="1060" y="490"/>
                    <a:pt x="1067" y="498"/>
                    <a:pt x="1044" y="467"/>
                  </a:cubicBezTo>
                  <a:cubicBezTo>
                    <a:pt x="1020" y="427"/>
                    <a:pt x="1028" y="419"/>
                    <a:pt x="1004" y="419"/>
                  </a:cubicBezTo>
                  <a:cubicBezTo>
                    <a:pt x="973" y="411"/>
                    <a:pt x="941" y="419"/>
                    <a:pt x="965" y="404"/>
                  </a:cubicBezTo>
                  <a:cubicBezTo>
                    <a:pt x="981" y="380"/>
                    <a:pt x="996" y="380"/>
                    <a:pt x="981" y="356"/>
                  </a:cubicBezTo>
                  <a:cubicBezTo>
                    <a:pt x="957" y="340"/>
                    <a:pt x="894" y="301"/>
                    <a:pt x="854" y="293"/>
                  </a:cubicBezTo>
                  <a:cubicBezTo>
                    <a:pt x="814" y="285"/>
                    <a:pt x="814" y="285"/>
                    <a:pt x="830" y="253"/>
                  </a:cubicBezTo>
                  <a:cubicBezTo>
                    <a:pt x="846" y="222"/>
                    <a:pt x="830" y="166"/>
                    <a:pt x="862" y="158"/>
                  </a:cubicBezTo>
                  <a:cubicBezTo>
                    <a:pt x="894" y="143"/>
                    <a:pt x="909" y="135"/>
                    <a:pt x="909" y="119"/>
                  </a:cubicBezTo>
                  <a:cubicBezTo>
                    <a:pt x="917" y="103"/>
                    <a:pt x="909" y="87"/>
                    <a:pt x="886" y="87"/>
                  </a:cubicBezTo>
                  <a:cubicBezTo>
                    <a:pt x="870" y="95"/>
                    <a:pt x="838" y="119"/>
                    <a:pt x="823" y="79"/>
                  </a:cubicBezTo>
                  <a:cubicBezTo>
                    <a:pt x="814" y="40"/>
                    <a:pt x="799" y="24"/>
                    <a:pt x="783" y="16"/>
                  </a:cubicBezTo>
                  <a:cubicBezTo>
                    <a:pt x="783" y="8"/>
                    <a:pt x="783" y="8"/>
                    <a:pt x="775" y="8"/>
                  </a:cubicBezTo>
                  <a:cubicBezTo>
                    <a:pt x="775" y="8"/>
                    <a:pt x="767" y="8"/>
                    <a:pt x="775" y="0"/>
                  </a:cubicBezTo>
                  <a:cubicBezTo>
                    <a:pt x="775" y="0"/>
                    <a:pt x="680" y="103"/>
                    <a:pt x="664" y="127"/>
                  </a:cubicBezTo>
                  <a:cubicBezTo>
                    <a:pt x="649" y="158"/>
                    <a:pt x="649" y="158"/>
                    <a:pt x="593" y="166"/>
                  </a:cubicBezTo>
                  <a:cubicBezTo>
                    <a:pt x="546" y="166"/>
                    <a:pt x="269" y="237"/>
                    <a:pt x="253" y="230"/>
                  </a:cubicBezTo>
                  <a:cubicBezTo>
                    <a:pt x="253" y="230"/>
                    <a:pt x="8" y="309"/>
                    <a:pt x="0" y="301"/>
                  </a:cubicBezTo>
                  <a:cubicBezTo>
                    <a:pt x="0" y="625"/>
                    <a:pt x="0" y="625"/>
                    <a:pt x="0" y="625"/>
                  </a:cubicBezTo>
                  <a:cubicBezTo>
                    <a:pt x="0" y="625"/>
                    <a:pt x="0" y="641"/>
                    <a:pt x="16" y="633"/>
                  </a:cubicBezTo>
                  <a:cubicBezTo>
                    <a:pt x="32" y="625"/>
                    <a:pt x="475" y="522"/>
                    <a:pt x="506" y="506"/>
                  </a:cubicBezTo>
                  <a:cubicBezTo>
                    <a:pt x="538" y="490"/>
                    <a:pt x="577" y="506"/>
                    <a:pt x="585" y="506"/>
                  </a:cubicBezTo>
                  <a:cubicBezTo>
                    <a:pt x="593" y="514"/>
                    <a:pt x="672" y="467"/>
                    <a:pt x="704" y="475"/>
                  </a:cubicBezTo>
                  <a:cubicBezTo>
                    <a:pt x="720" y="482"/>
                    <a:pt x="743" y="522"/>
                    <a:pt x="759" y="546"/>
                  </a:cubicBezTo>
                  <a:cubicBezTo>
                    <a:pt x="759" y="546"/>
                    <a:pt x="767" y="546"/>
                    <a:pt x="775" y="554"/>
                  </a:cubicBezTo>
                  <a:cubicBezTo>
                    <a:pt x="807" y="593"/>
                    <a:pt x="830" y="562"/>
                    <a:pt x="838" y="609"/>
                  </a:cubicBezTo>
                  <a:cubicBezTo>
                    <a:pt x="846" y="657"/>
                    <a:pt x="814" y="664"/>
                    <a:pt x="846" y="672"/>
                  </a:cubicBezTo>
                  <a:cubicBezTo>
                    <a:pt x="886" y="688"/>
                    <a:pt x="886" y="680"/>
                    <a:pt x="925" y="641"/>
                  </a:cubicBezTo>
                  <a:cubicBezTo>
                    <a:pt x="965" y="593"/>
                    <a:pt x="933" y="554"/>
                    <a:pt x="981" y="546"/>
                  </a:cubicBezTo>
                  <a:cubicBezTo>
                    <a:pt x="1028" y="538"/>
                    <a:pt x="1028" y="562"/>
                    <a:pt x="1028" y="585"/>
                  </a:cubicBezTo>
                  <a:cubicBezTo>
                    <a:pt x="1028" y="609"/>
                    <a:pt x="1067" y="617"/>
                    <a:pt x="1083" y="593"/>
                  </a:cubicBezTo>
                  <a:cubicBezTo>
                    <a:pt x="1091" y="562"/>
                    <a:pt x="1123" y="530"/>
                    <a:pt x="1131" y="530"/>
                  </a:cubicBezTo>
                  <a:cubicBezTo>
                    <a:pt x="1131" y="530"/>
                    <a:pt x="1139" y="562"/>
                    <a:pt x="1154" y="530"/>
                  </a:cubicBezTo>
                  <a:cubicBezTo>
                    <a:pt x="1178" y="498"/>
                    <a:pt x="1162" y="490"/>
                    <a:pt x="1194" y="498"/>
                  </a:cubicBezTo>
                  <a:cubicBezTo>
                    <a:pt x="1226" y="514"/>
                    <a:pt x="1234" y="522"/>
                    <a:pt x="1234" y="498"/>
                  </a:cubicBezTo>
                  <a:cubicBezTo>
                    <a:pt x="1234" y="482"/>
                    <a:pt x="1257" y="451"/>
                    <a:pt x="1257" y="475"/>
                  </a:cubicBezTo>
                  <a:cubicBezTo>
                    <a:pt x="1265" y="506"/>
                    <a:pt x="1249" y="530"/>
                    <a:pt x="1265" y="554"/>
                  </a:cubicBezTo>
                  <a:cubicBezTo>
                    <a:pt x="1273" y="570"/>
                    <a:pt x="1265" y="562"/>
                    <a:pt x="1273" y="530"/>
                  </a:cubicBezTo>
                  <a:cubicBezTo>
                    <a:pt x="1281" y="506"/>
                    <a:pt x="1273" y="451"/>
                    <a:pt x="1241" y="404"/>
                  </a:cubicBezTo>
                </a:path>
              </a:pathLst>
            </a:custGeom>
            <a:solidFill>
              <a:schemeClr val="accent6"/>
            </a:solidFill>
            <a:ln>
              <a:solidFill>
                <a:schemeClr val="bg2"/>
              </a:solidFill>
            </a:ln>
            <a:effectLst/>
          </p:spPr>
          <p:txBody>
            <a:bodyPr wrap="none" anchor="ctr"/>
            <a:lstStyle/>
            <a:p>
              <a:endParaRPr lang="en-US"/>
            </a:p>
          </p:txBody>
        </p:sp>
        <p:sp>
          <p:nvSpPr>
            <p:cNvPr id="123" name="Freeform 762"/>
            <p:cNvSpPr>
              <a:spLocks noChangeArrowheads="1"/>
            </p:cNvSpPr>
            <p:nvPr/>
          </p:nvSpPr>
          <p:spPr bwMode="auto">
            <a:xfrm>
              <a:off x="16453397" y="4554116"/>
              <a:ext cx="679557" cy="361812"/>
            </a:xfrm>
            <a:custGeom>
              <a:avLst/>
              <a:gdLst>
                <a:gd name="T0" fmla="*/ 838 w 1290"/>
                <a:gd name="T1" fmla="*/ 664 h 689"/>
                <a:gd name="T2" fmla="*/ 783 w 1290"/>
                <a:gd name="T3" fmla="*/ 562 h 689"/>
                <a:gd name="T4" fmla="*/ 712 w 1290"/>
                <a:gd name="T5" fmla="*/ 482 h 689"/>
                <a:gd name="T6" fmla="*/ 514 w 1290"/>
                <a:gd name="T7" fmla="*/ 514 h 689"/>
                <a:gd name="T8" fmla="*/ 0 w 1290"/>
                <a:gd name="T9" fmla="*/ 625 h 689"/>
                <a:gd name="T10" fmla="*/ 261 w 1290"/>
                <a:gd name="T11" fmla="*/ 230 h 689"/>
                <a:gd name="T12" fmla="*/ 609 w 1290"/>
                <a:gd name="T13" fmla="*/ 158 h 689"/>
                <a:gd name="T14" fmla="*/ 783 w 1290"/>
                <a:gd name="T15" fmla="*/ 0 h 689"/>
                <a:gd name="T16" fmla="*/ 799 w 1290"/>
                <a:gd name="T17" fmla="*/ 8 h 689"/>
                <a:gd name="T18" fmla="*/ 878 w 1290"/>
                <a:gd name="T19" fmla="*/ 95 h 689"/>
                <a:gd name="T20" fmla="*/ 870 w 1290"/>
                <a:gd name="T21" fmla="*/ 158 h 689"/>
                <a:gd name="T22" fmla="*/ 854 w 1290"/>
                <a:gd name="T23" fmla="*/ 293 h 689"/>
                <a:gd name="T24" fmla="*/ 989 w 1290"/>
                <a:gd name="T25" fmla="*/ 388 h 689"/>
                <a:gd name="T26" fmla="*/ 1012 w 1290"/>
                <a:gd name="T27" fmla="*/ 411 h 689"/>
                <a:gd name="T28" fmla="*/ 1075 w 1290"/>
                <a:gd name="T29" fmla="*/ 482 h 689"/>
                <a:gd name="T30" fmla="*/ 1147 w 1290"/>
                <a:gd name="T31" fmla="*/ 482 h 689"/>
                <a:gd name="T32" fmla="*/ 1226 w 1290"/>
                <a:gd name="T33" fmla="*/ 404 h 689"/>
                <a:gd name="T34" fmla="*/ 1170 w 1290"/>
                <a:gd name="T35" fmla="*/ 348 h 689"/>
                <a:gd name="T36" fmla="*/ 1123 w 1290"/>
                <a:gd name="T37" fmla="*/ 301 h 689"/>
                <a:gd name="T38" fmla="*/ 1257 w 1290"/>
                <a:gd name="T39" fmla="*/ 395 h 689"/>
                <a:gd name="T40" fmla="*/ 1265 w 1290"/>
                <a:gd name="T41" fmla="*/ 554 h 689"/>
                <a:gd name="T42" fmla="*/ 1242 w 1290"/>
                <a:gd name="T43" fmla="*/ 498 h 689"/>
                <a:gd name="T44" fmla="*/ 1186 w 1290"/>
                <a:gd name="T45" fmla="*/ 498 h 689"/>
                <a:gd name="T46" fmla="*/ 1139 w 1290"/>
                <a:gd name="T47" fmla="*/ 538 h 689"/>
                <a:gd name="T48" fmla="*/ 1028 w 1290"/>
                <a:gd name="T49" fmla="*/ 585 h 689"/>
                <a:gd name="T50" fmla="*/ 965 w 1290"/>
                <a:gd name="T51" fmla="*/ 585 h 689"/>
                <a:gd name="T52" fmla="*/ 767 w 1290"/>
                <a:gd name="T53" fmla="*/ 538 h 689"/>
                <a:gd name="T54" fmla="*/ 846 w 1290"/>
                <a:gd name="T55" fmla="*/ 609 h 689"/>
                <a:gd name="T56" fmla="*/ 886 w 1290"/>
                <a:gd name="T57" fmla="*/ 680 h 689"/>
                <a:gd name="T58" fmla="*/ 989 w 1290"/>
                <a:gd name="T59" fmla="*/ 546 h 689"/>
                <a:gd name="T60" fmla="*/ 1068 w 1290"/>
                <a:gd name="T61" fmla="*/ 601 h 689"/>
                <a:gd name="T62" fmla="*/ 1147 w 1290"/>
                <a:gd name="T63" fmla="*/ 546 h 689"/>
                <a:gd name="T64" fmla="*/ 1202 w 1290"/>
                <a:gd name="T65" fmla="*/ 498 h 689"/>
                <a:gd name="T66" fmla="*/ 1265 w 1290"/>
                <a:gd name="T67" fmla="*/ 467 h 689"/>
                <a:gd name="T68" fmla="*/ 1273 w 1290"/>
                <a:gd name="T69" fmla="*/ 554 h 689"/>
                <a:gd name="T70" fmla="*/ 1226 w 1290"/>
                <a:gd name="T71" fmla="*/ 364 h 689"/>
                <a:gd name="T72" fmla="*/ 1115 w 1290"/>
                <a:gd name="T73" fmla="*/ 309 h 689"/>
                <a:gd name="T74" fmla="*/ 1178 w 1290"/>
                <a:gd name="T75" fmla="*/ 364 h 689"/>
                <a:gd name="T76" fmla="*/ 1234 w 1290"/>
                <a:gd name="T77" fmla="*/ 427 h 689"/>
                <a:gd name="T78" fmla="*/ 1139 w 1290"/>
                <a:gd name="T79" fmla="*/ 490 h 689"/>
                <a:gd name="T80" fmla="*/ 1075 w 1290"/>
                <a:gd name="T81" fmla="*/ 490 h 689"/>
                <a:gd name="T82" fmla="*/ 1012 w 1290"/>
                <a:gd name="T83" fmla="*/ 419 h 689"/>
                <a:gd name="T84" fmla="*/ 981 w 1290"/>
                <a:gd name="T85" fmla="*/ 380 h 689"/>
                <a:gd name="T86" fmla="*/ 854 w 1290"/>
                <a:gd name="T87" fmla="*/ 293 h 689"/>
                <a:gd name="T88" fmla="*/ 870 w 1290"/>
                <a:gd name="T89" fmla="*/ 151 h 689"/>
                <a:gd name="T90" fmla="*/ 886 w 1290"/>
                <a:gd name="T91" fmla="*/ 103 h 689"/>
                <a:gd name="T92" fmla="*/ 783 w 1290"/>
                <a:gd name="T93" fmla="*/ 8 h 689"/>
                <a:gd name="T94" fmla="*/ 617 w 1290"/>
                <a:gd name="T95" fmla="*/ 166 h 689"/>
                <a:gd name="T96" fmla="*/ 16 w 1290"/>
                <a:gd name="T97" fmla="*/ 309 h 689"/>
                <a:gd name="T98" fmla="*/ 135 w 1290"/>
                <a:gd name="T99" fmla="*/ 601 h 689"/>
                <a:gd name="T100" fmla="*/ 704 w 1290"/>
                <a:gd name="T101" fmla="*/ 47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 h="689">
                  <a:moveTo>
                    <a:pt x="886" y="688"/>
                  </a:moveTo>
                  <a:lnTo>
                    <a:pt x="886" y="688"/>
                  </a:lnTo>
                  <a:cubicBezTo>
                    <a:pt x="878" y="688"/>
                    <a:pt x="870" y="680"/>
                    <a:pt x="854" y="680"/>
                  </a:cubicBezTo>
                  <a:cubicBezTo>
                    <a:pt x="846" y="672"/>
                    <a:pt x="838" y="672"/>
                    <a:pt x="838" y="664"/>
                  </a:cubicBezTo>
                  <a:cubicBezTo>
                    <a:pt x="831" y="664"/>
                    <a:pt x="838" y="657"/>
                    <a:pt x="838" y="648"/>
                  </a:cubicBezTo>
                  <a:cubicBezTo>
                    <a:pt x="838" y="641"/>
                    <a:pt x="846" y="633"/>
                    <a:pt x="846" y="609"/>
                  </a:cubicBezTo>
                  <a:cubicBezTo>
                    <a:pt x="838" y="585"/>
                    <a:pt x="831" y="585"/>
                    <a:pt x="822" y="585"/>
                  </a:cubicBezTo>
                  <a:cubicBezTo>
                    <a:pt x="807" y="577"/>
                    <a:pt x="799" y="577"/>
                    <a:pt x="783" y="562"/>
                  </a:cubicBezTo>
                  <a:cubicBezTo>
                    <a:pt x="767" y="546"/>
                    <a:pt x="767" y="546"/>
                    <a:pt x="767" y="546"/>
                  </a:cubicBezTo>
                  <a:cubicBezTo>
                    <a:pt x="759" y="546"/>
                    <a:pt x="759" y="546"/>
                    <a:pt x="759" y="546"/>
                  </a:cubicBezTo>
                  <a:lnTo>
                    <a:pt x="759" y="546"/>
                  </a:lnTo>
                  <a:cubicBezTo>
                    <a:pt x="744" y="506"/>
                    <a:pt x="720" y="482"/>
                    <a:pt x="712" y="482"/>
                  </a:cubicBezTo>
                  <a:cubicBezTo>
                    <a:pt x="704" y="482"/>
                    <a:pt x="704" y="482"/>
                    <a:pt x="704" y="482"/>
                  </a:cubicBezTo>
                  <a:cubicBezTo>
                    <a:pt x="680" y="482"/>
                    <a:pt x="649" y="490"/>
                    <a:pt x="625" y="498"/>
                  </a:cubicBezTo>
                  <a:cubicBezTo>
                    <a:pt x="609" y="514"/>
                    <a:pt x="593" y="514"/>
                    <a:pt x="593" y="514"/>
                  </a:cubicBezTo>
                  <a:cubicBezTo>
                    <a:pt x="562" y="498"/>
                    <a:pt x="530" y="498"/>
                    <a:pt x="514" y="514"/>
                  </a:cubicBezTo>
                  <a:cubicBezTo>
                    <a:pt x="491" y="522"/>
                    <a:pt x="277" y="577"/>
                    <a:pt x="135" y="609"/>
                  </a:cubicBezTo>
                  <a:cubicBezTo>
                    <a:pt x="79" y="625"/>
                    <a:pt x="24" y="633"/>
                    <a:pt x="24" y="641"/>
                  </a:cubicBezTo>
                  <a:lnTo>
                    <a:pt x="16" y="641"/>
                  </a:lnTo>
                  <a:cubicBezTo>
                    <a:pt x="8" y="641"/>
                    <a:pt x="0" y="633"/>
                    <a:pt x="0" y="625"/>
                  </a:cubicBezTo>
                  <a:cubicBezTo>
                    <a:pt x="8" y="293"/>
                    <a:pt x="8" y="293"/>
                    <a:pt x="8" y="293"/>
                  </a:cubicBezTo>
                  <a:cubicBezTo>
                    <a:pt x="16" y="301"/>
                    <a:pt x="16" y="301"/>
                    <a:pt x="16" y="301"/>
                  </a:cubicBezTo>
                  <a:cubicBezTo>
                    <a:pt x="32" y="293"/>
                    <a:pt x="182" y="253"/>
                    <a:pt x="261" y="230"/>
                  </a:cubicBezTo>
                  <a:lnTo>
                    <a:pt x="261" y="230"/>
                  </a:lnTo>
                  <a:lnTo>
                    <a:pt x="261" y="230"/>
                  </a:lnTo>
                  <a:cubicBezTo>
                    <a:pt x="269" y="230"/>
                    <a:pt x="340" y="214"/>
                    <a:pt x="411" y="198"/>
                  </a:cubicBezTo>
                  <a:cubicBezTo>
                    <a:pt x="483" y="182"/>
                    <a:pt x="578" y="166"/>
                    <a:pt x="601" y="158"/>
                  </a:cubicBezTo>
                  <a:cubicBezTo>
                    <a:pt x="609" y="158"/>
                    <a:pt x="609" y="158"/>
                    <a:pt x="609" y="158"/>
                  </a:cubicBezTo>
                  <a:cubicBezTo>
                    <a:pt x="657" y="151"/>
                    <a:pt x="657" y="151"/>
                    <a:pt x="672" y="127"/>
                  </a:cubicBezTo>
                  <a:cubicBezTo>
                    <a:pt x="688" y="95"/>
                    <a:pt x="775" y="0"/>
                    <a:pt x="775" y="0"/>
                  </a:cubicBezTo>
                  <a:cubicBezTo>
                    <a:pt x="783" y="0"/>
                    <a:pt x="783" y="0"/>
                    <a:pt x="783" y="0"/>
                  </a:cubicBezTo>
                  <a:lnTo>
                    <a:pt x="783" y="0"/>
                  </a:lnTo>
                  <a:lnTo>
                    <a:pt x="783" y="0"/>
                  </a:lnTo>
                  <a:cubicBezTo>
                    <a:pt x="791" y="8"/>
                    <a:pt x="791" y="8"/>
                    <a:pt x="791" y="8"/>
                  </a:cubicBezTo>
                  <a:lnTo>
                    <a:pt x="791" y="8"/>
                  </a:lnTo>
                  <a:cubicBezTo>
                    <a:pt x="799" y="8"/>
                    <a:pt x="799" y="8"/>
                    <a:pt x="799" y="8"/>
                  </a:cubicBezTo>
                  <a:lnTo>
                    <a:pt x="799" y="8"/>
                  </a:lnTo>
                  <a:cubicBezTo>
                    <a:pt x="815" y="24"/>
                    <a:pt x="822" y="48"/>
                    <a:pt x="838" y="79"/>
                  </a:cubicBezTo>
                  <a:cubicBezTo>
                    <a:pt x="838" y="95"/>
                    <a:pt x="846" y="103"/>
                    <a:pt x="854" y="103"/>
                  </a:cubicBezTo>
                  <a:cubicBezTo>
                    <a:pt x="862" y="103"/>
                    <a:pt x="870" y="95"/>
                    <a:pt x="878" y="95"/>
                  </a:cubicBezTo>
                  <a:cubicBezTo>
                    <a:pt x="886" y="87"/>
                    <a:pt x="886" y="87"/>
                    <a:pt x="894" y="87"/>
                  </a:cubicBezTo>
                  <a:cubicBezTo>
                    <a:pt x="902" y="87"/>
                    <a:pt x="909" y="87"/>
                    <a:pt x="917" y="95"/>
                  </a:cubicBezTo>
                  <a:cubicBezTo>
                    <a:pt x="925" y="103"/>
                    <a:pt x="925" y="111"/>
                    <a:pt x="925" y="119"/>
                  </a:cubicBezTo>
                  <a:cubicBezTo>
                    <a:pt x="925" y="135"/>
                    <a:pt x="902" y="151"/>
                    <a:pt x="870" y="158"/>
                  </a:cubicBezTo>
                  <a:cubicBezTo>
                    <a:pt x="854" y="166"/>
                    <a:pt x="854" y="182"/>
                    <a:pt x="854" y="206"/>
                  </a:cubicBezTo>
                  <a:cubicBezTo>
                    <a:pt x="846" y="222"/>
                    <a:pt x="846" y="237"/>
                    <a:pt x="838" y="253"/>
                  </a:cubicBezTo>
                  <a:cubicBezTo>
                    <a:pt x="838" y="269"/>
                    <a:pt x="831" y="277"/>
                    <a:pt x="831" y="285"/>
                  </a:cubicBezTo>
                  <a:cubicBezTo>
                    <a:pt x="831" y="285"/>
                    <a:pt x="838" y="285"/>
                    <a:pt x="854" y="293"/>
                  </a:cubicBezTo>
                  <a:cubicBezTo>
                    <a:pt x="862" y="293"/>
                    <a:pt x="862" y="293"/>
                    <a:pt x="862" y="293"/>
                  </a:cubicBezTo>
                  <a:cubicBezTo>
                    <a:pt x="902" y="301"/>
                    <a:pt x="965" y="340"/>
                    <a:pt x="989" y="356"/>
                  </a:cubicBezTo>
                  <a:cubicBezTo>
                    <a:pt x="997" y="364"/>
                    <a:pt x="997" y="372"/>
                    <a:pt x="997" y="372"/>
                  </a:cubicBezTo>
                  <a:cubicBezTo>
                    <a:pt x="997" y="380"/>
                    <a:pt x="997" y="388"/>
                    <a:pt x="989" y="388"/>
                  </a:cubicBezTo>
                  <a:cubicBezTo>
                    <a:pt x="989" y="395"/>
                    <a:pt x="981" y="395"/>
                    <a:pt x="973" y="404"/>
                  </a:cubicBezTo>
                  <a:cubicBezTo>
                    <a:pt x="973" y="411"/>
                    <a:pt x="973" y="411"/>
                    <a:pt x="973" y="411"/>
                  </a:cubicBezTo>
                  <a:cubicBezTo>
                    <a:pt x="973" y="411"/>
                    <a:pt x="981" y="411"/>
                    <a:pt x="989" y="411"/>
                  </a:cubicBezTo>
                  <a:cubicBezTo>
                    <a:pt x="997" y="411"/>
                    <a:pt x="1004" y="411"/>
                    <a:pt x="1012" y="411"/>
                  </a:cubicBezTo>
                  <a:cubicBezTo>
                    <a:pt x="1028" y="411"/>
                    <a:pt x="1036" y="419"/>
                    <a:pt x="1044" y="435"/>
                  </a:cubicBezTo>
                  <a:cubicBezTo>
                    <a:pt x="1044" y="443"/>
                    <a:pt x="1044" y="451"/>
                    <a:pt x="1052" y="467"/>
                  </a:cubicBezTo>
                  <a:cubicBezTo>
                    <a:pt x="1060" y="467"/>
                    <a:pt x="1068" y="482"/>
                    <a:pt x="1068" y="490"/>
                  </a:cubicBezTo>
                  <a:lnTo>
                    <a:pt x="1075" y="482"/>
                  </a:lnTo>
                  <a:lnTo>
                    <a:pt x="1075" y="475"/>
                  </a:lnTo>
                  <a:cubicBezTo>
                    <a:pt x="1084" y="475"/>
                    <a:pt x="1084" y="467"/>
                    <a:pt x="1091" y="467"/>
                  </a:cubicBezTo>
                  <a:cubicBezTo>
                    <a:pt x="1099" y="467"/>
                    <a:pt x="1115" y="475"/>
                    <a:pt x="1123" y="475"/>
                  </a:cubicBezTo>
                  <a:cubicBezTo>
                    <a:pt x="1131" y="475"/>
                    <a:pt x="1139" y="482"/>
                    <a:pt x="1147" y="482"/>
                  </a:cubicBezTo>
                  <a:cubicBezTo>
                    <a:pt x="1162" y="482"/>
                    <a:pt x="1170" y="475"/>
                    <a:pt x="1178" y="451"/>
                  </a:cubicBezTo>
                  <a:cubicBezTo>
                    <a:pt x="1178" y="443"/>
                    <a:pt x="1194" y="435"/>
                    <a:pt x="1202" y="435"/>
                  </a:cubicBezTo>
                  <a:cubicBezTo>
                    <a:pt x="1210" y="435"/>
                    <a:pt x="1218" y="435"/>
                    <a:pt x="1226" y="427"/>
                  </a:cubicBezTo>
                  <a:cubicBezTo>
                    <a:pt x="1234" y="419"/>
                    <a:pt x="1234" y="411"/>
                    <a:pt x="1226" y="404"/>
                  </a:cubicBezTo>
                  <a:cubicBezTo>
                    <a:pt x="1226" y="395"/>
                    <a:pt x="1210" y="388"/>
                    <a:pt x="1202" y="388"/>
                  </a:cubicBezTo>
                  <a:cubicBezTo>
                    <a:pt x="1194" y="388"/>
                    <a:pt x="1186" y="388"/>
                    <a:pt x="1178" y="380"/>
                  </a:cubicBezTo>
                  <a:cubicBezTo>
                    <a:pt x="1170" y="380"/>
                    <a:pt x="1170" y="372"/>
                    <a:pt x="1170" y="364"/>
                  </a:cubicBezTo>
                  <a:cubicBezTo>
                    <a:pt x="1170" y="356"/>
                    <a:pt x="1170" y="348"/>
                    <a:pt x="1170" y="348"/>
                  </a:cubicBezTo>
                  <a:cubicBezTo>
                    <a:pt x="1162" y="340"/>
                    <a:pt x="1155" y="340"/>
                    <a:pt x="1147" y="340"/>
                  </a:cubicBezTo>
                  <a:cubicBezTo>
                    <a:pt x="1139" y="340"/>
                    <a:pt x="1139" y="340"/>
                    <a:pt x="1139" y="340"/>
                  </a:cubicBezTo>
                  <a:cubicBezTo>
                    <a:pt x="1123" y="340"/>
                    <a:pt x="1107" y="340"/>
                    <a:pt x="1107" y="309"/>
                  </a:cubicBezTo>
                  <a:cubicBezTo>
                    <a:pt x="1107" y="301"/>
                    <a:pt x="1115" y="301"/>
                    <a:pt x="1123" y="301"/>
                  </a:cubicBezTo>
                  <a:cubicBezTo>
                    <a:pt x="1131" y="301"/>
                    <a:pt x="1147" y="309"/>
                    <a:pt x="1162" y="309"/>
                  </a:cubicBezTo>
                  <a:cubicBezTo>
                    <a:pt x="1178" y="317"/>
                    <a:pt x="1186" y="317"/>
                    <a:pt x="1194" y="324"/>
                  </a:cubicBezTo>
                  <a:cubicBezTo>
                    <a:pt x="1218" y="332"/>
                    <a:pt x="1226" y="340"/>
                    <a:pt x="1234" y="364"/>
                  </a:cubicBezTo>
                  <a:cubicBezTo>
                    <a:pt x="1242" y="372"/>
                    <a:pt x="1242" y="388"/>
                    <a:pt x="1257" y="395"/>
                  </a:cubicBezTo>
                  <a:cubicBezTo>
                    <a:pt x="1281" y="451"/>
                    <a:pt x="1289" y="506"/>
                    <a:pt x="1289" y="538"/>
                  </a:cubicBezTo>
                  <a:cubicBezTo>
                    <a:pt x="1281" y="538"/>
                    <a:pt x="1281" y="546"/>
                    <a:pt x="1281" y="554"/>
                  </a:cubicBezTo>
                  <a:cubicBezTo>
                    <a:pt x="1281" y="562"/>
                    <a:pt x="1281" y="570"/>
                    <a:pt x="1273" y="570"/>
                  </a:cubicBezTo>
                  <a:cubicBezTo>
                    <a:pt x="1273" y="570"/>
                    <a:pt x="1273" y="562"/>
                    <a:pt x="1265" y="554"/>
                  </a:cubicBezTo>
                  <a:cubicBezTo>
                    <a:pt x="1257" y="538"/>
                    <a:pt x="1265" y="522"/>
                    <a:pt x="1265" y="506"/>
                  </a:cubicBezTo>
                  <a:cubicBezTo>
                    <a:pt x="1265" y="498"/>
                    <a:pt x="1265" y="490"/>
                    <a:pt x="1265" y="482"/>
                  </a:cubicBezTo>
                  <a:cubicBezTo>
                    <a:pt x="1265" y="475"/>
                    <a:pt x="1265" y="475"/>
                    <a:pt x="1265" y="475"/>
                  </a:cubicBezTo>
                  <a:cubicBezTo>
                    <a:pt x="1257" y="475"/>
                    <a:pt x="1242" y="490"/>
                    <a:pt x="1242" y="498"/>
                  </a:cubicBezTo>
                  <a:cubicBezTo>
                    <a:pt x="1242" y="506"/>
                    <a:pt x="1242" y="514"/>
                    <a:pt x="1234" y="514"/>
                  </a:cubicBezTo>
                  <a:lnTo>
                    <a:pt x="1226" y="514"/>
                  </a:lnTo>
                  <a:cubicBezTo>
                    <a:pt x="1218" y="514"/>
                    <a:pt x="1210" y="506"/>
                    <a:pt x="1202" y="506"/>
                  </a:cubicBezTo>
                  <a:cubicBezTo>
                    <a:pt x="1194" y="506"/>
                    <a:pt x="1186" y="498"/>
                    <a:pt x="1186" y="498"/>
                  </a:cubicBezTo>
                  <a:cubicBezTo>
                    <a:pt x="1178" y="498"/>
                    <a:pt x="1178" y="498"/>
                    <a:pt x="1178" y="506"/>
                  </a:cubicBezTo>
                  <a:cubicBezTo>
                    <a:pt x="1178" y="514"/>
                    <a:pt x="1170" y="522"/>
                    <a:pt x="1162" y="530"/>
                  </a:cubicBezTo>
                  <a:cubicBezTo>
                    <a:pt x="1162" y="546"/>
                    <a:pt x="1155" y="546"/>
                    <a:pt x="1147" y="546"/>
                  </a:cubicBezTo>
                  <a:cubicBezTo>
                    <a:pt x="1147" y="546"/>
                    <a:pt x="1139" y="546"/>
                    <a:pt x="1139" y="538"/>
                  </a:cubicBezTo>
                  <a:lnTo>
                    <a:pt x="1139" y="538"/>
                  </a:lnTo>
                  <a:cubicBezTo>
                    <a:pt x="1131" y="538"/>
                    <a:pt x="1107" y="570"/>
                    <a:pt x="1091" y="593"/>
                  </a:cubicBezTo>
                  <a:cubicBezTo>
                    <a:pt x="1084" y="601"/>
                    <a:pt x="1075" y="609"/>
                    <a:pt x="1068" y="609"/>
                  </a:cubicBezTo>
                  <a:cubicBezTo>
                    <a:pt x="1052" y="609"/>
                    <a:pt x="1036" y="601"/>
                    <a:pt x="1028" y="585"/>
                  </a:cubicBezTo>
                  <a:cubicBezTo>
                    <a:pt x="1028" y="577"/>
                    <a:pt x="1028" y="577"/>
                    <a:pt x="1028" y="577"/>
                  </a:cubicBezTo>
                  <a:cubicBezTo>
                    <a:pt x="1028" y="562"/>
                    <a:pt x="1028" y="554"/>
                    <a:pt x="1012" y="554"/>
                  </a:cubicBezTo>
                  <a:cubicBezTo>
                    <a:pt x="1004" y="554"/>
                    <a:pt x="997" y="554"/>
                    <a:pt x="989" y="554"/>
                  </a:cubicBezTo>
                  <a:cubicBezTo>
                    <a:pt x="965" y="554"/>
                    <a:pt x="965" y="570"/>
                    <a:pt x="965" y="585"/>
                  </a:cubicBezTo>
                  <a:cubicBezTo>
                    <a:pt x="957" y="601"/>
                    <a:pt x="957" y="617"/>
                    <a:pt x="941" y="641"/>
                  </a:cubicBezTo>
                  <a:cubicBezTo>
                    <a:pt x="933" y="648"/>
                    <a:pt x="933" y="648"/>
                    <a:pt x="933" y="648"/>
                  </a:cubicBezTo>
                  <a:cubicBezTo>
                    <a:pt x="909" y="672"/>
                    <a:pt x="902" y="688"/>
                    <a:pt x="886" y="688"/>
                  </a:cubicBezTo>
                  <a:close/>
                  <a:moveTo>
                    <a:pt x="767" y="538"/>
                  </a:moveTo>
                  <a:lnTo>
                    <a:pt x="767" y="538"/>
                  </a:lnTo>
                  <a:cubicBezTo>
                    <a:pt x="775" y="546"/>
                    <a:pt x="775" y="546"/>
                    <a:pt x="783" y="554"/>
                  </a:cubicBezTo>
                  <a:cubicBezTo>
                    <a:pt x="799" y="570"/>
                    <a:pt x="815" y="570"/>
                    <a:pt x="822" y="577"/>
                  </a:cubicBezTo>
                  <a:cubicBezTo>
                    <a:pt x="838" y="577"/>
                    <a:pt x="846" y="585"/>
                    <a:pt x="846" y="609"/>
                  </a:cubicBezTo>
                  <a:cubicBezTo>
                    <a:pt x="854" y="633"/>
                    <a:pt x="846" y="648"/>
                    <a:pt x="846" y="657"/>
                  </a:cubicBezTo>
                  <a:cubicBezTo>
                    <a:pt x="838" y="657"/>
                    <a:pt x="838" y="664"/>
                    <a:pt x="838" y="664"/>
                  </a:cubicBezTo>
                  <a:cubicBezTo>
                    <a:pt x="846" y="664"/>
                    <a:pt x="854" y="672"/>
                    <a:pt x="854" y="672"/>
                  </a:cubicBezTo>
                  <a:cubicBezTo>
                    <a:pt x="870" y="672"/>
                    <a:pt x="878" y="680"/>
                    <a:pt x="886" y="680"/>
                  </a:cubicBezTo>
                  <a:cubicBezTo>
                    <a:pt x="894" y="680"/>
                    <a:pt x="902" y="672"/>
                    <a:pt x="925" y="641"/>
                  </a:cubicBezTo>
                  <a:cubicBezTo>
                    <a:pt x="933" y="641"/>
                    <a:pt x="933" y="641"/>
                    <a:pt x="933" y="641"/>
                  </a:cubicBezTo>
                  <a:cubicBezTo>
                    <a:pt x="949" y="617"/>
                    <a:pt x="949" y="601"/>
                    <a:pt x="957" y="585"/>
                  </a:cubicBezTo>
                  <a:cubicBezTo>
                    <a:pt x="957" y="570"/>
                    <a:pt x="957" y="554"/>
                    <a:pt x="989" y="546"/>
                  </a:cubicBezTo>
                  <a:cubicBezTo>
                    <a:pt x="997" y="546"/>
                    <a:pt x="1004" y="546"/>
                    <a:pt x="1012" y="546"/>
                  </a:cubicBezTo>
                  <a:cubicBezTo>
                    <a:pt x="1036" y="546"/>
                    <a:pt x="1036" y="562"/>
                    <a:pt x="1036" y="577"/>
                  </a:cubicBezTo>
                  <a:cubicBezTo>
                    <a:pt x="1036" y="577"/>
                    <a:pt x="1036" y="577"/>
                    <a:pt x="1036" y="585"/>
                  </a:cubicBezTo>
                  <a:cubicBezTo>
                    <a:pt x="1044" y="593"/>
                    <a:pt x="1052" y="601"/>
                    <a:pt x="1068" y="601"/>
                  </a:cubicBezTo>
                  <a:cubicBezTo>
                    <a:pt x="1068" y="601"/>
                    <a:pt x="1084" y="601"/>
                    <a:pt x="1084" y="593"/>
                  </a:cubicBezTo>
                  <a:cubicBezTo>
                    <a:pt x="1099" y="562"/>
                    <a:pt x="1123" y="530"/>
                    <a:pt x="1139" y="530"/>
                  </a:cubicBezTo>
                  <a:cubicBezTo>
                    <a:pt x="1139" y="530"/>
                    <a:pt x="1139" y="530"/>
                    <a:pt x="1147" y="538"/>
                  </a:cubicBezTo>
                  <a:lnTo>
                    <a:pt x="1147" y="546"/>
                  </a:lnTo>
                  <a:cubicBezTo>
                    <a:pt x="1147" y="546"/>
                    <a:pt x="1155" y="538"/>
                    <a:pt x="1162" y="530"/>
                  </a:cubicBezTo>
                  <a:cubicBezTo>
                    <a:pt x="1162" y="522"/>
                    <a:pt x="1170" y="514"/>
                    <a:pt x="1170" y="506"/>
                  </a:cubicBezTo>
                  <a:cubicBezTo>
                    <a:pt x="1170" y="498"/>
                    <a:pt x="1178" y="498"/>
                    <a:pt x="1186" y="498"/>
                  </a:cubicBezTo>
                  <a:cubicBezTo>
                    <a:pt x="1186" y="498"/>
                    <a:pt x="1194" y="498"/>
                    <a:pt x="1202" y="498"/>
                  </a:cubicBezTo>
                  <a:cubicBezTo>
                    <a:pt x="1218" y="498"/>
                    <a:pt x="1226" y="506"/>
                    <a:pt x="1226" y="506"/>
                  </a:cubicBezTo>
                  <a:cubicBezTo>
                    <a:pt x="1234" y="506"/>
                    <a:pt x="1234" y="506"/>
                    <a:pt x="1234" y="506"/>
                  </a:cubicBezTo>
                  <a:cubicBezTo>
                    <a:pt x="1234" y="506"/>
                    <a:pt x="1234" y="506"/>
                    <a:pt x="1234" y="498"/>
                  </a:cubicBezTo>
                  <a:cubicBezTo>
                    <a:pt x="1242" y="490"/>
                    <a:pt x="1249" y="467"/>
                    <a:pt x="1265" y="467"/>
                  </a:cubicBezTo>
                  <a:cubicBezTo>
                    <a:pt x="1265" y="467"/>
                    <a:pt x="1273" y="467"/>
                    <a:pt x="1273" y="475"/>
                  </a:cubicBezTo>
                  <a:cubicBezTo>
                    <a:pt x="1273" y="490"/>
                    <a:pt x="1273" y="498"/>
                    <a:pt x="1273" y="506"/>
                  </a:cubicBezTo>
                  <a:cubicBezTo>
                    <a:pt x="1273" y="522"/>
                    <a:pt x="1265" y="538"/>
                    <a:pt x="1273" y="554"/>
                  </a:cubicBezTo>
                  <a:lnTo>
                    <a:pt x="1273" y="554"/>
                  </a:lnTo>
                  <a:lnTo>
                    <a:pt x="1273" y="554"/>
                  </a:lnTo>
                  <a:cubicBezTo>
                    <a:pt x="1273" y="546"/>
                    <a:pt x="1281" y="538"/>
                    <a:pt x="1281" y="530"/>
                  </a:cubicBezTo>
                  <a:cubicBezTo>
                    <a:pt x="1289" y="506"/>
                    <a:pt x="1273" y="451"/>
                    <a:pt x="1249" y="404"/>
                  </a:cubicBezTo>
                  <a:cubicBezTo>
                    <a:pt x="1242" y="388"/>
                    <a:pt x="1234" y="372"/>
                    <a:pt x="1226" y="364"/>
                  </a:cubicBezTo>
                  <a:cubicBezTo>
                    <a:pt x="1218" y="340"/>
                    <a:pt x="1210" y="332"/>
                    <a:pt x="1194" y="332"/>
                  </a:cubicBezTo>
                  <a:cubicBezTo>
                    <a:pt x="1186" y="324"/>
                    <a:pt x="1170" y="324"/>
                    <a:pt x="1162" y="317"/>
                  </a:cubicBezTo>
                  <a:cubicBezTo>
                    <a:pt x="1147" y="309"/>
                    <a:pt x="1131" y="309"/>
                    <a:pt x="1123" y="309"/>
                  </a:cubicBezTo>
                  <a:lnTo>
                    <a:pt x="1115" y="309"/>
                  </a:lnTo>
                  <a:cubicBezTo>
                    <a:pt x="1115" y="332"/>
                    <a:pt x="1123" y="332"/>
                    <a:pt x="1139" y="332"/>
                  </a:cubicBezTo>
                  <a:cubicBezTo>
                    <a:pt x="1147" y="332"/>
                    <a:pt x="1147" y="332"/>
                    <a:pt x="1147" y="332"/>
                  </a:cubicBezTo>
                  <a:cubicBezTo>
                    <a:pt x="1155" y="332"/>
                    <a:pt x="1162" y="332"/>
                    <a:pt x="1170" y="340"/>
                  </a:cubicBezTo>
                  <a:cubicBezTo>
                    <a:pt x="1178" y="348"/>
                    <a:pt x="1178" y="356"/>
                    <a:pt x="1178" y="364"/>
                  </a:cubicBezTo>
                  <a:cubicBezTo>
                    <a:pt x="1178" y="372"/>
                    <a:pt x="1178" y="372"/>
                    <a:pt x="1186" y="380"/>
                  </a:cubicBezTo>
                  <a:cubicBezTo>
                    <a:pt x="1186" y="380"/>
                    <a:pt x="1194" y="388"/>
                    <a:pt x="1202" y="388"/>
                  </a:cubicBezTo>
                  <a:cubicBezTo>
                    <a:pt x="1210" y="388"/>
                    <a:pt x="1226" y="388"/>
                    <a:pt x="1234" y="404"/>
                  </a:cubicBezTo>
                  <a:cubicBezTo>
                    <a:pt x="1242" y="411"/>
                    <a:pt x="1242" y="419"/>
                    <a:pt x="1234" y="427"/>
                  </a:cubicBezTo>
                  <a:cubicBezTo>
                    <a:pt x="1226" y="443"/>
                    <a:pt x="1210" y="443"/>
                    <a:pt x="1202" y="443"/>
                  </a:cubicBezTo>
                  <a:cubicBezTo>
                    <a:pt x="1194" y="443"/>
                    <a:pt x="1186" y="451"/>
                    <a:pt x="1186" y="451"/>
                  </a:cubicBezTo>
                  <a:cubicBezTo>
                    <a:pt x="1178" y="467"/>
                    <a:pt x="1170" y="490"/>
                    <a:pt x="1147" y="490"/>
                  </a:cubicBezTo>
                  <a:cubicBezTo>
                    <a:pt x="1147" y="490"/>
                    <a:pt x="1147" y="490"/>
                    <a:pt x="1139" y="490"/>
                  </a:cubicBezTo>
                  <a:cubicBezTo>
                    <a:pt x="1139" y="490"/>
                    <a:pt x="1131" y="482"/>
                    <a:pt x="1123" y="482"/>
                  </a:cubicBezTo>
                  <a:cubicBezTo>
                    <a:pt x="1115" y="482"/>
                    <a:pt x="1099" y="475"/>
                    <a:pt x="1091" y="475"/>
                  </a:cubicBezTo>
                  <a:cubicBezTo>
                    <a:pt x="1091" y="475"/>
                    <a:pt x="1084" y="475"/>
                    <a:pt x="1084" y="482"/>
                  </a:cubicBezTo>
                  <a:cubicBezTo>
                    <a:pt x="1084" y="482"/>
                    <a:pt x="1084" y="482"/>
                    <a:pt x="1075" y="490"/>
                  </a:cubicBezTo>
                  <a:cubicBezTo>
                    <a:pt x="1075" y="490"/>
                    <a:pt x="1075" y="490"/>
                    <a:pt x="1068" y="490"/>
                  </a:cubicBezTo>
                  <a:cubicBezTo>
                    <a:pt x="1068" y="490"/>
                    <a:pt x="1060" y="490"/>
                    <a:pt x="1044" y="467"/>
                  </a:cubicBezTo>
                  <a:cubicBezTo>
                    <a:pt x="1044" y="459"/>
                    <a:pt x="1036" y="443"/>
                    <a:pt x="1036" y="435"/>
                  </a:cubicBezTo>
                  <a:cubicBezTo>
                    <a:pt x="1028" y="427"/>
                    <a:pt x="1028" y="419"/>
                    <a:pt x="1012" y="419"/>
                  </a:cubicBezTo>
                  <a:cubicBezTo>
                    <a:pt x="1004" y="419"/>
                    <a:pt x="997" y="419"/>
                    <a:pt x="989" y="419"/>
                  </a:cubicBezTo>
                  <a:cubicBezTo>
                    <a:pt x="973" y="419"/>
                    <a:pt x="965" y="419"/>
                    <a:pt x="965" y="411"/>
                  </a:cubicBezTo>
                  <a:cubicBezTo>
                    <a:pt x="957" y="411"/>
                    <a:pt x="965" y="404"/>
                    <a:pt x="973" y="395"/>
                  </a:cubicBezTo>
                  <a:cubicBezTo>
                    <a:pt x="973" y="395"/>
                    <a:pt x="981" y="388"/>
                    <a:pt x="981" y="380"/>
                  </a:cubicBezTo>
                  <a:cubicBezTo>
                    <a:pt x="989" y="380"/>
                    <a:pt x="997" y="380"/>
                    <a:pt x="997" y="372"/>
                  </a:cubicBezTo>
                  <a:cubicBezTo>
                    <a:pt x="997" y="372"/>
                    <a:pt x="989" y="364"/>
                    <a:pt x="981" y="364"/>
                  </a:cubicBezTo>
                  <a:cubicBezTo>
                    <a:pt x="965" y="340"/>
                    <a:pt x="894" y="309"/>
                    <a:pt x="862" y="301"/>
                  </a:cubicBezTo>
                  <a:cubicBezTo>
                    <a:pt x="854" y="293"/>
                    <a:pt x="854" y="293"/>
                    <a:pt x="854" y="293"/>
                  </a:cubicBezTo>
                  <a:cubicBezTo>
                    <a:pt x="838" y="293"/>
                    <a:pt x="831" y="293"/>
                    <a:pt x="822" y="285"/>
                  </a:cubicBezTo>
                  <a:cubicBezTo>
                    <a:pt x="822" y="277"/>
                    <a:pt x="822" y="269"/>
                    <a:pt x="838" y="253"/>
                  </a:cubicBezTo>
                  <a:cubicBezTo>
                    <a:pt x="838" y="237"/>
                    <a:pt x="838" y="222"/>
                    <a:pt x="846" y="206"/>
                  </a:cubicBezTo>
                  <a:cubicBezTo>
                    <a:pt x="846" y="182"/>
                    <a:pt x="846" y="158"/>
                    <a:pt x="870" y="151"/>
                  </a:cubicBezTo>
                  <a:cubicBezTo>
                    <a:pt x="902" y="143"/>
                    <a:pt x="917" y="135"/>
                    <a:pt x="917" y="119"/>
                  </a:cubicBezTo>
                  <a:cubicBezTo>
                    <a:pt x="917" y="111"/>
                    <a:pt x="917" y="103"/>
                    <a:pt x="909" y="95"/>
                  </a:cubicBezTo>
                  <a:cubicBezTo>
                    <a:pt x="909" y="95"/>
                    <a:pt x="902" y="95"/>
                    <a:pt x="894" y="95"/>
                  </a:cubicBezTo>
                  <a:cubicBezTo>
                    <a:pt x="894" y="95"/>
                    <a:pt x="886" y="95"/>
                    <a:pt x="886" y="103"/>
                  </a:cubicBezTo>
                  <a:cubicBezTo>
                    <a:pt x="870" y="103"/>
                    <a:pt x="862" y="111"/>
                    <a:pt x="854" y="111"/>
                  </a:cubicBezTo>
                  <a:cubicBezTo>
                    <a:pt x="838" y="111"/>
                    <a:pt x="831" y="103"/>
                    <a:pt x="831" y="87"/>
                  </a:cubicBezTo>
                  <a:cubicBezTo>
                    <a:pt x="815" y="55"/>
                    <a:pt x="807" y="32"/>
                    <a:pt x="791" y="16"/>
                  </a:cubicBezTo>
                  <a:cubicBezTo>
                    <a:pt x="791" y="16"/>
                    <a:pt x="783" y="16"/>
                    <a:pt x="783" y="8"/>
                  </a:cubicBezTo>
                  <a:lnTo>
                    <a:pt x="783" y="8"/>
                  </a:lnTo>
                  <a:lnTo>
                    <a:pt x="775" y="8"/>
                  </a:lnTo>
                  <a:cubicBezTo>
                    <a:pt x="759" y="32"/>
                    <a:pt x="688" y="111"/>
                    <a:pt x="680" y="127"/>
                  </a:cubicBezTo>
                  <a:cubicBezTo>
                    <a:pt x="664" y="158"/>
                    <a:pt x="657" y="158"/>
                    <a:pt x="617" y="166"/>
                  </a:cubicBezTo>
                  <a:cubicBezTo>
                    <a:pt x="601" y="166"/>
                    <a:pt x="601" y="166"/>
                    <a:pt x="601" y="166"/>
                  </a:cubicBezTo>
                  <a:cubicBezTo>
                    <a:pt x="578" y="166"/>
                    <a:pt x="491" y="190"/>
                    <a:pt x="411" y="206"/>
                  </a:cubicBezTo>
                  <a:cubicBezTo>
                    <a:pt x="325" y="222"/>
                    <a:pt x="269" y="237"/>
                    <a:pt x="261" y="237"/>
                  </a:cubicBezTo>
                  <a:cubicBezTo>
                    <a:pt x="245" y="245"/>
                    <a:pt x="48" y="301"/>
                    <a:pt x="16" y="309"/>
                  </a:cubicBezTo>
                  <a:cubicBezTo>
                    <a:pt x="8" y="625"/>
                    <a:pt x="8" y="625"/>
                    <a:pt x="8" y="625"/>
                  </a:cubicBezTo>
                  <a:cubicBezTo>
                    <a:pt x="8" y="625"/>
                    <a:pt x="8" y="633"/>
                    <a:pt x="16" y="633"/>
                  </a:cubicBezTo>
                  <a:cubicBezTo>
                    <a:pt x="16" y="633"/>
                    <a:pt x="16" y="633"/>
                    <a:pt x="24" y="633"/>
                  </a:cubicBezTo>
                  <a:cubicBezTo>
                    <a:pt x="24" y="625"/>
                    <a:pt x="64" y="617"/>
                    <a:pt x="135" y="601"/>
                  </a:cubicBezTo>
                  <a:cubicBezTo>
                    <a:pt x="269" y="570"/>
                    <a:pt x="491" y="514"/>
                    <a:pt x="514" y="506"/>
                  </a:cubicBezTo>
                  <a:cubicBezTo>
                    <a:pt x="530" y="490"/>
                    <a:pt x="562" y="490"/>
                    <a:pt x="593" y="506"/>
                  </a:cubicBezTo>
                  <a:cubicBezTo>
                    <a:pt x="601" y="506"/>
                    <a:pt x="609" y="498"/>
                    <a:pt x="625" y="498"/>
                  </a:cubicBezTo>
                  <a:cubicBezTo>
                    <a:pt x="649" y="482"/>
                    <a:pt x="680" y="475"/>
                    <a:pt x="704" y="475"/>
                  </a:cubicBezTo>
                  <a:lnTo>
                    <a:pt x="712" y="475"/>
                  </a:lnTo>
                  <a:cubicBezTo>
                    <a:pt x="728" y="482"/>
                    <a:pt x="751" y="514"/>
                    <a:pt x="767" y="538"/>
                  </a:cubicBezTo>
                  <a:close/>
                </a:path>
              </a:pathLst>
            </a:custGeom>
            <a:solidFill>
              <a:schemeClr val="accent6"/>
            </a:solidFill>
            <a:ln>
              <a:solidFill>
                <a:schemeClr val="bg2"/>
              </a:solidFill>
            </a:ln>
            <a:effectLst/>
          </p:spPr>
          <p:txBody>
            <a:bodyPr wrap="none" anchor="ctr"/>
            <a:lstStyle/>
            <a:p>
              <a:endParaRPr lang="en-US"/>
            </a:p>
          </p:txBody>
        </p:sp>
        <p:sp>
          <p:nvSpPr>
            <p:cNvPr id="124" name="Freeform 765"/>
            <p:cNvSpPr>
              <a:spLocks noChangeArrowheads="1"/>
            </p:cNvSpPr>
            <p:nvPr/>
          </p:nvSpPr>
          <p:spPr bwMode="auto">
            <a:xfrm>
              <a:off x="16462674" y="4813878"/>
              <a:ext cx="340939" cy="345577"/>
            </a:xfrm>
            <a:custGeom>
              <a:avLst/>
              <a:gdLst>
                <a:gd name="T0" fmla="*/ 8 w 649"/>
                <a:gd name="T1" fmla="*/ 222 h 658"/>
                <a:gd name="T2" fmla="*/ 8 w 649"/>
                <a:gd name="T3" fmla="*/ 222 h 658"/>
                <a:gd name="T4" fmla="*/ 32 w 649"/>
                <a:gd name="T5" fmla="*/ 325 h 658"/>
                <a:gd name="T6" fmla="*/ 63 w 649"/>
                <a:gd name="T7" fmla="*/ 459 h 658"/>
                <a:gd name="T8" fmla="*/ 79 w 649"/>
                <a:gd name="T9" fmla="*/ 506 h 658"/>
                <a:gd name="T10" fmla="*/ 71 w 649"/>
                <a:gd name="T11" fmla="*/ 554 h 658"/>
                <a:gd name="T12" fmla="*/ 32 w 649"/>
                <a:gd name="T13" fmla="*/ 617 h 658"/>
                <a:gd name="T14" fmla="*/ 63 w 649"/>
                <a:gd name="T15" fmla="*/ 657 h 658"/>
                <a:gd name="T16" fmla="*/ 127 w 649"/>
                <a:gd name="T17" fmla="*/ 601 h 658"/>
                <a:gd name="T18" fmla="*/ 269 w 649"/>
                <a:gd name="T19" fmla="*/ 475 h 658"/>
                <a:gd name="T20" fmla="*/ 514 w 649"/>
                <a:gd name="T21" fmla="*/ 388 h 658"/>
                <a:gd name="T22" fmla="*/ 648 w 649"/>
                <a:gd name="T23" fmla="*/ 325 h 658"/>
                <a:gd name="T24" fmla="*/ 593 w 649"/>
                <a:gd name="T25" fmla="*/ 80 h 658"/>
                <a:gd name="T26" fmla="*/ 585 w 649"/>
                <a:gd name="T27" fmla="*/ 16 h 658"/>
                <a:gd name="T28" fmla="*/ 577 w 649"/>
                <a:gd name="T29" fmla="*/ 16 h 658"/>
                <a:gd name="T30" fmla="*/ 498 w 649"/>
                <a:gd name="T31" fmla="*/ 16 h 658"/>
                <a:gd name="T32" fmla="*/ 8 w 649"/>
                <a:gd name="T33" fmla="*/ 143 h 658"/>
                <a:gd name="T34" fmla="*/ 0 w 649"/>
                <a:gd name="T35" fmla="*/ 143 h 658"/>
                <a:gd name="T36" fmla="*/ 0 w 649"/>
                <a:gd name="T37" fmla="*/ 143 h 658"/>
                <a:gd name="T38" fmla="*/ 8 w 649"/>
                <a:gd name="T39" fmla="*/ 22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9" h="658">
                  <a:moveTo>
                    <a:pt x="8" y="222"/>
                  </a:moveTo>
                  <a:lnTo>
                    <a:pt x="8" y="222"/>
                  </a:lnTo>
                  <a:cubicBezTo>
                    <a:pt x="8" y="230"/>
                    <a:pt x="16" y="293"/>
                    <a:pt x="32" y="325"/>
                  </a:cubicBezTo>
                  <a:cubicBezTo>
                    <a:pt x="48" y="364"/>
                    <a:pt x="63" y="435"/>
                    <a:pt x="63" y="459"/>
                  </a:cubicBezTo>
                  <a:cubicBezTo>
                    <a:pt x="63" y="483"/>
                    <a:pt x="71" y="491"/>
                    <a:pt x="79" y="506"/>
                  </a:cubicBezTo>
                  <a:cubicBezTo>
                    <a:pt x="87" y="522"/>
                    <a:pt x="87" y="546"/>
                    <a:pt x="71" y="554"/>
                  </a:cubicBezTo>
                  <a:cubicBezTo>
                    <a:pt x="56" y="570"/>
                    <a:pt x="32" y="601"/>
                    <a:pt x="32" y="617"/>
                  </a:cubicBezTo>
                  <a:cubicBezTo>
                    <a:pt x="40" y="625"/>
                    <a:pt x="56" y="641"/>
                    <a:pt x="63" y="657"/>
                  </a:cubicBezTo>
                  <a:cubicBezTo>
                    <a:pt x="87" y="641"/>
                    <a:pt x="111" y="625"/>
                    <a:pt x="127" y="601"/>
                  </a:cubicBezTo>
                  <a:cubicBezTo>
                    <a:pt x="158" y="562"/>
                    <a:pt x="222" y="514"/>
                    <a:pt x="269" y="475"/>
                  </a:cubicBezTo>
                  <a:cubicBezTo>
                    <a:pt x="324" y="435"/>
                    <a:pt x="475" y="396"/>
                    <a:pt x="514" y="388"/>
                  </a:cubicBezTo>
                  <a:cubicBezTo>
                    <a:pt x="530" y="380"/>
                    <a:pt x="593" y="348"/>
                    <a:pt x="648" y="325"/>
                  </a:cubicBezTo>
                  <a:cubicBezTo>
                    <a:pt x="633" y="230"/>
                    <a:pt x="593" y="95"/>
                    <a:pt x="593" y="80"/>
                  </a:cubicBezTo>
                  <a:cubicBezTo>
                    <a:pt x="585" y="72"/>
                    <a:pt x="585" y="40"/>
                    <a:pt x="585" y="16"/>
                  </a:cubicBezTo>
                  <a:cubicBezTo>
                    <a:pt x="577" y="16"/>
                    <a:pt x="577" y="16"/>
                    <a:pt x="577" y="16"/>
                  </a:cubicBezTo>
                  <a:cubicBezTo>
                    <a:pt x="569" y="16"/>
                    <a:pt x="530" y="0"/>
                    <a:pt x="498" y="16"/>
                  </a:cubicBezTo>
                  <a:cubicBezTo>
                    <a:pt x="467" y="32"/>
                    <a:pt x="24" y="135"/>
                    <a:pt x="8" y="143"/>
                  </a:cubicBezTo>
                  <a:cubicBezTo>
                    <a:pt x="0" y="143"/>
                    <a:pt x="0" y="143"/>
                    <a:pt x="0" y="143"/>
                  </a:cubicBezTo>
                  <a:lnTo>
                    <a:pt x="0" y="143"/>
                  </a:lnTo>
                  <a:cubicBezTo>
                    <a:pt x="0" y="151"/>
                    <a:pt x="0" y="214"/>
                    <a:pt x="8" y="222"/>
                  </a:cubicBezTo>
                </a:path>
              </a:pathLst>
            </a:custGeom>
            <a:solidFill>
              <a:schemeClr val="accent6"/>
            </a:solidFill>
            <a:ln>
              <a:solidFill>
                <a:schemeClr val="bg2"/>
              </a:solidFill>
            </a:ln>
            <a:effectLst/>
          </p:spPr>
          <p:txBody>
            <a:bodyPr wrap="none" anchor="ctr"/>
            <a:lstStyle/>
            <a:p>
              <a:endParaRPr lang="en-US"/>
            </a:p>
          </p:txBody>
        </p:sp>
        <p:sp>
          <p:nvSpPr>
            <p:cNvPr id="125" name="Freeform 766"/>
            <p:cNvSpPr>
              <a:spLocks noChangeArrowheads="1"/>
            </p:cNvSpPr>
            <p:nvPr/>
          </p:nvSpPr>
          <p:spPr bwMode="auto">
            <a:xfrm>
              <a:off x="16458035" y="4813878"/>
              <a:ext cx="345577" cy="350216"/>
            </a:xfrm>
            <a:custGeom>
              <a:avLst/>
              <a:gdLst>
                <a:gd name="T0" fmla="*/ 71 w 657"/>
                <a:gd name="T1" fmla="*/ 664 h 665"/>
                <a:gd name="T2" fmla="*/ 71 w 657"/>
                <a:gd name="T3" fmla="*/ 664 h 665"/>
                <a:gd name="T4" fmla="*/ 71 w 657"/>
                <a:gd name="T5" fmla="*/ 657 h 665"/>
                <a:gd name="T6" fmla="*/ 40 w 657"/>
                <a:gd name="T7" fmla="*/ 617 h 665"/>
                <a:gd name="T8" fmla="*/ 79 w 657"/>
                <a:gd name="T9" fmla="*/ 554 h 665"/>
                <a:gd name="T10" fmla="*/ 79 w 657"/>
                <a:gd name="T11" fmla="*/ 506 h 665"/>
                <a:gd name="T12" fmla="*/ 71 w 657"/>
                <a:gd name="T13" fmla="*/ 491 h 665"/>
                <a:gd name="T14" fmla="*/ 64 w 657"/>
                <a:gd name="T15" fmla="*/ 459 h 665"/>
                <a:gd name="T16" fmla="*/ 40 w 657"/>
                <a:gd name="T17" fmla="*/ 332 h 665"/>
                <a:gd name="T18" fmla="*/ 16 w 657"/>
                <a:gd name="T19" fmla="*/ 245 h 665"/>
                <a:gd name="T20" fmla="*/ 8 w 657"/>
                <a:gd name="T21" fmla="*/ 222 h 665"/>
                <a:gd name="T22" fmla="*/ 8 w 657"/>
                <a:gd name="T23" fmla="*/ 174 h 665"/>
                <a:gd name="T24" fmla="*/ 0 w 657"/>
                <a:gd name="T25" fmla="*/ 151 h 665"/>
                <a:gd name="T26" fmla="*/ 0 w 657"/>
                <a:gd name="T27" fmla="*/ 143 h 665"/>
                <a:gd name="T28" fmla="*/ 0 w 657"/>
                <a:gd name="T29" fmla="*/ 143 h 665"/>
                <a:gd name="T30" fmla="*/ 8 w 657"/>
                <a:gd name="T31" fmla="*/ 143 h 665"/>
                <a:gd name="T32" fmla="*/ 16 w 657"/>
                <a:gd name="T33" fmla="*/ 143 h 665"/>
                <a:gd name="T34" fmla="*/ 127 w 657"/>
                <a:gd name="T35" fmla="*/ 111 h 665"/>
                <a:gd name="T36" fmla="*/ 506 w 657"/>
                <a:gd name="T37" fmla="*/ 16 h 665"/>
                <a:gd name="T38" fmla="*/ 585 w 657"/>
                <a:gd name="T39" fmla="*/ 16 h 665"/>
                <a:gd name="T40" fmla="*/ 585 w 657"/>
                <a:gd name="T41" fmla="*/ 16 h 665"/>
                <a:gd name="T42" fmla="*/ 593 w 657"/>
                <a:gd name="T43" fmla="*/ 16 h 665"/>
                <a:gd name="T44" fmla="*/ 593 w 657"/>
                <a:gd name="T45" fmla="*/ 16 h 665"/>
                <a:gd name="T46" fmla="*/ 601 w 657"/>
                <a:gd name="T47" fmla="*/ 80 h 665"/>
                <a:gd name="T48" fmla="*/ 656 w 657"/>
                <a:gd name="T49" fmla="*/ 325 h 665"/>
                <a:gd name="T50" fmla="*/ 656 w 657"/>
                <a:gd name="T51" fmla="*/ 325 h 665"/>
                <a:gd name="T52" fmla="*/ 656 w 657"/>
                <a:gd name="T53" fmla="*/ 325 h 665"/>
                <a:gd name="T54" fmla="*/ 617 w 657"/>
                <a:gd name="T55" fmla="*/ 340 h 665"/>
                <a:gd name="T56" fmla="*/ 522 w 657"/>
                <a:gd name="T57" fmla="*/ 388 h 665"/>
                <a:gd name="T58" fmla="*/ 490 w 657"/>
                <a:gd name="T59" fmla="*/ 404 h 665"/>
                <a:gd name="T60" fmla="*/ 285 w 657"/>
                <a:gd name="T61" fmla="*/ 483 h 665"/>
                <a:gd name="T62" fmla="*/ 143 w 657"/>
                <a:gd name="T63" fmla="*/ 601 h 665"/>
                <a:gd name="T64" fmla="*/ 87 w 657"/>
                <a:gd name="T65" fmla="*/ 649 h 665"/>
                <a:gd name="T66" fmla="*/ 79 w 657"/>
                <a:gd name="T67" fmla="*/ 657 h 665"/>
                <a:gd name="T68" fmla="*/ 71 w 657"/>
                <a:gd name="T69" fmla="*/ 664 h 665"/>
                <a:gd name="T70" fmla="*/ 8 w 657"/>
                <a:gd name="T71" fmla="*/ 151 h 665"/>
                <a:gd name="T72" fmla="*/ 8 w 657"/>
                <a:gd name="T73" fmla="*/ 151 h 665"/>
                <a:gd name="T74" fmla="*/ 16 w 657"/>
                <a:gd name="T75" fmla="*/ 174 h 665"/>
                <a:gd name="T76" fmla="*/ 16 w 657"/>
                <a:gd name="T77" fmla="*/ 214 h 665"/>
                <a:gd name="T78" fmla="*/ 24 w 657"/>
                <a:gd name="T79" fmla="*/ 245 h 665"/>
                <a:gd name="T80" fmla="*/ 40 w 657"/>
                <a:gd name="T81" fmla="*/ 325 h 665"/>
                <a:gd name="T82" fmla="*/ 71 w 657"/>
                <a:gd name="T83" fmla="*/ 459 h 665"/>
                <a:gd name="T84" fmla="*/ 79 w 657"/>
                <a:gd name="T85" fmla="*/ 491 h 665"/>
                <a:gd name="T86" fmla="*/ 87 w 657"/>
                <a:gd name="T87" fmla="*/ 506 h 665"/>
                <a:gd name="T88" fmla="*/ 79 w 657"/>
                <a:gd name="T89" fmla="*/ 562 h 665"/>
                <a:gd name="T90" fmla="*/ 48 w 657"/>
                <a:gd name="T91" fmla="*/ 617 h 665"/>
                <a:gd name="T92" fmla="*/ 71 w 657"/>
                <a:gd name="T93" fmla="*/ 649 h 665"/>
                <a:gd name="T94" fmla="*/ 87 w 657"/>
                <a:gd name="T95" fmla="*/ 641 h 665"/>
                <a:gd name="T96" fmla="*/ 135 w 657"/>
                <a:gd name="T97" fmla="*/ 601 h 665"/>
                <a:gd name="T98" fmla="*/ 277 w 657"/>
                <a:gd name="T99" fmla="*/ 475 h 665"/>
                <a:gd name="T100" fmla="*/ 483 w 657"/>
                <a:gd name="T101" fmla="*/ 396 h 665"/>
                <a:gd name="T102" fmla="*/ 514 w 657"/>
                <a:gd name="T103" fmla="*/ 380 h 665"/>
                <a:gd name="T104" fmla="*/ 617 w 657"/>
                <a:gd name="T105" fmla="*/ 340 h 665"/>
                <a:gd name="T106" fmla="*/ 649 w 657"/>
                <a:gd name="T107" fmla="*/ 317 h 665"/>
                <a:gd name="T108" fmla="*/ 593 w 657"/>
                <a:gd name="T109" fmla="*/ 80 h 665"/>
                <a:gd name="T110" fmla="*/ 585 w 657"/>
                <a:gd name="T111" fmla="*/ 24 h 665"/>
                <a:gd name="T112" fmla="*/ 585 w 657"/>
                <a:gd name="T113" fmla="*/ 24 h 665"/>
                <a:gd name="T114" fmla="*/ 506 w 657"/>
                <a:gd name="T115" fmla="*/ 24 h 665"/>
                <a:gd name="T116" fmla="*/ 127 w 657"/>
                <a:gd name="T117" fmla="*/ 119 h 665"/>
                <a:gd name="T118" fmla="*/ 16 w 657"/>
                <a:gd name="T119" fmla="*/ 151 h 665"/>
                <a:gd name="T120" fmla="*/ 8 w 657"/>
                <a:gd name="T121" fmla="*/ 1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665">
                  <a:moveTo>
                    <a:pt x="71" y="664"/>
                  </a:moveTo>
                  <a:lnTo>
                    <a:pt x="71" y="664"/>
                  </a:lnTo>
                  <a:cubicBezTo>
                    <a:pt x="71" y="657"/>
                    <a:pt x="71" y="657"/>
                    <a:pt x="71" y="657"/>
                  </a:cubicBezTo>
                  <a:cubicBezTo>
                    <a:pt x="48" y="641"/>
                    <a:pt x="40" y="625"/>
                    <a:pt x="40" y="617"/>
                  </a:cubicBezTo>
                  <a:cubicBezTo>
                    <a:pt x="40" y="601"/>
                    <a:pt x="64" y="570"/>
                    <a:pt x="79" y="554"/>
                  </a:cubicBezTo>
                  <a:cubicBezTo>
                    <a:pt x="95" y="546"/>
                    <a:pt x="87" y="514"/>
                    <a:pt x="79" y="506"/>
                  </a:cubicBezTo>
                  <a:cubicBezTo>
                    <a:pt x="79" y="498"/>
                    <a:pt x="79" y="498"/>
                    <a:pt x="71" y="491"/>
                  </a:cubicBezTo>
                  <a:cubicBezTo>
                    <a:pt x="71" y="483"/>
                    <a:pt x="64" y="475"/>
                    <a:pt x="64" y="459"/>
                  </a:cubicBezTo>
                  <a:cubicBezTo>
                    <a:pt x="64" y="443"/>
                    <a:pt x="56" y="372"/>
                    <a:pt x="40" y="332"/>
                  </a:cubicBezTo>
                  <a:cubicBezTo>
                    <a:pt x="24" y="301"/>
                    <a:pt x="16" y="269"/>
                    <a:pt x="16" y="245"/>
                  </a:cubicBezTo>
                  <a:cubicBezTo>
                    <a:pt x="16" y="230"/>
                    <a:pt x="8" y="222"/>
                    <a:pt x="8" y="222"/>
                  </a:cubicBezTo>
                  <a:cubicBezTo>
                    <a:pt x="8" y="222"/>
                    <a:pt x="8" y="206"/>
                    <a:pt x="8" y="174"/>
                  </a:cubicBezTo>
                  <a:cubicBezTo>
                    <a:pt x="8" y="158"/>
                    <a:pt x="0" y="151"/>
                    <a:pt x="0" y="151"/>
                  </a:cubicBezTo>
                  <a:cubicBezTo>
                    <a:pt x="0" y="143"/>
                    <a:pt x="0" y="143"/>
                    <a:pt x="0" y="143"/>
                  </a:cubicBezTo>
                  <a:lnTo>
                    <a:pt x="0" y="143"/>
                  </a:lnTo>
                  <a:cubicBezTo>
                    <a:pt x="8" y="143"/>
                    <a:pt x="8" y="143"/>
                    <a:pt x="8" y="143"/>
                  </a:cubicBezTo>
                  <a:cubicBezTo>
                    <a:pt x="8" y="143"/>
                    <a:pt x="8" y="143"/>
                    <a:pt x="16" y="143"/>
                  </a:cubicBezTo>
                  <a:cubicBezTo>
                    <a:pt x="16" y="135"/>
                    <a:pt x="56" y="127"/>
                    <a:pt x="127" y="111"/>
                  </a:cubicBezTo>
                  <a:cubicBezTo>
                    <a:pt x="261" y="80"/>
                    <a:pt x="483" y="24"/>
                    <a:pt x="506" y="16"/>
                  </a:cubicBezTo>
                  <a:cubicBezTo>
                    <a:pt x="522" y="0"/>
                    <a:pt x="554" y="0"/>
                    <a:pt x="585" y="16"/>
                  </a:cubicBezTo>
                  <a:lnTo>
                    <a:pt x="585" y="16"/>
                  </a:lnTo>
                  <a:cubicBezTo>
                    <a:pt x="593" y="16"/>
                    <a:pt x="593" y="16"/>
                    <a:pt x="593" y="16"/>
                  </a:cubicBezTo>
                  <a:lnTo>
                    <a:pt x="593" y="16"/>
                  </a:lnTo>
                  <a:cubicBezTo>
                    <a:pt x="601" y="64"/>
                    <a:pt x="601" y="72"/>
                    <a:pt x="601" y="80"/>
                  </a:cubicBezTo>
                  <a:cubicBezTo>
                    <a:pt x="609" y="95"/>
                    <a:pt x="649" y="230"/>
                    <a:pt x="656" y="325"/>
                  </a:cubicBezTo>
                  <a:lnTo>
                    <a:pt x="656" y="325"/>
                  </a:lnTo>
                  <a:lnTo>
                    <a:pt x="656" y="325"/>
                  </a:lnTo>
                  <a:cubicBezTo>
                    <a:pt x="641" y="332"/>
                    <a:pt x="633" y="340"/>
                    <a:pt x="617" y="340"/>
                  </a:cubicBezTo>
                  <a:cubicBezTo>
                    <a:pt x="577" y="364"/>
                    <a:pt x="538" y="388"/>
                    <a:pt x="522" y="388"/>
                  </a:cubicBezTo>
                  <a:cubicBezTo>
                    <a:pt x="514" y="396"/>
                    <a:pt x="498" y="396"/>
                    <a:pt x="490" y="404"/>
                  </a:cubicBezTo>
                  <a:cubicBezTo>
                    <a:pt x="427" y="420"/>
                    <a:pt x="324" y="451"/>
                    <a:pt x="285" y="483"/>
                  </a:cubicBezTo>
                  <a:cubicBezTo>
                    <a:pt x="230" y="514"/>
                    <a:pt x="174" y="570"/>
                    <a:pt x="143" y="601"/>
                  </a:cubicBezTo>
                  <a:cubicBezTo>
                    <a:pt x="127" y="625"/>
                    <a:pt x="103" y="633"/>
                    <a:pt x="87" y="649"/>
                  </a:cubicBezTo>
                  <a:cubicBezTo>
                    <a:pt x="87" y="657"/>
                    <a:pt x="79" y="657"/>
                    <a:pt x="79" y="657"/>
                  </a:cubicBezTo>
                  <a:lnTo>
                    <a:pt x="71" y="664"/>
                  </a:lnTo>
                  <a:close/>
                  <a:moveTo>
                    <a:pt x="8" y="151"/>
                  </a:moveTo>
                  <a:lnTo>
                    <a:pt x="8" y="151"/>
                  </a:lnTo>
                  <a:cubicBezTo>
                    <a:pt x="8" y="151"/>
                    <a:pt x="8" y="158"/>
                    <a:pt x="16" y="174"/>
                  </a:cubicBezTo>
                  <a:cubicBezTo>
                    <a:pt x="16" y="190"/>
                    <a:pt x="16" y="214"/>
                    <a:pt x="16" y="214"/>
                  </a:cubicBezTo>
                  <a:cubicBezTo>
                    <a:pt x="16" y="222"/>
                    <a:pt x="16" y="230"/>
                    <a:pt x="24" y="245"/>
                  </a:cubicBezTo>
                  <a:cubicBezTo>
                    <a:pt x="24" y="269"/>
                    <a:pt x="32" y="301"/>
                    <a:pt x="40" y="325"/>
                  </a:cubicBezTo>
                  <a:cubicBezTo>
                    <a:pt x="64" y="364"/>
                    <a:pt x="71" y="435"/>
                    <a:pt x="71" y="459"/>
                  </a:cubicBezTo>
                  <a:cubicBezTo>
                    <a:pt x="71" y="475"/>
                    <a:pt x="79" y="483"/>
                    <a:pt x="79" y="491"/>
                  </a:cubicBezTo>
                  <a:cubicBezTo>
                    <a:pt x="87" y="491"/>
                    <a:pt x="87" y="498"/>
                    <a:pt x="87" y="506"/>
                  </a:cubicBezTo>
                  <a:cubicBezTo>
                    <a:pt x="95" y="514"/>
                    <a:pt x="103" y="546"/>
                    <a:pt x="79" y="562"/>
                  </a:cubicBezTo>
                  <a:cubicBezTo>
                    <a:pt x="64" y="570"/>
                    <a:pt x="48" y="601"/>
                    <a:pt x="48" y="617"/>
                  </a:cubicBezTo>
                  <a:cubicBezTo>
                    <a:pt x="48" y="617"/>
                    <a:pt x="48" y="625"/>
                    <a:pt x="71" y="649"/>
                  </a:cubicBezTo>
                  <a:cubicBezTo>
                    <a:pt x="79" y="649"/>
                    <a:pt x="79" y="649"/>
                    <a:pt x="87" y="641"/>
                  </a:cubicBezTo>
                  <a:cubicBezTo>
                    <a:pt x="103" y="633"/>
                    <a:pt x="119" y="617"/>
                    <a:pt x="135" y="601"/>
                  </a:cubicBezTo>
                  <a:cubicBezTo>
                    <a:pt x="166" y="562"/>
                    <a:pt x="230" y="514"/>
                    <a:pt x="277" y="475"/>
                  </a:cubicBezTo>
                  <a:cubicBezTo>
                    <a:pt x="324" y="443"/>
                    <a:pt x="427" y="411"/>
                    <a:pt x="483" y="396"/>
                  </a:cubicBezTo>
                  <a:cubicBezTo>
                    <a:pt x="498" y="388"/>
                    <a:pt x="514" y="388"/>
                    <a:pt x="514" y="380"/>
                  </a:cubicBezTo>
                  <a:cubicBezTo>
                    <a:pt x="538" y="380"/>
                    <a:pt x="577" y="356"/>
                    <a:pt x="617" y="340"/>
                  </a:cubicBezTo>
                  <a:cubicBezTo>
                    <a:pt x="625" y="332"/>
                    <a:pt x="641" y="325"/>
                    <a:pt x="649" y="317"/>
                  </a:cubicBezTo>
                  <a:cubicBezTo>
                    <a:pt x="641" y="230"/>
                    <a:pt x="601" y="95"/>
                    <a:pt x="593" y="80"/>
                  </a:cubicBezTo>
                  <a:cubicBezTo>
                    <a:pt x="593" y="72"/>
                    <a:pt x="593" y="56"/>
                    <a:pt x="585" y="24"/>
                  </a:cubicBezTo>
                  <a:lnTo>
                    <a:pt x="585" y="24"/>
                  </a:lnTo>
                  <a:cubicBezTo>
                    <a:pt x="554" y="8"/>
                    <a:pt x="522" y="8"/>
                    <a:pt x="506" y="24"/>
                  </a:cubicBezTo>
                  <a:cubicBezTo>
                    <a:pt x="483" y="32"/>
                    <a:pt x="269" y="87"/>
                    <a:pt x="127" y="119"/>
                  </a:cubicBezTo>
                  <a:cubicBezTo>
                    <a:pt x="71" y="135"/>
                    <a:pt x="16" y="143"/>
                    <a:pt x="16" y="151"/>
                  </a:cubicBezTo>
                  <a:lnTo>
                    <a:pt x="8" y="151"/>
                  </a:lnTo>
                  <a:close/>
                </a:path>
              </a:pathLst>
            </a:custGeom>
            <a:solidFill>
              <a:schemeClr val="accent6"/>
            </a:solidFill>
            <a:ln>
              <a:solidFill>
                <a:schemeClr val="bg2"/>
              </a:solidFill>
            </a:ln>
            <a:effectLst/>
          </p:spPr>
          <p:txBody>
            <a:bodyPr wrap="none" anchor="ctr"/>
            <a:lstStyle/>
            <a:p>
              <a:endParaRPr lang="en-US"/>
            </a:p>
          </p:txBody>
        </p:sp>
        <p:sp>
          <p:nvSpPr>
            <p:cNvPr id="126" name="Freeform 767"/>
            <p:cNvSpPr>
              <a:spLocks noChangeArrowheads="1"/>
            </p:cNvSpPr>
            <p:nvPr/>
          </p:nvSpPr>
          <p:spPr bwMode="auto">
            <a:xfrm>
              <a:off x="15323896" y="4169111"/>
              <a:ext cx="1484356" cy="1097032"/>
            </a:xfrm>
            <a:custGeom>
              <a:avLst/>
              <a:gdLst>
                <a:gd name="T0" fmla="*/ 2807 w 2823"/>
                <a:gd name="T1" fmla="*/ 1692 h 2088"/>
                <a:gd name="T2" fmla="*/ 2688 w 2823"/>
                <a:gd name="T3" fmla="*/ 1731 h 2088"/>
                <a:gd name="T4" fmla="*/ 2656 w 2823"/>
                <a:gd name="T5" fmla="*/ 1723 h 2088"/>
                <a:gd name="T6" fmla="*/ 2577 w 2823"/>
                <a:gd name="T7" fmla="*/ 1779 h 2088"/>
                <a:gd name="T8" fmla="*/ 2388 w 2823"/>
                <a:gd name="T9" fmla="*/ 1842 h 2088"/>
                <a:gd name="T10" fmla="*/ 2229 w 2823"/>
                <a:gd name="T11" fmla="*/ 1921 h 2088"/>
                <a:gd name="T12" fmla="*/ 2229 w 2823"/>
                <a:gd name="T13" fmla="*/ 1882 h 2088"/>
                <a:gd name="T14" fmla="*/ 2237 w 2823"/>
                <a:gd name="T15" fmla="*/ 1779 h 2088"/>
                <a:gd name="T16" fmla="*/ 2229 w 2823"/>
                <a:gd name="T17" fmla="*/ 1684 h 2088"/>
                <a:gd name="T18" fmla="*/ 2174 w 2823"/>
                <a:gd name="T19" fmla="*/ 1447 h 2088"/>
                <a:gd name="T20" fmla="*/ 2166 w 2823"/>
                <a:gd name="T21" fmla="*/ 1368 h 2088"/>
                <a:gd name="T22" fmla="*/ 2158 w 2823"/>
                <a:gd name="T23" fmla="*/ 1036 h 2088"/>
                <a:gd name="T24" fmla="*/ 2064 w 2823"/>
                <a:gd name="T25" fmla="*/ 664 h 2088"/>
                <a:gd name="T26" fmla="*/ 1992 w 2823"/>
                <a:gd name="T27" fmla="*/ 569 h 2088"/>
                <a:gd name="T28" fmla="*/ 1976 w 2823"/>
                <a:gd name="T29" fmla="*/ 348 h 2088"/>
                <a:gd name="T30" fmla="*/ 1897 w 2823"/>
                <a:gd name="T31" fmla="*/ 190 h 2088"/>
                <a:gd name="T32" fmla="*/ 1874 w 2823"/>
                <a:gd name="T33" fmla="*/ 0 h 2088"/>
                <a:gd name="T34" fmla="*/ 1123 w 2823"/>
                <a:gd name="T35" fmla="*/ 451 h 2088"/>
                <a:gd name="T36" fmla="*/ 1044 w 2823"/>
                <a:gd name="T37" fmla="*/ 561 h 2088"/>
                <a:gd name="T38" fmla="*/ 1020 w 2823"/>
                <a:gd name="T39" fmla="*/ 656 h 2088"/>
                <a:gd name="T40" fmla="*/ 1067 w 2823"/>
                <a:gd name="T41" fmla="*/ 672 h 2088"/>
                <a:gd name="T42" fmla="*/ 1059 w 2823"/>
                <a:gd name="T43" fmla="*/ 727 h 2088"/>
                <a:gd name="T44" fmla="*/ 1067 w 2823"/>
                <a:gd name="T45" fmla="*/ 806 h 2088"/>
                <a:gd name="T46" fmla="*/ 1059 w 2823"/>
                <a:gd name="T47" fmla="*/ 917 h 2088"/>
                <a:gd name="T48" fmla="*/ 988 w 2823"/>
                <a:gd name="T49" fmla="*/ 957 h 2088"/>
                <a:gd name="T50" fmla="*/ 933 w 2823"/>
                <a:gd name="T51" fmla="*/ 1028 h 2088"/>
                <a:gd name="T52" fmla="*/ 870 w 2823"/>
                <a:gd name="T53" fmla="*/ 1083 h 2088"/>
                <a:gd name="T54" fmla="*/ 743 w 2823"/>
                <a:gd name="T55" fmla="*/ 1083 h 2088"/>
                <a:gd name="T56" fmla="*/ 641 w 2823"/>
                <a:gd name="T57" fmla="*/ 1123 h 2088"/>
                <a:gd name="T58" fmla="*/ 206 w 2823"/>
                <a:gd name="T59" fmla="*/ 1186 h 2088"/>
                <a:gd name="T60" fmla="*/ 182 w 2823"/>
                <a:gd name="T61" fmla="*/ 1305 h 2088"/>
                <a:gd name="T62" fmla="*/ 237 w 2823"/>
                <a:gd name="T63" fmla="*/ 1383 h 2088"/>
                <a:gd name="T64" fmla="*/ 229 w 2823"/>
                <a:gd name="T65" fmla="*/ 1478 h 2088"/>
                <a:gd name="T66" fmla="*/ 0 w 2823"/>
                <a:gd name="T67" fmla="*/ 1731 h 2088"/>
                <a:gd name="T68" fmla="*/ 1439 w 2823"/>
                <a:gd name="T69" fmla="*/ 1565 h 2088"/>
                <a:gd name="T70" fmla="*/ 1644 w 2823"/>
                <a:gd name="T71" fmla="*/ 1605 h 2088"/>
                <a:gd name="T72" fmla="*/ 1787 w 2823"/>
                <a:gd name="T73" fmla="*/ 1763 h 2088"/>
                <a:gd name="T74" fmla="*/ 2103 w 2823"/>
                <a:gd name="T75" fmla="*/ 1882 h 2088"/>
                <a:gd name="T76" fmla="*/ 2135 w 2823"/>
                <a:gd name="T77" fmla="*/ 2008 h 2088"/>
                <a:gd name="T78" fmla="*/ 2166 w 2823"/>
                <a:gd name="T79" fmla="*/ 2079 h 2088"/>
                <a:gd name="T80" fmla="*/ 2609 w 2823"/>
                <a:gd name="T81" fmla="*/ 1850 h 2088"/>
                <a:gd name="T82" fmla="*/ 2807 w 2823"/>
                <a:gd name="T83" fmla="*/ 1692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3" h="2088">
                  <a:moveTo>
                    <a:pt x="2807" y="1692"/>
                  </a:moveTo>
                  <a:lnTo>
                    <a:pt x="2807" y="1692"/>
                  </a:lnTo>
                  <a:cubicBezTo>
                    <a:pt x="2791" y="1684"/>
                    <a:pt x="2767" y="1716"/>
                    <a:pt x="2728" y="1700"/>
                  </a:cubicBezTo>
                  <a:cubicBezTo>
                    <a:pt x="2696" y="1676"/>
                    <a:pt x="2696" y="1716"/>
                    <a:pt x="2688" y="1731"/>
                  </a:cubicBezTo>
                  <a:cubicBezTo>
                    <a:pt x="2688" y="1739"/>
                    <a:pt x="2641" y="1795"/>
                    <a:pt x="2625" y="1795"/>
                  </a:cubicBezTo>
                  <a:cubicBezTo>
                    <a:pt x="2617" y="1787"/>
                    <a:pt x="2648" y="1747"/>
                    <a:pt x="2656" y="1723"/>
                  </a:cubicBezTo>
                  <a:cubicBezTo>
                    <a:pt x="2672" y="1700"/>
                    <a:pt x="2664" y="1652"/>
                    <a:pt x="2656" y="1676"/>
                  </a:cubicBezTo>
                  <a:cubicBezTo>
                    <a:pt x="2648" y="1708"/>
                    <a:pt x="2609" y="1755"/>
                    <a:pt x="2577" y="1779"/>
                  </a:cubicBezTo>
                  <a:cubicBezTo>
                    <a:pt x="2538" y="1795"/>
                    <a:pt x="2490" y="1803"/>
                    <a:pt x="2467" y="1803"/>
                  </a:cubicBezTo>
                  <a:cubicBezTo>
                    <a:pt x="2435" y="1810"/>
                    <a:pt x="2403" y="1810"/>
                    <a:pt x="2388" y="1842"/>
                  </a:cubicBezTo>
                  <a:cubicBezTo>
                    <a:pt x="2372" y="1874"/>
                    <a:pt x="2340" y="1866"/>
                    <a:pt x="2308" y="1874"/>
                  </a:cubicBezTo>
                  <a:cubicBezTo>
                    <a:pt x="2277" y="1882"/>
                    <a:pt x="2253" y="1913"/>
                    <a:pt x="2229" y="1921"/>
                  </a:cubicBezTo>
                  <a:cubicBezTo>
                    <a:pt x="2206" y="1937"/>
                    <a:pt x="2182" y="1937"/>
                    <a:pt x="2206" y="1905"/>
                  </a:cubicBezTo>
                  <a:cubicBezTo>
                    <a:pt x="2214" y="1897"/>
                    <a:pt x="2222" y="1889"/>
                    <a:pt x="2229" y="1882"/>
                  </a:cubicBezTo>
                  <a:cubicBezTo>
                    <a:pt x="2222" y="1866"/>
                    <a:pt x="2206" y="1850"/>
                    <a:pt x="2198" y="1842"/>
                  </a:cubicBezTo>
                  <a:cubicBezTo>
                    <a:pt x="2198" y="1826"/>
                    <a:pt x="2222" y="1795"/>
                    <a:pt x="2237" y="1779"/>
                  </a:cubicBezTo>
                  <a:cubicBezTo>
                    <a:pt x="2253" y="1771"/>
                    <a:pt x="2253" y="1747"/>
                    <a:pt x="2245" y="1731"/>
                  </a:cubicBezTo>
                  <a:cubicBezTo>
                    <a:pt x="2237" y="1716"/>
                    <a:pt x="2229" y="1708"/>
                    <a:pt x="2229" y="1684"/>
                  </a:cubicBezTo>
                  <a:cubicBezTo>
                    <a:pt x="2229" y="1660"/>
                    <a:pt x="2214" y="1589"/>
                    <a:pt x="2198" y="1550"/>
                  </a:cubicBezTo>
                  <a:cubicBezTo>
                    <a:pt x="2182" y="1518"/>
                    <a:pt x="2174" y="1455"/>
                    <a:pt x="2174" y="1447"/>
                  </a:cubicBezTo>
                  <a:cubicBezTo>
                    <a:pt x="2166" y="1439"/>
                    <a:pt x="2166" y="1376"/>
                    <a:pt x="2166" y="1368"/>
                  </a:cubicBezTo>
                  <a:lnTo>
                    <a:pt x="2166" y="1368"/>
                  </a:lnTo>
                  <a:cubicBezTo>
                    <a:pt x="2158" y="1368"/>
                    <a:pt x="2158" y="1360"/>
                    <a:pt x="2158" y="1360"/>
                  </a:cubicBezTo>
                  <a:cubicBezTo>
                    <a:pt x="2158" y="1036"/>
                    <a:pt x="2158" y="1036"/>
                    <a:pt x="2158" y="1036"/>
                  </a:cubicBezTo>
                  <a:cubicBezTo>
                    <a:pt x="2158" y="1028"/>
                    <a:pt x="2127" y="870"/>
                    <a:pt x="2111" y="814"/>
                  </a:cubicBezTo>
                  <a:cubicBezTo>
                    <a:pt x="2095" y="759"/>
                    <a:pt x="2079" y="688"/>
                    <a:pt x="2064" y="664"/>
                  </a:cubicBezTo>
                  <a:cubicBezTo>
                    <a:pt x="2048" y="633"/>
                    <a:pt x="2048" y="664"/>
                    <a:pt x="2024" y="664"/>
                  </a:cubicBezTo>
                  <a:cubicBezTo>
                    <a:pt x="2000" y="656"/>
                    <a:pt x="1992" y="593"/>
                    <a:pt x="1992" y="569"/>
                  </a:cubicBezTo>
                  <a:cubicBezTo>
                    <a:pt x="1992" y="546"/>
                    <a:pt x="1984" y="482"/>
                    <a:pt x="1969" y="443"/>
                  </a:cubicBezTo>
                  <a:cubicBezTo>
                    <a:pt x="1953" y="403"/>
                    <a:pt x="1976" y="379"/>
                    <a:pt x="1976" y="348"/>
                  </a:cubicBezTo>
                  <a:cubicBezTo>
                    <a:pt x="1969" y="324"/>
                    <a:pt x="1953" y="269"/>
                    <a:pt x="1937" y="245"/>
                  </a:cubicBezTo>
                  <a:cubicBezTo>
                    <a:pt x="1929" y="222"/>
                    <a:pt x="1905" y="222"/>
                    <a:pt x="1897" y="190"/>
                  </a:cubicBezTo>
                  <a:cubicBezTo>
                    <a:pt x="1889" y="150"/>
                    <a:pt x="1897" y="111"/>
                    <a:pt x="1889" y="95"/>
                  </a:cubicBezTo>
                  <a:cubicBezTo>
                    <a:pt x="1882" y="79"/>
                    <a:pt x="1874" y="24"/>
                    <a:pt x="1874" y="0"/>
                  </a:cubicBezTo>
                  <a:cubicBezTo>
                    <a:pt x="1629" y="55"/>
                    <a:pt x="1399" y="111"/>
                    <a:pt x="1384" y="111"/>
                  </a:cubicBezTo>
                  <a:cubicBezTo>
                    <a:pt x="1344" y="119"/>
                    <a:pt x="1123" y="411"/>
                    <a:pt x="1123" y="451"/>
                  </a:cubicBezTo>
                  <a:cubicBezTo>
                    <a:pt x="1123" y="482"/>
                    <a:pt x="1067" y="530"/>
                    <a:pt x="1028" y="561"/>
                  </a:cubicBezTo>
                  <a:cubicBezTo>
                    <a:pt x="1044" y="561"/>
                    <a:pt x="1044" y="561"/>
                    <a:pt x="1044" y="561"/>
                  </a:cubicBezTo>
                  <a:cubicBezTo>
                    <a:pt x="1028" y="577"/>
                    <a:pt x="980" y="633"/>
                    <a:pt x="980" y="640"/>
                  </a:cubicBezTo>
                  <a:cubicBezTo>
                    <a:pt x="980" y="648"/>
                    <a:pt x="1012" y="664"/>
                    <a:pt x="1020" y="656"/>
                  </a:cubicBezTo>
                  <a:cubicBezTo>
                    <a:pt x="1028" y="648"/>
                    <a:pt x="1059" y="640"/>
                    <a:pt x="1052" y="664"/>
                  </a:cubicBezTo>
                  <a:cubicBezTo>
                    <a:pt x="1052" y="680"/>
                    <a:pt x="1052" y="688"/>
                    <a:pt x="1067" y="672"/>
                  </a:cubicBezTo>
                  <a:cubicBezTo>
                    <a:pt x="1083" y="664"/>
                    <a:pt x="1107" y="680"/>
                    <a:pt x="1083" y="688"/>
                  </a:cubicBezTo>
                  <a:cubicBezTo>
                    <a:pt x="1067" y="696"/>
                    <a:pt x="1052" y="719"/>
                    <a:pt x="1059" y="727"/>
                  </a:cubicBezTo>
                  <a:cubicBezTo>
                    <a:pt x="1059" y="727"/>
                    <a:pt x="1052" y="735"/>
                    <a:pt x="1052" y="759"/>
                  </a:cubicBezTo>
                  <a:cubicBezTo>
                    <a:pt x="1052" y="775"/>
                    <a:pt x="1059" y="790"/>
                    <a:pt x="1067" y="806"/>
                  </a:cubicBezTo>
                  <a:cubicBezTo>
                    <a:pt x="1075" y="830"/>
                    <a:pt x="1091" y="846"/>
                    <a:pt x="1083" y="862"/>
                  </a:cubicBezTo>
                  <a:cubicBezTo>
                    <a:pt x="1083" y="886"/>
                    <a:pt x="1083" y="917"/>
                    <a:pt x="1059" y="917"/>
                  </a:cubicBezTo>
                  <a:cubicBezTo>
                    <a:pt x="1044" y="917"/>
                    <a:pt x="1028" y="901"/>
                    <a:pt x="1020" y="925"/>
                  </a:cubicBezTo>
                  <a:cubicBezTo>
                    <a:pt x="1012" y="941"/>
                    <a:pt x="1004" y="957"/>
                    <a:pt x="988" y="957"/>
                  </a:cubicBezTo>
                  <a:cubicBezTo>
                    <a:pt x="980" y="965"/>
                    <a:pt x="965" y="965"/>
                    <a:pt x="965" y="980"/>
                  </a:cubicBezTo>
                  <a:cubicBezTo>
                    <a:pt x="957" y="996"/>
                    <a:pt x="949" y="1012"/>
                    <a:pt x="933" y="1028"/>
                  </a:cubicBezTo>
                  <a:cubicBezTo>
                    <a:pt x="909" y="1036"/>
                    <a:pt x="894" y="1052"/>
                    <a:pt x="885" y="1059"/>
                  </a:cubicBezTo>
                  <a:cubicBezTo>
                    <a:pt x="878" y="1075"/>
                    <a:pt x="885" y="1083"/>
                    <a:pt x="870" y="1083"/>
                  </a:cubicBezTo>
                  <a:cubicBezTo>
                    <a:pt x="854" y="1075"/>
                    <a:pt x="846" y="1075"/>
                    <a:pt x="822" y="1075"/>
                  </a:cubicBezTo>
                  <a:cubicBezTo>
                    <a:pt x="799" y="1075"/>
                    <a:pt x="759" y="1075"/>
                    <a:pt x="743" y="1083"/>
                  </a:cubicBezTo>
                  <a:cubicBezTo>
                    <a:pt x="727" y="1099"/>
                    <a:pt x="696" y="1107"/>
                    <a:pt x="680" y="1115"/>
                  </a:cubicBezTo>
                  <a:cubicBezTo>
                    <a:pt x="672" y="1130"/>
                    <a:pt x="656" y="1139"/>
                    <a:pt x="641" y="1123"/>
                  </a:cubicBezTo>
                  <a:cubicBezTo>
                    <a:pt x="617" y="1107"/>
                    <a:pt x="593" y="1091"/>
                    <a:pt x="577" y="1099"/>
                  </a:cubicBezTo>
                  <a:cubicBezTo>
                    <a:pt x="554" y="1099"/>
                    <a:pt x="340" y="1083"/>
                    <a:pt x="206" y="1186"/>
                  </a:cubicBezTo>
                  <a:cubicBezTo>
                    <a:pt x="190" y="1202"/>
                    <a:pt x="174" y="1210"/>
                    <a:pt x="158" y="1217"/>
                  </a:cubicBezTo>
                  <a:cubicBezTo>
                    <a:pt x="174" y="1249"/>
                    <a:pt x="182" y="1281"/>
                    <a:pt x="182" y="1305"/>
                  </a:cubicBezTo>
                  <a:cubicBezTo>
                    <a:pt x="190" y="1328"/>
                    <a:pt x="221" y="1376"/>
                    <a:pt x="229" y="1392"/>
                  </a:cubicBezTo>
                  <a:cubicBezTo>
                    <a:pt x="237" y="1392"/>
                    <a:pt x="237" y="1392"/>
                    <a:pt x="237" y="1383"/>
                  </a:cubicBezTo>
                  <a:cubicBezTo>
                    <a:pt x="237" y="1383"/>
                    <a:pt x="277" y="1392"/>
                    <a:pt x="269" y="1407"/>
                  </a:cubicBezTo>
                  <a:cubicBezTo>
                    <a:pt x="261" y="1423"/>
                    <a:pt x="253" y="1463"/>
                    <a:pt x="229" y="1478"/>
                  </a:cubicBezTo>
                  <a:cubicBezTo>
                    <a:pt x="206" y="1494"/>
                    <a:pt x="126" y="1613"/>
                    <a:pt x="95" y="1652"/>
                  </a:cubicBezTo>
                  <a:cubicBezTo>
                    <a:pt x="79" y="1660"/>
                    <a:pt x="48" y="1700"/>
                    <a:pt x="0" y="1731"/>
                  </a:cubicBezTo>
                  <a:cubicBezTo>
                    <a:pt x="24" y="1842"/>
                    <a:pt x="24" y="1842"/>
                    <a:pt x="24" y="1842"/>
                  </a:cubicBezTo>
                  <a:cubicBezTo>
                    <a:pt x="24" y="1842"/>
                    <a:pt x="1415" y="1581"/>
                    <a:pt x="1439" y="1565"/>
                  </a:cubicBezTo>
                  <a:cubicBezTo>
                    <a:pt x="1471" y="1557"/>
                    <a:pt x="1494" y="1526"/>
                    <a:pt x="1542" y="1565"/>
                  </a:cubicBezTo>
                  <a:cubicBezTo>
                    <a:pt x="1589" y="1597"/>
                    <a:pt x="1613" y="1597"/>
                    <a:pt x="1644" y="1605"/>
                  </a:cubicBezTo>
                  <a:cubicBezTo>
                    <a:pt x="1676" y="1605"/>
                    <a:pt x="1700" y="1716"/>
                    <a:pt x="1716" y="1747"/>
                  </a:cubicBezTo>
                  <a:cubicBezTo>
                    <a:pt x="1739" y="1779"/>
                    <a:pt x="1739" y="1755"/>
                    <a:pt x="1787" y="1763"/>
                  </a:cubicBezTo>
                  <a:cubicBezTo>
                    <a:pt x="1826" y="1771"/>
                    <a:pt x="1842" y="1779"/>
                    <a:pt x="1866" y="1810"/>
                  </a:cubicBezTo>
                  <a:cubicBezTo>
                    <a:pt x="1889" y="1834"/>
                    <a:pt x="2079" y="1882"/>
                    <a:pt x="2103" y="1882"/>
                  </a:cubicBezTo>
                  <a:cubicBezTo>
                    <a:pt x="2127" y="1889"/>
                    <a:pt x="2142" y="1897"/>
                    <a:pt x="2150" y="1913"/>
                  </a:cubicBezTo>
                  <a:cubicBezTo>
                    <a:pt x="2158" y="1929"/>
                    <a:pt x="2135" y="1992"/>
                    <a:pt x="2135" y="2008"/>
                  </a:cubicBezTo>
                  <a:cubicBezTo>
                    <a:pt x="2127" y="2016"/>
                    <a:pt x="2119" y="2040"/>
                    <a:pt x="2119" y="2056"/>
                  </a:cubicBezTo>
                  <a:cubicBezTo>
                    <a:pt x="2135" y="2063"/>
                    <a:pt x="2119" y="2087"/>
                    <a:pt x="2166" y="2079"/>
                  </a:cubicBezTo>
                  <a:cubicBezTo>
                    <a:pt x="2214" y="2071"/>
                    <a:pt x="2324" y="2008"/>
                    <a:pt x="2403" y="1976"/>
                  </a:cubicBezTo>
                  <a:cubicBezTo>
                    <a:pt x="2482" y="1937"/>
                    <a:pt x="2538" y="1882"/>
                    <a:pt x="2609" y="1850"/>
                  </a:cubicBezTo>
                  <a:cubicBezTo>
                    <a:pt x="2680" y="1818"/>
                    <a:pt x="2688" y="1803"/>
                    <a:pt x="2719" y="1779"/>
                  </a:cubicBezTo>
                  <a:cubicBezTo>
                    <a:pt x="2751" y="1747"/>
                    <a:pt x="2822" y="1700"/>
                    <a:pt x="2807" y="1692"/>
                  </a:cubicBezTo>
                </a:path>
              </a:pathLst>
            </a:custGeom>
            <a:solidFill>
              <a:schemeClr val="accent6"/>
            </a:solidFill>
            <a:ln>
              <a:solidFill>
                <a:schemeClr val="bg2"/>
              </a:solidFill>
            </a:ln>
            <a:effectLst/>
          </p:spPr>
          <p:txBody>
            <a:bodyPr wrap="none" anchor="ctr"/>
            <a:lstStyle/>
            <a:p>
              <a:endParaRPr lang="en-US"/>
            </a:p>
          </p:txBody>
        </p:sp>
        <p:sp>
          <p:nvSpPr>
            <p:cNvPr id="127" name="Freeform 768"/>
            <p:cNvSpPr>
              <a:spLocks noChangeArrowheads="1"/>
            </p:cNvSpPr>
            <p:nvPr/>
          </p:nvSpPr>
          <p:spPr bwMode="auto">
            <a:xfrm>
              <a:off x="15323896" y="4164472"/>
              <a:ext cx="1479717" cy="1101671"/>
            </a:xfrm>
            <a:custGeom>
              <a:avLst/>
              <a:gdLst>
                <a:gd name="T0" fmla="*/ 2119 w 2815"/>
                <a:gd name="T1" fmla="*/ 2064 h 2096"/>
                <a:gd name="T2" fmla="*/ 2142 w 2815"/>
                <a:gd name="T3" fmla="*/ 1921 h 2096"/>
                <a:gd name="T4" fmla="*/ 1747 w 2815"/>
                <a:gd name="T5" fmla="*/ 1771 h 2096"/>
                <a:gd name="T6" fmla="*/ 1644 w 2815"/>
                <a:gd name="T7" fmla="*/ 1613 h 2096"/>
                <a:gd name="T8" fmla="*/ 32 w 2815"/>
                <a:gd name="T9" fmla="*/ 1858 h 2096"/>
                <a:gd name="T10" fmla="*/ 150 w 2815"/>
                <a:gd name="T11" fmla="*/ 1581 h 2096"/>
                <a:gd name="T12" fmla="*/ 245 w 2815"/>
                <a:gd name="T13" fmla="*/ 1400 h 2096"/>
                <a:gd name="T14" fmla="*/ 182 w 2815"/>
                <a:gd name="T15" fmla="*/ 1313 h 2096"/>
                <a:gd name="T16" fmla="*/ 546 w 2815"/>
                <a:gd name="T17" fmla="*/ 1099 h 2096"/>
                <a:gd name="T18" fmla="*/ 680 w 2815"/>
                <a:gd name="T19" fmla="*/ 1123 h 2096"/>
                <a:gd name="T20" fmla="*/ 870 w 2815"/>
                <a:gd name="T21" fmla="*/ 1083 h 2096"/>
                <a:gd name="T22" fmla="*/ 957 w 2815"/>
                <a:gd name="T23" fmla="*/ 988 h 2096"/>
                <a:gd name="T24" fmla="*/ 1036 w 2815"/>
                <a:gd name="T25" fmla="*/ 917 h 2096"/>
                <a:gd name="T26" fmla="*/ 1075 w 2815"/>
                <a:gd name="T27" fmla="*/ 838 h 2096"/>
                <a:gd name="T28" fmla="*/ 1052 w 2815"/>
                <a:gd name="T29" fmla="*/ 735 h 2096"/>
                <a:gd name="T30" fmla="*/ 1067 w 2815"/>
                <a:gd name="T31" fmla="*/ 688 h 2096"/>
                <a:gd name="T32" fmla="*/ 1044 w 2815"/>
                <a:gd name="T33" fmla="*/ 664 h 2096"/>
                <a:gd name="T34" fmla="*/ 1028 w 2815"/>
                <a:gd name="T35" fmla="*/ 569 h 2096"/>
                <a:gd name="T36" fmla="*/ 1384 w 2815"/>
                <a:gd name="T37" fmla="*/ 119 h 2096"/>
                <a:gd name="T38" fmla="*/ 1897 w 2815"/>
                <a:gd name="T39" fmla="*/ 150 h 2096"/>
                <a:gd name="T40" fmla="*/ 1969 w 2815"/>
                <a:gd name="T41" fmla="*/ 396 h 2096"/>
                <a:gd name="T42" fmla="*/ 2055 w 2815"/>
                <a:gd name="T43" fmla="*/ 656 h 2096"/>
                <a:gd name="T44" fmla="*/ 2166 w 2815"/>
                <a:gd name="T45" fmla="*/ 1044 h 2096"/>
                <a:gd name="T46" fmla="*/ 2166 w 2815"/>
                <a:gd name="T47" fmla="*/ 1376 h 2096"/>
                <a:gd name="T48" fmla="*/ 2229 w 2815"/>
                <a:gd name="T49" fmla="*/ 1692 h 2096"/>
                <a:gd name="T50" fmla="*/ 2237 w 2815"/>
                <a:gd name="T51" fmla="*/ 1890 h 2096"/>
                <a:gd name="T52" fmla="*/ 2206 w 2815"/>
                <a:gd name="T53" fmla="*/ 1937 h 2096"/>
                <a:gd name="T54" fmla="*/ 2388 w 2815"/>
                <a:gd name="T55" fmla="*/ 1850 h 2096"/>
                <a:gd name="T56" fmla="*/ 2664 w 2815"/>
                <a:gd name="T57" fmla="*/ 1676 h 2096"/>
                <a:gd name="T58" fmla="*/ 2633 w 2815"/>
                <a:gd name="T59" fmla="*/ 1795 h 2096"/>
                <a:gd name="T60" fmla="*/ 2751 w 2815"/>
                <a:gd name="T61" fmla="*/ 1708 h 2096"/>
                <a:gd name="T62" fmla="*/ 2751 w 2815"/>
                <a:gd name="T63" fmla="*/ 1763 h 2096"/>
                <a:gd name="T64" fmla="*/ 2411 w 2815"/>
                <a:gd name="T65" fmla="*/ 1984 h 2096"/>
                <a:gd name="T66" fmla="*/ 2119 w 2815"/>
                <a:gd name="T67" fmla="*/ 2064 h 2096"/>
                <a:gd name="T68" fmla="*/ 2308 w 2815"/>
                <a:gd name="T69" fmla="*/ 2024 h 2096"/>
                <a:gd name="T70" fmla="*/ 2719 w 2815"/>
                <a:gd name="T71" fmla="*/ 1779 h 2096"/>
                <a:gd name="T72" fmla="*/ 2751 w 2815"/>
                <a:gd name="T73" fmla="*/ 1716 h 2096"/>
                <a:gd name="T74" fmla="*/ 2633 w 2815"/>
                <a:gd name="T75" fmla="*/ 1803 h 2096"/>
                <a:gd name="T76" fmla="*/ 2656 w 2815"/>
                <a:gd name="T77" fmla="*/ 1684 h 2096"/>
                <a:gd name="T78" fmla="*/ 2332 w 2815"/>
                <a:gd name="T79" fmla="*/ 1882 h 2096"/>
                <a:gd name="T80" fmla="*/ 2190 w 2815"/>
                <a:gd name="T81" fmla="*/ 1937 h 2096"/>
                <a:gd name="T82" fmla="*/ 2237 w 2815"/>
                <a:gd name="T83" fmla="*/ 1739 h 2096"/>
                <a:gd name="T84" fmla="*/ 2166 w 2815"/>
                <a:gd name="T85" fmla="*/ 1455 h 2096"/>
                <a:gd name="T86" fmla="*/ 2150 w 2815"/>
                <a:gd name="T87" fmla="*/ 1368 h 2096"/>
                <a:gd name="T88" fmla="*/ 2055 w 2815"/>
                <a:gd name="T89" fmla="*/ 664 h 2096"/>
                <a:gd name="T90" fmla="*/ 1969 w 2815"/>
                <a:gd name="T91" fmla="*/ 451 h 2096"/>
                <a:gd name="T92" fmla="*/ 1897 w 2815"/>
                <a:gd name="T93" fmla="*/ 198 h 2096"/>
                <a:gd name="T94" fmla="*/ 1123 w 2815"/>
                <a:gd name="T95" fmla="*/ 459 h 2096"/>
                <a:gd name="T96" fmla="*/ 980 w 2815"/>
                <a:gd name="T97" fmla="*/ 648 h 2096"/>
                <a:gd name="T98" fmla="*/ 1059 w 2815"/>
                <a:gd name="T99" fmla="*/ 672 h 2096"/>
                <a:gd name="T100" fmla="*/ 1091 w 2815"/>
                <a:gd name="T101" fmla="*/ 696 h 2096"/>
                <a:gd name="T102" fmla="*/ 1067 w 2815"/>
                <a:gd name="T103" fmla="*/ 814 h 2096"/>
                <a:gd name="T104" fmla="*/ 1044 w 2815"/>
                <a:gd name="T105" fmla="*/ 925 h 2096"/>
                <a:gd name="T106" fmla="*/ 965 w 2815"/>
                <a:gd name="T107" fmla="*/ 988 h 2096"/>
                <a:gd name="T108" fmla="*/ 862 w 2815"/>
                <a:gd name="T109" fmla="*/ 1091 h 2096"/>
                <a:gd name="T110" fmla="*/ 632 w 2815"/>
                <a:gd name="T111" fmla="*/ 1138 h 2096"/>
                <a:gd name="T112" fmla="*/ 206 w 2815"/>
                <a:gd name="T113" fmla="*/ 1202 h 2096"/>
                <a:gd name="T114" fmla="*/ 237 w 2815"/>
                <a:gd name="T115" fmla="*/ 1391 h 2096"/>
                <a:gd name="T116" fmla="*/ 261 w 2815"/>
                <a:gd name="T117" fmla="*/ 1431 h 2096"/>
                <a:gd name="T118" fmla="*/ 32 w 2815"/>
                <a:gd name="T119" fmla="*/ 1850 h 2096"/>
                <a:gd name="T120" fmla="*/ 1644 w 2815"/>
                <a:gd name="T121" fmla="*/ 1605 h 2096"/>
                <a:gd name="T122" fmla="*/ 1747 w 2815"/>
                <a:gd name="T123" fmla="*/ 1763 h 2096"/>
                <a:gd name="T124" fmla="*/ 2150 w 2815"/>
                <a:gd name="T125" fmla="*/ 1921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5" h="2096">
                  <a:moveTo>
                    <a:pt x="2150" y="2095"/>
                  </a:moveTo>
                  <a:lnTo>
                    <a:pt x="2150" y="2095"/>
                  </a:lnTo>
                  <a:lnTo>
                    <a:pt x="2150" y="2095"/>
                  </a:lnTo>
                  <a:cubicBezTo>
                    <a:pt x="2135" y="2095"/>
                    <a:pt x="2127" y="2087"/>
                    <a:pt x="2127" y="2079"/>
                  </a:cubicBezTo>
                  <a:cubicBezTo>
                    <a:pt x="2127" y="2071"/>
                    <a:pt x="2119" y="2071"/>
                    <a:pt x="2119" y="2064"/>
                  </a:cubicBezTo>
                  <a:cubicBezTo>
                    <a:pt x="2111" y="2064"/>
                    <a:pt x="2111" y="2064"/>
                    <a:pt x="2111" y="2064"/>
                  </a:cubicBezTo>
                  <a:lnTo>
                    <a:pt x="2111" y="2064"/>
                  </a:lnTo>
                  <a:cubicBezTo>
                    <a:pt x="2119" y="2048"/>
                    <a:pt x="2127" y="2024"/>
                    <a:pt x="2127" y="2016"/>
                  </a:cubicBezTo>
                  <a:cubicBezTo>
                    <a:pt x="2127" y="2008"/>
                    <a:pt x="2135" y="2008"/>
                    <a:pt x="2135" y="2000"/>
                  </a:cubicBezTo>
                  <a:cubicBezTo>
                    <a:pt x="2135" y="1977"/>
                    <a:pt x="2150" y="1937"/>
                    <a:pt x="2142" y="1921"/>
                  </a:cubicBezTo>
                  <a:cubicBezTo>
                    <a:pt x="2142" y="1905"/>
                    <a:pt x="2127" y="1897"/>
                    <a:pt x="2103" y="1897"/>
                  </a:cubicBezTo>
                  <a:cubicBezTo>
                    <a:pt x="2087" y="1890"/>
                    <a:pt x="1889" y="1850"/>
                    <a:pt x="1866" y="1818"/>
                  </a:cubicBezTo>
                  <a:cubicBezTo>
                    <a:pt x="1842" y="1795"/>
                    <a:pt x="1826" y="1787"/>
                    <a:pt x="1787" y="1771"/>
                  </a:cubicBezTo>
                  <a:cubicBezTo>
                    <a:pt x="1779" y="1771"/>
                    <a:pt x="1771" y="1771"/>
                    <a:pt x="1763" y="1771"/>
                  </a:cubicBezTo>
                  <a:cubicBezTo>
                    <a:pt x="1755" y="1771"/>
                    <a:pt x="1755" y="1771"/>
                    <a:pt x="1747" y="1771"/>
                  </a:cubicBezTo>
                  <a:lnTo>
                    <a:pt x="1739" y="1771"/>
                  </a:lnTo>
                  <a:cubicBezTo>
                    <a:pt x="1731" y="1771"/>
                    <a:pt x="1724" y="1771"/>
                    <a:pt x="1716" y="1755"/>
                  </a:cubicBezTo>
                  <a:cubicBezTo>
                    <a:pt x="1708" y="1747"/>
                    <a:pt x="1700" y="1724"/>
                    <a:pt x="1692" y="1708"/>
                  </a:cubicBezTo>
                  <a:cubicBezTo>
                    <a:pt x="1676" y="1668"/>
                    <a:pt x="1660" y="1613"/>
                    <a:pt x="1644" y="1613"/>
                  </a:cubicBezTo>
                  <a:lnTo>
                    <a:pt x="1644" y="1613"/>
                  </a:lnTo>
                  <a:cubicBezTo>
                    <a:pt x="1613" y="1613"/>
                    <a:pt x="1589" y="1613"/>
                    <a:pt x="1542" y="1573"/>
                  </a:cubicBezTo>
                  <a:cubicBezTo>
                    <a:pt x="1526" y="1558"/>
                    <a:pt x="1510" y="1558"/>
                    <a:pt x="1502" y="1558"/>
                  </a:cubicBezTo>
                  <a:cubicBezTo>
                    <a:pt x="1486" y="1558"/>
                    <a:pt x="1471" y="1565"/>
                    <a:pt x="1463" y="1565"/>
                  </a:cubicBezTo>
                  <a:cubicBezTo>
                    <a:pt x="1455" y="1573"/>
                    <a:pt x="1447" y="1573"/>
                    <a:pt x="1439" y="1581"/>
                  </a:cubicBezTo>
                  <a:cubicBezTo>
                    <a:pt x="1415" y="1589"/>
                    <a:pt x="87" y="1842"/>
                    <a:pt x="32" y="1858"/>
                  </a:cubicBezTo>
                  <a:cubicBezTo>
                    <a:pt x="24" y="1858"/>
                    <a:pt x="24" y="1858"/>
                    <a:pt x="24" y="1858"/>
                  </a:cubicBezTo>
                  <a:cubicBezTo>
                    <a:pt x="0" y="1739"/>
                    <a:pt x="0" y="1739"/>
                    <a:pt x="0" y="1739"/>
                  </a:cubicBezTo>
                  <a:lnTo>
                    <a:pt x="0" y="1739"/>
                  </a:lnTo>
                  <a:cubicBezTo>
                    <a:pt x="40" y="1700"/>
                    <a:pt x="79" y="1668"/>
                    <a:pt x="87" y="1653"/>
                  </a:cubicBezTo>
                  <a:cubicBezTo>
                    <a:pt x="103" y="1637"/>
                    <a:pt x="126" y="1613"/>
                    <a:pt x="150" y="1581"/>
                  </a:cubicBezTo>
                  <a:cubicBezTo>
                    <a:pt x="182" y="1542"/>
                    <a:pt x="214" y="1494"/>
                    <a:pt x="229" y="1486"/>
                  </a:cubicBezTo>
                  <a:cubicBezTo>
                    <a:pt x="245" y="1471"/>
                    <a:pt x="253" y="1447"/>
                    <a:pt x="261" y="1431"/>
                  </a:cubicBezTo>
                  <a:cubicBezTo>
                    <a:pt x="261" y="1423"/>
                    <a:pt x="261" y="1415"/>
                    <a:pt x="261" y="1415"/>
                  </a:cubicBezTo>
                  <a:cubicBezTo>
                    <a:pt x="261" y="1407"/>
                    <a:pt x="261" y="1407"/>
                    <a:pt x="261" y="1407"/>
                  </a:cubicBezTo>
                  <a:cubicBezTo>
                    <a:pt x="261" y="1400"/>
                    <a:pt x="253" y="1400"/>
                    <a:pt x="245" y="1400"/>
                  </a:cubicBezTo>
                  <a:cubicBezTo>
                    <a:pt x="237" y="1400"/>
                    <a:pt x="237" y="1407"/>
                    <a:pt x="229" y="1407"/>
                  </a:cubicBezTo>
                  <a:lnTo>
                    <a:pt x="229" y="1407"/>
                  </a:lnTo>
                  <a:lnTo>
                    <a:pt x="229" y="1407"/>
                  </a:lnTo>
                  <a:cubicBezTo>
                    <a:pt x="214" y="1384"/>
                    <a:pt x="182" y="1336"/>
                    <a:pt x="182" y="1313"/>
                  </a:cubicBezTo>
                  <a:lnTo>
                    <a:pt x="182" y="1313"/>
                  </a:lnTo>
                  <a:cubicBezTo>
                    <a:pt x="174" y="1289"/>
                    <a:pt x="166" y="1257"/>
                    <a:pt x="158" y="1225"/>
                  </a:cubicBezTo>
                  <a:lnTo>
                    <a:pt x="158" y="1225"/>
                  </a:lnTo>
                  <a:lnTo>
                    <a:pt x="158" y="1225"/>
                  </a:lnTo>
                  <a:cubicBezTo>
                    <a:pt x="174" y="1218"/>
                    <a:pt x="190" y="1202"/>
                    <a:pt x="206" y="1194"/>
                  </a:cubicBezTo>
                  <a:cubicBezTo>
                    <a:pt x="316" y="1107"/>
                    <a:pt x="474" y="1107"/>
                    <a:pt x="546" y="1099"/>
                  </a:cubicBezTo>
                  <a:cubicBezTo>
                    <a:pt x="561" y="1099"/>
                    <a:pt x="569" y="1099"/>
                    <a:pt x="577" y="1099"/>
                  </a:cubicBezTo>
                  <a:lnTo>
                    <a:pt x="585" y="1099"/>
                  </a:lnTo>
                  <a:cubicBezTo>
                    <a:pt x="601" y="1099"/>
                    <a:pt x="625" y="1115"/>
                    <a:pt x="641" y="1131"/>
                  </a:cubicBezTo>
                  <a:lnTo>
                    <a:pt x="641" y="1131"/>
                  </a:lnTo>
                  <a:cubicBezTo>
                    <a:pt x="656" y="1138"/>
                    <a:pt x="664" y="1138"/>
                    <a:pt x="680" y="1123"/>
                  </a:cubicBezTo>
                  <a:cubicBezTo>
                    <a:pt x="688" y="1115"/>
                    <a:pt x="704" y="1107"/>
                    <a:pt x="719" y="1099"/>
                  </a:cubicBezTo>
                  <a:cubicBezTo>
                    <a:pt x="727" y="1099"/>
                    <a:pt x="735" y="1091"/>
                    <a:pt x="743" y="1091"/>
                  </a:cubicBezTo>
                  <a:cubicBezTo>
                    <a:pt x="759" y="1083"/>
                    <a:pt x="791" y="1075"/>
                    <a:pt x="822" y="1075"/>
                  </a:cubicBezTo>
                  <a:cubicBezTo>
                    <a:pt x="838" y="1075"/>
                    <a:pt x="854" y="1075"/>
                    <a:pt x="862" y="1083"/>
                  </a:cubicBezTo>
                  <a:lnTo>
                    <a:pt x="870" y="1083"/>
                  </a:lnTo>
                  <a:cubicBezTo>
                    <a:pt x="870" y="1083"/>
                    <a:pt x="870" y="1083"/>
                    <a:pt x="878" y="1083"/>
                  </a:cubicBezTo>
                  <a:lnTo>
                    <a:pt x="878" y="1083"/>
                  </a:lnTo>
                  <a:cubicBezTo>
                    <a:pt x="878" y="1075"/>
                    <a:pt x="878" y="1075"/>
                    <a:pt x="885" y="1067"/>
                  </a:cubicBezTo>
                  <a:cubicBezTo>
                    <a:pt x="894" y="1060"/>
                    <a:pt x="909" y="1044"/>
                    <a:pt x="925" y="1028"/>
                  </a:cubicBezTo>
                  <a:cubicBezTo>
                    <a:pt x="949" y="1020"/>
                    <a:pt x="957" y="1004"/>
                    <a:pt x="957" y="988"/>
                  </a:cubicBezTo>
                  <a:cubicBezTo>
                    <a:pt x="965" y="973"/>
                    <a:pt x="980" y="965"/>
                    <a:pt x="988" y="965"/>
                  </a:cubicBezTo>
                  <a:lnTo>
                    <a:pt x="988" y="965"/>
                  </a:lnTo>
                  <a:cubicBezTo>
                    <a:pt x="996" y="965"/>
                    <a:pt x="1004" y="949"/>
                    <a:pt x="1012" y="933"/>
                  </a:cubicBezTo>
                  <a:cubicBezTo>
                    <a:pt x="1012" y="933"/>
                    <a:pt x="1012" y="933"/>
                    <a:pt x="1012" y="925"/>
                  </a:cubicBezTo>
                  <a:cubicBezTo>
                    <a:pt x="1020" y="917"/>
                    <a:pt x="1028" y="917"/>
                    <a:pt x="1036" y="917"/>
                  </a:cubicBezTo>
                  <a:lnTo>
                    <a:pt x="1044" y="917"/>
                  </a:lnTo>
                  <a:cubicBezTo>
                    <a:pt x="1052" y="917"/>
                    <a:pt x="1059" y="917"/>
                    <a:pt x="1059" y="917"/>
                  </a:cubicBezTo>
                  <a:cubicBezTo>
                    <a:pt x="1075" y="917"/>
                    <a:pt x="1075" y="909"/>
                    <a:pt x="1083" y="886"/>
                  </a:cubicBezTo>
                  <a:cubicBezTo>
                    <a:pt x="1083" y="886"/>
                    <a:pt x="1083" y="878"/>
                    <a:pt x="1083" y="870"/>
                  </a:cubicBezTo>
                  <a:cubicBezTo>
                    <a:pt x="1083" y="862"/>
                    <a:pt x="1083" y="846"/>
                    <a:pt x="1075" y="838"/>
                  </a:cubicBezTo>
                  <a:cubicBezTo>
                    <a:pt x="1067" y="830"/>
                    <a:pt x="1067" y="822"/>
                    <a:pt x="1067" y="814"/>
                  </a:cubicBezTo>
                  <a:cubicBezTo>
                    <a:pt x="1059" y="814"/>
                    <a:pt x="1059" y="807"/>
                    <a:pt x="1059" y="807"/>
                  </a:cubicBezTo>
                  <a:cubicBezTo>
                    <a:pt x="1052" y="791"/>
                    <a:pt x="1044" y="775"/>
                    <a:pt x="1044" y="759"/>
                  </a:cubicBezTo>
                  <a:cubicBezTo>
                    <a:pt x="1052" y="751"/>
                    <a:pt x="1052" y="743"/>
                    <a:pt x="1052" y="743"/>
                  </a:cubicBezTo>
                  <a:cubicBezTo>
                    <a:pt x="1052" y="735"/>
                    <a:pt x="1052" y="735"/>
                    <a:pt x="1052" y="735"/>
                  </a:cubicBezTo>
                  <a:lnTo>
                    <a:pt x="1052" y="727"/>
                  </a:lnTo>
                  <a:cubicBezTo>
                    <a:pt x="1059" y="712"/>
                    <a:pt x="1067" y="696"/>
                    <a:pt x="1083" y="696"/>
                  </a:cubicBezTo>
                  <a:cubicBezTo>
                    <a:pt x="1083" y="688"/>
                    <a:pt x="1091" y="688"/>
                    <a:pt x="1091" y="688"/>
                  </a:cubicBezTo>
                  <a:cubicBezTo>
                    <a:pt x="1091" y="680"/>
                    <a:pt x="1083" y="680"/>
                    <a:pt x="1075" y="680"/>
                  </a:cubicBezTo>
                  <a:cubicBezTo>
                    <a:pt x="1075" y="680"/>
                    <a:pt x="1067" y="680"/>
                    <a:pt x="1067" y="688"/>
                  </a:cubicBezTo>
                  <a:cubicBezTo>
                    <a:pt x="1059" y="688"/>
                    <a:pt x="1059" y="688"/>
                    <a:pt x="1052" y="688"/>
                  </a:cubicBezTo>
                  <a:lnTo>
                    <a:pt x="1052" y="688"/>
                  </a:lnTo>
                  <a:cubicBezTo>
                    <a:pt x="1044" y="688"/>
                    <a:pt x="1044" y="680"/>
                    <a:pt x="1052" y="672"/>
                  </a:cubicBezTo>
                  <a:cubicBezTo>
                    <a:pt x="1052" y="664"/>
                    <a:pt x="1052" y="664"/>
                    <a:pt x="1052" y="664"/>
                  </a:cubicBezTo>
                  <a:cubicBezTo>
                    <a:pt x="1044" y="664"/>
                    <a:pt x="1044" y="664"/>
                    <a:pt x="1044" y="664"/>
                  </a:cubicBezTo>
                  <a:cubicBezTo>
                    <a:pt x="1036" y="664"/>
                    <a:pt x="1028" y="664"/>
                    <a:pt x="1028" y="664"/>
                  </a:cubicBezTo>
                  <a:cubicBezTo>
                    <a:pt x="1020" y="672"/>
                    <a:pt x="1020" y="672"/>
                    <a:pt x="1012" y="672"/>
                  </a:cubicBezTo>
                  <a:cubicBezTo>
                    <a:pt x="996" y="672"/>
                    <a:pt x="972" y="664"/>
                    <a:pt x="972" y="648"/>
                  </a:cubicBezTo>
                  <a:cubicBezTo>
                    <a:pt x="972" y="633"/>
                    <a:pt x="1020" y="585"/>
                    <a:pt x="1036" y="569"/>
                  </a:cubicBezTo>
                  <a:cubicBezTo>
                    <a:pt x="1036" y="569"/>
                    <a:pt x="1036" y="569"/>
                    <a:pt x="1028" y="569"/>
                  </a:cubicBezTo>
                  <a:cubicBezTo>
                    <a:pt x="1020" y="569"/>
                    <a:pt x="1020" y="569"/>
                    <a:pt x="1020" y="569"/>
                  </a:cubicBezTo>
                  <a:cubicBezTo>
                    <a:pt x="1028" y="561"/>
                    <a:pt x="1028" y="561"/>
                    <a:pt x="1028" y="561"/>
                  </a:cubicBezTo>
                  <a:cubicBezTo>
                    <a:pt x="1036" y="561"/>
                    <a:pt x="1036" y="554"/>
                    <a:pt x="1044" y="554"/>
                  </a:cubicBezTo>
                  <a:cubicBezTo>
                    <a:pt x="1075" y="522"/>
                    <a:pt x="1115" y="483"/>
                    <a:pt x="1115" y="459"/>
                  </a:cubicBezTo>
                  <a:cubicBezTo>
                    <a:pt x="1115" y="411"/>
                    <a:pt x="1344" y="127"/>
                    <a:pt x="1384" y="119"/>
                  </a:cubicBezTo>
                  <a:cubicBezTo>
                    <a:pt x="1399" y="119"/>
                    <a:pt x="1629" y="63"/>
                    <a:pt x="1874" y="0"/>
                  </a:cubicBezTo>
                  <a:cubicBezTo>
                    <a:pt x="1882" y="0"/>
                    <a:pt x="1882" y="0"/>
                    <a:pt x="1882" y="0"/>
                  </a:cubicBezTo>
                  <a:cubicBezTo>
                    <a:pt x="1882" y="8"/>
                    <a:pt x="1882" y="8"/>
                    <a:pt x="1882" y="8"/>
                  </a:cubicBezTo>
                  <a:cubicBezTo>
                    <a:pt x="1882" y="56"/>
                    <a:pt x="1882" y="87"/>
                    <a:pt x="1889" y="103"/>
                  </a:cubicBezTo>
                  <a:cubicBezTo>
                    <a:pt x="1897" y="111"/>
                    <a:pt x="1897" y="127"/>
                    <a:pt x="1897" y="150"/>
                  </a:cubicBezTo>
                  <a:cubicBezTo>
                    <a:pt x="1897" y="166"/>
                    <a:pt x="1897" y="182"/>
                    <a:pt x="1905" y="190"/>
                  </a:cubicBezTo>
                  <a:cubicBezTo>
                    <a:pt x="1905" y="214"/>
                    <a:pt x="1921" y="221"/>
                    <a:pt x="1929" y="230"/>
                  </a:cubicBezTo>
                  <a:cubicBezTo>
                    <a:pt x="1929" y="237"/>
                    <a:pt x="1937" y="245"/>
                    <a:pt x="1945" y="253"/>
                  </a:cubicBezTo>
                  <a:cubicBezTo>
                    <a:pt x="1961" y="269"/>
                    <a:pt x="1976" y="332"/>
                    <a:pt x="1976" y="356"/>
                  </a:cubicBezTo>
                  <a:cubicBezTo>
                    <a:pt x="1976" y="372"/>
                    <a:pt x="1976" y="380"/>
                    <a:pt x="1969" y="396"/>
                  </a:cubicBezTo>
                  <a:cubicBezTo>
                    <a:pt x="1969" y="411"/>
                    <a:pt x="1961" y="427"/>
                    <a:pt x="1969" y="451"/>
                  </a:cubicBezTo>
                  <a:cubicBezTo>
                    <a:pt x="1984" y="483"/>
                    <a:pt x="2000" y="546"/>
                    <a:pt x="2000" y="577"/>
                  </a:cubicBezTo>
                  <a:cubicBezTo>
                    <a:pt x="2000" y="617"/>
                    <a:pt x="2008" y="664"/>
                    <a:pt x="2024" y="664"/>
                  </a:cubicBezTo>
                  <a:cubicBezTo>
                    <a:pt x="2032" y="664"/>
                    <a:pt x="2040" y="664"/>
                    <a:pt x="2048" y="656"/>
                  </a:cubicBezTo>
                  <a:cubicBezTo>
                    <a:pt x="2048" y="656"/>
                    <a:pt x="2048" y="656"/>
                    <a:pt x="2055" y="656"/>
                  </a:cubicBezTo>
                  <a:cubicBezTo>
                    <a:pt x="2064" y="656"/>
                    <a:pt x="2064" y="656"/>
                    <a:pt x="2071" y="664"/>
                  </a:cubicBezTo>
                  <a:cubicBezTo>
                    <a:pt x="2087" y="696"/>
                    <a:pt x="2103" y="767"/>
                    <a:pt x="2111" y="822"/>
                  </a:cubicBezTo>
                  <a:cubicBezTo>
                    <a:pt x="2119" y="838"/>
                    <a:pt x="2127" y="870"/>
                    <a:pt x="2135" y="901"/>
                  </a:cubicBezTo>
                  <a:cubicBezTo>
                    <a:pt x="2142" y="957"/>
                    <a:pt x="2166" y="1036"/>
                    <a:pt x="2166" y="1044"/>
                  </a:cubicBezTo>
                  <a:lnTo>
                    <a:pt x="2166" y="1044"/>
                  </a:lnTo>
                  <a:lnTo>
                    <a:pt x="2166" y="1044"/>
                  </a:lnTo>
                  <a:cubicBezTo>
                    <a:pt x="2158" y="1368"/>
                    <a:pt x="2158" y="1368"/>
                    <a:pt x="2158" y="1368"/>
                  </a:cubicBezTo>
                  <a:cubicBezTo>
                    <a:pt x="2158" y="1368"/>
                    <a:pt x="2158" y="1376"/>
                    <a:pt x="2166" y="1376"/>
                  </a:cubicBezTo>
                  <a:lnTo>
                    <a:pt x="2166" y="1376"/>
                  </a:lnTo>
                  <a:lnTo>
                    <a:pt x="2166" y="1376"/>
                  </a:lnTo>
                  <a:cubicBezTo>
                    <a:pt x="2166" y="1384"/>
                    <a:pt x="2166" y="1384"/>
                    <a:pt x="2174" y="1407"/>
                  </a:cubicBezTo>
                  <a:cubicBezTo>
                    <a:pt x="2174" y="1423"/>
                    <a:pt x="2174" y="1447"/>
                    <a:pt x="2174" y="1447"/>
                  </a:cubicBezTo>
                  <a:cubicBezTo>
                    <a:pt x="2174" y="1455"/>
                    <a:pt x="2174" y="1463"/>
                    <a:pt x="2182" y="1478"/>
                  </a:cubicBezTo>
                  <a:cubicBezTo>
                    <a:pt x="2182" y="1502"/>
                    <a:pt x="2190" y="1534"/>
                    <a:pt x="2198" y="1558"/>
                  </a:cubicBezTo>
                  <a:cubicBezTo>
                    <a:pt x="2222" y="1597"/>
                    <a:pt x="2229" y="1668"/>
                    <a:pt x="2229" y="1692"/>
                  </a:cubicBezTo>
                  <a:cubicBezTo>
                    <a:pt x="2229" y="1708"/>
                    <a:pt x="2237" y="1716"/>
                    <a:pt x="2237" y="1724"/>
                  </a:cubicBezTo>
                  <a:cubicBezTo>
                    <a:pt x="2245" y="1724"/>
                    <a:pt x="2245" y="1731"/>
                    <a:pt x="2245" y="1739"/>
                  </a:cubicBezTo>
                  <a:cubicBezTo>
                    <a:pt x="2253" y="1747"/>
                    <a:pt x="2261" y="1779"/>
                    <a:pt x="2237" y="1795"/>
                  </a:cubicBezTo>
                  <a:cubicBezTo>
                    <a:pt x="2222" y="1803"/>
                    <a:pt x="2206" y="1834"/>
                    <a:pt x="2206" y="1850"/>
                  </a:cubicBezTo>
                  <a:cubicBezTo>
                    <a:pt x="2206" y="1850"/>
                    <a:pt x="2206" y="1858"/>
                    <a:pt x="2237" y="1890"/>
                  </a:cubicBezTo>
                  <a:lnTo>
                    <a:pt x="2237" y="1890"/>
                  </a:lnTo>
                  <a:lnTo>
                    <a:pt x="2237" y="1890"/>
                  </a:lnTo>
                  <a:cubicBezTo>
                    <a:pt x="2229" y="1897"/>
                    <a:pt x="2214" y="1905"/>
                    <a:pt x="2206" y="1913"/>
                  </a:cubicBezTo>
                  <a:cubicBezTo>
                    <a:pt x="2198" y="1929"/>
                    <a:pt x="2198" y="1937"/>
                    <a:pt x="2198" y="1937"/>
                  </a:cubicBezTo>
                  <a:cubicBezTo>
                    <a:pt x="2198" y="1937"/>
                    <a:pt x="2198" y="1937"/>
                    <a:pt x="2206" y="1937"/>
                  </a:cubicBezTo>
                  <a:cubicBezTo>
                    <a:pt x="2206" y="1937"/>
                    <a:pt x="2214" y="1929"/>
                    <a:pt x="2229" y="1929"/>
                  </a:cubicBezTo>
                  <a:cubicBezTo>
                    <a:pt x="2237" y="1921"/>
                    <a:pt x="2245" y="1913"/>
                    <a:pt x="2261" y="1905"/>
                  </a:cubicBezTo>
                  <a:cubicBezTo>
                    <a:pt x="2277" y="1897"/>
                    <a:pt x="2285" y="1890"/>
                    <a:pt x="2308" y="1882"/>
                  </a:cubicBezTo>
                  <a:cubicBezTo>
                    <a:pt x="2316" y="1882"/>
                    <a:pt x="2324" y="1874"/>
                    <a:pt x="2332" y="1874"/>
                  </a:cubicBezTo>
                  <a:cubicBezTo>
                    <a:pt x="2356" y="1874"/>
                    <a:pt x="2380" y="1866"/>
                    <a:pt x="2388" y="1850"/>
                  </a:cubicBezTo>
                  <a:cubicBezTo>
                    <a:pt x="2403" y="1818"/>
                    <a:pt x="2435" y="1811"/>
                    <a:pt x="2467" y="1811"/>
                  </a:cubicBezTo>
                  <a:cubicBezTo>
                    <a:pt x="2490" y="1811"/>
                    <a:pt x="2538" y="1803"/>
                    <a:pt x="2569" y="1779"/>
                  </a:cubicBezTo>
                  <a:cubicBezTo>
                    <a:pt x="2609" y="1763"/>
                    <a:pt x="2641" y="1716"/>
                    <a:pt x="2648" y="1684"/>
                  </a:cubicBezTo>
                  <a:lnTo>
                    <a:pt x="2656" y="1676"/>
                  </a:lnTo>
                  <a:cubicBezTo>
                    <a:pt x="2664" y="1676"/>
                    <a:pt x="2664" y="1676"/>
                    <a:pt x="2664" y="1676"/>
                  </a:cubicBezTo>
                  <a:cubicBezTo>
                    <a:pt x="2672" y="1684"/>
                    <a:pt x="2672" y="1716"/>
                    <a:pt x="2664" y="1731"/>
                  </a:cubicBezTo>
                  <a:cubicBezTo>
                    <a:pt x="2656" y="1747"/>
                    <a:pt x="2648" y="1755"/>
                    <a:pt x="2648" y="1763"/>
                  </a:cubicBezTo>
                  <a:cubicBezTo>
                    <a:pt x="2641" y="1779"/>
                    <a:pt x="2625" y="1795"/>
                    <a:pt x="2633" y="1795"/>
                  </a:cubicBezTo>
                  <a:lnTo>
                    <a:pt x="2633" y="1795"/>
                  </a:lnTo>
                  <a:lnTo>
                    <a:pt x="2633" y="1795"/>
                  </a:lnTo>
                  <a:cubicBezTo>
                    <a:pt x="2641" y="1795"/>
                    <a:pt x="2680" y="1747"/>
                    <a:pt x="2688" y="1731"/>
                  </a:cubicBezTo>
                  <a:lnTo>
                    <a:pt x="2688" y="1731"/>
                  </a:lnTo>
                  <a:cubicBezTo>
                    <a:pt x="2688" y="1716"/>
                    <a:pt x="2696" y="1700"/>
                    <a:pt x="2712" y="1700"/>
                  </a:cubicBezTo>
                  <a:cubicBezTo>
                    <a:pt x="2719" y="1700"/>
                    <a:pt x="2728" y="1700"/>
                    <a:pt x="2735" y="1700"/>
                  </a:cubicBezTo>
                  <a:cubicBezTo>
                    <a:pt x="2735" y="1708"/>
                    <a:pt x="2743" y="1708"/>
                    <a:pt x="2751" y="1708"/>
                  </a:cubicBezTo>
                  <a:cubicBezTo>
                    <a:pt x="2759" y="1708"/>
                    <a:pt x="2767" y="1700"/>
                    <a:pt x="2775" y="1700"/>
                  </a:cubicBezTo>
                  <a:cubicBezTo>
                    <a:pt x="2783" y="1700"/>
                    <a:pt x="2791" y="1692"/>
                    <a:pt x="2799" y="1692"/>
                  </a:cubicBezTo>
                  <a:cubicBezTo>
                    <a:pt x="2799" y="1692"/>
                    <a:pt x="2807" y="1692"/>
                    <a:pt x="2807" y="1700"/>
                  </a:cubicBezTo>
                  <a:cubicBezTo>
                    <a:pt x="2807" y="1700"/>
                    <a:pt x="2807" y="1700"/>
                    <a:pt x="2814" y="1708"/>
                  </a:cubicBezTo>
                  <a:cubicBezTo>
                    <a:pt x="2814" y="1716"/>
                    <a:pt x="2791" y="1731"/>
                    <a:pt x="2751" y="1763"/>
                  </a:cubicBezTo>
                  <a:cubicBezTo>
                    <a:pt x="2743" y="1771"/>
                    <a:pt x="2735" y="1779"/>
                    <a:pt x="2728" y="1787"/>
                  </a:cubicBezTo>
                  <a:cubicBezTo>
                    <a:pt x="2719" y="1795"/>
                    <a:pt x="2712" y="1795"/>
                    <a:pt x="2704" y="1803"/>
                  </a:cubicBezTo>
                  <a:cubicBezTo>
                    <a:pt x="2688" y="1818"/>
                    <a:pt x="2672" y="1834"/>
                    <a:pt x="2609" y="1866"/>
                  </a:cubicBezTo>
                  <a:cubicBezTo>
                    <a:pt x="2577" y="1882"/>
                    <a:pt x="2546" y="1897"/>
                    <a:pt x="2514" y="1921"/>
                  </a:cubicBezTo>
                  <a:cubicBezTo>
                    <a:pt x="2482" y="1945"/>
                    <a:pt x="2451" y="1969"/>
                    <a:pt x="2411" y="1984"/>
                  </a:cubicBezTo>
                  <a:cubicBezTo>
                    <a:pt x="2380" y="2000"/>
                    <a:pt x="2340" y="2016"/>
                    <a:pt x="2308" y="2032"/>
                  </a:cubicBezTo>
                  <a:cubicBezTo>
                    <a:pt x="2253" y="2064"/>
                    <a:pt x="2198" y="2087"/>
                    <a:pt x="2166" y="2095"/>
                  </a:cubicBezTo>
                  <a:cubicBezTo>
                    <a:pt x="2166" y="2095"/>
                    <a:pt x="2158" y="2095"/>
                    <a:pt x="2150" y="2095"/>
                  </a:cubicBezTo>
                  <a:close/>
                  <a:moveTo>
                    <a:pt x="2119" y="2064"/>
                  </a:moveTo>
                  <a:lnTo>
                    <a:pt x="2119" y="2064"/>
                  </a:lnTo>
                  <a:cubicBezTo>
                    <a:pt x="2127" y="2064"/>
                    <a:pt x="2127" y="2071"/>
                    <a:pt x="2135" y="2079"/>
                  </a:cubicBezTo>
                  <a:cubicBezTo>
                    <a:pt x="2135" y="2079"/>
                    <a:pt x="2135" y="2087"/>
                    <a:pt x="2150" y="2087"/>
                  </a:cubicBezTo>
                  <a:lnTo>
                    <a:pt x="2150" y="2087"/>
                  </a:lnTo>
                  <a:cubicBezTo>
                    <a:pt x="2158" y="2087"/>
                    <a:pt x="2158" y="2087"/>
                    <a:pt x="2166" y="2087"/>
                  </a:cubicBezTo>
                  <a:cubicBezTo>
                    <a:pt x="2198" y="2079"/>
                    <a:pt x="2253" y="2055"/>
                    <a:pt x="2308" y="2024"/>
                  </a:cubicBezTo>
                  <a:cubicBezTo>
                    <a:pt x="2340" y="2008"/>
                    <a:pt x="2372" y="1992"/>
                    <a:pt x="2403" y="1977"/>
                  </a:cubicBezTo>
                  <a:cubicBezTo>
                    <a:pt x="2443" y="1961"/>
                    <a:pt x="2482" y="1937"/>
                    <a:pt x="2514" y="1913"/>
                  </a:cubicBezTo>
                  <a:cubicBezTo>
                    <a:pt x="2546" y="1890"/>
                    <a:pt x="2577" y="1874"/>
                    <a:pt x="2609" y="1858"/>
                  </a:cubicBezTo>
                  <a:cubicBezTo>
                    <a:pt x="2664" y="1834"/>
                    <a:pt x="2680" y="1818"/>
                    <a:pt x="2704" y="1795"/>
                  </a:cubicBezTo>
                  <a:cubicBezTo>
                    <a:pt x="2704" y="1795"/>
                    <a:pt x="2712" y="1787"/>
                    <a:pt x="2719" y="1779"/>
                  </a:cubicBezTo>
                  <a:cubicBezTo>
                    <a:pt x="2728" y="1771"/>
                    <a:pt x="2735" y="1763"/>
                    <a:pt x="2751" y="1755"/>
                  </a:cubicBezTo>
                  <a:cubicBezTo>
                    <a:pt x="2775" y="1739"/>
                    <a:pt x="2807" y="1716"/>
                    <a:pt x="2807" y="1708"/>
                  </a:cubicBezTo>
                  <a:cubicBezTo>
                    <a:pt x="2807" y="1700"/>
                    <a:pt x="2807" y="1700"/>
                    <a:pt x="2807" y="1700"/>
                  </a:cubicBezTo>
                  <a:cubicBezTo>
                    <a:pt x="2799" y="1700"/>
                    <a:pt x="2791" y="1700"/>
                    <a:pt x="2783" y="1708"/>
                  </a:cubicBezTo>
                  <a:cubicBezTo>
                    <a:pt x="2775" y="1708"/>
                    <a:pt x="2759" y="1716"/>
                    <a:pt x="2751" y="1716"/>
                  </a:cubicBezTo>
                  <a:cubicBezTo>
                    <a:pt x="2743" y="1716"/>
                    <a:pt x="2735" y="1708"/>
                    <a:pt x="2728" y="1708"/>
                  </a:cubicBezTo>
                  <a:cubicBezTo>
                    <a:pt x="2719" y="1708"/>
                    <a:pt x="2719" y="1700"/>
                    <a:pt x="2712" y="1700"/>
                  </a:cubicBezTo>
                  <a:cubicBezTo>
                    <a:pt x="2704" y="1700"/>
                    <a:pt x="2696" y="1716"/>
                    <a:pt x="2696" y="1731"/>
                  </a:cubicBezTo>
                  <a:lnTo>
                    <a:pt x="2696" y="1739"/>
                  </a:lnTo>
                  <a:cubicBezTo>
                    <a:pt x="2688" y="1747"/>
                    <a:pt x="2648" y="1803"/>
                    <a:pt x="2633" y="1803"/>
                  </a:cubicBezTo>
                  <a:lnTo>
                    <a:pt x="2625" y="1803"/>
                  </a:lnTo>
                  <a:cubicBezTo>
                    <a:pt x="2625" y="1803"/>
                    <a:pt x="2625" y="1803"/>
                    <a:pt x="2625" y="1795"/>
                  </a:cubicBezTo>
                  <a:cubicBezTo>
                    <a:pt x="2617" y="1787"/>
                    <a:pt x="2625" y="1779"/>
                    <a:pt x="2641" y="1763"/>
                  </a:cubicBezTo>
                  <a:cubicBezTo>
                    <a:pt x="2648" y="1747"/>
                    <a:pt x="2656" y="1739"/>
                    <a:pt x="2656" y="1731"/>
                  </a:cubicBezTo>
                  <a:cubicBezTo>
                    <a:pt x="2664" y="1716"/>
                    <a:pt x="2664" y="1692"/>
                    <a:pt x="2656" y="1684"/>
                  </a:cubicBezTo>
                  <a:cubicBezTo>
                    <a:pt x="2656" y="1684"/>
                    <a:pt x="2656" y="1684"/>
                    <a:pt x="2656" y="1692"/>
                  </a:cubicBezTo>
                  <a:cubicBezTo>
                    <a:pt x="2648" y="1716"/>
                    <a:pt x="2609" y="1771"/>
                    <a:pt x="2577" y="1787"/>
                  </a:cubicBezTo>
                  <a:cubicBezTo>
                    <a:pt x="2546" y="1811"/>
                    <a:pt x="2490" y="1811"/>
                    <a:pt x="2467" y="1818"/>
                  </a:cubicBezTo>
                  <a:cubicBezTo>
                    <a:pt x="2435" y="1818"/>
                    <a:pt x="2403" y="1826"/>
                    <a:pt x="2395" y="1850"/>
                  </a:cubicBezTo>
                  <a:cubicBezTo>
                    <a:pt x="2380" y="1874"/>
                    <a:pt x="2356" y="1882"/>
                    <a:pt x="2332" y="1882"/>
                  </a:cubicBezTo>
                  <a:cubicBezTo>
                    <a:pt x="2324" y="1882"/>
                    <a:pt x="2316" y="1890"/>
                    <a:pt x="2308" y="1890"/>
                  </a:cubicBezTo>
                  <a:cubicBezTo>
                    <a:pt x="2293" y="1890"/>
                    <a:pt x="2277" y="1905"/>
                    <a:pt x="2261" y="1913"/>
                  </a:cubicBezTo>
                  <a:cubicBezTo>
                    <a:pt x="2253" y="1921"/>
                    <a:pt x="2237" y="1929"/>
                    <a:pt x="2229" y="1937"/>
                  </a:cubicBezTo>
                  <a:cubicBezTo>
                    <a:pt x="2222" y="1937"/>
                    <a:pt x="2214" y="1945"/>
                    <a:pt x="2206" y="1945"/>
                  </a:cubicBezTo>
                  <a:cubicBezTo>
                    <a:pt x="2198" y="1945"/>
                    <a:pt x="2198" y="1937"/>
                    <a:pt x="2190" y="1937"/>
                  </a:cubicBezTo>
                  <a:cubicBezTo>
                    <a:pt x="2190" y="1929"/>
                    <a:pt x="2198" y="1921"/>
                    <a:pt x="2206" y="1913"/>
                  </a:cubicBezTo>
                  <a:cubicBezTo>
                    <a:pt x="2214" y="1905"/>
                    <a:pt x="2222" y="1897"/>
                    <a:pt x="2229" y="1890"/>
                  </a:cubicBezTo>
                  <a:cubicBezTo>
                    <a:pt x="2206" y="1874"/>
                    <a:pt x="2198" y="1858"/>
                    <a:pt x="2198" y="1850"/>
                  </a:cubicBezTo>
                  <a:cubicBezTo>
                    <a:pt x="2198" y="1834"/>
                    <a:pt x="2222" y="1803"/>
                    <a:pt x="2237" y="1787"/>
                  </a:cubicBezTo>
                  <a:cubicBezTo>
                    <a:pt x="2253" y="1779"/>
                    <a:pt x="2245" y="1747"/>
                    <a:pt x="2237" y="1739"/>
                  </a:cubicBezTo>
                  <a:cubicBezTo>
                    <a:pt x="2237" y="1731"/>
                    <a:pt x="2237" y="1731"/>
                    <a:pt x="2229" y="1724"/>
                  </a:cubicBezTo>
                  <a:cubicBezTo>
                    <a:pt x="2229" y="1716"/>
                    <a:pt x="2222" y="1708"/>
                    <a:pt x="2222" y="1692"/>
                  </a:cubicBezTo>
                  <a:cubicBezTo>
                    <a:pt x="2222" y="1676"/>
                    <a:pt x="2214" y="1605"/>
                    <a:pt x="2198" y="1565"/>
                  </a:cubicBezTo>
                  <a:cubicBezTo>
                    <a:pt x="2182" y="1534"/>
                    <a:pt x="2174" y="1502"/>
                    <a:pt x="2174" y="1478"/>
                  </a:cubicBezTo>
                  <a:cubicBezTo>
                    <a:pt x="2174" y="1463"/>
                    <a:pt x="2166" y="1455"/>
                    <a:pt x="2166" y="1455"/>
                  </a:cubicBezTo>
                  <a:cubicBezTo>
                    <a:pt x="2166" y="1455"/>
                    <a:pt x="2166" y="1439"/>
                    <a:pt x="2166" y="1407"/>
                  </a:cubicBezTo>
                  <a:cubicBezTo>
                    <a:pt x="2166" y="1391"/>
                    <a:pt x="2158" y="1384"/>
                    <a:pt x="2158" y="1384"/>
                  </a:cubicBezTo>
                  <a:cubicBezTo>
                    <a:pt x="2150" y="1376"/>
                    <a:pt x="2150" y="1368"/>
                    <a:pt x="2150" y="1368"/>
                  </a:cubicBezTo>
                  <a:lnTo>
                    <a:pt x="2150" y="1368"/>
                  </a:lnTo>
                  <a:lnTo>
                    <a:pt x="2150" y="1368"/>
                  </a:lnTo>
                  <a:cubicBezTo>
                    <a:pt x="2158" y="1044"/>
                    <a:pt x="2158" y="1044"/>
                    <a:pt x="2158" y="1044"/>
                  </a:cubicBezTo>
                  <a:cubicBezTo>
                    <a:pt x="2158" y="1036"/>
                    <a:pt x="2142" y="996"/>
                    <a:pt x="2127" y="901"/>
                  </a:cubicBezTo>
                  <a:cubicBezTo>
                    <a:pt x="2119" y="870"/>
                    <a:pt x="2111" y="838"/>
                    <a:pt x="2111" y="822"/>
                  </a:cubicBezTo>
                  <a:cubicBezTo>
                    <a:pt x="2087" y="743"/>
                    <a:pt x="2071" y="696"/>
                    <a:pt x="2064" y="672"/>
                  </a:cubicBezTo>
                  <a:cubicBezTo>
                    <a:pt x="2055" y="664"/>
                    <a:pt x="2055" y="664"/>
                    <a:pt x="2055" y="664"/>
                  </a:cubicBezTo>
                  <a:cubicBezTo>
                    <a:pt x="2055" y="664"/>
                    <a:pt x="2055" y="664"/>
                    <a:pt x="2048" y="664"/>
                  </a:cubicBezTo>
                  <a:cubicBezTo>
                    <a:pt x="2048" y="672"/>
                    <a:pt x="2040" y="672"/>
                    <a:pt x="2032" y="672"/>
                  </a:cubicBezTo>
                  <a:cubicBezTo>
                    <a:pt x="2024" y="672"/>
                    <a:pt x="2024" y="672"/>
                    <a:pt x="2024" y="672"/>
                  </a:cubicBezTo>
                  <a:cubicBezTo>
                    <a:pt x="2000" y="664"/>
                    <a:pt x="1992" y="609"/>
                    <a:pt x="1992" y="577"/>
                  </a:cubicBezTo>
                  <a:cubicBezTo>
                    <a:pt x="1992" y="554"/>
                    <a:pt x="1976" y="483"/>
                    <a:pt x="1969" y="451"/>
                  </a:cubicBezTo>
                  <a:cubicBezTo>
                    <a:pt x="1961" y="427"/>
                    <a:pt x="1961" y="411"/>
                    <a:pt x="1969" y="387"/>
                  </a:cubicBezTo>
                  <a:cubicBezTo>
                    <a:pt x="1969" y="380"/>
                    <a:pt x="1969" y="372"/>
                    <a:pt x="1969" y="364"/>
                  </a:cubicBezTo>
                  <a:cubicBezTo>
                    <a:pt x="1969" y="332"/>
                    <a:pt x="1953" y="277"/>
                    <a:pt x="1937" y="253"/>
                  </a:cubicBezTo>
                  <a:cubicBezTo>
                    <a:pt x="1937" y="245"/>
                    <a:pt x="1929" y="237"/>
                    <a:pt x="1921" y="237"/>
                  </a:cubicBezTo>
                  <a:cubicBezTo>
                    <a:pt x="1913" y="230"/>
                    <a:pt x="1905" y="221"/>
                    <a:pt x="1897" y="198"/>
                  </a:cubicBezTo>
                  <a:cubicBezTo>
                    <a:pt x="1889" y="182"/>
                    <a:pt x="1889" y="166"/>
                    <a:pt x="1889" y="150"/>
                  </a:cubicBezTo>
                  <a:cubicBezTo>
                    <a:pt x="1889" y="127"/>
                    <a:pt x="1889" y="111"/>
                    <a:pt x="1882" y="103"/>
                  </a:cubicBezTo>
                  <a:cubicBezTo>
                    <a:pt x="1874" y="95"/>
                    <a:pt x="1874" y="48"/>
                    <a:pt x="1874" y="8"/>
                  </a:cubicBezTo>
                  <a:cubicBezTo>
                    <a:pt x="1629" y="71"/>
                    <a:pt x="1399" y="119"/>
                    <a:pt x="1384" y="127"/>
                  </a:cubicBezTo>
                  <a:cubicBezTo>
                    <a:pt x="1344" y="135"/>
                    <a:pt x="1123" y="419"/>
                    <a:pt x="1123" y="459"/>
                  </a:cubicBezTo>
                  <a:cubicBezTo>
                    <a:pt x="1123" y="490"/>
                    <a:pt x="1083" y="522"/>
                    <a:pt x="1044" y="554"/>
                  </a:cubicBezTo>
                  <a:cubicBezTo>
                    <a:pt x="1044" y="561"/>
                    <a:pt x="1044" y="561"/>
                    <a:pt x="1036" y="561"/>
                  </a:cubicBezTo>
                  <a:cubicBezTo>
                    <a:pt x="1044" y="561"/>
                    <a:pt x="1044" y="569"/>
                    <a:pt x="1044" y="569"/>
                  </a:cubicBezTo>
                  <a:cubicBezTo>
                    <a:pt x="1052" y="569"/>
                    <a:pt x="1044" y="569"/>
                    <a:pt x="1044" y="577"/>
                  </a:cubicBezTo>
                  <a:cubicBezTo>
                    <a:pt x="1028" y="585"/>
                    <a:pt x="980" y="641"/>
                    <a:pt x="980" y="648"/>
                  </a:cubicBezTo>
                  <a:cubicBezTo>
                    <a:pt x="980" y="656"/>
                    <a:pt x="996" y="664"/>
                    <a:pt x="1012" y="664"/>
                  </a:cubicBezTo>
                  <a:cubicBezTo>
                    <a:pt x="1020" y="664"/>
                    <a:pt x="1020" y="664"/>
                    <a:pt x="1020" y="664"/>
                  </a:cubicBezTo>
                  <a:cubicBezTo>
                    <a:pt x="1028" y="656"/>
                    <a:pt x="1036" y="656"/>
                    <a:pt x="1044" y="656"/>
                  </a:cubicBezTo>
                  <a:lnTo>
                    <a:pt x="1052" y="656"/>
                  </a:lnTo>
                  <a:cubicBezTo>
                    <a:pt x="1059" y="664"/>
                    <a:pt x="1059" y="664"/>
                    <a:pt x="1059" y="672"/>
                  </a:cubicBezTo>
                  <a:cubicBezTo>
                    <a:pt x="1052" y="680"/>
                    <a:pt x="1052" y="680"/>
                    <a:pt x="1052" y="680"/>
                  </a:cubicBezTo>
                  <a:cubicBezTo>
                    <a:pt x="1052" y="680"/>
                    <a:pt x="1059" y="680"/>
                    <a:pt x="1067" y="680"/>
                  </a:cubicBezTo>
                  <a:cubicBezTo>
                    <a:pt x="1067" y="672"/>
                    <a:pt x="1075" y="672"/>
                    <a:pt x="1075" y="672"/>
                  </a:cubicBezTo>
                  <a:cubicBezTo>
                    <a:pt x="1091" y="672"/>
                    <a:pt x="1099" y="680"/>
                    <a:pt x="1099" y="688"/>
                  </a:cubicBezTo>
                  <a:cubicBezTo>
                    <a:pt x="1099" y="688"/>
                    <a:pt x="1099" y="696"/>
                    <a:pt x="1091" y="696"/>
                  </a:cubicBezTo>
                  <a:cubicBezTo>
                    <a:pt x="1067" y="704"/>
                    <a:pt x="1059" y="727"/>
                    <a:pt x="1059" y="735"/>
                  </a:cubicBezTo>
                  <a:lnTo>
                    <a:pt x="1059" y="743"/>
                  </a:lnTo>
                  <a:cubicBezTo>
                    <a:pt x="1059" y="751"/>
                    <a:pt x="1052" y="751"/>
                    <a:pt x="1052" y="767"/>
                  </a:cubicBezTo>
                  <a:cubicBezTo>
                    <a:pt x="1052" y="775"/>
                    <a:pt x="1059" y="791"/>
                    <a:pt x="1067" y="798"/>
                  </a:cubicBezTo>
                  <a:cubicBezTo>
                    <a:pt x="1067" y="807"/>
                    <a:pt x="1067" y="807"/>
                    <a:pt x="1067" y="814"/>
                  </a:cubicBezTo>
                  <a:cubicBezTo>
                    <a:pt x="1075" y="822"/>
                    <a:pt x="1075" y="830"/>
                    <a:pt x="1083" y="830"/>
                  </a:cubicBezTo>
                  <a:cubicBezTo>
                    <a:pt x="1083" y="846"/>
                    <a:pt x="1091" y="862"/>
                    <a:pt x="1091" y="878"/>
                  </a:cubicBezTo>
                  <a:cubicBezTo>
                    <a:pt x="1091" y="878"/>
                    <a:pt x="1091" y="886"/>
                    <a:pt x="1083" y="886"/>
                  </a:cubicBezTo>
                  <a:cubicBezTo>
                    <a:pt x="1083" y="909"/>
                    <a:pt x="1083" y="925"/>
                    <a:pt x="1059" y="925"/>
                  </a:cubicBezTo>
                  <a:cubicBezTo>
                    <a:pt x="1059" y="925"/>
                    <a:pt x="1052" y="925"/>
                    <a:pt x="1044" y="925"/>
                  </a:cubicBezTo>
                  <a:cubicBezTo>
                    <a:pt x="1036" y="925"/>
                    <a:pt x="1028" y="917"/>
                    <a:pt x="1020" y="933"/>
                  </a:cubicBezTo>
                  <a:cubicBezTo>
                    <a:pt x="1020" y="933"/>
                    <a:pt x="1020" y="933"/>
                    <a:pt x="1020" y="941"/>
                  </a:cubicBezTo>
                  <a:cubicBezTo>
                    <a:pt x="1012" y="957"/>
                    <a:pt x="1004" y="965"/>
                    <a:pt x="988" y="973"/>
                  </a:cubicBezTo>
                  <a:lnTo>
                    <a:pt x="988" y="973"/>
                  </a:lnTo>
                  <a:cubicBezTo>
                    <a:pt x="980" y="973"/>
                    <a:pt x="965" y="980"/>
                    <a:pt x="965" y="988"/>
                  </a:cubicBezTo>
                  <a:cubicBezTo>
                    <a:pt x="957" y="1004"/>
                    <a:pt x="949" y="1028"/>
                    <a:pt x="933" y="1036"/>
                  </a:cubicBezTo>
                  <a:cubicBezTo>
                    <a:pt x="909" y="1044"/>
                    <a:pt x="894" y="1060"/>
                    <a:pt x="885" y="1075"/>
                  </a:cubicBezTo>
                  <a:cubicBezTo>
                    <a:pt x="885" y="1075"/>
                    <a:pt x="885" y="1075"/>
                    <a:pt x="885" y="1083"/>
                  </a:cubicBezTo>
                  <a:cubicBezTo>
                    <a:pt x="885" y="1091"/>
                    <a:pt x="885" y="1099"/>
                    <a:pt x="870" y="1091"/>
                  </a:cubicBezTo>
                  <a:lnTo>
                    <a:pt x="862" y="1091"/>
                  </a:lnTo>
                  <a:cubicBezTo>
                    <a:pt x="846" y="1083"/>
                    <a:pt x="838" y="1083"/>
                    <a:pt x="822" y="1083"/>
                  </a:cubicBezTo>
                  <a:cubicBezTo>
                    <a:pt x="791" y="1083"/>
                    <a:pt x="759" y="1091"/>
                    <a:pt x="743" y="1099"/>
                  </a:cubicBezTo>
                  <a:cubicBezTo>
                    <a:pt x="743" y="1099"/>
                    <a:pt x="735" y="1107"/>
                    <a:pt x="727" y="1107"/>
                  </a:cubicBezTo>
                  <a:cubicBezTo>
                    <a:pt x="712" y="1115"/>
                    <a:pt x="696" y="1123"/>
                    <a:pt x="688" y="1131"/>
                  </a:cubicBezTo>
                  <a:cubicBezTo>
                    <a:pt x="672" y="1147"/>
                    <a:pt x="656" y="1147"/>
                    <a:pt x="632" y="1138"/>
                  </a:cubicBezTo>
                  <a:lnTo>
                    <a:pt x="632" y="1138"/>
                  </a:lnTo>
                  <a:cubicBezTo>
                    <a:pt x="617" y="1123"/>
                    <a:pt x="601" y="1107"/>
                    <a:pt x="585" y="1107"/>
                  </a:cubicBezTo>
                  <a:lnTo>
                    <a:pt x="577" y="1107"/>
                  </a:lnTo>
                  <a:cubicBezTo>
                    <a:pt x="577" y="1107"/>
                    <a:pt x="561" y="1107"/>
                    <a:pt x="546" y="1107"/>
                  </a:cubicBezTo>
                  <a:cubicBezTo>
                    <a:pt x="474" y="1115"/>
                    <a:pt x="316" y="1115"/>
                    <a:pt x="206" y="1202"/>
                  </a:cubicBezTo>
                  <a:cubicBezTo>
                    <a:pt x="190" y="1210"/>
                    <a:pt x="182" y="1218"/>
                    <a:pt x="166" y="1225"/>
                  </a:cubicBezTo>
                  <a:cubicBezTo>
                    <a:pt x="174" y="1257"/>
                    <a:pt x="182" y="1289"/>
                    <a:pt x="190" y="1305"/>
                  </a:cubicBezTo>
                  <a:cubicBezTo>
                    <a:pt x="190" y="1313"/>
                    <a:pt x="190" y="1313"/>
                    <a:pt x="190" y="1313"/>
                  </a:cubicBezTo>
                  <a:cubicBezTo>
                    <a:pt x="190" y="1336"/>
                    <a:pt x="221" y="1376"/>
                    <a:pt x="229" y="1400"/>
                  </a:cubicBezTo>
                  <a:cubicBezTo>
                    <a:pt x="237" y="1400"/>
                    <a:pt x="237" y="1400"/>
                    <a:pt x="237" y="1391"/>
                  </a:cubicBezTo>
                  <a:lnTo>
                    <a:pt x="237" y="1391"/>
                  </a:lnTo>
                  <a:lnTo>
                    <a:pt x="237" y="1391"/>
                  </a:lnTo>
                  <a:cubicBezTo>
                    <a:pt x="245" y="1391"/>
                    <a:pt x="261" y="1391"/>
                    <a:pt x="269" y="1400"/>
                  </a:cubicBezTo>
                  <a:cubicBezTo>
                    <a:pt x="269" y="1407"/>
                    <a:pt x="269" y="1407"/>
                    <a:pt x="269" y="1415"/>
                  </a:cubicBezTo>
                  <a:cubicBezTo>
                    <a:pt x="269" y="1415"/>
                    <a:pt x="269" y="1423"/>
                    <a:pt x="261" y="1431"/>
                  </a:cubicBezTo>
                  <a:cubicBezTo>
                    <a:pt x="261" y="1447"/>
                    <a:pt x="253" y="1478"/>
                    <a:pt x="237" y="1486"/>
                  </a:cubicBezTo>
                  <a:cubicBezTo>
                    <a:pt x="221" y="1502"/>
                    <a:pt x="182" y="1542"/>
                    <a:pt x="150" y="1589"/>
                  </a:cubicBezTo>
                  <a:cubicBezTo>
                    <a:pt x="126" y="1613"/>
                    <a:pt x="111" y="1644"/>
                    <a:pt x="95" y="1660"/>
                  </a:cubicBezTo>
                  <a:cubicBezTo>
                    <a:pt x="79" y="1676"/>
                    <a:pt x="48" y="1708"/>
                    <a:pt x="8" y="1739"/>
                  </a:cubicBezTo>
                  <a:cubicBezTo>
                    <a:pt x="32" y="1850"/>
                    <a:pt x="32" y="1850"/>
                    <a:pt x="32" y="1850"/>
                  </a:cubicBezTo>
                  <a:cubicBezTo>
                    <a:pt x="111" y="1834"/>
                    <a:pt x="1415" y="1581"/>
                    <a:pt x="1439" y="1573"/>
                  </a:cubicBezTo>
                  <a:cubicBezTo>
                    <a:pt x="1447" y="1573"/>
                    <a:pt x="1455" y="1565"/>
                    <a:pt x="1455" y="1565"/>
                  </a:cubicBezTo>
                  <a:cubicBezTo>
                    <a:pt x="1471" y="1558"/>
                    <a:pt x="1486" y="1550"/>
                    <a:pt x="1502" y="1550"/>
                  </a:cubicBezTo>
                  <a:cubicBezTo>
                    <a:pt x="1510" y="1550"/>
                    <a:pt x="1526" y="1558"/>
                    <a:pt x="1542" y="1565"/>
                  </a:cubicBezTo>
                  <a:cubicBezTo>
                    <a:pt x="1589" y="1605"/>
                    <a:pt x="1613" y="1605"/>
                    <a:pt x="1644" y="1605"/>
                  </a:cubicBezTo>
                  <a:lnTo>
                    <a:pt x="1644" y="1605"/>
                  </a:lnTo>
                  <a:cubicBezTo>
                    <a:pt x="1668" y="1605"/>
                    <a:pt x="1684" y="1653"/>
                    <a:pt x="1700" y="1700"/>
                  </a:cubicBezTo>
                  <a:cubicBezTo>
                    <a:pt x="1708" y="1724"/>
                    <a:pt x="1716" y="1739"/>
                    <a:pt x="1724" y="1755"/>
                  </a:cubicBezTo>
                  <a:cubicBezTo>
                    <a:pt x="1731" y="1763"/>
                    <a:pt x="1731" y="1763"/>
                    <a:pt x="1739" y="1763"/>
                  </a:cubicBezTo>
                  <a:cubicBezTo>
                    <a:pt x="1739" y="1763"/>
                    <a:pt x="1739" y="1763"/>
                    <a:pt x="1747" y="1763"/>
                  </a:cubicBezTo>
                  <a:cubicBezTo>
                    <a:pt x="1747" y="1763"/>
                    <a:pt x="1755" y="1763"/>
                    <a:pt x="1763" y="1763"/>
                  </a:cubicBezTo>
                  <a:cubicBezTo>
                    <a:pt x="1771" y="1763"/>
                    <a:pt x="1779" y="1763"/>
                    <a:pt x="1787" y="1763"/>
                  </a:cubicBezTo>
                  <a:cubicBezTo>
                    <a:pt x="1826" y="1779"/>
                    <a:pt x="1842" y="1787"/>
                    <a:pt x="1874" y="1811"/>
                  </a:cubicBezTo>
                  <a:cubicBezTo>
                    <a:pt x="1897" y="1842"/>
                    <a:pt x="2079" y="1882"/>
                    <a:pt x="2103" y="1890"/>
                  </a:cubicBezTo>
                  <a:cubicBezTo>
                    <a:pt x="2127" y="1890"/>
                    <a:pt x="2142" y="1905"/>
                    <a:pt x="2150" y="1921"/>
                  </a:cubicBezTo>
                  <a:cubicBezTo>
                    <a:pt x="2158" y="1929"/>
                    <a:pt x="2150" y="1969"/>
                    <a:pt x="2142" y="2000"/>
                  </a:cubicBezTo>
                  <a:cubicBezTo>
                    <a:pt x="2135" y="2008"/>
                    <a:pt x="2135" y="2008"/>
                    <a:pt x="2135" y="2016"/>
                  </a:cubicBezTo>
                  <a:cubicBezTo>
                    <a:pt x="2135" y="2024"/>
                    <a:pt x="2127" y="2048"/>
                    <a:pt x="2119" y="2064"/>
                  </a:cubicBezTo>
                  <a:close/>
                </a:path>
              </a:pathLst>
            </a:custGeom>
            <a:solidFill>
              <a:schemeClr val="accent6"/>
            </a:solidFill>
            <a:ln>
              <a:solidFill>
                <a:schemeClr val="bg2"/>
              </a:solidFill>
            </a:ln>
            <a:effectLst/>
          </p:spPr>
          <p:txBody>
            <a:bodyPr wrap="none" anchor="ctr"/>
            <a:lstStyle/>
            <a:p>
              <a:endParaRPr lang="en-US"/>
            </a:p>
          </p:txBody>
        </p:sp>
        <p:sp>
          <p:nvSpPr>
            <p:cNvPr id="128" name="Freeform 769"/>
            <p:cNvSpPr>
              <a:spLocks noChangeArrowheads="1"/>
            </p:cNvSpPr>
            <p:nvPr/>
          </p:nvSpPr>
          <p:spPr bwMode="auto">
            <a:xfrm>
              <a:off x="16214509" y="5108430"/>
              <a:ext cx="294551" cy="598381"/>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endParaRPr lang="en-US"/>
            </a:p>
          </p:txBody>
        </p:sp>
        <p:sp>
          <p:nvSpPr>
            <p:cNvPr id="129" name="Freeform 770"/>
            <p:cNvSpPr>
              <a:spLocks noChangeArrowheads="1"/>
            </p:cNvSpPr>
            <p:nvPr/>
          </p:nvSpPr>
          <p:spPr bwMode="auto">
            <a:xfrm>
              <a:off x="16221466" y="5103792"/>
              <a:ext cx="271359" cy="603020"/>
            </a:xfrm>
            <a:custGeom>
              <a:avLst/>
              <a:gdLst>
                <a:gd name="T0" fmla="*/ 276 w 515"/>
                <a:gd name="T1" fmla="*/ 1138 h 1147"/>
                <a:gd name="T2" fmla="*/ 300 w 515"/>
                <a:gd name="T3" fmla="*/ 1067 h 1147"/>
                <a:gd name="T4" fmla="*/ 261 w 515"/>
                <a:gd name="T5" fmla="*/ 1035 h 1147"/>
                <a:gd name="T6" fmla="*/ 229 w 515"/>
                <a:gd name="T7" fmla="*/ 1051 h 1147"/>
                <a:gd name="T8" fmla="*/ 103 w 515"/>
                <a:gd name="T9" fmla="*/ 1004 h 1147"/>
                <a:gd name="T10" fmla="*/ 71 w 515"/>
                <a:gd name="T11" fmla="*/ 972 h 1147"/>
                <a:gd name="T12" fmla="*/ 23 w 515"/>
                <a:gd name="T13" fmla="*/ 854 h 1147"/>
                <a:gd name="T14" fmla="*/ 150 w 515"/>
                <a:gd name="T15" fmla="*/ 680 h 1147"/>
                <a:gd name="T16" fmla="*/ 79 w 515"/>
                <a:gd name="T17" fmla="*/ 427 h 1147"/>
                <a:gd name="T18" fmla="*/ 39 w 515"/>
                <a:gd name="T19" fmla="*/ 316 h 1147"/>
                <a:gd name="T20" fmla="*/ 47 w 515"/>
                <a:gd name="T21" fmla="*/ 261 h 1147"/>
                <a:gd name="T22" fmla="*/ 63 w 515"/>
                <a:gd name="T23" fmla="*/ 142 h 1147"/>
                <a:gd name="T24" fmla="*/ 126 w 515"/>
                <a:gd name="T25" fmla="*/ 0 h 1147"/>
                <a:gd name="T26" fmla="*/ 166 w 515"/>
                <a:gd name="T27" fmla="*/ 24 h 1147"/>
                <a:gd name="T28" fmla="*/ 434 w 515"/>
                <a:gd name="T29" fmla="*/ 213 h 1147"/>
                <a:gd name="T30" fmla="*/ 411 w 515"/>
                <a:gd name="T31" fmla="*/ 284 h 1147"/>
                <a:gd name="T32" fmla="*/ 379 w 515"/>
                <a:gd name="T33" fmla="*/ 340 h 1147"/>
                <a:gd name="T34" fmla="*/ 379 w 515"/>
                <a:gd name="T35" fmla="*/ 379 h 1147"/>
                <a:gd name="T36" fmla="*/ 506 w 515"/>
                <a:gd name="T37" fmla="*/ 466 h 1147"/>
                <a:gd name="T38" fmla="*/ 450 w 515"/>
                <a:gd name="T39" fmla="*/ 830 h 1147"/>
                <a:gd name="T40" fmla="*/ 395 w 515"/>
                <a:gd name="T41" fmla="*/ 1004 h 1147"/>
                <a:gd name="T42" fmla="*/ 356 w 515"/>
                <a:gd name="T43" fmla="*/ 1114 h 1147"/>
                <a:gd name="T44" fmla="*/ 261 w 515"/>
                <a:gd name="T45" fmla="*/ 1027 h 1147"/>
                <a:gd name="T46" fmla="*/ 292 w 515"/>
                <a:gd name="T47" fmla="*/ 1059 h 1147"/>
                <a:gd name="T48" fmla="*/ 292 w 515"/>
                <a:gd name="T49" fmla="*/ 1114 h 1147"/>
                <a:gd name="T50" fmla="*/ 300 w 515"/>
                <a:gd name="T51" fmla="*/ 1138 h 1147"/>
                <a:gd name="T52" fmla="*/ 387 w 515"/>
                <a:gd name="T53" fmla="*/ 1043 h 1147"/>
                <a:gd name="T54" fmla="*/ 442 w 515"/>
                <a:gd name="T55" fmla="*/ 861 h 1147"/>
                <a:gd name="T56" fmla="*/ 498 w 515"/>
                <a:gd name="T57" fmla="*/ 521 h 1147"/>
                <a:gd name="T58" fmla="*/ 434 w 515"/>
                <a:gd name="T59" fmla="*/ 379 h 1147"/>
                <a:gd name="T60" fmla="*/ 363 w 515"/>
                <a:gd name="T61" fmla="*/ 363 h 1147"/>
                <a:gd name="T62" fmla="*/ 411 w 515"/>
                <a:gd name="T63" fmla="*/ 268 h 1147"/>
                <a:gd name="T64" fmla="*/ 434 w 515"/>
                <a:gd name="T65" fmla="*/ 134 h 1147"/>
                <a:gd name="T66" fmla="*/ 134 w 515"/>
                <a:gd name="T67" fmla="*/ 8 h 1147"/>
                <a:gd name="T68" fmla="*/ 71 w 515"/>
                <a:gd name="T69" fmla="*/ 142 h 1147"/>
                <a:gd name="T70" fmla="*/ 47 w 515"/>
                <a:gd name="T71" fmla="*/ 253 h 1147"/>
                <a:gd name="T72" fmla="*/ 23 w 515"/>
                <a:gd name="T73" fmla="*/ 363 h 1147"/>
                <a:gd name="T74" fmla="*/ 229 w 515"/>
                <a:gd name="T75" fmla="*/ 553 h 1147"/>
                <a:gd name="T76" fmla="*/ 150 w 515"/>
                <a:gd name="T77" fmla="*/ 711 h 1147"/>
                <a:gd name="T78" fmla="*/ 71 w 515"/>
                <a:gd name="T79" fmla="*/ 964 h 1147"/>
                <a:gd name="T80" fmla="*/ 94 w 515"/>
                <a:gd name="T81" fmla="*/ 980 h 1147"/>
                <a:gd name="T82" fmla="*/ 213 w 515"/>
                <a:gd name="T83" fmla="*/ 1043 h 1147"/>
                <a:gd name="T84" fmla="*/ 253 w 515"/>
                <a:gd name="T85" fmla="*/ 103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1147">
                  <a:moveTo>
                    <a:pt x="292" y="1146"/>
                  </a:moveTo>
                  <a:lnTo>
                    <a:pt x="292" y="1146"/>
                  </a:lnTo>
                  <a:cubicBezTo>
                    <a:pt x="284" y="1146"/>
                    <a:pt x="276" y="1146"/>
                    <a:pt x="276" y="1138"/>
                  </a:cubicBezTo>
                  <a:cubicBezTo>
                    <a:pt x="268" y="1130"/>
                    <a:pt x="276" y="1122"/>
                    <a:pt x="284" y="1107"/>
                  </a:cubicBezTo>
                  <a:cubicBezTo>
                    <a:pt x="292" y="1099"/>
                    <a:pt x="292" y="1099"/>
                    <a:pt x="300" y="1083"/>
                  </a:cubicBezTo>
                  <a:cubicBezTo>
                    <a:pt x="300" y="1075"/>
                    <a:pt x="300" y="1075"/>
                    <a:pt x="300" y="1067"/>
                  </a:cubicBezTo>
                  <a:lnTo>
                    <a:pt x="292" y="1067"/>
                  </a:lnTo>
                  <a:cubicBezTo>
                    <a:pt x="284" y="1067"/>
                    <a:pt x="268" y="1067"/>
                    <a:pt x="268" y="1051"/>
                  </a:cubicBezTo>
                  <a:cubicBezTo>
                    <a:pt x="268" y="1043"/>
                    <a:pt x="268" y="1035"/>
                    <a:pt x="261" y="1035"/>
                  </a:cubicBezTo>
                  <a:cubicBezTo>
                    <a:pt x="261" y="1035"/>
                    <a:pt x="261" y="1035"/>
                    <a:pt x="253" y="1035"/>
                  </a:cubicBezTo>
                  <a:cubicBezTo>
                    <a:pt x="253" y="1043"/>
                    <a:pt x="245" y="1043"/>
                    <a:pt x="237" y="1043"/>
                  </a:cubicBezTo>
                  <a:cubicBezTo>
                    <a:pt x="237" y="1043"/>
                    <a:pt x="237" y="1043"/>
                    <a:pt x="229" y="1051"/>
                  </a:cubicBezTo>
                  <a:cubicBezTo>
                    <a:pt x="229" y="1051"/>
                    <a:pt x="221" y="1051"/>
                    <a:pt x="213" y="1051"/>
                  </a:cubicBezTo>
                  <a:cubicBezTo>
                    <a:pt x="197" y="1051"/>
                    <a:pt x="181" y="1043"/>
                    <a:pt x="142" y="1035"/>
                  </a:cubicBezTo>
                  <a:cubicBezTo>
                    <a:pt x="103" y="1020"/>
                    <a:pt x="103" y="1012"/>
                    <a:pt x="103" y="1004"/>
                  </a:cubicBezTo>
                  <a:cubicBezTo>
                    <a:pt x="103" y="996"/>
                    <a:pt x="103" y="996"/>
                    <a:pt x="94" y="980"/>
                  </a:cubicBezTo>
                  <a:cubicBezTo>
                    <a:pt x="87" y="972"/>
                    <a:pt x="79" y="972"/>
                    <a:pt x="79" y="964"/>
                  </a:cubicBezTo>
                  <a:cubicBezTo>
                    <a:pt x="79" y="972"/>
                    <a:pt x="79" y="972"/>
                    <a:pt x="71" y="972"/>
                  </a:cubicBezTo>
                  <a:cubicBezTo>
                    <a:pt x="71" y="980"/>
                    <a:pt x="71" y="980"/>
                    <a:pt x="71" y="980"/>
                  </a:cubicBezTo>
                  <a:cubicBezTo>
                    <a:pt x="63" y="972"/>
                    <a:pt x="63" y="972"/>
                    <a:pt x="63" y="972"/>
                  </a:cubicBezTo>
                  <a:cubicBezTo>
                    <a:pt x="39" y="933"/>
                    <a:pt x="31" y="893"/>
                    <a:pt x="23" y="854"/>
                  </a:cubicBezTo>
                  <a:cubicBezTo>
                    <a:pt x="16" y="806"/>
                    <a:pt x="63" y="767"/>
                    <a:pt x="94" y="751"/>
                  </a:cubicBezTo>
                  <a:cubicBezTo>
                    <a:pt x="118" y="743"/>
                    <a:pt x="134" y="735"/>
                    <a:pt x="142" y="711"/>
                  </a:cubicBezTo>
                  <a:cubicBezTo>
                    <a:pt x="142" y="703"/>
                    <a:pt x="150" y="695"/>
                    <a:pt x="150" y="680"/>
                  </a:cubicBezTo>
                  <a:cubicBezTo>
                    <a:pt x="158" y="664"/>
                    <a:pt x="166" y="640"/>
                    <a:pt x="174" y="624"/>
                  </a:cubicBezTo>
                  <a:cubicBezTo>
                    <a:pt x="189" y="608"/>
                    <a:pt x="221" y="561"/>
                    <a:pt x="221" y="553"/>
                  </a:cubicBezTo>
                  <a:cubicBezTo>
                    <a:pt x="221" y="545"/>
                    <a:pt x="126" y="474"/>
                    <a:pt x="79" y="427"/>
                  </a:cubicBezTo>
                  <a:cubicBezTo>
                    <a:pt x="47" y="403"/>
                    <a:pt x="31" y="387"/>
                    <a:pt x="23" y="387"/>
                  </a:cubicBezTo>
                  <a:cubicBezTo>
                    <a:pt x="16" y="379"/>
                    <a:pt x="16" y="371"/>
                    <a:pt x="16" y="363"/>
                  </a:cubicBezTo>
                  <a:cubicBezTo>
                    <a:pt x="16" y="348"/>
                    <a:pt x="23" y="324"/>
                    <a:pt x="39" y="316"/>
                  </a:cubicBezTo>
                  <a:cubicBezTo>
                    <a:pt x="55" y="308"/>
                    <a:pt x="55" y="292"/>
                    <a:pt x="55" y="277"/>
                  </a:cubicBezTo>
                  <a:cubicBezTo>
                    <a:pt x="55" y="268"/>
                    <a:pt x="55" y="261"/>
                    <a:pt x="55" y="261"/>
                  </a:cubicBezTo>
                  <a:cubicBezTo>
                    <a:pt x="55" y="261"/>
                    <a:pt x="55" y="261"/>
                    <a:pt x="47" y="261"/>
                  </a:cubicBezTo>
                  <a:cubicBezTo>
                    <a:pt x="47" y="261"/>
                    <a:pt x="31" y="261"/>
                    <a:pt x="16" y="253"/>
                  </a:cubicBezTo>
                  <a:cubicBezTo>
                    <a:pt x="16" y="253"/>
                    <a:pt x="8" y="245"/>
                    <a:pt x="8" y="237"/>
                  </a:cubicBezTo>
                  <a:cubicBezTo>
                    <a:pt x="0" y="205"/>
                    <a:pt x="55" y="150"/>
                    <a:pt x="63" y="142"/>
                  </a:cubicBezTo>
                  <a:cubicBezTo>
                    <a:pt x="79" y="126"/>
                    <a:pt x="79" y="95"/>
                    <a:pt x="71" y="79"/>
                  </a:cubicBezTo>
                  <a:cubicBezTo>
                    <a:pt x="71" y="79"/>
                    <a:pt x="71" y="79"/>
                    <a:pt x="71" y="71"/>
                  </a:cubicBezTo>
                  <a:cubicBezTo>
                    <a:pt x="71" y="63"/>
                    <a:pt x="103" y="24"/>
                    <a:pt x="126" y="0"/>
                  </a:cubicBezTo>
                  <a:cubicBezTo>
                    <a:pt x="134" y="0"/>
                    <a:pt x="134" y="0"/>
                    <a:pt x="134" y="0"/>
                  </a:cubicBezTo>
                  <a:lnTo>
                    <a:pt x="134" y="0"/>
                  </a:lnTo>
                  <a:cubicBezTo>
                    <a:pt x="142" y="8"/>
                    <a:pt x="150" y="16"/>
                    <a:pt x="166" y="24"/>
                  </a:cubicBezTo>
                  <a:cubicBezTo>
                    <a:pt x="189" y="55"/>
                    <a:pt x="371" y="95"/>
                    <a:pt x="395" y="103"/>
                  </a:cubicBezTo>
                  <a:cubicBezTo>
                    <a:pt x="419" y="103"/>
                    <a:pt x="434" y="118"/>
                    <a:pt x="442" y="134"/>
                  </a:cubicBezTo>
                  <a:cubicBezTo>
                    <a:pt x="450" y="142"/>
                    <a:pt x="442" y="182"/>
                    <a:pt x="434" y="213"/>
                  </a:cubicBezTo>
                  <a:cubicBezTo>
                    <a:pt x="427" y="221"/>
                    <a:pt x="427" y="221"/>
                    <a:pt x="427" y="229"/>
                  </a:cubicBezTo>
                  <a:cubicBezTo>
                    <a:pt x="427" y="237"/>
                    <a:pt x="419" y="261"/>
                    <a:pt x="411" y="277"/>
                  </a:cubicBezTo>
                  <a:cubicBezTo>
                    <a:pt x="411" y="284"/>
                    <a:pt x="411" y="284"/>
                    <a:pt x="411" y="284"/>
                  </a:cubicBezTo>
                  <a:cubicBezTo>
                    <a:pt x="411" y="277"/>
                    <a:pt x="411" y="277"/>
                    <a:pt x="411" y="277"/>
                  </a:cubicBezTo>
                  <a:cubicBezTo>
                    <a:pt x="403" y="277"/>
                    <a:pt x="403" y="277"/>
                    <a:pt x="403" y="277"/>
                  </a:cubicBezTo>
                  <a:cubicBezTo>
                    <a:pt x="387" y="277"/>
                    <a:pt x="379" y="308"/>
                    <a:pt x="379" y="340"/>
                  </a:cubicBezTo>
                  <a:cubicBezTo>
                    <a:pt x="379" y="356"/>
                    <a:pt x="371" y="363"/>
                    <a:pt x="371" y="371"/>
                  </a:cubicBezTo>
                  <a:lnTo>
                    <a:pt x="363" y="379"/>
                  </a:lnTo>
                  <a:cubicBezTo>
                    <a:pt x="363" y="379"/>
                    <a:pt x="371" y="379"/>
                    <a:pt x="379" y="379"/>
                  </a:cubicBezTo>
                  <a:cubicBezTo>
                    <a:pt x="387" y="379"/>
                    <a:pt x="403" y="379"/>
                    <a:pt x="434" y="371"/>
                  </a:cubicBezTo>
                  <a:cubicBezTo>
                    <a:pt x="466" y="371"/>
                    <a:pt x="482" y="371"/>
                    <a:pt x="498" y="387"/>
                  </a:cubicBezTo>
                  <a:cubicBezTo>
                    <a:pt x="514" y="403"/>
                    <a:pt x="514" y="435"/>
                    <a:pt x="506" y="466"/>
                  </a:cubicBezTo>
                  <a:cubicBezTo>
                    <a:pt x="506" y="490"/>
                    <a:pt x="506" y="506"/>
                    <a:pt x="506" y="521"/>
                  </a:cubicBezTo>
                  <a:cubicBezTo>
                    <a:pt x="514" y="569"/>
                    <a:pt x="506" y="774"/>
                    <a:pt x="474" y="790"/>
                  </a:cubicBezTo>
                  <a:cubicBezTo>
                    <a:pt x="450" y="798"/>
                    <a:pt x="450" y="814"/>
                    <a:pt x="450" y="830"/>
                  </a:cubicBezTo>
                  <a:cubicBezTo>
                    <a:pt x="450" y="838"/>
                    <a:pt x="450" y="854"/>
                    <a:pt x="450" y="861"/>
                  </a:cubicBezTo>
                  <a:cubicBezTo>
                    <a:pt x="434" y="909"/>
                    <a:pt x="434" y="917"/>
                    <a:pt x="411" y="948"/>
                  </a:cubicBezTo>
                  <a:cubicBezTo>
                    <a:pt x="395" y="972"/>
                    <a:pt x="395" y="988"/>
                    <a:pt x="395" y="1004"/>
                  </a:cubicBezTo>
                  <a:cubicBezTo>
                    <a:pt x="395" y="1020"/>
                    <a:pt x="403" y="1035"/>
                    <a:pt x="395" y="1043"/>
                  </a:cubicBezTo>
                  <a:cubicBezTo>
                    <a:pt x="387" y="1067"/>
                    <a:pt x="379" y="1083"/>
                    <a:pt x="371" y="1091"/>
                  </a:cubicBezTo>
                  <a:cubicBezTo>
                    <a:pt x="363" y="1099"/>
                    <a:pt x="356" y="1107"/>
                    <a:pt x="356" y="1114"/>
                  </a:cubicBezTo>
                  <a:cubicBezTo>
                    <a:pt x="347" y="1138"/>
                    <a:pt x="332" y="1146"/>
                    <a:pt x="300" y="1146"/>
                  </a:cubicBezTo>
                  <a:cubicBezTo>
                    <a:pt x="292" y="1146"/>
                    <a:pt x="292" y="1146"/>
                    <a:pt x="292" y="1146"/>
                  </a:cubicBezTo>
                  <a:close/>
                  <a:moveTo>
                    <a:pt x="261" y="1027"/>
                  </a:moveTo>
                  <a:lnTo>
                    <a:pt x="261" y="1027"/>
                  </a:lnTo>
                  <a:cubicBezTo>
                    <a:pt x="276" y="1027"/>
                    <a:pt x="276" y="1043"/>
                    <a:pt x="276" y="1051"/>
                  </a:cubicBezTo>
                  <a:cubicBezTo>
                    <a:pt x="276" y="1059"/>
                    <a:pt x="284" y="1059"/>
                    <a:pt x="292" y="1059"/>
                  </a:cubicBezTo>
                  <a:cubicBezTo>
                    <a:pt x="300" y="1059"/>
                    <a:pt x="308" y="1059"/>
                    <a:pt x="308" y="1067"/>
                  </a:cubicBezTo>
                  <a:cubicBezTo>
                    <a:pt x="308" y="1075"/>
                    <a:pt x="308" y="1075"/>
                    <a:pt x="300" y="1091"/>
                  </a:cubicBezTo>
                  <a:cubicBezTo>
                    <a:pt x="300" y="1099"/>
                    <a:pt x="292" y="1107"/>
                    <a:pt x="292" y="1114"/>
                  </a:cubicBezTo>
                  <a:cubicBezTo>
                    <a:pt x="284" y="1122"/>
                    <a:pt x="276" y="1130"/>
                    <a:pt x="284" y="1138"/>
                  </a:cubicBezTo>
                  <a:cubicBezTo>
                    <a:pt x="284" y="1138"/>
                    <a:pt x="284" y="1138"/>
                    <a:pt x="292" y="1138"/>
                  </a:cubicBezTo>
                  <a:cubicBezTo>
                    <a:pt x="292" y="1138"/>
                    <a:pt x="292" y="1138"/>
                    <a:pt x="300" y="1138"/>
                  </a:cubicBezTo>
                  <a:cubicBezTo>
                    <a:pt x="332" y="1138"/>
                    <a:pt x="340" y="1130"/>
                    <a:pt x="347" y="1114"/>
                  </a:cubicBezTo>
                  <a:cubicBezTo>
                    <a:pt x="356" y="1099"/>
                    <a:pt x="356" y="1099"/>
                    <a:pt x="363" y="1091"/>
                  </a:cubicBezTo>
                  <a:cubicBezTo>
                    <a:pt x="371" y="1075"/>
                    <a:pt x="387" y="1067"/>
                    <a:pt x="387" y="1043"/>
                  </a:cubicBezTo>
                  <a:cubicBezTo>
                    <a:pt x="395" y="1027"/>
                    <a:pt x="395" y="1020"/>
                    <a:pt x="387" y="1004"/>
                  </a:cubicBezTo>
                  <a:cubicBezTo>
                    <a:pt x="387" y="988"/>
                    <a:pt x="387" y="964"/>
                    <a:pt x="403" y="948"/>
                  </a:cubicBezTo>
                  <a:cubicBezTo>
                    <a:pt x="427" y="917"/>
                    <a:pt x="434" y="901"/>
                    <a:pt x="442" y="861"/>
                  </a:cubicBezTo>
                  <a:cubicBezTo>
                    <a:pt x="442" y="846"/>
                    <a:pt x="442" y="838"/>
                    <a:pt x="442" y="830"/>
                  </a:cubicBezTo>
                  <a:cubicBezTo>
                    <a:pt x="442" y="814"/>
                    <a:pt x="442" y="798"/>
                    <a:pt x="466" y="790"/>
                  </a:cubicBezTo>
                  <a:cubicBezTo>
                    <a:pt x="498" y="774"/>
                    <a:pt x="506" y="577"/>
                    <a:pt x="498" y="521"/>
                  </a:cubicBezTo>
                  <a:cubicBezTo>
                    <a:pt x="498" y="506"/>
                    <a:pt x="498" y="490"/>
                    <a:pt x="498" y="466"/>
                  </a:cubicBezTo>
                  <a:cubicBezTo>
                    <a:pt x="506" y="435"/>
                    <a:pt x="506" y="411"/>
                    <a:pt x="490" y="387"/>
                  </a:cubicBezTo>
                  <a:cubicBezTo>
                    <a:pt x="482" y="379"/>
                    <a:pt x="466" y="379"/>
                    <a:pt x="434" y="379"/>
                  </a:cubicBezTo>
                  <a:cubicBezTo>
                    <a:pt x="403" y="387"/>
                    <a:pt x="387" y="387"/>
                    <a:pt x="379" y="387"/>
                  </a:cubicBezTo>
                  <a:cubicBezTo>
                    <a:pt x="363" y="387"/>
                    <a:pt x="363" y="387"/>
                    <a:pt x="363" y="387"/>
                  </a:cubicBezTo>
                  <a:cubicBezTo>
                    <a:pt x="356" y="379"/>
                    <a:pt x="363" y="371"/>
                    <a:pt x="363" y="363"/>
                  </a:cubicBezTo>
                  <a:cubicBezTo>
                    <a:pt x="363" y="356"/>
                    <a:pt x="371" y="348"/>
                    <a:pt x="371" y="340"/>
                  </a:cubicBezTo>
                  <a:cubicBezTo>
                    <a:pt x="371" y="308"/>
                    <a:pt x="387" y="268"/>
                    <a:pt x="403" y="268"/>
                  </a:cubicBezTo>
                  <a:cubicBezTo>
                    <a:pt x="403" y="268"/>
                    <a:pt x="403" y="268"/>
                    <a:pt x="411" y="268"/>
                  </a:cubicBezTo>
                  <a:cubicBezTo>
                    <a:pt x="411" y="261"/>
                    <a:pt x="419" y="237"/>
                    <a:pt x="419" y="229"/>
                  </a:cubicBezTo>
                  <a:cubicBezTo>
                    <a:pt x="419" y="221"/>
                    <a:pt x="427" y="221"/>
                    <a:pt x="427" y="213"/>
                  </a:cubicBezTo>
                  <a:cubicBezTo>
                    <a:pt x="427" y="190"/>
                    <a:pt x="442" y="150"/>
                    <a:pt x="434" y="134"/>
                  </a:cubicBezTo>
                  <a:cubicBezTo>
                    <a:pt x="434" y="118"/>
                    <a:pt x="419" y="110"/>
                    <a:pt x="395" y="110"/>
                  </a:cubicBezTo>
                  <a:cubicBezTo>
                    <a:pt x="379" y="103"/>
                    <a:pt x="181" y="63"/>
                    <a:pt x="158" y="31"/>
                  </a:cubicBezTo>
                  <a:cubicBezTo>
                    <a:pt x="150" y="24"/>
                    <a:pt x="142" y="16"/>
                    <a:pt x="134" y="8"/>
                  </a:cubicBezTo>
                  <a:cubicBezTo>
                    <a:pt x="103" y="39"/>
                    <a:pt x="79" y="63"/>
                    <a:pt x="79" y="71"/>
                  </a:cubicBezTo>
                  <a:cubicBezTo>
                    <a:pt x="79" y="79"/>
                    <a:pt x="79" y="79"/>
                    <a:pt x="79" y="79"/>
                  </a:cubicBezTo>
                  <a:cubicBezTo>
                    <a:pt x="79" y="103"/>
                    <a:pt x="87" y="134"/>
                    <a:pt x="71" y="142"/>
                  </a:cubicBezTo>
                  <a:cubicBezTo>
                    <a:pt x="55" y="158"/>
                    <a:pt x="8" y="213"/>
                    <a:pt x="16" y="237"/>
                  </a:cubicBezTo>
                  <a:cubicBezTo>
                    <a:pt x="16" y="245"/>
                    <a:pt x="16" y="245"/>
                    <a:pt x="23" y="245"/>
                  </a:cubicBezTo>
                  <a:cubicBezTo>
                    <a:pt x="39" y="253"/>
                    <a:pt x="47" y="253"/>
                    <a:pt x="47" y="253"/>
                  </a:cubicBezTo>
                  <a:cubicBezTo>
                    <a:pt x="63" y="253"/>
                    <a:pt x="63" y="261"/>
                    <a:pt x="63" y="277"/>
                  </a:cubicBezTo>
                  <a:cubicBezTo>
                    <a:pt x="63" y="300"/>
                    <a:pt x="55" y="308"/>
                    <a:pt x="39" y="324"/>
                  </a:cubicBezTo>
                  <a:cubicBezTo>
                    <a:pt x="31" y="332"/>
                    <a:pt x="23" y="348"/>
                    <a:pt x="23" y="363"/>
                  </a:cubicBezTo>
                  <a:cubicBezTo>
                    <a:pt x="23" y="371"/>
                    <a:pt x="23" y="379"/>
                    <a:pt x="31" y="379"/>
                  </a:cubicBezTo>
                  <a:cubicBezTo>
                    <a:pt x="31" y="379"/>
                    <a:pt x="55" y="403"/>
                    <a:pt x="79" y="427"/>
                  </a:cubicBezTo>
                  <a:cubicBezTo>
                    <a:pt x="197" y="521"/>
                    <a:pt x="229" y="545"/>
                    <a:pt x="229" y="553"/>
                  </a:cubicBezTo>
                  <a:cubicBezTo>
                    <a:pt x="237" y="561"/>
                    <a:pt x="181" y="632"/>
                    <a:pt x="181" y="632"/>
                  </a:cubicBezTo>
                  <a:cubicBezTo>
                    <a:pt x="166" y="640"/>
                    <a:pt x="166" y="664"/>
                    <a:pt x="158" y="688"/>
                  </a:cubicBezTo>
                  <a:cubicBezTo>
                    <a:pt x="158" y="695"/>
                    <a:pt x="150" y="703"/>
                    <a:pt x="150" y="711"/>
                  </a:cubicBezTo>
                  <a:cubicBezTo>
                    <a:pt x="134" y="743"/>
                    <a:pt x="126" y="751"/>
                    <a:pt x="94" y="759"/>
                  </a:cubicBezTo>
                  <a:cubicBezTo>
                    <a:pt x="71" y="767"/>
                    <a:pt x="23" y="806"/>
                    <a:pt x="31" y="854"/>
                  </a:cubicBezTo>
                  <a:cubicBezTo>
                    <a:pt x="39" y="885"/>
                    <a:pt x="47" y="925"/>
                    <a:pt x="71" y="964"/>
                  </a:cubicBezTo>
                  <a:lnTo>
                    <a:pt x="71" y="964"/>
                  </a:lnTo>
                  <a:cubicBezTo>
                    <a:pt x="71" y="964"/>
                    <a:pt x="71" y="956"/>
                    <a:pt x="79" y="956"/>
                  </a:cubicBezTo>
                  <a:cubicBezTo>
                    <a:pt x="79" y="956"/>
                    <a:pt x="87" y="956"/>
                    <a:pt x="94" y="980"/>
                  </a:cubicBezTo>
                  <a:cubicBezTo>
                    <a:pt x="110" y="988"/>
                    <a:pt x="110" y="996"/>
                    <a:pt x="110" y="1004"/>
                  </a:cubicBezTo>
                  <a:cubicBezTo>
                    <a:pt x="110" y="1012"/>
                    <a:pt x="110" y="1012"/>
                    <a:pt x="150" y="1027"/>
                  </a:cubicBezTo>
                  <a:cubicBezTo>
                    <a:pt x="181" y="1035"/>
                    <a:pt x="205" y="1043"/>
                    <a:pt x="213" y="1043"/>
                  </a:cubicBezTo>
                  <a:cubicBezTo>
                    <a:pt x="221" y="1043"/>
                    <a:pt x="221" y="1043"/>
                    <a:pt x="229" y="1043"/>
                  </a:cubicBezTo>
                  <a:lnTo>
                    <a:pt x="237" y="1035"/>
                  </a:lnTo>
                  <a:cubicBezTo>
                    <a:pt x="245" y="1035"/>
                    <a:pt x="245" y="1035"/>
                    <a:pt x="253" y="1035"/>
                  </a:cubicBezTo>
                  <a:cubicBezTo>
                    <a:pt x="253" y="1027"/>
                    <a:pt x="261" y="1027"/>
                    <a:pt x="261" y="1027"/>
                  </a:cubicBezTo>
                  <a:close/>
                </a:path>
              </a:pathLst>
            </a:custGeom>
            <a:solidFill>
              <a:schemeClr val="accent6"/>
            </a:solidFill>
            <a:ln>
              <a:solidFill>
                <a:schemeClr val="bg2"/>
              </a:solidFill>
            </a:ln>
            <a:effectLst/>
          </p:spPr>
          <p:txBody>
            <a:bodyPr wrap="none" anchor="ctr"/>
            <a:lstStyle/>
            <a:p>
              <a:endParaRPr lang="en-US"/>
            </a:p>
          </p:txBody>
        </p:sp>
        <p:sp>
          <p:nvSpPr>
            <p:cNvPr id="130" name="Freeform 771"/>
            <p:cNvSpPr>
              <a:spLocks noChangeArrowheads="1"/>
            </p:cNvSpPr>
            <p:nvPr/>
          </p:nvSpPr>
          <p:spPr bwMode="auto">
            <a:xfrm>
              <a:off x="16179719" y="5507351"/>
              <a:ext cx="220335" cy="361812"/>
            </a:xfrm>
            <a:custGeom>
              <a:avLst/>
              <a:gdLst>
                <a:gd name="T0" fmla="*/ 102 w 420"/>
                <a:gd name="T1" fmla="*/ 0 h 688"/>
                <a:gd name="T2" fmla="*/ 102 w 420"/>
                <a:gd name="T3" fmla="*/ 0 h 688"/>
                <a:gd name="T4" fmla="*/ 31 w 420"/>
                <a:gd name="T5" fmla="*/ 31 h 688"/>
                <a:gd name="T6" fmla="*/ 7 w 420"/>
                <a:gd name="T7" fmla="*/ 79 h 688"/>
                <a:gd name="T8" fmla="*/ 31 w 420"/>
                <a:gd name="T9" fmla="*/ 181 h 688"/>
                <a:gd name="T10" fmla="*/ 102 w 420"/>
                <a:gd name="T11" fmla="*/ 411 h 688"/>
                <a:gd name="T12" fmla="*/ 142 w 420"/>
                <a:gd name="T13" fmla="*/ 640 h 688"/>
                <a:gd name="T14" fmla="*/ 268 w 420"/>
                <a:gd name="T15" fmla="*/ 664 h 688"/>
                <a:gd name="T16" fmla="*/ 419 w 420"/>
                <a:gd name="T17" fmla="*/ 687 h 688"/>
                <a:gd name="T18" fmla="*/ 419 w 420"/>
                <a:gd name="T19" fmla="*/ 671 h 688"/>
                <a:gd name="T20" fmla="*/ 371 w 420"/>
                <a:gd name="T21" fmla="*/ 632 h 688"/>
                <a:gd name="T22" fmla="*/ 355 w 420"/>
                <a:gd name="T23" fmla="*/ 561 h 688"/>
                <a:gd name="T24" fmla="*/ 355 w 420"/>
                <a:gd name="T25" fmla="*/ 506 h 688"/>
                <a:gd name="T26" fmla="*/ 332 w 420"/>
                <a:gd name="T27" fmla="*/ 450 h 688"/>
                <a:gd name="T28" fmla="*/ 253 w 420"/>
                <a:gd name="T29" fmla="*/ 387 h 688"/>
                <a:gd name="T30" fmla="*/ 182 w 420"/>
                <a:gd name="T31" fmla="*/ 260 h 688"/>
                <a:gd name="T32" fmla="*/ 150 w 420"/>
                <a:gd name="T33" fmla="*/ 205 h 688"/>
                <a:gd name="T34" fmla="*/ 150 w 420"/>
                <a:gd name="T35" fmla="*/ 205 h 688"/>
                <a:gd name="T36" fmla="*/ 110 w 420"/>
                <a:gd name="T37" fmla="*/ 87 h 688"/>
                <a:gd name="T38" fmla="*/ 134 w 420"/>
                <a:gd name="T39" fmla="*/ 23 h 688"/>
                <a:gd name="T40" fmla="*/ 102 w 420"/>
                <a:gd name="T4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688">
                  <a:moveTo>
                    <a:pt x="102" y="0"/>
                  </a:moveTo>
                  <a:lnTo>
                    <a:pt x="102" y="0"/>
                  </a:lnTo>
                  <a:cubicBezTo>
                    <a:pt x="71" y="0"/>
                    <a:pt x="39" y="23"/>
                    <a:pt x="31" y="31"/>
                  </a:cubicBezTo>
                  <a:cubicBezTo>
                    <a:pt x="23" y="47"/>
                    <a:pt x="7" y="71"/>
                    <a:pt x="7" y="79"/>
                  </a:cubicBezTo>
                  <a:cubicBezTo>
                    <a:pt x="0" y="87"/>
                    <a:pt x="7" y="126"/>
                    <a:pt x="31" y="181"/>
                  </a:cubicBezTo>
                  <a:cubicBezTo>
                    <a:pt x="55" y="245"/>
                    <a:pt x="95" y="371"/>
                    <a:pt x="102" y="411"/>
                  </a:cubicBezTo>
                  <a:cubicBezTo>
                    <a:pt x="102" y="458"/>
                    <a:pt x="134" y="624"/>
                    <a:pt x="142" y="640"/>
                  </a:cubicBezTo>
                  <a:cubicBezTo>
                    <a:pt x="150" y="648"/>
                    <a:pt x="197" y="648"/>
                    <a:pt x="268" y="664"/>
                  </a:cubicBezTo>
                  <a:cubicBezTo>
                    <a:pt x="316" y="671"/>
                    <a:pt x="379" y="671"/>
                    <a:pt x="419" y="687"/>
                  </a:cubicBezTo>
                  <a:cubicBezTo>
                    <a:pt x="419" y="680"/>
                    <a:pt x="419" y="671"/>
                    <a:pt x="419" y="671"/>
                  </a:cubicBezTo>
                  <a:cubicBezTo>
                    <a:pt x="419" y="640"/>
                    <a:pt x="403" y="656"/>
                    <a:pt x="371" y="632"/>
                  </a:cubicBezTo>
                  <a:cubicBezTo>
                    <a:pt x="347" y="608"/>
                    <a:pt x="403" y="608"/>
                    <a:pt x="355" y="561"/>
                  </a:cubicBezTo>
                  <a:cubicBezTo>
                    <a:pt x="316" y="513"/>
                    <a:pt x="355" y="513"/>
                    <a:pt x="355" y="506"/>
                  </a:cubicBezTo>
                  <a:cubicBezTo>
                    <a:pt x="355" y="490"/>
                    <a:pt x="355" y="466"/>
                    <a:pt x="332" y="450"/>
                  </a:cubicBezTo>
                  <a:cubicBezTo>
                    <a:pt x="300" y="427"/>
                    <a:pt x="268" y="403"/>
                    <a:pt x="253" y="387"/>
                  </a:cubicBezTo>
                  <a:cubicBezTo>
                    <a:pt x="237" y="371"/>
                    <a:pt x="221" y="292"/>
                    <a:pt x="182" y="260"/>
                  </a:cubicBezTo>
                  <a:cubicBezTo>
                    <a:pt x="150" y="229"/>
                    <a:pt x="134" y="213"/>
                    <a:pt x="150" y="205"/>
                  </a:cubicBezTo>
                  <a:lnTo>
                    <a:pt x="150" y="205"/>
                  </a:lnTo>
                  <a:cubicBezTo>
                    <a:pt x="126" y="166"/>
                    <a:pt x="110" y="118"/>
                    <a:pt x="110" y="87"/>
                  </a:cubicBezTo>
                  <a:cubicBezTo>
                    <a:pt x="102" y="63"/>
                    <a:pt x="118" y="39"/>
                    <a:pt x="134" y="23"/>
                  </a:cubicBezTo>
                  <a:cubicBezTo>
                    <a:pt x="126" y="16"/>
                    <a:pt x="118" y="0"/>
                    <a:pt x="102" y="0"/>
                  </a:cubicBezTo>
                </a:path>
              </a:pathLst>
            </a:custGeom>
            <a:solidFill>
              <a:schemeClr val="accent6"/>
            </a:solidFill>
            <a:ln>
              <a:solidFill>
                <a:schemeClr val="bg2"/>
              </a:solidFill>
            </a:ln>
            <a:effectLst/>
          </p:spPr>
          <p:txBody>
            <a:bodyPr wrap="none" anchor="ctr"/>
            <a:lstStyle/>
            <a:p>
              <a:endParaRPr lang="en-US"/>
            </a:p>
          </p:txBody>
        </p:sp>
        <p:sp>
          <p:nvSpPr>
            <p:cNvPr id="131" name="Freeform 772"/>
            <p:cNvSpPr>
              <a:spLocks noChangeArrowheads="1"/>
            </p:cNvSpPr>
            <p:nvPr/>
          </p:nvSpPr>
          <p:spPr bwMode="auto">
            <a:xfrm>
              <a:off x="16179719" y="5507351"/>
              <a:ext cx="220335" cy="366450"/>
            </a:xfrm>
            <a:custGeom>
              <a:avLst/>
              <a:gdLst>
                <a:gd name="T0" fmla="*/ 419 w 420"/>
                <a:gd name="T1" fmla="*/ 695 h 696"/>
                <a:gd name="T2" fmla="*/ 316 w 420"/>
                <a:gd name="T3" fmla="*/ 671 h 696"/>
                <a:gd name="T4" fmla="*/ 205 w 420"/>
                <a:gd name="T5" fmla="*/ 656 h 696"/>
                <a:gd name="T6" fmla="*/ 95 w 420"/>
                <a:gd name="T7" fmla="*/ 411 h 696"/>
                <a:gd name="T8" fmla="*/ 0 w 420"/>
                <a:gd name="T9" fmla="*/ 79 h 696"/>
                <a:gd name="T10" fmla="*/ 31 w 420"/>
                <a:gd name="T11" fmla="*/ 31 h 696"/>
                <a:gd name="T12" fmla="*/ 134 w 420"/>
                <a:gd name="T13" fmla="*/ 16 h 696"/>
                <a:gd name="T14" fmla="*/ 134 w 420"/>
                <a:gd name="T15" fmla="*/ 23 h 696"/>
                <a:gd name="T16" fmla="*/ 150 w 420"/>
                <a:gd name="T17" fmla="*/ 205 h 696"/>
                <a:gd name="T18" fmla="*/ 150 w 420"/>
                <a:gd name="T19" fmla="*/ 205 h 696"/>
                <a:gd name="T20" fmla="*/ 142 w 420"/>
                <a:gd name="T21" fmla="*/ 213 h 696"/>
                <a:gd name="T22" fmla="*/ 237 w 420"/>
                <a:gd name="T23" fmla="*/ 347 h 696"/>
                <a:gd name="T24" fmla="*/ 300 w 420"/>
                <a:gd name="T25" fmla="*/ 418 h 696"/>
                <a:gd name="T26" fmla="*/ 355 w 420"/>
                <a:gd name="T27" fmla="*/ 506 h 696"/>
                <a:gd name="T28" fmla="*/ 347 w 420"/>
                <a:gd name="T29" fmla="*/ 513 h 696"/>
                <a:gd name="T30" fmla="*/ 363 w 420"/>
                <a:gd name="T31" fmla="*/ 561 h 696"/>
                <a:gd name="T32" fmla="*/ 379 w 420"/>
                <a:gd name="T33" fmla="*/ 632 h 696"/>
                <a:gd name="T34" fmla="*/ 419 w 420"/>
                <a:gd name="T35" fmla="*/ 671 h 696"/>
                <a:gd name="T36" fmla="*/ 419 w 420"/>
                <a:gd name="T37" fmla="*/ 695 h 696"/>
                <a:gd name="T38" fmla="*/ 102 w 420"/>
                <a:gd name="T39" fmla="*/ 7 h 696"/>
                <a:gd name="T40" fmla="*/ 15 w 420"/>
                <a:gd name="T41" fmla="*/ 71 h 696"/>
                <a:gd name="T42" fmla="*/ 31 w 420"/>
                <a:gd name="T43" fmla="*/ 181 h 696"/>
                <a:gd name="T44" fmla="*/ 142 w 420"/>
                <a:gd name="T45" fmla="*/ 640 h 696"/>
                <a:gd name="T46" fmla="*/ 268 w 420"/>
                <a:gd name="T47" fmla="*/ 656 h 696"/>
                <a:gd name="T48" fmla="*/ 411 w 420"/>
                <a:gd name="T49" fmla="*/ 680 h 696"/>
                <a:gd name="T50" fmla="*/ 395 w 420"/>
                <a:gd name="T51" fmla="*/ 648 h 696"/>
                <a:gd name="T52" fmla="*/ 371 w 420"/>
                <a:gd name="T53" fmla="*/ 608 h 696"/>
                <a:gd name="T54" fmla="*/ 332 w 420"/>
                <a:gd name="T55" fmla="*/ 529 h 696"/>
                <a:gd name="T56" fmla="*/ 347 w 420"/>
                <a:gd name="T57" fmla="*/ 506 h 696"/>
                <a:gd name="T58" fmla="*/ 324 w 420"/>
                <a:gd name="T59" fmla="*/ 450 h 696"/>
                <a:gd name="T60" fmla="*/ 253 w 420"/>
                <a:gd name="T61" fmla="*/ 387 h 696"/>
                <a:gd name="T62" fmla="*/ 182 w 420"/>
                <a:gd name="T63" fmla="*/ 260 h 696"/>
                <a:gd name="T64" fmla="*/ 142 w 420"/>
                <a:gd name="T65" fmla="*/ 205 h 696"/>
                <a:gd name="T66" fmla="*/ 126 w 420"/>
                <a:gd name="T67" fmla="*/ 2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696">
                  <a:moveTo>
                    <a:pt x="419" y="695"/>
                  </a:moveTo>
                  <a:lnTo>
                    <a:pt x="419" y="695"/>
                  </a:lnTo>
                  <a:cubicBezTo>
                    <a:pt x="411" y="687"/>
                    <a:pt x="411" y="687"/>
                    <a:pt x="411" y="687"/>
                  </a:cubicBezTo>
                  <a:cubicBezTo>
                    <a:pt x="387" y="680"/>
                    <a:pt x="347" y="680"/>
                    <a:pt x="316" y="671"/>
                  </a:cubicBezTo>
                  <a:cubicBezTo>
                    <a:pt x="300" y="671"/>
                    <a:pt x="284" y="671"/>
                    <a:pt x="268" y="664"/>
                  </a:cubicBezTo>
                  <a:cubicBezTo>
                    <a:pt x="245" y="664"/>
                    <a:pt x="221" y="664"/>
                    <a:pt x="205" y="656"/>
                  </a:cubicBezTo>
                  <a:cubicBezTo>
                    <a:pt x="166" y="656"/>
                    <a:pt x="142" y="648"/>
                    <a:pt x="142" y="640"/>
                  </a:cubicBezTo>
                  <a:cubicBezTo>
                    <a:pt x="134" y="624"/>
                    <a:pt x="102" y="458"/>
                    <a:pt x="95" y="411"/>
                  </a:cubicBezTo>
                  <a:cubicBezTo>
                    <a:pt x="95" y="371"/>
                    <a:pt x="55" y="245"/>
                    <a:pt x="23" y="189"/>
                  </a:cubicBezTo>
                  <a:cubicBezTo>
                    <a:pt x="0" y="134"/>
                    <a:pt x="0" y="87"/>
                    <a:pt x="0" y="79"/>
                  </a:cubicBezTo>
                  <a:cubicBezTo>
                    <a:pt x="7" y="79"/>
                    <a:pt x="7" y="71"/>
                    <a:pt x="7" y="63"/>
                  </a:cubicBezTo>
                  <a:cubicBezTo>
                    <a:pt x="15" y="55"/>
                    <a:pt x="23" y="39"/>
                    <a:pt x="31" y="31"/>
                  </a:cubicBezTo>
                  <a:cubicBezTo>
                    <a:pt x="39" y="16"/>
                    <a:pt x="71" y="0"/>
                    <a:pt x="102" y="0"/>
                  </a:cubicBezTo>
                  <a:cubicBezTo>
                    <a:pt x="118" y="0"/>
                    <a:pt x="134" y="7"/>
                    <a:pt x="134" y="16"/>
                  </a:cubicBezTo>
                  <a:cubicBezTo>
                    <a:pt x="134" y="23"/>
                    <a:pt x="134" y="23"/>
                    <a:pt x="134" y="23"/>
                  </a:cubicBezTo>
                  <a:lnTo>
                    <a:pt x="134" y="23"/>
                  </a:lnTo>
                  <a:cubicBezTo>
                    <a:pt x="126" y="31"/>
                    <a:pt x="102" y="55"/>
                    <a:pt x="110" y="87"/>
                  </a:cubicBezTo>
                  <a:cubicBezTo>
                    <a:pt x="118" y="118"/>
                    <a:pt x="126" y="166"/>
                    <a:pt x="150" y="205"/>
                  </a:cubicBezTo>
                  <a:lnTo>
                    <a:pt x="150" y="205"/>
                  </a:lnTo>
                  <a:lnTo>
                    <a:pt x="150" y="205"/>
                  </a:lnTo>
                  <a:lnTo>
                    <a:pt x="150" y="205"/>
                  </a:lnTo>
                  <a:cubicBezTo>
                    <a:pt x="142" y="213"/>
                    <a:pt x="142" y="213"/>
                    <a:pt x="142" y="213"/>
                  </a:cubicBezTo>
                  <a:cubicBezTo>
                    <a:pt x="142" y="221"/>
                    <a:pt x="173" y="245"/>
                    <a:pt x="189" y="260"/>
                  </a:cubicBezTo>
                  <a:cubicBezTo>
                    <a:pt x="213" y="276"/>
                    <a:pt x="229" y="324"/>
                    <a:pt x="237" y="347"/>
                  </a:cubicBezTo>
                  <a:cubicBezTo>
                    <a:pt x="245" y="363"/>
                    <a:pt x="253" y="379"/>
                    <a:pt x="253" y="387"/>
                  </a:cubicBezTo>
                  <a:cubicBezTo>
                    <a:pt x="260" y="395"/>
                    <a:pt x="276" y="403"/>
                    <a:pt x="300" y="418"/>
                  </a:cubicBezTo>
                  <a:cubicBezTo>
                    <a:pt x="308" y="427"/>
                    <a:pt x="324" y="434"/>
                    <a:pt x="332" y="442"/>
                  </a:cubicBezTo>
                  <a:cubicBezTo>
                    <a:pt x="355" y="466"/>
                    <a:pt x="355" y="490"/>
                    <a:pt x="355" y="506"/>
                  </a:cubicBezTo>
                  <a:lnTo>
                    <a:pt x="355" y="506"/>
                  </a:lnTo>
                  <a:cubicBezTo>
                    <a:pt x="355" y="506"/>
                    <a:pt x="355" y="513"/>
                    <a:pt x="347" y="513"/>
                  </a:cubicBezTo>
                  <a:cubicBezTo>
                    <a:pt x="347" y="513"/>
                    <a:pt x="340" y="521"/>
                    <a:pt x="340" y="529"/>
                  </a:cubicBezTo>
                  <a:cubicBezTo>
                    <a:pt x="340" y="537"/>
                    <a:pt x="347" y="545"/>
                    <a:pt x="363" y="561"/>
                  </a:cubicBezTo>
                  <a:cubicBezTo>
                    <a:pt x="387" y="593"/>
                    <a:pt x="379" y="600"/>
                    <a:pt x="371" y="616"/>
                  </a:cubicBezTo>
                  <a:cubicBezTo>
                    <a:pt x="371" y="616"/>
                    <a:pt x="371" y="624"/>
                    <a:pt x="379" y="632"/>
                  </a:cubicBezTo>
                  <a:cubicBezTo>
                    <a:pt x="387" y="640"/>
                    <a:pt x="395" y="640"/>
                    <a:pt x="403" y="640"/>
                  </a:cubicBezTo>
                  <a:cubicBezTo>
                    <a:pt x="411" y="648"/>
                    <a:pt x="419" y="648"/>
                    <a:pt x="419" y="671"/>
                  </a:cubicBezTo>
                  <a:cubicBezTo>
                    <a:pt x="419" y="671"/>
                    <a:pt x="419" y="680"/>
                    <a:pt x="419" y="687"/>
                  </a:cubicBezTo>
                  <a:lnTo>
                    <a:pt x="419" y="695"/>
                  </a:lnTo>
                  <a:close/>
                  <a:moveTo>
                    <a:pt x="102" y="7"/>
                  </a:moveTo>
                  <a:lnTo>
                    <a:pt x="102" y="7"/>
                  </a:lnTo>
                  <a:cubicBezTo>
                    <a:pt x="71" y="7"/>
                    <a:pt x="39" y="23"/>
                    <a:pt x="39" y="39"/>
                  </a:cubicBezTo>
                  <a:cubicBezTo>
                    <a:pt x="31" y="39"/>
                    <a:pt x="23" y="55"/>
                    <a:pt x="15" y="71"/>
                  </a:cubicBezTo>
                  <a:cubicBezTo>
                    <a:pt x="15" y="71"/>
                    <a:pt x="7" y="79"/>
                    <a:pt x="7" y="87"/>
                  </a:cubicBezTo>
                  <a:cubicBezTo>
                    <a:pt x="7" y="87"/>
                    <a:pt x="7" y="126"/>
                    <a:pt x="31" y="181"/>
                  </a:cubicBezTo>
                  <a:cubicBezTo>
                    <a:pt x="63" y="245"/>
                    <a:pt x="102" y="371"/>
                    <a:pt x="102" y="411"/>
                  </a:cubicBezTo>
                  <a:cubicBezTo>
                    <a:pt x="102" y="458"/>
                    <a:pt x="142" y="624"/>
                    <a:pt x="142" y="640"/>
                  </a:cubicBezTo>
                  <a:cubicBezTo>
                    <a:pt x="150" y="648"/>
                    <a:pt x="173" y="648"/>
                    <a:pt x="205" y="648"/>
                  </a:cubicBezTo>
                  <a:cubicBezTo>
                    <a:pt x="229" y="656"/>
                    <a:pt x="245" y="656"/>
                    <a:pt x="268" y="656"/>
                  </a:cubicBezTo>
                  <a:cubicBezTo>
                    <a:pt x="284" y="664"/>
                    <a:pt x="300" y="664"/>
                    <a:pt x="316" y="664"/>
                  </a:cubicBezTo>
                  <a:cubicBezTo>
                    <a:pt x="347" y="671"/>
                    <a:pt x="387" y="671"/>
                    <a:pt x="411" y="680"/>
                  </a:cubicBezTo>
                  <a:lnTo>
                    <a:pt x="411" y="671"/>
                  </a:lnTo>
                  <a:cubicBezTo>
                    <a:pt x="411" y="656"/>
                    <a:pt x="411" y="656"/>
                    <a:pt x="395" y="648"/>
                  </a:cubicBezTo>
                  <a:cubicBezTo>
                    <a:pt x="395" y="648"/>
                    <a:pt x="379" y="640"/>
                    <a:pt x="371" y="632"/>
                  </a:cubicBezTo>
                  <a:cubicBezTo>
                    <a:pt x="363" y="624"/>
                    <a:pt x="363" y="616"/>
                    <a:pt x="371" y="608"/>
                  </a:cubicBezTo>
                  <a:cubicBezTo>
                    <a:pt x="371" y="600"/>
                    <a:pt x="379" y="593"/>
                    <a:pt x="355" y="569"/>
                  </a:cubicBezTo>
                  <a:cubicBezTo>
                    <a:pt x="340" y="545"/>
                    <a:pt x="332" y="537"/>
                    <a:pt x="332" y="529"/>
                  </a:cubicBezTo>
                  <a:cubicBezTo>
                    <a:pt x="332" y="513"/>
                    <a:pt x="340" y="513"/>
                    <a:pt x="347" y="506"/>
                  </a:cubicBezTo>
                  <a:lnTo>
                    <a:pt x="347" y="506"/>
                  </a:lnTo>
                  <a:lnTo>
                    <a:pt x="347" y="506"/>
                  </a:lnTo>
                  <a:cubicBezTo>
                    <a:pt x="347" y="490"/>
                    <a:pt x="347" y="466"/>
                    <a:pt x="324" y="450"/>
                  </a:cubicBezTo>
                  <a:cubicBezTo>
                    <a:pt x="316" y="442"/>
                    <a:pt x="308" y="434"/>
                    <a:pt x="292" y="427"/>
                  </a:cubicBezTo>
                  <a:cubicBezTo>
                    <a:pt x="276" y="411"/>
                    <a:pt x="260" y="395"/>
                    <a:pt x="253" y="387"/>
                  </a:cubicBezTo>
                  <a:cubicBezTo>
                    <a:pt x="245" y="387"/>
                    <a:pt x="237" y="371"/>
                    <a:pt x="237" y="355"/>
                  </a:cubicBezTo>
                  <a:cubicBezTo>
                    <a:pt x="221" y="324"/>
                    <a:pt x="205" y="284"/>
                    <a:pt x="182" y="260"/>
                  </a:cubicBezTo>
                  <a:cubicBezTo>
                    <a:pt x="150" y="237"/>
                    <a:pt x="134" y="221"/>
                    <a:pt x="134" y="213"/>
                  </a:cubicBezTo>
                  <a:cubicBezTo>
                    <a:pt x="134" y="205"/>
                    <a:pt x="142" y="205"/>
                    <a:pt x="142" y="205"/>
                  </a:cubicBezTo>
                  <a:cubicBezTo>
                    <a:pt x="118" y="166"/>
                    <a:pt x="110" y="126"/>
                    <a:pt x="102" y="87"/>
                  </a:cubicBezTo>
                  <a:cubicBezTo>
                    <a:pt x="102" y="63"/>
                    <a:pt x="110" y="39"/>
                    <a:pt x="126" y="23"/>
                  </a:cubicBezTo>
                  <a:cubicBezTo>
                    <a:pt x="118" y="7"/>
                    <a:pt x="110" y="7"/>
                    <a:pt x="102" y="7"/>
                  </a:cubicBezTo>
                  <a:close/>
                </a:path>
              </a:pathLst>
            </a:custGeom>
            <a:solidFill>
              <a:schemeClr val="accent6"/>
            </a:solidFill>
            <a:ln>
              <a:solidFill>
                <a:schemeClr val="bg2"/>
              </a:solidFill>
            </a:ln>
            <a:effectLst/>
          </p:spPr>
          <p:txBody>
            <a:bodyPr wrap="none" anchor="ctr"/>
            <a:lstStyle/>
            <a:p>
              <a:endParaRPr lang="en-US"/>
            </a:p>
          </p:txBody>
        </p:sp>
        <p:sp>
          <p:nvSpPr>
            <p:cNvPr id="132" name="Freeform 773"/>
            <p:cNvSpPr>
              <a:spLocks noChangeArrowheads="1"/>
            </p:cNvSpPr>
            <p:nvPr/>
          </p:nvSpPr>
          <p:spPr bwMode="auto">
            <a:xfrm>
              <a:off x="15194014" y="4971591"/>
              <a:ext cx="1148056" cy="753775"/>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solidFill>
              <a:schemeClr val="accent3"/>
            </a:solidFill>
            <a:ln>
              <a:solidFill>
                <a:schemeClr val="bg2"/>
              </a:solidFill>
            </a:ln>
            <a:effectLst/>
          </p:spPr>
          <p:txBody>
            <a:bodyPr wrap="none" anchor="ctr"/>
            <a:lstStyle/>
            <a:p>
              <a:endParaRPr lang="en-US"/>
            </a:p>
          </p:txBody>
        </p:sp>
        <p:sp>
          <p:nvSpPr>
            <p:cNvPr id="133" name="Freeform 774"/>
            <p:cNvSpPr>
              <a:spLocks noChangeArrowheads="1"/>
            </p:cNvSpPr>
            <p:nvPr/>
          </p:nvSpPr>
          <p:spPr bwMode="auto">
            <a:xfrm>
              <a:off x="15194014" y="4978549"/>
              <a:ext cx="1152694" cy="749135"/>
            </a:xfrm>
            <a:custGeom>
              <a:avLst/>
              <a:gdLst>
                <a:gd name="T0" fmla="*/ 198 w 2191"/>
                <a:gd name="T1" fmla="*/ 1422 h 1423"/>
                <a:gd name="T2" fmla="*/ 0 w 2191"/>
                <a:gd name="T3" fmla="*/ 363 h 1423"/>
                <a:gd name="T4" fmla="*/ 47 w 2191"/>
                <a:gd name="T5" fmla="*/ 332 h 1423"/>
                <a:gd name="T6" fmla="*/ 253 w 2191"/>
                <a:gd name="T7" fmla="*/ 181 h 1423"/>
                <a:gd name="T8" fmla="*/ 1684 w 2191"/>
                <a:gd name="T9" fmla="*/ 23 h 1423"/>
                <a:gd name="T10" fmla="*/ 1747 w 2191"/>
                <a:gd name="T11" fmla="*/ 0 h 1423"/>
                <a:gd name="T12" fmla="*/ 1889 w 2191"/>
                <a:gd name="T13" fmla="*/ 55 h 1423"/>
                <a:gd name="T14" fmla="*/ 1945 w 2191"/>
                <a:gd name="T15" fmla="*/ 150 h 1423"/>
                <a:gd name="T16" fmla="*/ 1984 w 2191"/>
                <a:gd name="T17" fmla="*/ 213 h 1423"/>
                <a:gd name="T18" fmla="*/ 2008 w 2191"/>
                <a:gd name="T19" fmla="*/ 213 h 1423"/>
                <a:gd name="T20" fmla="*/ 2087 w 2191"/>
                <a:gd name="T21" fmla="*/ 237 h 1423"/>
                <a:gd name="T22" fmla="*/ 2087 w 2191"/>
                <a:gd name="T23" fmla="*/ 245 h 1423"/>
                <a:gd name="T24" fmla="*/ 2032 w 2191"/>
                <a:gd name="T25" fmla="*/ 316 h 1423"/>
                <a:gd name="T26" fmla="*/ 1969 w 2191"/>
                <a:gd name="T27" fmla="*/ 474 h 1423"/>
                <a:gd name="T28" fmla="*/ 2000 w 2191"/>
                <a:gd name="T29" fmla="*/ 490 h 1423"/>
                <a:gd name="T30" fmla="*/ 1992 w 2191"/>
                <a:gd name="T31" fmla="*/ 561 h 1423"/>
                <a:gd name="T32" fmla="*/ 1984 w 2191"/>
                <a:gd name="T33" fmla="*/ 616 h 1423"/>
                <a:gd name="T34" fmla="*/ 2182 w 2191"/>
                <a:gd name="T35" fmla="*/ 790 h 1423"/>
                <a:gd name="T36" fmla="*/ 2111 w 2191"/>
                <a:gd name="T37" fmla="*/ 925 h 1423"/>
                <a:gd name="T38" fmla="*/ 2047 w 2191"/>
                <a:gd name="T39" fmla="*/ 996 h 1423"/>
                <a:gd name="T40" fmla="*/ 2000 w 2191"/>
                <a:gd name="T41" fmla="*/ 1027 h 1423"/>
                <a:gd name="T42" fmla="*/ 1976 w 2191"/>
                <a:gd name="T43" fmla="*/ 1011 h 1423"/>
                <a:gd name="T44" fmla="*/ 1889 w 2191"/>
                <a:gd name="T45" fmla="*/ 1075 h 1423"/>
                <a:gd name="T46" fmla="*/ 1881 w 2191"/>
                <a:gd name="T47" fmla="*/ 1098 h 1423"/>
                <a:gd name="T48" fmla="*/ 198 w 2191"/>
                <a:gd name="T49" fmla="*/ 1422 h 1423"/>
                <a:gd name="T50" fmla="*/ 8 w 2191"/>
                <a:gd name="T51" fmla="*/ 363 h 1423"/>
                <a:gd name="T52" fmla="*/ 1874 w 2191"/>
                <a:gd name="T53" fmla="*/ 1091 h 1423"/>
                <a:gd name="T54" fmla="*/ 1881 w 2191"/>
                <a:gd name="T55" fmla="*/ 1067 h 1423"/>
                <a:gd name="T56" fmla="*/ 1976 w 2191"/>
                <a:gd name="T57" fmla="*/ 1004 h 1423"/>
                <a:gd name="T58" fmla="*/ 2047 w 2191"/>
                <a:gd name="T59" fmla="*/ 988 h 1423"/>
                <a:gd name="T60" fmla="*/ 2103 w 2191"/>
                <a:gd name="T61" fmla="*/ 917 h 1423"/>
                <a:gd name="T62" fmla="*/ 2174 w 2191"/>
                <a:gd name="T63" fmla="*/ 790 h 1423"/>
                <a:gd name="T64" fmla="*/ 1976 w 2191"/>
                <a:gd name="T65" fmla="*/ 624 h 1423"/>
                <a:gd name="T66" fmla="*/ 1992 w 2191"/>
                <a:gd name="T67" fmla="*/ 553 h 1423"/>
                <a:gd name="T68" fmla="*/ 2008 w 2191"/>
                <a:gd name="T69" fmla="*/ 498 h 1423"/>
                <a:gd name="T70" fmla="*/ 1969 w 2191"/>
                <a:gd name="T71" fmla="*/ 490 h 1423"/>
                <a:gd name="T72" fmla="*/ 2016 w 2191"/>
                <a:gd name="T73" fmla="*/ 379 h 1423"/>
                <a:gd name="T74" fmla="*/ 2024 w 2191"/>
                <a:gd name="T75" fmla="*/ 308 h 1423"/>
                <a:gd name="T76" fmla="*/ 2032 w 2191"/>
                <a:gd name="T77" fmla="*/ 221 h 1423"/>
                <a:gd name="T78" fmla="*/ 1992 w 2191"/>
                <a:gd name="T79" fmla="*/ 221 h 1423"/>
                <a:gd name="T80" fmla="*/ 1961 w 2191"/>
                <a:gd name="T81" fmla="*/ 205 h 1423"/>
                <a:gd name="T82" fmla="*/ 1889 w 2191"/>
                <a:gd name="T83" fmla="*/ 63 h 1423"/>
                <a:gd name="T84" fmla="*/ 1787 w 2191"/>
                <a:gd name="T85" fmla="*/ 23 h 1423"/>
                <a:gd name="T86" fmla="*/ 1708 w 2191"/>
                <a:gd name="T87" fmla="*/ 15 h 1423"/>
                <a:gd name="T88" fmla="*/ 277 w 2191"/>
                <a:gd name="T89" fmla="*/ 308 h 1423"/>
                <a:gd name="T90" fmla="*/ 245 w 2191"/>
                <a:gd name="T91" fmla="*/ 197 h 1423"/>
                <a:gd name="T92" fmla="*/ 8 w 2191"/>
                <a:gd name="T93" fmla="*/ 363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1" h="1423">
                  <a:moveTo>
                    <a:pt x="198" y="1422"/>
                  </a:moveTo>
                  <a:lnTo>
                    <a:pt x="198" y="1422"/>
                  </a:lnTo>
                  <a:cubicBezTo>
                    <a:pt x="198" y="1415"/>
                    <a:pt x="198" y="1415"/>
                    <a:pt x="198" y="1415"/>
                  </a:cubicBezTo>
                  <a:cubicBezTo>
                    <a:pt x="0" y="363"/>
                    <a:pt x="0" y="363"/>
                    <a:pt x="0" y="363"/>
                  </a:cubicBezTo>
                  <a:lnTo>
                    <a:pt x="0" y="363"/>
                  </a:lnTo>
                  <a:cubicBezTo>
                    <a:pt x="24" y="347"/>
                    <a:pt x="40" y="340"/>
                    <a:pt x="47" y="332"/>
                  </a:cubicBezTo>
                  <a:cubicBezTo>
                    <a:pt x="111" y="308"/>
                    <a:pt x="198" y="229"/>
                    <a:pt x="245" y="189"/>
                  </a:cubicBezTo>
                  <a:cubicBezTo>
                    <a:pt x="253" y="181"/>
                    <a:pt x="253" y="181"/>
                    <a:pt x="253" y="181"/>
                  </a:cubicBezTo>
                  <a:cubicBezTo>
                    <a:pt x="277" y="300"/>
                    <a:pt x="277" y="300"/>
                    <a:pt x="277" y="300"/>
                  </a:cubicBezTo>
                  <a:cubicBezTo>
                    <a:pt x="356" y="284"/>
                    <a:pt x="1660" y="31"/>
                    <a:pt x="1684" y="23"/>
                  </a:cubicBezTo>
                  <a:cubicBezTo>
                    <a:pt x="1692" y="23"/>
                    <a:pt x="1700" y="15"/>
                    <a:pt x="1700" y="15"/>
                  </a:cubicBezTo>
                  <a:cubicBezTo>
                    <a:pt x="1716" y="8"/>
                    <a:pt x="1731" y="0"/>
                    <a:pt x="1747" y="0"/>
                  </a:cubicBezTo>
                  <a:cubicBezTo>
                    <a:pt x="1755" y="0"/>
                    <a:pt x="1771" y="8"/>
                    <a:pt x="1787" y="15"/>
                  </a:cubicBezTo>
                  <a:cubicBezTo>
                    <a:pt x="1834" y="55"/>
                    <a:pt x="1858" y="55"/>
                    <a:pt x="1889" y="55"/>
                  </a:cubicBezTo>
                  <a:lnTo>
                    <a:pt x="1889" y="55"/>
                  </a:lnTo>
                  <a:cubicBezTo>
                    <a:pt x="1913" y="55"/>
                    <a:pt x="1929" y="103"/>
                    <a:pt x="1945" y="150"/>
                  </a:cubicBezTo>
                  <a:cubicBezTo>
                    <a:pt x="1953" y="174"/>
                    <a:pt x="1961" y="189"/>
                    <a:pt x="1969" y="205"/>
                  </a:cubicBezTo>
                  <a:cubicBezTo>
                    <a:pt x="1976" y="213"/>
                    <a:pt x="1976" y="213"/>
                    <a:pt x="1984" y="213"/>
                  </a:cubicBezTo>
                  <a:cubicBezTo>
                    <a:pt x="1984" y="213"/>
                    <a:pt x="1984" y="213"/>
                    <a:pt x="1992" y="213"/>
                  </a:cubicBezTo>
                  <a:cubicBezTo>
                    <a:pt x="1992" y="213"/>
                    <a:pt x="2000" y="213"/>
                    <a:pt x="2008" y="213"/>
                  </a:cubicBezTo>
                  <a:cubicBezTo>
                    <a:pt x="2016" y="213"/>
                    <a:pt x="2024" y="213"/>
                    <a:pt x="2032" y="213"/>
                  </a:cubicBezTo>
                  <a:cubicBezTo>
                    <a:pt x="2056" y="221"/>
                    <a:pt x="2071" y="229"/>
                    <a:pt x="2087" y="237"/>
                  </a:cubicBezTo>
                  <a:lnTo>
                    <a:pt x="2087" y="237"/>
                  </a:lnTo>
                  <a:cubicBezTo>
                    <a:pt x="2087" y="245"/>
                    <a:pt x="2087" y="245"/>
                    <a:pt x="2087" y="245"/>
                  </a:cubicBezTo>
                  <a:cubicBezTo>
                    <a:pt x="2056" y="276"/>
                    <a:pt x="2032" y="300"/>
                    <a:pt x="2032" y="308"/>
                  </a:cubicBezTo>
                  <a:cubicBezTo>
                    <a:pt x="2032" y="316"/>
                    <a:pt x="2032" y="316"/>
                    <a:pt x="2032" y="316"/>
                  </a:cubicBezTo>
                  <a:cubicBezTo>
                    <a:pt x="2032" y="340"/>
                    <a:pt x="2040" y="371"/>
                    <a:pt x="2024" y="379"/>
                  </a:cubicBezTo>
                  <a:cubicBezTo>
                    <a:pt x="2008" y="395"/>
                    <a:pt x="1961" y="450"/>
                    <a:pt x="1969" y="474"/>
                  </a:cubicBezTo>
                  <a:cubicBezTo>
                    <a:pt x="1969" y="482"/>
                    <a:pt x="1969" y="482"/>
                    <a:pt x="1976" y="482"/>
                  </a:cubicBezTo>
                  <a:cubicBezTo>
                    <a:pt x="1992" y="490"/>
                    <a:pt x="2000" y="490"/>
                    <a:pt x="2000" y="490"/>
                  </a:cubicBezTo>
                  <a:cubicBezTo>
                    <a:pt x="2016" y="490"/>
                    <a:pt x="2016" y="498"/>
                    <a:pt x="2016" y="514"/>
                  </a:cubicBezTo>
                  <a:cubicBezTo>
                    <a:pt x="2016" y="537"/>
                    <a:pt x="2008" y="545"/>
                    <a:pt x="1992" y="561"/>
                  </a:cubicBezTo>
                  <a:cubicBezTo>
                    <a:pt x="1984" y="569"/>
                    <a:pt x="1976" y="585"/>
                    <a:pt x="1976" y="600"/>
                  </a:cubicBezTo>
                  <a:cubicBezTo>
                    <a:pt x="1976" y="608"/>
                    <a:pt x="1976" y="616"/>
                    <a:pt x="1984" y="616"/>
                  </a:cubicBezTo>
                  <a:cubicBezTo>
                    <a:pt x="1984" y="616"/>
                    <a:pt x="2008" y="640"/>
                    <a:pt x="2032" y="664"/>
                  </a:cubicBezTo>
                  <a:cubicBezTo>
                    <a:pt x="2150" y="758"/>
                    <a:pt x="2182" y="782"/>
                    <a:pt x="2182" y="790"/>
                  </a:cubicBezTo>
                  <a:cubicBezTo>
                    <a:pt x="2190" y="798"/>
                    <a:pt x="2134" y="869"/>
                    <a:pt x="2134" y="869"/>
                  </a:cubicBezTo>
                  <a:cubicBezTo>
                    <a:pt x="2119" y="877"/>
                    <a:pt x="2119" y="901"/>
                    <a:pt x="2111" y="925"/>
                  </a:cubicBezTo>
                  <a:cubicBezTo>
                    <a:pt x="2111" y="932"/>
                    <a:pt x="2103" y="940"/>
                    <a:pt x="2103" y="948"/>
                  </a:cubicBezTo>
                  <a:cubicBezTo>
                    <a:pt x="2087" y="980"/>
                    <a:pt x="2079" y="988"/>
                    <a:pt x="2047" y="996"/>
                  </a:cubicBezTo>
                  <a:cubicBezTo>
                    <a:pt x="2032" y="1004"/>
                    <a:pt x="2016" y="1011"/>
                    <a:pt x="2008" y="1027"/>
                  </a:cubicBezTo>
                  <a:cubicBezTo>
                    <a:pt x="2000" y="1027"/>
                    <a:pt x="2000" y="1027"/>
                    <a:pt x="2000" y="1027"/>
                  </a:cubicBezTo>
                  <a:lnTo>
                    <a:pt x="2000" y="1027"/>
                  </a:lnTo>
                  <a:cubicBezTo>
                    <a:pt x="2000" y="1020"/>
                    <a:pt x="1992" y="1011"/>
                    <a:pt x="1976" y="1011"/>
                  </a:cubicBezTo>
                  <a:cubicBezTo>
                    <a:pt x="1945" y="1011"/>
                    <a:pt x="1913" y="1027"/>
                    <a:pt x="1913" y="1043"/>
                  </a:cubicBezTo>
                  <a:cubicBezTo>
                    <a:pt x="1905" y="1043"/>
                    <a:pt x="1897" y="1059"/>
                    <a:pt x="1889" y="1075"/>
                  </a:cubicBezTo>
                  <a:cubicBezTo>
                    <a:pt x="1889" y="1075"/>
                    <a:pt x="1881" y="1083"/>
                    <a:pt x="1881" y="1091"/>
                  </a:cubicBezTo>
                  <a:cubicBezTo>
                    <a:pt x="1881" y="1091"/>
                    <a:pt x="1881" y="1091"/>
                    <a:pt x="1881" y="1098"/>
                  </a:cubicBezTo>
                  <a:lnTo>
                    <a:pt x="1881" y="1098"/>
                  </a:lnTo>
                  <a:lnTo>
                    <a:pt x="198" y="1422"/>
                  </a:lnTo>
                  <a:close/>
                  <a:moveTo>
                    <a:pt x="8" y="363"/>
                  </a:moveTo>
                  <a:lnTo>
                    <a:pt x="8" y="363"/>
                  </a:lnTo>
                  <a:cubicBezTo>
                    <a:pt x="206" y="1415"/>
                    <a:pt x="206" y="1415"/>
                    <a:pt x="206" y="1415"/>
                  </a:cubicBezTo>
                  <a:cubicBezTo>
                    <a:pt x="1874" y="1091"/>
                    <a:pt x="1874" y="1091"/>
                    <a:pt x="1874" y="1091"/>
                  </a:cubicBezTo>
                  <a:cubicBezTo>
                    <a:pt x="1874" y="1083"/>
                    <a:pt x="1874" y="1083"/>
                    <a:pt x="1874" y="1083"/>
                  </a:cubicBezTo>
                  <a:cubicBezTo>
                    <a:pt x="1881" y="1083"/>
                    <a:pt x="1881" y="1075"/>
                    <a:pt x="1881" y="1067"/>
                  </a:cubicBezTo>
                  <a:cubicBezTo>
                    <a:pt x="1889" y="1059"/>
                    <a:pt x="1897" y="1043"/>
                    <a:pt x="1905" y="1035"/>
                  </a:cubicBezTo>
                  <a:cubicBezTo>
                    <a:pt x="1913" y="1020"/>
                    <a:pt x="1945" y="1004"/>
                    <a:pt x="1976" y="1004"/>
                  </a:cubicBezTo>
                  <a:cubicBezTo>
                    <a:pt x="1992" y="1004"/>
                    <a:pt x="2000" y="1011"/>
                    <a:pt x="2008" y="1020"/>
                  </a:cubicBezTo>
                  <a:cubicBezTo>
                    <a:pt x="2016" y="1004"/>
                    <a:pt x="2032" y="996"/>
                    <a:pt x="2047" y="988"/>
                  </a:cubicBezTo>
                  <a:cubicBezTo>
                    <a:pt x="2071" y="980"/>
                    <a:pt x="2087" y="972"/>
                    <a:pt x="2095" y="948"/>
                  </a:cubicBezTo>
                  <a:cubicBezTo>
                    <a:pt x="2095" y="940"/>
                    <a:pt x="2103" y="932"/>
                    <a:pt x="2103" y="917"/>
                  </a:cubicBezTo>
                  <a:cubicBezTo>
                    <a:pt x="2111" y="901"/>
                    <a:pt x="2119" y="877"/>
                    <a:pt x="2127" y="861"/>
                  </a:cubicBezTo>
                  <a:cubicBezTo>
                    <a:pt x="2142" y="845"/>
                    <a:pt x="2174" y="798"/>
                    <a:pt x="2174" y="790"/>
                  </a:cubicBezTo>
                  <a:cubicBezTo>
                    <a:pt x="2174" y="782"/>
                    <a:pt x="2079" y="711"/>
                    <a:pt x="2032" y="664"/>
                  </a:cubicBezTo>
                  <a:cubicBezTo>
                    <a:pt x="2000" y="640"/>
                    <a:pt x="1984" y="624"/>
                    <a:pt x="1976" y="624"/>
                  </a:cubicBezTo>
                  <a:cubicBezTo>
                    <a:pt x="1969" y="616"/>
                    <a:pt x="1969" y="608"/>
                    <a:pt x="1969" y="600"/>
                  </a:cubicBezTo>
                  <a:cubicBezTo>
                    <a:pt x="1969" y="585"/>
                    <a:pt x="1976" y="561"/>
                    <a:pt x="1992" y="553"/>
                  </a:cubicBezTo>
                  <a:cubicBezTo>
                    <a:pt x="2008" y="545"/>
                    <a:pt x="2008" y="529"/>
                    <a:pt x="2008" y="514"/>
                  </a:cubicBezTo>
                  <a:cubicBezTo>
                    <a:pt x="2008" y="505"/>
                    <a:pt x="2008" y="498"/>
                    <a:pt x="2008" y="498"/>
                  </a:cubicBezTo>
                  <a:cubicBezTo>
                    <a:pt x="2008" y="498"/>
                    <a:pt x="2008" y="498"/>
                    <a:pt x="2000" y="498"/>
                  </a:cubicBezTo>
                  <a:cubicBezTo>
                    <a:pt x="2000" y="498"/>
                    <a:pt x="1984" y="498"/>
                    <a:pt x="1969" y="490"/>
                  </a:cubicBezTo>
                  <a:cubicBezTo>
                    <a:pt x="1969" y="490"/>
                    <a:pt x="1961" y="482"/>
                    <a:pt x="1961" y="474"/>
                  </a:cubicBezTo>
                  <a:cubicBezTo>
                    <a:pt x="1953" y="442"/>
                    <a:pt x="2008" y="387"/>
                    <a:pt x="2016" y="379"/>
                  </a:cubicBezTo>
                  <a:cubicBezTo>
                    <a:pt x="2032" y="363"/>
                    <a:pt x="2032" y="332"/>
                    <a:pt x="2024" y="316"/>
                  </a:cubicBezTo>
                  <a:cubicBezTo>
                    <a:pt x="2024" y="316"/>
                    <a:pt x="2024" y="316"/>
                    <a:pt x="2024" y="308"/>
                  </a:cubicBezTo>
                  <a:cubicBezTo>
                    <a:pt x="2024" y="300"/>
                    <a:pt x="2056" y="268"/>
                    <a:pt x="2079" y="245"/>
                  </a:cubicBezTo>
                  <a:cubicBezTo>
                    <a:pt x="2063" y="237"/>
                    <a:pt x="2056" y="229"/>
                    <a:pt x="2032" y="221"/>
                  </a:cubicBezTo>
                  <a:cubicBezTo>
                    <a:pt x="2024" y="221"/>
                    <a:pt x="2016" y="221"/>
                    <a:pt x="2008" y="221"/>
                  </a:cubicBezTo>
                  <a:cubicBezTo>
                    <a:pt x="2000" y="221"/>
                    <a:pt x="2000" y="221"/>
                    <a:pt x="1992" y="221"/>
                  </a:cubicBezTo>
                  <a:lnTo>
                    <a:pt x="1984" y="221"/>
                  </a:lnTo>
                  <a:cubicBezTo>
                    <a:pt x="1976" y="221"/>
                    <a:pt x="1969" y="221"/>
                    <a:pt x="1961" y="205"/>
                  </a:cubicBezTo>
                  <a:cubicBezTo>
                    <a:pt x="1953" y="197"/>
                    <a:pt x="1945" y="174"/>
                    <a:pt x="1937" y="158"/>
                  </a:cubicBezTo>
                  <a:cubicBezTo>
                    <a:pt x="1921" y="118"/>
                    <a:pt x="1905" y="63"/>
                    <a:pt x="1889" y="63"/>
                  </a:cubicBezTo>
                  <a:lnTo>
                    <a:pt x="1889" y="63"/>
                  </a:lnTo>
                  <a:cubicBezTo>
                    <a:pt x="1858" y="63"/>
                    <a:pt x="1834" y="63"/>
                    <a:pt x="1787" y="23"/>
                  </a:cubicBezTo>
                  <a:cubicBezTo>
                    <a:pt x="1771" y="8"/>
                    <a:pt x="1755" y="8"/>
                    <a:pt x="1747" y="8"/>
                  </a:cubicBezTo>
                  <a:cubicBezTo>
                    <a:pt x="1731" y="8"/>
                    <a:pt x="1716" y="15"/>
                    <a:pt x="1708" y="15"/>
                  </a:cubicBezTo>
                  <a:cubicBezTo>
                    <a:pt x="1700" y="23"/>
                    <a:pt x="1692" y="23"/>
                    <a:pt x="1684" y="31"/>
                  </a:cubicBezTo>
                  <a:cubicBezTo>
                    <a:pt x="1660" y="39"/>
                    <a:pt x="332" y="292"/>
                    <a:pt x="277" y="308"/>
                  </a:cubicBezTo>
                  <a:cubicBezTo>
                    <a:pt x="269" y="308"/>
                    <a:pt x="269" y="308"/>
                    <a:pt x="269" y="308"/>
                  </a:cubicBezTo>
                  <a:cubicBezTo>
                    <a:pt x="245" y="197"/>
                    <a:pt x="245" y="197"/>
                    <a:pt x="245" y="197"/>
                  </a:cubicBezTo>
                  <a:cubicBezTo>
                    <a:pt x="198" y="245"/>
                    <a:pt x="111" y="316"/>
                    <a:pt x="55" y="340"/>
                  </a:cubicBezTo>
                  <a:cubicBezTo>
                    <a:pt x="40" y="347"/>
                    <a:pt x="24" y="355"/>
                    <a:pt x="8" y="363"/>
                  </a:cubicBezTo>
                  <a:close/>
                </a:path>
              </a:pathLst>
            </a:custGeom>
            <a:solidFill>
              <a:schemeClr val="accent6"/>
            </a:solidFill>
            <a:ln>
              <a:solidFill>
                <a:schemeClr val="bg2"/>
              </a:solidFill>
            </a:ln>
            <a:effectLst/>
          </p:spPr>
          <p:txBody>
            <a:bodyPr wrap="none" anchor="ctr"/>
            <a:lstStyle/>
            <a:p>
              <a:endParaRPr lang="en-US"/>
            </a:p>
          </p:txBody>
        </p:sp>
        <p:sp>
          <p:nvSpPr>
            <p:cNvPr id="134" name="Freeform 775"/>
            <p:cNvSpPr>
              <a:spLocks noChangeArrowheads="1"/>
            </p:cNvSpPr>
            <p:nvPr/>
          </p:nvSpPr>
          <p:spPr bwMode="auto">
            <a:xfrm>
              <a:off x="15493204" y="5556056"/>
              <a:ext cx="906849" cy="637810"/>
            </a:xfrm>
            <a:custGeom>
              <a:avLst/>
              <a:gdLst>
                <a:gd name="T0" fmla="*/ 1660 w 1725"/>
                <a:gd name="T1" fmla="*/ 752 h 1211"/>
                <a:gd name="T2" fmla="*/ 1692 w 1725"/>
                <a:gd name="T3" fmla="*/ 649 h 1211"/>
                <a:gd name="T4" fmla="*/ 1573 w 1725"/>
                <a:gd name="T5" fmla="*/ 570 h 1211"/>
                <a:gd name="T6" fmla="*/ 1407 w 1725"/>
                <a:gd name="T7" fmla="*/ 317 h 1211"/>
                <a:gd name="T8" fmla="*/ 1312 w 1725"/>
                <a:gd name="T9" fmla="*/ 0 h 1211"/>
                <a:gd name="T10" fmla="*/ 40 w 1725"/>
                <a:gd name="T11" fmla="*/ 483 h 1211"/>
                <a:gd name="T12" fmla="*/ 206 w 1725"/>
                <a:gd name="T13" fmla="*/ 340 h 1211"/>
                <a:gd name="T14" fmla="*/ 269 w 1725"/>
                <a:gd name="T15" fmla="*/ 246 h 1211"/>
                <a:gd name="T16" fmla="*/ 380 w 1725"/>
                <a:gd name="T17" fmla="*/ 238 h 1211"/>
                <a:gd name="T18" fmla="*/ 498 w 1725"/>
                <a:gd name="T19" fmla="*/ 190 h 1211"/>
                <a:gd name="T20" fmla="*/ 617 w 1725"/>
                <a:gd name="T21" fmla="*/ 246 h 1211"/>
                <a:gd name="T22" fmla="*/ 743 w 1725"/>
                <a:gd name="T23" fmla="*/ 324 h 1211"/>
                <a:gd name="T24" fmla="*/ 846 w 1725"/>
                <a:gd name="T25" fmla="*/ 419 h 1211"/>
                <a:gd name="T26" fmla="*/ 933 w 1725"/>
                <a:gd name="T27" fmla="*/ 601 h 1211"/>
                <a:gd name="T28" fmla="*/ 981 w 1725"/>
                <a:gd name="T29" fmla="*/ 720 h 1211"/>
                <a:gd name="T30" fmla="*/ 1044 w 1725"/>
                <a:gd name="T31" fmla="*/ 752 h 1211"/>
                <a:gd name="T32" fmla="*/ 1241 w 1725"/>
                <a:gd name="T33" fmla="*/ 775 h 1211"/>
                <a:gd name="T34" fmla="*/ 1225 w 1725"/>
                <a:gd name="T35" fmla="*/ 649 h 1211"/>
                <a:gd name="T36" fmla="*/ 1154 w 1725"/>
                <a:gd name="T37" fmla="*/ 491 h 1211"/>
                <a:gd name="T38" fmla="*/ 1131 w 1725"/>
                <a:gd name="T39" fmla="*/ 301 h 1211"/>
                <a:gd name="T40" fmla="*/ 1131 w 1725"/>
                <a:gd name="T41" fmla="*/ 238 h 1211"/>
                <a:gd name="T42" fmla="*/ 1210 w 1725"/>
                <a:gd name="T43" fmla="*/ 166 h 1211"/>
                <a:gd name="T44" fmla="*/ 1257 w 1725"/>
                <a:gd name="T45" fmla="*/ 119 h 1211"/>
                <a:gd name="T46" fmla="*/ 1273 w 1725"/>
                <a:gd name="T47" fmla="*/ 174 h 1211"/>
                <a:gd name="T48" fmla="*/ 1210 w 1725"/>
                <a:gd name="T49" fmla="*/ 317 h 1211"/>
                <a:gd name="T50" fmla="*/ 1202 w 1725"/>
                <a:gd name="T51" fmla="*/ 372 h 1211"/>
                <a:gd name="T52" fmla="*/ 1234 w 1725"/>
                <a:gd name="T53" fmla="*/ 396 h 1211"/>
                <a:gd name="T54" fmla="*/ 1218 w 1725"/>
                <a:gd name="T55" fmla="*/ 451 h 1211"/>
                <a:gd name="T56" fmla="*/ 1273 w 1725"/>
                <a:gd name="T57" fmla="*/ 483 h 1211"/>
                <a:gd name="T58" fmla="*/ 1249 w 1725"/>
                <a:gd name="T59" fmla="*/ 538 h 1211"/>
                <a:gd name="T60" fmla="*/ 1297 w 1725"/>
                <a:gd name="T61" fmla="*/ 601 h 1211"/>
                <a:gd name="T62" fmla="*/ 1312 w 1725"/>
                <a:gd name="T63" fmla="*/ 696 h 1211"/>
                <a:gd name="T64" fmla="*/ 1415 w 1725"/>
                <a:gd name="T65" fmla="*/ 672 h 1211"/>
                <a:gd name="T66" fmla="*/ 1455 w 1725"/>
                <a:gd name="T67" fmla="*/ 799 h 1211"/>
                <a:gd name="T68" fmla="*/ 1518 w 1725"/>
                <a:gd name="T69" fmla="*/ 846 h 1211"/>
                <a:gd name="T70" fmla="*/ 1478 w 1725"/>
                <a:gd name="T71" fmla="*/ 1083 h 1211"/>
                <a:gd name="T72" fmla="*/ 1534 w 1725"/>
                <a:gd name="T73" fmla="*/ 1155 h 1211"/>
                <a:gd name="T74" fmla="*/ 1558 w 1725"/>
                <a:gd name="T75" fmla="*/ 1004 h 1211"/>
                <a:gd name="T76" fmla="*/ 1605 w 1725"/>
                <a:gd name="T77" fmla="*/ 870 h 1211"/>
                <a:gd name="T78" fmla="*/ 1692 w 1725"/>
                <a:gd name="T79" fmla="*/ 76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5" h="1211">
                  <a:moveTo>
                    <a:pt x="1660" y="752"/>
                  </a:moveTo>
                  <a:lnTo>
                    <a:pt x="1660" y="752"/>
                  </a:lnTo>
                  <a:cubicBezTo>
                    <a:pt x="1645" y="728"/>
                    <a:pt x="1629" y="712"/>
                    <a:pt x="1652" y="696"/>
                  </a:cubicBezTo>
                  <a:cubicBezTo>
                    <a:pt x="1676" y="680"/>
                    <a:pt x="1660" y="680"/>
                    <a:pt x="1692" y="649"/>
                  </a:cubicBezTo>
                  <a:cubicBezTo>
                    <a:pt x="1716" y="625"/>
                    <a:pt x="1716" y="609"/>
                    <a:pt x="1724" y="593"/>
                  </a:cubicBezTo>
                  <a:cubicBezTo>
                    <a:pt x="1684" y="577"/>
                    <a:pt x="1621" y="577"/>
                    <a:pt x="1573" y="570"/>
                  </a:cubicBezTo>
                  <a:cubicBezTo>
                    <a:pt x="1502" y="554"/>
                    <a:pt x="1455" y="554"/>
                    <a:pt x="1447" y="546"/>
                  </a:cubicBezTo>
                  <a:cubicBezTo>
                    <a:pt x="1439" y="530"/>
                    <a:pt x="1407" y="364"/>
                    <a:pt x="1407" y="317"/>
                  </a:cubicBezTo>
                  <a:cubicBezTo>
                    <a:pt x="1400" y="277"/>
                    <a:pt x="1360" y="151"/>
                    <a:pt x="1336" y="87"/>
                  </a:cubicBezTo>
                  <a:cubicBezTo>
                    <a:pt x="1312" y="48"/>
                    <a:pt x="1312" y="16"/>
                    <a:pt x="1312" y="0"/>
                  </a:cubicBezTo>
                  <a:cubicBezTo>
                    <a:pt x="0" y="246"/>
                    <a:pt x="0" y="246"/>
                    <a:pt x="0" y="246"/>
                  </a:cubicBezTo>
                  <a:cubicBezTo>
                    <a:pt x="40" y="483"/>
                    <a:pt x="40" y="483"/>
                    <a:pt x="40" y="483"/>
                  </a:cubicBezTo>
                  <a:cubicBezTo>
                    <a:pt x="158" y="348"/>
                    <a:pt x="158" y="348"/>
                    <a:pt x="158" y="348"/>
                  </a:cubicBezTo>
                  <a:cubicBezTo>
                    <a:pt x="158" y="348"/>
                    <a:pt x="206" y="324"/>
                    <a:pt x="206" y="340"/>
                  </a:cubicBezTo>
                  <a:cubicBezTo>
                    <a:pt x="214" y="364"/>
                    <a:pt x="222" y="340"/>
                    <a:pt x="230" y="333"/>
                  </a:cubicBezTo>
                  <a:cubicBezTo>
                    <a:pt x="230" y="317"/>
                    <a:pt x="253" y="230"/>
                    <a:pt x="269" y="246"/>
                  </a:cubicBezTo>
                  <a:cubicBezTo>
                    <a:pt x="277" y="261"/>
                    <a:pt x="277" y="277"/>
                    <a:pt x="317" y="285"/>
                  </a:cubicBezTo>
                  <a:cubicBezTo>
                    <a:pt x="356" y="285"/>
                    <a:pt x="364" y="246"/>
                    <a:pt x="380" y="238"/>
                  </a:cubicBezTo>
                  <a:cubicBezTo>
                    <a:pt x="403" y="230"/>
                    <a:pt x="427" y="222"/>
                    <a:pt x="443" y="214"/>
                  </a:cubicBezTo>
                  <a:cubicBezTo>
                    <a:pt x="451" y="198"/>
                    <a:pt x="475" y="182"/>
                    <a:pt x="498" y="190"/>
                  </a:cubicBezTo>
                  <a:cubicBezTo>
                    <a:pt x="514" y="206"/>
                    <a:pt x="538" y="206"/>
                    <a:pt x="561" y="206"/>
                  </a:cubicBezTo>
                  <a:cubicBezTo>
                    <a:pt x="593" y="206"/>
                    <a:pt x="617" y="222"/>
                    <a:pt x="617" y="246"/>
                  </a:cubicBezTo>
                  <a:cubicBezTo>
                    <a:pt x="625" y="261"/>
                    <a:pt x="656" y="317"/>
                    <a:pt x="656" y="317"/>
                  </a:cubicBezTo>
                  <a:cubicBezTo>
                    <a:pt x="656" y="317"/>
                    <a:pt x="743" y="301"/>
                    <a:pt x="743" y="324"/>
                  </a:cubicBezTo>
                  <a:cubicBezTo>
                    <a:pt x="751" y="348"/>
                    <a:pt x="751" y="396"/>
                    <a:pt x="767" y="412"/>
                  </a:cubicBezTo>
                  <a:cubicBezTo>
                    <a:pt x="775" y="419"/>
                    <a:pt x="822" y="404"/>
                    <a:pt x="846" y="419"/>
                  </a:cubicBezTo>
                  <a:cubicBezTo>
                    <a:pt x="870" y="435"/>
                    <a:pt x="949" y="467"/>
                    <a:pt x="949" y="499"/>
                  </a:cubicBezTo>
                  <a:cubicBezTo>
                    <a:pt x="949" y="530"/>
                    <a:pt x="957" y="562"/>
                    <a:pt x="933" y="601"/>
                  </a:cubicBezTo>
                  <a:cubicBezTo>
                    <a:pt x="909" y="641"/>
                    <a:pt x="886" y="696"/>
                    <a:pt x="901" y="720"/>
                  </a:cubicBezTo>
                  <a:cubicBezTo>
                    <a:pt x="917" y="744"/>
                    <a:pt x="957" y="736"/>
                    <a:pt x="981" y="720"/>
                  </a:cubicBezTo>
                  <a:cubicBezTo>
                    <a:pt x="996" y="696"/>
                    <a:pt x="1036" y="704"/>
                    <a:pt x="1044" y="720"/>
                  </a:cubicBezTo>
                  <a:cubicBezTo>
                    <a:pt x="1052" y="728"/>
                    <a:pt x="1020" y="736"/>
                    <a:pt x="1044" y="752"/>
                  </a:cubicBezTo>
                  <a:cubicBezTo>
                    <a:pt x="1075" y="759"/>
                    <a:pt x="1115" y="775"/>
                    <a:pt x="1154" y="783"/>
                  </a:cubicBezTo>
                  <a:cubicBezTo>
                    <a:pt x="1186" y="791"/>
                    <a:pt x="1225" y="775"/>
                    <a:pt x="1241" y="775"/>
                  </a:cubicBezTo>
                  <a:cubicBezTo>
                    <a:pt x="1241" y="759"/>
                    <a:pt x="1249" y="752"/>
                    <a:pt x="1241" y="728"/>
                  </a:cubicBezTo>
                  <a:cubicBezTo>
                    <a:pt x="1234" y="688"/>
                    <a:pt x="1241" y="680"/>
                    <a:pt x="1225" y="649"/>
                  </a:cubicBezTo>
                  <a:cubicBezTo>
                    <a:pt x="1210" y="609"/>
                    <a:pt x="1194" y="617"/>
                    <a:pt x="1186" y="593"/>
                  </a:cubicBezTo>
                  <a:cubicBezTo>
                    <a:pt x="1178" y="562"/>
                    <a:pt x="1154" y="530"/>
                    <a:pt x="1154" y="491"/>
                  </a:cubicBezTo>
                  <a:cubicBezTo>
                    <a:pt x="1147" y="443"/>
                    <a:pt x="1147" y="404"/>
                    <a:pt x="1147" y="364"/>
                  </a:cubicBezTo>
                  <a:cubicBezTo>
                    <a:pt x="1139" y="333"/>
                    <a:pt x="1154" y="309"/>
                    <a:pt x="1131" y="301"/>
                  </a:cubicBezTo>
                  <a:cubicBezTo>
                    <a:pt x="1107" y="293"/>
                    <a:pt x="1083" y="230"/>
                    <a:pt x="1099" y="238"/>
                  </a:cubicBezTo>
                  <a:cubicBezTo>
                    <a:pt x="1107" y="246"/>
                    <a:pt x="1123" y="261"/>
                    <a:pt x="1131" y="238"/>
                  </a:cubicBezTo>
                  <a:cubicBezTo>
                    <a:pt x="1139" y="214"/>
                    <a:pt x="1170" y="182"/>
                    <a:pt x="1170" y="182"/>
                  </a:cubicBezTo>
                  <a:cubicBezTo>
                    <a:pt x="1178" y="182"/>
                    <a:pt x="1194" y="174"/>
                    <a:pt x="1210" y="166"/>
                  </a:cubicBezTo>
                  <a:cubicBezTo>
                    <a:pt x="1234" y="151"/>
                    <a:pt x="1249" y="135"/>
                    <a:pt x="1249" y="127"/>
                  </a:cubicBezTo>
                  <a:cubicBezTo>
                    <a:pt x="1241" y="111"/>
                    <a:pt x="1257" y="95"/>
                    <a:pt x="1257" y="119"/>
                  </a:cubicBezTo>
                  <a:cubicBezTo>
                    <a:pt x="1257" y="135"/>
                    <a:pt x="1257" y="166"/>
                    <a:pt x="1265" y="166"/>
                  </a:cubicBezTo>
                  <a:cubicBezTo>
                    <a:pt x="1281" y="166"/>
                    <a:pt x="1297" y="174"/>
                    <a:pt x="1273" y="174"/>
                  </a:cubicBezTo>
                  <a:cubicBezTo>
                    <a:pt x="1257" y="182"/>
                    <a:pt x="1170" y="198"/>
                    <a:pt x="1186" y="222"/>
                  </a:cubicBezTo>
                  <a:cubicBezTo>
                    <a:pt x="1194" y="253"/>
                    <a:pt x="1186" y="317"/>
                    <a:pt x="1210" y="317"/>
                  </a:cubicBezTo>
                  <a:cubicBezTo>
                    <a:pt x="1234" y="309"/>
                    <a:pt x="1241" y="309"/>
                    <a:pt x="1234" y="333"/>
                  </a:cubicBezTo>
                  <a:cubicBezTo>
                    <a:pt x="1234" y="356"/>
                    <a:pt x="1210" y="348"/>
                    <a:pt x="1202" y="372"/>
                  </a:cubicBezTo>
                  <a:cubicBezTo>
                    <a:pt x="1186" y="388"/>
                    <a:pt x="1147" y="412"/>
                    <a:pt x="1178" y="412"/>
                  </a:cubicBezTo>
                  <a:cubicBezTo>
                    <a:pt x="1210" y="419"/>
                    <a:pt x="1234" y="380"/>
                    <a:pt x="1234" y="396"/>
                  </a:cubicBezTo>
                  <a:cubicBezTo>
                    <a:pt x="1241" y="404"/>
                    <a:pt x="1265" y="412"/>
                    <a:pt x="1249" y="427"/>
                  </a:cubicBezTo>
                  <a:cubicBezTo>
                    <a:pt x="1234" y="443"/>
                    <a:pt x="1218" y="435"/>
                    <a:pt x="1218" y="451"/>
                  </a:cubicBezTo>
                  <a:cubicBezTo>
                    <a:pt x="1218" y="467"/>
                    <a:pt x="1202" y="475"/>
                    <a:pt x="1225" y="483"/>
                  </a:cubicBezTo>
                  <a:cubicBezTo>
                    <a:pt x="1249" y="491"/>
                    <a:pt x="1265" y="467"/>
                    <a:pt x="1273" y="483"/>
                  </a:cubicBezTo>
                  <a:cubicBezTo>
                    <a:pt x="1289" y="499"/>
                    <a:pt x="1312" y="506"/>
                    <a:pt x="1289" y="514"/>
                  </a:cubicBezTo>
                  <a:cubicBezTo>
                    <a:pt x="1273" y="530"/>
                    <a:pt x="1257" y="514"/>
                    <a:pt x="1249" y="538"/>
                  </a:cubicBezTo>
                  <a:cubicBezTo>
                    <a:pt x="1241" y="570"/>
                    <a:pt x="1234" y="577"/>
                    <a:pt x="1257" y="577"/>
                  </a:cubicBezTo>
                  <a:cubicBezTo>
                    <a:pt x="1289" y="586"/>
                    <a:pt x="1289" y="577"/>
                    <a:pt x="1297" y="601"/>
                  </a:cubicBezTo>
                  <a:cubicBezTo>
                    <a:pt x="1297" y="625"/>
                    <a:pt x="1297" y="609"/>
                    <a:pt x="1289" y="649"/>
                  </a:cubicBezTo>
                  <a:cubicBezTo>
                    <a:pt x="1289" y="680"/>
                    <a:pt x="1281" y="688"/>
                    <a:pt x="1312" y="696"/>
                  </a:cubicBezTo>
                  <a:cubicBezTo>
                    <a:pt x="1344" y="696"/>
                    <a:pt x="1360" y="672"/>
                    <a:pt x="1368" y="657"/>
                  </a:cubicBezTo>
                  <a:cubicBezTo>
                    <a:pt x="1368" y="649"/>
                    <a:pt x="1384" y="625"/>
                    <a:pt x="1415" y="672"/>
                  </a:cubicBezTo>
                  <a:cubicBezTo>
                    <a:pt x="1439" y="720"/>
                    <a:pt x="1463" y="728"/>
                    <a:pt x="1455" y="759"/>
                  </a:cubicBezTo>
                  <a:cubicBezTo>
                    <a:pt x="1439" y="791"/>
                    <a:pt x="1431" y="783"/>
                    <a:pt x="1455" y="799"/>
                  </a:cubicBezTo>
                  <a:cubicBezTo>
                    <a:pt x="1478" y="815"/>
                    <a:pt x="1494" y="815"/>
                    <a:pt x="1502" y="807"/>
                  </a:cubicBezTo>
                  <a:cubicBezTo>
                    <a:pt x="1510" y="807"/>
                    <a:pt x="1518" y="815"/>
                    <a:pt x="1518" y="846"/>
                  </a:cubicBezTo>
                  <a:cubicBezTo>
                    <a:pt x="1526" y="870"/>
                    <a:pt x="1487" y="941"/>
                    <a:pt x="1487" y="973"/>
                  </a:cubicBezTo>
                  <a:cubicBezTo>
                    <a:pt x="1487" y="1004"/>
                    <a:pt x="1478" y="1036"/>
                    <a:pt x="1478" y="1083"/>
                  </a:cubicBezTo>
                  <a:cubicBezTo>
                    <a:pt x="1487" y="1131"/>
                    <a:pt x="1471" y="1155"/>
                    <a:pt x="1494" y="1178"/>
                  </a:cubicBezTo>
                  <a:cubicBezTo>
                    <a:pt x="1518" y="1202"/>
                    <a:pt x="1534" y="1210"/>
                    <a:pt x="1534" y="1155"/>
                  </a:cubicBezTo>
                  <a:cubicBezTo>
                    <a:pt x="1534" y="1107"/>
                    <a:pt x="1526" y="1068"/>
                    <a:pt x="1542" y="1044"/>
                  </a:cubicBezTo>
                  <a:cubicBezTo>
                    <a:pt x="1550" y="1028"/>
                    <a:pt x="1558" y="1036"/>
                    <a:pt x="1558" y="1004"/>
                  </a:cubicBezTo>
                  <a:cubicBezTo>
                    <a:pt x="1558" y="981"/>
                    <a:pt x="1605" y="1028"/>
                    <a:pt x="1605" y="981"/>
                  </a:cubicBezTo>
                  <a:cubicBezTo>
                    <a:pt x="1597" y="941"/>
                    <a:pt x="1589" y="894"/>
                    <a:pt x="1605" y="870"/>
                  </a:cubicBezTo>
                  <a:cubicBezTo>
                    <a:pt x="1621" y="839"/>
                    <a:pt x="1605" y="815"/>
                    <a:pt x="1645" y="807"/>
                  </a:cubicBezTo>
                  <a:cubicBezTo>
                    <a:pt x="1684" y="791"/>
                    <a:pt x="1692" y="783"/>
                    <a:pt x="1692" y="767"/>
                  </a:cubicBezTo>
                  <a:cubicBezTo>
                    <a:pt x="1692" y="752"/>
                    <a:pt x="1668" y="767"/>
                    <a:pt x="1660" y="752"/>
                  </a:cubicBezTo>
                </a:path>
              </a:pathLst>
            </a:custGeom>
            <a:solidFill>
              <a:schemeClr val="accent6"/>
            </a:solidFill>
            <a:ln>
              <a:solidFill>
                <a:schemeClr val="bg2"/>
              </a:solidFill>
            </a:ln>
            <a:effectLst/>
          </p:spPr>
          <p:txBody>
            <a:bodyPr wrap="none" anchor="ctr"/>
            <a:lstStyle/>
            <a:p>
              <a:endParaRPr lang="en-US"/>
            </a:p>
          </p:txBody>
        </p:sp>
        <p:sp>
          <p:nvSpPr>
            <p:cNvPr id="135" name="Freeform 776"/>
            <p:cNvSpPr>
              <a:spLocks noChangeArrowheads="1"/>
            </p:cNvSpPr>
            <p:nvPr/>
          </p:nvSpPr>
          <p:spPr bwMode="auto">
            <a:xfrm>
              <a:off x="15490886" y="5553737"/>
              <a:ext cx="911486" cy="635490"/>
            </a:xfrm>
            <a:custGeom>
              <a:avLst/>
              <a:gdLst>
                <a:gd name="T0" fmla="*/ 1486 w 1733"/>
                <a:gd name="T1" fmla="*/ 1011 h 1210"/>
                <a:gd name="T2" fmla="*/ 1463 w 1733"/>
                <a:gd name="T3" fmla="*/ 806 h 1210"/>
                <a:gd name="T4" fmla="*/ 1392 w 1733"/>
                <a:gd name="T5" fmla="*/ 656 h 1210"/>
                <a:gd name="T6" fmla="*/ 1297 w 1733"/>
                <a:gd name="T7" fmla="*/ 624 h 1210"/>
                <a:gd name="T8" fmla="*/ 1257 w 1733"/>
                <a:gd name="T9" fmla="*/ 545 h 1210"/>
                <a:gd name="T10" fmla="*/ 1273 w 1733"/>
                <a:gd name="T11" fmla="*/ 490 h 1210"/>
                <a:gd name="T12" fmla="*/ 1226 w 1733"/>
                <a:gd name="T13" fmla="*/ 458 h 1210"/>
                <a:gd name="T14" fmla="*/ 1233 w 1733"/>
                <a:gd name="T15" fmla="*/ 411 h 1210"/>
                <a:gd name="T16" fmla="*/ 1242 w 1733"/>
                <a:gd name="T17" fmla="*/ 340 h 1210"/>
                <a:gd name="T18" fmla="*/ 1186 w 1733"/>
                <a:gd name="T19" fmla="*/ 221 h 1210"/>
                <a:gd name="T20" fmla="*/ 1265 w 1733"/>
                <a:gd name="T21" fmla="*/ 142 h 1210"/>
                <a:gd name="T22" fmla="*/ 1186 w 1733"/>
                <a:gd name="T23" fmla="*/ 189 h 1210"/>
                <a:gd name="T24" fmla="*/ 1139 w 1733"/>
                <a:gd name="T25" fmla="*/ 300 h 1210"/>
                <a:gd name="T26" fmla="*/ 1202 w 1733"/>
                <a:gd name="T27" fmla="*/ 593 h 1210"/>
                <a:gd name="T28" fmla="*/ 1249 w 1733"/>
                <a:gd name="T29" fmla="*/ 790 h 1210"/>
                <a:gd name="T30" fmla="*/ 1052 w 1733"/>
                <a:gd name="T31" fmla="*/ 759 h 1210"/>
                <a:gd name="T32" fmla="*/ 941 w 1733"/>
                <a:gd name="T33" fmla="*/ 743 h 1210"/>
                <a:gd name="T34" fmla="*/ 854 w 1733"/>
                <a:gd name="T35" fmla="*/ 426 h 1210"/>
                <a:gd name="T36" fmla="*/ 751 w 1733"/>
                <a:gd name="T37" fmla="*/ 331 h 1210"/>
                <a:gd name="T38" fmla="*/ 569 w 1733"/>
                <a:gd name="T39" fmla="*/ 213 h 1210"/>
                <a:gd name="T40" fmla="*/ 372 w 1733"/>
                <a:gd name="T41" fmla="*/ 268 h 1210"/>
                <a:gd name="T42" fmla="*/ 238 w 1733"/>
                <a:gd name="T43" fmla="*/ 340 h 1210"/>
                <a:gd name="T44" fmla="*/ 0 w 1733"/>
                <a:gd name="T45" fmla="*/ 253 h 1210"/>
                <a:gd name="T46" fmla="*/ 1518 w 1733"/>
                <a:gd name="T47" fmla="*/ 561 h 1210"/>
                <a:gd name="T48" fmla="*/ 1700 w 1733"/>
                <a:gd name="T49" fmla="*/ 656 h 1210"/>
                <a:gd name="T50" fmla="*/ 1692 w 1733"/>
                <a:gd name="T51" fmla="*/ 766 h 1210"/>
                <a:gd name="T52" fmla="*/ 1613 w 1733"/>
                <a:gd name="T53" fmla="*/ 988 h 1210"/>
                <a:gd name="T54" fmla="*/ 1558 w 1733"/>
                <a:gd name="T55" fmla="*/ 1051 h 1210"/>
                <a:gd name="T56" fmla="*/ 1510 w 1733"/>
                <a:gd name="T57" fmla="*/ 814 h 1210"/>
                <a:gd name="T58" fmla="*/ 1495 w 1733"/>
                <a:gd name="T59" fmla="*/ 1130 h 1210"/>
                <a:gd name="T60" fmla="*/ 1550 w 1733"/>
                <a:gd name="T61" fmla="*/ 1043 h 1210"/>
                <a:gd name="T62" fmla="*/ 1605 w 1733"/>
                <a:gd name="T63" fmla="*/ 988 h 1210"/>
                <a:gd name="T64" fmla="*/ 1692 w 1733"/>
                <a:gd name="T65" fmla="*/ 774 h 1210"/>
                <a:gd name="T66" fmla="*/ 1724 w 1733"/>
                <a:gd name="T67" fmla="*/ 600 h 1210"/>
                <a:gd name="T68" fmla="*/ 1336 w 1733"/>
                <a:gd name="T69" fmla="*/ 102 h 1210"/>
                <a:gd name="T70" fmla="*/ 206 w 1733"/>
                <a:gd name="T71" fmla="*/ 340 h 1210"/>
                <a:gd name="T72" fmla="*/ 277 w 1733"/>
                <a:gd name="T73" fmla="*/ 253 h 1210"/>
                <a:gd name="T74" fmla="*/ 411 w 1733"/>
                <a:gd name="T75" fmla="*/ 237 h 1210"/>
                <a:gd name="T76" fmla="*/ 672 w 1733"/>
                <a:gd name="T77" fmla="*/ 324 h 1210"/>
                <a:gd name="T78" fmla="*/ 807 w 1733"/>
                <a:gd name="T79" fmla="*/ 411 h 1210"/>
                <a:gd name="T80" fmla="*/ 949 w 1733"/>
                <a:gd name="T81" fmla="*/ 608 h 1210"/>
                <a:gd name="T82" fmla="*/ 1052 w 1733"/>
                <a:gd name="T83" fmla="*/ 743 h 1210"/>
                <a:gd name="T84" fmla="*/ 1242 w 1733"/>
                <a:gd name="T85" fmla="*/ 782 h 1210"/>
                <a:gd name="T86" fmla="*/ 1194 w 1733"/>
                <a:gd name="T87" fmla="*/ 600 h 1210"/>
                <a:gd name="T88" fmla="*/ 1139 w 1733"/>
                <a:gd name="T89" fmla="*/ 308 h 1210"/>
                <a:gd name="T90" fmla="*/ 1139 w 1733"/>
                <a:gd name="T91" fmla="*/ 245 h 1210"/>
                <a:gd name="T92" fmla="*/ 1265 w 1733"/>
                <a:gd name="T93" fmla="*/ 110 h 1210"/>
                <a:gd name="T94" fmla="*/ 1281 w 1733"/>
                <a:gd name="T95" fmla="*/ 189 h 1210"/>
                <a:gd name="T96" fmla="*/ 1218 w 1733"/>
                <a:gd name="T97" fmla="*/ 316 h 1210"/>
                <a:gd name="T98" fmla="*/ 1194 w 1733"/>
                <a:gd name="T99" fmla="*/ 395 h 1210"/>
                <a:gd name="T100" fmla="*/ 1257 w 1733"/>
                <a:gd name="T101" fmla="*/ 403 h 1210"/>
                <a:gd name="T102" fmla="*/ 1226 w 1733"/>
                <a:gd name="T103" fmla="*/ 482 h 1210"/>
                <a:gd name="T104" fmla="*/ 1297 w 1733"/>
                <a:gd name="T105" fmla="*/ 498 h 1210"/>
                <a:gd name="T106" fmla="*/ 1257 w 1733"/>
                <a:gd name="T107" fmla="*/ 577 h 1210"/>
                <a:gd name="T108" fmla="*/ 1305 w 1733"/>
                <a:gd name="T109" fmla="*/ 664 h 1210"/>
                <a:gd name="T110" fmla="*/ 1447 w 1733"/>
                <a:gd name="T111" fmla="*/ 711 h 1210"/>
                <a:gd name="T112" fmla="*/ 1502 w 1733"/>
                <a:gd name="T113" fmla="*/ 814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3" h="1210">
                  <a:moveTo>
                    <a:pt x="1526" y="1209"/>
                  </a:moveTo>
                  <a:lnTo>
                    <a:pt x="1526" y="1209"/>
                  </a:lnTo>
                  <a:cubicBezTo>
                    <a:pt x="1518" y="1209"/>
                    <a:pt x="1510" y="1201"/>
                    <a:pt x="1502" y="1185"/>
                  </a:cubicBezTo>
                  <a:cubicBezTo>
                    <a:pt x="1479" y="1170"/>
                    <a:pt x="1486" y="1154"/>
                    <a:pt x="1486" y="1130"/>
                  </a:cubicBezTo>
                  <a:cubicBezTo>
                    <a:pt x="1486" y="1122"/>
                    <a:pt x="1486" y="1106"/>
                    <a:pt x="1486" y="1090"/>
                  </a:cubicBezTo>
                  <a:cubicBezTo>
                    <a:pt x="1479" y="1059"/>
                    <a:pt x="1486" y="1035"/>
                    <a:pt x="1486" y="1011"/>
                  </a:cubicBezTo>
                  <a:cubicBezTo>
                    <a:pt x="1495" y="1004"/>
                    <a:pt x="1495" y="996"/>
                    <a:pt x="1495" y="980"/>
                  </a:cubicBezTo>
                  <a:cubicBezTo>
                    <a:pt x="1495" y="964"/>
                    <a:pt x="1502" y="940"/>
                    <a:pt x="1510" y="917"/>
                  </a:cubicBezTo>
                  <a:cubicBezTo>
                    <a:pt x="1518" y="893"/>
                    <a:pt x="1526" y="861"/>
                    <a:pt x="1526" y="853"/>
                  </a:cubicBezTo>
                  <a:cubicBezTo>
                    <a:pt x="1526" y="830"/>
                    <a:pt x="1518" y="814"/>
                    <a:pt x="1510" y="814"/>
                  </a:cubicBezTo>
                  <a:cubicBezTo>
                    <a:pt x="1510" y="822"/>
                    <a:pt x="1510" y="822"/>
                    <a:pt x="1510" y="822"/>
                  </a:cubicBezTo>
                  <a:cubicBezTo>
                    <a:pt x="1502" y="822"/>
                    <a:pt x="1486" y="822"/>
                    <a:pt x="1463" y="806"/>
                  </a:cubicBezTo>
                  <a:lnTo>
                    <a:pt x="1455" y="806"/>
                  </a:lnTo>
                  <a:cubicBezTo>
                    <a:pt x="1447" y="798"/>
                    <a:pt x="1447" y="798"/>
                    <a:pt x="1447" y="782"/>
                  </a:cubicBezTo>
                  <a:cubicBezTo>
                    <a:pt x="1447" y="782"/>
                    <a:pt x="1455" y="774"/>
                    <a:pt x="1455" y="766"/>
                  </a:cubicBezTo>
                  <a:cubicBezTo>
                    <a:pt x="1463" y="743"/>
                    <a:pt x="1455" y="735"/>
                    <a:pt x="1439" y="719"/>
                  </a:cubicBezTo>
                  <a:cubicBezTo>
                    <a:pt x="1439" y="703"/>
                    <a:pt x="1423" y="695"/>
                    <a:pt x="1415" y="679"/>
                  </a:cubicBezTo>
                  <a:cubicBezTo>
                    <a:pt x="1408" y="656"/>
                    <a:pt x="1400" y="656"/>
                    <a:pt x="1392" y="656"/>
                  </a:cubicBezTo>
                  <a:cubicBezTo>
                    <a:pt x="1384" y="656"/>
                    <a:pt x="1376" y="664"/>
                    <a:pt x="1376" y="671"/>
                  </a:cubicBezTo>
                  <a:cubicBezTo>
                    <a:pt x="1368" y="679"/>
                    <a:pt x="1352" y="703"/>
                    <a:pt x="1320" y="703"/>
                  </a:cubicBezTo>
                  <a:cubicBezTo>
                    <a:pt x="1313" y="703"/>
                    <a:pt x="1305" y="703"/>
                    <a:pt x="1297" y="695"/>
                  </a:cubicBezTo>
                  <a:cubicBezTo>
                    <a:pt x="1297" y="687"/>
                    <a:pt x="1297" y="679"/>
                    <a:pt x="1297" y="664"/>
                  </a:cubicBezTo>
                  <a:lnTo>
                    <a:pt x="1297" y="656"/>
                  </a:lnTo>
                  <a:cubicBezTo>
                    <a:pt x="1297" y="640"/>
                    <a:pt x="1297" y="632"/>
                    <a:pt x="1297" y="624"/>
                  </a:cubicBezTo>
                  <a:cubicBezTo>
                    <a:pt x="1305" y="624"/>
                    <a:pt x="1305" y="616"/>
                    <a:pt x="1297" y="608"/>
                  </a:cubicBezTo>
                  <a:cubicBezTo>
                    <a:pt x="1297" y="593"/>
                    <a:pt x="1297" y="593"/>
                    <a:pt x="1281" y="593"/>
                  </a:cubicBezTo>
                  <a:cubicBezTo>
                    <a:pt x="1273" y="593"/>
                    <a:pt x="1273" y="593"/>
                    <a:pt x="1265" y="593"/>
                  </a:cubicBezTo>
                  <a:cubicBezTo>
                    <a:pt x="1257" y="593"/>
                    <a:pt x="1249" y="584"/>
                    <a:pt x="1249" y="584"/>
                  </a:cubicBezTo>
                  <a:cubicBezTo>
                    <a:pt x="1242" y="577"/>
                    <a:pt x="1249" y="569"/>
                    <a:pt x="1249" y="561"/>
                  </a:cubicBezTo>
                  <a:cubicBezTo>
                    <a:pt x="1249" y="561"/>
                    <a:pt x="1249" y="553"/>
                    <a:pt x="1257" y="545"/>
                  </a:cubicBezTo>
                  <a:cubicBezTo>
                    <a:pt x="1257" y="529"/>
                    <a:pt x="1273" y="529"/>
                    <a:pt x="1281" y="529"/>
                  </a:cubicBezTo>
                  <a:cubicBezTo>
                    <a:pt x="1289" y="529"/>
                    <a:pt x="1289" y="521"/>
                    <a:pt x="1297" y="521"/>
                  </a:cubicBezTo>
                  <a:cubicBezTo>
                    <a:pt x="1305" y="521"/>
                    <a:pt x="1305" y="513"/>
                    <a:pt x="1305" y="513"/>
                  </a:cubicBezTo>
                  <a:lnTo>
                    <a:pt x="1297" y="506"/>
                  </a:lnTo>
                  <a:cubicBezTo>
                    <a:pt x="1289" y="506"/>
                    <a:pt x="1289" y="498"/>
                    <a:pt x="1281" y="490"/>
                  </a:cubicBezTo>
                  <a:lnTo>
                    <a:pt x="1273" y="490"/>
                  </a:lnTo>
                  <a:lnTo>
                    <a:pt x="1265" y="490"/>
                  </a:lnTo>
                  <a:cubicBezTo>
                    <a:pt x="1257" y="490"/>
                    <a:pt x="1249" y="498"/>
                    <a:pt x="1242" y="498"/>
                  </a:cubicBezTo>
                  <a:cubicBezTo>
                    <a:pt x="1242" y="498"/>
                    <a:pt x="1242" y="498"/>
                    <a:pt x="1233" y="498"/>
                  </a:cubicBezTo>
                  <a:cubicBezTo>
                    <a:pt x="1226" y="490"/>
                    <a:pt x="1218" y="490"/>
                    <a:pt x="1218" y="482"/>
                  </a:cubicBezTo>
                  <a:cubicBezTo>
                    <a:pt x="1218" y="482"/>
                    <a:pt x="1218" y="474"/>
                    <a:pt x="1218" y="466"/>
                  </a:cubicBezTo>
                  <a:cubicBezTo>
                    <a:pt x="1218" y="466"/>
                    <a:pt x="1218" y="458"/>
                    <a:pt x="1226" y="458"/>
                  </a:cubicBezTo>
                  <a:cubicBezTo>
                    <a:pt x="1226" y="442"/>
                    <a:pt x="1233" y="442"/>
                    <a:pt x="1242" y="442"/>
                  </a:cubicBezTo>
                  <a:cubicBezTo>
                    <a:pt x="1242" y="442"/>
                    <a:pt x="1249" y="434"/>
                    <a:pt x="1257" y="434"/>
                  </a:cubicBezTo>
                  <a:cubicBezTo>
                    <a:pt x="1257" y="426"/>
                    <a:pt x="1257" y="426"/>
                    <a:pt x="1257" y="426"/>
                  </a:cubicBezTo>
                  <a:cubicBezTo>
                    <a:pt x="1257" y="419"/>
                    <a:pt x="1257" y="419"/>
                    <a:pt x="1249" y="411"/>
                  </a:cubicBezTo>
                  <a:lnTo>
                    <a:pt x="1242" y="403"/>
                  </a:lnTo>
                  <a:cubicBezTo>
                    <a:pt x="1242" y="403"/>
                    <a:pt x="1233" y="403"/>
                    <a:pt x="1233" y="411"/>
                  </a:cubicBezTo>
                  <a:cubicBezTo>
                    <a:pt x="1218" y="419"/>
                    <a:pt x="1210" y="426"/>
                    <a:pt x="1186" y="426"/>
                  </a:cubicBezTo>
                  <a:cubicBezTo>
                    <a:pt x="1186" y="426"/>
                    <a:pt x="1178" y="426"/>
                    <a:pt x="1170" y="419"/>
                  </a:cubicBezTo>
                  <a:cubicBezTo>
                    <a:pt x="1170" y="411"/>
                    <a:pt x="1178" y="403"/>
                    <a:pt x="1186" y="395"/>
                  </a:cubicBezTo>
                  <a:cubicBezTo>
                    <a:pt x="1194" y="387"/>
                    <a:pt x="1202" y="379"/>
                    <a:pt x="1202" y="371"/>
                  </a:cubicBezTo>
                  <a:cubicBezTo>
                    <a:pt x="1210" y="363"/>
                    <a:pt x="1218" y="355"/>
                    <a:pt x="1226" y="355"/>
                  </a:cubicBezTo>
                  <a:cubicBezTo>
                    <a:pt x="1233" y="347"/>
                    <a:pt x="1242" y="347"/>
                    <a:pt x="1242" y="340"/>
                  </a:cubicBezTo>
                  <a:cubicBezTo>
                    <a:pt x="1242" y="331"/>
                    <a:pt x="1242" y="324"/>
                    <a:pt x="1242" y="324"/>
                  </a:cubicBezTo>
                  <a:cubicBezTo>
                    <a:pt x="1242" y="324"/>
                    <a:pt x="1233" y="324"/>
                    <a:pt x="1226" y="324"/>
                  </a:cubicBezTo>
                  <a:cubicBezTo>
                    <a:pt x="1218" y="324"/>
                    <a:pt x="1218" y="324"/>
                    <a:pt x="1218" y="324"/>
                  </a:cubicBezTo>
                  <a:cubicBezTo>
                    <a:pt x="1202" y="324"/>
                    <a:pt x="1202" y="300"/>
                    <a:pt x="1194" y="276"/>
                  </a:cubicBezTo>
                  <a:cubicBezTo>
                    <a:pt x="1194" y="260"/>
                    <a:pt x="1194" y="245"/>
                    <a:pt x="1186" y="229"/>
                  </a:cubicBezTo>
                  <a:lnTo>
                    <a:pt x="1186" y="221"/>
                  </a:lnTo>
                  <a:cubicBezTo>
                    <a:pt x="1194" y="205"/>
                    <a:pt x="1233" y="189"/>
                    <a:pt x="1265" y="181"/>
                  </a:cubicBezTo>
                  <a:cubicBezTo>
                    <a:pt x="1273" y="181"/>
                    <a:pt x="1281" y="181"/>
                    <a:pt x="1281" y="181"/>
                  </a:cubicBezTo>
                  <a:cubicBezTo>
                    <a:pt x="1289" y="181"/>
                    <a:pt x="1289" y="181"/>
                    <a:pt x="1289" y="181"/>
                  </a:cubicBezTo>
                  <a:cubicBezTo>
                    <a:pt x="1289" y="173"/>
                    <a:pt x="1281" y="173"/>
                    <a:pt x="1273" y="173"/>
                  </a:cubicBezTo>
                  <a:cubicBezTo>
                    <a:pt x="1273" y="173"/>
                    <a:pt x="1273" y="173"/>
                    <a:pt x="1265" y="173"/>
                  </a:cubicBezTo>
                  <a:cubicBezTo>
                    <a:pt x="1265" y="166"/>
                    <a:pt x="1265" y="150"/>
                    <a:pt x="1265" y="142"/>
                  </a:cubicBezTo>
                  <a:cubicBezTo>
                    <a:pt x="1265" y="134"/>
                    <a:pt x="1265" y="126"/>
                    <a:pt x="1265" y="126"/>
                  </a:cubicBezTo>
                  <a:cubicBezTo>
                    <a:pt x="1265" y="118"/>
                    <a:pt x="1265" y="118"/>
                    <a:pt x="1265" y="118"/>
                  </a:cubicBezTo>
                  <a:cubicBezTo>
                    <a:pt x="1265" y="118"/>
                    <a:pt x="1265" y="118"/>
                    <a:pt x="1257" y="118"/>
                  </a:cubicBezTo>
                  <a:cubicBezTo>
                    <a:pt x="1257" y="126"/>
                    <a:pt x="1257" y="126"/>
                    <a:pt x="1257" y="134"/>
                  </a:cubicBezTo>
                  <a:cubicBezTo>
                    <a:pt x="1257" y="150"/>
                    <a:pt x="1242" y="158"/>
                    <a:pt x="1218" y="173"/>
                  </a:cubicBezTo>
                  <a:cubicBezTo>
                    <a:pt x="1202" y="181"/>
                    <a:pt x="1194" y="189"/>
                    <a:pt x="1186" y="189"/>
                  </a:cubicBezTo>
                  <a:lnTo>
                    <a:pt x="1186" y="189"/>
                  </a:lnTo>
                  <a:cubicBezTo>
                    <a:pt x="1178" y="197"/>
                    <a:pt x="1155" y="221"/>
                    <a:pt x="1139" y="245"/>
                  </a:cubicBezTo>
                  <a:cubicBezTo>
                    <a:pt x="1139" y="253"/>
                    <a:pt x="1131" y="260"/>
                    <a:pt x="1123" y="260"/>
                  </a:cubicBezTo>
                  <a:cubicBezTo>
                    <a:pt x="1123" y="260"/>
                    <a:pt x="1115" y="260"/>
                    <a:pt x="1107" y="253"/>
                  </a:cubicBezTo>
                  <a:lnTo>
                    <a:pt x="1107" y="253"/>
                  </a:lnTo>
                  <a:cubicBezTo>
                    <a:pt x="1107" y="260"/>
                    <a:pt x="1123" y="292"/>
                    <a:pt x="1139" y="300"/>
                  </a:cubicBezTo>
                  <a:cubicBezTo>
                    <a:pt x="1155" y="308"/>
                    <a:pt x="1155" y="324"/>
                    <a:pt x="1155" y="347"/>
                  </a:cubicBezTo>
                  <a:cubicBezTo>
                    <a:pt x="1155" y="355"/>
                    <a:pt x="1155" y="363"/>
                    <a:pt x="1155" y="371"/>
                  </a:cubicBezTo>
                  <a:cubicBezTo>
                    <a:pt x="1162" y="395"/>
                    <a:pt x="1162" y="419"/>
                    <a:pt x="1162" y="442"/>
                  </a:cubicBezTo>
                  <a:cubicBezTo>
                    <a:pt x="1162" y="458"/>
                    <a:pt x="1162" y="474"/>
                    <a:pt x="1162" y="490"/>
                  </a:cubicBezTo>
                  <a:cubicBezTo>
                    <a:pt x="1162" y="521"/>
                    <a:pt x="1178" y="545"/>
                    <a:pt x="1186" y="561"/>
                  </a:cubicBezTo>
                  <a:cubicBezTo>
                    <a:pt x="1194" y="577"/>
                    <a:pt x="1194" y="584"/>
                    <a:pt x="1202" y="593"/>
                  </a:cubicBezTo>
                  <a:cubicBezTo>
                    <a:pt x="1202" y="608"/>
                    <a:pt x="1210" y="616"/>
                    <a:pt x="1218" y="624"/>
                  </a:cubicBezTo>
                  <a:cubicBezTo>
                    <a:pt x="1226" y="624"/>
                    <a:pt x="1233" y="632"/>
                    <a:pt x="1242" y="648"/>
                  </a:cubicBezTo>
                  <a:cubicBezTo>
                    <a:pt x="1249" y="671"/>
                    <a:pt x="1249" y="679"/>
                    <a:pt x="1249" y="695"/>
                  </a:cubicBezTo>
                  <a:cubicBezTo>
                    <a:pt x="1249" y="703"/>
                    <a:pt x="1249" y="719"/>
                    <a:pt x="1249" y="727"/>
                  </a:cubicBezTo>
                  <a:cubicBezTo>
                    <a:pt x="1257" y="751"/>
                    <a:pt x="1257" y="766"/>
                    <a:pt x="1257" y="774"/>
                  </a:cubicBezTo>
                  <a:cubicBezTo>
                    <a:pt x="1249" y="782"/>
                    <a:pt x="1249" y="782"/>
                    <a:pt x="1249" y="790"/>
                  </a:cubicBezTo>
                  <a:lnTo>
                    <a:pt x="1249" y="790"/>
                  </a:lnTo>
                  <a:lnTo>
                    <a:pt x="1249" y="790"/>
                  </a:lnTo>
                  <a:cubicBezTo>
                    <a:pt x="1242" y="790"/>
                    <a:pt x="1226" y="790"/>
                    <a:pt x="1218" y="790"/>
                  </a:cubicBezTo>
                  <a:cubicBezTo>
                    <a:pt x="1202" y="790"/>
                    <a:pt x="1186" y="798"/>
                    <a:pt x="1178" y="798"/>
                  </a:cubicBezTo>
                  <a:cubicBezTo>
                    <a:pt x="1170" y="798"/>
                    <a:pt x="1162" y="798"/>
                    <a:pt x="1162" y="798"/>
                  </a:cubicBezTo>
                  <a:cubicBezTo>
                    <a:pt x="1123" y="790"/>
                    <a:pt x="1083" y="774"/>
                    <a:pt x="1052" y="759"/>
                  </a:cubicBezTo>
                  <a:cubicBezTo>
                    <a:pt x="1044" y="759"/>
                    <a:pt x="1044" y="751"/>
                    <a:pt x="1044" y="751"/>
                  </a:cubicBezTo>
                  <a:cubicBezTo>
                    <a:pt x="1036" y="743"/>
                    <a:pt x="1044" y="743"/>
                    <a:pt x="1044" y="735"/>
                  </a:cubicBezTo>
                  <a:cubicBezTo>
                    <a:pt x="1044" y="735"/>
                    <a:pt x="1052" y="727"/>
                    <a:pt x="1044" y="727"/>
                  </a:cubicBezTo>
                  <a:cubicBezTo>
                    <a:pt x="1044" y="719"/>
                    <a:pt x="1028" y="719"/>
                    <a:pt x="1020" y="719"/>
                  </a:cubicBezTo>
                  <a:cubicBezTo>
                    <a:pt x="1012" y="719"/>
                    <a:pt x="996" y="719"/>
                    <a:pt x="989" y="727"/>
                  </a:cubicBezTo>
                  <a:cubicBezTo>
                    <a:pt x="980" y="735"/>
                    <a:pt x="957" y="743"/>
                    <a:pt x="941" y="743"/>
                  </a:cubicBezTo>
                  <a:cubicBezTo>
                    <a:pt x="925" y="743"/>
                    <a:pt x="917" y="735"/>
                    <a:pt x="909" y="727"/>
                  </a:cubicBezTo>
                  <a:cubicBezTo>
                    <a:pt x="894" y="703"/>
                    <a:pt x="925" y="632"/>
                    <a:pt x="941" y="608"/>
                  </a:cubicBezTo>
                  <a:cubicBezTo>
                    <a:pt x="965" y="577"/>
                    <a:pt x="957" y="553"/>
                    <a:pt x="957" y="521"/>
                  </a:cubicBezTo>
                  <a:cubicBezTo>
                    <a:pt x="957" y="521"/>
                    <a:pt x="957" y="513"/>
                    <a:pt x="957" y="506"/>
                  </a:cubicBezTo>
                  <a:cubicBezTo>
                    <a:pt x="949" y="482"/>
                    <a:pt x="909" y="458"/>
                    <a:pt x="878" y="442"/>
                  </a:cubicBezTo>
                  <a:cubicBezTo>
                    <a:pt x="870" y="442"/>
                    <a:pt x="862" y="434"/>
                    <a:pt x="854" y="426"/>
                  </a:cubicBezTo>
                  <a:cubicBezTo>
                    <a:pt x="846" y="419"/>
                    <a:pt x="830" y="419"/>
                    <a:pt x="822" y="419"/>
                  </a:cubicBezTo>
                  <a:cubicBezTo>
                    <a:pt x="815" y="419"/>
                    <a:pt x="807" y="419"/>
                    <a:pt x="807" y="419"/>
                  </a:cubicBezTo>
                  <a:cubicBezTo>
                    <a:pt x="799" y="419"/>
                    <a:pt x="791" y="419"/>
                    <a:pt x="791" y="419"/>
                  </a:cubicBezTo>
                  <a:cubicBezTo>
                    <a:pt x="783" y="419"/>
                    <a:pt x="775" y="419"/>
                    <a:pt x="767" y="419"/>
                  </a:cubicBezTo>
                  <a:cubicBezTo>
                    <a:pt x="759" y="411"/>
                    <a:pt x="759" y="387"/>
                    <a:pt x="751" y="355"/>
                  </a:cubicBezTo>
                  <a:cubicBezTo>
                    <a:pt x="751" y="347"/>
                    <a:pt x="751" y="340"/>
                    <a:pt x="751" y="331"/>
                  </a:cubicBezTo>
                  <a:cubicBezTo>
                    <a:pt x="751" y="331"/>
                    <a:pt x="743" y="324"/>
                    <a:pt x="712" y="324"/>
                  </a:cubicBezTo>
                  <a:cubicBezTo>
                    <a:pt x="696" y="324"/>
                    <a:pt x="672" y="331"/>
                    <a:pt x="672" y="331"/>
                  </a:cubicBezTo>
                  <a:cubicBezTo>
                    <a:pt x="664" y="331"/>
                    <a:pt x="664" y="331"/>
                    <a:pt x="664" y="331"/>
                  </a:cubicBezTo>
                  <a:cubicBezTo>
                    <a:pt x="664" y="324"/>
                    <a:pt x="664" y="324"/>
                    <a:pt x="664" y="324"/>
                  </a:cubicBezTo>
                  <a:cubicBezTo>
                    <a:pt x="664" y="324"/>
                    <a:pt x="633" y="268"/>
                    <a:pt x="625" y="253"/>
                  </a:cubicBezTo>
                  <a:cubicBezTo>
                    <a:pt x="617" y="229"/>
                    <a:pt x="601" y="213"/>
                    <a:pt x="569" y="213"/>
                  </a:cubicBezTo>
                  <a:cubicBezTo>
                    <a:pt x="546" y="213"/>
                    <a:pt x="522" y="213"/>
                    <a:pt x="498" y="205"/>
                  </a:cubicBezTo>
                  <a:cubicBezTo>
                    <a:pt x="498" y="205"/>
                    <a:pt x="498" y="197"/>
                    <a:pt x="490" y="197"/>
                  </a:cubicBezTo>
                  <a:cubicBezTo>
                    <a:pt x="475" y="197"/>
                    <a:pt x="459" y="213"/>
                    <a:pt x="451" y="221"/>
                  </a:cubicBezTo>
                  <a:cubicBezTo>
                    <a:pt x="443" y="229"/>
                    <a:pt x="427" y="237"/>
                    <a:pt x="411" y="237"/>
                  </a:cubicBezTo>
                  <a:cubicBezTo>
                    <a:pt x="403" y="245"/>
                    <a:pt x="403" y="245"/>
                    <a:pt x="396" y="245"/>
                  </a:cubicBezTo>
                  <a:cubicBezTo>
                    <a:pt x="388" y="253"/>
                    <a:pt x="380" y="260"/>
                    <a:pt x="372" y="268"/>
                  </a:cubicBezTo>
                  <a:cubicBezTo>
                    <a:pt x="364" y="284"/>
                    <a:pt x="356" y="300"/>
                    <a:pt x="325" y="292"/>
                  </a:cubicBezTo>
                  <a:cubicBezTo>
                    <a:pt x="293" y="292"/>
                    <a:pt x="285" y="276"/>
                    <a:pt x="277" y="268"/>
                  </a:cubicBezTo>
                  <a:cubicBezTo>
                    <a:pt x="277" y="260"/>
                    <a:pt x="277" y="260"/>
                    <a:pt x="277" y="260"/>
                  </a:cubicBezTo>
                  <a:cubicBezTo>
                    <a:pt x="269" y="260"/>
                    <a:pt x="253" y="300"/>
                    <a:pt x="245" y="324"/>
                  </a:cubicBezTo>
                  <a:cubicBezTo>
                    <a:pt x="238" y="331"/>
                    <a:pt x="238" y="340"/>
                    <a:pt x="238" y="340"/>
                  </a:cubicBezTo>
                  <a:lnTo>
                    <a:pt x="238" y="340"/>
                  </a:lnTo>
                  <a:cubicBezTo>
                    <a:pt x="230" y="355"/>
                    <a:pt x="230" y="363"/>
                    <a:pt x="222" y="363"/>
                  </a:cubicBezTo>
                  <a:cubicBezTo>
                    <a:pt x="214" y="363"/>
                    <a:pt x="214" y="355"/>
                    <a:pt x="214" y="355"/>
                  </a:cubicBezTo>
                  <a:cubicBezTo>
                    <a:pt x="214" y="347"/>
                    <a:pt x="214" y="347"/>
                    <a:pt x="206" y="347"/>
                  </a:cubicBezTo>
                  <a:cubicBezTo>
                    <a:pt x="190" y="347"/>
                    <a:pt x="174" y="355"/>
                    <a:pt x="174" y="355"/>
                  </a:cubicBezTo>
                  <a:cubicBezTo>
                    <a:pt x="48" y="498"/>
                    <a:pt x="48" y="498"/>
                    <a:pt x="48" y="498"/>
                  </a:cubicBezTo>
                  <a:cubicBezTo>
                    <a:pt x="0" y="253"/>
                    <a:pt x="0" y="253"/>
                    <a:pt x="0" y="253"/>
                  </a:cubicBezTo>
                  <a:cubicBezTo>
                    <a:pt x="1320" y="0"/>
                    <a:pt x="1320" y="0"/>
                    <a:pt x="1320" y="0"/>
                  </a:cubicBezTo>
                  <a:cubicBezTo>
                    <a:pt x="1320" y="7"/>
                    <a:pt x="1320" y="7"/>
                    <a:pt x="1320" y="7"/>
                  </a:cubicBezTo>
                  <a:cubicBezTo>
                    <a:pt x="1320" y="15"/>
                    <a:pt x="1320" y="47"/>
                    <a:pt x="1344" y="94"/>
                  </a:cubicBezTo>
                  <a:cubicBezTo>
                    <a:pt x="1376" y="158"/>
                    <a:pt x="1415" y="284"/>
                    <a:pt x="1415" y="324"/>
                  </a:cubicBezTo>
                  <a:cubicBezTo>
                    <a:pt x="1415" y="371"/>
                    <a:pt x="1455" y="537"/>
                    <a:pt x="1455" y="553"/>
                  </a:cubicBezTo>
                  <a:cubicBezTo>
                    <a:pt x="1463" y="561"/>
                    <a:pt x="1486" y="561"/>
                    <a:pt x="1518" y="561"/>
                  </a:cubicBezTo>
                  <a:cubicBezTo>
                    <a:pt x="1542" y="569"/>
                    <a:pt x="1558" y="569"/>
                    <a:pt x="1581" y="569"/>
                  </a:cubicBezTo>
                  <a:cubicBezTo>
                    <a:pt x="1597" y="577"/>
                    <a:pt x="1613" y="577"/>
                    <a:pt x="1629" y="577"/>
                  </a:cubicBezTo>
                  <a:cubicBezTo>
                    <a:pt x="1660" y="584"/>
                    <a:pt x="1700" y="584"/>
                    <a:pt x="1732" y="600"/>
                  </a:cubicBezTo>
                  <a:lnTo>
                    <a:pt x="1732" y="600"/>
                  </a:lnTo>
                  <a:lnTo>
                    <a:pt x="1732" y="600"/>
                  </a:lnTo>
                  <a:cubicBezTo>
                    <a:pt x="1732" y="616"/>
                    <a:pt x="1724" y="632"/>
                    <a:pt x="1700" y="656"/>
                  </a:cubicBezTo>
                  <a:cubicBezTo>
                    <a:pt x="1692" y="671"/>
                    <a:pt x="1684" y="679"/>
                    <a:pt x="1684" y="687"/>
                  </a:cubicBezTo>
                  <a:cubicBezTo>
                    <a:pt x="1676" y="695"/>
                    <a:pt x="1676" y="695"/>
                    <a:pt x="1660" y="703"/>
                  </a:cubicBezTo>
                  <a:cubicBezTo>
                    <a:pt x="1645" y="719"/>
                    <a:pt x="1653" y="727"/>
                    <a:pt x="1660" y="743"/>
                  </a:cubicBezTo>
                  <a:cubicBezTo>
                    <a:pt x="1660" y="751"/>
                    <a:pt x="1668" y="751"/>
                    <a:pt x="1668" y="759"/>
                  </a:cubicBezTo>
                  <a:cubicBezTo>
                    <a:pt x="1676" y="766"/>
                    <a:pt x="1676" y="766"/>
                    <a:pt x="1684" y="766"/>
                  </a:cubicBezTo>
                  <a:cubicBezTo>
                    <a:pt x="1684" y="766"/>
                    <a:pt x="1684" y="766"/>
                    <a:pt x="1692" y="766"/>
                  </a:cubicBezTo>
                  <a:lnTo>
                    <a:pt x="1692" y="766"/>
                  </a:lnTo>
                  <a:cubicBezTo>
                    <a:pt x="1692" y="766"/>
                    <a:pt x="1700" y="766"/>
                    <a:pt x="1708" y="774"/>
                  </a:cubicBezTo>
                  <a:cubicBezTo>
                    <a:pt x="1708" y="790"/>
                    <a:pt x="1692" y="798"/>
                    <a:pt x="1653" y="814"/>
                  </a:cubicBezTo>
                  <a:cubicBezTo>
                    <a:pt x="1637" y="822"/>
                    <a:pt x="1629" y="830"/>
                    <a:pt x="1629" y="846"/>
                  </a:cubicBezTo>
                  <a:cubicBezTo>
                    <a:pt x="1629" y="853"/>
                    <a:pt x="1629" y="869"/>
                    <a:pt x="1621" y="877"/>
                  </a:cubicBezTo>
                  <a:cubicBezTo>
                    <a:pt x="1605" y="909"/>
                    <a:pt x="1605" y="948"/>
                    <a:pt x="1613" y="988"/>
                  </a:cubicBezTo>
                  <a:cubicBezTo>
                    <a:pt x="1613" y="996"/>
                    <a:pt x="1613" y="1004"/>
                    <a:pt x="1613" y="1011"/>
                  </a:cubicBezTo>
                  <a:cubicBezTo>
                    <a:pt x="1605" y="1011"/>
                    <a:pt x="1605" y="1011"/>
                    <a:pt x="1597" y="1011"/>
                  </a:cubicBezTo>
                  <a:cubicBezTo>
                    <a:pt x="1597" y="1011"/>
                    <a:pt x="1589" y="1011"/>
                    <a:pt x="1581" y="1011"/>
                  </a:cubicBezTo>
                  <a:lnTo>
                    <a:pt x="1573" y="1011"/>
                  </a:lnTo>
                  <a:lnTo>
                    <a:pt x="1573" y="1011"/>
                  </a:lnTo>
                  <a:cubicBezTo>
                    <a:pt x="1573" y="1035"/>
                    <a:pt x="1566" y="1035"/>
                    <a:pt x="1558" y="1051"/>
                  </a:cubicBezTo>
                  <a:cubicBezTo>
                    <a:pt x="1558" y="1051"/>
                    <a:pt x="1550" y="1051"/>
                    <a:pt x="1550" y="1059"/>
                  </a:cubicBezTo>
                  <a:cubicBezTo>
                    <a:pt x="1542" y="1067"/>
                    <a:pt x="1542" y="1090"/>
                    <a:pt x="1542" y="1114"/>
                  </a:cubicBezTo>
                  <a:cubicBezTo>
                    <a:pt x="1542" y="1130"/>
                    <a:pt x="1542" y="1146"/>
                    <a:pt x="1542" y="1162"/>
                  </a:cubicBezTo>
                  <a:cubicBezTo>
                    <a:pt x="1542" y="1193"/>
                    <a:pt x="1542" y="1209"/>
                    <a:pt x="1526" y="1209"/>
                  </a:cubicBezTo>
                  <a:close/>
                  <a:moveTo>
                    <a:pt x="1510" y="814"/>
                  </a:moveTo>
                  <a:lnTo>
                    <a:pt x="1510" y="814"/>
                  </a:lnTo>
                  <a:cubicBezTo>
                    <a:pt x="1526" y="814"/>
                    <a:pt x="1534" y="822"/>
                    <a:pt x="1534" y="853"/>
                  </a:cubicBezTo>
                  <a:cubicBezTo>
                    <a:pt x="1534" y="869"/>
                    <a:pt x="1526" y="893"/>
                    <a:pt x="1518" y="917"/>
                  </a:cubicBezTo>
                  <a:cubicBezTo>
                    <a:pt x="1510" y="940"/>
                    <a:pt x="1502" y="964"/>
                    <a:pt x="1502" y="980"/>
                  </a:cubicBezTo>
                  <a:cubicBezTo>
                    <a:pt x="1502" y="996"/>
                    <a:pt x="1495" y="1004"/>
                    <a:pt x="1495" y="1011"/>
                  </a:cubicBezTo>
                  <a:cubicBezTo>
                    <a:pt x="1495" y="1035"/>
                    <a:pt x="1486" y="1059"/>
                    <a:pt x="1495" y="1090"/>
                  </a:cubicBezTo>
                  <a:cubicBezTo>
                    <a:pt x="1495" y="1106"/>
                    <a:pt x="1495" y="1122"/>
                    <a:pt x="1495" y="1130"/>
                  </a:cubicBezTo>
                  <a:cubicBezTo>
                    <a:pt x="1495" y="1154"/>
                    <a:pt x="1486" y="1170"/>
                    <a:pt x="1502" y="1177"/>
                  </a:cubicBezTo>
                  <a:cubicBezTo>
                    <a:pt x="1510" y="1185"/>
                    <a:pt x="1526" y="1201"/>
                    <a:pt x="1526" y="1201"/>
                  </a:cubicBezTo>
                  <a:cubicBezTo>
                    <a:pt x="1534" y="1201"/>
                    <a:pt x="1534" y="1193"/>
                    <a:pt x="1534" y="1162"/>
                  </a:cubicBezTo>
                  <a:cubicBezTo>
                    <a:pt x="1534" y="1146"/>
                    <a:pt x="1534" y="1130"/>
                    <a:pt x="1534" y="1114"/>
                  </a:cubicBezTo>
                  <a:cubicBezTo>
                    <a:pt x="1534" y="1083"/>
                    <a:pt x="1534" y="1067"/>
                    <a:pt x="1542" y="1051"/>
                  </a:cubicBezTo>
                  <a:cubicBezTo>
                    <a:pt x="1550" y="1051"/>
                    <a:pt x="1550" y="1043"/>
                    <a:pt x="1550" y="1043"/>
                  </a:cubicBezTo>
                  <a:cubicBezTo>
                    <a:pt x="1558" y="1035"/>
                    <a:pt x="1566" y="1035"/>
                    <a:pt x="1566" y="1011"/>
                  </a:cubicBezTo>
                  <a:cubicBezTo>
                    <a:pt x="1566" y="1004"/>
                    <a:pt x="1566" y="1004"/>
                    <a:pt x="1573" y="1004"/>
                  </a:cubicBezTo>
                  <a:cubicBezTo>
                    <a:pt x="1581" y="1004"/>
                    <a:pt x="1581" y="1004"/>
                    <a:pt x="1589" y="1004"/>
                  </a:cubicBezTo>
                  <a:lnTo>
                    <a:pt x="1597" y="1004"/>
                  </a:lnTo>
                  <a:cubicBezTo>
                    <a:pt x="1605" y="1004"/>
                    <a:pt x="1605" y="1004"/>
                    <a:pt x="1605" y="1004"/>
                  </a:cubicBezTo>
                  <a:cubicBezTo>
                    <a:pt x="1605" y="1004"/>
                    <a:pt x="1605" y="1004"/>
                    <a:pt x="1605" y="988"/>
                  </a:cubicBezTo>
                  <a:cubicBezTo>
                    <a:pt x="1597" y="948"/>
                    <a:pt x="1597" y="901"/>
                    <a:pt x="1613" y="877"/>
                  </a:cubicBezTo>
                  <a:cubicBezTo>
                    <a:pt x="1621" y="861"/>
                    <a:pt x="1621" y="853"/>
                    <a:pt x="1621" y="846"/>
                  </a:cubicBezTo>
                  <a:cubicBezTo>
                    <a:pt x="1621" y="830"/>
                    <a:pt x="1629" y="814"/>
                    <a:pt x="1653" y="806"/>
                  </a:cubicBezTo>
                  <a:cubicBezTo>
                    <a:pt x="1692" y="790"/>
                    <a:pt x="1700" y="782"/>
                    <a:pt x="1700" y="774"/>
                  </a:cubicBezTo>
                  <a:lnTo>
                    <a:pt x="1692" y="774"/>
                  </a:lnTo>
                  <a:lnTo>
                    <a:pt x="1692" y="774"/>
                  </a:lnTo>
                  <a:cubicBezTo>
                    <a:pt x="1684" y="774"/>
                    <a:pt x="1668" y="774"/>
                    <a:pt x="1660" y="759"/>
                  </a:cubicBezTo>
                  <a:cubicBezTo>
                    <a:pt x="1660" y="759"/>
                    <a:pt x="1660" y="751"/>
                    <a:pt x="1653" y="751"/>
                  </a:cubicBezTo>
                  <a:cubicBezTo>
                    <a:pt x="1645" y="735"/>
                    <a:pt x="1637" y="719"/>
                    <a:pt x="1653" y="703"/>
                  </a:cubicBezTo>
                  <a:cubicBezTo>
                    <a:pt x="1668" y="695"/>
                    <a:pt x="1668" y="687"/>
                    <a:pt x="1676" y="679"/>
                  </a:cubicBezTo>
                  <a:cubicBezTo>
                    <a:pt x="1676" y="679"/>
                    <a:pt x="1684" y="671"/>
                    <a:pt x="1700" y="656"/>
                  </a:cubicBezTo>
                  <a:cubicBezTo>
                    <a:pt x="1716" y="632"/>
                    <a:pt x="1724" y="616"/>
                    <a:pt x="1724" y="600"/>
                  </a:cubicBezTo>
                  <a:cubicBezTo>
                    <a:pt x="1700" y="593"/>
                    <a:pt x="1660" y="593"/>
                    <a:pt x="1629" y="584"/>
                  </a:cubicBezTo>
                  <a:cubicBezTo>
                    <a:pt x="1613" y="584"/>
                    <a:pt x="1597" y="584"/>
                    <a:pt x="1581" y="577"/>
                  </a:cubicBezTo>
                  <a:cubicBezTo>
                    <a:pt x="1558" y="577"/>
                    <a:pt x="1534" y="577"/>
                    <a:pt x="1518" y="569"/>
                  </a:cubicBezTo>
                  <a:cubicBezTo>
                    <a:pt x="1479" y="569"/>
                    <a:pt x="1455" y="561"/>
                    <a:pt x="1455" y="553"/>
                  </a:cubicBezTo>
                  <a:cubicBezTo>
                    <a:pt x="1447" y="537"/>
                    <a:pt x="1415" y="371"/>
                    <a:pt x="1408" y="324"/>
                  </a:cubicBezTo>
                  <a:cubicBezTo>
                    <a:pt x="1408" y="284"/>
                    <a:pt x="1368" y="158"/>
                    <a:pt x="1336" y="102"/>
                  </a:cubicBezTo>
                  <a:cubicBezTo>
                    <a:pt x="1320" y="55"/>
                    <a:pt x="1313" y="23"/>
                    <a:pt x="1313" y="7"/>
                  </a:cubicBezTo>
                  <a:cubicBezTo>
                    <a:pt x="8" y="260"/>
                    <a:pt x="8" y="260"/>
                    <a:pt x="8" y="260"/>
                  </a:cubicBezTo>
                  <a:cubicBezTo>
                    <a:pt x="48" y="482"/>
                    <a:pt x="48" y="482"/>
                    <a:pt x="48" y="482"/>
                  </a:cubicBezTo>
                  <a:cubicBezTo>
                    <a:pt x="166" y="347"/>
                    <a:pt x="166" y="347"/>
                    <a:pt x="166" y="347"/>
                  </a:cubicBezTo>
                  <a:lnTo>
                    <a:pt x="166" y="347"/>
                  </a:lnTo>
                  <a:cubicBezTo>
                    <a:pt x="166" y="347"/>
                    <a:pt x="190" y="340"/>
                    <a:pt x="206" y="340"/>
                  </a:cubicBezTo>
                  <a:cubicBezTo>
                    <a:pt x="214" y="340"/>
                    <a:pt x="214" y="347"/>
                    <a:pt x="222" y="347"/>
                  </a:cubicBezTo>
                  <a:cubicBezTo>
                    <a:pt x="222" y="355"/>
                    <a:pt x="222" y="355"/>
                    <a:pt x="222" y="355"/>
                  </a:cubicBezTo>
                  <a:lnTo>
                    <a:pt x="230" y="340"/>
                  </a:lnTo>
                  <a:lnTo>
                    <a:pt x="230" y="340"/>
                  </a:lnTo>
                  <a:cubicBezTo>
                    <a:pt x="230" y="331"/>
                    <a:pt x="238" y="324"/>
                    <a:pt x="238" y="316"/>
                  </a:cubicBezTo>
                  <a:cubicBezTo>
                    <a:pt x="253" y="268"/>
                    <a:pt x="261" y="253"/>
                    <a:pt x="277" y="253"/>
                  </a:cubicBezTo>
                  <a:lnTo>
                    <a:pt x="277" y="253"/>
                  </a:lnTo>
                  <a:cubicBezTo>
                    <a:pt x="285" y="253"/>
                    <a:pt x="285" y="260"/>
                    <a:pt x="285" y="260"/>
                  </a:cubicBezTo>
                  <a:cubicBezTo>
                    <a:pt x="293" y="276"/>
                    <a:pt x="301" y="284"/>
                    <a:pt x="325" y="284"/>
                  </a:cubicBezTo>
                  <a:cubicBezTo>
                    <a:pt x="348" y="292"/>
                    <a:pt x="356" y="276"/>
                    <a:pt x="372" y="260"/>
                  </a:cubicBezTo>
                  <a:cubicBezTo>
                    <a:pt x="372" y="253"/>
                    <a:pt x="380" y="245"/>
                    <a:pt x="388" y="245"/>
                  </a:cubicBezTo>
                  <a:cubicBezTo>
                    <a:pt x="396" y="237"/>
                    <a:pt x="403" y="237"/>
                    <a:pt x="411" y="237"/>
                  </a:cubicBezTo>
                  <a:cubicBezTo>
                    <a:pt x="427" y="229"/>
                    <a:pt x="435" y="221"/>
                    <a:pt x="443" y="213"/>
                  </a:cubicBezTo>
                  <a:cubicBezTo>
                    <a:pt x="451" y="205"/>
                    <a:pt x="475" y="197"/>
                    <a:pt x="490" y="197"/>
                  </a:cubicBezTo>
                  <a:cubicBezTo>
                    <a:pt x="498" y="197"/>
                    <a:pt x="498" y="197"/>
                    <a:pt x="506" y="197"/>
                  </a:cubicBezTo>
                  <a:cubicBezTo>
                    <a:pt x="522" y="205"/>
                    <a:pt x="546" y="205"/>
                    <a:pt x="569" y="205"/>
                  </a:cubicBezTo>
                  <a:cubicBezTo>
                    <a:pt x="601" y="205"/>
                    <a:pt x="625" y="229"/>
                    <a:pt x="633" y="245"/>
                  </a:cubicBezTo>
                  <a:cubicBezTo>
                    <a:pt x="633" y="268"/>
                    <a:pt x="664" y="308"/>
                    <a:pt x="672" y="324"/>
                  </a:cubicBezTo>
                  <a:cubicBezTo>
                    <a:pt x="680" y="316"/>
                    <a:pt x="696" y="316"/>
                    <a:pt x="712" y="316"/>
                  </a:cubicBezTo>
                  <a:cubicBezTo>
                    <a:pt x="743" y="316"/>
                    <a:pt x="759" y="324"/>
                    <a:pt x="759" y="331"/>
                  </a:cubicBezTo>
                  <a:cubicBezTo>
                    <a:pt x="759" y="340"/>
                    <a:pt x="759" y="347"/>
                    <a:pt x="759" y="355"/>
                  </a:cubicBezTo>
                  <a:cubicBezTo>
                    <a:pt x="767" y="379"/>
                    <a:pt x="767" y="403"/>
                    <a:pt x="775" y="411"/>
                  </a:cubicBezTo>
                  <a:cubicBezTo>
                    <a:pt x="775" y="411"/>
                    <a:pt x="783" y="419"/>
                    <a:pt x="791" y="419"/>
                  </a:cubicBezTo>
                  <a:cubicBezTo>
                    <a:pt x="791" y="419"/>
                    <a:pt x="799" y="411"/>
                    <a:pt x="807" y="411"/>
                  </a:cubicBezTo>
                  <a:cubicBezTo>
                    <a:pt x="807" y="411"/>
                    <a:pt x="815" y="411"/>
                    <a:pt x="822" y="411"/>
                  </a:cubicBezTo>
                  <a:cubicBezTo>
                    <a:pt x="830" y="411"/>
                    <a:pt x="846" y="419"/>
                    <a:pt x="862" y="426"/>
                  </a:cubicBezTo>
                  <a:cubicBezTo>
                    <a:pt x="862" y="426"/>
                    <a:pt x="870" y="434"/>
                    <a:pt x="886" y="434"/>
                  </a:cubicBezTo>
                  <a:cubicBezTo>
                    <a:pt x="917" y="458"/>
                    <a:pt x="957" y="482"/>
                    <a:pt x="965" y="506"/>
                  </a:cubicBezTo>
                  <a:cubicBezTo>
                    <a:pt x="965" y="513"/>
                    <a:pt x="965" y="513"/>
                    <a:pt x="965" y="521"/>
                  </a:cubicBezTo>
                  <a:cubicBezTo>
                    <a:pt x="965" y="553"/>
                    <a:pt x="965" y="577"/>
                    <a:pt x="949" y="608"/>
                  </a:cubicBezTo>
                  <a:cubicBezTo>
                    <a:pt x="917" y="664"/>
                    <a:pt x="902" y="711"/>
                    <a:pt x="917" y="727"/>
                  </a:cubicBezTo>
                  <a:cubicBezTo>
                    <a:pt x="917" y="735"/>
                    <a:pt x="933" y="735"/>
                    <a:pt x="941" y="735"/>
                  </a:cubicBezTo>
                  <a:cubicBezTo>
                    <a:pt x="957" y="735"/>
                    <a:pt x="973" y="735"/>
                    <a:pt x="980" y="719"/>
                  </a:cubicBezTo>
                  <a:cubicBezTo>
                    <a:pt x="989" y="711"/>
                    <a:pt x="1004" y="711"/>
                    <a:pt x="1020" y="711"/>
                  </a:cubicBezTo>
                  <a:cubicBezTo>
                    <a:pt x="1028" y="711"/>
                    <a:pt x="1044" y="711"/>
                    <a:pt x="1052" y="727"/>
                  </a:cubicBezTo>
                  <a:cubicBezTo>
                    <a:pt x="1060" y="735"/>
                    <a:pt x="1052" y="735"/>
                    <a:pt x="1052" y="743"/>
                  </a:cubicBezTo>
                  <a:cubicBezTo>
                    <a:pt x="1052" y="743"/>
                    <a:pt x="1044" y="743"/>
                    <a:pt x="1044" y="751"/>
                  </a:cubicBezTo>
                  <a:cubicBezTo>
                    <a:pt x="1044" y="751"/>
                    <a:pt x="1052" y="751"/>
                    <a:pt x="1060" y="751"/>
                  </a:cubicBezTo>
                  <a:cubicBezTo>
                    <a:pt x="1083" y="766"/>
                    <a:pt x="1131" y="782"/>
                    <a:pt x="1162" y="790"/>
                  </a:cubicBezTo>
                  <a:cubicBezTo>
                    <a:pt x="1162" y="790"/>
                    <a:pt x="1170" y="790"/>
                    <a:pt x="1178" y="790"/>
                  </a:cubicBezTo>
                  <a:cubicBezTo>
                    <a:pt x="1186" y="790"/>
                    <a:pt x="1202" y="790"/>
                    <a:pt x="1210" y="782"/>
                  </a:cubicBezTo>
                  <a:cubicBezTo>
                    <a:pt x="1226" y="782"/>
                    <a:pt x="1242" y="782"/>
                    <a:pt x="1242" y="782"/>
                  </a:cubicBezTo>
                  <a:cubicBezTo>
                    <a:pt x="1249" y="782"/>
                    <a:pt x="1249" y="774"/>
                    <a:pt x="1249" y="774"/>
                  </a:cubicBezTo>
                  <a:cubicBezTo>
                    <a:pt x="1249" y="759"/>
                    <a:pt x="1249" y="751"/>
                    <a:pt x="1249" y="735"/>
                  </a:cubicBezTo>
                  <a:cubicBezTo>
                    <a:pt x="1242" y="719"/>
                    <a:pt x="1242" y="703"/>
                    <a:pt x="1242" y="695"/>
                  </a:cubicBezTo>
                  <a:cubicBezTo>
                    <a:pt x="1242" y="679"/>
                    <a:pt x="1242" y="671"/>
                    <a:pt x="1233" y="656"/>
                  </a:cubicBezTo>
                  <a:cubicBezTo>
                    <a:pt x="1226" y="640"/>
                    <a:pt x="1218" y="632"/>
                    <a:pt x="1210" y="624"/>
                  </a:cubicBezTo>
                  <a:cubicBezTo>
                    <a:pt x="1202" y="616"/>
                    <a:pt x="1194" y="616"/>
                    <a:pt x="1194" y="600"/>
                  </a:cubicBezTo>
                  <a:cubicBezTo>
                    <a:pt x="1186" y="584"/>
                    <a:pt x="1186" y="577"/>
                    <a:pt x="1178" y="569"/>
                  </a:cubicBezTo>
                  <a:cubicBezTo>
                    <a:pt x="1170" y="545"/>
                    <a:pt x="1155" y="521"/>
                    <a:pt x="1155" y="498"/>
                  </a:cubicBezTo>
                  <a:cubicBezTo>
                    <a:pt x="1155" y="474"/>
                    <a:pt x="1155" y="458"/>
                    <a:pt x="1155" y="442"/>
                  </a:cubicBezTo>
                  <a:cubicBezTo>
                    <a:pt x="1155" y="419"/>
                    <a:pt x="1155" y="395"/>
                    <a:pt x="1147" y="371"/>
                  </a:cubicBezTo>
                  <a:cubicBezTo>
                    <a:pt x="1147" y="363"/>
                    <a:pt x="1147" y="355"/>
                    <a:pt x="1147" y="347"/>
                  </a:cubicBezTo>
                  <a:cubicBezTo>
                    <a:pt x="1147" y="324"/>
                    <a:pt x="1147" y="316"/>
                    <a:pt x="1139" y="308"/>
                  </a:cubicBezTo>
                  <a:cubicBezTo>
                    <a:pt x="1115" y="300"/>
                    <a:pt x="1091" y="260"/>
                    <a:pt x="1099" y="245"/>
                  </a:cubicBezTo>
                  <a:lnTo>
                    <a:pt x="1099" y="245"/>
                  </a:lnTo>
                  <a:lnTo>
                    <a:pt x="1107" y="245"/>
                  </a:lnTo>
                  <a:lnTo>
                    <a:pt x="1115" y="245"/>
                  </a:lnTo>
                  <a:cubicBezTo>
                    <a:pt x="1115" y="253"/>
                    <a:pt x="1123" y="253"/>
                    <a:pt x="1123" y="253"/>
                  </a:cubicBezTo>
                  <a:cubicBezTo>
                    <a:pt x="1123" y="253"/>
                    <a:pt x="1131" y="253"/>
                    <a:pt x="1139" y="245"/>
                  </a:cubicBezTo>
                  <a:cubicBezTo>
                    <a:pt x="1147" y="221"/>
                    <a:pt x="1170" y="189"/>
                    <a:pt x="1178" y="189"/>
                  </a:cubicBezTo>
                  <a:cubicBezTo>
                    <a:pt x="1186" y="181"/>
                    <a:pt x="1186" y="181"/>
                    <a:pt x="1186" y="181"/>
                  </a:cubicBezTo>
                  <a:cubicBezTo>
                    <a:pt x="1194" y="181"/>
                    <a:pt x="1202" y="181"/>
                    <a:pt x="1218" y="166"/>
                  </a:cubicBezTo>
                  <a:cubicBezTo>
                    <a:pt x="1233" y="158"/>
                    <a:pt x="1249" y="142"/>
                    <a:pt x="1249" y="134"/>
                  </a:cubicBezTo>
                  <a:cubicBezTo>
                    <a:pt x="1249" y="126"/>
                    <a:pt x="1249" y="118"/>
                    <a:pt x="1257" y="118"/>
                  </a:cubicBezTo>
                  <a:cubicBezTo>
                    <a:pt x="1257" y="110"/>
                    <a:pt x="1257" y="110"/>
                    <a:pt x="1265" y="110"/>
                  </a:cubicBezTo>
                  <a:cubicBezTo>
                    <a:pt x="1265" y="110"/>
                    <a:pt x="1273" y="110"/>
                    <a:pt x="1273" y="126"/>
                  </a:cubicBezTo>
                  <a:cubicBezTo>
                    <a:pt x="1273" y="134"/>
                    <a:pt x="1273" y="134"/>
                    <a:pt x="1273" y="142"/>
                  </a:cubicBezTo>
                  <a:cubicBezTo>
                    <a:pt x="1273" y="150"/>
                    <a:pt x="1273" y="166"/>
                    <a:pt x="1273" y="166"/>
                  </a:cubicBezTo>
                  <a:lnTo>
                    <a:pt x="1273" y="166"/>
                  </a:lnTo>
                  <a:cubicBezTo>
                    <a:pt x="1281" y="166"/>
                    <a:pt x="1297" y="173"/>
                    <a:pt x="1297" y="173"/>
                  </a:cubicBezTo>
                  <a:cubicBezTo>
                    <a:pt x="1297" y="181"/>
                    <a:pt x="1289" y="189"/>
                    <a:pt x="1281" y="189"/>
                  </a:cubicBezTo>
                  <a:lnTo>
                    <a:pt x="1273" y="189"/>
                  </a:lnTo>
                  <a:cubicBezTo>
                    <a:pt x="1249" y="197"/>
                    <a:pt x="1202" y="205"/>
                    <a:pt x="1194" y="221"/>
                  </a:cubicBezTo>
                  <a:lnTo>
                    <a:pt x="1194" y="229"/>
                  </a:lnTo>
                  <a:cubicBezTo>
                    <a:pt x="1202" y="245"/>
                    <a:pt x="1202" y="260"/>
                    <a:pt x="1202" y="276"/>
                  </a:cubicBezTo>
                  <a:cubicBezTo>
                    <a:pt x="1210" y="300"/>
                    <a:pt x="1210" y="316"/>
                    <a:pt x="1218" y="316"/>
                  </a:cubicBezTo>
                  <a:lnTo>
                    <a:pt x="1218" y="316"/>
                  </a:lnTo>
                  <a:cubicBezTo>
                    <a:pt x="1226" y="316"/>
                    <a:pt x="1233" y="316"/>
                    <a:pt x="1233" y="316"/>
                  </a:cubicBezTo>
                  <a:cubicBezTo>
                    <a:pt x="1242" y="316"/>
                    <a:pt x="1242" y="316"/>
                    <a:pt x="1249" y="324"/>
                  </a:cubicBezTo>
                  <a:cubicBezTo>
                    <a:pt x="1249" y="324"/>
                    <a:pt x="1249" y="331"/>
                    <a:pt x="1249" y="340"/>
                  </a:cubicBezTo>
                  <a:cubicBezTo>
                    <a:pt x="1249" y="355"/>
                    <a:pt x="1242" y="355"/>
                    <a:pt x="1226" y="363"/>
                  </a:cubicBezTo>
                  <a:cubicBezTo>
                    <a:pt x="1226" y="363"/>
                    <a:pt x="1218" y="371"/>
                    <a:pt x="1210" y="379"/>
                  </a:cubicBezTo>
                  <a:cubicBezTo>
                    <a:pt x="1210" y="387"/>
                    <a:pt x="1202" y="387"/>
                    <a:pt x="1194" y="395"/>
                  </a:cubicBezTo>
                  <a:cubicBezTo>
                    <a:pt x="1186" y="403"/>
                    <a:pt x="1178" y="411"/>
                    <a:pt x="1178" y="419"/>
                  </a:cubicBezTo>
                  <a:lnTo>
                    <a:pt x="1186" y="419"/>
                  </a:lnTo>
                  <a:cubicBezTo>
                    <a:pt x="1202" y="419"/>
                    <a:pt x="1218" y="411"/>
                    <a:pt x="1226" y="403"/>
                  </a:cubicBezTo>
                  <a:cubicBezTo>
                    <a:pt x="1233" y="395"/>
                    <a:pt x="1233" y="395"/>
                    <a:pt x="1242" y="395"/>
                  </a:cubicBezTo>
                  <a:lnTo>
                    <a:pt x="1249" y="395"/>
                  </a:lnTo>
                  <a:cubicBezTo>
                    <a:pt x="1249" y="403"/>
                    <a:pt x="1257" y="403"/>
                    <a:pt x="1257" y="403"/>
                  </a:cubicBezTo>
                  <a:cubicBezTo>
                    <a:pt x="1265" y="411"/>
                    <a:pt x="1265" y="419"/>
                    <a:pt x="1265" y="426"/>
                  </a:cubicBezTo>
                  <a:lnTo>
                    <a:pt x="1265" y="434"/>
                  </a:lnTo>
                  <a:cubicBezTo>
                    <a:pt x="1257" y="442"/>
                    <a:pt x="1249" y="442"/>
                    <a:pt x="1242" y="450"/>
                  </a:cubicBezTo>
                  <a:cubicBezTo>
                    <a:pt x="1233" y="450"/>
                    <a:pt x="1226" y="450"/>
                    <a:pt x="1226" y="458"/>
                  </a:cubicBezTo>
                  <a:lnTo>
                    <a:pt x="1226" y="466"/>
                  </a:lnTo>
                  <a:cubicBezTo>
                    <a:pt x="1226" y="474"/>
                    <a:pt x="1226" y="482"/>
                    <a:pt x="1226" y="482"/>
                  </a:cubicBezTo>
                  <a:lnTo>
                    <a:pt x="1233" y="490"/>
                  </a:lnTo>
                  <a:cubicBezTo>
                    <a:pt x="1242" y="490"/>
                    <a:pt x="1242" y="490"/>
                    <a:pt x="1242" y="490"/>
                  </a:cubicBezTo>
                  <a:cubicBezTo>
                    <a:pt x="1249" y="490"/>
                    <a:pt x="1257" y="490"/>
                    <a:pt x="1257" y="482"/>
                  </a:cubicBezTo>
                  <a:cubicBezTo>
                    <a:pt x="1265" y="482"/>
                    <a:pt x="1265" y="482"/>
                    <a:pt x="1273" y="482"/>
                  </a:cubicBezTo>
                  <a:cubicBezTo>
                    <a:pt x="1281" y="482"/>
                    <a:pt x="1281" y="482"/>
                    <a:pt x="1289" y="490"/>
                  </a:cubicBezTo>
                  <a:lnTo>
                    <a:pt x="1297" y="498"/>
                  </a:lnTo>
                  <a:cubicBezTo>
                    <a:pt x="1305" y="506"/>
                    <a:pt x="1313" y="506"/>
                    <a:pt x="1313" y="513"/>
                  </a:cubicBezTo>
                  <a:cubicBezTo>
                    <a:pt x="1313" y="521"/>
                    <a:pt x="1305" y="521"/>
                    <a:pt x="1305" y="529"/>
                  </a:cubicBezTo>
                  <a:cubicBezTo>
                    <a:pt x="1297" y="529"/>
                    <a:pt x="1289" y="529"/>
                    <a:pt x="1281" y="537"/>
                  </a:cubicBezTo>
                  <a:cubicBezTo>
                    <a:pt x="1273" y="537"/>
                    <a:pt x="1265" y="537"/>
                    <a:pt x="1265" y="545"/>
                  </a:cubicBezTo>
                  <a:cubicBezTo>
                    <a:pt x="1257" y="553"/>
                    <a:pt x="1257" y="561"/>
                    <a:pt x="1257" y="569"/>
                  </a:cubicBezTo>
                  <a:cubicBezTo>
                    <a:pt x="1257" y="569"/>
                    <a:pt x="1249" y="577"/>
                    <a:pt x="1257" y="577"/>
                  </a:cubicBezTo>
                  <a:cubicBezTo>
                    <a:pt x="1257" y="584"/>
                    <a:pt x="1257" y="584"/>
                    <a:pt x="1265" y="584"/>
                  </a:cubicBezTo>
                  <a:cubicBezTo>
                    <a:pt x="1273" y="584"/>
                    <a:pt x="1281" y="584"/>
                    <a:pt x="1281" y="584"/>
                  </a:cubicBezTo>
                  <a:cubicBezTo>
                    <a:pt x="1297" y="584"/>
                    <a:pt x="1305" y="584"/>
                    <a:pt x="1305" y="608"/>
                  </a:cubicBezTo>
                  <a:cubicBezTo>
                    <a:pt x="1313" y="616"/>
                    <a:pt x="1305" y="624"/>
                    <a:pt x="1305" y="632"/>
                  </a:cubicBezTo>
                  <a:cubicBezTo>
                    <a:pt x="1305" y="632"/>
                    <a:pt x="1305" y="640"/>
                    <a:pt x="1305" y="656"/>
                  </a:cubicBezTo>
                  <a:lnTo>
                    <a:pt x="1305" y="664"/>
                  </a:lnTo>
                  <a:cubicBezTo>
                    <a:pt x="1305" y="679"/>
                    <a:pt x="1305" y="687"/>
                    <a:pt x="1305" y="687"/>
                  </a:cubicBezTo>
                  <a:cubicBezTo>
                    <a:pt x="1305" y="695"/>
                    <a:pt x="1313" y="695"/>
                    <a:pt x="1320" y="695"/>
                  </a:cubicBezTo>
                  <a:cubicBezTo>
                    <a:pt x="1352" y="703"/>
                    <a:pt x="1368" y="671"/>
                    <a:pt x="1368" y="664"/>
                  </a:cubicBezTo>
                  <a:cubicBezTo>
                    <a:pt x="1376" y="656"/>
                    <a:pt x="1384" y="648"/>
                    <a:pt x="1392" y="648"/>
                  </a:cubicBezTo>
                  <a:cubicBezTo>
                    <a:pt x="1400" y="648"/>
                    <a:pt x="1415" y="656"/>
                    <a:pt x="1423" y="679"/>
                  </a:cubicBezTo>
                  <a:cubicBezTo>
                    <a:pt x="1431" y="695"/>
                    <a:pt x="1439" y="703"/>
                    <a:pt x="1447" y="711"/>
                  </a:cubicBezTo>
                  <a:cubicBezTo>
                    <a:pt x="1463" y="735"/>
                    <a:pt x="1471" y="743"/>
                    <a:pt x="1463" y="766"/>
                  </a:cubicBezTo>
                  <a:cubicBezTo>
                    <a:pt x="1463" y="774"/>
                    <a:pt x="1455" y="782"/>
                    <a:pt x="1455" y="790"/>
                  </a:cubicBezTo>
                  <a:lnTo>
                    <a:pt x="1455" y="790"/>
                  </a:lnTo>
                  <a:lnTo>
                    <a:pt x="1455" y="798"/>
                  </a:lnTo>
                  <a:cubicBezTo>
                    <a:pt x="1463" y="798"/>
                    <a:pt x="1463" y="798"/>
                    <a:pt x="1471" y="798"/>
                  </a:cubicBezTo>
                  <a:cubicBezTo>
                    <a:pt x="1479" y="806"/>
                    <a:pt x="1486" y="814"/>
                    <a:pt x="1502" y="814"/>
                  </a:cubicBezTo>
                  <a:cubicBezTo>
                    <a:pt x="1502" y="814"/>
                    <a:pt x="1502" y="814"/>
                    <a:pt x="1510" y="814"/>
                  </a:cubicBezTo>
                  <a:close/>
                </a:path>
              </a:pathLst>
            </a:custGeom>
            <a:solidFill>
              <a:schemeClr val="accent6"/>
            </a:solidFill>
            <a:ln>
              <a:solidFill>
                <a:schemeClr val="bg2"/>
              </a:solidFill>
            </a:ln>
            <a:effectLst/>
          </p:spPr>
          <p:txBody>
            <a:bodyPr wrap="none" anchor="ctr"/>
            <a:lstStyle/>
            <a:p>
              <a:endParaRPr lang="en-US"/>
            </a:p>
          </p:txBody>
        </p:sp>
        <p:sp>
          <p:nvSpPr>
            <p:cNvPr id="136" name="Freeform 777"/>
            <p:cNvSpPr>
              <a:spLocks noChangeArrowheads="1"/>
            </p:cNvSpPr>
            <p:nvPr/>
          </p:nvSpPr>
          <p:spPr bwMode="auto">
            <a:xfrm>
              <a:off x="14962084" y="5502712"/>
              <a:ext cx="881336" cy="897571"/>
            </a:xfrm>
            <a:custGeom>
              <a:avLst/>
              <a:gdLst>
                <a:gd name="T0" fmla="*/ 538 w 1677"/>
                <a:gd name="T1" fmla="*/ 15 h 1707"/>
                <a:gd name="T2" fmla="*/ 561 w 1677"/>
                <a:gd name="T3" fmla="*/ 166 h 1707"/>
                <a:gd name="T4" fmla="*/ 546 w 1677"/>
                <a:gd name="T5" fmla="*/ 324 h 1707"/>
                <a:gd name="T6" fmla="*/ 498 w 1677"/>
                <a:gd name="T7" fmla="*/ 521 h 1707"/>
                <a:gd name="T8" fmla="*/ 356 w 1677"/>
                <a:gd name="T9" fmla="*/ 632 h 1707"/>
                <a:gd name="T10" fmla="*/ 277 w 1677"/>
                <a:gd name="T11" fmla="*/ 695 h 1707"/>
                <a:gd name="T12" fmla="*/ 222 w 1677"/>
                <a:gd name="T13" fmla="*/ 877 h 1707"/>
                <a:gd name="T14" fmla="*/ 119 w 1677"/>
                <a:gd name="T15" fmla="*/ 917 h 1707"/>
                <a:gd name="T16" fmla="*/ 119 w 1677"/>
                <a:gd name="T17" fmla="*/ 1075 h 1707"/>
                <a:gd name="T18" fmla="*/ 56 w 1677"/>
                <a:gd name="T19" fmla="*/ 1154 h 1707"/>
                <a:gd name="T20" fmla="*/ 32 w 1677"/>
                <a:gd name="T21" fmla="*/ 1304 h 1707"/>
                <a:gd name="T22" fmla="*/ 182 w 1677"/>
                <a:gd name="T23" fmla="*/ 1501 h 1707"/>
                <a:gd name="T24" fmla="*/ 348 w 1677"/>
                <a:gd name="T25" fmla="*/ 1619 h 1707"/>
                <a:gd name="T26" fmla="*/ 530 w 1677"/>
                <a:gd name="T27" fmla="*/ 1611 h 1707"/>
                <a:gd name="T28" fmla="*/ 696 w 1677"/>
                <a:gd name="T29" fmla="*/ 1532 h 1707"/>
                <a:gd name="T30" fmla="*/ 854 w 1677"/>
                <a:gd name="T31" fmla="*/ 1478 h 1707"/>
                <a:gd name="T32" fmla="*/ 925 w 1677"/>
                <a:gd name="T33" fmla="*/ 1367 h 1707"/>
                <a:gd name="T34" fmla="*/ 941 w 1677"/>
                <a:gd name="T35" fmla="*/ 1217 h 1707"/>
                <a:gd name="T36" fmla="*/ 1012 w 1677"/>
                <a:gd name="T37" fmla="*/ 1051 h 1707"/>
                <a:gd name="T38" fmla="*/ 1115 w 1677"/>
                <a:gd name="T39" fmla="*/ 901 h 1707"/>
                <a:gd name="T40" fmla="*/ 1194 w 1677"/>
                <a:gd name="T41" fmla="*/ 893 h 1707"/>
                <a:gd name="T42" fmla="*/ 1257 w 1677"/>
                <a:gd name="T43" fmla="*/ 822 h 1707"/>
                <a:gd name="T44" fmla="*/ 1336 w 1677"/>
                <a:gd name="T45" fmla="*/ 751 h 1707"/>
                <a:gd name="T46" fmla="*/ 1423 w 1677"/>
                <a:gd name="T47" fmla="*/ 624 h 1707"/>
                <a:gd name="T48" fmla="*/ 1471 w 1677"/>
                <a:gd name="T49" fmla="*/ 411 h 1707"/>
                <a:gd name="T50" fmla="*/ 1676 w 1677"/>
                <a:gd name="T51" fmla="*/ 419 h 1707"/>
                <a:gd name="T52" fmla="*/ 1629 w 1677"/>
                <a:gd name="T53" fmla="*/ 348 h 1707"/>
                <a:gd name="T54" fmla="*/ 1510 w 1677"/>
                <a:gd name="T55" fmla="*/ 292 h 1707"/>
                <a:gd name="T56" fmla="*/ 1392 w 1677"/>
                <a:gd name="T57" fmla="*/ 340 h 1707"/>
                <a:gd name="T58" fmla="*/ 1281 w 1677"/>
                <a:gd name="T59" fmla="*/ 348 h 1707"/>
                <a:gd name="T60" fmla="*/ 1218 w 1677"/>
                <a:gd name="T61" fmla="*/ 442 h 1707"/>
                <a:gd name="T62" fmla="*/ 1052 w 1677"/>
                <a:gd name="T63" fmla="*/ 585 h 1707"/>
                <a:gd name="T64" fmla="*/ 641 w 1677"/>
                <a:gd name="T65" fmla="*/ 419 h 1707"/>
                <a:gd name="T66" fmla="*/ 538 w 1677"/>
                <a:gd name="T67" fmla="*/ 1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7" h="1707">
                  <a:moveTo>
                    <a:pt x="538" y="15"/>
                  </a:moveTo>
                  <a:lnTo>
                    <a:pt x="538" y="15"/>
                  </a:lnTo>
                  <a:cubicBezTo>
                    <a:pt x="538" y="31"/>
                    <a:pt x="546" y="63"/>
                    <a:pt x="546" y="87"/>
                  </a:cubicBezTo>
                  <a:cubicBezTo>
                    <a:pt x="554" y="118"/>
                    <a:pt x="577" y="158"/>
                    <a:pt x="561" y="166"/>
                  </a:cubicBezTo>
                  <a:cubicBezTo>
                    <a:pt x="546" y="174"/>
                    <a:pt x="538" y="158"/>
                    <a:pt x="546" y="197"/>
                  </a:cubicBezTo>
                  <a:cubicBezTo>
                    <a:pt x="546" y="237"/>
                    <a:pt x="561" y="316"/>
                    <a:pt x="546" y="324"/>
                  </a:cubicBezTo>
                  <a:cubicBezTo>
                    <a:pt x="538" y="340"/>
                    <a:pt x="506" y="316"/>
                    <a:pt x="506" y="379"/>
                  </a:cubicBezTo>
                  <a:cubicBezTo>
                    <a:pt x="514" y="435"/>
                    <a:pt x="522" y="498"/>
                    <a:pt x="498" y="521"/>
                  </a:cubicBezTo>
                  <a:cubicBezTo>
                    <a:pt x="483" y="553"/>
                    <a:pt x="443" y="624"/>
                    <a:pt x="419" y="624"/>
                  </a:cubicBezTo>
                  <a:cubicBezTo>
                    <a:pt x="388" y="632"/>
                    <a:pt x="388" y="648"/>
                    <a:pt x="356" y="632"/>
                  </a:cubicBezTo>
                  <a:cubicBezTo>
                    <a:pt x="332" y="616"/>
                    <a:pt x="309" y="593"/>
                    <a:pt x="301" y="624"/>
                  </a:cubicBezTo>
                  <a:cubicBezTo>
                    <a:pt x="293" y="656"/>
                    <a:pt x="301" y="688"/>
                    <a:pt x="277" y="695"/>
                  </a:cubicBezTo>
                  <a:cubicBezTo>
                    <a:pt x="253" y="703"/>
                    <a:pt x="206" y="711"/>
                    <a:pt x="214" y="743"/>
                  </a:cubicBezTo>
                  <a:cubicBezTo>
                    <a:pt x="222" y="782"/>
                    <a:pt x="237" y="893"/>
                    <a:pt x="222" y="877"/>
                  </a:cubicBezTo>
                  <a:cubicBezTo>
                    <a:pt x="198" y="861"/>
                    <a:pt x="166" y="830"/>
                    <a:pt x="159" y="846"/>
                  </a:cubicBezTo>
                  <a:cubicBezTo>
                    <a:pt x="143" y="854"/>
                    <a:pt x="119" y="893"/>
                    <a:pt x="119" y="917"/>
                  </a:cubicBezTo>
                  <a:cubicBezTo>
                    <a:pt x="127" y="948"/>
                    <a:pt x="103" y="980"/>
                    <a:pt x="119" y="1004"/>
                  </a:cubicBezTo>
                  <a:cubicBezTo>
                    <a:pt x="127" y="1027"/>
                    <a:pt x="135" y="1067"/>
                    <a:pt x="119" y="1075"/>
                  </a:cubicBezTo>
                  <a:cubicBezTo>
                    <a:pt x="95" y="1083"/>
                    <a:pt x="79" y="1075"/>
                    <a:pt x="79" y="1106"/>
                  </a:cubicBezTo>
                  <a:cubicBezTo>
                    <a:pt x="79" y="1146"/>
                    <a:pt x="87" y="1154"/>
                    <a:pt x="56" y="1154"/>
                  </a:cubicBezTo>
                  <a:cubicBezTo>
                    <a:pt x="32" y="1162"/>
                    <a:pt x="0" y="1170"/>
                    <a:pt x="0" y="1178"/>
                  </a:cubicBezTo>
                  <a:cubicBezTo>
                    <a:pt x="0" y="1185"/>
                    <a:pt x="8" y="1280"/>
                    <a:pt x="32" y="1304"/>
                  </a:cubicBezTo>
                  <a:cubicBezTo>
                    <a:pt x="64" y="1328"/>
                    <a:pt x="79" y="1359"/>
                    <a:pt x="95" y="1391"/>
                  </a:cubicBezTo>
                  <a:cubicBezTo>
                    <a:pt x="119" y="1431"/>
                    <a:pt x="119" y="1470"/>
                    <a:pt x="182" y="1501"/>
                  </a:cubicBezTo>
                  <a:cubicBezTo>
                    <a:pt x="237" y="1532"/>
                    <a:pt x="261" y="1509"/>
                    <a:pt x="285" y="1548"/>
                  </a:cubicBezTo>
                  <a:cubicBezTo>
                    <a:pt x="309" y="1580"/>
                    <a:pt x="253" y="1595"/>
                    <a:pt x="348" y="1619"/>
                  </a:cubicBezTo>
                  <a:cubicBezTo>
                    <a:pt x="443" y="1635"/>
                    <a:pt x="435" y="1706"/>
                    <a:pt x="475" y="1659"/>
                  </a:cubicBezTo>
                  <a:cubicBezTo>
                    <a:pt x="506" y="1611"/>
                    <a:pt x="467" y="1588"/>
                    <a:pt x="530" y="1611"/>
                  </a:cubicBezTo>
                  <a:cubicBezTo>
                    <a:pt x="593" y="1627"/>
                    <a:pt x="656" y="1588"/>
                    <a:pt x="672" y="1580"/>
                  </a:cubicBezTo>
                  <a:cubicBezTo>
                    <a:pt x="680" y="1564"/>
                    <a:pt x="625" y="1548"/>
                    <a:pt x="696" y="1532"/>
                  </a:cubicBezTo>
                  <a:cubicBezTo>
                    <a:pt x="767" y="1524"/>
                    <a:pt x="814" y="1509"/>
                    <a:pt x="814" y="1493"/>
                  </a:cubicBezTo>
                  <a:cubicBezTo>
                    <a:pt x="807" y="1470"/>
                    <a:pt x="823" y="1493"/>
                    <a:pt x="854" y="1478"/>
                  </a:cubicBezTo>
                  <a:cubicBezTo>
                    <a:pt x="886" y="1462"/>
                    <a:pt x="894" y="1399"/>
                    <a:pt x="917" y="1399"/>
                  </a:cubicBezTo>
                  <a:cubicBezTo>
                    <a:pt x="933" y="1399"/>
                    <a:pt x="965" y="1383"/>
                    <a:pt x="925" y="1367"/>
                  </a:cubicBezTo>
                  <a:cubicBezTo>
                    <a:pt x="886" y="1352"/>
                    <a:pt x="854" y="1375"/>
                    <a:pt x="886" y="1328"/>
                  </a:cubicBezTo>
                  <a:cubicBezTo>
                    <a:pt x="917" y="1272"/>
                    <a:pt x="917" y="1257"/>
                    <a:pt x="941" y="1217"/>
                  </a:cubicBezTo>
                  <a:cubicBezTo>
                    <a:pt x="973" y="1178"/>
                    <a:pt x="973" y="1178"/>
                    <a:pt x="981" y="1138"/>
                  </a:cubicBezTo>
                  <a:cubicBezTo>
                    <a:pt x="989" y="1091"/>
                    <a:pt x="996" y="1114"/>
                    <a:pt x="1012" y="1051"/>
                  </a:cubicBezTo>
                  <a:cubicBezTo>
                    <a:pt x="1028" y="988"/>
                    <a:pt x="996" y="948"/>
                    <a:pt x="1036" y="925"/>
                  </a:cubicBezTo>
                  <a:cubicBezTo>
                    <a:pt x="1083" y="901"/>
                    <a:pt x="1091" y="877"/>
                    <a:pt x="1115" y="901"/>
                  </a:cubicBezTo>
                  <a:cubicBezTo>
                    <a:pt x="1139" y="925"/>
                    <a:pt x="1170" y="956"/>
                    <a:pt x="1186" y="941"/>
                  </a:cubicBezTo>
                  <a:cubicBezTo>
                    <a:pt x="1194" y="932"/>
                    <a:pt x="1194" y="917"/>
                    <a:pt x="1194" y="893"/>
                  </a:cubicBezTo>
                  <a:cubicBezTo>
                    <a:pt x="1186" y="877"/>
                    <a:pt x="1210" y="830"/>
                    <a:pt x="1234" y="846"/>
                  </a:cubicBezTo>
                  <a:cubicBezTo>
                    <a:pt x="1249" y="854"/>
                    <a:pt x="1257" y="854"/>
                    <a:pt x="1257" y="822"/>
                  </a:cubicBezTo>
                  <a:cubicBezTo>
                    <a:pt x="1257" y="790"/>
                    <a:pt x="1226" y="759"/>
                    <a:pt x="1257" y="759"/>
                  </a:cubicBezTo>
                  <a:cubicBezTo>
                    <a:pt x="1289" y="759"/>
                    <a:pt x="1329" y="774"/>
                    <a:pt x="1336" y="751"/>
                  </a:cubicBezTo>
                  <a:cubicBezTo>
                    <a:pt x="1344" y="719"/>
                    <a:pt x="1336" y="679"/>
                    <a:pt x="1368" y="672"/>
                  </a:cubicBezTo>
                  <a:cubicBezTo>
                    <a:pt x="1400" y="664"/>
                    <a:pt x="1407" y="688"/>
                    <a:pt x="1423" y="624"/>
                  </a:cubicBezTo>
                  <a:cubicBezTo>
                    <a:pt x="1431" y="569"/>
                    <a:pt x="1439" y="521"/>
                    <a:pt x="1431" y="482"/>
                  </a:cubicBezTo>
                  <a:cubicBezTo>
                    <a:pt x="1431" y="442"/>
                    <a:pt x="1447" y="395"/>
                    <a:pt x="1471" y="411"/>
                  </a:cubicBezTo>
                  <a:cubicBezTo>
                    <a:pt x="1494" y="419"/>
                    <a:pt x="1566" y="490"/>
                    <a:pt x="1605" y="498"/>
                  </a:cubicBezTo>
                  <a:cubicBezTo>
                    <a:pt x="1637" y="498"/>
                    <a:pt x="1660" y="466"/>
                    <a:pt x="1676" y="419"/>
                  </a:cubicBezTo>
                  <a:lnTo>
                    <a:pt x="1668" y="419"/>
                  </a:lnTo>
                  <a:cubicBezTo>
                    <a:pt x="1668" y="419"/>
                    <a:pt x="1637" y="363"/>
                    <a:pt x="1629" y="348"/>
                  </a:cubicBezTo>
                  <a:cubicBezTo>
                    <a:pt x="1629" y="324"/>
                    <a:pt x="1605" y="308"/>
                    <a:pt x="1573" y="308"/>
                  </a:cubicBezTo>
                  <a:cubicBezTo>
                    <a:pt x="1550" y="308"/>
                    <a:pt x="1526" y="308"/>
                    <a:pt x="1510" y="292"/>
                  </a:cubicBezTo>
                  <a:cubicBezTo>
                    <a:pt x="1487" y="284"/>
                    <a:pt x="1463" y="300"/>
                    <a:pt x="1455" y="316"/>
                  </a:cubicBezTo>
                  <a:cubicBezTo>
                    <a:pt x="1439" y="324"/>
                    <a:pt x="1415" y="332"/>
                    <a:pt x="1392" y="340"/>
                  </a:cubicBezTo>
                  <a:cubicBezTo>
                    <a:pt x="1376" y="348"/>
                    <a:pt x="1368" y="387"/>
                    <a:pt x="1329" y="387"/>
                  </a:cubicBezTo>
                  <a:cubicBezTo>
                    <a:pt x="1289" y="379"/>
                    <a:pt x="1289" y="363"/>
                    <a:pt x="1281" y="348"/>
                  </a:cubicBezTo>
                  <a:cubicBezTo>
                    <a:pt x="1265" y="332"/>
                    <a:pt x="1242" y="419"/>
                    <a:pt x="1242" y="435"/>
                  </a:cubicBezTo>
                  <a:cubicBezTo>
                    <a:pt x="1234" y="442"/>
                    <a:pt x="1226" y="466"/>
                    <a:pt x="1218" y="442"/>
                  </a:cubicBezTo>
                  <a:cubicBezTo>
                    <a:pt x="1218" y="426"/>
                    <a:pt x="1170" y="450"/>
                    <a:pt x="1170" y="450"/>
                  </a:cubicBezTo>
                  <a:cubicBezTo>
                    <a:pt x="1052" y="585"/>
                    <a:pt x="1052" y="585"/>
                    <a:pt x="1052" y="585"/>
                  </a:cubicBezTo>
                  <a:cubicBezTo>
                    <a:pt x="1012" y="348"/>
                    <a:pt x="1012" y="348"/>
                    <a:pt x="1012" y="348"/>
                  </a:cubicBezTo>
                  <a:cubicBezTo>
                    <a:pt x="641" y="419"/>
                    <a:pt x="641" y="419"/>
                    <a:pt x="641" y="419"/>
                  </a:cubicBezTo>
                  <a:cubicBezTo>
                    <a:pt x="561" y="8"/>
                    <a:pt x="561" y="8"/>
                    <a:pt x="561" y="8"/>
                  </a:cubicBezTo>
                  <a:cubicBezTo>
                    <a:pt x="546" y="0"/>
                    <a:pt x="530" y="8"/>
                    <a:pt x="538" y="15"/>
                  </a:cubicBezTo>
                </a:path>
              </a:pathLst>
            </a:custGeom>
            <a:solidFill>
              <a:schemeClr val="accent6"/>
            </a:solidFill>
            <a:ln>
              <a:solidFill>
                <a:schemeClr val="bg2"/>
              </a:solidFill>
            </a:ln>
            <a:effectLst/>
          </p:spPr>
          <p:txBody>
            <a:bodyPr wrap="none" anchor="ctr"/>
            <a:lstStyle/>
            <a:p>
              <a:endParaRPr lang="en-US"/>
            </a:p>
          </p:txBody>
        </p:sp>
        <p:sp>
          <p:nvSpPr>
            <p:cNvPr id="137" name="Freeform 778"/>
            <p:cNvSpPr>
              <a:spLocks noChangeArrowheads="1"/>
            </p:cNvSpPr>
            <p:nvPr/>
          </p:nvSpPr>
          <p:spPr bwMode="auto">
            <a:xfrm>
              <a:off x="14957445" y="5502712"/>
              <a:ext cx="890613" cy="885975"/>
            </a:xfrm>
            <a:custGeom>
              <a:avLst/>
              <a:gdLst>
                <a:gd name="T0" fmla="*/ 301 w 1693"/>
                <a:gd name="T1" fmla="*/ 1595 h 1683"/>
                <a:gd name="T2" fmla="*/ 111 w 1693"/>
                <a:gd name="T3" fmla="*/ 1423 h 1683"/>
                <a:gd name="T4" fmla="*/ 64 w 1693"/>
                <a:gd name="T5" fmla="*/ 1154 h 1683"/>
                <a:gd name="T6" fmla="*/ 127 w 1693"/>
                <a:gd name="T7" fmla="*/ 1067 h 1683"/>
                <a:gd name="T8" fmla="*/ 174 w 1693"/>
                <a:gd name="T9" fmla="*/ 838 h 1683"/>
                <a:gd name="T10" fmla="*/ 269 w 1693"/>
                <a:gd name="T11" fmla="*/ 695 h 1683"/>
                <a:gd name="T12" fmla="*/ 356 w 1693"/>
                <a:gd name="T13" fmla="*/ 624 h 1683"/>
                <a:gd name="T14" fmla="*/ 483 w 1693"/>
                <a:gd name="T15" fmla="*/ 553 h 1683"/>
                <a:gd name="T16" fmla="*/ 554 w 1693"/>
                <a:gd name="T17" fmla="*/ 237 h 1683"/>
                <a:gd name="T18" fmla="*/ 554 w 1693"/>
                <a:gd name="T19" fmla="*/ 87 h 1683"/>
                <a:gd name="T20" fmla="*/ 569 w 1693"/>
                <a:gd name="T21" fmla="*/ 0 h 1683"/>
                <a:gd name="T22" fmla="*/ 1178 w 1693"/>
                <a:gd name="T23" fmla="*/ 442 h 1683"/>
                <a:gd name="T24" fmla="*/ 1242 w 1693"/>
                <a:gd name="T25" fmla="*/ 435 h 1683"/>
                <a:gd name="T26" fmla="*/ 1297 w 1693"/>
                <a:gd name="T27" fmla="*/ 355 h 1683"/>
                <a:gd name="T28" fmla="*/ 1455 w 1693"/>
                <a:gd name="T29" fmla="*/ 308 h 1683"/>
                <a:gd name="T30" fmla="*/ 1684 w 1693"/>
                <a:gd name="T31" fmla="*/ 419 h 1683"/>
                <a:gd name="T32" fmla="*/ 1510 w 1693"/>
                <a:gd name="T33" fmla="*/ 435 h 1683"/>
                <a:gd name="T34" fmla="*/ 1392 w 1693"/>
                <a:gd name="T35" fmla="*/ 672 h 1683"/>
                <a:gd name="T36" fmla="*/ 1297 w 1693"/>
                <a:gd name="T37" fmla="*/ 766 h 1683"/>
                <a:gd name="T38" fmla="*/ 1257 w 1693"/>
                <a:gd name="T39" fmla="*/ 854 h 1683"/>
                <a:gd name="T40" fmla="*/ 1194 w 1693"/>
                <a:gd name="T41" fmla="*/ 941 h 1683"/>
                <a:gd name="T42" fmla="*/ 1052 w 1693"/>
                <a:gd name="T43" fmla="*/ 925 h 1683"/>
                <a:gd name="T44" fmla="*/ 965 w 1693"/>
                <a:gd name="T45" fmla="*/ 1201 h 1683"/>
                <a:gd name="T46" fmla="*/ 902 w 1693"/>
                <a:gd name="T47" fmla="*/ 1359 h 1683"/>
                <a:gd name="T48" fmla="*/ 862 w 1693"/>
                <a:gd name="T49" fmla="*/ 1478 h 1683"/>
                <a:gd name="T50" fmla="*/ 712 w 1693"/>
                <a:gd name="T51" fmla="*/ 1540 h 1683"/>
                <a:gd name="T52" fmla="*/ 569 w 1693"/>
                <a:gd name="T53" fmla="*/ 1619 h 1683"/>
                <a:gd name="T54" fmla="*/ 459 w 1693"/>
                <a:gd name="T55" fmla="*/ 1682 h 1683"/>
                <a:gd name="T56" fmla="*/ 127 w 1693"/>
                <a:gd name="T57" fmla="*/ 956 h 1683"/>
                <a:gd name="T58" fmla="*/ 95 w 1693"/>
                <a:gd name="T59" fmla="*/ 1106 h 1683"/>
                <a:gd name="T60" fmla="*/ 103 w 1693"/>
                <a:gd name="T61" fmla="*/ 1383 h 1683"/>
                <a:gd name="T62" fmla="*/ 301 w 1693"/>
                <a:gd name="T63" fmla="*/ 1548 h 1683"/>
                <a:gd name="T64" fmla="*/ 459 w 1693"/>
                <a:gd name="T65" fmla="*/ 1675 h 1683"/>
                <a:gd name="T66" fmla="*/ 569 w 1693"/>
                <a:gd name="T67" fmla="*/ 1611 h 1683"/>
                <a:gd name="T68" fmla="*/ 712 w 1693"/>
                <a:gd name="T69" fmla="*/ 1532 h 1683"/>
                <a:gd name="T70" fmla="*/ 862 w 1693"/>
                <a:gd name="T71" fmla="*/ 1478 h 1683"/>
                <a:gd name="T72" fmla="*/ 902 w 1693"/>
                <a:gd name="T73" fmla="*/ 1367 h 1683"/>
                <a:gd name="T74" fmla="*/ 965 w 1693"/>
                <a:gd name="T75" fmla="*/ 1193 h 1683"/>
                <a:gd name="T76" fmla="*/ 1044 w 1693"/>
                <a:gd name="T77" fmla="*/ 917 h 1683"/>
                <a:gd name="T78" fmla="*/ 1186 w 1693"/>
                <a:gd name="T79" fmla="*/ 941 h 1683"/>
                <a:gd name="T80" fmla="*/ 1242 w 1693"/>
                <a:gd name="T81" fmla="*/ 838 h 1683"/>
                <a:gd name="T82" fmla="*/ 1265 w 1693"/>
                <a:gd name="T83" fmla="*/ 759 h 1683"/>
                <a:gd name="T84" fmla="*/ 1376 w 1693"/>
                <a:gd name="T85" fmla="*/ 672 h 1683"/>
                <a:gd name="T86" fmla="*/ 1479 w 1693"/>
                <a:gd name="T87" fmla="*/ 403 h 1683"/>
                <a:gd name="T88" fmla="*/ 1676 w 1693"/>
                <a:gd name="T89" fmla="*/ 426 h 1683"/>
                <a:gd name="T90" fmla="*/ 1502 w 1693"/>
                <a:gd name="T91" fmla="*/ 292 h 1683"/>
                <a:gd name="T92" fmla="*/ 1337 w 1693"/>
                <a:gd name="T93" fmla="*/ 387 h 1683"/>
                <a:gd name="T94" fmla="*/ 1250 w 1693"/>
                <a:gd name="T95" fmla="*/ 435 h 1683"/>
                <a:gd name="T96" fmla="*/ 1060 w 1693"/>
                <a:gd name="T97" fmla="*/ 593 h 1683"/>
                <a:gd name="T98" fmla="*/ 546 w 1693"/>
                <a:gd name="T99" fmla="*/ 15 h 1683"/>
                <a:gd name="T100" fmla="*/ 569 w 1693"/>
                <a:gd name="T101" fmla="*/ 166 h 1683"/>
                <a:gd name="T102" fmla="*/ 538 w 1693"/>
                <a:gd name="T103" fmla="*/ 340 h 1683"/>
                <a:gd name="T104" fmla="*/ 404 w 1693"/>
                <a:gd name="T105" fmla="*/ 640 h 1683"/>
                <a:gd name="T106" fmla="*/ 317 w 1693"/>
                <a:gd name="T107" fmla="*/ 624 h 1683"/>
                <a:gd name="T108" fmla="*/ 238 w 1693"/>
                <a:gd name="T109" fmla="*/ 877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3" h="1683">
                  <a:moveTo>
                    <a:pt x="459" y="1682"/>
                  </a:moveTo>
                  <a:lnTo>
                    <a:pt x="459" y="1682"/>
                  </a:lnTo>
                  <a:cubicBezTo>
                    <a:pt x="451" y="1682"/>
                    <a:pt x="443" y="1675"/>
                    <a:pt x="435" y="1667"/>
                  </a:cubicBezTo>
                  <a:cubicBezTo>
                    <a:pt x="427" y="1651"/>
                    <a:pt x="404" y="1627"/>
                    <a:pt x="356" y="1619"/>
                  </a:cubicBezTo>
                  <a:cubicBezTo>
                    <a:pt x="325" y="1611"/>
                    <a:pt x="309" y="1604"/>
                    <a:pt x="301" y="1595"/>
                  </a:cubicBezTo>
                  <a:cubicBezTo>
                    <a:pt x="293" y="1588"/>
                    <a:pt x="293" y="1580"/>
                    <a:pt x="293" y="1572"/>
                  </a:cubicBezTo>
                  <a:cubicBezTo>
                    <a:pt x="293" y="1564"/>
                    <a:pt x="301" y="1556"/>
                    <a:pt x="293" y="1548"/>
                  </a:cubicBezTo>
                  <a:cubicBezTo>
                    <a:pt x="277" y="1532"/>
                    <a:pt x="269" y="1532"/>
                    <a:pt x="253" y="1524"/>
                  </a:cubicBezTo>
                  <a:cubicBezTo>
                    <a:pt x="238" y="1524"/>
                    <a:pt x="214" y="1524"/>
                    <a:pt x="182" y="1509"/>
                  </a:cubicBezTo>
                  <a:cubicBezTo>
                    <a:pt x="135" y="1485"/>
                    <a:pt x="127" y="1446"/>
                    <a:pt x="111" y="1423"/>
                  </a:cubicBezTo>
                  <a:cubicBezTo>
                    <a:pt x="111" y="1415"/>
                    <a:pt x="103" y="1399"/>
                    <a:pt x="103" y="1391"/>
                  </a:cubicBezTo>
                  <a:cubicBezTo>
                    <a:pt x="95" y="1383"/>
                    <a:pt x="95" y="1383"/>
                    <a:pt x="95" y="1383"/>
                  </a:cubicBezTo>
                  <a:cubicBezTo>
                    <a:pt x="79" y="1352"/>
                    <a:pt x="64" y="1328"/>
                    <a:pt x="40" y="1304"/>
                  </a:cubicBezTo>
                  <a:cubicBezTo>
                    <a:pt x="8" y="1280"/>
                    <a:pt x="0" y="1185"/>
                    <a:pt x="0" y="1178"/>
                  </a:cubicBezTo>
                  <a:cubicBezTo>
                    <a:pt x="0" y="1162"/>
                    <a:pt x="48" y="1154"/>
                    <a:pt x="64" y="1154"/>
                  </a:cubicBezTo>
                  <a:cubicBezTo>
                    <a:pt x="87" y="1146"/>
                    <a:pt x="87" y="1146"/>
                    <a:pt x="87" y="1114"/>
                  </a:cubicBezTo>
                  <a:cubicBezTo>
                    <a:pt x="87" y="1106"/>
                    <a:pt x="87" y="1106"/>
                    <a:pt x="87" y="1106"/>
                  </a:cubicBezTo>
                  <a:cubicBezTo>
                    <a:pt x="87" y="1083"/>
                    <a:pt x="95" y="1075"/>
                    <a:pt x="111" y="1075"/>
                  </a:cubicBezTo>
                  <a:lnTo>
                    <a:pt x="119" y="1075"/>
                  </a:lnTo>
                  <a:cubicBezTo>
                    <a:pt x="127" y="1067"/>
                    <a:pt x="127" y="1067"/>
                    <a:pt x="127" y="1067"/>
                  </a:cubicBezTo>
                  <a:cubicBezTo>
                    <a:pt x="135" y="1051"/>
                    <a:pt x="127" y="1027"/>
                    <a:pt x="119" y="1004"/>
                  </a:cubicBezTo>
                  <a:cubicBezTo>
                    <a:pt x="111" y="988"/>
                    <a:pt x="119" y="972"/>
                    <a:pt x="119" y="956"/>
                  </a:cubicBezTo>
                  <a:cubicBezTo>
                    <a:pt x="127" y="941"/>
                    <a:pt x="127" y="932"/>
                    <a:pt x="127" y="917"/>
                  </a:cubicBezTo>
                  <a:cubicBezTo>
                    <a:pt x="127" y="893"/>
                    <a:pt x="151" y="854"/>
                    <a:pt x="158" y="838"/>
                  </a:cubicBezTo>
                  <a:cubicBezTo>
                    <a:pt x="167" y="838"/>
                    <a:pt x="167" y="838"/>
                    <a:pt x="174" y="838"/>
                  </a:cubicBezTo>
                  <a:cubicBezTo>
                    <a:pt x="182" y="838"/>
                    <a:pt x="198" y="846"/>
                    <a:pt x="206" y="861"/>
                  </a:cubicBezTo>
                  <a:cubicBezTo>
                    <a:pt x="214" y="861"/>
                    <a:pt x="222" y="869"/>
                    <a:pt x="230" y="877"/>
                  </a:cubicBezTo>
                  <a:lnTo>
                    <a:pt x="230" y="877"/>
                  </a:lnTo>
                  <a:cubicBezTo>
                    <a:pt x="238" y="869"/>
                    <a:pt x="230" y="790"/>
                    <a:pt x="222" y="751"/>
                  </a:cubicBezTo>
                  <a:cubicBezTo>
                    <a:pt x="214" y="719"/>
                    <a:pt x="245" y="703"/>
                    <a:pt x="269" y="695"/>
                  </a:cubicBezTo>
                  <a:cubicBezTo>
                    <a:pt x="269" y="695"/>
                    <a:pt x="277" y="695"/>
                    <a:pt x="285" y="695"/>
                  </a:cubicBezTo>
                  <a:cubicBezTo>
                    <a:pt x="301" y="688"/>
                    <a:pt x="301" y="664"/>
                    <a:pt x="301" y="648"/>
                  </a:cubicBezTo>
                  <a:cubicBezTo>
                    <a:pt x="301" y="640"/>
                    <a:pt x="309" y="632"/>
                    <a:pt x="309" y="624"/>
                  </a:cubicBezTo>
                  <a:cubicBezTo>
                    <a:pt x="309" y="608"/>
                    <a:pt x="317" y="601"/>
                    <a:pt x="325" y="601"/>
                  </a:cubicBezTo>
                  <a:cubicBezTo>
                    <a:pt x="332" y="601"/>
                    <a:pt x="340" y="608"/>
                    <a:pt x="356" y="624"/>
                  </a:cubicBezTo>
                  <a:cubicBezTo>
                    <a:pt x="364" y="624"/>
                    <a:pt x="364" y="624"/>
                    <a:pt x="372" y="632"/>
                  </a:cubicBezTo>
                  <a:cubicBezTo>
                    <a:pt x="372" y="632"/>
                    <a:pt x="380" y="640"/>
                    <a:pt x="388" y="640"/>
                  </a:cubicBezTo>
                  <a:cubicBezTo>
                    <a:pt x="396" y="640"/>
                    <a:pt x="396" y="632"/>
                    <a:pt x="404" y="632"/>
                  </a:cubicBezTo>
                  <a:cubicBezTo>
                    <a:pt x="411" y="632"/>
                    <a:pt x="419" y="624"/>
                    <a:pt x="427" y="624"/>
                  </a:cubicBezTo>
                  <a:cubicBezTo>
                    <a:pt x="443" y="616"/>
                    <a:pt x="467" y="585"/>
                    <a:pt x="483" y="553"/>
                  </a:cubicBezTo>
                  <a:cubicBezTo>
                    <a:pt x="491" y="545"/>
                    <a:pt x="498" y="529"/>
                    <a:pt x="506" y="521"/>
                  </a:cubicBezTo>
                  <a:cubicBezTo>
                    <a:pt x="530" y="498"/>
                    <a:pt x="522" y="435"/>
                    <a:pt x="514" y="379"/>
                  </a:cubicBezTo>
                  <a:cubicBezTo>
                    <a:pt x="506" y="340"/>
                    <a:pt x="522" y="332"/>
                    <a:pt x="538" y="332"/>
                  </a:cubicBezTo>
                  <a:cubicBezTo>
                    <a:pt x="546" y="332"/>
                    <a:pt x="554" y="324"/>
                    <a:pt x="554" y="324"/>
                  </a:cubicBezTo>
                  <a:cubicBezTo>
                    <a:pt x="562" y="316"/>
                    <a:pt x="554" y="268"/>
                    <a:pt x="554" y="237"/>
                  </a:cubicBezTo>
                  <a:cubicBezTo>
                    <a:pt x="554" y="221"/>
                    <a:pt x="546" y="205"/>
                    <a:pt x="546" y="197"/>
                  </a:cubicBezTo>
                  <a:cubicBezTo>
                    <a:pt x="546" y="166"/>
                    <a:pt x="546" y="166"/>
                    <a:pt x="562" y="166"/>
                  </a:cubicBezTo>
                  <a:lnTo>
                    <a:pt x="569" y="158"/>
                  </a:lnTo>
                  <a:cubicBezTo>
                    <a:pt x="578" y="158"/>
                    <a:pt x="569" y="134"/>
                    <a:pt x="562" y="118"/>
                  </a:cubicBezTo>
                  <a:cubicBezTo>
                    <a:pt x="562" y="110"/>
                    <a:pt x="554" y="102"/>
                    <a:pt x="554" y="87"/>
                  </a:cubicBezTo>
                  <a:cubicBezTo>
                    <a:pt x="554" y="79"/>
                    <a:pt x="546" y="63"/>
                    <a:pt x="546" y="47"/>
                  </a:cubicBezTo>
                  <a:cubicBezTo>
                    <a:pt x="546" y="39"/>
                    <a:pt x="538" y="24"/>
                    <a:pt x="538" y="15"/>
                  </a:cubicBezTo>
                  <a:lnTo>
                    <a:pt x="538" y="8"/>
                  </a:lnTo>
                  <a:cubicBezTo>
                    <a:pt x="546" y="0"/>
                    <a:pt x="554" y="0"/>
                    <a:pt x="562" y="0"/>
                  </a:cubicBezTo>
                  <a:cubicBezTo>
                    <a:pt x="569" y="0"/>
                    <a:pt x="569" y="0"/>
                    <a:pt x="569" y="0"/>
                  </a:cubicBezTo>
                  <a:cubicBezTo>
                    <a:pt x="578" y="0"/>
                    <a:pt x="578" y="0"/>
                    <a:pt x="578" y="0"/>
                  </a:cubicBezTo>
                  <a:cubicBezTo>
                    <a:pt x="657" y="419"/>
                    <a:pt x="657" y="419"/>
                    <a:pt x="657" y="419"/>
                  </a:cubicBezTo>
                  <a:cubicBezTo>
                    <a:pt x="1020" y="348"/>
                    <a:pt x="1020" y="348"/>
                    <a:pt x="1020" y="348"/>
                  </a:cubicBezTo>
                  <a:cubicBezTo>
                    <a:pt x="1060" y="577"/>
                    <a:pt x="1060" y="577"/>
                    <a:pt x="1060" y="577"/>
                  </a:cubicBezTo>
                  <a:cubicBezTo>
                    <a:pt x="1178" y="442"/>
                    <a:pt x="1178" y="442"/>
                    <a:pt x="1178" y="442"/>
                  </a:cubicBezTo>
                  <a:lnTo>
                    <a:pt x="1178" y="442"/>
                  </a:lnTo>
                  <a:cubicBezTo>
                    <a:pt x="1178" y="442"/>
                    <a:pt x="1202" y="435"/>
                    <a:pt x="1218" y="435"/>
                  </a:cubicBezTo>
                  <a:cubicBezTo>
                    <a:pt x="1226" y="435"/>
                    <a:pt x="1226" y="442"/>
                    <a:pt x="1234" y="442"/>
                  </a:cubicBezTo>
                  <a:cubicBezTo>
                    <a:pt x="1234" y="450"/>
                    <a:pt x="1234" y="450"/>
                    <a:pt x="1234" y="450"/>
                  </a:cubicBezTo>
                  <a:lnTo>
                    <a:pt x="1242" y="435"/>
                  </a:lnTo>
                  <a:lnTo>
                    <a:pt x="1242" y="435"/>
                  </a:lnTo>
                  <a:cubicBezTo>
                    <a:pt x="1242" y="426"/>
                    <a:pt x="1250" y="419"/>
                    <a:pt x="1250" y="411"/>
                  </a:cubicBezTo>
                  <a:cubicBezTo>
                    <a:pt x="1265" y="363"/>
                    <a:pt x="1273" y="348"/>
                    <a:pt x="1289" y="348"/>
                  </a:cubicBezTo>
                  <a:lnTo>
                    <a:pt x="1289" y="348"/>
                  </a:lnTo>
                  <a:cubicBezTo>
                    <a:pt x="1297" y="348"/>
                    <a:pt x="1297" y="355"/>
                    <a:pt x="1297" y="355"/>
                  </a:cubicBezTo>
                  <a:cubicBezTo>
                    <a:pt x="1305" y="371"/>
                    <a:pt x="1313" y="379"/>
                    <a:pt x="1337" y="379"/>
                  </a:cubicBezTo>
                  <a:cubicBezTo>
                    <a:pt x="1360" y="387"/>
                    <a:pt x="1368" y="371"/>
                    <a:pt x="1384" y="355"/>
                  </a:cubicBezTo>
                  <a:cubicBezTo>
                    <a:pt x="1384" y="348"/>
                    <a:pt x="1392" y="340"/>
                    <a:pt x="1400" y="340"/>
                  </a:cubicBezTo>
                  <a:cubicBezTo>
                    <a:pt x="1408" y="332"/>
                    <a:pt x="1415" y="332"/>
                    <a:pt x="1423" y="332"/>
                  </a:cubicBezTo>
                  <a:cubicBezTo>
                    <a:pt x="1439" y="324"/>
                    <a:pt x="1447" y="316"/>
                    <a:pt x="1455" y="308"/>
                  </a:cubicBezTo>
                  <a:cubicBezTo>
                    <a:pt x="1463" y="300"/>
                    <a:pt x="1487" y="292"/>
                    <a:pt x="1502" y="292"/>
                  </a:cubicBezTo>
                  <a:cubicBezTo>
                    <a:pt x="1510" y="292"/>
                    <a:pt x="1510" y="292"/>
                    <a:pt x="1518" y="292"/>
                  </a:cubicBezTo>
                  <a:cubicBezTo>
                    <a:pt x="1534" y="300"/>
                    <a:pt x="1558" y="300"/>
                    <a:pt x="1581" y="300"/>
                  </a:cubicBezTo>
                  <a:cubicBezTo>
                    <a:pt x="1613" y="300"/>
                    <a:pt x="1637" y="324"/>
                    <a:pt x="1645" y="340"/>
                  </a:cubicBezTo>
                  <a:cubicBezTo>
                    <a:pt x="1645" y="363"/>
                    <a:pt x="1676" y="403"/>
                    <a:pt x="1684" y="419"/>
                  </a:cubicBezTo>
                  <a:lnTo>
                    <a:pt x="1684" y="419"/>
                  </a:lnTo>
                  <a:cubicBezTo>
                    <a:pt x="1692" y="411"/>
                    <a:pt x="1692" y="411"/>
                    <a:pt x="1692" y="411"/>
                  </a:cubicBezTo>
                  <a:cubicBezTo>
                    <a:pt x="1692" y="419"/>
                    <a:pt x="1692" y="419"/>
                    <a:pt x="1692" y="419"/>
                  </a:cubicBezTo>
                  <a:cubicBezTo>
                    <a:pt x="1668" y="474"/>
                    <a:pt x="1637" y="506"/>
                    <a:pt x="1613" y="498"/>
                  </a:cubicBezTo>
                  <a:cubicBezTo>
                    <a:pt x="1590" y="490"/>
                    <a:pt x="1542" y="458"/>
                    <a:pt x="1510" y="435"/>
                  </a:cubicBezTo>
                  <a:cubicBezTo>
                    <a:pt x="1495" y="426"/>
                    <a:pt x="1479" y="411"/>
                    <a:pt x="1479" y="411"/>
                  </a:cubicBezTo>
                  <a:cubicBezTo>
                    <a:pt x="1471" y="411"/>
                    <a:pt x="1463" y="411"/>
                    <a:pt x="1463" y="411"/>
                  </a:cubicBezTo>
                  <a:cubicBezTo>
                    <a:pt x="1455" y="426"/>
                    <a:pt x="1447" y="450"/>
                    <a:pt x="1447" y="482"/>
                  </a:cubicBezTo>
                  <a:cubicBezTo>
                    <a:pt x="1447" y="529"/>
                    <a:pt x="1447" y="577"/>
                    <a:pt x="1431" y="624"/>
                  </a:cubicBezTo>
                  <a:cubicBezTo>
                    <a:pt x="1423" y="672"/>
                    <a:pt x="1415" y="672"/>
                    <a:pt x="1392" y="672"/>
                  </a:cubicBezTo>
                  <a:cubicBezTo>
                    <a:pt x="1392" y="672"/>
                    <a:pt x="1384" y="679"/>
                    <a:pt x="1376" y="679"/>
                  </a:cubicBezTo>
                  <a:cubicBezTo>
                    <a:pt x="1352" y="679"/>
                    <a:pt x="1352" y="703"/>
                    <a:pt x="1352" y="719"/>
                  </a:cubicBezTo>
                  <a:cubicBezTo>
                    <a:pt x="1352" y="735"/>
                    <a:pt x="1352" y="743"/>
                    <a:pt x="1344" y="751"/>
                  </a:cubicBezTo>
                  <a:cubicBezTo>
                    <a:pt x="1344" y="766"/>
                    <a:pt x="1328" y="766"/>
                    <a:pt x="1321" y="766"/>
                  </a:cubicBezTo>
                  <a:cubicBezTo>
                    <a:pt x="1313" y="766"/>
                    <a:pt x="1305" y="766"/>
                    <a:pt x="1297" y="766"/>
                  </a:cubicBezTo>
                  <a:cubicBezTo>
                    <a:pt x="1289" y="766"/>
                    <a:pt x="1273" y="759"/>
                    <a:pt x="1265" y="766"/>
                  </a:cubicBezTo>
                  <a:cubicBezTo>
                    <a:pt x="1257" y="766"/>
                    <a:pt x="1257" y="766"/>
                    <a:pt x="1257" y="766"/>
                  </a:cubicBezTo>
                  <a:cubicBezTo>
                    <a:pt x="1257" y="766"/>
                    <a:pt x="1257" y="774"/>
                    <a:pt x="1257" y="782"/>
                  </a:cubicBezTo>
                  <a:cubicBezTo>
                    <a:pt x="1265" y="790"/>
                    <a:pt x="1265" y="806"/>
                    <a:pt x="1265" y="822"/>
                  </a:cubicBezTo>
                  <a:cubicBezTo>
                    <a:pt x="1265" y="838"/>
                    <a:pt x="1265" y="854"/>
                    <a:pt x="1257" y="854"/>
                  </a:cubicBezTo>
                  <a:cubicBezTo>
                    <a:pt x="1250" y="854"/>
                    <a:pt x="1242" y="854"/>
                    <a:pt x="1234" y="846"/>
                  </a:cubicBezTo>
                  <a:cubicBezTo>
                    <a:pt x="1234" y="838"/>
                    <a:pt x="1226" y="846"/>
                    <a:pt x="1218" y="854"/>
                  </a:cubicBezTo>
                  <a:cubicBezTo>
                    <a:pt x="1210" y="861"/>
                    <a:pt x="1202" y="885"/>
                    <a:pt x="1202" y="893"/>
                  </a:cubicBezTo>
                  <a:lnTo>
                    <a:pt x="1202" y="893"/>
                  </a:lnTo>
                  <a:cubicBezTo>
                    <a:pt x="1202" y="917"/>
                    <a:pt x="1202" y="932"/>
                    <a:pt x="1194" y="941"/>
                  </a:cubicBezTo>
                  <a:cubicBezTo>
                    <a:pt x="1194" y="948"/>
                    <a:pt x="1186" y="948"/>
                    <a:pt x="1186" y="948"/>
                  </a:cubicBezTo>
                  <a:cubicBezTo>
                    <a:pt x="1170" y="948"/>
                    <a:pt x="1147" y="925"/>
                    <a:pt x="1123" y="909"/>
                  </a:cubicBezTo>
                  <a:cubicBezTo>
                    <a:pt x="1123" y="901"/>
                    <a:pt x="1123" y="901"/>
                    <a:pt x="1123" y="901"/>
                  </a:cubicBezTo>
                  <a:cubicBezTo>
                    <a:pt x="1107" y="893"/>
                    <a:pt x="1099" y="893"/>
                    <a:pt x="1075" y="909"/>
                  </a:cubicBezTo>
                  <a:cubicBezTo>
                    <a:pt x="1068" y="917"/>
                    <a:pt x="1060" y="917"/>
                    <a:pt x="1052" y="925"/>
                  </a:cubicBezTo>
                  <a:cubicBezTo>
                    <a:pt x="1028" y="941"/>
                    <a:pt x="1028" y="956"/>
                    <a:pt x="1028" y="988"/>
                  </a:cubicBezTo>
                  <a:cubicBezTo>
                    <a:pt x="1028" y="1004"/>
                    <a:pt x="1028" y="1027"/>
                    <a:pt x="1020" y="1051"/>
                  </a:cubicBezTo>
                  <a:cubicBezTo>
                    <a:pt x="1012" y="1083"/>
                    <a:pt x="1004" y="1099"/>
                    <a:pt x="1004" y="1106"/>
                  </a:cubicBezTo>
                  <a:cubicBezTo>
                    <a:pt x="997" y="1114"/>
                    <a:pt x="997" y="1114"/>
                    <a:pt x="997" y="1138"/>
                  </a:cubicBezTo>
                  <a:cubicBezTo>
                    <a:pt x="989" y="1170"/>
                    <a:pt x="989" y="1178"/>
                    <a:pt x="965" y="1201"/>
                  </a:cubicBezTo>
                  <a:cubicBezTo>
                    <a:pt x="965" y="1201"/>
                    <a:pt x="957" y="1209"/>
                    <a:pt x="957" y="1217"/>
                  </a:cubicBezTo>
                  <a:cubicBezTo>
                    <a:pt x="941" y="1241"/>
                    <a:pt x="933" y="1249"/>
                    <a:pt x="925" y="1272"/>
                  </a:cubicBezTo>
                  <a:cubicBezTo>
                    <a:pt x="917" y="1288"/>
                    <a:pt x="910" y="1304"/>
                    <a:pt x="894" y="1328"/>
                  </a:cubicBezTo>
                  <a:cubicBezTo>
                    <a:pt x="886" y="1344"/>
                    <a:pt x="886" y="1352"/>
                    <a:pt x="886" y="1359"/>
                  </a:cubicBezTo>
                  <a:cubicBezTo>
                    <a:pt x="886" y="1359"/>
                    <a:pt x="894" y="1359"/>
                    <a:pt x="902" y="1359"/>
                  </a:cubicBezTo>
                  <a:cubicBezTo>
                    <a:pt x="910" y="1359"/>
                    <a:pt x="925" y="1359"/>
                    <a:pt x="933" y="1367"/>
                  </a:cubicBezTo>
                  <a:cubicBezTo>
                    <a:pt x="949" y="1375"/>
                    <a:pt x="957" y="1383"/>
                    <a:pt x="957" y="1391"/>
                  </a:cubicBezTo>
                  <a:cubicBezTo>
                    <a:pt x="957" y="1399"/>
                    <a:pt x="933" y="1399"/>
                    <a:pt x="925" y="1399"/>
                  </a:cubicBezTo>
                  <a:cubicBezTo>
                    <a:pt x="917" y="1399"/>
                    <a:pt x="910" y="1415"/>
                    <a:pt x="902" y="1431"/>
                  </a:cubicBezTo>
                  <a:cubicBezTo>
                    <a:pt x="894" y="1454"/>
                    <a:pt x="886" y="1470"/>
                    <a:pt x="862" y="1478"/>
                  </a:cubicBezTo>
                  <a:cubicBezTo>
                    <a:pt x="854" y="1485"/>
                    <a:pt x="846" y="1485"/>
                    <a:pt x="838" y="1485"/>
                  </a:cubicBezTo>
                  <a:lnTo>
                    <a:pt x="831" y="1485"/>
                  </a:lnTo>
                  <a:cubicBezTo>
                    <a:pt x="822" y="1485"/>
                    <a:pt x="822" y="1485"/>
                    <a:pt x="822" y="1485"/>
                  </a:cubicBezTo>
                  <a:lnTo>
                    <a:pt x="822" y="1485"/>
                  </a:lnTo>
                  <a:cubicBezTo>
                    <a:pt x="831" y="1517"/>
                    <a:pt x="783" y="1524"/>
                    <a:pt x="712" y="1540"/>
                  </a:cubicBezTo>
                  <a:cubicBezTo>
                    <a:pt x="704" y="1540"/>
                    <a:pt x="704" y="1540"/>
                    <a:pt x="704" y="1540"/>
                  </a:cubicBezTo>
                  <a:cubicBezTo>
                    <a:pt x="680" y="1548"/>
                    <a:pt x="672" y="1548"/>
                    <a:pt x="672" y="1548"/>
                  </a:cubicBezTo>
                  <a:cubicBezTo>
                    <a:pt x="672" y="1556"/>
                    <a:pt x="672" y="1556"/>
                    <a:pt x="680" y="1556"/>
                  </a:cubicBezTo>
                  <a:cubicBezTo>
                    <a:pt x="680" y="1564"/>
                    <a:pt x="688" y="1572"/>
                    <a:pt x="680" y="1580"/>
                  </a:cubicBezTo>
                  <a:cubicBezTo>
                    <a:pt x="664" y="1588"/>
                    <a:pt x="625" y="1619"/>
                    <a:pt x="569" y="1619"/>
                  </a:cubicBezTo>
                  <a:cubicBezTo>
                    <a:pt x="562" y="1619"/>
                    <a:pt x="546" y="1611"/>
                    <a:pt x="538" y="1611"/>
                  </a:cubicBezTo>
                  <a:cubicBezTo>
                    <a:pt x="522" y="1611"/>
                    <a:pt x="514" y="1604"/>
                    <a:pt x="506" y="1604"/>
                  </a:cubicBezTo>
                  <a:cubicBezTo>
                    <a:pt x="498" y="1604"/>
                    <a:pt x="498" y="1611"/>
                    <a:pt x="498" y="1619"/>
                  </a:cubicBezTo>
                  <a:cubicBezTo>
                    <a:pt x="498" y="1627"/>
                    <a:pt x="498" y="1643"/>
                    <a:pt x="483" y="1667"/>
                  </a:cubicBezTo>
                  <a:cubicBezTo>
                    <a:pt x="475" y="1675"/>
                    <a:pt x="467" y="1682"/>
                    <a:pt x="459" y="1682"/>
                  </a:cubicBezTo>
                  <a:close/>
                  <a:moveTo>
                    <a:pt x="174" y="846"/>
                  </a:moveTo>
                  <a:lnTo>
                    <a:pt x="174" y="846"/>
                  </a:lnTo>
                  <a:cubicBezTo>
                    <a:pt x="167" y="846"/>
                    <a:pt x="167" y="846"/>
                    <a:pt x="167" y="846"/>
                  </a:cubicBezTo>
                  <a:cubicBezTo>
                    <a:pt x="151" y="854"/>
                    <a:pt x="135" y="893"/>
                    <a:pt x="135" y="917"/>
                  </a:cubicBezTo>
                  <a:cubicBezTo>
                    <a:pt x="135" y="932"/>
                    <a:pt x="135" y="948"/>
                    <a:pt x="127" y="956"/>
                  </a:cubicBezTo>
                  <a:cubicBezTo>
                    <a:pt x="127" y="972"/>
                    <a:pt x="119" y="988"/>
                    <a:pt x="127" y="1004"/>
                  </a:cubicBezTo>
                  <a:cubicBezTo>
                    <a:pt x="135" y="1012"/>
                    <a:pt x="143" y="1043"/>
                    <a:pt x="135" y="1067"/>
                  </a:cubicBezTo>
                  <a:cubicBezTo>
                    <a:pt x="135" y="1075"/>
                    <a:pt x="127" y="1075"/>
                    <a:pt x="127" y="1075"/>
                  </a:cubicBezTo>
                  <a:cubicBezTo>
                    <a:pt x="119" y="1083"/>
                    <a:pt x="111" y="1083"/>
                    <a:pt x="111" y="1083"/>
                  </a:cubicBezTo>
                  <a:cubicBezTo>
                    <a:pt x="95" y="1083"/>
                    <a:pt x="95" y="1083"/>
                    <a:pt x="95" y="1106"/>
                  </a:cubicBezTo>
                  <a:cubicBezTo>
                    <a:pt x="95" y="1114"/>
                    <a:pt x="95" y="1114"/>
                    <a:pt x="95" y="1114"/>
                  </a:cubicBezTo>
                  <a:cubicBezTo>
                    <a:pt x="95" y="1146"/>
                    <a:pt x="95" y="1154"/>
                    <a:pt x="64" y="1162"/>
                  </a:cubicBezTo>
                  <a:cubicBezTo>
                    <a:pt x="32" y="1162"/>
                    <a:pt x="8" y="1178"/>
                    <a:pt x="8" y="1178"/>
                  </a:cubicBezTo>
                  <a:cubicBezTo>
                    <a:pt x="8" y="1193"/>
                    <a:pt x="16" y="1280"/>
                    <a:pt x="48" y="1304"/>
                  </a:cubicBezTo>
                  <a:cubicBezTo>
                    <a:pt x="72" y="1320"/>
                    <a:pt x="87" y="1352"/>
                    <a:pt x="103" y="1383"/>
                  </a:cubicBezTo>
                  <a:cubicBezTo>
                    <a:pt x="111" y="1391"/>
                    <a:pt x="111" y="1391"/>
                    <a:pt x="111" y="1391"/>
                  </a:cubicBezTo>
                  <a:cubicBezTo>
                    <a:pt x="111" y="1399"/>
                    <a:pt x="119" y="1407"/>
                    <a:pt x="119" y="1415"/>
                  </a:cubicBezTo>
                  <a:cubicBezTo>
                    <a:pt x="135" y="1446"/>
                    <a:pt x="143" y="1478"/>
                    <a:pt x="190" y="1501"/>
                  </a:cubicBezTo>
                  <a:cubicBezTo>
                    <a:pt x="214" y="1517"/>
                    <a:pt x="238" y="1517"/>
                    <a:pt x="253" y="1517"/>
                  </a:cubicBezTo>
                  <a:cubicBezTo>
                    <a:pt x="269" y="1524"/>
                    <a:pt x="285" y="1524"/>
                    <a:pt x="301" y="1548"/>
                  </a:cubicBezTo>
                  <a:cubicBezTo>
                    <a:pt x="309" y="1556"/>
                    <a:pt x="301" y="1572"/>
                    <a:pt x="301" y="1580"/>
                  </a:cubicBezTo>
                  <a:cubicBezTo>
                    <a:pt x="301" y="1588"/>
                    <a:pt x="301" y="1588"/>
                    <a:pt x="301" y="1595"/>
                  </a:cubicBezTo>
                  <a:cubicBezTo>
                    <a:pt x="309" y="1604"/>
                    <a:pt x="325" y="1604"/>
                    <a:pt x="356" y="1611"/>
                  </a:cubicBezTo>
                  <a:cubicBezTo>
                    <a:pt x="404" y="1627"/>
                    <a:pt x="427" y="1643"/>
                    <a:pt x="443" y="1659"/>
                  </a:cubicBezTo>
                  <a:cubicBezTo>
                    <a:pt x="451" y="1667"/>
                    <a:pt x="459" y="1675"/>
                    <a:pt x="459" y="1675"/>
                  </a:cubicBezTo>
                  <a:cubicBezTo>
                    <a:pt x="467" y="1675"/>
                    <a:pt x="467" y="1667"/>
                    <a:pt x="475" y="1659"/>
                  </a:cubicBezTo>
                  <a:cubicBezTo>
                    <a:pt x="491" y="1643"/>
                    <a:pt x="491" y="1627"/>
                    <a:pt x="491" y="1619"/>
                  </a:cubicBezTo>
                  <a:cubicBezTo>
                    <a:pt x="491" y="1604"/>
                    <a:pt x="498" y="1595"/>
                    <a:pt x="506" y="1595"/>
                  </a:cubicBezTo>
                  <a:cubicBezTo>
                    <a:pt x="514" y="1595"/>
                    <a:pt x="522" y="1604"/>
                    <a:pt x="538" y="1604"/>
                  </a:cubicBezTo>
                  <a:cubicBezTo>
                    <a:pt x="546" y="1604"/>
                    <a:pt x="562" y="1611"/>
                    <a:pt x="569" y="1611"/>
                  </a:cubicBezTo>
                  <a:cubicBezTo>
                    <a:pt x="617" y="1611"/>
                    <a:pt x="664" y="1588"/>
                    <a:pt x="672" y="1572"/>
                  </a:cubicBezTo>
                  <a:cubicBezTo>
                    <a:pt x="680" y="1572"/>
                    <a:pt x="680" y="1572"/>
                    <a:pt x="672" y="1564"/>
                  </a:cubicBezTo>
                  <a:cubicBezTo>
                    <a:pt x="664" y="1556"/>
                    <a:pt x="664" y="1556"/>
                    <a:pt x="664" y="1548"/>
                  </a:cubicBezTo>
                  <a:cubicBezTo>
                    <a:pt x="672" y="1540"/>
                    <a:pt x="680" y="1540"/>
                    <a:pt x="704" y="1532"/>
                  </a:cubicBezTo>
                  <a:cubicBezTo>
                    <a:pt x="712" y="1532"/>
                    <a:pt x="712" y="1532"/>
                    <a:pt x="712" y="1532"/>
                  </a:cubicBezTo>
                  <a:cubicBezTo>
                    <a:pt x="767" y="1517"/>
                    <a:pt x="822" y="1509"/>
                    <a:pt x="815" y="1493"/>
                  </a:cubicBezTo>
                  <a:cubicBezTo>
                    <a:pt x="815" y="1485"/>
                    <a:pt x="815" y="1485"/>
                    <a:pt x="815" y="1478"/>
                  </a:cubicBezTo>
                  <a:cubicBezTo>
                    <a:pt x="822" y="1478"/>
                    <a:pt x="822" y="1478"/>
                    <a:pt x="831" y="1478"/>
                  </a:cubicBezTo>
                  <a:lnTo>
                    <a:pt x="838" y="1478"/>
                  </a:lnTo>
                  <a:cubicBezTo>
                    <a:pt x="846" y="1478"/>
                    <a:pt x="854" y="1478"/>
                    <a:pt x="862" y="1478"/>
                  </a:cubicBezTo>
                  <a:cubicBezTo>
                    <a:pt x="878" y="1470"/>
                    <a:pt x="886" y="1446"/>
                    <a:pt x="894" y="1431"/>
                  </a:cubicBezTo>
                  <a:cubicBezTo>
                    <a:pt x="902" y="1415"/>
                    <a:pt x="910" y="1399"/>
                    <a:pt x="925" y="1399"/>
                  </a:cubicBezTo>
                  <a:cubicBezTo>
                    <a:pt x="933" y="1399"/>
                    <a:pt x="949" y="1391"/>
                    <a:pt x="949" y="1383"/>
                  </a:cubicBezTo>
                  <a:cubicBezTo>
                    <a:pt x="949" y="1383"/>
                    <a:pt x="949" y="1375"/>
                    <a:pt x="933" y="1375"/>
                  </a:cubicBezTo>
                  <a:cubicBezTo>
                    <a:pt x="917" y="1367"/>
                    <a:pt x="910" y="1367"/>
                    <a:pt x="902" y="1367"/>
                  </a:cubicBezTo>
                  <a:cubicBezTo>
                    <a:pt x="886" y="1367"/>
                    <a:pt x="878" y="1367"/>
                    <a:pt x="878" y="1359"/>
                  </a:cubicBezTo>
                  <a:cubicBezTo>
                    <a:pt x="878" y="1352"/>
                    <a:pt x="878" y="1344"/>
                    <a:pt x="894" y="1328"/>
                  </a:cubicBezTo>
                  <a:cubicBezTo>
                    <a:pt x="910" y="1304"/>
                    <a:pt x="910" y="1280"/>
                    <a:pt x="917" y="1265"/>
                  </a:cubicBezTo>
                  <a:cubicBezTo>
                    <a:pt x="925" y="1249"/>
                    <a:pt x="933" y="1233"/>
                    <a:pt x="949" y="1209"/>
                  </a:cubicBezTo>
                  <a:cubicBezTo>
                    <a:pt x="957" y="1209"/>
                    <a:pt x="957" y="1201"/>
                    <a:pt x="965" y="1193"/>
                  </a:cubicBezTo>
                  <a:cubicBezTo>
                    <a:pt x="981" y="1170"/>
                    <a:pt x="981" y="1170"/>
                    <a:pt x="989" y="1138"/>
                  </a:cubicBezTo>
                  <a:cubicBezTo>
                    <a:pt x="989" y="1114"/>
                    <a:pt x="989" y="1106"/>
                    <a:pt x="997" y="1099"/>
                  </a:cubicBezTo>
                  <a:cubicBezTo>
                    <a:pt x="1004" y="1091"/>
                    <a:pt x="1004" y="1083"/>
                    <a:pt x="1012" y="1051"/>
                  </a:cubicBezTo>
                  <a:cubicBezTo>
                    <a:pt x="1020" y="1027"/>
                    <a:pt x="1020" y="1004"/>
                    <a:pt x="1020" y="988"/>
                  </a:cubicBezTo>
                  <a:cubicBezTo>
                    <a:pt x="1020" y="956"/>
                    <a:pt x="1020" y="932"/>
                    <a:pt x="1044" y="917"/>
                  </a:cubicBezTo>
                  <a:cubicBezTo>
                    <a:pt x="1060" y="917"/>
                    <a:pt x="1068" y="909"/>
                    <a:pt x="1075" y="901"/>
                  </a:cubicBezTo>
                  <a:cubicBezTo>
                    <a:pt x="1084" y="893"/>
                    <a:pt x="1091" y="885"/>
                    <a:pt x="1107" y="885"/>
                  </a:cubicBezTo>
                  <a:cubicBezTo>
                    <a:pt x="1115" y="885"/>
                    <a:pt x="1115" y="893"/>
                    <a:pt x="1123" y="901"/>
                  </a:cubicBezTo>
                  <a:cubicBezTo>
                    <a:pt x="1131" y="901"/>
                    <a:pt x="1131" y="901"/>
                    <a:pt x="1131" y="901"/>
                  </a:cubicBezTo>
                  <a:cubicBezTo>
                    <a:pt x="1147" y="917"/>
                    <a:pt x="1170" y="941"/>
                    <a:pt x="1186" y="941"/>
                  </a:cubicBezTo>
                  <a:lnTo>
                    <a:pt x="1186" y="941"/>
                  </a:lnTo>
                  <a:cubicBezTo>
                    <a:pt x="1202" y="925"/>
                    <a:pt x="1194" y="917"/>
                    <a:pt x="1194" y="901"/>
                  </a:cubicBezTo>
                  <a:cubicBezTo>
                    <a:pt x="1194" y="893"/>
                    <a:pt x="1194" y="893"/>
                    <a:pt x="1194" y="893"/>
                  </a:cubicBezTo>
                  <a:cubicBezTo>
                    <a:pt x="1194" y="885"/>
                    <a:pt x="1202" y="861"/>
                    <a:pt x="1210" y="846"/>
                  </a:cubicBezTo>
                  <a:cubicBezTo>
                    <a:pt x="1226" y="838"/>
                    <a:pt x="1234" y="830"/>
                    <a:pt x="1242" y="838"/>
                  </a:cubicBezTo>
                  <a:cubicBezTo>
                    <a:pt x="1250" y="846"/>
                    <a:pt x="1250" y="846"/>
                    <a:pt x="1257" y="846"/>
                  </a:cubicBezTo>
                  <a:cubicBezTo>
                    <a:pt x="1257" y="846"/>
                    <a:pt x="1257" y="846"/>
                    <a:pt x="1257" y="822"/>
                  </a:cubicBezTo>
                  <a:cubicBezTo>
                    <a:pt x="1257" y="806"/>
                    <a:pt x="1257" y="798"/>
                    <a:pt x="1250" y="790"/>
                  </a:cubicBezTo>
                  <a:cubicBezTo>
                    <a:pt x="1250" y="774"/>
                    <a:pt x="1250" y="766"/>
                    <a:pt x="1250" y="759"/>
                  </a:cubicBezTo>
                  <a:cubicBezTo>
                    <a:pt x="1250" y="759"/>
                    <a:pt x="1257" y="759"/>
                    <a:pt x="1265" y="759"/>
                  </a:cubicBezTo>
                  <a:cubicBezTo>
                    <a:pt x="1273" y="759"/>
                    <a:pt x="1289" y="759"/>
                    <a:pt x="1297" y="759"/>
                  </a:cubicBezTo>
                  <a:cubicBezTo>
                    <a:pt x="1305" y="759"/>
                    <a:pt x="1313" y="759"/>
                    <a:pt x="1321" y="759"/>
                  </a:cubicBezTo>
                  <a:cubicBezTo>
                    <a:pt x="1328" y="759"/>
                    <a:pt x="1337" y="759"/>
                    <a:pt x="1337" y="751"/>
                  </a:cubicBezTo>
                  <a:cubicBezTo>
                    <a:pt x="1344" y="743"/>
                    <a:pt x="1344" y="727"/>
                    <a:pt x="1344" y="719"/>
                  </a:cubicBezTo>
                  <a:cubicBezTo>
                    <a:pt x="1344" y="703"/>
                    <a:pt x="1344" y="679"/>
                    <a:pt x="1376" y="672"/>
                  </a:cubicBezTo>
                  <a:cubicBezTo>
                    <a:pt x="1384" y="672"/>
                    <a:pt x="1392" y="672"/>
                    <a:pt x="1392" y="672"/>
                  </a:cubicBezTo>
                  <a:cubicBezTo>
                    <a:pt x="1408" y="664"/>
                    <a:pt x="1415" y="664"/>
                    <a:pt x="1423" y="624"/>
                  </a:cubicBezTo>
                  <a:cubicBezTo>
                    <a:pt x="1439" y="561"/>
                    <a:pt x="1439" y="514"/>
                    <a:pt x="1439" y="482"/>
                  </a:cubicBezTo>
                  <a:cubicBezTo>
                    <a:pt x="1439" y="458"/>
                    <a:pt x="1439" y="419"/>
                    <a:pt x="1455" y="411"/>
                  </a:cubicBezTo>
                  <a:cubicBezTo>
                    <a:pt x="1463" y="403"/>
                    <a:pt x="1471" y="403"/>
                    <a:pt x="1479" y="403"/>
                  </a:cubicBezTo>
                  <a:cubicBezTo>
                    <a:pt x="1487" y="411"/>
                    <a:pt x="1502" y="419"/>
                    <a:pt x="1518" y="426"/>
                  </a:cubicBezTo>
                  <a:cubicBezTo>
                    <a:pt x="1550" y="450"/>
                    <a:pt x="1590" y="490"/>
                    <a:pt x="1613" y="490"/>
                  </a:cubicBezTo>
                  <a:lnTo>
                    <a:pt x="1621" y="490"/>
                  </a:lnTo>
                  <a:cubicBezTo>
                    <a:pt x="1637" y="490"/>
                    <a:pt x="1661" y="466"/>
                    <a:pt x="1676" y="426"/>
                  </a:cubicBezTo>
                  <a:lnTo>
                    <a:pt x="1676" y="426"/>
                  </a:lnTo>
                  <a:cubicBezTo>
                    <a:pt x="1676" y="419"/>
                    <a:pt x="1676" y="419"/>
                    <a:pt x="1676" y="419"/>
                  </a:cubicBezTo>
                  <a:cubicBezTo>
                    <a:pt x="1676" y="419"/>
                    <a:pt x="1645" y="363"/>
                    <a:pt x="1637" y="348"/>
                  </a:cubicBezTo>
                  <a:cubicBezTo>
                    <a:pt x="1629" y="324"/>
                    <a:pt x="1613" y="308"/>
                    <a:pt x="1581" y="308"/>
                  </a:cubicBezTo>
                  <a:cubicBezTo>
                    <a:pt x="1558" y="308"/>
                    <a:pt x="1534" y="308"/>
                    <a:pt x="1510" y="300"/>
                  </a:cubicBezTo>
                  <a:cubicBezTo>
                    <a:pt x="1510" y="300"/>
                    <a:pt x="1510" y="292"/>
                    <a:pt x="1502" y="292"/>
                  </a:cubicBezTo>
                  <a:cubicBezTo>
                    <a:pt x="1487" y="292"/>
                    <a:pt x="1471" y="308"/>
                    <a:pt x="1463" y="316"/>
                  </a:cubicBezTo>
                  <a:cubicBezTo>
                    <a:pt x="1455" y="324"/>
                    <a:pt x="1439" y="332"/>
                    <a:pt x="1423" y="332"/>
                  </a:cubicBezTo>
                  <a:cubicBezTo>
                    <a:pt x="1415" y="340"/>
                    <a:pt x="1415" y="340"/>
                    <a:pt x="1408" y="340"/>
                  </a:cubicBezTo>
                  <a:cubicBezTo>
                    <a:pt x="1400" y="348"/>
                    <a:pt x="1392" y="355"/>
                    <a:pt x="1384" y="363"/>
                  </a:cubicBezTo>
                  <a:cubicBezTo>
                    <a:pt x="1376" y="379"/>
                    <a:pt x="1368" y="395"/>
                    <a:pt x="1337" y="387"/>
                  </a:cubicBezTo>
                  <a:cubicBezTo>
                    <a:pt x="1305" y="387"/>
                    <a:pt x="1297" y="371"/>
                    <a:pt x="1289" y="363"/>
                  </a:cubicBezTo>
                  <a:cubicBezTo>
                    <a:pt x="1289" y="355"/>
                    <a:pt x="1289" y="355"/>
                    <a:pt x="1289" y="355"/>
                  </a:cubicBezTo>
                  <a:cubicBezTo>
                    <a:pt x="1281" y="355"/>
                    <a:pt x="1265" y="395"/>
                    <a:pt x="1257" y="419"/>
                  </a:cubicBezTo>
                  <a:cubicBezTo>
                    <a:pt x="1250" y="426"/>
                    <a:pt x="1250" y="435"/>
                    <a:pt x="1250" y="435"/>
                  </a:cubicBezTo>
                  <a:lnTo>
                    <a:pt x="1250" y="435"/>
                  </a:lnTo>
                  <a:cubicBezTo>
                    <a:pt x="1242" y="450"/>
                    <a:pt x="1242" y="458"/>
                    <a:pt x="1234" y="458"/>
                  </a:cubicBezTo>
                  <a:cubicBezTo>
                    <a:pt x="1226" y="458"/>
                    <a:pt x="1226" y="450"/>
                    <a:pt x="1226" y="450"/>
                  </a:cubicBezTo>
                  <a:cubicBezTo>
                    <a:pt x="1226" y="442"/>
                    <a:pt x="1226" y="442"/>
                    <a:pt x="1218" y="442"/>
                  </a:cubicBezTo>
                  <a:cubicBezTo>
                    <a:pt x="1202" y="442"/>
                    <a:pt x="1186" y="450"/>
                    <a:pt x="1186" y="450"/>
                  </a:cubicBezTo>
                  <a:cubicBezTo>
                    <a:pt x="1060" y="593"/>
                    <a:pt x="1060" y="593"/>
                    <a:pt x="1060" y="593"/>
                  </a:cubicBezTo>
                  <a:cubicBezTo>
                    <a:pt x="1020" y="355"/>
                    <a:pt x="1020" y="355"/>
                    <a:pt x="1020" y="355"/>
                  </a:cubicBezTo>
                  <a:cubicBezTo>
                    <a:pt x="649" y="426"/>
                    <a:pt x="649" y="426"/>
                    <a:pt x="649" y="426"/>
                  </a:cubicBezTo>
                  <a:cubicBezTo>
                    <a:pt x="569" y="8"/>
                    <a:pt x="569" y="8"/>
                    <a:pt x="569" y="8"/>
                  </a:cubicBezTo>
                  <a:cubicBezTo>
                    <a:pt x="569" y="8"/>
                    <a:pt x="569" y="8"/>
                    <a:pt x="562" y="8"/>
                  </a:cubicBezTo>
                  <a:cubicBezTo>
                    <a:pt x="554" y="8"/>
                    <a:pt x="546" y="8"/>
                    <a:pt x="546" y="15"/>
                  </a:cubicBezTo>
                  <a:lnTo>
                    <a:pt x="546" y="15"/>
                  </a:lnTo>
                  <a:cubicBezTo>
                    <a:pt x="546" y="24"/>
                    <a:pt x="554" y="31"/>
                    <a:pt x="554" y="47"/>
                  </a:cubicBezTo>
                  <a:cubicBezTo>
                    <a:pt x="554" y="63"/>
                    <a:pt x="562" y="71"/>
                    <a:pt x="562" y="87"/>
                  </a:cubicBezTo>
                  <a:cubicBezTo>
                    <a:pt x="562" y="95"/>
                    <a:pt x="569" y="110"/>
                    <a:pt x="569" y="118"/>
                  </a:cubicBezTo>
                  <a:cubicBezTo>
                    <a:pt x="578" y="142"/>
                    <a:pt x="585" y="158"/>
                    <a:pt x="569" y="166"/>
                  </a:cubicBezTo>
                  <a:lnTo>
                    <a:pt x="562" y="166"/>
                  </a:lnTo>
                  <a:cubicBezTo>
                    <a:pt x="554" y="174"/>
                    <a:pt x="554" y="174"/>
                    <a:pt x="554" y="197"/>
                  </a:cubicBezTo>
                  <a:cubicBezTo>
                    <a:pt x="554" y="205"/>
                    <a:pt x="554" y="221"/>
                    <a:pt x="562" y="237"/>
                  </a:cubicBezTo>
                  <a:cubicBezTo>
                    <a:pt x="562" y="284"/>
                    <a:pt x="569" y="316"/>
                    <a:pt x="562" y="332"/>
                  </a:cubicBezTo>
                  <a:cubicBezTo>
                    <a:pt x="554" y="332"/>
                    <a:pt x="546" y="332"/>
                    <a:pt x="538" y="340"/>
                  </a:cubicBezTo>
                  <a:cubicBezTo>
                    <a:pt x="530" y="340"/>
                    <a:pt x="514" y="340"/>
                    <a:pt x="522" y="379"/>
                  </a:cubicBezTo>
                  <a:cubicBezTo>
                    <a:pt x="530" y="442"/>
                    <a:pt x="530" y="498"/>
                    <a:pt x="514" y="529"/>
                  </a:cubicBezTo>
                  <a:cubicBezTo>
                    <a:pt x="506" y="537"/>
                    <a:pt x="498" y="545"/>
                    <a:pt x="491" y="561"/>
                  </a:cubicBezTo>
                  <a:cubicBezTo>
                    <a:pt x="467" y="593"/>
                    <a:pt x="451" y="624"/>
                    <a:pt x="427" y="632"/>
                  </a:cubicBezTo>
                  <a:cubicBezTo>
                    <a:pt x="419" y="632"/>
                    <a:pt x="411" y="632"/>
                    <a:pt x="404" y="640"/>
                  </a:cubicBezTo>
                  <a:cubicBezTo>
                    <a:pt x="404" y="640"/>
                    <a:pt x="396" y="640"/>
                    <a:pt x="388" y="640"/>
                  </a:cubicBezTo>
                  <a:cubicBezTo>
                    <a:pt x="380" y="640"/>
                    <a:pt x="372" y="640"/>
                    <a:pt x="364" y="632"/>
                  </a:cubicBezTo>
                  <a:cubicBezTo>
                    <a:pt x="364" y="632"/>
                    <a:pt x="356" y="632"/>
                    <a:pt x="356" y="624"/>
                  </a:cubicBezTo>
                  <a:cubicBezTo>
                    <a:pt x="340" y="616"/>
                    <a:pt x="332" y="608"/>
                    <a:pt x="325" y="608"/>
                  </a:cubicBezTo>
                  <a:cubicBezTo>
                    <a:pt x="325" y="608"/>
                    <a:pt x="317" y="608"/>
                    <a:pt x="317" y="624"/>
                  </a:cubicBezTo>
                  <a:cubicBezTo>
                    <a:pt x="317" y="632"/>
                    <a:pt x="309" y="640"/>
                    <a:pt x="309" y="648"/>
                  </a:cubicBezTo>
                  <a:cubicBezTo>
                    <a:pt x="309" y="672"/>
                    <a:pt x="309" y="688"/>
                    <a:pt x="285" y="695"/>
                  </a:cubicBezTo>
                  <a:cubicBezTo>
                    <a:pt x="285" y="703"/>
                    <a:pt x="277" y="703"/>
                    <a:pt x="269" y="703"/>
                  </a:cubicBezTo>
                  <a:cubicBezTo>
                    <a:pt x="245" y="719"/>
                    <a:pt x="222" y="727"/>
                    <a:pt x="230" y="743"/>
                  </a:cubicBezTo>
                  <a:cubicBezTo>
                    <a:pt x="238" y="774"/>
                    <a:pt x="245" y="861"/>
                    <a:pt x="238" y="877"/>
                  </a:cubicBezTo>
                  <a:cubicBezTo>
                    <a:pt x="238" y="885"/>
                    <a:pt x="230" y="885"/>
                    <a:pt x="230" y="885"/>
                  </a:cubicBezTo>
                  <a:cubicBezTo>
                    <a:pt x="230" y="885"/>
                    <a:pt x="230" y="885"/>
                    <a:pt x="230" y="877"/>
                  </a:cubicBezTo>
                  <a:cubicBezTo>
                    <a:pt x="222" y="877"/>
                    <a:pt x="214" y="869"/>
                    <a:pt x="206" y="861"/>
                  </a:cubicBezTo>
                  <a:cubicBezTo>
                    <a:pt x="190" y="854"/>
                    <a:pt x="182" y="846"/>
                    <a:pt x="174" y="846"/>
                  </a:cubicBezTo>
                  <a:close/>
                </a:path>
              </a:pathLst>
            </a:custGeom>
            <a:solidFill>
              <a:schemeClr val="accent6"/>
            </a:solidFill>
            <a:ln>
              <a:solidFill>
                <a:schemeClr val="bg2"/>
              </a:solidFill>
            </a:ln>
            <a:effectLst/>
          </p:spPr>
          <p:txBody>
            <a:bodyPr wrap="none" anchor="ctr"/>
            <a:lstStyle/>
            <a:p>
              <a:endParaRPr lang="en-US"/>
            </a:p>
          </p:txBody>
        </p:sp>
        <p:sp>
          <p:nvSpPr>
            <p:cNvPr id="138" name="Freeform 779"/>
            <p:cNvSpPr>
              <a:spLocks noChangeArrowheads="1"/>
            </p:cNvSpPr>
            <p:nvPr/>
          </p:nvSpPr>
          <p:spPr bwMode="auto">
            <a:xfrm>
              <a:off x="14832203" y="5711450"/>
              <a:ext cx="1514506" cy="876698"/>
            </a:xfrm>
            <a:custGeom>
              <a:avLst/>
              <a:gdLst>
                <a:gd name="T0" fmla="*/ 2846 w 2879"/>
                <a:gd name="T1" fmla="*/ 1122 h 1668"/>
                <a:gd name="T2" fmla="*/ 2744 w 2879"/>
                <a:gd name="T3" fmla="*/ 1012 h 1668"/>
                <a:gd name="T4" fmla="*/ 2664 w 2879"/>
                <a:gd name="T5" fmla="*/ 1043 h 1668"/>
                <a:gd name="T6" fmla="*/ 2562 w 2879"/>
                <a:gd name="T7" fmla="*/ 1012 h 1668"/>
                <a:gd name="T8" fmla="*/ 2522 w 2879"/>
                <a:gd name="T9" fmla="*/ 949 h 1668"/>
                <a:gd name="T10" fmla="*/ 2641 w 2879"/>
                <a:gd name="T11" fmla="*/ 1012 h 1668"/>
                <a:gd name="T12" fmla="*/ 2657 w 2879"/>
                <a:gd name="T13" fmla="*/ 933 h 1668"/>
                <a:gd name="T14" fmla="*/ 2593 w 2879"/>
                <a:gd name="T15" fmla="*/ 901 h 1668"/>
                <a:gd name="T16" fmla="*/ 2562 w 2879"/>
                <a:gd name="T17" fmla="*/ 877 h 1668"/>
                <a:gd name="T18" fmla="*/ 2585 w 2879"/>
                <a:gd name="T19" fmla="*/ 814 h 1668"/>
                <a:gd name="T20" fmla="*/ 2641 w 2879"/>
                <a:gd name="T21" fmla="*/ 790 h 1668"/>
                <a:gd name="T22" fmla="*/ 2538 w 2879"/>
                <a:gd name="T23" fmla="*/ 727 h 1668"/>
                <a:gd name="T24" fmla="*/ 2514 w 2879"/>
                <a:gd name="T25" fmla="*/ 680 h 1668"/>
                <a:gd name="T26" fmla="*/ 2585 w 2879"/>
                <a:gd name="T27" fmla="*/ 680 h 1668"/>
                <a:gd name="T28" fmla="*/ 2609 w 2879"/>
                <a:gd name="T29" fmla="*/ 593 h 1668"/>
                <a:gd name="T30" fmla="*/ 2498 w 2879"/>
                <a:gd name="T31" fmla="*/ 506 h 1668"/>
                <a:gd name="T32" fmla="*/ 2411 w 2879"/>
                <a:gd name="T33" fmla="*/ 490 h 1668"/>
                <a:gd name="T34" fmla="*/ 2301 w 2879"/>
                <a:gd name="T35" fmla="*/ 427 h 1668"/>
                <a:gd name="T36" fmla="*/ 2158 w 2879"/>
                <a:gd name="T37" fmla="*/ 427 h 1668"/>
                <a:gd name="T38" fmla="*/ 2206 w 2879"/>
                <a:gd name="T39" fmla="*/ 206 h 1668"/>
                <a:gd name="T40" fmla="*/ 2024 w 2879"/>
                <a:gd name="T41" fmla="*/ 119 h 1668"/>
                <a:gd name="T42" fmla="*/ 1921 w 2879"/>
                <a:gd name="T43" fmla="*/ 24 h 1668"/>
                <a:gd name="T44" fmla="*/ 1716 w 2879"/>
                <a:gd name="T45" fmla="*/ 16 h 1668"/>
                <a:gd name="T46" fmla="*/ 1668 w 2879"/>
                <a:gd name="T47" fmla="*/ 229 h 1668"/>
                <a:gd name="T48" fmla="*/ 1581 w 2879"/>
                <a:gd name="T49" fmla="*/ 356 h 1668"/>
                <a:gd name="T50" fmla="*/ 1502 w 2879"/>
                <a:gd name="T51" fmla="*/ 427 h 1668"/>
                <a:gd name="T52" fmla="*/ 1439 w 2879"/>
                <a:gd name="T53" fmla="*/ 498 h 1668"/>
                <a:gd name="T54" fmla="*/ 1360 w 2879"/>
                <a:gd name="T55" fmla="*/ 506 h 1668"/>
                <a:gd name="T56" fmla="*/ 1257 w 2879"/>
                <a:gd name="T57" fmla="*/ 656 h 1668"/>
                <a:gd name="T58" fmla="*/ 1186 w 2879"/>
                <a:gd name="T59" fmla="*/ 822 h 1668"/>
                <a:gd name="T60" fmla="*/ 1170 w 2879"/>
                <a:gd name="T61" fmla="*/ 972 h 1668"/>
                <a:gd name="T62" fmla="*/ 1099 w 2879"/>
                <a:gd name="T63" fmla="*/ 1083 h 1668"/>
                <a:gd name="T64" fmla="*/ 941 w 2879"/>
                <a:gd name="T65" fmla="*/ 1137 h 1668"/>
                <a:gd name="T66" fmla="*/ 775 w 2879"/>
                <a:gd name="T67" fmla="*/ 1216 h 1668"/>
                <a:gd name="T68" fmla="*/ 593 w 2879"/>
                <a:gd name="T69" fmla="*/ 1224 h 1668"/>
                <a:gd name="T70" fmla="*/ 530 w 2879"/>
                <a:gd name="T71" fmla="*/ 1145 h 1668"/>
                <a:gd name="T72" fmla="*/ 364 w 2879"/>
                <a:gd name="T73" fmla="*/ 1319 h 1668"/>
                <a:gd name="T74" fmla="*/ 269 w 2879"/>
                <a:gd name="T75" fmla="*/ 1430 h 1668"/>
                <a:gd name="T76" fmla="*/ 229 w 2879"/>
                <a:gd name="T77" fmla="*/ 1493 h 1668"/>
                <a:gd name="T78" fmla="*/ 142 w 2879"/>
                <a:gd name="T79" fmla="*/ 1588 h 1668"/>
                <a:gd name="T80" fmla="*/ 0 w 2879"/>
                <a:gd name="T81" fmla="*/ 1667 h 1668"/>
                <a:gd name="T82" fmla="*/ 728 w 2879"/>
                <a:gd name="T83" fmla="*/ 1564 h 1668"/>
                <a:gd name="T84" fmla="*/ 2878 w 2879"/>
                <a:gd name="T85" fmla="*/ 116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9" h="1668">
                  <a:moveTo>
                    <a:pt x="2846" y="1122"/>
                  </a:moveTo>
                  <a:lnTo>
                    <a:pt x="2846" y="1122"/>
                  </a:lnTo>
                  <a:cubicBezTo>
                    <a:pt x="2822" y="1067"/>
                    <a:pt x="2838" y="1059"/>
                    <a:pt x="2807" y="1036"/>
                  </a:cubicBezTo>
                  <a:cubicBezTo>
                    <a:pt x="2775" y="1012"/>
                    <a:pt x="2767" y="1012"/>
                    <a:pt x="2744" y="1012"/>
                  </a:cubicBezTo>
                  <a:cubicBezTo>
                    <a:pt x="2720" y="1012"/>
                    <a:pt x="2680" y="1012"/>
                    <a:pt x="2672" y="1012"/>
                  </a:cubicBezTo>
                  <a:cubicBezTo>
                    <a:pt x="2672" y="1012"/>
                    <a:pt x="2680" y="1036"/>
                    <a:pt x="2664" y="1043"/>
                  </a:cubicBezTo>
                  <a:cubicBezTo>
                    <a:pt x="2649" y="1043"/>
                    <a:pt x="2633" y="1067"/>
                    <a:pt x="2617" y="1051"/>
                  </a:cubicBezTo>
                  <a:cubicBezTo>
                    <a:pt x="2593" y="1036"/>
                    <a:pt x="2601" y="1051"/>
                    <a:pt x="2562" y="1012"/>
                  </a:cubicBezTo>
                  <a:cubicBezTo>
                    <a:pt x="2530" y="972"/>
                    <a:pt x="2514" y="964"/>
                    <a:pt x="2506" y="957"/>
                  </a:cubicBezTo>
                  <a:cubicBezTo>
                    <a:pt x="2491" y="949"/>
                    <a:pt x="2498" y="933"/>
                    <a:pt x="2522" y="949"/>
                  </a:cubicBezTo>
                  <a:cubicBezTo>
                    <a:pt x="2546" y="964"/>
                    <a:pt x="2546" y="972"/>
                    <a:pt x="2585" y="988"/>
                  </a:cubicBezTo>
                  <a:cubicBezTo>
                    <a:pt x="2625" y="1012"/>
                    <a:pt x="2625" y="1028"/>
                    <a:pt x="2641" y="1012"/>
                  </a:cubicBezTo>
                  <a:cubicBezTo>
                    <a:pt x="2664" y="996"/>
                    <a:pt x="2657" y="988"/>
                    <a:pt x="2672" y="972"/>
                  </a:cubicBezTo>
                  <a:cubicBezTo>
                    <a:pt x="2680" y="964"/>
                    <a:pt x="2672" y="933"/>
                    <a:pt x="2657" y="933"/>
                  </a:cubicBezTo>
                  <a:cubicBezTo>
                    <a:pt x="2649" y="933"/>
                    <a:pt x="2649" y="949"/>
                    <a:pt x="2633" y="925"/>
                  </a:cubicBezTo>
                  <a:cubicBezTo>
                    <a:pt x="2617" y="909"/>
                    <a:pt x="2601" y="885"/>
                    <a:pt x="2593" y="901"/>
                  </a:cubicBezTo>
                  <a:cubicBezTo>
                    <a:pt x="2585" y="917"/>
                    <a:pt x="2577" y="917"/>
                    <a:pt x="2554" y="901"/>
                  </a:cubicBezTo>
                  <a:cubicBezTo>
                    <a:pt x="2538" y="885"/>
                    <a:pt x="2546" y="877"/>
                    <a:pt x="2562" y="877"/>
                  </a:cubicBezTo>
                  <a:cubicBezTo>
                    <a:pt x="2569" y="877"/>
                    <a:pt x="2601" y="870"/>
                    <a:pt x="2593" y="854"/>
                  </a:cubicBezTo>
                  <a:cubicBezTo>
                    <a:pt x="2593" y="830"/>
                    <a:pt x="2569" y="814"/>
                    <a:pt x="2585" y="814"/>
                  </a:cubicBezTo>
                  <a:cubicBezTo>
                    <a:pt x="2601" y="822"/>
                    <a:pt x="2601" y="846"/>
                    <a:pt x="2617" y="846"/>
                  </a:cubicBezTo>
                  <a:cubicBezTo>
                    <a:pt x="2641" y="846"/>
                    <a:pt x="2649" y="806"/>
                    <a:pt x="2641" y="790"/>
                  </a:cubicBezTo>
                  <a:cubicBezTo>
                    <a:pt x="2625" y="767"/>
                    <a:pt x="2625" y="759"/>
                    <a:pt x="2609" y="751"/>
                  </a:cubicBezTo>
                  <a:cubicBezTo>
                    <a:pt x="2593" y="743"/>
                    <a:pt x="2562" y="743"/>
                    <a:pt x="2538" y="727"/>
                  </a:cubicBezTo>
                  <a:cubicBezTo>
                    <a:pt x="2514" y="711"/>
                    <a:pt x="2522" y="719"/>
                    <a:pt x="2498" y="696"/>
                  </a:cubicBezTo>
                  <a:cubicBezTo>
                    <a:pt x="2482" y="672"/>
                    <a:pt x="2506" y="672"/>
                    <a:pt x="2514" y="680"/>
                  </a:cubicBezTo>
                  <a:cubicBezTo>
                    <a:pt x="2522" y="688"/>
                    <a:pt x="2530" y="704"/>
                    <a:pt x="2562" y="704"/>
                  </a:cubicBezTo>
                  <a:cubicBezTo>
                    <a:pt x="2585" y="704"/>
                    <a:pt x="2585" y="711"/>
                    <a:pt x="2585" y="680"/>
                  </a:cubicBezTo>
                  <a:cubicBezTo>
                    <a:pt x="2585" y="648"/>
                    <a:pt x="2562" y="624"/>
                    <a:pt x="2585" y="624"/>
                  </a:cubicBezTo>
                  <a:cubicBezTo>
                    <a:pt x="2601" y="624"/>
                    <a:pt x="2617" y="593"/>
                    <a:pt x="2609" y="593"/>
                  </a:cubicBezTo>
                  <a:cubicBezTo>
                    <a:pt x="2601" y="585"/>
                    <a:pt x="2585" y="569"/>
                    <a:pt x="2554" y="561"/>
                  </a:cubicBezTo>
                  <a:cubicBezTo>
                    <a:pt x="2530" y="546"/>
                    <a:pt x="2498" y="537"/>
                    <a:pt x="2498" y="506"/>
                  </a:cubicBezTo>
                  <a:cubicBezTo>
                    <a:pt x="2498" y="498"/>
                    <a:pt x="2498" y="490"/>
                    <a:pt x="2498" y="482"/>
                  </a:cubicBezTo>
                  <a:cubicBezTo>
                    <a:pt x="2482" y="482"/>
                    <a:pt x="2443" y="498"/>
                    <a:pt x="2411" y="490"/>
                  </a:cubicBezTo>
                  <a:cubicBezTo>
                    <a:pt x="2372" y="482"/>
                    <a:pt x="2332" y="466"/>
                    <a:pt x="2301" y="459"/>
                  </a:cubicBezTo>
                  <a:cubicBezTo>
                    <a:pt x="2277" y="443"/>
                    <a:pt x="2309" y="435"/>
                    <a:pt x="2301" y="427"/>
                  </a:cubicBezTo>
                  <a:cubicBezTo>
                    <a:pt x="2293" y="411"/>
                    <a:pt x="2253" y="403"/>
                    <a:pt x="2238" y="427"/>
                  </a:cubicBezTo>
                  <a:cubicBezTo>
                    <a:pt x="2214" y="443"/>
                    <a:pt x="2174" y="451"/>
                    <a:pt x="2158" y="427"/>
                  </a:cubicBezTo>
                  <a:cubicBezTo>
                    <a:pt x="2143" y="403"/>
                    <a:pt x="2166" y="348"/>
                    <a:pt x="2190" y="308"/>
                  </a:cubicBezTo>
                  <a:cubicBezTo>
                    <a:pt x="2214" y="269"/>
                    <a:pt x="2206" y="237"/>
                    <a:pt x="2206" y="206"/>
                  </a:cubicBezTo>
                  <a:cubicBezTo>
                    <a:pt x="2206" y="174"/>
                    <a:pt x="2127" y="142"/>
                    <a:pt x="2103" y="126"/>
                  </a:cubicBezTo>
                  <a:cubicBezTo>
                    <a:pt x="2079" y="111"/>
                    <a:pt x="2032" y="126"/>
                    <a:pt x="2024" y="119"/>
                  </a:cubicBezTo>
                  <a:cubicBezTo>
                    <a:pt x="2008" y="103"/>
                    <a:pt x="2008" y="55"/>
                    <a:pt x="2000" y="31"/>
                  </a:cubicBezTo>
                  <a:cubicBezTo>
                    <a:pt x="2000" y="16"/>
                    <a:pt x="1937" y="24"/>
                    <a:pt x="1921" y="24"/>
                  </a:cubicBezTo>
                  <a:cubicBezTo>
                    <a:pt x="1905" y="71"/>
                    <a:pt x="1882" y="103"/>
                    <a:pt x="1850" y="103"/>
                  </a:cubicBezTo>
                  <a:cubicBezTo>
                    <a:pt x="1811" y="95"/>
                    <a:pt x="1739" y="24"/>
                    <a:pt x="1716" y="16"/>
                  </a:cubicBezTo>
                  <a:cubicBezTo>
                    <a:pt x="1692" y="0"/>
                    <a:pt x="1676" y="47"/>
                    <a:pt x="1676" y="87"/>
                  </a:cubicBezTo>
                  <a:cubicBezTo>
                    <a:pt x="1684" y="126"/>
                    <a:pt x="1676" y="174"/>
                    <a:pt x="1668" y="229"/>
                  </a:cubicBezTo>
                  <a:cubicBezTo>
                    <a:pt x="1652" y="293"/>
                    <a:pt x="1645" y="269"/>
                    <a:pt x="1613" y="277"/>
                  </a:cubicBezTo>
                  <a:cubicBezTo>
                    <a:pt x="1581" y="284"/>
                    <a:pt x="1589" y="324"/>
                    <a:pt x="1581" y="356"/>
                  </a:cubicBezTo>
                  <a:cubicBezTo>
                    <a:pt x="1574" y="379"/>
                    <a:pt x="1534" y="364"/>
                    <a:pt x="1502" y="364"/>
                  </a:cubicBezTo>
                  <a:cubicBezTo>
                    <a:pt x="1471" y="364"/>
                    <a:pt x="1502" y="395"/>
                    <a:pt x="1502" y="427"/>
                  </a:cubicBezTo>
                  <a:cubicBezTo>
                    <a:pt x="1502" y="459"/>
                    <a:pt x="1494" y="459"/>
                    <a:pt x="1479" y="451"/>
                  </a:cubicBezTo>
                  <a:cubicBezTo>
                    <a:pt x="1455" y="435"/>
                    <a:pt x="1431" y="482"/>
                    <a:pt x="1439" y="498"/>
                  </a:cubicBezTo>
                  <a:cubicBezTo>
                    <a:pt x="1439" y="522"/>
                    <a:pt x="1439" y="537"/>
                    <a:pt x="1431" y="546"/>
                  </a:cubicBezTo>
                  <a:cubicBezTo>
                    <a:pt x="1415" y="561"/>
                    <a:pt x="1384" y="530"/>
                    <a:pt x="1360" y="506"/>
                  </a:cubicBezTo>
                  <a:cubicBezTo>
                    <a:pt x="1336" y="482"/>
                    <a:pt x="1328" y="506"/>
                    <a:pt x="1281" y="530"/>
                  </a:cubicBezTo>
                  <a:cubicBezTo>
                    <a:pt x="1241" y="553"/>
                    <a:pt x="1273" y="593"/>
                    <a:pt x="1257" y="656"/>
                  </a:cubicBezTo>
                  <a:cubicBezTo>
                    <a:pt x="1241" y="719"/>
                    <a:pt x="1234" y="696"/>
                    <a:pt x="1226" y="743"/>
                  </a:cubicBezTo>
                  <a:cubicBezTo>
                    <a:pt x="1218" y="783"/>
                    <a:pt x="1218" y="783"/>
                    <a:pt x="1186" y="822"/>
                  </a:cubicBezTo>
                  <a:cubicBezTo>
                    <a:pt x="1162" y="862"/>
                    <a:pt x="1162" y="877"/>
                    <a:pt x="1131" y="933"/>
                  </a:cubicBezTo>
                  <a:cubicBezTo>
                    <a:pt x="1099" y="980"/>
                    <a:pt x="1131" y="957"/>
                    <a:pt x="1170" y="972"/>
                  </a:cubicBezTo>
                  <a:cubicBezTo>
                    <a:pt x="1210" y="988"/>
                    <a:pt x="1178" y="1004"/>
                    <a:pt x="1162" y="1004"/>
                  </a:cubicBezTo>
                  <a:cubicBezTo>
                    <a:pt x="1139" y="1004"/>
                    <a:pt x="1131" y="1067"/>
                    <a:pt x="1099" y="1083"/>
                  </a:cubicBezTo>
                  <a:cubicBezTo>
                    <a:pt x="1068" y="1098"/>
                    <a:pt x="1052" y="1075"/>
                    <a:pt x="1059" y="1098"/>
                  </a:cubicBezTo>
                  <a:cubicBezTo>
                    <a:pt x="1059" y="1114"/>
                    <a:pt x="1012" y="1129"/>
                    <a:pt x="941" y="1137"/>
                  </a:cubicBezTo>
                  <a:cubicBezTo>
                    <a:pt x="870" y="1153"/>
                    <a:pt x="925" y="1169"/>
                    <a:pt x="917" y="1185"/>
                  </a:cubicBezTo>
                  <a:cubicBezTo>
                    <a:pt x="901" y="1193"/>
                    <a:pt x="838" y="1232"/>
                    <a:pt x="775" y="1216"/>
                  </a:cubicBezTo>
                  <a:cubicBezTo>
                    <a:pt x="712" y="1193"/>
                    <a:pt x="751" y="1216"/>
                    <a:pt x="720" y="1264"/>
                  </a:cubicBezTo>
                  <a:cubicBezTo>
                    <a:pt x="680" y="1311"/>
                    <a:pt x="688" y="1240"/>
                    <a:pt x="593" y="1224"/>
                  </a:cubicBezTo>
                  <a:cubicBezTo>
                    <a:pt x="498" y="1200"/>
                    <a:pt x="554" y="1185"/>
                    <a:pt x="530" y="1153"/>
                  </a:cubicBezTo>
                  <a:lnTo>
                    <a:pt x="530" y="1145"/>
                  </a:lnTo>
                  <a:cubicBezTo>
                    <a:pt x="506" y="1177"/>
                    <a:pt x="467" y="1216"/>
                    <a:pt x="459" y="1232"/>
                  </a:cubicBezTo>
                  <a:cubicBezTo>
                    <a:pt x="443" y="1248"/>
                    <a:pt x="380" y="1303"/>
                    <a:pt x="364" y="1319"/>
                  </a:cubicBezTo>
                  <a:cubicBezTo>
                    <a:pt x="340" y="1327"/>
                    <a:pt x="301" y="1351"/>
                    <a:pt x="301" y="1375"/>
                  </a:cubicBezTo>
                  <a:cubicBezTo>
                    <a:pt x="301" y="1398"/>
                    <a:pt x="277" y="1422"/>
                    <a:pt x="269" y="1430"/>
                  </a:cubicBezTo>
                  <a:cubicBezTo>
                    <a:pt x="261" y="1438"/>
                    <a:pt x="253" y="1422"/>
                    <a:pt x="253" y="1453"/>
                  </a:cubicBezTo>
                  <a:cubicBezTo>
                    <a:pt x="245" y="1485"/>
                    <a:pt x="253" y="1485"/>
                    <a:pt x="229" y="1493"/>
                  </a:cubicBezTo>
                  <a:cubicBezTo>
                    <a:pt x="214" y="1509"/>
                    <a:pt x="182" y="1493"/>
                    <a:pt x="174" y="1533"/>
                  </a:cubicBezTo>
                  <a:cubicBezTo>
                    <a:pt x="166" y="1572"/>
                    <a:pt x="158" y="1588"/>
                    <a:pt x="142" y="1588"/>
                  </a:cubicBezTo>
                  <a:cubicBezTo>
                    <a:pt x="119" y="1588"/>
                    <a:pt x="119" y="1564"/>
                    <a:pt x="95" y="1588"/>
                  </a:cubicBezTo>
                  <a:cubicBezTo>
                    <a:pt x="87" y="1604"/>
                    <a:pt x="40" y="1635"/>
                    <a:pt x="0" y="1667"/>
                  </a:cubicBezTo>
                  <a:cubicBezTo>
                    <a:pt x="293" y="1627"/>
                    <a:pt x="514" y="1588"/>
                    <a:pt x="546" y="1588"/>
                  </a:cubicBezTo>
                  <a:cubicBezTo>
                    <a:pt x="617" y="1572"/>
                    <a:pt x="704" y="1556"/>
                    <a:pt x="728" y="1564"/>
                  </a:cubicBezTo>
                  <a:cubicBezTo>
                    <a:pt x="751" y="1572"/>
                    <a:pt x="822" y="1556"/>
                    <a:pt x="822" y="1556"/>
                  </a:cubicBezTo>
                  <a:cubicBezTo>
                    <a:pt x="1700" y="1446"/>
                    <a:pt x="2704" y="1209"/>
                    <a:pt x="2878" y="1169"/>
                  </a:cubicBezTo>
                  <a:cubicBezTo>
                    <a:pt x="2862" y="1153"/>
                    <a:pt x="2862" y="1161"/>
                    <a:pt x="2846" y="1122"/>
                  </a:cubicBezTo>
                </a:path>
              </a:pathLst>
            </a:custGeom>
            <a:solidFill>
              <a:schemeClr val="accent6"/>
            </a:solidFill>
            <a:ln>
              <a:solidFill>
                <a:schemeClr val="bg2"/>
              </a:solidFill>
            </a:ln>
            <a:effectLst/>
          </p:spPr>
          <p:txBody>
            <a:bodyPr wrap="none" anchor="ctr"/>
            <a:lstStyle/>
            <a:p>
              <a:endParaRPr lang="en-US"/>
            </a:p>
          </p:txBody>
        </p:sp>
        <p:sp>
          <p:nvSpPr>
            <p:cNvPr id="139" name="Freeform 780"/>
            <p:cNvSpPr>
              <a:spLocks noChangeArrowheads="1"/>
            </p:cNvSpPr>
            <p:nvPr/>
          </p:nvSpPr>
          <p:spPr bwMode="auto">
            <a:xfrm>
              <a:off x="14825244" y="5716089"/>
              <a:ext cx="1523785" cy="872059"/>
            </a:xfrm>
            <a:custGeom>
              <a:avLst/>
              <a:gdLst>
                <a:gd name="T0" fmla="*/ 143 w 2895"/>
                <a:gd name="T1" fmla="*/ 1572 h 1660"/>
                <a:gd name="T2" fmla="*/ 261 w 2895"/>
                <a:gd name="T3" fmla="*/ 1469 h 1660"/>
                <a:gd name="T4" fmla="*/ 380 w 2895"/>
                <a:gd name="T5" fmla="*/ 1303 h 1660"/>
                <a:gd name="T6" fmla="*/ 554 w 2895"/>
                <a:gd name="T7" fmla="*/ 1177 h 1660"/>
                <a:gd name="T8" fmla="*/ 744 w 2895"/>
                <a:gd name="T9" fmla="*/ 1216 h 1660"/>
                <a:gd name="T10" fmla="*/ 917 w 2895"/>
                <a:gd name="T11" fmla="*/ 1145 h 1660"/>
                <a:gd name="T12" fmla="*/ 1091 w 2895"/>
                <a:gd name="T13" fmla="*/ 1075 h 1660"/>
                <a:gd name="T14" fmla="*/ 1155 w 2895"/>
                <a:gd name="T15" fmla="*/ 964 h 1660"/>
                <a:gd name="T16" fmla="*/ 1242 w 2895"/>
                <a:gd name="T17" fmla="*/ 735 h 1660"/>
                <a:gd name="T18" fmla="*/ 1360 w 2895"/>
                <a:gd name="T19" fmla="*/ 482 h 1660"/>
                <a:gd name="T20" fmla="*/ 1447 w 2895"/>
                <a:gd name="T21" fmla="*/ 490 h 1660"/>
                <a:gd name="T22" fmla="*/ 1503 w 2895"/>
                <a:gd name="T23" fmla="*/ 356 h 1660"/>
                <a:gd name="T24" fmla="*/ 1629 w 2895"/>
                <a:gd name="T25" fmla="*/ 269 h 1660"/>
                <a:gd name="T26" fmla="*/ 1771 w 2895"/>
                <a:gd name="T27" fmla="*/ 23 h 1660"/>
                <a:gd name="T28" fmla="*/ 2024 w 2895"/>
                <a:gd name="T29" fmla="*/ 23 h 1660"/>
                <a:gd name="T30" fmla="*/ 2127 w 2895"/>
                <a:gd name="T31" fmla="*/ 118 h 1660"/>
                <a:gd name="T32" fmla="*/ 2206 w 2895"/>
                <a:gd name="T33" fmla="*/ 427 h 1660"/>
                <a:gd name="T34" fmla="*/ 2325 w 2895"/>
                <a:gd name="T35" fmla="*/ 443 h 1660"/>
                <a:gd name="T36" fmla="*/ 2514 w 2895"/>
                <a:gd name="T37" fmla="*/ 482 h 1660"/>
                <a:gd name="T38" fmla="*/ 2601 w 2895"/>
                <a:gd name="T39" fmla="*/ 616 h 1660"/>
                <a:gd name="T40" fmla="*/ 2593 w 2895"/>
                <a:gd name="T41" fmla="*/ 703 h 1660"/>
                <a:gd name="T42" fmla="*/ 2514 w 2895"/>
                <a:gd name="T43" fmla="*/ 672 h 1660"/>
                <a:gd name="T44" fmla="*/ 2649 w 2895"/>
                <a:gd name="T45" fmla="*/ 759 h 1660"/>
                <a:gd name="T46" fmla="*/ 2601 w 2895"/>
                <a:gd name="T47" fmla="*/ 814 h 1660"/>
                <a:gd name="T48" fmla="*/ 2578 w 2895"/>
                <a:gd name="T49" fmla="*/ 893 h 1660"/>
                <a:gd name="T50" fmla="*/ 2665 w 2895"/>
                <a:gd name="T51" fmla="*/ 925 h 1660"/>
                <a:gd name="T52" fmla="*/ 2649 w 2895"/>
                <a:gd name="T53" fmla="*/ 1012 h 1660"/>
                <a:gd name="T54" fmla="*/ 2522 w 2895"/>
                <a:gd name="T55" fmla="*/ 941 h 1660"/>
                <a:gd name="T56" fmla="*/ 2649 w 2895"/>
                <a:gd name="T57" fmla="*/ 1043 h 1660"/>
                <a:gd name="T58" fmla="*/ 2736 w 2895"/>
                <a:gd name="T59" fmla="*/ 996 h 1660"/>
                <a:gd name="T60" fmla="*/ 2894 w 2895"/>
                <a:gd name="T61" fmla="*/ 1153 h 1660"/>
                <a:gd name="T62" fmla="*/ 720 w 2895"/>
                <a:gd name="T63" fmla="*/ 1556 h 1660"/>
                <a:gd name="T64" fmla="*/ 119 w 2895"/>
                <a:gd name="T65" fmla="*/ 1588 h 1660"/>
                <a:gd name="T66" fmla="*/ 838 w 2895"/>
                <a:gd name="T67" fmla="*/ 1548 h 1660"/>
                <a:gd name="T68" fmla="*/ 2760 w 2895"/>
                <a:gd name="T69" fmla="*/ 1004 h 1660"/>
                <a:gd name="T70" fmla="*/ 2665 w 2895"/>
                <a:gd name="T71" fmla="*/ 1043 h 1660"/>
                <a:gd name="T72" fmla="*/ 2514 w 2895"/>
                <a:gd name="T73" fmla="*/ 949 h 1660"/>
                <a:gd name="T74" fmla="*/ 2649 w 2895"/>
                <a:gd name="T75" fmla="*/ 1004 h 1660"/>
                <a:gd name="T76" fmla="*/ 2665 w 2895"/>
                <a:gd name="T77" fmla="*/ 933 h 1660"/>
                <a:gd name="T78" fmla="*/ 2570 w 2895"/>
                <a:gd name="T79" fmla="*/ 893 h 1660"/>
                <a:gd name="T80" fmla="*/ 2593 w 2895"/>
                <a:gd name="T81" fmla="*/ 806 h 1660"/>
                <a:gd name="T82" fmla="*/ 2641 w 2895"/>
                <a:gd name="T83" fmla="*/ 767 h 1660"/>
                <a:gd name="T84" fmla="*/ 2507 w 2895"/>
                <a:gd name="T85" fmla="*/ 664 h 1660"/>
                <a:gd name="T86" fmla="*/ 2593 w 2895"/>
                <a:gd name="T87" fmla="*/ 696 h 1660"/>
                <a:gd name="T88" fmla="*/ 2601 w 2895"/>
                <a:gd name="T89" fmla="*/ 616 h 1660"/>
                <a:gd name="T90" fmla="*/ 2507 w 2895"/>
                <a:gd name="T91" fmla="*/ 482 h 1660"/>
                <a:gd name="T92" fmla="*/ 2309 w 2895"/>
                <a:gd name="T93" fmla="*/ 427 h 1660"/>
                <a:gd name="T94" fmla="*/ 2206 w 2895"/>
                <a:gd name="T95" fmla="*/ 300 h 1660"/>
                <a:gd name="T96" fmla="*/ 2072 w 2895"/>
                <a:gd name="T97" fmla="*/ 111 h 1660"/>
                <a:gd name="T98" fmla="*/ 1937 w 2895"/>
                <a:gd name="T99" fmla="*/ 16 h 1660"/>
                <a:gd name="T100" fmla="*/ 1684 w 2895"/>
                <a:gd name="T101" fmla="*/ 221 h 1660"/>
                <a:gd name="T102" fmla="*/ 1550 w 2895"/>
                <a:gd name="T103" fmla="*/ 363 h 1660"/>
                <a:gd name="T104" fmla="*/ 1487 w 2895"/>
                <a:gd name="T105" fmla="*/ 443 h 1660"/>
                <a:gd name="T106" fmla="*/ 1376 w 2895"/>
                <a:gd name="T107" fmla="*/ 506 h 1660"/>
                <a:gd name="T108" fmla="*/ 1257 w 2895"/>
                <a:gd name="T109" fmla="*/ 703 h 1660"/>
                <a:gd name="T110" fmla="*/ 1139 w 2895"/>
                <a:gd name="T111" fmla="*/ 956 h 1660"/>
                <a:gd name="T112" fmla="*/ 1115 w 2895"/>
                <a:gd name="T113" fmla="*/ 1075 h 1660"/>
                <a:gd name="T114" fmla="*/ 957 w 2895"/>
                <a:gd name="T115" fmla="*/ 1137 h 1660"/>
                <a:gd name="T116" fmla="*/ 759 w 2895"/>
                <a:gd name="T117" fmla="*/ 1201 h 1660"/>
                <a:gd name="T118" fmla="*/ 554 w 2895"/>
                <a:gd name="T119" fmla="*/ 1192 h 1660"/>
                <a:gd name="T120" fmla="*/ 293 w 2895"/>
                <a:gd name="T121" fmla="*/ 1422 h 1660"/>
                <a:gd name="T122" fmla="*/ 230 w 2895"/>
                <a:gd name="T123" fmla="*/ 1493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95" h="1660">
                  <a:moveTo>
                    <a:pt x="0" y="1659"/>
                  </a:moveTo>
                  <a:lnTo>
                    <a:pt x="0" y="1659"/>
                  </a:lnTo>
                  <a:cubicBezTo>
                    <a:pt x="8" y="1651"/>
                    <a:pt x="8" y="1651"/>
                    <a:pt x="8" y="1651"/>
                  </a:cubicBezTo>
                  <a:cubicBezTo>
                    <a:pt x="64" y="1619"/>
                    <a:pt x="103" y="1588"/>
                    <a:pt x="111" y="1580"/>
                  </a:cubicBezTo>
                  <a:cubicBezTo>
                    <a:pt x="119" y="1572"/>
                    <a:pt x="127" y="1564"/>
                    <a:pt x="135" y="1564"/>
                  </a:cubicBezTo>
                  <a:lnTo>
                    <a:pt x="143" y="1572"/>
                  </a:lnTo>
                  <a:cubicBezTo>
                    <a:pt x="151" y="1572"/>
                    <a:pt x="151" y="1572"/>
                    <a:pt x="158" y="1572"/>
                  </a:cubicBezTo>
                  <a:cubicBezTo>
                    <a:pt x="174" y="1572"/>
                    <a:pt x="174" y="1564"/>
                    <a:pt x="182" y="1532"/>
                  </a:cubicBezTo>
                  <a:lnTo>
                    <a:pt x="182" y="1525"/>
                  </a:lnTo>
                  <a:cubicBezTo>
                    <a:pt x="190" y="1493"/>
                    <a:pt x="214" y="1493"/>
                    <a:pt x="230" y="1493"/>
                  </a:cubicBezTo>
                  <a:cubicBezTo>
                    <a:pt x="238" y="1485"/>
                    <a:pt x="245" y="1485"/>
                    <a:pt x="245" y="1485"/>
                  </a:cubicBezTo>
                  <a:cubicBezTo>
                    <a:pt x="261" y="1477"/>
                    <a:pt x="261" y="1477"/>
                    <a:pt x="261" y="1469"/>
                  </a:cubicBezTo>
                  <a:cubicBezTo>
                    <a:pt x="261" y="1461"/>
                    <a:pt x="261" y="1454"/>
                    <a:pt x="261" y="1445"/>
                  </a:cubicBezTo>
                  <a:cubicBezTo>
                    <a:pt x="261" y="1430"/>
                    <a:pt x="269" y="1422"/>
                    <a:pt x="277" y="1422"/>
                  </a:cubicBezTo>
                  <a:cubicBezTo>
                    <a:pt x="277" y="1422"/>
                    <a:pt x="277" y="1422"/>
                    <a:pt x="285" y="1422"/>
                  </a:cubicBezTo>
                  <a:lnTo>
                    <a:pt x="285" y="1414"/>
                  </a:lnTo>
                  <a:cubicBezTo>
                    <a:pt x="293" y="1406"/>
                    <a:pt x="317" y="1382"/>
                    <a:pt x="317" y="1367"/>
                  </a:cubicBezTo>
                  <a:cubicBezTo>
                    <a:pt x="317" y="1343"/>
                    <a:pt x="356" y="1319"/>
                    <a:pt x="380" y="1303"/>
                  </a:cubicBezTo>
                  <a:cubicBezTo>
                    <a:pt x="396" y="1295"/>
                    <a:pt x="459" y="1240"/>
                    <a:pt x="467" y="1224"/>
                  </a:cubicBezTo>
                  <a:cubicBezTo>
                    <a:pt x="475" y="1208"/>
                    <a:pt x="522" y="1161"/>
                    <a:pt x="538" y="1137"/>
                  </a:cubicBezTo>
                  <a:cubicBezTo>
                    <a:pt x="546" y="1137"/>
                    <a:pt x="546" y="1137"/>
                    <a:pt x="546" y="1137"/>
                  </a:cubicBezTo>
                  <a:lnTo>
                    <a:pt x="546" y="1137"/>
                  </a:lnTo>
                  <a:cubicBezTo>
                    <a:pt x="546" y="1137"/>
                    <a:pt x="546" y="1137"/>
                    <a:pt x="554" y="1145"/>
                  </a:cubicBezTo>
                  <a:cubicBezTo>
                    <a:pt x="562" y="1153"/>
                    <a:pt x="554" y="1169"/>
                    <a:pt x="554" y="1177"/>
                  </a:cubicBezTo>
                  <a:cubicBezTo>
                    <a:pt x="554" y="1185"/>
                    <a:pt x="554" y="1185"/>
                    <a:pt x="554" y="1192"/>
                  </a:cubicBezTo>
                  <a:cubicBezTo>
                    <a:pt x="562" y="1201"/>
                    <a:pt x="578" y="1201"/>
                    <a:pt x="609" y="1208"/>
                  </a:cubicBezTo>
                  <a:cubicBezTo>
                    <a:pt x="657" y="1224"/>
                    <a:pt x="680" y="1240"/>
                    <a:pt x="696" y="1256"/>
                  </a:cubicBezTo>
                  <a:cubicBezTo>
                    <a:pt x="704" y="1264"/>
                    <a:pt x="712" y="1272"/>
                    <a:pt x="712" y="1272"/>
                  </a:cubicBezTo>
                  <a:cubicBezTo>
                    <a:pt x="720" y="1272"/>
                    <a:pt x="720" y="1264"/>
                    <a:pt x="728" y="1256"/>
                  </a:cubicBezTo>
                  <a:cubicBezTo>
                    <a:pt x="744" y="1240"/>
                    <a:pt x="744" y="1224"/>
                    <a:pt x="744" y="1216"/>
                  </a:cubicBezTo>
                  <a:cubicBezTo>
                    <a:pt x="744" y="1201"/>
                    <a:pt x="751" y="1192"/>
                    <a:pt x="759" y="1192"/>
                  </a:cubicBezTo>
                  <a:cubicBezTo>
                    <a:pt x="767" y="1192"/>
                    <a:pt x="775" y="1201"/>
                    <a:pt x="791" y="1201"/>
                  </a:cubicBezTo>
                  <a:cubicBezTo>
                    <a:pt x="799" y="1201"/>
                    <a:pt x="815" y="1208"/>
                    <a:pt x="822" y="1208"/>
                  </a:cubicBezTo>
                  <a:cubicBezTo>
                    <a:pt x="870" y="1208"/>
                    <a:pt x="917" y="1185"/>
                    <a:pt x="925" y="1169"/>
                  </a:cubicBezTo>
                  <a:cubicBezTo>
                    <a:pt x="933" y="1169"/>
                    <a:pt x="933" y="1169"/>
                    <a:pt x="925" y="1161"/>
                  </a:cubicBezTo>
                  <a:cubicBezTo>
                    <a:pt x="917" y="1153"/>
                    <a:pt x="917" y="1153"/>
                    <a:pt x="917" y="1145"/>
                  </a:cubicBezTo>
                  <a:cubicBezTo>
                    <a:pt x="925" y="1137"/>
                    <a:pt x="933" y="1137"/>
                    <a:pt x="957" y="1129"/>
                  </a:cubicBezTo>
                  <a:cubicBezTo>
                    <a:pt x="965" y="1129"/>
                    <a:pt x="965" y="1129"/>
                    <a:pt x="965" y="1129"/>
                  </a:cubicBezTo>
                  <a:cubicBezTo>
                    <a:pt x="1020" y="1114"/>
                    <a:pt x="1075" y="1106"/>
                    <a:pt x="1068" y="1090"/>
                  </a:cubicBezTo>
                  <a:cubicBezTo>
                    <a:pt x="1068" y="1082"/>
                    <a:pt x="1068" y="1082"/>
                    <a:pt x="1068" y="1075"/>
                  </a:cubicBezTo>
                  <a:cubicBezTo>
                    <a:pt x="1075" y="1075"/>
                    <a:pt x="1075" y="1075"/>
                    <a:pt x="1084" y="1075"/>
                  </a:cubicBezTo>
                  <a:lnTo>
                    <a:pt x="1091" y="1075"/>
                  </a:lnTo>
                  <a:cubicBezTo>
                    <a:pt x="1099" y="1075"/>
                    <a:pt x="1107" y="1075"/>
                    <a:pt x="1115" y="1075"/>
                  </a:cubicBezTo>
                  <a:cubicBezTo>
                    <a:pt x="1131" y="1067"/>
                    <a:pt x="1139" y="1043"/>
                    <a:pt x="1147" y="1028"/>
                  </a:cubicBezTo>
                  <a:cubicBezTo>
                    <a:pt x="1155" y="1012"/>
                    <a:pt x="1163" y="996"/>
                    <a:pt x="1178" y="996"/>
                  </a:cubicBezTo>
                  <a:cubicBezTo>
                    <a:pt x="1186" y="996"/>
                    <a:pt x="1202" y="988"/>
                    <a:pt x="1202" y="980"/>
                  </a:cubicBezTo>
                  <a:cubicBezTo>
                    <a:pt x="1202" y="980"/>
                    <a:pt x="1202" y="972"/>
                    <a:pt x="1186" y="972"/>
                  </a:cubicBezTo>
                  <a:cubicBezTo>
                    <a:pt x="1170" y="964"/>
                    <a:pt x="1163" y="964"/>
                    <a:pt x="1155" y="964"/>
                  </a:cubicBezTo>
                  <a:cubicBezTo>
                    <a:pt x="1139" y="964"/>
                    <a:pt x="1131" y="964"/>
                    <a:pt x="1131" y="956"/>
                  </a:cubicBezTo>
                  <a:cubicBezTo>
                    <a:pt x="1131" y="949"/>
                    <a:pt x="1131" y="941"/>
                    <a:pt x="1147" y="925"/>
                  </a:cubicBezTo>
                  <a:cubicBezTo>
                    <a:pt x="1163" y="901"/>
                    <a:pt x="1163" y="877"/>
                    <a:pt x="1170" y="862"/>
                  </a:cubicBezTo>
                  <a:cubicBezTo>
                    <a:pt x="1178" y="846"/>
                    <a:pt x="1186" y="830"/>
                    <a:pt x="1202" y="806"/>
                  </a:cubicBezTo>
                  <a:cubicBezTo>
                    <a:pt x="1210" y="806"/>
                    <a:pt x="1210" y="798"/>
                    <a:pt x="1218" y="790"/>
                  </a:cubicBezTo>
                  <a:cubicBezTo>
                    <a:pt x="1234" y="767"/>
                    <a:pt x="1234" y="767"/>
                    <a:pt x="1242" y="735"/>
                  </a:cubicBezTo>
                  <a:cubicBezTo>
                    <a:pt x="1242" y="711"/>
                    <a:pt x="1242" y="703"/>
                    <a:pt x="1250" y="696"/>
                  </a:cubicBezTo>
                  <a:cubicBezTo>
                    <a:pt x="1257" y="688"/>
                    <a:pt x="1257" y="680"/>
                    <a:pt x="1265" y="648"/>
                  </a:cubicBezTo>
                  <a:cubicBezTo>
                    <a:pt x="1273" y="624"/>
                    <a:pt x="1273" y="601"/>
                    <a:pt x="1273" y="585"/>
                  </a:cubicBezTo>
                  <a:cubicBezTo>
                    <a:pt x="1273" y="553"/>
                    <a:pt x="1273" y="529"/>
                    <a:pt x="1297" y="514"/>
                  </a:cubicBezTo>
                  <a:cubicBezTo>
                    <a:pt x="1313" y="514"/>
                    <a:pt x="1321" y="506"/>
                    <a:pt x="1328" y="498"/>
                  </a:cubicBezTo>
                  <a:cubicBezTo>
                    <a:pt x="1337" y="490"/>
                    <a:pt x="1344" y="482"/>
                    <a:pt x="1360" y="482"/>
                  </a:cubicBezTo>
                  <a:cubicBezTo>
                    <a:pt x="1368" y="482"/>
                    <a:pt x="1368" y="490"/>
                    <a:pt x="1376" y="498"/>
                  </a:cubicBezTo>
                  <a:cubicBezTo>
                    <a:pt x="1384" y="498"/>
                    <a:pt x="1384" y="498"/>
                    <a:pt x="1384" y="498"/>
                  </a:cubicBezTo>
                  <a:cubicBezTo>
                    <a:pt x="1400" y="514"/>
                    <a:pt x="1423" y="538"/>
                    <a:pt x="1439" y="538"/>
                  </a:cubicBezTo>
                  <a:lnTo>
                    <a:pt x="1439" y="538"/>
                  </a:lnTo>
                  <a:cubicBezTo>
                    <a:pt x="1455" y="522"/>
                    <a:pt x="1447" y="514"/>
                    <a:pt x="1447" y="498"/>
                  </a:cubicBezTo>
                  <a:cubicBezTo>
                    <a:pt x="1447" y="490"/>
                    <a:pt x="1447" y="490"/>
                    <a:pt x="1447" y="490"/>
                  </a:cubicBezTo>
                  <a:cubicBezTo>
                    <a:pt x="1447" y="482"/>
                    <a:pt x="1455" y="458"/>
                    <a:pt x="1463" y="443"/>
                  </a:cubicBezTo>
                  <a:cubicBezTo>
                    <a:pt x="1479" y="435"/>
                    <a:pt x="1487" y="427"/>
                    <a:pt x="1495" y="435"/>
                  </a:cubicBezTo>
                  <a:cubicBezTo>
                    <a:pt x="1503" y="443"/>
                    <a:pt x="1503" y="443"/>
                    <a:pt x="1510" y="443"/>
                  </a:cubicBezTo>
                  <a:cubicBezTo>
                    <a:pt x="1510" y="443"/>
                    <a:pt x="1510" y="443"/>
                    <a:pt x="1510" y="419"/>
                  </a:cubicBezTo>
                  <a:cubicBezTo>
                    <a:pt x="1510" y="403"/>
                    <a:pt x="1510" y="395"/>
                    <a:pt x="1503" y="387"/>
                  </a:cubicBezTo>
                  <a:cubicBezTo>
                    <a:pt x="1503" y="371"/>
                    <a:pt x="1503" y="363"/>
                    <a:pt x="1503" y="356"/>
                  </a:cubicBezTo>
                  <a:cubicBezTo>
                    <a:pt x="1503" y="356"/>
                    <a:pt x="1510" y="356"/>
                    <a:pt x="1518" y="356"/>
                  </a:cubicBezTo>
                  <a:cubicBezTo>
                    <a:pt x="1526" y="356"/>
                    <a:pt x="1542" y="356"/>
                    <a:pt x="1550" y="356"/>
                  </a:cubicBezTo>
                  <a:cubicBezTo>
                    <a:pt x="1558" y="356"/>
                    <a:pt x="1566" y="356"/>
                    <a:pt x="1574" y="356"/>
                  </a:cubicBezTo>
                  <a:cubicBezTo>
                    <a:pt x="1581" y="356"/>
                    <a:pt x="1590" y="356"/>
                    <a:pt x="1590" y="348"/>
                  </a:cubicBezTo>
                  <a:cubicBezTo>
                    <a:pt x="1597" y="340"/>
                    <a:pt x="1597" y="324"/>
                    <a:pt x="1597" y="316"/>
                  </a:cubicBezTo>
                  <a:cubicBezTo>
                    <a:pt x="1597" y="300"/>
                    <a:pt x="1597" y="276"/>
                    <a:pt x="1629" y="269"/>
                  </a:cubicBezTo>
                  <a:cubicBezTo>
                    <a:pt x="1637" y="269"/>
                    <a:pt x="1645" y="269"/>
                    <a:pt x="1645" y="269"/>
                  </a:cubicBezTo>
                  <a:cubicBezTo>
                    <a:pt x="1661" y="261"/>
                    <a:pt x="1668" y="261"/>
                    <a:pt x="1676" y="221"/>
                  </a:cubicBezTo>
                  <a:cubicBezTo>
                    <a:pt x="1692" y="158"/>
                    <a:pt x="1692" y="111"/>
                    <a:pt x="1692" y="79"/>
                  </a:cubicBezTo>
                  <a:cubicBezTo>
                    <a:pt x="1692" y="55"/>
                    <a:pt x="1692" y="16"/>
                    <a:pt x="1708" y="8"/>
                  </a:cubicBezTo>
                  <a:cubicBezTo>
                    <a:pt x="1716" y="0"/>
                    <a:pt x="1724" y="0"/>
                    <a:pt x="1732" y="0"/>
                  </a:cubicBezTo>
                  <a:cubicBezTo>
                    <a:pt x="1740" y="8"/>
                    <a:pt x="1755" y="16"/>
                    <a:pt x="1771" y="23"/>
                  </a:cubicBezTo>
                  <a:cubicBezTo>
                    <a:pt x="1803" y="47"/>
                    <a:pt x="1843" y="87"/>
                    <a:pt x="1866" y="87"/>
                  </a:cubicBezTo>
                  <a:cubicBezTo>
                    <a:pt x="1890" y="95"/>
                    <a:pt x="1914" y="63"/>
                    <a:pt x="1937" y="16"/>
                  </a:cubicBezTo>
                  <a:lnTo>
                    <a:pt x="1937" y="16"/>
                  </a:lnTo>
                  <a:lnTo>
                    <a:pt x="1937" y="16"/>
                  </a:lnTo>
                  <a:cubicBezTo>
                    <a:pt x="1945" y="8"/>
                    <a:pt x="1961" y="8"/>
                    <a:pt x="1977" y="8"/>
                  </a:cubicBezTo>
                  <a:cubicBezTo>
                    <a:pt x="2008" y="8"/>
                    <a:pt x="2024" y="16"/>
                    <a:pt x="2024" y="23"/>
                  </a:cubicBezTo>
                  <a:cubicBezTo>
                    <a:pt x="2024" y="32"/>
                    <a:pt x="2024" y="39"/>
                    <a:pt x="2024" y="47"/>
                  </a:cubicBezTo>
                  <a:cubicBezTo>
                    <a:pt x="2032" y="71"/>
                    <a:pt x="2032" y="95"/>
                    <a:pt x="2040" y="103"/>
                  </a:cubicBezTo>
                  <a:cubicBezTo>
                    <a:pt x="2040" y="103"/>
                    <a:pt x="2048" y="111"/>
                    <a:pt x="2056" y="111"/>
                  </a:cubicBezTo>
                  <a:cubicBezTo>
                    <a:pt x="2056" y="111"/>
                    <a:pt x="2064" y="103"/>
                    <a:pt x="2072" y="103"/>
                  </a:cubicBezTo>
                  <a:cubicBezTo>
                    <a:pt x="2072" y="103"/>
                    <a:pt x="2080" y="103"/>
                    <a:pt x="2087" y="103"/>
                  </a:cubicBezTo>
                  <a:cubicBezTo>
                    <a:pt x="2095" y="103"/>
                    <a:pt x="2111" y="111"/>
                    <a:pt x="2127" y="118"/>
                  </a:cubicBezTo>
                  <a:cubicBezTo>
                    <a:pt x="2127" y="118"/>
                    <a:pt x="2135" y="126"/>
                    <a:pt x="2151" y="126"/>
                  </a:cubicBezTo>
                  <a:cubicBezTo>
                    <a:pt x="2182" y="150"/>
                    <a:pt x="2222" y="174"/>
                    <a:pt x="2230" y="198"/>
                  </a:cubicBezTo>
                  <a:cubicBezTo>
                    <a:pt x="2230" y="205"/>
                    <a:pt x="2230" y="205"/>
                    <a:pt x="2230" y="213"/>
                  </a:cubicBezTo>
                  <a:cubicBezTo>
                    <a:pt x="2230" y="245"/>
                    <a:pt x="2230" y="269"/>
                    <a:pt x="2214" y="300"/>
                  </a:cubicBezTo>
                  <a:cubicBezTo>
                    <a:pt x="2182" y="356"/>
                    <a:pt x="2167" y="403"/>
                    <a:pt x="2182" y="419"/>
                  </a:cubicBezTo>
                  <a:cubicBezTo>
                    <a:pt x="2182" y="427"/>
                    <a:pt x="2198" y="427"/>
                    <a:pt x="2206" y="427"/>
                  </a:cubicBezTo>
                  <a:cubicBezTo>
                    <a:pt x="2222" y="427"/>
                    <a:pt x="2238" y="427"/>
                    <a:pt x="2245" y="411"/>
                  </a:cubicBezTo>
                  <a:cubicBezTo>
                    <a:pt x="2254" y="403"/>
                    <a:pt x="2269" y="403"/>
                    <a:pt x="2285" y="403"/>
                  </a:cubicBezTo>
                  <a:cubicBezTo>
                    <a:pt x="2293" y="403"/>
                    <a:pt x="2309" y="403"/>
                    <a:pt x="2317" y="419"/>
                  </a:cubicBezTo>
                  <a:cubicBezTo>
                    <a:pt x="2325" y="427"/>
                    <a:pt x="2317" y="427"/>
                    <a:pt x="2317" y="435"/>
                  </a:cubicBezTo>
                  <a:cubicBezTo>
                    <a:pt x="2317" y="435"/>
                    <a:pt x="2309" y="435"/>
                    <a:pt x="2309" y="443"/>
                  </a:cubicBezTo>
                  <a:cubicBezTo>
                    <a:pt x="2309" y="443"/>
                    <a:pt x="2317" y="443"/>
                    <a:pt x="2325" y="443"/>
                  </a:cubicBezTo>
                  <a:cubicBezTo>
                    <a:pt x="2348" y="458"/>
                    <a:pt x="2396" y="474"/>
                    <a:pt x="2427" y="482"/>
                  </a:cubicBezTo>
                  <a:cubicBezTo>
                    <a:pt x="2427" y="482"/>
                    <a:pt x="2435" y="482"/>
                    <a:pt x="2443" y="482"/>
                  </a:cubicBezTo>
                  <a:cubicBezTo>
                    <a:pt x="2451" y="482"/>
                    <a:pt x="2467" y="482"/>
                    <a:pt x="2475" y="474"/>
                  </a:cubicBezTo>
                  <a:cubicBezTo>
                    <a:pt x="2491" y="474"/>
                    <a:pt x="2507" y="474"/>
                    <a:pt x="2514" y="474"/>
                  </a:cubicBezTo>
                  <a:lnTo>
                    <a:pt x="2514" y="474"/>
                  </a:lnTo>
                  <a:cubicBezTo>
                    <a:pt x="2514" y="482"/>
                    <a:pt x="2514" y="482"/>
                    <a:pt x="2514" y="482"/>
                  </a:cubicBezTo>
                  <a:cubicBezTo>
                    <a:pt x="2514" y="482"/>
                    <a:pt x="2514" y="490"/>
                    <a:pt x="2514" y="498"/>
                  </a:cubicBezTo>
                  <a:cubicBezTo>
                    <a:pt x="2514" y="522"/>
                    <a:pt x="2546" y="538"/>
                    <a:pt x="2570" y="545"/>
                  </a:cubicBezTo>
                  <a:lnTo>
                    <a:pt x="2570" y="545"/>
                  </a:lnTo>
                  <a:cubicBezTo>
                    <a:pt x="2593" y="553"/>
                    <a:pt x="2625" y="569"/>
                    <a:pt x="2625" y="577"/>
                  </a:cubicBezTo>
                  <a:cubicBezTo>
                    <a:pt x="2633" y="585"/>
                    <a:pt x="2625" y="593"/>
                    <a:pt x="2625" y="601"/>
                  </a:cubicBezTo>
                  <a:cubicBezTo>
                    <a:pt x="2617" y="609"/>
                    <a:pt x="2609" y="616"/>
                    <a:pt x="2601" y="616"/>
                  </a:cubicBezTo>
                  <a:cubicBezTo>
                    <a:pt x="2593" y="624"/>
                    <a:pt x="2593" y="624"/>
                    <a:pt x="2593" y="624"/>
                  </a:cubicBezTo>
                  <a:cubicBezTo>
                    <a:pt x="2593" y="624"/>
                    <a:pt x="2593" y="632"/>
                    <a:pt x="2593" y="640"/>
                  </a:cubicBezTo>
                  <a:cubicBezTo>
                    <a:pt x="2601" y="648"/>
                    <a:pt x="2601" y="664"/>
                    <a:pt x="2601" y="672"/>
                  </a:cubicBezTo>
                  <a:lnTo>
                    <a:pt x="2601" y="672"/>
                  </a:lnTo>
                  <a:cubicBezTo>
                    <a:pt x="2609" y="688"/>
                    <a:pt x="2609" y="696"/>
                    <a:pt x="2601" y="696"/>
                  </a:cubicBezTo>
                  <a:cubicBezTo>
                    <a:pt x="2601" y="703"/>
                    <a:pt x="2601" y="703"/>
                    <a:pt x="2593" y="703"/>
                  </a:cubicBezTo>
                  <a:cubicBezTo>
                    <a:pt x="2593" y="703"/>
                    <a:pt x="2593" y="703"/>
                    <a:pt x="2585" y="703"/>
                  </a:cubicBezTo>
                  <a:lnTo>
                    <a:pt x="2578" y="703"/>
                  </a:lnTo>
                  <a:cubicBezTo>
                    <a:pt x="2546" y="703"/>
                    <a:pt x="2538" y="688"/>
                    <a:pt x="2530" y="680"/>
                  </a:cubicBezTo>
                  <a:lnTo>
                    <a:pt x="2530" y="672"/>
                  </a:lnTo>
                  <a:cubicBezTo>
                    <a:pt x="2522" y="672"/>
                    <a:pt x="2522" y="672"/>
                    <a:pt x="2514" y="672"/>
                  </a:cubicBezTo>
                  <a:lnTo>
                    <a:pt x="2514" y="672"/>
                  </a:lnTo>
                  <a:cubicBezTo>
                    <a:pt x="2514" y="672"/>
                    <a:pt x="2514" y="672"/>
                    <a:pt x="2522" y="688"/>
                  </a:cubicBezTo>
                  <a:cubicBezTo>
                    <a:pt x="2530" y="703"/>
                    <a:pt x="2530" y="703"/>
                    <a:pt x="2538" y="703"/>
                  </a:cubicBezTo>
                  <a:cubicBezTo>
                    <a:pt x="2546" y="703"/>
                    <a:pt x="2546" y="711"/>
                    <a:pt x="2554" y="711"/>
                  </a:cubicBezTo>
                  <a:cubicBezTo>
                    <a:pt x="2570" y="719"/>
                    <a:pt x="2585" y="727"/>
                    <a:pt x="2601" y="727"/>
                  </a:cubicBezTo>
                  <a:cubicBezTo>
                    <a:pt x="2609" y="727"/>
                    <a:pt x="2617" y="735"/>
                    <a:pt x="2625" y="735"/>
                  </a:cubicBezTo>
                  <a:cubicBezTo>
                    <a:pt x="2641" y="743"/>
                    <a:pt x="2641" y="751"/>
                    <a:pt x="2649" y="759"/>
                  </a:cubicBezTo>
                  <a:cubicBezTo>
                    <a:pt x="2649" y="767"/>
                    <a:pt x="2657" y="775"/>
                    <a:pt x="2657" y="775"/>
                  </a:cubicBezTo>
                  <a:cubicBezTo>
                    <a:pt x="2665" y="790"/>
                    <a:pt x="2665" y="806"/>
                    <a:pt x="2657" y="822"/>
                  </a:cubicBezTo>
                  <a:cubicBezTo>
                    <a:pt x="2657" y="830"/>
                    <a:pt x="2641" y="838"/>
                    <a:pt x="2633" y="838"/>
                  </a:cubicBezTo>
                  <a:cubicBezTo>
                    <a:pt x="2625" y="846"/>
                    <a:pt x="2617" y="830"/>
                    <a:pt x="2617" y="822"/>
                  </a:cubicBezTo>
                  <a:cubicBezTo>
                    <a:pt x="2609" y="822"/>
                    <a:pt x="2609" y="814"/>
                    <a:pt x="2601" y="814"/>
                  </a:cubicBezTo>
                  <a:lnTo>
                    <a:pt x="2601" y="814"/>
                  </a:lnTo>
                  <a:cubicBezTo>
                    <a:pt x="2601" y="814"/>
                    <a:pt x="2601" y="814"/>
                    <a:pt x="2601" y="822"/>
                  </a:cubicBezTo>
                  <a:cubicBezTo>
                    <a:pt x="2609" y="822"/>
                    <a:pt x="2609" y="838"/>
                    <a:pt x="2617" y="846"/>
                  </a:cubicBezTo>
                  <a:cubicBezTo>
                    <a:pt x="2617" y="846"/>
                    <a:pt x="2617" y="854"/>
                    <a:pt x="2609" y="862"/>
                  </a:cubicBezTo>
                  <a:cubicBezTo>
                    <a:pt x="2601" y="869"/>
                    <a:pt x="2578" y="869"/>
                    <a:pt x="2578" y="869"/>
                  </a:cubicBezTo>
                  <a:cubicBezTo>
                    <a:pt x="2570" y="869"/>
                    <a:pt x="2562" y="869"/>
                    <a:pt x="2562" y="877"/>
                  </a:cubicBezTo>
                  <a:cubicBezTo>
                    <a:pt x="2562" y="877"/>
                    <a:pt x="2562" y="885"/>
                    <a:pt x="2578" y="893"/>
                  </a:cubicBezTo>
                  <a:cubicBezTo>
                    <a:pt x="2585" y="901"/>
                    <a:pt x="2593" y="901"/>
                    <a:pt x="2593" y="901"/>
                  </a:cubicBezTo>
                  <a:cubicBezTo>
                    <a:pt x="2601" y="901"/>
                    <a:pt x="2601" y="901"/>
                    <a:pt x="2601" y="893"/>
                  </a:cubicBezTo>
                  <a:cubicBezTo>
                    <a:pt x="2609" y="885"/>
                    <a:pt x="2609" y="885"/>
                    <a:pt x="2617" y="885"/>
                  </a:cubicBezTo>
                  <a:cubicBezTo>
                    <a:pt x="2617" y="885"/>
                    <a:pt x="2625" y="885"/>
                    <a:pt x="2649" y="917"/>
                  </a:cubicBezTo>
                  <a:cubicBezTo>
                    <a:pt x="2657" y="925"/>
                    <a:pt x="2665" y="925"/>
                    <a:pt x="2665" y="925"/>
                  </a:cubicBezTo>
                  <a:lnTo>
                    <a:pt x="2665" y="925"/>
                  </a:lnTo>
                  <a:lnTo>
                    <a:pt x="2673" y="925"/>
                  </a:lnTo>
                  <a:cubicBezTo>
                    <a:pt x="2680" y="925"/>
                    <a:pt x="2688" y="933"/>
                    <a:pt x="2688" y="941"/>
                  </a:cubicBezTo>
                  <a:cubicBezTo>
                    <a:pt x="2696" y="949"/>
                    <a:pt x="2696" y="964"/>
                    <a:pt x="2688" y="972"/>
                  </a:cubicBezTo>
                  <a:cubicBezTo>
                    <a:pt x="2680" y="972"/>
                    <a:pt x="2680" y="980"/>
                    <a:pt x="2680" y="980"/>
                  </a:cubicBezTo>
                  <a:cubicBezTo>
                    <a:pt x="2673" y="988"/>
                    <a:pt x="2673" y="996"/>
                    <a:pt x="2665" y="1004"/>
                  </a:cubicBezTo>
                  <a:cubicBezTo>
                    <a:pt x="2657" y="1012"/>
                    <a:pt x="2649" y="1012"/>
                    <a:pt x="2649" y="1012"/>
                  </a:cubicBezTo>
                  <a:cubicBezTo>
                    <a:pt x="2641" y="1012"/>
                    <a:pt x="2633" y="1012"/>
                    <a:pt x="2625" y="1004"/>
                  </a:cubicBezTo>
                  <a:cubicBezTo>
                    <a:pt x="2617" y="996"/>
                    <a:pt x="2609" y="996"/>
                    <a:pt x="2601" y="988"/>
                  </a:cubicBezTo>
                  <a:cubicBezTo>
                    <a:pt x="2578" y="972"/>
                    <a:pt x="2570" y="964"/>
                    <a:pt x="2562" y="964"/>
                  </a:cubicBezTo>
                  <a:cubicBezTo>
                    <a:pt x="2554" y="956"/>
                    <a:pt x="2546" y="949"/>
                    <a:pt x="2538" y="949"/>
                  </a:cubicBezTo>
                  <a:cubicBezTo>
                    <a:pt x="2530" y="941"/>
                    <a:pt x="2522" y="941"/>
                    <a:pt x="2522" y="941"/>
                  </a:cubicBezTo>
                  <a:lnTo>
                    <a:pt x="2522" y="941"/>
                  </a:lnTo>
                  <a:lnTo>
                    <a:pt x="2522" y="941"/>
                  </a:lnTo>
                  <a:lnTo>
                    <a:pt x="2522" y="949"/>
                  </a:lnTo>
                  <a:cubicBezTo>
                    <a:pt x="2538" y="956"/>
                    <a:pt x="2554" y="964"/>
                    <a:pt x="2585" y="1004"/>
                  </a:cubicBezTo>
                  <a:cubicBezTo>
                    <a:pt x="2601" y="1028"/>
                    <a:pt x="2609" y="1028"/>
                    <a:pt x="2617" y="1028"/>
                  </a:cubicBezTo>
                  <a:cubicBezTo>
                    <a:pt x="2625" y="1028"/>
                    <a:pt x="2625" y="1035"/>
                    <a:pt x="2633" y="1035"/>
                  </a:cubicBezTo>
                  <a:cubicBezTo>
                    <a:pt x="2641" y="1043"/>
                    <a:pt x="2641" y="1043"/>
                    <a:pt x="2649" y="1043"/>
                  </a:cubicBezTo>
                  <a:cubicBezTo>
                    <a:pt x="2657" y="1043"/>
                    <a:pt x="2657" y="1043"/>
                    <a:pt x="2665" y="1035"/>
                  </a:cubicBezTo>
                  <a:lnTo>
                    <a:pt x="2673" y="1028"/>
                  </a:lnTo>
                  <a:cubicBezTo>
                    <a:pt x="2680" y="1028"/>
                    <a:pt x="2680" y="1020"/>
                    <a:pt x="2688" y="1012"/>
                  </a:cubicBezTo>
                  <a:lnTo>
                    <a:pt x="2688" y="1004"/>
                  </a:lnTo>
                  <a:cubicBezTo>
                    <a:pt x="2696" y="996"/>
                    <a:pt x="2696" y="996"/>
                    <a:pt x="2704" y="996"/>
                  </a:cubicBezTo>
                  <a:cubicBezTo>
                    <a:pt x="2712" y="996"/>
                    <a:pt x="2728" y="996"/>
                    <a:pt x="2736" y="996"/>
                  </a:cubicBezTo>
                  <a:cubicBezTo>
                    <a:pt x="2744" y="996"/>
                    <a:pt x="2751" y="1004"/>
                    <a:pt x="2760" y="1004"/>
                  </a:cubicBezTo>
                  <a:cubicBezTo>
                    <a:pt x="2783" y="1004"/>
                    <a:pt x="2799" y="1004"/>
                    <a:pt x="2823" y="1028"/>
                  </a:cubicBezTo>
                  <a:cubicBezTo>
                    <a:pt x="2838" y="1043"/>
                    <a:pt x="2846" y="1051"/>
                    <a:pt x="2846" y="1067"/>
                  </a:cubicBezTo>
                  <a:cubicBezTo>
                    <a:pt x="2846" y="1075"/>
                    <a:pt x="2854" y="1090"/>
                    <a:pt x="2862" y="1114"/>
                  </a:cubicBezTo>
                  <a:cubicBezTo>
                    <a:pt x="2878" y="1137"/>
                    <a:pt x="2878" y="1145"/>
                    <a:pt x="2886" y="1145"/>
                  </a:cubicBezTo>
                  <a:cubicBezTo>
                    <a:pt x="2886" y="1153"/>
                    <a:pt x="2886" y="1153"/>
                    <a:pt x="2894" y="1153"/>
                  </a:cubicBezTo>
                  <a:cubicBezTo>
                    <a:pt x="2894" y="1161"/>
                    <a:pt x="2894" y="1161"/>
                    <a:pt x="2894" y="1161"/>
                  </a:cubicBezTo>
                  <a:lnTo>
                    <a:pt x="2894" y="1161"/>
                  </a:lnTo>
                  <a:cubicBezTo>
                    <a:pt x="2704" y="1208"/>
                    <a:pt x="1708" y="1438"/>
                    <a:pt x="838" y="1556"/>
                  </a:cubicBezTo>
                  <a:cubicBezTo>
                    <a:pt x="838" y="1556"/>
                    <a:pt x="791" y="1564"/>
                    <a:pt x="759" y="1564"/>
                  </a:cubicBezTo>
                  <a:cubicBezTo>
                    <a:pt x="751" y="1564"/>
                    <a:pt x="744" y="1564"/>
                    <a:pt x="744" y="1564"/>
                  </a:cubicBezTo>
                  <a:cubicBezTo>
                    <a:pt x="736" y="1556"/>
                    <a:pt x="736" y="1556"/>
                    <a:pt x="720" y="1556"/>
                  </a:cubicBezTo>
                  <a:cubicBezTo>
                    <a:pt x="680" y="1556"/>
                    <a:pt x="609" y="1572"/>
                    <a:pt x="562" y="1580"/>
                  </a:cubicBezTo>
                  <a:cubicBezTo>
                    <a:pt x="530" y="1588"/>
                    <a:pt x="309" y="1619"/>
                    <a:pt x="16" y="1659"/>
                  </a:cubicBezTo>
                  <a:lnTo>
                    <a:pt x="0" y="1659"/>
                  </a:lnTo>
                  <a:close/>
                  <a:moveTo>
                    <a:pt x="135" y="1572"/>
                  </a:moveTo>
                  <a:lnTo>
                    <a:pt x="135" y="1572"/>
                  </a:lnTo>
                  <a:cubicBezTo>
                    <a:pt x="127" y="1572"/>
                    <a:pt x="127" y="1572"/>
                    <a:pt x="119" y="1588"/>
                  </a:cubicBezTo>
                  <a:cubicBezTo>
                    <a:pt x="103" y="1596"/>
                    <a:pt x="64" y="1627"/>
                    <a:pt x="32" y="1651"/>
                  </a:cubicBezTo>
                  <a:cubicBezTo>
                    <a:pt x="317" y="1612"/>
                    <a:pt x="530" y="1580"/>
                    <a:pt x="562" y="1572"/>
                  </a:cubicBezTo>
                  <a:cubicBezTo>
                    <a:pt x="641" y="1556"/>
                    <a:pt x="696" y="1548"/>
                    <a:pt x="720" y="1548"/>
                  </a:cubicBezTo>
                  <a:cubicBezTo>
                    <a:pt x="736" y="1548"/>
                    <a:pt x="744" y="1556"/>
                    <a:pt x="744" y="1556"/>
                  </a:cubicBezTo>
                  <a:cubicBezTo>
                    <a:pt x="751" y="1556"/>
                    <a:pt x="751" y="1556"/>
                    <a:pt x="759" y="1556"/>
                  </a:cubicBezTo>
                  <a:cubicBezTo>
                    <a:pt x="791" y="1556"/>
                    <a:pt x="838" y="1548"/>
                    <a:pt x="838" y="1548"/>
                  </a:cubicBezTo>
                  <a:cubicBezTo>
                    <a:pt x="1700" y="1438"/>
                    <a:pt x="2680" y="1201"/>
                    <a:pt x="2886" y="1153"/>
                  </a:cubicBezTo>
                  <a:cubicBezTo>
                    <a:pt x="2878" y="1153"/>
                    <a:pt x="2878" y="1153"/>
                    <a:pt x="2878" y="1153"/>
                  </a:cubicBezTo>
                  <a:cubicBezTo>
                    <a:pt x="2878" y="1145"/>
                    <a:pt x="2870" y="1145"/>
                    <a:pt x="2854" y="1114"/>
                  </a:cubicBezTo>
                  <a:cubicBezTo>
                    <a:pt x="2846" y="1090"/>
                    <a:pt x="2838" y="1082"/>
                    <a:pt x="2838" y="1067"/>
                  </a:cubicBezTo>
                  <a:cubicBezTo>
                    <a:pt x="2838" y="1051"/>
                    <a:pt x="2838" y="1043"/>
                    <a:pt x="2823" y="1035"/>
                  </a:cubicBezTo>
                  <a:cubicBezTo>
                    <a:pt x="2791" y="1004"/>
                    <a:pt x="2783" y="1004"/>
                    <a:pt x="2760" y="1004"/>
                  </a:cubicBezTo>
                  <a:cubicBezTo>
                    <a:pt x="2751" y="1004"/>
                    <a:pt x="2744" y="1004"/>
                    <a:pt x="2736" y="1004"/>
                  </a:cubicBezTo>
                  <a:cubicBezTo>
                    <a:pt x="2728" y="1004"/>
                    <a:pt x="2712" y="1004"/>
                    <a:pt x="2704" y="1004"/>
                  </a:cubicBezTo>
                  <a:cubicBezTo>
                    <a:pt x="2696" y="1004"/>
                    <a:pt x="2696" y="1004"/>
                    <a:pt x="2696" y="1004"/>
                  </a:cubicBezTo>
                  <a:lnTo>
                    <a:pt x="2688" y="1012"/>
                  </a:lnTo>
                  <a:cubicBezTo>
                    <a:pt x="2688" y="1020"/>
                    <a:pt x="2688" y="1028"/>
                    <a:pt x="2680" y="1035"/>
                  </a:cubicBezTo>
                  <a:cubicBezTo>
                    <a:pt x="2673" y="1035"/>
                    <a:pt x="2673" y="1043"/>
                    <a:pt x="2665" y="1043"/>
                  </a:cubicBezTo>
                  <a:cubicBezTo>
                    <a:pt x="2665" y="1043"/>
                    <a:pt x="2657" y="1051"/>
                    <a:pt x="2649" y="1051"/>
                  </a:cubicBezTo>
                  <a:cubicBezTo>
                    <a:pt x="2641" y="1051"/>
                    <a:pt x="2633" y="1051"/>
                    <a:pt x="2633" y="1043"/>
                  </a:cubicBezTo>
                  <a:cubicBezTo>
                    <a:pt x="2625" y="1043"/>
                    <a:pt x="2617" y="1035"/>
                    <a:pt x="2617" y="1035"/>
                  </a:cubicBezTo>
                  <a:cubicBezTo>
                    <a:pt x="2609" y="1035"/>
                    <a:pt x="2601" y="1035"/>
                    <a:pt x="2578" y="1004"/>
                  </a:cubicBezTo>
                  <a:cubicBezTo>
                    <a:pt x="2546" y="972"/>
                    <a:pt x="2530" y="956"/>
                    <a:pt x="2522" y="949"/>
                  </a:cubicBezTo>
                  <a:lnTo>
                    <a:pt x="2514" y="949"/>
                  </a:lnTo>
                  <a:lnTo>
                    <a:pt x="2514" y="941"/>
                  </a:lnTo>
                  <a:cubicBezTo>
                    <a:pt x="2514" y="933"/>
                    <a:pt x="2530" y="933"/>
                    <a:pt x="2546" y="941"/>
                  </a:cubicBezTo>
                  <a:cubicBezTo>
                    <a:pt x="2554" y="949"/>
                    <a:pt x="2562" y="949"/>
                    <a:pt x="2562" y="956"/>
                  </a:cubicBezTo>
                  <a:cubicBezTo>
                    <a:pt x="2570" y="964"/>
                    <a:pt x="2578" y="972"/>
                    <a:pt x="2601" y="980"/>
                  </a:cubicBezTo>
                  <a:cubicBezTo>
                    <a:pt x="2617" y="988"/>
                    <a:pt x="2625" y="996"/>
                    <a:pt x="2625" y="996"/>
                  </a:cubicBezTo>
                  <a:cubicBezTo>
                    <a:pt x="2633" y="1004"/>
                    <a:pt x="2641" y="1004"/>
                    <a:pt x="2649" y="1004"/>
                  </a:cubicBezTo>
                  <a:cubicBezTo>
                    <a:pt x="2649" y="1004"/>
                    <a:pt x="2649" y="1004"/>
                    <a:pt x="2657" y="1004"/>
                  </a:cubicBezTo>
                  <a:cubicBezTo>
                    <a:pt x="2665" y="996"/>
                    <a:pt x="2673" y="988"/>
                    <a:pt x="2673" y="980"/>
                  </a:cubicBezTo>
                  <a:cubicBezTo>
                    <a:pt x="2673" y="972"/>
                    <a:pt x="2680" y="972"/>
                    <a:pt x="2680" y="964"/>
                  </a:cubicBezTo>
                  <a:cubicBezTo>
                    <a:pt x="2688" y="964"/>
                    <a:pt x="2688" y="949"/>
                    <a:pt x="2688" y="941"/>
                  </a:cubicBezTo>
                  <a:cubicBezTo>
                    <a:pt x="2680" y="933"/>
                    <a:pt x="2680" y="933"/>
                    <a:pt x="2673" y="933"/>
                  </a:cubicBezTo>
                  <a:cubicBezTo>
                    <a:pt x="2673" y="933"/>
                    <a:pt x="2673" y="933"/>
                    <a:pt x="2665" y="933"/>
                  </a:cubicBezTo>
                  <a:lnTo>
                    <a:pt x="2665" y="933"/>
                  </a:lnTo>
                  <a:cubicBezTo>
                    <a:pt x="2657" y="933"/>
                    <a:pt x="2657" y="933"/>
                    <a:pt x="2649" y="925"/>
                  </a:cubicBezTo>
                  <a:cubicBezTo>
                    <a:pt x="2625" y="901"/>
                    <a:pt x="2617" y="893"/>
                    <a:pt x="2617" y="893"/>
                  </a:cubicBezTo>
                  <a:lnTo>
                    <a:pt x="2609" y="893"/>
                  </a:lnTo>
                  <a:cubicBezTo>
                    <a:pt x="2609" y="901"/>
                    <a:pt x="2601" y="909"/>
                    <a:pt x="2593" y="909"/>
                  </a:cubicBezTo>
                  <a:cubicBezTo>
                    <a:pt x="2585" y="909"/>
                    <a:pt x="2578" y="901"/>
                    <a:pt x="2570" y="893"/>
                  </a:cubicBezTo>
                  <a:cubicBezTo>
                    <a:pt x="2562" y="885"/>
                    <a:pt x="2554" y="877"/>
                    <a:pt x="2554" y="869"/>
                  </a:cubicBezTo>
                  <a:cubicBezTo>
                    <a:pt x="2562" y="869"/>
                    <a:pt x="2562" y="862"/>
                    <a:pt x="2578" y="862"/>
                  </a:cubicBezTo>
                  <a:cubicBezTo>
                    <a:pt x="2585" y="862"/>
                    <a:pt x="2601" y="862"/>
                    <a:pt x="2609" y="854"/>
                  </a:cubicBezTo>
                  <a:lnTo>
                    <a:pt x="2609" y="846"/>
                  </a:lnTo>
                  <a:cubicBezTo>
                    <a:pt x="2609" y="838"/>
                    <a:pt x="2601" y="830"/>
                    <a:pt x="2593" y="822"/>
                  </a:cubicBezTo>
                  <a:cubicBezTo>
                    <a:pt x="2593" y="814"/>
                    <a:pt x="2593" y="806"/>
                    <a:pt x="2593" y="806"/>
                  </a:cubicBezTo>
                  <a:cubicBezTo>
                    <a:pt x="2593" y="806"/>
                    <a:pt x="2593" y="798"/>
                    <a:pt x="2601" y="806"/>
                  </a:cubicBezTo>
                  <a:cubicBezTo>
                    <a:pt x="2609" y="806"/>
                    <a:pt x="2617" y="814"/>
                    <a:pt x="2617" y="822"/>
                  </a:cubicBezTo>
                  <a:cubicBezTo>
                    <a:pt x="2625" y="830"/>
                    <a:pt x="2625" y="838"/>
                    <a:pt x="2633" y="830"/>
                  </a:cubicBezTo>
                  <a:cubicBezTo>
                    <a:pt x="2641" y="830"/>
                    <a:pt x="2649" y="830"/>
                    <a:pt x="2649" y="814"/>
                  </a:cubicBezTo>
                  <a:cubicBezTo>
                    <a:pt x="2657" y="806"/>
                    <a:pt x="2657" y="790"/>
                    <a:pt x="2649" y="782"/>
                  </a:cubicBezTo>
                  <a:cubicBezTo>
                    <a:pt x="2649" y="775"/>
                    <a:pt x="2641" y="767"/>
                    <a:pt x="2641" y="767"/>
                  </a:cubicBezTo>
                  <a:cubicBezTo>
                    <a:pt x="2641" y="751"/>
                    <a:pt x="2633" y="751"/>
                    <a:pt x="2625" y="743"/>
                  </a:cubicBezTo>
                  <a:cubicBezTo>
                    <a:pt x="2617" y="743"/>
                    <a:pt x="2609" y="735"/>
                    <a:pt x="2601" y="735"/>
                  </a:cubicBezTo>
                  <a:cubicBezTo>
                    <a:pt x="2585" y="735"/>
                    <a:pt x="2570" y="727"/>
                    <a:pt x="2554" y="719"/>
                  </a:cubicBezTo>
                  <a:cubicBezTo>
                    <a:pt x="2546" y="711"/>
                    <a:pt x="2538" y="711"/>
                    <a:pt x="2538" y="711"/>
                  </a:cubicBezTo>
                  <a:cubicBezTo>
                    <a:pt x="2530" y="703"/>
                    <a:pt x="2530" y="703"/>
                    <a:pt x="2514" y="688"/>
                  </a:cubicBezTo>
                  <a:cubicBezTo>
                    <a:pt x="2507" y="680"/>
                    <a:pt x="2507" y="672"/>
                    <a:pt x="2507" y="664"/>
                  </a:cubicBezTo>
                  <a:lnTo>
                    <a:pt x="2514" y="664"/>
                  </a:lnTo>
                  <a:cubicBezTo>
                    <a:pt x="2522" y="664"/>
                    <a:pt x="2530" y="664"/>
                    <a:pt x="2530" y="672"/>
                  </a:cubicBezTo>
                  <a:lnTo>
                    <a:pt x="2538" y="672"/>
                  </a:lnTo>
                  <a:cubicBezTo>
                    <a:pt x="2546" y="680"/>
                    <a:pt x="2554" y="696"/>
                    <a:pt x="2578" y="696"/>
                  </a:cubicBezTo>
                  <a:lnTo>
                    <a:pt x="2585" y="696"/>
                  </a:lnTo>
                  <a:cubicBezTo>
                    <a:pt x="2593" y="696"/>
                    <a:pt x="2593" y="696"/>
                    <a:pt x="2593" y="696"/>
                  </a:cubicBezTo>
                  <a:lnTo>
                    <a:pt x="2601" y="696"/>
                  </a:lnTo>
                  <a:cubicBezTo>
                    <a:pt x="2601" y="696"/>
                    <a:pt x="2601" y="688"/>
                    <a:pt x="2601" y="672"/>
                  </a:cubicBezTo>
                  <a:lnTo>
                    <a:pt x="2601" y="672"/>
                  </a:lnTo>
                  <a:cubicBezTo>
                    <a:pt x="2593" y="664"/>
                    <a:pt x="2593" y="656"/>
                    <a:pt x="2593" y="640"/>
                  </a:cubicBezTo>
                  <a:cubicBezTo>
                    <a:pt x="2585" y="632"/>
                    <a:pt x="2585" y="624"/>
                    <a:pt x="2585" y="616"/>
                  </a:cubicBezTo>
                  <a:cubicBezTo>
                    <a:pt x="2593" y="616"/>
                    <a:pt x="2593" y="616"/>
                    <a:pt x="2601" y="616"/>
                  </a:cubicBezTo>
                  <a:cubicBezTo>
                    <a:pt x="2609" y="609"/>
                    <a:pt x="2617" y="601"/>
                    <a:pt x="2617" y="601"/>
                  </a:cubicBezTo>
                  <a:cubicBezTo>
                    <a:pt x="2625" y="593"/>
                    <a:pt x="2625" y="585"/>
                    <a:pt x="2625" y="585"/>
                  </a:cubicBezTo>
                  <a:cubicBezTo>
                    <a:pt x="2617" y="577"/>
                    <a:pt x="2601" y="569"/>
                    <a:pt x="2570" y="553"/>
                  </a:cubicBezTo>
                  <a:lnTo>
                    <a:pt x="2570" y="553"/>
                  </a:lnTo>
                  <a:cubicBezTo>
                    <a:pt x="2538" y="538"/>
                    <a:pt x="2507" y="529"/>
                    <a:pt x="2507" y="498"/>
                  </a:cubicBezTo>
                  <a:cubicBezTo>
                    <a:pt x="2507" y="490"/>
                    <a:pt x="2507" y="482"/>
                    <a:pt x="2507" y="482"/>
                  </a:cubicBezTo>
                  <a:cubicBezTo>
                    <a:pt x="2507" y="482"/>
                    <a:pt x="2491" y="482"/>
                    <a:pt x="2483" y="482"/>
                  </a:cubicBezTo>
                  <a:cubicBezTo>
                    <a:pt x="2467" y="482"/>
                    <a:pt x="2451" y="490"/>
                    <a:pt x="2443" y="490"/>
                  </a:cubicBezTo>
                  <a:cubicBezTo>
                    <a:pt x="2435" y="490"/>
                    <a:pt x="2427" y="490"/>
                    <a:pt x="2427" y="490"/>
                  </a:cubicBezTo>
                  <a:cubicBezTo>
                    <a:pt x="2388" y="482"/>
                    <a:pt x="2348" y="466"/>
                    <a:pt x="2317" y="451"/>
                  </a:cubicBezTo>
                  <a:cubicBezTo>
                    <a:pt x="2309" y="451"/>
                    <a:pt x="2309" y="443"/>
                    <a:pt x="2309" y="443"/>
                  </a:cubicBezTo>
                  <a:cubicBezTo>
                    <a:pt x="2301" y="435"/>
                    <a:pt x="2309" y="435"/>
                    <a:pt x="2309" y="427"/>
                  </a:cubicBezTo>
                  <a:cubicBezTo>
                    <a:pt x="2309" y="427"/>
                    <a:pt x="2317" y="419"/>
                    <a:pt x="2309" y="419"/>
                  </a:cubicBezTo>
                  <a:cubicBezTo>
                    <a:pt x="2309" y="411"/>
                    <a:pt x="2293" y="411"/>
                    <a:pt x="2285" y="411"/>
                  </a:cubicBezTo>
                  <a:cubicBezTo>
                    <a:pt x="2277" y="411"/>
                    <a:pt x="2261" y="411"/>
                    <a:pt x="2254" y="419"/>
                  </a:cubicBezTo>
                  <a:cubicBezTo>
                    <a:pt x="2245" y="427"/>
                    <a:pt x="2222" y="435"/>
                    <a:pt x="2206" y="435"/>
                  </a:cubicBezTo>
                  <a:cubicBezTo>
                    <a:pt x="2190" y="435"/>
                    <a:pt x="2182" y="427"/>
                    <a:pt x="2174" y="419"/>
                  </a:cubicBezTo>
                  <a:cubicBezTo>
                    <a:pt x="2159" y="395"/>
                    <a:pt x="2190" y="324"/>
                    <a:pt x="2206" y="300"/>
                  </a:cubicBezTo>
                  <a:cubicBezTo>
                    <a:pt x="2230" y="269"/>
                    <a:pt x="2222" y="245"/>
                    <a:pt x="2222" y="213"/>
                  </a:cubicBezTo>
                  <a:cubicBezTo>
                    <a:pt x="2222" y="213"/>
                    <a:pt x="2222" y="205"/>
                    <a:pt x="2222" y="198"/>
                  </a:cubicBezTo>
                  <a:cubicBezTo>
                    <a:pt x="2214" y="174"/>
                    <a:pt x="2174" y="150"/>
                    <a:pt x="2143" y="134"/>
                  </a:cubicBezTo>
                  <a:cubicBezTo>
                    <a:pt x="2135" y="134"/>
                    <a:pt x="2127" y="126"/>
                    <a:pt x="2119" y="118"/>
                  </a:cubicBezTo>
                  <a:cubicBezTo>
                    <a:pt x="2111" y="111"/>
                    <a:pt x="2095" y="111"/>
                    <a:pt x="2087" y="111"/>
                  </a:cubicBezTo>
                  <a:cubicBezTo>
                    <a:pt x="2080" y="111"/>
                    <a:pt x="2072" y="111"/>
                    <a:pt x="2072" y="111"/>
                  </a:cubicBezTo>
                  <a:cubicBezTo>
                    <a:pt x="2064" y="111"/>
                    <a:pt x="2056" y="111"/>
                    <a:pt x="2056" y="111"/>
                  </a:cubicBezTo>
                  <a:cubicBezTo>
                    <a:pt x="2048" y="111"/>
                    <a:pt x="2040" y="111"/>
                    <a:pt x="2032" y="111"/>
                  </a:cubicBezTo>
                  <a:cubicBezTo>
                    <a:pt x="2024" y="103"/>
                    <a:pt x="2024" y="79"/>
                    <a:pt x="2016" y="47"/>
                  </a:cubicBezTo>
                  <a:cubicBezTo>
                    <a:pt x="2016" y="39"/>
                    <a:pt x="2016" y="32"/>
                    <a:pt x="2016" y="23"/>
                  </a:cubicBezTo>
                  <a:cubicBezTo>
                    <a:pt x="2016" y="23"/>
                    <a:pt x="2008" y="16"/>
                    <a:pt x="1977" y="16"/>
                  </a:cubicBezTo>
                  <a:cubicBezTo>
                    <a:pt x="1969" y="16"/>
                    <a:pt x="1953" y="16"/>
                    <a:pt x="1937" y="16"/>
                  </a:cubicBezTo>
                  <a:cubicBezTo>
                    <a:pt x="1921" y="71"/>
                    <a:pt x="1890" y="103"/>
                    <a:pt x="1866" y="95"/>
                  </a:cubicBezTo>
                  <a:cubicBezTo>
                    <a:pt x="1843" y="87"/>
                    <a:pt x="1795" y="55"/>
                    <a:pt x="1763" y="32"/>
                  </a:cubicBezTo>
                  <a:cubicBezTo>
                    <a:pt x="1748" y="23"/>
                    <a:pt x="1732" y="8"/>
                    <a:pt x="1732" y="8"/>
                  </a:cubicBezTo>
                  <a:cubicBezTo>
                    <a:pt x="1724" y="8"/>
                    <a:pt x="1716" y="8"/>
                    <a:pt x="1716" y="8"/>
                  </a:cubicBezTo>
                  <a:cubicBezTo>
                    <a:pt x="1708" y="23"/>
                    <a:pt x="1700" y="47"/>
                    <a:pt x="1700" y="79"/>
                  </a:cubicBezTo>
                  <a:cubicBezTo>
                    <a:pt x="1700" y="126"/>
                    <a:pt x="1700" y="174"/>
                    <a:pt x="1684" y="221"/>
                  </a:cubicBezTo>
                  <a:cubicBezTo>
                    <a:pt x="1676" y="269"/>
                    <a:pt x="1668" y="269"/>
                    <a:pt x="1645" y="269"/>
                  </a:cubicBezTo>
                  <a:cubicBezTo>
                    <a:pt x="1645" y="269"/>
                    <a:pt x="1637" y="276"/>
                    <a:pt x="1629" y="276"/>
                  </a:cubicBezTo>
                  <a:cubicBezTo>
                    <a:pt x="1605" y="276"/>
                    <a:pt x="1605" y="300"/>
                    <a:pt x="1605" y="316"/>
                  </a:cubicBezTo>
                  <a:cubicBezTo>
                    <a:pt x="1605" y="332"/>
                    <a:pt x="1605" y="340"/>
                    <a:pt x="1597" y="348"/>
                  </a:cubicBezTo>
                  <a:cubicBezTo>
                    <a:pt x="1597" y="363"/>
                    <a:pt x="1581" y="363"/>
                    <a:pt x="1574" y="363"/>
                  </a:cubicBezTo>
                  <a:cubicBezTo>
                    <a:pt x="1566" y="363"/>
                    <a:pt x="1558" y="363"/>
                    <a:pt x="1550" y="363"/>
                  </a:cubicBezTo>
                  <a:cubicBezTo>
                    <a:pt x="1542" y="363"/>
                    <a:pt x="1526" y="356"/>
                    <a:pt x="1518" y="363"/>
                  </a:cubicBezTo>
                  <a:cubicBezTo>
                    <a:pt x="1510" y="363"/>
                    <a:pt x="1510" y="363"/>
                    <a:pt x="1510" y="363"/>
                  </a:cubicBezTo>
                  <a:cubicBezTo>
                    <a:pt x="1510" y="363"/>
                    <a:pt x="1510" y="371"/>
                    <a:pt x="1510" y="379"/>
                  </a:cubicBezTo>
                  <a:cubicBezTo>
                    <a:pt x="1518" y="387"/>
                    <a:pt x="1518" y="403"/>
                    <a:pt x="1518" y="419"/>
                  </a:cubicBezTo>
                  <a:cubicBezTo>
                    <a:pt x="1518" y="435"/>
                    <a:pt x="1518" y="451"/>
                    <a:pt x="1510" y="451"/>
                  </a:cubicBezTo>
                  <a:cubicBezTo>
                    <a:pt x="1503" y="451"/>
                    <a:pt x="1495" y="451"/>
                    <a:pt x="1487" y="443"/>
                  </a:cubicBezTo>
                  <a:cubicBezTo>
                    <a:pt x="1487" y="435"/>
                    <a:pt x="1479" y="443"/>
                    <a:pt x="1471" y="451"/>
                  </a:cubicBezTo>
                  <a:cubicBezTo>
                    <a:pt x="1463" y="458"/>
                    <a:pt x="1455" y="482"/>
                    <a:pt x="1455" y="490"/>
                  </a:cubicBezTo>
                  <a:lnTo>
                    <a:pt x="1455" y="490"/>
                  </a:lnTo>
                  <a:cubicBezTo>
                    <a:pt x="1455" y="514"/>
                    <a:pt x="1455" y="529"/>
                    <a:pt x="1447" y="538"/>
                  </a:cubicBezTo>
                  <a:cubicBezTo>
                    <a:pt x="1447" y="545"/>
                    <a:pt x="1439" y="545"/>
                    <a:pt x="1439" y="545"/>
                  </a:cubicBezTo>
                  <a:cubicBezTo>
                    <a:pt x="1423" y="545"/>
                    <a:pt x="1400" y="522"/>
                    <a:pt x="1376" y="506"/>
                  </a:cubicBezTo>
                  <a:cubicBezTo>
                    <a:pt x="1376" y="498"/>
                    <a:pt x="1376" y="498"/>
                    <a:pt x="1376" y="498"/>
                  </a:cubicBezTo>
                  <a:cubicBezTo>
                    <a:pt x="1360" y="490"/>
                    <a:pt x="1352" y="490"/>
                    <a:pt x="1328" y="506"/>
                  </a:cubicBezTo>
                  <a:cubicBezTo>
                    <a:pt x="1321" y="514"/>
                    <a:pt x="1313" y="514"/>
                    <a:pt x="1305" y="522"/>
                  </a:cubicBezTo>
                  <a:cubicBezTo>
                    <a:pt x="1281" y="538"/>
                    <a:pt x="1281" y="553"/>
                    <a:pt x="1281" y="585"/>
                  </a:cubicBezTo>
                  <a:cubicBezTo>
                    <a:pt x="1281" y="601"/>
                    <a:pt x="1281" y="624"/>
                    <a:pt x="1273" y="648"/>
                  </a:cubicBezTo>
                  <a:cubicBezTo>
                    <a:pt x="1265" y="680"/>
                    <a:pt x="1257" y="696"/>
                    <a:pt x="1257" y="703"/>
                  </a:cubicBezTo>
                  <a:cubicBezTo>
                    <a:pt x="1250" y="711"/>
                    <a:pt x="1250" y="711"/>
                    <a:pt x="1250" y="735"/>
                  </a:cubicBezTo>
                  <a:cubicBezTo>
                    <a:pt x="1242" y="767"/>
                    <a:pt x="1242" y="775"/>
                    <a:pt x="1218" y="798"/>
                  </a:cubicBezTo>
                  <a:cubicBezTo>
                    <a:pt x="1218" y="798"/>
                    <a:pt x="1210" y="806"/>
                    <a:pt x="1210" y="814"/>
                  </a:cubicBezTo>
                  <a:cubicBezTo>
                    <a:pt x="1194" y="838"/>
                    <a:pt x="1186" y="846"/>
                    <a:pt x="1178" y="869"/>
                  </a:cubicBezTo>
                  <a:cubicBezTo>
                    <a:pt x="1170" y="885"/>
                    <a:pt x="1163" y="901"/>
                    <a:pt x="1147" y="925"/>
                  </a:cubicBezTo>
                  <a:cubicBezTo>
                    <a:pt x="1139" y="941"/>
                    <a:pt x="1139" y="949"/>
                    <a:pt x="1139" y="956"/>
                  </a:cubicBezTo>
                  <a:cubicBezTo>
                    <a:pt x="1139" y="956"/>
                    <a:pt x="1147" y="956"/>
                    <a:pt x="1155" y="956"/>
                  </a:cubicBezTo>
                  <a:cubicBezTo>
                    <a:pt x="1163" y="956"/>
                    <a:pt x="1178" y="956"/>
                    <a:pt x="1186" y="964"/>
                  </a:cubicBezTo>
                  <a:cubicBezTo>
                    <a:pt x="1202" y="972"/>
                    <a:pt x="1210" y="980"/>
                    <a:pt x="1210" y="988"/>
                  </a:cubicBezTo>
                  <a:cubicBezTo>
                    <a:pt x="1210" y="996"/>
                    <a:pt x="1186" y="996"/>
                    <a:pt x="1178" y="996"/>
                  </a:cubicBezTo>
                  <a:cubicBezTo>
                    <a:pt x="1170" y="996"/>
                    <a:pt x="1163" y="1012"/>
                    <a:pt x="1155" y="1028"/>
                  </a:cubicBezTo>
                  <a:cubicBezTo>
                    <a:pt x="1147" y="1051"/>
                    <a:pt x="1139" y="1067"/>
                    <a:pt x="1115" y="1075"/>
                  </a:cubicBezTo>
                  <a:cubicBezTo>
                    <a:pt x="1107" y="1082"/>
                    <a:pt x="1099" y="1082"/>
                    <a:pt x="1091" y="1082"/>
                  </a:cubicBezTo>
                  <a:lnTo>
                    <a:pt x="1084" y="1082"/>
                  </a:lnTo>
                  <a:cubicBezTo>
                    <a:pt x="1075" y="1082"/>
                    <a:pt x="1075" y="1082"/>
                    <a:pt x="1075" y="1082"/>
                  </a:cubicBezTo>
                  <a:lnTo>
                    <a:pt x="1075" y="1082"/>
                  </a:lnTo>
                  <a:cubicBezTo>
                    <a:pt x="1084" y="1114"/>
                    <a:pt x="1036" y="1121"/>
                    <a:pt x="965" y="1137"/>
                  </a:cubicBezTo>
                  <a:cubicBezTo>
                    <a:pt x="957" y="1137"/>
                    <a:pt x="957" y="1137"/>
                    <a:pt x="957" y="1137"/>
                  </a:cubicBezTo>
                  <a:cubicBezTo>
                    <a:pt x="933" y="1145"/>
                    <a:pt x="925" y="1145"/>
                    <a:pt x="925" y="1145"/>
                  </a:cubicBezTo>
                  <a:cubicBezTo>
                    <a:pt x="925" y="1153"/>
                    <a:pt x="925" y="1153"/>
                    <a:pt x="933" y="1153"/>
                  </a:cubicBezTo>
                  <a:cubicBezTo>
                    <a:pt x="933" y="1161"/>
                    <a:pt x="941" y="1169"/>
                    <a:pt x="933" y="1177"/>
                  </a:cubicBezTo>
                  <a:cubicBezTo>
                    <a:pt x="917" y="1185"/>
                    <a:pt x="878" y="1216"/>
                    <a:pt x="822" y="1216"/>
                  </a:cubicBezTo>
                  <a:cubicBezTo>
                    <a:pt x="815" y="1216"/>
                    <a:pt x="799" y="1208"/>
                    <a:pt x="791" y="1208"/>
                  </a:cubicBezTo>
                  <a:cubicBezTo>
                    <a:pt x="775" y="1208"/>
                    <a:pt x="767" y="1201"/>
                    <a:pt x="759" y="1201"/>
                  </a:cubicBezTo>
                  <a:cubicBezTo>
                    <a:pt x="751" y="1201"/>
                    <a:pt x="751" y="1208"/>
                    <a:pt x="751" y="1216"/>
                  </a:cubicBezTo>
                  <a:cubicBezTo>
                    <a:pt x="751" y="1224"/>
                    <a:pt x="751" y="1240"/>
                    <a:pt x="736" y="1264"/>
                  </a:cubicBezTo>
                  <a:cubicBezTo>
                    <a:pt x="728" y="1272"/>
                    <a:pt x="720" y="1279"/>
                    <a:pt x="712" y="1279"/>
                  </a:cubicBezTo>
                  <a:cubicBezTo>
                    <a:pt x="704" y="1279"/>
                    <a:pt x="696" y="1272"/>
                    <a:pt x="688" y="1264"/>
                  </a:cubicBezTo>
                  <a:cubicBezTo>
                    <a:pt x="680" y="1248"/>
                    <a:pt x="657" y="1224"/>
                    <a:pt x="609" y="1216"/>
                  </a:cubicBezTo>
                  <a:cubicBezTo>
                    <a:pt x="578" y="1208"/>
                    <a:pt x="562" y="1201"/>
                    <a:pt x="554" y="1192"/>
                  </a:cubicBezTo>
                  <a:cubicBezTo>
                    <a:pt x="546" y="1185"/>
                    <a:pt x="546" y="1177"/>
                    <a:pt x="546" y="1169"/>
                  </a:cubicBezTo>
                  <a:cubicBezTo>
                    <a:pt x="546" y="1161"/>
                    <a:pt x="554" y="1153"/>
                    <a:pt x="546" y="1145"/>
                  </a:cubicBezTo>
                  <a:cubicBezTo>
                    <a:pt x="522" y="1169"/>
                    <a:pt x="483" y="1216"/>
                    <a:pt x="475" y="1224"/>
                  </a:cubicBezTo>
                  <a:cubicBezTo>
                    <a:pt x="459" y="1248"/>
                    <a:pt x="404" y="1303"/>
                    <a:pt x="380" y="1311"/>
                  </a:cubicBezTo>
                  <a:cubicBezTo>
                    <a:pt x="364" y="1319"/>
                    <a:pt x="325" y="1343"/>
                    <a:pt x="325" y="1367"/>
                  </a:cubicBezTo>
                  <a:cubicBezTo>
                    <a:pt x="325" y="1390"/>
                    <a:pt x="301" y="1406"/>
                    <a:pt x="293" y="1422"/>
                  </a:cubicBezTo>
                  <a:cubicBezTo>
                    <a:pt x="293" y="1422"/>
                    <a:pt x="293" y="1422"/>
                    <a:pt x="285" y="1422"/>
                  </a:cubicBezTo>
                  <a:cubicBezTo>
                    <a:pt x="285" y="1430"/>
                    <a:pt x="285" y="1430"/>
                    <a:pt x="277" y="1430"/>
                  </a:cubicBezTo>
                  <a:cubicBezTo>
                    <a:pt x="277" y="1430"/>
                    <a:pt x="269" y="1430"/>
                    <a:pt x="269" y="1445"/>
                  </a:cubicBezTo>
                  <a:cubicBezTo>
                    <a:pt x="269" y="1454"/>
                    <a:pt x="269" y="1461"/>
                    <a:pt x="269" y="1469"/>
                  </a:cubicBezTo>
                  <a:cubicBezTo>
                    <a:pt x="269" y="1485"/>
                    <a:pt x="269" y="1485"/>
                    <a:pt x="253" y="1493"/>
                  </a:cubicBezTo>
                  <a:cubicBezTo>
                    <a:pt x="245" y="1493"/>
                    <a:pt x="238" y="1493"/>
                    <a:pt x="230" y="1493"/>
                  </a:cubicBezTo>
                  <a:cubicBezTo>
                    <a:pt x="214" y="1501"/>
                    <a:pt x="198" y="1501"/>
                    <a:pt x="190" y="1525"/>
                  </a:cubicBezTo>
                  <a:cubicBezTo>
                    <a:pt x="190" y="1532"/>
                    <a:pt x="190" y="1532"/>
                    <a:pt x="190" y="1540"/>
                  </a:cubicBezTo>
                  <a:cubicBezTo>
                    <a:pt x="182" y="1564"/>
                    <a:pt x="174" y="1580"/>
                    <a:pt x="158" y="1580"/>
                  </a:cubicBezTo>
                  <a:cubicBezTo>
                    <a:pt x="151" y="1580"/>
                    <a:pt x="143" y="1580"/>
                    <a:pt x="143" y="1580"/>
                  </a:cubicBezTo>
                  <a:cubicBezTo>
                    <a:pt x="135" y="1572"/>
                    <a:pt x="135" y="1572"/>
                    <a:pt x="135" y="1572"/>
                  </a:cubicBezTo>
                  <a:close/>
                </a:path>
              </a:pathLst>
            </a:custGeom>
            <a:solidFill>
              <a:schemeClr val="accent6"/>
            </a:solidFill>
            <a:ln>
              <a:solidFill>
                <a:schemeClr val="bg2"/>
              </a:solidFill>
            </a:ln>
            <a:effectLst/>
          </p:spPr>
          <p:txBody>
            <a:bodyPr wrap="none" anchor="ctr"/>
            <a:lstStyle/>
            <a:p>
              <a:endParaRPr lang="en-US"/>
            </a:p>
          </p:txBody>
        </p:sp>
        <p:sp>
          <p:nvSpPr>
            <p:cNvPr id="140" name="Freeform 781"/>
            <p:cNvSpPr>
              <a:spLocks noChangeArrowheads="1"/>
            </p:cNvSpPr>
            <p:nvPr/>
          </p:nvSpPr>
          <p:spPr bwMode="auto">
            <a:xfrm>
              <a:off x="13688784" y="5980489"/>
              <a:ext cx="1421735" cy="756094"/>
            </a:xfrm>
            <a:custGeom>
              <a:avLst/>
              <a:gdLst>
                <a:gd name="T0" fmla="*/ 2396 w 2705"/>
                <a:gd name="T1" fmla="*/ 229 h 1439"/>
                <a:gd name="T2" fmla="*/ 2325 w 2705"/>
                <a:gd name="T3" fmla="*/ 182 h 1439"/>
                <a:gd name="T4" fmla="*/ 2285 w 2705"/>
                <a:gd name="T5" fmla="*/ 134 h 1439"/>
                <a:gd name="T6" fmla="*/ 2269 w 2705"/>
                <a:gd name="T7" fmla="*/ 110 h 1439"/>
                <a:gd name="T8" fmla="*/ 2222 w 2705"/>
                <a:gd name="T9" fmla="*/ 142 h 1439"/>
                <a:gd name="T10" fmla="*/ 2174 w 2705"/>
                <a:gd name="T11" fmla="*/ 174 h 1439"/>
                <a:gd name="T12" fmla="*/ 2079 w 2705"/>
                <a:gd name="T13" fmla="*/ 166 h 1439"/>
                <a:gd name="T14" fmla="*/ 1945 w 2705"/>
                <a:gd name="T15" fmla="*/ 158 h 1439"/>
                <a:gd name="T16" fmla="*/ 1779 w 2705"/>
                <a:gd name="T17" fmla="*/ 103 h 1439"/>
                <a:gd name="T18" fmla="*/ 1668 w 2705"/>
                <a:gd name="T19" fmla="*/ 23 h 1439"/>
                <a:gd name="T20" fmla="*/ 1550 w 2705"/>
                <a:gd name="T21" fmla="*/ 79 h 1439"/>
                <a:gd name="T22" fmla="*/ 1573 w 2705"/>
                <a:gd name="T23" fmla="*/ 182 h 1439"/>
                <a:gd name="T24" fmla="*/ 1463 w 2705"/>
                <a:gd name="T25" fmla="*/ 253 h 1439"/>
                <a:gd name="T26" fmla="*/ 1368 w 2705"/>
                <a:gd name="T27" fmla="*/ 261 h 1439"/>
                <a:gd name="T28" fmla="*/ 1352 w 2705"/>
                <a:gd name="T29" fmla="*/ 356 h 1439"/>
                <a:gd name="T30" fmla="*/ 1305 w 2705"/>
                <a:gd name="T31" fmla="*/ 419 h 1439"/>
                <a:gd name="T32" fmla="*/ 1218 w 2705"/>
                <a:gd name="T33" fmla="*/ 584 h 1439"/>
                <a:gd name="T34" fmla="*/ 1146 w 2705"/>
                <a:gd name="T35" fmla="*/ 600 h 1439"/>
                <a:gd name="T36" fmla="*/ 1067 w 2705"/>
                <a:gd name="T37" fmla="*/ 545 h 1439"/>
                <a:gd name="T38" fmla="*/ 1004 w 2705"/>
                <a:gd name="T39" fmla="*/ 615 h 1439"/>
                <a:gd name="T40" fmla="*/ 973 w 2705"/>
                <a:gd name="T41" fmla="*/ 663 h 1439"/>
                <a:gd name="T42" fmla="*/ 949 w 2705"/>
                <a:gd name="T43" fmla="*/ 702 h 1439"/>
                <a:gd name="T44" fmla="*/ 909 w 2705"/>
                <a:gd name="T45" fmla="*/ 655 h 1439"/>
                <a:gd name="T46" fmla="*/ 870 w 2705"/>
                <a:gd name="T47" fmla="*/ 663 h 1439"/>
                <a:gd name="T48" fmla="*/ 815 w 2705"/>
                <a:gd name="T49" fmla="*/ 695 h 1439"/>
                <a:gd name="T50" fmla="*/ 791 w 2705"/>
                <a:gd name="T51" fmla="*/ 750 h 1439"/>
                <a:gd name="T52" fmla="*/ 727 w 2705"/>
                <a:gd name="T53" fmla="*/ 718 h 1439"/>
                <a:gd name="T54" fmla="*/ 633 w 2705"/>
                <a:gd name="T55" fmla="*/ 718 h 1439"/>
                <a:gd name="T56" fmla="*/ 554 w 2705"/>
                <a:gd name="T57" fmla="*/ 742 h 1439"/>
                <a:gd name="T58" fmla="*/ 490 w 2705"/>
                <a:gd name="T59" fmla="*/ 789 h 1439"/>
                <a:gd name="T60" fmla="*/ 451 w 2705"/>
                <a:gd name="T61" fmla="*/ 821 h 1439"/>
                <a:gd name="T62" fmla="*/ 459 w 2705"/>
                <a:gd name="T63" fmla="*/ 932 h 1439"/>
                <a:gd name="T64" fmla="*/ 340 w 2705"/>
                <a:gd name="T65" fmla="*/ 1098 h 1439"/>
                <a:gd name="T66" fmla="*/ 87 w 2705"/>
                <a:gd name="T67" fmla="*/ 1200 h 1439"/>
                <a:gd name="T68" fmla="*/ 63 w 2705"/>
                <a:gd name="T69" fmla="*/ 1366 h 1439"/>
                <a:gd name="T70" fmla="*/ 0 w 2705"/>
                <a:gd name="T71" fmla="*/ 1414 h 1439"/>
                <a:gd name="T72" fmla="*/ 498 w 2705"/>
                <a:gd name="T73" fmla="*/ 1406 h 1439"/>
                <a:gd name="T74" fmla="*/ 577 w 2705"/>
                <a:gd name="T75" fmla="*/ 1311 h 1439"/>
                <a:gd name="T76" fmla="*/ 680 w 2705"/>
                <a:gd name="T77" fmla="*/ 1303 h 1439"/>
                <a:gd name="T78" fmla="*/ 2269 w 2705"/>
                <a:gd name="T79" fmla="*/ 1074 h 1439"/>
                <a:gd name="T80" fmla="*/ 2348 w 2705"/>
                <a:gd name="T81" fmla="*/ 1019 h 1439"/>
                <a:gd name="T82" fmla="*/ 2427 w 2705"/>
                <a:gd name="T83" fmla="*/ 939 h 1439"/>
                <a:gd name="T84" fmla="*/ 2475 w 2705"/>
                <a:gd name="T85" fmla="*/ 861 h 1439"/>
                <a:gd name="T86" fmla="*/ 2633 w 2705"/>
                <a:gd name="T87" fmla="*/ 718 h 1439"/>
                <a:gd name="T88" fmla="*/ 2601 w 2705"/>
                <a:gd name="T89" fmla="*/ 592 h 1439"/>
                <a:gd name="T90" fmla="*/ 2451 w 2705"/>
                <a:gd name="T91" fmla="*/ 395 h 1439"/>
                <a:gd name="T92" fmla="*/ 2427 w 2705"/>
                <a:gd name="T93" fmla="*/ 261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5" h="1439">
                  <a:moveTo>
                    <a:pt x="2396" y="229"/>
                  </a:moveTo>
                  <a:lnTo>
                    <a:pt x="2396" y="229"/>
                  </a:lnTo>
                  <a:cubicBezTo>
                    <a:pt x="2396" y="221"/>
                    <a:pt x="2396" y="205"/>
                    <a:pt x="2380" y="205"/>
                  </a:cubicBezTo>
                  <a:cubicBezTo>
                    <a:pt x="2364" y="197"/>
                    <a:pt x="2340" y="190"/>
                    <a:pt x="2325" y="182"/>
                  </a:cubicBezTo>
                  <a:cubicBezTo>
                    <a:pt x="2316" y="166"/>
                    <a:pt x="2325" y="166"/>
                    <a:pt x="2309" y="158"/>
                  </a:cubicBezTo>
                  <a:cubicBezTo>
                    <a:pt x="2301" y="158"/>
                    <a:pt x="2293" y="150"/>
                    <a:pt x="2285" y="134"/>
                  </a:cubicBezTo>
                  <a:cubicBezTo>
                    <a:pt x="2285" y="126"/>
                    <a:pt x="2285" y="126"/>
                    <a:pt x="2285" y="126"/>
                  </a:cubicBezTo>
                  <a:cubicBezTo>
                    <a:pt x="2269" y="110"/>
                    <a:pt x="2269" y="110"/>
                    <a:pt x="2269" y="110"/>
                  </a:cubicBezTo>
                  <a:cubicBezTo>
                    <a:pt x="2245" y="134"/>
                    <a:pt x="2245" y="134"/>
                    <a:pt x="2245" y="134"/>
                  </a:cubicBezTo>
                  <a:lnTo>
                    <a:pt x="2222" y="142"/>
                  </a:lnTo>
                  <a:cubicBezTo>
                    <a:pt x="2214" y="150"/>
                    <a:pt x="2206" y="166"/>
                    <a:pt x="2198" y="166"/>
                  </a:cubicBezTo>
                  <a:cubicBezTo>
                    <a:pt x="2190" y="158"/>
                    <a:pt x="2174" y="158"/>
                    <a:pt x="2174" y="174"/>
                  </a:cubicBezTo>
                  <a:cubicBezTo>
                    <a:pt x="2166" y="182"/>
                    <a:pt x="2158" y="190"/>
                    <a:pt x="2143" y="190"/>
                  </a:cubicBezTo>
                  <a:cubicBezTo>
                    <a:pt x="2119" y="190"/>
                    <a:pt x="2111" y="174"/>
                    <a:pt x="2079" y="166"/>
                  </a:cubicBezTo>
                  <a:cubicBezTo>
                    <a:pt x="2048" y="158"/>
                    <a:pt x="2056" y="205"/>
                    <a:pt x="2032" y="213"/>
                  </a:cubicBezTo>
                  <a:cubicBezTo>
                    <a:pt x="2008" y="221"/>
                    <a:pt x="1961" y="182"/>
                    <a:pt x="1945" y="158"/>
                  </a:cubicBezTo>
                  <a:cubicBezTo>
                    <a:pt x="1929" y="142"/>
                    <a:pt x="1882" y="166"/>
                    <a:pt x="1834" y="158"/>
                  </a:cubicBezTo>
                  <a:cubicBezTo>
                    <a:pt x="1787" y="158"/>
                    <a:pt x="1803" y="118"/>
                    <a:pt x="1779" y="103"/>
                  </a:cubicBezTo>
                  <a:cubicBezTo>
                    <a:pt x="1755" y="87"/>
                    <a:pt x="1755" y="71"/>
                    <a:pt x="1732" y="32"/>
                  </a:cubicBezTo>
                  <a:cubicBezTo>
                    <a:pt x="1708" y="0"/>
                    <a:pt x="1700" y="32"/>
                    <a:pt x="1668" y="23"/>
                  </a:cubicBezTo>
                  <a:cubicBezTo>
                    <a:pt x="1637" y="16"/>
                    <a:pt x="1613" y="16"/>
                    <a:pt x="1581" y="16"/>
                  </a:cubicBezTo>
                  <a:cubicBezTo>
                    <a:pt x="1558" y="16"/>
                    <a:pt x="1558" y="55"/>
                    <a:pt x="1550" y="79"/>
                  </a:cubicBezTo>
                  <a:cubicBezTo>
                    <a:pt x="1542" y="103"/>
                    <a:pt x="1550" y="110"/>
                    <a:pt x="1566" y="126"/>
                  </a:cubicBezTo>
                  <a:cubicBezTo>
                    <a:pt x="1581" y="150"/>
                    <a:pt x="1573" y="174"/>
                    <a:pt x="1573" y="182"/>
                  </a:cubicBezTo>
                  <a:cubicBezTo>
                    <a:pt x="1573" y="197"/>
                    <a:pt x="1542" y="190"/>
                    <a:pt x="1494" y="197"/>
                  </a:cubicBezTo>
                  <a:cubicBezTo>
                    <a:pt x="1455" y="205"/>
                    <a:pt x="1486" y="229"/>
                    <a:pt x="1463" y="253"/>
                  </a:cubicBezTo>
                  <a:cubicBezTo>
                    <a:pt x="1447" y="269"/>
                    <a:pt x="1423" y="229"/>
                    <a:pt x="1407" y="221"/>
                  </a:cubicBezTo>
                  <a:cubicBezTo>
                    <a:pt x="1399" y="205"/>
                    <a:pt x="1368" y="221"/>
                    <a:pt x="1368" y="261"/>
                  </a:cubicBezTo>
                  <a:cubicBezTo>
                    <a:pt x="1360" y="292"/>
                    <a:pt x="1368" y="284"/>
                    <a:pt x="1384" y="316"/>
                  </a:cubicBezTo>
                  <a:cubicBezTo>
                    <a:pt x="1392" y="348"/>
                    <a:pt x="1360" y="340"/>
                    <a:pt x="1352" y="356"/>
                  </a:cubicBezTo>
                  <a:cubicBezTo>
                    <a:pt x="1336" y="379"/>
                    <a:pt x="1336" y="371"/>
                    <a:pt x="1320" y="371"/>
                  </a:cubicBezTo>
                  <a:cubicBezTo>
                    <a:pt x="1305" y="379"/>
                    <a:pt x="1305" y="395"/>
                    <a:pt x="1305" y="419"/>
                  </a:cubicBezTo>
                  <a:cubicBezTo>
                    <a:pt x="1305" y="435"/>
                    <a:pt x="1281" y="466"/>
                    <a:pt x="1265" y="458"/>
                  </a:cubicBezTo>
                  <a:cubicBezTo>
                    <a:pt x="1249" y="458"/>
                    <a:pt x="1210" y="561"/>
                    <a:pt x="1218" y="584"/>
                  </a:cubicBezTo>
                  <a:cubicBezTo>
                    <a:pt x="1218" y="608"/>
                    <a:pt x="1202" y="600"/>
                    <a:pt x="1178" y="608"/>
                  </a:cubicBezTo>
                  <a:cubicBezTo>
                    <a:pt x="1155" y="615"/>
                    <a:pt x="1155" y="600"/>
                    <a:pt x="1146" y="600"/>
                  </a:cubicBezTo>
                  <a:cubicBezTo>
                    <a:pt x="1131" y="592"/>
                    <a:pt x="1115" y="592"/>
                    <a:pt x="1099" y="576"/>
                  </a:cubicBezTo>
                  <a:cubicBezTo>
                    <a:pt x="1083" y="569"/>
                    <a:pt x="1075" y="545"/>
                    <a:pt x="1067" y="545"/>
                  </a:cubicBezTo>
                  <a:cubicBezTo>
                    <a:pt x="1060" y="545"/>
                    <a:pt x="1052" y="569"/>
                    <a:pt x="1036" y="584"/>
                  </a:cubicBezTo>
                  <a:cubicBezTo>
                    <a:pt x="1028" y="592"/>
                    <a:pt x="1012" y="592"/>
                    <a:pt x="1004" y="615"/>
                  </a:cubicBezTo>
                  <a:cubicBezTo>
                    <a:pt x="1004" y="631"/>
                    <a:pt x="1004" y="631"/>
                    <a:pt x="988" y="639"/>
                  </a:cubicBezTo>
                  <a:cubicBezTo>
                    <a:pt x="973" y="647"/>
                    <a:pt x="973" y="655"/>
                    <a:pt x="973" y="663"/>
                  </a:cubicBezTo>
                  <a:cubicBezTo>
                    <a:pt x="973" y="671"/>
                    <a:pt x="980" y="695"/>
                    <a:pt x="973" y="702"/>
                  </a:cubicBezTo>
                  <a:cubicBezTo>
                    <a:pt x="973" y="710"/>
                    <a:pt x="949" y="702"/>
                    <a:pt x="949" y="702"/>
                  </a:cubicBezTo>
                  <a:cubicBezTo>
                    <a:pt x="941" y="679"/>
                    <a:pt x="941" y="679"/>
                    <a:pt x="941" y="679"/>
                  </a:cubicBezTo>
                  <a:cubicBezTo>
                    <a:pt x="941" y="679"/>
                    <a:pt x="909" y="663"/>
                    <a:pt x="909" y="655"/>
                  </a:cubicBezTo>
                  <a:cubicBezTo>
                    <a:pt x="902" y="647"/>
                    <a:pt x="902" y="639"/>
                    <a:pt x="893" y="639"/>
                  </a:cubicBezTo>
                  <a:cubicBezTo>
                    <a:pt x="886" y="647"/>
                    <a:pt x="878" y="663"/>
                    <a:pt x="870" y="663"/>
                  </a:cubicBezTo>
                  <a:cubicBezTo>
                    <a:pt x="862" y="663"/>
                    <a:pt x="846" y="671"/>
                    <a:pt x="838" y="679"/>
                  </a:cubicBezTo>
                  <a:cubicBezTo>
                    <a:pt x="838" y="686"/>
                    <a:pt x="830" y="695"/>
                    <a:pt x="815" y="695"/>
                  </a:cubicBezTo>
                  <a:cubicBezTo>
                    <a:pt x="807" y="686"/>
                    <a:pt x="799" y="702"/>
                    <a:pt x="799" y="718"/>
                  </a:cubicBezTo>
                  <a:cubicBezTo>
                    <a:pt x="807" y="734"/>
                    <a:pt x="799" y="750"/>
                    <a:pt x="791" y="750"/>
                  </a:cubicBezTo>
                  <a:cubicBezTo>
                    <a:pt x="783" y="758"/>
                    <a:pt x="775" y="750"/>
                    <a:pt x="759" y="734"/>
                  </a:cubicBezTo>
                  <a:cubicBezTo>
                    <a:pt x="743" y="718"/>
                    <a:pt x="743" y="726"/>
                    <a:pt x="727" y="718"/>
                  </a:cubicBezTo>
                  <a:cubicBezTo>
                    <a:pt x="704" y="718"/>
                    <a:pt x="704" y="702"/>
                    <a:pt x="688" y="695"/>
                  </a:cubicBezTo>
                  <a:cubicBezTo>
                    <a:pt x="672" y="695"/>
                    <a:pt x="649" y="702"/>
                    <a:pt x="633" y="718"/>
                  </a:cubicBezTo>
                  <a:cubicBezTo>
                    <a:pt x="617" y="726"/>
                    <a:pt x="609" y="734"/>
                    <a:pt x="617" y="750"/>
                  </a:cubicBezTo>
                  <a:cubicBezTo>
                    <a:pt x="617" y="766"/>
                    <a:pt x="569" y="742"/>
                    <a:pt x="554" y="742"/>
                  </a:cubicBezTo>
                  <a:cubicBezTo>
                    <a:pt x="538" y="742"/>
                    <a:pt x="522" y="758"/>
                    <a:pt x="522" y="766"/>
                  </a:cubicBezTo>
                  <a:cubicBezTo>
                    <a:pt x="522" y="781"/>
                    <a:pt x="514" y="789"/>
                    <a:pt x="490" y="789"/>
                  </a:cubicBezTo>
                  <a:cubicBezTo>
                    <a:pt x="482" y="789"/>
                    <a:pt x="467" y="789"/>
                    <a:pt x="459" y="789"/>
                  </a:cubicBezTo>
                  <a:cubicBezTo>
                    <a:pt x="459" y="805"/>
                    <a:pt x="459" y="813"/>
                    <a:pt x="451" y="821"/>
                  </a:cubicBezTo>
                  <a:cubicBezTo>
                    <a:pt x="435" y="845"/>
                    <a:pt x="411" y="861"/>
                    <a:pt x="435" y="884"/>
                  </a:cubicBezTo>
                  <a:cubicBezTo>
                    <a:pt x="451" y="900"/>
                    <a:pt x="475" y="924"/>
                    <a:pt x="459" y="932"/>
                  </a:cubicBezTo>
                  <a:cubicBezTo>
                    <a:pt x="435" y="939"/>
                    <a:pt x="293" y="939"/>
                    <a:pt x="309" y="1003"/>
                  </a:cubicBezTo>
                  <a:cubicBezTo>
                    <a:pt x="324" y="1066"/>
                    <a:pt x="348" y="1074"/>
                    <a:pt x="340" y="1098"/>
                  </a:cubicBezTo>
                  <a:cubicBezTo>
                    <a:pt x="332" y="1129"/>
                    <a:pt x="301" y="1169"/>
                    <a:pt x="261" y="1137"/>
                  </a:cubicBezTo>
                  <a:cubicBezTo>
                    <a:pt x="222" y="1106"/>
                    <a:pt x="79" y="1074"/>
                    <a:pt x="87" y="1200"/>
                  </a:cubicBezTo>
                  <a:cubicBezTo>
                    <a:pt x="95" y="1208"/>
                    <a:pt x="119" y="1295"/>
                    <a:pt x="79" y="1295"/>
                  </a:cubicBezTo>
                  <a:cubicBezTo>
                    <a:pt x="48" y="1295"/>
                    <a:pt x="79" y="1319"/>
                    <a:pt x="63" y="1366"/>
                  </a:cubicBezTo>
                  <a:cubicBezTo>
                    <a:pt x="48" y="1414"/>
                    <a:pt x="48" y="1398"/>
                    <a:pt x="40" y="1390"/>
                  </a:cubicBezTo>
                  <a:cubicBezTo>
                    <a:pt x="24" y="1390"/>
                    <a:pt x="0" y="1406"/>
                    <a:pt x="0" y="1414"/>
                  </a:cubicBezTo>
                  <a:cubicBezTo>
                    <a:pt x="0" y="1422"/>
                    <a:pt x="0" y="1422"/>
                    <a:pt x="0" y="1422"/>
                  </a:cubicBezTo>
                  <a:cubicBezTo>
                    <a:pt x="95" y="1438"/>
                    <a:pt x="467" y="1406"/>
                    <a:pt x="498" y="1406"/>
                  </a:cubicBezTo>
                  <a:cubicBezTo>
                    <a:pt x="530" y="1398"/>
                    <a:pt x="498" y="1343"/>
                    <a:pt x="498" y="1319"/>
                  </a:cubicBezTo>
                  <a:cubicBezTo>
                    <a:pt x="498" y="1295"/>
                    <a:pt x="562" y="1303"/>
                    <a:pt x="577" y="1311"/>
                  </a:cubicBezTo>
                  <a:cubicBezTo>
                    <a:pt x="601" y="1327"/>
                    <a:pt x="625" y="1351"/>
                    <a:pt x="633" y="1335"/>
                  </a:cubicBezTo>
                  <a:cubicBezTo>
                    <a:pt x="640" y="1311"/>
                    <a:pt x="680" y="1303"/>
                    <a:pt x="680" y="1303"/>
                  </a:cubicBezTo>
                  <a:cubicBezTo>
                    <a:pt x="1099" y="1279"/>
                    <a:pt x="1724" y="1208"/>
                    <a:pt x="2174" y="1153"/>
                  </a:cubicBezTo>
                  <a:cubicBezTo>
                    <a:pt x="2214" y="1121"/>
                    <a:pt x="2261" y="1090"/>
                    <a:pt x="2269" y="1074"/>
                  </a:cubicBezTo>
                  <a:cubicBezTo>
                    <a:pt x="2293" y="1050"/>
                    <a:pt x="2293" y="1074"/>
                    <a:pt x="2316" y="1074"/>
                  </a:cubicBezTo>
                  <a:cubicBezTo>
                    <a:pt x="2332" y="1074"/>
                    <a:pt x="2340" y="1058"/>
                    <a:pt x="2348" y="1019"/>
                  </a:cubicBezTo>
                  <a:cubicBezTo>
                    <a:pt x="2356" y="979"/>
                    <a:pt x="2388" y="995"/>
                    <a:pt x="2403" y="979"/>
                  </a:cubicBezTo>
                  <a:cubicBezTo>
                    <a:pt x="2427" y="971"/>
                    <a:pt x="2419" y="971"/>
                    <a:pt x="2427" y="939"/>
                  </a:cubicBezTo>
                  <a:cubicBezTo>
                    <a:pt x="2427" y="908"/>
                    <a:pt x="2435" y="924"/>
                    <a:pt x="2443" y="916"/>
                  </a:cubicBezTo>
                  <a:cubicBezTo>
                    <a:pt x="2451" y="908"/>
                    <a:pt x="2475" y="884"/>
                    <a:pt x="2475" y="861"/>
                  </a:cubicBezTo>
                  <a:cubicBezTo>
                    <a:pt x="2475" y="837"/>
                    <a:pt x="2514" y="813"/>
                    <a:pt x="2538" y="805"/>
                  </a:cubicBezTo>
                  <a:cubicBezTo>
                    <a:pt x="2554" y="789"/>
                    <a:pt x="2617" y="734"/>
                    <a:pt x="2633" y="718"/>
                  </a:cubicBezTo>
                  <a:cubicBezTo>
                    <a:pt x="2641" y="702"/>
                    <a:pt x="2680" y="663"/>
                    <a:pt x="2704" y="631"/>
                  </a:cubicBezTo>
                  <a:cubicBezTo>
                    <a:pt x="2680" y="608"/>
                    <a:pt x="2656" y="623"/>
                    <a:pt x="2601" y="592"/>
                  </a:cubicBezTo>
                  <a:cubicBezTo>
                    <a:pt x="2538" y="561"/>
                    <a:pt x="2538" y="522"/>
                    <a:pt x="2514" y="482"/>
                  </a:cubicBezTo>
                  <a:cubicBezTo>
                    <a:pt x="2498" y="450"/>
                    <a:pt x="2483" y="419"/>
                    <a:pt x="2451" y="395"/>
                  </a:cubicBezTo>
                  <a:cubicBezTo>
                    <a:pt x="2427" y="371"/>
                    <a:pt x="2419" y="276"/>
                    <a:pt x="2419" y="269"/>
                  </a:cubicBezTo>
                  <a:cubicBezTo>
                    <a:pt x="2419" y="269"/>
                    <a:pt x="2419" y="261"/>
                    <a:pt x="2427" y="261"/>
                  </a:cubicBezTo>
                  <a:cubicBezTo>
                    <a:pt x="2419" y="253"/>
                    <a:pt x="2403" y="237"/>
                    <a:pt x="2396" y="229"/>
                  </a:cubicBezTo>
                </a:path>
              </a:pathLst>
            </a:custGeom>
            <a:solidFill>
              <a:schemeClr val="accent6"/>
            </a:solidFill>
            <a:ln>
              <a:solidFill>
                <a:schemeClr val="bg2"/>
              </a:solidFill>
            </a:ln>
            <a:effectLst/>
          </p:spPr>
          <p:txBody>
            <a:bodyPr wrap="none" anchor="ctr"/>
            <a:lstStyle/>
            <a:p>
              <a:endParaRPr lang="en-US"/>
            </a:p>
          </p:txBody>
        </p:sp>
        <p:sp>
          <p:nvSpPr>
            <p:cNvPr id="141" name="Freeform 782"/>
            <p:cNvSpPr>
              <a:spLocks noChangeArrowheads="1"/>
            </p:cNvSpPr>
            <p:nvPr/>
          </p:nvSpPr>
          <p:spPr bwMode="auto">
            <a:xfrm>
              <a:off x="13684146" y="5985128"/>
              <a:ext cx="1426374" cy="749135"/>
            </a:xfrm>
            <a:custGeom>
              <a:avLst/>
              <a:gdLst>
                <a:gd name="T0" fmla="*/ 8 w 2713"/>
                <a:gd name="T1" fmla="*/ 1406 h 1423"/>
                <a:gd name="T2" fmla="*/ 71 w 2713"/>
                <a:gd name="T3" fmla="*/ 1311 h 1423"/>
                <a:gd name="T4" fmla="*/ 87 w 2713"/>
                <a:gd name="T5" fmla="*/ 1192 h 1423"/>
                <a:gd name="T6" fmla="*/ 332 w 2713"/>
                <a:gd name="T7" fmla="*/ 1058 h 1423"/>
                <a:gd name="T8" fmla="*/ 443 w 2713"/>
                <a:gd name="T9" fmla="*/ 876 h 1423"/>
                <a:gd name="T10" fmla="*/ 467 w 2713"/>
                <a:gd name="T11" fmla="*/ 781 h 1423"/>
                <a:gd name="T12" fmla="*/ 617 w 2713"/>
                <a:gd name="T13" fmla="*/ 750 h 1423"/>
                <a:gd name="T14" fmla="*/ 712 w 2713"/>
                <a:gd name="T15" fmla="*/ 694 h 1423"/>
                <a:gd name="T16" fmla="*/ 807 w 2713"/>
                <a:gd name="T17" fmla="*/ 710 h 1423"/>
                <a:gd name="T18" fmla="*/ 886 w 2713"/>
                <a:gd name="T19" fmla="*/ 639 h 1423"/>
                <a:gd name="T20" fmla="*/ 949 w 2713"/>
                <a:gd name="T21" fmla="*/ 663 h 1423"/>
                <a:gd name="T22" fmla="*/ 996 w 2713"/>
                <a:gd name="T23" fmla="*/ 631 h 1423"/>
                <a:gd name="T24" fmla="*/ 1060 w 2713"/>
                <a:gd name="T25" fmla="*/ 553 h 1423"/>
                <a:gd name="T26" fmla="*/ 1154 w 2713"/>
                <a:gd name="T27" fmla="*/ 584 h 1423"/>
                <a:gd name="T28" fmla="*/ 1218 w 2713"/>
                <a:gd name="T29" fmla="*/ 576 h 1423"/>
                <a:gd name="T30" fmla="*/ 1352 w 2713"/>
                <a:gd name="T31" fmla="*/ 348 h 1423"/>
                <a:gd name="T32" fmla="*/ 1423 w 2713"/>
                <a:gd name="T33" fmla="*/ 205 h 1423"/>
                <a:gd name="T34" fmla="*/ 1550 w 2713"/>
                <a:gd name="T35" fmla="*/ 182 h 1423"/>
                <a:gd name="T36" fmla="*/ 1589 w 2713"/>
                <a:gd name="T37" fmla="*/ 0 h 1423"/>
                <a:gd name="T38" fmla="*/ 1740 w 2713"/>
                <a:gd name="T39" fmla="*/ 24 h 1423"/>
                <a:gd name="T40" fmla="*/ 1898 w 2713"/>
                <a:gd name="T41" fmla="*/ 142 h 1423"/>
                <a:gd name="T42" fmla="*/ 2080 w 2713"/>
                <a:gd name="T43" fmla="*/ 150 h 1423"/>
                <a:gd name="T44" fmla="*/ 2206 w 2713"/>
                <a:gd name="T45" fmla="*/ 150 h 1423"/>
                <a:gd name="T46" fmla="*/ 2301 w 2713"/>
                <a:gd name="T47" fmla="*/ 126 h 1423"/>
                <a:gd name="T48" fmla="*/ 2411 w 2713"/>
                <a:gd name="T49" fmla="*/ 221 h 1423"/>
                <a:gd name="T50" fmla="*/ 2522 w 2713"/>
                <a:gd name="T51" fmla="*/ 466 h 1423"/>
                <a:gd name="T52" fmla="*/ 2712 w 2713"/>
                <a:gd name="T53" fmla="*/ 623 h 1423"/>
                <a:gd name="T54" fmla="*/ 2451 w 2713"/>
                <a:gd name="T55" fmla="*/ 908 h 1423"/>
                <a:gd name="T56" fmla="*/ 2356 w 2713"/>
                <a:gd name="T57" fmla="*/ 1011 h 1423"/>
                <a:gd name="T58" fmla="*/ 2182 w 2713"/>
                <a:gd name="T59" fmla="*/ 1145 h 1423"/>
                <a:gd name="T60" fmla="*/ 593 w 2713"/>
                <a:gd name="T61" fmla="*/ 1311 h 1423"/>
                <a:gd name="T62" fmla="*/ 506 w 2713"/>
                <a:gd name="T63" fmla="*/ 1398 h 1423"/>
                <a:gd name="T64" fmla="*/ 490 w 2713"/>
                <a:gd name="T65" fmla="*/ 1390 h 1423"/>
                <a:gd name="T66" fmla="*/ 593 w 2713"/>
                <a:gd name="T67" fmla="*/ 1303 h 1423"/>
                <a:gd name="T68" fmla="*/ 2174 w 2713"/>
                <a:gd name="T69" fmla="*/ 1137 h 1423"/>
                <a:gd name="T70" fmla="*/ 2348 w 2713"/>
                <a:gd name="T71" fmla="*/ 1011 h 1423"/>
                <a:gd name="T72" fmla="*/ 2451 w 2713"/>
                <a:gd name="T73" fmla="*/ 908 h 1423"/>
                <a:gd name="T74" fmla="*/ 2672 w 2713"/>
                <a:gd name="T75" fmla="*/ 607 h 1423"/>
                <a:gd name="T76" fmla="*/ 2419 w 2713"/>
                <a:gd name="T77" fmla="*/ 261 h 1423"/>
                <a:gd name="T78" fmla="*/ 2324 w 2713"/>
                <a:gd name="T79" fmla="*/ 158 h 1423"/>
                <a:gd name="T80" fmla="*/ 2230 w 2713"/>
                <a:gd name="T81" fmla="*/ 142 h 1423"/>
                <a:gd name="T82" fmla="*/ 2087 w 2713"/>
                <a:gd name="T83" fmla="*/ 158 h 1423"/>
                <a:gd name="T84" fmla="*/ 1929 w 2713"/>
                <a:gd name="T85" fmla="*/ 150 h 1423"/>
                <a:gd name="T86" fmla="*/ 1755 w 2713"/>
                <a:gd name="T87" fmla="*/ 55 h 1423"/>
                <a:gd name="T88" fmla="*/ 1589 w 2713"/>
                <a:gd name="T89" fmla="*/ 8 h 1423"/>
                <a:gd name="T90" fmla="*/ 1581 w 2713"/>
                <a:gd name="T91" fmla="*/ 174 h 1423"/>
                <a:gd name="T92" fmla="*/ 1423 w 2713"/>
                <a:gd name="T93" fmla="*/ 221 h 1423"/>
                <a:gd name="T94" fmla="*/ 1376 w 2713"/>
                <a:gd name="T95" fmla="*/ 340 h 1423"/>
                <a:gd name="T96" fmla="*/ 1265 w 2713"/>
                <a:gd name="T97" fmla="*/ 466 h 1423"/>
                <a:gd name="T98" fmla="*/ 1154 w 2713"/>
                <a:gd name="T99" fmla="*/ 600 h 1423"/>
                <a:gd name="T100" fmla="*/ 1075 w 2713"/>
                <a:gd name="T101" fmla="*/ 545 h 1423"/>
                <a:gd name="T102" fmla="*/ 1004 w 2713"/>
                <a:gd name="T103" fmla="*/ 631 h 1423"/>
                <a:gd name="T104" fmla="*/ 957 w 2713"/>
                <a:gd name="T105" fmla="*/ 694 h 1423"/>
                <a:gd name="T106" fmla="*/ 894 w 2713"/>
                <a:gd name="T107" fmla="*/ 647 h 1423"/>
                <a:gd name="T108" fmla="*/ 815 w 2713"/>
                <a:gd name="T109" fmla="*/ 687 h 1423"/>
                <a:gd name="T110" fmla="*/ 728 w 2713"/>
                <a:gd name="T111" fmla="*/ 718 h 1423"/>
                <a:gd name="T112" fmla="*/ 625 w 2713"/>
                <a:gd name="T113" fmla="*/ 750 h 1423"/>
                <a:gd name="T114" fmla="*/ 498 w 2713"/>
                <a:gd name="T115" fmla="*/ 781 h 1423"/>
                <a:gd name="T116" fmla="*/ 475 w 2713"/>
                <a:gd name="T117" fmla="*/ 916 h 1423"/>
                <a:gd name="T118" fmla="*/ 348 w 2713"/>
                <a:gd name="T119" fmla="*/ 1098 h 1423"/>
                <a:gd name="T120" fmla="*/ 111 w 2713"/>
                <a:gd name="T121" fmla="*/ 1279 h 1423"/>
                <a:gd name="T122" fmla="*/ 48 w 2713"/>
                <a:gd name="T123" fmla="*/ 139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1423">
                  <a:moveTo>
                    <a:pt x="71" y="1422"/>
                  </a:moveTo>
                  <a:lnTo>
                    <a:pt x="71" y="1422"/>
                  </a:lnTo>
                  <a:cubicBezTo>
                    <a:pt x="40" y="1422"/>
                    <a:pt x="24" y="1422"/>
                    <a:pt x="8" y="1422"/>
                  </a:cubicBezTo>
                  <a:cubicBezTo>
                    <a:pt x="0" y="1422"/>
                    <a:pt x="0" y="1422"/>
                    <a:pt x="0" y="1422"/>
                  </a:cubicBezTo>
                  <a:cubicBezTo>
                    <a:pt x="8" y="1414"/>
                    <a:pt x="8" y="1414"/>
                    <a:pt x="8" y="1414"/>
                  </a:cubicBezTo>
                  <a:cubicBezTo>
                    <a:pt x="8" y="1414"/>
                    <a:pt x="8" y="1414"/>
                    <a:pt x="8" y="1406"/>
                  </a:cubicBezTo>
                  <a:cubicBezTo>
                    <a:pt x="8" y="1398"/>
                    <a:pt x="24" y="1382"/>
                    <a:pt x="40" y="1382"/>
                  </a:cubicBezTo>
                  <a:cubicBezTo>
                    <a:pt x="40" y="1382"/>
                    <a:pt x="40" y="1382"/>
                    <a:pt x="48" y="1382"/>
                  </a:cubicBezTo>
                  <a:lnTo>
                    <a:pt x="56" y="1382"/>
                  </a:lnTo>
                  <a:cubicBezTo>
                    <a:pt x="56" y="1390"/>
                    <a:pt x="56" y="1390"/>
                    <a:pt x="56" y="1390"/>
                  </a:cubicBezTo>
                  <a:cubicBezTo>
                    <a:pt x="56" y="1382"/>
                    <a:pt x="64" y="1366"/>
                    <a:pt x="71" y="1358"/>
                  </a:cubicBezTo>
                  <a:cubicBezTo>
                    <a:pt x="71" y="1335"/>
                    <a:pt x="71" y="1319"/>
                    <a:pt x="71" y="1311"/>
                  </a:cubicBezTo>
                  <a:cubicBezTo>
                    <a:pt x="71" y="1303"/>
                    <a:pt x="71" y="1295"/>
                    <a:pt x="71" y="1287"/>
                  </a:cubicBezTo>
                  <a:cubicBezTo>
                    <a:pt x="71" y="1287"/>
                    <a:pt x="79" y="1287"/>
                    <a:pt x="87" y="1287"/>
                  </a:cubicBezTo>
                  <a:cubicBezTo>
                    <a:pt x="95" y="1287"/>
                    <a:pt x="103" y="1279"/>
                    <a:pt x="103" y="1271"/>
                  </a:cubicBezTo>
                  <a:cubicBezTo>
                    <a:pt x="111" y="1248"/>
                    <a:pt x="95" y="1200"/>
                    <a:pt x="87" y="1192"/>
                  </a:cubicBezTo>
                  <a:lnTo>
                    <a:pt x="87" y="1192"/>
                  </a:lnTo>
                  <a:lnTo>
                    <a:pt x="87" y="1192"/>
                  </a:lnTo>
                  <a:cubicBezTo>
                    <a:pt x="87" y="1161"/>
                    <a:pt x="95" y="1137"/>
                    <a:pt x="111" y="1121"/>
                  </a:cubicBezTo>
                  <a:cubicBezTo>
                    <a:pt x="127" y="1105"/>
                    <a:pt x="151" y="1098"/>
                    <a:pt x="174" y="1098"/>
                  </a:cubicBezTo>
                  <a:cubicBezTo>
                    <a:pt x="214" y="1098"/>
                    <a:pt x="253" y="1113"/>
                    <a:pt x="269" y="1129"/>
                  </a:cubicBezTo>
                  <a:cubicBezTo>
                    <a:pt x="277" y="1137"/>
                    <a:pt x="293" y="1137"/>
                    <a:pt x="301" y="1137"/>
                  </a:cubicBezTo>
                  <a:cubicBezTo>
                    <a:pt x="324" y="1137"/>
                    <a:pt x="340" y="1113"/>
                    <a:pt x="340" y="1090"/>
                  </a:cubicBezTo>
                  <a:cubicBezTo>
                    <a:pt x="348" y="1082"/>
                    <a:pt x="340" y="1074"/>
                    <a:pt x="332" y="1058"/>
                  </a:cubicBezTo>
                  <a:cubicBezTo>
                    <a:pt x="324" y="1042"/>
                    <a:pt x="317" y="1026"/>
                    <a:pt x="309" y="995"/>
                  </a:cubicBezTo>
                  <a:cubicBezTo>
                    <a:pt x="309" y="987"/>
                    <a:pt x="309" y="979"/>
                    <a:pt x="317" y="971"/>
                  </a:cubicBezTo>
                  <a:cubicBezTo>
                    <a:pt x="332" y="940"/>
                    <a:pt x="395" y="931"/>
                    <a:pt x="435" y="924"/>
                  </a:cubicBezTo>
                  <a:cubicBezTo>
                    <a:pt x="451" y="924"/>
                    <a:pt x="459" y="924"/>
                    <a:pt x="467" y="924"/>
                  </a:cubicBezTo>
                  <a:cubicBezTo>
                    <a:pt x="467" y="916"/>
                    <a:pt x="467" y="916"/>
                    <a:pt x="467" y="916"/>
                  </a:cubicBezTo>
                  <a:cubicBezTo>
                    <a:pt x="467" y="908"/>
                    <a:pt x="459" y="892"/>
                    <a:pt x="443" y="876"/>
                  </a:cubicBezTo>
                  <a:cubicBezTo>
                    <a:pt x="435" y="876"/>
                    <a:pt x="435" y="876"/>
                    <a:pt x="435" y="876"/>
                  </a:cubicBezTo>
                  <a:cubicBezTo>
                    <a:pt x="419" y="860"/>
                    <a:pt x="435" y="845"/>
                    <a:pt x="443" y="829"/>
                  </a:cubicBezTo>
                  <a:cubicBezTo>
                    <a:pt x="451" y="821"/>
                    <a:pt x="451" y="821"/>
                    <a:pt x="459" y="813"/>
                  </a:cubicBezTo>
                  <a:cubicBezTo>
                    <a:pt x="467" y="805"/>
                    <a:pt x="467" y="797"/>
                    <a:pt x="459" y="781"/>
                  </a:cubicBezTo>
                  <a:lnTo>
                    <a:pt x="459" y="781"/>
                  </a:lnTo>
                  <a:cubicBezTo>
                    <a:pt x="467" y="781"/>
                    <a:pt x="467" y="781"/>
                    <a:pt x="467" y="781"/>
                  </a:cubicBezTo>
                  <a:cubicBezTo>
                    <a:pt x="475" y="773"/>
                    <a:pt x="490" y="773"/>
                    <a:pt x="498" y="781"/>
                  </a:cubicBezTo>
                  <a:lnTo>
                    <a:pt x="506" y="781"/>
                  </a:lnTo>
                  <a:cubicBezTo>
                    <a:pt x="522" y="781"/>
                    <a:pt x="522" y="773"/>
                    <a:pt x="522" y="758"/>
                  </a:cubicBezTo>
                  <a:cubicBezTo>
                    <a:pt x="522" y="742"/>
                    <a:pt x="538" y="726"/>
                    <a:pt x="562" y="726"/>
                  </a:cubicBezTo>
                  <a:cubicBezTo>
                    <a:pt x="570" y="734"/>
                    <a:pt x="577" y="734"/>
                    <a:pt x="585" y="734"/>
                  </a:cubicBezTo>
                  <a:cubicBezTo>
                    <a:pt x="593" y="742"/>
                    <a:pt x="609" y="750"/>
                    <a:pt x="617" y="750"/>
                  </a:cubicBezTo>
                  <a:lnTo>
                    <a:pt x="617" y="750"/>
                  </a:lnTo>
                  <a:cubicBezTo>
                    <a:pt x="617" y="742"/>
                    <a:pt x="617" y="742"/>
                    <a:pt x="617" y="742"/>
                  </a:cubicBezTo>
                  <a:cubicBezTo>
                    <a:pt x="617" y="726"/>
                    <a:pt x="617" y="718"/>
                    <a:pt x="641" y="702"/>
                  </a:cubicBezTo>
                  <a:cubicBezTo>
                    <a:pt x="657" y="694"/>
                    <a:pt x="672" y="687"/>
                    <a:pt x="688" y="687"/>
                  </a:cubicBezTo>
                  <a:cubicBezTo>
                    <a:pt x="696" y="687"/>
                    <a:pt x="696" y="687"/>
                    <a:pt x="696" y="687"/>
                  </a:cubicBezTo>
                  <a:cubicBezTo>
                    <a:pt x="704" y="687"/>
                    <a:pt x="712" y="694"/>
                    <a:pt x="712" y="694"/>
                  </a:cubicBezTo>
                  <a:cubicBezTo>
                    <a:pt x="720" y="702"/>
                    <a:pt x="720" y="710"/>
                    <a:pt x="735" y="710"/>
                  </a:cubicBezTo>
                  <a:lnTo>
                    <a:pt x="743" y="710"/>
                  </a:lnTo>
                  <a:lnTo>
                    <a:pt x="743" y="710"/>
                  </a:lnTo>
                  <a:cubicBezTo>
                    <a:pt x="751" y="710"/>
                    <a:pt x="759" y="710"/>
                    <a:pt x="767" y="726"/>
                  </a:cubicBezTo>
                  <a:cubicBezTo>
                    <a:pt x="783" y="734"/>
                    <a:pt x="791" y="742"/>
                    <a:pt x="799" y="742"/>
                  </a:cubicBezTo>
                  <a:cubicBezTo>
                    <a:pt x="807" y="742"/>
                    <a:pt x="807" y="726"/>
                    <a:pt x="807" y="710"/>
                  </a:cubicBezTo>
                  <a:cubicBezTo>
                    <a:pt x="807" y="702"/>
                    <a:pt x="807" y="687"/>
                    <a:pt x="807" y="687"/>
                  </a:cubicBezTo>
                  <a:cubicBezTo>
                    <a:pt x="815" y="678"/>
                    <a:pt x="823" y="678"/>
                    <a:pt x="830" y="678"/>
                  </a:cubicBezTo>
                  <a:cubicBezTo>
                    <a:pt x="838" y="678"/>
                    <a:pt x="838" y="678"/>
                    <a:pt x="846" y="671"/>
                  </a:cubicBezTo>
                  <a:lnTo>
                    <a:pt x="846" y="671"/>
                  </a:lnTo>
                  <a:cubicBezTo>
                    <a:pt x="854" y="655"/>
                    <a:pt x="870" y="655"/>
                    <a:pt x="878" y="647"/>
                  </a:cubicBezTo>
                  <a:cubicBezTo>
                    <a:pt x="878" y="647"/>
                    <a:pt x="886" y="647"/>
                    <a:pt x="886" y="639"/>
                  </a:cubicBezTo>
                  <a:cubicBezTo>
                    <a:pt x="886" y="639"/>
                    <a:pt x="894" y="631"/>
                    <a:pt x="901" y="631"/>
                  </a:cubicBezTo>
                  <a:lnTo>
                    <a:pt x="901" y="631"/>
                  </a:lnTo>
                  <a:cubicBezTo>
                    <a:pt x="910" y="631"/>
                    <a:pt x="910" y="639"/>
                    <a:pt x="917" y="639"/>
                  </a:cubicBezTo>
                  <a:lnTo>
                    <a:pt x="917" y="647"/>
                  </a:lnTo>
                  <a:cubicBezTo>
                    <a:pt x="917" y="647"/>
                    <a:pt x="933" y="655"/>
                    <a:pt x="949" y="663"/>
                  </a:cubicBezTo>
                  <a:lnTo>
                    <a:pt x="949" y="663"/>
                  </a:lnTo>
                  <a:cubicBezTo>
                    <a:pt x="957" y="687"/>
                    <a:pt x="957" y="687"/>
                    <a:pt x="957" y="687"/>
                  </a:cubicBezTo>
                  <a:cubicBezTo>
                    <a:pt x="965" y="694"/>
                    <a:pt x="973" y="694"/>
                    <a:pt x="973" y="694"/>
                  </a:cubicBezTo>
                  <a:cubicBezTo>
                    <a:pt x="981" y="694"/>
                    <a:pt x="981" y="694"/>
                    <a:pt x="981" y="694"/>
                  </a:cubicBezTo>
                  <a:cubicBezTo>
                    <a:pt x="981" y="694"/>
                    <a:pt x="981" y="671"/>
                    <a:pt x="981" y="663"/>
                  </a:cubicBezTo>
                  <a:lnTo>
                    <a:pt x="981" y="655"/>
                  </a:lnTo>
                  <a:cubicBezTo>
                    <a:pt x="981" y="647"/>
                    <a:pt x="981" y="639"/>
                    <a:pt x="996" y="631"/>
                  </a:cubicBezTo>
                  <a:lnTo>
                    <a:pt x="996" y="631"/>
                  </a:lnTo>
                  <a:cubicBezTo>
                    <a:pt x="1004" y="623"/>
                    <a:pt x="1004" y="623"/>
                    <a:pt x="1012" y="607"/>
                  </a:cubicBezTo>
                  <a:lnTo>
                    <a:pt x="1012" y="607"/>
                  </a:lnTo>
                  <a:cubicBezTo>
                    <a:pt x="1020" y="584"/>
                    <a:pt x="1028" y="584"/>
                    <a:pt x="1036" y="576"/>
                  </a:cubicBezTo>
                  <a:cubicBezTo>
                    <a:pt x="1036" y="576"/>
                    <a:pt x="1044" y="576"/>
                    <a:pt x="1044" y="568"/>
                  </a:cubicBezTo>
                  <a:cubicBezTo>
                    <a:pt x="1052" y="568"/>
                    <a:pt x="1052" y="561"/>
                    <a:pt x="1060" y="553"/>
                  </a:cubicBezTo>
                  <a:cubicBezTo>
                    <a:pt x="1060" y="545"/>
                    <a:pt x="1068" y="537"/>
                    <a:pt x="1075" y="537"/>
                  </a:cubicBezTo>
                  <a:lnTo>
                    <a:pt x="1075" y="537"/>
                  </a:lnTo>
                  <a:cubicBezTo>
                    <a:pt x="1083" y="537"/>
                    <a:pt x="1091" y="545"/>
                    <a:pt x="1099" y="553"/>
                  </a:cubicBezTo>
                  <a:cubicBezTo>
                    <a:pt x="1099" y="561"/>
                    <a:pt x="1107" y="561"/>
                    <a:pt x="1107" y="568"/>
                  </a:cubicBezTo>
                  <a:cubicBezTo>
                    <a:pt x="1123" y="576"/>
                    <a:pt x="1131" y="584"/>
                    <a:pt x="1147" y="584"/>
                  </a:cubicBezTo>
                  <a:cubicBezTo>
                    <a:pt x="1147" y="584"/>
                    <a:pt x="1147" y="584"/>
                    <a:pt x="1154" y="584"/>
                  </a:cubicBezTo>
                  <a:lnTo>
                    <a:pt x="1163" y="592"/>
                  </a:lnTo>
                  <a:lnTo>
                    <a:pt x="1170" y="600"/>
                  </a:lnTo>
                  <a:cubicBezTo>
                    <a:pt x="1178" y="600"/>
                    <a:pt x="1178" y="600"/>
                    <a:pt x="1186" y="592"/>
                  </a:cubicBezTo>
                  <a:cubicBezTo>
                    <a:pt x="1194" y="592"/>
                    <a:pt x="1194" y="592"/>
                    <a:pt x="1202" y="592"/>
                  </a:cubicBezTo>
                  <a:cubicBezTo>
                    <a:pt x="1210" y="592"/>
                    <a:pt x="1218" y="592"/>
                    <a:pt x="1218" y="584"/>
                  </a:cubicBezTo>
                  <a:lnTo>
                    <a:pt x="1218" y="576"/>
                  </a:lnTo>
                  <a:cubicBezTo>
                    <a:pt x="1210" y="553"/>
                    <a:pt x="1241" y="482"/>
                    <a:pt x="1257" y="458"/>
                  </a:cubicBezTo>
                  <a:cubicBezTo>
                    <a:pt x="1265" y="450"/>
                    <a:pt x="1273" y="450"/>
                    <a:pt x="1273" y="450"/>
                  </a:cubicBezTo>
                  <a:cubicBezTo>
                    <a:pt x="1289" y="450"/>
                    <a:pt x="1305" y="427"/>
                    <a:pt x="1305" y="411"/>
                  </a:cubicBezTo>
                  <a:cubicBezTo>
                    <a:pt x="1305" y="379"/>
                    <a:pt x="1313" y="363"/>
                    <a:pt x="1328" y="363"/>
                  </a:cubicBezTo>
                  <a:cubicBezTo>
                    <a:pt x="1336" y="363"/>
                    <a:pt x="1336" y="363"/>
                    <a:pt x="1336" y="363"/>
                  </a:cubicBezTo>
                  <a:cubicBezTo>
                    <a:pt x="1344" y="363"/>
                    <a:pt x="1344" y="363"/>
                    <a:pt x="1352" y="348"/>
                  </a:cubicBezTo>
                  <a:cubicBezTo>
                    <a:pt x="1360" y="340"/>
                    <a:pt x="1368" y="340"/>
                    <a:pt x="1376" y="332"/>
                  </a:cubicBezTo>
                  <a:cubicBezTo>
                    <a:pt x="1384" y="332"/>
                    <a:pt x="1392" y="324"/>
                    <a:pt x="1384" y="308"/>
                  </a:cubicBezTo>
                  <a:cubicBezTo>
                    <a:pt x="1384" y="300"/>
                    <a:pt x="1376" y="292"/>
                    <a:pt x="1376" y="292"/>
                  </a:cubicBezTo>
                  <a:cubicBezTo>
                    <a:pt x="1368" y="276"/>
                    <a:pt x="1368" y="276"/>
                    <a:pt x="1368" y="245"/>
                  </a:cubicBezTo>
                  <a:cubicBezTo>
                    <a:pt x="1376" y="221"/>
                    <a:pt x="1392" y="205"/>
                    <a:pt x="1407" y="205"/>
                  </a:cubicBezTo>
                  <a:cubicBezTo>
                    <a:pt x="1415" y="205"/>
                    <a:pt x="1415" y="205"/>
                    <a:pt x="1423" y="205"/>
                  </a:cubicBezTo>
                  <a:cubicBezTo>
                    <a:pt x="1423" y="213"/>
                    <a:pt x="1423" y="213"/>
                    <a:pt x="1431" y="213"/>
                  </a:cubicBezTo>
                  <a:cubicBezTo>
                    <a:pt x="1439" y="229"/>
                    <a:pt x="1455" y="245"/>
                    <a:pt x="1463" y="245"/>
                  </a:cubicBezTo>
                  <a:cubicBezTo>
                    <a:pt x="1463" y="245"/>
                    <a:pt x="1471" y="245"/>
                    <a:pt x="1471" y="237"/>
                  </a:cubicBezTo>
                  <a:cubicBezTo>
                    <a:pt x="1479" y="229"/>
                    <a:pt x="1479" y="221"/>
                    <a:pt x="1479" y="213"/>
                  </a:cubicBezTo>
                  <a:cubicBezTo>
                    <a:pt x="1479" y="205"/>
                    <a:pt x="1471" y="189"/>
                    <a:pt x="1502" y="182"/>
                  </a:cubicBezTo>
                  <a:cubicBezTo>
                    <a:pt x="1518" y="182"/>
                    <a:pt x="1534" y="182"/>
                    <a:pt x="1550" y="182"/>
                  </a:cubicBezTo>
                  <a:cubicBezTo>
                    <a:pt x="1566" y="182"/>
                    <a:pt x="1574" y="182"/>
                    <a:pt x="1574" y="174"/>
                  </a:cubicBezTo>
                  <a:cubicBezTo>
                    <a:pt x="1581" y="166"/>
                    <a:pt x="1581" y="142"/>
                    <a:pt x="1574" y="118"/>
                  </a:cubicBezTo>
                  <a:cubicBezTo>
                    <a:pt x="1566" y="118"/>
                    <a:pt x="1566" y="110"/>
                    <a:pt x="1566" y="110"/>
                  </a:cubicBezTo>
                  <a:cubicBezTo>
                    <a:pt x="1550" y="102"/>
                    <a:pt x="1550" y="95"/>
                    <a:pt x="1550" y="71"/>
                  </a:cubicBezTo>
                  <a:cubicBezTo>
                    <a:pt x="1558" y="63"/>
                    <a:pt x="1558" y="55"/>
                    <a:pt x="1558" y="47"/>
                  </a:cubicBezTo>
                  <a:cubicBezTo>
                    <a:pt x="1566" y="31"/>
                    <a:pt x="1566" y="0"/>
                    <a:pt x="1589" y="0"/>
                  </a:cubicBezTo>
                  <a:lnTo>
                    <a:pt x="1589" y="0"/>
                  </a:lnTo>
                  <a:cubicBezTo>
                    <a:pt x="1621" y="0"/>
                    <a:pt x="1645" y="8"/>
                    <a:pt x="1676" y="15"/>
                  </a:cubicBezTo>
                  <a:lnTo>
                    <a:pt x="1684" y="15"/>
                  </a:lnTo>
                  <a:cubicBezTo>
                    <a:pt x="1692" y="15"/>
                    <a:pt x="1700" y="15"/>
                    <a:pt x="1700" y="8"/>
                  </a:cubicBezTo>
                  <a:cubicBezTo>
                    <a:pt x="1708" y="8"/>
                    <a:pt x="1708" y="8"/>
                    <a:pt x="1716" y="8"/>
                  </a:cubicBezTo>
                  <a:cubicBezTo>
                    <a:pt x="1724" y="8"/>
                    <a:pt x="1732" y="8"/>
                    <a:pt x="1740" y="24"/>
                  </a:cubicBezTo>
                  <a:cubicBezTo>
                    <a:pt x="1747" y="31"/>
                    <a:pt x="1755" y="47"/>
                    <a:pt x="1755" y="55"/>
                  </a:cubicBezTo>
                  <a:cubicBezTo>
                    <a:pt x="1771" y="71"/>
                    <a:pt x="1771" y="87"/>
                    <a:pt x="1787" y="95"/>
                  </a:cubicBezTo>
                  <a:cubicBezTo>
                    <a:pt x="1795" y="102"/>
                    <a:pt x="1803" y="110"/>
                    <a:pt x="1803" y="118"/>
                  </a:cubicBezTo>
                  <a:cubicBezTo>
                    <a:pt x="1811" y="134"/>
                    <a:pt x="1811" y="142"/>
                    <a:pt x="1842" y="150"/>
                  </a:cubicBezTo>
                  <a:cubicBezTo>
                    <a:pt x="1850" y="150"/>
                    <a:pt x="1850" y="150"/>
                    <a:pt x="1858" y="150"/>
                  </a:cubicBezTo>
                  <a:cubicBezTo>
                    <a:pt x="1874" y="150"/>
                    <a:pt x="1890" y="150"/>
                    <a:pt x="1898" y="142"/>
                  </a:cubicBezTo>
                  <a:cubicBezTo>
                    <a:pt x="1913" y="142"/>
                    <a:pt x="1921" y="142"/>
                    <a:pt x="1929" y="142"/>
                  </a:cubicBezTo>
                  <a:cubicBezTo>
                    <a:pt x="1945" y="142"/>
                    <a:pt x="1953" y="142"/>
                    <a:pt x="1953" y="150"/>
                  </a:cubicBezTo>
                  <a:cubicBezTo>
                    <a:pt x="1969" y="166"/>
                    <a:pt x="2008" y="197"/>
                    <a:pt x="2032" y="197"/>
                  </a:cubicBezTo>
                  <a:lnTo>
                    <a:pt x="2040" y="197"/>
                  </a:lnTo>
                  <a:cubicBezTo>
                    <a:pt x="2048" y="197"/>
                    <a:pt x="2056" y="189"/>
                    <a:pt x="2056" y="182"/>
                  </a:cubicBezTo>
                  <a:cubicBezTo>
                    <a:pt x="2064" y="166"/>
                    <a:pt x="2064" y="150"/>
                    <a:pt x="2080" y="150"/>
                  </a:cubicBezTo>
                  <a:cubicBezTo>
                    <a:pt x="2087" y="150"/>
                    <a:pt x="2087" y="150"/>
                    <a:pt x="2087" y="158"/>
                  </a:cubicBezTo>
                  <a:cubicBezTo>
                    <a:pt x="2103" y="158"/>
                    <a:pt x="2119" y="166"/>
                    <a:pt x="2127" y="166"/>
                  </a:cubicBezTo>
                  <a:cubicBezTo>
                    <a:pt x="2135" y="174"/>
                    <a:pt x="2135" y="182"/>
                    <a:pt x="2143" y="174"/>
                  </a:cubicBezTo>
                  <a:cubicBezTo>
                    <a:pt x="2166" y="174"/>
                    <a:pt x="2174" y="166"/>
                    <a:pt x="2174" y="158"/>
                  </a:cubicBezTo>
                  <a:cubicBezTo>
                    <a:pt x="2182" y="158"/>
                    <a:pt x="2182" y="150"/>
                    <a:pt x="2198" y="150"/>
                  </a:cubicBezTo>
                  <a:lnTo>
                    <a:pt x="2206" y="150"/>
                  </a:lnTo>
                  <a:cubicBezTo>
                    <a:pt x="2214" y="150"/>
                    <a:pt x="2214" y="150"/>
                    <a:pt x="2222" y="134"/>
                  </a:cubicBezTo>
                  <a:cubicBezTo>
                    <a:pt x="2230" y="134"/>
                    <a:pt x="2238" y="126"/>
                    <a:pt x="2246" y="118"/>
                  </a:cubicBezTo>
                  <a:cubicBezTo>
                    <a:pt x="2277" y="102"/>
                    <a:pt x="2277" y="102"/>
                    <a:pt x="2277" y="102"/>
                  </a:cubicBezTo>
                  <a:cubicBezTo>
                    <a:pt x="2293" y="110"/>
                    <a:pt x="2293" y="110"/>
                    <a:pt x="2293" y="110"/>
                  </a:cubicBezTo>
                  <a:cubicBezTo>
                    <a:pt x="2293" y="118"/>
                    <a:pt x="2293" y="118"/>
                    <a:pt x="2293" y="118"/>
                  </a:cubicBezTo>
                  <a:cubicBezTo>
                    <a:pt x="2293" y="118"/>
                    <a:pt x="2293" y="118"/>
                    <a:pt x="2301" y="126"/>
                  </a:cubicBezTo>
                  <a:cubicBezTo>
                    <a:pt x="2301" y="134"/>
                    <a:pt x="2309" y="142"/>
                    <a:pt x="2317" y="150"/>
                  </a:cubicBezTo>
                  <a:cubicBezTo>
                    <a:pt x="2324" y="150"/>
                    <a:pt x="2333" y="158"/>
                    <a:pt x="2333" y="158"/>
                  </a:cubicBezTo>
                  <a:cubicBezTo>
                    <a:pt x="2333" y="158"/>
                    <a:pt x="2333" y="166"/>
                    <a:pt x="2340" y="174"/>
                  </a:cubicBezTo>
                  <a:cubicBezTo>
                    <a:pt x="2340" y="182"/>
                    <a:pt x="2364" y="189"/>
                    <a:pt x="2388" y="189"/>
                  </a:cubicBezTo>
                  <a:cubicBezTo>
                    <a:pt x="2404" y="197"/>
                    <a:pt x="2404" y="205"/>
                    <a:pt x="2404" y="213"/>
                  </a:cubicBezTo>
                  <a:lnTo>
                    <a:pt x="2411" y="221"/>
                  </a:lnTo>
                  <a:cubicBezTo>
                    <a:pt x="2411" y="229"/>
                    <a:pt x="2419" y="229"/>
                    <a:pt x="2443" y="245"/>
                  </a:cubicBezTo>
                  <a:cubicBezTo>
                    <a:pt x="2443" y="253"/>
                    <a:pt x="2443" y="253"/>
                    <a:pt x="2443" y="253"/>
                  </a:cubicBezTo>
                  <a:cubicBezTo>
                    <a:pt x="2435" y="253"/>
                    <a:pt x="2435" y="253"/>
                    <a:pt x="2435" y="253"/>
                  </a:cubicBezTo>
                  <a:cubicBezTo>
                    <a:pt x="2427" y="261"/>
                    <a:pt x="2427" y="261"/>
                    <a:pt x="2427" y="261"/>
                  </a:cubicBezTo>
                  <a:cubicBezTo>
                    <a:pt x="2427" y="276"/>
                    <a:pt x="2435" y="363"/>
                    <a:pt x="2467" y="387"/>
                  </a:cubicBezTo>
                  <a:cubicBezTo>
                    <a:pt x="2491" y="403"/>
                    <a:pt x="2506" y="435"/>
                    <a:pt x="2522" y="466"/>
                  </a:cubicBezTo>
                  <a:cubicBezTo>
                    <a:pt x="2530" y="474"/>
                    <a:pt x="2530" y="474"/>
                    <a:pt x="2530" y="474"/>
                  </a:cubicBezTo>
                  <a:cubicBezTo>
                    <a:pt x="2530" y="482"/>
                    <a:pt x="2538" y="490"/>
                    <a:pt x="2538" y="498"/>
                  </a:cubicBezTo>
                  <a:cubicBezTo>
                    <a:pt x="2554" y="529"/>
                    <a:pt x="2562" y="561"/>
                    <a:pt x="2609" y="584"/>
                  </a:cubicBezTo>
                  <a:cubicBezTo>
                    <a:pt x="2633" y="600"/>
                    <a:pt x="2657" y="600"/>
                    <a:pt x="2672" y="600"/>
                  </a:cubicBezTo>
                  <a:cubicBezTo>
                    <a:pt x="2688" y="607"/>
                    <a:pt x="2704" y="607"/>
                    <a:pt x="2712" y="623"/>
                  </a:cubicBezTo>
                  <a:lnTo>
                    <a:pt x="2712" y="623"/>
                  </a:lnTo>
                  <a:cubicBezTo>
                    <a:pt x="2712" y="631"/>
                    <a:pt x="2712" y="631"/>
                    <a:pt x="2712" y="631"/>
                  </a:cubicBezTo>
                  <a:cubicBezTo>
                    <a:pt x="2688" y="655"/>
                    <a:pt x="2649" y="702"/>
                    <a:pt x="2641" y="710"/>
                  </a:cubicBezTo>
                  <a:cubicBezTo>
                    <a:pt x="2625" y="734"/>
                    <a:pt x="2570" y="789"/>
                    <a:pt x="2546" y="797"/>
                  </a:cubicBezTo>
                  <a:cubicBezTo>
                    <a:pt x="2530" y="805"/>
                    <a:pt x="2491" y="829"/>
                    <a:pt x="2491" y="853"/>
                  </a:cubicBezTo>
                  <a:cubicBezTo>
                    <a:pt x="2491" y="876"/>
                    <a:pt x="2467" y="892"/>
                    <a:pt x="2459" y="908"/>
                  </a:cubicBezTo>
                  <a:cubicBezTo>
                    <a:pt x="2459" y="908"/>
                    <a:pt x="2459" y="908"/>
                    <a:pt x="2451" y="908"/>
                  </a:cubicBezTo>
                  <a:cubicBezTo>
                    <a:pt x="2451" y="916"/>
                    <a:pt x="2451" y="916"/>
                    <a:pt x="2443" y="916"/>
                  </a:cubicBezTo>
                  <a:cubicBezTo>
                    <a:pt x="2443" y="916"/>
                    <a:pt x="2435" y="916"/>
                    <a:pt x="2435" y="931"/>
                  </a:cubicBezTo>
                  <a:cubicBezTo>
                    <a:pt x="2435" y="940"/>
                    <a:pt x="2435" y="947"/>
                    <a:pt x="2435" y="955"/>
                  </a:cubicBezTo>
                  <a:cubicBezTo>
                    <a:pt x="2435" y="971"/>
                    <a:pt x="2435" y="971"/>
                    <a:pt x="2419" y="979"/>
                  </a:cubicBezTo>
                  <a:cubicBezTo>
                    <a:pt x="2411" y="979"/>
                    <a:pt x="2404" y="979"/>
                    <a:pt x="2396" y="979"/>
                  </a:cubicBezTo>
                  <a:cubicBezTo>
                    <a:pt x="2380" y="987"/>
                    <a:pt x="2364" y="987"/>
                    <a:pt x="2356" y="1011"/>
                  </a:cubicBezTo>
                  <a:cubicBezTo>
                    <a:pt x="2356" y="1018"/>
                    <a:pt x="2356" y="1018"/>
                    <a:pt x="2356" y="1026"/>
                  </a:cubicBezTo>
                  <a:cubicBezTo>
                    <a:pt x="2348" y="1050"/>
                    <a:pt x="2340" y="1066"/>
                    <a:pt x="2324" y="1066"/>
                  </a:cubicBezTo>
                  <a:cubicBezTo>
                    <a:pt x="2317" y="1066"/>
                    <a:pt x="2309" y="1066"/>
                    <a:pt x="2309" y="1066"/>
                  </a:cubicBezTo>
                  <a:cubicBezTo>
                    <a:pt x="2301" y="1058"/>
                    <a:pt x="2301" y="1058"/>
                    <a:pt x="2301" y="1058"/>
                  </a:cubicBezTo>
                  <a:cubicBezTo>
                    <a:pt x="2293" y="1058"/>
                    <a:pt x="2293" y="1058"/>
                    <a:pt x="2285" y="1074"/>
                  </a:cubicBezTo>
                  <a:cubicBezTo>
                    <a:pt x="2269" y="1082"/>
                    <a:pt x="2222" y="1121"/>
                    <a:pt x="2182" y="1145"/>
                  </a:cubicBezTo>
                  <a:lnTo>
                    <a:pt x="2182" y="1145"/>
                  </a:lnTo>
                  <a:lnTo>
                    <a:pt x="2182" y="1145"/>
                  </a:lnTo>
                  <a:cubicBezTo>
                    <a:pt x="1818" y="1192"/>
                    <a:pt x="1139" y="1279"/>
                    <a:pt x="688" y="1295"/>
                  </a:cubicBezTo>
                  <a:cubicBezTo>
                    <a:pt x="680" y="1303"/>
                    <a:pt x="648" y="1311"/>
                    <a:pt x="641" y="1327"/>
                  </a:cubicBezTo>
                  <a:cubicBezTo>
                    <a:pt x="641" y="1335"/>
                    <a:pt x="633" y="1335"/>
                    <a:pt x="633" y="1335"/>
                  </a:cubicBezTo>
                  <a:cubicBezTo>
                    <a:pt x="617" y="1335"/>
                    <a:pt x="609" y="1327"/>
                    <a:pt x="593" y="1311"/>
                  </a:cubicBezTo>
                  <a:cubicBezTo>
                    <a:pt x="593" y="1311"/>
                    <a:pt x="593" y="1311"/>
                    <a:pt x="585" y="1311"/>
                  </a:cubicBezTo>
                  <a:cubicBezTo>
                    <a:pt x="577" y="1303"/>
                    <a:pt x="562" y="1303"/>
                    <a:pt x="538" y="1303"/>
                  </a:cubicBezTo>
                  <a:cubicBezTo>
                    <a:pt x="522" y="1303"/>
                    <a:pt x="506" y="1303"/>
                    <a:pt x="506" y="1311"/>
                  </a:cubicBezTo>
                  <a:cubicBezTo>
                    <a:pt x="506" y="1319"/>
                    <a:pt x="514" y="1327"/>
                    <a:pt x="514" y="1343"/>
                  </a:cubicBezTo>
                  <a:cubicBezTo>
                    <a:pt x="522" y="1358"/>
                    <a:pt x="530" y="1374"/>
                    <a:pt x="522" y="1390"/>
                  </a:cubicBezTo>
                  <a:cubicBezTo>
                    <a:pt x="514" y="1398"/>
                    <a:pt x="514" y="1398"/>
                    <a:pt x="506" y="1398"/>
                  </a:cubicBezTo>
                  <a:cubicBezTo>
                    <a:pt x="498" y="1398"/>
                    <a:pt x="498" y="1398"/>
                    <a:pt x="490" y="1398"/>
                  </a:cubicBezTo>
                  <a:cubicBezTo>
                    <a:pt x="293" y="1414"/>
                    <a:pt x="151" y="1422"/>
                    <a:pt x="71" y="1422"/>
                  </a:cubicBezTo>
                  <a:close/>
                  <a:moveTo>
                    <a:pt x="16" y="1414"/>
                  </a:moveTo>
                  <a:lnTo>
                    <a:pt x="16" y="1414"/>
                  </a:lnTo>
                  <a:cubicBezTo>
                    <a:pt x="24" y="1414"/>
                    <a:pt x="48" y="1414"/>
                    <a:pt x="71" y="1414"/>
                  </a:cubicBezTo>
                  <a:cubicBezTo>
                    <a:pt x="151" y="1414"/>
                    <a:pt x="293" y="1406"/>
                    <a:pt x="490" y="1390"/>
                  </a:cubicBezTo>
                  <a:cubicBezTo>
                    <a:pt x="498" y="1390"/>
                    <a:pt x="498" y="1390"/>
                    <a:pt x="506" y="1390"/>
                  </a:cubicBezTo>
                  <a:cubicBezTo>
                    <a:pt x="506" y="1390"/>
                    <a:pt x="514" y="1390"/>
                    <a:pt x="514" y="1382"/>
                  </a:cubicBezTo>
                  <a:cubicBezTo>
                    <a:pt x="522" y="1374"/>
                    <a:pt x="514" y="1358"/>
                    <a:pt x="506" y="1343"/>
                  </a:cubicBezTo>
                  <a:cubicBezTo>
                    <a:pt x="506" y="1327"/>
                    <a:pt x="498" y="1319"/>
                    <a:pt x="498" y="1311"/>
                  </a:cubicBezTo>
                  <a:cubicBezTo>
                    <a:pt x="498" y="1303"/>
                    <a:pt x="514" y="1295"/>
                    <a:pt x="538" y="1295"/>
                  </a:cubicBezTo>
                  <a:cubicBezTo>
                    <a:pt x="562" y="1295"/>
                    <a:pt x="577" y="1295"/>
                    <a:pt x="593" y="1303"/>
                  </a:cubicBezTo>
                  <a:cubicBezTo>
                    <a:pt x="593" y="1303"/>
                    <a:pt x="593" y="1311"/>
                    <a:pt x="601" y="1311"/>
                  </a:cubicBezTo>
                  <a:cubicBezTo>
                    <a:pt x="609" y="1319"/>
                    <a:pt x="625" y="1327"/>
                    <a:pt x="633" y="1327"/>
                  </a:cubicBezTo>
                  <a:cubicBezTo>
                    <a:pt x="633" y="1327"/>
                    <a:pt x="633" y="1327"/>
                    <a:pt x="641" y="1319"/>
                  </a:cubicBezTo>
                  <a:cubicBezTo>
                    <a:pt x="648" y="1303"/>
                    <a:pt x="688" y="1287"/>
                    <a:pt x="688" y="1287"/>
                  </a:cubicBezTo>
                  <a:lnTo>
                    <a:pt x="688" y="1287"/>
                  </a:lnTo>
                  <a:cubicBezTo>
                    <a:pt x="1131" y="1271"/>
                    <a:pt x="1811" y="1184"/>
                    <a:pt x="2174" y="1137"/>
                  </a:cubicBezTo>
                  <a:cubicBezTo>
                    <a:pt x="2230" y="1105"/>
                    <a:pt x="2269" y="1074"/>
                    <a:pt x="2277" y="1066"/>
                  </a:cubicBezTo>
                  <a:cubicBezTo>
                    <a:pt x="2285" y="1058"/>
                    <a:pt x="2293" y="1050"/>
                    <a:pt x="2301" y="1050"/>
                  </a:cubicBezTo>
                  <a:lnTo>
                    <a:pt x="2309" y="1058"/>
                  </a:lnTo>
                  <a:cubicBezTo>
                    <a:pt x="2317" y="1058"/>
                    <a:pt x="2317" y="1058"/>
                    <a:pt x="2324" y="1058"/>
                  </a:cubicBezTo>
                  <a:cubicBezTo>
                    <a:pt x="2340" y="1058"/>
                    <a:pt x="2340" y="1050"/>
                    <a:pt x="2348" y="1018"/>
                  </a:cubicBezTo>
                  <a:lnTo>
                    <a:pt x="2348" y="1011"/>
                  </a:lnTo>
                  <a:cubicBezTo>
                    <a:pt x="2356" y="979"/>
                    <a:pt x="2380" y="979"/>
                    <a:pt x="2396" y="979"/>
                  </a:cubicBezTo>
                  <a:cubicBezTo>
                    <a:pt x="2404" y="971"/>
                    <a:pt x="2411" y="971"/>
                    <a:pt x="2411" y="971"/>
                  </a:cubicBezTo>
                  <a:cubicBezTo>
                    <a:pt x="2427" y="963"/>
                    <a:pt x="2427" y="963"/>
                    <a:pt x="2427" y="955"/>
                  </a:cubicBezTo>
                  <a:cubicBezTo>
                    <a:pt x="2427" y="947"/>
                    <a:pt x="2427" y="940"/>
                    <a:pt x="2427" y="931"/>
                  </a:cubicBezTo>
                  <a:cubicBezTo>
                    <a:pt x="2427" y="916"/>
                    <a:pt x="2435" y="908"/>
                    <a:pt x="2443" y="908"/>
                  </a:cubicBezTo>
                  <a:cubicBezTo>
                    <a:pt x="2443" y="908"/>
                    <a:pt x="2443" y="908"/>
                    <a:pt x="2451" y="908"/>
                  </a:cubicBezTo>
                  <a:lnTo>
                    <a:pt x="2451" y="900"/>
                  </a:lnTo>
                  <a:cubicBezTo>
                    <a:pt x="2459" y="892"/>
                    <a:pt x="2483" y="868"/>
                    <a:pt x="2483" y="853"/>
                  </a:cubicBezTo>
                  <a:cubicBezTo>
                    <a:pt x="2483" y="829"/>
                    <a:pt x="2522" y="805"/>
                    <a:pt x="2546" y="789"/>
                  </a:cubicBezTo>
                  <a:cubicBezTo>
                    <a:pt x="2562" y="781"/>
                    <a:pt x="2625" y="726"/>
                    <a:pt x="2633" y="710"/>
                  </a:cubicBezTo>
                  <a:cubicBezTo>
                    <a:pt x="2641" y="694"/>
                    <a:pt x="2680" y="655"/>
                    <a:pt x="2704" y="623"/>
                  </a:cubicBezTo>
                  <a:cubicBezTo>
                    <a:pt x="2696" y="615"/>
                    <a:pt x="2688" y="615"/>
                    <a:pt x="2672" y="607"/>
                  </a:cubicBezTo>
                  <a:cubicBezTo>
                    <a:pt x="2657" y="607"/>
                    <a:pt x="2633" y="607"/>
                    <a:pt x="2601" y="592"/>
                  </a:cubicBezTo>
                  <a:cubicBezTo>
                    <a:pt x="2554" y="568"/>
                    <a:pt x="2546" y="529"/>
                    <a:pt x="2530" y="506"/>
                  </a:cubicBezTo>
                  <a:cubicBezTo>
                    <a:pt x="2530" y="498"/>
                    <a:pt x="2522" y="482"/>
                    <a:pt x="2522" y="474"/>
                  </a:cubicBezTo>
                  <a:cubicBezTo>
                    <a:pt x="2514" y="466"/>
                    <a:pt x="2514" y="466"/>
                    <a:pt x="2514" y="466"/>
                  </a:cubicBezTo>
                  <a:cubicBezTo>
                    <a:pt x="2498" y="435"/>
                    <a:pt x="2483" y="411"/>
                    <a:pt x="2459" y="387"/>
                  </a:cubicBezTo>
                  <a:cubicBezTo>
                    <a:pt x="2427" y="363"/>
                    <a:pt x="2419" y="268"/>
                    <a:pt x="2419" y="261"/>
                  </a:cubicBezTo>
                  <a:cubicBezTo>
                    <a:pt x="2419" y="261"/>
                    <a:pt x="2419" y="253"/>
                    <a:pt x="2427" y="253"/>
                  </a:cubicBezTo>
                  <a:cubicBezTo>
                    <a:pt x="2411" y="237"/>
                    <a:pt x="2404" y="229"/>
                    <a:pt x="2404" y="229"/>
                  </a:cubicBezTo>
                  <a:cubicBezTo>
                    <a:pt x="2404" y="221"/>
                    <a:pt x="2404" y="221"/>
                    <a:pt x="2396" y="213"/>
                  </a:cubicBezTo>
                  <a:cubicBezTo>
                    <a:pt x="2396" y="205"/>
                    <a:pt x="2396" y="197"/>
                    <a:pt x="2388" y="197"/>
                  </a:cubicBezTo>
                  <a:cubicBezTo>
                    <a:pt x="2356" y="189"/>
                    <a:pt x="2340" y="182"/>
                    <a:pt x="2333" y="174"/>
                  </a:cubicBezTo>
                  <a:cubicBezTo>
                    <a:pt x="2324" y="166"/>
                    <a:pt x="2324" y="166"/>
                    <a:pt x="2324" y="158"/>
                  </a:cubicBezTo>
                  <a:cubicBezTo>
                    <a:pt x="2324" y="158"/>
                    <a:pt x="2324" y="158"/>
                    <a:pt x="2317" y="158"/>
                  </a:cubicBezTo>
                  <a:cubicBezTo>
                    <a:pt x="2309" y="150"/>
                    <a:pt x="2293" y="142"/>
                    <a:pt x="2293" y="134"/>
                  </a:cubicBezTo>
                  <a:cubicBezTo>
                    <a:pt x="2285" y="126"/>
                    <a:pt x="2285" y="118"/>
                    <a:pt x="2285" y="118"/>
                  </a:cubicBezTo>
                  <a:cubicBezTo>
                    <a:pt x="2277" y="110"/>
                    <a:pt x="2277" y="110"/>
                    <a:pt x="2277" y="110"/>
                  </a:cubicBezTo>
                  <a:cubicBezTo>
                    <a:pt x="2253" y="126"/>
                    <a:pt x="2253" y="126"/>
                    <a:pt x="2253" y="126"/>
                  </a:cubicBezTo>
                  <a:cubicBezTo>
                    <a:pt x="2246" y="134"/>
                    <a:pt x="2230" y="134"/>
                    <a:pt x="2230" y="142"/>
                  </a:cubicBezTo>
                  <a:cubicBezTo>
                    <a:pt x="2222" y="158"/>
                    <a:pt x="2214" y="158"/>
                    <a:pt x="2206" y="158"/>
                  </a:cubicBezTo>
                  <a:lnTo>
                    <a:pt x="2198" y="158"/>
                  </a:lnTo>
                  <a:cubicBezTo>
                    <a:pt x="2190" y="158"/>
                    <a:pt x="2182" y="158"/>
                    <a:pt x="2182" y="166"/>
                  </a:cubicBezTo>
                  <a:cubicBezTo>
                    <a:pt x="2182" y="174"/>
                    <a:pt x="2166" y="182"/>
                    <a:pt x="2151" y="182"/>
                  </a:cubicBezTo>
                  <a:cubicBezTo>
                    <a:pt x="2135" y="182"/>
                    <a:pt x="2127" y="182"/>
                    <a:pt x="2119" y="174"/>
                  </a:cubicBezTo>
                  <a:cubicBezTo>
                    <a:pt x="2111" y="174"/>
                    <a:pt x="2103" y="166"/>
                    <a:pt x="2087" y="158"/>
                  </a:cubicBezTo>
                  <a:lnTo>
                    <a:pt x="2080" y="158"/>
                  </a:lnTo>
                  <a:cubicBezTo>
                    <a:pt x="2071" y="158"/>
                    <a:pt x="2071" y="166"/>
                    <a:pt x="2064" y="182"/>
                  </a:cubicBezTo>
                  <a:cubicBezTo>
                    <a:pt x="2056" y="189"/>
                    <a:pt x="2056" y="205"/>
                    <a:pt x="2040" y="205"/>
                  </a:cubicBezTo>
                  <a:cubicBezTo>
                    <a:pt x="2040" y="205"/>
                    <a:pt x="2040" y="205"/>
                    <a:pt x="2032" y="205"/>
                  </a:cubicBezTo>
                  <a:cubicBezTo>
                    <a:pt x="2008" y="205"/>
                    <a:pt x="1961" y="174"/>
                    <a:pt x="1953" y="150"/>
                  </a:cubicBezTo>
                  <a:cubicBezTo>
                    <a:pt x="1945" y="150"/>
                    <a:pt x="1937" y="150"/>
                    <a:pt x="1929" y="150"/>
                  </a:cubicBezTo>
                  <a:cubicBezTo>
                    <a:pt x="1921" y="150"/>
                    <a:pt x="1913" y="150"/>
                    <a:pt x="1906" y="150"/>
                  </a:cubicBezTo>
                  <a:cubicBezTo>
                    <a:pt x="1890" y="158"/>
                    <a:pt x="1874" y="158"/>
                    <a:pt x="1858" y="158"/>
                  </a:cubicBezTo>
                  <a:cubicBezTo>
                    <a:pt x="1850" y="158"/>
                    <a:pt x="1842" y="158"/>
                    <a:pt x="1842" y="158"/>
                  </a:cubicBezTo>
                  <a:cubicBezTo>
                    <a:pt x="1811" y="150"/>
                    <a:pt x="1803" y="134"/>
                    <a:pt x="1795" y="118"/>
                  </a:cubicBezTo>
                  <a:cubicBezTo>
                    <a:pt x="1795" y="110"/>
                    <a:pt x="1795" y="102"/>
                    <a:pt x="1787" y="95"/>
                  </a:cubicBezTo>
                  <a:cubicBezTo>
                    <a:pt x="1771" y="87"/>
                    <a:pt x="1763" y="79"/>
                    <a:pt x="1755" y="55"/>
                  </a:cubicBezTo>
                  <a:cubicBezTo>
                    <a:pt x="1747" y="47"/>
                    <a:pt x="1740" y="39"/>
                    <a:pt x="1732" y="24"/>
                  </a:cubicBezTo>
                  <a:cubicBezTo>
                    <a:pt x="1724" y="15"/>
                    <a:pt x="1716" y="15"/>
                    <a:pt x="1716" y="15"/>
                  </a:cubicBezTo>
                  <a:lnTo>
                    <a:pt x="1708" y="15"/>
                  </a:lnTo>
                  <a:cubicBezTo>
                    <a:pt x="1700" y="15"/>
                    <a:pt x="1692" y="24"/>
                    <a:pt x="1684" y="24"/>
                  </a:cubicBezTo>
                  <a:lnTo>
                    <a:pt x="1676" y="24"/>
                  </a:lnTo>
                  <a:cubicBezTo>
                    <a:pt x="1645" y="15"/>
                    <a:pt x="1621" y="8"/>
                    <a:pt x="1589" y="8"/>
                  </a:cubicBezTo>
                  <a:lnTo>
                    <a:pt x="1589" y="8"/>
                  </a:lnTo>
                  <a:cubicBezTo>
                    <a:pt x="1574" y="8"/>
                    <a:pt x="1566" y="31"/>
                    <a:pt x="1566" y="55"/>
                  </a:cubicBezTo>
                  <a:cubicBezTo>
                    <a:pt x="1566" y="55"/>
                    <a:pt x="1558" y="63"/>
                    <a:pt x="1558" y="71"/>
                  </a:cubicBezTo>
                  <a:cubicBezTo>
                    <a:pt x="1558" y="87"/>
                    <a:pt x="1558" y="95"/>
                    <a:pt x="1566" y="110"/>
                  </a:cubicBezTo>
                  <a:cubicBezTo>
                    <a:pt x="1574" y="110"/>
                    <a:pt x="1574" y="110"/>
                    <a:pt x="1574" y="118"/>
                  </a:cubicBezTo>
                  <a:cubicBezTo>
                    <a:pt x="1589" y="142"/>
                    <a:pt x="1589" y="166"/>
                    <a:pt x="1581" y="174"/>
                  </a:cubicBezTo>
                  <a:cubicBezTo>
                    <a:pt x="1581" y="189"/>
                    <a:pt x="1566" y="189"/>
                    <a:pt x="1550" y="189"/>
                  </a:cubicBezTo>
                  <a:cubicBezTo>
                    <a:pt x="1534" y="189"/>
                    <a:pt x="1518" y="189"/>
                    <a:pt x="1502" y="189"/>
                  </a:cubicBezTo>
                  <a:cubicBezTo>
                    <a:pt x="1479" y="197"/>
                    <a:pt x="1487" y="205"/>
                    <a:pt x="1487" y="213"/>
                  </a:cubicBezTo>
                  <a:cubicBezTo>
                    <a:pt x="1487" y="221"/>
                    <a:pt x="1487" y="237"/>
                    <a:pt x="1479" y="245"/>
                  </a:cubicBezTo>
                  <a:cubicBezTo>
                    <a:pt x="1471" y="245"/>
                    <a:pt x="1471" y="253"/>
                    <a:pt x="1463" y="253"/>
                  </a:cubicBezTo>
                  <a:cubicBezTo>
                    <a:pt x="1447" y="253"/>
                    <a:pt x="1431" y="237"/>
                    <a:pt x="1423" y="221"/>
                  </a:cubicBezTo>
                  <a:lnTo>
                    <a:pt x="1415" y="213"/>
                  </a:lnTo>
                  <a:lnTo>
                    <a:pt x="1407" y="213"/>
                  </a:lnTo>
                  <a:cubicBezTo>
                    <a:pt x="1392" y="213"/>
                    <a:pt x="1376" y="229"/>
                    <a:pt x="1376" y="253"/>
                  </a:cubicBezTo>
                  <a:cubicBezTo>
                    <a:pt x="1376" y="268"/>
                    <a:pt x="1376" y="276"/>
                    <a:pt x="1384" y="284"/>
                  </a:cubicBezTo>
                  <a:cubicBezTo>
                    <a:pt x="1384" y="292"/>
                    <a:pt x="1384" y="300"/>
                    <a:pt x="1392" y="308"/>
                  </a:cubicBezTo>
                  <a:cubicBezTo>
                    <a:pt x="1400" y="332"/>
                    <a:pt x="1392" y="332"/>
                    <a:pt x="1376" y="340"/>
                  </a:cubicBezTo>
                  <a:cubicBezTo>
                    <a:pt x="1368" y="340"/>
                    <a:pt x="1368" y="348"/>
                    <a:pt x="1360" y="355"/>
                  </a:cubicBezTo>
                  <a:cubicBezTo>
                    <a:pt x="1352" y="363"/>
                    <a:pt x="1352" y="371"/>
                    <a:pt x="1336" y="371"/>
                  </a:cubicBezTo>
                  <a:cubicBezTo>
                    <a:pt x="1336" y="371"/>
                    <a:pt x="1336" y="371"/>
                    <a:pt x="1328" y="371"/>
                  </a:cubicBezTo>
                  <a:cubicBezTo>
                    <a:pt x="1321" y="371"/>
                    <a:pt x="1313" y="387"/>
                    <a:pt x="1313" y="411"/>
                  </a:cubicBezTo>
                  <a:cubicBezTo>
                    <a:pt x="1313" y="427"/>
                    <a:pt x="1297" y="458"/>
                    <a:pt x="1273" y="458"/>
                  </a:cubicBezTo>
                  <a:cubicBezTo>
                    <a:pt x="1273" y="458"/>
                    <a:pt x="1273" y="458"/>
                    <a:pt x="1265" y="466"/>
                  </a:cubicBezTo>
                  <a:cubicBezTo>
                    <a:pt x="1241" y="490"/>
                    <a:pt x="1218" y="553"/>
                    <a:pt x="1226" y="576"/>
                  </a:cubicBezTo>
                  <a:cubicBezTo>
                    <a:pt x="1226" y="584"/>
                    <a:pt x="1226" y="584"/>
                    <a:pt x="1226" y="592"/>
                  </a:cubicBezTo>
                  <a:cubicBezTo>
                    <a:pt x="1218" y="592"/>
                    <a:pt x="1210" y="600"/>
                    <a:pt x="1202" y="600"/>
                  </a:cubicBezTo>
                  <a:cubicBezTo>
                    <a:pt x="1202" y="600"/>
                    <a:pt x="1194" y="600"/>
                    <a:pt x="1186" y="600"/>
                  </a:cubicBezTo>
                  <a:cubicBezTo>
                    <a:pt x="1178" y="607"/>
                    <a:pt x="1178" y="607"/>
                    <a:pt x="1170" y="607"/>
                  </a:cubicBezTo>
                  <a:cubicBezTo>
                    <a:pt x="1163" y="607"/>
                    <a:pt x="1163" y="600"/>
                    <a:pt x="1154" y="600"/>
                  </a:cubicBezTo>
                  <a:cubicBezTo>
                    <a:pt x="1154" y="592"/>
                    <a:pt x="1154" y="592"/>
                    <a:pt x="1147" y="592"/>
                  </a:cubicBezTo>
                  <a:cubicBezTo>
                    <a:pt x="1147" y="592"/>
                    <a:pt x="1147" y="592"/>
                    <a:pt x="1139" y="592"/>
                  </a:cubicBezTo>
                  <a:cubicBezTo>
                    <a:pt x="1131" y="584"/>
                    <a:pt x="1115" y="584"/>
                    <a:pt x="1107" y="576"/>
                  </a:cubicBezTo>
                  <a:cubicBezTo>
                    <a:pt x="1099" y="568"/>
                    <a:pt x="1091" y="561"/>
                    <a:pt x="1091" y="553"/>
                  </a:cubicBezTo>
                  <a:cubicBezTo>
                    <a:pt x="1083" y="553"/>
                    <a:pt x="1083" y="545"/>
                    <a:pt x="1075" y="545"/>
                  </a:cubicBezTo>
                  <a:lnTo>
                    <a:pt x="1075" y="545"/>
                  </a:lnTo>
                  <a:cubicBezTo>
                    <a:pt x="1068" y="545"/>
                    <a:pt x="1068" y="553"/>
                    <a:pt x="1068" y="553"/>
                  </a:cubicBezTo>
                  <a:cubicBezTo>
                    <a:pt x="1060" y="561"/>
                    <a:pt x="1052" y="568"/>
                    <a:pt x="1052" y="576"/>
                  </a:cubicBezTo>
                  <a:cubicBezTo>
                    <a:pt x="1044" y="576"/>
                    <a:pt x="1044" y="584"/>
                    <a:pt x="1036" y="584"/>
                  </a:cubicBezTo>
                  <a:cubicBezTo>
                    <a:pt x="1028" y="584"/>
                    <a:pt x="1020" y="592"/>
                    <a:pt x="1020" y="607"/>
                  </a:cubicBezTo>
                  <a:lnTo>
                    <a:pt x="1020" y="607"/>
                  </a:lnTo>
                  <a:cubicBezTo>
                    <a:pt x="1012" y="623"/>
                    <a:pt x="1012" y="631"/>
                    <a:pt x="1004" y="631"/>
                  </a:cubicBezTo>
                  <a:cubicBezTo>
                    <a:pt x="996" y="639"/>
                    <a:pt x="996" y="639"/>
                    <a:pt x="996" y="639"/>
                  </a:cubicBezTo>
                  <a:cubicBezTo>
                    <a:pt x="988" y="639"/>
                    <a:pt x="988" y="647"/>
                    <a:pt x="988" y="655"/>
                  </a:cubicBezTo>
                  <a:lnTo>
                    <a:pt x="988" y="663"/>
                  </a:lnTo>
                  <a:cubicBezTo>
                    <a:pt x="988" y="678"/>
                    <a:pt x="988" y="694"/>
                    <a:pt x="988" y="702"/>
                  </a:cubicBezTo>
                  <a:cubicBezTo>
                    <a:pt x="981" y="702"/>
                    <a:pt x="981" y="702"/>
                    <a:pt x="973" y="702"/>
                  </a:cubicBezTo>
                  <a:cubicBezTo>
                    <a:pt x="965" y="702"/>
                    <a:pt x="957" y="694"/>
                    <a:pt x="957" y="694"/>
                  </a:cubicBezTo>
                  <a:lnTo>
                    <a:pt x="957" y="694"/>
                  </a:lnTo>
                  <a:cubicBezTo>
                    <a:pt x="941" y="671"/>
                    <a:pt x="941" y="671"/>
                    <a:pt x="941" y="671"/>
                  </a:cubicBezTo>
                  <a:cubicBezTo>
                    <a:pt x="933" y="663"/>
                    <a:pt x="917" y="655"/>
                    <a:pt x="910" y="647"/>
                  </a:cubicBezTo>
                  <a:lnTo>
                    <a:pt x="910" y="647"/>
                  </a:lnTo>
                  <a:cubicBezTo>
                    <a:pt x="910" y="639"/>
                    <a:pt x="901" y="639"/>
                    <a:pt x="901" y="639"/>
                  </a:cubicBezTo>
                  <a:cubicBezTo>
                    <a:pt x="894" y="639"/>
                    <a:pt x="894" y="639"/>
                    <a:pt x="894" y="647"/>
                  </a:cubicBezTo>
                  <a:cubicBezTo>
                    <a:pt x="886" y="655"/>
                    <a:pt x="886" y="655"/>
                    <a:pt x="878" y="655"/>
                  </a:cubicBezTo>
                  <a:cubicBezTo>
                    <a:pt x="870" y="655"/>
                    <a:pt x="854" y="663"/>
                    <a:pt x="854" y="671"/>
                  </a:cubicBezTo>
                  <a:lnTo>
                    <a:pt x="854" y="671"/>
                  </a:lnTo>
                  <a:cubicBezTo>
                    <a:pt x="846" y="678"/>
                    <a:pt x="846" y="687"/>
                    <a:pt x="830" y="687"/>
                  </a:cubicBezTo>
                  <a:cubicBezTo>
                    <a:pt x="830" y="687"/>
                    <a:pt x="830" y="687"/>
                    <a:pt x="823" y="687"/>
                  </a:cubicBezTo>
                  <a:lnTo>
                    <a:pt x="815" y="687"/>
                  </a:lnTo>
                  <a:cubicBezTo>
                    <a:pt x="815" y="694"/>
                    <a:pt x="815" y="702"/>
                    <a:pt x="815" y="710"/>
                  </a:cubicBezTo>
                  <a:cubicBezTo>
                    <a:pt x="815" y="726"/>
                    <a:pt x="815" y="750"/>
                    <a:pt x="799" y="750"/>
                  </a:cubicBezTo>
                  <a:cubicBezTo>
                    <a:pt x="791" y="750"/>
                    <a:pt x="775" y="742"/>
                    <a:pt x="759" y="726"/>
                  </a:cubicBezTo>
                  <a:cubicBezTo>
                    <a:pt x="751" y="718"/>
                    <a:pt x="751" y="718"/>
                    <a:pt x="743" y="718"/>
                  </a:cubicBezTo>
                  <a:lnTo>
                    <a:pt x="743" y="718"/>
                  </a:lnTo>
                  <a:cubicBezTo>
                    <a:pt x="743" y="718"/>
                    <a:pt x="735" y="718"/>
                    <a:pt x="728" y="718"/>
                  </a:cubicBezTo>
                  <a:cubicBezTo>
                    <a:pt x="720" y="710"/>
                    <a:pt x="712" y="710"/>
                    <a:pt x="712" y="702"/>
                  </a:cubicBezTo>
                  <a:cubicBezTo>
                    <a:pt x="704" y="694"/>
                    <a:pt x="704" y="694"/>
                    <a:pt x="696" y="694"/>
                  </a:cubicBezTo>
                  <a:cubicBezTo>
                    <a:pt x="696" y="694"/>
                    <a:pt x="696" y="687"/>
                    <a:pt x="688" y="687"/>
                  </a:cubicBezTo>
                  <a:cubicBezTo>
                    <a:pt x="680" y="687"/>
                    <a:pt x="657" y="702"/>
                    <a:pt x="641" y="710"/>
                  </a:cubicBezTo>
                  <a:cubicBezTo>
                    <a:pt x="625" y="718"/>
                    <a:pt x="625" y="734"/>
                    <a:pt x="625" y="742"/>
                  </a:cubicBezTo>
                  <a:cubicBezTo>
                    <a:pt x="625" y="750"/>
                    <a:pt x="625" y="750"/>
                    <a:pt x="625" y="750"/>
                  </a:cubicBezTo>
                  <a:lnTo>
                    <a:pt x="617" y="758"/>
                  </a:lnTo>
                  <a:cubicBezTo>
                    <a:pt x="609" y="758"/>
                    <a:pt x="593" y="750"/>
                    <a:pt x="585" y="742"/>
                  </a:cubicBezTo>
                  <a:cubicBezTo>
                    <a:pt x="577" y="742"/>
                    <a:pt x="562" y="734"/>
                    <a:pt x="562" y="734"/>
                  </a:cubicBezTo>
                  <a:cubicBezTo>
                    <a:pt x="546" y="734"/>
                    <a:pt x="530" y="750"/>
                    <a:pt x="530" y="758"/>
                  </a:cubicBezTo>
                  <a:cubicBezTo>
                    <a:pt x="530" y="773"/>
                    <a:pt x="530" y="789"/>
                    <a:pt x="506" y="789"/>
                  </a:cubicBezTo>
                  <a:lnTo>
                    <a:pt x="498" y="781"/>
                  </a:lnTo>
                  <a:cubicBezTo>
                    <a:pt x="490" y="781"/>
                    <a:pt x="483" y="781"/>
                    <a:pt x="467" y="789"/>
                  </a:cubicBezTo>
                  <a:cubicBezTo>
                    <a:pt x="475" y="797"/>
                    <a:pt x="475" y="805"/>
                    <a:pt x="467" y="821"/>
                  </a:cubicBezTo>
                  <a:cubicBezTo>
                    <a:pt x="459" y="821"/>
                    <a:pt x="459" y="829"/>
                    <a:pt x="451" y="837"/>
                  </a:cubicBezTo>
                  <a:cubicBezTo>
                    <a:pt x="435" y="853"/>
                    <a:pt x="427" y="860"/>
                    <a:pt x="443" y="868"/>
                  </a:cubicBezTo>
                  <a:cubicBezTo>
                    <a:pt x="451" y="876"/>
                    <a:pt x="451" y="876"/>
                    <a:pt x="451" y="876"/>
                  </a:cubicBezTo>
                  <a:cubicBezTo>
                    <a:pt x="467" y="892"/>
                    <a:pt x="475" y="908"/>
                    <a:pt x="475" y="916"/>
                  </a:cubicBezTo>
                  <a:cubicBezTo>
                    <a:pt x="475" y="924"/>
                    <a:pt x="475" y="924"/>
                    <a:pt x="467" y="924"/>
                  </a:cubicBezTo>
                  <a:cubicBezTo>
                    <a:pt x="459" y="931"/>
                    <a:pt x="451" y="931"/>
                    <a:pt x="435" y="931"/>
                  </a:cubicBezTo>
                  <a:cubicBezTo>
                    <a:pt x="404" y="940"/>
                    <a:pt x="340" y="947"/>
                    <a:pt x="324" y="971"/>
                  </a:cubicBezTo>
                  <a:cubicBezTo>
                    <a:pt x="317" y="979"/>
                    <a:pt x="317" y="987"/>
                    <a:pt x="317" y="995"/>
                  </a:cubicBezTo>
                  <a:cubicBezTo>
                    <a:pt x="324" y="1026"/>
                    <a:pt x="332" y="1042"/>
                    <a:pt x="340" y="1050"/>
                  </a:cubicBezTo>
                  <a:cubicBezTo>
                    <a:pt x="348" y="1066"/>
                    <a:pt x="356" y="1082"/>
                    <a:pt x="348" y="1098"/>
                  </a:cubicBezTo>
                  <a:cubicBezTo>
                    <a:pt x="348" y="1113"/>
                    <a:pt x="324" y="1145"/>
                    <a:pt x="301" y="1145"/>
                  </a:cubicBezTo>
                  <a:cubicBezTo>
                    <a:pt x="285" y="1145"/>
                    <a:pt x="277" y="1145"/>
                    <a:pt x="269" y="1137"/>
                  </a:cubicBezTo>
                  <a:cubicBezTo>
                    <a:pt x="253" y="1121"/>
                    <a:pt x="214" y="1105"/>
                    <a:pt x="174" y="1105"/>
                  </a:cubicBezTo>
                  <a:cubicBezTo>
                    <a:pt x="158" y="1105"/>
                    <a:pt x="135" y="1113"/>
                    <a:pt x="119" y="1129"/>
                  </a:cubicBezTo>
                  <a:cubicBezTo>
                    <a:pt x="103" y="1145"/>
                    <a:pt x="95" y="1161"/>
                    <a:pt x="95" y="1192"/>
                  </a:cubicBezTo>
                  <a:cubicBezTo>
                    <a:pt x="103" y="1200"/>
                    <a:pt x="119" y="1248"/>
                    <a:pt x="111" y="1279"/>
                  </a:cubicBezTo>
                  <a:cubicBezTo>
                    <a:pt x="103" y="1287"/>
                    <a:pt x="103" y="1295"/>
                    <a:pt x="95" y="1295"/>
                  </a:cubicBezTo>
                  <a:cubicBezTo>
                    <a:pt x="87" y="1295"/>
                    <a:pt x="79" y="1295"/>
                    <a:pt x="79" y="1295"/>
                  </a:cubicBezTo>
                  <a:cubicBezTo>
                    <a:pt x="79" y="1295"/>
                    <a:pt x="79" y="1303"/>
                    <a:pt x="79" y="1311"/>
                  </a:cubicBezTo>
                  <a:cubicBezTo>
                    <a:pt x="79" y="1319"/>
                    <a:pt x="79" y="1335"/>
                    <a:pt x="79" y="1358"/>
                  </a:cubicBezTo>
                  <a:cubicBezTo>
                    <a:pt x="64" y="1390"/>
                    <a:pt x="64" y="1390"/>
                    <a:pt x="56" y="1390"/>
                  </a:cubicBezTo>
                  <a:cubicBezTo>
                    <a:pt x="56" y="1390"/>
                    <a:pt x="56" y="1390"/>
                    <a:pt x="48" y="1390"/>
                  </a:cubicBezTo>
                  <a:cubicBezTo>
                    <a:pt x="48" y="1390"/>
                    <a:pt x="48" y="1390"/>
                    <a:pt x="40" y="1390"/>
                  </a:cubicBezTo>
                  <a:lnTo>
                    <a:pt x="40" y="1390"/>
                  </a:lnTo>
                  <a:cubicBezTo>
                    <a:pt x="24" y="1390"/>
                    <a:pt x="16" y="1398"/>
                    <a:pt x="16" y="1406"/>
                  </a:cubicBezTo>
                  <a:cubicBezTo>
                    <a:pt x="16" y="1414"/>
                    <a:pt x="16" y="1414"/>
                    <a:pt x="16" y="1414"/>
                  </a:cubicBezTo>
                  <a:close/>
                </a:path>
              </a:pathLst>
            </a:custGeom>
            <a:solidFill>
              <a:schemeClr val="accent6"/>
            </a:solidFill>
            <a:ln>
              <a:solidFill>
                <a:schemeClr val="bg2"/>
              </a:solidFill>
            </a:ln>
            <a:effectLst/>
          </p:spPr>
          <p:txBody>
            <a:bodyPr wrap="none" anchor="ctr"/>
            <a:lstStyle/>
            <a:p>
              <a:endParaRPr lang="en-US"/>
            </a:p>
          </p:txBody>
        </p:sp>
        <p:sp>
          <p:nvSpPr>
            <p:cNvPr id="142" name="Freeform 783"/>
            <p:cNvSpPr>
              <a:spLocks noChangeArrowheads="1"/>
            </p:cNvSpPr>
            <p:nvPr/>
          </p:nvSpPr>
          <p:spPr bwMode="auto">
            <a:xfrm>
              <a:off x="13923035" y="5340361"/>
              <a:ext cx="598381" cy="1055283"/>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solidFill>
              <a:schemeClr val="accent6"/>
            </a:solidFill>
            <a:ln>
              <a:solidFill>
                <a:schemeClr val="bg2"/>
              </a:solidFill>
            </a:ln>
            <a:effectLst/>
          </p:spPr>
          <p:txBody>
            <a:bodyPr wrap="none" anchor="ctr"/>
            <a:lstStyle/>
            <a:p>
              <a:endParaRPr lang="en-US"/>
            </a:p>
          </p:txBody>
        </p:sp>
        <p:sp>
          <p:nvSpPr>
            <p:cNvPr id="143" name="Freeform 784"/>
            <p:cNvSpPr>
              <a:spLocks noChangeArrowheads="1"/>
            </p:cNvSpPr>
            <p:nvPr/>
          </p:nvSpPr>
          <p:spPr bwMode="auto">
            <a:xfrm>
              <a:off x="13923035" y="5340361"/>
              <a:ext cx="598381" cy="1059922"/>
            </a:xfrm>
            <a:custGeom>
              <a:avLst/>
              <a:gdLst>
                <a:gd name="T0" fmla="*/ 8 w 1139"/>
                <a:gd name="T1" fmla="*/ 1999 h 2016"/>
                <a:gd name="T2" fmla="*/ 24 w 1139"/>
                <a:gd name="T3" fmla="*/ 1826 h 2016"/>
                <a:gd name="T4" fmla="*/ 166 w 1139"/>
                <a:gd name="T5" fmla="*/ 1550 h 2016"/>
                <a:gd name="T6" fmla="*/ 119 w 1139"/>
                <a:gd name="T7" fmla="*/ 1384 h 2016"/>
                <a:gd name="T8" fmla="*/ 24 w 1139"/>
                <a:gd name="T9" fmla="*/ 127 h 2016"/>
                <a:gd name="T10" fmla="*/ 261 w 1139"/>
                <a:gd name="T11" fmla="*/ 80 h 2016"/>
                <a:gd name="T12" fmla="*/ 972 w 1139"/>
                <a:gd name="T13" fmla="*/ 24 h 2016"/>
                <a:gd name="T14" fmla="*/ 1115 w 1139"/>
                <a:gd name="T15" fmla="*/ 1281 h 2016"/>
                <a:gd name="T16" fmla="*/ 1130 w 1139"/>
                <a:gd name="T17" fmla="*/ 1400 h 2016"/>
                <a:gd name="T18" fmla="*/ 1028 w 1139"/>
                <a:gd name="T19" fmla="*/ 1471 h 2016"/>
                <a:gd name="T20" fmla="*/ 956 w 1139"/>
                <a:gd name="T21" fmla="*/ 1439 h 2016"/>
                <a:gd name="T22" fmla="*/ 925 w 1139"/>
                <a:gd name="T23" fmla="*/ 1566 h 2016"/>
                <a:gd name="T24" fmla="*/ 862 w 1139"/>
                <a:gd name="T25" fmla="*/ 1637 h 2016"/>
                <a:gd name="T26" fmla="*/ 775 w 1139"/>
                <a:gd name="T27" fmla="*/ 1818 h 2016"/>
                <a:gd name="T28" fmla="*/ 703 w 1139"/>
                <a:gd name="T29" fmla="*/ 1826 h 2016"/>
                <a:gd name="T30" fmla="*/ 640 w 1139"/>
                <a:gd name="T31" fmla="*/ 1779 h 2016"/>
                <a:gd name="T32" fmla="*/ 601 w 1139"/>
                <a:gd name="T33" fmla="*/ 1802 h 2016"/>
                <a:gd name="T34" fmla="*/ 553 w 1139"/>
                <a:gd name="T35" fmla="*/ 1857 h 2016"/>
                <a:gd name="T36" fmla="*/ 537 w 1139"/>
                <a:gd name="T37" fmla="*/ 1928 h 2016"/>
                <a:gd name="T38" fmla="*/ 490 w 1139"/>
                <a:gd name="T39" fmla="*/ 1897 h 2016"/>
                <a:gd name="T40" fmla="*/ 443 w 1139"/>
                <a:gd name="T41" fmla="*/ 1873 h 2016"/>
                <a:gd name="T42" fmla="*/ 379 w 1139"/>
                <a:gd name="T43" fmla="*/ 1913 h 2016"/>
                <a:gd name="T44" fmla="*/ 348 w 1139"/>
                <a:gd name="T45" fmla="*/ 1976 h 2016"/>
                <a:gd name="T46" fmla="*/ 277 w 1139"/>
                <a:gd name="T47" fmla="*/ 1944 h 2016"/>
                <a:gd name="T48" fmla="*/ 190 w 1139"/>
                <a:gd name="T49" fmla="*/ 1936 h 2016"/>
                <a:gd name="T50" fmla="*/ 134 w 1139"/>
                <a:gd name="T51" fmla="*/ 1968 h 2016"/>
                <a:gd name="T52" fmla="*/ 47 w 1139"/>
                <a:gd name="T53" fmla="*/ 2007 h 2016"/>
                <a:gd name="T54" fmla="*/ 32 w 1139"/>
                <a:gd name="T55" fmla="*/ 143 h 2016"/>
                <a:gd name="T56" fmla="*/ 119 w 1139"/>
                <a:gd name="T57" fmla="*/ 1376 h 2016"/>
                <a:gd name="T58" fmla="*/ 174 w 1139"/>
                <a:gd name="T59" fmla="*/ 1550 h 2016"/>
                <a:gd name="T60" fmla="*/ 32 w 1139"/>
                <a:gd name="T61" fmla="*/ 1826 h 2016"/>
                <a:gd name="T62" fmla="*/ 16 w 1139"/>
                <a:gd name="T63" fmla="*/ 1999 h 2016"/>
                <a:gd name="T64" fmla="*/ 71 w 1139"/>
                <a:gd name="T65" fmla="*/ 1984 h 2016"/>
                <a:gd name="T66" fmla="*/ 166 w 1139"/>
                <a:gd name="T67" fmla="*/ 1976 h 2016"/>
                <a:gd name="T68" fmla="*/ 245 w 1139"/>
                <a:gd name="T69" fmla="*/ 1913 h 2016"/>
                <a:gd name="T70" fmla="*/ 292 w 1139"/>
                <a:gd name="T71" fmla="*/ 1936 h 2016"/>
                <a:gd name="T72" fmla="*/ 356 w 1139"/>
                <a:gd name="T73" fmla="*/ 1913 h 2016"/>
                <a:gd name="T74" fmla="*/ 427 w 1139"/>
                <a:gd name="T75" fmla="*/ 1873 h 2016"/>
                <a:gd name="T76" fmla="*/ 466 w 1139"/>
                <a:gd name="T77" fmla="*/ 1865 h 2016"/>
                <a:gd name="T78" fmla="*/ 506 w 1139"/>
                <a:gd name="T79" fmla="*/ 1913 h 2016"/>
                <a:gd name="T80" fmla="*/ 530 w 1139"/>
                <a:gd name="T81" fmla="*/ 1881 h 2016"/>
                <a:gd name="T82" fmla="*/ 561 w 1139"/>
                <a:gd name="T83" fmla="*/ 1833 h 2016"/>
                <a:gd name="T84" fmla="*/ 624 w 1139"/>
                <a:gd name="T85" fmla="*/ 1763 h 2016"/>
                <a:gd name="T86" fmla="*/ 696 w 1139"/>
                <a:gd name="T87" fmla="*/ 1810 h 2016"/>
                <a:gd name="T88" fmla="*/ 735 w 1139"/>
                <a:gd name="T89" fmla="*/ 1818 h 2016"/>
                <a:gd name="T90" fmla="*/ 806 w 1139"/>
                <a:gd name="T91" fmla="*/ 1684 h 2016"/>
                <a:gd name="T92" fmla="*/ 885 w 1139"/>
                <a:gd name="T93" fmla="*/ 1589 h 2016"/>
                <a:gd name="T94" fmla="*/ 925 w 1139"/>
                <a:gd name="T95" fmla="*/ 1518 h 2016"/>
                <a:gd name="T96" fmla="*/ 980 w 1139"/>
                <a:gd name="T97" fmla="*/ 1439 h 2016"/>
                <a:gd name="T98" fmla="*/ 1051 w 1139"/>
                <a:gd name="T99" fmla="*/ 1408 h 2016"/>
                <a:gd name="T100" fmla="*/ 1115 w 1139"/>
                <a:gd name="T101" fmla="*/ 1336 h 2016"/>
                <a:gd name="T102" fmla="*/ 964 w 1139"/>
                <a:gd name="T103" fmla="*/ 32 h 2016"/>
                <a:gd name="T104" fmla="*/ 111 w 1139"/>
                <a:gd name="T105" fmla="*/ 16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2016">
                  <a:moveTo>
                    <a:pt x="8" y="2015"/>
                  </a:moveTo>
                  <a:lnTo>
                    <a:pt x="8" y="2015"/>
                  </a:lnTo>
                  <a:cubicBezTo>
                    <a:pt x="8" y="2007"/>
                    <a:pt x="8" y="2007"/>
                    <a:pt x="8" y="2007"/>
                  </a:cubicBezTo>
                  <a:lnTo>
                    <a:pt x="8" y="1999"/>
                  </a:lnTo>
                  <a:cubicBezTo>
                    <a:pt x="0" y="1991"/>
                    <a:pt x="0" y="1976"/>
                    <a:pt x="0" y="1960"/>
                  </a:cubicBezTo>
                  <a:cubicBezTo>
                    <a:pt x="0" y="1928"/>
                    <a:pt x="0" y="1913"/>
                    <a:pt x="8" y="1889"/>
                  </a:cubicBezTo>
                  <a:cubicBezTo>
                    <a:pt x="24" y="1873"/>
                    <a:pt x="24" y="1841"/>
                    <a:pt x="24" y="1833"/>
                  </a:cubicBezTo>
                  <a:lnTo>
                    <a:pt x="24" y="1826"/>
                  </a:lnTo>
                  <a:cubicBezTo>
                    <a:pt x="16" y="1810"/>
                    <a:pt x="8" y="1771"/>
                    <a:pt x="39" y="1763"/>
                  </a:cubicBezTo>
                  <a:cubicBezTo>
                    <a:pt x="63" y="1755"/>
                    <a:pt x="119" y="1653"/>
                    <a:pt x="119" y="1637"/>
                  </a:cubicBezTo>
                  <a:cubicBezTo>
                    <a:pt x="119" y="1613"/>
                    <a:pt x="134" y="1589"/>
                    <a:pt x="158" y="1574"/>
                  </a:cubicBezTo>
                  <a:cubicBezTo>
                    <a:pt x="166" y="1574"/>
                    <a:pt x="166" y="1558"/>
                    <a:pt x="166" y="1550"/>
                  </a:cubicBezTo>
                  <a:cubicBezTo>
                    <a:pt x="166" y="1534"/>
                    <a:pt x="158" y="1510"/>
                    <a:pt x="150" y="1502"/>
                  </a:cubicBezTo>
                  <a:cubicBezTo>
                    <a:pt x="134" y="1494"/>
                    <a:pt x="134" y="1479"/>
                    <a:pt x="134" y="1431"/>
                  </a:cubicBezTo>
                  <a:cubicBezTo>
                    <a:pt x="134" y="1423"/>
                    <a:pt x="134" y="1423"/>
                    <a:pt x="134" y="1423"/>
                  </a:cubicBezTo>
                  <a:cubicBezTo>
                    <a:pt x="134" y="1392"/>
                    <a:pt x="126" y="1392"/>
                    <a:pt x="119" y="1384"/>
                  </a:cubicBezTo>
                  <a:cubicBezTo>
                    <a:pt x="111" y="1384"/>
                    <a:pt x="103" y="1376"/>
                    <a:pt x="95" y="1368"/>
                  </a:cubicBezTo>
                  <a:cubicBezTo>
                    <a:pt x="79" y="1336"/>
                    <a:pt x="95" y="1297"/>
                    <a:pt x="111" y="1273"/>
                  </a:cubicBezTo>
                  <a:cubicBezTo>
                    <a:pt x="119" y="1265"/>
                    <a:pt x="126" y="1202"/>
                    <a:pt x="126" y="1178"/>
                  </a:cubicBezTo>
                  <a:cubicBezTo>
                    <a:pt x="24" y="127"/>
                    <a:pt x="24" y="127"/>
                    <a:pt x="24" y="127"/>
                  </a:cubicBezTo>
                  <a:cubicBezTo>
                    <a:pt x="32" y="135"/>
                    <a:pt x="32" y="135"/>
                    <a:pt x="32" y="135"/>
                  </a:cubicBezTo>
                  <a:cubicBezTo>
                    <a:pt x="47" y="151"/>
                    <a:pt x="79" y="158"/>
                    <a:pt x="111" y="158"/>
                  </a:cubicBezTo>
                  <a:cubicBezTo>
                    <a:pt x="166" y="158"/>
                    <a:pt x="229" y="111"/>
                    <a:pt x="261" y="87"/>
                  </a:cubicBezTo>
                  <a:cubicBezTo>
                    <a:pt x="261" y="80"/>
                    <a:pt x="261" y="80"/>
                    <a:pt x="261" y="80"/>
                  </a:cubicBezTo>
                  <a:lnTo>
                    <a:pt x="261" y="80"/>
                  </a:lnTo>
                  <a:cubicBezTo>
                    <a:pt x="933" y="0"/>
                    <a:pt x="933" y="0"/>
                    <a:pt x="933" y="0"/>
                  </a:cubicBezTo>
                  <a:cubicBezTo>
                    <a:pt x="933" y="0"/>
                    <a:pt x="949" y="0"/>
                    <a:pt x="972" y="24"/>
                  </a:cubicBezTo>
                  <a:lnTo>
                    <a:pt x="972" y="24"/>
                  </a:lnTo>
                  <a:cubicBezTo>
                    <a:pt x="972" y="32"/>
                    <a:pt x="972" y="32"/>
                    <a:pt x="972" y="32"/>
                  </a:cubicBezTo>
                  <a:cubicBezTo>
                    <a:pt x="1123" y="1250"/>
                    <a:pt x="1123" y="1250"/>
                    <a:pt x="1123" y="1250"/>
                  </a:cubicBezTo>
                  <a:lnTo>
                    <a:pt x="1123" y="1250"/>
                  </a:lnTo>
                  <a:cubicBezTo>
                    <a:pt x="1115" y="1257"/>
                    <a:pt x="1115" y="1265"/>
                    <a:pt x="1115" y="1281"/>
                  </a:cubicBezTo>
                  <a:cubicBezTo>
                    <a:pt x="1115" y="1289"/>
                    <a:pt x="1107" y="1289"/>
                    <a:pt x="1107" y="1297"/>
                  </a:cubicBezTo>
                  <a:cubicBezTo>
                    <a:pt x="1107" y="1313"/>
                    <a:pt x="1107" y="1321"/>
                    <a:pt x="1115" y="1336"/>
                  </a:cubicBezTo>
                  <a:cubicBezTo>
                    <a:pt x="1123" y="1336"/>
                    <a:pt x="1123" y="1336"/>
                    <a:pt x="1123" y="1344"/>
                  </a:cubicBezTo>
                  <a:cubicBezTo>
                    <a:pt x="1138" y="1368"/>
                    <a:pt x="1138" y="1392"/>
                    <a:pt x="1130" y="1400"/>
                  </a:cubicBezTo>
                  <a:cubicBezTo>
                    <a:pt x="1130" y="1415"/>
                    <a:pt x="1115" y="1415"/>
                    <a:pt x="1099" y="1415"/>
                  </a:cubicBezTo>
                  <a:cubicBezTo>
                    <a:pt x="1083" y="1415"/>
                    <a:pt x="1067" y="1415"/>
                    <a:pt x="1051" y="1415"/>
                  </a:cubicBezTo>
                  <a:cubicBezTo>
                    <a:pt x="1028" y="1423"/>
                    <a:pt x="1036" y="1431"/>
                    <a:pt x="1036" y="1439"/>
                  </a:cubicBezTo>
                  <a:cubicBezTo>
                    <a:pt x="1036" y="1447"/>
                    <a:pt x="1036" y="1463"/>
                    <a:pt x="1028" y="1471"/>
                  </a:cubicBezTo>
                  <a:cubicBezTo>
                    <a:pt x="1020" y="1471"/>
                    <a:pt x="1020" y="1479"/>
                    <a:pt x="1012" y="1479"/>
                  </a:cubicBezTo>
                  <a:cubicBezTo>
                    <a:pt x="996" y="1479"/>
                    <a:pt x="980" y="1463"/>
                    <a:pt x="972" y="1447"/>
                  </a:cubicBezTo>
                  <a:lnTo>
                    <a:pt x="964" y="1439"/>
                  </a:lnTo>
                  <a:lnTo>
                    <a:pt x="956" y="1439"/>
                  </a:lnTo>
                  <a:cubicBezTo>
                    <a:pt x="941" y="1439"/>
                    <a:pt x="925" y="1455"/>
                    <a:pt x="925" y="1479"/>
                  </a:cubicBezTo>
                  <a:cubicBezTo>
                    <a:pt x="925" y="1494"/>
                    <a:pt x="925" y="1502"/>
                    <a:pt x="933" y="1510"/>
                  </a:cubicBezTo>
                  <a:cubicBezTo>
                    <a:pt x="933" y="1518"/>
                    <a:pt x="933" y="1526"/>
                    <a:pt x="941" y="1534"/>
                  </a:cubicBezTo>
                  <a:cubicBezTo>
                    <a:pt x="949" y="1558"/>
                    <a:pt x="941" y="1558"/>
                    <a:pt x="925" y="1566"/>
                  </a:cubicBezTo>
                  <a:cubicBezTo>
                    <a:pt x="917" y="1566"/>
                    <a:pt x="917" y="1574"/>
                    <a:pt x="909" y="1581"/>
                  </a:cubicBezTo>
                  <a:cubicBezTo>
                    <a:pt x="901" y="1589"/>
                    <a:pt x="901" y="1597"/>
                    <a:pt x="885" y="1597"/>
                  </a:cubicBezTo>
                  <a:cubicBezTo>
                    <a:pt x="885" y="1597"/>
                    <a:pt x="885" y="1597"/>
                    <a:pt x="877" y="1597"/>
                  </a:cubicBezTo>
                  <a:cubicBezTo>
                    <a:pt x="870" y="1597"/>
                    <a:pt x="862" y="1613"/>
                    <a:pt x="862" y="1637"/>
                  </a:cubicBezTo>
                  <a:cubicBezTo>
                    <a:pt x="862" y="1653"/>
                    <a:pt x="846" y="1684"/>
                    <a:pt x="822" y="1684"/>
                  </a:cubicBezTo>
                  <a:cubicBezTo>
                    <a:pt x="822" y="1684"/>
                    <a:pt x="822" y="1684"/>
                    <a:pt x="814" y="1692"/>
                  </a:cubicBezTo>
                  <a:cubicBezTo>
                    <a:pt x="790" y="1716"/>
                    <a:pt x="767" y="1779"/>
                    <a:pt x="775" y="1802"/>
                  </a:cubicBezTo>
                  <a:cubicBezTo>
                    <a:pt x="775" y="1810"/>
                    <a:pt x="775" y="1810"/>
                    <a:pt x="775" y="1818"/>
                  </a:cubicBezTo>
                  <a:cubicBezTo>
                    <a:pt x="767" y="1818"/>
                    <a:pt x="759" y="1826"/>
                    <a:pt x="751" y="1826"/>
                  </a:cubicBezTo>
                  <a:cubicBezTo>
                    <a:pt x="751" y="1826"/>
                    <a:pt x="743" y="1826"/>
                    <a:pt x="735" y="1826"/>
                  </a:cubicBezTo>
                  <a:cubicBezTo>
                    <a:pt x="727" y="1833"/>
                    <a:pt x="727" y="1833"/>
                    <a:pt x="719" y="1833"/>
                  </a:cubicBezTo>
                  <a:cubicBezTo>
                    <a:pt x="712" y="1833"/>
                    <a:pt x="712" y="1826"/>
                    <a:pt x="703" y="1826"/>
                  </a:cubicBezTo>
                  <a:cubicBezTo>
                    <a:pt x="703" y="1818"/>
                    <a:pt x="703" y="1818"/>
                    <a:pt x="696" y="1818"/>
                  </a:cubicBezTo>
                  <a:cubicBezTo>
                    <a:pt x="696" y="1818"/>
                    <a:pt x="696" y="1818"/>
                    <a:pt x="688" y="1818"/>
                  </a:cubicBezTo>
                  <a:cubicBezTo>
                    <a:pt x="680" y="1810"/>
                    <a:pt x="664" y="1810"/>
                    <a:pt x="656" y="1802"/>
                  </a:cubicBezTo>
                  <a:cubicBezTo>
                    <a:pt x="648" y="1794"/>
                    <a:pt x="640" y="1787"/>
                    <a:pt x="640" y="1779"/>
                  </a:cubicBezTo>
                  <a:cubicBezTo>
                    <a:pt x="632" y="1779"/>
                    <a:pt x="632" y="1771"/>
                    <a:pt x="624" y="1771"/>
                  </a:cubicBezTo>
                  <a:lnTo>
                    <a:pt x="624" y="1771"/>
                  </a:lnTo>
                  <a:cubicBezTo>
                    <a:pt x="617" y="1771"/>
                    <a:pt x="617" y="1779"/>
                    <a:pt x="617" y="1779"/>
                  </a:cubicBezTo>
                  <a:cubicBezTo>
                    <a:pt x="609" y="1787"/>
                    <a:pt x="601" y="1794"/>
                    <a:pt x="601" y="1802"/>
                  </a:cubicBezTo>
                  <a:cubicBezTo>
                    <a:pt x="593" y="1802"/>
                    <a:pt x="593" y="1810"/>
                    <a:pt x="585" y="1810"/>
                  </a:cubicBezTo>
                  <a:cubicBezTo>
                    <a:pt x="577" y="1810"/>
                    <a:pt x="569" y="1818"/>
                    <a:pt x="569" y="1833"/>
                  </a:cubicBezTo>
                  <a:lnTo>
                    <a:pt x="569" y="1833"/>
                  </a:lnTo>
                  <a:cubicBezTo>
                    <a:pt x="561" y="1849"/>
                    <a:pt x="561" y="1857"/>
                    <a:pt x="553" y="1857"/>
                  </a:cubicBezTo>
                  <a:cubicBezTo>
                    <a:pt x="545" y="1865"/>
                    <a:pt x="545" y="1865"/>
                    <a:pt x="545" y="1865"/>
                  </a:cubicBezTo>
                  <a:cubicBezTo>
                    <a:pt x="537" y="1865"/>
                    <a:pt x="537" y="1873"/>
                    <a:pt x="537" y="1881"/>
                  </a:cubicBezTo>
                  <a:lnTo>
                    <a:pt x="537" y="1889"/>
                  </a:lnTo>
                  <a:cubicBezTo>
                    <a:pt x="537" y="1904"/>
                    <a:pt x="537" y="1920"/>
                    <a:pt x="537" y="1928"/>
                  </a:cubicBezTo>
                  <a:cubicBezTo>
                    <a:pt x="530" y="1928"/>
                    <a:pt x="530" y="1928"/>
                    <a:pt x="522" y="1928"/>
                  </a:cubicBezTo>
                  <a:cubicBezTo>
                    <a:pt x="514" y="1928"/>
                    <a:pt x="506" y="1920"/>
                    <a:pt x="506" y="1920"/>
                  </a:cubicBezTo>
                  <a:lnTo>
                    <a:pt x="506" y="1920"/>
                  </a:lnTo>
                  <a:cubicBezTo>
                    <a:pt x="490" y="1897"/>
                    <a:pt x="490" y="1897"/>
                    <a:pt x="490" y="1897"/>
                  </a:cubicBezTo>
                  <a:cubicBezTo>
                    <a:pt x="482" y="1889"/>
                    <a:pt x="466" y="1881"/>
                    <a:pt x="459" y="1873"/>
                  </a:cubicBezTo>
                  <a:lnTo>
                    <a:pt x="459" y="1873"/>
                  </a:lnTo>
                  <a:cubicBezTo>
                    <a:pt x="459" y="1865"/>
                    <a:pt x="450" y="1865"/>
                    <a:pt x="450" y="1865"/>
                  </a:cubicBezTo>
                  <a:cubicBezTo>
                    <a:pt x="443" y="1865"/>
                    <a:pt x="443" y="1865"/>
                    <a:pt x="443" y="1873"/>
                  </a:cubicBezTo>
                  <a:cubicBezTo>
                    <a:pt x="435" y="1881"/>
                    <a:pt x="435" y="1881"/>
                    <a:pt x="427" y="1881"/>
                  </a:cubicBezTo>
                  <a:cubicBezTo>
                    <a:pt x="419" y="1881"/>
                    <a:pt x="403" y="1889"/>
                    <a:pt x="403" y="1897"/>
                  </a:cubicBezTo>
                  <a:lnTo>
                    <a:pt x="403" y="1897"/>
                  </a:lnTo>
                  <a:cubicBezTo>
                    <a:pt x="395" y="1904"/>
                    <a:pt x="395" y="1913"/>
                    <a:pt x="379" y="1913"/>
                  </a:cubicBezTo>
                  <a:cubicBezTo>
                    <a:pt x="379" y="1913"/>
                    <a:pt x="379" y="1913"/>
                    <a:pt x="372" y="1913"/>
                  </a:cubicBezTo>
                  <a:lnTo>
                    <a:pt x="364" y="1913"/>
                  </a:lnTo>
                  <a:cubicBezTo>
                    <a:pt x="364" y="1920"/>
                    <a:pt x="364" y="1928"/>
                    <a:pt x="364" y="1936"/>
                  </a:cubicBezTo>
                  <a:cubicBezTo>
                    <a:pt x="364" y="1952"/>
                    <a:pt x="364" y="1976"/>
                    <a:pt x="348" y="1976"/>
                  </a:cubicBezTo>
                  <a:cubicBezTo>
                    <a:pt x="340" y="1976"/>
                    <a:pt x="324" y="1968"/>
                    <a:pt x="308" y="1952"/>
                  </a:cubicBezTo>
                  <a:cubicBezTo>
                    <a:pt x="300" y="1944"/>
                    <a:pt x="300" y="1944"/>
                    <a:pt x="292" y="1944"/>
                  </a:cubicBezTo>
                  <a:lnTo>
                    <a:pt x="292" y="1944"/>
                  </a:lnTo>
                  <a:cubicBezTo>
                    <a:pt x="292" y="1944"/>
                    <a:pt x="284" y="1944"/>
                    <a:pt x="277" y="1944"/>
                  </a:cubicBezTo>
                  <a:cubicBezTo>
                    <a:pt x="269" y="1936"/>
                    <a:pt x="261" y="1936"/>
                    <a:pt x="261" y="1928"/>
                  </a:cubicBezTo>
                  <a:cubicBezTo>
                    <a:pt x="253" y="1920"/>
                    <a:pt x="253" y="1920"/>
                    <a:pt x="245" y="1920"/>
                  </a:cubicBezTo>
                  <a:cubicBezTo>
                    <a:pt x="245" y="1920"/>
                    <a:pt x="245" y="1913"/>
                    <a:pt x="237" y="1913"/>
                  </a:cubicBezTo>
                  <a:cubicBezTo>
                    <a:pt x="229" y="1913"/>
                    <a:pt x="206" y="1928"/>
                    <a:pt x="190" y="1936"/>
                  </a:cubicBezTo>
                  <a:cubicBezTo>
                    <a:pt x="174" y="1944"/>
                    <a:pt x="174" y="1960"/>
                    <a:pt x="174" y="1968"/>
                  </a:cubicBezTo>
                  <a:cubicBezTo>
                    <a:pt x="174" y="1976"/>
                    <a:pt x="174" y="1976"/>
                    <a:pt x="174" y="1976"/>
                  </a:cubicBezTo>
                  <a:lnTo>
                    <a:pt x="166" y="1984"/>
                  </a:lnTo>
                  <a:cubicBezTo>
                    <a:pt x="158" y="1984"/>
                    <a:pt x="142" y="1976"/>
                    <a:pt x="134" y="1968"/>
                  </a:cubicBezTo>
                  <a:cubicBezTo>
                    <a:pt x="126" y="1968"/>
                    <a:pt x="111" y="1960"/>
                    <a:pt x="111" y="1960"/>
                  </a:cubicBezTo>
                  <a:cubicBezTo>
                    <a:pt x="95" y="1960"/>
                    <a:pt x="79" y="1976"/>
                    <a:pt x="79" y="1984"/>
                  </a:cubicBezTo>
                  <a:cubicBezTo>
                    <a:pt x="79" y="1999"/>
                    <a:pt x="79" y="2015"/>
                    <a:pt x="55" y="2015"/>
                  </a:cubicBezTo>
                  <a:lnTo>
                    <a:pt x="47" y="2007"/>
                  </a:lnTo>
                  <a:cubicBezTo>
                    <a:pt x="39" y="2007"/>
                    <a:pt x="32" y="2007"/>
                    <a:pt x="16" y="2015"/>
                  </a:cubicBezTo>
                  <a:lnTo>
                    <a:pt x="8" y="2015"/>
                  </a:lnTo>
                  <a:close/>
                  <a:moveTo>
                    <a:pt x="32" y="143"/>
                  </a:moveTo>
                  <a:lnTo>
                    <a:pt x="32" y="143"/>
                  </a:lnTo>
                  <a:cubicBezTo>
                    <a:pt x="134" y="1178"/>
                    <a:pt x="134" y="1178"/>
                    <a:pt x="134" y="1178"/>
                  </a:cubicBezTo>
                  <a:cubicBezTo>
                    <a:pt x="134" y="1186"/>
                    <a:pt x="126" y="1265"/>
                    <a:pt x="119" y="1281"/>
                  </a:cubicBezTo>
                  <a:cubicBezTo>
                    <a:pt x="103" y="1297"/>
                    <a:pt x="87" y="1336"/>
                    <a:pt x="103" y="1360"/>
                  </a:cubicBezTo>
                  <a:cubicBezTo>
                    <a:pt x="111" y="1368"/>
                    <a:pt x="111" y="1376"/>
                    <a:pt x="119" y="1376"/>
                  </a:cubicBezTo>
                  <a:cubicBezTo>
                    <a:pt x="134" y="1384"/>
                    <a:pt x="142" y="1392"/>
                    <a:pt x="142" y="1423"/>
                  </a:cubicBezTo>
                  <a:cubicBezTo>
                    <a:pt x="142" y="1431"/>
                    <a:pt x="142" y="1431"/>
                    <a:pt x="142" y="1431"/>
                  </a:cubicBezTo>
                  <a:cubicBezTo>
                    <a:pt x="142" y="1471"/>
                    <a:pt x="142" y="1494"/>
                    <a:pt x="158" y="1502"/>
                  </a:cubicBezTo>
                  <a:cubicBezTo>
                    <a:pt x="166" y="1502"/>
                    <a:pt x="174" y="1526"/>
                    <a:pt x="174" y="1550"/>
                  </a:cubicBezTo>
                  <a:cubicBezTo>
                    <a:pt x="174" y="1566"/>
                    <a:pt x="174" y="1574"/>
                    <a:pt x="158" y="1581"/>
                  </a:cubicBezTo>
                  <a:cubicBezTo>
                    <a:pt x="134" y="1597"/>
                    <a:pt x="126" y="1613"/>
                    <a:pt x="126" y="1637"/>
                  </a:cubicBezTo>
                  <a:cubicBezTo>
                    <a:pt x="126" y="1653"/>
                    <a:pt x="63" y="1763"/>
                    <a:pt x="39" y="1771"/>
                  </a:cubicBezTo>
                  <a:cubicBezTo>
                    <a:pt x="24" y="1779"/>
                    <a:pt x="24" y="1810"/>
                    <a:pt x="32" y="1826"/>
                  </a:cubicBezTo>
                  <a:lnTo>
                    <a:pt x="32" y="1833"/>
                  </a:lnTo>
                  <a:cubicBezTo>
                    <a:pt x="32" y="1849"/>
                    <a:pt x="32" y="1873"/>
                    <a:pt x="16" y="1897"/>
                  </a:cubicBezTo>
                  <a:cubicBezTo>
                    <a:pt x="8" y="1913"/>
                    <a:pt x="0" y="1928"/>
                    <a:pt x="8" y="1960"/>
                  </a:cubicBezTo>
                  <a:cubicBezTo>
                    <a:pt x="8" y="1976"/>
                    <a:pt x="8" y="1984"/>
                    <a:pt x="16" y="1999"/>
                  </a:cubicBezTo>
                  <a:cubicBezTo>
                    <a:pt x="16" y="1999"/>
                    <a:pt x="16" y="1999"/>
                    <a:pt x="16" y="2007"/>
                  </a:cubicBezTo>
                  <a:cubicBezTo>
                    <a:pt x="32" y="1999"/>
                    <a:pt x="39" y="1999"/>
                    <a:pt x="47" y="2007"/>
                  </a:cubicBezTo>
                  <a:lnTo>
                    <a:pt x="55" y="2007"/>
                  </a:lnTo>
                  <a:cubicBezTo>
                    <a:pt x="71" y="2007"/>
                    <a:pt x="71" y="1999"/>
                    <a:pt x="71" y="1984"/>
                  </a:cubicBezTo>
                  <a:cubicBezTo>
                    <a:pt x="71" y="1968"/>
                    <a:pt x="87" y="1952"/>
                    <a:pt x="111" y="1952"/>
                  </a:cubicBezTo>
                  <a:cubicBezTo>
                    <a:pt x="119" y="1960"/>
                    <a:pt x="126" y="1960"/>
                    <a:pt x="134" y="1960"/>
                  </a:cubicBezTo>
                  <a:cubicBezTo>
                    <a:pt x="142" y="1968"/>
                    <a:pt x="158" y="1976"/>
                    <a:pt x="166" y="1976"/>
                  </a:cubicBezTo>
                  <a:lnTo>
                    <a:pt x="166" y="1976"/>
                  </a:lnTo>
                  <a:cubicBezTo>
                    <a:pt x="166" y="1968"/>
                    <a:pt x="166" y="1968"/>
                    <a:pt x="166" y="1968"/>
                  </a:cubicBezTo>
                  <a:cubicBezTo>
                    <a:pt x="166" y="1952"/>
                    <a:pt x="166" y="1944"/>
                    <a:pt x="190" y="1928"/>
                  </a:cubicBezTo>
                  <a:cubicBezTo>
                    <a:pt x="206" y="1920"/>
                    <a:pt x="221" y="1913"/>
                    <a:pt x="237" y="1913"/>
                  </a:cubicBezTo>
                  <a:cubicBezTo>
                    <a:pt x="245" y="1913"/>
                    <a:pt x="245" y="1913"/>
                    <a:pt x="245" y="1913"/>
                  </a:cubicBezTo>
                  <a:cubicBezTo>
                    <a:pt x="253" y="1913"/>
                    <a:pt x="261" y="1920"/>
                    <a:pt x="261" y="1920"/>
                  </a:cubicBezTo>
                  <a:cubicBezTo>
                    <a:pt x="269" y="1928"/>
                    <a:pt x="269" y="1936"/>
                    <a:pt x="284" y="1936"/>
                  </a:cubicBezTo>
                  <a:lnTo>
                    <a:pt x="292" y="1936"/>
                  </a:lnTo>
                  <a:lnTo>
                    <a:pt x="292" y="1936"/>
                  </a:lnTo>
                  <a:cubicBezTo>
                    <a:pt x="300" y="1936"/>
                    <a:pt x="308" y="1936"/>
                    <a:pt x="316" y="1952"/>
                  </a:cubicBezTo>
                  <a:cubicBezTo>
                    <a:pt x="332" y="1960"/>
                    <a:pt x="340" y="1968"/>
                    <a:pt x="348" y="1968"/>
                  </a:cubicBezTo>
                  <a:cubicBezTo>
                    <a:pt x="356" y="1968"/>
                    <a:pt x="356" y="1952"/>
                    <a:pt x="356" y="1936"/>
                  </a:cubicBezTo>
                  <a:cubicBezTo>
                    <a:pt x="356" y="1928"/>
                    <a:pt x="356" y="1913"/>
                    <a:pt x="356" y="1913"/>
                  </a:cubicBezTo>
                  <a:cubicBezTo>
                    <a:pt x="364" y="1904"/>
                    <a:pt x="372" y="1904"/>
                    <a:pt x="379" y="1904"/>
                  </a:cubicBezTo>
                  <a:cubicBezTo>
                    <a:pt x="387" y="1904"/>
                    <a:pt x="387" y="1904"/>
                    <a:pt x="395" y="1897"/>
                  </a:cubicBezTo>
                  <a:lnTo>
                    <a:pt x="395" y="1897"/>
                  </a:lnTo>
                  <a:cubicBezTo>
                    <a:pt x="403" y="1881"/>
                    <a:pt x="419" y="1881"/>
                    <a:pt x="427" y="1873"/>
                  </a:cubicBezTo>
                  <a:cubicBezTo>
                    <a:pt x="427" y="1873"/>
                    <a:pt x="435" y="1873"/>
                    <a:pt x="435" y="1865"/>
                  </a:cubicBezTo>
                  <a:cubicBezTo>
                    <a:pt x="435" y="1865"/>
                    <a:pt x="443" y="1857"/>
                    <a:pt x="450" y="1857"/>
                  </a:cubicBezTo>
                  <a:lnTo>
                    <a:pt x="450" y="1857"/>
                  </a:lnTo>
                  <a:cubicBezTo>
                    <a:pt x="459" y="1857"/>
                    <a:pt x="459" y="1865"/>
                    <a:pt x="466" y="1865"/>
                  </a:cubicBezTo>
                  <a:lnTo>
                    <a:pt x="466" y="1873"/>
                  </a:lnTo>
                  <a:cubicBezTo>
                    <a:pt x="466" y="1873"/>
                    <a:pt x="482" y="1881"/>
                    <a:pt x="498" y="1889"/>
                  </a:cubicBezTo>
                  <a:lnTo>
                    <a:pt x="498" y="1889"/>
                  </a:lnTo>
                  <a:cubicBezTo>
                    <a:pt x="506" y="1913"/>
                    <a:pt x="506" y="1913"/>
                    <a:pt x="506" y="1913"/>
                  </a:cubicBezTo>
                  <a:cubicBezTo>
                    <a:pt x="514" y="1920"/>
                    <a:pt x="522" y="1920"/>
                    <a:pt x="522" y="1920"/>
                  </a:cubicBezTo>
                  <a:cubicBezTo>
                    <a:pt x="530" y="1920"/>
                    <a:pt x="530" y="1920"/>
                    <a:pt x="530" y="1920"/>
                  </a:cubicBezTo>
                  <a:cubicBezTo>
                    <a:pt x="530" y="1920"/>
                    <a:pt x="530" y="1897"/>
                    <a:pt x="530" y="1889"/>
                  </a:cubicBezTo>
                  <a:lnTo>
                    <a:pt x="530" y="1881"/>
                  </a:lnTo>
                  <a:cubicBezTo>
                    <a:pt x="530" y="1873"/>
                    <a:pt x="530" y="1865"/>
                    <a:pt x="545" y="1857"/>
                  </a:cubicBezTo>
                  <a:lnTo>
                    <a:pt x="545" y="1857"/>
                  </a:lnTo>
                  <a:cubicBezTo>
                    <a:pt x="553" y="1849"/>
                    <a:pt x="553" y="1849"/>
                    <a:pt x="561" y="1833"/>
                  </a:cubicBezTo>
                  <a:lnTo>
                    <a:pt x="561" y="1833"/>
                  </a:lnTo>
                  <a:cubicBezTo>
                    <a:pt x="569" y="1810"/>
                    <a:pt x="577" y="1810"/>
                    <a:pt x="585" y="1802"/>
                  </a:cubicBezTo>
                  <a:cubicBezTo>
                    <a:pt x="585" y="1802"/>
                    <a:pt x="593" y="1802"/>
                    <a:pt x="593" y="1794"/>
                  </a:cubicBezTo>
                  <a:cubicBezTo>
                    <a:pt x="601" y="1794"/>
                    <a:pt x="601" y="1787"/>
                    <a:pt x="609" y="1779"/>
                  </a:cubicBezTo>
                  <a:cubicBezTo>
                    <a:pt x="609" y="1771"/>
                    <a:pt x="617" y="1763"/>
                    <a:pt x="624" y="1763"/>
                  </a:cubicBezTo>
                  <a:lnTo>
                    <a:pt x="624" y="1763"/>
                  </a:lnTo>
                  <a:cubicBezTo>
                    <a:pt x="632" y="1763"/>
                    <a:pt x="640" y="1771"/>
                    <a:pt x="648" y="1779"/>
                  </a:cubicBezTo>
                  <a:cubicBezTo>
                    <a:pt x="648" y="1787"/>
                    <a:pt x="656" y="1787"/>
                    <a:pt x="656" y="1794"/>
                  </a:cubicBezTo>
                  <a:cubicBezTo>
                    <a:pt x="672" y="1802"/>
                    <a:pt x="680" y="1810"/>
                    <a:pt x="696" y="1810"/>
                  </a:cubicBezTo>
                  <a:cubicBezTo>
                    <a:pt x="696" y="1810"/>
                    <a:pt x="696" y="1810"/>
                    <a:pt x="703" y="1810"/>
                  </a:cubicBezTo>
                  <a:lnTo>
                    <a:pt x="712" y="1818"/>
                  </a:lnTo>
                  <a:lnTo>
                    <a:pt x="719" y="1826"/>
                  </a:lnTo>
                  <a:cubicBezTo>
                    <a:pt x="727" y="1826"/>
                    <a:pt x="727" y="1826"/>
                    <a:pt x="735" y="1818"/>
                  </a:cubicBezTo>
                  <a:cubicBezTo>
                    <a:pt x="743" y="1818"/>
                    <a:pt x="743" y="1818"/>
                    <a:pt x="751" y="1818"/>
                  </a:cubicBezTo>
                  <a:cubicBezTo>
                    <a:pt x="759" y="1818"/>
                    <a:pt x="767" y="1818"/>
                    <a:pt x="767" y="1810"/>
                  </a:cubicBezTo>
                  <a:lnTo>
                    <a:pt x="767" y="1802"/>
                  </a:lnTo>
                  <a:cubicBezTo>
                    <a:pt x="759" y="1779"/>
                    <a:pt x="790" y="1708"/>
                    <a:pt x="806" y="1684"/>
                  </a:cubicBezTo>
                  <a:cubicBezTo>
                    <a:pt x="814" y="1676"/>
                    <a:pt x="822" y="1676"/>
                    <a:pt x="822" y="1676"/>
                  </a:cubicBezTo>
                  <a:cubicBezTo>
                    <a:pt x="838" y="1676"/>
                    <a:pt x="854" y="1653"/>
                    <a:pt x="854" y="1637"/>
                  </a:cubicBezTo>
                  <a:cubicBezTo>
                    <a:pt x="854" y="1605"/>
                    <a:pt x="862" y="1589"/>
                    <a:pt x="877" y="1589"/>
                  </a:cubicBezTo>
                  <a:cubicBezTo>
                    <a:pt x="885" y="1589"/>
                    <a:pt x="885" y="1589"/>
                    <a:pt x="885" y="1589"/>
                  </a:cubicBezTo>
                  <a:cubicBezTo>
                    <a:pt x="893" y="1589"/>
                    <a:pt x="893" y="1589"/>
                    <a:pt x="901" y="1574"/>
                  </a:cubicBezTo>
                  <a:cubicBezTo>
                    <a:pt x="909" y="1566"/>
                    <a:pt x="917" y="1566"/>
                    <a:pt x="925" y="1558"/>
                  </a:cubicBezTo>
                  <a:cubicBezTo>
                    <a:pt x="933" y="1558"/>
                    <a:pt x="941" y="1550"/>
                    <a:pt x="933" y="1534"/>
                  </a:cubicBezTo>
                  <a:cubicBezTo>
                    <a:pt x="933" y="1526"/>
                    <a:pt x="925" y="1518"/>
                    <a:pt x="925" y="1518"/>
                  </a:cubicBezTo>
                  <a:cubicBezTo>
                    <a:pt x="917" y="1502"/>
                    <a:pt x="917" y="1502"/>
                    <a:pt x="917" y="1471"/>
                  </a:cubicBezTo>
                  <a:cubicBezTo>
                    <a:pt x="925" y="1447"/>
                    <a:pt x="941" y="1431"/>
                    <a:pt x="956" y="1431"/>
                  </a:cubicBezTo>
                  <a:cubicBezTo>
                    <a:pt x="964" y="1431"/>
                    <a:pt x="964" y="1431"/>
                    <a:pt x="972" y="1431"/>
                  </a:cubicBezTo>
                  <a:cubicBezTo>
                    <a:pt x="972" y="1439"/>
                    <a:pt x="972" y="1439"/>
                    <a:pt x="980" y="1439"/>
                  </a:cubicBezTo>
                  <a:cubicBezTo>
                    <a:pt x="988" y="1455"/>
                    <a:pt x="1004" y="1471"/>
                    <a:pt x="1012" y="1471"/>
                  </a:cubicBezTo>
                  <a:cubicBezTo>
                    <a:pt x="1012" y="1471"/>
                    <a:pt x="1020" y="1471"/>
                    <a:pt x="1020" y="1463"/>
                  </a:cubicBezTo>
                  <a:cubicBezTo>
                    <a:pt x="1028" y="1455"/>
                    <a:pt x="1028" y="1447"/>
                    <a:pt x="1028" y="1439"/>
                  </a:cubicBezTo>
                  <a:cubicBezTo>
                    <a:pt x="1028" y="1431"/>
                    <a:pt x="1020" y="1415"/>
                    <a:pt x="1051" y="1408"/>
                  </a:cubicBezTo>
                  <a:cubicBezTo>
                    <a:pt x="1067" y="1408"/>
                    <a:pt x="1083" y="1408"/>
                    <a:pt x="1099" y="1408"/>
                  </a:cubicBezTo>
                  <a:cubicBezTo>
                    <a:pt x="1115" y="1408"/>
                    <a:pt x="1123" y="1408"/>
                    <a:pt x="1123" y="1400"/>
                  </a:cubicBezTo>
                  <a:cubicBezTo>
                    <a:pt x="1130" y="1392"/>
                    <a:pt x="1130" y="1368"/>
                    <a:pt x="1123" y="1344"/>
                  </a:cubicBezTo>
                  <a:cubicBezTo>
                    <a:pt x="1115" y="1344"/>
                    <a:pt x="1115" y="1336"/>
                    <a:pt x="1115" y="1336"/>
                  </a:cubicBezTo>
                  <a:cubicBezTo>
                    <a:pt x="1099" y="1328"/>
                    <a:pt x="1099" y="1321"/>
                    <a:pt x="1099" y="1297"/>
                  </a:cubicBezTo>
                  <a:cubicBezTo>
                    <a:pt x="1107" y="1289"/>
                    <a:pt x="1107" y="1281"/>
                    <a:pt x="1107" y="1273"/>
                  </a:cubicBezTo>
                  <a:cubicBezTo>
                    <a:pt x="1107" y="1265"/>
                    <a:pt x="1115" y="1257"/>
                    <a:pt x="1115" y="1241"/>
                  </a:cubicBezTo>
                  <a:cubicBezTo>
                    <a:pt x="964" y="32"/>
                    <a:pt x="964" y="32"/>
                    <a:pt x="964" y="32"/>
                  </a:cubicBezTo>
                  <a:cubicBezTo>
                    <a:pt x="949" y="8"/>
                    <a:pt x="941" y="8"/>
                    <a:pt x="933" y="8"/>
                  </a:cubicBezTo>
                  <a:lnTo>
                    <a:pt x="933" y="8"/>
                  </a:lnTo>
                  <a:cubicBezTo>
                    <a:pt x="261" y="87"/>
                    <a:pt x="261" y="87"/>
                    <a:pt x="261" y="87"/>
                  </a:cubicBezTo>
                  <a:cubicBezTo>
                    <a:pt x="229" y="119"/>
                    <a:pt x="166" y="166"/>
                    <a:pt x="111" y="166"/>
                  </a:cubicBezTo>
                  <a:cubicBezTo>
                    <a:pt x="79" y="166"/>
                    <a:pt x="55" y="158"/>
                    <a:pt x="32" y="143"/>
                  </a:cubicBezTo>
                  <a:close/>
                </a:path>
              </a:pathLst>
            </a:custGeom>
            <a:solidFill>
              <a:schemeClr val="accent6"/>
            </a:solidFill>
            <a:ln>
              <a:solidFill>
                <a:schemeClr val="bg2"/>
              </a:solidFill>
            </a:ln>
            <a:effectLst/>
          </p:spPr>
          <p:txBody>
            <a:bodyPr wrap="none" anchor="ctr"/>
            <a:lstStyle/>
            <a:p>
              <a:endParaRPr lang="en-US"/>
            </a:p>
          </p:txBody>
        </p:sp>
        <p:sp>
          <p:nvSpPr>
            <p:cNvPr id="144" name="Freeform 785"/>
            <p:cNvSpPr>
              <a:spLocks noChangeArrowheads="1"/>
            </p:cNvSpPr>
            <p:nvPr/>
          </p:nvSpPr>
          <p:spPr bwMode="auto">
            <a:xfrm>
              <a:off x="14433282" y="5171051"/>
              <a:ext cx="832630" cy="948597"/>
            </a:xfrm>
            <a:custGeom>
              <a:avLst/>
              <a:gdLst>
                <a:gd name="T0" fmla="*/ 1550 w 1582"/>
                <a:gd name="T1" fmla="*/ 720 h 1804"/>
                <a:gd name="T2" fmla="*/ 1550 w 1582"/>
                <a:gd name="T3" fmla="*/ 720 h 1804"/>
                <a:gd name="T4" fmla="*/ 1542 w 1582"/>
                <a:gd name="T5" fmla="*/ 648 h 1804"/>
                <a:gd name="T6" fmla="*/ 1565 w 1582"/>
                <a:gd name="T7" fmla="*/ 641 h 1804"/>
                <a:gd name="T8" fmla="*/ 1447 w 1582"/>
                <a:gd name="T9" fmla="*/ 0 h 1804"/>
                <a:gd name="T10" fmla="*/ 1186 w 1582"/>
                <a:gd name="T11" fmla="*/ 190 h 1804"/>
                <a:gd name="T12" fmla="*/ 1052 w 1582"/>
                <a:gd name="T13" fmla="*/ 309 h 1804"/>
                <a:gd name="T14" fmla="*/ 925 w 1582"/>
                <a:gd name="T15" fmla="*/ 332 h 1804"/>
                <a:gd name="T16" fmla="*/ 791 w 1582"/>
                <a:gd name="T17" fmla="*/ 380 h 1804"/>
                <a:gd name="T18" fmla="*/ 728 w 1582"/>
                <a:gd name="T19" fmla="*/ 364 h 1804"/>
                <a:gd name="T20" fmla="*/ 672 w 1582"/>
                <a:gd name="T21" fmla="*/ 388 h 1804"/>
                <a:gd name="T22" fmla="*/ 657 w 1582"/>
                <a:gd name="T23" fmla="*/ 364 h 1804"/>
                <a:gd name="T24" fmla="*/ 712 w 1582"/>
                <a:gd name="T25" fmla="*/ 348 h 1804"/>
                <a:gd name="T26" fmla="*/ 672 w 1582"/>
                <a:gd name="T27" fmla="*/ 332 h 1804"/>
                <a:gd name="T28" fmla="*/ 641 w 1582"/>
                <a:gd name="T29" fmla="*/ 340 h 1804"/>
                <a:gd name="T30" fmla="*/ 577 w 1582"/>
                <a:gd name="T31" fmla="*/ 317 h 1804"/>
                <a:gd name="T32" fmla="*/ 506 w 1582"/>
                <a:gd name="T33" fmla="*/ 285 h 1804"/>
                <a:gd name="T34" fmla="*/ 459 w 1582"/>
                <a:gd name="T35" fmla="*/ 261 h 1804"/>
                <a:gd name="T36" fmla="*/ 0 w 1582"/>
                <a:gd name="T37" fmla="*/ 356 h 1804"/>
                <a:gd name="T38" fmla="*/ 0 w 1582"/>
                <a:gd name="T39" fmla="*/ 356 h 1804"/>
                <a:gd name="T40" fmla="*/ 151 w 1582"/>
                <a:gd name="T41" fmla="*/ 1574 h 1804"/>
                <a:gd name="T42" fmla="*/ 166 w 1582"/>
                <a:gd name="T43" fmla="*/ 1558 h 1804"/>
                <a:gd name="T44" fmla="*/ 253 w 1582"/>
                <a:gd name="T45" fmla="*/ 1565 h 1804"/>
                <a:gd name="T46" fmla="*/ 317 w 1582"/>
                <a:gd name="T47" fmla="*/ 1574 h 1804"/>
                <a:gd name="T48" fmla="*/ 364 w 1582"/>
                <a:gd name="T49" fmla="*/ 1645 h 1804"/>
                <a:gd name="T50" fmla="*/ 419 w 1582"/>
                <a:gd name="T51" fmla="*/ 1700 h 1804"/>
                <a:gd name="T52" fmla="*/ 530 w 1582"/>
                <a:gd name="T53" fmla="*/ 1700 h 1804"/>
                <a:gd name="T54" fmla="*/ 617 w 1582"/>
                <a:gd name="T55" fmla="*/ 1755 h 1804"/>
                <a:gd name="T56" fmla="*/ 664 w 1582"/>
                <a:gd name="T57" fmla="*/ 1708 h 1804"/>
                <a:gd name="T58" fmla="*/ 728 w 1582"/>
                <a:gd name="T59" fmla="*/ 1732 h 1804"/>
                <a:gd name="T60" fmla="*/ 759 w 1582"/>
                <a:gd name="T61" fmla="*/ 1716 h 1804"/>
                <a:gd name="T62" fmla="*/ 783 w 1582"/>
                <a:gd name="T63" fmla="*/ 1708 h 1804"/>
                <a:gd name="T64" fmla="*/ 807 w 1582"/>
                <a:gd name="T65" fmla="*/ 1684 h 1804"/>
                <a:gd name="T66" fmla="*/ 830 w 1582"/>
                <a:gd name="T67" fmla="*/ 1676 h 1804"/>
                <a:gd name="T68" fmla="*/ 854 w 1582"/>
                <a:gd name="T69" fmla="*/ 1652 h 1804"/>
                <a:gd name="T70" fmla="*/ 870 w 1582"/>
                <a:gd name="T71" fmla="*/ 1668 h 1804"/>
                <a:gd name="T72" fmla="*/ 870 w 1582"/>
                <a:gd name="T73" fmla="*/ 1676 h 1804"/>
                <a:gd name="T74" fmla="*/ 894 w 1582"/>
                <a:gd name="T75" fmla="*/ 1700 h 1804"/>
                <a:gd name="T76" fmla="*/ 910 w 1582"/>
                <a:gd name="T77" fmla="*/ 1724 h 1804"/>
                <a:gd name="T78" fmla="*/ 965 w 1582"/>
                <a:gd name="T79" fmla="*/ 1747 h 1804"/>
                <a:gd name="T80" fmla="*/ 981 w 1582"/>
                <a:gd name="T81" fmla="*/ 1771 h 1804"/>
                <a:gd name="T82" fmla="*/ 1012 w 1582"/>
                <a:gd name="T83" fmla="*/ 1803 h 1804"/>
                <a:gd name="T84" fmla="*/ 1060 w 1582"/>
                <a:gd name="T85" fmla="*/ 1787 h 1804"/>
                <a:gd name="T86" fmla="*/ 1083 w 1582"/>
                <a:gd name="T87" fmla="*/ 1739 h 1804"/>
                <a:gd name="T88" fmla="*/ 1123 w 1582"/>
                <a:gd name="T89" fmla="*/ 1708 h 1804"/>
                <a:gd name="T90" fmla="*/ 1123 w 1582"/>
                <a:gd name="T91" fmla="*/ 1637 h 1804"/>
                <a:gd name="T92" fmla="*/ 1123 w 1582"/>
                <a:gd name="T93" fmla="*/ 1550 h 1804"/>
                <a:gd name="T94" fmla="*/ 1163 w 1582"/>
                <a:gd name="T95" fmla="*/ 1479 h 1804"/>
                <a:gd name="T96" fmla="*/ 1226 w 1582"/>
                <a:gd name="T97" fmla="*/ 1510 h 1804"/>
                <a:gd name="T98" fmla="*/ 1218 w 1582"/>
                <a:gd name="T99" fmla="*/ 1376 h 1804"/>
                <a:gd name="T100" fmla="*/ 1281 w 1582"/>
                <a:gd name="T101" fmla="*/ 1328 h 1804"/>
                <a:gd name="T102" fmla="*/ 1305 w 1582"/>
                <a:gd name="T103" fmla="*/ 1257 h 1804"/>
                <a:gd name="T104" fmla="*/ 1360 w 1582"/>
                <a:gd name="T105" fmla="*/ 1265 h 1804"/>
                <a:gd name="T106" fmla="*/ 1423 w 1582"/>
                <a:gd name="T107" fmla="*/ 1257 h 1804"/>
                <a:gd name="T108" fmla="*/ 1502 w 1582"/>
                <a:gd name="T109" fmla="*/ 1154 h 1804"/>
                <a:gd name="T110" fmla="*/ 1510 w 1582"/>
                <a:gd name="T111" fmla="*/ 1012 h 1804"/>
                <a:gd name="T112" fmla="*/ 1550 w 1582"/>
                <a:gd name="T113" fmla="*/ 957 h 1804"/>
                <a:gd name="T114" fmla="*/ 1550 w 1582"/>
                <a:gd name="T115" fmla="*/ 830 h 1804"/>
                <a:gd name="T116" fmla="*/ 1565 w 1582"/>
                <a:gd name="T117" fmla="*/ 799 h 1804"/>
                <a:gd name="T118" fmla="*/ 1550 w 1582"/>
                <a:gd name="T119" fmla="*/ 72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804">
                  <a:moveTo>
                    <a:pt x="1550" y="720"/>
                  </a:moveTo>
                  <a:lnTo>
                    <a:pt x="1550" y="720"/>
                  </a:lnTo>
                  <a:cubicBezTo>
                    <a:pt x="1550" y="696"/>
                    <a:pt x="1542" y="664"/>
                    <a:pt x="1542" y="648"/>
                  </a:cubicBezTo>
                  <a:cubicBezTo>
                    <a:pt x="1534" y="641"/>
                    <a:pt x="1550" y="633"/>
                    <a:pt x="1565" y="641"/>
                  </a:cubicBezTo>
                  <a:cubicBezTo>
                    <a:pt x="1447" y="0"/>
                    <a:pt x="1447" y="0"/>
                    <a:pt x="1447" y="0"/>
                  </a:cubicBezTo>
                  <a:cubicBezTo>
                    <a:pt x="1352" y="56"/>
                    <a:pt x="1210" y="151"/>
                    <a:pt x="1186" y="190"/>
                  </a:cubicBezTo>
                  <a:cubicBezTo>
                    <a:pt x="1154" y="230"/>
                    <a:pt x="1083" y="309"/>
                    <a:pt x="1052" y="309"/>
                  </a:cubicBezTo>
                  <a:cubicBezTo>
                    <a:pt x="1012" y="309"/>
                    <a:pt x="949" y="309"/>
                    <a:pt x="925" y="332"/>
                  </a:cubicBezTo>
                  <a:cubicBezTo>
                    <a:pt x="910" y="356"/>
                    <a:pt x="807" y="395"/>
                    <a:pt x="791" y="380"/>
                  </a:cubicBezTo>
                  <a:cubicBezTo>
                    <a:pt x="767" y="364"/>
                    <a:pt x="728" y="356"/>
                    <a:pt x="728" y="364"/>
                  </a:cubicBezTo>
                  <a:cubicBezTo>
                    <a:pt x="720" y="372"/>
                    <a:pt x="688" y="380"/>
                    <a:pt x="672" y="388"/>
                  </a:cubicBezTo>
                  <a:cubicBezTo>
                    <a:pt x="657" y="395"/>
                    <a:pt x="648" y="372"/>
                    <a:pt x="657" y="364"/>
                  </a:cubicBezTo>
                  <a:cubicBezTo>
                    <a:pt x="672" y="356"/>
                    <a:pt x="712" y="364"/>
                    <a:pt x="712" y="348"/>
                  </a:cubicBezTo>
                  <a:cubicBezTo>
                    <a:pt x="704" y="332"/>
                    <a:pt x="696" y="324"/>
                    <a:pt x="672" y="332"/>
                  </a:cubicBezTo>
                  <a:cubicBezTo>
                    <a:pt x="648" y="348"/>
                    <a:pt x="657" y="364"/>
                    <a:pt x="641" y="340"/>
                  </a:cubicBezTo>
                  <a:cubicBezTo>
                    <a:pt x="625" y="324"/>
                    <a:pt x="617" y="332"/>
                    <a:pt x="577" y="317"/>
                  </a:cubicBezTo>
                  <a:cubicBezTo>
                    <a:pt x="538" y="301"/>
                    <a:pt x="538" y="309"/>
                    <a:pt x="506" y="285"/>
                  </a:cubicBezTo>
                  <a:cubicBezTo>
                    <a:pt x="483" y="277"/>
                    <a:pt x="459" y="285"/>
                    <a:pt x="459" y="261"/>
                  </a:cubicBezTo>
                  <a:cubicBezTo>
                    <a:pt x="332" y="301"/>
                    <a:pt x="16" y="380"/>
                    <a:pt x="0" y="356"/>
                  </a:cubicBezTo>
                  <a:lnTo>
                    <a:pt x="0" y="356"/>
                  </a:lnTo>
                  <a:cubicBezTo>
                    <a:pt x="151" y="1574"/>
                    <a:pt x="151" y="1574"/>
                    <a:pt x="151" y="1574"/>
                  </a:cubicBezTo>
                  <a:cubicBezTo>
                    <a:pt x="151" y="1558"/>
                    <a:pt x="158" y="1558"/>
                    <a:pt x="166" y="1558"/>
                  </a:cubicBezTo>
                  <a:cubicBezTo>
                    <a:pt x="198" y="1558"/>
                    <a:pt x="222" y="1558"/>
                    <a:pt x="253" y="1565"/>
                  </a:cubicBezTo>
                  <a:cubicBezTo>
                    <a:pt x="285" y="1574"/>
                    <a:pt x="293" y="1542"/>
                    <a:pt x="317" y="1574"/>
                  </a:cubicBezTo>
                  <a:cubicBezTo>
                    <a:pt x="340" y="1613"/>
                    <a:pt x="340" y="1629"/>
                    <a:pt x="364" y="1645"/>
                  </a:cubicBezTo>
                  <a:cubicBezTo>
                    <a:pt x="388" y="1660"/>
                    <a:pt x="372" y="1700"/>
                    <a:pt x="419" y="1700"/>
                  </a:cubicBezTo>
                  <a:cubicBezTo>
                    <a:pt x="467" y="1708"/>
                    <a:pt x="514" y="1684"/>
                    <a:pt x="530" y="1700"/>
                  </a:cubicBezTo>
                  <a:cubicBezTo>
                    <a:pt x="546" y="1724"/>
                    <a:pt x="593" y="1763"/>
                    <a:pt x="617" y="1755"/>
                  </a:cubicBezTo>
                  <a:cubicBezTo>
                    <a:pt x="641" y="1747"/>
                    <a:pt x="633" y="1700"/>
                    <a:pt x="664" y="1708"/>
                  </a:cubicBezTo>
                  <a:cubicBezTo>
                    <a:pt x="696" y="1716"/>
                    <a:pt x="704" y="1732"/>
                    <a:pt x="728" y="1732"/>
                  </a:cubicBezTo>
                  <a:cubicBezTo>
                    <a:pt x="743" y="1732"/>
                    <a:pt x="751" y="1724"/>
                    <a:pt x="759" y="1716"/>
                  </a:cubicBezTo>
                  <a:cubicBezTo>
                    <a:pt x="759" y="1700"/>
                    <a:pt x="775" y="1700"/>
                    <a:pt x="783" y="1708"/>
                  </a:cubicBezTo>
                  <a:cubicBezTo>
                    <a:pt x="791" y="1708"/>
                    <a:pt x="799" y="1692"/>
                    <a:pt x="807" y="1684"/>
                  </a:cubicBezTo>
                  <a:lnTo>
                    <a:pt x="830" y="1676"/>
                  </a:lnTo>
                  <a:cubicBezTo>
                    <a:pt x="854" y="1652"/>
                    <a:pt x="854" y="1652"/>
                    <a:pt x="854" y="1652"/>
                  </a:cubicBezTo>
                  <a:cubicBezTo>
                    <a:pt x="870" y="1668"/>
                    <a:pt x="870" y="1668"/>
                    <a:pt x="870" y="1668"/>
                  </a:cubicBezTo>
                  <a:cubicBezTo>
                    <a:pt x="870" y="1668"/>
                    <a:pt x="870" y="1668"/>
                    <a:pt x="870" y="1676"/>
                  </a:cubicBezTo>
                  <a:cubicBezTo>
                    <a:pt x="878" y="1692"/>
                    <a:pt x="886" y="1700"/>
                    <a:pt x="894" y="1700"/>
                  </a:cubicBezTo>
                  <a:cubicBezTo>
                    <a:pt x="910" y="1708"/>
                    <a:pt x="901" y="1708"/>
                    <a:pt x="910" y="1724"/>
                  </a:cubicBezTo>
                  <a:cubicBezTo>
                    <a:pt x="925" y="1732"/>
                    <a:pt x="949" y="1739"/>
                    <a:pt x="965" y="1747"/>
                  </a:cubicBezTo>
                  <a:cubicBezTo>
                    <a:pt x="981" y="1747"/>
                    <a:pt x="981" y="1763"/>
                    <a:pt x="981" y="1771"/>
                  </a:cubicBezTo>
                  <a:cubicBezTo>
                    <a:pt x="988" y="1779"/>
                    <a:pt x="1004" y="1795"/>
                    <a:pt x="1012" y="1803"/>
                  </a:cubicBezTo>
                  <a:cubicBezTo>
                    <a:pt x="1028" y="1795"/>
                    <a:pt x="1044" y="1795"/>
                    <a:pt x="1060" y="1787"/>
                  </a:cubicBezTo>
                  <a:cubicBezTo>
                    <a:pt x="1091" y="1787"/>
                    <a:pt x="1083" y="1779"/>
                    <a:pt x="1083" y="1739"/>
                  </a:cubicBezTo>
                  <a:cubicBezTo>
                    <a:pt x="1083" y="1708"/>
                    <a:pt x="1099" y="1716"/>
                    <a:pt x="1123" y="1708"/>
                  </a:cubicBezTo>
                  <a:cubicBezTo>
                    <a:pt x="1139" y="1700"/>
                    <a:pt x="1131" y="1660"/>
                    <a:pt x="1123" y="1637"/>
                  </a:cubicBezTo>
                  <a:cubicBezTo>
                    <a:pt x="1107" y="1613"/>
                    <a:pt x="1131" y="1581"/>
                    <a:pt x="1123" y="1550"/>
                  </a:cubicBezTo>
                  <a:cubicBezTo>
                    <a:pt x="1123" y="1526"/>
                    <a:pt x="1147" y="1487"/>
                    <a:pt x="1163" y="1479"/>
                  </a:cubicBezTo>
                  <a:cubicBezTo>
                    <a:pt x="1170" y="1463"/>
                    <a:pt x="1202" y="1494"/>
                    <a:pt x="1226" y="1510"/>
                  </a:cubicBezTo>
                  <a:cubicBezTo>
                    <a:pt x="1241" y="1526"/>
                    <a:pt x="1226" y="1415"/>
                    <a:pt x="1218" y="1376"/>
                  </a:cubicBezTo>
                  <a:cubicBezTo>
                    <a:pt x="1210" y="1344"/>
                    <a:pt x="1257" y="1336"/>
                    <a:pt x="1281" y="1328"/>
                  </a:cubicBezTo>
                  <a:cubicBezTo>
                    <a:pt x="1305" y="1321"/>
                    <a:pt x="1297" y="1289"/>
                    <a:pt x="1305" y="1257"/>
                  </a:cubicBezTo>
                  <a:cubicBezTo>
                    <a:pt x="1313" y="1226"/>
                    <a:pt x="1336" y="1249"/>
                    <a:pt x="1360" y="1265"/>
                  </a:cubicBezTo>
                  <a:cubicBezTo>
                    <a:pt x="1392" y="1281"/>
                    <a:pt x="1392" y="1265"/>
                    <a:pt x="1423" y="1257"/>
                  </a:cubicBezTo>
                  <a:cubicBezTo>
                    <a:pt x="1447" y="1257"/>
                    <a:pt x="1487" y="1186"/>
                    <a:pt x="1502" y="1154"/>
                  </a:cubicBezTo>
                  <a:cubicBezTo>
                    <a:pt x="1526" y="1131"/>
                    <a:pt x="1518" y="1068"/>
                    <a:pt x="1510" y="1012"/>
                  </a:cubicBezTo>
                  <a:cubicBezTo>
                    <a:pt x="1510" y="949"/>
                    <a:pt x="1542" y="973"/>
                    <a:pt x="1550" y="957"/>
                  </a:cubicBezTo>
                  <a:cubicBezTo>
                    <a:pt x="1565" y="949"/>
                    <a:pt x="1550" y="870"/>
                    <a:pt x="1550" y="830"/>
                  </a:cubicBezTo>
                  <a:cubicBezTo>
                    <a:pt x="1542" y="791"/>
                    <a:pt x="1550" y="807"/>
                    <a:pt x="1565" y="799"/>
                  </a:cubicBezTo>
                  <a:cubicBezTo>
                    <a:pt x="1581" y="791"/>
                    <a:pt x="1558" y="751"/>
                    <a:pt x="1550" y="720"/>
                  </a:cubicBezTo>
                </a:path>
              </a:pathLst>
            </a:custGeom>
            <a:solidFill>
              <a:schemeClr val="accent6"/>
            </a:solidFill>
            <a:ln>
              <a:solidFill>
                <a:schemeClr val="bg2"/>
              </a:solidFill>
            </a:ln>
            <a:effectLst/>
          </p:spPr>
          <p:txBody>
            <a:bodyPr wrap="none" anchor="ctr"/>
            <a:lstStyle/>
            <a:p>
              <a:endParaRPr lang="en-US"/>
            </a:p>
          </p:txBody>
        </p:sp>
        <p:sp>
          <p:nvSpPr>
            <p:cNvPr id="145" name="Freeform 786"/>
            <p:cNvSpPr>
              <a:spLocks noChangeArrowheads="1"/>
            </p:cNvSpPr>
            <p:nvPr/>
          </p:nvSpPr>
          <p:spPr bwMode="auto">
            <a:xfrm>
              <a:off x="14428644" y="5166412"/>
              <a:ext cx="837269" cy="953235"/>
            </a:xfrm>
            <a:custGeom>
              <a:avLst/>
              <a:gdLst>
                <a:gd name="T0" fmla="*/ 989 w 1590"/>
                <a:gd name="T1" fmla="*/ 1787 h 1812"/>
                <a:gd name="T2" fmla="*/ 909 w 1590"/>
                <a:gd name="T3" fmla="*/ 1716 h 1812"/>
                <a:gd name="T4" fmla="*/ 862 w 1590"/>
                <a:gd name="T5" fmla="*/ 1668 h 1812"/>
                <a:gd name="T6" fmla="*/ 783 w 1590"/>
                <a:gd name="T7" fmla="*/ 1716 h 1812"/>
                <a:gd name="T8" fmla="*/ 672 w 1590"/>
                <a:gd name="T9" fmla="*/ 1716 h 1812"/>
                <a:gd name="T10" fmla="*/ 617 w 1590"/>
                <a:gd name="T11" fmla="*/ 1763 h 1812"/>
                <a:gd name="T12" fmla="*/ 443 w 1590"/>
                <a:gd name="T13" fmla="*/ 1716 h 1812"/>
                <a:gd name="T14" fmla="*/ 340 w 1590"/>
                <a:gd name="T15" fmla="*/ 1613 h 1812"/>
                <a:gd name="T16" fmla="*/ 269 w 1590"/>
                <a:gd name="T17" fmla="*/ 1582 h 1812"/>
                <a:gd name="T18" fmla="*/ 159 w 1590"/>
                <a:gd name="T19" fmla="*/ 1582 h 1812"/>
                <a:gd name="T20" fmla="*/ 8 w 1590"/>
                <a:gd name="T21" fmla="*/ 356 h 1812"/>
                <a:gd name="T22" fmla="*/ 475 w 1590"/>
                <a:gd name="T23" fmla="*/ 269 h 1812"/>
                <a:gd name="T24" fmla="*/ 554 w 1590"/>
                <a:gd name="T25" fmla="*/ 309 h 1812"/>
                <a:gd name="T26" fmla="*/ 656 w 1590"/>
                <a:gd name="T27" fmla="*/ 356 h 1812"/>
                <a:gd name="T28" fmla="*/ 720 w 1590"/>
                <a:gd name="T29" fmla="*/ 356 h 1812"/>
                <a:gd name="T30" fmla="*/ 665 w 1590"/>
                <a:gd name="T31" fmla="*/ 388 h 1812"/>
                <a:gd name="T32" fmla="*/ 728 w 1590"/>
                <a:gd name="T33" fmla="*/ 372 h 1812"/>
                <a:gd name="T34" fmla="*/ 933 w 1590"/>
                <a:gd name="T35" fmla="*/ 340 h 1812"/>
                <a:gd name="T36" fmla="*/ 1463 w 1590"/>
                <a:gd name="T37" fmla="*/ 0 h 1812"/>
                <a:gd name="T38" fmla="*/ 1566 w 1590"/>
                <a:gd name="T39" fmla="*/ 649 h 1812"/>
                <a:gd name="T40" fmla="*/ 1566 w 1590"/>
                <a:gd name="T41" fmla="*/ 728 h 1812"/>
                <a:gd name="T42" fmla="*/ 1558 w 1590"/>
                <a:gd name="T43" fmla="*/ 838 h 1812"/>
                <a:gd name="T44" fmla="*/ 1526 w 1590"/>
                <a:gd name="T45" fmla="*/ 1020 h 1812"/>
                <a:gd name="T46" fmla="*/ 1408 w 1590"/>
                <a:gd name="T47" fmla="*/ 1281 h 1812"/>
                <a:gd name="T48" fmla="*/ 1329 w 1590"/>
                <a:gd name="T49" fmla="*/ 1249 h 1812"/>
                <a:gd name="T50" fmla="*/ 1273 w 1590"/>
                <a:gd name="T51" fmla="*/ 1344 h 1812"/>
                <a:gd name="T52" fmla="*/ 1234 w 1590"/>
                <a:gd name="T53" fmla="*/ 1518 h 1812"/>
                <a:gd name="T54" fmla="*/ 1131 w 1590"/>
                <a:gd name="T55" fmla="*/ 1597 h 1812"/>
                <a:gd name="T56" fmla="*/ 1115 w 1590"/>
                <a:gd name="T57" fmla="*/ 1724 h 1812"/>
                <a:gd name="T58" fmla="*/ 1020 w 1590"/>
                <a:gd name="T59" fmla="*/ 1811 h 1812"/>
                <a:gd name="T60" fmla="*/ 878 w 1590"/>
                <a:gd name="T61" fmla="*/ 1676 h 1812"/>
                <a:gd name="T62" fmla="*/ 925 w 1590"/>
                <a:gd name="T63" fmla="*/ 1732 h 1812"/>
                <a:gd name="T64" fmla="*/ 1020 w 1590"/>
                <a:gd name="T65" fmla="*/ 1803 h 1812"/>
                <a:gd name="T66" fmla="*/ 1115 w 1590"/>
                <a:gd name="T67" fmla="*/ 1716 h 1812"/>
                <a:gd name="T68" fmla="*/ 1123 w 1590"/>
                <a:gd name="T69" fmla="*/ 1597 h 1812"/>
                <a:gd name="T70" fmla="*/ 1210 w 1590"/>
                <a:gd name="T71" fmla="*/ 1502 h 1812"/>
                <a:gd name="T72" fmla="*/ 1273 w 1590"/>
                <a:gd name="T73" fmla="*/ 1336 h 1812"/>
                <a:gd name="T74" fmla="*/ 1329 w 1590"/>
                <a:gd name="T75" fmla="*/ 1242 h 1812"/>
                <a:gd name="T76" fmla="*/ 1408 w 1590"/>
                <a:gd name="T77" fmla="*/ 1273 h 1812"/>
                <a:gd name="T78" fmla="*/ 1518 w 1590"/>
                <a:gd name="T79" fmla="*/ 1020 h 1812"/>
                <a:gd name="T80" fmla="*/ 1550 w 1590"/>
                <a:gd name="T81" fmla="*/ 838 h 1812"/>
                <a:gd name="T82" fmla="*/ 1558 w 1590"/>
                <a:gd name="T83" fmla="*/ 728 h 1812"/>
                <a:gd name="T84" fmla="*/ 1566 w 1590"/>
                <a:gd name="T85" fmla="*/ 641 h 1812"/>
                <a:gd name="T86" fmla="*/ 1060 w 1590"/>
                <a:gd name="T87" fmla="*/ 325 h 1812"/>
                <a:gd name="T88" fmla="*/ 743 w 1590"/>
                <a:gd name="T89" fmla="*/ 372 h 1812"/>
                <a:gd name="T90" fmla="*/ 672 w 1590"/>
                <a:gd name="T91" fmla="*/ 403 h 1812"/>
                <a:gd name="T92" fmla="*/ 712 w 1590"/>
                <a:gd name="T93" fmla="*/ 356 h 1812"/>
                <a:gd name="T94" fmla="*/ 665 w 1590"/>
                <a:gd name="T95" fmla="*/ 356 h 1812"/>
                <a:gd name="T96" fmla="*/ 585 w 1590"/>
                <a:gd name="T97" fmla="*/ 325 h 1812"/>
                <a:gd name="T98" fmla="*/ 467 w 1590"/>
                <a:gd name="T99" fmla="*/ 277 h 1812"/>
                <a:gd name="T100" fmla="*/ 174 w 1590"/>
                <a:gd name="T101" fmla="*/ 1558 h 1812"/>
                <a:gd name="T102" fmla="*/ 285 w 1590"/>
                <a:gd name="T103" fmla="*/ 1566 h 1812"/>
                <a:gd name="T104" fmla="*/ 372 w 1590"/>
                <a:gd name="T105" fmla="*/ 1653 h 1812"/>
                <a:gd name="T106" fmla="*/ 483 w 1590"/>
                <a:gd name="T107" fmla="*/ 1700 h 1812"/>
                <a:gd name="T108" fmla="*/ 625 w 1590"/>
                <a:gd name="T109" fmla="*/ 1755 h 1812"/>
                <a:gd name="T110" fmla="*/ 712 w 1590"/>
                <a:gd name="T111" fmla="*/ 1724 h 1812"/>
                <a:gd name="T112" fmla="*/ 791 w 1590"/>
                <a:gd name="T113" fmla="*/ 17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0" h="1812">
                  <a:moveTo>
                    <a:pt x="1020" y="1811"/>
                  </a:moveTo>
                  <a:lnTo>
                    <a:pt x="1020" y="1811"/>
                  </a:lnTo>
                  <a:lnTo>
                    <a:pt x="1020" y="1811"/>
                  </a:lnTo>
                  <a:cubicBezTo>
                    <a:pt x="1004" y="1803"/>
                    <a:pt x="989" y="1787"/>
                    <a:pt x="989" y="1787"/>
                  </a:cubicBezTo>
                  <a:cubicBezTo>
                    <a:pt x="989" y="1779"/>
                    <a:pt x="989" y="1779"/>
                    <a:pt x="981" y="1771"/>
                  </a:cubicBezTo>
                  <a:cubicBezTo>
                    <a:pt x="981" y="1763"/>
                    <a:pt x="981" y="1755"/>
                    <a:pt x="973" y="1755"/>
                  </a:cubicBezTo>
                  <a:cubicBezTo>
                    <a:pt x="941" y="1747"/>
                    <a:pt x="925" y="1740"/>
                    <a:pt x="918" y="1732"/>
                  </a:cubicBezTo>
                  <a:cubicBezTo>
                    <a:pt x="909" y="1724"/>
                    <a:pt x="909" y="1724"/>
                    <a:pt x="909" y="1716"/>
                  </a:cubicBezTo>
                  <a:cubicBezTo>
                    <a:pt x="909" y="1716"/>
                    <a:pt x="909" y="1716"/>
                    <a:pt x="902" y="1716"/>
                  </a:cubicBezTo>
                  <a:cubicBezTo>
                    <a:pt x="894" y="1708"/>
                    <a:pt x="878" y="1700"/>
                    <a:pt x="878" y="1692"/>
                  </a:cubicBezTo>
                  <a:cubicBezTo>
                    <a:pt x="870" y="1684"/>
                    <a:pt x="870" y="1676"/>
                    <a:pt x="870" y="1676"/>
                  </a:cubicBezTo>
                  <a:cubicBezTo>
                    <a:pt x="862" y="1668"/>
                    <a:pt x="862" y="1668"/>
                    <a:pt x="862" y="1668"/>
                  </a:cubicBezTo>
                  <a:cubicBezTo>
                    <a:pt x="838" y="1684"/>
                    <a:pt x="838" y="1684"/>
                    <a:pt x="838" y="1684"/>
                  </a:cubicBezTo>
                  <a:cubicBezTo>
                    <a:pt x="831" y="1692"/>
                    <a:pt x="815" y="1692"/>
                    <a:pt x="815" y="1700"/>
                  </a:cubicBezTo>
                  <a:cubicBezTo>
                    <a:pt x="807" y="1716"/>
                    <a:pt x="799" y="1716"/>
                    <a:pt x="791" y="1716"/>
                  </a:cubicBezTo>
                  <a:lnTo>
                    <a:pt x="783" y="1716"/>
                  </a:lnTo>
                  <a:cubicBezTo>
                    <a:pt x="775" y="1716"/>
                    <a:pt x="767" y="1716"/>
                    <a:pt x="767" y="1724"/>
                  </a:cubicBezTo>
                  <a:cubicBezTo>
                    <a:pt x="767" y="1732"/>
                    <a:pt x="751" y="1740"/>
                    <a:pt x="736" y="1740"/>
                  </a:cubicBezTo>
                  <a:cubicBezTo>
                    <a:pt x="720" y="1740"/>
                    <a:pt x="712" y="1740"/>
                    <a:pt x="704" y="1732"/>
                  </a:cubicBezTo>
                  <a:cubicBezTo>
                    <a:pt x="696" y="1732"/>
                    <a:pt x="688" y="1724"/>
                    <a:pt x="672" y="1716"/>
                  </a:cubicBezTo>
                  <a:lnTo>
                    <a:pt x="665" y="1716"/>
                  </a:lnTo>
                  <a:cubicBezTo>
                    <a:pt x="656" y="1716"/>
                    <a:pt x="656" y="1724"/>
                    <a:pt x="649" y="1740"/>
                  </a:cubicBezTo>
                  <a:cubicBezTo>
                    <a:pt x="641" y="1747"/>
                    <a:pt x="641" y="1763"/>
                    <a:pt x="625" y="1763"/>
                  </a:cubicBezTo>
                  <a:cubicBezTo>
                    <a:pt x="625" y="1763"/>
                    <a:pt x="625" y="1763"/>
                    <a:pt x="617" y="1763"/>
                  </a:cubicBezTo>
                  <a:cubicBezTo>
                    <a:pt x="593" y="1763"/>
                    <a:pt x="546" y="1732"/>
                    <a:pt x="538" y="1708"/>
                  </a:cubicBezTo>
                  <a:cubicBezTo>
                    <a:pt x="530" y="1708"/>
                    <a:pt x="522" y="1708"/>
                    <a:pt x="514" y="1708"/>
                  </a:cubicBezTo>
                  <a:cubicBezTo>
                    <a:pt x="506" y="1708"/>
                    <a:pt x="498" y="1708"/>
                    <a:pt x="491" y="1708"/>
                  </a:cubicBezTo>
                  <a:cubicBezTo>
                    <a:pt x="475" y="1716"/>
                    <a:pt x="459" y="1716"/>
                    <a:pt x="443" y="1716"/>
                  </a:cubicBezTo>
                  <a:cubicBezTo>
                    <a:pt x="435" y="1716"/>
                    <a:pt x="427" y="1716"/>
                    <a:pt x="427" y="1716"/>
                  </a:cubicBezTo>
                  <a:cubicBezTo>
                    <a:pt x="396" y="1708"/>
                    <a:pt x="388" y="1692"/>
                    <a:pt x="380" y="1676"/>
                  </a:cubicBezTo>
                  <a:cubicBezTo>
                    <a:pt x="380" y="1668"/>
                    <a:pt x="380" y="1660"/>
                    <a:pt x="372" y="1653"/>
                  </a:cubicBezTo>
                  <a:cubicBezTo>
                    <a:pt x="356" y="1645"/>
                    <a:pt x="348" y="1637"/>
                    <a:pt x="340" y="1613"/>
                  </a:cubicBezTo>
                  <a:cubicBezTo>
                    <a:pt x="332" y="1605"/>
                    <a:pt x="325" y="1597"/>
                    <a:pt x="317" y="1582"/>
                  </a:cubicBezTo>
                  <a:cubicBezTo>
                    <a:pt x="309" y="1573"/>
                    <a:pt x="301" y="1573"/>
                    <a:pt x="301" y="1573"/>
                  </a:cubicBezTo>
                  <a:lnTo>
                    <a:pt x="293" y="1573"/>
                  </a:lnTo>
                  <a:cubicBezTo>
                    <a:pt x="285" y="1573"/>
                    <a:pt x="277" y="1582"/>
                    <a:pt x="269" y="1582"/>
                  </a:cubicBezTo>
                  <a:lnTo>
                    <a:pt x="261" y="1582"/>
                  </a:lnTo>
                  <a:cubicBezTo>
                    <a:pt x="230" y="1573"/>
                    <a:pt x="206" y="1566"/>
                    <a:pt x="174" y="1566"/>
                  </a:cubicBezTo>
                  <a:lnTo>
                    <a:pt x="174" y="1566"/>
                  </a:lnTo>
                  <a:cubicBezTo>
                    <a:pt x="166" y="1566"/>
                    <a:pt x="159" y="1573"/>
                    <a:pt x="159" y="1582"/>
                  </a:cubicBezTo>
                  <a:cubicBezTo>
                    <a:pt x="151" y="1589"/>
                    <a:pt x="151" y="1589"/>
                    <a:pt x="151" y="1589"/>
                  </a:cubicBezTo>
                  <a:cubicBezTo>
                    <a:pt x="0" y="348"/>
                    <a:pt x="0" y="348"/>
                    <a:pt x="0" y="348"/>
                  </a:cubicBezTo>
                  <a:cubicBezTo>
                    <a:pt x="8" y="356"/>
                    <a:pt x="8" y="356"/>
                    <a:pt x="8" y="356"/>
                  </a:cubicBezTo>
                  <a:lnTo>
                    <a:pt x="8" y="356"/>
                  </a:lnTo>
                  <a:cubicBezTo>
                    <a:pt x="8" y="364"/>
                    <a:pt x="8" y="364"/>
                    <a:pt x="8" y="364"/>
                  </a:cubicBezTo>
                  <a:cubicBezTo>
                    <a:pt x="8" y="364"/>
                    <a:pt x="16" y="364"/>
                    <a:pt x="24" y="364"/>
                  </a:cubicBezTo>
                  <a:cubicBezTo>
                    <a:pt x="103" y="364"/>
                    <a:pt x="356" y="301"/>
                    <a:pt x="467" y="269"/>
                  </a:cubicBezTo>
                  <a:cubicBezTo>
                    <a:pt x="475" y="269"/>
                    <a:pt x="475" y="269"/>
                    <a:pt x="475" y="269"/>
                  </a:cubicBezTo>
                  <a:cubicBezTo>
                    <a:pt x="475" y="277"/>
                    <a:pt x="475" y="277"/>
                    <a:pt x="475" y="277"/>
                  </a:cubicBezTo>
                  <a:cubicBezTo>
                    <a:pt x="467" y="277"/>
                    <a:pt x="475" y="277"/>
                    <a:pt x="491" y="285"/>
                  </a:cubicBezTo>
                  <a:cubicBezTo>
                    <a:pt x="498" y="285"/>
                    <a:pt x="506" y="285"/>
                    <a:pt x="522" y="293"/>
                  </a:cubicBezTo>
                  <a:cubicBezTo>
                    <a:pt x="538" y="301"/>
                    <a:pt x="546" y="301"/>
                    <a:pt x="554" y="309"/>
                  </a:cubicBezTo>
                  <a:cubicBezTo>
                    <a:pt x="562" y="309"/>
                    <a:pt x="570" y="309"/>
                    <a:pt x="585" y="317"/>
                  </a:cubicBezTo>
                  <a:cubicBezTo>
                    <a:pt x="601" y="325"/>
                    <a:pt x="609" y="325"/>
                    <a:pt x="617" y="325"/>
                  </a:cubicBezTo>
                  <a:cubicBezTo>
                    <a:pt x="633" y="332"/>
                    <a:pt x="641" y="332"/>
                    <a:pt x="649" y="348"/>
                  </a:cubicBezTo>
                  <a:cubicBezTo>
                    <a:pt x="656" y="356"/>
                    <a:pt x="656" y="356"/>
                    <a:pt x="656" y="356"/>
                  </a:cubicBezTo>
                  <a:cubicBezTo>
                    <a:pt x="656" y="356"/>
                    <a:pt x="656" y="356"/>
                    <a:pt x="665" y="348"/>
                  </a:cubicBezTo>
                  <a:cubicBezTo>
                    <a:pt x="665" y="348"/>
                    <a:pt x="672" y="340"/>
                    <a:pt x="680" y="340"/>
                  </a:cubicBezTo>
                  <a:cubicBezTo>
                    <a:pt x="688" y="332"/>
                    <a:pt x="688" y="332"/>
                    <a:pt x="696" y="332"/>
                  </a:cubicBezTo>
                  <a:cubicBezTo>
                    <a:pt x="712" y="332"/>
                    <a:pt x="712" y="340"/>
                    <a:pt x="720" y="356"/>
                  </a:cubicBezTo>
                  <a:lnTo>
                    <a:pt x="720" y="364"/>
                  </a:lnTo>
                  <a:cubicBezTo>
                    <a:pt x="712" y="372"/>
                    <a:pt x="704" y="372"/>
                    <a:pt x="688" y="372"/>
                  </a:cubicBezTo>
                  <a:cubicBezTo>
                    <a:pt x="680" y="372"/>
                    <a:pt x="672" y="372"/>
                    <a:pt x="672" y="380"/>
                  </a:cubicBezTo>
                  <a:cubicBezTo>
                    <a:pt x="665" y="380"/>
                    <a:pt x="665" y="380"/>
                    <a:pt x="665" y="388"/>
                  </a:cubicBezTo>
                  <a:lnTo>
                    <a:pt x="672" y="396"/>
                  </a:lnTo>
                  <a:cubicBezTo>
                    <a:pt x="680" y="396"/>
                    <a:pt x="680" y="396"/>
                    <a:pt x="680" y="396"/>
                  </a:cubicBezTo>
                  <a:cubicBezTo>
                    <a:pt x="688" y="388"/>
                    <a:pt x="696" y="388"/>
                    <a:pt x="704" y="380"/>
                  </a:cubicBezTo>
                  <a:cubicBezTo>
                    <a:pt x="712" y="380"/>
                    <a:pt x="728" y="372"/>
                    <a:pt x="728" y="372"/>
                  </a:cubicBezTo>
                  <a:cubicBezTo>
                    <a:pt x="728" y="372"/>
                    <a:pt x="736" y="364"/>
                    <a:pt x="743" y="364"/>
                  </a:cubicBezTo>
                  <a:cubicBezTo>
                    <a:pt x="759" y="364"/>
                    <a:pt x="783" y="372"/>
                    <a:pt x="799" y="388"/>
                  </a:cubicBezTo>
                  <a:lnTo>
                    <a:pt x="807" y="388"/>
                  </a:lnTo>
                  <a:cubicBezTo>
                    <a:pt x="846" y="388"/>
                    <a:pt x="918" y="356"/>
                    <a:pt x="933" y="340"/>
                  </a:cubicBezTo>
                  <a:cubicBezTo>
                    <a:pt x="957" y="317"/>
                    <a:pt x="1012" y="317"/>
                    <a:pt x="1060" y="317"/>
                  </a:cubicBezTo>
                  <a:cubicBezTo>
                    <a:pt x="1091" y="317"/>
                    <a:pt x="1155" y="245"/>
                    <a:pt x="1194" y="190"/>
                  </a:cubicBezTo>
                  <a:cubicBezTo>
                    <a:pt x="1218" y="159"/>
                    <a:pt x="1352" y="64"/>
                    <a:pt x="1455" y="8"/>
                  </a:cubicBezTo>
                  <a:cubicBezTo>
                    <a:pt x="1463" y="0"/>
                    <a:pt x="1463" y="0"/>
                    <a:pt x="1463" y="0"/>
                  </a:cubicBezTo>
                  <a:cubicBezTo>
                    <a:pt x="1463" y="8"/>
                    <a:pt x="1463" y="8"/>
                    <a:pt x="1463" y="8"/>
                  </a:cubicBezTo>
                  <a:cubicBezTo>
                    <a:pt x="1582" y="649"/>
                    <a:pt x="1582" y="649"/>
                    <a:pt x="1582" y="649"/>
                  </a:cubicBezTo>
                  <a:cubicBezTo>
                    <a:pt x="1573" y="649"/>
                    <a:pt x="1573" y="649"/>
                    <a:pt x="1573" y="649"/>
                  </a:cubicBezTo>
                  <a:cubicBezTo>
                    <a:pt x="1573" y="649"/>
                    <a:pt x="1573" y="649"/>
                    <a:pt x="1566" y="649"/>
                  </a:cubicBezTo>
                  <a:cubicBezTo>
                    <a:pt x="1558" y="649"/>
                    <a:pt x="1550" y="649"/>
                    <a:pt x="1550" y="656"/>
                  </a:cubicBezTo>
                  <a:lnTo>
                    <a:pt x="1550" y="656"/>
                  </a:lnTo>
                  <a:cubicBezTo>
                    <a:pt x="1550" y="665"/>
                    <a:pt x="1558" y="672"/>
                    <a:pt x="1558" y="688"/>
                  </a:cubicBezTo>
                  <a:cubicBezTo>
                    <a:pt x="1558" y="704"/>
                    <a:pt x="1566" y="712"/>
                    <a:pt x="1566" y="728"/>
                  </a:cubicBezTo>
                  <a:cubicBezTo>
                    <a:pt x="1566" y="736"/>
                    <a:pt x="1573" y="751"/>
                    <a:pt x="1573" y="759"/>
                  </a:cubicBezTo>
                  <a:cubicBezTo>
                    <a:pt x="1582" y="783"/>
                    <a:pt x="1589" y="799"/>
                    <a:pt x="1573" y="807"/>
                  </a:cubicBezTo>
                  <a:lnTo>
                    <a:pt x="1566" y="807"/>
                  </a:lnTo>
                  <a:cubicBezTo>
                    <a:pt x="1558" y="815"/>
                    <a:pt x="1558" y="815"/>
                    <a:pt x="1558" y="838"/>
                  </a:cubicBezTo>
                  <a:cubicBezTo>
                    <a:pt x="1558" y="846"/>
                    <a:pt x="1558" y="862"/>
                    <a:pt x="1566" y="878"/>
                  </a:cubicBezTo>
                  <a:cubicBezTo>
                    <a:pt x="1566" y="925"/>
                    <a:pt x="1573" y="957"/>
                    <a:pt x="1566" y="973"/>
                  </a:cubicBezTo>
                  <a:cubicBezTo>
                    <a:pt x="1558" y="973"/>
                    <a:pt x="1550" y="973"/>
                    <a:pt x="1542" y="981"/>
                  </a:cubicBezTo>
                  <a:cubicBezTo>
                    <a:pt x="1534" y="981"/>
                    <a:pt x="1518" y="981"/>
                    <a:pt x="1526" y="1020"/>
                  </a:cubicBezTo>
                  <a:cubicBezTo>
                    <a:pt x="1534" y="1083"/>
                    <a:pt x="1534" y="1139"/>
                    <a:pt x="1518" y="1170"/>
                  </a:cubicBezTo>
                  <a:cubicBezTo>
                    <a:pt x="1510" y="1178"/>
                    <a:pt x="1502" y="1186"/>
                    <a:pt x="1495" y="1202"/>
                  </a:cubicBezTo>
                  <a:cubicBezTo>
                    <a:pt x="1471" y="1234"/>
                    <a:pt x="1455" y="1265"/>
                    <a:pt x="1431" y="1273"/>
                  </a:cubicBezTo>
                  <a:cubicBezTo>
                    <a:pt x="1423" y="1273"/>
                    <a:pt x="1415" y="1273"/>
                    <a:pt x="1408" y="1281"/>
                  </a:cubicBezTo>
                  <a:cubicBezTo>
                    <a:pt x="1408" y="1281"/>
                    <a:pt x="1400" y="1281"/>
                    <a:pt x="1392" y="1281"/>
                  </a:cubicBezTo>
                  <a:cubicBezTo>
                    <a:pt x="1384" y="1281"/>
                    <a:pt x="1376" y="1281"/>
                    <a:pt x="1368" y="1273"/>
                  </a:cubicBezTo>
                  <a:cubicBezTo>
                    <a:pt x="1368" y="1273"/>
                    <a:pt x="1360" y="1273"/>
                    <a:pt x="1360" y="1265"/>
                  </a:cubicBezTo>
                  <a:cubicBezTo>
                    <a:pt x="1344" y="1257"/>
                    <a:pt x="1336" y="1249"/>
                    <a:pt x="1329" y="1249"/>
                  </a:cubicBezTo>
                  <a:cubicBezTo>
                    <a:pt x="1329" y="1249"/>
                    <a:pt x="1321" y="1249"/>
                    <a:pt x="1321" y="1265"/>
                  </a:cubicBezTo>
                  <a:cubicBezTo>
                    <a:pt x="1321" y="1273"/>
                    <a:pt x="1313" y="1281"/>
                    <a:pt x="1313" y="1289"/>
                  </a:cubicBezTo>
                  <a:cubicBezTo>
                    <a:pt x="1313" y="1313"/>
                    <a:pt x="1313" y="1329"/>
                    <a:pt x="1289" y="1336"/>
                  </a:cubicBezTo>
                  <a:cubicBezTo>
                    <a:pt x="1289" y="1344"/>
                    <a:pt x="1281" y="1344"/>
                    <a:pt x="1273" y="1344"/>
                  </a:cubicBezTo>
                  <a:cubicBezTo>
                    <a:pt x="1249" y="1360"/>
                    <a:pt x="1226" y="1368"/>
                    <a:pt x="1234" y="1384"/>
                  </a:cubicBezTo>
                  <a:cubicBezTo>
                    <a:pt x="1242" y="1415"/>
                    <a:pt x="1249" y="1502"/>
                    <a:pt x="1242" y="1518"/>
                  </a:cubicBezTo>
                  <a:cubicBezTo>
                    <a:pt x="1242" y="1526"/>
                    <a:pt x="1234" y="1526"/>
                    <a:pt x="1234" y="1526"/>
                  </a:cubicBezTo>
                  <a:cubicBezTo>
                    <a:pt x="1234" y="1526"/>
                    <a:pt x="1234" y="1526"/>
                    <a:pt x="1234" y="1518"/>
                  </a:cubicBezTo>
                  <a:cubicBezTo>
                    <a:pt x="1226" y="1518"/>
                    <a:pt x="1218" y="1510"/>
                    <a:pt x="1210" y="1502"/>
                  </a:cubicBezTo>
                  <a:cubicBezTo>
                    <a:pt x="1194" y="1495"/>
                    <a:pt x="1178" y="1479"/>
                    <a:pt x="1171" y="1487"/>
                  </a:cubicBezTo>
                  <a:cubicBezTo>
                    <a:pt x="1155" y="1495"/>
                    <a:pt x="1139" y="1534"/>
                    <a:pt x="1139" y="1558"/>
                  </a:cubicBezTo>
                  <a:cubicBezTo>
                    <a:pt x="1139" y="1573"/>
                    <a:pt x="1139" y="1589"/>
                    <a:pt x="1131" y="1597"/>
                  </a:cubicBezTo>
                  <a:cubicBezTo>
                    <a:pt x="1131" y="1613"/>
                    <a:pt x="1123" y="1629"/>
                    <a:pt x="1131" y="1645"/>
                  </a:cubicBezTo>
                  <a:cubicBezTo>
                    <a:pt x="1139" y="1653"/>
                    <a:pt x="1147" y="1684"/>
                    <a:pt x="1139" y="1708"/>
                  </a:cubicBezTo>
                  <a:cubicBezTo>
                    <a:pt x="1139" y="1716"/>
                    <a:pt x="1131" y="1716"/>
                    <a:pt x="1131" y="1716"/>
                  </a:cubicBezTo>
                  <a:cubicBezTo>
                    <a:pt x="1123" y="1724"/>
                    <a:pt x="1115" y="1724"/>
                    <a:pt x="1115" y="1724"/>
                  </a:cubicBezTo>
                  <a:cubicBezTo>
                    <a:pt x="1099" y="1724"/>
                    <a:pt x="1099" y="1724"/>
                    <a:pt x="1099" y="1747"/>
                  </a:cubicBezTo>
                  <a:cubicBezTo>
                    <a:pt x="1099" y="1755"/>
                    <a:pt x="1099" y="1755"/>
                    <a:pt x="1099" y="1755"/>
                  </a:cubicBezTo>
                  <a:cubicBezTo>
                    <a:pt x="1099" y="1787"/>
                    <a:pt x="1099" y="1795"/>
                    <a:pt x="1068" y="1803"/>
                  </a:cubicBezTo>
                  <a:cubicBezTo>
                    <a:pt x="1052" y="1803"/>
                    <a:pt x="1036" y="1811"/>
                    <a:pt x="1020" y="1811"/>
                  </a:cubicBezTo>
                  <a:close/>
                  <a:moveTo>
                    <a:pt x="862" y="1660"/>
                  </a:moveTo>
                  <a:lnTo>
                    <a:pt x="862" y="1660"/>
                  </a:lnTo>
                  <a:cubicBezTo>
                    <a:pt x="878" y="1668"/>
                    <a:pt x="878" y="1668"/>
                    <a:pt x="878" y="1668"/>
                  </a:cubicBezTo>
                  <a:cubicBezTo>
                    <a:pt x="878" y="1676"/>
                    <a:pt x="878" y="1676"/>
                    <a:pt x="878" y="1676"/>
                  </a:cubicBezTo>
                  <a:cubicBezTo>
                    <a:pt x="878" y="1676"/>
                    <a:pt x="878" y="1676"/>
                    <a:pt x="886" y="1684"/>
                  </a:cubicBezTo>
                  <a:cubicBezTo>
                    <a:pt x="886" y="1692"/>
                    <a:pt x="894" y="1700"/>
                    <a:pt x="902" y="1708"/>
                  </a:cubicBezTo>
                  <a:cubicBezTo>
                    <a:pt x="909" y="1708"/>
                    <a:pt x="918" y="1716"/>
                    <a:pt x="918" y="1716"/>
                  </a:cubicBezTo>
                  <a:cubicBezTo>
                    <a:pt x="918" y="1716"/>
                    <a:pt x="918" y="1724"/>
                    <a:pt x="925" y="1732"/>
                  </a:cubicBezTo>
                  <a:cubicBezTo>
                    <a:pt x="925" y="1740"/>
                    <a:pt x="949" y="1747"/>
                    <a:pt x="973" y="1747"/>
                  </a:cubicBezTo>
                  <a:cubicBezTo>
                    <a:pt x="989" y="1755"/>
                    <a:pt x="989" y="1763"/>
                    <a:pt x="989" y="1771"/>
                  </a:cubicBezTo>
                  <a:lnTo>
                    <a:pt x="996" y="1779"/>
                  </a:lnTo>
                  <a:cubicBezTo>
                    <a:pt x="996" y="1787"/>
                    <a:pt x="1004" y="1787"/>
                    <a:pt x="1020" y="1803"/>
                  </a:cubicBezTo>
                  <a:cubicBezTo>
                    <a:pt x="1036" y="1803"/>
                    <a:pt x="1052" y="1795"/>
                    <a:pt x="1068" y="1795"/>
                  </a:cubicBezTo>
                  <a:cubicBezTo>
                    <a:pt x="1091" y="1787"/>
                    <a:pt x="1091" y="1787"/>
                    <a:pt x="1091" y="1755"/>
                  </a:cubicBezTo>
                  <a:cubicBezTo>
                    <a:pt x="1091" y="1747"/>
                    <a:pt x="1091" y="1747"/>
                    <a:pt x="1091" y="1747"/>
                  </a:cubicBezTo>
                  <a:cubicBezTo>
                    <a:pt x="1091" y="1724"/>
                    <a:pt x="1099" y="1716"/>
                    <a:pt x="1115" y="1716"/>
                  </a:cubicBezTo>
                  <a:lnTo>
                    <a:pt x="1123" y="1716"/>
                  </a:lnTo>
                  <a:cubicBezTo>
                    <a:pt x="1131" y="1708"/>
                    <a:pt x="1131" y="1708"/>
                    <a:pt x="1131" y="1708"/>
                  </a:cubicBezTo>
                  <a:cubicBezTo>
                    <a:pt x="1139" y="1692"/>
                    <a:pt x="1131" y="1668"/>
                    <a:pt x="1123" y="1645"/>
                  </a:cubicBezTo>
                  <a:cubicBezTo>
                    <a:pt x="1115" y="1629"/>
                    <a:pt x="1123" y="1613"/>
                    <a:pt x="1123" y="1597"/>
                  </a:cubicBezTo>
                  <a:cubicBezTo>
                    <a:pt x="1131" y="1582"/>
                    <a:pt x="1131" y="1573"/>
                    <a:pt x="1131" y="1558"/>
                  </a:cubicBezTo>
                  <a:cubicBezTo>
                    <a:pt x="1131" y="1534"/>
                    <a:pt x="1155" y="1495"/>
                    <a:pt x="1162" y="1479"/>
                  </a:cubicBezTo>
                  <a:cubicBezTo>
                    <a:pt x="1171" y="1479"/>
                    <a:pt x="1171" y="1479"/>
                    <a:pt x="1178" y="1479"/>
                  </a:cubicBezTo>
                  <a:cubicBezTo>
                    <a:pt x="1186" y="1479"/>
                    <a:pt x="1202" y="1487"/>
                    <a:pt x="1210" y="1502"/>
                  </a:cubicBezTo>
                  <a:cubicBezTo>
                    <a:pt x="1218" y="1502"/>
                    <a:pt x="1226" y="1510"/>
                    <a:pt x="1234" y="1518"/>
                  </a:cubicBezTo>
                  <a:lnTo>
                    <a:pt x="1234" y="1518"/>
                  </a:lnTo>
                  <a:cubicBezTo>
                    <a:pt x="1242" y="1510"/>
                    <a:pt x="1234" y="1431"/>
                    <a:pt x="1226" y="1392"/>
                  </a:cubicBezTo>
                  <a:cubicBezTo>
                    <a:pt x="1218" y="1360"/>
                    <a:pt x="1249" y="1344"/>
                    <a:pt x="1273" y="1336"/>
                  </a:cubicBezTo>
                  <a:cubicBezTo>
                    <a:pt x="1273" y="1336"/>
                    <a:pt x="1281" y="1336"/>
                    <a:pt x="1289" y="1336"/>
                  </a:cubicBezTo>
                  <a:cubicBezTo>
                    <a:pt x="1305" y="1329"/>
                    <a:pt x="1305" y="1305"/>
                    <a:pt x="1305" y="1289"/>
                  </a:cubicBezTo>
                  <a:cubicBezTo>
                    <a:pt x="1305" y="1281"/>
                    <a:pt x="1313" y="1273"/>
                    <a:pt x="1313" y="1265"/>
                  </a:cubicBezTo>
                  <a:cubicBezTo>
                    <a:pt x="1313" y="1249"/>
                    <a:pt x="1321" y="1242"/>
                    <a:pt x="1329" y="1242"/>
                  </a:cubicBezTo>
                  <a:cubicBezTo>
                    <a:pt x="1336" y="1242"/>
                    <a:pt x="1344" y="1249"/>
                    <a:pt x="1360" y="1265"/>
                  </a:cubicBezTo>
                  <a:cubicBezTo>
                    <a:pt x="1368" y="1265"/>
                    <a:pt x="1368" y="1265"/>
                    <a:pt x="1376" y="1273"/>
                  </a:cubicBezTo>
                  <a:cubicBezTo>
                    <a:pt x="1376" y="1273"/>
                    <a:pt x="1384" y="1281"/>
                    <a:pt x="1392" y="1281"/>
                  </a:cubicBezTo>
                  <a:cubicBezTo>
                    <a:pt x="1400" y="1281"/>
                    <a:pt x="1400" y="1273"/>
                    <a:pt x="1408" y="1273"/>
                  </a:cubicBezTo>
                  <a:cubicBezTo>
                    <a:pt x="1415" y="1273"/>
                    <a:pt x="1423" y="1265"/>
                    <a:pt x="1431" y="1265"/>
                  </a:cubicBezTo>
                  <a:cubicBezTo>
                    <a:pt x="1447" y="1257"/>
                    <a:pt x="1471" y="1226"/>
                    <a:pt x="1487" y="1194"/>
                  </a:cubicBezTo>
                  <a:cubicBezTo>
                    <a:pt x="1495" y="1186"/>
                    <a:pt x="1502" y="1170"/>
                    <a:pt x="1510" y="1162"/>
                  </a:cubicBezTo>
                  <a:cubicBezTo>
                    <a:pt x="1534" y="1139"/>
                    <a:pt x="1526" y="1076"/>
                    <a:pt x="1518" y="1020"/>
                  </a:cubicBezTo>
                  <a:cubicBezTo>
                    <a:pt x="1510" y="981"/>
                    <a:pt x="1526" y="973"/>
                    <a:pt x="1542" y="973"/>
                  </a:cubicBezTo>
                  <a:cubicBezTo>
                    <a:pt x="1550" y="973"/>
                    <a:pt x="1558" y="965"/>
                    <a:pt x="1558" y="965"/>
                  </a:cubicBezTo>
                  <a:cubicBezTo>
                    <a:pt x="1566" y="957"/>
                    <a:pt x="1558" y="909"/>
                    <a:pt x="1558" y="878"/>
                  </a:cubicBezTo>
                  <a:cubicBezTo>
                    <a:pt x="1558" y="862"/>
                    <a:pt x="1550" y="846"/>
                    <a:pt x="1550" y="838"/>
                  </a:cubicBezTo>
                  <a:cubicBezTo>
                    <a:pt x="1550" y="807"/>
                    <a:pt x="1550" y="807"/>
                    <a:pt x="1566" y="807"/>
                  </a:cubicBezTo>
                  <a:lnTo>
                    <a:pt x="1573" y="799"/>
                  </a:lnTo>
                  <a:cubicBezTo>
                    <a:pt x="1582" y="799"/>
                    <a:pt x="1573" y="775"/>
                    <a:pt x="1566" y="759"/>
                  </a:cubicBezTo>
                  <a:cubicBezTo>
                    <a:pt x="1566" y="751"/>
                    <a:pt x="1558" y="743"/>
                    <a:pt x="1558" y="728"/>
                  </a:cubicBezTo>
                  <a:cubicBezTo>
                    <a:pt x="1558" y="720"/>
                    <a:pt x="1550" y="704"/>
                    <a:pt x="1550" y="688"/>
                  </a:cubicBezTo>
                  <a:cubicBezTo>
                    <a:pt x="1550" y="680"/>
                    <a:pt x="1542" y="665"/>
                    <a:pt x="1542" y="656"/>
                  </a:cubicBezTo>
                  <a:lnTo>
                    <a:pt x="1542" y="649"/>
                  </a:lnTo>
                  <a:cubicBezTo>
                    <a:pt x="1550" y="641"/>
                    <a:pt x="1558" y="641"/>
                    <a:pt x="1566" y="641"/>
                  </a:cubicBezTo>
                  <a:cubicBezTo>
                    <a:pt x="1573" y="641"/>
                    <a:pt x="1573" y="641"/>
                    <a:pt x="1573" y="641"/>
                  </a:cubicBezTo>
                  <a:cubicBezTo>
                    <a:pt x="1455" y="16"/>
                    <a:pt x="1455" y="16"/>
                    <a:pt x="1455" y="16"/>
                  </a:cubicBezTo>
                  <a:cubicBezTo>
                    <a:pt x="1352" y="72"/>
                    <a:pt x="1226" y="166"/>
                    <a:pt x="1194" y="198"/>
                  </a:cubicBezTo>
                  <a:cubicBezTo>
                    <a:pt x="1171" y="230"/>
                    <a:pt x="1099" y="325"/>
                    <a:pt x="1060" y="325"/>
                  </a:cubicBezTo>
                  <a:cubicBezTo>
                    <a:pt x="1036" y="325"/>
                    <a:pt x="957" y="325"/>
                    <a:pt x="941" y="340"/>
                  </a:cubicBezTo>
                  <a:cubicBezTo>
                    <a:pt x="918" y="364"/>
                    <a:pt x="846" y="396"/>
                    <a:pt x="807" y="396"/>
                  </a:cubicBezTo>
                  <a:cubicBezTo>
                    <a:pt x="799" y="396"/>
                    <a:pt x="799" y="396"/>
                    <a:pt x="791" y="388"/>
                  </a:cubicBezTo>
                  <a:cubicBezTo>
                    <a:pt x="783" y="380"/>
                    <a:pt x="759" y="372"/>
                    <a:pt x="743" y="372"/>
                  </a:cubicBezTo>
                  <a:cubicBezTo>
                    <a:pt x="736" y="372"/>
                    <a:pt x="736" y="372"/>
                    <a:pt x="736" y="372"/>
                  </a:cubicBezTo>
                  <a:cubicBezTo>
                    <a:pt x="736" y="380"/>
                    <a:pt x="728" y="388"/>
                    <a:pt x="704" y="388"/>
                  </a:cubicBezTo>
                  <a:cubicBezTo>
                    <a:pt x="696" y="396"/>
                    <a:pt x="688" y="396"/>
                    <a:pt x="680" y="396"/>
                  </a:cubicBezTo>
                  <a:cubicBezTo>
                    <a:pt x="680" y="403"/>
                    <a:pt x="680" y="403"/>
                    <a:pt x="672" y="403"/>
                  </a:cubicBezTo>
                  <a:cubicBezTo>
                    <a:pt x="665" y="403"/>
                    <a:pt x="656" y="396"/>
                    <a:pt x="656" y="388"/>
                  </a:cubicBezTo>
                  <a:cubicBezTo>
                    <a:pt x="656" y="380"/>
                    <a:pt x="656" y="372"/>
                    <a:pt x="665" y="372"/>
                  </a:cubicBezTo>
                  <a:cubicBezTo>
                    <a:pt x="672" y="364"/>
                    <a:pt x="680" y="364"/>
                    <a:pt x="688" y="364"/>
                  </a:cubicBezTo>
                  <a:cubicBezTo>
                    <a:pt x="696" y="364"/>
                    <a:pt x="712" y="364"/>
                    <a:pt x="712" y="356"/>
                  </a:cubicBezTo>
                  <a:lnTo>
                    <a:pt x="712" y="356"/>
                  </a:lnTo>
                  <a:cubicBezTo>
                    <a:pt x="712" y="348"/>
                    <a:pt x="704" y="340"/>
                    <a:pt x="696" y="340"/>
                  </a:cubicBezTo>
                  <a:cubicBezTo>
                    <a:pt x="696" y="340"/>
                    <a:pt x="688" y="340"/>
                    <a:pt x="680" y="348"/>
                  </a:cubicBezTo>
                  <a:cubicBezTo>
                    <a:pt x="672" y="348"/>
                    <a:pt x="672" y="356"/>
                    <a:pt x="665" y="356"/>
                  </a:cubicBezTo>
                  <a:cubicBezTo>
                    <a:pt x="665" y="356"/>
                    <a:pt x="665" y="364"/>
                    <a:pt x="656" y="364"/>
                  </a:cubicBezTo>
                  <a:cubicBezTo>
                    <a:pt x="656" y="364"/>
                    <a:pt x="649" y="356"/>
                    <a:pt x="641" y="356"/>
                  </a:cubicBezTo>
                  <a:cubicBezTo>
                    <a:pt x="633" y="340"/>
                    <a:pt x="633" y="340"/>
                    <a:pt x="617" y="332"/>
                  </a:cubicBezTo>
                  <a:cubicBezTo>
                    <a:pt x="609" y="332"/>
                    <a:pt x="601" y="332"/>
                    <a:pt x="585" y="325"/>
                  </a:cubicBezTo>
                  <a:cubicBezTo>
                    <a:pt x="570" y="317"/>
                    <a:pt x="562" y="317"/>
                    <a:pt x="554" y="317"/>
                  </a:cubicBezTo>
                  <a:cubicBezTo>
                    <a:pt x="538" y="309"/>
                    <a:pt x="530" y="309"/>
                    <a:pt x="514" y="301"/>
                  </a:cubicBezTo>
                  <a:cubicBezTo>
                    <a:pt x="506" y="293"/>
                    <a:pt x="498" y="293"/>
                    <a:pt x="483" y="293"/>
                  </a:cubicBezTo>
                  <a:cubicBezTo>
                    <a:pt x="475" y="285"/>
                    <a:pt x="467" y="285"/>
                    <a:pt x="467" y="277"/>
                  </a:cubicBezTo>
                  <a:cubicBezTo>
                    <a:pt x="356" y="309"/>
                    <a:pt x="103" y="372"/>
                    <a:pt x="24" y="372"/>
                  </a:cubicBezTo>
                  <a:cubicBezTo>
                    <a:pt x="16" y="372"/>
                    <a:pt x="16" y="372"/>
                    <a:pt x="8" y="372"/>
                  </a:cubicBezTo>
                  <a:cubicBezTo>
                    <a:pt x="159" y="1566"/>
                    <a:pt x="159" y="1566"/>
                    <a:pt x="159" y="1566"/>
                  </a:cubicBezTo>
                  <a:cubicBezTo>
                    <a:pt x="159" y="1566"/>
                    <a:pt x="166" y="1558"/>
                    <a:pt x="174" y="1558"/>
                  </a:cubicBezTo>
                  <a:lnTo>
                    <a:pt x="174" y="1558"/>
                  </a:lnTo>
                  <a:cubicBezTo>
                    <a:pt x="206" y="1558"/>
                    <a:pt x="230" y="1566"/>
                    <a:pt x="261" y="1573"/>
                  </a:cubicBezTo>
                  <a:lnTo>
                    <a:pt x="269" y="1573"/>
                  </a:lnTo>
                  <a:cubicBezTo>
                    <a:pt x="277" y="1573"/>
                    <a:pt x="285" y="1573"/>
                    <a:pt x="285" y="1566"/>
                  </a:cubicBezTo>
                  <a:cubicBezTo>
                    <a:pt x="293" y="1566"/>
                    <a:pt x="293" y="1566"/>
                    <a:pt x="301" y="1566"/>
                  </a:cubicBezTo>
                  <a:cubicBezTo>
                    <a:pt x="309" y="1566"/>
                    <a:pt x="317" y="1566"/>
                    <a:pt x="325" y="1582"/>
                  </a:cubicBezTo>
                  <a:cubicBezTo>
                    <a:pt x="332" y="1589"/>
                    <a:pt x="340" y="1605"/>
                    <a:pt x="340" y="1613"/>
                  </a:cubicBezTo>
                  <a:cubicBezTo>
                    <a:pt x="356" y="1629"/>
                    <a:pt x="356" y="1645"/>
                    <a:pt x="372" y="1653"/>
                  </a:cubicBezTo>
                  <a:cubicBezTo>
                    <a:pt x="380" y="1660"/>
                    <a:pt x="388" y="1668"/>
                    <a:pt x="388" y="1676"/>
                  </a:cubicBezTo>
                  <a:cubicBezTo>
                    <a:pt x="396" y="1692"/>
                    <a:pt x="396" y="1700"/>
                    <a:pt x="427" y="1708"/>
                  </a:cubicBezTo>
                  <a:cubicBezTo>
                    <a:pt x="435" y="1708"/>
                    <a:pt x="435" y="1708"/>
                    <a:pt x="443" y="1708"/>
                  </a:cubicBezTo>
                  <a:cubicBezTo>
                    <a:pt x="459" y="1708"/>
                    <a:pt x="475" y="1708"/>
                    <a:pt x="483" y="1700"/>
                  </a:cubicBezTo>
                  <a:cubicBezTo>
                    <a:pt x="498" y="1700"/>
                    <a:pt x="506" y="1700"/>
                    <a:pt x="514" y="1700"/>
                  </a:cubicBezTo>
                  <a:cubicBezTo>
                    <a:pt x="530" y="1700"/>
                    <a:pt x="538" y="1700"/>
                    <a:pt x="538" y="1708"/>
                  </a:cubicBezTo>
                  <a:cubicBezTo>
                    <a:pt x="554" y="1724"/>
                    <a:pt x="593" y="1755"/>
                    <a:pt x="617" y="1755"/>
                  </a:cubicBezTo>
                  <a:lnTo>
                    <a:pt x="625" y="1755"/>
                  </a:lnTo>
                  <a:cubicBezTo>
                    <a:pt x="633" y="1755"/>
                    <a:pt x="641" y="1747"/>
                    <a:pt x="641" y="1740"/>
                  </a:cubicBezTo>
                  <a:cubicBezTo>
                    <a:pt x="649" y="1724"/>
                    <a:pt x="649" y="1708"/>
                    <a:pt x="665" y="1708"/>
                  </a:cubicBezTo>
                  <a:cubicBezTo>
                    <a:pt x="672" y="1708"/>
                    <a:pt x="672" y="1708"/>
                    <a:pt x="672" y="1716"/>
                  </a:cubicBezTo>
                  <a:cubicBezTo>
                    <a:pt x="688" y="1716"/>
                    <a:pt x="704" y="1724"/>
                    <a:pt x="712" y="1724"/>
                  </a:cubicBezTo>
                  <a:cubicBezTo>
                    <a:pt x="720" y="1732"/>
                    <a:pt x="720" y="1740"/>
                    <a:pt x="728" y="1732"/>
                  </a:cubicBezTo>
                  <a:cubicBezTo>
                    <a:pt x="751" y="1732"/>
                    <a:pt x="759" y="1724"/>
                    <a:pt x="759" y="1716"/>
                  </a:cubicBezTo>
                  <a:cubicBezTo>
                    <a:pt x="767" y="1716"/>
                    <a:pt x="767" y="1708"/>
                    <a:pt x="783" y="1708"/>
                  </a:cubicBezTo>
                  <a:lnTo>
                    <a:pt x="791" y="1708"/>
                  </a:lnTo>
                  <a:cubicBezTo>
                    <a:pt x="799" y="1708"/>
                    <a:pt x="799" y="1708"/>
                    <a:pt x="807" y="1692"/>
                  </a:cubicBezTo>
                  <a:cubicBezTo>
                    <a:pt x="815" y="1692"/>
                    <a:pt x="823" y="1684"/>
                    <a:pt x="831" y="1676"/>
                  </a:cubicBezTo>
                  <a:lnTo>
                    <a:pt x="862" y="1660"/>
                  </a:lnTo>
                  <a:close/>
                </a:path>
              </a:pathLst>
            </a:custGeom>
            <a:solidFill>
              <a:schemeClr val="accent6"/>
            </a:solidFill>
            <a:ln>
              <a:solidFill>
                <a:schemeClr val="bg2"/>
              </a:solidFill>
            </a:ln>
            <a:effectLst/>
          </p:spPr>
          <p:txBody>
            <a:bodyPr wrap="none" anchor="ctr"/>
            <a:lstStyle/>
            <a:p>
              <a:endParaRPr lang="en-US"/>
            </a:p>
          </p:txBody>
        </p:sp>
        <p:grpSp>
          <p:nvGrpSpPr>
            <p:cNvPr id="146" name="Group 145"/>
            <p:cNvGrpSpPr/>
            <p:nvPr/>
          </p:nvGrpSpPr>
          <p:grpSpPr>
            <a:xfrm>
              <a:off x="8857671" y="5150178"/>
              <a:ext cx="1085435" cy="1370709"/>
              <a:chOff x="14001891" y="6008321"/>
              <a:chExt cx="1085435" cy="1370709"/>
            </a:xfrm>
          </p:grpSpPr>
          <p:sp>
            <p:nvSpPr>
              <p:cNvPr id="147" name="Freeform 131"/>
              <p:cNvSpPr>
                <a:spLocks noChangeArrowheads="1"/>
              </p:cNvSpPr>
              <p:nvPr/>
            </p:nvSpPr>
            <p:spPr bwMode="auto">
              <a:xfrm>
                <a:off x="14001891" y="6008321"/>
                <a:ext cx="1085435" cy="1370709"/>
              </a:xfrm>
              <a:custGeom>
                <a:avLst/>
                <a:gdLst>
                  <a:gd name="T0" fmla="*/ 2040 w 2064"/>
                  <a:gd name="T1" fmla="*/ 711 h 2608"/>
                  <a:gd name="T2" fmla="*/ 2040 w 2064"/>
                  <a:gd name="T3" fmla="*/ 711 h 2608"/>
                  <a:gd name="T4" fmla="*/ 1344 w 2064"/>
                  <a:gd name="T5" fmla="*/ 632 h 2608"/>
                  <a:gd name="T6" fmla="*/ 1415 w 2064"/>
                  <a:gd name="T7" fmla="*/ 174 h 2608"/>
                  <a:gd name="T8" fmla="*/ 403 w 2064"/>
                  <a:gd name="T9" fmla="*/ 0 h 2608"/>
                  <a:gd name="T10" fmla="*/ 0 w 2064"/>
                  <a:gd name="T11" fmla="*/ 2315 h 2608"/>
                  <a:gd name="T12" fmla="*/ 0 w 2064"/>
                  <a:gd name="T13" fmla="*/ 2315 h 2608"/>
                  <a:gd name="T14" fmla="*/ 24 w 2064"/>
                  <a:gd name="T15" fmla="*/ 2323 h 2608"/>
                  <a:gd name="T16" fmla="*/ 24 w 2064"/>
                  <a:gd name="T17" fmla="*/ 2323 h 2608"/>
                  <a:gd name="T18" fmla="*/ 40 w 2064"/>
                  <a:gd name="T19" fmla="*/ 2323 h 2608"/>
                  <a:gd name="T20" fmla="*/ 40 w 2064"/>
                  <a:gd name="T21" fmla="*/ 2323 h 2608"/>
                  <a:gd name="T22" fmla="*/ 1818 w 2064"/>
                  <a:gd name="T23" fmla="*/ 2607 h 2608"/>
                  <a:gd name="T24" fmla="*/ 2063 w 2064"/>
                  <a:gd name="T25" fmla="*/ 735 h 2608"/>
                  <a:gd name="T26" fmla="*/ 2040 w 2064"/>
                  <a:gd name="T27" fmla="*/ 711 h 2608"/>
                  <a:gd name="T28" fmla="*/ 941 w 2064"/>
                  <a:gd name="T29" fmla="*/ 569 h 2608"/>
                  <a:gd name="T30" fmla="*/ 941 w 2064"/>
                  <a:gd name="T31" fmla="*/ 569 h 2608"/>
                  <a:gd name="T32" fmla="*/ 917 w 2064"/>
                  <a:gd name="T33" fmla="*/ 521 h 2608"/>
                  <a:gd name="T34" fmla="*/ 886 w 2064"/>
                  <a:gd name="T35" fmla="*/ 490 h 2608"/>
                  <a:gd name="T36" fmla="*/ 893 w 2064"/>
                  <a:gd name="T37" fmla="*/ 577 h 2608"/>
                  <a:gd name="T38" fmla="*/ 886 w 2064"/>
                  <a:gd name="T39" fmla="*/ 632 h 2608"/>
                  <a:gd name="T40" fmla="*/ 830 w 2064"/>
                  <a:gd name="T41" fmla="*/ 664 h 2608"/>
                  <a:gd name="T42" fmla="*/ 814 w 2064"/>
                  <a:gd name="T43" fmla="*/ 616 h 2608"/>
                  <a:gd name="T44" fmla="*/ 798 w 2064"/>
                  <a:gd name="T45" fmla="*/ 577 h 2608"/>
                  <a:gd name="T46" fmla="*/ 791 w 2064"/>
                  <a:gd name="T47" fmla="*/ 537 h 2608"/>
                  <a:gd name="T48" fmla="*/ 775 w 2064"/>
                  <a:gd name="T49" fmla="*/ 466 h 2608"/>
                  <a:gd name="T50" fmla="*/ 743 w 2064"/>
                  <a:gd name="T51" fmla="*/ 490 h 2608"/>
                  <a:gd name="T52" fmla="*/ 711 w 2064"/>
                  <a:gd name="T53" fmla="*/ 466 h 2608"/>
                  <a:gd name="T54" fmla="*/ 719 w 2064"/>
                  <a:gd name="T55" fmla="*/ 371 h 2608"/>
                  <a:gd name="T56" fmla="*/ 688 w 2064"/>
                  <a:gd name="T57" fmla="*/ 316 h 2608"/>
                  <a:gd name="T58" fmla="*/ 680 w 2064"/>
                  <a:gd name="T59" fmla="*/ 221 h 2608"/>
                  <a:gd name="T60" fmla="*/ 719 w 2064"/>
                  <a:gd name="T61" fmla="*/ 158 h 2608"/>
                  <a:gd name="T62" fmla="*/ 775 w 2064"/>
                  <a:gd name="T63" fmla="*/ 166 h 2608"/>
                  <a:gd name="T64" fmla="*/ 767 w 2064"/>
                  <a:gd name="T65" fmla="*/ 190 h 2608"/>
                  <a:gd name="T66" fmla="*/ 759 w 2064"/>
                  <a:gd name="T67" fmla="*/ 205 h 2608"/>
                  <a:gd name="T68" fmla="*/ 822 w 2064"/>
                  <a:gd name="T69" fmla="*/ 316 h 2608"/>
                  <a:gd name="T70" fmla="*/ 830 w 2064"/>
                  <a:gd name="T71" fmla="*/ 379 h 2608"/>
                  <a:gd name="T72" fmla="*/ 854 w 2064"/>
                  <a:gd name="T73" fmla="*/ 395 h 2608"/>
                  <a:gd name="T74" fmla="*/ 893 w 2064"/>
                  <a:gd name="T75" fmla="*/ 411 h 2608"/>
                  <a:gd name="T76" fmla="*/ 933 w 2064"/>
                  <a:gd name="T77" fmla="*/ 498 h 2608"/>
                  <a:gd name="T78" fmla="*/ 941 w 2064"/>
                  <a:gd name="T79" fmla="*/ 569 h 2608"/>
                  <a:gd name="T80" fmla="*/ 2040 w 2064"/>
                  <a:gd name="T81" fmla="*/ 71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4" h="2608">
                    <a:moveTo>
                      <a:pt x="2040" y="711"/>
                    </a:moveTo>
                    <a:lnTo>
                      <a:pt x="2040" y="711"/>
                    </a:lnTo>
                    <a:cubicBezTo>
                      <a:pt x="1344" y="632"/>
                      <a:pt x="1344" y="632"/>
                      <a:pt x="1344" y="632"/>
                    </a:cubicBezTo>
                    <a:cubicBezTo>
                      <a:pt x="1415" y="174"/>
                      <a:pt x="1415" y="174"/>
                      <a:pt x="1415" y="174"/>
                    </a:cubicBezTo>
                    <a:cubicBezTo>
                      <a:pt x="1075" y="118"/>
                      <a:pt x="735" y="63"/>
                      <a:pt x="403" y="0"/>
                    </a:cubicBezTo>
                    <a:cubicBezTo>
                      <a:pt x="0" y="2315"/>
                      <a:pt x="0" y="2315"/>
                      <a:pt x="0" y="2315"/>
                    </a:cubicBezTo>
                    <a:lnTo>
                      <a:pt x="0" y="2315"/>
                    </a:lnTo>
                    <a:cubicBezTo>
                      <a:pt x="8" y="2315"/>
                      <a:pt x="8" y="2323"/>
                      <a:pt x="24" y="2323"/>
                    </a:cubicBezTo>
                    <a:lnTo>
                      <a:pt x="24" y="2323"/>
                    </a:lnTo>
                    <a:cubicBezTo>
                      <a:pt x="24" y="2323"/>
                      <a:pt x="32" y="2323"/>
                      <a:pt x="40" y="2323"/>
                    </a:cubicBezTo>
                    <a:lnTo>
                      <a:pt x="40" y="2323"/>
                    </a:lnTo>
                    <a:cubicBezTo>
                      <a:pt x="206" y="2354"/>
                      <a:pt x="814" y="2481"/>
                      <a:pt x="1818" y="2607"/>
                    </a:cubicBezTo>
                    <a:cubicBezTo>
                      <a:pt x="2063" y="735"/>
                      <a:pt x="2063" y="735"/>
                      <a:pt x="2063" y="735"/>
                    </a:cubicBezTo>
                    <a:cubicBezTo>
                      <a:pt x="2040" y="711"/>
                      <a:pt x="2040" y="711"/>
                      <a:pt x="2040" y="711"/>
                    </a:cubicBezTo>
                    <a:lnTo>
                      <a:pt x="941" y="569"/>
                    </a:lnTo>
                    <a:lnTo>
                      <a:pt x="941" y="569"/>
                    </a:lnTo>
                    <a:cubicBezTo>
                      <a:pt x="933" y="585"/>
                      <a:pt x="925" y="561"/>
                      <a:pt x="917" y="521"/>
                    </a:cubicBezTo>
                    <a:cubicBezTo>
                      <a:pt x="901" y="482"/>
                      <a:pt x="901" y="498"/>
                      <a:pt x="886" y="490"/>
                    </a:cubicBezTo>
                    <a:cubicBezTo>
                      <a:pt x="862" y="482"/>
                      <a:pt x="886" y="529"/>
                      <a:pt x="893" y="577"/>
                    </a:cubicBezTo>
                    <a:cubicBezTo>
                      <a:pt x="893" y="616"/>
                      <a:pt x="893" y="601"/>
                      <a:pt x="886" y="632"/>
                    </a:cubicBezTo>
                    <a:cubicBezTo>
                      <a:pt x="877" y="664"/>
                      <a:pt x="854" y="648"/>
                      <a:pt x="830" y="664"/>
                    </a:cubicBezTo>
                    <a:cubicBezTo>
                      <a:pt x="806" y="672"/>
                      <a:pt x="814" y="632"/>
                      <a:pt x="814" y="616"/>
                    </a:cubicBezTo>
                    <a:cubicBezTo>
                      <a:pt x="806" y="601"/>
                      <a:pt x="798" y="601"/>
                      <a:pt x="798" y="577"/>
                    </a:cubicBezTo>
                    <a:cubicBezTo>
                      <a:pt x="798" y="545"/>
                      <a:pt x="798" y="537"/>
                      <a:pt x="791" y="537"/>
                    </a:cubicBezTo>
                    <a:cubicBezTo>
                      <a:pt x="783" y="529"/>
                      <a:pt x="775" y="482"/>
                      <a:pt x="775" y="466"/>
                    </a:cubicBezTo>
                    <a:cubicBezTo>
                      <a:pt x="767" y="450"/>
                      <a:pt x="759" y="458"/>
                      <a:pt x="743" y="490"/>
                    </a:cubicBezTo>
                    <a:cubicBezTo>
                      <a:pt x="719" y="514"/>
                      <a:pt x="719" y="498"/>
                      <a:pt x="711" y="466"/>
                    </a:cubicBezTo>
                    <a:cubicBezTo>
                      <a:pt x="711" y="443"/>
                      <a:pt x="719" y="403"/>
                      <a:pt x="719" y="371"/>
                    </a:cubicBezTo>
                    <a:cubicBezTo>
                      <a:pt x="719" y="340"/>
                      <a:pt x="704" y="348"/>
                      <a:pt x="688" y="316"/>
                    </a:cubicBezTo>
                    <a:cubicBezTo>
                      <a:pt x="664" y="292"/>
                      <a:pt x="680" y="245"/>
                      <a:pt x="680" y="221"/>
                    </a:cubicBezTo>
                    <a:cubicBezTo>
                      <a:pt x="680" y="205"/>
                      <a:pt x="711" y="166"/>
                      <a:pt x="719" y="158"/>
                    </a:cubicBezTo>
                    <a:cubicBezTo>
                      <a:pt x="735" y="142"/>
                      <a:pt x="759" y="150"/>
                      <a:pt x="775" y="166"/>
                    </a:cubicBezTo>
                    <a:cubicBezTo>
                      <a:pt x="791" y="174"/>
                      <a:pt x="775" y="181"/>
                      <a:pt x="767" y="190"/>
                    </a:cubicBezTo>
                    <a:cubicBezTo>
                      <a:pt x="751" y="197"/>
                      <a:pt x="759" y="205"/>
                      <a:pt x="759" y="205"/>
                    </a:cubicBezTo>
                    <a:cubicBezTo>
                      <a:pt x="751" y="237"/>
                      <a:pt x="791" y="292"/>
                      <a:pt x="822" y="316"/>
                    </a:cubicBezTo>
                    <a:cubicBezTo>
                      <a:pt x="846" y="332"/>
                      <a:pt x="830" y="348"/>
                      <a:pt x="830" y="379"/>
                    </a:cubicBezTo>
                    <a:cubicBezTo>
                      <a:pt x="830" y="411"/>
                      <a:pt x="846" y="403"/>
                      <a:pt x="854" y="395"/>
                    </a:cubicBezTo>
                    <a:cubicBezTo>
                      <a:pt x="870" y="395"/>
                      <a:pt x="886" y="395"/>
                      <a:pt x="893" y="411"/>
                    </a:cubicBezTo>
                    <a:cubicBezTo>
                      <a:pt x="893" y="427"/>
                      <a:pt x="917" y="466"/>
                      <a:pt x="933" y="498"/>
                    </a:cubicBezTo>
                    <a:cubicBezTo>
                      <a:pt x="957" y="529"/>
                      <a:pt x="941" y="545"/>
                      <a:pt x="941" y="569"/>
                    </a:cubicBezTo>
                    <a:lnTo>
                      <a:pt x="2040" y="711"/>
                    </a:lnTo>
                  </a:path>
                </a:pathLst>
              </a:custGeom>
              <a:solidFill>
                <a:schemeClr val="accent6"/>
              </a:solidFill>
              <a:ln>
                <a:solidFill>
                  <a:schemeClr val="bg2"/>
                </a:solidFill>
              </a:ln>
              <a:effectLst/>
            </p:spPr>
            <p:txBody>
              <a:bodyPr wrap="none" anchor="ctr"/>
              <a:lstStyle/>
              <a:p>
                <a:endParaRPr lang="en-US"/>
              </a:p>
            </p:txBody>
          </p:sp>
          <p:sp>
            <p:nvSpPr>
              <p:cNvPr id="148" name="Freeform 1061"/>
              <p:cNvSpPr>
                <a:spLocks noChangeArrowheads="1"/>
              </p:cNvSpPr>
              <p:nvPr/>
            </p:nvSpPr>
            <p:spPr bwMode="auto">
              <a:xfrm>
                <a:off x="14306109" y="6070942"/>
                <a:ext cx="221161" cy="329230"/>
              </a:xfrm>
              <a:custGeom>
                <a:avLst/>
                <a:gdLst>
                  <a:gd name="T0" fmla="*/ 31 w 388"/>
                  <a:gd name="T1" fmla="*/ 143 h 579"/>
                  <a:gd name="T2" fmla="*/ 86 w 388"/>
                  <a:gd name="T3" fmla="*/ 32 h 579"/>
                  <a:gd name="T4" fmla="*/ 173 w 388"/>
                  <a:gd name="T5" fmla="*/ 0 h 579"/>
                  <a:gd name="T6" fmla="*/ 387 w 388"/>
                  <a:gd name="T7" fmla="*/ 435 h 579"/>
                  <a:gd name="T8" fmla="*/ 150 w 388"/>
                  <a:gd name="T9" fmla="*/ 578 h 579"/>
                  <a:gd name="T10" fmla="*/ 0 w 388"/>
                  <a:gd name="T11" fmla="*/ 111 h 579"/>
                  <a:gd name="T12" fmla="*/ 31 w 388"/>
                  <a:gd name="T13" fmla="*/ 143 h 579"/>
                </a:gdLst>
                <a:ahLst/>
                <a:cxnLst>
                  <a:cxn ang="0">
                    <a:pos x="T0" y="T1"/>
                  </a:cxn>
                  <a:cxn ang="0">
                    <a:pos x="T2" y="T3"/>
                  </a:cxn>
                  <a:cxn ang="0">
                    <a:pos x="T4" y="T5"/>
                  </a:cxn>
                  <a:cxn ang="0">
                    <a:pos x="T6" y="T7"/>
                  </a:cxn>
                  <a:cxn ang="0">
                    <a:pos x="T8" y="T9"/>
                  </a:cxn>
                  <a:cxn ang="0">
                    <a:pos x="T10" y="T11"/>
                  </a:cxn>
                  <a:cxn ang="0">
                    <a:pos x="T12" y="T13"/>
                  </a:cxn>
                </a:cxnLst>
                <a:rect l="0" t="0" r="r" b="b"/>
                <a:pathLst>
                  <a:path w="388" h="579">
                    <a:moveTo>
                      <a:pt x="31" y="143"/>
                    </a:moveTo>
                    <a:lnTo>
                      <a:pt x="86" y="32"/>
                    </a:lnTo>
                    <a:lnTo>
                      <a:pt x="173" y="0"/>
                    </a:lnTo>
                    <a:lnTo>
                      <a:pt x="387" y="435"/>
                    </a:lnTo>
                    <a:lnTo>
                      <a:pt x="150" y="578"/>
                    </a:lnTo>
                    <a:lnTo>
                      <a:pt x="0" y="111"/>
                    </a:lnTo>
                    <a:lnTo>
                      <a:pt x="31" y="143"/>
                    </a:lnTo>
                  </a:path>
                </a:pathLst>
              </a:custGeom>
              <a:solidFill>
                <a:schemeClr val="accent6"/>
              </a:solidFill>
              <a:ln>
                <a:noFill/>
              </a:ln>
              <a:effectLst/>
            </p:spPr>
            <p:txBody>
              <a:bodyPr wrap="none" anchor="ctr"/>
              <a:lstStyle/>
              <a:p>
                <a:endParaRPr lang="en-US"/>
              </a:p>
            </p:txBody>
          </p:sp>
        </p:grpSp>
      </p:grpSp>
      <p:sp>
        <p:nvSpPr>
          <p:cNvPr id="455" name="Freeform 454"/>
          <p:cNvSpPr/>
          <p:nvPr/>
        </p:nvSpPr>
        <p:spPr>
          <a:xfrm rot="21248730">
            <a:off x="12043145" y="7409098"/>
            <a:ext cx="2963340" cy="846974"/>
          </a:xfrm>
          <a:custGeom>
            <a:avLst/>
            <a:gdLst>
              <a:gd name="connsiteX0" fmla="*/ 1551830 w 1551830"/>
              <a:gd name="connsiteY0" fmla="*/ 0 h 819150"/>
              <a:gd name="connsiteX1" fmla="*/ 592980 w 1551830"/>
              <a:gd name="connsiteY1" fmla="*/ 215900 h 819150"/>
              <a:gd name="connsiteX2" fmla="*/ 662830 w 1551830"/>
              <a:gd name="connsiteY2" fmla="*/ 469900 h 819150"/>
              <a:gd name="connsiteX3" fmla="*/ 2430 w 1551830"/>
              <a:gd name="connsiteY3" fmla="*/ 704850 h 819150"/>
              <a:gd name="connsiteX4" fmla="*/ 935880 w 1551830"/>
              <a:gd name="connsiteY4" fmla="*/ 819150 h 819150"/>
              <a:gd name="connsiteX0" fmla="*/ 1557390 w 1557390"/>
              <a:gd name="connsiteY0" fmla="*/ 0 h 819150"/>
              <a:gd name="connsiteX1" fmla="*/ 598540 w 1557390"/>
              <a:gd name="connsiteY1" fmla="*/ 215900 h 819150"/>
              <a:gd name="connsiteX2" fmla="*/ 220297 w 1557390"/>
              <a:gd name="connsiteY2" fmla="*/ 60492 h 819150"/>
              <a:gd name="connsiteX3" fmla="*/ 7990 w 1557390"/>
              <a:gd name="connsiteY3" fmla="*/ 704850 h 819150"/>
              <a:gd name="connsiteX4" fmla="*/ 941440 w 1557390"/>
              <a:gd name="connsiteY4" fmla="*/ 819150 h 819150"/>
              <a:gd name="connsiteX0" fmla="*/ 1560717 w 1560717"/>
              <a:gd name="connsiteY0" fmla="*/ 0 h 819150"/>
              <a:gd name="connsiteX1" fmla="*/ 982555 w 1560717"/>
              <a:gd name="connsiteY1" fmla="*/ 43729 h 819150"/>
              <a:gd name="connsiteX2" fmla="*/ 223624 w 1560717"/>
              <a:gd name="connsiteY2" fmla="*/ 60492 h 819150"/>
              <a:gd name="connsiteX3" fmla="*/ 11317 w 1560717"/>
              <a:gd name="connsiteY3" fmla="*/ 704850 h 819150"/>
              <a:gd name="connsiteX4" fmla="*/ 944767 w 1560717"/>
              <a:gd name="connsiteY4" fmla="*/ 819150 h 819150"/>
              <a:gd name="connsiteX0" fmla="*/ 1549400 w 1549400"/>
              <a:gd name="connsiteY0" fmla="*/ 4619 h 823769"/>
              <a:gd name="connsiteX1" fmla="*/ 971238 w 1549400"/>
              <a:gd name="connsiteY1" fmla="*/ 48348 h 823769"/>
              <a:gd name="connsiteX2" fmla="*/ 0 w 1549400"/>
              <a:gd name="connsiteY2" fmla="*/ 709469 h 823769"/>
              <a:gd name="connsiteX3" fmla="*/ 933450 w 1549400"/>
              <a:gd name="connsiteY3" fmla="*/ 823769 h 823769"/>
              <a:gd name="connsiteX0" fmla="*/ 633660 w 633660"/>
              <a:gd name="connsiteY0" fmla="*/ 13072 h 832222"/>
              <a:gd name="connsiteX1" fmla="*/ 55498 w 633660"/>
              <a:gd name="connsiteY1" fmla="*/ 56801 h 832222"/>
              <a:gd name="connsiteX2" fmla="*/ 17710 w 633660"/>
              <a:gd name="connsiteY2" fmla="*/ 832222 h 832222"/>
              <a:gd name="connsiteX0" fmla="*/ 737591 w 737591"/>
              <a:gd name="connsiteY0" fmla="*/ 0 h 819150"/>
              <a:gd name="connsiteX1" fmla="*/ 29037 w 737591"/>
              <a:gd name="connsiteY1" fmla="*/ 234553 h 819150"/>
              <a:gd name="connsiteX2" fmla="*/ 121641 w 737591"/>
              <a:gd name="connsiteY2" fmla="*/ 819150 h 819150"/>
              <a:gd name="connsiteX0" fmla="*/ 739605 w 739605"/>
              <a:gd name="connsiteY0" fmla="*/ 0 h 818302"/>
              <a:gd name="connsiteX1" fmla="*/ 31051 w 739605"/>
              <a:gd name="connsiteY1" fmla="*/ 234553 h 818302"/>
              <a:gd name="connsiteX2" fmla="*/ 112278 w 739605"/>
              <a:gd name="connsiteY2" fmla="*/ 818302 h 818302"/>
              <a:gd name="connsiteX0" fmla="*/ 1679750 w 1679750"/>
              <a:gd name="connsiteY0" fmla="*/ 384084 h 585417"/>
              <a:gd name="connsiteX1" fmla="*/ 92520 w 1679750"/>
              <a:gd name="connsiteY1" fmla="*/ 1668 h 585417"/>
              <a:gd name="connsiteX2" fmla="*/ 173747 w 1679750"/>
              <a:gd name="connsiteY2" fmla="*/ 585417 h 585417"/>
              <a:gd name="connsiteX0" fmla="*/ 1506003 w 1506003"/>
              <a:gd name="connsiteY0" fmla="*/ 111728 h 313061"/>
              <a:gd name="connsiteX1" fmla="*/ 684835 w 1506003"/>
              <a:gd name="connsiteY1" fmla="*/ 3654 h 313061"/>
              <a:gd name="connsiteX2" fmla="*/ 0 w 1506003"/>
              <a:gd name="connsiteY2" fmla="*/ 313061 h 313061"/>
              <a:gd name="connsiteX0" fmla="*/ 1494337 w 1494337"/>
              <a:gd name="connsiteY0" fmla="*/ 191770 h 310413"/>
              <a:gd name="connsiteX1" fmla="*/ 684835 w 1494337"/>
              <a:gd name="connsiteY1" fmla="*/ 1006 h 310413"/>
              <a:gd name="connsiteX2" fmla="*/ 0 w 1494337"/>
              <a:gd name="connsiteY2" fmla="*/ 310413 h 310413"/>
            </a:gdLst>
            <a:ahLst/>
            <a:cxnLst>
              <a:cxn ang="0">
                <a:pos x="connsiteX0" y="connsiteY0"/>
              </a:cxn>
              <a:cxn ang="0">
                <a:pos x="connsiteX1" y="connsiteY1"/>
              </a:cxn>
              <a:cxn ang="0">
                <a:pos x="connsiteX2" y="connsiteY2"/>
              </a:cxn>
            </a:cxnLst>
            <a:rect l="l" t="t" r="r" b="b"/>
            <a:pathLst>
              <a:path w="1494337" h="310413">
                <a:moveTo>
                  <a:pt x="1494337" y="191770"/>
                </a:moveTo>
                <a:cubicBezTo>
                  <a:pt x="1088995" y="260561"/>
                  <a:pt x="933891" y="-18768"/>
                  <a:pt x="684835" y="1006"/>
                </a:cubicBezTo>
                <a:cubicBezTo>
                  <a:pt x="435779" y="20780"/>
                  <a:pt x="7872" y="148867"/>
                  <a:pt x="0" y="310413"/>
                </a:cubicBezTo>
              </a:path>
            </a:pathLst>
          </a:custGeom>
          <a:ln w="38100" cap="rnd" cmpd="sng">
            <a:solidFill>
              <a:schemeClr val="bg1"/>
            </a:solidFill>
            <a:prstDash val="sysDot"/>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Lato Light"/>
            </a:endParaRPr>
          </a:p>
        </p:txBody>
      </p:sp>
      <p:grpSp>
        <p:nvGrpSpPr>
          <p:cNvPr id="2" name="Group 1"/>
          <p:cNvGrpSpPr/>
          <p:nvPr/>
        </p:nvGrpSpPr>
        <p:grpSpPr>
          <a:xfrm>
            <a:off x="2189150" y="10130795"/>
            <a:ext cx="4249942" cy="1387732"/>
            <a:chOff x="2189150" y="10130795"/>
            <a:chExt cx="4249942" cy="1387732"/>
          </a:xfrm>
        </p:grpSpPr>
        <p:grpSp>
          <p:nvGrpSpPr>
            <p:cNvPr id="490" name="Group 489"/>
            <p:cNvGrpSpPr/>
            <p:nvPr/>
          </p:nvGrpSpPr>
          <p:grpSpPr>
            <a:xfrm>
              <a:off x="3283176" y="10130795"/>
              <a:ext cx="3155916" cy="1387732"/>
              <a:chOff x="8198838" y="3829029"/>
              <a:chExt cx="1578369" cy="693866"/>
            </a:xfrm>
          </p:grpSpPr>
          <p:sp>
            <p:nvSpPr>
              <p:cNvPr id="492" name="TextBox 491"/>
              <p:cNvSpPr txBox="1"/>
              <p:nvPr/>
            </p:nvSpPr>
            <p:spPr>
              <a:xfrm>
                <a:off x="8198838" y="3829029"/>
                <a:ext cx="820305" cy="353943"/>
              </a:xfrm>
              <a:prstGeom prst="rect">
                <a:avLst/>
              </a:prstGeom>
              <a:noFill/>
            </p:spPr>
            <p:txBody>
              <a:bodyPr wrap="none" rtlCol="0">
                <a:spAutoFit/>
              </a:bodyPr>
              <a:lstStyle/>
              <a:p>
                <a:r>
                  <a:rPr lang="id-ID" sz="4000" b="1" dirty="0" smtClean="0">
                    <a:solidFill>
                      <a:schemeClr val="accent1"/>
                    </a:solidFill>
                    <a:latin typeface="Lato Regular"/>
                    <a:cs typeface="Lato Regular"/>
                  </a:rPr>
                  <a:t>Miami</a:t>
                </a:r>
                <a:endParaRPr lang="id-ID" sz="4000" b="1" dirty="0">
                  <a:solidFill>
                    <a:schemeClr val="accent1"/>
                  </a:solidFill>
                  <a:latin typeface="Lato Regular"/>
                  <a:cs typeface="Lato Regular"/>
                </a:endParaRPr>
              </a:p>
            </p:txBody>
          </p:sp>
          <p:sp>
            <p:nvSpPr>
              <p:cNvPr id="493" name="TextBox 492"/>
              <p:cNvSpPr txBox="1"/>
              <p:nvPr/>
            </p:nvSpPr>
            <p:spPr>
              <a:xfrm>
                <a:off x="8198838" y="4138174"/>
                <a:ext cx="1578369" cy="384721"/>
              </a:xfrm>
              <a:prstGeom prst="rect">
                <a:avLst/>
              </a:prstGeom>
              <a:noFill/>
            </p:spPr>
            <p:txBody>
              <a:bodyPr wrap="square" rtlCol="0">
                <a:spAutoFit/>
              </a:bodyPr>
              <a:lstStyle/>
              <a:p>
                <a:r>
                  <a:rPr lang="pt-BR" sz="2200" dirty="0">
                    <a:latin typeface="Lato Light"/>
                    <a:cs typeface="Lato Light"/>
                  </a:rPr>
                  <a:t>Lorem ipsum dolor sit amet, consectetur </a:t>
                </a:r>
                <a:r>
                  <a:rPr lang="pt-BR" sz="2200" dirty="0" smtClean="0">
                    <a:latin typeface="Lato Light"/>
                    <a:cs typeface="Lato Light"/>
                  </a:rPr>
                  <a:t>adi</a:t>
                </a:r>
                <a:endParaRPr lang="en-US" sz="2200" b="1" dirty="0">
                  <a:latin typeface="Lato Light"/>
                  <a:cs typeface="Lato Light"/>
                </a:endParaRPr>
              </a:p>
            </p:txBody>
          </p:sp>
        </p:grpSp>
        <p:sp>
          <p:nvSpPr>
            <p:cNvPr id="511" name="AutoShape 137"/>
            <p:cNvSpPr>
              <a:spLocks/>
            </p:cNvSpPr>
            <p:nvPr/>
          </p:nvSpPr>
          <p:spPr bwMode="auto">
            <a:xfrm rot="4313431">
              <a:off x="2182974" y="10454032"/>
              <a:ext cx="851441" cy="839090"/>
            </a:xfrm>
            <a:custGeom>
              <a:avLst/>
              <a:gdLst>
                <a:gd name="T0" fmla="*/ 278227252 w 21437"/>
                <a:gd name="T1" fmla="*/ 181512920 h 21437"/>
                <a:gd name="T2" fmla="*/ 224525382 w 21437"/>
                <a:gd name="T3" fmla="*/ 186253815 h 21437"/>
                <a:gd name="T4" fmla="*/ 163746388 w 21437"/>
                <a:gd name="T5" fmla="*/ 127098893 h 21437"/>
                <a:gd name="T6" fmla="*/ 297860420 w 21437"/>
                <a:gd name="T7" fmla="*/ 48183154 h 21437"/>
                <a:gd name="T8" fmla="*/ 275053811 w 21437"/>
                <a:gd name="T9" fmla="*/ 25990522 h 21437"/>
                <a:gd name="T10" fmla="*/ 103373648 w 21437"/>
                <a:gd name="T11" fmla="*/ 68352185 h 21437"/>
                <a:gd name="T12" fmla="*/ 39968114 w 21437"/>
                <a:gd name="T13" fmla="*/ 6668302 h 21437"/>
                <a:gd name="T14" fmla="*/ 6852655 w 21437"/>
                <a:gd name="T15" fmla="*/ 6668302 h 21437"/>
                <a:gd name="T16" fmla="*/ 6852655 w 21437"/>
                <a:gd name="T17" fmla="*/ 38890974 h 21437"/>
                <a:gd name="T18" fmla="*/ 70245387 w 21437"/>
                <a:gd name="T19" fmla="*/ 100574975 h 21437"/>
                <a:gd name="T20" fmla="*/ 26808398 w 21437"/>
                <a:gd name="T21" fmla="*/ 267534270 h 21437"/>
                <a:gd name="T22" fmla="*/ 49629224 w 21437"/>
                <a:gd name="T23" fmla="*/ 289739412 h 21437"/>
                <a:gd name="T24" fmla="*/ 130630929 w 21437"/>
                <a:gd name="T25" fmla="*/ 159320396 h 21437"/>
                <a:gd name="T26" fmla="*/ 191411339 w 21437"/>
                <a:gd name="T27" fmla="*/ 218476486 h 21437"/>
                <a:gd name="T28" fmla="*/ 186538780 w 21437"/>
                <a:gd name="T29" fmla="*/ 270731883 h 21437"/>
                <a:gd name="T30" fmla="*/ 209344203 w 21437"/>
                <a:gd name="T31" fmla="*/ 292937024 h 21437"/>
                <a:gd name="T32" fmla="*/ 242459541 w 21437"/>
                <a:gd name="T33" fmla="*/ 235926948 h 21437"/>
                <a:gd name="T34" fmla="*/ 301048198 w 21437"/>
                <a:gd name="T35" fmla="*/ 203704266 h 21437"/>
                <a:gd name="T36" fmla="*/ 278227252 w 21437"/>
                <a:gd name="T37" fmla="*/ 181512920 h 21437"/>
                <a:gd name="T38" fmla="*/ 278227252 w 21437"/>
                <a:gd name="T39" fmla="*/ 181512920 h 21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37" h="21437">
                  <a:moveTo>
                    <a:pt x="19812" y="13283"/>
                  </a:moveTo>
                  <a:lnTo>
                    <a:pt x="15988" y="13630"/>
                  </a:lnTo>
                  <a:lnTo>
                    <a:pt x="11660" y="9301"/>
                  </a:lnTo>
                  <a:lnTo>
                    <a:pt x="21210" y="3526"/>
                  </a:lnTo>
                  <a:lnTo>
                    <a:pt x="19586" y="1902"/>
                  </a:lnTo>
                  <a:lnTo>
                    <a:pt x="7361" y="5002"/>
                  </a:lnTo>
                  <a:lnTo>
                    <a:pt x="2846" y="488"/>
                  </a:lnTo>
                  <a:cubicBezTo>
                    <a:pt x="2195" y="-163"/>
                    <a:pt x="1140" y="-163"/>
                    <a:pt x="488" y="488"/>
                  </a:cubicBezTo>
                  <a:cubicBezTo>
                    <a:pt x="-163" y="1140"/>
                    <a:pt x="-163" y="2195"/>
                    <a:pt x="488" y="2846"/>
                  </a:cubicBezTo>
                  <a:lnTo>
                    <a:pt x="5002" y="7360"/>
                  </a:lnTo>
                  <a:lnTo>
                    <a:pt x="1909" y="19578"/>
                  </a:lnTo>
                  <a:lnTo>
                    <a:pt x="3534" y="21203"/>
                  </a:lnTo>
                  <a:lnTo>
                    <a:pt x="9302" y="11659"/>
                  </a:lnTo>
                  <a:lnTo>
                    <a:pt x="13630" y="15988"/>
                  </a:lnTo>
                  <a:lnTo>
                    <a:pt x="13283" y="19812"/>
                  </a:lnTo>
                  <a:lnTo>
                    <a:pt x="14907" y="21437"/>
                  </a:lnTo>
                  <a:lnTo>
                    <a:pt x="17265" y="17265"/>
                  </a:lnTo>
                  <a:lnTo>
                    <a:pt x="21437" y="14907"/>
                  </a:lnTo>
                  <a:lnTo>
                    <a:pt x="19812" y="13283"/>
                  </a:lnTo>
                  <a:close/>
                  <a:moveTo>
                    <a:pt x="19812" y="13283"/>
                  </a:moveTo>
                </a:path>
              </a:pathLst>
            </a:custGeom>
            <a:solidFill>
              <a:schemeClr val="accent1"/>
            </a:solidFill>
            <a:ln>
              <a:noFill/>
            </a:ln>
          </p:spPr>
          <p:txBody>
            <a:bodyPr lIns="0" tIns="0" rIns="0" bIns="0"/>
            <a:lstStyle/>
            <a:p>
              <a:endParaRPr lang="en-US" dirty="0">
                <a:latin typeface="Lato Light"/>
              </a:endParaRPr>
            </a:p>
          </p:txBody>
        </p:sp>
      </p:grpSp>
      <p:grpSp>
        <p:nvGrpSpPr>
          <p:cNvPr id="3" name="Group 2"/>
          <p:cNvGrpSpPr/>
          <p:nvPr/>
        </p:nvGrpSpPr>
        <p:grpSpPr>
          <a:xfrm>
            <a:off x="7581030" y="10108674"/>
            <a:ext cx="4272224" cy="1387732"/>
            <a:chOff x="7581030" y="10108674"/>
            <a:chExt cx="4272224" cy="1387732"/>
          </a:xfrm>
        </p:grpSpPr>
        <p:grpSp>
          <p:nvGrpSpPr>
            <p:cNvPr id="495" name="Group 494"/>
            <p:cNvGrpSpPr/>
            <p:nvPr/>
          </p:nvGrpSpPr>
          <p:grpSpPr>
            <a:xfrm>
              <a:off x="8697338" y="10108674"/>
              <a:ext cx="3155916" cy="1387732"/>
              <a:chOff x="8198838" y="3829029"/>
              <a:chExt cx="1578369" cy="693866"/>
            </a:xfrm>
          </p:grpSpPr>
          <p:sp>
            <p:nvSpPr>
              <p:cNvPr id="497" name="TextBox 496"/>
              <p:cNvSpPr txBox="1"/>
              <p:nvPr/>
            </p:nvSpPr>
            <p:spPr>
              <a:xfrm>
                <a:off x="8198838" y="3829029"/>
                <a:ext cx="1081084" cy="353943"/>
              </a:xfrm>
              <a:prstGeom prst="rect">
                <a:avLst/>
              </a:prstGeom>
              <a:noFill/>
            </p:spPr>
            <p:txBody>
              <a:bodyPr wrap="none" rtlCol="0">
                <a:spAutoFit/>
              </a:bodyPr>
              <a:lstStyle/>
              <a:p>
                <a:r>
                  <a:rPr lang="id-ID" sz="4000" b="1" dirty="0" smtClean="0">
                    <a:solidFill>
                      <a:schemeClr val="accent2"/>
                    </a:solidFill>
                    <a:latin typeface="Lato Regular"/>
                    <a:cs typeface="Lato Regular"/>
                  </a:rPr>
                  <a:t>Houston</a:t>
                </a:r>
                <a:endParaRPr lang="id-ID" sz="4000" b="1" dirty="0">
                  <a:solidFill>
                    <a:schemeClr val="accent2"/>
                  </a:solidFill>
                  <a:latin typeface="Lato Regular"/>
                  <a:cs typeface="Lato Regular"/>
                </a:endParaRPr>
              </a:p>
            </p:txBody>
          </p:sp>
          <p:sp>
            <p:nvSpPr>
              <p:cNvPr id="498" name="TextBox 497"/>
              <p:cNvSpPr txBox="1"/>
              <p:nvPr/>
            </p:nvSpPr>
            <p:spPr>
              <a:xfrm>
                <a:off x="8198838" y="4138174"/>
                <a:ext cx="1578369" cy="384721"/>
              </a:xfrm>
              <a:prstGeom prst="rect">
                <a:avLst/>
              </a:prstGeom>
              <a:noFill/>
            </p:spPr>
            <p:txBody>
              <a:bodyPr wrap="square" rtlCol="0">
                <a:spAutoFit/>
              </a:bodyPr>
              <a:lstStyle/>
              <a:p>
                <a:r>
                  <a:rPr lang="pt-BR" sz="2200" dirty="0">
                    <a:latin typeface="Lato Light"/>
                    <a:cs typeface="Lato Light"/>
                  </a:rPr>
                  <a:t>Lorem ipsum dolor sit amet, consectetur </a:t>
                </a:r>
                <a:r>
                  <a:rPr lang="pt-BR" sz="2200" dirty="0" smtClean="0">
                    <a:latin typeface="Lato Light"/>
                    <a:cs typeface="Lato Light"/>
                  </a:rPr>
                  <a:t>adi</a:t>
                </a:r>
                <a:endParaRPr lang="en-US" sz="2200" b="1" dirty="0">
                  <a:latin typeface="Lato Light"/>
                  <a:cs typeface="Lato Light"/>
                </a:endParaRPr>
              </a:p>
            </p:txBody>
          </p:sp>
        </p:grpSp>
        <p:sp>
          <p:nvSpPr>
            <p:cNvPr id="512" name="AutoShape 137"/>
            <p:cNvSpPr>
              <a:spLocks/>
            </p:cNvSpPr>
            <p:nvPr/>
          </p:nvSpPr>
          <p:spPr bwMode="auto">
            <a:xfrm rot="4313431">
              <a:off x="7574854" y="10476312"/>
              <a:ext cx="851441" cy="839090"/>
            </a:xfrm>
            <a:custGeom>
              <a:avLst/>
              <a:gdLst>
                <a:gd name="T0" fmla="*/ 278227252 w 21437"/>
                <a:gd name="T1" fmla="*/ 181512920 h 21437"/>
                <a:gd name="T2" fmla="*/ 224525382 w 21437"/>
                <a:gd name="T3" fmla="*/ 186253815 h 21437"/>
                <a:gd name="T4" fmla="*/ 163746388 w 21437"/>
                <a:gd name="T5" fmla="*/ 127098893 h 21437"/>
                <a:gd name="T6" fmla="*/ 297860420 w 21437"/>
                <a:gd name="T7" fmla="*/ 48183154 h 21437"/>
                <a:gd name="T8" fmla="*/ 275053811 w 21437"/>
                <a:gd name="T9" fmla="*/ 25990522 h 21437"/>
                <a:gd name="T10" fmla="*/ 103373648 w 21437"/>
                <a:gd name="T11" fmla="*/ 68352185 h 21437"/>
                <a:gd name="T12" fmla="*/ 39968114 w 21437"/>
                <a:gd name="T13" fmla="*/ 6668302 h 21437"/>
                <a:gd name="T14" fmla="*/ 6852655 w 21437"/>
                <a:gd name="T15" fmla="*/ 6668302 h 21437"/>
                <a:gd name="T16" fmla="*/ 6852655 w 21437"/>
                <a:gd name="T17" fmla="*/ 38890974 h 21437"/>
                <a:gd name="T18" fmla="*/ 70245387 w 21437"/>
                <a:gd name="T19" fmla="*/ 100574975 h 21437"/>
                <a:gd name="T20" fmla="*/ 26808398 w 21437"/>
                <a:gd name="T21" fmla="*/ 267534270 h 21437"/>
                <a:gd name="T22" fmla="*/ 49629224 w 21437"/>
                <a:gd name="T23" fmla="*/ 289739412 h 21437"/>
                <a:gd name="T24" fmla="*/ 130630929 w 21437"/>
                <a:gd name="T25" fmla="*/ 159320396 h 21437"/>
                <a:gd name="T26" fmla="*/ 191411339 w 21437"/>
                <a:gd name="T27" fmla="*/ 218476486 h 21437"/>
                <a:gd name="T28" fmla="*/ 186538780 w 21437"/>
                <a:gd name="T29" fmla="*/ 270731883 h 21437"/>
                <a:gd name="T30" fmla="*/ 209344203 w 21437"/>
                <a:gd name="T31" fmla="*/ 292937024 h 21437"/>
                <a:gd name="T32" fmla="*/ 242459541 w 21437"/>
                <a:gd name="T33" fmla="*/ 235926948 h 21437"/>
                <a:gd name="T34" fmla="*/ 301048198 w 21437"/>
                <a:gd name="T35" fmla="*/ 203704266 h 21437"/>
                <a:gd name="T36" fmla="*/ 278227252 w 21437"/>
                <a:gd name="T37" fmla="*/ 181512920 h 21437"/>
                <a:gd name="T38" fmla="*/ 278227252 w 21437"/>
                <a:gd name="T39" fmla="*/ 181512920 h 21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37" h="21437">
                  <a:moveTo>
                    <a:pt x="19812" y="13283"/>
                  </a:moveTo>
                  <a:lnTo>
                    <a:pt x="15988" y="13630"/>
                  </a:lnTo>
                  <a:lnTo>
                    <a:pt x="11660" y="9301"/>
                  </a:lnTo>
                  <a:lnTo>
                    <a:pt x="21210" y="3526"/>
                  </a:lnTo>
                  <a:lnTo>
                    <a:pt x="19586" y="1902"/>
                  </a:lnTo>
                  <a:lnTo>
                    <a:pt x="7361" y="5002"/>
                  </a:lnTo>
                  <a:lnTo>
                    <a:pt x="2846" y="488"/>
                  </a:lnTo>
                  <a:cubicBezTo>
                    <a:pt x="2195" y="-163"/>
                    <a:pt x="1140" y="-163"/>
                    <a:pt x="488" y="488"/>
                  </a:cubicBezTo>
                  <a:cubicBezTo>
                    <a:pt x="-163" y="1140"/>
                    <a:pt x="-163" y="2195"/>
                    <a:pt x="488" y="2846"/>
                  </a:cubicBezTo>
                  <a:lnTo>
                    <a:pt x="5002" y="7360"/>
                  </a:lnTo>
                  <a:lnTo>
                    <a:pt x="1909" y="19578"/>
                  </a:lnTo>
                  <a:lnTo>
                    <a:pt x="3534" y="21203"/>
                  </a:lnTo>
                  <a:lnTo>
                    <a:pt x="9302" y="11659"/>
                  </a:lnTo>
                  <a:lnTo>
                    <a:pt x="13630" y="15988"/>
                  </a:lnTo>
                  <a:lnTo>
                    <a:pt x="13283" y="19812"/>
                  </a:lnTo>
                  <a:lnTo>
                    <a:pt x="14907" y="21437"/>
                  </a:lnTo>
                  <a:lnTo>
                    <a:pt x="17265" y="17265"/>
                  </a:lnTo>
                  <a:lnTo>
                    <a:pt x="21437" y="14907"/>
                  </a:lnTo>
                  <a:lnTo>
                    <a:pt x="19812" y="13283"/>
                  </a:lnTo>
                  <a:close/>
                  <a:moveTo>
                    <a:pt x="19812" y="13283"/>
                  </a:moveTo>
                </a:path>
              </a:pathLst>
            </a:custGeom>
            <a:solidFill>
              <a:schemeClr val="accent2"/>
            </a:solidFill>
            <a:ln>
              <a:noFill/>
            </a:ln>
          </p:spPr>
          <p:txBody>
            <a:bodyPr lIns="0" tIns="0" rIns="0" bIns="0"/>
            <a:lstStyle/>
            <a:p>
              <a:endParaRPr lang="en-US" dirty="0">
                <a:latin typeface="Lato Light"/>
              </a:endParaRPr>
            </a:p>
          </p:txBody>
        </p:sp>
      </p:grpSp>
      <p:grpSp>
        <p:nvGrpSpPr>
          <p:cNvPr id="4" name="Group 3"/>
          <p:cNvGrpSpPr/>
          <p:nvPr/>
        </p:nvGrpSpPr>
        <p:grpSpPr>
          <a:xfrm>
            <a:off x="13261457" y="10090622"/>
            <a:ext cx="4220519" cy="1387732"/>
            <a:chOff x="13261457" y="10090622"/>
            <a:chExt cx="4220519" cy="1387732"/>
          </a:xfrm>
        </p:grpSpPr>
        <p:grpSp>
          <p:nvGrpSpPr>
            <p:cNvPr id="500" name="Group 499"/>
            <p:cNvGrpSpPr/>
            <p:nvPr/>
          </p:nvGrpSpPr>
          <p:grpSpPr>
            <a:xfrm>
              <a:off x="14326060" y="10090622"/>
              <a:ext cx="3155916" cy="1387732"/>
              <a:chOff x="8198838" y="3829029"/>
              <a:chExt cx="1578369" cy="693866"/>
            </a:xfrm>
          </p:grpSpPr>
          <p:sp>
            <p:nvSpPr>
              <p:cNvPr id="502" name="TextBox 501"/>
              <p:cNvSpPr txBox="1"/>
              <p:nvPr/>
            </p:nvSpPr>
            <p:spPr>
              <a:xfrm>
                <a:off x="8198838" y="3829029"/>
                <a:ext cx="1215378" cy="353943"/>
              </a:xfrm>
              <a:prstGeom prst="rect">
                <a:avLst/>
              </a:prstGeom>
              <a:noFill/>
            </p:spPr>
            <p:txBody>
              <a:bodyPr wrap="none" rtlCol="0">
                <a:spAutoFit/>
              </a:bodyPr>
              <a:lstStyle/>
              <a:p>
                <a:r>
                  <a:rPr lang="id-ID" sz="4000" b="1" dirty="0" smtClean="0">
                    <a:solidFill>
                      <a:schemeClr val="accent3"/>
                    </a:solidFill>
                    <a:latin typeface="Lato Regular"/>
                    <a:cs typeface="Lato Regular"/>
                  </a:rPr>
                  <a:t>New York</a:t>
                </a:r>
                <a:endParaRPr lang="id-ID" sz="4000" b="1" dirty="0">
                  <a:solidFill>
                    <a:schemeClr val="accent3"/>
                  </a:solidFill>
                  <a:latin typeface="Lato Regular"/>
                  <a:cs typeface="Lato Regular"/>
                </a:endParaRPr>
              </a:p>
            </p:txBody>
          </p:sp>
          <p:sp>
            <p:nvSpPr>
              <p:cNvPr id="503" name="TextBox 502"/>
              <p:cNvSpPr txBox="1"/>
              <p:nvPr/>
            </p:nvSpPr>
            <p:spPr>
              <a:xfrm>
                <a:off x="8198838" y="4138174"/>
                <a:ext cx="1578369" cy="384721"/>
              </a:xfrm>
              <a:prstGeom prst="rect">
                <a:avLst/>
              </a:prstGeom>
              <a:noFill/>
            </p:spPr>
            <p:txBody>
              <a:bodyPr wrap="square" rtlCol="0">
                <a:spAutoFit/>
              </a:bodyPr>
              <a:lstStyle/>
              <a:p>
                <a:r>
                  <a:rPr lang="pt-BR" sz="2200" dirty="0">
                    <a:latin typeface="Lato Light"/>
                    <a:cs typeface="Lato Light"/>
                  </a:rPr>
                  <a:t>Lorem ipsum dolor sit amet, consectetur </a:t>
                </a:r>
                <a:r>
                  <a:rPr lang="pt-BR" sz="2200" dirty="0" smtClean="0">
                    <a:latin typeface="Lato Light"/>
                    <a:cs typeface="Lato Light"/>
                  </a:rPr>
                  <a:t>adi</a:t>
                </a:r>
                <a:endParaRPr lang="en-US" sz="2200" b="1" dirty="0">
                  <a:latin typeface="Lato Light"/>
                  <a:cs typeface="Lato Light"/>
                </a:endParaRPr>
              </a:p>
            </p:txBody>
          </p:sp>
        </p:grpSp>
        <p:sp>
          <p:nvSpPr>
            <p:cNvPr id="513" name="AutoShape 137"/>
            <p:cNvSpPr>
              <a:spLocks/>
            </p:cNvSpPr>
            <p:nvPr/>
          </p:nvSpPr>
          <p:spPr bwMode="auto">
            <a:xfrm rot="4313431">
              <a:off x="13255281" y="10476312"/>
              <a:ext cx="851441" cy="839090"/>
            </a:xfrm>
            <a:custGeom>
              <a:avLst/>
              <a:gdLst>
                <a:gd name="T0" fmla="*/ 278227252 w 21437"/>
                <a:gd name="T1" fmla="*/ 181512920 h 21437"/>
                <a:gd name="T2" fmla="*/ 224525382 w 21437"/>
                <a:gd name="T3" fmla="*/ 186253815 h 21437"/>
                <a:gd name="T4" fmla="*/ 163746388 w 21437"/>
                <a:gd name="T5" fmla="*/ 127098893 h 21437"/>
                <a:gd name="T6" fmla="*/ 297860420 w 21437"/>
                <a:gd name="T7" fmla="*/ 48183154 h 21437"/>
                <a:gd name="T8" fmla="*/ 275053811 w 21437"/>
                <a:gd name="T9" fmla="*/ 25990522 h 21437"/>
                <a:gd name="T10" fmla="*/ 103373648 w 21437"/>
                <a:gd name="T11" fmla="*/ 68352185 h 21437"/>
                <a:gd name="T12" fmla="*/ 39968114 w 21437"/>
                <a:gd name="T13" fmla="*/ 6668302 h 21437"/>
                <a:gd name="T14" fmla="*/ 6852655 w 21437"/>
                <a:gd name="T15" fmla="*/ 6668302 h 21437"/>
                <a:gd name="T16" fmla="*/ 6852655 w 21437"/>
                <a:gd name="T17" fmla="*/ 38890974 h 21437"/>
                <a:gd name="T18" fmla="*/ 70245387 w 21437"/>
                <a:gd name="T19" fmla="*/ 100574975 h 21437"/>
                <a:gd name="T20" fmla="*/ 26808398 w 21437"/>
                <a:gd name="T21" fmla="*/ 267534270 h 21437"/>
                <a:gd name="T22" fmla="*/ 49629224 w 21437"/>
                <a:gd name="T23" fmla="*/ 289739412 h 21437"/>
                <a:gd name="T24" fmla="*/ 130630929 w 21437"/>
                <a:gd name="T25" fmla="*/ 159320396 h 21437"/>
                <a:gd name="T26" fmla="*/ 191411339 w 21437"/>
                <a:gd name="T27" fmla="*/ 218476486 h 21437"/>
                <a:gd name="T28" fmla="*/ 186538780 w 21437"/>
                <a:gd name="T29" fmla="*/ 270731883 h 21437"/>
                <a:gd name="T30" fmla="*/ 209344203 w 21437"/>
                <a:gd name="T31" fmla="*/ 292937024 h 21437"/>
                <a:gd name="T32" fmla="*/ 242459541 w 21437"/>
                <a:gd name="T33" fmla="*/ 235926948 h 21437"/>
                <a:gd name="T34" fmla="*/ 301048198 w 21437"/>
                <a:gd name="T35" fmla="*/ 203704266 h 21437"/>
                <a:gd name="T36" fmla="*/ 278227252 w 21437"/>
                <a:gd name="T37" fmla="*/ 181512920 h 21437"/>
                <a:gd name="T38" fmla="*/ 278227252 w 21437"/>
                <a:gd name="T39" fmla="*/ 181512920 h 21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37" h="21437">
                  <a:moveTo>
                    <a:pt x="19812" y="13283"/>
                  </a:moveTo>
                  <a:lnTo>
                    <a:pt x="15988" y="13630"/>
                  </a:lnTo>
                  <a:lnTo>
                    <a:pt x="11660" y="9301"/>
                  </a:lnTo>
                  <a:lnTo>
                    <a:pt x="21210" y="3526"/>
                  </a:lnTo>
                  <a:lnTo>
                    <a:pt x="19586" y="1902"/>
                  </a:lnTo>
                  <a:lnTo>
                    <a:pt x="7361" y="5002"/>
                  </a:lnTo>
                  <a:lnTo>
                    <a:pt x="2846" y="488"/>
                  </a:lnTo>
                  <a:cubicBezTo>
                    <a:pt x="2195" y="-163"/>
                    <a:pt x="1140" y="-163"/>
                    <a:pt x="488" y="488"/>
                  </a:cubicBezTo>
                  <a:cubicBezTo>
                    <a:pt x="-163" y="1140"/>
                    <a:pt x="-163" y="2195"/>
                    <a:pt x="488" y="2846"/>
                  </a:cubicBezTo>
                  <a:lnTo>
                    <a:pt x="5002" y="7360"/>
                  </a:lnTo>
                  <a:lnTo>
                    <a:pt x="1909" y="19578"/>
                  </a:lnTo>
                  <a:lnTo>
                    <a:pt x="3534" y="21203"/>
                  </a:lnTo>
                  <a:lnTo>
                    <a:pt x="9302" y="11659"/>
                  </a:lnTo>
                  <a:lnTo>
                    <a:pt x="13630" y="15988"/>
                  </a:lnTo>
                  <a:lnTo>
                    <a:pt x="13283" y="19812"/>
                  </a:lnTo>
                  <a:lnTo>
                    <a:pt x="14907" y="21437"/>
                  </a:lnTo>
                  <a:lnTo>
                    <a:pt x="17265" y="17265"/>
                  </a:lnTo>
                  <a:lnTo>
                    <a:pt x="21437" y="14907"/>
                  </a:lnTo>
                  <a:lnTo>
                    <a:pt x="19812" y="13283"/>
                  </a:lnTo>
                  <a:close/>
                  <a:moveTo>
                    <a:pt x="19812" y="13283"/>
                  </a:moveTo>
                </a:path>
              </a:pathLst>
            </a:custGeom>
            <a:solidFill>
              <a:schemeClr val="accent3"/>
            </a:solidFill>
            <a:ln>
              <a:noFill/>
            </a:ln>
          </p:spPr>
          <p:txBody>
            <a:bodyPr lIns="0" tIns="0" rIns="0" bIns="0"/>
            <a:lstStyle/>
            <a:p>
              <a:endParaRPr lang="en-US" dirty="0">
                <a:latin typeface="Lato Light"/>
              </a:endParaRPr>
            </a:p>
          </p:txBody>
        </p:sp>
      </p:grpSp>
      <p:grpSp>
        <p:nvGrpSpPr>
          <p:cNvPr id="5" name="Group 4"/>
          <p:cNvGrpSpPr/>
          <p:nvPr/>
        </p:nvGrpSpPr>
        <p:grpSpPr>
          <a:xfrm>
            <a:off x="18677887" y="10100255"/>
            <a:ext cx="4240530" cy="1387732"/>
            <a:chOff x="18677887" y="10100255"/>
            <a:chExt cx="4240530" cy="1387732"/>
          </a:xfrm>
        </p:grpSpPr>
        <p:grpSp>
          <p:nvGrpSpPr>
            <p:cNvPr id="505" name="Group 504"/>
            <p:cNvGrpSpPr/>
            <p:nvPr/>
          </p:nvGrpSpPr>
          <p:grpSpPr>
            <a:xfrm>
              <a:off x="19762501" y="10100255"/>
              <a:ext cx="3155916" cy="1387732"/>
              <a:chOff x="8198838" y="3829029"/>
              <a:chExt cx="1578369" cy="693866"/>
            </a:xfrm>
          </p:grpSpPr>
          <p:sp>
            <p:nvSpPr>
              <p:cNvPr id="507" name="TextBox 506"/>
              <p:cNvSpPr txBox="1"/>
              <p:nvPr/>
            </p:nvSpPr>
            <p:spPr>
              <a:xfrm>
                <a:off x="8198838" y="3829029"/>
                <a:ext cx="1444213" cy="353943"/>
              </a:xfrm>
              <a:prstGeom prst="rect">
                <a:avLst/>
              </a:prstGeom>
              <a:noFill/>
            </p:spPr>
            <p:txBody>
              <a:bodyPr wrap="none" rtlCol="0">
                <a:spAutoFit/>
              </a:bodyPr>
              <a:lstStyle/>
              <a:p>
                <a:r>
                  <a:rPr lang="id-ID" sz="4000" b="1" dirty="0" smtClean="0">
                    <a:solidFill>
                      <a:schemeClr val="accent4"/>
                    </a:solidFill>
                    <a:latin typeface="Lato Regular"/>
                    <a:cs typeface="Lato Regular"/>
                  </a:rPr>
                  <a:t>Los Angeles</a:t>
                </a:r>
                <a:endParaRPr lang="id-ID" sz="4000" b="1" dirty="0">
                  <a:solidFill>
                    <a:schemeClr val="accent4"/>
                  </a:solidFill>
                  <a:latin typeface="Lato Regular"/>
                  <a:cs typeface="Lato Regular"/>
                </a:endParaRPr>
              </a:p>
            </p:txBody>
          </p:sp>
          <p:sp>
            <p:nvSpPr>
              <p:cNvPr id="508" name="TextBox 507"/>
              <p:cNvSpPr txBox="1"/>
              <p:nvPr/>
            </p:nvSpPr>
            <p:spPr>
              <a:xfrm>
                <a:off x="8198838" y="4138174"/>
                <a:ext cx="1578369" cy="384721"/>
              </a:xfrm>
              <a:prstGeom prst="rect">
                <a:avLst/>
              </a:prstGeom>
              <a:noFill/>
            </p:spPr>
            <p:txBody>
              <a:bodyPr wrap="square" rtlCol="0">
                <a:spAutoFit/>
              </a:bodyPr>
              <a:lstStyle/>
              <a:p>
                <a:r>
                  <a:rPr lang="pt-BR" sz="2200" dirty="0">
                    <a:latin typeface="Lato Light"/>
                    <a:cs typeface="Lato Light"/>
                  </a:rPr>
                  <a:t>Lorem ipsum dolor sit amet, consectetur </a:t>
                </a:r>
                <a:r>
                  <a:rPr lang="pt-BR" sz="2200" dirty="0" smtClean="0">
                    <a:latin typeface="Lato Light"/>
                    <a:cs typeface="Lato Light"/>
                  </a:rPr>
                  <a:t>adi</a:t>
                </a:r>
                <a:endParaRPr lang="en-US" sz="2200" b="1" dirty="0">
                  <a:latin typeface="Lato Light"/>
                  <a:cs typeface="Lato Light"/>
                </a:endParaRPr>
              </a:p>
            </p:txBody>
          </p:sp>
        </p:grpSp>
        <p:sp>
          <p:nvSpPr>
            <p:cNvPr id="514" name="AutoShape 137"/>
            <p:cNvSpPr>
              <a:spLocks/>
            </p:cNvSpPr>
            <p:nvPr/>
          </p:nvSpPr>
          <p:spPr bwMode="auto">
            <a:xfrm rot="4313431">
              <a:off x="18671711" y="10498592"/>
              <a:ext cx="851441" cy="839090"/>
            </a:xfrm>
            <a:custGeom>
              <a:avLst/>
              <a:gdLst>
                <a:gd name="T0" fmla="*/ 278227252 w 21437"/>
                <a:gd name="T1" fmla="*/ 181512920 h 21437"/>
                <a:gd name="T2" fmla="*/ 224525382 w 21437"/>
                <a:gd name="T3" fmla="*/ 186253815 h 21437"/>
                <a:gd name="T4" fmla="*/ 163746388 w 21437"/>
                <a:gd name="T5" fmla="*/ 127098893 h 21437"/>
                <a:gd name="T6" fmla="*/ 297860420 w 21437"/>
                <a:gd name="T7" fmla="*/ 48183154 h 21437"/>
                <a:gd name="T8" fmla="*/ 275053811 w 21437"/>
                <a:gd name="T9" fmla="*/ 25990522 h 21437"/>
                <a:gd name="T10" fmla="*/ 103373648 w 21437"/>
                <a:gd name="T11" fmla="*/ 68352185 h 21437"/>
                <a:gd name="T12" fmla="*/ 39968114 w 21437"/>
                <a:gd name="T13" fmla="*/ 6668302 h 21437"/>
                <a:gd name="T14" fmla="*/ 6852655 w 21437"/>
                <a:gd name="T15" fmla="*/ 6668302 h 21437"/>
                <a:gd name="T16" fmla="*/ 6852655 w 21437"/>
                <a:gd name="T17" fmla="*/ 38890974 h 21437"/>
                <a:gd name="T18" fmla="*/ 70245387 w 21437"/>
                <a:gd name="T19" fmla="*/ 100574975 h 21437"/>
                <a:gd name="T20" fmla="*/ 26808398 w 21437"/>
                <a:gd name="T21" fmla="*/ 267534270 h 21437"/>
                <a:gd name="T22" fmla="*/ 49629224 w 21437"/>
                <a:gd name="T23" fmla="*/ 289739412 h 21437"/>
                <a:gd name="T24" fmla="*/ 130630929 w 21437"/>
                <a:gd name="T25" fmla="*/ 159320396 h 21437"/>
                <a:gd name="T26" fmla="*/ 191411339 w 21437"/>
                <a:gd name="T27" fmla="*/ 218476486 h 21437"/>
                <a:gd name="T28" fmla="*/ 186538780 w 21437"/>
                <a:gd name="T29" fmla="*/ 270731883 h 21437"/>
                <a:gd name="T30" fmla="*/ 209344203 w 21437"/>
                <a:gd name="T31" fmla="*/ 292937024 h 21437"/>
                <a:gd name="T32" fmla="*/ 242459541 w 21437"/>
                <a:gd name="T33" fmla="*/ 235926948 h 21437"/>
                <a:gd name="T34" fmla="*/ 301048198 w 21437"/>
                <a:gd name="T35" fmla="*/ 203704266 h 21437"/>
                <a:gd name="T36" fmla="*/ 278227252 w 21437"/>
                <a:gd name="T37" fmla="*/ 181512920 h 21437"/>
                <a:gd name="T38" fmla="*/ 278227252 w 21437"/>
                <a:gd name="T39" fmla="*/ 181512920 h 21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37" h="21437">
                  <a:moveTo>
                    <a:pt x="19812" y="13283"/>
                  </a:moveTo>
                  <a:lnTo>
                    <a:pt x="15988" y="13630"/>
                  </a:lnTo>
                  <a:lnTo>
                    <a:pt x="11660" y="9301"/>
                  </a:lnTo>
                  <a:lnTo>
                    <a:pt x="21210" y="3526"/>
                  </a:lnTo>
                  <a:lnTo>
                    <a:pt x="19586" y="1902"/>
                  </a:lnTo>
                  <a:lnTo>
                    <a:pt x="7361" y="5002"/>
                  </a:lnTo>
                  <a:lnTo>
                    <a:pt x="2846" y="488"/>
                  </a:lnTo>
                  <a:cubicBezTo>
                    <a:pt x="2195" y="-163"/>
                    <a:pt x="1140" y="-163"/>
                    <a:pt x="488" y="488"/>
                  </a:cubicBezTo>
                  <a:cubicBezTo>
                    <a:pt x="-163" y="1140"/>
                    <a:pt x="-163" y="2195"/>
                    <a:pt x="488" y="2846"/>
                  </a:cubicBezTo>
                  <a:lnTo>
                    <a:pt x="5002" y="7360"/>
                  </a:lnTo>
                  <a:lnTo>
                    <a:pt x="1909" y="19578"/>
                  </a:lnTo>
                  <a:lnTo>
                    <a:pt x="3534" y="21203"/>
                  </a:lnTo>
                  <a:lnTo>
                    <a:pt x="9302" y="11659"/>
                  </a:lnTo>
                  <a:lnTo>
                    <a:pt x="13630" y="15988"/>
                  </a:lnTo>
                  <a:lnTo>
                    <a:pt x="13283" y="19812"/>
                  </a:lnTo>
                  <a:lnTo>
                    <a:pt x="14907" y="21437"/>
                  </a:lnTo>
                  <a:lnTo>
                    <a:pt x="17265" y="17265"/>
                  </a:lnTo>
                  <a:lnTo>
                    <a:pt x="21437" y="14907"/>
                  </a:lnTo>
                  <a:lnTo>
                    <a:pt x="19812" y="13283"/>
                  </a:lnTo>
                  <a:close/>
                  <a:moveTo>
                    <a:pt x="19812" y="13283"/>
                  </a:moveTo>
                </a:path>
              </a:pathLst>
            </a:custGeom>
            <a:solidFill>
              <a:schemeClr val="accent4"/>
            </a:solidFill>
            <a:ln>
              <a:noFill/>
            </a:ln>
          </p:spPr>
          <p:txBody>
            <a:bodyPr lIns="0" tIns="0" rIns="0" bIns="0"/>
            <a:lstStyle/>
            <a:p>
              <a:endParaRPr lang="en-US" dirty="0">
                <a:latin typeface="Lato Light"/>
              </a:endParaRPr>
            </a:p>
          </p:txBody>
        </p:sp>
      </p:grpSp>
      <p:sp>
        <p:nvSpPr>
          <p:cNvPr id="453" name="Freeform 452"/>
          <p:cNvSpPr/>
          <p:nvPr/>
        </p:nvSpPr>
        <p:spPr>
          <a:xfrm rot="13537719" flipV="1">
            <a:off x="7686141" y="6414231"/>
            <a:ext cx="4583733" cy="1753210"/>
          </a:xfrm>
          <a:custGeom>
            <a:avLst/>
            <a:gdLst>
              <a:gd name="connsiteX0" fmla="*/ 0 w 4152900"/>
              <a:gd name="connsiteY0" fmla="*/ 8287 h 1548369"/>
              <a:gd name="connsiteX1" fmla="*/ 1790700 w 4152900"/>
              <a:gd name="connsiteY1" fmla="*/ 135287 h 1548369"/>
              <a:gd name="connsiteX2" fmla="*/ 2343150 w 4152900"/>
              <a:gd name="connsiteY2" fmla="*/ 941737 h 1548369"/>
              <a:gd name="connsiteX3" fmla="*/ 3721100 w 4152900"/>
              <a:gd name="connsiteY3" fmla="*/ 1544987 h 1548369"/>
              <a:gd name="connsiteX4" fmla="*/ 4152900 w 4152900"/>
              <a:gd name="connsiteY4" fmla="*/ 1157637 h 1548369"/>
              <a:gd name="connsiteX0" fmla="*/ 0 w 4152900"/>
              <a:gd name="connsiteY0" fmla="*/ 8287 h 1197963"/>
              <a:gd name="connsiteX1" fmla="*/ 1790700 w 4152900"/>
              <a:gd name="connsiteY1" fmla="*/ 135287 h 1197963"/>
              <a:gd name="connsiteX2" fmla="*/ 2343150 w 4152900"/>
              <a:gd name="connsiteY2" fmla="*/ 941737 h 1197963"/>
              <a:gd name="connsiteX3" fmla="*/ 3473381 w 4152900"/>
              <a:gd name="connsiteY3" fmla="*/ 898623 h 1197963"/>
              <a:gd name="connsiteX4" fmla="*/ 4152900 w 4152900"/>
              <a:gd name="connsiteY4" fmla="*/ 1157637 h 1197963"/>
              <a:gd name="connsiteX0" fmla="*/ 0 w 4152900"/>
              <a:gd name="connsiteY0" fmla="*/ 8287 h 1157637"/>
              <a:gd name="connsiteX1" fmla="*/ 1790700 w 4152900"/>
              <a:gd name="connsiteY1" fmla="*/ 135287 h 1157637"/>
              <a:gd name="connsiteX2" fmla="*/ 2343150 w 4152900"/>
              <a:gd name="connsiteY2" fmla="*/ 941737 h 1157637"/>
              <a:gd name="connsiteX3" fmla="*/ 4152900 w 4152900"/>
              <a:gd name="connsiteY3" fmla="*/ 1157637 h 1157637"/>
              <a:gd name="connsiteX0" fmla="*/ 0 w 4152900"/>
              <a:gd name="connsiteY0" fmla="*/ 16656 h 1166006"/>
              <a:gd name="connsiteX1" fmla="*/ 1790700 w 4152900"/>
              <a:gd name="connsiteY1" fmla="*/ 143656 h 1166006"/>
              <a:gd name="connsiteX2" fmla="*/ 4152900 w 4152900"/>
              <a:gd name="connsiteY2" fmla="*/ 1166006 h 1166006"/>
              <a:gd name="connsiteX0" fmla="*/ 0 w 4301398"/>
              <a:gd name="connsiteY0" fmla="*/ 1569 h 1310053"/>
              <a:gd name="connsiteX1" fmla="*/ 1939198 w 4301398"/>
              <a:gd name="connsiteY1" fmla="*/ 287703 h 1310053"/>
              <a:gd name="connsiteX2" fmla="*/ 4301398 w 4301398"/>
              <a:gd name="connsiteY2" fmla="*/ 1310053 h 1310053"/>
              <a:gd name="connsiteX0" fmla="*/ 0 w 4301398"/>
              <a:gd name="connsiteY0" fmla="*/ 128216 h 1436700"/>
              <a:gd name="connsiteX1" fmla="*/ 2470030 w 4301398"/>
              <a:gd name="connsiteY1" fmla="*/ 90859 h 1436700"/>
              <a:gd name="connsiteX2" fmla="*/ 4301398 w 4301398"/>
              <a:gd name="connsiteY2" fmla="*/ 1436700 h 1436700"/>
            </a:gdLst>
            <a:ahLst/>
            <a:cxnLst>
              <a:cxn ang="0">
                <a:pos x="connsiteX0" y="connsiteY0"/>
              </a:cxn>
              <a:cxn ang="0">
                <a:pos x="connsiteX1" y="connsiteY1"/>
              </a:cxn>
              <a:cxn ang="0">
                <a:pos x="connsiteX2" y="connsiteY2"/>
              </a:cxn>
            </a:cxnLst>
            <a:rect l="l" t="t" r="r" b="b"/>
            <a:pathLst>
              <a:path w="4301398" h="1436700">
                <a:moveTo>
                  <a:pt x="0" y="128216"/>
                </a:moveTo>
                <a:cubicBezTo>
                  <a:pt x="700087" y="113928"/>
                  <a:pt x="1753130" y="-127222"/>
                  <a:pt x="2470030" y="90859"/>
                </a:cubicBezTo>
                <a:cubicBezTo>
                  <a:pt x="3186930" y="308940"/>
                  <a:pt x="3809273" y="1223710"/>
                  <a:pt x="4301398" y="1436700"/>
                </a:cubicBezTo>
              </a:path>
            </a:pathLst>
          </a:custGeom>
          <a:ln w="38100" cap="rnd" cmpd="sng">
            <a:solidFill>
              <a:schemeClr val="bg1"/>
            </a:solidFill>
            <a:prstDash val="sysDot"/>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Lato Light"/>
            </a:endParaRPr>
          </a:p>
        </p:txBody>
      </p:sp>
      <p:sp>
        <p:nvSpPr>
          <p:cNvPr id="456" name="AutoShape 137"/>
          <p:cNvSpPr>
            <a:spLocks/>
          </p:cNvSpPr>
          <p:nvPr/>
        </p:nvSpPr>
        <p:spPr bwMode="auto">
          <a:xfrm rot="9671881">
            <a:off x="9865190" y="6149078"/>
            <a:ext cx="693070" cy="683017"/>
          </a:xfrm>
          <a:custGeom>
            <a:avLst/>
            <a:gdLst>
              <a:gd name="T0" fmla="*/ 278227252 w 21437"/>
              <a:gd name="T1" fmla="*/ 181512920 h 21437"/>
              <a:gd name="T2" fmla="*/ 224525382 w 21437"/>
              <a:gd name="T3" fmla="*/ 186253815 h 21437"/>
              <a:gd name="T4" fmla="*/ 163746388 w 21437"/>
              <a:gd name="T5" fmla="*/ 127098893 h 21437"/>
              <a:gd name="T6" fmla="*/ 297860420 w 21437"/>
              <a:gd name="T7" fmla="*/ 48183154 h 21437"/>
              <a:gd name="T8" fmla="*/ 275053811 w 21437"/>
              <a:gd name="T9" fmla="*/ 25990522 h 21437"/>
              <a:gd name="T10" fmla="*/ 103373648 w 21437"/>
              <a:gd name="T11" fmla="*/ 68352185 h 21437"/>
              <a:gd name="T12" fmla="*/ 39968114 w 21437"/>
              <a:gd name="T13" fmla="*/ 6668302 h 21437"/>
              <a:gd name="T14" fmla="*/ 6852655 w 21437"/>
              <a:gd name="T15" fmla="*/ 6668302 h 21437"/>
              <a:gd name="T16" fmla="*/ 6852655 w 21437"/>
              <a:gd name="T17" fmla="*/ 38890974 h 21437"/>
              <a:gd name="T18" fmla="*/ 70245387 w 21437"/>
              <a:gd name="T19" fmla="*/ 100574975 h 21437"/>
              <a:gd name="T20" fmla="*/ 26808398 w 21437"/>
              <a:gd name="T21" fmla="*/ 267534270 h 21437"/>
              <a:gd name="T22" fmla="*/ 49629224 w 21437"/>
              <a:gd name="T23" fmla="*/ 289739412 h 21437"/>
              <a:gd name="T24" fmla="*/ 130630929 w 21437"/>
              <a:gd name="T25" fmla="*/ 159320396 h 21437"/>
              <a:gd name="T26" fmla="*/ 191411339 w 21437"/>
              <a:gd name="T27" fmla="*/ 218476486 h 21437"/>
              <a:gd name="T28" fmla="*/ 186538780 w 21437"/>
              <a:gd name="T29" fmla="*/ 270731883 h 21437"/>
              <a:gd name="T30" fmla="*/ 209344203 w 21437"/>
              <a:gd name="T31" fmla="*/ 292937024 h 21437"/>
              <a:gd name="T32" fmla="*/ 242459541 w 21437"/>
              <a:gd name="T33" fmla="*/ 235926948 h 21437"/>
              <a:gd name="T34" fmla="*/ 301048198 w 21437"/>
              <a:gd name="T35" fmla="*/ 203704266 h 21437"/>
              <a:gd name="T36" fmla="*/ 278227252 w 21437"/>
              <a:gd name="T37" fmla="*/ 181512920 h 21437"/>
              <a:gd name="T38" fmla="*/ 278227252 w 21437"/>
              <a:gd name="T39" fmla="*/ 181512920 h 21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37" h="21437">
                <a:moveTo>
                  <a:pt x="19812" y="13283"/>
                </a:moveTo>
                <a:lnTo>
                  <a:pt x="15988" y="13630"/>
                </a:lnTo>
                <a:lnTo>
                  <a:pt x="11660" y="9301"/>
                </a:lnTo>
                <a:lnTo>
                  <a:pt x="21210" y="3526"/>
                </a:lnTo>
                <a:lnTo>
                  <a:pt x="19586" y="1902"/>
                </a:lnTo>
                <a:lnTo>
                  <a:pt x="7361" y="5002"/>
                </a:lnTo>
                <a:lnTo>
                  <a:pt x="2846" y="488"/>
                </a:lnTo>
                <a:cubicBezTo>
                  <a:pt x="2195" y="-163"/>
                  <a:pt x="1140" y="-163"/>
                  <a:pt x="488" y="488"/>
                </a:cubicBezTo>
                <a:cubicBezTo>
                  <a:pt x="-163" y="1140"/>
                  <a:pt x="-163" y="2195"/>
                  <a:pt x="488" y="2846"/>
                </a:cubicBezTo>
                <a:lnTo>
                  <a:pt x="5002" y="7360"/>
                </a:lnTo>
                <a:lnTo>
                  <a:pt x="1909" y="19578"/>
                </a:lnTo>
                <a:lnTo>
                  <a:pt x="3534" y="21203"/>
                </a:lnTo>
                <a:lnTo>
                  <a:pt x="9302" y="11659"/>
                </a:lnTo>
                <a:lnTo>
                  <a:pt x="13630" y="15988"/>
                </a:lnTo>
                <a:lnTo>
                  <a:pt x="13283" y="19812"/>
                </a:lnTo>
                <a:lnTo>
                  <a:pt x="14907" y="21437"/>
                </a:lnTo>
                <a:lnTo>
                  <a:pt x="17265" y="17265"/>
                </a:lnTo>
                <a:lnTo>
                  <a:pt x="21437" y="14907"/>
                </a:lnTo>
                <a:lnTo>
                  <a:pt x="19812" y="13283"/>
                </a:lnTo>
                <a:close/>
                <a:moveTo>
                  <a:pt x="19812" y="13283"/>
                </a:moveTo>
              </a:path>
            </a:pathLst>
          </a:custGeom>
          <a:solidFill>
            <a:schemeClr val="accent4"/>
          </a:solidFill>
          <a:ln>
            <a:noFill/>
          </a:ln>
        </p:spPr>
        <p:txBody>
          <a:bodyPr lIns="0" tIns="0" rIns="0" bIns="0"/>
          <a:lstStyle/>
          <a:p>
            <a:endParaRPr lang="en-US" dirty="0">
              <a:latin typeface="Lato Light"/>
            </a:endParaRPr>
          </a:p>
        </p:txBody>
      </p:sp>
      <p:sp>
        <p:nvSpPr>
          <p:cNvPr id="155" name="Freeform 154"/>
          <p:cNvSpPr/>
          <p:nvPr/>
        </p:nvSpPr>
        <p:spPr>
          <a:xfrm rot="10205470" flipV="1">
            <a:off x="7586377" y="4359063"/>
            <a:ext cx="2851597" cy="1649645"/>
          </a:xfrm>
          <a:custGeom>
            <a:avLst/>
            <a:gdLst>
              <a:gd name="connsiteX0" fmla="*/ 0 w 4152900"/>
              <a:gd name="connsiteY0" fmla="*/ 8287 h 1548369"/>
              <a:gd name="connsiteX1" fmla="*/ 1790700 w 4152900"/>
              <a:gd name="connsiteY1" fmla="*/ 135287 h 1548369"/>
              <a:gd name="connsiteX2" fmla="*/ 2343150 w 4152900"/>
              <a:gd name="connsiteY2" fmla="*/ 941737 h 1548369"/>
              <a:gd name="connsiteX3" fmla="*/ 3721100 w 4152900"/>
              <a:gd name="connsiteY3" fmla="*/ 1544987 h 1548369"/>
              <a:gd name="connsiteX4" fmla="*/ 4152900 w 4152900"/>
              <a:gd name="connsiteY4" fmla="*/ 1157637 h 1548369"/>
              <a:gd name="connsiteX0" fmla="*/ 0 w 4152900"/>
              <a:gd name="connsiteY0" fmla="*/ 8287 h 1197963"/>
              <a:gd name="connsiteX1" fmla="*/ 1790700 w 4152900"/>
              <a:gd name="connsiteY1" fmla="*/ 135287 h 1197963"/>
              <a:gd name="connsiteX2" fmla="*/ 2343150 w 4152900"/>
              <a:gd name="connsiteY2" fmla="*/ 941737 h 1197963"/>
              <a:gd name="connsiteX3" fmla="*/ 3473381 w 4152900"/>
              <a:gd name="connsiteY3" fmla="*/ 898623 h 1197963"/>
              <a:gd name="connsiteX4" fmla="*/ 4152900 w 4152900"/>
              <a:gd name="connsiteY4" fmla="*/ 1157637 h 1197963"/>
              <a:gd name="connsiteX0" fmla="*/ 0 w 4152900"/>
              <a:gd name="connsiteY0" fmla="*/ 8287 h 1157637"/>
              <a:gd name="connsiteX1" fmla="*/ 1790700 w 4152900"/>
              <a:gd name="connsiteY1" fmla="*/ 135287 h 1157637"/>
              <a:gd name="connsiteX2" fmla="*/ 2343150 w 4152900"/>
              <a:gd name="connsiteY2" fmla="*/ 941737 h 1157637"/>
              <a:gd name="connsiteX3" fmla="*/ 4152900 w 4152900"/>
              <a:gd name="connsiteY3" fmla="*/ 1157637 h 1157637"/>
              <a:gd name="connsiteX0" fmla="*/ 0 w 4152900"/>
              <a:gd name="connsiteY0" fmla="*/ 16656 h 1166006"/>
              <a:gd name="connsiteX1" fmla="*/ 1790700 w 4152900"/>
              <a:gd name="connsiteY1" fmla="*/ 143656 h 1166006"/>
              <a:gd name="connsiteX2" fmla="*/ 4152900 w 4152900"/>
              <a:gd name="connsiteY2" fmla="*/ 1166006 h 1166006"/>
              <a:gd name="connsiteX0" fmla="*/ 0 w 4301398"/>
              <a:gd name="connsiteY0" fmla="*/ 1569 h 1310053"/>
              <a:gd name="connsiteX1" fmla="*/ 1939198 w 4301398"/>
              <a:gd name="connsiteY1" fmla="*/ 287703 h 1310053"/>
              <a:gd name="connsiteX2" fmla="*/ 4301398 w 4301398"/>
              <a:gd name="connsiteY2" fmla="*/ 1310053 h 1310053"/>
              <a:gd name="connsiteX0" fmla="*/ 0 w 4301398"/>
              <a:gd name="connsiteY0" fmla="*/ 128216 h 1436700"/>
              <a:gd name="connsiteX1" fmla="*/ 2470030 w 4301398"/>
              <a:gd name="connsiteY1" fmla="*/ 90859 h 1436700"/>
              <a:gd name="connsiteX2" fmla="*/ 4301398 w 4301398"/>
              <a:gd name="connsiteY2" fmla="*/ 1436700 h 1436700"/>
              <a:gd name="connsiteX0" fmla="*/ 0 w 3620087"/>
              <a:gd name="connsiteY0" fmla="*/ 915158 h 1349706"/>
              <a:gd name="connsiteX1" fmla="*/ 1788719 w 3620087"/>
              <a:gd name="connsiteY1" fmla="*/ 3865 h 1349706"/>
              <a:gd name="connsiteX2" fmla="*/ 3620087 w 3620087"/>
              <a:gd name="connsiteY2" fmla="*/ 1349706 h 1349706"/>
              <a:gd name="connsiteX0" fmla="*/ 0 w 3620087"/>
              <a:gd name="connsiteY0" fmla="*/ 149812 h 584360"/>
              <a:gd name="connsiteX1" fmla="*/ 2034783 w 3620087"/>
              <a:gd name="connsiteY1" fmla="*/ 16294 h 584360"/>
              <a:gd name="connsiteX2" fmla="*/ 3620087 w 3620087"/>
              <a:gd name="connsiteY2" fmla="*/ 584360 h 584360"/>
              <a:gd name="connsiteX0" fmla="*/ 0 w 3529465"/>
              <a:gd name="connsiteY0" fmla="*/ 127830 h 587796"/>
              <a:gd name="connsiteX1" fmla="*/ 1944161 w 3529465"/>
              <a:gd name="connsiteY1" fmla="*/ 19730 h 587796"/>
              <a:gd name="connsiteX2" fmla="*/ 3529465 w 3529465"/>
              <a:gd name="connsiteY2" fmla="*/ 587796 h 587796"/>
              <a:gd name="connsiteX0" fmla="*/ 0 w 2675953"/>
              <a:gd name="connsiteY0" fmla="*/ 297 h 1269686"/>
              <a:gd name="connsiteX1" fmla="*/ 1090649 w 2675953"/>
              <a:gd name="connsiteY1" fmla="*/ 701620 h 1269686"/>
              <a:gd name="connsiteX2" fmla="*/ 2675953 w 2675953"/>
              <a:gd name="connsiteY2" fmla="*/ 1269686 h 1269686"/>
              <a:gd name="connsiteX0" fmla="*/ 0 w 2675953"/>
              <a:gd name="connsiteY0" fmla="*/ 82442 h 1351831"/>
              <a:gd name="connsiteX1" fmla="*/ 1840344 w 2675953"/>
              <a:gd name="connsiteY1" fmla="*/ 103382 h 1351831"/>
              <a:gd name="connsiteX2" fmla="*/ 2675953 w 2675953"/>
              <a:gd name="connsiteY2" fmla="*/ 1351831 h 1351831"/>
            </a:gdLst>
            <a:ahLst/>
            <a:cxnLst>
              <a:cxn ang="0">
                <a:pos x="connsiteX0" y="connsiteY0"/>
              </a:cxn>
              <a:cxn ang="0">
                <a:pos x="connsiteX1" y="connsiteY1"/>
              </a:cxn>
              <a:cxn ang="0">
                <a:pos x="connsiteX2" y="connsiteY2"/>
              </a:cxn>
            </a:cxnLst>
            <a:rect l="l" t="t" r="r" b="b"/>
            <a:pathLst>
              <a:path w="2675953" h="1351831">
                <a:moveTo>
                  <a:pt x="0" y="82442"/>
                </a:moveTo>
                <a:cubicBezTo>
                  <a:pt x="700087" y="68154"/>
                  <a:pt x="1394352" y="-108183"/>
                  <a:pt x="1840344" y="103382"/>
                </a:cubicBezTo>
                <a:cubicBezTo>
                  <a:pt x="2286336" y="314947"/>
                  <a:pt x="2183828" y="1138841"/>
                  <a:pt x="2675953" y="1351831"/>
                </a:cubicBezTo>
              </a:path>
            </a:pathLst>
          </a:custGeom>
          <a:ln w="38100" cap="rnd" cmpd="sng">
            <a:solidFill>
              <a:schemeClr val="bg1"/>
            </a:solidFill>
            <a:prstDash val="sysDot"/>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Lato Light"/>
            </a:endParaRPr>
          </a:p>
        </p:txBody>
      </p:sp>
      <p:sp>
        <p:nvSpPr>
          <p:cNvPr id="156" name="AutoShape 137"/>
          <p:cNvSpPr>
            <a:spLocks/>
          </p:cNvSpPr>
          <p:nvPr/>
        </p:nvSpPr>
        <p:spPr bwMode="auto">
          <a:xfrm rot="7726878">
            <a:off x="8911112" y="3995479"/>
            <a:ext cx="693070" cy="683017"/>
          </a:xfrm>
          <a:custGeom>
            <a:avLst/>
            <a:gdLst>
              <a:gd name="T0" fmla="*/ 278227252 w 21437"/>
              <a:gd name="T1" fmla="*/ 181512920 h 21437"/>
              <a:gd name="T2" fmla="*/ 224525382 w 21437"/>
              <a:gd name="T3" fmla="*/ 186253815 h 21437"/>
              <a:gd name="T4" fmla="*/ 163746388 w 21437"/>
              <a:gd name="T5" fmla="*/ 127098893 h 21437"/>
              <a:gd name="T6" fmla="*/ 297860420 w 21437"/>
              <a:gd name="T7" fmla="*/ 48183154 h 21437"/>
              <a:gd name="T8" fmla="*/ 275053811 w 21437"/>
              <a:gd name="T9" fmla="*/ 25990522 h 21437"/>
              <a:gd name="T10" fmla="*/ 103373648 w 21437"/>
              <a:gd name="T11" fmla="*/ 68352185 h 21437"/>
              <a:gd name="T12" fmla="*/ 39968114 w 21437"/>
              <a:gd name="T13" fmla="*/ 6668302 h 21437"/>
              <a:gd name="T14" fmla="*/ 6852655 w 21437"/>
              <a:gd name="T15" fmla="*/ 6668302 h 21437"/>
              <a:gd name="T16" fmla="*/ 6852655 w 21437"/>
              <a:gd name="T17" fmla="*/ 38890974 h 21437"/>
              <a:gd name="T18" fmla="*/ 70245387 w 21437"/>
              <a:gd name="T19" fmla="*/ 100574975 h 21437"/>
              <a:gd name="T20" fmla="*/ 26808398 w 21437"/>
              <a:gd name="T21" fmla="*/ 267534270 h 21437"/>
              <a:gd name="T22" fmla="*/ 49629224 w 21437"/>
              <a:gd name="T23" fmla="*/ 289739412 h 21437"/>
              <a:gd name="T24" fmla="*/ 130630929 w 21437"/>
              <a:gd name="T25" fmla="*/ 159320396 h 21437"/>
              <a:gd name="T26" fmla="*/ 191411339 w 21437"/>
              <a:gd name="T27" fmla="*/ 218476486 h 21437"/>
              <a:gd name="T28" fmla="*/ 186538780 w 21437"/>
              <a:gd name="T29" fmla="*/ 270731883 h 21437"/>
              <a:gd name="T30" fmla="*/ 209344203 w 21437"/>
              <a:gd name="T31" fmla="*/ 292937024 h 21437"/>
              <a:gd name="T32" fmla="*/ 242459541 w 21437"/>
              <a:gd name="T33" fmla="*/ 235926948 h 21437"/>
              <a:gd name="T34" fmla="*/ 301048198 w 21437"/>
              <a:gd name="T35" fmla="*/ 203704266 h 21437"/>
              <a:gd name="T36" fmla="*/ 278227252 w 21437"/>
              <a:gd name="T37" fmla="*/ 181512920 h 21437"/>
              <a:gd name="T38" fmla="*/ 278227252 w 21437"/>
              <a:gd name="T39" fmla="*/ 181512920 h 21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37" h="21437">
                <a:moveTo>
                  <a:pt x="19812" y="13283"/>
                </a:moveTo>
                <a:lnTo>
                  <a:pt x="15988" y="13630"/>
                </a:lnTo>
                <a:lnTo>
                  <a:pt x="11660" y="9301"/>
                </a:lnTo>
                <a:lnTo>
                  <a:pt x="21210" y="3526"/>
                </a:lnTo>
                <a:lnTo>
                  <a:pt x="19586" y="1902"/>
                </a:lnTo>
                <a:lnTo>
                  <a:pt x="7361" y="5002"/>
                </a:lnTo>
                <a:lnTo>
                  <a:pt x="2846" y="488"/>
                </a:lnTo>
                <a:cubicBezTo>
                  <a:pt x="2195" y="-163"/>
                  <a:pt x="1140" y="-163"/>
                  <a:pt x="488" y="488"/>
                </a:cubicBezTo>
                <a:cubicBezTo>
                  <a:pt x="-163" y="1140"/>
                  <a:pt x="-163" y="2195"/>
                  <a:pt x="488" y="2846"/>
                </a:cubicBezTo>
                <a:lnTo>
                  <a:pt x="5002" y="7360"/>
                </a:lnTo>
                <a:lnTo>
                  <a:pt x="1909" y="19578"/>
                </a:lnTo>
                <a:lnTo>
                  <a:pt x="3534" y="21203"/>
                </a:lnTo>
                <a:lnTo>
                  <a:pt x="9302" y="11659"/>
                </a:lnTo>
                <a:lnTo>
                  <a:pt x="13630" y="15988"/>
                </a:lnTo>
                <a:lnTo>
                  <a:pt x="13283" y="19812"/>
                </a:lnTo>
                <a:lnTo>
                  <a:pt x="14907" y="21437"/>
                </a:lnTo>
                <a:lnTo>
                  <a:pt x="17265" y="17265"/>
                </a:lnTo>
                <a:lnTo>
                  <a:pt x="21437" y="14907"/>
                </a:lnTo>
                <a:lnTo>
                  <a:pt x="19812" y="13283"/>
                </a:lnTo>
                <a:close/>
                <a:moveTo>
                  <a:pt x="19812" y="13283"/>
                </a:moveTo>
              </a:path>
            </a:pathLst>
          </a:custGeom>
          <a:solidFill>
            <a:schemeClr val="accent3"/>
          </a:solidFill>
          <a:ln>
            <a:noFill/>
          </a:ln>
        </p:spPr>
        <p:txBody>
          <a:bodyPr lIns="0" tIns="0" rIns="0" bIns="0"/>
          <a:lstStyle/>
          <a:p>
            <a:endParaRPr lang="en-US" dirty="0">
              <a:latin typeface="Lato Light"/>
            </a:endParaRPr>
          </a:p>
        </p:txBody>
      </p:sp>
      <p:sp>
        <p:nvSpPr>
          <p:cNvPr id="157" name="AutoShape 137"/>
          <p:cNvSpPr>
            <a:spLocks/>
          </p:cNvSpPr>
          <p:nvPr/>
        </p:nvSpPr>
        <p:spPr bwMode="auto">
          <a:xfrm rot="7726878">
            <a:off x="13007731" y="7116561"/>
            <a:ext cx="693070" cy="683017"/>
          </a:xfrm>
          <a:custGeom>
            <a:avLst/>
            <a:gdLst>
              <a:gd name="T0" fmla="*/ 278227252 w 21437"/>
              <a:gd name="T1" fmla="*/ 181512920 h 21437"/>
              <a:gd name="T2" fmla="*/ 224525382 w 21437"/>
              <a:gd name="T3" fmla="*/ 186253815 h 21437"/>
              <a:gd name="T4" fmla="*/ 163746388 w 21437"/>
              <a:gd name="T5" fmla="*/ 127098893 h 21437"/>
              <a:gd name="T6" fmla="*/ 297860420 w 21437"/>
              <a:gd name="T7" fmla="*/ 48183154 h 21437"/>
              <a:gd name="T8" fmla="*/ 275053811 w 21437"/>
              <a:gd name="T9" fmla="*/ 25990522 h 21437"/>
              <a:gd name="T10" fmla="*/ 103373648 w 21437"/>
              <a:gd name="T11" fmla="*/ 68352185 h 21437"/>
              <a:gd name="T12" fmla="*/ 39968114 w 21437"/>
              <a:gd name="T13" fmla="*/ 6668302 h 21437"/>
              <a:gd name="T14" fmla="*/ 6852655 w 21437"/>
              <a:gd name="T15" fmla="*/ 6668302 h 21437"/>
              <a:gd name="T16" fmla="*/ 6852655 w 21437"/>
              <a:gd name="T17" fmla="*/ 38890974 h 21437"/>
              <a:gd name="T18" fmla="*/ 70245387 w 21437"/>
              <a:gd name="T19" fmla="*/ 100574975 h 21437"/>
              <a:gd name="T20" fmla="*/ 26808398 w 21437"/>
              <a:gd name="T21" fmla="*/ 267534270 h 21437"/>
              <a:gd name="T22" fmla="*/ 49629224 w 21437"/>
              <a:gd name="T23" fmla="*/ 289739412 h 21437"/>
              <a:gd name="T24" fmla="*/ 130630929 w 21437"/>
              <a:gd name="T25" fmla="*/ 159320396 h 21437"/>
              <a:gd name="T26" fmla="*/ 191411339 w 21437"/>
              <a:gd name="T27" fmla="*/ 218476486 h 21437"/>
              <a:gd name="T28" fmla="*/ 186538780 w 21437"/>
              <a:gd name="T29" fmla="*/ 270731883 h 21437"/>
              <a:gd name="T30" fmla="*/ 209344203 w 21437"/>
              <a:gd name="T31" fmla="*/ 292937024 h 21437"/>
              <a:gd name="T32" fmla="*/ 242459541 w 21437"/>
              <a:gd name="T33" fmla="*/ 235926948 h 21437"/>
              <a:gd name="T34" fmla="*/ 301048198 w 21437"/>
              <a:gd name="T35" fmla="*/ 203704266 h 21437"/>
              <a:gd name="T36" fmla="*/ 278227252 w 21437"/>
              <a:gd name="T37" fmla="*/ 181512920 h 21437"/>
              <a:gd name="T38" fmla="*/ 278227252 w 21437"/>
              <a:gd name="T39" fmla="*/ 181512920 h 21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37" h="21437">
                <a:moveTo>
                  <a:pt x="19812" y="13283"/>
                </a:moveTo>
                <a:lnTo>
                  <a:pt x="15988" y="13630"/>
                </a:lnTo>
                <a:lnTo>
                  <a:pt x="11660" y="9301"/>
                </a:lnTo>
                <a:lnTo>
                  <a:pt x="21210" y="3526"/>
                </a:lnTo>
                <a:lnTo>
                  <a:pt x="19586" y="1902"/>
                </a:lnTo>
                <a:lnTo>
                  <a:pt x="7361" y="5002"/>
                </a:lnTo>
                <a:lnTo>
                  <a:pt x="2846" y="488"/>
                </a:lnTo>
                <a:cubicBezTo>
                  <a:pt x="2195" y="-163"/>
                  <a:pt x="1140" y="-163"/>
                  <a:pt x="488" y="488"/>
                </a:cubicBezTo>
                <a:cubicBezTo>
                  <a:pt x="-163" y="1140"/>
                  <a:pt x="-163" y="2195"/>
                  <a:pt x="488" y="2846"/>
                </a:cubicBezTo>
                <a:lnTo>
                  <a:pt x="5002" y="7360"/>
                </a:lnTo>
                <a:lnTo>
                  <a:pt x="1909" y="19578"/>
                </a:lnTo>
                <a:lnTo>
                  <a:pt x="3534" y="21203"/>
                </a:lnTo>
                <a:lnTo>
                  <a:pt x="9302" y="11659"/>
                </a:lnTo>
                <a:lnTo>
                  <a:pt x="13630" y="15988"/>
                </a:lnTo>
                <a:lnTo>
                  <a:pt x="13283" y="19812"/>
                </a:lnTo>
                <a:lnTo>
                  <a:pt x="14907" y="21437"/>
                </a:lnTo>
                <a:lnTo>
                  <a:pt x="17265" y="17265"/>
                </a:lnTo>
                <a:lnTo>
                  <a:pt x="21437" y="14907"/>
                </a:lnTo>
                <a:lnTo>
                  <a:pt x="19812" y="13283"/>
                </a:lnTo>
                <a:close/>
                <a:moveTo>
                  <a:pt x="19812" y="13283"/>
                </a:moveTo>
              </a:path>
            </a:pathLst>
          </a:custGeom>
          <a:solidFill>
            <a:schemeClr val="accent5"/>
          </a:solidFill>
          <a:ln>
            <a:noFill/>
          </a:ln>
        </p:spPr>
        <p:txBody>
          <a:bodyPr lIns="0" tIns="0" rIns="0" bIns="0"/>
          <a:lstStyle/>
          <a:p>
            <a:endParaRPr lang="en-US" dirty="0">
              <a:latin typeface="Lato Light"/>
            </a:endParaRPr>
          </a:p>
        </p:txBody>
      </p:sp>
      <p:sp>
        <p:nvSpPr>
          <p:cNvPr id="158" name="Freeform 157"/>
          <p:cNvSpPr/>
          <p:nvPr/>
        </p:nvSpPr>
        <p:spPr>
          <a:xfrm rot="10205470" flipV="1">
            <a:off x="14801827" y="5589962"/>
            <a:ext cx="1148012" cy="2106851"/>
          </a:xfrm>
          <a:custGeom>
            <a:avLst/>
            <a:gdLst>
              <a:gd name="connsiteX0" fmla="*/ 0 w 4152900"/>
              <a:gd name="connsiteY0" fmla="*/ 8287 h 1548369"/>
              <a:gd name="connsiteX1" fmla="*/ 1790700 w 4152900"/>
              <a:gd name="connsiteY1" fmla="*/ 135287 h 1548369"/>
              <a:gd name="connsiteX2" fmla="*/ 2343150 w 4152900"/>
              <a:gd name="connsiteY2" fmla="*/ 941737 h 1548369"/>
              <a:gd name="connsiteX3" fmla="*/ 3721100 w 4152900"/>
              <a:gd name="connsiteY3" fmla="*/ 1544987 h 1548369"/>
              <a:gd name="connsiteX4" fmla="*/ 4152900 w 4152900"/>
              <a:gd name="connsiteY4" fmla="*/ 1157637 h 1548369"/>
              <a:gd name="connsiteX0" fmla="*/ 0 w 4152900"/>
              <a:gd name="connsiteY0" fmla="*/ 8287 h 1197963"/>
              <a:gd name="connsiteX1" fmla="*/ 1790700 w 4152900"/>
              <a:gd name="connsiteY1" fmla="*/ 135287 h 1197963"/>
              <a:gd name="connsiteX2" fmla="*/ 2343150 w 4152900"/>
              <a:gd name="connsiteY2" fmla="*/ 941737 h 1197963"/>
              <a:gd name="connsiteX3" fmla="*/ 3473381 w 4152900"/>
              <a:gd name="connsiteY3" fmla="*/ 898623 h 1197963"/>
              <a:gd name="connsiteX4" fmla="*/ 4152900 w 4152900"/>
              <a:gd name="connsiteY4" fmla="*/ 1157637 h 1197963"/>
              <a:gd name="connsiteX0" fmla="*/ 0 w 4152900"/>
              <a:gd name="connsiteY0" fmla="*/ 8287 h 1157637"/>
              <a:gd name="connsiteX1" fmla="*/ 1790700 w 4152900"/>
              <a:gd name="connsiteY1" fmla="*/ 135287 h 1157637"/>
              <a:gd name="connsiteX2" fmla="*/ 2343150 w 4152900"/>
              <a:gd name="connsiteY2" fmla="*/ 941737 h 1157637"/>
              <a:gd name="connsiteX3" fmla="*/ 4152900 w 4152900"/>
              <a:gd name="connsiteY3" fmla="*/ 1157637 h 1157637"/>
              <a:gd name="connsiteX0" fmla="*/ 0 w 4152900"/>
              <a:gd name="connsiteY0" fmla="*/ 16656 h 1166006"/>
              <a:gd name="connsiteX1" fmla="*/ 1790700 w 4152900"/>
              <a:gd name="connsiteY1" fmla="*/ 143656 h 1166006"/>
              <a:gd name="connsiteX2" fmla="*/ 4152900 w 4152900"/>
              <a:gd name="connsiteY2" fmla="*/ 1166006 h 1166006"/>
              <a:gd name="connsiteX0" fmla="*/ 0 w 4301398"/>
              <a:gd name="connsiteY0" fmla="*/ 1569 h 1310053"/>
              <a:gd name="connsiteX1" fmla="*/ 1939198 w 4301398"/>
              <a:gd name="connsiteY1" fmla="*/ 287703 h 1310053"/>
              <a:gd name="connsiteX2" fmla="*/ 4301398 w 4301398"/>
              <a:gd name="connsiteY2" fmla="*/ 1310053 h 1310053"/>
              <a:gd name="connsiteX0" fmla="*/ 0 w 4301398"/>
              <a:gd name="connsiteY0" fmla="*/ 128216 h 1436700"/>
              <a:gd name="connsiteX1" fmla="*/ 2470030 w 4301398"/>
              <a:gd name="connsiteY1" fmla="*/ 90859 h 1436700"/>
              <a:gd name="connsiteX2" fmla="*/ 4301398 w 4301398"/>
              <a:gd name="connsiteY2" fmla="*/ 1436700 h 1436700"/>
              <a:gd name="connsiteX0" fmla="*/ 0 w 3620087"/>
              <a:gd name="connsiteY0" fmla="*/ 915158 h 1349706"/>
              <a:gd name="connsiteX1" fmla="*/ 1788719 w 3620087"/>
              <a:gd name="connsiteY1" fmla="*/ 3865 h 1349706"/>
              <a:gd name="connsiteX2" fmla="*/ 3620087 w 3620087"/>
              <a:gd name="connsiteY2" fmla="*/ 1349706 h 1349706"/>
              <a:gd name="connsiteX0" fmla="*/ 0 w 3620087"/>
              <a:gd name="connsiteY0" fmla="*/ 149812 h 584360"/>
              <a:gd name="connsiteX1" fmla="*/ 2034783 w 3620087"/>
              <a:gd name="connsiteY1" fmla="*/ 16294 h 584360"/>
              <a:gd name="connsiteX2" fmla="*/ 3620087 w 3620087"/>
              <a:gd name="connsiteY2" fmla="*/ 584360 h 584360"/>
              <a:gd name="connsiteX0" fmla="*/ 0 w 3529465"/>
              <a:gd name="connsiteY0" fmla="*/ 127830 h 587796"/>
              <a:gd name="connsiteX1" fmla="*/ 1944161 w 3529465"/>
              <a:gd name="connsiteY1" fmla="*/ 19730 h 587796"/>
              <a:gd name="connsiteX2" fmla="*/ 3529465 w 3529465"/>
              <a:gd name="connsiteY2" fmla="*/ 587796 h 587796"/>
              <a:gd name="connsiteX0" fmla="*/ 0 w 2675953"/>
              <a:gd name="connsiteY0" fmla="*/ 297 h 1269686"/>
              <a:gd name="connsiteX1" fmla="*/ 1090649 w 2675953"/>
              <a:gd name="connsiteY1" fmla="*/ 701620 h 1269686"/>
              <a:gd name="connsiteX2" fmla="*/ 2675953 w 2675953"/>
              <a:gd name="connsiteY2" fmla="*/ 1269686 h 1269686"/>
              <a:gd name="connsiteX0" fmla="*/ 0 w 2675953"/>
              <a:gd name="connsiteY0" fmla="*/ 82442 h 1351831"/>
              <a:gd name="connsiteX1" fmla="*/ 1840344 w 2675953"/>
              <a:gd name="connsiteY1" fmla="*/ 103382 h 1351831"/>
              <a:gd name="connsiteX2" fmla="*/ 2675953 w 2675953"/>
              <a:gd name="connsiteY2" fmla="*/ 1351831 h 1351831"/>
              <a:gd name="connsiteX0" fmla="*/ 0 w 1077300"/>
              <a:gd name="connsiteY0" fmla="*/ 776 h 1702707"/>
              <a:gd name="connsiteX1" fmla="*/ 241691 w 1077300"/>
              <a:gd name="connsiteY1" fmla="*/ 454258 h 1702707"/>
              <a:gd name="connsiteX2" fmla="*/ 1077300 w 1077300"/>
              <a:gd name="connsiteY2" fmla="*/ 1702707 h 1702707"/>
              <a:gd name="connsiteX0" fmla="*/ 0 w 1077300"/>
              <a:gd name="connsiteY0" fmla="*/ 24566 h 1726497"/>
              <a:gd name="connsiteX1" fmla="*/ 921543 w 1077300"/>
              <a:gd name="connsiteY1" fmla="*/ 204534 h 1726497"/>
              <a:gd name="connsiteX2" fmla="*/ 1077300 w 1077300"/>
              <a:gd name="connsiteY2" fmla="*/ 1726497 h 1726497"/>
            </a:gdLst>
            <a:ahLst/>
            <a:cxnLst>
              <a:cxn ang="0">
                <a:pos x="connsiteX0" y="connsiteY0"/>
              </a:cxn>
              <a:cxn ang="0">
                <a:pos x="connsiteX1" y="connsiteY1"/>
              </a:cxn>
              <a:cxn ang="0">
                <a:pos x="connsiteX2" y="connsiteY2"/>
              </a:cxn>
            </a:cxnLst>
            <a:rect l="l" t="t" r="r" b="b"/>
            <a:pathLst>
              <a:path w="1077300" h="1726497">
                <a:moveTo>
                  <a:pt x="0" y="24566"/>
                </a:moveTo>
                <a:cubicBezTo>
                  <a:pt x="700087" y="10278"/>
                  <a:pt x="741993" y="-79121"/>
                  <a:pt x="921543" y="204534"/>
                </a:cubicBezTo>
                <a:cubicBezTo>
                  <a:pt x="1101093" y="488189"/>
                  <a:pt x="585175" y="1513507"/>
                  <a:pt x="1077300" y="1726497"/>
                </a:cubicBezTo>
              </a:path>
            </a:pathLst>
          </a:custGeom>
          <a:ln w="38100" cap="rnd" cmpd="sng">
            <a:solidFill>
              <a:schemeClr val="bg1"/>
            </a:solidFill>
            <a:prstDash val="sysDot"/>
            <a:headEnd type="oval"/>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Lato Light"/>
            </a:endParaRPr>
          </a:p>
        </p:txBody>
      </p:sp>
      <p:sp>
        <p:nvSpPr>
          <p:cNvPr id="159" name="AutoShape 137"/>
          <p:cNvSpPr>
            <a:spLocks/>
          </p:cNvSpPr>
          <p:nvPr/>
        </p:nvSpPr>
        <p:spPr bwMode="auto">
          <a:xfrm rot="1628000">
            <a:off x="14599329" y="6076257"/>
            <a:ext cx="693070" cy="683017"/>
          </a:xfrm>
          <a:custGeom>
            <a:avLst/>
            <a:gdLst>
              <a:gd name="T0" fmla="*/ 278227252 w 21437"/>
              <a:gd name="T1" fmla="*/ 181512920 h 21437"/>
              <a:gd name="T2" fmla="*/ 224525382 w 21437"/>
              <a:gd name="T3" fmla="*/ 186253815 h 21437"/>
              <a:gd name="T4" fmla="*/ 163746388 w 21437"/>
              <a:gd name="T5" fmla="*/ 127098893 h 21437"/>
              <a:gd name="T6" fmla="*/ 297860420 w 21437"/>
              <a:gd name="T7" fmla="*/ 48183154 h 21437"/>
              <a:gd name="T8" fmla="*/ 275053811 w 21437"/>
              <a:gd name="T9" fmla="*/ 25990522 h 21437"/>
              <a:gd name="T10" fmla="*/ 103373648 w 21437"/>
              <a:gd name="T11" fmla="*/ 68352185 h 21437"/>
              <a:gd name="T12" fmla="*/ 39968114 w 21437"/>
              <a:gd name="T13" fmla="*/ 6668302 h 21437"/>
              <a:gd name="T14" fmla="*/ 6852655 w 21437"/>
              <a:gd name="T15" fmla="*/ 6668302 h 21437"/>
              <a:gd name="T16" fmla="*/ 6852655 w 21437"/>
              <a:gd name="T17" fmla="*/ 38890974 h 21437"/>
              <a:gd name="T18" fmla="*/ 70245387 w 21437"/>
              <a:gd name="T19" fmla="*/ 100574975 h 21437"/>
              <a:gd name="T20" fmla="*/ 26808398 w 21437"/>
              <a:gd name="T21" fmla="*/ 267534270 h 21437"/>
              <a:gd name="T22" fmla="*/ 49629224 w 21437"/>
              <a:gd name="T23" fmla="*/ 289739412 h 21437"/>
              <a:gd name="T24" fmla="*/ 130630929 w 21437"/>
              <a:gd name="T25" fmla="*/ 159320396 h 21437"/>
              <a:gd name="T26" fmla="*/ 191411339 w 21437"/>
              <a:gd name="T27" fmla="*/ 218476486 h 21437"/>
              <a:gd name="T28" fmla="*/ 186538780 w 21437"/>
              <a:gd name="T29" fmla="*/ 270731883 h 21437"/>
              <a:gd name="T30" fmla="*/ 209344203 w 21437"/>
              <a:gd name="T31" fmla="*/ 292937024 h 21437"/>
              <a:gd name="T32" fmla="*/ 242459541 w 21437"/>
              <a:gd name="T33" fmla="*/ 235926948 h 21437"/>
              <a:gd name="T34" fmla="*/ 301048198 w 21437"/>
              <a:gd name="T35" fmla="*/ 203704266 h 21437"/>
              <a:gd name="T36" fmla="*/ 278227252 w 21437"/>
              <a:gd name="T37" fmla="*/ 181512920 h 21437"/>
              <a:gd name="T38" fmla="*/ 278227252 w 21437"/>
              <a:gd name="T39" fmla="*/ 181512920 h 214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437" h="21437">
                <a:moveTo>
                  <a:pt x="19812" y="13283"/>
                </a:moveTo>
                <a:lnTo>
                  <a:pt x="15988" y="13630"/>
                </a:lnTo>
                <a:lnTo>
                  <a:pt x="11660" y="9301"/>
                </a:lnTo>
                <a:lnTo>
                  <a:pt x="21210" y="3526"/>
                </a:lnTo>
                <a:lnTo>
                  <a:pt x="19586" y="1902"/>
                </a:lnTo>
                <a:lnTo>
                  <a:pt x="7361" y="5002"/>
                </a:lnTo>
                <a:lnTo>
                  <a:pt x="2846" y="488"/>
                </a:lnTo>
                <a:cubicBezTo>
                  <a:pt x="2195" y="-163"/>
                  <a:pt x="1140" y="-163"/>
                  <a:pt x="488" y="488"/>
                </a:cubicBezTo>
                <a:cubicBezTo>
                  <a:pt x="-163" y="1140"/>
                  <a:pt x="-163" y="2195"/>
                  <a:pt x="488" y="2846"/>
                </a:cubicBezTo>
                <a:lnTo>
                  <a:pt x="5002" y="7360"/>
                </a:lnTo>
                <a:lnTo>
                  <a:pt x="1909" y="19578"/>
                </a:lnTo>
                <a:lnTo>
                  <a:pt x="3534" y="21203"/>
                </a:lnTo>
                <a:lnTo>
                  <a:pt x="9302" y="11659"/>
                </a:lnTo>
                <a:lnTo>
                  <a:pt x="13630" y="15988"/>
                </a:lnTo>
                <a:lnTo>
                  <a:pt x="13283" y="19812"/>
                </a:lnTo>
                <a:lnTo>
                  <a:pt x="14907" y="21437"/>
                </a:lnTo>
                <a:lnTo>
                  <a:pt x="17265" y="17265"/>
                </a:lnTo>
                <a:lnTo>
                  <a:pt x="21437" y="14907"/>
                </a:lnTo>
                <a:lnTo>
                  <a:pt x="19812" y="13283"/>
                </a:lnTo>
                <a:close/>
                <a:moveTo>
                  <a:pt x="19812" y="13283"/>
                </a:moveTo>
              </a:path>
            </a:pathLst>
          </a:custGeom>
          <a:solidFill>
            <a:schemeClr val="accent4"/>
          </a:solidFill>
          <a:ln>
            <a:noFill/>
          </a:ln>
        </p:spPr>
        <p:txBody>
          <a:bodyPr lIns="0" tIns="0" rIns="0" bIns="0"/>
          <a:lstStyle/>
          <a:p>
            <a:endParaRPr lang="en-US" dirty="0">
              <a:latin typeface="Lato Light"/>
            </a:endParaRPr>
          </a:p>
        </p:txBody>
      </p:sp>
      <p:grpSp>
        <p:nvGrpSpPr>
          <p:cNvPr id="149" name="Group 148"/>
          <p:cNvGrpSpPr/>
          <p:nvPr/>
        </p:nvGrpSpPr>
        <p:grpSpPr>
          <a:xfrm>
            <a:off x="5407415" y="483017"/>
            <a:ext cx="13642126" cy="2079087"/>
            <a:chOff x="5386828" y="483017"/>
            <a:chExt cx="13642126" cy="2079087"/>
          </a:xfrm>
        </p:grpSpPr>
        <p:sp>
          <p:nvSpPr>
            <p:cNvPr id="150" name="TextBox 149"/>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Airports Of United States</a:t>
              </a:r>
              <a:endParaRPr lang="id-ID" sz="8800" b="1" dirty="0" smtClean="0">
                <a:solidFill>
                  <a:schemeClr val="tx2"/>
                </a:solidFill>
                <a:latin typeface="Lato Regular"/>
                <a:cs typeface="Lato Regular"/>
              </a:endParaRPr>
            </a:p>
          </p:txBody>
        </p:sp>
        <p:sp>
          <p:nvSpPr>
            <p:cNvPr id="151" name="Rectangle 15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6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221666534"/>
      </p:ext>
    </p:extLst>
  </p:cSld>
  <p:clrMapOvr>
    <a:masterClrMapping/>
  </p:clrMapOvr>
  <mc:AlternateContent xmlns:mc="http://schemas.openxmlformats.org/markup-compatibility/2006" xmlns:p14="http://schemas.microsoft.com/office/powerpoint/2010/main">
    <mc:Choice Requires="p14">
      <p:transition spd="slow" p14:dur="1600" advClick="0" advTm="3000">
        <p14:prism isContent="1" isInverted="1"/>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anim calcmode="lin" valueType="num">
                                      <p:cBhvr>
                                        <p:cTn id="8" dur="1000" fill="hold"/>
                                        <p:tgtEl>
                                          <p:spTgt spid="149"/>
                                        </p:tgtEl>
                                        <p:attrNameLst>
                                          <p:attrName>ppt_x</p:attrName>
                                        </p:attrNameLst>
                                      </p:cBhvr>
                                      <p:tavLst>
                                        <p:tav tm="0">
                                          <p:val>
                                            <p:strVal val="#ppt_x"/>
                                          </p:val>
                                        </p:tav>
                                        <p:tav tm="100000">
                                          <p:val>
                                            <p:strVal val="#ppt_x"/>
                                          </p:val>
                                        </p:tav>
                                      </p:tavLst>
                                    </p:anim>
                                    <p:anim calcmode="lin" valueType="num">
                                      <p:cBhvr>
                                        <p:cTn id="9" dur="1000" fill="hold"/>
                                        <p:tgtEl>
                                          <p:spTgt spid="14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55"/>
                                        </p:tgtEl>
                                        <p:attrNameLst>
                                          <p:attrName>style.visibility</p:attrName>
                                        </p:attrNameLst>
                                      </p:cBhvr>
                                      <p:to>
                                        <p:strVal val="visible"/>
                                      </p:to>
                                    </p:set>
                                    <p:animEffect transition="in" filter="wipe(down)">
                                      <p:cBhvr>
                                        <p:cTn id="19" dur="500"/>
                                        <p:tgtEl>
                                          <p:spTgt spid="15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53"/>
                                        </p:tgtEl>
                                        <p:attrNameLst>
                                          <p:attrName>style.visibility</p:attrName>
                                        </p:attrNameLst>
                                      </p:cBhvr>
                                      <p:to>
                                        <p:strVal val="visible"/>
                                      </p:to>
                                    </p:set>
                                    <p:animEffect transition="in" filter="wipe(left)">
                                      <p:cBhvr>
                                        <p:cTn id="22" dur="500"/>
                                        <p:tgtEl>
                                          <p:spTgt spid="453"/>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455"/>
                                        </p:tgtEl>
                                        <p:attrNameLst>
                                          <p:attrName>style.visibility</p:attrName>
                                        </p:attrNameLst>
                                      </p:cBhvr>
                                      <p:to>
                                        <p:strVal val="visible"/>
                                      </p:to>
                                    </p:set>
                                    <p:animEffect transition="in" filter="wipe(left)">
                                      <p:cBhvr>
                                        <p:cTn id="26" dur="500"/>
                                        <p:tgtEl>
                                          <p:spTgt spid="4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58"/>
                                        </p:tgtEl>
                                        <p:attrNameLst>
                                          <p:attrName>style.visibility</p:attrName>
                                        </p:attrNameLst>
                                      </p:cBhvr>
                                      <p:to>
                                        <p:strVal val="visible"/>
                                      </p:to>
                                    </p:set>
                                    <p:animEffect transition="in" filter="wipe(down)">
                                      <p:cBhvr>
                                        <p:cTn id="29" dur="500"/>
                                        <p:tgtEl>
                                          <p:spTgt spid="158"/>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159"/>
                                        </p:tgtEl>
                                        <p:attrNameLst>
                                          <p:attrName>style.visibility</p:attrName>
                                        </p:attrNameLst>
                                      </p:cBhvr>
                                      <p:to>
                                        <p:strVal val="visible"/>
                                      </p:to>
                                    </p:set>
                                    <p:anim calcmode="lin" valueType="num">
                                      <p:cBhvr additive="base">
                                        <p:cTn id="33" dur="500"/>
                                        <p:tgtEl>
                                          <p:spTgt spid="159"/>
                                        </p:tgtEl>
                                        <p:attrNameLst>
                                          <p:attrName>ppt_y</p:attrName>
                                        </p:attrNameLst>
                                      </p:cBhvr>
                                      <p:tavLst>
                                        <p:tav tm="0">
                                          <p:val>
                                            <p:strVal val="#ppt_y+#ppt_h*1.125000"/>
                                          </p:val>
                                        </p:tav>
                                        <p:tav tm="100000">
                                          <p:val>
                                            <p:strVal val="#ppt_y"/>
                                          </p:val>
                                        </p:tav>
                                      </p:tavLst>
                                    </p:anim>
                                    <p:animEffect transition="in" filter="wipe(up)">
                                      <p:cBhvr>
                                        <p:cTn id="34" dur="500"/>
                                        <p:tgtEl>
                                          <p:spTgt spid="159"/>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57"/>
                                        </p:tgtEl>
                                        <p:attrNameLst>
                                          <p:attrName>style.visibility</p:attrName>
                                        </p:attrNameLst>
                                      </p:cBhvr>
                                      <p:to>
                                        <p:strVal val="visible"/>
                                      </p:to>
                                    </p:set>
                                    <p:anim calcmode="lin" valueType="num">
                                      <p:cBhvr additive="base">
                                        <p:cTn id="37" dur="500"/>
                                        <p:tgtEl>
                                          <p:spTgt spid="157"/>
                                        </p:tgtEl>
                                        <p:attrNameLst>
                                          <p:attrName>ppt_x</p:attrName>
                                        </p:attrNameLst>
                                      </p:cBhvr>
                                      <p:tavLst>
                                        <p:tav tm="0">
                                          <p:val>
                                            <p:strVal val="#ppt_x-#ppt_w*1.125000"/>
                                          </p:val>
                                        </p:tav>
                                        <p:tav tm="100000">
                                          <p:val>
                                            <p:strVal val="#ppt_x"/>
                                          </p:val>
                                        </p:tav>
                                      </p:tavLst>
                                    </p:anim>
                                    <p:animEffect transition="in" filter="wipe(right)">
                                      <p:cBhvr>
                                        <p:cTn id="38" dur="500"/>
                                        <p:tgtEl>
                                          <p:spTgt spid="157"/>
                                        </p:tgtEl>
                                      </p:cBhvr>
                                    </p:animEffect>
                                  </p:childTnLst>
                                </p:cTn>
                              </p:par>
                            </p:childTnLst>
                          </p:cTn>
                        </p:par>
                        <p:par>
                          <p:cTn id="39" fill="hold">
                            <p:stCondLst>
                              <p:cond delay="3000"/>
                            </p:stCondLst>
                            <p:childTnLst>
                              <p:par>
                                <p:cTn id="40" presetID="12" presetClass="entr" presetSubtype="8" fill="hold" grpId="0" nodeType="afterEffect">
                                  <p:stCondLst>
                                    <p:cond delay="0"/>
                                  </p:stCondLst>
                                  <p:childTnLst>
                                    <p:set>
                                      <p:cBhvr>
                                        <p:cTn id="41" dur="1" fill="hold">
                                          <p:stCondLst>
                                            <p:cond delay="0"/>
                                          </p:stCondLst>
                                        </p:cTn>
                                        <p:tgtEl>
                                          <p:spTgt spid="156"/>
                                        </p:tgtEl>
                                        <p:attrNameLst>
                                          <p:attrName>style.visibility</p:attrName>
                                        </p:attrNameLst>
                                      </p:cBhvr>
                                      <p:to>
                                        <p:strVal val="visible"/>
                                      </p:to>
                                    </p:set>
                                    <p:anim calcmode="lin" valueType="num">
                                      <p:cBhvr additive="base">
                                        <p:cTn id="42" dur="500"/>
                                        <p:tgtEl>
                                          <p:spTgt spid="156"/>
                                        </p:tgtEl>
                                        <p:attrNameLst>
                                          <p:attrName>ppt_x</p:attrName>
                                        </p:attrNameLst>
                                      </p:cBhvr>
                                      <p:tavLst>
                                        <p:tav tm="0">
                                          <p:val>
                                            <p:strVal val="#ppt_x-#ppt_w*1.125000"/>
                                          </p:val>
                                        </p:tav>
                                        <p:tav tm="100000">
                                          <p:val>
                                            <p:strVal val="#ppt_x"/>
                                          </p:val>
                                        </p:tav>
                                      </p:tavLst>
                                    </p:anim>
                                    <p:animEffect transition="in" filter="wipe(right)">
                                      <p:cBhvr>
                                        <p:cTn id="43" dur="500"/>
                                        <p:tgtEl>
                                          <p:spTgt spid="156"/>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456"/>
                                        </p:tgtEl>
                                        <p:attrNameLst>
                                          <p:attrName>style.visibility</p:attrName>
                                        </p:attrNameLst>
                                      </p:cBhvr>
                                      <p:to>
                                        <p:strVal val="visible"/>
                                      </p:to>
                                    </p:set>
                                    <p:anim calcmode="lin" valueType="num">
                                      <p:cBhvr additive="base">
                                        <p:cTn id="46" dur="500"/>
                                        <p:tgtEl>
                                          <p:spTgt spid="456"/>
                                        </p:tgtEl>
                                        <p:attrNameLst>
                                          <p:attrName>ppt_x</p:attrName>
                                        </p:attrNameLst>
                                      </p:cBhvr>
                                      <p:tavLst>
                                        <p:tav tm="0">
                                          <p:val>
                                            <p:strVal val="#ppt_x-#ppt_w*1.125000"/>
                                          </p:val>
                                        </p:tav>
                                        <p:tav tm="100000">
                                          <p:val>
                                            <p:strVal val="#ppt_x"/>
                                          </p:val>
                                        </p:tav>
                                      </p:tavLst>
                                    </p:anim>
                                    <p:animEffect transition="in" filter="wipe(right)">
                                      <p:cBhvr>
                                        <p:cTn id="47" dur="500"/>
                                        <p:tgtEl>
                                          <p:spTgt spid="456"/>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par>
                          <p:cTn id="52" fill="hold">
                            <p:stCondLst>
                              <p:cond delay="4000"/>
                            </p:stCondLst>
                            <p:childTnLst>
                              <p:par>
                                <p:cTn id="53" presetID="10"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par>
                          <p:cTn id="56" fill="hold">
                            <p:stCondLst>
                              <p:cond delay="45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par>
                          <p:cTn id="60" fill="hold">
                            <p:stCondLst>
                              <p:cond delay="5000"/>
                            </p:stCondLst>
                            <p:childTnLst>
                              <p:par>
                                <p:cTn id="61" presetID="10"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p:bldP spid="453" grpId="0" animBg="1"/>
      <p:bldP spid="456" grpId="0" animBg="1"/>
      <p:bldP spid="155" grpId="0" animBg="1"/>
      <p:bldP spid="156" grpId="0" animBg="1"/>
      <p:bldP spid="157" grpId="0" animBg="1"/>
      <p:bldP spid="158" grpId="0" animBg="1"/>
      <p:bldP spid="15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12180806" y="4048955"/>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3919940" y="10073804"/>
            <a:ext cx="3206637" cy="1607256"/>
            <a:chOff x="1796811" y="4352016"/>
            <a:chExt cx="1603736" cy="803628"/>
          </a:xfrm>
        </p:grpSpPr>
        <p:grpSp>
          <p:nvGrpSpPr>
            <p:cNvPr id="38" name="Group 37"/>
            <p:cNvGrpSpPr/>
            <p:nvPr/>
          </p:nvGrpSpPr>
          <p:grpSpPr>
            <a:xfrm>
              <a:off x="1796811" y="4352016"/>
              <a:ext cx="1603736" cy="621719"/>
              <a:chOff x="1796811" y="4352016"/>
              <a:chExt cx="1603736" cy="621719"/>
            </a:xfrm>
          </p:grpSpPr>
          <p:grpSp>
            <p:nvGrpSpPr>
              <p:cNvPr id="40" name="Group 39"/>
              <p:cNvGrpSpPr/>
              <p:nvPr/>
            </p:nvGrpSpPr>
            <p:grpSpPr>
              <a:xfrm>
                <a:off x="1796811" y="4459323"/>
                <a:ext cx="233460" cy="503500"/>
                <a:chOff x="4395788" y="2198688"/>
                <a:chExt cx="344488" cy="742951"/>
              </a:xfrm>
              <a:solidFill>
                <a:schemeClr val="accent3"/>
              </a:solidFill>
            </p:grpSpPr>
            <p:sp>
              <p:nvSpPr>
                <p:cNvPr id="42" name="Oval 41"/>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3"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41" name="Content Placeholder 2"/>
              <p:cNvSpPr txBox="1">
                <a:spLocks/>
              </p:cNvSpPr>
              <p:nvPr/>
            </p:nvSpPr>
            <p:spPr>
              <a:xfrm>
                <a:off x="20158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Lato Light"/>
                    <a:cs typeface="Lato Light"/>
                  </a:rPr>
                  <a:t>75%</a:t>
                </a:r>
                <a:endParaRPr lang="en-US" sz="5600" dirty="0">
                  <a:solidFill>
                    <a:schemeClr val="tx1"/>
                  </a:solidFill>
                  <a:latin typeface="Lato Light"/>
                  <a:cs typeface="Lato Light"/>
                </a:endParaRPr>
              </a:p>
            </p:txBody>
          </p:sp>
        </p:grpSp>
        <p:sp>
          <p:nvSpPr>
            <p:cNvPr id="39" name="Title 1"/>
            <p:cNvSpPr txBox="1">
              <a:spLocks/>
            </p:cNvSpPr>
            <p:nvPr/>
          </p:nvSpPr>
          <p:spPr>
            <a:xfrm>
              <a:off x="2030271" y="4662876"/>
              <a:ext cx="1370276"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Female Users</a:t>
              </a:r>
            </a:p>
          </p:txBody>
        </p:sp>
      </p:grpSp>
      <p:grpSp>
        <p:nvGrpSpPr>
          <p:cNvPr id="44" name="Group 43"/>
          <p:cNvGrpSpPr/>
          <p:nvPr/>
        </p:nvGrpSpPr>
        <p:grpSpPr>
          <a:xfrm>
            <a:off x="7390578" y="10073799"/>
            <a:ext cx="3164422" cy="1606062"/>
            <a:chOff x="3532582" y="4352013"/>
            <a:chExt cx="1582623" cy="803031"/>
          </a:xfrm>
        </p:grpSpPr>
        <p:grpSp>
          <p:nvGrpSpPr>
            <p:cNvPr id="45" name="Group 44"/>
            <p:cNvGrpSpPr/>
            <p:nvPr/>
          </p:nvGrpSpPr>
          <p:grpSpPr>
            <a:xfrm>
              <a:off x="3532582" y="4352013"/>
              <a:ext cx="1582623" cy="621719"/>
              <a:chOff x="3532582" y="4352013"/>
              <a:chExt cx="1582623" cy="621719"/>
            </a:xfrm>
          </p:grpSpPr>
          <p:grpSp>
            <p:nvGrpSpPr>
              <p:cNvPr id="47" name="Group 46"/>
              <p:cNvGrpSpPr/>
              <p:nvPr/>
            </p:nvGrpSpPr>
            <p:grpSpPr>
              <a:xfrm>
                <a:off x="3532582" y="4443631"/>
                <a:ext cx="204213" cy="519412"/>
                <a:chOff x="4422775" y="2198688"/>
                <a:chExt cx="292100" cy="742950"/>
              </a:xfrm>
              <a:solidFill>
                <a:schemeClr val="accent2"/>
              </a:solidFill>
            </p:grpSpPr>
            <p:sp>
              <p:nvSpPr>
                <p:cNvPr id="49"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0"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48" name="Content Placeholder 2"/>
              <p:cNvSpPr txBox="1">
                <a:spLocks/>
              </p:cNvSpPr>
              <p:nvPr/>
            </p:nvSpPr>
            <p:spPr>
              <a:xfrm>
                <a:off x="3730526" y="4352013"/>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accent2"/>
                    </a:solidFill>
                    <a:latin typeface="Lato Light"/>
                    <a:cs typeface="Lato Light"/>
                  </a:rPr>
                  <a:t>25%</a:t>
                </a:r>
                <a:endParaRPr lang="en-US" sz="5600" dirty="0">
                  <a:solidFill>
                    <a:schemeClr val="accent2"/>
                  </a:solidFill>
                  <a:latin typeface="Lato Light"/>
                  <a:cs typeface="Lato Light"/>
                </a:endParaRPr>
              </a:p>
            </p:txBody>
          </p:sp>
        </p:grpSp>
        <p:sp>
          <p:nvSpPr>
            <p:cNvPr id="46" name="Title 1"/>
            <p:cNvSpPr txBox="1">
              <a:spLocks/>
            </p:cNvSpPr>
            <p:nvPr/>
          </p:nvSpPr>
          <p:spPr>
            <a:xfrm>
              <a:off x="3744929" y="4662277"/>
              <a:ext cx="1370276"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Male Users</a:t>
              </a:r>
            </a:p>
          </p:txBody>
        </p:sp>
      </p:grpSp>
      <p:cxnSp>
        <p:nvCxnSpPr>
          <p:cNvPr id="51" name="Straight Connector 50"/>
          <p:cNvCxnSpPr/>
          <p:nvPr/>
        </p:nvCxnSpPr>
        <p:spPr>
          <a:xfrm>
            <a:off x="3612503" y="9788316"/>
            <a:ext cx="61926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2238817" y="4362087"/>
            <a:ext cx="9962885" cy="2418219"/>
            <a:chOff x="12238817" y="4362087"/>
            <a:chExt cx="9962885" cy="2418219"/>
          </a:xfrm>
        </p:grpSpPr>
        <p:sp>
          <p:nvSpPr>
            <p:cNvPr id="52" name="TextBox 51"/>
            <p:cNvSpPr txBox="1"/>
            <p:nvPr/>
          </p:nvSpPr>
          <p:spPr>
            <a:xfrm>
              <a:off x="12238817" y="4362087"/>
              <a:ext cx="3290034" cy="800183"/>
            </a:xfrm>
            <a:prstGeom prst="rect">
              <a:avLst/>
            </a:prstGeom>
            <a:noFill/>
          </p:spPr>
          <p:txBody>
            <a:bodyPr wrap="none" lIns="182843" tIns="91422" rIns="182843" bIns="91422" rtlCol="0">
              <a:spAutoFit/>
            </a:bodyPr>
            <a:lstStyle/>
            <a:p>
              <a:r>
                <a:rPr lang="id-ID" sz="4000" b="1" dirty="0" smtClean="0">
                  <a:latin typeface="Lato Regular"/>
                  <a:cs typeface="Lato Regular"/>
                </a:rPr>
                <a:t>POBLATION</a:t>
              </a:r>
              <a:endParaRPr lang="id-ID" sz="4000" b="1" dirty="0">
                <a:latin typeface="Lato Regular"/>
                <a:cs typeface="Lato Regular"/>
              </a:endParaRPr>
            </a:p>
          </p:txBody>
        </p:sp>
        <p:grpSp>
          <p:nvGrpSpPr>
            <p:cNvPr id="93" name="Group 92"/>
            <p:cNvGrpSpPr/>
            <p:nvPr/>
          </p:nvGrpSpPr>
          <p:grpSpPr>
            <a:xfrm>
              <a:off x="12666112" y="4933683"/>
              <a:ext cx="9535590" cy="1846623"/>
              <a:chOff x="12666112" y="4933683"/>
              <a:chExt cx="9535590" cy="1846623"/>
            </a:xfrm>
          </p:grpSpPr>
          <p:sp>
            <p:nvSpPr>
              <p:cNvPr id="53" name="TextBox 52"/>
              <p:cNvSpPr txBox="1"/>
              <p:nvPr/>
            </p:nvSpPr>
            <p:spPr>
              <a:xfrm>
                <a:off x="15537965" y="5136793"/>
                <a:ext cx="6663737" cy="1606557"/>
              </a:xfrm>
              <a:prstGeom prst="rect">
                <a:avLst/>
              </a:prstGeom>
              <a:noFill/>
            </p:spPr>
            <p:txBody>
              <a:bodyPr wrap="square" lIns="182843" tIns="91422" rIns="182843" bIns="91422" rtlCol="0">
                <a:spAutoFit/>
              </a:bodyPr>
              <a:lstStyle/>
              <a:p>
                <a:pPr>
                  <a:lnSpc>
                    <a:spcPct val="130000"/>
                  </a:lnSpc>
                </a:pPr>
                <a:r>
                  <a:rPr lang="pt-BR" sz="2400" dirty="0">
                    <a:solidFill>
                      <a:schemeClr val="tx2"/>
                    </a:solidFill>
                    <a:latin typeface="Lato Light"/>
                    <a:cs typeface="Lato Light"/>
                  </a:rPr>
                  <a:t>Lorem ipsum dolor </a:t>
                </a:r>
                <a:r>
                  <a:rPr lang="pt-BR" sz="2400" dirty="0">
                    <a:latin typeface="Lato Light"/>
                    <a:cs typeface="Lato Light"/>
                  </a:rPr>
                  <a:t>sit amet, consectetur adipiscing elit. Aliquam tincidunt ante nec sem congue convallis. </a:t>
                </a:r>
                <a:endParaRPr lang="en-US" sz="2400" dirty="0">
                  <a:latin typeface="Lato Light"/>
                  <a:cs typeface="Lato Light"/>
                </a:endParaRPr>
              </a:p>
            </p:txBody>
          </p:sp>
          <p:sp>
            <p:nvSpPr>
              <p:cNvPr id="54" name="TextBox 53"/>
              <p:cNvSpPr txBox="1"/>
              <p:nvPr/>
            </p:nvSpPr>
            <p:spPr>
              <a:xfrm>
                <a:off x="12666112" y="4933683"/>
                <a:ext cx="3038102" cy="1846623"/>
              </a:xfrm>
              <a:prstGeom prst="rect">
                <a:avLst/>
              </a:prstGeom>
              <a:noFill/>
            </p:spPr>
            <p:txBody>
              <a:bodyPr wrap="none" lIns="182843" tIns="91422" rIns="182843" bIns="91422" rtlCol="0">
                <a:spAutoFit/>
              </a:bodyPr>
              <a:lstStyle/>
              <a:p>
                <a:r>
                  <a:rPr lang="id-ID" sz="10800" dirty="0" smtClean="0">
                    <a:solidFill>
                      <a:schemeClr val="accent2"/>
                    </a:solidFill>
                    <a:latin typeface="Lato Light"/>
                    <a:cs typeface="Lato Light"/>
                  </a:rPr>
                  <a:t>9</a:t>
                </a:r>
                <a:r>
                  <a:rPr lang="id-ID" sz="10800" dirty="0">
                    <a:solidFill>
                      <a:schemeClr val="accent2"/>
                    </a:solidFill>
                    <a:latin typeface="Lato Light"/>
                    <a:cs typeface="Lato Light"/>
                  </a:rPr>
                  <a:t>3</a:t>
                </a:r>
                <a:r>
                  <a:rPr lang="id-ID" sz="10800" dirty="0" smtClean="0">
                    <a:solidFill>
                      <a:schemeClr val="accent2"/>
                    </a:solidFill>
                    <a:latin typeface="Lato Light"/>
                    <a:cs typeface="Lato Light"/>
                  </a:rPr>
                  <a:t>%</a:t>
                </a:r>
                <a:endParaRPr lang="id-ID" sz="10800" dirty="0">
                  <a:solidFill>
                    <a:schemeClr val="accent2"/>
                  </a:solidFill>
                  <a:latin typeface="Lato Light"/>
                  <a:cs typeface="Lato Light"/>
                </a:endParaRPr>
              </a:p>
            </p:txBody>
          </p:sp>
        </p:grpSp>
      </p:grpSp>
      <p:grpSp>
        <p:nvGrpSpPr>
          <p:cNvPr id="58" name="Group 57"/>
          <p:cNvGrpSpPr/>
          <p:nvPr/>
        </p:nvGrpSpPr>
        <p:grpSpPr>
          <a:xfrm>
            <a:off x="14927880" y="7661934"/>
            <a:ext cx="4702843" cy="300886"/>
            <a:chOff x="5279680" y="3506146"/>
            <a:chExt cx="2352034" cy="150443"/>
          </a:xfrm>
          <a:solidFill>
            <a:schemeClr val="accent1"/>
          </a:solidFill>
        </p:grpSpPr>
        <p:sp>
          <p:nvSpPr>
            <p:cNvPr id="59" name="Parallelogram 58"/>
            <p:cNvSpPr/>
            <p:nvPr/>
          </p:nvSpPr>
          <p:spPr>
            <a:xfrm>
              <a:off x="7159104"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sp>
          <p:nvSpPr>
            <p:cNvPr id="60" name="Parallelogram 59"/>
            <p:cNvSpPr/>
            <p:nvPr/>
          </p:nvSpPr>
          <p:spPr>
            <a:xfrm>
              <a:off x="6689248"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sp>
          <p:nvSpPr>
            <p:cNvPr id="61" name="Parallelogram 60"/>
            <p:cNvSpPr/>
            <p:nvPr/>
          </p:nvSpPr>
          <p:spPr>
            <a:xfrm>
              <a:off x="6219392"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sp>
          <p:nvSpPr>
            <p:cNvPr id="62" name="Parallelogram 61"/>
            <p:cNvSpPr/>
            <p:nvPr/>
          </p:nvSpPr>
          <p:spPr>
            <a:xfrm>
              <a:off x="5749536" y="3506148"/>
              <a:ext cx="472610" cy="150441"/>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sp>
          <p:nvSpPr>
            <p:cNvPr id="63" name="Parallelogram 62"/>
            <p:cNvSpPr/>
            <p:nvPr/>
          </p:nvSpPr>
          <p:spPr>
            <a:xfrm>
              <a:off x="5279680" y="3506146"/>
              <a:ext cx="472610" cy="150440"/>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grpSp>
      <p:grpSp>
        <p:nvGrpSpPr>
          <p:cNvPr id="64" name="Group 63"/>
          <p:cNvGrpSpPr/>
          <p:nvPr/>
        </p:nvGrpSpPr>
        <p:grpSpPr>
          <a:xfrm>
            <a:off x="14927880" y="8454102"/>
            <a:ext cx="4702843" cy="300886"/>
            <a:chOff x="5279680" y="3902230"/>
            <a:chExt cx="2352034" cy="150443"/>
          </a:xfrm>
          <a:solidFill>
            <a:schemeClr val="accent2"/>
          </a:solidFill>
        </p:grpSpPr>
        <p:sp>
          <p:nvSpPr>
            <p:cNvPr id="65" name="Parallelogram 64"/>
            <p:cNvSpPr/>
            <p:nvPr/>
          </p:nvSpPr>
          <p:spPr>
            <a:xfrm>
              <a:off x="7159104" y="3902231"/>
              <a:ext cx="472610" cy="150439"/>
            </a:xfrm>
            <a:prstGeom prst="parallelogram">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66" name="Parallelogram 65"/>
            <p:cNvSpPr/>
            <p:nvPr/>
          </p:nvSpPr>
          <p:spPr>
            <a:xfrm>
              <a:off x="6689248"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67" name="Parallelogram 66"/>
            <p:cNvSpPr/>
            <p:nvPr/>
          </p:nvSpPr>
          <p:spPr>
            <a:xfrm>
              <a:off x="6219392"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68" name="Parallelogram 67"/>
            <p:cNvSpPr/>
            <p:nvPr/>
          </p:nvSpPr>
          <p:spPr>
            <a:xfrm>
              <a:off x="5749536" y="3902232"/>
              <a:ext cx="472610" cy="150441"/>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69" name="Parallelogram 68"/>
            <p:cNvSpPr/>
            <p:nvPr/>
          </p:nvSpPr>
          <p:spPr>
            <a:xfrm>
              <a:off x="5279680" y="3902230"/>
              <a:ext cx="472610" cy="150440"/>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grpSp>
      <p:grpSp>
        <p:nvGrpSpPr>
          <p:cNvPr id="70" name="Group 69"/>
          <p:cNvGrpSpPr/>
          <p:nvPr/>
        </p:nvGrpSpPr>
        <p:grpSpPr>
          <a:xfrm>
            <a:off x="14927880" y="9293236"/>
            <a:ext cx="4702843" cy="300886"/>
            <a:chOff x="5279680" y="4321797"/>
            <a:chExt cx="2352034" cy="150443"/>
          </a:xfrm>
          <a:solidFill>
            <a:schemeClr val="accent3"/>
          </a:solidFill>
        </p:grpSpPr>
        <p:sp>
          <p:nvSpPr>
            <p:cNvPr id="71" name="Parallelogram 70"/>
            <p:cNvSpPr/>
            <p:nvPr/>
          </p:nvSpPr>
          <p:spPr>
            <a:xfrm>
              <a:off x="7159104"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2" name="Parallelogram 71"/>
            <p:cNvSpPr/>
            <p:nvPr/>
          </p:nvSpPr>
          <p:spPr>
            <a:xfrm>
              <a:off x="6689248"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3" name="Parallelogram 72"/>
            <p:cNvSpPr/>
            <p:nvPr/>
          </p:nvSpPr>
          <p:spPr>
            <a:xfrm>
              <a:off x="6219392"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4" name="Parallelogram 73"/>
            <p:cNvSpPr/>
            <p:nvPr/>
          </p:nvSpPr>
          <p:spPr>
            <a:xfrm>
              <a:off x="5749536" y="4321799"/>
              <a:ext cx="472610" cy="150441"/>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5" name="Parallelogram 74"/>
            <p:cNvSpPr/>
            <p:nvPr/>
          </p:nvSpPr>
          <p:spPr>
            <a:xfrm>
              <a:off x="5279680" y="4321797"/>
              <a:ext cx="472610" cy="150440"/>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grpSp>
      <p:grpSp>
        <p:nvGrpSpPr>
          <p:cNvPr id="76" name="Group 75"/>
          <p:cNvGrpSpPr/>
          <p:nvPr/>
        </p:nvGrpSpPr>
        <p:grpSpPr>
          <a:xfrm>
            <a:off x="14927880" y="10104454"/>
            <a:ext cx="4702843" cy="300886"/>
            <a:chOff x="5279680" y="4727406"/>
            <a:chExt cx="2352034" cy="150443"/>
          </a:xfrm>
          <a:solidFill>
            <a:schemeClr val="accent4"/>
          </a:solidFill>
        </p:grpSpPr>
        <p:sp>
          <p:nvSpPr>
            <p:cNvPr id="77" name="Parallelogram 76"/>
            <p:cNvSpPr/>
            <p:nvPr/>
          </p:nvSpPr>
          <p:spPr>
            <a:xfrm>
              <a:off x="7159104" y="4727407"/>
              <a:ext cx="472610" cy="150439"/>
            </a:xfrm>
            <a:prstGeom prst="parallelogram">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8" name="Parallelogram 77"/>
            <p:cNvSpPr/>
            <p:nvPr/>
          </p:nvSpPr>
          <p:spPr>
            <a:xfrm>
              <a:off x="6689248" y="4727407"/>
              <a:ext cx="472610" cy="150439"/>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9" name="Parallelogram 78"/>
            <p:cNvSpPr/>
            <p:nvPr/>
          </p:nvSpPr>
          <p:spPr>
            <a:xfrm>
              <a:off x="6219392" y="4727407"/>
              <a:ext cx="472610" cy="150439"/>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0" name="Parallelogram 79"/>
            <p:cNvSpPr/>
            <p:nvPr/>
          </p:nvSpPr>
          <p:spPr>
            <a:xfrm>
              <a:off x="5749536" y="4727408"/>
              <a:ext cx="472610" cy="150441"/>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1" name="Parallelogram 80"/>
            <p:cNvSpPr/>
            <p:nvPr/>
          </p:nvSpPr>
          <p:spPr>
            <a:xfrm>
              <a:off x="5279680" y="4727406"/>
              <a:ext cx="472610" cy="150440"/>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grpSp>
      <p:grpSp>
        <p:nvGrpSpPr>
          <p:cNvPr id="82" name="Group 81"/>
          <p:cNvGrpSpPr/>
          <p:nvPr/>
        </p:nvGrpSpPr>
        <p:grpSpPr>
          <a:xfrm>
            <a:off x="14927880" y="10943578"/>
            <a:ext cx="4702843" cy="300886"/>
            <a:chOff x="5279680" y="5146968"/>
            <a:chExt cx="2352034" cy="150443"/>
          </a:xfrm>
          <a:solidFill>
            <a:schemeClr val="accent5"/>
          </a:solidFill>
        </p:grpSpPr>
        <p:sp>
          <p:nvSpPr>
            <p:cNvPr id="83" name="Parallelogram 82"/>
            <p:cNvSpPr/>
            <p:nvPr/>
          </p:nvSpPr>
          <p:spPr>
            <a:xfrm>
              <a:off x="7159104"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4" name="Parallelogram 83"/>
            <p:cNvSpPr/>
            <p:nvPr/>
          </p:nvSpPr>
          <p:spPr>
            <a:xfrm>
              <a:off x="6689248"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5" name="Parallelogram 84"/>
            <p:cNvSpPr/>
            <p:nvPr/>
          </p:nvSpPr>
          <p:spPr>
            <a:xfrm>
              <a:off x="6219392"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6" name="Parallelogram 85"/>
            <p:cNvSpPr/>
            <p:nvPr/>
          </p:nvSpPr>
          <p:spPr>
            <a:xfrm>
              <a:off x="5749536" y="5146970"/>
              <a:ext cx="472610" cy="150441"/>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7" name="Parallelogram 86"/>
            <p:cNvSpPr/>
            <p:nvPr/>
          </p:nvSpPr>
          <p:spPr>
            <a:xfrm>
              <a:off x="5279680" y="5146968"/>
              <a:ext cx="472610" cy="150440"/>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grpSp>
      <p:sp>
        <p:nvSpPr>
          <p:cNvPr id="88" name="TextBox 87"/>
          <p:cNvSpPr txBox="1"/>
          <p:nvPr/>
        </p:nvSpPr>
        <p:spPr>
          <a:xfrm>
            <a:off x="12230210" y="7570957"/>
            <a:ext cx="2812583" cy="523220"/>
          </a:xfrm>
          <a:prstGeom prst="rect">
            <a:avLst/>
          </a:prstGeom>
          <a:noFill/>
        </p:spPr>
        <p:txBody>
          <a:bodyPr wrap="square" lIns="182843" tIns="91422" rIns="182843" bIns="91422" rtlCol="0">
            <a:spAutoFit/>
          </a:bodyPr>
          <a:lstStyle/>
          <a:p>
            <a:r>
              <a:rPr lang="id-ID" sz="2200" b="1" dirty="0" smtClean="0">
                <a:solidFill>
                  <a:schemeClr val="accent1"/>
                </a:solidFill>
                <a:latin typeface="Lato Regular"/>
                <a:cs typeface="Lato Regular"/>
              </a:rPr>
              <a:t>White People</a:t>
            </a:r>
            <a:endParaRPr lang="en-US" sz="2200" b="1" dirty="0">
              <a:solidFill>
                <a:schemeClr val="accent1"/>
              </a:solidFill>
              <a:latin typeface="Lato Regular"/>
              <a:cs typeface="Lato Regular"/>
            </a:endParaRPr>
          </a:p>
        </p:txBody>
      </p:sp>
      <p:sp>
        <p:nvSpPr>
          <p:cNvPr id="89" name="TextBox 88"/>
          <p:cNvSpPr txBox="1"/>
          <p:nvPr/>
        </p:nvSpPr>
        <p:spPr>
          <a:xfrm>
            <a:off x="12230210" y="8327498"/>
            <a:ext cx="2812583" cy="523220"/>
          </a:xfrm>
          <a:prstGeom prst="rect">
            <a:avLst/>
          </a:prstGeom>
          <a:noFill/>
        </p:spPr>
        <p:txBody>
          <a:bodyPr wrap="square" lIns="182843" tIns="91422" rIns="182843" bIns="91422" rtlCol="0">
            <a:spAutoFit/>
          </a:bodyPr>
          <a:lstStyle/>
          <a:p>
            <a:r>
              <a:rPr lang="id-ID" sz="2200" b="1" dirty="0" smtClean="0">
                <a:solidFill>
                  <a:schemeClr val="accent2"/>
                </a:solidFill>
                <a:latin typeface="Lato Regular"/>
                <a:cs typeface="Lato Regular"/>
              </a:rPr>
              <a:t>Hispanics</a:t>
            </a:r>
            <a:endParaRPr lang="en-US" sz="2200" b="1" dirty="0">
              <a:solidFill>
                <a:schemeClr val="accent2"/>
              </a:solidFill>
              <a:latin typeface="Lato Regular"/>
              <a:cs typeface="Lato Regular"/>
            </a:endParaRPr>
          </a:p>
        </p:txBody>
      </p:sp>
      <p:sp>
        <p:nvSpPr>
          <p:cNvPr id="90" name="TextBox 89"/>
          <p:cNvSpPr txBox="1"/>
          <p:nvPr/>
        </p:nvSpPr>
        <p:spPr>
          <a:xfrm>
            <a:off x="12230210" y="9210220"/>
            <a:ext cx="2812583" cy="523220"/>
          </a:xfrm>
          <a:prstGeom prst="rect">
            <a:avLst/>
          </a:prstGeom>
          <a:noFill/>
        </p:spPr>
        <p:txBody>
          <a:bodyPr wrap="square" lIns="182843" tIns="91422" rIns="182843" bIns="91422" rtlCol="0">
            <a:spAutoFit/>
          </a:bodyPr>
          <a:lstStyle/>
          <a:p>
            <a:r>
              <a:rPr lang="id-ID" sz="2200" b="1" dirty="0" smtClean="0">
                <a:solidFill>
                  <a:schemeClr val="accent3"/>
                </a:solidFill>
                <a:latin typeface="Lato Regular"/>
                <a:cs typeface="Lato Regular"/>
              </a:rPr>
              <a:t>Black People</a:t>
            </a:r>
            <a:endParaRPr lang="en-US" sz="2200" b="1" dirty="0">
              <a:solidFill>
                <a:schemeClr val="accent3"/>
              </a:solidFill>
              <a:latin typeface="Lato Regular"/>
              <a:cs typeface="Lato Regular"/>
            </a:endParaRPr>
          </a:p>
        </p:txBody>
      </p:sp>
      <p:sp>
        <p:nvSpPr>
          <p:cNvPr id="91" name="TextBox 90"/>
          <p:cNvSpPr txBox="1"/>
          <p:nvPr/>
        </p:nvSpPr>
        <p:spPr>
          <a:xfrm>
            <a:off x="12252490" y="10012102"/>
            <a:ext cx="2812583" cy="523220"/>
          </a:xfrm>
          <a:prstGeom prst="rect">
            <a:avLst/>
          </a:prstGeom>
          <a:noFill/>
        </p:spPr>
        <p:txBody>
          <a:bodyPr wrap="square" lIns="182843" tIns="91422" rIns="182843" bIns="91422" rtlCol="0">
            <a:spAutoFit/>
          </a:bodyPr>
          <a:lstStyle/>
          <a:p>
            <a:r>
              <a:rPr lang="id-ID" sz="2200" b="1" dirty="0" smtClean="0">
                <a:solidFill>
                  <a:schemeClr val="accent4"/>
                </a:solidFill>
                <a:latin typeface="Lato Regular"/>
                <a:cs typeface="Lato Regular"/>
              </a:rPr>
              <a:t>Asian</a:t>
            </a:r>
            <a:endParaRPr lang="en-US" sz="2200" b="1" dirty="0">
              <a:solidFill>
                <a:schemeClr val="accent4"/>
              </a:solidFill>
              <a:latin typeface="Lato Regular"/>
              <a:cs typeface="Lato Regular"/>
            </a:endParaRPr>
          </a:p>
        </p:txBody>
      </p:sp>
      <p:sp>
        <p:nvSpPr>
          <p:cNvPr id="92" name="TextBox 91"/>
          <p:cNvSpPr txBox="1"/>
          <p:nvPr/>
        </p:nvSpPr>
        <p:spPr>
          <a:xfrm>
            <a:off x="12230210" y="10883142"/>
            <a:ext cx="2812583" cy="523220"/>
          </a:xfrm>
          <a:prstGeom prst="rect">
            <a:avLst/>
          </a:prstGeom>
          <a:noFill/>
        </p:spPr>
        <p:txBody>
          <a:bodyPr wrap="square" lIns="182843" tIns="91422" rIns="182843" bIns="91422" rtlCol="0">
            <a:spAutoFit/>
          </a:bodyPr>
          <a:lstStyle/>
          <a:p>
            <a:r>
              <a:rPr lang="id-ID" sz="2200" b="1" dirty="0" smtClean="0">
                <a:solidFill>
                  <a:schemeClr val="accent5"/>
                </a:solidFill>
                <a:latin typeface="Lato Regular"/>
                <a:cs typeface="Lato Regular"/>
              </a:rPr>
              <a:t>Others</a:t>
            </a:r>
            <a:endParaRPr lang="en-US" sz="2200" b="1" dirty="0">
              <a:solidFill>
                <a:schemeClr val="accent5"/>
              </a:solidFill>
              <a:latin typeface="Lato Regular"/>
              <a:cs typeface="Lato Regular"/>
            </a:endParaRPr>
          </a:p>
        </p:txBody>
      </p:sp>
      <p:grpSp>
        <p:nvGrpSpPr>
          <p:cNvPr id="98" name="Group 97"/>
          <p:cNvGrpSpPr/>
          <p:nvPr/>
        </p:nvGrpSpPr>
        <p:grpSpPr>
          <a:xfrm>
            <a:off x="5407415" y="483017"/>
            <a:ext cx="13642126" cy="2079087"/>
            <a:chOff x="5386828" y="483017"/>
            <a:chExt cx="13642126" cy="2079087"/>
          </a:xfrm>
        </p:grpSpPr>
        <p:sp>
          <p:nvSpPr>
            <p:cNvPr id="99" name="TextBox 98"/>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Florida Population</a:t>
              </a:r>
              <a:endParaRPr lang="id-ID" sz="8800" b="1" dirty="0" smtClean="0">
                <a:solidFill>
                  <a:schemeClr val="tx2"/>
                </a:solidFill>
                <a:latin typeface="Lato Regular"/>
                <a:cs typeface="Lato Regular"/>
              </a:endParaRPr>
            </a:p>
          </p:txBody>
        </p:sp>
        <p:sp>
          <p:nvSpPr>
            <p:cNvPr id="100" name="Rectangle 9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95" name="Freeform 384"/>
          <p:cNvSpPr>
            <a:spLocks noChangeArrowheads="1"/>
          </p:cNvSpPr>
          <p:nvPr/>
        </p:nvSpPr>
        <p:spPr bwMode="auto">
          <a:xfrm>
            <a:off x="2818810" y="4350365"/>
            <a:ext cx="6986346" cy="5383075"/>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3"/>
          </a:solidFill>
          <a:ln>
            <a:solidFill>
              <a:schemeClr val="bg2"/>
            </a:solidFill>
          </a:ln>
          <a:effectLst/>
        </p:spPr>
        <p:txBody>
          <a:bodyPr wrap="none" anchor="ctr"/>
          <a:lstStyle/>
          <a:p>
            <a:endParaRPr lang="en-US"/>
          </a:p>
        </p:txBody>
      </p:sp>
    </p:spTree>
    <p:extLst>
      <p:ext uri="{BB962C8B-B14F-4D97-AF65-F5344CB8AC3E}">
        <p14:creationId xmlns:p14="http://schemas.microsoft.com/office/powerpoint/2010/main" val="1760174338"/>
      </p:ext>
    </p:extLst>
  </p:cSld>
  <p:clrMapOvr>
    <a:masterClrMapping/>
  </p:clrMapOvr>
  <p:transition xmlns:p14="http://schemas.microsoft.com/office/powerpoint/2010/main" spd="slow" advClick="0" advTm="3000">
    <p:randomBar dir="ver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anim calcmode="lin" valueType="num">
                                      <p:cBhvr>
                                        <p:cTn id="8" dur="1000" fill="hold"/>
                                        <p:tgtEl>
                                          <p:spTgt spid="98"/>
                                        </p:tgtEl>
                                        <p:attrNameLst>
                                          <p:attrName>ppt_x</p:attrName>
                                        </p:attrNameLst>
                                      </p:cBhvr>
                                      <p:tavLst>
                                        <p:tav tm="0">
                                          <p:val>
                                            <p:strVal val="#ppt_x"/>
                                          </p:val>
                                        </p:tav>
                                        <p:tav tm="100000">
                                          <p:val>
                                            <p:strVal val="#ppt_x"/>
                                          </p:val>
                                        </p:tav>
                                      </p:tavLst>
                                    </p:anim>
                                    <p:anim calcmode="lin" valueType="num">
                                      <p:cBhvr>
                                        <p:cTn id="9"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5"/>
                                        </p:tgtEl>
                                        <p:attrNameLst>
                                          <p:attrName>style.visibility</p:attrName>
                                        </p:attrNameLst>
                                      </p:cBhvr>
                                      <p:to>
                                        <p:strVal val="visible"/>
                                      </p:to>
                                    </p:set>
                                    <p:anim calcmode="lin" valueType="num">
                                      <p:cBhvr>
                                        <p:cTn id="14" dur="500" fill="hold"/>
                                        <p:tgtEl>
                                          <p:spTgt spid="95"/>
                                        </p:tgtEl>
                                        <p:attrNameLst>
                                          <p:attrName>ppt_w</p:attrName>
                                        </p:attrNameLst>
                                      </p:cBhvr>
                                      <p:tavLst>
                                        <p:tav tm="0">
                                          <p:val>
                                            <p:fltVal val="0"/>
                                          </p:val>
                                        </p:tav>
                                        <p:tav tm="100000">
                                          <p:val>
                                            <p:strVal val="#ppt_w"/>
                                          </p:val>
                                        </p:tav>
                                      </p:tavLst>
                                    </p:anim>
                                    <p:anim calcmode="lin" valueType="num">
                                      <p:cBhvr>
                                        <p:cTn id="15" dur="500" fill="hold"/>
                                        <p:tgtEl>
                                          <p:spTgt spid="95"/>
                                        </p:tgtEl>
                                        <p:attrNameLst>
                                          <p:attrName>ppt_h</p:attrName>
                                        </p:attrNameLst>
                                      </p:cBhvr>
                                      <p:tavLst>
                                        <p:tav tm="0">
                                          <p:val>
                                            <p:fltVal val="0"/>
                                          </p:val>
                                        </p:tav>
                                        <p:tav tm="100000">
                                          <p:val>
                                            <p:strVal val="#ppt_h"/>
                                          </p:val>
                                        </p:tav>
                                      </p:tavLst>
                                    </p:anim>
                                    <p:animEffect transition="in" filter="fade">
                                      <p:cBhvr>
                                        <p:cTn id="16" dur="500"/>
                                        <p:tgtEl>
                                          <p:spTgt spid="95"/>
                                        </p:tgtEl>
                                      </p:cBhvr>
                                    </p:animEffect>
                                  </p:childTnLst>
                                </p:cTn>
                              </p:par>
                              <p:par>
                                <p:cTn id="17" presetID="42"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1000"/>
                                        <p:tgtEl>
                                          <p:spTgt spid="51"/>
                                        </p:tgtEl>
                                      </p:cBhvr>
                                    </p:animEffect>
                                    <p:anim calcmode="lin" valueType="num">
                                      <p:cBhvr>
                                        <p:cTn id="20" dur="1000" fill="hold"/>
                                        <p:tgtEl>
                                          <p:spTgt spid="51"/>
                                        </p:tgtEl>
                                        <p:attrNameLst>
                                          <p:attrName>ppt_x</p:attrName>
                                        </p:attrNameLst>
                                      </p:cBhvr>
                                      <p:tavLst>
                                        <p:tav tm="0">
                                          <p:val>
                                            <p:strVal val="#ppt_x"/>
                                          </p:val>
                                        </p:tav>
                                        <p:tav tm="100000">
                                          <p:val>
                                            <p:strVal val="#ppt_x"/>
                                          </p:val>
                                        </p:tav>
                                      </p:tavLst>
                                    </p:anim>
                                    <p:anim calcmode="lin" valueType="num">
                                      <p:cBhvr>
                                        <p:cTn id="21" dur="1000" fill="hold"/>
                                        <p:tgtEl>
                                          <p:spTgt spid="51"/>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1000"/>
                            </p:stCondLst>
                            <p:childTnLst>
                              <p:par>
                                <p:cTn id="29" presetID="37"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900" decel="100000" fill="hold"/>
                                        <p:tgtEl>
                                          <p:spTgt spid="3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500"/>
                                        <p:tgtEl>
                                          <p:spTgt spid="58"/>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500"/>
                                        <p:tgtEl>
                                          <p:spTgt spid="89"/>
                                        </p:tgtEl>
                                      </p:cBhvr>
                                    </p:animEffect>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left)">
                                      <p:cBhvr>
                                        <p:cTn id="54" dur="500"/>
                                        <p:tgtEl>
                                          <p:spTgt spid="64"/>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500"/>
                                        <p:tgtEl>
                                          <p:spTgt spid="90"/>
                                        </p:tgtEl>
                                      </p:cBhvr>
                                    </p:animEffect>
                                  </p:childTnLst>
                                </p:cTn>
                              </p:par>
                            </p:childTnLst>
                          </p:cTn>
                        </p:par>
                        <p:par>
                          <p:cTn id="59" fill="hold">
                            <p:stCondLst>
                              <p:cond delay="5000"/>
                            </p:stCondLst>
                            <p:childTnLst>
                              <p:par>
                                <p:cTn id="60" presetID="22" presetClass="entr" presetSubtype="8" fill="hold" nodeType="after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wipe(left)">
                                      <p:cBhvr>
                                        <p:cTn id="62" dur="500"/>
                                        <p:tgtEl>
                                          <p:spTgt spid="70"/>
                                        </p:tgtEl>
                                      </p:cBhvr>
                                    </p:animEffect>
                                  </p:childTnLst>
                                </p:cTn>
                              </p:par>
                            </p:childTnLst>
                          </p:cTn>
                        </p:par>
                        <p:par>
                          <p:cTn id="63" fill="hold">
                            <p:stCondLst>
                              <p:cond delay="5500"/>
                            </p:stCondLst>
                            <p:childTnLst>
                              <p:par>
                                <p:cTn id="64" presetID="10" presetClass="entr" presetSubtype="0" fill="hold" grpId="0" nodeType="after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fade">
                                      <p:cBhvr>
                                        <p:cTn id="66" dur="500"/>
                                        <p:tgtEl>
                                          <p:spTgt spid="91"/>
                                        </p:tgtEl>
                                      </p:cBhvr>
                                    </p:animEffect>
                                  </p:childTnLst>
                                </p:cTn>
                              </p:par>
                            </p:childTnLst>
                          </p:cTn>
                        </p:par>
                        <p:par>
                          <p:cTn id="67" fill="hold">
                            <p:stCondLst>
                              <p:cond delay="6000"/>
                            </p:stCondLst>
                            <p:childTnLst>
                              <p:par>
                                <p:cTn id="68" presetID="22" presetClass="entr" presetSubtype="8" fill="hold" nodeType="after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left)">
                                      <p:cBhvr>
                                        <p:cTn id="70" dur="500"/>
                                        <p:tgtEl>
                                          <p:spTgt spid="76"/>
                                        </p:tgtEl>
                                      </p:cBhvr>
                                    </p:animEffect>
                                  </p:childTnLst>
                                </p:cTn>
                              </p:par>
                            </p:childTnLst>
                          </p:cTn>
                        </p:par>
                        <p:par>
                          <p:cTn id="71" fill="hold">
                            <p:stCondLst>
                              <p:cond delay="6500"/>
                            </p:stCondLst>
                            <p:childTnLst>
                              <p:par>
                                <p:cTn id="72" presetID="10" presetClass="entr" presetSubtype="0" fill="hold" grpId="0" nodeType="after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fade">
                                      <p:cBhvr>
                                        <p:cTn id="74" dur="500"/>
                                        <p:tgtEl>
                                          <p:spTgt spid="92"/>
                                        </p:tgtEl>
                                      </p:cBhvr>
                                    </p:animEffect>
                                  </p:childTnLst>
                                </p:cTn>
                              </p:par>
                            </p:childTnLst>
                          </p:cTn>
                        </p:par>
                        <p:par>
                          <p:cTn id="75" fill="hold">
                            <p:stCondLst>
                              <p:cond delay="7000"/>
                            </p:stCondLst>
                            <p:childTnLst>
                              <p:par>
                                <p:cTn id="76" presetID="22" presetClass="entr" presetSubtype="8" fill="hold" nodeType="after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wipe(left)">
                                      <p:cBhvr>
                                        <p:cTn id="7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3535240" y="4290533"/>
            <a:ext cx="2273896" cy="2307090"/>
            <a:chOff x="2285781" y="4847654"/>
            <a:chExt cx="952480" cy="966132"/>
          </a:xfrm>
        </p:grpSpPr>
        <p:sp>
          <p:nvSpPr>
            <p:cNvPr id="59" name="Oval 58"/>
            <p:cNvSpPr/>
            <p:nvPr/>
          </p:nvSpPr>
          <p:spPr bwMode="auto">
            <a:xfrm>
              <a:off x="2346028" y="4908765"/>
              <a:ext cx="840592" cy="852640"/>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 name="Oval 59"/>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50" name="Group 49"/>
          <p:cNvGrpSpPr/>
          <p:nvPr/>
        </p:nvGrpSpPr>
        <p:grpSpPr>
          <a:xfrm>
            <a:off x="8688271" y="1483933"/>
            <a:ext cx="2273896" cy="2307090"/>
            <a:chOff x="2285781" y="4847654"/>
            <a:chExt cx="952480" cy="966132"/>
          </a:xfrm>
        </p:grpSpPr>
        <p:sp>
          <p:nvSpPr>
            <p:cNvPr id="51" name="Oval 50"/>
            <p:cNvSpPr/>
            <p:nvPr/>
          </p:nvSpPr>
          <p:spPr bwMode="auto">
            <a:xfrm>
              <a:off x="2346028" y="4908765"/>
              <a:ext cx="840592" cy="852640"/>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19" name="Straight Connector 18"/>
          <p:cNvCxnSpPr/>
          <p:nvPr/>
        </p:nvCxnSpPr>
        <p:spPr>
          <a:xfrm>
            <a:off x="12238390" y="5127"/>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43048" y="1558061"/>
            <a:ext cx="3548932" cy="923330"/>
          </a:xfrm>
          <a:prstGeom prst="rect">
            <a:avLst/>
          </a:prstGeom>
          <a:noFill/>
        </p:spPr>
        <p:txBody>
          <a:bodyPr wrap="none" lIns="182843" tIns="91422" rIns="182843" bIns="91422" rtlCol="0">
            <a:spAutoFit/>
          </a:bodyPr>
          <a:lstStyle/>
          <a:p>
            <a:pPr algn="r"/>
            <a:r>
              <a:rPr lang="id-ID" sz="4800" b="1" dirty="0">
                <a:solidFill>
                  <a:schemeClr val="tx2"/>
                </a:solidFill>
                <a:latin typeface="+mj-lt"/>
              </a:rPr>
              <a:t>Testimonial</a:t>
            </a:r>
          </a:p>
        </p:txBody>
      </p:sp>
      <p:sp>
        <p:nvSpPr>
          <p:cNvPr id="21" name="TextBox 20"/>
          <p:cNvSpPr txBox="1"/>
          <p:nvPr/>
        </p:nvSpPr>
        <p:spPr>
          <a:xfrm>
            <a:off x="4200831" y="2392411"/>
            <a:ext cx="4369072" cy="1501950"/>
          </a:xfrm>
          <a:prstGeom prst="rect">
            <a:avLst/>
          </a:prstGeom>
          <a:noFill/>
        </p:spPr>
        <p:txBody>
          <a:bodyPr wrap="square" lIns="182843" tIns="91422" rIns="182843" bIns="91422" rtlCol="0">
            <a:spAutoFit/>
          </a:bodyPr>
          <a:lstStyle/>
          <a:p>
            <a:pPr algn="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sp>
        <p:nvSpPr>
          <p:cNvPr id="23" name="Oval 22"/>
          <p:cNvSpPr/>
          <p:nvPr/>
        </p:nvSpPr>
        <p:spPr>
          <a:xfrm>
            <a:off x="12125298" y="2534636"/>
            <a:ext cx="226185" cy="226244"/>
          </a:xfrm>
          <a:prstGeom prst="ellipse">
            <a:avLst/>
          </a:prstGeom>
          <a:solidFill>
            <a:schemeClr val="accent2"/>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24" name="Straight Connector 23"/>
          <p:cNvCxnSpPr/>
          <p:nvPr/>
        </p:nvCxnSpPr>
        <p:spPr>
          <a:xfrm>
            <a:off x="11076054" y="2685466"/>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238390" y="2778377"/>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2125298" y="5307886"/>
            <a:ext cx="226185" cy="226244"/>
          </a:xfrm>
          <a:prstGeom prst="ellipse">
            <a:avLst/>
          </a:prstGeom>
          <a:solidFill>
            <a:schemeClr val="accent3"/>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33" name="Straight Connector 32"/>
          <p:cNvCxnSpPr/>
          <p:nvPr/>
        </p:nvCxnSpPr>
        <p:spPr>
          <a:xfrm>
            <a:off x="12351483" y="5458716"/>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5901545" y="4404353"/>
            <a:ext cx="2677860" cy="923330"/>
          </a:xfrm>
          <a:prstGeom prst="rect">
            <a:avLst/>
          </a:prstGeom>
          <a:noFill/>
        </p:spPr>
        <p:txBody>
          <a:bodyPr wrap="none" lIns="182843" tIns="91422" rIns="182843" bIns="91422" rtlCol="0">
            <a:spAutoFit/>
          </a:bodyPr>
          <a:lstStyle/>
          <a:p>
            <a:r>
              <a:rPr lang="id-ID" sz="4800" b="1" dirty="0">
                <a:solidFill>
                  <a:schemeClr val="tx2"/>
                </a:solidFill>
                <a:latin typeface="+mj-lt"/>
              </a:rPr>
              <a:t>Analysis</a:t>
            </a:r>
          </a:p>
        </p:txBody>
      </p:sp>
      <p:sp>
        <p:nvSpPr>
          <p:cNvPr id="63" name="TextBox 62"/>
          <p:cNvSpPr txBox="1"/>
          <p:nvPr/>
        </p:nvSpPr>
        <p:spPr>
          <a:xfrm>
            <a:off x="15923545" y="5275809"/>
            <a:ext cx="4369072" cy="1501950"/>
          </a:xfrm>
          <a:prstGeom prst="rect">
            <a:avLst/>
          </a:prstGeom>
          <a:noFill/>
        </p:spPr>
        <p:txBody>
          <a:bodyPr wrap="square" lIns="182843" tIns="91422" rIns="182843" bIns="91422" rtlCol="0">
            <a:spAutoFit/>
          </a:bodyPr>
          <a:lstStyle/>
          <a:p>
            <a:pP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grpSp>
        <p:nvGrpSpPr>
          <p:cNvPr id="37" name="Group 36"/>
          <p:cNvGrpSpPr/>
          <p:nvPr/>
        </p:nvGrpSpPr>
        <p:grpSpPr>
          <a:xfrm>
            <a:off x="13540907" y="9856605"/>
            <a:ext cx="2273896" cy="2307090"/>
            <a:chOff x="2285781" y="4847654"/>
            <a:chExt cx="952480" cy="966132"/>
          </a:xfrm>
        </p:grpSpPr>
        <p:sp>
          <p:nvSpPr>
            <p:cNvPr id="46" name="Oval 45"/>
            <p:cNvSpPr/>
            <p:nvPr/>
          </p:nvSpPr>
          <p:spPr bwMode="auto">
            <a:xfrm>
              <a:off x="2346028" y="4908765"/>
              <a:ext cx="840592" cy="852640"/>
            </a:xfrm>
            <a:prstGeom prst="ellipse">
              <a:avLst/>
            </a:prstGeom>
            <a:solidFill>
              <a:schemeClr val="accent5"/>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48" name="Group 47"/>
          <p:cNvGrpSpPr/>
          <p:nvPr/>
        </p:nvGrpSpPr>
        <p:grpSpPr>
          <a:xfrm>
            <a:off x="8693937" y="7050005"/>
            <a:ext cx="2273896" cy="2307090"/>
            <a:chOff x="2285781" y="4847654"/>
            <a:chExt cx="952480" cy="966132"/>
          </a:xfrm>
        </p:grpSpPr>
        <p:sp>
          <p:nvSpPr>
            <p:cNvPr id="49" name="Oval 48"/>
            <p:cNvSpPr/>
            <p:nvPr/>
          </p:nvSpPr>
          <p:spPr bwMode="auto">
            <a:xfrm>
              <a:off x="2346028" y="4908765"/>
              <a:ext cx="840592" cy="852640"/>
            </a:xfrm>
            <a:prstGeom prst="ellipse">
              <a:avLst/>
            </a:prstGeom>
            <a:solidFill>
              <a:schemeClr val="accent4"/>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55" name="Straight Connector 54"/>
          <p:cNvCxnSpPr/>
          <p:nvPr/>
        </p:nvCxnSpPr>
        <p:spPr>
          <a:xfrm>
            <a:off x="12244057" y="5571199"/>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084410" y="7124133"/>
            <a:ext cx="3513237" cy="923330"/>
          </a:xfrm>
          <a:prstGeom prst="rect">
            <a:avLst/>
          </a:prstGeom>
          <a:noFill/>
        </p:spPr>
        <p:txBody>
          <a:bodyPr wrap="none" lIns="182843" tIns="91422" rIns="182843" bIns="91422" rtlCol="0">
            <a:spAutoFit/>
          </a:bodyPr>
          <a:lstStyle/>
          <a:p>
            <a:pPr algn="r"/>
            <a:r>
              <a:rPr lang="id-ID" sz="4800" b="1" dirty="0">
                <a:solidFill>
                  <a:schemeClr val="tx2"/>
                </a:solidFill>
                <a:latin typeface="+mj-lt"/>
              </a:rPr>
              <a:t>Our Clients</a:t>
            </a:r>
          </a:p>
        </p:txBody>
      </p:sp>
      <p:sp>
        <p:nvSpPr>
          <p:cNvPr id="57" name="TextBox 56"/>
          <p:cNvSpPr txBox="1"/>
          <p:nvPr/>
        </p:nvSpPr>
        <p:spPr>
          <a:xfrm>
            <a:off x="4206497" y="7958483"/>
            <a:ext cx="4369072" cy="1501950"/>
          </a:xfrm>
          <a:prstGeom prst="rect">
            <a:avLst/>
          </a:prstGeom>
          <a:noFill/>
        </p:spPr>
        <p:txBody>
          <a:bodyPr wrap="square" lIns="182843" tIns="91422" rIns="182843" bIns="91422" rtlCol="0">
            <a:spAutoFit/>
          </a:bodyPr>
          <a:lstStyle/>
          <a:p>
            <a:pPr algn="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sp>
        <p:nvSpPr>
          <p:cNvPr id="61" name="Oval 60"/>
          <p:cNvSpPr/>
          <p:nvPr/>
        </p:nvSpPr>
        <p:spPr>
          <a:xfrm>
            <a:off x="12130964" y="8100708"/>
            <a:ext cx="226185" cy="226244"/>
          </a:xfrm>
          <a:prstGeom prst="ellipse">
            <a:avLst/>
          </a:prstGeom>
          <a:solidFill>
            <a:schemeClr val="accent4"/>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62" name="Straight Connector 61"/>
          <p:cNvCxnSpPr/>
          <p:nvPr/>
        </p:nvCxnSpPr>
        <p:spPr>
          <a:xfrm>
            <a:off x="11081720" y="8251538"/>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2244057" y="8344449"/>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2130964" y="10873958"/>
            <a:ext cx="226185" cy="226244"/>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71" name="Straight Connector 70"/>
          <p:cNvCxnSpPr/>
          <p:nvPr/>
        </p:nvCxnSpPr>
        <p:spPr>
          <a:xfrm>
            <a:off x="12357150" y="11024788"/>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5907211" y="9970425"/>
            <a:ext cx="3480629" cy="923330"/>
          </a:xfrm>
          <a:prstGeom prst="rect">
            <a:avLst/>
          </a:prstGeom>
          <a:noFill/>
        </p:spPr>
        <p:txBody>
          <a:bodyPr wrap="none" lIns="182843" tIns="91422" rIns="182843" bIns="91422" rtlCol="0">
            <a:spAutoFit/>
          </a:bodyPr>
          <a:lstStyle/>
          <a:p>
            <a:r>
              <a:rPr lang="id-ID" sz="4800" b="1" dirty="0">
                <a:solidFill>
                  <a:schemeClr val="tx2"/>
                </a:solidFill>
                <a:latin typeface="+mj-lt"/>
              </a:rPr>
              <a:t>World Map</a:t>
            </a:r>
          </a:p>
        </p:txBody>
      </p:sp>
      <p:sp>
        <p:nvSpPr>
          <p:cNvPr id="81" name="TextBox 80"/>
          <p:cNvSpPr txBox="1"/>
          <p:nvPr/>
        </p:nvSpPr>
        <p:spPr>
          <a:xfrm>
            <a:off x="15929212" y="10841881"/>
            <a:ext cx="4369072" cy="1501950"/>
          </a:xfrm>
          <a:prstGeom prst="rect">
            <a:avLst/>
          </a:prstGeom>
          <a:noFill/>
        </p:spPr>
        <p:txBody>
          <a:bodyPr wrap="square" lIns="182843" tIns="91422" rIns="182843" bIns="91422" rtlCol="0">
            <a:spAutoFit/>
          </a:bodyPr>
          <a:lstStyle/>
          <a:p>
            <a:pP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cxnSp>
        <p:nvCxnSpPr>
          <p:cNvPr id="82" name="Straight Connector 81"/>
          <p:cNvCxnSpPr/>
          <p:nvPr/>
        </p:nvCxnSpPr>
        <p:spPr>
          <a:xfrm>
            <a:off x="12238390" y="11159183"/>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40" name="AutoShape 18"/>
          <p:cNvSpPr>
            <a:spLocks/>
          </p:cNvSpPr>
          <p:nvPr/>
        </p:nvSpPr>
        <p:spPr bwMode="auto">
          <a:xfrm>
            <a:off x="9419425" y="2175181"/>
            <a:ext cx="844982" cy="789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152"/>
                </a:moveTo>
                <a:lnTo>
                  <a:pt x="0" y="5936"/>
                </a:lnTo>
                <a:cubicBezTo>
                  <a:pt x="0" y="5498"/>
                  <a:pt x="132" y="5116"/>
                  <a:pt x="396" y="4796"/>
                </a:cubicBezTo>
                <a:cubicBezTo>
                  <a:pt x="663" y="4479"/>
                  <a:pt x="979" y="4317"/>
                  <a:pt x="1346" y="4317"/>
                </a:cubicBezTo>
                <a:lnTo>
                  <a:pt x="6316" y="4317"/>
                </a:lnTo>
                <a:lnTo>
                  <a:pt x="6316" y="1072"/>
                </a:lnTo>
                <a:cubicBezTo>
                  <a:pt x="6316" y="781"/>
                  <a:pt x="6399" y="528"/>
                  <a:pt x="6568" y="320"/>
                </a:cubicBezTo>
                <a:cubicBezTo>
                  <a:pt x="6737" y="108"/>
                  <a:pt x="6945" y="0"/>
                  <a:pt x="7195" y="0"/>
                </a:cubicBezTo>
                <a:lnTo>
                  <a:pt x="14402" y="0"/>
                </a:lnTo>
                <a:cubicBezTo>
                  <a:pt x="14661" y="0"/>
                  <a:pt x="14877" y="108"/>
                  <a:pt x="15053" y="320"/>
                </a:cubicBezTo>
                <a:cubicBezTo>
                  <a:pt x="15227" y="528"/>
                  <a:pt x="15318" y="781"/>
                  <a:pt x="15318" y="1072"/>
                </a:cubicBezTo>
                <a:lnTo>
                  <a:pt x="15318" y="4317"/>
                </a:lnTo>
                <a:lnTo>
                  <a:pt x="20263" y="4317"/>
                </a:lnTo>
                <a:cubicBezTo>
                  <a:pt x="20630" y="4317"/>
                  <a:pt x="20943" y="4479"/>
                  <a:pt x="21205" y="4796"/>
                </a:cubicBezTo>
                <a:cubicBezTo>
                  <a:pt x="21467" y="5116"/>
                  <a:pt x="21599" y="5498"/>
                  <a:pt x="21599" y="5936"/>
                </a:cubicBezTo>
                <a:lnTo>
                  <a:pt x="21599" y="11152"/>
                </a:lnTo>
                <a:lnTo>
                  <a:pt x="0" y="11152"/>
                </a:lnTo>
                <a:close/>
                <a:moveTo>
                  <a:pt x="21599" y="12782"/>
                </a:moveTo>
                <a:lnTo>
                  <a:pt x="21599" y="19981"/>
                </a:lnTo>
                <a:cubicBezTo>
                  <a:pt x="21599" y="20425"/>
                  <a:pt x="21467" y="20801"/>
                  <a:pt x="21205" y="21121"/>
                </a:cubicBezTo>
                <a:cubicBezTo>
                  <a:pt x="20943" y="21438"/>
                  <a:pt x="20630" y="21599"/>
                  <a:pt x="20263" y="21599"/>
                </a:cubicBezTo>
                <a:lnTo>
                  <a:pt x="1346" y="21599"/>
                </a:lnTo>
                <a:cubicBezTo>
                  <a:pt x="979" y="21599"/>
                  <a:pt x="663" y="21438"/>
                  <a:pt x="396" y="21121"/>
                </a:cubicBezTo>
                <a:cubicBezTo>
                  <a:pt x="132" y="20801"/>
                  <a:pt x="0" y="20425"/>
                  <a:pt x="0" y="19981"/>
                </a:cubicBezTo>
                <a:lnTo>
                  <a:pt x="0" y="12782"/>
                </a:lnTo>
                <a:lnTo>
                  <a:pt x="8355" y="12782"/>
                </a:lnTo>
                <a:cubicBezTo>
                  <a:pt x="8340" y="12841"/>
                  <a:pt x="8333" y="12929"/>
                  <a:pt x="8333" y="13052"/>
                </a:cubicBezTo>
                <a:lnTo>
                  <a:pt x="8333" y="15199"/>
                </a:lnTo>
                <a:cubicBezTo>
                  <a:pt x="8333" y="15713"/>
                  <a:pt x="8482" y="16160"/>
                  <a:pt x="8783" y="16542"/>
                </a:cubicBezTo>
                <a:cubicBezTo>
                  <a:pt x="9085" y="16921"/>
                  <a:pt x="9462" y="17112"/>
                  <a:pt x="9914" y="17112"/>
                </a:cubicBezTo>
                <a:lnTo>
                  <a:pt x="11707" y="17112"/>
                </a:lnTo>
                <a:cubicBezTo>
                  <a:pt x="12137" y="17112"/>
                  <a:pt x="12507" y="16924"/>
                  <a:pt x="12816" y="16548"/>
                </a:cubicBezTo>
                <a:cubicBezTo>
                  <a:pt x="13124" y="16175"/>
                  <a:pt x="13278" y="15725"/>
                  <a:pt x="13278" y="15199"/>
                </a:cubicBezTo>
                <a:lnTo>
                  <a:pt x="13278" y="13052"/>
                </a:lnTo>
                <a:cubicBezTo>
                  <a:pt x="13278" y="12938"/>
                  <a:pt x="13266" y="12847"/>
                  <a:pt x="13242" y="12782"/>
                </a:cubicBezTo>
                <a:lnTo>
                  <a:pt x="21599" y="12782"/>
                </a:lnTo>
                <a:close/>
                <a:moveTo>
                  <a:pt x="8108" y="4320"/>
                </a:moveTo>
                <a:lnTo>
                  <a:pt x="13511" y="4320"/>
                </a:lnTo>
                <a:lnTo>
                  <a:pt x="13511" y="2170"/>
                </a:lnTo>
                <a:lnTo>
                  <a:pt x="8108" y="2170"/>
                </a:lnTo>
                <a:lnTo>
                  <a:pt x="8108" y="4320"/>
                </a:lnTo>
                <a:close/>
                <a:moveTo>
                  <a:pt x="11707" y="12782"/>
                </a:moveTo>
                <a:cubicBezTo>
                  <a:pt x="11849" y="12782"/>
                  <a:pt x="11922" y="12873"/>
                  <a:pt x="11929" y="13052"/>
                </a:cubicBezTo>
                <a:lnTo>
                  <a:pt x="11929" y="15199"/>
                </a:lnTo>
                <a:cubicBezTo>
                  <a:pt x="11929" y="15367"/>
                  <a:pt x="11856" y="15455"/>
                  <a:pt x="11707" y="15467"/>
                </a:cubicBezTo>
                <a:lnTo>
                  <a:pt x="9914" y="15467"/>
                </a:lnTo>
                <a:cubicBezTo>
                  <a:pt x="9758" y="15467"/>
                  <a:pt x="9675" y="15379"/>
                  <a:pt x="9667" y="15199"/>
                </a:cubicBezTo>
                <a:lnTo>
                  <a:pt x="9667" y="13052"/>
                </a:lnTo>
                <a:cubicBezTo>
                  <a:pt x="9667" y="12882"/>
                  <a:pt x="9750" y="12794"/>
                  <a:pt x="9914" y="12782"/>
                </a:cubicBezTo>
                <a:lnTo>
                  <a:pt x="11707" y="12782"/>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2" name="AutoShape 24"/>
          <p:cNvSpPr>
            <a:spLocks/>
          </p:cNvSpPr>
          <p:nvPr/>
        </p:nvSpPr>
        <p:spPr bwMode="auto">
          <a:xfrm>
            <a:off x="9268411" y="7773357"/>
            <a:ext cx="1153444" cy="868018"/>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21333" y="9359"/>
                </a:moveTo>
                <a:cubicBezTo>
                  <a:pt x="21511" y="9815"/>
                  <a:pt x="21599" y="10303"/>
                  <a:pt x="21597" y="10814"/>
                </a:cubicBezTo>
                <a:cubicBezTo>
                  <a:pt x="21592" y="11336"/>
                  <a:pt x="21504" y="11810"/>
                  <a:pt x="21333" y="12240"/>
                </a:cubicBezTo>
                <a:cubicBezTo>
                  <a:pt x="20706" y="13728"/>
                  <a:pt x="20002" y="15055"/>
                  <a:pt x="19216" y="16223"/>
                </a:cubicBezTo>
                <a:cubicBezTo>
                  <a:pt x="18433" y="17388"/>
                  <a:pt x="17594" y="18369"/>
                  <a:pt x="16701" y="19163"/>
                </a:cubicBezTo>
                <a:cubicBezTo>
                  <a:pt x="15805" y="19953"/>
                  <a:pt x="14863" y="20560"/>
                  <a:pt x="13869" y="20975"/>
                </a:cubicBezTo>
                <a:cubicBezTo>
                  <a:pt x="12878" y="21390"/>
                  <a:pt x="11855" y="21599"/>
                  <a:pt x="10801" y="21599"/>
                </a:cubicBezTo>
                <a:cubicBezTo>
                  <a:pt x="9763" y="21599"/>
                  <a:pt x="8748" y="21390"/>
                  <a:pt x="7754" y="20975"/>
                </a:cubicBezTo>
                <a:cubicBezTo>
                  <a:pt x="6763" y="20560"/>
                  <a:pt x="5814" y="19950"/>
                  <a:pt x="4908" y="19145"/>
                </a:cubicBezTo>
                <a:cubicBezTo>
                  <a:pt x="4003" y="18340"/>
                  <a:pt x="3156" y="17355"/>
                  <a:pt x="2373" y="16190"/>
                </a:cubicBezTo>
                <a:cubicBezTo>
                  <a:pt x="1588" y="15022"/>
                  <a:pt x="895" y="13706"/>
                  <a:pt x="293" y="12240"/>
                </a:cubicBezTo>
                <a:cubicBezTo>
                  <a:pt x="97" y="11806"/>
                  <a:pt x="0" y="11332"/>
                  <a:pt x="0" y="10814"/>
                </a:cubicBezTo>
                <a:cubicBezTo>
                  <a:pt x="0" y="10300"/>
                  <a:pt x="97" y="9815"/>
                  <a:pt x="293" y="9359"/>
                </a:cubicBezTo>
                <a:cubicBezTo>
                  <a:pt x="902" y="7889"/>
                  <a:pt x="1597" y="6577"/>
                  <a:pt x="2378" y="5416"/>
                </a:cubicBezTo>
                <a:cubicBezTo>
                  <a:pt x="3159" y="4255"/>
                  <a:pt x="4003" y="3270"/>
                  <a:pt x="4908" y="2462"/>
                </a:cubicBezTo>
                <a:cubicBezTo>
                  <a:pt x="5814" y="1653"/>
                  <a:pt x="6761" y="1039"/>
                  <a:pt x="7749" y="624"/>
                </a:cubicBezTo>
                <a:cubicBezTo>
                  <a:pt x="8738" y="205"/>
                  <a:pt x="9753" y="0"/>
                  <a:pt x="10801" y="0"/>
                </a:cubicBezTo>
                <a:cubicBezTo>
                  <a:pt x="11855" y="0"/>
                  <a:pt x="12878" y="205"/>
                  <a:pt x="13869" y="624"/>
                </a:cubicBezTo>
                <a:cubicBezTo>
                  <a:pt x="14863" y="1039"/>
                  <a:pt x="15805" y="1646"/>
                  <a:pt x="16701" y="2443"/>
                </a:cubicBezTo>
                <a:cubicBezTo>
                  <a:pt x="17594" y="3244"/>
                  <a:pt x="18433" y="4222"/>
                  <a:pt x="19216" y="5383"/>
                </a:cubicBezTo>
                <a:cubicBezTo>
                  <a:pt x="20002" y="6544"/>
                  <a:pt x="20706" y="7863"/>
                  <a:pt x="21333" y="9359"/>
                </a:cubicBezTo>
                <a:moveTo>
                  <a:pt x="10801" y="18906"/>
                </a:moveTo>
                <a:cubicBezTo>
                  <a:pt x="11731" y="18906"/>
                  <a:pt x="12624" y="18715"/>
                  <a:pt x="13478" y="18325"/>
                </a:cubicBezTo>
                <a:cubicBezTo>
                  <a:pt x="14332" y="17939"/>
                  <a:pt x="15142" y="17399"/>
                  <a:pt x="15908" y="16708"/>
                </a:cubicBezTo>
                <a:cubicBezTo>
                  <a:pt x="16674" y="16014"/>
                  <a:pt x="17383" y="15165"/>
                  <a:pt x="18039" y="14155"/>
                </a:cubicBezTo>
                <a:cubicBezTo>
                  <a:pt x="18697" y="13148"/>
                  <a:pt x="19282" y="12027"/>
                  <a:pt x="19798" y="10796"/>
                </a:cubicBezTo>
                <a:cubicBezTo>
                  <a:pt x="19172" y="9282"/>
                  <a:pt x="18440" y="7955"/>
                  <a:pt x="17601" y="6812"/>
                </a:cubicBezTo>
                <a:cubicBezTo>
                  <a:pt x="16762" y="5670"/>
                  <a:pt x="15839" y="4751"/>
                  <a:pt x="14831" y="4060"/>
                </a:cubicBezTo>
                <a:cubicBezTo>
                  <a:pt x="15230" y="4751"/>
                  <a:pt x="15538" y="5534"/>
                  <a:pt x="15761" y="6401"/>
                </a:cubicBezTo>
                <a:cubicBezTo>
                  <a:pt x="15984" y="7264"/>
                  <a:pt x="16096" y="8205"/>
                  <a:pt x="16096" y="9216"/>
                </a:cubicBezTo>
                <a:cubicBezTo>
                  <a:pt x="16096" y="10340"/>
                  <a:pt x="15957" y="11387"/>
                  <a:pt x="15680" y="12361"/>
                </a:cubicBezTo>
                <a:cubicBezTo>
                  <a:pt x="15404" y="13339"/>
                  <a:pt x="15017" y="14195"/>
                  <a:pt x="14520" y="14941"/>
                </a:cubicBezTo>
                <a:cubicBezTo>
                  <a:pt x="14023" y="15683"/>
                  <a:pt x="13448" y="16271"/>
                  <a:pt x="12793" y="16690"/>
                </a:cubicBezTo>
                <a:cubicBezTo>
                  <a:pt x="12137" y="17113"/>
                  <a:pt x="11437" y="17326"/>
                  <a:pt x="10696" y="17326"/>
                </a:cubicBezTo>
                <a:cubicBezTo>
                  <a:pt x="9944" y="17326"/>
                  <a:pt x="9247" y="17113"/>
                  <a:pt x="8598" y="16690"/>
                </a:cubicBezTo>
                <a:cubicBezTo>
                  <a:pt x="7950" y="16271"/>
                  <a:pt x="7380" y="15683"/>
                  <a:pt x="6883" y="14941"/>
                </a:cubicBezTo>
                <a:cubicBezTo>
                  <a:pt x="6386" y="14195"/>
                  <a:pt x="6000" y="13339"/>
                  <a:pt x="5723" y="12361"/>
                </a:cubicBezTo>
                <a:cubicBezTo>
                  <a:pt x="5444" y="11387"/>
                  <a:pt x="5307" y="10340"/>
                  <a:pt x="5307" y="9216"/>
                </a:cubicBezTo>
                <a:cubicBezTo>
                  <a:pt x="5307" y="8301"/>
                  <a:pt x="5405" y="7426"/>
                  <a:pt x="5606" y="6603"/>
                </a:cubicBezTo>
                <a:cubicBezTo>
                  <a:pt x="5804" y="5776"/>
                  <a:pt x="6071" y="5023"/>
                  <a:pt x="6408" y="4339"/>
                </a:cubicBezTo>
                <a:cubicBezTo>
                  <a:pt x="5496" y="5034"/>
                  <a:pt x="4644" y="5927"/>
                  <a:pt x="3861" y="7026"/>
                </a:cubicBezTo>
                <a:cubicBezTo>
                  <a:pt x="3075" y="8121"/>
                  <a:pt x="2390" y="9381"/>
                  <a:pt x="1803" y="10796"/>
                </a:cubicBezTo>
                <a:cubicBezTo>
                  <a:pt x="2319" y="12016"/>
                  <a:pt x="2902" y="13133"/>
                  <a:pt x="3555" y="14147"/>
                </a:cubicBezTo>
                <a:cubicBezTo>
                  <a:pt x="4208" y="15165"/>
                  <a:pt x="4918" y="16014"/>
                  <a:pt x="5689" y="16708"/>
                </a:cubicBezTo>
                <a:cubicBezTo>
                  <a:pt x="6457" y="17399"/>
                  <a:pt x="7270" y="17940"/>
                  <a:pt x="8124" y="18325"/>
                </a:cubicBezTo>
                <a:cubicBezTo>
                  <a:pt x="8980" y="18719"/>
                  <a:pt x="9871" y="18906"/>
                  <a:pt x="10801" y="18906"/>
                </a:cubicBezTo>
                <a:moveTo>
                  <a:pt x="10695" y="3953"/>
                </a:moveTo>
                <a:cubicBezTo>
                  <a:pt x="10218" y="3953"/>
                  <a:pt x="9763" y="4089"/>
                  <a:pt x="9330" y="4365"/>
                </a:cubicBezTo>
                <a:cubicBezTo>
                  <a:pt x="8897" y="4644"/>
                  <a:pt x="8525" y="5015"/>
                  <a:pt x="8217" y="5486"/>
                </a:cubicBezTo>
                <a:cubicBezTo>
                  <a:pt x="7908" y="5953"/>
                  <a:pt x="7661" y="6511"/>
                  <a:pt x="7475" y="7165"/>
                </a:cubicBezTo>
                <a:cubicBezTo>
                  <a:pt x="7287" y="7816"/>
                  <a:pt x="7191" y="8495"/>
                  <a:pt x="7191" y="9216"/>
                </a:cubicBezTo>
                <a:cubicBezTo>
                  <a:pt x="7191" y="9484"/>
                  <a:pt x="7257" y="9715"/>
                  <a:pt x="7385" y="9918"/>
                </a:cubicBezTo>
                <a:cubicBezTo>
                  <a:pt x="7514" y="10120"/>
                  <a:pt x="7678" y="10215"/>
                  <a:pt x="7872" y="10215"/>
                </a:cubicBezTo>
                <a:cubicBezTo>
                  <a:pt x="8067" y="10215"/>
                  <a:pt x="8226" y="10116"/>
                  <a:pt x="8351" y="9910"/>
                </a:cubicBezTo>
                <a:cubicBezTo>
                  <a:pt x="8478" y="9701"/>
                  <a:pt x="8540" y="9473"/>
                  <a:pt x="8540" y="9216"/>
                </a:cubicBezTo>
                <a:cubicBezTo>
                  <a:pt x="8540" y="8301"/>
                  <a:pt x="8750" y="7533"/>
                  <a:pt x="9166" y="6912"/>
                </a:cubicBezTo>
                <a:cubicBezTo>
                  <a:pt x="9585" y="6287"/>
                  <a:pt x="10094" y="5978"/>
                  <a:pt x="10695" y="5978"/>
                </a:cubicBezTo>
                <a:cubicBezTo>
                  <a:pt x="10891" y="5978"/>
                  <a:pt x="11053" y="5872"/>
                  <a:pt x="11182" y="5670"/>
                </a:cubicBezTo>
                <a:cubicBezTo>
                  <a:pt x="11310" y="5464"/>
                  <a:pt x="11376" y="5229"/>
                  <a:pt x="11376" y="4957"/>
                </a:cubicBezTo>
                <a:cubicBezTo>
                  <a:pt x="11376" y="4663"/>
                  <a:pt x="11310" y="4424"/>
                  <a:pt x="11182" y="4233"/>
                </a:cubicBezTo>
                <a:cubicBezTo>
                  <a:pt x="11053" y="4045"/>
                  <a:pt x="10891" y="3953"/>
                  <a:pt x="10695" y="3953"/>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AutoShape 76"/>
          <p:cNvSpPr>
            <a:spLocks/>
          </p:cNvSpPr>
          <p:nvPr/>
        </p:nvSpPr>
        <p:spPr bwMode="auto">
          <a:xfrm>
            <a:off x="14260524" y="5019811"/>
            <a:ext cx="844982" cy="789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2292" y="0"/>
                  <a:pt x="13696" y="342"/>
                  <a:pt x="15004" y="1019"/>
                </a:cubicBezTo>
                <a:cubicBezTo>
                  <a:pt x="16315" y="1698"/>
                  <a:pt x="17460" y="2628"/>
                  <a:pt x="18441" y="3806"/>
                </a:cubicBezTo>
                <a:cubicBezTo>
                  <a:pt x="19420" y="4981"/>
                  <a:pt x="20193" y="6354"/>
                  <a:pt x="20755" y="7923"/>
                </a:cubicBezTo>
                <a:cubicBezTo>
                  <a:pt x="21319" y="9498"/>
                  <a:pt x="21599" y="11174"/>
                  <a:pt x="21599" y="12956"/>
                </a:cubicBezTo>
                <a:cubicBezTo>
                  <a:pt x="21599" y="13673"/>
                  <a:pt x="21544" y="14402"/>
                  <a:pt x="21434" y="15147"/>
                </a:cubicBezTo>
                <a:cubicBezTo>
                  <a:pt x="21321" y="15893"/>
                  <a:pt x="21160" y="16624"/>
                  <a:pt x="20952" y="17338"/>
                </a:cubicBezTo>
                <a:cubicBezTo>
                  <a:pt x="20740" y="18058"/>
                  <a:pt x="20476" y="18743"/>
                  <a:pt x="20162" y="19403"/>
                </a:cubicBezTo>
                <a:cubicBezTo>
                  <a:pt x="19850" y="20056"/>
                  <a:pt x="19497" y="20655"/>
                  <a:pt x="19106" y="21199"/>
                </a:cubicBezTo>
                <a:cubicBezTo>
                  <a:pt x="18931" y="21467"/>
                  <a:pt x="18703" y="21599"/>
                  <a:pt x="18429" y="21599"/>
                </a:cubicBezTo>
                <a:lnTo>
                  <a:pt x="3170" y="21599"/>
                </a:lnTo>
                <a:cubicBezTo>
                  <a:pt x="2887" y="21599"/>
                  <a:pt x="2661" y="21467"/>
                  <a:pt x="2493" y="21199"/>
                </a:cubicBezTo>
                <a:cubicBezTo>
                  <a:pt x="2088" y="20655"/>
                  <a:pt x="1730" y="20056"/>
                  <a:pt x="1425" y="19403"/>
                </a:cubicBezTo>
                <a:cubicBezTo>
                  <a:pt x="1118" y="18743"/>
                  <a:pt x="859" y="18058"/>
                  <a:pt x="650" y="17338"/>
                </a:cubicBezTo>
                <a:cubicBezTo>
                  <a:pt x="439" y="16624"/>
                  <a:pt x="278" y="15893"/>
                  <a:pt x="165" y="15147"/>
                </a:cubicBezTo>
                <a:cubicBezTo>
                  <a:pt x="55" y="14402"/>
                  <a:pt x="0" y="13673"/>
                  <a:pt x="0" y="12956"/>
                </a:cubicBezTo>
                <a:cubicBezTo>
                  <a:pt x="0" y="11162"/>
                  <a:pt x="280" y="9487"/>
                  <a:pt x="844" y="7917"/>
                </a:cubicBezTo>
                <a:cubicBezTo>
                  <a:pt x="1406" y="6354"/>
                  <a:pt x="2179" y="4981"/>
                  <a:pt x="3158" y="3806"/>
                </a:cubicBezTo>
                <a:cubicBezTo>
                  <a:pt x="4140" y="2628"/>
                  <a:pt x="5284" y="1698"/>
                  <a:pt x="6595" y="1019"/>
                </a:cubicBezTo>
                <a:cubicBezTo>
                  <a:pt x="7903" y="342"/>
                  <a:pt x="9304" y="0"/>
                  <a:pt x="10800" y="0"/>
                </a:cubicBezTo>
                <a:moveTo>
                  <a:pt x="3148" y="14571"/>
                </a:moveTo>
                <a:cubicBezTo>
                  <a:pt x="3523" y="14571"/>
                  <a:pt x="3842" y="14413"/>
                  <a:pt x="4101" y="14099"/>
                </a:cubicBezTo>
                <a:cubicBezTo>
                  <a:pt x="4360" y="13791"/>
                  <a:pt x="4492" y="13408"/>
                  <a:pt x="4492" y="12956"/>
                </a:cubicBezTo>
                <a:cubicBezTo>
                  <a:pt x="4492" y="12507"/>
                  <a:pt x="4360" y="12127"/>
                  <a:pt x="4096" y="11822"/>
                </a:cubicBezTo>
                <a:cubicBezTo>
                  <a:pt x="3832" y="11511"/>
                  <a:pt x="3516" y="11358"/>
                  <a:pt x="3148" y="11358"/>
                </a:cubicBezTo>
                <a:cubicBezTo>
                  <a:pt x="2772" y="11358"/>
                  <a:pt x="2455" y="11511"/>
                  <a:pt x="2200" y="11822"/>
                </a:cubicBezTo>
                <a:cubicBezTo>
                  <a:pt x="1943" y="12127"/>
                  <a:pt x="1814" y="12507"/>
                  <a:pt x="1814" y="12956"/>
                </a:cubicBezTo>
                <a:cubicBezTo>
                  <a:pt x="1814" y="13408"/>
                  <a:pt x="1943" y="13791"/>
                  <a:pt x="2200" y="14099"/>
                </a:cubicBezTo>
                <a:cubicBezTo>
                  <a:pt x="2455" y="14413"/>
                  <a:pt x="2772" y="14571"/>
                  <a:pt x="3148" y="14571"/>
                </a:cubicBezTo>
                <a:moveTo>
                  <a:pt x="5388" y="8105"/>
                </a:moveTo>
                <a:cubicBezTo>
                  <a:pt x="5762" y="8105"/>
                  <a:pt x="6086" y="7943"/>
                  <a:pt x="6352" y="7621"/>
                </a:cubicBezTo>
                <a:cubicBezTo>
                  <a:pt x="6621" y="7301"/>
                  <a:pt x="6756" y="6915"/>
                  <a:pt x="6756" y="6466"/>
                </a:cubicBezTo>
                <a:cubicBezTo>
                  <a:pt x="6756" y="6014"/>
                  <a:pt x="6621" y="5634"/>
                  <a:pt x="6352" y="5326"/>
                </a:cubicBezTo>
                <a:cubicBezTo>
                  <a:pt x="6086" y="5021"/>
                  <a:pt x="5762" y="4865"/>
                  <a:pt x="5388" y="4865"/>
                </a:cubicBezTo>
                <a:cubicBezTo>
                  <a:pt x="5028" y="4865"/>
                  <a:pt x="4713" y="5021"/>
                  <a:pt x="4447" y="5326"/>
                </a:cubicBezTo>
                <a:cubicBezTo>
                  <a:pt x="4178" y="5634"/>
                  <a:pt x="4043" y="6014"/>
                  <a:pt x="4043" y="6466"/>
                </a:cubicBezTo>
                <a:cubicBezTo>
                  <a:pt x="4043" y="6915"/>
                  <a:pt x="4178" y="7301"/>
                  <a:pt x="4447" y="7621"/>
                </a:cubicBezTo>
                <a:cubicBezTo>
                  <a:pt x="4713" y="7943"/>
                  <a:pt x="5028" y="8105"/>
                  <a:pt x="5388" y="8105"/>
                </a:cubicBezTo>
                <a:moveTo>
                  <a:pt x="11995" y="15052"/>
                </a:moveTo>
                <a:cubicBezTo>
                  <a:pt x="12026" y="14923"/>
                  <a:pt x="12084" y="14672"/>
                  <a:pt x="12172" y="14292"/>
                </a:cubicBezTo>
                <a:cubicBezTo>
                  <a:pt x="12261" y="13918"/>
                  <a:pt x="12364" y="13477"/>
                  <a:pt x="12482" y="12977"/>
                </a:cubicBezTo>
                <a:cubicBezTo>
                  <a:pt x="12599" y="12475"/>
                  <a:pt x="12727" y="11954"/>
                  <a:pt x="12861" y="11404"/>
                </a:cubicBezTo>
                <a:cubicBezTo>
                  <a:pt x="12996" y="10860"/>
                  <a:pt x="13113" y="10351"/>
                  <a:pt x="13212" y="9881"/>
                </a:cubicBezTo>
                <a:cubicBezTo>
                  <a:pt x="13312" y="9415"/>
                  <a:pt x="13399" y="9009"/>
                  <a:pt x="13471" y="8669"/>
                </a:cubicBezTo>
                <a:cubicBezTo>
                  <a:pt x="13543" y="8329"/>
                  <a:pt x="13579" y="8131"/>
                  <a:pt x="13579" y="8076"/>
                </a:cubicBezTo>
                <a:cubicBezTo>
                  <a:pt x="13579" y="7869"/>
                  <a:pt x="13512" y="7681"/>
                  <a:pt x="13379" y="7526"/>
                </a:cubicBezTo>
                <a:cubicBezTo>
                  <a:pt x="13245" y="7371"/>
                  <a:pt x="13089" y="7293"/>
                  <a:pt x="12914" y="7293"/>
                </a:cubicBezTo>
                <a:cubicBezTo>
                  <a:pt x="12760" y="7293"/>
                  <a:pt x="12624" y="7345"/>
                  <a:pt x="12506" y="7457"/>
                </a:cubicBezTo>
                <a:cubicBezTo>
                  <a:pt x="12386" y="7566"/>
                  <a:pt x="12304" y="7710"/>
                  <a:pt x="12259" y="7886"/>
                </a:cubicBezTo>
                <a:lnTo>
                  <a:pt x="10706" y="14598"/>
                </a:lnTo>
                <a:cubicBezTo>
                  <a:pt x="10408" y="14618"/>
                  <a:pt x="10125" y="14695"/>
                  <a:pt x="9856" y="14839"/>
                </a:cubicBezTo>
                <a:cubicBezTo>
                  <a:pt x="9590" y="14983"/>
                  <a:pt x="9357" y="15173"/>
                  <a:pt x="9163" y="15418"/>
                </a:cubicBezTo>
                <a:cubicBezTo>
                  <a:pt x="8966" y="15663"/>
                  <a:pt x="8812" y="15945"/>
                  <a:pt x="8702" y="16265"/>
                </a:cubicBezTo>
                <a:cubicBezTo>
                  <a:pt x="8591" y="16587"/>
                  <a:pt x="8536" y="16927"/>
                  <a:pt x="8536" y="17284"/>
                </a:cubicBezTo>
                <a:cubicBezTo>
                  <a:pt x="8536" y="18038"/>
                  <a:pt x="8755" y="18677"/>
                  <a:pt x="9196" y="19198"/>
                </a:cubicBezTo>
                <a:cubicBezTo>
                  <a:pt x="9638" y="19725"/>
                  <a:pt x="10171" y="19987"/>
                  <a:pt x="10799" y="19987"/>
                </a:cubicBezTo>
                <a:cubicBezTo>
                  <a:pt x="11428" y="19987"/>
                  <a:pt x="11961" y="19725"/>
                  <a:pt x="12403" y="19198"/>
                </a:cubicBezTo>
                <a:cubicBezTo>
                  <a:pt x="12842" y="18677"/>
                  <a:pt x="13063" y="18038"/>
                  <a:pt x="13063" y="17284"/>
                </a:cubicBezTo>
                <a:cubicBezTo>
                  <a:pt x="13063" y="16835"/>
                  <a:pt x="12962" y="16417"/>
                  <a:pt x="12763" y="16031"/>
                </a:cubicBezTo>
                <a:cubicBezTo>
                  <a:pt x="12564" y="15645"/>
                  <a:pt x="12307" y="15320"/>
                  <a:pt x="11995" y="15052"/>
                </a:cubicBezTo>
                <a:moveTo>
                  <a:pt x="10800" y="2176"/>
                </a:moveTo>
                <a:cubicBezTo>
                  <a:pt x="10425" y="2176"/>
                  <a:pt x="10106" y="2335"/>
                  <a:pt x="9847" y="2646"/>
                </a:cubicBezTo>
                <a:cubicBezTo>
                  <a:pt x="9585" y="2960"/>
                  <a:pt x="9456" y="3343"/>
                  <a:pt x="9456" y="3792"/>
                </a:cubicBezTo>
                <a:cubicBezTo>
                  <a:pt x="9456" y="4241"/>
                  <a:pt x="9585" y="4621"/>
                  <a:pt x="9847" y="4926"/>
                </a:cubicBezTo>
                <a:cubicBezTo>
                  <a:pt x="10106" y="5237"/>
                  <a:pt x="10425" y="5390"/>
                  <a:pt x="10800" y="5390"/>
                </a:cubicBezTo>
                <a:cubicBezTo>
                  <a:pt x="11174" y="5390"/>
                  <a:pt x="11493" y="5237"/>
                  <a:pt x="11752" y="4926"/>
                </a:cubicBezTo>
                <a:cubicBezTo>
                  <a:pt x="12014" y="4621"/>
                  <a:pt x="12144" y="4241"/>
                  <a:pt x="12144" y="3792"/>
                </a:cubicBezTo>
                <a:cubicBezTo>
                  <a:pt x="12144" y="3343"/>
                  <a:pt x="12014" y="2960"/>
                  <a:pt x="11752" y="2646"/>
                </a:cubicBezTo>
                <a:cubicBezTo>
                  <a:pt x="11493" y="2335"/>
                  <a:pt x="11174" y="2176"/>
                  <a:pt x="10800" y="2176"/>
                </a:cubicBezTo>
                <a:moveTo>
                  <a:pt x="14844" y="6466"/>
                </a:moveTo>
                <a:cubicBezTo>
                  <a:pt x="14844" y="6916"/>
                  <a:pt x="14978" y="7299"/>
                  <a:pt x="15247" y="7609"/>
                </a:cubicBezTo>
                <a:cubicBezTo>
                  <a:pt x="15513" y="7920"/>
                  <a:pt x="15835" y="8076"/>
                  <a:pt x="16212" y="8076"/>
                </a:cubicBezTo>
                <a:cubicBezTo>
                  <a:pt x="16586" y="8076"/>
                  <a:pt x="16903" y="7920"/>
                  <a:pt x="17164" y="7609"/>
                </a:cubicBezTo>
                <a:cubicBezTo>
                  <a:pt x="17426" y="7299"/>
                  <a:pt x="17555" y="6915"/>
                  <a:pt x="17555" y="6466"/>
                </a:cubicBezTo>
                <a:cubicBezTo>
                  <a:pt x="17555" y="6014"/>
                  <a:pt x="17426" y="5634"/>
                  <a:pt x="17164" y="5326"/>
                </a:cubicBezTo>
                <a:cubicBezTo>
                  <a:pt x="16903" y="5021"/>
                  <a:pt x="16586" y="4866"/>
                  <a:pt x="16212" y="4866"/>
                </a:cubicBezTo>
                <a:cubicBezTo>
                  <a:pt x="15835" y="4866"/>
                  <a:pt x="15513" y="5021"/>
                  <a:pt x="15247" y="5326"/>
                </a:cubicBezTo>
                <a:cubicBezTo>
                  <a:pt x="14978" y="5634"/>
                  <a:pt x="14844" y="6014"/>
                  <a:pt x="14844" y="6466"/>
                </a:cubicBezTo>
                <a:moveTo>
                  <a:pt x="18451" y="14571"/>
                </a:moveTo>
                <a:cubicBezTo>
                  <a:pt x="18828" y="14571"/>
                  <a:pt x="19142" y="14413"/>
                  <a:pt x="19399" y="14099"/>
                </a:cubicBezTo>
                <a:cubicBezTo>
                  <a:pt x="19656" y="13791"/>
                  <a:pt x="19785" y="13408"/>
                  <a:pt x="19785" y="12956"/>
                </a:cubicBezTo>
                <a:cubicBezTo>
                  <a:pt x="19785" y="12507"/>
                  <a:pt x="19655" y="12127"/>
                  <a:pt x="19399" y="11822"/>
                </a:cubicBezTo>
                <a:cubicBezTo>
                  <a:pt x="19142" y="11511"/>
                  <a:pt x="18828" y="11358"/>
                  <a:pt x="18451" y="11358"/>
                </a:cubicBezTo>
                <a:cubicBezTo>
                  <a:pt x="18076" y="11358"/>
                  <a:pt x="17757" y="11511"/>
                  <a:pt x="17498" y="11822"/>
                </a:cubicBezTo>
                <a:cubicBezTo>
                  <a:pt x="17236" y="12127"/>
                  <a:pt x="17107" y="12507"/>
                  <a:pt x="17107" y="12956"/>
                </a:cubicBezTo>
                <a:cubicBezTo>
                  <a:pt x="17107" y="13408"/>
                  <a:pt x="17236" y="13791"/>
                  <a:pt x="17498" y="14099"/>
                </a:cubicBezTo>
                <a:cubicBezTo>
                  <a:pt x="17757" y="14413"/>
                  <a:pt x="18076" y="14571"/>
                  <a:pt x="18451" y="14571"/>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54" name="AutoShape 123"/>
          <p:cNvSpPr>
            <a:spLocks/>
          </p:cNvSpPr>
          <p:nvPr/>
        </p:nvSpPr>
        <p:spPr bwMode="auto">
          <a:xfrm>
            <a:off x="14263900" y="10590779"/>
            <a:ext cx="841605" cy="868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3760350694"/>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3000"/>
                            </p:stCondLst>
                            <p:childTnLst>
                              <p:par>
                                <p:cTn id="36" presetID="22" presetClass="entr" presetSubtype="1"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par>
                          <p:cTn id="53" fill="hold">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childTnLst>
                          </p:cTn>
                        </p:par>
                        <p:par>
                          <p:cTn id="66" fill="hold">
                            <p:stCondLst>
                              <p:cond delay="6000"/>
                            </p:stCondLst>
                            <p:childTnLst>
                              <p:par>
                                <p:cTn id="67" presetID="22" presetClass="entr" presetSubtype="1" fill="hold"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up)">
                                      <p:cBhvr>
                                        <p:cTn id="69" dur="500"/>
                                        <p:tgtEl>
                                          <p:spTgt spid="55"/>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p:cTn id="73" dur="500" fill="hold"/>
                                        <p:tgtEl>
                                          <p:spTgt spid="61"/>
                                        </p:tgtEl>
                                        <p:attrNameLst>
                                          <p:attrName>ppt_w</p:attrName>
                                        </p:attrNameLst>
                                      </p:cBhvr>
                                      <p:tavLst>
                                        <p:tav tm="0">
                                          <p:val>
                                            <p:fltVal val="0"/>
                                          </p:val>
                                        </p:tav>
                                        <p:tav tm="100000">
                                          <p:val>
                                            <p:strVal val="#ppt_w"/>
                                          </p:val>
                                        </p:tav>
                                      </p:tavLst>
                                    </p:anim>
                                    <p:anim calcmode="lin" valueType="num">
                                      <p:cBhvr>
                                        <p:cTn id="74" dur="500" fill="hold"/>
                                        <p:tgtEl>
                                          <p:spTgt spid="61"/>
                                        </p:tgtEl>
                                        <p:attrNameLst>
                                          <p:attrName>ppt_h</p:attrName>
                                        </p:attrNameLst>
                                      </p:cBhvr>
                                      <p:tavLst>
                                        <p:tav tm="0">
                                          <p:val>
                                            <p:fltVal val="0"/>
                                          </p:val>
                                        </p:tav>
                                        <p:tav tm="100000">
                                          <p:val>
                                            <p:strVal val="#ppt_h"/>
                                          </p:val>
                                        </p:tav>
                                      </p:tavLst>
                                    </p:anim>
                                    <p:animEffect transition="in" filter="fade">
                                      <p:cBhvr>
                                        <p:cTn id="75" dur="500"/>
                                        <p:tgtEl>
                                          <p:spTgt spid="61"/>
                                        </p:tgtEl>
                                      </p:cBhvr>
                                    </p:animEffect>
                                  </p:childTnLst>
                                </p:cTn>
                              </p:par>
                            </p:childTnLst>
                          </p:cTn>
                        </p:par>
                        <p:par>
                          <p:cTn id="76" fill="hold">
                            <p:stCondLst>
                              <p:cond delay="7000"/>
                            </p:stCondLst>
                            <p:childTnLst>
                              <p:par>
                                <p:cTn id="77" presetID="22" presetClass="entr" presetSubtype="2" fill="hold"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right)">
                                      <p:cBhvr>
                                        <p:cTn id="79" dur="500"/>
                                        <p:tgtEl>
                                          <p:spTgt spid="62"/>
                                        </p:tgtEl>
                                      </p:cBhvr>
                                    </p:animEffect>
                                  </p:childTnLst>
                                </p:cTn>
                              </p:par>
                            </p:childTnLst>
                          </p:cTn>
                        </p:par>
                        <p:par>
                          <p:cTn id="80" fill="hold">
                            <p:stCondLst>
                              <p:cond delay="7500"/>
                            </p:stCondLst>
                            <p:childTnLst>
                              <p:par>
                                <p:cTn id="81" presetID="10" presetClass="entr" presetSubtype="0" fill="hold"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childTnLst>
                          </p:cTn>
                        </p:par>
                        <p:par>
                          <p:cTn id="84" fill="hold">
                            <p:stCondLst>
                              <p:cond delay="8000"/>
                            </p:stCondLst>
                            <p:childTnLst>
                              <p:par>
                                <p:cTn id="85" presetID="53" presetClass="entr" presetSubtype="16" fill="hold" grpId="0" nodeType="afterEffect">
                                  <p:stCondLst>
                                    <p:cond delay="0"/>
                                  </p:stCondLst>
                                  <p:childTnLst>
                                    <p:set>
                                      <p:cBhvr>
                                        <p:cTn id="86" dur="1" fill="hold">
                                          <p:stCondLst>
                                            <p:cond delay="0"/>
                                          </p:stCondLst>
                                        </p:cTn>
                                        <p:tgtEl>
                                          <p:spTgt spid="42"/>
                                        </p:tgtEl>
                                        <p:attrNameLst>
                                          <p:attrName>style.visibility</p:attrName>
                                        </p:attrNameLst>
                                      </p:cBhvr>
                                      <p:to>
                                        <p:strVal val="visible"/>
                                      </p:to>
                                    </p:set>
                                    <p:anim calcmode="lin" valueType="num">
                                      <p:cBhvr>
                                        <p:cTn id="87" dur="500" fill="hold"/>
                                        <p:tgtEl>
                                          <p:spTgt spid="42"/>
                                        </p:tgtEl>
                                        <p:attrNameLst>
                                          <p:attrName>ppt_w</p:attrName>
                                        </p:attrNameLst>
                                      </p:cBhvr>
                                      <p:tavLst>
                                        <p:tav tm="0">
                                          <p:val>
                                            <p:fltVal val="0"/>
                                          </p:val>
                                        </p:tav>
                                        <p:tav tm="100000">
                                          <p:val>
                                            <p:strVal val="#ppt_w"/>
                                          </p:val>
                                        </p:tav>
                                      </p:tavLst>
                                    </p:anim>
                                    <p:anim calcmode="lin" valueType="num">
                                      <p:cBhvr>
                                        <p:cTn id="88" dur="500" fill="hold"/>
                                        <p:tgtEl>
                                          <p:spTgt spid="42"/>
                                        </p:tgtEl>
                                        <p:attrNameLst>
                                          <p:attrName>ppt_h</p:attrName>
                                        </p:attrNameLst>
                                      </p:cBhvr>
                                      <p:tavLst>
                                        <p:tav tm="0">
                                          <p:val>
                                            <p:fltVal val="0"/>
                                          </p:val>
                                        </p:tav>
                                        <p:tav tm="100000">
                                          <p:val>
                                            <p:strVal val="#ppt_h"/>
                                          </p:val>
                                        </p:tav>
                                      </p:tavLst>
                                    </p:anim>
                                    <p:animEffect transition="in" filter="fade">
                                      <p:cBhvr>
                                        <p:cTn id="89" dur="500"/>
                                        <p:tgtEl>
                                          <p:spTgt spid="42"/>
                                        </p:tgtEl>
                                      </p:cBhvr>
                                    </p:animEffect>
                                  </p:childTnLst>
                                </p:cTn>
                              </p:par>
                            </p:childTnLst>
                          </p:cTn>
                        </p:par>
                        <p:par>
                          <p:cTn id="90" fill="hold">
                            <p:stCondLst>
                              <p:cond delay="8500"/>
                            </p:stCondLst>
                            <p:childTnLst>
                              <p:par>
                                <p:cTn id="91" presetID="10" presetClass="entr" presetSubtype="0" fill="hold" grpId="0" nodeType="after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childTnLst>
                          </p:cTn>
                        </p:par>
                        <p:par>
                          <p:cTn id="97" fill="hold">
                            <p:stCondLst>
                              <p:cond delay="9000"/>
                            </p:stCondLst>
                            <p:childTnLst>
                              <p:par>
                                <p:cTn id="98" presetID="22" presetClass="entr" presetSubtype="1" fill="hold" nodeType="after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wipe(up)">
                                      <p:cBhvr>
                                        <p:cTn id="100" dur="500"/>
                                        <p:tgtEl>
                                          <p:spTgt spid="69"/>
                                        </p:tgtEl>
                                      </p:cBhvr>
                                    </p:animEffect>
                                  </p:childTnLst>
                                </p:cTn>
                              </p:par>
                            </p:childTnLst>
                          </p:cTn>
                        </p:par>
                        <p:par>
                          <p:cTn id="101" fill="hold">
                            <p:stCondLst>
                              <p:cond delay="9500"/>
                            </p:stCondLst>
                            <p:childTnLst>
                              <p:par>
                                <p:cTn id="102" presetID="53" presetClass="entr" presetSubtype="16" fill="hold" grpId="0" nodeType="afterEffect">
                                  <p:stCondLst>
                                    <p:cond delay="0"/>
                                  </p:stCondLst>
                                  <p:childTnLst>
                                    <p:set>
                                      <p:cBhvr>
                                        <p:cTn id="103" dur="1" fill="hold">
                                          <p:stCondLst>
                                            <p:cond delay="0"/>
                                          </p:stCondLst>
                                        </p:cTn>
                                        <p:tgtEl>
                                          <p:spTgt spid="70"/>
                                        </p:tgtEl>
                                        <p:attrNameLst>
                                          <p:attrName>style.visibility</p:attrName>
                                        </p:attrNameLst>
                                      </p:cBhvr>
                                      <p:to>
                                        <p:strVal val="visible"/>
                                      </p:to>
                                    </p:set>
                                    <p:anim calcmode="lin" valueType="num">
                                      <p:cBhvr>
                                        <p:cTn id="104" dur="500" fill="hold"/>
                                        <p:tgtEl>
                                          <p:spTgt spid="70"/>
                                        </p:tgtEl>
                                        <p:attrNameLst>
                                          <p:attrName>ppt_w</p:attrName>
                                        </p:attrNameLst>
                                      </p:cBhvr>
                                      <p:tavLst>
                                        <p:tav tm="0">
                                          <p:val>
                                            <p:fltVal val="0"/>
                                          </p:val>
                                        </p:tav>
                                        <p:tav tm="100000">
                                          <p:val>
                                            <p:strVal val="#ppt_w"/>
                                          </p:val>
                                        </p:tav>
                                      </p:tavLst>
                                    </p:anim>
                                    <p:anim calcmode="lin" valueType="num">
                                      <p:cBhvr>
                                        <p:cTn id="105" dur="500" fill="hold"/>
                                        <p:tgtEl>
                                          <p:spTgt spid="70"/>
                                        </p:tgtEl>
                                        <p:attrNameLst>
                                          <p:attrName>ppt_h</p:attrName>
                                        </p:attrNameLst>
                                      </p:cBhvr>
                                      <p:tavLst>
                                        <p:tav tm="0">
                                          <p:val>
                                            <p:fltVal val="0"/>
                                          </p:val>
                                        </p:tav>
                                        <p:tav tm="100000">
                                          <p:val>
                                            <p:strVal val="#ppt_h"/>
                                          </p:val>
                                        </p:tav>
                                      </p:tavLst>
                                    </p:anim>
                                    <p:animEffect transition="in" filter="fade">
                                      <p:cBhvr>
                                        <p:cTn id="106" dur="500"/>
                                        <p:tgtEl>
                                          <p:spTgt spid="70"/>
                                        </p:tgtEl>
                                      </p:cBhvr>
                                    </p:animEffect>
                                  </p:childTnLst>
                                </p:cTn>
                              </p:par>
                            </p:childTnLst>
                          </p:cTn>
                        </p:par>
                        <p:par>
                          <p:cTn id="107" fill="hold">
                            <p:stCondLst>
                              <p:cond delay="10000"/>
                            </p:stCondLst>
                            <p:childTnLst>
                              <p:par>
                                <p:cTn id="108" presetID="22" presetClass="entr" presetSubtype="8" fill="hold" nodeType="after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wipe(left)">
                                      <p:cBhvr>
                                        <p:cTn id="110" dur="500"/>
                                        <p:tgtEl>
                                          <p:spTgt spid="71"/>
                                        </p:tgtEl>
                                      </p:cBhvr>
                                    </p:animEffect>
                                  </p:childTnLst>
                                </p:cTn>
                              </p:par>
                            </p:childTnLst>
                          </p:cTn>
                        </p:par>
                        <p:par>
                          <p:cTn id="111" fill="hold">
                            <p:stCondLst>
                              <p:cond delay="10500"/>
                            </p:stCondLst>
                            <p:childTnLst>
                              <p:par>
                                <p:cTn id="112" presetID="10" presetClass="entr" presetSubtype="0" fill="hold"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childTnLst>
                          </p:cTn>
                        </p:par>
                        <p:par>
                          <p:cTn id="115" fill="hold">
                            <p:stCondLst>
                              <p:cond delay="11000"/>
                            </p:stCondLst>
                            <p:childTnLst>
                              <p:par>
                                <p:cTn id="116" presetID="53" presetClass="entr" presetSubtype="16" fill="hold" grpId="0" nodeType="afterEffect">
                                  <p:stCondLst>
                                    <p:cond delay="0"/>
                                  </p:stCondLst>
                                  <p:childTnLst>
                                    <p:set>
                                      <p:cBhvr>
                                        <p:cTn id="117" dur="1" fill="hold">
                                          <p:stCondLst>
                                            <p:cond delay="0"/>
                                          </p:stCondLst>
                                        </p:cTn>
                                        <p:tgtEl>
                                          <p:spTgt spid="54"/>
                                        </p:tgtEl>
                                        <p:attrNameLst>
                                          <p:attrName>style.visibility</p:attrName>
                                        </p:attrNameLst>
                                      </p:cBhvr>
                                      <p:to>
                                        <p:strVal val="visible"/>
                                      </p:to>
                                    </p:set>
                                    <p:anim calcmode="lin" valueType="num">
                                      <p:cBhvr>
                                        <p:cTn id="118" dur="500" fill="hold"/>
                                        <p:tgtEl>
                                          <p:spTgt spid="54"/>
                                        </p:tgtEl>
                                        <p:attrNameLst>
                                          <p:attrName>ppt_w</p:attrName>
                                        </p:attrNameLst>
                                      </p:cBhvr>
                                      <p:tavLst>
                                        <p:tav tm="0">
                                          <p:val>
                                            <p:fltVal val="0"/>
                                          </p:val>
                                        </p:tav>
                                        <p:tav tm="100000">
                                          <p:val>
                                            <p:strVal val="#ppt_w"/>
                                          </p:val>
                                        </p:tav>
                                      </p:tavLst>
                                    </p:anim>
                                    <p:anim calcmode="lin" valueType="num">
                                      <p:cBhvr>
                                        <p:cTn id="119" dur="500" fill="hold"/>
                                        <p:tgtEl>
                                          <p:spTgt spid="54"/>
                                        </p:tgtEl>
                                        <p:attrNameLst>
                                          <p:attrName>ppt_h</p:attrName>
                                        </p:attrNameLst>
                                      </p:cBhvr>
                                      <p:tavLst>
                                        <p:tav tm="0">
                                          <p:val>
                                            <p:fltVal val="0"/>
                                          </p:val>
                                        </p:tav>
                                        <p:tav tm="100000">
                                          <p:val>
                                            <p:strVal val="#ppt_h"/>
                                          </p:val>
                                        </p:tav>
                                      </p:tavLst>
                                    </p:anim>
                                    <p:animEffect transition="in" filter="fade">
                                      <p:cBhvr>
                                        <p:cTn id="120" dur="500"/>
                                        <p:tgtEl>
                                          <p:spTgt spid="54"/>
                                        </p:tgtEl>
                                      </p:cBhvr>
                                    </p:animEffect>
                                  </p:childTnLst>
                                </p:cTn>
                              </p:par>
                            </p:childTnLst>
                          </p:cTn>
                        </p:par>
                        <p:par>
                          <p:cTn id="121" fill="hold">
                            <p:stCondLst>
                              <p:cond delay="11500"/>
                            </p:stCondLst>
                            <p:childTnLst>
                              <p:par>
                                <p:cTn id="122" presetID="10" presetClass="entr" presetSubtype="0" fill="hold" grpId="0" nodeType="afterEffect">
                                  <p:stCondLst>
                                    <p:cond delay="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500"/>
                                        <p:tgtEl>
                                          <p:spTgt spid="7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fade">
                                      <p:cBhvr>
                                        <p:cTn id="127" dur="500"/>
                                        <p:tgtEl>
                                          <p:spTgt spid="81"/>
                                        </p:tgtEl>
                                      </p:cBhvr>
                                    </p:animEffect>
                                  </p:childTnLst>
                                </p:cTn>
                              </p:par>
                            </p:childTnLst>
                          </p:cTn>
                        </p:par>
                        <p:par>
                          <p:cTn id="128" fill="hold">
                            <p:stCondLst>
                              <p:cond delay="12000"/>
                            </p:stCondLst>
                            <p:childTnLst>
                              <p:par>
                                <p:cTn id="129" presetID="22" presetClass="entr" presetSubtype="1" fill="hold" nodeType="after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wipe(up)">
                                      <p:cBhvr>
                                        <p:cTn id="13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32" grpId="0" animBg="1"/>
      <p:bldP spid="36" grpId="0"/>
      <p:bldP spid="63" grpId="0"/>
      <p:bldP spid="56" grpId="0"/>
      <p:bldP spid="57" grpId="0"/>
      <p:bldP spid="61" grpId="0" animBg="1"/>
      <p:bldP spid="70" grpId="0" animBg="1"/>
      <p:bldP spid="72" grpId="0"/>
      <p:bldP spid="81" grpId="0"/>
      <p:bldP spid="40" grpId="0" animBg="1"/>
      <p:bldP spid="42" grpId="0" animBg="1"/>
      <p:bldP spid="44" grpId="0" animBg="1"/>
      <p:bldP spid="5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92906" y="9688945"/>
            <a:ext cx="3206637" cy="1607256"/>
            <a:chOff x="2092906" y="9688945"/>
            <a:chExt cx="3206637" cy="1607256"/>
          </a:xfrm>
        </p:grpSpPr>
        <p:grpSp>
          <p:nvGrpSpPr>
            <p:cNvPr id="3" name="Group 2"/>
            <p:cNvGrpSpPr/>
            <p:nvPr/>
          </p:nvGrpSpPr>
          <p:grpSpPr>
            <a:xfrm>
              <a:off x="2092906" y="9688945"/>
              <a:ext cx="3206637" cy="1243438"/>
              <a:chOff x="2092906" y="9688945"/>
              <a:chExt cx="3206637" cy="1243438"/>
            </a:xfrm>
          </p:grpSpPr>
          <p:grpSp>
            <p:nvGrpSpPr>
              <p:cNvPr id="40" name="Group 39"/>
              <p:cNvGrpSpPr/>
              <p:nvPr/>
            </p:nvGrpSpPr>
            <p:grpSpPr>
              <a:xfrm>
                <a:off x="2092906" y="9903559"/>
                <a:ext cx="466798" cy="1007000"/>
                <a:chOff x="4395788" y="2198688"/>
                <a:chExt cx="344488" cy="742951"/>
              </a:xfrm>
              <a:solidFill>
                <a:schemeClr val="accent3"/>
              </a:solidFill>
            </p:grpSpPr>
            <p:sp>
              <p:nvSpPr>
                <p:cNvPr id="42" name="Oval 41"/>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3"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41" name="Content Placeholder 2"/>
              <p:cNvSpPr txBox="1">
                <a:spLocks/>
              </p:cNvSpPr>
              <p:nvPr/>
            </p:nvSpPr>
            <p:spPr>
              <a:xfrm>
                <a:off x="2530906" y="9688945"/>
                <a:ext cx="2768637" cy="12434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Lato Light"/>
                    <a:cs typeface="Lato Light"/>
                  </a:rPr>
                  <a:t>75%</a:t>
                </a:r>
                <a:endParaRPr lang="en-US" sz="5600" dirty="0">
                  <a:solidFill>
                    <a:schemeClr val="tx1"/>
                  </a:solidFill>
                  <a:latin typeface="Lato Light"/>
                  <a:cs typeface="Lato Light"/>
                </a:endParaRPr>
              </a:p>
            </p:txBody>
          </p:sp>
        </p:grpSp>
        <p:sp>
          <p:nvSpPr>
            <p:cNvPr id="39" name="Title 1"/>
            <p:cNvSpPr txBox="1">
              <a:spLocks/>
            </p:cNvSpPr>
            <p:nvPr/>
          </p:nvSpPr>
          <p:spPr>
            <a:xfrm>
              <a:off x="2559704" y="10310665"/>
              <a:ext cx="2739839" cy="98553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Female Users</a:t>
              </a:r>
            </a:p>
          </p:txBody>
        </p:sp>
      </p:grpSp>
      <p:grpSp>
        <p:nvGrpSpPr>
          <p:cNvPr id="6" name="Group 5"/>
          <p:cNvGrpSpPr/>
          <p:nvPr/>
        </p:nvGrpSpPr>
        <p:grpSpPr>
          <a:xfrm>
            <a:off x="5563544" y="9688940"/>
            <a:ext cx="3164422" cy="1606062"/>
            <a:chOff x="5563544" y="9688940"/>
            <a:chExt cx="3164422" cy="1606062"/>
          </a:xfrm>
        </p:grpSpPr>
        <p:grpSp>
          <p:nvGrpSpPr>
            <p:cNvPr id="4" name="Group 3"/>
            <p:cNvGrpSpPr/>
            <p:nvPr/>
          </p:nvGrpSpPr>
          <p:grpSpPr>
            <a:xfrm>
              <a:off x="5563544" y="9688940"/>
              <a:ext cx="3164422" cy="1243438"/>
              <a:chOff x="5563544" y="9688940"/>
              <a:chExt cx="3164422" cy="1243438"/>
            </a:xfrm>
          </p:grpSpPr>
          <p:grpSp>
            <p:nvGrpSpPr>
              <p:cNvPr id="47" name="Group 46"/>
              <p:cNvGrpSpPr/>
              <p:nvPr/>
            </p:nvGrpSpPr>
            <p:grpSpPr>
              <a:xfrm>
                <a:off x="5563544" y="9872176"/>
                <a:ext cx="408320" cy="1038824"/>
                <a:chOff x="4422775" y="2198688"/>
                <a:chExt cx="292100" cy="742950"/>
              </a:xfrm>
              <a:solidFill>
                <a:schemeClr val="accent3"/>
              </a:solidFill>
            </p:grpSpPr>
            <p:sp>
              <p:nvSpPr>
                <p:cNvPr id="49"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0"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48" name="Content Placeholder 2"/>
              <p:cNvSpPr txBox="1">
                <a:spLocks/>
              </p:cNvSpPr>
              <p:nvPr/>
            </p:nvSpPr>
            <p:spPr>
              <a:xfrm>
                <a:off x="5959329" y="9688940"/>
                <a:ext cx="2768637" cy="12434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accent3"/>
                    </a:solidFill>
                    <a:latin typeface="Lato Light"/>
                    <a:cs typeface="Lato Light"/>
                  </a:rPr>
                  <a:t>25%</a:t>
                </a:r>
                <a:endParaRPr lang="en-US" sz="5600" dirty="0">
                  <a:solidFill>
                    <a:schemeClr val="accent3"/>
                  </a:solidFill>
                  <a:latin typeface="Lato Light"/>
                  <a:cs typeface="Lato Light"/>
                </a:endParaRPr>
              </a:p>
            </p:txBody>
          </p:sp>
        </p:grpSp>
        <p:sp>
          <p:nvSpPr>
            <p:cNvPr id="46" name="Title 1"/>
            <p:cNvSpPr txBox="1">
              <a:spLocks/>
            </p:cNvSpPr>
            <p:nvPr/>
          </p:nvSpPr>
          <p:spPr>
            <a:xfrm>
              <a:off x="5988127" y="10309468"/>
              <a:ext cx="2739839" cy="9855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Male Users</a:t>
              </a:r>
            </a:p>
          </p:txBody>
        </p:sp>
      </p:grpSp>
      <p:cxnSp>
        <p:nvCxnSpPr>
          <p:cNvPr id="94" name="Straight Connector 93"/>
          <p:cNvCxnSpPr/>
          <p:nvPr/>
        </p:nvCxnSpPr>
        <p:spPr>
          <a:xfrm>
            <a:off x="8583020" y="3134773"/>
            <a:ext cx="0" cy="833480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grpSp>
        <p:nvGrpSpPr>
          <p:cNvPr id="2" name="Group 1"/>
          <p:cNvGrpSpPr/>
          <p:nvPr/>
        </p:nvGrpSpPr>
        <p:grpSpPr>
          <a:xfrm>
            <a:off x="2573599" y="7684880"/>
            <a:ext cx="5860478" cy="1828458"/>
            <a:chOff x="12238817" y="4362087"/>
            <a:chExt cx="5860478" cy="1828458"/>
          </a:xfrm>
        </p:grpSpPr>
        <p:sp>
          <p:nvSpPr>
            <p:cNvPr id="95" name="TextBox 94"/>
            <p:cNvSpPr txBox="1"/>
            <p:nvPr/>
          </p:nvSpPr>
          <p:spPr>
            <a:xfrm>
              <a:off x="12238817" y="4362087"/>
              <a:ext cx="5860478"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CALIFORNIA POBLATION</a:t>
              </a:r>
              <a:endParaRPr lang="id-ID" b="1" dirty="0">
                <a:solidFill>
                  <a:schemeClr val="tx2"/>
                </a:solidFill>
                <a:latin typeface="Lato Regular"/>
                <a:cs typeface="Lato Regular"/>
              </a:endParaRPr>
            </a:p>
          </p:txBody>
        </p:sp>
        <p:sp>
          <p:nvSpPr>
            <p:cNvPr id="97" name="TextBox 96"/>
            <p:cNvSpPr txBox="1"/>
            <p:nvPr/>
          </p:nvSpPr>
          <p:spPr>
            <a:xfrm>
              <a:off x="12298088" y="4939470"/>
              <a:ext cx="4947017" cy="1251075"/>
            </a:xfrm>
            <a:prstGeom prst="rect">
              <a:avLst/>
            </a:prstGeom>
            <a:noFill/>
          </p:spPr>
          <p:txBody>
            <a:bodyPr wrap="square" lIns="182843" tIns="91422" rIns="182843" bIns="91422" rtlCol="0">
              <a:spAutoFit/>
            </a:bodyPr>
            <a:lstStyle/>
            <a:p>
              <a:pPr>
                <a:lnSpc>
                  <a:spcPct val="130000"/>
                </a:lnSpc>
              </a:pPr>
              <a:r>
                <a:rPr lang="pt-BR" sz="1800" dirty="0">
                  <a:solidFill>
                    <a:schemeClr val="tx2"/>
                  </a:solidFill>
                  <a:latin typeface="Lato Light"/>
                  <a:cs typeface="Lato Light"/>
                </a:rPr>
                <a:t>Lorem ipsum dolor </a:t>
              </a:r>
              <a:r>
                <a:rPr lang="pt-BR" sz="1800" dirty="0">
                  <a:latin typeface="Lato Light"/>
                  <a:cs typeface="Lato Light"/>
                </a:rPr>
                <a:t>sit amet, consectetur adipiscing elit. Aliquam tincidunt ante nec sem congue convallis. </a:t>
              </a:r>
              <a:endParaRPr lang="en-US" sz="1800" dirty="0">
                <a:latin typeface="Lato Light"/>
                <a:cs typeface="Lato Light"/>
              </a:endParaRPr>
            </a:p>
          </p:txBody>
        </p:sp>
      </p:grpSp>
      <p:grpSp>
        <p:nvGrpSpPr>
          <p:cNvPr id="7" name="Group 6"/>
          <p:cNvGrpSpPr/>
          <p:nvPr/>
        </p:nvGrpSpPr>
        <p:grpSpPr>
          <a:xfrm>
            <a:off x="9278529" y="9688945"/>
            <a:ext cx="3206637" cy="1607256"/>
            <a:chOff x="9278529" y="9688945"/>
            <a:chExt cx="3206637" cy="1607256"/>
          </a:xfrm>
        </p:grpSpPr>
        <p:grpSp>
          <p:nvGrpSpPr>
            <p:cNvPr id="120" name="Group 119"/>
            <p:cNvGrpSpPr/>
            <p:nvPr/>
          </p:nvGrpSpPr>
          <p:grpSpPr>
            <a:xfrm>
              <a:off x="9278529" y="9903559"/>
              <a:ext cx="466798" cy="1007000"/>
              <a:chOff x="4395788" y="2198688"/>
              <a:chExt cx="344488" cy="742951"/>
            </a:xfrm>
            <a:solidFill>
              <a:schemeClr val="accent3"/>
            </a:solidFill>
          </p:grpSpPr>
          <p:sp>
            <p:nvSpPr>
              <p:cNvPr id="122" name="Oval 121"/>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3"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121" name="Content Placeholder 2"/>
            <p:cNvSpPr txBox="1">
              <a:spLocks/>
            </p:cNvSpPr>
            <p:nvPr/>
          </p:nvSpPr>
          <p:spPr>
            <a:xfrm>
              <a:off x="9716529" y="9688945"/>
              <a:ext cx="2768637" cy="12434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Lato Light"/>
                  <a:cs typeface="Lato Light"/>
                </a:rPr>
                <a:t>75%</a:t>
              </a:r>
              <a:endParaRPr lang="en-US" sz="5600" dirty="0">
                <a:solidFill>
                  <a:schemeClr val="tx1"/>
                </a:solidFill>
                <a:latin typeface="Lato Light"/>
                <a:cs typeface="Lato Light"/>
              </a:endParaRPr>
            </a:p>
          </p:txBody>
        </p:sp>
        <p:sp>
          <p:nvSpPr>
            <p:cNvPr id="119" name="Title 1"/>
            <p:cNvSpPr txBox="1">
              <a:spLocks/>
            </p:cNvSpPr>
            <p:nvPr/>
          </p:nvSpPr>
          <p:spPr>
            <a:xfrm>
              <a:off x="9745327" y="10310665"/>
              <a:ext cx="2739839" cy="98553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Female Users</a:t>
              </a:r>
            </a:p>
          </p:txBody>
        </p:sp>
      </p:grpSp>
      <p:grpSp>
        <p:nvGrpSpPr>
          <p:cNvPr id="8" name="Group 7"/>
          <p:cNvGrpSpPr/>
          <p:nvPr/>
        </p:nvGrpSpPr>
        <p:grpSpPr>
          <a:xfrm>
            <a:off x="12749167" y="9688940"/>
            <a:ext cx="3164422" cy="1606062"/>
            <a:chOff x="12749167" y="9688940"/>
            <a:chExt cx="3164422" cy="1606062"/>
          </a:xfrm>
        </p:grpSpPr>
        <p:grpSp>
          <p:nvGrpSpPr>
            <p:cNvPr id="127" name="Group 126"/>
            <p:cNvGrpSpPr/>
            <p:nvPr/>
          </p:nvGrpSpPr>
          <p:grpSpPr>
            <a:xfrm>
              <a:off x="12749167" y="9872176"/>
              <a:ext cx="408320" cy="1038824"/>
              <a:chOff x="4422775" y="2198688"/>
              <a:chExt cx="292100" cy="742950"/>
            </a:xfrm>
            <a:solidFill>
              <a:schemeClr val="accent4"/>
            </a:solidFill>
          </p:grpSpPr>
          <p:sp>
            <p:nvSpPr>
              <p:cNvPr id="129"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0"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128" name="Content Placeholder 2"/>
            <p:cNvSpPr txBox="1">
              <a:spLocks/>
            </p:cNvSpPr>
            <p:nvPr/>
          </p:nvSpPr>
          <p:spPr>
            <a:xfrm>
              <a:off x="13144952" y="9688940"/>
              <a:ext cx="2768637" cy="12434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accent4"/>
                  </a:solidFill>
                  <a:latin typeface="Lato Light"/>
                  <a:cs typeface="Lato Light"/>
                </a:rPr>
                <a:t>25%</a:t>
              </a:r>
              <a:endParaRPr lang="en-US" sz="5600" dirty="0">
                <a:solidFill>
                  <a:schemeClr val="accent4"/>
                </a:solidFill>
                <a:latin typeface="Lato Light"/>
                <a:cs typeface="Lato Light"/>
              </a:endParaRPr>
            </a:p>
          </p:txBody>
        </p:sp>
        <p:sp>
          <p:nvSpPr>
            <p:cNvPr id="126" name="Title 1"/>
            <p:cNvSpPr txBox="1">
              <a:spLocks/>
            </p:cNvSpPr>
            <p:nvPr/>
          </p:nvSpPr>
          <p:spPr>
            <a:xfrm>
              <a:off x="13173750" y="10309468"/>
              <a:ext cx="2739839" cy="9855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Male Users</a:t>
              </a:r>
            </a:p>
          </p:txBody>
        </p:sp>
      </p:grpSp>
      <p:cxnSp>
        <p:nvCxnSpPr>
          <p:cNvPr id="132" name="Straight Connector 131"/>
          <p:cNvCxnSpPr/>
          <p:nvPr/>
        </p:nvCxnSpPr>
        <p:spPr>
          <a:xfrm>
            <a:off x="15857763" y="3134773"/>
            <a:ext cx="0" cy="833480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grpSp>
        <p:nvGrpSpPr>
          <p:cNvPr id="133" name="Group 132"/>
          <p:cNvGrpSpPr/>
          <p:nvPr/>
        </p:nvGrpSpPr>
        <p:grpSpPr>
          <a:xfrm>
            <a:off x="9759222" y="7684880"/>
            <a:ext cx="5006288" cy="1828458"/>
            <a:chOff x="12238817" y="4362087"/>
            <a:chExt cx="5006288" cy="1828458"/>
          </a:xfrm>
        </p:grpSpPr>
        <p:sp>
          <p:nvSpPr>
            <p:cNvPr id="134" name="TextBox 133"/>
            <p:cNvSpPr txBox="1"/>
            <p:nvPr/>
          </p:nvSpPr>
          <p:spPr>
            <a:xfrm>
              <a:off x="12238817" y="4362087"/>
              <a:ext cx="4514962"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TEXAS POBLATION</a:t>
              </a:r>
              <a:endParaRPr lang="id-ID" b="1" dirty="0">
                <a:solidFill>
                  <a:schemeClr val="tx2"/>
                </a:solidFill>
                <a:latin typeface="Lato Regular"/>
                <a:cs typeface="Lato Regular"/>
              </a:endParaRPr>
            </a:p>
          </p:txBody>
        </p:sp>
        <p:sp>
          <p:nvSpPr>
            <p:cNvPr id="135" name="TextBox 134"/>
            <p:cNvSpPr txBox="1"/>
            <p:nvPr/>
          </p:nvSpPr>
          <p:spPr>
            <a:xfrm>
              <a:off x="12298088" y="4939470"/>
              <a:ext cx="4947017" cy="1251075"/>
            </a:xfrm>
            <a:prstGeom prst="rect">
              <a:avLst/>
            </a:prstGeom>
            <a:noFill/>
          </p:spPr>
          <p:txBody>
            <a:bodyPr wrap="square" lIns="182843" tIns="91422" rIns="182843" bIns="91422" rtlCol="0">
              <a:spAutoFit/>
            </a:bodyPr>
            <a:lstStyle/>
            <a:p>
              <a:pPr>
                <a:lnSpc>
                  <a:spcPct val="130000"/>
                </a:lnSpc>
              </a:pPr>
              <a:r>
                <a:rPr lang="pt-BR" sz="1800" dirty="0">
                  <a:solidFill>
                    <a:schemeClr val="tx2"/>
                  </a:solidFill>
                  <a:latin typeface="Lato Light"/>
                  <a:cs typeface="Lato Light"/>
                </a:rPr>
                <a:t>Lorem ipsum dolor </a:t>
              </a:r>
              <a:r>
                <a:rPr lang="pt-BR" sz="1800" dirty="0">
                  <a:latin typeface="Lato Light"/>
                  <a:cs typeface="Lato Light"/>
                </a:rPr>
                <a:t>sit amet, consectetur adipiscing elit. Aliquam tincidunt ante nec sem congue convallis. </a:t>
              </a:r>
              <a:endParaRPr lang="en-US" sz="1800" dirty="0">
                <a:latin typeface="Lato Light"/>
                <a:cs typeface="Lato Light"/>
              </a:endParaRPr>
            </a:p>
          </p:txBody>
        </p:sp>
      </p:grpSp>
      <p:grpSp>
        <p:nvGrpSpPr>
          <p:cNvPr id="9" name="Group 8"/>
          <p:cNvGrpSpPr/>
          <p:nvPr/>
        </p:nvGrpSpPr>
        <p:grpSpPr>
          <a:xfrm>
            <a:off x="16535793" y="9669303"/>
            <a:ext cx="3206637" cy="1607256"/>
            <a:chOff x="16535793" y="9669303"/>
            <a:chExt cx="3206637" cy="1607256"/>
          </a:xfrm>
        </p:grpSpPr>
        <p:grpSp>
          <p:nvGrpSpPr>
            <p:cNvPr id="139" name="Group 138"/>
            <p:cNvGrpSpPr/>
            <p:nvPr/>
          </p:nvGrpSpPr>
          <p:grpSpPr>
            <a:xfrm>
              <a:off x="16535793" y="9883917"/>
              <a:ext cx="466798" cy="1007000"/>
              <a:chOff x="4395788" y="2198688"/>
              <a:chExt cx="344488" cy="742951"/>
            </a:xfrm>
            <a:solidFill>
              <a:schemeClr val="accent3"/>
            </a:solidFill>
          </p:grpSpPr>
          <p:sp>
            <p:nvSpPr>
              <p:cNvPr id="141" name="Oval 140"/>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2"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140" name="Content Placeholder 2"/>
            <p:cNvSpPr txBox="1">
              <a:spLocks/>
            </p:cNvSpPr>
            <p:nvPr/>
          </p:nvSpPr>
          <p:spPr>
            <a:xfrm>
              <a:off x="16973793" y="9669303"/>
              <a:ext cx="2768637" cy="12434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Lato Light"/>
                  <a:cs typeface="Lato Light"/>
                </a:rPr>
                <a:t>75%</a:t>
              </a:r>
              <a:endParaRPr lang="en-US" sz="5600" dirty="0">
                <a:solidFill>
                  <a:schemeClr val="tx1"/>
                </a:solidFill>
                <a:latin typeface="Lato Light"/>
                <a:cs typeface="Lato Light"/>
              </a:endParaRPr>
            </a:p>
          </p:txBody>
        </p:sp>
        <p:sp>
          <p:nvSpPr>
            <p:cNvPr id="138" name="Title 1"/>
            <p:cNvSpPr txBox="1">
              <a:spLocks/>
            </p:cNvSpPr>
            <p:nvPr/>
          </p:nvSpPr>
          <p:spPr>
            <a:xfrm>
              <a:off x="17002591" y="10291023"/>
              <a:ext cx="2739839" cy="98553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Female Users</a:t>
              </a:r>
            </a:p>
          </p:txBody>
        </p:sp>
      </p:grpSp>
      <p:grpSp>
        <p:nvGrpSpPr>
          <p:cNvPr id="10" name="Group 9"/>
          <p:cNvGrpSpPr/>
          <p:nvPr/>
        </p:nvGrpSpPr>
        <p:grpSpPr>
          <a:xfrm>
            <a:off x="20006431" y="9669298"/>
            <a:ext cx="3164422" cy="1606062"/>
            <a:chOff x="20006431" y="9669298"/>
            <a:chExt cx="3164422" cy="1606062"/>
          </a:xfrm>
        </p:grpSpPr>
        <p:grpSp>
          <p:nvGrpSpPr>
            <p:cNvPr id="146" name="Group 145"/>
            <p:cNvGrpSpPr/>
            <p:nvPr/>
          </p:nvGrpSpPr>
          <p:grpSpPr>
            <a:xfrm>
              <a:off x="20006431" y="9852534"/>
              <a:ext cx="408320" cy="1038824"/>
              <a:chOff x="4422775" y="2198688"/>
              <a:chExt cx="292100" cy="742950"/>
            </a:xfrm>
            <a:solidFill>
              <a:schemeClr val="accent5"/>
            </a:solidFill>
          </p:grpSpPr>
          <p:sp>
            <p:nvSpPr>
              <p:cNvPr id="148"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9"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147" name="Content Placeholder 2"/>
            <p:cNvSpPr txBox="1">
              <a:spLocks/>
            </p:cNvSpPr>
            <p:nvPr/>
          </p:nvSpPr>
          <p:spPr>
            <a:xfrm>
              <a:off x="20402216" y="9669298"/>
              <a:ext cx="2768637" cy="12434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accent5"/>
                  </a:solidFill>
                  <a:latin typeface="Lato Light"/>
                  <a:cs typeface="Lato Light"/>
                </a:rPr>
                <a:t>25%</a:t>
              </a:r>
              <a:endParaRPr lang="en-US" sz="5600" dirty="0">
                <a:solidFill>
                  <a:schemeClr val="accent5"/>
                </a:solidFill>
                <a:latin typeface="Lato Light"/>
                <a:cs typeface="Lato Light"/>
              </a:endParaRPr>
            </a:p>
          </p:txBody>
        </p:sp>
        <p:sp>
          <p:nvSpPr>
            <p:cNvPr id="145" name="Title 1"/>
            <p:cNvSpPr txBox="1">
              <a:spLocks/>
            </p:cNvSpPr>
            <p:nvPr/>
          </p:nvSpPr>
          <p:spPr>
            <a:xfrm>
              <a:off x="20431014" y="10289826"/>
              <a:ext cx="2739839" cy="98553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Male Users</a:t>
              </a:r>
            </a:p>
          </p:txBody>
        </p:sp>
      </p:grpSp>
      <p:grpSp>
        <p:nvGrpSpPr>
          <p:cNvPr id="151" name="Group 150"/>
          <p:cNvGrpSpPr/>
          <p:nvPr/>
        </p:nvGrpSpPr>
        <p:grpSpPr>
          <a:xfrm>
            <a:off x="17016486" y="7665238"/>
            <a:ext cx="5006288" cy="1828458"/>
            <a:chOff x="12238817" y="4362087"/>
            <a:chExt cx="5006288" cy="1828458"/>
          </a:xfrm>
        </p:grpSpPr>
        <p:sp>
          <p:nvSpPr>
            <p:cNvPr id="152" name="TextBox 151"/>
            <p:cNvSpPr txBox="1"/>
            <p:nvPr/>
          </p:nvSpPr>
          <p:spPr>
            <a:xfrm>
              <a:off x="12238817" y="4362087"/>
              <a:ext cx="4909232"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KANSAS POBLATION</a:t>
              </a:r>
              <a:endParaRPr lang="id-ID" b="1" dirty="0">
                <a:solidFill>
                  <a:schemeClr val="tx2"/>
                </a:solidFill>
                <a:latin typeface="Lato Regular"/>
                <a:cs typeface="Lato Regular"/>
              </a:endParaRPr>
            </a:p>
          </p:txBody>
        </p:sp>
        <p:sp>
          <p:nvSpPr>
            <p:cNvPr id="153" name="TextBox 152"/>
            <p:cNvSpPr txBox="1"/>
            <p:nvPr/>
          </p:nvSpPr>
          <p:spPr>
            <a:xfrm>
              <a:off x="12298088" y="4939470"/>
              <a:ext cx="4947017" cy="1251075"/>
            </a:xfrm>
            <a:prstGeom prst="rect">
              <a:avLst/>
            </a:prstGeom>
            <a:noFill/>
          </p:spPr>
          <p:txBody>
            <a:bodyPr wrap="square" lIns="182843" tIns="91422" rIns="182843" bIns="91422" rtlCol="0">
              <a:spAutoFit/>
            </a:bodyPr>
            <a:lstStyle/>
            <a:p>
              <a:pPr>
                <a:lnSpc>
                  <a:spcPct val="130000"/>
                </a:lnSpc>
              </a:pPr>
              <a:r>
                <a:rPr lang="pt-BR" sz="1800" dirty="0">
                  <a:solidFill>
                    <a:schemeClr val="tx2"/>
                  </a:solidFill>
                  <a:latin typeface="Lato Light"/>
                  <a:cs typeface="Lato Light"/>
                </a:rPr>
                <a:t>Lorem ipsum dolor </a:t>
              </a:r>
              <a:r>
                <a:rPr lang="pt-BR" sz="1800" dirty="0">
                  <a:latin typeface="Lato Light"/>
                  <a:cs typeface="Lato Light"/>
                </a:rPr>
                <a:t>sit amet, consectetur adipiscing elit. Aliquam tincidunt ante nec sem congue convallis. </a:t>
              </a:r>
              <a:endParaRPr lang="en-US" sz="1800" dirty="0">
                <a:latin typeface="Lato Light"/>
                <a:cs typeface="Lato Light"/>
              </a:endParaRPr>
            </a:p>
          </p:txBody>
        </p:sp>
      </p:grpSp>
      <p:sp>
        <p:nvSpPr>
          <p:cNvPr id="63" name="Freeform 11"/>
          <p:cNvSpPr>
            <a:spLocks noChangeArrowheads="1"/>
          </p:cNvSpPr>
          <p:nvPr/>
        </p:nvSpPr>
        <p:spPr bwMode="auto">
          <a:xfrm>
            <a:off x="9583991" y="3440687"/>
            <a:ext cx="4394204" cy="4244193"/>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4"/>
          </a:solidFill>
          <a:ln>
            <a:solidFill>
              <a:schemeClr val="bg2"/>
            </a:solidFill>
          </a:ln>
          <a:effectLst/>
        </p:spPr>
        <p:txBody>
          <a:bodyPr wrap="none" anchor="ctr"/>
          <a:lstStyle/>
          <a:p>
            <a:endParaRPr lang="en-US"/>
          </a:p>
        </p:txBody>
      </p:sp>
      <p:sp>
        <p:nvSpPr>
          <p:cNvPr id="64" name="Freeform 63"/>
          <p:cNvSpPr>
            <a:spLocks noChangeArrowheads="1"/>
          </p:cNvSpPr>
          <p:nvPr/>
        </p:nvSpPr>
        <p:spPr bwMode="auto">
          <a:xfrm>
            <a:off x="3721668" y="3752989"/>
            <a:ext cx="2362239" cy="3912249"/>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3"/>
          </a:solidFill>
          <a:ln>
            <a:solidFill>
              <a:schemeClr val="bg2"/>
            </a:solidFill>
          </a:ln>
          <a:effectLst/>
        </p:spPr>
        <p:txBody>
          <a:bodyPr wrap="none" anchor="ctr"/>
          <a:lstStyle/>
          <a:p>
            <a:endParaRPr lang="en-US"/>
          </a:p>
        </p:txBody>
      </p:sp>
      <p:sp>
        <p:nvSpPr>
          <p:cNvPr id="65" name="Freeform 352"/>
          <p:cNvSpPr>
            <a:spLocks noChangeArrowheads="1"/>
          </p:cNvSpPr>
          <p:nvPr/>
        </p:nvSpPr>
        <p:spPr bwMode="auto">
          <a:xfrm>
            <a:off x="17075757" y="4292348"/>
            <a:ext cx="4861573" cy="2597494"/>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5"/>
          </a:solidFill>
          <a:ln>
            <a:solidFill>
              <a:schemeClr val="bg2"/>
            </a:solidFill>
          </a:ln>
          <a:effectLst/>
        </p:spPr>
        <p:txBody>
          <a:bodyPr wrap="none" anchor="ctr"/>
          <a:lstStyle/>
          <a:p>
            <a:endParaRPr lang="en-US"/>
          </a:p>
        </p:txBody>
      </p:sp>
      <p:grpSp>
        <p:nvGrpSpPr>
          <p:cNvPr id="51" name="Group 50"/>
          <p:cNvGrpSpPr/>
          <p:nvPr/>
        </p:nvGrpSpPr>
        <p:grpSpPr>
          <a:xfrm>
            <a:off x="5407415" y="483017"/>
            <a:ext cx="13642126" cy="2079087"/>
            <a:chOff x="5386828" y="483017"/>
            <a:chExt cx="13642126" cy="2079087"/>
          </a:xfrm>
        </p:grpSpPr>
        <p:sp>
          <p:nvSpPr>
            <p:cNvPr id="52" name="TextBox 51"/>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States Of United States</a:t>
              </a:r>
              <a:endParaRPr lang="id-ID" sz="8800" b="1" dirty="0" smtClean="0">
                <a:solidFill>
                  <a:schemeClr val="tx2"/>
                </a:solidFill>
                <a:latin typeface="Lato Regular"/>
                <a:cs typeface="Lato Regular"/>
              </a:endParaRPr>
            </a:p>
          </p:txBody>
        </p:sp>
        <p:sp>
          <p:nvSpPr>
            <p:cNvPr id="53" name="Rectangle 5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920894866"/>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wipe(down)">
                                      <p:cBhvr>
                                        <p:cTn id="29" dur="500"/>
                                        <p:tgtEl>
                                          <p:spTgt spid="94"/>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5000"/>
                            </p:stCondLst>
                            <p:childTnLst>
                              <p:par>
                                <p:cTn id="43" presetID="10" presetClass="entr" presetSubtype="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par>
                          <p:cTn id="46" fill="hold">
                            <p:stCondLst>
                              <p:cond delay="5500"/>
                            </p:stCondLst>
                            <p:childTnLst>
                              <p:par>
                                <p:cTn id="47" presetID="10" presetClass="entr" presetSubtype="0" fill="hold" nodeType="afterEffect">
                                  <p:stCondLst>
                                    <p:cond delay="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500"/>
                                        <p:tgtEl>
                                          <p:spTgt spid="65"/>
                                        </p:tgtEl>
                                      </p:cBhvr>
                                    </p:animEffec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childTnLst>
                          </p:cTn>
                        </p:par>
                        <p:par>
                          <p:cTn id="58" fill="hold">
                            <p:stCondLst>
                              <p:cond delay="7000"/>
                            </p:stCondLst>
                            <p:childTnLst>
                              <p:par>
                                <p:cTn id="59" presetID="10" presetClass="entr" presetSubtype="0"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459526" y="4106840"/>
            <a:ext cx="9115751" cy="804715"/>
            <a:chOff x="13459526" y="4106840"/>
            <a:chExt cx="9115751" cy="804715"/>
          </a:xfrm>
        </p:grpSpPr>
        <p:grpSp>
          <p:nvGrpSpPr>
            <p:cNvPr id="9" name="Group 8"/>
            <p:cNvGrpSpPr/>
            <p:nvPr/>
          </p:nvGrpSpPr>
          <p:grpSpPr>
            <a:xfrm>
              <a:off x="15261981" y="4403120"/>
              <a:ext cx="7313296" cy="195072"/>
              <a:chOff x="15585341" y="4081600"/>
              <a:chExt cx="7313296" cy="195072"/>
            </a:xfrm>
          </p:grpSpPr>
          <p:sp>
            <p:nvSpPr>
              <p:cNvPr id="457" name="Rectangle 456"/>
              <p:cNvSpPr/>
              <p:nvPr/>
            </p:nvSpPr>
            <p:spPr>
              <a:xfrm>
                <a:off x="15585341"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58" name="Rectangle 457"/>
              <p:cNvSpPr/>
              <p:nvPr/>
            </p:nvSpPr>
            <p:spPr>
              <a:xfrm>
                <a:off x="16200904"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59" name="Rectangle 458"/>
              <p:cNvSpPr/>
              <p:nvPr/>
            </p:nvSpPr>
            <p:spPr>
              <a:xfrm>
                <a:off x="16835642"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60" name="Rectangle 459"/>
              <p:cNvSpPr/>
              <p:nvPr/>
            </p:nvSpPr>
            <p:spPr>
              <a:xfrm>
                <a:off x="17451335"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61" name="Rectangle 460"/>
              <p:cNvSpPr/>
              <p:nvPr/>
            </p:nvSpPr>
            <p:spPr>
              <a:xfrm>
                <a:off x="18066898"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62" name="Rectangle 461"/>
              <p:cNvSpPr/>
              <p:nvPr/>
            </p:nvSpPr>
            <p:spPr>
              <a:xfrm>
                <a:off x="18676523"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63" name="Rectangle 462"/>
              <p:cNvSpPr/>
              <p:nvPr/>
            </p:nvSpPr>
            <p:spPr>
              <a:xfrm>
                <a:off x="19292216"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64" name="Rectangle 463"/>
              <p:cNvSpPr/>
              <p:nvPr/>
            </p:nvSpPr>
            <p:spPr>
              <a:xfrm>
                <a:off x="19907778"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65" name="Rectangle 464"/>
              <p:cNvSpPr/>
              <p:nvPr/>
            </p:nvSpPr>
            <p:spPr>
              <a:xfrm>
                <a:off x="20517403"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66" name="Rectangle 465"/>
              <p:cNvSpPr/>
              <p:nvPr/>
            </p:nvSpPr>
            <p:spPr>
              <a:xfrm>
                <a:off x="21133096" y="4081600"/>
                <a:ext cx="540353" cy="195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67" name="Rectangle 466"/>
              <p:cNvSpPr/>
              <p:nvPr/>
            </p:nvSpPr>
            <p:spPr>
              <a:xfrm>
                <a:off x="21748659" y="4081600"/>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solidFill>
                    <a:schemeClr val="bg1">
                      <a:lumMod val="65000"/>
                    </a:schemeClr>
                  </a:solidFill>
                </a:endParaRPr>
              </a:p>
            </p:txBody>
          </p:sp>
          <p:sp>
            <p:nvSpPr>
              <p:cNvPr id="468" name="Rectangle 467"/>
              <p:cNvSpPr/>
              <p:nvPr/>
            </p:nvSpPr>
            <p:spPr>
              <a:xfrm>
                <a:off x="22358284" y="4081600"/>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solidFill>
                    <a:schemeClr val="bg1">
                      <a:lumMod val="65000"/>
                    </a:schemeClr>
                  </a:solidFill>
                </a:endParaRPr>
              </a:p>
            </p:txBody>
          </p:sp>
        </p:grpSp>
        <p:sp>
          <p:nvSpPr>
            <p:cNvPr id="469" name="Subtitle 2"/>
            <p:cNvSpPr txBox="1">
              <a:spLocks/>
            </p:cNvSpPr>
            <p:nvPr/>
          </p:nvSpPr>
          <p:spPr>
            <a:xfrm>
              <a:off x="13459526" y="4106840"/>
              <a:ext cx="1793877" cy="80471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a:latin typeface="Lato Light"/>
                  <a:cs typeface="Lato Light"/>
                </a:rPr>
                <a:t>95%</a:t>
              </a:r>
              <a:endParaRPr lang="en-US" dirty="0">
                <a:latin typeface="Lato Light"/>
                <a:cs typeface="Lato Light"/>
              </a:endParaRPr>
            </a:p>
          </p:txBody>
        </p:sp>
      </p:grpSp>
      <p:grpSp>
        <p:nvGrpSpPr>
          <p:cNvPr id="3" name="Group 2"/>
          <p:cNvGrpSpPr/>
          <p:nvPr/>
        </p:nvGrpSpPr>
        <p:grpSpPr>
          <a:xfrm>
            <a:off x="13509753" y="5149856"/>
            <a:ext cx="9115751" cy="804715"/>
            <a:chOff x="13509753" y="5149856"/>
            <a:chExt cx="9115751" cy="804715"/>
          </a:xfrm>
        </p:grpSpPr>
        <p:grpSp>
          <p:nvGrpSpPr>
            <p:cNvPr id="8" name="Group 7"/>
            <p:cNvGrpSpPr/>
            <p:nvPr/>
          </p:nvGrpSpPr>
          <p:grpSpPr>
            <a:xfrm>
              <a:off x="15312208" y="5467987"/>
              <a:ext cx="7313296" cy="195072"/>
              <a:chOff x="15635568" y="5146467"/>
              <a:chExt cx="7313296" cy="195072"/>
            </a:xfrm>
            <a:solidFill>
              <a:schemeClr val="accent2"/>
            </a:solidFill>
          </p:grpSpPr>
          <p:sp>
            <p:nvSpPr>
              <p:cNvPr id="471" name="Rectangle 470"/>
              <p:cNvSpPr/>
              <p:nvPr/>
            </p:nvSpPr>
            <p:spPr>
              <a:xfrm>
                <a:off x="15635568" y="5146467"/>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72" name="Rectangle 471"/>
              <p:cNvSpPr/>
              <p:nvPr/>
            </p:nvSpPr>
            <p:spPr>
              <a:xfrm>
                <a:off x="16251131" y="5146467"/>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73" name="Rectangle 472"/>
              <p:cNvSpPr/>
              <p:nvPr/>
            </p:nvSpPr>
            <p:spPr>
              <a:xfrm>
                <a:off x="16885869" y="5146467"/>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74" name="Rectangle 473"/>
              <p:cNvSpPr/>
              <p:nvPr/>
            </p:nvSpPr>
            <p:spPr>
              <a:xfrm>
                <a:off x="17501562" y="5146467"/>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75" name="Rectangle 474"/>
              <p:cNvSpPr/>
              <p:nvPr/>
            </p:nvSpPr>
            <p:spPr>
              <a:xfrm>
                <a:off x="18117125" y="5146467"/>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76" name="Rectangle 475"/>
              <p:cNvSpPr/>
              <p:nvPr/>
            </p:nvSpPr>
            <p:spPr>
              <a:xfrm>
                <a:off x="18726750" y="5146467"/>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77" name="Rectangle 476"/>
              <p:cNvSpPr/>
              <p:nvPr/>
            </p:nvSpPr>
            <p:spPr>
              <a:xfrm>
                <a:off x="19342443" y="5146467"/>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78" name="Rectangle 477"/>
              <p:cNvSpPr/>
              <p:nvPr/>
            </p:nvSpPr>
            <p:spPr>
              <a:xfrm>
                <a:off x="19958005" y="5146467"/>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79" name="Rectangle 478"/>
              <p:cNvSpPr/>
              <p:nvPr/>
            </p:nvSpPr>
            <p:spPr>
              <a:xfrm>
                <a:off x="20567630" y="5146467"/>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80" name="Rectangle 479"/>
              <p:cNvSpPr/>
              <p:nvPr/>
            </p:nvSpPr>
            <p:spPr>
              <a:xfrm>
                <a:off x="21183323" y="5146467"/>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81" name="Rectangle 480"/>
              <p:cNvSpPr/>
              <p:nvPr/>
            </p:nvSpPr>
            <p:spPr>
              <a:xfrm>
                <a:off x="21798886" y="5146467"/>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82" name="Rectangle 481"/>
              <p:cNvSpPr/>
              <p:nvPr/>
            </p:nvSpPr>
            <p:spPr>
              <a:xfrm>
                <a:off x="22408511" y="5146467"/>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sp>
          <p:nvSpPr>
            <p:cNvPr id="483" name="Subtitle 2"/>
            <p:cNvSpPr txBox="1">
              <a:spLocks/>
            </p:cNvSpPr>
            <p:nvPr/>
          </p:nvSpPr>
          <p:spPr>
            <a:xfrm>
              <a:off x="13509753" y="5149856"/>
              <a:ext cx="1793877" cy="80471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a:latin typeface="Lato Light"/>
                  <a:cs typeface="Lato Light"/>
                </a:rPr>
                <a:t>70%</a:t>
              </a:r>
              <a:endParaRPr lang="en-US" dirty="0">
                <a:latin typeface="Lato Light"/>
                <a:cs typeface="Lato Light"/>
              </a:endParaRPr>
            </a:p>
          </p:txBody>
        </p:sp>
      </p:grpSp>
      <p:grpSp>
        <p:nvGrpSpPr>
          <p:cNvPr id="7" name="Group 6"/>
          <p:cNvGrpSpPr/>
          <p:nvPr/>
        </p:nvGrpSpPr>
        <p:grpSpPr>
          <a:xfrm>
            <a:off x="13509753" y="6209792"/>
            <a:ext cx="9115751" cy="804715"/>
            <a:chOff x="13509753" y="6209792"/>
            <a:chExt cx="9115751" cy="804715"/>
          </a:xfrm>
        </p:grpSpPr>
        <p:grpSp>
          <p:nvGrpSpPr>
            <p:cNvPr id="4" name="Group 3"/>
            <p:cNvGrpSpPr/>
            <p:nvPr/>
          </p:nvGrpSpPr>
          <p:grpSpPr>
            <a:xfrm>
              <a:off x="15312208" y="6506072"/>
              <a:ext cx="7313296" cy="195072"/>
              <a:chOff x="15635568" y="6184552"/>
              <a:chExt cx="7313296" cy="195072"/>
            </a:xfrm>
            <a:solidFill>
              <a:schemeClr val="accent3"/>
            </a:solidFill>
          </p:grpSpPr>
          <p:sp>
            <p:nvSpPr>
              <p:cNvPr id="485" name="Rectangle 484"/>
              <p:cNvSpPr/>
              <p:nvPr/>
            </p:nvSpPr>
            <p:spPr>
              <a:xfrm>
                <a:off x="15635568" y="6184552"/>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86" name="Rectangle 485"/>
              <p:cNvSpPr/>
              <p:nvPr/>
            </p:nvSpPr>
            <p:spPr>
              <a:xfrm>
                <a:off x="16251131" y="6184552"/>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87" name="Rectangle 486"/>
              <p:cNvSpPr/>
              <p:nvPr/>
            </p:nvSpPr>
            <p:spPr>
              <a:xfrm>
                <a:off x="16885869" y="6184552"/>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88" name="Rectangle 487"/>
              <p:cNvSpPr/>
              <p:nvPr/>
            </p:nvSpPr>
            <p:spPr>
              <a:xfrm>
                <a:off x="17501562" y="6184552"/>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89" name="Rectangle 488"/>
              <p:cNvSpPr/>
              <p:nvPr/>
            </p:nvSpPr>
            <p:spPr>
              <a:xfrm>
                <a:off x="18117125" y="6184552"/>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90" name="Rectangle 489"/>
              <p:cNvSpPr/>
              <p:nvPr/>
            </p:nvSpPr>
            <p:spPr>
              <a:xfrm>
                <a:off x="18726750" y="6184552"/>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91" name="Rectangle 490"/>
              <p:cNvSpPr/>
              <p:nvPr/>
            </p:nvSpPr>
            <p:spPr>
              <a:xfrm>
                <a:off x="19342443" y="6184552"/>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92" name="Rectangle 491"/>
              <p:cNvSpPr/>
              <p:nvPr/>
            </p:nvSpPr>
            <p:spPr>
              <a:xfrm>
                <a:off x="19958005" y="6184552"/>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93" name="Rectangle 492"/>
              <p:cNvSpPr/>
              <p:nvPr/>
            </p:nvSpPr>
            <p:spPr>
              <a:xfrm>
                <a:off x="20567630" y="6184552"/>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94" name="Rectangle 493"/>
              <p:cNvSpPr/>
              <p:nvPr/>
            </p:nvSpPr>
            <p:spPr>
              <a:xfrm>
                <a:off x="21183323" y="6184552"/>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95" name="Rectangle 494"/>
              <p:cNvSpPr/>
              <p:nvPr/>
            </p:nvSpPr>
            <p:spPr>
              <a:xfrm>
                <a:off x="21798886" y="6184552"/>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496" name="Rectangle 495"/>
              <p:cNvSpPr/>
              <p:nvPr/>
            </p:nvSpPr>
            <p:spPr>
              <a:xfrm>
                <a:off x="22408511" y="6184552"/>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sp>
          <p:nvSpPr>
            <p:cNvPr id="497" name="Subtitle 2"/>
            <p:cNvSpPr txBox="1">
              <a:spLocks/>
            </p:cNvSpPr>
            <p:nvPr/>
          </p:nvSpPr>
          <p:spPr>
            <a:xfrm>
              <a:off x="13509753" y="6209792"/>
              <a:ext cx="1793877" cy="80471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a:latin typeface="Lato Light"/>
                  <a:cs typeface="Lato Light"/>
                </a:rPr>
                <a:t>50%</a:t>
              </a:r>
              <a:endParaRPr lang="en-US" dirty="0">
                <a:latin typeface="Lato Light"/>
                <a:cs typeface="Lato Light"/>
              </a:endParaRPr>
            </a:p>
          </p:txBody>
        </p:sp>
      </p:grpSp>
      <p:grpSp>
        <p:nvGrpSpPr>
          <p:cNvPr id="10" name="Group 9"/>
          <p:cNvGrpSpPr/>
          <p:nvPr/>
        </p:nvGrpSpPr>
        <p:grpSpPr>
          <a:xfrm>
            <a:off x="13509753" y="7133608"/>
            <a:ext cx="9115751" cy="804715"/>
            <a:chOff x="13509753" y="7133608"/>
            <a:chExt cx="9115751" cy="804715"/>
          </a:xfrm>
        </p:grpSpPr>
        <p:grpSp>
          <p:nvGrpSpPr>
            <p:cNvPr id="5" name="Group 4"/>
            <p:cNvGrpSpPr/>
            <p:nvPr/>
          </p:nvGrpSpPr>
          <p:grpSpPr>
            <a:xfrm>
              <a:off x="15312208" y="7493603"/>
              <a:ext cx="7313296" cy="195072"/>
              <a:chOff x="15635568" y="7172083"/>
              <a:chExt cx="7313296" cy="195072"/>
            </a:xfrm>
            <a:solidFill>
              <a:schemeClr val="accent4"/>
            </a:solidFill>
          </p:grpSpPr>
          <p:sp>
            <p:nvSpPr>
              <p:cNvPr id="499" name="Rectangle 498"/>
              <p:cNvSpPr/>
              <p:nvPr/>
            </p:nvSpPr>
            <p:spPr>
              <a:xfrm>
                <a:off x="15635568" y="7172083"/>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0" name="Rectangle 499"/>
              <p:cNvSpPr/>
              <p:nvPr/>
            </p:nvSpPr>
            <p:spPr>
              <a:xfrm>
                <a:off x="16251131" y="7172083"/>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1" name="Rectangle 500"/>
              <p:cNvSpPr/>
              <p:nvPr/>
            </p:nvSpPr>
            <p:spPr>
              <a:xfrm>
                <a:off x="16885869" y="7172083"/>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2" name="Rectangle 501"/>
              <p:cNvSpPr/>
              <p:nvPr/>
            </p:nvSpPr>
            <p:spPr>
              <a:xfrm>
                <a:off x="17501562" y="7172083"/>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3" name="Rectangle 502"/>
              <p:cNvSpPr/>
              <p:nvPr/>
            </p:nvSpPr>
            <p:spPr>
              <a:xfrm>
                <a:off x="18117125" y="7172083"/>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4" name="Rectangle 503"/>
              <p:cNvSpPr/>
              <p:nvPr/>
            </p:nvSpPr>
            <p:spPr>
              <a:xfrm>
                <a:off x="18726750" y="7172083"/>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5" name="Rectangle 504"/>
              <p:cNvSpPr/>
              <p:nvPr/>
            </p:nvSpPr>
            <p:spPr>
              <a:xfrm>
                <a:off x="19342443" y="7172083"/>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6" name="Rectangle 505"/>
              <p:cNvSpPr/>
              <p:nvPr/>
            </p:nvSpPr>
            <p:spPr>
              <a:xfrm>
                <a:off x="19958005" y="7172083"/>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7" name="Rectangle 506"/>
              <p:cNvSpPr/>
              <p:nvPr/>
            </p:nvSpPr>
            <p:spPr>
              <a:xfrm>
                <a:off x="20567630" y="7172083"/>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8" name="Rectangle 507"/>
              <p:cNvSpPr/>
              <p:nvPr/>
            </p:nvSpPr>
            <p:spPr>
              <a:xfrm>
                <a:off x="21183323" y="7172083"/>
                <a:ext cx="540353" cy="19507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09" name="Rectangle 508"/>
              <p:cNvSpPr/>
              <p:nvPr/>
            </p:nvSpPr>
            <p:spPr>
              <a:xfrm>
                <a:off x="21798886" y="7172083"/>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10" name="Rectangle 509"/>
              <p:cNvSpPr/>
              <p:nvPr/>
            </p:nvSpPr>
            <p:spPr>
              <a:xfrm>
                <a:off x="22408511" y="7172083"/>
                <a:ext cx="540353" cy="195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sp>
          <p:nvSpPr>
            <p:cNvPr id="511" name="Subtitle 2"/>
            <p:cNvSpPr txBox="1">
              <a:spLocks/>
            </p:cNvSpPr>
            <p:nvPr/>
          </p:nvSpPr>
          <p:spPr>
            <a:xfrm>
              <a:off x="13509753" y="7133608"/>
              <a:ext cx="1793877" cy="80471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latin typeface="Lato Light"/>
                  <a:cs typeface="Lato Light"/>
                </a:rPr>
                <a:t>80</a:t>
              </a:r>
              <a:r>
                <a:rPr lang="en-US" sz="4800" dirty="0">
                  <a:latin typeface="Lato Light"/>
                  <a:cs typeface="Lato Light"/>
                </a:rPr>
                <a:t>%</a:t>
              </a:r>
              <a:endParaRPr lang="en-US" dirty="0">
                <a:latin typeface="Lato Light"/>
                <a:cs typeface="Lato Light"/>
              </a:endParaRPr>
            </a:p>
          </p:txBody>
        </p:sp>
      </p:grpSp>
      <p:grpSp>
        <p:nvGrpSpPr>
          <p:cNvPr id="11" name="Group 10"/>
          <p:cNvGrpSpPr/>
          <p:nvPr/>
        </p:nvGrpSpPr>
        <p:grpSpPr>
          <a:xfrm>
            <a:off x="13509753" y="8098960"/>
            <a:ext cx="9115751" cy="804715"/>
            <a:chOff x="13509753" y="8098960"/>
            <a:chExt cx="9115751" cy="804715"/>
          </a:xfrm>
        </p:grpSpPr>
        <p:grpSp>
          <p:nvGrpSpPr>
            <p:cNvPr id="6" name="Group 5"/>
            <p:cNvGrpSpPr/>
            <p:nvPr/>
          </p:nvGrpSpPr>
          <p:grpSpPr>
            <a:xfrm>
              <a:off x="15312208" y="8458955"/>
              <a:ext cx="7313296" cy="195072"/>
              <a:chOff x="15635568" y="8137435"/>
              <a:chExt cx="7313296" cy="195072"/>
            </a:xfrm>
            <a:solidFill>
              <a:schemeClr val="accent5"/>
            </a:solidFill>
          </p:grpSpPr>
          <p:sp>
            <p:nvSpPr>
              <p:cNvPr id="513" name="Rectangle 512"/>
              <p:cNvSpPr/>
              <p:nvPr/>
            </p:nvSpPr>
            <p:spPr>
              <a:xfrm>
                <a:off x="15635568"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14" name="Rectangle 513"/>
              <p:cNvSpPr/>
              <p:nvPr/>
            </p:nvSpPr>
            <p:spPr>
              <a:xfrm>
                <a:off x="16251131"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15" name="Rectangle 514"/>
              <p:cNvSpPr/>
              <p:nvPr/>
            </p:nvSpPr>
            <p:spPr>
              <a:xfrm>
                <a:off x="16885869"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16" name="Rectangle 515"/>
              <p:cNvSpPr/>
              <p:nvPr/>
            </p:nvSpPr>
            <p:spPr>
              <a:xfrm>
                <a:off x="17501562"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17" name="Rectangle 516"/>
              <p:cNvSpPr/>
              <p:nvPr/>
            </p:nvSpPr>
            <p:spPr>
              <a:xfrm>
                <a:off x="18117125"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18" name="Rectangle 517"/>
              <p:cNvSpPr/>
              <p:nvPr/>
            </p:nvSpPr>
            <p:spPr>
              <a:xfrm>
                <a:off x="18726750"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19" name="Rectangle 518"/>
              <p:cNvSpPr/>
              <p:nvPr/>
            </p:nvSpPr>
            <p:spPr>
              <a:xfrm>
                <a:off x="19342443"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20" name="Rectangle 519"/>
              <p:cNvSpPr/>
              <p:nvPr/>
            </p:nvSpPr>
            <p:spPr>
              <a:xfrm>
                <a:off x="19958005"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21" name="Rectangle 520"/>
              <p:cNvSpPr/>
              <p:nvPr/>
            </p:nvSpPr>
            <p:spPr>
              <a:xfrm>
                <a:off x="20567630"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22" name="Rectangle 521"/>
              <p:cNvSpPr/>
              <p:nvPr/>
            </p:nvSpPr>
            <p:spPr>
              <a:xfrm>
                <a:off x="21183323"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23" name="Rectangle 522"/>
              <p:cNvSpPr/>
              <p:nvPr/>
            </p:nvSpPr>
            <p:spPr>
              <a:xfrm>
                <a:off x="21798886"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524" name="Rectangle 523"/>
              <p:cNvSpPr/>
              <p:nvPr/>
            </p:nvSpPr>
            <p:spPr>
              <a:xfrm>
                <a:off x="22408511" y="8137435"/>
                <a:ext cx="540353" cy="19507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sp>
          <p:nvSpPr>
            <p:cNvPr id="525" name="Subtitle 2"/>
            <p:cNvSpPr txBox="1">
              <a:spLocks/>
            </p:cNvSpPr>
            <p:nvPr/>
          </p:nvSpPr>
          <p:spPr>
            <a:xfrm>
              <a:off x="13509753" y="8098960"/>
              <a:ext cx="1793877" cy="80471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a:latin typeface="Lato Light"/>
                  <a:cs typeface="Lato Light"/>
                </a:rPr>
                <a:t>70%</a:t>
              </a:r>
              <a:endParaRPr lang="en-US" dirty="0">
                <a:latin typeface="Lato Light"/>
                <a:cs typeface="Lato Light"/>
              </a:endParaRPr>
            </a:p>
          </p:txBody>
        </p:sp>
      </p:grpSp>
      <p:grpSp>
        <p:nvGrpSpPr>
          <p:cNvPr id="12" name="Group 11"/>
          <p:cNvGrpSpPr/>
          <p:nvPr/>
        </p:nvGrpSpPr>
        <p:grpSpPr>
          <a:xfrm>
            <a:off x="2614643" y="10074792"/>
            <a:ext cx="4008206" cy="1798267"/>
            <a:chOff x="2614643" y="10074792"/>
            <a:chExt cx="4008206" cy="1798267"/>
          </a:xfrm>
        </p:grpSpPr>
        <p:sp>
          <p:nvSpPr>
            <p:cNvPr id="526" name="Rectangle 525"/>
            <p:cNvSpPr/>
            <p:nvPr/>
          </p:nvSpPr>
          <p:spPr>
            <a:xfrm>
              <a:off x="2614643" y="10302401"/>
              <a:ext cx="243777" cy="2438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44" tIns="121869" rIns="243744" bIns="121869" rtlCol="0" anchor="ctr"/>
            <a:lstStyle/>
            <a:p>
              <a:pPr algn="ctr"/>
              <a:endParaRPr lang="en-US" dirty="0"/>
            </a:p>
          </p:txBody>
        </p:sp>
        <p:sp>
          <p:nvSpPr>
            <p:cNvPr id="527" name="Subtitle 2"/>
            <p:cNvSpPr txBox="1">
              <a:spLocks/>
            </p:cNvSpPr>
            <p:nvPr/>
          </p:nvSpPr>
          <p:spPr>
            <a:xfrm>
              <a:off x="2799375" y="10074792"/>
              <a:ext cx="3823474" cy="1798267"/>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a:solidFill>
                    <a:schemeClr val="tx2"/>
                  </a:solidFill>
                  <a:latin typeface="Lato Regular"/>
                  <a:cs typeface="Lato Regular"/>
                </a:rPr>
                <a:t>Web Design</a:t>
              </a:r>
              <a:endParaRPr lang="en-US" sz="2400" b="1" dirty="0">
                <a:solidFill>
                  <a:schemeClr val="tx2"/>
                </a:solidFill>
                <a:latin typeface="Lato Regular"/>
                <a:cs typeface="Lato Regular"/>
              </a:endParaRPr>
            </a:p>
            <a:p>
              <a:pPr marL="0" indent="0">
                <a:buNone/>
              </a:pPr>
              <a:r>
                <a:rPr lang="en-US" sz="2400" dirty="0">
                  <a:latin typeface="Lato Light"/>
                  <a:cs typeface="Lato Light"/>
                </a:rPr>
                <a:t>Lorem ipsum dolor sit amet, consectetur</a:t>
              </a:r>
            </a:p>
          </p:txBody>
        </p:sp>
      </p:grpSp>
      <p:grpSp>
        <p:nvGrpSpPr>
          <p:cNvPr id="13" name="Group 12"/>
          <p:cNvGrpSpPr/>
          <p:nvPr/>
        </p:nvGrpSpPr>
        <p:grpSpPr>
          <a:xfrm>
            <a:off x="6435147" y="10074792"/>
            <a:ext cx="3772494" cy="1798267"/>
            <a:chOff x="6435147" y="10074792"/>
            <a:chExt cx="3772494" cy="1798267"/>
          </a:xfrm>
        </p:grpSpPr>
        <p:sp>
          <p:nvSpPr>
            <p:cNvPr id="528" name="Rectangle 527"/>
            <p:cNvSpPr/>
            <p:nvPr/>
          </p:nvSpPr>
          <p:spPr>
            <a:xfrm>
              <a:off x="6435147" y="10302401"/>
              <a:ext cx="243777" cy="2438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44" tIns="121869" rIns="243744" bIns="121869" rtlCol="0" anchor="ctr"/>
            <a:lstStyle/>
            <a:p>
              <a:pPr algn="ctr"/>
              <a:endParaRPr lang="en-US" dirty="0"/>
            </a:p>
          </p:txBody>
        </p:sp>
        <p:sp>
          <p:nvSpPr>
            <p:cNvPr id="529" name="Subtitle 2"/>
            <p:cNvSpPr txBox="1">
              <a:spLocks/>
            </p:cNvSpPr>
            <p:nvPr/>
          </p:nvSpPr>
          <p:spPr>
            <a:xfrm>
              <a:off x="6619890" y="10074792"/>
              <a:ext cx="3587751" cy="1798267"/>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a:solidFill>
                    <a:schemeClr val="tx2"/>
                  </a:solidFill>
                  <a:latin typeface="Lato Regular"/>
                  <a:cs typeface="Lato Regular"/>
                </a:rPr>
                <a:t>Multimedia</a:t>
              </a:r>
              <a:endParaRPr lang="en-US" sz="2400" b="1" dirty="0">
                <a:solidFill>
                  <a:schemeClr val="tx2"/>
                </a:solidFill>
                <a:latin typeface="Lato Regular"/>
                <a:cs typeface="Lato Regular"/>
              </a:endParaRPr>
            </a:p>
            <a:p>
              <a:pPr marL="0" indent="0">
                <a:buNone/>
              </a:pPr>
              <a:r>
                <a:rPr lang="en-US" sz="2400" dirty="0">
                  <a:latin typeface="Lato Light"/>
                  <a:cs typeface="Lato Light"/>
                </a:rPr>
                <a:t>Lorem ipsum dolor sit amet, consectetur</a:t>
              </a:r>
            </a:p>
          </p:txBody>
        </p:sp>
      </p:grpSp>
      <p:grpSp>
        <p:nvGrpSpPr>
          <p:cNvPr id="14" name="Group 13"/>
          <p:cNvGrpSpPr/>
          <p:nvPr/>
        </p:nvGrpSpPr>
        <p:grpSpPr>
          <a:xfrm>
            <a:off x="10273161" y="10074792"/>
            <a:ext cx="3772493" cy="1798267"/>
            <a:chOff x="10273161" y="10074792"/>
            <a:chExt cx="3772493" cy="1798267"/>
          </a:xfrm>
        </p:grpSpPr>
        <p:sp>
          <p:nvSpPr>
            <p:cNvPr id="530" name="Rectangle 529"/>
            <p:cNvSpPr/>
            <p:nvPr/>
          </p:nvSpPr>
          <p:spPr>
            <a:xfrm>
              <a:off x="10273161" y="10302401"/>
              <a:ext cx="243777" cy="2438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44" tIns="121869" rIns="243744" bIns="121869" rtlCol="0" anchor="ctr"/>
            <a:lstStyle/>
            <a:p>
              <a:pPr algn="ctr"/>
              <a:endParaRPr lang="en-US" dirty="0"/>
            </a:p>
          </p:txBody>
        </p:sp>
        <p:sp>
          <p:nvSpPr>
            <p:cNvPr id="531" name="Subtitle 2"/>
            <p:cNvSpPr txBox="1">
              <a:spLocks/>
            </p:cNvSpPr>
            <p:nvPr/>
          </p:nvSpPr>
          <p:spPr>
            <a:xfrm>
              <a:off x="10457903" y="10074792"/>
              <a:ext cx="3587751" cy="1798267"/>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a:solidFill>
                    <a:schemeClr val="tx2"/>
                  </a:solidFill>
                  <a:latin typeface="Lato Regular"/>
                  <a:cs typeface="Lato Regular"/>
                </a:rPr>
                <a:t>Graphic Design</a:t>
              </a:r>
              <a:endParaRPr lang="en-US" sz="2400" b="1" dirty="0">
                <a:solidFill>
                  <a:schemeClr val="tx2"/>
                </a:solidFill>
                <a:latin typeface="Lato Regular"/>
                <a:cs typeface="Lato Regular"/>
              </a:endParaRPr>
            </a:p>
            <a:p>
              <a:pPr marL="0" indent="0">
                <a:buNone/>
              </a:pPr>
              <a:r>
                <a:rPr lang="en-US" sz="2400" dirty="0">
                  <a:latin typeface="Lato Light"/>
                  <a:cs typeface="Lato Light"/>
                </a:rPr>
                <a:t>Lorem ipsum dolor sit amet, consectetur</a:t>
              </a:r>
            </a:p>
          </p:txBody>
        </p:sp>
      </p:grpSp>
      <p:grpSp>
        <p:nvGrpSpPr>
          <p:cNvPr id="15" name="Group 14"/>
          <p:cNvGrpSpPr/>
          <p:nvPr/>
        </p:nvGrpSpPr>
        <p:grpSpPr>
          <a:xfrm>
            <a:off x="14139831" y="10074792"/>
            <a:ext cx="3772493" cy="1798267"/>
            <a:chOff x="14139831" y="10074792"/>
            <a:chExt cx="3772493" cy="1798267"/>
          </a:xfrm>
        </p:grpSpPr>
        <p:sp>
          <p:nvSpPr>
            <p:cNvPr id="532" name="Rectangle 531"/>
            <p:cNvSpPr/>
            <p:nvPr/>
          </p:nvSpPr>
          <p:spPr>
            <a:xfrm>
              <a:off x="14139831" y="10302401"/>
              <a:ext cx="243777" cy="2438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44" tIns="121869" rIns="243744" bIns="121869" rtlCol="0" anchor="ctr"/>
            <a:lstStyle/>
            <a:p>
              <a:pPr algn="ctr"/>
              <a:endParaRPr lang="en-US" dirty="0"/>
            </a:p>
          </p:txBody>
        </p:sp>
        <p:sp>
          <p:nvSpPr>
            <p:cNvPr id="533" name="Subtitle 2"/>
            <p:cNvSpPr txBox="1">
              <a:spLocks/>
            </p:cNvSpPr>
            <p:nvPr/>
          </p:nvSpPr>
          <p:spPr>
            <a:xfrm>
              <a:off x="14324573" y="10074792"/>
              <a:ext cx="3587751" cy="1798267"/>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a:solidFill>
                    <a:schemeClr val="tx2"/>
                  </a:solidFill>
                  <a:latin typeface="Lato Regular"/>
                  <a:cs typeface="Lato Regular"/>
                </a:rPr>
                <a:t>Photography</a:t>
              </a:r>
              <a:endParaRPr lang="en-US" sz="2400" b="1" dirty="0">
                <a:solidFill>
                  <a:schemeClr val="tx2"/>
                </a:solidFill>
                <a:latin typeface="Lato Regular"/>
                <a:cs typeface="Lato Regular"/>
              </a:endParaRPr>
            </a:p>
            <a:p>
              <a:pPr marL="0" indent="0">
                <a:buNone/>
              </a:pPr>
              <a:r>
                <a:rPr lang="en-US" sz="2400" dirty="0">
                  <a:latin typeface="Lato Light"/>
                  <a:cs typeface="Lato Light"/>
                </a:rPr>
                <a:t>Lorem ipsum dolor sit amet, consectetur</a:t>
              </a:r>
            </a:p>
          </p:txBody>
        </p:sp>
      </p:grpSp>
      <p:grpSp>
        <p:nvGrpSpPr>
          <p:cNvPr id="16" name="Group 15"/>
          <p:cNvGrpSpPr/>
          <p:nvPr/>
        </p:nvGrpSpPr>
        <p:grpSpPr>
          <a:xfrm>
            <a:off x="17987538" y="10074792"/>
            <a:ext cx="3772493" cy="1798267"/>
            <a:chOff x="17987538" y="10074792"/>
            <a:chExt cx="3772493" cy="1798267"/>
          </a:xfrm>
        </p:grpSpPr>
        <p:sp>
          <p:nvSpPr>
            <p:cNvPr id="534" name="Rectangle 533"/>
            <p:cNvSpPr/>
            <p:nvPr/>
          </p:nvSpPr>
          <p:spPr>
            <a:xfrm>
              <a:off x="17987538" y="10302401"/>
              <a:ext cx="243777" cy="24384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44" tIns="121869" rIns="243744" bIns="121869" rtlCol="0" anchor="ctr"/>
            <a:lstStyle/>
            <a:p>
              <a:pPr algn="ctr"/>
              <a:endParaRPr lang="en-US" dirty="0"/>
            </a:p>
          </p:txBody>
        </p:sp>
        <p:sp>
          <p:nvSpPr>
            <p:cNvPr id="535" name="Subtitle 2"/>
            <p:cNvSpPr txBox="1">
              <a:spLocks/>
            </p:cNvSpPr>
            <p:nvPr/>
          </p:nvSpPr>
          <p:spPr>
            <a:xfrm>
              <a:off x="18172280" y="10074792"/>
              <a:ext cx="3587751" cy="1798267"/>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a:solidFill>
                    <a:schemeClr val="tx2"/>
                  </a:solidFill>
                  <a:latin typeface="Lato Regular"/>
                  <a:cs typeface="Lato Regular"/>
                </a:rPr>
                <a:t>Investments</a:t>
              </a:r>
              <a:endParaRPr lang="en-US" sz="2400" b="1" dirty="0">
                <a:solidFill>
                  <a:schemeClr val="tx2"/>
                </a:solidFill>
                <a:latin typeface="Lato Regular"/>
                <a:cs typeface="Lato Regular"/>
              </a:endParaRPr>
            </a:p>
            <a:p>
              <a:pPr marL="0" indent="0">
                <a:buNone/>
              </a:pPr>
              <a:r>
                <a:rPr lang="en-US" sz="2400" dirty="0">
                  <a:latin typeface="Lato Light"/>
                  <a:cs typeface="Lato Light"/>
                </a:rPr>
                <a:t>Lorem ipsum dolor sit amet, consectetur</a:t>
              </a:r>
            </a:p>
          </p:txBody>
        </p:sp>
      </p:grpSp>
      <p:grpSp>
        <p:nvGrpSpPr>
          <p:cNvPr id="536" name="Group 535"/>
          <p:cNvGrpSpPr/>
          <p:nvPr/>
        </p:nvGrpSpPr>
        <p:grpSpPr>
          <a:xfrm>
            <a:off x="2404938" y="3293868"/>
            <a:ext cx="10311633" cy="6334025"/>
            <a:chOff x="12239219" y="3974289"/>
            <a:chExt cx="10311633" cy="6334025"/>
          </a:xfrm>
        </p:grpSpPr>
        <p:sp>
          <p:nvSpPr>
            <p:cNvPr id="537" name="Freeform 1"/>
            <p:cNvSpPr>
              <a:spLocks noChangeArrowheads="1"/>
            </p:cNvSpPr>
            <p:nvPr/>
          </p:nvSpPr>
          <p:spPr bwMode="auto">
            <a:xfrm>
              <a:off x="20625828" y="10060148"/>
              <a:ext cx="16234" cy="25513"/>
            </a:xfrm>
            <a:custGeom>
              <a:avLst/>
              <a:gdLst>
                <a:gd name="T0" fmla="*/ 15 w 32"/>
                <a:gd name="T1" fmla="*/ 0 h 49"/>
                <a:gd name="T2" fmla="*/ 15 w 32"/>
                <a:gd name="T3" fmla="*/ 0 h 49"/>
                <a:gd name="T4" fmla="*/ 0 w 32"/>
                <a:gd name="T5" fmla="*/ 16 h 49"/>
                <a:gd name="T6" fmla="*/ 15 w 32"/>
                <a:gd name="T7" fmla="*/ 32 h 49"/>
                <a:gd name="T8" fmla="*/ 15 w 32"/>
                <a:gd name="T9" fmla="*/ 0 h 49"/>
              </a:gdLst>
              <a:ahLst/>
              <a:cxnLst>
                <a:cxn ang="0">
                  <a:pos x="T0" y="T1"/>
                </a:cxn>
                <a:cxn ang="0">
                  <a:pos x="T2" y="T3"/>
                </a:cxn>
                <a:cxn ang="0">
                  <a:pos x="T4" y="T5"/>
                </a:cxn>
                <a:cxn ang="0">
                  <a:pos x="T6" y="T7"/>
                </a:cxn>
                <a:cxn ang="0">
                  <a:pos x="T8" y="T9"/>
                </a:cxn>
              </a:cxnLst>
              <a:rect l="0" t="0" r="r" b="b"/>
              <a:pathLst>
                <a:path w="32" h="49">
                  <a:moveTo>
                    <a:pt x="15" y="0"/>
                  </a:moveTo>
                  <a:lnTo>
                    <a:pt x="15" y="0"/>
                  </a:lnTo>
                  <a:cubicBezTo>
                    <a:pt x="15" y="0"/>
                    <a:pt x="0" y="8"/>
                    <a:pt x="0" y="16"/>
                  </a:cubicBezTo>
                  <a:cubicBezTo>
                    <a:pt x="0" y="32"/>
                    <a:pt x="7" y="48"/>
                    <a:pt x="15" y="32"/>
                  </a:cubicBezTo>
                  <a:cubicBezTo>
                    <a:pt x="23" y="24"/>
                    <a:pt x="31" y="0"/>
                    <a:pt x="15" y="0"/>
                  </a:cubicBezTo>
                </a:path>
              </a:pathLst>
            </a:custGeom>
            <a:solidFill>
              <a:schemeClr val="accent6"/>
            </a:solidFill>
            <a:ln>
              <a:solidFill>
                <a:schemeClr val="bg2"/>
              </a:solidFill>
            </a:ln>
            <a:effectLst/>
          </p:spPr>
          <p:txBody>
            <a:bodyPr wrap="none" anchor="ctr"/>
            <a:lstStyle/>
            <a:p>
              <a:endParaRPr lang="en-US"/>
            </a:p>
          </p:txBody>
        </p:sp>
        <p:sp>
          <p:nvSpPr>
            <p:cNvPr id="539" name="Freeform 2"/>
            <p:cNvSpPr>
              <a:spLocks noChangeArrowheads="1"/>
            </p:cNvSpPr>
            <p:nvPr/>
          </p:nvSpPr>
          <p:spPr bwMode="auto">
            <a:xfrm>
              <a:off x="20625828" y="10060148"/>
              <a:ext cx="16234" cy="20874"/>
            </a:xfrm>
            <a:custGeom>
              <a:avLst/>
              <a:gdLst>
                <a:gd name="T0" fmla="*/ 7 w 32"/>
                <a:gd name="T1" fmla="*/ 40 h 41"/>
                <a:gd name="T2" fmla="*/ 7 w 32"/>
                <a:gd name="T3" fmla="*/ 40 h 41"/>
                <a:gd name="T4" fmla="*/ 7 w 32"/>
                <a:gd name="T5" fmla="*/ 40 h 41"/>
                <a:gd name="T6" fmla="*/ 0 w 32"/>
                <a:gd name="T7" fmla="*/ 16 h 41"/>
                <a:gd name="T8" fmla="*/ 15 w 32"/>
                <a:gd name="T9" fmla="*/ 0 h 41"/>
                <a:gd name="T10" fmla="*/ 15 w 32"/>
                <a:gd name="T11" fmla="*/ 0 h 41"/>
                <a:gd name="T12" fmla="*/ 23 w 32"/>
                <a:gd name="T13" fmla="*/ 0 h 41"/>
                <a:gd name="T14" fmla="*/ 15 w 32"/>
                <a:gd name="T15" fmla="*/ 32 h 41"/>
                <a:gd name="T16" fmla="*/ 7 w 32"/>
                <a:gd name="T17" fmla="*/ 40 h 41"/>
                <a:gd name="T18" fmla="*/ 15 w 32"/>
                <a:gd name="T19" fmla="*/ 8 h 41"/>
                <a:gd name="T20" fmla="*/ 15 w 32"/>
                <a:gd name="T21" fmla="*/ 8 h 41"/>
                <a:gd name="T22" fmla="*/ 7 w 32"/>
                <a:gd name="T23" fmla="*/ 16 h 41"/>
                <a:gd name="T24" fmla="*/ 7 w 32"/>
                <a:gd name="T25" fmla="*/ 32 h 41"/>
                <a:gd name="T26" fmla="*/ 15 w 32"/>
                <a:gd name="T27" fmla="*/ 32 h 41"/>
                <a:gd name="T28" fmla="*/ 15 w 32"/>
                <a:gd name="T2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1">
                  <a:moveTo>
                    <a:pt x="7" y="40"/>
                  </a:moveTo>
                  <a:lnTo>
                    <a:pt x="7" y="40"/>
                  </a:lnTo>
                  <a:lnTo>
                    <a:pt x="7" y="40"/>
                  </a:lnTo>
                  <a:cubicBezTo>
                    <a:pt x="0" y="40"/>
                    <a:pt x="0" y="24"/>
                    <a:pt x="0" y="16"/>
                  </a:cubicBezTo>
                  <a:cubicBezTo>
                    <a:pt x="0" y="0"/>
                    <a:pt x="15" y="0"/>
                    <a:pt x="15" y="0"/>
                  </a:cubicBezTo>
                  <a:lnTo>
                    <a:pt x="15" y="0"/>
                  </a:lnTo>
                  <a:cubicBezTo>
                    <a:pt x="23" y="0"/>
                    <a:pt x="23" y="0"/>
                    <a:pt x="23" y="0"/>
                  </a:cubicBezTo>
                  <a:cubicBezTo>
                    <a:pt x="31" y="8"/>
                    <a:pt x="23" y="24"/>
                    <a:pt x="15" y="32"/>
                  </a:cubicBezTo>
                  <a:cubicBezTo>
                    <a:pt x="15" y="40"/>
                    <a:pt x="15" y="40"/>
                    <a:pt x="7" y="40"/>
                  </a:cubicBezTo>
                  <a:close/>
                  <a:moveTo>
                    <a:pt x="15" y="8"/>
                  </a:moveTo>
                  <a:lnTo>
                    <a:pt x="15" y="8"/>
                  </a:lnTo>
                  <a:cubicBezTo>
                    <a:pt x="15" y="8"/>
                    <a:pt x="7" y="8"/>
                    <a:pt x="7" y="16"/>
                  </a:cubicBezTo>
                  <a:cubicBezTo>
                    <a:pt x="7" y="24"/>
                    <a:pt x="7" y="32"/>
                    <a:pt x="7" y="32"/>
                  </a:cubicBezTo>
                  <a:lnTo>
                    <a:pt x="15" y="32"/>
                  </a:lnTo>
                  <a:cubicBezTo>
                    <a:pt x="15" y="16"/>
                    <a:pt x="15" y="8"/>
                    <a:pt x="15" y="8"/>
                  </a:cubicBezTo>
                  <a:close/>
                </a:path>
              </a:pathLst>
            </a:custGeom>
            <a:solidFill>
              <a:schemeClr val="accent6"/>
            </a:solidFill>
            <a:ln>
              <a:solidFill>
                <a:schemeClr val="bg2"/>
              </a:solidFill>
            </a:ln>
            <a:effectLst/>
          </p:spPr>
          <p:txBody>
            <a:bodyPr wrap="none" anchor="ctr"/>
            <a:lstStyle/>
            <a:p>
              <a:endParaRPr lang="en-US"/>
            </a:p>
          </p:txBody>
        </p:sp>
        <p:sp>
          <p:nvSpPr>
            <p:cNvPr id="540" name="Freeform 3"/>
            <p:cNvSpPr>
              <a:spLocks noChangeArrowheads="1"/>
            </p:cNvSpPr>
            <p:nvPr/>
          </p:nvSpPr>
          <p:spPr bwMode="auto">
            <a:xfrm>
              <a:off x="20604954" y="10074063"/>
              <a:ext cx="16236" cy="13916"/>
            </a:xfrm>
            <a:custGeom>
              <a:avLst/>
              <a:gdLst>
                <a:gd name="T0" fmla="*/ 8 w 33"/>
                <a:gd name="T1" fmla="*/ 0 h 25"/>
                <a:gd name="T2" fmla="*/ 8 w 33"/>
                <a:gd name="T3" fmla="*/ 0 h 25"/>
                <a:gd name="T4" fmla="*/ 8 w 33"/>
                <a:gd name="T5" fmla="*/ 16 h 25"/>
                <a:gd name="T6" fmla="*/ 24 w 33"/>
                <a:gd name="T7" fmla="*/ 8 h 25"/>
                <a:gd name="T8" fmla="*/ 8 w 33"/>
                <a:gd name="T9" fmla="*/ 0 h 25"/>
              </a:gdLst>
              <a:ahLst/>
              <a:cxnLst>
                <a:cxn ang="0">
                  <a:pos x="T0" y="T1"/>
                </a:cxn>
                <a:cxn ang="0">
                  <a:pos x="T2" y="T3"/>
                </a:cxn>
                <a:cxn ang="0">
                  <a:pos x="T4" y="T5"/>
                </a:cxn>
                <a:cxn ang="0">
                  <a:pos x="T6" y="T7"/>
                </a:cxn>
                <a:cxn ang="0">
                  <a:pos x="T8" y="T9"/>
                </a:cxn>
              </a:cxnLst>
              <a:rect l="0" t="0" r="r" b="b"/>
              <a:pathLst>
                <a:path w="33" h="25">
                  <a:moveTo>
                    <a:pt x="8" y="0"/>
                  </a:moveTo>
                  <a:lnTo>
                    <a:pt x="8" y="0"/>
                  </a:lnTo>
                  <a:cubicBezTo>
                    <a:pt x="8" y="0"/>
                    <a:pt x="0" y="16"/>
                    <a:pt x="8" y="16"/>
                  </a:cubicBezTo>
                  <a:cubicBezTo>
                    <a:pt x="24" y="16"/>
                    <a:pt x="32" y="24"/>
                    <a:pt x="24" y="8"/>
                  </a:cubicBezTo>
                  <a:cubicBezTo>
                    <a:pt x="16" y="0"/>
                    <a:pt x="16" y="0"/>
                    <a:pt x="8" y="0"/>
                  </a:cubicBezTo>
                </a:path>
              </a:pathLst>
            </a:custGeom>
            <a:solidFill>
              <a:schemeClr val="accent6"/>
            </a:solidFill>
            <a:ln>
              <a:solidFill>
                <a:schemeClr val="bg2"/>
              </a:solidFill>
            </a:ln>
            <a:effectLst/>
          </p:spPr>
          <p:txBody>
            <a:bodyPr wrap="none" anchor="ctr"/>
            <a:lstStyle/>
            <a:p>
              <a:endParaRPr lang="en-US"/>
            </a:p>
          </p:txBody>
        </p:sp>
        <p:sp>
          <p:nvSpPr>
            <p:cNvPr id="541" name="Freeform 4"/>
            <p:cNvSpPr>
              <a:spLocks noChangeArrowheads="1"/>
            </p:cNvSpPr>
            <p:nvPr/>
          </p:nvSpPr>
          <p:spPr bwMode="auto">
            <a:xfrm>
              <a:off x="20604954" y="10069425"/>
              <a:ext cx="16236" cy="16236"/>
            </a:xfrm>
            <a:custGeom>
              <a:avLst/>
              <a:gdLst>
                <a:gd name="T0" fmla="*/ 24 w 33"/>
                <a:gd name="T1" fmla="*/ 32 h 33"/>
                <a:gd name="T2" fmla="*/ 24 w 33"/>
                <a:gd name="T3" fmla="*/ 32 h 33"/>
                <a:gd name="T4" fmla="*/ 24 w 33"/>
                <a:gd name="T5" fmla="*/ 32 h 33"/>
                <a:gd name="T6" fmla="*/ 8 w 33"/>
                <a:gd name="T7" fmla="*/ 24 h 33"/>
                <a:gd name="T8" fmla="*/ 0 w 33"/>
                <a:gd name="T9" fmla="*/ 24 h 33"/>
                <a:gd name="T10" fmla="*/ 0 w 33"/>
                <a:gd name="T11" fmla="*/ 8 h 33"/>
                <a:gd name="T12" fmla="*/ 0 w 33"/>
                <a:gd name="T13" fmla="*/ 0 h 33"/>
                <a:gd name="T14" fmla="*/ 8 w 33"/>
                <a:gd name="T15" fmla="*/ 0 h 33"/>
                <a:gd name="T16" fmla="*/ 32 w 33"/>
                <a:gd name="T17" fmla="*/ 16 h 33"/>
                <a:gd name="T18" fmla="*/ 32 w 33"/>
                <a:gd name="T19" fmla="*/ 16 h 33"/>
                <a:gd name="T20" fmla="*/ 32 w 33"/>
                <a:gd name="T21" fmla="*/ 24 h 33"/>
                <a:gd name="T22" fmla="*/ 24 w 33"/>
                <a:gd name="T23" fmla="*/ 32 h 33"/>
                <a:gd name="T24" fmla="*/ 8 w 33"/>
                <a:gd name="T25" fmla="*/ 8 h 33"/>
                <a:gd name="T26" fmla="*/ 8 w 33"/>
                <a:gd name="T27" fmla="*/ 8 h 33"/>
                <a:gd name="T28" fmla="*/ 8 w 33"/>
                <a:gd name="T29" fmla="*/ 16 h 33"/>
                <a:gd name="T30" fmla="*/ 8 w 33"/>
                <a:gd name="T31" fmla="*/ 24 h 33"/>
                <a:gd name="T32" fmla="*/ 24 w 33"/>
                <a:gd name="T33" fmla="*/ 24 h 33"/>
                <a:gd name="T34" fmla="*/ 24 w 33"/>
                <a:gd name="T35" fmla="*/ 24 h 33"/>
                <a:gd name="T36" fmla="*/ 24 w 33"/>
                <a:gd name="T37" fmla="*/ 24 h 33"/>
                <a:gd name="T38" fmla="*/ 8 w 33"/>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32"/>
                  </a:moveTo>
                  <a:lnTo>
                    <a:pt x="24" y="32"/>
                  </a:lnTo>
                  <a:lnTo>
                    <a:pt x="24" y="32"/>
                  </a:lnTo>
                  <a:cubicBezTo>
                    <a:pt x="24" y="32"/>
                    <a:pt x="16" y="32"/>
                    <a:pt x="8" y="24"/>
                  </a:cubicBezTo>
                  <a:cubicBezTo>
                    <a:pt x="0" y="24"/>
                    <a:pt x="0" y="24"/>
                    <a:pt x="0" y="24"/>
                  </a:cubicBezTo>
                  <a:cubicBezTo>
                    <a:pt x="0" y="16"/>
                    <a:pt x="0" y="8"/>
                    <a:pt x="0" y="8"/>
                  </a:cubicBezTo>
                  <a:cubicBezTo>
                    <a:pt x="0" y="0"/>
                    <a:pt x="0" y="0"/>
                    <a:pt x="0" y="0"/>
                  </a:cubicBezTo>
                  <a:cubicBezTo>
                    <a:pt x="8" y="0"/>
                    <a:pt x="8" y="0"/>
                    <a:pt x="8" y="0"/>
                  </a:cubicBezTo>
                  <a:cubicBezTo>
                    <a:pt x="16" y="0"/>
                    <a:pt x="24" y="8"/>
                    <a:pt x="32" y="16"/>
                  </a:cubicBezTo>
                  <a:lnTo>
                    <a:pt x="32" y="16"/>
                  </a:lnTo>
                  <a:lnTo>
                    <a:pt x="32" y="24"/>
                  </a:lnTo>
                  <a:cubicBezTo>
                    <a:pt x="32" y="32"/>
                    <a:pt x="24" y="32"/>
                    <a:pt x="24" y="32"/>
                  </a:cubicBezTo>
                  <a:close/>
                  <a:moveTo>
                    <a:pt x="8" y="8"/>
                  </a:moveTo>
                  <a:lnTo>
                    <a:pt x="8" y="8"/>
                  </a:lnTo>
                  <a:cubicBezTo>
                    <a:pt x="8" y="16"/>
                    <a:pt x="8" y="16"/>
                    <a:pt x="8" y="16"/>
                  </a:cubicBezTo>
                  <a:cubicBezTo>
                    <a:pt x="8" y="16"/>
                    <a:pt x="8" y="16"/>
                    <a:pt x="8" y="24"/>
                  </a:cubicBezTo>
                  <a:cubicBezTo>
                    <a:pt x="16" y="24"/>
                    <a:pt x="24" y="24"/>
                    <a:pt x="24" y="24"/>
                  </a:cubicBezTo>
                  <a:lnTo>
                    <a:pt x="24" y="24"/>
                  </a:lnTo>
                  <a:lnTo>
                    <a:pt x="24" y="24"/>
                  </a:lnTo>
                  <a:cubicBezTo>
                    <a:pt x="16" y="16"/>
                    <a:pt x="16" y="8"/>
                    <a:pt x="8" y="8"/>
                  </a:cubicBezTo>
                  <a:close/>
                </a:path>
              </a:pathLst>
            </a:custGeom>
            <a:solidFill>
              <a:schemeClr val="accent6"/>
            </a:solidFill>
            <a:ln>
              <a:solidFill>
                <a:schemeClr val="bg2"/>
              </a:solidFill>
            </a:ln>
            <a:effectLst/>
          </p:spPr>
          <p:txBody>
            <a:bodyPr wrap="none" anchor="ctr"/>
            <a:lstStyle/>
            <a:p>
              <a:endParaRPr lang="en-US"/>
            </a:p>
          </p:txBody>
        </p:sp>
        <p:sp>
          <p:nvSpPr>
            <p:cNvPr id="542" name="Freeform 5"/>
            <p:cNvSpPr>
              <a:spLocks noChangeArrowheads="1"/>
            </p:cNvSpPr>
            <p:nvPr/>
          </p:nvSpPr>
          <p:spPr bwMode="auto">
            <a:xfrm>
              <a:off x="20546972" y="10099576"/>
              <a:ext cx="46386" cy="16234"/>
            </a:xfrm>
            <a:custGeom>
              <a:avLst/>
              <a:gdLst>
                <a:gd name="T0" fmla="*/ 71 w 88"/>
                <a:gd name="T1" fmla="*/ 0 h 32"/>
                <a:gd name="T2" fmla="*/ 71 w 88"/>
                <a:gd name="T3" fmla="*/ 0 h 32"/>
                <a:gd name="T4" fmla="*/ 56 w 88"/>
                <a:gd name="T5" fmla="*/ 7 h 32"/>
                <a:gd name="T6" fmla="*/ 24 w 88"/>
                <a:gd name="T7" fmla="*/ 31 h 32"/>
                <a:gd name="T8" fmla="*/ 71 w 88"/>
                <a:gd name="T9" fmla="*/ 15 h 32"/>
                <a:gd name="T10" fmla="*/ 71 w 88"/>
                <a:gd name="T11" fmla="*/ 0 h 32"/>
              </a:gdLst>
              <a:ahLst/>
              <a:cxnLst>
                <a:cxn ang="0">
                  <a:pos x="T0" y="T1"/>
                </a:cxn>
                <a:cxn ang="0">
                  <a:pos x="T2" y="T3"/>
                </a:cxn>
                <a:cxn ang="0">
                  <a:pos x="T4" y="T5"/>
                </a:cxn>
                <a:cxn ang="0">
                  <a:pos x="T6" y="T7"/>
                </a:cxn>
                <a:cxn ang="0">
                  <a:pos x="T8" y="T9"/>
                </a:cxn>
                <a:cxn ang="0">
                  <a:pos x="T10" y="T11"/>
                </a:cxn>
              </a:cxnLst>
              <a:rect l="0" t="0" r="r" b="b"/>
              <a:pathLst>
                <a:path w="88" h="32">
                  <a:moveTo>
                    <a:pt x="71" y="0"/>
                  </a:moveTo>
                  <a:lnTo>
                    <a:pt x="71" y="0"/>
                  </a:lnTo>
                  <a:cubicBezTo>
                    <a:pt x="71" y="0"/>
                    <a:pt x="64" y="15"/>
                    <a:pt x="56" y="7"/>
                  </a:cubicBezTo>
                  <a:cubicBezTo>
                    <a:pt x="40" y="0"/>
                    <a:pt x="0" y="23"/>
                    <a:pt x="24" y="31"/>
                  </a:cubicBezTo>
                  <a:cubicBezTo>
                    <a:pt x="56" y="31"/>
                    <a:pt x="71" y="15"/>
                    <a:pt x="71" y="15"/>
                  </a:cubicBezTo>
                  <a:cubicBezTo>
                    <a:pt x="71" y="15"/>
                    <a:pt x="87" y="7"/>
                    <a:pt x="71" y="0"/>
                  </a:cubicBezTo>
                </a:path>
              </a:pathLst>
            </a:custGeom>
            <a:solidFill>
              <a:schemeClr val="accent6"/>
            </a:solidFill>
            <a:ln>
              <a:solidFill>
                <a:schemeClr val="bg2"/>
              </a:solidFill>
            </a:ln>
            <a:effectLst/>
          </p:spPr>
          <p:txBody>
            <a:bodyPr wrap="none" anchor="ctr"/>
            <a:lstStyle/>
            <a:p>
              <a:endParaRPr lang="en-US"/>
            </a:p>
          </p:txBody>
        </p:sp>
        <p:sp>
          <p:nvSpPr>
            <p:cNvPr id="543" name="Freeform 6"/>
            <p:cNvSpPr>
              <a:spLocks noChangeArrowheads="1"/>
            </p:cNvSpPr>
            <p:nvPr/>
          </p:nvSpPr>
          <p:spPr bwMode="auto">
            <a:xfrm>
              <a:off x="20556249" y="10094938"/>
              <a:ext cx="37109" cy="20873"/>
            </a:xfrm>
            <a:custGeom>
              <a:avLst/>
              <a:gdLst>
                <a:gd name="T0" fmla="*/ 24 w 72"/>
                <a:gd name="T1" fmla="*/ 39 h 40"/>
                <a:gd name="T2" fmla="*/ 24 w 72"/>
                <a:gd name="T3" fmla="*/ 39 h 40"/>
                <a:gd name="T4" fmla="*/ 24 w 72"/>
                <a:gd name="T5" fmla="*/ 39 h 40"/>
                <a:gd name="T6" fmla="*/ 8 w 72"/>
                <a:gd name="T7" fmla="*/ 39 h 40"/>
                <a:gd name="T8" fmla="*/ 0 w 72"/>
                <a:gd name="T9" fmla="*/ 31 h 40"/>
                <a:gd name="T10" fmla="*/ 32 w 72"/>
                <a:gd name="T11" fmla="*/ 8 h 40"/>
                <a:gd name="T12" fmla="*/ 40 w 72"/>
                <a:gd name="T13" fmla="*/ 15 h 40"/>
                <a:gd name="T14" fmla="*/ 55 w 72"/>
                <a:gd name="T15" fmla="*/ 8 h 40"/>
                <a:gd name="T16" fmla="*/ 55 w 72"/>
                <a:gd name="T17" fmla="*/ 0 h 40"/>
                <a:gd name="T18" fmla="*/ 55 w 72"/>
                <a:gd name="T19" fmla="*/ 0 h 40"/>
                <a:gd name="T20" fmla="*/ 71 w 72"/>
                <a:gd name="T21" fmla="*/ 15 h 40"/>
                <a:gd name="T22" fmla="*/ 55 w 72"/>
                <a:gd name="T23" fmla="*/ 23 h 40"/>
                <a:gd name="T24" fmla="*/ 24 w 72"/>
                <a:gd name="T25" fmla="*/ 39 h 40"/>
                <a:gd name="T26" fmla="*/ 8 w 72"/>
                <a:gd name="T27" fmla="*/ 31 h 40"/>
                <a:gd name="T28" fmla="*/ 8 w 72"/>
                <a:gd name="T29" fmla="*/ 31 h 40"/>
                <a:gd name="T30" fmla="*/ 8 w 72"/>
                <a:gd name="T31" fmla="*/ 31 h 40"/>
                <a:gd name="T32" fmla="*/ 24 w 72"/>
                <a:gd name="T33" fmla="*/ 31 h 40"/>
                <a:gd name="T34" fmla="*/ 55 w 72"/>
                <a:gd name="T35" fmla="*/ 23 h 40"/>
                <a:gd name="T36" fmla="*/ 55 w 72"/>
                <a:gd name="T37" fmla="*/ 15 h 40"/>
                <a:gd name="T38" fmla="*/ 63 w 72"/>
                <a:gd name="T39" fmla="*/ 15 h 40"/>
                <a:gd name="T40" fmla="*/ 55 w 72"/>
                <a:gd name="T41" fmla="*/ 8 h 40"/>
                <a:gd name="T42" fmla="*/ 40 w 72"/>
                <a:gd name="T43" fmla="*/ 23 h 40"/>
                <a:gd name="T44" fmla="*/ 32 w 72"/>
                <a:gd name="T45" fmla="*/ 23 h 40"/>
                <a:gd name="T46" fmla="*/ 32 w 72"/>
                <a:gd name="T47" fmla="*/ 15 h 40"/>
                <a:gd name="T48" fmla="*/ 8 w 72"/>
                <a:gd name="T4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0">
                  <a:moveTo>
                    <a:pt x="24" y="39"/>
                  </a:moveTo>
                  <a:lnTo>
                    <a:pt x="24" y="39"/>
                  </a:lnTo>
                  <a:lnTo>
                    <a:pt x="24" y="39"/>
                  </a:lnTo>
                  <a:cubicBezTo>
                    <a:pt x="16" y="39"/>
                    <a:pt x="16" y="39"/>
                    <a:pt x="8" y="39"/>
                  </a:cubicBezTo>
                  <a:cubicBezTo>
                    <a:pt x="0" y="39"/>
                    <a:pt x="0" y="31"/>
                    <a:pt x="0" y="31"/>
                  </a:cubicBezTo>
                  <a:cubicBezTo>
                    <a:pt x="0" y="23"/>
                    <a:pt x="24" y="8"/>
                    <a:pt x="32" y="8"/>
                  </a:cubicBezTo>
                  <a:lnTo>
                    <a:pt x="40" y="15"/>
                  </a:lnTo>
                  <a:cubicBezTo>
                    <a:pt x="48" y="15"/>
                    <a:pt x="48" y="8"/>
                    <a:pt x="55" y="8"/>
                  </a:cubicBezTo>
                  <a:cubicBezTo>
                    <a:pt x="55" y="0"/>
                    <a:pt x="55" y="0"/>
                    <a:pt x="55" y="0"/>
                  </a:cubicBezTo>
                  <a:lnTo>
                    <a:pt x="55" y="0"/>
                  </a:lnTo>
                  <a:cubicBezTo>
                    <a:pt x="63" y="8"/>
                    <a:pt x="63" y="8"/>
                    <a:pt x="71" y="15"/>
                  </a:cubicBezTo>
                  <a:cubicBezTo>
                    <a:pt x="71" y="15"/>
                    <a:pt x="63" y="23"/>
                    <a:pt x="55" y="23"/>
                  </a:cubicBezTo>
                  <a:cubicBezTo>
                    <a:pt x="55" y="31"/>
                    <a:pt x="40" y="39"/>
                    <a:pt x="24" y="39"/>
                  </a:cubicBezTo>
                  <a:close/>
                  <a:moveTo>
                    <a:pt x="8" y="31"/>
                  </a:moveTo>
                  <a:lnTo>
                    <a:pt x="8" y="31"/>
                  </a:lnTo>
                  <a:lnTo>
                    <a:pt x="8" y="31"/>
                  </a:lnTo>
                  <a:cubicBezTo>
                    <a:pt x="16" y="31"/>
                    <a:pt x="16" y="31"/>
                    <a:pt x="24" y="31"/>
                  </a:cubicBezTo>
                  <a:cubicBezTo>
                    <a:pt x="40" y="31"/>
                    <a:pt x="55" y="23"/>
                    <a:pt x="55" y="23"/>
                  </a:cubicBezTo>
                  <a:cubicBezTo>
                    <a:pt x="55" y="15"/>
                    <a:pt x="55" y="15"/>
                    <a:pt x="55" y="15"/>
                  </a:cubicBezTo>
                  <a:lnTo>
                    <a:pt x="63" y="15"/>
                  </a:lnTo>
                  <a:lnTo>
                    <a:pt x="55" y="8"/>
                  </a:lnTo>
                  <a:cubicBezTo>
                    <a:pt x="55" y="15"/>
                    <a:pt x="48" y="23"/>
                    <a:pt x="40" y="23"/>
                  </a:cubicBezTo>
                  <a:cubicBezTo>
                    <a:pt x="40" y="23"/>
                    <a:pt x="40" y="23"/>
                    <a:pt x="32" y="23"/>
                  </a:cubicBezTo>
                  <a:lnTo>
                    <a:pt x="32" y="15"/>
                  </a:lnTo>
                  <a:cubicBezTo>
                    <a:pt x="24" y="15"/>
                    <a:pt x="8" y="23"/>
                    <a:pt x="8" y="31"/>
                  </a:cubicBezTo>
                  <a:close/>
                </a:path>
              </a:pathLst>
            </a:custGeom>
            <a:solidFill>
              <a:schemeClr val="accent6"/>
            </a:solidFill>
            <a:ln>
              <a:solidFill>
                <a:schemeClr val="bg2"/>
              </a:solidFill>
            </a:ln>
            <a:effectLst/>
          </p:spPr>
          <p:txBody>
            <a:bodyPr wrap="none" anchor="ctr"/>
            <a:lstStyle/>
            <a:p>
              <a:endParaRPr lang="en-US"/>
            </a:p>
          </p:txBody>
        </p:sp>
        <p:sp>
          <p:nvSpPr>
            <p:cNvPr id="544" name="Freeform 7"/>
            <p:cNvSpPr>
              <a:spLocks noChangeArrowheads="1"/>
            </p:cNvSpPr>
            <p:nvPr/>
          </p:nvSpPr>
          <p:spPr bwMode="auto">
            <a:xfrm>
              <a:off x="20468116" y="10120449"/>
              <a:ext cx="25512" cy="37109"/>
            </a:xfrm>
            <a:custGeom>
              <a:avLst/>
              <a:gdLst>
                <a:gd name="T0" fmla="*/ 16 w 49"/>
                <a:gd name="T1" fmla="*/ 8 h 72"/>
                <a:gd name="T2" fmla="*/ 16 w 49"/>
                <a:gd name="T3" fmla="*/ 8 h 72"/>
                <a:gd name="T4" fmla="*/ 8 w 49"/>
                <a:gd name="T5" fmla="*/ 16 h 72"/>
                <a:gd name="T6" fmla="*/ 32 w 49"/>
                <a:gd name="T7" fmla="*/ 47 h 72"/>
                <a:gd name="T8" fmla="*/ 48 w 49"/>
                <a:gd name="T9" fmla="*/ 55 h 72"/>
                <a:gd name="T10" fmla="*/ 32 w 49"/>
                <a:gd name="T11" fmla="*/ 24 h 72"/>
                <a:gd name="T12" fmla="*/ 16 w 49"/>
                <a:gd name="T13" fmla="*/ 8 h 72"/>
              </a:gdLst>
              <a:ahLst/>
              <a:cxnLst>
                <a:cxn ang="0">
                  <a:pos x="T0" y="T1"/>
                </a:cxn>
                <a:cxn ang="0">
                  <a:pos x="T2" y="T3"/>
                </a:cxn>
                <a:cxn ang="0">
                  <a:pos x="T4" y="T5"/>
                </a:cxn>
                <a:cxn ang="0">
                  <a:pos x="T6" y="T7"/>
                </a:cxn>
                <a:cxn ang="0">
                  <a:pos x="T8" y="T9"/>
                </a:cxn>
                <a:cxn ang="0">
                  <a:pos x="T10" y="T11"/>
                </a:cxn>
                <a:cxn ang="0">
                  <a:pos x="T12" y="T13"/>
                </a:cxn>
              </a:cxnLst>
              <a:rect l="0" t="0" r="r" b="b"/>
              <a:pathLst>
                <a:path w="49" h="72">
                  <a:moveTo>
                    <a:pt x="16" y="8"/>
                  </a:moveTo>
                  <a:lnTo>
                    <a:pt x="16" y="8"/>
                  </a:lnTo>
                  <a:cubicBezTo>
                    <a:pt x="16" y="8"/>
                    <a:pt x="0" y="8"/>
                    <a:pt x="8" y="16"/>
                  </a:cubicBezTo>
                  <a:cubicBezTo>
                    <a:pt x="8" y="24"/>
                    <a:pt x="24" y="32"/>
                    <a:pt x="32" y="47"/>
                  </a:cubicBezTo>
                  <a:cubicBezTo>
                    <a:pt x="32" y="63"/>
                    <a:pt x="48" y="71"/>
                    <a:pt x="48" y="55"/>
                  </a:cubicBezTo>
                  <a:cubicBezTo>
                    <a:pt x="48" y="40"/>
                    <a:pt x="40" y="32"/>
                    <a:pt x="32" y="24"/>
                  </a:cubicBezTo>
                  <a:cubicBezTo>
                    <a:pt x="32" y="8"/>
                    <a:pt x="32" y="0"/>
                    <a:pt x="16" y="8"/>
                  </a:cubicBezTo>
                </a:path>
              </a:pathLst>
            </a:custGeom>
            <a:solidFill>
              <a:schemeClr val="accent6"/>
            </a:solidFill>
            <a:ln>
              <a:solidFill>
                <a:schemeClr val="bg2"/>
              </a:solidFill>
            </a:ln>
            <a:effectLst/>
          </p:spPr>
          <p:txBody>
            <a:bodyPr wrap="none" anchor="ctr"/>
            <a:lstStyle/>
            <a:p>
              <a:endParaRPr lang="en-US"/>
            </a:p>
          </p:txBody>
        </p:sp>
        <p:sp>
          <p:nvSpPr>
            <p:cNvPr id="545" name="Freeform 8"/>
            <p:cNvSpPr>
              <a:spLocks noChangeArrowheads="1"/>
            </p:cNvSpPr>
            <p:nvPr/>
          </p:nvSpPr>
          <p:spPr bwMode="auto">
            <a:xfrm>
              <a:off x="20468116" y="10120449"/>
              <a:ext cx="30150" cy="37109"/>
            </a:xfrm>
            <a:custGeom>
              <a:avLst/>
              <a:gdLst>
                <a:gd name="T0" fmla="*/ 48 w 56"/>
                <a:gd name="T1" fmla="*/ 71 h 72"/>
                <a:gd name="T2" fmla="*/ 48 w 56"/>
                <a:gd name="T3" fmla="*/ 71 h 72"/>
                <a:gd name="T4" fmla="*/ 48 w 56"/>
                <a:gd name="T5" fmla="*/ 71 h 72"/>
                <a:gd name="T6" fmla="*/ 24 w 56"/>
                <a:gd name="T7" fmla="*/ 47 h 72"/>
                <a:gd name="T8" fmla="*/ 8 w 56"/>
                <a:gd name="T9" fmla="*/ 32 h 72"/>
                <a:gd name="T10" fmla="*/ 0 w 56"/>
                <a:gd name="T11" fmla="*/ 16 h 72"/>
                <a:gd name="T12" fmla="*/ 0 w 56"/>
                <a:gd name="T13" fmla="*/ 8 h 72"/>
                <a:gd name="T14" fmla="*/ 16 w 56"/>
                <a:gd name="T15" fmla="*/ 0 h 72"/>
                <a:gd name="T16" fmla="*/ 32 w 56"/>
                <a:gd name="T17" fmla="*/ 16 h 72"/>
                <a:gd name="T18" fmla="*/ 40 w 56"/>
                <a:gd name="T19" fmla="*/ 24 h 72"/>
                <a:gd name="T20" fmla="*/ 48 w 56"/>
                <a:gd name="T21" fmla="*/ 32 h 72"/>
                <a:gd name="T22" fmla="*/ 55 w 56"/>
                <a:gd name="T23" fmla="*/ 55 h 72"/>
                <a:gd name="T24" fmla="*/ 55 w 56"/>
                <a:gd name="T25" fmla="*/ 63 h 72"/>
                <a:gd name="T26" fmla="*/ 48 w 56"/>
                <a:gd name="T27" fmla="*/ 71 h 72"/>
                <a:gd name="T28" fmla="*/ 24 w 56"/>
                <a:gd name="T29" fmla="*/ 8 h 72"/>
                <a:gd name="T30" fmla="*/ 24 w 56"/>
                <a:gd name="T31" fmla="*/ 8 h 72"/>
                <a:gd name="T32" fmla="*/ 16 w 56"/>
                <a:gd name="T33" fmla="*/ 8 h 72"/>
                <a:gd name="T34" fmla="*/ 16 w 56"/>
                <a:gd name="T35" fmla="*/ 8 h 72"/>
                <a:gd name="T36" fmla="*/ 8 w 56"/>
                <a:gd name="T37" fmla="*/ 16 h 72"/>
                <a:gd name="T38" fmla="*/ 8 w 56"/>
                <a:gd name="T39" fmla="*/ 16 h 72"/>
                <a:gd name="T40" fmla="*/ 16 w 56"/>
                <a:gd name="T41" fmla="*/ 24 h 72"/>
                <a:gd name="T42" fmla="*/ 32 w 56"/>
                <a:gd name="T43" fmla="*/ 47 h 72"/>
                <a:gd name="T44" fmla="*/ 48 w 56"/>
                <a:gd name="T45" fmla="*/ 63 h 72"/>
                <a:gd name="T46" fmla="*/ 48 w 56"/>
                <a:gd name="T47" fmla="*/ 63 h 72"/>
                <a:gd name="T48" fmla="*/ 48 w 56"/>
                <a:gd name="T49" fmla="*/ 55 h 72"/>
                <a:gd name="T50" fmla="*/ 40 w 56"/>
                <a:gd name="T51" fmla="*/ 40 h 72"/>
                <a:gd name="T52" fmla="*/ 32 w 56"/>
                <a:gd name="T53" fmla="*/ 24 h 72"/>
                <a:gd name="T54" fmla="*/ 24 w 56"/>
                <a:gd name="T55" fmla="*/ 16 h 72"/>
                <a:gd name="T56" fmla="*/ 24 w 56"/>
                <a:gd name="T5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72">
                  <a:moveTo>
                    <a:pt x="48" y="71"/>
                  </a:moveTo>
                  <a:lnTo>
                    <a:pt x="48" y="71"/>
                  </a:lnTo>
                  <a:lnTo>
                    <a:pt x="48" y="71"/>
                  </a:lnTo>
                  <a:cubicBezTo>
                    <a:pt x="40" y="71"/>
                    <a:pt x="32" y="63"/>
                    <a:pt x="24" y="47"/>
                  </a:cubicBezTo>
                  <a:cubicBezTo>
                    <a:pt x="24" y="40"/>
                    <a:pt x="16" y="32"/>
                    <a:pt x="8" y="32"/>
                  </a:cubicBezTo>
                  <a:cubicBezTo>
                    <a:pt x="8" y="24"/>
                    <a:pt x="0" y="24"/>
                    <a:pt x="0" y="16"/>
                  </a:cubicBezTo>
                  <a:lnTo>
                    <a:pt x="0" y="8"/>
                  </a:lnTo>
                  <a:cubicBezTo>
                    <a:pt x="0" y="0"/>
                    <a:pt x="16" y="0"/>
                    <a:pt x="16" y="0"/>
                  </a:cubicBezTo>
                  <a:cubicBezTo>
                    <a:pt x="32" y="0"/>
                    <a:pt x="32" y="8"/>
                    <a:pt x="32" y="16"/>
                  </a:cubicBezTo>
                  <a:cubicBezTo>
                    <a:pt x="32" y="16"/>
                    <a:pt x="40" y="16"/>
                    <a:pt x="40" y="24"/>
                  </a:cubicBezTo>
                  <a:cubicBezTo>
                    <a:pt x="40" y="24"/>
                    <a:pt x="40" y="24"/>
                    <a:pt x="48" y="32"/>
                  </a:cubicBezTo>
                  <a:cubicBezTo>
                    <a:pt x="48" y="32"/>
                    <a:pt x="55" y="40"/>
                    <a:pt x="55" y="55"/>
                  </a:cubicBezTo>
                  <a:lnTo>
                    <a:pt x="55" y="63"/>
                  </a:lnTo>
                  <a:cubicBezTo>
                    <a:pt x="48" y="63"/>
                    <a:pt x="48" y="71"/>
                    <a:pt x="48" y="71"/>
                  </a:cubicBezTo>
                  <a:close/>
                  <a:moveTo>
                    <a:pt x="24" y="8"/>
                  </a:moveTo>
                  <a:lnTo>
                    <a:pt x="24" y="8"/>
                  </a:lnTo>
                  <a:cubicBezTo>
                    <a:pt x="24" y="8"/>
                    <a:pt x="24" y="8"/>
                    <a:pt x="16" y="8"/>
                  </a:cubicBezTo>
                  <a:lnTo>
                    <a:pt x="16" y="8"/>
                  </a:lnTo>
                  <a:cubicBezTo>
                    <a:pt x="16" y="8"/>
                    <a:pt x="8" y="8"/>
                    <a:pt x="8" y="16"/>
                  </a:cubicBezTo>
                  <a:lnTo>
                    <a:pt x="8" y="16"/>
                  </a:lnTo>
                  <a:lnTo>
                    <a:pt x="16" y="24"/>
                  </a:lnTo>
                  <a:cubicBezTo>
                    <a:pt x="24" y="32"/>
                    <a:pt x="32" y="40"/>
                    <a:pt x="32" y="47"/>
                  </a:cubicBezTo>
                  <a:cubicBezTo>
                    <a:pt x="32" y="55"/>
                    <a:pt x="40" y="63"/>
                    <a:pt x="48" y="63"/>
                  </a:cubicBezTo>
                  <a:lnTo>
                    <a:pt x="48" y="63"/>
                  </a:lnTo>
                  <a:cubicBezTo>
                    <a:pt x="48" y="55"/>
                    <a:pt x="48" y="55"/>
                    <a:pt x="48" y="55"/>
                  </a:cubicBezTo>
                  <a:cubicBezTo>
                    <a:pt x="48" y="47"/>
                    <a:pt x="40" y="40"/>
                    <a:pt x="40" y="40"/>
                  </a:cubicBezTo>
                  <a:cubicBezTo>
                    <a:pt x="32" y="32"/>
                    <a:pt x="32" y="32"/>
                    <a:pt x="32" y="24"/>
                  </a:cubicBezTo>
                  <a:cubicBezTo>
                    <a:pt x="32" y="24"/>
                    <a:pt x="32" y="16"/>
                    <a:pt x="24" y="16"/>
                  </a:cubicBezTo>
                  <a:cubicBezTo>
                    <a:pt x="24" y="8"/>
                    <a:pt x="24" y="8"/>
                    <a:pt x="24" y="8"/>
                  </a:cubicBezTo>
                  <a:close/>
                </a:path>
              </a:pathLst>
            </a:custGeom>
            <a:solidFill>
              <a:schemeClr val="accent6"/>
            </a:solidFill>
            <a:ln>
              <a:solidFill>
                <a:schemeClr val="bg2"/>
              </a:solidFill>
            </a:ln>
            <a:effectLst/>
          </p:spPr>
          <p:txBody>
            <a:bodyPr wrap="none" anchor="ctr"/>
            <a:lstStyle/>
            <a:p>
              <a:endParaRPr lang="en-US"/>
            </a:p>
          </p:txBody>
        </p:sp>
        <p:sp>
          <p:nvSpPr>
            <p:cNvPr id="546" name="Freeform 9"/>
            <p:cNvSpPr>
              <a:spLocks noChangeArrowheads="1"/>
            </p:cNvSpPr>
            <p:nvPr/>
          </p:nvSpPr>
          <p:spPr bwMode="auto">
            <a:xfrm>
              <a:off x="20375343" y="10143643"/>
              <a:ext cx="78856" cy="55663"/>
            </a:xfrm>
            <a:custGeom>
              <a:avLst/>
              <a:gdLst>
                <a:gd name="T0" fmla="*/ 135 w 151"/>
                <a:gd name="T1" fmla="*/ 16 h 104"/>
                <a:gd name="T2" fmla="*/ 135 w 151"/>
                <a:gd name="T3" fmla="*/ 16 h 104"/>
                <a:gd name="T4" fmla="*/ 135 w 151"/>
                <a:gd name="T5" fmla="*/ 32 h 104"/>
                <a:gd name="T6" fmla="*/ 111 w 151"/>
                <a:gd name="T7" fmla="*/ 40 h 104"/>
                <a:gd name="T8" fmla="*/ 63 w 151"/>
                <a:gd name="T9" fmla="*/ 56 h 104"/>
                <a:gd name="T10" fmla="*/ 8 w 151"/>
                <a:gd name="T11" fmla="*/ 80 h 104"/>
                <a:gd name="T12" fmla="*/ 32 w 151"/>
                <a:gd name="T13" fmla="*/ 95 h 104"/>
                <a:gd name="T14" fmla="*/ 79 w 151"/>
                <a:gd name="T15" fmla="*/ 72 h 104"/>
                <a:gd name="T16" fmla="*/ 119 w 151"/>
                <a:gd name="T17" fmla="*/ 56 h 104"/>
                <a:gd name="T18" fmla="*/ 127 w 151"/>
                <a:gd name="T19" fmla="*/ 48 h 104"/>
                <a:gd name="T20" fmla="*/ 142 w 151"/>
                <a:gd name="T21" fmla="*/ 32 h 104"/>
                <a:gd name="T22" fmla="*/ 150 w 151"/>
                <a:gd name="T23" fmla="*/ 24 h 104"/>
                <a:gd name="T24" fmla="*/ 135 w 151"/>
                <a:gd name="T2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4">
                  <a:moveTo>
                    <a:pt x="135" y="16"/>
                  </a:moveTo>
                  <a:lnTo>
                    <a:pt x="135" y="16"/>
                  </a:lnTo>
                  <a:cubicBezTo>
                    <a:pt x="135" y="16"/>
                    <a:pt x="135" y="24"/>
                    <a:pt x="135" y="32"/>
                  </a:cubicBezTo>
                  <a:cubicBezTo>
                    <a:pt x="135" y="40"/>
                    <a:pt x="127" y="40"/>
                    <a:pt x="111" y="40"/>
                  </a:cubicBezTo>
                  <a:cubicBezTo>
                    <a:pt x="95" y="40"/>
                    <a:pt x="71" y="48"/>
                    <a:pt x="63" y="56"/>
                  </a:cubicBezTo>
                  <a:cubicBezTo>
                    <a:pt x="47" y="72"/>
                    <a:pt x="8" y="72"/>
                    <a:pt x="8" y="80"/>
                  </a:cubicBezTo>
                  <a:cubicBezTo>
                    <a:pt x="16" y="87"/>
                    <a:pt x="0" y="95"/>
                    <a:pt x="32" y="95"/>
                  </a:cubicBezTo>
                  <a:cubicBezTo>
                    <a:pt x="63" y="103"/>
                    <a:pt x="63" y="72"/>
                    <a:pt x="79" y="72"/>
                  </a:cubicBezTo>
                  <a:cubicBezTo>
                    <a:pt x="103" y="72"/>
                    <a:pt x="119" y="64"/>
                    <a:pt x="119" y="56"/>
                  </a:cubicBezTo>
                  <a:cubicBezTo>
                    <a:pt x="119" y="48"/>
                    <a:pt x="119" y="48"/>
                    <a:pt x="127" y="48"/>
                  </a:cubicBezTo>
                  <a:cubicBezTo>
                    <a:pt x="135" y="48"/>
                    <a:pt x="142" y="32"/>
                    <a:pt x="142" y="32"/>
                  </a:cubicBezTo>
                  <a:cubicBezTo>
                    <a:pt x="150" y="32"/>
                    <a:pt x="150" y="32"/>
                    <a:pt x="150" y="24"/>
                  </a:cubicBezTo>
                  <a:cubicBezTo>
                    <a:pt x="150" y="16"/>
                    <a:pt x="142" y="0"/>
                    <a:pt x="135" y="16"/>
                  </a:cubicBezTo>
                </a:path>
              </a:pathLst>
            </a:custGeom>
            <a:solidFill>
              <a:schemeClr val="accent6"/>
            </a:solidFill>
            <a:ln>
              <a:solidFill>
                <a:schemeClr val="bg2"/>
              </a:solidFill>
            </a:ln>
            <a:effectLst/>
          </p:spPr>
          <p:txBody>
            <a:bodyPr wrap="none" anchor="ctr"/>
            <a:lstStyle/>
            <a:p>
              <a:endParaRPr lang="en-US"/>
            </a:p>
          </p:txBody>
        </p:sp>
        <p:sp>
          <p:nvSpPr>
            <p:cNvPr id="547" name="Freeform 10"/>
            <p:cNvSpPr>
              <a:spLocks noChangeArrowheads="1"/>
            </p:cNvSpPr>
            <p:nvPr/>
          </p:nvSpPr>
          <p:spPr bwMode="auto">
            <a:xfrm>
              <a:off x="20379982" y="10148281"/>
              <a:ext cx="78856" cy="51025"/>
            </a:xfrm>
            <a:custGeom>
              <a:avLst/>
              <a:gdLst>
                <a:gd name="T0" fmla="*/ 24 w 151"/>
                <a:gd name="T1" fmla="*/ 95 h 96"/>
                <a:gd name="T2" fmla="*/ 24 w 151"/>
                <a:gd name="T3" fmla="*/ 95 h 96"/>
                <a:gd name="T4" fmla="*/ 24 w 151"/>
                <a:gd name="T5" fmla="*/ 95 h 96"/>
                <a:gd name="T6" fmla="*/ 24 w 151"/>
                <a:gd name="T7" fmla="*/ 95 h 96"/>
                <a:gd name="T8" fmla="*/ 0 w 151"/>
                <a:gd name="T9" fmla="*/ 87 h 96"/>
                <a:gd name="T10" fmla="*/ 0 w 151"/>
                <a:gd name="T11" fmla="*/ 79 h 96"/>
                <a:gd name="T12" fmla="*/ 0 w 151"/>
                <a:gd name="T13" fmla="*/ 72 h 96"/>
                <a:gd name="T14" fmla="*/ 24 w 151"/>
                <a:gd name="T15" fmla="*/ 56 h 96"/>
                <a:gd name="T16" fmla="*/ 48 w 151"/>
                <a:gd name="T17" fmla="*/ 48 h 96"/>
                <a:gd name="T18" fmla="*/ 103 w 151"/>
                <a:gd name="T19" fmla="*/ 32 h 96"/>
                <a:gd name="T20" fmla="*/ 127 w 151"/>
                <a:gd name="T21" fmla="*/ 24 h 96"/>
                <a:gd name="T22" fmla="*/ 127 w 151"/>
                <a:gd name="T23" fmla="*/ 8 h 96"/>
                <a:gd name="T24" fmla="*/ 127 w 151"/>
                <a:gd name="T25" fmla="*/ 0 h 96"/>
                <a:gd name="T26" fmla="*/ 134 w 151"/>
                <a:gd name="T27" fmla="*/ 0 h 96"/>
                <a:gd name="T28" fmla="*/ 142 w 151"/>
                <a:gd name="T29" fmla="*/ 16 h 96"/>
                <a:gd name="T30" fmla="*/ 142 w 151"/>
                <a:gd name="T31" fmla="*/ 24 h 96"/>
                <a:gd name="T32" fmla="*/ 134 w 151"/>
                <a:gd name="T33" fmla="*/ 32 h 96"/>
                <a:gd name="T34" fmla="*/ 134 w 151"/>
                <a:gd name="T35" fmla="*/ 32 h 96"/>
                <a:gd name="T36" fmla="*/ 119 w 151"/>
                <a:gd name="T37" fmla="*/ 40 h 96"/>
                <a:gd name="T38" fmla="*/ 111 w 151"/>
                <a:gd name="T39" fmla="*/ 40 h 96"/>
                <a:gd name="T40" fmla="*/ 111 w 151"/>
                <a:gd name="T41" fmla="*/ 48 h 96"/>
                <a:gd name="T42" fmla="*/ 71 w 151"/>
                <a:gd name="T43" fmla="*/ 72 h 96"/>
                <a:gd name="T44" fmla="*/ 55 w 151"/>
                <a:gd name="T45" fmla="*/ 79 h 96"/>
                <a:gd name="T46" fmla="*/ 24 w 151"/>
                <a:gd name="T47" fmla="*/ 95 h 96"/>
                <a:gd name="T48" fmla="*/ 8 w 151"/>
                <a:gd name="T49" fmla="*/ 72 h 96"/>
                <a:gd name="T50" fmla="*/ 8 w 151"/>
                <a:gd name="T51" fmla="*/ 72 h 96"/>
                <a:gd name="T52" fmla="*/ 8 w 151"/>
                <a:gd name="T53" fmla="*/ 79 h 96"/>
                <a:gd name="T54" fmla="*/ 8 w 151"/>
                <a:gd name="T55" fmla="*/ 87 h 96"/>
                <a:gd name="T56" fmla="*/ 24 w 151"/>
                <a:gd name="T57" fmla="*/ 87 h 96"/>
                <a:gd name="T58" fmla="*/ 24 w 151"/>
                <a:gd name="T59" fmla="*/ 87 h 96"/>
                <a:gd name="T60" fmla="*/ 48 w 151"/>
                <a:gd name="T61" fmla="*/ 72 h 96"/>
                <a:gd name="T62" fmla="*/ 71 w 151"/>
                <a:gd name="T63" fmla="*/ 64 h 96"/>
                <a:gd name="T64" fmla="*/ 103 w 151"/>
                <a:gd name="T65" fmla="*/ 48 h 96"/>
                <a:gd name="T66" fmla="*/ 111 w 151"/>
                <a:gd name="T67" fmla="*/ 32 h 96"/>
                <a:gd name="T68" fmla="*/ 103 w 151"/>
                <a:gd name="T69" fmla="*/ 32 h 96"/>
                <a:gd name="T70" fmla="*/ 55 w 151"/>
                <a:gd name="T71" fmla="*/ 48 h 96"/>
                <a:gd name="T72" fmla="*/ 24 w 151"/>
                <a:gd name="T73" fmla="*/ 64 h 96"/>
                <a:gd name="T74" fmla="*/ 8 w 151"/>
                <a:gd name="T75" fmla="*/ 72 h 96"/>
                <a:gd name="T76" fmla="*/ 134 w 151"/>
                <a:gd name="T77" fmla="*/ 8 h 96"/>
                <a:gd name="T78" fmla="*/ 134 w 151"/>
                <a:gd name="T79" fmla="*/ 8 h 96"/>
                <a:gd name="T80" fmla="*/ 134 w 151"/>
                <a:gd name="T81" fmla="*/ 24 h 96"/>
                <a:gd name="T82" fmla="*/ 134 w 151"/>
                <a:gd name="T83" fmla="*/ 24 h 96"/>
                <a:gd name="T84" fmla="*/ 134 w 151"/>
                <a:gd name="T85" fmla="*/ 24 h 96"/>
                <a:gd name="T86" fmla="*/ 134 w 151"/>
                <a:gd name="T87" fmla="*/ 16 h 96"/>
                <a:gd name="T88" fmla="*/ 134 w 151"/>
                <a:gd name="T8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96">
                  <a:moveTo>
                    <a:pt x="24" y="95"/>
                  </a:moveTo>
                  <a:lnTo>
                    <a:pt x="24" y="95"/>
                  </a:lnTo>
                  <a:lnTo>
                    <a:pt x="24" y="95"/>
                  </a:lnTo>
                  <a:lnTo>
                    <a:pt x="24" y="95"/>
                  </a:lnTo>
                  <a:cubicBezTo>
                    <a:pt x="8" y="95"/>
                    <a:pt x="8" y="95"/>
                    <a:pt x="0" y="87"/>
                  </a:cubicBezTo>
                  <a:lnTo>
                    <a:pt x="0" y="79"/>
                  </a:lnTo>
                  <a:cubicBezTo>
                    <a:pt x="0" y="79"/>
                    <a:pt x="0" y="79"/>
                    <a:pt x="0" y="72"/>
                  </a:cubicBezTo>
                  <a:cubicBezTo>
                    <a:pt x="0" y="72"/>
                    <a:pt x="8" y="64"/>
                    <a:pt x="24" y="56"/>
                  </a:cubicBezTo>
                  <a:cubicBezTo>
                    <a:pt x="32" y="56"/>
                    <a:pt x="48" y="48"/>
                    <a:pt x="48" y="48"/>
                  </a:cubicBezTo>
                  <a:cubicBezTo>
                    <a:pt x="63" y="32"/>
                    <a:pt x="79" y="32"/>
                    <a:pt x="103" y="32"/>
                  </a:cubicBezTo>
                  <a:cubicBezTo>
                    <a:pt x="111" y="24"/>
                    <a:pt x="127" y="24"/>
                    <a:pt x="127" y="24"/>
                  </a:cubicBezTo>
                  <a:lnTo>
                    <a:pt x="127" y="8"/>
                  </a:lnTo>
                  <a:cubicBezTo>
                    <a:pt x="127" y="0"/>
                    <a:pt x="127" y="0"/>
                    <a:pt x="127" y="0"/>
                  </a:cubicBezTo>
                  <a:cubicBezTo>
                    <a:pt x="127" y="0"/>
                    <a:pt x="127" y="0"/>
                    <a:pt x="134" y="0"/>
                  </a:cubicBezTo>
                  <a:cubicBezTo>
                    <a:pt x="142" y="0"/>
                    <a:pt x="142" y="8"/>
                    <a:pt x="142" y="16"/>
                  </a:cubicBezTo>
                  <a:cubicBezTo>
                    <a:pt x="150" y="24"/>
                    <a:pt x="142" y="24"/>
                    <a:pt x="142" y="24"/>
                  </a:cubicBezTo>
                  <a:cubicBezTo>
                    <a:pt x="142" y="32"/>
                    <a:pt x="134" y="32"/>
                    <a:pt x="134" y="32"/>
                  </a:cubicBezTo>
                  <a:lnTo>
                    <a:pt x="134" y="32"/>
                  </a:lnTo>
                  <a:cubicBezTo>
                    <a:pt x="127" y="40"/>
                    <a:pt x="119" y="40"/>
                    <a:pt x="119" y="40"/>
                  </a:cubicBezTo>
                  <a:lnTo>
                    <a:pt x="111" y="40"/>
                  </a:lnTo>
                  <a:lnTo>
                    <a:pt x="111" y="48"/>
                  </a:lnTo>
                  <a:cubicBezTo>
                    <a:pt x="111" y="56"/>
                    <a:pt x="95" y="72"/>
                    <a:pt x="71" y="72"/>
                  </a:cubicBezTo>
                  <a:cubicBezTo>
                    <a:pt x="63" y="72"/>
                    <a:pt x="63" y="72"/>
                    <a:pt x="55" y="79"/>
                  </a:cubicBezTo>
                  <a:cubicBezTo>
                    <a:pt x="48" y="87"/>
                    <a:pt x="39" y="95"/>
                    <a:pt x="24" y="95"/>
                  </a:cubicBezTo>
                  <a:close/>
                  <a:moveTo>
                    <a:pt x="8" y="72"/>
                  </a:moveTo>
                  <a:lnTo>
                    <a:pt x="8" y="72"/>
                  </a:lnTo>
                  <a:cubicBezTo>
                    <a:pt x="8" y="79"/>
                    <a:pt x="8" y="79"/>
                    <a:pt x="8" y="79"/>
                  </a:cubicBezTo>
                  <a:cubicBezTo>
                    <a:pt x="8" y="79"/>
                    <a:pt x="8" y="79"/>
                    <a:pt x="8" y="87"/>
                  </a:cubicBezTo>
                  <a:cubicBezTo>
                    <a:pt x="8" y="87"/>
                    <a:pt x="8" y="87"/>
                    <a:pt x="24" y="87"/>
                  </a:cubicBezTo>
                  <a:lnTo>
                    <a:pt x="24" y="87"/>
                  </a:lnTo>
                  <a:cubicBezTo>
                    <a:pt x="39" y="87"/>
                    <a:pt x="48" y="79"/>
                    <a:pt x="48" y="72"/>
                  </a:cubicBezTo>
                  <a:cubicBezTo>
                    <a:pt x="55" y="64"/>
                    <a:pt x="63" y="64"/>
                    <a:pt x="71" y="64"/>
                  </a:cubicBezTo>
                  <a:cubicBezTo>
                    <a:pt x="95" y="64"/>
                    <a:pt x="103" y="48"/>
                    <a:pt x="103" y="48"/>
                  </a:cubicBezTo>
                  <a:cubicBezTo>
                    <a:pt x="103" y="40"/>
                    <a:pt x="103" y="40"/>
                    <a:pt x="111" y="32"/>
                  </a:cubicBezTo>
                  <a:cubicBezTo>
                    <a:pt x="103" y="32"/>
                    <a:pt x="103" y="32"/>
                    <a:pt x="103" y="32"/>
                  </a:cubicBezTo>
                  <a:cubicBezTo>
                    <a:pt x="87" y="40"/>
                    <a:pt x="63" y="40"/>
                    <a:pt x="55" y="48"/>
                  </a:cubicBezTo>
                  <a:cubicBezTo>
                    <a:pt x="48" y="56"/>
                    <a:pt x="39" y="64"/>
                    <a:pt x="24" y="64"/>
                  </a:cubicBezTo>
                  <a:cubicBezTo>
                    <a:pt x="16" y="72"/>
                    <a:pt x="8" y="72"/>
                    <a:pt x="8" y="72"/>
                  </a:cubicBezTo>
                  <a:close/>
                  <a:moveTo>
                    <a:pt x="134" y="8"/>
                  </a:moveTo>
                  <a:lnTo>
                    <a:pt x="134" y="8"/>
                  </a:lnTo>
                  <a:cubicBezTo>
                    <a:pt x="134" y="8"/>
                    <a:pt x="134" y="16"/>
                    <a:pt x="134" y="24"/>
                  </a:cubicBezTo>
                  <a:lnTo>
                    <a:pt x="134" y="24"/>
                  </a:lnTo>
                  <a:lnTo>
                    <a:pt x="134" y="24"/>
                  </a:lnTo>
                  <a:cubicBezTo>
                    <a:pt x="134" y="24"/>
                    <a:pt x="142" y="16"/>
                    <a:pt x="134" y="16"/>
                  </a:cubicBezTo>
                  <a:cubicBezTo>
                    <a:pt x="134" y="8"/>
                    <a:pt x="134" y="8"/>
                    <a:pt x="134" y="8"/>
                  </a:cubicBezTo>
                  <a:close/>
                </a:path>
              </a:pathLst>
            </a:custGeom>
            <a:solidFill>
              <a:schemeClr val="accent6"/>
            </a:solidFill>
            <a:ln>
              <a:solidFill>
                <a:schemeClr val="bg2"/>
              </a:solidFill>
            </a:ln>
            <a:effectLst/>
          </p:spPr>
          <p:txBody>
            <a:bodyPr wrap="none" anchor="ctr"/>
            <a:lstStyle/>
            <a:p>
              <a:endParaRPr lang="en-US"/>
            </a:p>
          </p:txBody>
        </p:sp>
        <p:sp>
          <p:nvSpPr>
            <p:cNvPr id="548" name="Freeform 11"/>
            <p:cNvSpPr>
              <a:spLocks noChangeArrowheads="1"/>
            </p:cNvSpPr>
            <p:nvPr/>
          </p:nvSpPr>
          <p:spPr bwMode="auto">
            <a:xfrm>
              <a:off x="15284467" y="7615599"/>
              <a:ext cx="2785487" cy="2690395"/>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a:p>
          </p:txBody>
        </p:sp>
        <p:sp>
          <p:nvSpPr>
            <p:cNvPr id="549" name="Freeform 12"/>
            <p:cNvSpPr>
              <a:spLocks noChangeArrowheads="1"/>
            </p:cNvSpPr>
            <p:nvPr/>
          </p:nvSpPr>
          <p:spPr bwMode="auto">
            <a:xfrm>
              <a:off x="15291425" y="7613281"/>
              <a:ext cx="2778528" cy="2695033"/>
            </a:xfrm>
            <a:custGeom>
              <a:avLst/>
              <a:gdLst>
                <a:gd name="T0" fmla="*/ 3170 w 5281"/>
                <a:gd name="T1" fmla="*/ 4901 h 5124"/>
                <a:gd name="T2" fmla="*/ 2822 w 5281"/>
                <a:gd name="T3" fmla="*/ 4301 h 5124"/>
                <a:gd name="T4" fmla="*/ 2016 w 5281"/>
                <a:gd name="T5" fmla="*/ 3202 h 5124"/>
                <a:gd name="T6" fmla="*/ 1525 w 5281"/>
                <a:gd name="T7" fmla="*/ 3273 h 5124"/>
                <a:gd name="T8" fmla="*/ 893 w 5281"/>
                <a:gd name="T9" fmla="*/ 3281 h 5124"/>
                <a:gd name="T10" fmla="*/ 482 w 5281"/>
                <a:gd name="T11" fmla="*/ 2593 h 5124"/>
                <a:gd name="T12" fmla="*/ 1454 w 5281"/>
                <a:gd name="T13" fmla="*/ 2103 h 5124"/>
                <a:gd name="T14" fmla="*/ 2972 w 5281"/>
                <a:gd name="T15" fmla="*/ 1028 h 5124"/>
                <a:gd name="T16" fmla="*/ 3320 w 5281"/>
                <a:gd name="T17" fmla="*/ 1241 h 5124"/>
                <a:gd name="T18" fmla="*/ 3510 w 5281"/>
                <a:gd name="T19" fmla="*/ 1328 h 5124"/>
                <a:gd name="T20" fmla="*/ 3842 w 5281"/>
                <a:gd name="T21" fmla="*/ 1399 h 5124"/>
                <a:gd name="T22" fmla="*/ 4125 w 5281"/>
                <a:gd name="T23" fmla="*/ 1407 h 5124"/>
                <a:gd name="T24" fmla="*/ 4537 w 5281"/>
                <a:gd name="T25" fmla="*/ 1313 h 5124"/>
                <a:gd name="T26" fmla="*/ 5003 w 5281"/>
                <a:gd name="T27" fmla="*/ 1439 h 5124"/>
                <a:gd name="T28" fmla="*/ 5280 w 5281"/>
                <a:gd name="T29" fmla="*/ 2656 h 5124"/>
                <a:gd name="T30" fmla="*/ 5232 w 5281"/>
                <a:gd name="T31" fmla="*/ 3075 h 5124"/>
                <a:gd name="T32" fmla="*/ 4924 w 5281"/>
                <a:gd name="T33" fmla="*/ 3368 h 5124"/>
                <a:gd name="T34" fmla="*/ 4813 w 5281"/>
                <a:gd name="T35" fmla="*/ 3384 h 5124"/>
                <a:gd name="T36" fmla="*/ 4734 w 5281"/>
                <a:gd name="T37" fmla="*/ 3320 h 5124"/>
                <a:gd name="T38" fmla="*/ 4457 w 5281"/>
                <a:gd name="T39" fmla="*/ 3739 h 5124"/>
                <a:gd name="T40" fmla="*/ 4204 w 5281"/>
                <a:gd name="T41" fmla="*/ 3811 h 5124"/>
                <a:gd name="T42" fmla="*/ 4125 w 5281"/>
                <a:gd name="T43" fmla="*/ 3913 h 5124"/>
                <a:gd name="T44" fmla="*/ 3960 w 5281"/>
                <a:gd name="T45" fmla="*/ 3897 h 5124"/>
                <a:gd name="T46" fmla="*/ 3826 w 5281"/>
                <a:gd name="T47" fmla="*/ 4064 h 5124"/>
                <a:gd name="T48" fmla="*/ 3684 w 5281"/>
                <a:gd name="T49" fmla="*/ 4158 h 5124"/>
                <a:gd name="T50" fmla="*/ 3826 w 5281"/>
                <a:gd name="T51" fmla="*/ 4230 h 5124"/>
                <a:gd name="T52" fmla="*/ 3581 w 5281"/>
                <a:gd name="T53" fmla="*/ 4411 h 5124"/>
                <a:gd name="T54" fmla="*/ 3802 w 5281"/>
                <a:gd name="T55" fmla="*/ 4949 h 5124"/>
                <a:gd name="T56" fmla="*/ 3699 w 5281"/>
                <a:gd name="T57" fmla="*/ 4822 h 5124"/>
                <a:gd name="T58" fmla="*/ 3810 w 5281"/>
                <a:gd name="T59" fmla="*/ 5052 h 5124"/>
                <a:gd name="T60" fmla="*/ 3723 w 5281"/>
                <a:gd name="T61" fmla="*/ 5115 h 5124"/>
                <a:gd name="T62" fmla="*/ 3763 w 5281"/>
                <a:gd name="T63" fmla="*/ 4981 h 5124"/>
                <a:gd name="T64" fmla="*/ 3707 w 5281"/>
                <a:gd name="T65" fmla="*/ 4561 h 5124"/>
                <a:gd name="T66" fmla="*/ 3652 w 5281"/>
                <a:gd name="T67" fmla="*/ 4443 h 5124"/>
                <a:gd name="T68" fmla="*/ 3723 w 5281"/>
                <a:gd name="T69" fmla="*/ 4435 h 5124"/>
                <a:gd name="T70" fmla="*/ 3731 w 5281"/>
                <a:gd name="T71" fmla="*/ 4222 h 5124"/>
                <a:gd name="T72" fmla="*/ 3802 w 5281"/>
                <a:gd name="T73" fmla="*/ 4150 h 5124"/>
                <a:gd name="T74" fmla="*/ 3976 w 5281"/>
                <a:gd name="T75" fmla="*/ 3953 h 5124"/>
                <a:gd name="T76" fmla="*/ 3984 w 5281"/>
                <a:gd name="T77" fmla="*/ 4024 h 5124"/>
                <a:gd name="T78" fmla="*/ 4117 w 5281"/>
                <a:gd name="T79" fmla="*/ 3818 h 5124"/>
                <a:gd name="T80" fmla="*/ 4363 w 5281"/>
                <a:gd name="T81" fmla="*/ 3763 h 5124"/>
                <a:gd name="T82" fmla="*/ 4687 w 5281"/>
                <a:gd name="T83" fmla="*/ 3289 h 5124"/>
                <a:gd name="T84" fmla="*/ 4790 w 5281"/>
                <a:gd name="T85" fmla="*/ 3360 h 5124"/>
                <a:gd name="T86" fmla="*/ 4781 w 5281"/>
                <a:gd name="T87" fmla="*/ 3478 h 5124"/>
                <a:gd name="T88" fmla="*/ 5224 w 5281"/>
                <a:gd name="T89" fmla="*/ 3075 h 5124"/>
                <a:gd name="T90" fmla="*/ 5272 w 5281"/>
                <a:gd name="T91" fmla="*/ 2656 h 5124"/>
                <a:gd name="T92" fmla="*/ 5003 w 5281"/>
                <a:gd name="T93" fmla="*/ 1447 h 5124"/>
                <a:gd name="T94" fmla="*/ 4544 w 5281"/>
                <a:gd name="T95" fmla="*/ 1313 h 5124"/>
                <a:gd name="T96" fmla="*/ 4117 w 5281"/>
                <a:gd name="T97" fmla="*/ 1415 h 5124"/>
                <a:gd name="T98" fmla="*/ 3842 w 5281"/>
                <a:gd name="T99" fmla="*/ 1399 h 5124"/>
                <a:gd name="T100" fmla="*/ 3502 w 5281"/>
                <a:gd name="T101" fmla="*/ 1336 h 5124"/>
                <a:gd name="T102" fmla="*/ 3320 w 5281"/>
                <a:gd name="T103" fmla="*/ 1249 h 5124"/>
                <a:gd name="T104" fmla="*/ 3004 w 5281"/>
                <a:gd name="T105" fmla="*/ 1083 h 5124"/>
                <a:gd name="T106" fmla="*/ 1423 w 5281"/>
                <a:gd name="T107" fmla="*/ 2150 h 5124"/>
                <a:gd name="T108" fmla="*/ 569 w 5281"/>
                <a:gd name="T109" fmla="*/ 2648 h 5124"/>
                <a:gd name="T110" fmla="*/ 1028 w 5281"/>
                <a:gd name="T111" fmla="*/ 3368 h 5124"/>
                <a:gd name="T112" fmla="*/ 1597 w 5281"/>
                <a:gd name="T113" fmla="*/ 3186 h 5124"/>
                <a:gd name="T114" fmla="*/ 2150 w 5281"/>
                <a:gd name="T115" fmla="*/ 3336 h 5124"/>
                <a:gd name="T116" fmla="*/ 2822 w 5281"/>
                <a:gd name="T117" fmla="*/ 4348 h 5124"/>
                <a:gd name="T118" fmla="*/ 3265 w 5281"/>
                <a:gd name="T119" fmla="*/ 4917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1" h="5124">
                  <a:moveTo>
                    <a:pt x="3715" y="5123"/>
                  </a:moveTo>
                  <a:lnTo>
                    <a:pt x="3715" y="5123"/>
                  </a:lnTo>
                  <a:cubicBezTo>
                    <a:pt x="3699" y="5123"/>
                    <a:pt x="3699" y="5115"/>
                    <a:pt x="3699" y="5115"/>
                  </a:cubicBezTo>
                  <a:cubicBezTo>
                    <a:pt x="3699" y="5107"/>
                    <a:pt x="3692" y="5107"/>
                    <a:pt x="3684" y="5099"/>
                  </a:cubicBezTo>
                  <a:cubicBezTo>
                    <a:pt x="3684" y="5091"/>
                    <a:pt x="3676" y="5083"/>
                    <a:pt x="3668" y="5075"/>
                  </a:cubicBezTo>
                  <a:cubicBezTo>
                    <a:pt x="3660" y="5060"/>
                    <a:pt x="3644" y="5044"/>
                    <a:pt x="3621" y="5028"/>
                  </a:cubicBezTo>
                  <a:cubicBezTo>
                    <a:pt x="3605" y="5028"/>
                    <a:pt x="3597" y="5020"/>
                    <a:pt x="3589" y="5012"/>
                  </a:cubicBezTo>
                  <a:cubicBezTo>
                    <a:pt x="3565" y="4996"/>
                    <a:pt x="3534" y="4981"/>
                    <a:pt x="3518" y="4981"/>
                  </a:cubicBezTo>
                  <a:cubicBezTo>
                    <a:pt x="3510" y="4981"/>
                    <a:pt x="3502" y="4981"/>
                    <a:pt x="3494" y="4988"/>
                  </a:cubicBezTo>
                  <a:cubicBezTo>
                    <a:pt x="3462" y="5012"/>
                    <a:pt x="3454" y="5012"/>
                    <a:pt x="3407" y="5004"/>
                  </a:cubicBezTo>
                  <a:cubicBezTo>
                    <a:pt x="3367" y="4996"/>
                    <a:pt x="3352" y="4988"/>
                    <a:pt x="3312" y="4965"/>
                  </a:cubicBezTo>
                  <a:cubicBezTo>
                    <a:pt x="3304" y="4957"/>
                    <a:pt x="3296" y="4957"/>
                    <a:pt x="3288" y="4949"/>
                  </a:cubicBezTo>
                  <a:cubicBezTo>
                    <a:pt x="3281" y="4941"/>
                    <a:pt x="3265" y="4933"/>
                    <a:pt x="3257" y="4925"/>
                  </a:cubicBezTo>
                  <a:cubicBezTo>
                    <a:pt x="3233" y="4909"/>
                    <a:pt x="3217" y="4894"/>
                    <a:pt x="3186" y="4901"/>
                  </a:cubicBezTo>
                  <a:cubicBezTo>
                    <a:pt x="3178" y="4901"/>
                    <a:pt x="3170" y="4901"/>
                    <a:pt x="3170" y="4901"/>
                  </a:cubicBezTo>
                  <a:cubicBezTo>
                    <a:pt x="3154" y="4901"/>
                    <a:pt x="3146" y="4894"/>
                    <a:pt x="3138" y="4886"/>
                  </a:cubicBezTo>
                  <a:cubicBezTo>
                    <a:pt x="3130" y="4886"/>
                    <a:pt x="3122" y="4878"/>
                    <a:pt x="3099" y="4862"/>
                  </a:cubicBezTo>
                  <a:cubicBezTo>
                    <a:pt x="3035" y="4830"/>
                    <a:pt x="3004" y="4822"/>
                    <a:pt x="2988" y="4822"/>
                  </a:cubicBezTo>
                  <a:cubicBezTo>
                    <a:pt x="2980" y="4822"/>
                    <a:pt x="2980" y="4807"/>
                    <a:pt x="2972" y="4799"/>
                  </a:cubicBezTo>
                  <a:cubicBezTo>
                    <a:pt x="2972" y="4791"/>
                    <a:pt x="2972" y="4775"/>
                    <a:pt x="2956" y="4767"/>
                  </a:cubicBezTo>
                  <a:cubicBezTo>
                    <a:pt x="2941" y="4759"/>
                    <a:pt x="2948" y="4743"/>
                    <a:pt x="2948" y="4728"/>
                  </a:cubicBezTo>
                  <a:cubicBezTo>
                    <a:pt x="2956" y="4712"/>
                    <a:pt x="2956" y="4696"/>
                    <a:pt x="2948" y="4688"/>
                  </a:cubicBezTo>
                  <a:cubicBezTo>
                    <a:pt x="2933" y="4672"/>
                    <a:pt x="2917" y="4641"/>
                    <a:pt x="2901" y="4617"/>
                  </a:cubicBezTo>
                  <a:cubicBezTo>
                    <a:pt x="2877" y="4577"/>
                    <a:pt x="2862" y="4546"/>
                    <a:pt x="2846" y="4530"/>
                  </a:cubicBezTo>
                  <a:cubicBezTo>
                    <a:pt x="2830" y="4506"/>
                    <a:pt x="2838" y="4482"/>
                    <a:pt x="2854" y="4467"/>
                  </a:cubicBezTo>
                  <a:cubicBezTo>
                    <a:pt x="2862" y="4459"/>
                    <a:pt x="2862" y="4443"/>
                    <a:pt x="2862" y="4435"/>
                  </a:cubicBezTo>
                  <a:cubicBezTo>
                    <a:pt x="2862" y="4435"/>
                    <a:pt x="2854" y="4427"/>
                    <a:pt x="2846" y="4419"/>
                  </a:cubicBezTo>
                  <a:cubicBezTo>
                    <a:pt x="2798" y="4395"/>
                    <a:pt x="2806" y="4372"/>
                    <a:pt x="2814" y="4348"/>
                  </a:cubicBezTo>
                  <a:cubicBezTo>
                    <a:pt x="2814" y="4340"/>
                    <a:pt x="2814" y="4332"/>
                    <a:pt x="2814" y="4332"/>
                  </a:cubicBezTo>
                  <a:cubicBezTo>
                    <a:pt x="2814" y="4317"/>
                    <a:pt x="2822" y="4308"/>
                    <a:pt x="2822" y="4301"/>
                  </a:cubicBezTo>
                  <a:cubicBezTo>
                    <a:pt x="2830" y="4293"/>
                    <a:pt x="2830" y="4293"/>
                    <a:pt x="2822" y="4285"/>
                  </a:cubicBezTo>
                  <a:cubicBezTo>
                    <a:pt x="2814" y="4277"/>
                    <a:pt x="2806" y="4269"/>
                    <a:pt x="2798" y="4261"/>
                  </a:cubicBezTo>
                  <a:cubicBezTo>
                    <a:pt x="2790" y="4245"/>
                    <a:pt x="2775" y="4230"/>
                    <a:pt x="2751" y="4222"/>
                  </a:cubicBezTo>
                  <a:cubicBezTo>
                    <a:pt x="2719" y="4222"/>
                    <a:pt x="2711" y="4206"/>
                    <a:pt x="2703" y="4182"/>
                  </a:cubicBezTo>
                  <a:cubicBezTo>
                    <a:pt x="2703" y="4166"/>
                    <a:pt x="2695" y="4158"/>
                    <a:pt x="2688" y="4142"/>
                  </a:cubicBezTo>
                  <a:cubicBezTo>
                    <a:pt x="2664" y="4111"/>
                    <a:pt x="2569" y="3977"/>
                    <a:pt x="2522" y="3953"/>
                  </a:cubicBezTo>
                  <a:cubicBezTo>
                    <a:pt x="2498" y="3945"/>
                    <a:pt x="2498" y="3929"/>
                    <a:pt x="2506" y="3921"/>
                  </a:cubicBezTo>
                  <a:cubicBezTo>
                    <a:pt x="2506" y="3905"/>
                    <a:pt x="2514" y="3897"/>
                    <a:pt x="2498" y="3882"/>
                  </a:cubicBezTo>
                  <a:cubicBezTo>
                    <a:pt x="2490" y="3866"/>
                    <a:pt x="2482" y="3858"/>
                    <a:pt x="2482" y="3842"/>
                  </a:cubicBezTo>
                  <a:cubicBezTo>
                    <a:pt x="2474" y="3811"/>
                    <a:pt x="2466" y="3763"/>
                    <a:pt x="2395" y="3668"/>
                  </a:cubicBezTo>
                  <a:cubicBezTo>
                    <a:pt x="2340" y="3581"/>
                    <a:pt x="2332" y="3534"/>
                    <a:pt x="2332" y="3510"/>
                  </a:cubicBezTo>
                  <a:cubicBezTo>
                    <a:pt x="2332" y="3494"/>
                    <a:pt x="2324" y="3486"/>
                    <a:pt x="2308" y="3471"/>
                  </a:cubicBezTo>
                  <a:cubicBezTo>
                    <a:pt x="2261" y="3439"/>
                    <a:pt x="2182" y="3376"/>
                    <a:pt x="2150" y="3336"/>
                  </a:cubicBezTo>
                  <a:cubicBezTo>
                    <a:pt x="2134" y="3328"/>
                    <a:pt x="2118" y="3313"/>
                    <a:pt x="2103" y="3289"/>
                  </a:cubicBezTo>
                  <a:cubicBezTo>
                    <a:pt x="2071" y="3249"/>
                    <a:pt x="2031" y="3202"/>
                    <a:pt x="2016" y="3202"/>
                  </a:cubicBezTo>
                  <a:lnTo>
                    <a:pt x="2016" y="3202"/>
                  </a:lnTo>
                  <a:cubicBezTo>
                    <a:pt x="2000" y="3218"/>
                    <a:pt x="1976" y="3225"/>
                    <a:pt x="1960" y="3225"/>
                  </a:cubicBezTo>
                  <a:cubicBezTo>
                    <a:pt x="1952" y="3225"/>
                    <a:pt x="1945" y="3218"/>
                    <a:pt x="1936" y="3210"/>
                  </a:cubicBezTo>
                  <a:cubicBezTo>
                    <a:pt x="1929" y="3210"/>
                    <a:pt x="1929" y="3202"/>
                    <a:pt x="1921" y="3202"/>
                  </a:cubicBezTo>
                  <a:cubicBezTo>
                    <a:pt x="1913" y="3186"/>
                    <a:pt x="1905" y="3186"/>
                    <a:pt x="1897" y="3186"/>
                  </a:cubicBezTo>
                  <a:cubicBezTo>
                    <a:pt x="1889" y="3186"/>
                    <a:pt x="1881" y="3186"/>
                    <a:pt x="1873" y="3186"/>
                  </a:cubicBezTo>
                  <a:cubicBezTo>
                    <a:pt x="1865" y="3186"/>
                    <a:pt x="1858" y="3194"/>
                    <a:pt x="1850" y="3194"/>
                  </a:cubicBezTo>
                  <a:cubicBezTo>
                    <a:pt x="1834" y="3202"/>
                    <a:pt x="1826" y="3202"/>
                    <a:pt x="1810" y="3202"/>
                  </a:cubicBezTo>
                  <a:cubicBezTo>
                    <a:pt x="1794" y="3202"/>
                    <a:pt x="1786" y="3186"/>
                    <a:pt x="1778" y="3178"/>
                  </a:cubicBezTo>
                  <a:cubicBezTo>
                    <a:pt x="1763" y="3170"/>
                    <a:pt x="1755" y="3154"/>
                    <a:pt x="1723" y="3154"/>
                  </a:cubicBezTo>
                  <a:cubicBezTo>
                    <a:pt x="1723" y="3154"/>
                    <a:pt x="1723" y="3154"/>
                    <a:pt x="1715" y="3154"/>
                  </a:cubicBezTo>
                  <a:cubicBezTo>
                    <a:pt x="1699" y="3154"/>
                    <a:pt x="1692" y="3154"/>
                    <a:pt x="1676" y="3162"/>
                  </a:cubicBezTo>
                  <a:cubicBezTo>
                    <a:pt x="1660" y="3178"/>
                    <a:pt x="1644" y="3186"/>
                    <a:pt x="1597" y="3194"/>
                  </a:cubicBezTo>
                  <a:cubicBezTo>
                    <a:pt x="1533" y="3202"/>
                    <a:pt x="1533" y="3225"/>
                    <a:pt x="1533" y="3249"/>
                  </a:cubicBezTo>
                  <a:cubicBezTo>
                    <a:pt x="1533" y="3257"/>
                    <a:pt x="1525" y="3265"/>
                    <a:pt x="1525" y="3273"/>
                  </a:cubicBezTo>
                  <a:cubicBezTo>
                    <a:pt x="1525" y="3281"/>
                    <a:pt x="1518" y="3289"/>
                    <a:pt x="1510" y="3297"/>
                  </a:cubicBezTo>
                  <a:cubicBezTo>
                    <a:pt x="1502" y="3320"/>
                    <a:pt x="1486" y="3344"/>
                    <a:pt x="1478" y="3376"/>
                  </a:cubicBezTo>
                  <a:cubicBezTo>
                    <a:pt x="1470" y="3384"/>
                    <a:pt x="1470" y="3391"/>
                    <a:pt x="1470" y="3400"/>
                  </a:cubicBezTo>
                  <a:cubicBezTo>
                    <a:pt x="1462" y="3439"/>
                    <a:pt x="1454" y="3478"/>
                    <a:pt x="1415" y="3494"/>
                  </a:cubicBezTo>
                  <a:cubicBezTo>
                    <a:pt x="1399" y="3502"/>
                    <a:pt x="1391" y="3526"/>
                    <a:pt x="1383" y="3542"/>
                  </a:cubicBezTo>
                  <a:cubicBezTo>
                    <a:pt x="1375" y="3550"/>
                    <a:pt x="1375" y="3565"/>
                    <a:pt x="1359" y="3565"/>
                  </a:cubicBezTo>
                  <a:cubicBezTo>
                    <a:pt x="1352" y="3565"/>
                    <a:pt x="1336" y="3565"/>
                    <a:pt x="1328" y="3557"/>
                  </a:cubicBezTo>
                  <a:cubicBezTo>
                    <a:pt x="1312" y="3550"/>
                    <a:pt x="1304" y="3534"/>
                    <a:pt x="1288" y="3526"/>
                  </a:cubicBezTo>
                  <a:cubicBezTo>
                    <a:pt x="1233" y="3494"/>
                    <a:pt x="1162" y="3439"/>
                    <a:pt x="1146" y="3439"/>
                  </a:cubicBezTo>
                  <a:cubicBezTo>
                    <a:pt x="1138" y="3439"/>
                    <a:pt x="1138" y="3439"/>
                    <a:pt x="1138" y="3439"/>
                  </a:cubicBezTo>
                  <a:cubicBezTo>
                    <a:pt x="1138" y="3447"/>
                    <a:pt x="1138" y="3447"/>
                    <a:pt x="1138" y="3447"/>
                  </a:cubicBezTo>
                  <a:cubicBezTo>
                    <a:pt x="1122" y="3447"/>
                    <a:pt x="1106" y="3431"/>
                    <a:pt x="1091" y="3415"/>
                  </a:cubicBezTo>
                  <a:cubicBezTo>
                    <a:pt x="1067" y="3391"/>
                    <a:pt x="1051" y="3376"/>
                    <a:pt x="1028" y="3376"/>
                  </a:cubicBezTo>
                  <a:cubicBezTo>
                    <a:pt x="996" y="3376"/>
                    <a:pt x="933" y="3344"/>
                    <a:pt x="909" y="3304"/>
                  </a:cubicBezTo>
                  <a:cubicBezTo>
                    <a:pt x="901" y="3297"/>
                    <a:pt x="901" y="3289"/>
                    <a:pt x="893" y="3281"/>
                  </a:cubicBezTo>
                  <a:cubicBezTo>
                    <a:pt x="893" y="3265"/>
                    <a:pt x="893" y="3265"/>
                    <a:pt x="869" y="3257"/>
                  </a:cubicBezTo>
                  <a:cubicBezTo>
                    <a:pt x="861" y="3249"/>
                    <a:pt x="861" y="3249"/>
                    <a:pt x="861" y="3249"/>
                  </a:cubicBezTo>
                  <a:cubicBezTo>
                    <a:pt x="822" y="3241"/>
                    <a:pt x="798" y="3233"/>
                    <a:pt x="782" y="3186"/>
                  </a:cubicBezTo>
                  <a:cubicBezTo>
                    <a:pt x="775" y="3170"/>
                    <a:pt x="766" y="3147"/>
                    <a:pt x="751" y="3131"/>
                  </a:cubicBezTo>
                  <a:cubicBezTo>
                    <a:pt x="735" y="3091"/>
                    <a:pt x="711" y="3051"/>
                    <a:pt x="719" y="3020"/>
                  </a:cubicBezTo>
                  <a:cubicBezTo>
                    <a:pt x="727" y="2996"/>
                    <a:pt x="743" y="2988"/>
                    <a:pt x="759" y="2980"/>
                  </a:cubicBezTo>
                  <a:cubicBezTo>
                    <a:pt x="766" y="2980"/>
                    <a:pt x="766" y="2973"/>
                    <a:pt x="775" y="2965"/>
                  </a:cubicBezTo>
                  <a:cubicBezTo>
                    <a:pt x="775" y="2957"/>
                    <a:pt x="766" y="2941"/>
                    <a:pt x="743" y="2917"/>
                  </a:cubicBezTo>
                  <a:cubicBezTo>
                    <a:pt x="695" y="2854"/>
                    <a:pt x="695" y="2854"/>
                    <a:pt x="695" y="2830"/>
                  </a:cubicBezTo>
                  <a:cubicBezTo>
                    <a:pt x="695" y="2830"/>
                    <a:pt x="695" y="2822"/>
                    <a:pt x="695" y="2814"/>
                  </a:cubicBezTo>
                  <a:cubicBezTo>
                    <a:pt x="695" y="2807"/>
                    <a:pt x="695" y="2799"/>
                    <a:pt x="695" y="2791"/>
                  </a:cubicBezTo>
                  <a:cubicBezTo>
                    <a:pt x="703" y="2775"/>
                    <a:pt x="703" y="2767"/>
                    <a:pt x="656" y="2727"/>
                  </a:cubicBezTo>
                  <a:cubicBezTo>
                    <a:pt x="608" y="2696"/>
                    <a:pt x="585" y="2672"/>
                    <a:pt x="561" y="2648"/>
                  </a:cubicBezTo>
                  <a:cubicBezTo>
                    <a:pt x="553" y="2641"/>
                    <a:pt x="545" y="2633"/>
                    <a:pt x="529" y="2617"/>
                  </a:cubicBezTo>
                  <a:cubicBezTo>
                    <a:pt x="513" y="2601"/>
                    <a:pt x="498" y="2593"/>
                    <a:pt x="482" y="2593"/>
                  </a:cubicBezTo>
                  <a:cubicBezTo>
                    <a:pt x="458" y="2585"/>
                    <a:pt x="435" y="2577"/>
                    <a:pt x="427" y="2538"/>
                  </a:cubicBezTo>
                  <a:cubicBezTo>
                    <a:pt x="411" y="2490"/>
                    <a:pt x="403" y="2474"/>
                    <a:pt x="371" y="2451"/>
                  </a:cubicBezTo>
                  <a:cubicBezTo>
                    <a:pt x="371" y="2443"/>
                    <a:pt x="363" y="2435"/>
                    <a:pt x="355" y="2427"/>
                  </a:cubicBezTo>
                  <a:cubicBezTo>
                    <a:pt x="308" y="2380"/>
                    <a:pt x="292" y="2364"/>
                    <a:pt x="229" y="2324"/>
                  </a:cubicBezTo>
                  <a:cubicBezTo>
                    <a:pt x="213" y="2308"/>
                    <a:pt x="197" y="2308"/>
                    <a:pt x="189" y="2308"/>
                  </a:cubicBezTo>
                  <a:cubicBezTo>
                    <a:pt x="166" y="2301"/>
                    <a:pt x="166" y="2301"/>
                    <a:pt x="166" y="2261"/>
                  </a:cubicBezTo>
                  <a:cubicBezTo>
                    <a:pt x="166" y="2190"/>
                    <a:pt x="95" y="2143"/>
                    <a:pt x="87" y="2143"/>
                  </a:cubicBezTo>
                  <a:cubicBezTo>
                    <a:pt x="87" y="2143"/>
                    <a:pt x="87" y="2143"/>
                    <a:pt x="55" y="2143"/>
                  </a:cubicBezTo>
                  <a:cubicBezTo>
                    <a:pt x="47" y="2143"/>
                    <a:pt x="47" y="2143"/>
                    <a:pt x="47" y="2143"/>
                  </a:cubicBezTo>
                  <a:cubicBezTo>
                    <a:pt x="47" y="2135"/>
                    <a:pt x="47" y="2135"/>
                    <a:pt x="47" y="2135"/>
                  </a:cubicBezTo>
                  <a:cubicBezTo>
                    <a:pt x="0" y="2040"/>
                    <a:pt x="8" y="2032"/>
                    <a:pt x="8" y="2024"/>
                  </a:cubicBezTo>
                  <a:lnTo>
                    <a:pt x="16" y="2024"/>
                  </a:lnTo>
                  <a:lnTo>
                    <a:pt x="23" y="2024"/>
                  </a:lnTo>
                  <a:cubicBezTo>
                    <a:pt x="71" y="2032"/>
                    <a:pt x="1399" y="2143"/>
                    <a:pt x="1423" y="2143"/>
                  </a:cubicBezTo>
                  <a:cubicBezTo>
                    <a:pt x="1454" y="2143"/>
                    <a:pt x="1454" y="2103"/>
                    <a:pt x="1454" y="2103"/>
                  </a:cubicBezTo>
                  <a:cubicBezTo>
                    <a:pt x="1597" y="0"/>
                    <a:pt x="1597" y="0"/>
                    <a:pt x="1597" y="0"/>
                  </a:cubicBezTo>
                  <a:lnTo>
                    <a:pt x="1597" y="0"/>
                  </a:lnTo>
                  <a:cubicBezTo>
                    <a:pt x="2743" y="63"/>
                    <a:pt x="2743" y="63"/>
                    <a:pt x="2743" y="63"/>
                  </a:cubicBezTo>
                  <a:lnTo>
                    <a:pt x="2743" y="63"/>
                  </a:lnTo>
                  <a:cubicBezTo>
                    <a:pt x="2735" y="419"/>
                    <a:pt x="2735" y="949"/>
                    <a:pt x="2759" y="965"/>
                  </a:cubicBezTo>
                  <a:cubicBezTo>
                    <a:pt x="2775" y="980"/>
                    <a:pt x="2790" y="996"/>
                    <a:pt x="2798" y="1012"/>
                  </a:cubicBezTo>
                  <a:cubicBezTo>
                    <a:pt x="2806" y="1028"/>
                    <a:pt x="2822" y="1044"/>
                    <a:pt x="2838" y="1060"/>
                  </a:cubicBezTo>
                  <a:cubicBezTo>
                    <a:pt x="2846" y="1067"/>
                    <a:pt x="2854" y="1067"/>
                    <a:pt x="2862" y="1067"/>
                  </a:cubicBezTo>
                  <a:cubicBezTo>
                    <a:pt x="2869" y="1067"/>
                    <a:pt x="2869" y="1067"/>
                    <a:pt x="2877" y="1067"/>
                  </a:cubicBezTo>
                  <a:cubicBezTo>
                    <a:pt x="2885" y="1067"/>
                    <a:pt x="2885" y="1060"/>
                    <a:pt x="2893" y="1060"/>
                  </a:cubicBezTo>
                  <a:cubicBezTo>
                    <a:pt x="2901" y="1060"/>
                    <a:pt x="2909" y="1060"/>
                    <a:pt x="2917" y="1067"/>
                  </a:cubicBezTo>
                  <a:cubicBezTo>
                    <a:pt x="2925" y="1067"/>
                    <a:pt x="2925" y="1067"/>
                    <a:pt x="2933" y="1067"/>
                  </a:cubicBezTo>
                  <a:cubicBezTo>
                    <a:pt x="2941" y="1067"/>
                    <a:pt x="2941" y="1060"/>
                    <a:pt x="2948" y="1051"/>
                  </a:cubicBezTo>
                  <a:cubicBezTo>
                    <a:pt x="2948" y="1044"/>
                    <a:pt x="2948" y="1036"/>
                    <a:pt x="2964" y="1028"/>
                  </a:cubicBezTo>
                  <a:cubicBezTo>
                    <a:pt x="2964" y="1028"/>
                    <a:pt x="2964" y="1028"/>
                    <a:pt x="2972" y="1028"/>
                  </a:cubicBezTo>
                  <a:cubicBezTo>
                    <a:pt x="2988" y="1028"/>
                    <a:pt x="2996" y="1051"/>
                    <a:pt x="3012" y="1075"/>
                  </a:cubicBezTo>
                  <a:cubicBezTo>
                    <a:pt x="3012" y="1083"/>
                    <a:pt x="3012" y="1083"/>
                    <a:pt x="3012" y="1083"/>
                  </a:cubicBezTo>
                  <a:cubicBezTo>
                    <a:pt x="3020" y="1091"/>
                    <a:pt x="3020" y="1099"/>
                    <a:pt x="3020" y="1107"/>
                  </a:cubicBezTo>
                  <a:cubicBezTo>
                    <a:pt x="3020" y="1131"/>
                    <a:pt x="3028" y="1146"/>
                    <a:pt x="3043" y="1146"/>
                  </a:cubicBezTo>
                  <a:cubicBezTo>
                    <a:pt x="3051" y="1154"/>
                    <a:pt x="3067" y="1154"/>
                    <a:pt x="3067" y="1162"/>
                  </a:cubicBezTo>
                  <a:cubicBezTo>
                    <a:pt x="3083" y="1162"/>
                    <a:pt x="3091" y="1170"/>
                    <a:pt x="3115" y="1170"/>
                  </a:cubicBezTo>
                  <a:cubicBezTo>
                    <a:pt x="3115" y="1170"/>
                    <a:pt x="3122" y="1170"/>
                    <a:pt x="3130" y="1170"/>
                  </a:cubicBezTo>
                  <a:cubicBezTo>
                    <a:pt x="3170" y="1162"/>
                    <a:pt x="3186" y="1194"/>
                    <a:pt x="3186" y="1194"/>
                  </a:cubicBezTo>
                  <a:cubicBezTo>
                    <a:pt x="3194" y="1202"/>
                    <a:pt x="3201" y="1202"/>
                    <a:pt x="3209" y="1202"/>
                  </a:cubicBezTo>
                  <a:cubicBezTo>
                    <a:pt x="3217" y="1202"/>
                    <a:pt x="3225" y="1202"/>
                    <a:pt x="3233" y="1202"/>
                  </a:cubicBezTo>
                  <a:cubicBezTo>
                    <a:pt x="3241" y="1194"/>
                    <a:pt x="3249" y="1194"/>
                    <a:pt x="3265" y="1194"/>
                  </a:cubicBezTo>
                  <a:lnTo>
                    <a:pt x="3273" y="1194"/>
                  </a:lnTo>
                  <a:cubicBezTo>
                    <a:pt x="3304" y="1194"/>
                    <a:pt x="3304" y="1210"/>
                    <a:pt x="3312" y="1226"/>
                  </a:cubicBezTo>
                  <a:cubicBezTo>
                    <a:pt x="3312" y="1233"/>
                    <a:pt x="3312" y="1233"/>
                    <a:pt x="3312" y="1233"/>
                  </a:cubicBezTo>
                  <a:cubicBezTo>
                    <a:pt x="3312" y="1241"/>
                    <a:pt x="3312" y="1241"/>
                    <a:pt x="3320" y="1241"/>
                  </a:cubicBezTo>
                  <a:cubicBezTo>
                    <a:pt x="3328" y="1241"/>
                    <a:pt x="3344" y="1233"/>
                    <a:pt x="3352" y="1218"/>
                  </a:cubicBezTo>
                  <a:cubicBezTo>
                    <a:pt x="3352" y="1202"/>
                    <a:pt x="3359" y="1194"/>
                    <a:pt x="3367" y="1194"/>
                  </a:cubicBezTo>
                  <a:cubicBezTo>
                    <a:pt x="3367" y="1194"/>
                    <a:pt x="3375" y="1194"/>
                    <a:pt x="3375" y="1202"/>
                  </a:cubicBezTo>
                  <a:lnTo>
                    <a:pt x="3383" y="1202"/>
                  </a:lnTo>
                  <a:lnTo>
                    <a:pt x="3383" y="1202"/>
                  </a:lnTo>
                  <a:cubicBezTo>
                    <a:pt x="3383" y="1186"/>
                    <a:pt x="3399" y="1186"/>
                    <a:pt x="3399" y="1186"/>
                  </a:cubicBezTo>
                  <a:cubicBezTo>
                    <a:pt x="3407" y="1186"/>
                    <a:pt x="3415" y="1186"/>
                    <a:pt x="3423" y="1186"/>
                  </a:cubicBezTo>
                  <a:cubicBezTo>
                    <a:pt x="3423" y="1186"/>
                    <a:pt x="3439" y="1186"/>
                    <a:pt x="3446" y="1186"/>
                  </a:cubicBezTo>
                  <a:cubicBezTo>
                    <a:pt x="3454" y="1186"/>
                    <a:pt x="3462" y="1194"/>
                    <a:pt x="3462" y="1194"/>
                  </a:cubicBezTo>
                  <a:cubicBezTo>
                    <a:pt x="3470" y="1202"/>
                    <a:pt x="3470" y="1210"/>
                    <a:pt x="3470" y="1226"/>
                  </a:cubicBezTo>
                  <a:lnTo>
                    <a:pt x="3470" y="1233"/>
                  </a:lnTo>
                  <a:cubicBezTo>
                    <a:pt x="3470" y="1249"/>
                    <a:pt x="3470" y="1249"/>
                    <a:pt x="3478" y="1249"/>
                  </a:cubicBezTo>
                  <a:cubicBezTo>
                    <a:pt x="3486" y="1257"/>
                    <a:pt x="3486" y="1257"/>
                    <a:pt x="3494" y="1257"/>
                  </a:cubicBezTo>
                  <a:cubicBezTo>
                    <a:pt x="3510" y="1265"/>
                    <a:pt x="3510" y="1281"/>
                    <a:pt x="3510" y="1297"/>
                  </a:cubicBezTo>
                  <a:cubicBezTo>
                    <a:pt x="3510" y="1304"/>
                    <a:pt x="3502" y="1320"/>
                    <a:pt x="3510" y="1328"/>
                  </a:cubicBezTo>
                  <a:cubicBezTo>
                    <a:pt x="3510" y="1336"/>
                    <a:pt x="3518" y="1336"/>
                    <a:pt x="3518" y="1336"/>
                  </a:cubicBezTo>
                  <a:cubicBezTo>
                    <a:pt x="3526" y="1336"/>
                    <a:pt x="3549" y="1320"/>
                    <a:pt x="3557" y="1304"/>
                  </a:cubicBezTo>
                  <a:cubicBezTo>
                    <a:pt x="3573" y="1281"/>
                    <a:pt x="3597" y="1273"/>
                    <a:pt x="3628" y="1281"/>
                  </a:cubicBezTo>
                  <a:cubicBezTo>
                    <a:pt x="3660" y="1289"/>
                    <a:pt x="3668" y="1304"/>
                    <a:pt x="3676" y="1320"/>
                  </a:cubicBezTo>
                  <a:cubicBezTo>
                    <a:pt x="3684" y="1328"/>
                    <a:pt x="3684" y="1328"/>
                    <a:pt x="3684" y="1328"/>
                  </a:cubicBezTo>
                  <a:cubicBezTo>
                    <a:pt x="3684" y="1336"/>
                    <a:pt x="3692" y="1336"/>
                    <a:pt x="3699" y="1336"/>
                  </a:cubicBezTo>
                  <a:cubicBezTo>
                    <a:pt x="3707" y="1336"/>
                    <a:pt x="3715" y="1336"/>
                    <a:pt x="3715" y="1320"/>
                  </a:cubicBezTo>
                  <a:cubicBezTo>
                    <a:pt x="3715" y="1313"/>
                    <a:pt x="3739" y="1304"/>
                    <a:pt x="3778" y="1304"/>
                  </a:cubicBezTo>
                  <a:cubicBezTo>
                    <a:pt x="3786" y="1304"/>
                    <a:pt x="3794" y="1304"/>
                    <a:pt x="3802" y="1304"/>
                  </a:cubicBezTo>
                  <a:cubicBezTo>
                    <a:pt x="3810" y="1304"/>
                    <a:pt x="3810" y="1304"/>
                    <a:pt x="3810" y="1304"/>
                  </a:cubicBezTo>
                  <a:cubicBezTo>
                    <a:pt x="3818" y="1304"/>
                    <a:pt x="3818" y="1304"/>
                    <a:pt x="3818" y="1313"/>
                  </a:cubicBezTo>
                  <a:cubicBezTo>
                    <a:pt x="3826" y="1313"/>
                    <a:pt x="3818" y="1320"/>
                    <a:pt x="3818" y="1336"/>
                  </a:cubicBezTo>
                  <a:cubicBezTo>
                    <a:pt x="3818" y="1344"/>
                    <a:pt x="3818" y="1352"/>
                    <a:pt x="3810" y="1360"/>
                  </a:cubicBezTo>
                  <a:cubicBezTo>
                    <a:pt x="3810" y="1384"/>
                    <a:pt x="3818" y="1391"/>
                    <a:pt x="3834" y="1391"/>
                  </a:cubicBezTo>
                  <a:cubicBezTo>
                    <a:pt x="3834" y="1391"/>
                    <a:pt x="3842" y="1391"/>
                    <a:pt x="3842" y="1399"/>
                  </a:cubicBezTo>
                  <a:lnTo>
                    <a:pt x="3842" y="1399"/>
                  </a:lnTo>
                  <a:cubicBezTo>
                    <a:pt x="3850" y="1399"/>
                    <a:pt x="3858" y="1368"/>
                    <a:pt x="3858" y="1344"/>
                  </a:cubicBezTo>
                  <a:cubicBezTo>
                    <a:pt x="3858" y="1320"/>
                    <a:pt x="3865" y="1320"/>
                    <a:pt x="3865" y="1304"/>
                  </a:cubicBezTo>
                  <a:cubicBezTo>
                    <a:pt x="3874" y="1297"/>
                    <a:pt x="3874" y="1297"/>
                    <a:pt x="3881" y="1281"/>
                  </a:cubicBezTo>
                  <a:cubicBezTo>
                    <a:pt x="3881" y="1273"/>
                    <a:pt x="3889" y="1265"/>
                    <a:pt x="3897" y="1265"/>
                  </a:cubicBezTo>
                  <a:lnTo>
                    <a:pt x="3905" y="1273"/>
                  </a:lnTo>
                  <a:cubicBezTo>
                    <a:pt x="3913" y="1281"/>
                    <a:pt x="3913" y="1289"/>
                    <a:pt x="3913" y="1289"/>
                  </a:cubicBezTo>
                  <a:cubicBezTo>
                    <a:pt x="3929" y="1304"/>
                    <a:pt x="3945" y="1313"/>
                    <a:pt x="3960" y="1336"/>
                  </a:cubicBezTo>
                  <a:cubicBezTo>
                    <a:pt x="3960" y="1344"/>
                    <a:pt x="3968" y="1344"/>
                    <a:pt x="3968" y="1344"/>
                  </a:cubicBezTo>
                  <a:cubicBezTo>
                    <a:pt x="3976" y="1344"/>
                    <a:pt x="3984" y="1328"/>
                    <a:pt x="3984" y="1313"/>
                  </a:cubicBezTo>
                  <a:lnTo>
                    <a:pt x="3984" y="1313"/>
                  </a:lnTo>
                  <a:cubicBezTo>
                    <a:pt x="3992" y="1304"/>
                    <a:pt x="3992" y="1297"/>
                    <a:pt x="4000" y="1297"/>
                  </a:cubicBezTo>
                  <a:cubicBezTo>
                    <a:pt x="4007" y="1297"/>
                    <a:pt x="4023" y="1313"/>
                    <a:pt x="4038" y="1328"/>
                  </a:cubicBezTo>
                  <a:cubicBezTo>
                    <a:pt x="4046" y="1336"/>
                    <a:pt x="4046" y="1336"/>
                    <a:pt x="4054" y="1344"/>
                  </a:cubicBezTo>
                  <a:cubicBezTo>
                    <a:pt x="4078" y="1368"/>
                    <a:pt x="4094" y="1391"/>
                    <a:pt x="4125" y="1407"/>
                  </a:cubicBezTo>
                  <a:cubicBezTo>
                    <a:pt x="4133" y="1415"/>
                    <a:pt x="4133" y="1415"/>
                    <a:pt x="4141" y="1415"/>
                  </a:cubicBezTo>
                  <a:cubicBezTo>
                    <a:pt x="4157" y="1415"/>
                    <a:pt x="4165" y="1399"/>
                    <a:pt x="4181" y="1384"/>
                  </a:cubicBezTo>
                  <a:cubicBezTo>
                    <a:pt x="4181" y="1376"/>
                    <a:pt x="4181" y="1376"/>
                    <a:pt x="4188" y="1376"/>
                  </a:cubicBezTo>
                  <a:cubicBezTo>
                    <a:pt x="4204" y="1352"/>
                    <a:pt x="4236" y="1328"/>
                    <a:pt x="4276" y="1320"/>
                  </a:cubicBezTo>
                  <a:cubicBezTo>
                    <a:pt x="4276" y="1313"/>
                    <a:pt x="4284" y="1313"/>
                    <a:pt x="4291" y="1313"/>
                  </a:cubicBezTo>
                  <a:cubicBezTo>
                    <a:pt x="4299" y="1313"/>
                    <a:pt x="4299" y="1320"/>
                    <a:pt x="4307" y="1328"/>
                  </a:cubicBezTo>
                  <a:cubicBezTo>
                    <a:pt x="4307" y="1328"/>
                    <a:pt x="4315" y="1336"/>
                    <a:pt x="4323" y="1344"/>
                  </a:cubicBezTo>
                  <a:cubicBezTo>
                    <a:pt x="4323" y="1352"/>
                    <a:pt x="4331" y="1352"/>
                    <a:pt x="4339" y="1352"/>
                  </a:cubicBezTo>
                  <a:cubicBezTo>
                    <a:pt x="4347" y="1352"/>
                    <a:pt x="4363" y="1328"/>
                    <a:pt x="4363" y="1313"/>
                  </a:cubicBezTo>
                  <a:cubicBezTo>
                    <a:pt x="4370" y="1281"/>
                    <a:pt x="4410" y="1281"/>
                    <a:pt x="4434" y="1281"/>
                  </a:cubicBezTo>
                  <a:cubicBezTo>
                    <a:pt x="4450" y="1281"/>
                    <a:pt x="4450" y="1289"/>
                    <a:pt x="4457" y="1297"/>
                  </a:cubicBezTo>
                  <a:cubicBezTo>
                    <a:pt x="4465" y="1304"/>
                    <a:pt x="4465" y="1313"/>
                    <a:pt x="4481" y="1328"/>
                  </a:cubicBezTo>
                  <a:cubicBezTo>
                    <a:pt x="4489" y="1336"/>
                    <a:pt x="4497" y="1336"/>
                    <a:pt x="4505" y="1336"/>
                  </a:cubicBezTo>
                  <a:cubicBezTo>
                    <a:pt x="4521" y="1336"/>
                    <a:pt x="4528" y="1320"/>
                    <a:pt x="4537" y="1313"/>
                  </a:cubicBezTo>
                  <a:lnTo>
                    <a:pt x="4537" y="1313"/>
                  </a:lnTo>
                  <a:cubicBezTo>
                    <a:pt x="4537" y="1304"/>
                    <a:pt x="4544" y="1304"/>
                    <a:pt x="4544" y="1304"/>
                  </a:cubicBezTo>
                  <a:cubicBezTo>
                    <a:pt x="4552" y="1289"/>
                    <a:pt x="4568" y="1273"/>
                    <a:pt x="4584" y="1265"/>
                  </a:cubicBezTo>
                  <a:cubicBezTo>
                    <a:pt x="4608" y="1265"/>
                    <a:pt x="4631" y="1281"/>
                    <a:pt x="4671" y="1328"/>
                  </a:cubicBezTo>
                  <a:cubicBezTo>
                    <a:pt x="4703" y="1368"/>
                    <a:pt x="4718" y="1368"/>
                    <a:pt x="4734" y="1376"/>
                  </a:cubicBezTo>
                  <a:cubicBezTo>
                    <a:pt x="4742" y="1376"/>
                    <a:pt x="4750" y="1376"/>
                    <a:pt x="4750" y="1384"/>
                  </a:cubicBezTo>
                  <a:cubicBezTo>
                    <a:pt x="4766" y="1391"/>
                    <a:pt x="4781" y="1415"/>
                    <a:pt x="4813" y="1415"/>
                  </a:cubicBezTo>
                  <a:cubicBezTo>
                    <a:pt x="4829" y="1415"/>
                    <a:pt x="4837" y="1407"/>
                    <a:pt x="4845" y="1407"/>
                  </a:cubicBezTo>
                  <a:cubicBezTo>
                    <a:pt x="4845" y="1399"/>
                    <a:pt x="4853" y="1399"/>
                    <a:pt x="4868" y="1399"/>
                  </a:cubicBezTo>
                  <a:cubicBezTo>
                    <a:pt x="4884" y="1399"/>
                    <a:pt x="4892" y="1415"/>
                    <a:pt x="4892" y="1431"/>
                  </a:cubicBezTo>
                  <a:cubicBezTo>
                    <a:pt x="4900" y="1447"/>
                    <a:pt x="4900" y="1455"/>
                    <a:pt x="4908" y="1463"/>
                  </a:cubicBezTo>
                  <a:cubicBezTo>
                    <a:pt x="4916" y="1471"/>
                    <a:pt x="4916" y="1471"/>
                    <a:pt x="4916" y="1471"/>
                  </a:cubicBezTo>
                  <a:cubicBezTo>
                    <a:pt x="4916" y="1471"/>
                    <a:pt x="4924" y="1463"/>
                    <a:pt x="4924" y="1455"/>
                  </a:cubicBezTo>
                  <a:cubicBezTo>
                    <a:pt x="4924" y="1439"/>
                    <a:pt x="4932" y="1431"/>
                    <a:pt x="4940" y="1431"/>
                  </a:cubicBezTo>
                  <a:cubicBezTo>
                    <a:pt x="4940" y="1431"/>
                    <a:pt x="4956" y="1431"/>
                    <a:pt x="4963" y="1431"/>
                  </a:cubicBezTo>
                  <a:cubicBezTo>
                    <a:pt x="4971" y="1439"/>
                    <a:pt x="4987" y="1439"/>
                    <a:pt x="5003" y="1439"/>
                  </a:cubicBezTo>
                  <a:cubicBezTo>
                    <a:pt x="5027" y="1439"/>
                    <a:pt x="5043" y="1463"/>
                    <a:pt x="5043" y="1463"/>
                  </a:cubicBezTo>
                  <a:lnTo>
                    <a:pt x="5043" y="1463"/>
                  </a:lnTo>
                  <a:lnTo>
                    <a:pt x="5043" y="1463"/>
                  </a:lnTo>
                  <a:cubicBezTo>
                    <a:pt x="5058" y="2206"/>
                    <a:pt x="5058" y="2206"/>
                    <a:pt x="5058" y="2206"/>
                  </a:cubicBezTo>
                  <a:cubicBezTo>
                    <a:pt x="5066" y="2206"/>
                    <a:pt x="5090" y="2221"/>
                    <a:pt x="5106" y="2245"/>
                  </a:cubicBezTo>
                  <a:cubicBezTo>
                    <a:pt x="5106" y="2253"/>
                    <a:pt x="5114" y="2261"/>
                    <a:pt x="5121" y="2269"/>
                  </a:cubicBezTo>
                  <a:cubicBezTo>
                    <a:pt x="5137" y="2277"/>
                    <a:pt x="5153" y="2293"/>
                    <a:pt x="5161" y="2316"/>
                  </a:cubicBezTo>
                  <a:cubicBezTo>
                    <a:pt x="5169" y="2348"/>
                    <a:pt x="5169" y="2356"/>
                    <a:pt x="5161" y="2372"/>
                  </a:cubicBezTo>
                  <a:cubicBezTo>
                    <a:pt x="5161" y="2372"/>
                    <a:pt x="5161" y="2380"/>
                    <a:pt x="5153" y="2388"/>
                  </a:cubicBezTo>
                  <a:cubicBezTo>
                    <a:pt x="5153" y="2403"/>
                    <a:pt x="5161" y="2403"/>
                    <a:pt x="5169" y="2411"/>
                  </a:cubicBezTo>
                  <a:cubicBezTo>
                    <a:pt x="5177" y="2411"/>
                    <a:pt x="5177" y="2419"/>
                    <a:pt x="5185" y="2419"/>
                  </a:cubicBezTo>
                  <a:cubicBezTo>
                    <a:pt x="5201" y="2435"/>
                    <a:pt x="5224" y="2459"/>
                    <a:pt x="5216" y="2506"/>
                  </a:cubicBezTo>
                  <a:cubicBezTo>
                    <a:pt x="5216" y="2530"/>
                    <a:pt x="5224" y="2530"/>
                    <a:pt x="5232" y="2538"/>
                  </a:cubicBezTo>
                  <a:cubicBezTo>
                    <a:pt x="5240" y="2538"/>
                    <a:pt x="5256" y="2546"/>
                    <a:pt x="5264" y="2561"/>
                  </a:cubicBezTo>
                  <a:cubicBezTo>
                    <a:pt x="5280" y="2593"/>
                    <a:pt x="5280" y="2625"/>
                    <a:pt x="5280" y="2656"/>
                  </a:cubicBezTo>
                  <a:cubicBezTo>
                    <a:pt x="5272" y="2672"/>
                    <a:pt x="5272" y="2696"/>
                    <a:pt x="5272" y="2712"/>
                  </a:cubicBezTo>
                  <a:cubicBezTo>
                    <a:pt x="5272" y="2712"/>
                    <a:pt x="5272" y="2712"/>
                    <a:pt x="5280" y="2720"/>
                  </a:cubicBezTo>
                  <a:cubicBezTo>
                    <a:pt x="5280" y="2727"/>
                    <a:pt x="5280" y="2759"/>
                    <a:pt x="5256" y="2807"/>
                  </a:cubicBezTo>
                  <a:cubicBezTo>
                    <a:pt x="5248" y="2830"/>
                    <a:pt x="5240" y="2838"/>
                    <a:pt x="5224" y="2846"/>
                  </a:cubicBezTo>
                  <a:cubicBezTo>
                    <a:pt x="5224" y="2846"/>
                    <a:pt x="5216" y="2854"/>
                    <a:pt x="5208" y="2862"/>
                  </a:cubicBezTo>
                  <a:cubicBezTo>
                    <a:pt x="5201" y="2870"/>
                    <a:pt x="5201" y="2878"/>
                    <a:pt x="5201" y="2878"/>
                  </a:cubicBezTo>
                  <a:cubicBezTo>
                    <a:pt x="5201" y="2878"/>
                    <a:pt x="5201" y="2878"/>
                    <a:pt x="5208" y="2878"/>
                  </a:cubicBezTo>
                  <a:cubicBezTo>
                    <a:pt x="5216" y="2886"/>
                    <a:pt x="5224" y="2886"/>
                    <a:pt x="5224" y="2894"/>
                  </a:cubicBezTo>
                  <a:cubicBezTo>
                    <a:pt x="5232" y="2909"/>
                    <a:pt x="5232" y="2925"/>
                    <a:pt x="5232" y="2933"/>
                  </a:cubicBezTo>
                  <a:cubicBezTo>
                    <a:pt x="5224" y="2933"/>
                    <a:pt x="5224" y="2933"/>
                    <a:pt x="5216" y="2933"/>
                  </a:cubicBezTo>
                  <a:cubicBezTo>
                    <a:pt x="5216" y="2933"/>
                    <a:pt x="5208" y="2957"/>
                    <a:pt x="5201" y="2973"/>
                  </a:cubicBezTo>
                  <a:cubicBezTo>
                    <a:pt x="5201" y="2973"/>
                    <a:pt x="5201" y="2973"/>
                    <a:pt x="5201" y="2980"/>
                  </a:cubicBezTo>
                  <a:cubicBezTo>
                    <a:pt x="5201" y="2988"/>
                    <a:pt x="5208" y="2996"/>
                    <a:pt x="5216" y="3012"/>
                  </a:cubicBezTo>
                  <a:cubicBezTo>
                    <a:pt x="5216" y="3020"/>
                    <a:pt x="5216" y="3020"/>
                    <a:pt x="5224" y="3028"/>
                  </a:cubicBezTo>
                  <a:cubicBezTo>
                    <a:pt x="5232" y="3044"/>
                    <a:pt x="5232" y="3060"/>
                    <a:pt x="5232" y="3075"/>
                  </a:cubicBezTo>
                  <a:cubicBezTo>
                    <a:pt x="5232" y="3083"/>
                    <a:pt x="5232" y="3083"/>
                    <a:pt x="5232" y="3091"/>
                  </a:cubicBezTo>
                  <a:cubicBezTo>
                    <a:pt x="5232" y="3099"/>
                    <a:pt x="5224" y="3107"/>
                    <a:pt x="5216" y="3107"/>
                  </a:cubicBezTo>
                  <a:lnTo>
                    <a:pt x="5208" y="3115"/>
                  </a:lnTo>
                  <a:cubicBezTo>
                    <a:pt x="5201" y="3123"/>
                    <a:pt x="5201" y="3131"/>
                    <a:pt x="5201" y="3138"/>
                  </a:cubicBezTo>
                  <a:cubicBezTo>
                    <a:pt x="5201" y="3154"/>
                    <a:pt x="5193" y="3170"/>
                    <a:pt x="5185" y="3178"/>
                  </a:cubicBezTo>
                  <a:cubicBezTo>
                    <a:pt x="5161" y="3202"/>
                    <a:pt x="5153" y="3210"/>
                    <a:pt x="5145" y="3225"/>
                  </a:cubicBezTo>
                  <a:cubicBezTo>
                    <a:pt x="5137" y="3241"/>
                    <a:pt x="5145" y="3241"/>
                    <a:pt x="5153" y="3249"/>
                  </a:cubicBezTo>
                  <a:lnTo>
                    <a:pt x="5153" y="3249"/>
                  </a:lnTo>
                  <a:cubicBezTo>
                    <a:pt x="5169" y="3257"/>
                    <a:pt x="5177" y="3273"/>
                    <a:pt x="5177" y="3273"/>
                  </a:cubicBezTo>
                  <a:cubicBezTo>
                    <a:pt x="5177" y="3281"/>
                    <a:pt x="5177" y="3281"/>
                    <a:pt x="5177" y="3281"/>
                  </a:cubicBezTo>
                  <a:cubicBezTo>
                    <a:pt x="5169" y="3281"/>
                    <a:pt x="5169" y="3281"/>
                    <a:pt x="5169" y="3281"/>
                  </a:cubicBezTo>
                  <a:cubicBezTo>
                    <a:pt x="5169" y="3281"/>
                    <a:pt x="5169" y="3281"/>
                    <a:pt x="5161" y="3281"/>
                  </a:cubicBezTo>
                  <a:cubicBezTo>
                    <a:pt x="5145" y="3281"/>
                    <a:pt x="5114" y="3297"/>
                    <a:pt x="5074" y="3313"/>
                  </a:cubicBezTo>
                  <a:cubicBezTo>
                    <a:pt x="5034" y="3328"/>
                    <a:pt x="5003" y="3336"/>
                    <a:pt x="4979" y="3344"/>
                  </a:cubicBezTo>
                  <a:cubicBezTo>
                    <a:pt x="4963" y="3344"/>
                    <a:pt x="4948" y="3360"/>
                    <a:pt x="4924" y="3368"/>
                  </a:cubicBezTo>
                  <a:cubicBezTo>
                    <a:pt x="4908" y="3384"/>
                    <a:pt x="4892" y="3391"/>
                    <a:pt x="4868" y="3407"/>
                  </a:cubicBezTo>
                  <a:cubicBezTo>
                    <a:pt x="4813" y="3431"/>
                    <a:pt x="4797" y="3463"/>
                    <a:pt x="4790" y="3486"/>
                  </a:cubicBezTo>
                  <a:lnTo>
                    <a:pt x="4790" y="3486"/>
                  </a:lnTo>
                  <a:cubicBezTo>
                    <a:pt x="4781" y="3502"/>
                    <a:pt x="4742" y="3534"/>
                    <a:pt x="4703" y="3550"/>
                  </a:cubicBezTo>
                  <a:cubicBezTo>
                    <a:pt x="4695" y="3557"/>
                    <a:pt x="4687" y="3557"/>
                    <a:pt x="4679" y="3557"/>
                  </a:cubicBezTo>
                  <a:lnTo>
                    <a:pt x="4679" y="3557"/>
                  </a:lnTo>
                  <a:cubicBezTo>
                    <a:pt x="4671" y="3550"/>
                    <a:pt x="4671" y="3550"/>
                    <a:pt x="4679" y="3542"/>
                  </a:cubicBezTo>
                  <a:lnTo>
                    <a:pt x="4679" y="3534"/>
                  </a:lnTo>
                  <a:cubicBezTo>
                    <a:pt x="4679" y="3526"/>
                    <a:pt x="4695" y="3518"/>
                    <a:pt x="4710" y="3510"/>
                  </a:cubicBezTo>
                  <a:cubicBezTo>
                    <a:pt x="4718" y="3502"/>
                    <a:pt x="4726" y="3494"/>
                    <a:pt x="4734" y="3494"/>
                  </a:cubicBezTo>
                  <a:cubicBezTo>
                    <a:pt x="4758" y="3478"/>
                    <a:pt x="4766" y="3463"/>
                    <a:pt x="4774" y="3455"/>
                  </a:cubicBezTo>
                  <a:cubicBezTo>
                    <a:pt x="4781" y="3439"/>
                    <a:pt x="4813" y="3391"/>
                    <a:pt x="4837" y="3384"/>
                  </a:cubicBezTo>
                  <a:lnTo>
                    <a:pt x="4837" y="3384"/>
                  </a:lnTo>
                  <a:lnTo>
                    <a:pt x="4829" y="3384"/>
                  </a:lnTo>
                  <a:cubicBezTo>
                    <a:pt x="4821" y="3384"/>
                    <a:pt x="4821" y="3384"/>
                    <a:pt x="4813" y="3384"/>
                  </a:cubicBezTo>
                  <a:cubicBezTo>
                    <a:pt x="4805" y="3384"/>
                    <a:pt x="4805" y="3384"/>
                    <a:pt x="4797" y="3384"/>
                  </a:cubicBezTo>
                  <a:cubicBezTo>
                    <a:pt x="4790" y="3384"/>
                    <a:pt x="4790" y="3384"/>
                    <a:pt x="4790" y="3376"/>
                  </a:cubicBezTo>
                  <a:cubicBezTo>
                    <a:pt x="4790" y="3368"/>
                    <a:pt x="4781" y="3368"/>
                    <a:pt x="4781" y="3360"/>
                  </a:cubicBezTo>
                  <a:cubicBezTo>
                    <a:pt x="4774" y="3352"/>
                    <a:pt x="4790" y="3344"/>
                    <a:pt x="4790" y="3344"/>
                  </a:cubicBezTo>
                  <a:cubicBezTo>
                    <a:pt x="4790" y="3336"/>
                    <a:pt x="4797" y="3336"/>
                    <a:pt x="4797" y="3336"/>
                  </a:cubicBezTo>
                  <a:cubicBezTo>
                    <a:pt x="4790" y="3336"/>
                    <a:pt x="4790" y="3328"/>
                    <a:pt x="4797" y="3320"/>
                  </a:cubicBezTo>
                  <a:cubicBezTo>
                    <a:pt x="4797" y="3313"/>
                    <a:pt x="4805" y="3304"/>
                    <a:pt x="4813" y="3297"/>
                  </a:cubicBezTo>
                  <a:cubicBezTo>
                    <a:pt x="4821" y="3297"/>
                    <a:pt x="4821" y="3297"/>
                    <a:pt x="4821" y="3289"/>
                  </a:cubicBezTo>
                  <a:cubicBezTo>
                    <a:pt x="4821" y="3289"/>
                    <a:pt x="4813" y="3281"/>
                    <a:pt x="4805" y="3273"/>
                  </a:cubicBezTo>
                  <a:lnTo>
                    <a:pt x="4797" y="3265"/>
                  </a:lnTo>
                  <a:lnTo>
                    <a:pt x="4797" y="3265"/>
                  </a:lnTo>
                  <a:cubicBezTo>
                    <a:pt x="4790" y="3265"/>
                    <a:pt x="4781" y="3265"/>
                    <a:pt x="4774" y="3273"/>
                  </a:cubicBezTo>
                  <a:cubicBezTo>
                    <a:pt x="4766" y="3281"/>
                    <a:pt x="4766" y="3289"/>
                    <a:pt x="4766" y="3297"/>
                  </a:cubicBezTo>
                  <a:cubicBezTo>
                    <a:pt x="4758" y="3297"/>
                    <a:pt x="4758" y="3304"/>
                    <a:pt x="4750" y="3313"/>
                  </a:cubicBezTo>
                  <a:cubicBezTo>
                    <a:pt x="4742" y="3320"/>
                    <a:pt x="4742" y="3320"/>
                    <a:pt x="4734" y="3320"/>
                  </a:cubicBezTo>
                  <a:cubicBezTo>
                    <a:pt x="4726" y="3320"/>
                    <a:pt x="4718" y="3313"/>
                    <a:pt x="4710" y="3304"/>
                  </a:cubicBezTo>
                  <a:cubicBezTo>
                    <a:pt x="4703" y="3304"/>
                    <a:pt x="4695" y="3297"/>
                    <a:pt x="4695" y="3297"/>
                  </a:cubicBezTo>
                  <a:lnTo>
                    <a:pt x="4687" y="3297"/>
                  </a:lnTo>
                  <a:lnTo>
                    <a:pt x="4687" y="3304"/>
                  </a:lnTo>
                  <a:cubicBezTo>
                    <a:pt x="4687" y="3313"/>
                    <a:pt x="4695" y="3320"/>
                    <a:pt x="4687" y="3328"/>
                  </a:cubicBezTo>
                  <a:cubicBezTo>
                    <a:pt x="4687" y="3336"/>
                    <a:pt x="4695" y="3344"/>
                    <a:pt x="4695" y="3344"/>
                  </a:cubicBezTo>
                  <a:cubicBezTo>
                    <a:pt x="4703" y="3352"/>
                    <a:pt x="4703" y="3352"/>
                    <a:pt x="4710" y="3368"/>
                  </a:cubicBezTo>
                  <a:cubicBezTo>
                    <a:pt x="4718" y="3376"/>
                    <a:pt x="4718" y="3384"/>
                    <a:pt x="4718" y="3384"/>
                  </a:cubicBezTo>
                  <a:cubicBezTo>
                    <a:pt x="4726" y="3391"/>
                    <a:pt x="4726" y="3400"/>
                    <a:pt x="4734" y="3407"/>
                  </a:cubicBezTo>
                  <a:cubicBezTo>
                    <a:pt x="4758" y="3431"/>
                    <a:pt x="4742" y="3471"/>
                    <a:pt x="4734" y="3478"/>
                  </a:cubicBezTo>
                  <a:cubicBezTo>
                    <a:pt x="4726" y="3486"/>
                    <a:pt x="4695" y="3518"/>
                    <a:pt x="4663" y="3534"/>
                  </a:cubicBezTo>
                  <a:cubicBezTo>
                    <a:pt x="4647" y="3534"/>
                    <a:pt x="4647" y="3542"/>
                    <a:pt x="4647" y="3557"/>
                  </a:cubicBezTo>
                  <a:cubicBezTo>
                    <a:pt x="4639" y="3565"/>
                    <a:pt x="4639" y="3581"/>
                    <a:pt x="4631" y="3605"/>
                  </a:cubicBezTo>
                  <a:cubicBezTo>
                    <a:pt x="4608" y="3637"/>
                    <a:pt x="4537" y="3684"/>
                    <a:pt x="4489" y="3716"/>
                  </a:cubicBezTo>
                  <a:cubicBezTo>
                    <a:pt x="4473" y="3724"/>
                    <a:pt x="4465" y="3731"/>
                    <a:pt x="4457" y="3739"/>
                  </a:cubicBezTo>
                  <a:cubicBezTo>
                    <a:pt x="4442" y="3755"/>
                    <a:pt x="4410" y="3755"/>
                    <a:pt x="4386" y="3763"/>
                  </a:cubicBezTo>
                  <a:lnTo>
                    <a:pt x="4386" y="3763"/>
                  </a:lnTo>
                  <a:cubicBezTo>
                    <a:pt x="4370" y="3763"/>
                    <a:pt x="4370" y="3763"/>
                    <a:pt x="4370" y="3763"/>
                  </a:cubicBezTo>
                  <a:cubicBezTo>
                    <a:pt x="4370" y="3771"/>
                    <a:pt x="4370" y="3771"/>
                    <a:pt x="4378" y="3779"/>
                  </a:cubicBezTo>
                  <a:cubicBezTo>
                    <a:pt x="4378" y="3779"/>
                    <a:pt x="4378" y="3779"/>
                    <a:pt x="4378" y="3787"/>
                  </a:cubicBezTo>
                  <a:cubicBezTo>
                    <a:pt x="4378" y="3803"/>
                    <a:pt x="4355" y="3811"/>
                    <a:pt x="4315" y="3834"/>
                  </a:cubicBezTo>
                  <a:cubicBezTo>
                    <a:pt x="4291" y="3842"/>
                    <a:pt x="4268" y="3858"/>
                    <a:pt x="4252" y="3866"/>
                  </a:cubicBezTo>
                  <a:cubicBezTo>
                    <a:pt x="4228" y="3882"/>
                    <a:pt x="4212" y="3890"/>
                    <a:pt x="4204" y="3890"/>
                  </a:cubicBezTo>
                  <a:lnTo>
                    <a:pt x="4204" y="3882"/>
                  </a:lnTo>
                  <a:cubicBezTo>
                    <a:pt x="4204" y="3874"/>
                    <a:pt x="4212" y="3842"/>
                    <a:pt x="4236" y="3834"/>
                  </a:cubicBezTo>
                  <a:cubicBezTo>
                    <a:pt x="4252" y="3834"/>
                    <a:pt x="4260" y="3826"/>
                    <a:pt x="4260" y="3818"/>
                  </a:cubicBezTo>
                  <a:cubicBezTo>
                    <a:pt x="4260" y="3826"/>
                    <a:pt x="4260" y="3818"/>
                    <a:pt x="4252" y="3818"/>
                  </a:cubicBezTo>
                  <a:lnTo>
                    <a:pt x="4252" y="3826"/>
                  </a:lnTo>
                  <a:cubicBezTo>
                    <a:pt x="4244" y="3826"/>
                    <a:pt x="4244" y="3826"/>
                    <a:pt x="4244" y="3826"/>
                  </a:cubicBezTo>
                  <a:cubicBezTo>
                    <a:pt x="4228" y="3826"/>
                    <a:pt x="4220" y="3818"/>
                    <a:pt x="4204" y="3811"/>
                  </a:cubicBezTo>
                  <a:cubicBezTo>
                    <a:pt x="4197" y="3803"/>
                    <a:pt x="4188" y="3803"/>
                    <a:pt x="4188" y="3795"/>
                  </a:cubicBezTo>
                  <a:cubicBezTo>
                    <a:pt x="4181" y="3795"/>
                    <a:pt x="4173" y="3795"/>
                    <a:pt x="4165" y="3795"/>
                  </a:cubicBezTo>
                  <a:cubicBezTo>
                    <a:pt x="4157" y="3795"/>
                    <a:pt x="4149" y="3795"/>
                    <a:pt x="4141" y="3811"/>
                  </a:cubicBezTo>
                  <a:cubicBezTo>
                    <a:pt x="4133" y="3818"/>
                    <a:pt x="4133" y="3826"/>
                    <a:pt x="4117" y="3826"/>
                  </a:cubicBezTo>
                  <a:cubicBezTo>
                    <a:pt x="4110" y="3826"/>
                    <a:pt x="4102" y="3818"/>
                    <a:pt x="4086" y="3811"/>
                  </a:cubicBezTo>
                  <a:lnTo>
                    <a:pt x="4078" y="3811"/>
                  </a:lnTo>
                  <a:cubicBezTo>
                    <a:pt x="4054" y="3803"/>
                    <a:pt x="4054" y="3787"/>
                    <a:pt x="4054" y="3779"/>
                  </a:cubicBezTo>
                  <a:cubicBezTo>
                    <a:pt x="4054" y="3771"/>
                    <a:pt x="4046" y="3771"/>
                    <a:pt x="4046" y="3771"/>
                  </a:cubicBezTo>
                  <a:lnTo>
                    <a:pt x="4046" y="3771"/>
                  </a:lnTo>
                  <a:cubicBezTo>
                    <a:pt x="4038" y="3779"/>
                    <a:pt x="4038" y="3779"/>
                    <a:pt x="4038" y="3779"/>
                  </a:cubicBezTo>
                  <a:cubicBezTo>
                    <a:pt x="4031" y="3787"/>
                    <a:pt x="4046" y="3811"/>
                    <a:pt x="4062" y="3826"/>
                  </a:cubicBezTo>
                  <a:cubicBezTo>
                    <a:pt x="4070" y="3834"/>
                    <a:pt x="4070" y="3834"/>
                    <a:pt x="4070" y="3842"/>
                  </a:cubicBezTo>
                  <a:cubicBezTo>
                    <a:pt x="4070" y="3850"/>
                    <a:pt x="4078" y="3858"/>
                    <a:pt x="4094" y="3866"/>
                  </a:cubicBezTo>
                  <a:cubicBezTo>
                    <a:pt x="4117" y="3874"/>
                    <a:pt x="4117" y="3890"/>
                    <a:pt x="4117" y="3897"/>
                  </a:cubicBezTo>
                  <a:cubicBezTo>
                    <a:pt x="4117" y="3905"/>
                    <a:pt x="4117" y="3913"/>
                    <a:pt x="4125" y="3913"/>
                  </a:cubicBezTo>
                  <a:cubicBezTo>
                    <a:pt x="4133" y="3913"/>
                    <a:pt x="4133" y="3921"/>
                    <a:pt x="4133" y="3921"/>
                  </a:cubicBezTo>
                  <a:cubicBezTo>
                    <a:pt x="4133" y="3937"/>
                    <a:pt x="4094" y="3961"/>
                    <a:pt x="4046" y="3992"/>
                  </a:cubicBezTo>
                  <a:cubicBezTo>
                    <a:pt x="4038" y="4000"/>
                    <a:pt x="4023" y="4008"/>
                    <a:pt x="4023" y="4008"/>
                  </a:cubicBezTo>
                  <a:cubicBezTo>
                    <a:pt x="4015" y="4016"/>
                    <a:pt x="4015" y="4016"/>
                    <a:pt x="4015" y="4016"/>
                  </a:cubicBezTo>
                  <a:cubicBezTo>
                    <a:pt x="4007" y="4024"/>
                    <a:pt x="3992" y="4032"/>
                    <a:pt x="3984" y="4032"/>
                  </a:cubicBezTo>
                  <a:cubicBezTo>
                    <a:pt x="3976" y="4032"/>
                    <a:pt x="3976" y="4032"/>
                    <a:pt x="3968" y="4024"/>
                  </a:cubicBezTo>
                  <a:cubicBezTo>
                    <a:pt x="3968" y="4016"/>
                    <a:pt x="3992" y="4000"/>
                    <a:pt x="4023" y="3969"/>
                  </a:cubicBezTo>
                  <a:cubicBezTo>
                    <a:pt x="4046" y="3953"/>
                    <a:pt x="4070" y="3937"/>
                    <a:pt x="4070" y="3929"/>
                  </a:cubicBezTo>
                  <a:cubicBezTo>
                    <a:pt x="4070" y="3921"/>
                    <a:pt x="4070" y="3921"/>
                    <a:pt x="4070" y="3921"/>
                  </a:cubicBezTo>
                  <a:cubicBezTo>
                    <a:pt x="4070" y="3929"/>
                    <a:pt x="4070" y="3929"/>
                    <a:pt x="4062" y="3929"/>
                  </a:cubicBezTo>
                  <a:cubicBezTo>
                    <a:pt x="4054" y="3937"/>
                    <a:pt x="4038" y="3953"/>
                    <a:pt x="4023" y="3953"/>
                  </a:cubicBezTo>
                  <a:cubicBezTo>
                    <a:pt x="4015" y="3953"/>
                    <a:pt x="4015" y="3953"/>
                    <a:pt x="4015" y="3953"/>
                  </a:cubicBezTo>
                  <a:cubicBezTo>
                    <a:pt x="4000" y="3953"/>
                    <a:pt x="4000" y="3945"/>
                    <a:pt x="3992" y="3937"/>
                  </a:cubicBezTo>
                  <a:cubicBezTo>
                    <a:pt x="3992" y="3929"/>
                    <a:pt x="3992" y="3921"/>
                    <a:pt x="3976" y="3905"/>
                  </a:cubicBezTo>
                  <a:cubicBezTo>
                    <a:pt x="3968" y="3897"/>
                    <a:pt x="3960" y="3897"/>
                    <a:pt x="3960" y="3897"/>
                  </a:cubicBezTo>
                  <a:cubicBezTo>
                    <a:pt x="3952" y="3897"/>
                    <a:pt x="3952" y="3905"/>
                    <a:pt x="3952" y="3913"/>
                  </a:cubicBezTo>
                  <a:cubicBezTo>
                    <a:pt x="3952" y="3921"/>
                    <a:pt x="3952" y="3921"/>
                    <a:pt x="3952" y="3921"/>
                  </a:cubicBezTo>
                  <a:cubicBezTo>
                    <a:pt x="3945" y="3937"/>
                    <a:pt x="3945" y="3937"/>
                    <a:pt x="3976" y="3945"/>
                  </a:cubicBezTo>
                  <a:lnTo>
                    <a:pt x="3984" y="3953"/>
                  </a:lnTo>
                  <a:cubicBezTo>
                    <a:pt x="3992" y="3977"/>
                    <a:pt x="3929" y="4032"/>
                    <a:pt x="3929" y="4032"/>
                  </a:cubicBezTo>
                  <a:cubicBezTo>
                    <a:pt x="3921" y="4032"/>
                    <a:pt x="3913" y="4040"/>
                    <a:pt x="3913" y="4040"/>
                  </a:cubicBezTo>
                  <a:cubicBezTo>
                    <a:pt x="3905" y="4040"/>
                    <a:pt x="3905" y="4032"/>
                    <a:pt x="3897" y="4024"/>
                  </a:cubicBezTo>
                  <a:cubicBezTo>
                    <a:pt x="3889" y="4024"/>
                    <a:pt x="3889" y="4024"/>
                    <a:pt x="3889" y="4016"/>
                  </a:cubicBezTo>
                  <a:cubicBezTo>
                    <a:pt x="3881" y="4016"/>
                    <a:pt x="3874" y="4016"/>
                    <a:pt x="3874" y="4016"/>
                  </a:cubicBezTo>
                  <a:cubicBezTo>
                    <a:pt x="3865" y="4016"/>
                    <a:pt x="3858" y="4016"/>
                    <a:pt x="3850" y="4016"/>
                  </a:cubicBezTo>
                  <a:cubicBezTo>
                    <a:pt x="3842" y="4024"/>
                    <a:pt x="3834" y="4024"/>
                    <a:pt x="3826" y="4024"/>
                  </a:cubicBezTo>
                  <a:cubicBezTo>
                    <a:pt x="3818" y="4024"/>
                    <a:pt x="3818" y="4024"/>
                    <a:pt x="3810" y="4032"/>
                  </a:cubicBezTo>
                  <a:cubicBezTo>
                    <a:pt x="3810" y="4040"/>
                    <a:pt x="3810" y="4048"/>
                    <a:pt x="3810" y="4064"/>
                  </a:cubicBezTo>
                  <a:cubicBezTo>
                    <a:pt x="3810" y="4071"/>
                    <a:pt x="3810" y="4071"/>
                    <a:pt x="3810" y="4071"/>
                  </a:cubicBezTo>
                  <a:cubicBezTo>
                    <a:pt x="3818" y="4071"/>
                    <a:pt x="3818" y="4064"/>
                    <a:pt x="3826" y="4064"/>
                  </a:cubicBezTo>
                  <a:cubicBezTo>
                    <a:pt x="3834" y="4055"/>
                    <a:pt x="3842" y="4048"/>
                    <a:pt x="3858" y="4048"/>
                  </a:cubicBezTo>
                  <a:cubicBezTo>
                    <a:pt x="3858" y="4048"/>
                    <a:pt x="3865" y="4048"/>
                    <a:pt x="3865" y="4055"/>
                  </a:cubicBezTo>
                  <a:cubicBezTo>
                    <a:pt x="3874" y="4064"/>
                    <a:pt x="3850" y="4087"/>
                    <a:pt x="3826" y="4127"/>
                  </a:cubicBezTo>
                  <a:cubicBezTo>
                    <a:pt x="3818" y="4142"/>
                    <a:pt x="3818" y="4150"/>
                    <a:pt x="3810" y="4158"/>
                  </a:cubicBezTo>
                  <a:lnTo>
                    <a:pt x="3802" y="4166"/>
                  </a:lnTo>
                  <a:cubicBezTo>
                    <a:pt x="3794" y="4182"/>
                    <a:pt x="3794" y="4182"/>
                    <a:pt x="3786" y="4182"/>
                  </a:cubicBezTo>
                  <a:lnTo>
                    <a:pt x="3778" y="4182"/>
                  </a:lnTo>
                  <a:lnTo>
                    <a:pt x="3778" y="4182"/>
                  </a:lnTo>
                  <a:cubicBezTo>
                    <a:pt x="3763" y="4182"/>
                    <a:pt x="3763" y="4174"/>
                    <a:pt x="3755" y="4166"/>
                  </a:cubicBezTo>
                  <a:cubicBezTo>
                    <a:pt x="3755" y="4158"/>
                    <a:pt x="3755" y="4158"/>
                    <a:pt x="3747" y="4150"/>
                  </a:cubicBezTo>
                  <a:lnTo>
                    <a:pt x="3739" y="4150"/>
                  </a:lnTo>
                  <a:cubicBezTo>
                    <a:pt x="3731" y="4150"/>
                    <a:pt x="3723" y="4150"/>
                    <a:pt x="3715" y="4150"/>
                  </a:cubicBezTo>
                  <a:cubicBezTo>
                    <a:pt x="3707" y="4150"/>
                    <a:pt x="3699" y="4150"/>
                    <a:pt x="3692" y="4150"/>
                  </a:cubicBezTo>
                  <a:cubicBezTo>
                    <a:pt x="3684" y="4150"/>
                    <a:pt x="3684" y="4158"/>
                    <a:pt x="3684" y="4158"/>
                  </a:cubicBezTo>
                  <a:lnTo>
                    <a:pt x="3684" y="4158"/>
                  </a:lnTo>
                  <a:cubicBezTo>
                    <a:pt x="3684" y="4166"/>
                    <a:pt x="3684" y="4174"/>
                    <a:pt x="3684" y="4182"/>
                  </a:cubicBezTo>
                  <a:cubicBezTo>
                    <a:pt x="3684" y="4190"/>
                    <a:pt x="3692" y="4190"/>
                    <a:pt x="3699" y="4198"/>
                  </a:cubicBezTo>
                  <a:cubicBezTo>
                    <a:pt x="3715" y="4198"/>
                    <a:pt x="3723" y="4206"/>
                    <a:pt x="3731" y="4214"/>
                  </a:cubicBezTo>
                  <a:cubicBezTo>
                    <a:pt x="3739" y="4214"/>
                    <a:pt x="3739" y="4214"/>
                    <a:pt x="3739" y="4214"/>
                  </a:cubicBezTo>
                  <a:cubicBezTo>
                    <a:pt x="3755" y="4230"/>
                    <a:pt x="3755" y="4230"/>
                    <a:pt x="3755" y="4245"/>
                  </a:cubicBezTo>
                  <a:cubicBezTo>
                    <a:pt x="3755" y="4253"/>
                    <a:pt x="3755" y="4261"/>
                    <a:pt x="3755" y="4261"/>
                  </a:cubicBezTo>
                  <a:cubicBezTo>
                    <a:pt x="3755" y="4277"/>
                    <a:pt x="3755" y="4285"/>
                    <a:pt x="3755" y="4285"/>
                  </a:cubicBezTo>
                  <a:cubicBezTo>
                    <a:pt x="3755" y="4293"/>
                    <a:pt x="3755" y="4293"/>
                    <a:pt x="3763" y="4293"/>
                  </a:cubicBezTo>
                  <a:lnTo>
                    <a:pt x="3763" y="4285"/>
                  </a:lnTo>
                  <a:cubicBezTo>
                    <a:pt x="3771" y="4285"/>
                    <a:pt x="3778" y="4261"/>
                    <a:pt x="3778" y="4237"/>
                  </a:cubicBezTo>
                  <a:cubicBezTo>
                    <a:pt x="3778" y="4222"/>
                    <a:pt x="3786" y="4214"/>
                    <a:pt x="3802" y="4198"/>
                  </a:cubicBezTo>
                  <a:lnTo>
                    <a:pt x="3810" y="4190"/>
                  </a:lnTo>
                  <a:cubicBezTo>
                    <a:pt x="3818" y="4182"/>
                    <a:pt x="3818" y="4182"/>
                    <a:pt x="3826" y="4182"/>
                  </a:cubicBezTo>
                  <a:lnTo>
                    <a:pt x="3834" y="4182"/>
                  </a:lnTo>
                  <a:cubicBezTo>
                    <a:pt x="3834" y="4190"/>
                    <a:pt x="3834" y="4214"/>
                    <a:pt x="3826" y="4230"/>
                  </a:cubicBezTo>
                  <a:cubicBezTo>
                    <a:pt x="3810" y="4253"/>
                    <a:pt x="3747" y="4372"/>
                    <a:pt x="3747" y="4395"/>
                  </a:cubicBezTo>
                  <a:cubicBezTo>
                    <a:pt x="3747" y="4403"/>
                    <a:pt x="3747" y="4411"/>
                    <a:pt x="3747" y="4411"/>
                  </a:cubicBezTo>
                  <a:cubicBezTo>
                    <a:pt x="3747" y="4427"/>
                    <a:pt x="3739" y="4435"/>
                    <a:pt x="3723" y="4443"/>
                  </a:cubicBezTo>
                  <a:lnTo>
                    <a:pt x="3715" y="4435"/>
                  </a:lnTo>
                  <a:cubicBezTo>
                    <a:pt x="3715" y="4435"/>
                    <a:pt x="3715" y="4427"/>
                    <a:pt x="3715" y="4411"/>
                  </a:cubicBezTo>
                  <a:cubicBezTo>
                    <a:pt x="3715" y="4403"/>
                    <a:pt x="3723" y="4395"/>
                    <a:pt x="3715" y="4395"/>
                  </a:cubicBezTo>
                  <a:lnTo>
                    <a:pt x="3715" y="4395"/>
                  </a:lnTo>
                  <a:lnTo>
                    <a:pt x="3715" y="4395"/>
                  </a:lnTo>
                  <a:cubicBezTo>
                    <a:pt x="3715" y="4403"/>
                    <a:pt x="3707" y="4411"/>
                    <a:pt x="3699" y="4419"/>
                  </a:cubicBezTo>
                  <a:cubicBezTo>
                    <a:pt x="3692" y="4419"/>
                    <a:pt x="3692" y="4427"/>
                    <a:pt x="3684" y="4427"/>
                  </a:cubicBezTo>
                  <a:cubicBezTo>
                    <a:pt x="3676" y="4427"/>
                    <a:pt x="3676" y="4419"/>
                    <a:pt x="3668" y="4419"/>
                  </a:cubicBezTo>
                  <a:cubicBezTo>
                    <a:pt x="3660" y="4419"/>
                    <a:pt x="3660" y="4419"/>
                    <a:pt x="3660" y="4411"/>
                  </a:cubicBezTo>
                  <a:cubicBezTo>
                    <a:pt x="3644" y="4411"/>
                    <a:pt x="3628" y="4403"/>
                    <a:pt x="3605" y="4403"/>
                  </a:cubicBezTo>
                  <a:cubicBezTo>
                    <a:pt x="3597" y="4403"/>
                    <a:pt x="3589" y="4403"/>
                    <a:pt x="3581" y="4411"/>
                  </a:cubicBezTo>
                  <a:lnTo>
                    <a:pt x="3581" y="4411"/>
                  </a:lnTo>
                  <a:cubicBezTo>
                    <a:pt x="3581" y="4419"/>
                    <a:pt x="3581" y="4419"/>
                    <a:pt x="3589" y="4427"/>
                  </a:cubicBezTo>
                  <a:cubicBezTo>
                    <a:pt x="3597" y="4427"/>
                    <a:pt x="3597" y="4435"/>
                    <a:pt x="3605" y="4435"/>
                  </a:cubicBezTo>
                  <a:cubicBezTo>
                    <a:pt x="3612" y="4443"/>
                    <a:pt x="3612" y="4443"/>
                    <a:pt x="3621" y="4443"/>
                  </a:cubicBezTo>
                  <a:cubicBezTo>
                    <a:pt x="3621" y="4443"/>
                    <a:pt x="3628" y="4443"/>
                    <a:pt x="3636" y="4443"/>
                  </a:cubicBezTo>
                  <a:cubicBezTo>
                    <a:pt x="3636" y="4443"/>
                    <a:pt x="3644" y="4435"/>
                    <a:pt x="3652" y="4435"/>
                  </a:cubicBezTo>
                  <a:cubicBezTo>
                    <a:pt x="3684" y="4435"/>
                    <a:pt x="3692" y="4443"/>
                    <a:pt x="3699" y="4459"/>
                  </a:cubicBezTo>
                  <a:cubicBezTo>
                    <a:pt x="3707" y="4475"/>
                    <a:pt x="3715" y="4475"/>
                    <a:pt x="3715" y="4490"/>
                  </a:cubicBezTo>
                  <a:cubicBezTo>
                    <a:pt x="3715" y="4490"/>
                    <a:pt x="3715" y="4498"/>
                    <a:pt x="3715" y="4506"/>
                  </a:cubicBezTo>
                  <a:cubicBezTo>
                    <a:pt x="3715" y="4514"/>
                    <a:pt x="3723" y="4514"/>
                    <a:pt x="3723" y="4522"/>
                  </a:cubicBezTo>
                  <a:cubicBezTo>
                    <a:pt x="3723" y="4538"/>
                    <a:pt x="3731" y="4554"/>
                    <a:pt x="3731" y="4585"/>
                  </a:cubicBezTo>
                  <a:cubicBezTo>
                    <a:pt x="3731" y="4617"/>
                    <a:pt x="3739" y="4633"/>
                    <a:pt x="3747" y="4672"/>
                  </a:cubicBezTo>
                  <a:cubicBezTo>
                    <a:pt x="3755" y="4680"/>
                    <a:pt x="3755" y="4696"/>
                    <a:pt x="3763" y="4720"/>
                  </a:cubicBezTo>
                  <a:cubicBezTo>
                    <a:pt x="3778" y="4759"/>
                    <a:pt x="3786" y="4807"/>
                    <a:pt x="3794" y="4838"/>
                  </a:cubicBezTo>
                  <a:cubicBezTo>
                    <a:pt x="3794" y="4862"/>
                    <a:pt x="3802" y="4878"/>
                    <a:pt x="3802" y="4894"/>
                  </a:cubicBezTo>
                  <a:cubicBezTo>
                    <a:pt x="3810" y="4925"/>
                    <a:pt x="3810" y="4933"/>
                    <a:pt x="3802" y="4949"/>
                  </a:cubicBezTo>
                  <a:lnTo>
                    <a:pt x="3802" y="4949"/>
                  </a:lnTo>
                  <a:cubicBezTo>
                    <a:pt x="3802" y="4957"/>
                    <a:pt x="3794" y="4957"/>
                    <a:pt x="3794" y="4957"/>
                  </a:cubicBezTo>
                  <a:lnTo>
                    <a:pt x="3794" y="4957"/>
                  </a:lnTo>
                  <a:cubicBezTo>
                    <a:pt x="3786" y="4949"/>
                    <a:pt x="3778" y="4909"/>
                    <a:pt x="3778" y="4886"/>
                  </a:cubicBezTo>
                  <a:cubicBezTo>
                    <a:pt x="3778" y="4870"/>
                    <a:pt x="3747" y="4775"/>
                    <a:pt x="3731" y="4759"/>
                  </a:cubicBezTo>
                  <a:cubicBezTo>
                    <a:pt x="3715" y="4735"/>
                    <a:pt x="3699" y="4601"/>
                    <a:pt x="3699" y="4561"/>
                  </a:cubicBezTo>
                  <a:cubicBezTo>
                    <a:pt x="3699" y="4538"/>
                    <a:pt x="3699" y="4522"/>
                    <a:pt x="3692" y="4514"/>
                  </a:cubicBezTo>
                  <a:cubicBezTo>
                    <a:pt x="3692" y="4530"/>
                    <a:pt x="3684" y="4554"/>
                    <a:pt x="3660" y="4561"/>
                  </a:cubicBezTo>
                  <a:cubicBezTo>
                    <a:pt x="3636" y="4570"/>
                    <a:pt x="3636" y="4577"/>
                    <a:pt x="3644" y="4601"/>
                  </a:cubicBezTo>
                  <a:cubicBezTo>
                    <a:pt x="3644" y="4609"/>
                    <a:pt x="3652" y="4609"/>
                    <a:pt x="3652" y="4617"/>
                  </a:cubicBezTo>
                  <a:cubicBezTo>
                    <a:pt x="3660" y="4625"/>
                    <a:pt x="3668" y="4625"/>
                    <a:pt x="3660" y="4641"/>
                  </a:cubicBezTo>
                  <a:cubicBezTo>
                    <a:pt x="3660" y="4656"/>
                    <a:pt x="3668" y="4664"/>
                    <a:pt x="3684" y="4680"/>
                  </a:cubicBezTo>
                  <a:cubicBezTo>
                    <a:pt x="3684" y="4688"/>
                    <a:pt x="3692" y="4696"/>
                    <a:pt x="3692" y="4704"/>
                  </a:cubicBezTo>
                  <a:cubicBezTo>
                    <a:pt x="3707" y="4720"/>
                    <a:pt x="3707" y="4743"/>
                    <a:pt x="3699" y="4767"/>
                  </a:cubicBezTo>
                  <a:cubicBezTo>
                    <a:pt x="3699" y="4783"/>
                    <a:pt x="3699" y="4799"/>
                    <a:pt x="3699" y="4822"/>
                  </a:cubicBezTo>
                  <a:cubicBezTo>
                    <a:pt x="3699" y="4846"/>
                    <a:pt x="3707" y="4854"/>
                    <a:pt x="3715" y="4862"/>
                  </a:cubicBezTo>
                  <a:cubicBezTo>
                    <a:pt x="3723" y="4878"/>
                    <a:pt x="3731" y="4886"/>
                    <a:pt x="3739" y="4909"/>
                  </a:cubicBezTo>
                  <a:cubicBezTo>
                    <a:pt x="3739" y="4941"/>
                    <a:pt x="3747" y="4949"/>
                    <a:pt x="3755" y="4957"/>
                  </a:cubicBezTo>
                  <a:cubicBezTo>
                    <a:pt x="3755" y="4965"/>
                    <a:pt x="3763" y="4972"/>
                    <a:pt x="3771" y="4981"/>
                  </a:cubicBezTo>
                  <a:cubicBezTo>
                    <a:pt x="3778" y="5004"/>
                    <a:pt x="3778" y="5012"/>
                    <a:pt x="3771" y="5020"/>
                  </a:cubicBezTo>
                  <a:cubicBezTo>
                    <a:pt x="3771" y="5028"/>
                    <a:pt x="3763" y="5028"/>
                    <a:pt x="3771" y="5036"/>
                  </a:cubicBezTo>
                  <a:lnTo>
                    <a:pt x="3771" y="5036"/>
                  </a:lnTo>
                  <a:cubicBezTo>
                    <a:pt x="3771" y="5036"/>
                    <a:pt x="3771" y="5036"/>
                    <a:pt x="3778" y="5028"/>
                  </a:cubicBezTo>
                  <a:cubicBezTo>
                    <a:pt x="3778" y="5028"/>
                    <a:pt x="3778" y="5020"/>
                    <a:pt x="3786" y="5012"/>
                  </a:cubicBezTo>
                  <a:lnTo>
                    <a:pt x="3786" y="5012"/>
                  </a:lnTo>
                  <a:cubicBezTo>
                    <a:pt x="3786" y="5004"/>
                    <a:pt x="3794" y="5004"/>
                    <a:pt x="3794" y="5004"/>
                  </a:cubicBezTo>
                  <a:cubicBezTo>
                    <a:pt x="3802" y="5004"/>
                    <a:pt x="3810" y="5012"/>
                    <a:pt x="3818" y="5044"/>
                  </a:cubicBezTo>
                  <a:cubicBezTo>
                    <a:pt x="3818" y="5044"/>
                    <a:pt x="3818" y="5044"/>
                    <a:pt x="3818" y="5052"/>
                  </a:cubicBezTo>
                  <a:cubicBezTo>
                    <a:pt x="3818" y="5060"/>
                    <a:pt x="3818" y="5060"/>
                    <a:pt x="3818" y="5060"/>
                  </a:cubicBezTo>
                  <a:cubicBezTo>
                    <a:pt x="3810" y="5052"/>
                    <a:pt x="3810" y="5052"/>
                    <a:pt x="3810" y="5052"/>
                  </a:cubicBezTo>
                  <a:cubicBezTo>
                    <a:pt x="3810" y="5052"/>
                    <a:pt x="3802" y="5052"/>
                    <a:pt x="3794" y="5052"/>
                  </a:cubicBezTo>
                  <a:lnTo>
                    <a:pt x="3794" y="5052"/>
                  </a:lnTo>
                  <a:cubicBezTo>
                    <a:pt x="3786" y="5060"/>
                    <a:pt x="3763" y="5075"/>
                    <a:pt x="3755" y="5083"/>
                  </a:cubicBezTo>
                  <a:cubicBezTo>
                    <a:pt x="3755" y="5083"/>
                    <a:pt x="3755" y="5091"/>
                    <a:pt x="3755" y="5099"/>
                  </a:cubicBezTo>
                  <a:cubicBezTo>
                    <a:pt x="3747" y="5107"/>
                    <a:pt x="3739" y="5115"/>
                    <a:pt x="3731" y="5123"/>
                  </a:cubicBezTo>
                  <a:cubicBezTo>
                    <a:pt x="3723" y="5123"/>
                    <a:pt x="3715" y="5123"/>
                    <a:pt x="3715" y="5123"/>
                  </a:cubicBezTo>
                  <a:close/>
                  <a:moveTo>
                    <a:pt x="3518" y="4972"/>
                  </a:moveTo>
                  <a:lnTo>
                    <a:pt x="3518" y="4972"/>
                  </a:lnTo>
                  <a:cubicBezTo>
                    <a:pt x="3541" y="4972"/>
                    <a:pt x="3565" y="4988"/>
                    <a:pt x="3589" y="5004"/>
                  </a:cubicBezTo>
                  <a:cubicBezTo>
                    <a:pt x="3597" y="5012"/>
                    <a:pt x="3612" y="5020"/>
                    <a:pt x="3621" y="5020"/>
                  </a:cubicBezTo>
                  <a:cubicBezTo>
                    <a:pt x="3644" y="5036"/>
                    <a:pt x="3660" y="5060"/>
                    <a:pt x="3676" y="5075"/>
                  </a:cubicBezTo>
                  <a:cubicBezTo>
                    <a:pt x="3684" y="5083"/>
                    <a:pt x="3684" y="5083"/>
                    <a:pt x="3692" y="5091"/>
                  </a:cubicBezTo>
                  <a:cubicBezTo>
                    <a:pt x="3699" y="5099"/>
                    <a:pt x="3699" y="5107"/>
                    <a:pt x="3707" y="5107"/>
                  </a:cubicBezTo>
                  <a:cubicBezTo>
                    <a:pt x="3707" y="5115"/>
                    <a:pt x="3707" y="5115"/>
                    <a:pt x="3715" y="5115"/>
                  </a:cubicBezTo>
                  <a:lnTo>
                    <a:pt x="3723" y="5115"/>
                  </a:lnTo>
                  <a:cubicBezTo>
                    <a:pt x="3739" y="5107"/>
                    <a:pt x="3739" y="5107"/>
                    <a:pt x="3747" y="5099"/>
                  </a:cubicBezTo>
                  <a:cubicBezTo>
                    <a:pt x="3747" y="5091"/>
                    <a:pt x="3747" y="5083"/>
                    <a:pt x="3747" y="5083"/>
                  </a:cubicBezTo>
                  <a:cubicBezTo>
                    <a:pt x="3747" y="5075"/>
                    <a:pt x="3747" y="5075"/>
                    <a:pt x="3747" y="5075"/>
                  </a:cubicBezTo>
                  <a:lnTo>
                    <a:pt x="3747" y="5075"/>
                  </a:lnTo>
                  <a:cubicBezTo>
                    <a:pt x="3755" y="5075"/>
                    <a:pt x="3778" y="5060"/>
                    <a:pt x="3786" y="5052"/>
                  </a:cubicBezTo>
                  <a:cubicBezTo>
                    <a:pt x="3786" y="5044"/>
                    <a:pt x="3794" y="5044"/>
                    <a:pt x="3794" y="5044"/>
                  </a:cubicBezTo>
                  <a:cubicBezTo>
                    <a:pt x="3802" y="5044"/>
                    <a:pt x="3802" y="5044"/>
                    <a:pt x="3810" y="5044"/>
                  </a:cubicBezTo>
                  <a:cubicBezTo>
                    <a:pt x="3802" y="5012"/>
                    <a:pt x="3794" y="5012"/>
                    <a:pt x="3794" y="5012"/>
                  </a:cubicBezTo>
                  <a:lnTo>
                    <a:pt x="3794" y="5012"/>
                  </a:lnTo>
                  <a:cubicBezTo>
                    <a:pt x="3786" y="5020"/>
                    <a:pt x="3786" y="5020"/>
                    <a:pt x="3786" y="5020"/>
                  </a:cubicBezTo>
                  <a:cubicBezTo>
                    <a:pt x="3786" y="5020"/>
                    <a:pt x="3786" y="5028"/>
                    <a:pt x="3778" y="5036"/>
                  </a:cubicBezTo>
                  <a:cubicBezTo>
                    <a:pt x="3778" y="5044"/>
                    <a:pt x="3778" y="5044"/>
                    <a:pt x="3771" y="5044"/>
                  </a:cubicBezTo>
                  <a:cubicBezTo>
                    <a:pt x="3771" y="5044"/>
                    <a:pt x="3763" y="5044"/>
                    <a:pt x="3763" y="5036"/>
                  </a:cubicBezTo>
                  <a:cubicBezTo>
                    <a:pt x="3755" y="5028"/>
                    <a:pt x="3763" y="5028"/>
                    <a:pt x="3763" y="5020"/>
                  </a:cubicBezTo>
                  <a:cubicBezTo>
                    <a:pt x="3771" y="5012"/>
                    <a:pt x="3771" y="5004"/>
                    <a:pt x="3763" y="4981"/>
                  </a:cubicBezTo>
                  <a:cubicBezTo>
                    <a:pt x="3755" y="4972"/>
                    <a:pt x="3755" y="4972"/>
                    <a:pt x="3747" y="4965"/>
                  </a:cubicBezTo>
                  <a:cubicBezTo>
                    <a:pt x="3739" y="4949"/>
                    <a:pt x="3731" y="4949"/>
                    <a:pt x="3731" y="4909"/>
                  </a:cubicBezTo>
                  <a:cubicBezTo>
                    <a:pt x="3723" y="4886"/>
                    <a:pt x="3715" y="4878"/>
                    <a:pt x="3707" y="4870"/>
                  </a:cubicBezTo>
                  <a:cubicBezTo>
                    <a:pt x="3699" y="4862"/>
                    <a:pt x="3692" y="4854"/>
                    <a:pt x="3692" y="4822"/>
                  </a:cubicBezTo>
                  <a:cubicBezTo>
                    <a:pt x="3692" y="4799"/>
                    <a:pt x="3692" y="4783"/>
                    <a:pt x="3692" y="4767"/>
                  </a:cubicBezTo>
                  <a:cubicBezTo>
                    <a:pt x="3699" y="4743"/>
                    <a:pt x="3699" y="4728"/>
                    <a:pt x="3692" y="4704"/>
                  </a:cubicBezTo>
                  <a:cubicBezTo>
                    <a:pt x="3684" y="4704"/>
                    <a:pt x="3676" y="4696"/>
                    <a:pt x="3676" y="4688"/>
                  </a:cubicBezTo>
                  <a:cubicBezTo>
                    <a:pt x="3660" y="4672"/>
                    <a:pt x="3652" y="4656"/>
                    <a:pt x="3652" y="4641"/>
                  </a:cubicBezTo>
                  <a:cubicBezTo>
                    <a:pt x="3660" y="4625"/>
                    <a:pt x="3652" y="4625"/>
                    <a:pt x="3652" y="4617"/>
                  </a:cubicBezTo>
                  <a:cubicBezTo>
                    <a:pt x="3644" y="4617"/>
                    <a:pt x="3644" y="4609"/>
                    <a:pt x="3636" y="4601"/>
                  </a:cubicBezTo>
                  <a:cubicBezTo>
                    <a:pt x="3628" y="4577"/>
                    <a:pt x="3628" y="4570"/>
                    <a:pt x="3660" y="4554"/>
                  </a:cubicBezTo>
                  <a:cubicBezTo>
                    <a:pt x="3684" y="4546"/>
                    <a:pt x="3684" y="4530"/>
                    <a:pt x="3684" y="4514"/>
                  </a:cubicBezTo>
                  <a:lnTo>
                    <a:pt x="3684" y="4506"/>
                  </a:lnTo>
                  <a:cubicBezTo>
                    <a:pt x="3684" y="4506"/>
                    <a:pt x="3684" y="4506"/>
                    <a:pt x="3692" y="4506"/>
                  </a:cubicBezTo>
                  <a:cubicBezTo>
                    <a:pt x="3699" y="4506"/>
                    <a:pt x="3707" y="4530"/>
                    <a:pt x="3707" y="4561"/>
                  </a:cubicBezTo>
                  <a:cubicBezTo>
                    <a:pt x="3707" y="4601"/>
                    <a:pt x="3723" y="4735"/>
                    <a:pt x="3739" y="4751"/>
                  </a:cubicBezTo>
                  <a:cubicBezTo>
                    <a:pt x="3755" y="4775"/>
                    <a:pt x="3786" y="4862"/>
                    <a:pt x="3786" y="4886"/>
                  </a:cubicBezTo>
                  <a:cubicBezTo>
                    <a:pt x="3786" y="4909"/>
                    <a:pt x="3794" y="4941"/>
                    <a:pt x="3794" y="4949"/>
                  </a:cubicBezTo>
                  <a:lnTo>
                    <a:pt x="3794" y="4949"/>
                  </a:lnTo>
                  <a:cubicBezTo>
                    <a:pt x="3794" y="4949"/>
                    <a:pt x="3794" y="4941"/>
                    <a:pt x="3802" y="4941"/>
                  </a:cubicBezTo>
                  <a:cubicBezTo>
                    <a:pt x="3802" y="4933"/>
                    <a:pt x="3802" y="4933"/>
                    <a:pt x="3794" y="4894"/>
                  </a:cubicBezTo>
                  <a:cubicBezTo>
                    <a:pt x="3794" y="4878"/>
                    <a:pt x="3786" y="4862"/>
                    <a:pt x="3786" y="4846"/>
                  </a:cubicBezTo>
                  <a:cubicBezTo>
                    <a:pt x="3778" y="4807"/>
                    <a:pt x="3771" y="4759"/>
                    <a:pt x="3755" y="4720"/>
                  </a:cubicBezTo>
                  <a:cubicBezTo>
                    <a:pt x="3755" y="4704"/>
                    <a:pt x="3747" y="4688"/>
                    <a:pt x="3739" y="4672"/>
                  </a:cubicBezTo>
                  <a:cubicBezTo>
                    <a:pt x="3731" y="4641"/>
                    <a:pt x="3723" y="4617"/>
                    <a:pt x="3723" y="4585"/>
                  </a:cubicBezTo>
                  <a:cubicBezTo>
                    <a:pt x="3723" y="4561"/>
                    <a:pt x="3715" y="4538"/>
                    <a:pt x="3715" y="4522"/>
                  </a:cubicBezTo>
                  <a:cubicBezTo>
                    <a:pt x="3715" y="4514"/>
                    <a:pt x="3707" y="4514"/>
                    <a:pt x="3707" y="4506"/>
                  </a:cubicBezTo>
                  <a:cubicBezTo>
                    <a:pt x="3707" y="4498"/>
                    <a:pt x="3707" y="4498"/>
                    <a:pt x="3707" y="4490"/>
                  </a:cubicBezTo>
                  <a:cubicBezTo>
                    <a:pt x="3707" y="4482"/>
                    <a:pt x="3699" y="4475"/>
                    <a:pt x="3699" y="4467"/>
                  </a:cubicBezTo>
                  <a:cubicBezTo>
                    <a:pt x="3684" y="4451"/>
                    <a:pt x="3676" y="4443"/>
                    <a:pt x="3652" y="4443"/>
                  </a:cubicBezTo>
                  <a:cubicBezTo>
                    <a:pt x="3644" y="4443"/>
                    <a:pt x="3644" y="4443"/>
                    <a:pt x="3636" y="4451"/>
                  </a:cubicBezTo>
                  <a:cubicBezTo>
                    <a:pt x="3628" y="4451"/>
                    <a:pt x="3628" y="4451"/>
                    <a:pt x="3621" y="4451"/>
                  </a:cubicBezTo>
                  <a:cubicBezTo>
                    <a:pt x="3612" y="4451"/>
                    <a:pt x="3605" y="4451"/>
                    <a:pt x="3597" y="4443"/>
                  </a:cubicBezTo>
                  <a:cubicBezTo>
                    <a:pt x="3597" y="4435"/>
                    <a:pt x="3589" y="4435"/>
                    <a:pt x="3581" y="4427"/>
                  </a:cubicBezTo>
                  <a:cubicBezTo>
                    <a:pt x="3581" y="4427"/>
                    <a:pt x="3573" y="4419"/>
                    <a:pt x="3573" y="4411"/>
                  </a:cubicBezTo>
                  <a:cubicBezTo>
                    <a:pt x="3573" y="4411"/>
                    <a:pt x="3573" y="4403"/>
                    <a:pt x="3581" y="4403"/>
                  </a:cubicBezTo>
                  <a:cubicBezTo>
                    <a:pt x="3589" y="4395"/>
                    <a:pt x="3597" y="4395"/>
                    <a:pt x="3605" y="4395"/>
                  </a:cubicBezTo>
                  <a:cubicBezTo>
                    <a:pt x="3621" y="4395"/>
                    <a:pt x="3644" y="4403"/>
                    <a:pt x="3660" y="4403"/>
                  </a:cubicBezTo>
                  <a:cubicBezTo>
                    <a:pt x="3660" y="4411"/>
                    <a:pt x="3668" y="4411"/>
                    <a:pt x="3668" y="4411"/>
                  </a:cubicBezTo>
                  <a:cubicBezTo>
                    <a:pt x="3684" y="4419"/>
                    <a:pt x="3684" y="4419"/>
                    <a:pt x="3699" y="4411"/>
                  </a:cubicBezTo>
                  <a:cubicBezTo>
                    <a:pt x="3699" y="4403"/>
                    <a:pt x="3707" y="4395"/>
                    <a:pt x="3707" y="4395"/>
                  </a:cubicBezTo>
                  <a:cubicBezTo>
                    <a:pt x="3715" y="4388"/>
                    <a:pt x="3715" y="4380"/>
                    <a:pt x="3715" y="4380"/>
                  </a:cubicBezTo>
                  <a:cubicBezTo>
                    <a:pt x="3723" y="4380"/>
                    <a:pt x="3723" y="4388"/>
                    <a:pt x="3723" y="4388"/>
                  </a:cubicBezTo>
                  <a:cubicBezTo>
                    <a:pt x="3731" y="4395"/>
                    <a:pt x="3723" y="4411"/>
                    <a:pt x="3723" y="4419"/>
                  </a:cubicBezTo>
                  <a:cubicBezTo>
                    <a:pt x="3723" y="4419"/>
                    <a:pt x="3723" y="4427"/>
                    <a:pt x="3723" y="4435"/>
                  </a:cubicBezTo>
                  <a:lnTo>
                    <a:pt x="3723" y="4435"/>
                  </a:lnTo>
                  <a:cubicBezTo>
                    <a:pt x="3739" y="4427"/>
                    <a:pt x="3739" y="4427"/>
                    <a:pt x="3739" y="4411"/>
                  </a:cubicBezTo>
                  <a:cubicBezTo>
                    <a:pt x="3739" y="4411"/>
                    <a:pt x="3739" y="4403"/>
                    <a:pt x="3739" y="4395"/>
                  </a:cubicBezTo>
                  <a:cubicBezTo>
                    <a:pt x="3747" y="4372"/>
                    <a:pt x="3802" y="4253"/>
                    <a:pt x="3818" y="4222"/>
                  </a:cubicBezTo>
                  <a:cubicBezTo>
                    <a:pt x="3826" y="4206"/>
                    <a:pt x="3826" y="4190"/>
                    <a:pt x="3826" y="4190"/>
                  </a:cubicBezTo>
                  <a:lnTo>
                    <a:pt x="3826" y="4190"/>
                  </a:lnTo>
                  <a:cubicBezTo>
                    <a:pt x="3826" y="4190"/>
                    <a:pt x="3826" y="4190"/>
                    <a:pt x="3818" y="4190"/>
                  </a:cubicBezTo>
                  <a:cubicBezTo>
                    <a:pt x="3818" y="4198"/>
                    <a:pt x="3810" y="4198"/>
                    <a:pt x="3810" y="4206"/>
                  </a:cubicBezTo>
                  <a:cubicBezTo>
                    <a:pt x="3794" y="4214"/>
                    <a:pt x="3786" y="4222"/>
                    <a:pt x="3786" y="4237"/>
                  </a:cubicBezTo>
                  <a:cubicBezTo>
                    <a:pt x="3786" y="4261"/>
                    <a:pt x="3778" y="4285"/>
                    <a:pt x="3771" y="4293"/>
                  </a:cubicBezTo>
                  <a:cubicBezTo>
                    <a:pt x="3763" y="4293"/>
                    <a:pt x="3763" y="4301"/>
                    <a:pt x="3763" y="4301"/>
                  </a:cubicBezTo>
                  <a:cubicBezTo>
                    <a:pt x="3755" y="4301"/>
                    <a:pt x="3755" y="4293"/>
                    <a:pt x="3747" y="4285"/>
                  </a:cubicBezTo>
                  <a:cubicBezTo>
                    <a:pt x="3747" y="4285"/>
                    <a:pt x="3747" y="4277"/>
                    <a:pt x="3747" y="4261"/>
                  </a:cubicBezTo>
                  <a:cubicBezTo>
                    <a:pt x="3747" y="4261"/>
                    <a:pt x="3747" y="4253"/>
                    <a:pt x="3747" y="4245"/>
                  </a:cubicBezTo>
                  <a:cubicBezTo>
                    <a:pt x="3747" y="4237"/>
                    <a:pt x="3747" y="4237"/>
                    <a:pt x="3731" y="4222"/>
                  </a:cubicBezTo>
                  <a:lnTo>
                    <a:pt x="3731" y="4222"/>
                  </a:lnTo>
                  <a:cubicBezTo>
                    <a:pt x="3723" y="4206"/>
                    <a:pt x="3707" y="4206"/>
                    <a:pt x="3699" y="4206"/>
                  </a:cubicBezTo>
                  <a:cubicBezTo>
                    <a:pt x="3692" y="4198"/>
                    <a:pt x="3684" y="4198"/>
                    <a:pt x="3684" y="4182"/>
                  </a:cubicBezTo>
                  <a:cubicBezTo>
                    <a:pt x="3684" y="4174"/>
                    <a:pt x="3676" y="4166"/>
                    <a:pt x="3676" y="4166"/>
                  </a:cubicBezTo>
                  <a:cubicBezTo>
                    <a:pt x="3676" y="4158"/>
                    <a:pt x="3676" y="4158"/>
                    <a:pt x="3676" y="4150"/>
                  </a:cubicBezTo>
                  <a:cubicBezTo>
                    <a:pt x="3676" y="4150"/>
                    <a:pt x="3684" y="4142"/>
                    <a:pt x="3692" y="4142"/>
                  </a:cubicBezTo>
                  <a:cubicBezTo>
                    <a:pt x="3699" y="4142"/>
                    <a:pt x="3707" y="4142"/>
                    <a:pt x="3715" y="4142"/>
                  </a:cubicBezTo>
                  <a:cubicBezTo>
                    <a:pt x="3723" y="4142"/>
                    <a:pt x="3731" y="4142"/>
                    <a:pt x="3739" y="4142"/>
                  </a:cubicBezTo>
                  <a:cubicBezTo>
                    <a:pt x="3747" y="4142"/>
                    <a:pt x="3747" y="4142"/>
                    <a:pt x="3755" y="4150"/>
                  </a:cubicBezTo>
                  <a:cubicBezTo>
                    <a:pt x="3763" y="4150"/>
                    <a:pt x="3763" y="4158"/>
                    <a:pt x="3763" y="4166"/>
                  </a:cubicBezTo>
                  <a:cubicBezTo>
                    <a:pt x="3771" y="4174"/>
                    <a:pt x="3771" y="4174"/>
                    <a:pt x="3778" y="4174"/>
                  </a:cubicBezTo>
                  <a:lnTo>
                    <a:pt x="3778" y="4174"/>
                  </a:lnTo>
                  <a:cubicBezTo>
                    <a:pt x="3778" y="4182"/>
                    <a:pt x="3786" y="4182"/>
                    <a:pt x="3786" y="4182"/>
                  </a:cubicBezTo>
                  <a:cubicBezTo>
                    <a:pt x="3786" y="4182"/>
                    <a:pt x="3786" y="4174"/>
                    <a:pt x="3794" y="4166"/>
                  </a:cubicBezTo>
                  <a:cubicBezTo>
                    <a:pt x="3794" y="4166"/>
                    <a:pt x="3802" y="4158"/>
                    <a:pt x="3802" y="4150"/>
                  </a:cubicBezTo>
                  <a:cubicBezTo>
                    <a:pt x="3810" y="4142"/>
                    <a:pt x="3818" y="4135"/>
                    <a:pt x="3818" y="4127"/>
                  </a:cubicBezTo>
                  <a:cubicBezTo>
                    <a:pt x="3834" y="4103"/>
                    <a:pt x="3865" y="4064"/>
                    <a:pt x="3858" y="4055"/>
                  </a:cubicBezTo>
                  <a:lnTo>
                    <a:pt x="3858" y="4055"/>
                  </a:lnTo>
                  <a:cubicBezTo>
                    <a:pt x="3850" y="4055"/>
                    <a:pt x="3842" y="4064"/>
                    <a:pt x="3826" y="4071"/>
                  </a:cubicBezTo>
                  <a:cubicBezTo>
                    <a:pt x="3826" y="4071"/>
                    <a:pt x="3818" y="4079"/>
                    <a:pt x="3810" y="4079"/>
                  </a:cubicBezTo>
                  <a:cubicBezTo>
                    <a:pt x="3810" y="4079"/>
                    <a:pt x="3802" y="4079"/>
                    <a:pt x="3802" y="4071"/>
                  </a:cubicBezTo>
                  <a:cubicBezTo>
                    <a:pt x="3802" y="4055"/>
                    <a:pt x="3802" y="4040"/>
                    <a:pt x="3810" y="4024"/>
                  </a:cubicBezTo>
                  <a:cubicBezTo>
                    <a:pt x="3810" y="4024"/>
                    <a:pt x="3818" y="4016"/>
                    <a:pt x="3826" y="4016"/>
                  </a:cubicBezTo>
                  <a:cubicBezTo>
                    <a:pt x="3834" y="4016"/>
                    <a:pt x="3834" y="4016"/>
                    <a:pt x="3842" y="4016"/>
                  </a:cubicBezTo>
                  <a:cubicBezTo>
                    <a:pt x="3850" y="4008"/>
                    <a:pt x="3858" y="4008"/>
                    <a:pt x="3874" y="4008"/>
                  </a:cubicBezTo>
                  <a:cubicBezTo>
                    <a:pt x="3881" y="4008"/>
                    <a:pt x="3881" y="4008"/>
                    <a:pt x="3889" y="4016"/>
                  </a:cubicBezTo>
                  <a:cubicBezTo>
                    <a:pt x="3897" y="4016"/>
                    <a:pt x="3897" y="4016"/>
                    <a:pt x="3897" y="4024"/>
                  </a:cubicBezTo>
                  <a:cubicBezTo>
                    <a:pt x="3905" y="4024"/>
                    <a:pt x="3913" y="4032"/>
                    <a:pt x="3913" y="4032"/>
                  </a:cubicBezTo>
                  <a:cubicBezTo>
                    <a:pt x="3913" y="4032"/>
                    <a:pt x="3913" y="4032"/>
                    <a:pt x="3921" y="4024"/>
                  </a:cubicBezTo>
                  <a:cubicBezTo>
                    <a:pt x="3937" y="4008"/>
                    <a:pt x="3976" y="3969"/>
                    <a:pt x="3976" y="3953"/>
                  </a:cubicBezTo>
                  <a:lnTo>
                    <a:pt x="3976" y="3953"/>
                  </a:lnTo>
                  <a:cubicBezTo>
                    <a:pt x="3945" y="3945"/>
                    <a:pt x="3937" y="3945"/>
                    <a:pt x="3945" y="3921"/>
                  </a:cubicBezTo>
                  <a:cubicBezTo>
                    <a:pt x="3945" y="3913"/>
                    <a:pt x="3945" y="3913"/>
                    <a:pt x="3945" y="3913"/>
                  </a:cubicBezTo>
                  <a:cubicBezTo>
                    <a:pt x="3945" y="3905"/>
                    <a:pt x="3945" y="3890"/>
                    <a:pt x="3960" y="3890"/>
                  </a:cubicBezTo>
                  <a:cubicBezTo>
                    <a:pt x="3960" y="3890"/>
                    <a:pt x="3968" y="3890"/>
                    <a:pt x="3984" y="3905"/>
                  </a:cubicBezTo>
                  <a:cubicBezTo>
                    <a:pt x="3999" y="3921"/>
                    <a:pt x="4000" y="3929"/>
                    <a:pt x="4000" y="3937"/>
                  </a:cubicBezTo>
                  <a:cubicBezTo>
                    <a:pt x="4007" y="3945"/>
                    <a:pt x="4007" y="3945"/>
                    <a:pt x="4015" y="3945"/>
                  </a:cubicBezTo>
                  <a:lnTo>
                    <a:pt x="4015" y="3945"/>
                  </a:lnTo>
                  <a:cubicBezTo>
                    <a:pt x="4031" y="3945"/>
                    <a:pt x="4046" y="3929"/>
                    <a:pt x="4062" y="3921"/>
                  </a:cubicBezTo>
                  <a:cubicBezTo>
                    <a:pt x="4070" y="3921"/>
                    <a:pt x="4070" y="3921"/>
                    <a:pt x="4078" y="3921"/>
                  </a:cubicBezTo>
                  <a:lnTo>
                    <a:pt x="4078" y="3921"/>
                  </a:lnTo>
                  <a:cubicBezTo>
                    <a:pt x="4078" y="3921"/>
                    <a:pt x="4078" y="3921"/>
                    <a:pt x="4078" y="3929"/>
                  </a:cubicBezTo>
                  <a:cubicBezTo>
                    <a:pt x="4078" y="3937"/>
                    <a:pt x="4062" y="3953"/>
                    <a:pt x="4031" y="3977"/>
                  </a:cubicBezTo>
                  <a:cubicBezTo>
                    <a:pt x="4007" y="3992"/>
                    <a:pt x="3976" y="4016"/>
                    <a:pt x="3976" y="4024"/>
                  </a:cubicBezTo>
                  <a:cubicBezTo>
                    <a:pt x="3984" y="4024"/>
                    <a:pt x="3984" y="4024"/>
                    <a:pt x="3984" y="4024"/>
                  </a:cubicBezTo>
                  <a:cubicBezTo>
                    <a:pt x="3992" y="4024"/>
                    <a:pt x="4000" y="4016"/>
                    <a:pt x="4015" y="4008"/>
                  </a:cubicBezTo>
                  <a:lnTo>
                    <a:pt x="4015" y="4008"/>
                  </a:lnTo>
                  <a:cubicBezTo>
                    <a:pt x="4023" y="4000"/>
                    <a:pt x="4031" y="3992"/>
                    <a:pt x="4046" y="3984"/>
                  </a:cubicBezTo>
                  <a:cubicBezTo>
                    <a:pt x="4070" y="3969"/>
                    <a:pt x="4125" y="3929"/>
                    <a:pt x="4125" y="3921"/>
                  </a:cubicBezTo>
                  <a:lnTo>
                    <a:pt x="4125" y="3921"/>
                  </a:lnTo>
                  <a:cubicBezTo>
                    <a:pt x="4110" y="3913"/>
                    <a:pt x="4110" y="3905"/>
                    <a:pt x="4110" y="3897"/>
                  </a:cubicBezTo>
                  <a:cubicBezTo>
                    <a:pt x="4110" y="3890"/>
                    <a:pt x="4110" y="3882"/>
                    <a:pt x="4094" y="3874"/>
                  </a:cubicBezTo>
                  <a:cubicBezTo>
                    <a:pt x="4070" y="3866"/>
                    <a:pt x="4070" y="3858"/>
                    <a:pt x="4062" y="3842"/>
                  </a:cubicBezTo>
                  <a:cubicBezTo>
                    <a:pt x="4062" y="3842"/>
                    <a:pt x="4062" y="3834"/>
                    <a:pt x="4054" y="3826"/>
                  </a:cubicBezTo>
                  <a:cubicBezTo>
                    <a:pt x="4046" y="3818"/>
                    <a:pt x="4023" y="3795"/>
                    <a:pt x="4031" y="3779"/>
                  </a:cubicBezTo>
                  <a:cubicBezTo>
                    <a:pt x="4031" y="3779"/>
                    <a:pt x="4031" y="3771"/>
                    <a:pt x="4038" y="3771"/>
                  </a:cubicBezTo>
                  <a:cubicBezTo>
                    <a:pt x="4054" y="3763"/>
                    <a:pt x="4054" y="3771"/>
                    <a:pt x="4062" y="3779"/>
                  </a:cubicBezTo>
                  <a:cubicBezTo>
                    <a:pt x="4062" y="3787"/>
                    <a:pt x="4062" y="3795"/>
                    <a:pt x="4078" y="3803"/>
                  </a:cubicBezTo>
                  <a:cubicBezTo>
                    <a:pt x="4086" y="3803"/>
                    <a:pt x="4086" y="3803"/>
                    <a:pt x="4094" y="3811"/>
                  </a:cubicBezTo>
                  <a:cubicBezTo>
                    <a:pt x="4102" y="3811"/>
                    <a:pt x="4110" y="3818"/>
                    <a:pt x="4117" y="3818"/>
                  </a:cubicBezTo>
                  <a:cubicBezTo>
                    <a:pt x="4125" y="3818"/>
                    <a:pt x="4133" y="3811"/>
                    <a:pt x="4133" y="3811"/>
                  </a:cubicBezTo>
                  <a:cubicBezTo>
                    <a:pt x="4149" y="3795"/>
                    <a:pt x="4157" y="3787"/>
                    <a:pt x="4165" y="3787"/>
                  </a:cubicBezTo>
                  <a:cubicBezTo>
                    <a:pt x="4173" y="3787"/>
                    <a:pt x="4181" y="3787"/>
                    <a:pt x="4188" y="3787"/>
                  </a:cubicBezTo>
                  <a:cubicBezTo>
                    <a:pt x="4197" y="3795"/>
                    <a:pt x="4204" y="3795"/>
                    <a:pt x="4212" y="3803"/>
                  </a:cubicBezTo>
                  <a:cubicBezTo>
                    <a:pt x="4220" y="3811"/>
                    <a:pt x="4236" y="3818"/>
                    <a:pt x="4252" y="3818"/>
                  </a:cubicBezTo>
                  <a:lnTo>
                    <a:pt x="4252" y="3818"/>
                  </a:lnTo>
                  <a:cubicBezTo>
                    <a:pt x="4260" y="3818"/>
                    <a:pt x="4268" y="3818"/>
                    <a:pt x="4268" y="3818"/>
                  </a:cubicBezTo>
                  <a:cubicBezTo>
                    <a:pt x="4268" y="3826"/>
                    <a:pt x="4252" y="3842"/>
                    <a:pt x="4236" y="3842"/>
                  </a:cubicBezTo>
                  <a:cubicBezTo>
                    <a:pt x="4228" y="3850"/>
                    <a:pt x="4220" y="3858"/>
                    <a:pt x="4212" y="3866"/>
                  </a:cubicBezTo>
                  <a:cubicBezTo>
                    <a:pt x="4212" y="3874"/>
                    <a:pt x="4212" y="3874"/>
                    <a:pt x="4212" y="3882"/>
                  </a:cubicBezTo>
                  <a:cubicBezTo>
                    <a:pt x="4212" y="3874"/>
                    <a:pt x="4228" y="3866"/>
                    <a:pt x="4252" y="3858"/>
                  </a:cubicBezTo>
                  <a:cubicBezTo>
                    <a:pt x="4268" y="3850"/>
                    <a:pt x="4284" y="3834"/>
                    <a:pt x="4307" y="3826"/>
                  </a:cubicBezTo>
                  <a:cubicBezTo>
                    <a:pt x="4339" y="3811"/>
                    <a:pt x="4370" y="3795"/>
                    <a:pt x="4370" y="3787"/>
                  </a:cubicBezTo>
                  <a:lnTo>
                    <a:pt x="4370" y="3779"/>
                  </a:lnTo>
                  <a:cubicBezTo>
                    <a:pt x="4363" y="3771"/>
                    <a:pt x="4363" y="3771"/>
                    <a:pt x="4363" y="3763"/>
                  </a:cubicBezTo>
                  <a:cubicBezTo>
                    <a:pt x="4363" y="3763"/>
                    <a:pt x="4370" y="3755"/>
                    <a:pt x="4386" y="3755"/>
                  </a:cubicBezTo>
                  <a:lnTo>
                    <a:pt x="4386" y="3755"/>
                  </a:lnTo>
                  <a:cubicBezTo>
                    <a:pt x="4410" y="3747"/>
                    <a:pt x="4434" y="3747"/>
                    <a:pt x="4450" y="3731"/>
                  </a:cubicBezTo>
                  <a:cubicBezTo>
                    <a:pt x="4457" y="3724"/>
                    <a:pt x="4473" y="3716"/>
                    <a:pt x="4489" y="3708"/>
                  </a:cubicBezTo>
                  <a:cubicBezTo>
                    <a:pt x="4528" y="3684"/>
                    <a:pt x="4608" y="3637"/>
                    <a:pt x="4623" y="3605"/>
                  </a:cubicBezTo>
                  <a:cubicBezTo>
                    <a:pt x="4631" y="3581"/>
                    <a:pt x="4631" y="3565"/>
                    <a:pt x="4639" y="3557"/>
                  </a:cubicBezTo>
                  <a:cubicBezTo>
                    <a:pt x="4639" y="3542"/>
                    <a:pt x="4639" y="3534"/>
                    <a:pt x="4655" y="3526"/>
                  </a:cubicBezTo>
                  <a:cubicBezTo>
                    <a:pt x="4687" y="3510"/>
                    <a:pt x="4718" y="3486"/>
                    <a:pt x="4726" y="3478"/>
                  </a:cubicBezTo>
                  <a:cubicBezTo>
                    <a:pt x="4734" y="3463"/>
                    <a:pt x="4750" y="3431"/>
                    <a:pt x="4734" y="3415"/>
                  </a:cubicBezTo>
                  <a:cubicBezTo>
                    <a:pt x="4718" y="3407"/>
                    <a:pt x="4718" y="3400"/>
                    <a:pt x="4710" y="3391"/>
                  </a:cubicBezTo>
                  <a:cubicBezTo>
                    <a:pt x="4710" y="3384"/>
                    <a:pt x="4710" y="3376"/>
                    <a:pt x="4703" y="3368"/>
                  </a:cubicBezTo>
                  <a:cubicBezTo>
                    <a:pt x="4703" y="3360"/>
                    <a:pt x="4695" y="3352"/>
                    <a:pt x="4695" y="3352"/>
                  </a:cubicBezTo>
                  <a:cubicBezTo>
                    <a:pt x="4687" y="3344"/>
                    <a:pt x="4679" y="3344"/>
                    <a:pt x="4687" y="3328"/>
                  </a:cubicBezTo>
                  <a:cubicBezTo>
                    <a:pt x="4687" y="3320"/>
                    <a:pt x="4687" y="3313"/>
                    <a:pt x="4679" y="3304"/>
                  </a:cubicBezTo>
                  <a:cubicBezTo>
                    <a:pt x="4679" y="3297"/>
                    <a:pt x="4679" y="3297"/>
                    <a:pt x="4687" y="3289"/>
                  </a:cubicBezTo>
                  <a:cubicBezTo>
                    <a:pt x="4687" y="3289"/>
                    <a:pt x="4687" y="3289"/>
                    <a:pt x="4695" y="3289"/>
                  </a:cubicBezTo>
                  <a:cubicBezTo>
                    <a:pt x="4703" y="3297"/>
                    <a:pt x="4710" y="3297"/>
                    <a:pt x="4710" y="3304"/>
                  </a:cubicBezTo>
                  <a:cubicBezTo>
                    <a:pt x="4718" y="3304"/>
                    <a:pt x="4726" y="3313"/>
                    <a:pt x="4734" y="3313"/>
                  </a:cubicBezTo>
                  <a:cubicBezTo>
                    <a:pt x="4742" y="3313"/>
                    <a:pt x="4742" y="3313"/>
                    <a:pt x="4742" y="3304"/>
                  </a:cubicBezTo>
                  <a:cubicBezTo>
                    <a:pt x="4750" y="3297"/>
                    <a:pt x="4750" y="3297"/>
                    <a:pt x="4758" y="3289"/>
                  </a:cubicBezTo>
                  <a:cubicBezTo>
                    <a:pt x="4758" y="3281"/>
                    <a:pt x="4766" y="3281"/>
                    <a:pt x="4766" y="3273"/>
                  </a:cubicBezTo>
                  <a:cubicBezTo>
                    <a:pt x="4781" y="3257"/>
                    <a:pt x="4790" y="3257"/>
                    <a:pt x="4797" y="3257"/>
                  </a:cubicBezTo>
                  <a:lnTo>
                    <a:pt x="4805" y="3257"/>
                  </a:lnTo>
                  <a:cubicBezTo>
                    <a:pt x="4805" y="3265"/>
                    <a:pt x="4805" y="3265"/>
                    <a:pt x="4813" y="3265"/>
                  </a:cubicBezTo>
                  <a:cubicBezTo>
                    <a:pt x="4821" y="3273"/>
                    <a:pt x="4829" y="3289"/>
                    <a:pt x="4829" y="3297"/>
                  </a:cubicBezTo>
                  <a:lnTo>
                    <a:pt x="4821" y="3304"/>
                  </a:lnTo>
                  <a:cubicBezTo>
                    <a:pt x="4805" y="3304"/>
                    <a:pt x="4805" y="3313"/>
                    <a:pt x="4805" y="3320"/>
                  </a:cubicBezTo>
                  <a:cubicBezTo>
                    <a:pt x="4797" y="3328"/>
                    <a:pt x="4797" y="3336"/>
                    <a:pt x="4805" y="3336"/>
                  </a:cubicBezTo>
                  <a:cubicBezTo>
                    <a:pt x="4805" y="3344"/>
                    <a:pt x="4797" y="3344"/>
                    <a:pt x="4797" y="3344"/>
                  </a:cubicBezTo>
                  <a:cubicBezTo>
                    <a:pt x="4790" y="3352"/>
                    <a:pt x="4790" y="3352"/>
                    <a:pt x="4790" y="3360"/>
                  </a:cubicBezTo>
                  <a:cubicBezTo>
                    <a:pt x="4790" y="3368"/>
                    <a:pt x="4790" y="3368"/>
                    <a:pt x="4797" y="3368"/>
                  </a:cubicBezTo>
                  <a:cubicBezTo>
                    <a:pt x="4797" y="3376"/>
                    <a:pt x="4797" y="3376"/>
                    <a:pt x="4797" y="3376"/>
                  </a:cubicBezTo>
                  <a:cubicBezTo>
                    <a:pt x="4805" y="3376"/>
                    <a:pt x="4805" y="3376"/>
                    <a:pt x="4813" y="3376"/>
                  </a:cubicBezTo>
                  <a:cubicBezTo>
                    <a:pt x="4821" y="3376"/>
                    <a:pt x="4821" y="3376"/>
                    <a:pt x="4829" y="3376"/>
                  </a:cubicBezTo>
                  <a:cubicBezTo>
                    <a:pt x="4837" y="3376"/>
                    <a:pt x="4845" y="3376"/>
                    <a:pt x="4845" y="3384"/>
                  </a:cubicBezTo>
                  <a:cubicBezTo>
                    <a:pt x="4845" y="3384"/>
                    <a:pt x="4845" y="3391"/>
                    <a:pt x="4837" y="3391"/>
                  </a:cubicBezTo>
                  <a:cubicBezTo>
                    <a:pt x="4821" y="3400"/>
                    <a:pt x="4790" y="3439"/>
                    <a:pt x="4781" y="3455"/>
                  </a:cubicBezTo>
                  <a:cubicBezTo>
                    <a:pt x="4774" y="3471"/>
                    <a:pt x="4758" y="3486"/>
                    <a:pt x="4742" y="3502"/>
                  </a:cubicBezTo>
                  <a:cubicBezTo>
                    <a:pt x="4734" y="3502"/>
                    <a:pt x="4726" y="3510"/>
                    <a:pt x="4718" y="3510"/>
                  </a:cubicBezTo>
                  <a:cubicBezTo>
                    <a:pt x="4703" y="3518"/>
                    <a:pt x="4687" y="3526"/>
                    <a:pt x="4687" y="3534"/>
                  </a:cubicBezTo>
                  <a:cubicBezTo>
                    <a:pt x="4687" y="3542"/>
                    <a:pt x="4687" y="3542"/>
                    <a:pt x="4687" y="3542"/>
                  </a:cubicBezTo>
                  <a:cubicBezTo>
                    <a:pt x="4687" y="3550"/>
                    <a:pt x="4679" y="3550"/>
                    <a:pt x="4679" y="3550"/>
                  </a:cubicBezTo>
                  <a:cubicBezTo>
                    <a:pt x="4687" y="3550"/>
                    <a:pt x="4687" y="3550"/>
                    <a:pt x="4703" y="3542"/>
                  </a:cubicBezTo>
                  <a:cubicBezTo>
                    <a:pt x="4742" y="3526"/>
                    <a:pt x="4774" y="3502"/>
                    <a:pt x="4781" y="3486"/>
                  </a:cubicBezTo>
                  <a:cubicBezTo>
                    <a:pt x="4781" y="3478"/>
                    <a:pt x="4781" y="3478"/>
                    <a:pt x="4781" y="3478"/>
                  </a:cubicBezTo>
                  <a:cubicBezTo>
                    <a:pt x="4790" y="3463"/>
                    <a:pt x="4805" y="3423"/>
                    <a:pt x="4861" y="3400"/>
                  </a:cubicBezTo>
                  <a:cubicBezTo>
                    <a:pt x="4884" y="3391"/>
                    <a:pt x="4908" y="3376"/>
                    <a:pt x="4924" y="3368"/>
                  </a:cubicBezTo>
                  <a:cubicBezTo>
                    <a:pt x="4940" y="3352"/>
                    <a:pt x="4963" y="3344"/>
                    <a:pt x="4979" y="3336"/>
                  </a:cubicBezTo>
                  <a:cubicBezTo>
                    <a:pt x="4995" y="3336"/>
                    <a:pt x="5034" y="3320"/>
                    <a:pt x="5074" y="3304"/>
                  </a:cubicBezTo>
                  <a:cubicBezTo>
                    <a:pt x="5114" y="3289"/>
                    <a:pt x="5145" y="3273"/>
                    <a:pt x="5161" y="3273"/>
                  </a:cubicBezTo>
                  <a:cubicBezTo>
                    <a:pt x="5161" y="3273"/>
                    <a:pt x="5161" y="3273"/>
                    <a:pt x="5169" y="3273"/>
                  </a:cubicBezTo>
                  <a:cubicBezTo>
                    <a:pt x="5169" y="3273"/>
                    <a:pt x="5161" y="3265"/>
                    <a:pt x="5153" y="3257"/>
                  </a:cubicBezTo>
                  <a:lnTo>
                    <a:pt x="5153" y="3257"/>
                  </a:lnTo>
                  <a:cubicBezTo>
                    <a:pt x="5137" y="3249"/>
                    <a:pt x="5129" y="3241"/>
                    <a:pt x="5137" y="3225"/>
                  </a:cubicBezTo>
                  <a:cubicBezTo>
                    <a:pt x="5145" y="3210"/>
                    <a:pt x="5153" y="3194"/>
                    <a:pt x="5177" y="3178"/>
                  </a:cubicBezTo>
                  <a:cubicBezTo>
                    <a:pt x="5185" y="3162"/>
                    <a:pt x="5193" y="3154"/>
                    <a:pt x="5193" y="3138"/>
                  </a:cubicBezTo>
                  <a:cubicBezTo>
                    <a:pt x="5193" y="3131"/>
                    <a:pt x="5193" y="3123"/>
                    <a:pt x="5201" y="3115"/>
                  </a:cubicBezTo>
                  <a:cubicBezTo>
                    <a:pt x="5208" y="3107"/>
                    <a:pt x="5208" y="3107"/>
                    <a:pt x="5216" y="3099"/>
                  </a:cubicBezTo>
                  <a:cubicBezTo>
                    <a:pt x="5224" y="3099"/>
                    <a:pt x="5224" y="3099"/>
                    <a:pt x="5224" y="3091"/>
                  </a:cubicBezTo>
                  <a:cubicBezTo>
                    <a:pt x="5224" y="3083"/>
                    <a:pt x="5224" y="3083"/>
                    <a:pt x="5224" y="3075"/>
                  </a:cubicBezTo>
                  <a:cubicBezTo>
                    <a:pt x="5224" y="3060"/>
                    <a:pt x="5224" y="3044"/>
                    <a:pt x="5216" y="3028"/>
                  </a:cubicBezTo>
                  <a:lnTo>
                    <a:pt x="5208" y="3020"/>
                  </a:lnTo>
                  <a:cubicBezTo>
                    <a:pt x="5201" y="3004"/>
                    <a:pt x="5193" y="2988"/>
                    <a:pt x="5193" y="2973"/>
                  </a:cubicBezTo>
                  <a:cubicBezTo>
                    <a:pt x="5193" y="2973"/>
                    <a:pt x="5193" y="2973"/>
                    <a:pt x="5193" y="2965"/>
                  </a:cubicBezTo>
                  <a:cubicBezTo>
                    <a:pt x="5201" y="2949"/>
                    <a:pt x="5208" y="2925"/>
                    <a:pt x="5216" y="2925"/>
                  </a:cubicBezTo>
                  <a:cubicBezTo>
                    <a:pt x="5224" y="2925"/>
                    <a:pt x="5224" y="2925"/>
                    <a:pt x="5224" y="2925"/>
                  </a:cubicBezTo>
                  <a:cubicBezTo>
                    <a:pt x="5224" y="2925"/>
                    <a:pt x="5224" y="2909"/>
                    <a:pt x="5216" y="2894"/>
                  </a:cubicBezTo>
                  <a:cubicBezTo>
                    <a:pt x="5216" y="2894"/>
                    <a:pt x="5208" y="2886"/>
                    <a:pt x="5201" y="2886"/>
                  </a:cubicBezTo>
                  <a:cubicBezTo>
                    <a:pt x="5201" y="2886"/>
                    <a:pt x="5193" y="2886"/>
                    <a:pt x="5193" y="2878"/>
                  </a:cubicBezTo>
                  <a:cubicBezTo>
                    <a:pt x="5193" y="2870"/>
                    <a:pt x="5193" y="2862"/>
                    <a:pt x="5201" y="2854"/>
                  </a:cubicBezTo>
                  <a:cubicBezTo>
                    <a:pt x="5208" y="2846"/>
                    <a:pt x="5216" y="2838"/>
                    <a:pt x="5224" y="2838"/>
                  </a:cubicBezTo>
                  <a:cubicBezTo>
                    <a:pt x="5232" y="2830"/>
                    <a:pt x="5240" y="2830"/>
                    <a:pt x="5248" y="2807"/>
                  </a:cubicBezTo>
                  <a:cubicBezTo>
                    <a:pt x="5272" y="2759"/>
                    <a:pt x="5272" y="2727"/>
                    <a:pt x="5272" y="2720"/>
                  </a:cubicBezTo>
                  <a:cubicBezTo>
                    <a:pt x="5272" y="2712"/>
                    <a:pt x="5272" y="2712"/>
                    <a:pt x="5264" y="2712"/>
                  </a:cubicBezTo>
                  <a:cubicBezTo>
                    <a:pt x="5264" y="2696"/>
                    <a:pt x="5264" y="2672"/>
                    <a:pt x="5272" y="2656"/>
                  </a:cubicBezTo>
                  <a:cubicBezTo>
                    <a:pt x="5272" y="2625"/>
                    <a:pt x="5272" y="2593"/>
                    <a:pt x="5256" y="2561"/>
                  </a:cubicBezTo>
                  <a:cubicBezTo>
                    <a:pt x="5248" y="2554"/>
                    <a:pt x="5240" y="2546"/>
                    <a:pt x="5232" y="2546"/>
                  </a:cubicBezTo>
                  <a:cubicBezTo>
                    <a:pt x="5224" y="2538"/>
                    <a:pt x="5208" y="2538"/>
                    <a:pt x="5208" y="2506"/>
                  </a:cubicBezTo>
                  <a:cubicBezTo>
                    <a:pt x="5216" y="2459"/>
                    <a:pt x="5193" y="2443"/>
                    <a:pt x="5177" y="2427"/>
                  </a:cubicBezTo>
                  <a:lnTo>
                    <a:pt x="5169" y="2419"/>
                  </a:lnTo>
                  <a:cubicBezTo>
                    <a:pt x="5153" y="2411"/>
                    <a:pt x="5145" y="2403"/>
                    <a:pt x="5153" y="2388"/>
                  </a:cubicBezTo>
                  <a:cubicBezTo>
                    <a:pt x="5153" y="2380"/>
                    <a:pt x="5153" y="2372"/>
                    <a:pt x="5153" y="2364"/>
                  </a:cubicBezTo>
                  <a:cubicBezTo>
                    <a:pt x="5161" y="2356"/>
                    <a:pt x="5161" y="2348"/>
                    <a:pt x="5153" y="2324"/>
                  </a:cubicBezTo>
                  <a:cubicBezTo>
                    <a:pt x="5145" y="2301"/>
                    <a:pt x="5129" y="2285"/>
                    <a:pt x="5121" y="2269"/>
                  </a:cubicBezTo>
                  <a:cubicBezTo>
                    <a:pt x="5114" y="2261"/>
                    <a:pt x="5106" y="2253"/>
                    <a:pt x="5098" y="2245"/>
                  </a:cubicBezTo>
                  <a:cubicBezTo>
                    <a:pt x="5082" y="2221"/>
                    <a:pt x="5050" y="2214"/>
                    <a:pt x="5050" y="2214"/>
                  </a:cubicBezTo>
                  <a:cubicBezTo>
                    <a:pt x="5050" y="2206"/>
                    <a:pt x="5050" y="2206"/>
                    <a:pt x="5050" y="2206"/>
                  </a:cubicBezTo>
                  <a:lnTo>
                    <a:pt x="5050" y="2206"/>
                  </a:lnTo>
                  <a:cubicBezTo>
                    <a:pt x="5034" y="1463"/>
                    <a:pt x="5034" y="1463"/>
                    <a:pt x="5034" y="1463"/>
                  </a:cubicBezTo>
                  <a:cubicBezTo>
                    <a:pt x="5034" y="1463"/>
                    <a:pt x="5027" y="1447"/>
                    <a:pt x="5003" y="1447"/>
                  </a:cubicBezTo>
                  <a:cubicBezTo>
                    <a:pt x="4987" y="1447"/>
                    <a:pt x="4971" y="1447"/>
                    <a:pt x="4963" y="1439"/>
                  </a:cubicBezTo>
                  <a:cubicBezTo>
                    <a:pt x="4948" y="1439"/>
                    <a:pt x="4940" y="1439"/>
                    <a:pt x="4940" y="1439"/>
                  </a:cubicBezTo>
                  <a:cubicBezTo>
                    <a:pt x="4940" y="1439"/>
                    <a:pt x="4932" y="1447"/>
                    <a:pt x="4932" y="1455"/>
                  </a:cubicBezTo>
                  <a:cubicBezTo>
                    <a:pt x="4932" y="1463"/>
                    <a:pt x="4924" y="1478"/>
                    <a:pt x="4916" y="1478"/>
                  </a:cubicBezTo>
                  <a:cubicBezTo>
                    <a:pt x="4916" y="1478"/>
                    <a:pt x="4908" y="1471"/>
                    <a:pt x="4900" y="1471"/>
                  </a:cubicBezTo>
                  <a:cubicBezTo>
                    <a:pt x="4892" y="1463"/>
                    <a:pt x="4892" y="1447"/>
                    <a:pt x="4884" y="1431"/>
                  </a:cubicBezTo>
                  <a:cubicBezTo>
                    <a:pt x="4884" y="1415"/>
                    <a:pt x="4884" y="1407"/>
                    <a:pt x="4868" y="1407"/>
                  </a:cubicBezTo>
                  <a:cubicBezTo>
                    <a:pt x="4853" y="1407"/>
                    <a:pt x="4853" y="1407"/>
                    <a:pt x="4845" y="1415"/>
                  </a:cubicBezTo>
                  <a:cubicBezTo>
                    <a:pt x="4837" y="1415"/>
                    <a:pt x="4837" y="1423"/>
                    <a:pt x="4813" y="1423"/>
                  </a:cubicBezTo>
                  <a:cubicBezTo>
                    <a:pt x="4781" y="1423"/>
                    <a:pt x="4758" y="1399"/>
                    <a:pt x="4750" y="1391"/>
                  </a:cubicBezTo>
                  <a:cubicBezTo>
                    <a:pt x="4742" y="1384"/>
                    <a:pt x="4742" y="1384"/>
                    <a:pt x="4734" y="1384"/>
                  </a:cubicBezTo>
                  <a:cubicBezTo>
                    <a:pt x="4718" y="1376"/>
                    <a:pt x="4695" y="1368"/>
                    <a:pt x="4671" y="1336"/>
                  </a:cubicBezTo>
                  <a:cubicBezTo>
                    <a:pt x="4631" y="1289"/>
                    <a:pt x="4608" y="1273"/>
                    <a:pt x="4584" y="1273"/>
                  </a:cubicBezTo>
                  <a:cubicBezTo>
                    <a:pt x="4568" y="1281"/>
                    <a:pt x="4560" y="1289"/>
                    <a:pt x="4552" y="1304"/>
                  </a:cubicBezTo>
                  <a:cubicBezTo>
                    <a:pt x="4544" y="1304"/>
                    <a:pt x="4544" y="1313"/>
                    <a:pt x="4544" y="1313"/>
                  </a:cubicBezTo>
                  <a:cubicBezTo>
                    <a:pt x="4544" y="1313"/>
                    <a:pt x="4544" y="1320"/>
                    <a:pt x="4537" y="1320"/>
                  </a:cubicBezTo>
                  <a:cubicBezTo>
                    <a:pt x="4528" y="1328"/>
                    <a:pt x="4521" y="1344"/>
                    <a:pt x="4505" y="1344"/>
                  </a:cubicBezTo>
                  <a:cubicBezTo>
                    <a:pt x="4497" y="1344"/>
                    <a:pt x="4489" y="1336"/>
                    <a:pt x="4481" y="1328"/>
                  </a:cubicBezTo>
                  <a:cubicBezTo>
                    <a:pt x="4465" y="1320"/>
                    <a:pt x="4457" y="1313"/>
                    <a:pt x="4450" y="1304"/>
                  </a:cubicBezTo>
                  <a:cubicBezTo>
                    <a:pt x="4450" y="1297"/>
                    <a:pt x="4442" y="1289"/>
                    <a:pt x="4434" y="1289"/>
                  </a:cubicBezTo>
                  <a:cubicBezTo>
                    <a:pt x="4418" y="1289"/>
                    <a:pt x="4378" y="1289"/>
                    <a:pt x="4370" y="1313"/>
                  </a:cubicBezTo>
                  <a:cubicBezTo>
                    <a:pt x="4363" y="1336"/>
                    <a:pt x="4355" y="1360"/>
                    <a:pt x="4339" y="1360"/>
                  </a:cubicBezTo>
                  <a:cubicBezTo>
                    <a:pt x="4331" y="1360"/>
                    <a:pt x="4323" y="1360"/>
                    <a:pt x="4315" y="1352"/>
                  </a:cubicBezTo>
                  <a:cubicBezTo>
                    <a:pt x="4307" y="1344"/>
                    <a:pt x="4299" y="1336"/>
                    <a:pt x="4299" y="1328"/>
                  </a:cubicBezTo>
                  <a:cubicBezTo>
                    <a:pt x="4299" y="1320"/>
                    <a:pt x="4291" y="1320"/>
                    <a:pt x="4291" y="1320"/>
                  </a:cubicBezTo>
                  <a:cubicBezTo>
                    <a:pt x="4284" y="1320"/>
                    <a:pt x="4284" y="1320"/>
                    <a:pt x="4276" y="1320"/>
                  </a:cubicBezTo>
                  <a:cubicBezTo>
                    <a:pt x="4236" y="1336"/>
                    <a:pt x="4212" y="1352"/>
                    <a:pt x="4188" y="1376"/>
                  </a:cubicBezTo>
                  <a:cubicBezTo>
                    <a:pt x="4188" y="1384"/>
                    <a:pt x="4188" y="1384"/>
                    <a:pt x="4188" y="1384"/>
                  </a:cubicBezTo>
                  <a:cubicBezTo>
                    <a:pt x="4173" y="1407"/>
                    <a:pt x="4157" y="1423"/>
                    <a:pt x="4141" y="1423"/>
                  </a:cubicBezTo>
                  <a:cubicBezTo>
                    <a:pt x="4133" y="1423"/>
                    <a:pt x="4125" y="1415"/>
                    <a:pt x="4117" y="1415"/>
                  </a:cubicBezTo>
                  <a:cubicBezTo>
                    <a:pt x="4094" y="1391"/>
                    <a:pt x="4078" y="1376"/>
                    <a:pt x="4046" y="1352"/>
                  </a:cubicBezTo>
                  <a:cubicBezTo>
                    <a:pt x="4046" y="1344"/>
                    <a:pt x="4038" y="1344"/>
                    <a:pt x="4038" y="1336"/>
                  </a:cubicBezTo>
                  <a:cubicBezTo>
                    <a:pt x="4023" y="1320"/>
                    <a:pt x="4007" y="1304"/>
                    <a:pt x="4000" y="1304"/>
                  </a:cubicBezTo>
                  <a:cubicBezTo>
                    <a:pt x="4000" y="1304"/>
                    <a:pt x="4000" y="1304"/>
                    <a:pt x="3992" y="1313"/>
                  </a:cubicBezTo>
                  <a:cubicBezTo>
                    <a:pt x="3992" y="1320"/>
                    <a:pt x="3992" y="1320"/>
                    <a:pt x="3992" y="1320"/>
                  </a:cubicBezTo>
                  <a:cubicBezTo>
                    <a:pt x="3984" y="1336"/>
                    <a:pt x="3976" y="1352"/>
                    <a:pt x="3968" y="1352"/>
                  </a:cubicBezTo>
                  <a:cubicBezTo>
                    <a:pt x="3960" y="1352"/>
                    <a:pt x="3960" y="1352"/>
                    <a:pt x="3952" y="1344"/>
                  </a:cubicBezTo>
                  <a:cubicBezTo>
                    <a:pt x="3937" y="1320"/>
                    <a:pt x="3929" y="1313"/>
                    <a:pt x="3913" y="1297"/>
                  </a:cubicBezTo>
                  <a:cubicBezTo>
                    <a:pt x="3905" y="1289"/>
                    <a:pt x="3905" y="1289"/>
                    <a:pt x="3897" y="1281"/>
                  </a:cubicBezTo>
                  <a:cubicBezTo>
                    <a:pt x="3897" y="1273"/>
                    <a:pt x="3897" y="1273"/>
                    <a:pt x="3897" y="1273"/>
                  </a:cubicBezTo>
                  <a:cubicBezTo>
                    <a:pt x="3897" y="1273"/>
                    <a:pt x="3889" y="1273"/>
                    <a:pt x="3889" y="1289"/>
                  </a:cubicBezTo>
                  <a:cubicBezTo>
                    <a:pt x="3881" y="1297"/>
                    <a:pt x="3881" y="1304"/>
                    <a:pt x="3874" y="1313"/>
                  </a:cubicBezTo>
                  <a:cubicBezTo>
                    <a:pt x="3865" y="1320"/>
                    <a:pt x="3865" y="1328"/>
                    <a:pt x="3865" y="1344"/>
                  </a:cubicBezTo>
                  <a:cubicBezTo>
                    <a:pt x="3865" y="1368"/>
                    <a:pt x="3858" y="1407"/>
                    <a:pt x="3842" y="1407"/>
                  </a:cubicBezTo>
                  <a:cubicBezTo>
                    <a:pt x="3842" y="1407"/>
                    <a:pt x="3842" y="1407"/>
                    <a:pt x="3842" y="1399"/>
                  </a:cubicBezTo>
                  <a:cubicBezTo>
                    <a:pt x="3834" y="1399"/>
                    <a:pt x="3834" y="1399"/>
                    <a:pt x="3834" y="1399"/>
                  </a:cubicBezTo>
                  <a:cubicBezTo>
                    <a:pt x="3818" y="1399"/>
                    <a:pt x="3802" y="1391"/>
                    <a:pt x="3802" y="1360"/>
                  </a:cubicBezTo>
                  <a:cubicBezTo>
                    <a:pt x="3810" y="1352"/>
                    <a:pt x="3810" y="1344"/>
                    <a:pt x="3810" y="1336"/>
                  </a:cubicBezTo>
                  <a:cubicBezTo>
                    <a:pt x="3810" y="1328"/>
                    <a:pt x="3818" y="1313"/>
                    <a:pt x="3818" y="1313"/>
                  </a:cubicBezTo>
                  <a:cubicBezTo>
                    <a:pt x="3810" y="1313"/>
                    <a:pt x="3810" y="1313"/>
                    <a:pt x="3810" y="1313"/>
                  </a:cubicBezTo>
                  <a:cubicBezTo>
                    <a:pt x="3810" y="1313"/>
                    <a:pt x="3810" y="1313"/>
                    <a:pt x="3802" y="1313"/>
                  </a:cubicBezTo>
                  <a:cubicBezTo>
                    <a:pt x="3794" y="1313"/>
                    <a:pt x="3786" y="1313"/>
                    <a:pt x="3778" y="1313"/>
                  </a:cubicBezTo>
                  <a:cubicBezTo>
                    <a:pt x="3731" y="1313"/>
                    <a:pt x="3723" y="1320"/>
                    <a:pt x="3723" y="1320"/>
                  </a:cubicBezTo>
                  <a:cubicBezTo>
                    <a:pt x="3723" y="1336"/>
                    <a:pt x="3715" y="1344"/>
                    <a:pt x="3699" y="1344"/>
                  </a:cubicBezTo>
                  <a:cubicBezTo>
                    <a:pt x="3692" y="1344"/>
                    <a:pt x="3684" y="1336"/>
                    <a:pt x="3676" y="1328"/>
                  </a:cubicBezTo>
                  <a:lnTo>
                    <a:pt x="3676" y="1328"/>
                  </a:lnTo>
                  <a:cubicBezTo>
                    <a:pt x="3660" y="1313"/>
                    <a:pt x="3652" y="1297"/>
                    <a:pt x="3628" y="1289"/>
                  </a:cubicBezTo>
                  <a:cubicBezTo>
                    <a:pt x="3597" y="1281"/>
                    <a:pt x="3573" y="1289"/>
                    <a:pt x="3565" y="1304"/>
                  </a:cubicBezTo>
                  <a:cubicBezTo>
                    <a:pt x="3557" y="1320"/>
                    <a:pt x="3534" y="1344"/>
                    <a:pt x="3518" y="1344"/>
                  </a:cubicBezTo>
                  <a:cubicBezTo>
                    <a:pt x="3510" y="1344"/>
                    <a:pt x="3502" y="1344"/>
                    <a:pt x="3502" y="1336"/>
                  </a:cubicBezTo>
                  <a:cubicBezTo>
                    <a:pt x="3502" y="1320"/>
                    <a:pt x="3502" y="1304"/>
                    <a:pt x="3502" y="1297"/>
                  </a:cubicBezTo>
                  <a:cubicBezTo>
                    <a:pt x="3502" y="1281"/>
                    <a:pt x="3502" y="1265"/>
                    <a:pt x="3486" y="1265"/>
                  </a:cubicBezTo>
                  <a:lnTo>
                    <a:pt x="3478" y="1257"/>
                  </a:lnTo>
                  <a:cubicBezTo>
                    <a:pt x="3462" y="1257"/>
                    <a:pt x="3462" y="1257"/>
                    <a:pt x="3462" y="1233"/>
                  </a:cubicBezTo>
                  <a:lnTo>
                    <a:pt x="3462" y="1226"/>
                  </a:lnTo>
                  <a:cubicBezTo>
                    <a:pt x="3462" y="1210"/>
                    <a:pt x="3462" y="1202"/>
                    <a:pt x="3454" y="1202"/>
                  </a:cubicBezTo>
                  <a:lnTo>
                    <a:pt x="3446" y="1194"/>
                  </a:lnTo>
                  <a:cubicBezTo>
                    <a:pt x="3431" y="1194"/>
                    <a:pt x="3423" y="1194"/>
                    <a:pt x="3415" y="1194"/>
                  </a:cubicBezTo>
                  <a:cubicBezTo>
                    <a:pt x="3415" y="1194"/>
                    <a:pt x="3407" y="1194"/>
                    <a:pt x="3399" y="1194"/>
                  </a:cubicBezTo>
                  <a:cubicBezTo>
                    <a:pt x="3391" y="1194"/>
                    <a:pt x="3391" y="1194"/>
                    <a:pt x="3391" y="1202"/>
                  </a:cubicBezTo>
                  <a:lnTo>
                    <a:pt x="3383" y="1210"/>
                  </a:lnTo>
                  <a:cubicBezTo>
                    <a:pt x="3383" y="1210"/>
                    <a:pt x="3375" y="1210"/>
                    <a:pt x="3375" y="1202"/>
                  </a:cubicBezTo>
                  <a:lnTo>
                    <a:pt x="3367" y="1202"/>
                  </a:lnTo>
                  <a:cubicBezTo>
                    <a:pt x="3367" y="1202"/>
                    <a:pt x="3359" y="1202"/>
                    <a:pt x="3359" y="1218"/>
                  </a:cubicBezTo>
                  <a:cubicBezTo>
                    <a:pt x="3352" y="1241"/>
                    <a:pt x="3336" y="1249"/>
                    <a:pt x="3320" y="1249"/>
                  </a:cubicBezTo>
                  <a:cubicBezTo>
                    <a:pt x="3312" y="1249"/>
                    <a:pt x="3304" y="1249"/>
                    <a:pt x="3304" y="1233"/>
                  </a:cubicBezTo>
                  <a:cubicBezTo>
                    <a:pt x="3304" y="1233"/>
                    <a:pt x="3304" y="1233"/>
                    <a:pt x="3304" y="1226"/>
                  </a:cubicBezTo>
                  <a:cubicBezTo>
                    <a:pt x="3304" y="1210"/>
                    <a:pt x="3296" y="1202"/>
                    <a:pt x="3273" y="1202"/>
                  </a:cubicBezTo>
                  <a:lnTo>
                    <a:pt x="3265" y="1202"/>
                  </a:lnTo>
                  <a:cubicBezTo>
                    <a:pt x="3257" y="1202"/>
                    <a:pt x="3241" y="1202"/>
                    <a:pt x="3233" y="1202"/>
                  </a:cubicBezTo>
                  <a:cubicBezTo>
                    <a:pt x="3225" y="1210"/>
                    <a:pt x="3217" y="1210"/>
                    <a:pt x="3209" y="1210"/>
                  </a:cubicBezTo>
                  <a:cubicBezTo>
                    <a:pt x="3194" y="1210"/>
                    <a:pt x="3186" y="1210"/>
                    <a:pt x="3178" y="1202"/>
                  </a:cubicBezTo>
                  <a:lnTo>
                    <a:pt x="3178" y="1202"/>
                  </a:lnTo>
                  <a:lnTo>
                    <a:pt x="3178" y="1202"/>
                  </a:lnTo>
                  <a:cubicBezTo>
                    <a:pt x="3178" y="1202"/>
                    <a:pt x="3170" y="1170"/>
                    <a:pt x="3130" y="1178"/>
                  </a:cubicBezTo>
                  <a:cubicBezTo>
                    <a:pt x="3122" y="1178"/>
                    <a:pt x="3115" y="1178"/>
                    <a:pt x="3115" y="1178"/>
                  </a:cubicBezTo>
                  <a:cubicBezTo>
                    <a:pt x="3091" y="1178"/>
                    <a:pt x="3083" y="1170"/>
                    <a:pt x="3067" y="1162"/>
                  </a:cubicBezTo>
                  <a:cubicBezTo>
                    <a:pt x="3059" y="1162"/>
                    <a:pt x="3051" y="1162"/>
                    <a:pt x="3043" y="1154"/>
                  </a:cubicBezTo>
                  <a:cubicBezTo>
                    <a:pt x="3020" y="1154"/>
                    <a:pt x="3012" y="1131"/>
                    <a:pt x="3012" y="1115"/>
                  </a:cubicBezTo>
                  <a:cubicBezTo>
                    <a:pt x="3012" y="1099"/>
                    <a:pt x="3012" y="1091"/>
                    <a:pt x="3004" y="1083"/>
                  </a:cubicBezTo>
                  <a:cubicBezTo>
                    <a:pt x="3004" y="1075"/>
                    <a:pt x="3004" y="1075"/>
                    <a:pt x="3004" y="1075"/>
                  </a:cubicBezTo>
                  <a:cubicBezTo>
                    <a:pt x="2988" y="1051"/>
                    <a:pt x="2980" y="1028"/>
                    <a:pt x="2964" y="1036"/>
                  </a:cubicBezTo>
                  <a:cubicBezTo>
                    <a:pt x="2956" y="1044"/>
                    <a:pt x="2956" y="1044"/>
                    <a:pt x="2956" y="1051"/>
                  </a:cubicBezTo>
                  <a:cubicBezTo>
                    <a:pt x="2948" y="1067"/>
                    <a:pt x="2948" y="1075"/>
                    <a:pt x="2933" y="1075"/>
                  </a:cubicBezTo>
                  <a:cubicBezTo>
                    <a:pt x="2925" y="1075"/>
                    <a:pt x="2917" y="1075"/>
                    <a:pt x="2917" y="1075"/>
                  </a:cubicBezTo>
                  <a:cubicBezTo>
                    <a:pt x="2909" y="1067"/>
                    <a:pt x="2901" y="1067"/>
                    <a:pt x="2893" y="1067"/>
                  </a:cubicBezTo>
                  <a:cubicBezTo>
                    <a:pt x="2885" y="1067"/>
                    <a:pt x="2885" y="1075"/>
                    <a:pt x="2877" y="1075"/>
                  </a:cubicBezTo>
                  <a:cubicBezTo>
                    <a:pt x="2869" y="1075"/>
                    <a:pt x="2869" y="1075"/>
                    <a:pt x="2862" y="1075"/>
                  </a:cubicBezTo>
                  <a:cubicBezTo>
                    <a:pt x="2854" y="1075"/>
                    <a:pt x="2846" y="1075"/>
                    <a:pt x="2830" y="1060"/>
                  </a:cubicBezTo>
                  <a:cubicBezTo>
                    <a:pt x="2814" y="1051"/>
                    <a:pt x="2798" y="1028"/>
                    <a:pt x="2790" y="1012"/>
                  </a:cubicBezTo>
                  <a:cubicBezTo>
                    <a:pt x="2782" y="996"/>
                    <a:pt x="2775" y="988"/>
                    <a:pt x="2759" y="973"/>
                  </a:cubicBezTo>
                  <a:cubicBezTo>
                    <a:pt x="2719" y="957"/>
                    <a:pt x="2735" y="174"/>
                    <a:pt x="2735" y="71"/>
                  </a:cubicBezTo>
                  <a:cubicBezTo>
                    <a:pt x="1605" y="8"/>
                    <a:pt x="1605" y="8"/>
                    <a:pt x="1605" y="8"/>
                  </a:cubicBezTo>
                  <a:cubicBezTo>
                    <a:pt x="1462" y="2103"/>
                    <a:pt x="1462" y="2103"/>
                    <a:pt x="1462" y="2103"/>
                  </a:cubicBezTo>
                  <a:cubicBezTo>
                    <a:pt x="1462" y="2103"/>
                    <a:pt x="1454" y="2150"/>
                    <a:pt x="1423" y="2150"/>
                  </a:cubicBezTo>
                  <a:cubicBezTo>
                    <a:pt x="1399" y="2150"/>
                    <a:pt x="79" y="2040"/>
                    <a:pt x="23" y="2032"/>
                  </a:cubicBezTo>
                  <a:lnTo>
                    <a:pt x="23" y="2032"/>
                  </a:lnTo>
                  <a:lnTo>
                    <a:pt x="23" y="2032"/>
                  </a:lnTo>
                  <a:lnTo>
                    <a:pt x="16" y="2032"/>
                  </a:lnTo>
                  <a:cubicBezTo>
                    <a:pt x="16" y="2032"/>
                    <a:pt x="8" y="2040"/>
                    <a:pt x="55" y="2135"/>
                  </a:cubicBezTo>
                  <a:cubicBezTo>
                    <a:pt x="79" y="2135"/>
                    <a:pt x="87" y="2135"/>
                    <a:pt x="87" y="2135"/>
                  </a:cubicBezTo>
                  <a:cubicBezTo>
                    <a:pt x="95" y="2135"/>
                    <a:pt x="166" y="2190"/>
                    <a:pt x="166" y="2261"/>
                  </a:cubicBezTo>
                  <a:cubicBezTo>
                    <a:pt x="166" y="2293"/>
                    <a:pt x="174" y="2301"/>
                    <a:pt x="189" y="2301"/>
                  </a:cubicBezTo>
                  <a:cubicBezTo>
                    <a:pt x="197" y="2301"/>
                    <a:pt x="213" y="2301"/>
                    <a:pt x="237" y="2316"/>
                  </a:cubicBezTo>
                  <a:cubicBezTo>
                    <a:pt x="292" y="2356"/>
                    <a:pt x="316" y="2380"/>
                    <a:pt x="355" y="2419"/>
                  </a:cubicBezTo>
                  <a:cubicBezTo>
                    <a:pt x="363" y="2435"/>
                    <a:pt x="371" y="2435"/>
                    <a:pt x="379" y="2443"/>
                  </a:cubicBezTo>
                  <a:cubicBezTo>
                    <a:pt x="403" y="2474"/>
                    <a:pt x="419" y="2482"/>
                    <a:pt x="427" y="2538"/>
                  </a:cubicBezTo>
                  <a:cubicBezTo>
                    <a:pt x="442" y="2569"/>
                    <a:pt x="458" y="2577"/>
                    <a:pt x="482" y="2585"/>
                  </a:cubicBezTo>
                  <a:cubicBezTo>
                    <a:pt x="498" y="2593"/>
                    <a:pt x="513" y="2593"/>
                    <a:pt x="537" y="2609"/>
                  </a:cubicBezTo>
                  <a:cubicBezTo>
                    <a:pt x="545" y="2625"/>
                    <a:pt x="561" y="2633"/>
                    <a:pt x="569" y="2648"/>
                  </a:cubicBezTo>
                  <a:cubicBezTo>
                    <a:pt x="593" y="2672"/>
                    <a:pt x="616" y="2696"/>
                    <a:pt x="656" y="2727"/>
                  </a:cubicBezTo>
                  <a:cubicBezTo>
                    <a:pt x="711" y="2759"/>
                    <a:pt x="711" y="2775"/>
                    <a:pt x="703" y="2791"/>
                  </a:cubicBezTo>
                  <a:cubicBezTo>
                    <a:pt x="703" y="2799"/>
                    <a:pt x="703" y="2807"/>
                    <a:pt x="703" y="2814"/>
                  </a:cubicBezTo>
                  <a:cubicBezTo>
                    <a:pt x="703" y="2822"/>
                    <a:pt x="703" y="2830"/>
                    <a:pt x="703" y="2830"/>
                  </a:cubicBezTo>
                  <a:cubicBezTo>
                    <a:pt x="703" y="2846"/>
                    <a:pt x="695" y="2854"/>
                    <a:pt x="751" y="2917"/>
                  </a:cubicBezTo>
                  <a:cubicBezTo>
                    <a:pt x="775" y="2941"/>
                    <a:pt x="782" y="2957"/>
                    <a:pt x="782" y="2965"/>
                  </a:cubicBezTo>
                  <a:cubicBezTo>
                    <a:pt x="775" y="2980"/>
                    <a:pt x="766" y="2980"/>
                    <a:pt x="759" y="2988"/>
                  </a:cubicBezTo>
                  <a:cubicBezTo>
                    <a:pt x="751" y="2996"/>
                    <a:pt x="735" y="3004"/>
                    <a:pt x="727" y="3020"/>
                  </a:cubicBezTo>
                  <a:cubicBezTo>
                    <a:pt x="719" y="3051"/>
                    <a:pt x="735" y="3091"/>
                    <a:pt x="759" y="3123"/>
                  </a:cubicBezTo>
                  <a:cubicBezTo>
                    <a:pt x="775" y="3147"/>
                    <a:pt x="782" y="3162"/>
                    <a:pt x="790" y="3178"/>
                  </a:cubicBezTo>
                  <a:cubicBezTo>
                    <a:pt x="798" y="3225"/>
                    <a:pt x="822" y="3233"/>
                    <a:pt x="861" y="3241"/>
                  </a:cubicBezTo>
                  <a:cubicBezTo>
                    <a:pt x="869" y="3249"/>
                    <a:pt x="869" y="3249"/>
                    <a:pt x="869" y="3249"/>
                  </a:cubicBezTo>
                  <a:cubicBezTo>
                    <a:pt x="893" y="3257"/>
                    <a:pt x="901" y="3265"/>
                    <a:pt x="901" y="3281"/>
                  </a:cubicBezTo>
                  <a:cubicBezTo>
                    <a:pt x="901" y="3281"/>
                    <a:pt x="909" y="3289"/>
                    <a:pt x="917" y="3304"/>
                  </a:cubicBezTo>
                  <a:cubicBezTo>
                    <a:pt x="941" y="3336"/>
                    <a:pt x="996" y="3368"/>
                    <a:pt x="1028" y="3368"/>
                  </a:cubicBezTo>
                  <a:cubicBezTo>
                    <a:pt x="1051" y="3368"/>
                    <a:pt x="1075" y="3384"/>
                    <a:pt x="1099" y="3407"/>
                  </a:cubicBezTo>
                  <a:cubicBezTo>
                    <a:pt x="1114" y="3423"/>
                    <a:pt x="1130" y="3439"/>
                    <a:pt x="1138" y="3439"/>
                  </a:cubicBezTo>
                  <a:lnTo>
                    <a:pt x="1138" y="3439"/>
                  </a:lnTo>
                  <a:cubicBezTo>
                    <a:pt x="1138" y="3439"/>
                    <a:pt x="1138" y="3431"/>
                    <a:pt x="1146" y="3431"/>
                  </a:cubicBezTo>
                  <a:cubicBezTo>
                    <a:pt x="1162" y="3431"/>
                    <a:pt x="1233" y="3478"/>
                    <a:pt x="1288" y="3518"/>
                  </a:cubicBezTo>
                  <a:cubicBezTo>
                    <a:pt x="1304" y="3534"/>
                    <a:pt x="1320" y="3542"/>
                    <a:pt x="1328" y="3550"/>
                  </a:cubicBezTo>
                  <a:cubicBezTo>
                    <a:pt x="1344" y="3557"/>
                    <a:pt x="1352" y="3557"/>
                    <a:pt x="1359" y="3557"/>
                  </a:cubicBezTo>
                  <a:cubicBezTo>
                    <a:pt x="1367" y="3557"/>
                    <a:pt x="1367" y="3550"/>
                    <a:pt x="1375" y="3534"/>
                  </a:cubicBezTo>
                  <a:cubicBezTo>
                    <a:pt x="1383" y="3518"/>
                    <a:pt x="1391" y="3502"/>
                    <a:pt x="1415" y="3486"/>
                  </a:cubicBezTo>
                  <a:cubicBezTo>
                    <a:pt x="1446" y="3471"/>
                    <a:pt x="1454" y="3439"/>
                    <a:pt x="1462" y="3400"/>
                  </a:cubicBezTo>
                  <a:cubicBezTo>
                    <a:pt x="1462" y="3391"/>
                    <a:pt x="1462" y="3384"/>
                    <a:pt x="1470" y="3368"/>
                  </a:cubicBezTo>
                  <a:cubicBezTo>
                    <a:pt x="1478" y="3344"/>
                    <a:pt x="1494" y="3313"/>
                    <a:pt x="1502" y="3297"/>
                  </a:cubicBezTo>
                  <a:cubicBezTo>
                    <a:pt x="1510" y="3289"/>
                    <a:pt x="1518" y="3281"/>
                    <a:pt x="1518" y="3273"/>
                  </a:cubicBezTo>
                  <a:cubicBezTo>
                    <a:pt x="1518" y="3265"/>
                    <a:pt x="1525" y="3257"/>
                    <a:pt x="1525" y="3249"/>
                  </a:cubicBezTo>
                  <a:cubicBezTo>
                    <a:pt x="1525" y="3225"/>
                    <a:pt x="1533" y="3194"/>
                    <a:pt x="1597" y="3186"/>
                  </a:cubicBezTo>
                  <a:cubicBezTo>
                    <a:pt x="1636" y="3186"/>
                    <a:pt x="1660" y="3170"/>
                    <a:pt x="1676" y="3162"/>
                  </a:cubicBezTo>
                  <a:cubicBezTo>
                    <a:pt x="1692" y="3154"/>
                    <a:pt x="1699" y="3147"/>
                    <a:pt x="1715" y="3147"/>
                  </a:cubicBezTo>
                  <a:cubicBezTo>
                    <a:pt x="1723" y="3147"/>
                    <a:pt x="1723" y="3147"/>
                    <a:pt x="1723" y="3147"/>
                  </a:cubicBezTo>
                  <a:cubicBezTo>
                    <a:pt x="1755" y="3147"/>
                    <a:pt x="1771" y="3162"/>
                    <a:pt x="1778" y="3178"/>
                  </a:cubicBezTo>
                  <a:cubicBezTo>
                    <a:pt x="1794" y="3186"/>
                    <a:pt x="1794" y="3194"/>
                    <a:pt x="1810" y="3194"/>
                  </a:cubicBezTo>
                  <a:cubicBezTo>
                    <a:pt x="1826" y="3194"/>
                    <a:pt x="1834" y="3194"/>
                    <a:pt x="1850" y="3186"/>
                  </a:cubicBezTo>
                  <a:cubicBezTo>
                    <a:pt x="1858" y="3186"/>
                    <a:pt x="1865" y="3186"/>
                    <a:pt x="1873" y="3178"/>
                  </a:cubicBezTo>
                  <a:cubicBezTo>
                    <a:pt x="1881" y="3178"/>
                    <a:pt x="1889" y="3178"/>
                    <a:pt x="1897" y="3178"/>
                  </a:cubicBezTo>
                  <a:cubicBezTo>
                    <a:pt x="1913" y="3178"/>
                    <a:pt x="1921" y="3186"/>
                    <a:pt x="1929" y="3194"/>
                  </a:cubicBezTo>
                  <a:cubicBezTo>
                    <a:pt x="1936" y="3202"/>
                    <a:pt x="1936" y="3202"/>
                    <a:pt x="1936" y="3202"/>
                  </a:cubicBezTo>
                  <a:cubicBezTo>
                    <a:pt x="1945" y="3210"/>
                    <a:pt x="1952" y="3218"/>
                    <a:pt x="1960" y="3218"/>
                  </a:cubicBezTo>
                  <a:cubicBezTo>
                    <a:pt x="1976" y="3218"/>
                    <a:pt x="1992" y="3210"/>
                    <a:pt x="2008" y="3194"/>
                  </a:cubicBezTo>
                  <a:lnTo>
                    <a:pt x="2016" y="3194"/>
                  </a:lnTo>
                  <a:cubicBezTo>
                    <a:pt x="2031" y="3194"/>
                    <a:pt x="2063" y="3233"/>
                    <a:pt x="2111" y="3281"/>
                  </a:cubicBezTo>
                  <a:cubicBezTo>
                    <a:pt x="2126" y="3304"/>
                    <a:pt x="2142" y="3320"/>
                    <a:pt x="2150" y="3336"/>
                  </a:cubicBezTo>
                  <a:cubicBezTo>
                    <a:pt x="2189" y="3376"/>
                    <a:pt x="2269" y="3439"/>
                    <a:pt x="2316" y="3471"/>
                  </a:cubicBezTo>
                  <a:cubicBezTo>
                    <a:pt x="2332" y="3478"/>
                    <a:pt x="2332" y="3494"/>
                    <a:pt x="2340" y="3510"/>
                  </a:cubicBezTo>
                  <a:cubicBezTo>
                    <a:pt x="2340" y="3534"/>
                    <a:pt x="2348" y="3581"/>
                    <a:pt x="2403" y="3668"/>
                  </a:cubicBezTo>
                  <a:cubicBezTo>
                    <a:pt x="2474" y="3763"/>
                    <a:pt x="2482" y="3811"/>
                    <a:pt x="2490" y="3834"/>
                  </a:cubicBezTo>
                  <a:cubicBezTo>
                    <a:pt x="2490" y="3858"/>
                    <a:pt x="2490" y="3866"/>
                    <a:pt x="2506" y="3874"/>
                  </a:cubicBezTo>
                  <a:cubicBezTo>
                    <a:pt x="2522" y="3897"/>
                    <a:pt x="2514" y="3913"/>
                    <a:pt x="2514" y="3921"/>
                  </a:cubicBezTo>
                  <a:cubicBezTo>
                    <a:pt x="2506" y="3929"/>
                    <a:pt x="2506" y="3937"/>
                    <a:pt x="2522" y="3945"/>
                  </a:cubicBezTo>
                  <a:cubicBezTo>
                    <a:pt x="2569" y="3969"/>
                    <a:pt x="2672" y="4103"/>
                    <a:pt x="2695" y="4142"/>
                  </a:cubicBezTo>
                  <a:cubicBezTo>
                    <a:pt x="2703" y="4150"/>
                    <a:pt x="2703" y="4166"/>
                    <a:pt x="2711" y="4174"/>
                  </a:cubicBezTo>
                  <a:cubicBezTo>
                    <a:pt x="2719" y="4198"/>
                    <a:pt x="2727" y="4214"/>
                    <a:pt x="2751" y="4222"/>
                  </a:cubicBezTo>
                  <a:cubicBezTo>
                    <a:pt x="2775" y="4222"/>
                    <a:pt x="2790" y="4237"/>
                    <a:pt x="2806" y="4253"/>
                  </a:cubicBezTo>
                  <a:cubicBezTo>
                    <a:pt x="2814" y="4261"/>
                    <a:pt x="2814" y="4269"/>
                    <a:pt x="2822" y="4277"/>
                  </a:cubicBezTo>
                  <a:cubicBezTo>
                    <a:pt x="2838" y="4293"/>
                    <a:pt x="2838" y="4293"/>
                    <a:pt x="2830" y="4308"/>
                  </a:cubicBezTo>
                  <a:cubicBezTo>
                    <a:pt x="2830" y="4317"/>
                    <a:pt x="2822" y="4324"/>
                    <a:pt x="2822" y="4332"/>
                  </a:cubicBezTo>
                  <a:cubicBezTo>
                    <a:pt x="2822" y="4340"/>
                    <a:pt x="2822" y="4340"/>
                    <a:pt x="2822" y="4348"/>
                  </a:cubicBezTo>
                  <a:cubicBezTo>
                    <a:pt x="2814" y="4372"/>
                    <a:pt x="2806" y="4395"/>
                    <a:pt x="2854" y="4419"/>
                  </a:cubicBezTo>
                  <a:cubicBezTo>
                    <a:pt x="2862" y="4419"/>
                    <a:pt x="2869" y="4427"/>
                    <a:pt x="2869" y="4435"/>
                  </a:cubicBezTo>
                  <a:cubicBezTo>
                    <a:pt x="2869" y="4451"/>
                    <a:pt x="2862" y="4459"/>
                    <a:pt x="2854" y="4475"/>
                  </a:cubicBezTo>
                  <a:cubicBezTo>
                    <a:pt x="2846" y="4490"/>
                    <a:pt x="2838" y="4506"/>
                    <a:pt x="2854" y="4522"/>
                  </a:cubicBezTo>
                  <a:cubicBezTo>
                    <a:pt x="2869" y="4546"/>
                    <a:pt x="2885" y="4577"/>
                    <a:pt x="2909" y="4609"/>
                  </a:cubicBezTo>
                  <a:cubicBezTo>
                    <a:pt x="2925" y="4641"/>
                    <a:pt x="2941" y="4672"/>
                    <a:pt x="2948" y="4680"/>
                  </a:cubicBezTo>
                  <a:cubicBezTo>
                    <a:pt x="2964" y="4696"/>
                    <a:pt x="2956" y="4712"/>
                    <a:pt x="2956" y="4728"/>
                  </a:cubicBezTo>
                  <a:cubicBezTo>
                    <a:pt x="2956" y="4743"/>
                    <a:pt x="2948" y="4759"/>
                    <a:pt x="2964" y="4767"/>
                  </a:cubicBezTo>
                  <a:cubicBezTo>
                    <a:pt x="2972" y="4775"/>
                    <a:pt x="2980" y="4783"/>
                    <a:pt x="2980" y="4799"/>
                  </a:cubicBezTo>
                  <a:cubicBezTo>
                    <a:pt x="2988" y="4807"/>
                    <a:pt x="2988" y="4814"/>
                    <a:pt x="2996" y="4814"/>
                  </a:cubicBezTo>
                  <a:cubicBezTo>
                    <a:pt x="3004" y="4814"/>
                    <a:pt x="3043" y="4822"/>
                    <a:pt x="3106" y="4854"/>
                  </a:cubicBezTo>
                  <a:cubicBezTo>
                    <a:pt x="3122" y="4870"/>
                    <a:pt x="3138" y="4878"/>
                    <a:pt x="3146" y="4886"/>
                  </a:cubicBezTo>
                  <a:cubicBezTo>
                    <a:pt x="3154" y="4894"/>
                    <a:pt x="3154" y="4894"/>
                    <a:pt x="3186" y="4894"/>
                  </a:cubicBezTo>
                  <a:lnTo>
                    <a:pt x="3194" y="4894"/>
                  </a:lnTo>
                  <a:cubicBezTo>
                    <a:pt x="3225" y="4894"/>
                    <a:pt x="3241" y="4901"/>
                    <a:pt x="3265" y="4917"/>
                  </a:cubicBezTo>
                  <a:cubicBezTo>
                    <a:pt x="3273" y="4925"/>
                    <a:pt x="3281" y="4933"/>
                    <a:pt x="3296" y="4941"/>
                  </a:cubicBezTo>
                  <a:cubicBezTo>
                    <a:pt x="3304" y="4949"/>
                    <a:pt x="3312" y="4949"/>
                    <a:pt x="3312" y="4957"/>
                  </a:cubicBezTo>
                  <a:cubicBezTo>
                    <a:pt x="3352" y="4981"/>
                    <a:pt x="3367" y="4988"/>
                    <a:pt x="3407" y="4996"/>
                  </a:cubicBezTo>
                  <a:cubicBezTo>
                    <a:pt x="3423" y="4996"/>
                    <a:pt x="3431" y="4996"/>
                    <a:pt x="3446" y="4996"/>
                  </a:cubicBezTo>
                  <a:cubicBezTo>
                    <a:pt x="3462" y="4996"/>
                    <a:pt x="3470" y="4996"/>
                    <a:pt x="3494" y="4981"/>
                  </a:cubicBezTo>
                  <a:cubicBezTo>
                    <a:pt x="3502" y="4972"/>
                    <a:pt x="3510" y="4972"/>
                    <a:pt x="3518" y="4972"/>
                  </a:cubicBezTo>
                  <a:close/>
                </a:path>
              </a:pathLst>
            </a:custGeom>
            <a:solidFill>
              <a:schemeClr val="accent6"/>
            </a:solidFill>
            <a:ln>
              <a:solidFill>
                <a:schemeClr val="bg2"/>
              </a:solidFill>
            </a:ln>
            <a:effectLst/>
          </p:spPr>
          <p:txBody>
            <a:bodyPr wrap="none" anchor="ctr"/>
            <a:lstStyle/>
            <a:p>
              <a:endParaRPr lang="en-US"/>
            </a:p>
          </p:txBody>
        </p:sp>
        <p:sp>
          <p:nvSpPr>
            <p:cNvPr id="550" name="Freeform 24"/>
            <p:cNvSpPr>
              <a:spLocks noChangeArrowheads="1"/>
            </p:cNvSpPr>
            <p:nvPr/>
          </p:nvSpPr>
          <p:spPr bwMode="auto">
            <a:xfrm>
              <a:off x="16144930" y="7488038"/>
              <a:ext cx="1704689" cy="876698"/>
            </a:xfrm>
            <a:custGeom>
              <a:avLst/>
              <a:gdLst>
                <a:gd name="T0" fmla="*/ 3233 w 3242"/>
                <a:gd name="T1" fmla="*/ 751 h 1669"/>
                <a:gd name="T2" fmla="*/ 3233 w 3242"/>
                <a:gd name="T3" fmla="*/ 751 h 1669"/>
                <a:gd name="T4" fmla="*/ 3130 w 3242"/>
                <a:gd name="T5" fmla="*/ 71 h 1669"/>
                <a:gd name="T6" fmla="*/ 0 w 3242"/>
                <a:gd name="T7" fmla="*/ 0 h 1669"/>
                <a:gd name="T8" fmla="*/ 0 w 3242"/>
                <a:gd name="T9" fmla="*/ 245 h 1669"/>
                <a:gd name="T10" fmla="*/ 1123 w 3242"/>
                <a:gd name="T11" fmla="*/ 300 h 1669"/>
                <a:gd name="T12" fmla="*/ 1139 w 3242"/>
                <a:gd name="T13" fmla="*/ 1210 h 1669"/>
                <a:gd name="T14" fmla="*/ 1218 w 3242"/>
                <a:gd name="T15" fmla="*/ 1297 h 1669"/>
                <a:gd name="T16" fmla="*/ 1297 w 3242"/>
                <a:gd name="T17" fmla="*/ 1304 h 1669"/>
                <a:gd name="T18" fmla="*/ 1344 w 3242"/>
                <a:gd name="T19" fmla="*/ 1273 h 1669"/>
                <a:gd name="T20" fmla="*/ 1392 w 3242"/>
                <a:gd name="T21" fmla="*/ 1320 h 1669"/>
                <a:gd name="T22" fmla="*/ 1423 w 3242"/>
                <a:gd name="T23" fmla="*/ 1391 h 1669"/>
                <a:gd name="T24" fmla="*/ 1510 w 3242"/>
                <a:gd name="T25" fmla="*/ 1407 h 1669"/>
                <a:gd name="T26" fmla="*/ 1566 w 3242"/>
                <a:gd name="T27" fmla="*/ 1439 h 1669"/>
                <a:gd name="T28" fmla="*/ 1653 w 3242"/>
                <a:gd name="T29" fmla="*/ 1431 h 1669"/>
                <a:gd name="T30" fmla="*/ 1684 w 3242"/>
                <a:gd name="T31" fmla="*/ 1470 h 1669"/>
                <a:gd name="T32" fmla="*/ 1732 w 3242"/>
                <a:gd name="T33" fmla="*/ 1455 h 1669"/>
                <a:gd name="T34" fmla="*/ 1763 w 3242"/>
                <a:gd name="T35" fmla="*/ 1439 h 1669"/>
                <a:gd name="T36" fmla="*/ 1826 w 3242"/>
                <a:gd name="T37" fmla="*/ 1431 h 1669"/>
                <a:gd name="T38" fmla="*/ 1842 w 3242"/>
                <a:gd name="T39" fmla="*/ 1470 h 1669"/>
                <a:gd name="T40" fmla="*/ 1874 w 3242"/>
                <a:gd name="T41" fmla="*/ 1494 h 1669"/>
                <a:gd name="T42" fmla="*/ 1882 w 3242"/>
                <a:gd name="T43" fmla="*/ 1565 h 1669"/>
                <a:gd name="T44" fmla="*/ 1945 w 3242"/>
                <a:gd name="T45" fmla="*/ 1541 h 1669"/>
                <a:gd name="T46" fmla="*/ 2008 w 3242"/>
                <a:gd name="T47" fmla="*/ 1526 h 1669"/>
                <a:gd name="T48" fmla="*/ 2056 w 3242"/>
                <a:gd name="T49" fmla="*/ 1565 h 1669"/>
                <a:gd name="T50" fmla="*/ 2103 w 3242"/>
                <a:gd name="T51" fmla="*/ 1557 h 1669"/>
                <a:gd name="T52" fmla="*/ 2190 w 3242"/>
                <a:gd name="T53" fmla="*/ 1550 h 1669"/>
                <a:gd name="T54" fmla="*/ 2190 w 3242"/>
                <a:gd name="T55" fmla="*/ 1597 h 1669"/>
                <a:gd name="T56" fmla="*/ 2222 w 3242"/>
                <a:gd name="T57" fmla="*/ 1636 h 1669"/>
                <a:gd name="T58" fmla="*/ 2245 w 3242"/>
                <a:gd name="T59" fmla="*/ 1581 h 1669"/>
                <a:gd name="T60" fmla="*/ 2261 w 3242"/>
                <a:gd name="T61" fmla="*/ 1518 h 1669"/>
                <a:gd name="T62" fmla="*/ 2293 w 3242"/>
                <a:gd name="T63" fmla="*/ 1526 h 1669"/>
                <a:gd name="T64" fmla="*/ 2340 w 3242"/>
                <a:gd name="T65" fmla="*/ 1581 h 1669"/>
                <a:gd name="T66" fmla="*/ 2372 w 3242"/>
                <a:gd name="T67" fmla="*/ 1550 h 1669"/>
                <a:gd name="T68" fmla="*/ 2426 w 3242"/>
                <a:gd name="T69" fmla="*/ 1581 h 1669"/>
                <a:gd name="T70" fmla="*/ 2505 w 3242"/>
                <a:gd name="T71" fmla="*/ 1644 h 1669"/>
                <a:gd name="T72" fmla="*/ 2568 w 3242"/>
                <a:gd name="T73" fmla="*/ 1613 h 1669"/>
                <a:gd name="T74" fmla="*/ 2656 w 3242"/>
                <a:gd name="T75" fmla="*/ 1557 h 1669"/>
                <a:gd name="T76" fmla="*/ 2695 w 3242"/>
                <a:gd name="T77" fmla="*/ 1589 h 1669"/>
                <a:gd name="T78" fmla="*/ 2750 w 3242"/>
                <a:gd name="T79" fmla="*/ 1550 h 1669"/>
                <a:gd name="T80" fmla="*/ 2814 w 3242"/>
                <a:gd name="T81" fmla="*/ 1526 h 1669"/>
                <a:gd name="T82" fmla="*/ 2861 w 3242"/>
                <a:gd name="T83" fmla="*/ 1565 h 1669"/>
                <a:gd name="T84" fmla="*/ 2917 w 3242"/>
                <a:gd name="T85" fmla="*/ 1550 h 1669"/>
                <a:gd name="T86" fmla="*/ 2964 w 3242"/>
                <a:gd name="T87" fmla="*/ 1510 h 1669"/>
                <a:gd name="T88" fmla="*/ 3051 w 3242"/>
                <a:gd name="T89" fmla="*/ 1573 h 1669"/>
                <a:gd name="T90" fmla="*/ 3130 w 3242"/>
                <a:gd name="T91" fmla="*/ 1621 h 1669"/>
                <a:gd name="T92" fmla="*/ 3193 w 3242"/>
                <a:gd name="T93" fmla="*/ 1652 h 1669"/>
                <a:gd name="T94" fmla="*/ 3241 w 3242"/>
                <a:gd name="T95" fmla="*/ 1644 h 1669"/>
                <a:gd name="T96" fmla="*/ 3233 w 3242"/>
                <a:gd name="T97" fmla="*/ 751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2" h="1669">
                  <a:moveTo>
                    <a:pt x="3233" y="751"/>
                  </a:moveTo>
                  <a:lnTo>
                    <a:pt x="3233" y="751"/>
                  </a:lnTo>
                  <a:cubicBezTo>
                    <a:pt x="3138" y="380"/>
                    <a:pt x="3130" y="71"/>
                    <a:pt x="3130" y="71"/>
                  </a:cubicBezTo>
                  <a:cubicBezTo>
                    <a:pt x="1953" y="87"/>
                    <a:pt x="909" y="55"/>
                    <a:pt x="0" y="0"/>
                  </a:cubicBezTo>
                  <a:cubicBezTo>
                    <a:pt x="0" y="245"/>
                    <a:pt x="0" y="245"/>
                    <a:pt x="0" y="245"/>
                  </a:cubicBezTo>
                  <a:cubicBezTo>
                    <a:pt x="1123" y="300"/>
                    <a:pt x="1123" y="300"/>
                    <a:pt x="1123" y="300"/>
                  </a:cubicBezTo>
                  <a:cubicBezTo>
                    <a:pt x="1123" y="300"/>
                    <a:pt x="1107" y="1186"/>
                    <a:pt x="1139" y="1210"/>
                  </a:cubicBezTo>
                  <a:cubicBezTo>
                    <a:pt x="1170" y="1233"/>
                    <a:pt x="1178" y="1265"/>
                    <a:pt x="1218" y="1297"/>
                  </a:cubicBezTo>
                  <a:cubicBezTo>
                    <a:pt x="1249" y="1328"/>
                    <a:pt x="1249" y="1297"/>
                    <a:pt x="1297" y="1304"/>
                  </a:cubicBezTo>
                  <a:cubicBezTo>
                    <a:pt x="1336" y="1320"/>
                    <a:pt x="1321" y="1281"/>
                    <a:pt x="1344" y="1273"/>
                  </a:cubicBezTo>
                  <a:cubicBezTo>
                    <a:pt x="1360" y="1265"/>
                    <a:pt x="1376" y="1297"/>
                    <a:pt x="1392" y="1320"/>
                  </a:cubicBezTo>
                  <a:cubicBezTo>
                    <a:pt x="1400" y="1344"/>
                    <a:pt x="1392" y="1383"/>
                    <a:pt x="1423" y="1391"/>
                  </a:cubicBezTo>
                  <a:cubicBezTo>
                    <a:pt x="1455" y="1399"/>
                    <a:pt x="1463" y="1415"/>
                    <a:pt x="1510" y="1407"/>
                  </a:cubicBezTo>
                  <a:cubicBezTo>
                    <a:pt x="1550" y="1407"/>
                    <a:pt x="1566" y="1439"/>
                    <a:pt x="1566" y="1439"/>
                  </a:cubicBezTo>
                  <a:cubicBezTo>
                    <a:pt x="1589" y="1455"/>
                    <a:pt x="1621" y="1431"/>
                    <a:pt x="1653" y="1431"/>
                  </a:cubicBezTo>
                  <a:cubicBezTo>
                    <a:pt x="1684" y="1439"/>
                    <a:pt x="1684" y="1447"/>
                    <a:pt x="1684" y="1470"/>
                  </a:cubicBezTo>
                  <a:cubicBezTo>
                    <a:pt x="1692" y="1494"/>
                    <a:pt x="1724" y="1486"/>
                    <a:pt x="1732" y="1455"/>
                  </a:cubicBezTo>
                  <a:cubicBezTo>
                    <a:pt x="1739" y="1423"/>
                    <a:pt x="1763" y="1447"/>
                    <a:pt x="1763" y="1439"/>
                  </a:cubicBezTo>
                  <a:cubicBezTo>
                    <a:pt x="1771" y="1423"/>
                    <a:pt x="1795" y="1431"/>
                    <a:pt x="1826" y="1431"/>
                  </a:cubicBezTo>
                  <a:cubicBezTo>
                    <a:pt x="1850" y="1431"/>
                    <a:pt x="1842" y="1447"/>
                    <a:pt x="1842" y="1470"/>
                  </a:cubicBezTo>
                  <a:cubicBezTo>
                    <a:pt x="1842" y="1494"/>
                    <a:pt x="1850" y="1486"/>
                    <a:pt x="1874" y="1494"/>
                  </a:cubicBezTo>
                  <a:cubicBezTo>
                    <a:pt x="1890" y="1510"/>
                    <a:pt x="1874" y="1541"/>
                    <a:pt x="1882" y="1565"/>
                  </a:cubicBezTo>
                  <a:cubicBezTo>
                    <a:pt x="1898" y="1597"/>
                    <a:pt x="1929" y="1557"/>
                    <a:pt x="1945" y="1541"/>
                  </a:cubicBezTo>
                  <a:cubicBezTo>
                    <a:pt x="1953" y="1518"/>
                    <a:pt x="1977" y="1518"/>
                    <a:pt x="2008" y="1526"/>
                  </a:cubicBezTo>
                  <a:cubicBezTo>
                    <a:pt x="2040" y="1534"/>
                    <a:pt x="2048" y="1550"/>
                    <a:pt x="2056" y="1565"/>
                  </a:cubicBezTo>
                  <a:cubicBezTo>
                    <a:pt x="2072" y="1581"/>
                    <a:pt x="2103" y="1581"/>
                    <a:pt x="2103" y="1557"/>
                  </a:cubicBezTo>
                  <a:cubicBezTo>
                    <a:pt x="2103" y="1541"/>
                    <a:pt x="2174" y="1550"/>
                    <a:pt x="2190" y="1550"/>
                  </a:cubicBezTo>
                  <a:cubicBezTo>
                    <a:pt x="2206" y="1550"/>
                    <a:pt x="2198" y="1565"/>
                    <a:pt x="2190" y="1597"/>
                  </a:cubicBezTo>
                  <a:cubicBezTo>
                    <a:pt x="2182" y="1628"/>
                    <a:pt x="2206" y="1628"/>
                    <a:pt x="2222" y="1636"/>
                  </a:cubicBezTo>
                  <a:cubicBezTo>
                    <a:pt x="2238" y="1644"/>
                    <a:pt x="2245" y="1605"/>
                    <a:pt x="2245" y="1581"/>
                  </a:cubicBezTo>
                  <a:cubicBezTo>
                    <a:pt x="2245" y="1550"/>
                    <a:pt x="2245" y="1557"/>
                    <a:pt x="2261" y="1518"/>
                  </a:cubicBezTo>
                  <a:cubicBezTo>
                    <a:pt x="2277" y="1486"/>
                    <a:pt x="2277" y="1518"/>
                    <a:pt x="2293" y="1526"/>
                  </a:cubicBezTo>
                  <a:cubicBezTo>
                    <a:pt x="2309" y="1541"/>
                    <a:pt x="2317" y="1557"/>
                    <a:pt x="2340" y="1581"/>
                  </a:cubicBezTo>
                  <a:cubicBezTo>
                    <a:pt x="2356" y="1597"/>
                    <a:pt x="2364" y="1573"/>
                    <a:pt x="2372" y="1550"/>
                  </a:cubicBezTo>
                  <a:cubicBezTo>
                    <a:pt x="2380" y="1526"/>
                    <a:pt x="2403" y="1557"/>
                    <a:pt x="2426" y="1581"/>
                  </a:cubicBezTo>
                  <a:cubicBezTo>
                    <a:pt x="2458" y="1613"/>
                    <a:pt x="2474" y="1628"/>
                    <a:pt x="2505" y="1644"/>
                  </a:cubicBezTo>
                  <a:cubicBezTo>
                    <a:pt x="2529" y="1668"/>
                    <a:pt x="2545" y="1636"/>
                    <a:pt x="2568" y="1613"/>
                  </a:cubicBezTo>
                  <a:cubicBezTo>
                    <a:pt x="2584" y="1589"/>
                    <a:pt x="2616" y="1565"/>
                    <a:pt x="2656" y="1557"/>
                  </a:cubicBezTo>
                  <a:cubicBezTo>
                    <a:pt x="2687" y="1550"/>
                    <a:pt x="2671" y="1565"/>
                    <a:pt x="2695" y="1589"/>
                  </a:cubicBezTo>
                  <a:cubicBezTo>
                    <a:pt x="2727" y="1605"/>
                    <a:pt x="2743" y="1581"/>
                    <a:pt x="2750" y="1550"/>
                  </a:cubicBezTo>
                  <a:cubicBezTo>
                    <a:pt x="2750" y="1526"/>
                    <a:pt x="2798" y="1526"/>
                    <a:pt x="2814" y="1526"/>
                  </a:cubicBezTo>
                  <a:cubicBezTo>
                    <a:pt x="2837" y="1526"/>
                    <a:pt x="2830" y="1541"/>
                    <a:pt x="2861" y="1565"/>
                  </a:cubicBezTo>
                  <a:cubicBezTo>
                    <a:pt x="2893" y="1589"/>
                    <a:pt x="2908" y="1565"/>
                    <a:pt x="2917" y="1550"/>
                  </a:cubicBezTo>
                  <a:cubicBezTo>
                    <a:pt x="2932" y="1534"/>
                    <a:pt x="2940" y="1510"/>
                    <a:pt x="2964" y="1510"/>
                  </a:cubicBezTo>
                  <a:cubicBezTo>
                    <a:pt x="2988" y="1510"/>
                    <a:pt x="3011" y="1526"/>
                    <a:pt x="3051" y="1573"/>
                  </a:cubicBezTo>
                  <a:cubicBezTo>
                    <a:pt x="3090" y="1621"/>
                    <a:pt x="3122" y="1613"/>
                    <a:pt x="3130" y="1621"/>
                  </a:cubicBezTo>
                  <a:cubicBezTo>
                    <a:pt x="3138" y="1636"/>
                    <a:pt x="3161" y="1652"/>
                    <a:pt x="3193" y="1652"/>
                  </a:cubicBezTo>
                  <a:cubicBezTo>
                    <a:pt x="3225" y="1652"/>
                    <a:pt x="3225" y="1644"/>
                    <a:pt x="3241" y="1644"/>
                  </a:cubicBezTo>
                  <a:lnTo>
                    <a:pt x="3233" y="751"/>
                  </a:lnTo>
                </a:path>
              </a:pathLst>
            </a:custGeom>
            <a:solidFill>
              <a:schemeClr val="accent6"/>
            </a:solidFill>
            <a:ln>
              <a:solidFill>
                <a:schemeClr val="bg2"/>
              </a:solidFill>
            </a:ln>
            <a:effectLst/>
          </p:spPr>
          <p:txBody>
            <a:bodyPr wrap="none" anchor="ctr"/>
            <a:lstStyle/>
            <a:p>
              <a:endParaRPr lang="en-US"/>
            </a:p>
          </p:txBody>
        </p:sp>
        <p:sp>
          <p:nvSpPr>
            <p:cNvPr id="551" name="Freeform 25"/>
            <p:cNvSpPr>
              <a:spLocks noChangeArrowheads="1"/>
            </p:cNvSpPr>
            <p:nvPr/>
          </p:nvSpPr>
          <p:spPr bwMode="auto">
            <a:xfrm>
              <a:off x="16140291" y="7488038"/>
              <a:ext cx="1709328" cy="874378"/>
            </a:xfrm>
            <a:custGeom>
              <a:avLst/>
              <a:gdLst>
                <a:gd name="T0" fmla="*/ 2434 w 3250"/>
                <a:gd name="T1" fmla="*/ 1589 h 1661"/>
                <a:gd name="T2" fmla="*/ 2380 w 3250"/>
                <a:gd name="T3" fmla="*/ 1557 h 1661"/>
                <a:gd name="T4" fmla="*/ 2285 w 3250"/>
                <a:gd name="T5" fmla="*/ 1518 h 1661"/>
                <a:gd name="T6" fmla="*/ 2253 w 3250"/>
                <a:gd name="T7" fmla="*/ 1581 h 1661"/>
                <a:gd name="T8" fmla="*/ 2190 w 3250"/>
                <a:gd name="T9" fmla="*/ 1597 h 1661"/>
                <a:gd name="T10" fmla="*/ 2190 w 3250"/>
                <a:gd name="T11" fmla="*/ 1550 h 1661"/>
                <a:gd name="T12" fmla="*/ 2064 w 3250"/>
                <a:gd name="T13" fmla="*/ 1565 h 1661"/>
                <a:gd name="T14" fmla="*/ 1906 w 3250"/>
                <a:gd name="T15" fmla="*/ 1581 h 1661"/>
                <a:gd name="T16" fmla="*/ 1866 w 3250"/>
                <a:gd name="T17" fmla="*/ 1494 h 1661"/>
                <a:gd name="T18" fmla="*/ 1834 w 3250"/>
                <a:gd name="T19" fmla="*/ 1431 h 1661"/>
                <a:gd name="T20" fmla="*/ 1771 w 3250"/>
                <a:gd name="T21" fmla="*/ 1447 h 1661"/>
                <a:gd name="T22" fmla="*/ 1708 w 3250"/>
                <a:gd name="T23" fmla="*/ 1486 h 1661"/>
                <a:gd name="T24" fmla="*/ 1621 w 3250"/>
                <a:gd name="T25" fmla="*/ 1439 h 1661"/>
                <a:gd name="T26" fmla="*/ 1566 w 3250"/>
                <a:gd name="T27" fmla="*/ 1439 h 1661"/>
                <a:gd name="T28" fmla="*/ 1431 w 3250"/>
                <a:gd name="T29" fmla="*/ 1391 h 1661"/>
                <a:gd name="T30" fmla="*/ 1360 w 3250"/>
                <a:gd name="T31" fmla="*/ 1273 h 1661"/>
                <a:gd name="T32" fmla="*/ 1305 w 3250"/>
                <a:gd name="T33" fmla="*/ 1312 h 1661"/>
                <a:gd name="T34" fmla="*/ 1218 w 3250"/>
                <a:gd name="T35" fmla="*/ 1297 h 1661"/>
                <a:gd name="T36" fmla="*/ 0 w 3250"/>
                <a:gd name="T37" fmla="*/ 245 h 1661"/>
                <a:gd name="T38" fmla="*/ 3138 w 3250"/>
                <a:gd name="T39" fmla="*/ 71 h 1661"/>
                <a:gd name="T40" fmla="*/ 3249 w 3250"/>
                <a:gd name="T41" fmla="*/ 751 h 1661"/>
                <a:gd name="T42" fmla="*/ 3201 w 3250"/>
                <a:gd name="T43" fmla="*/ 1660 h 1661"/>
                <a:gd name="T44" fmla="*/ 2972 w 3250"/>
                <a:gd name="T45" fmla="*/ 1510 h 1661"/>
                <a:gd name="T46" fmla="*/ 2893 w 3250"/>
                <a:gd name="T47" fmla="*/ 1581 h 1661"/>
                <a:gd name="T48" fmla="*/ 2758 w 3250"/>
                <a:gd name="T49" fmla="*/ 1550 h 1661"/>
                <a:gd name="T50" fmla="*/ 2679 w 3250"/>
                <a:gd name="T51" fmla="*/ 1557 h 1661"/>
                <a:gd name="T52" fmla="*/ 2529 w 3250"/>
                <a:gd name="T53" fmla="*/ 1660 h 1661"/>
                <a:gd name="T54" fmla="*/ 2442 w 3250"/>
                <a:gd name="T55" fmla="*/ 1581 h 1661"/>
                <a:gd name="T56" fmla="*/ 2576 w 3250"/>
                <a:gd name="T57" fmla="*/ 1613 h 1661"/>
                <a:gd name="T58" fmla="*/ 2711 w 3250"/>
                <a:gd name="T59" fmla="*/ 1581 h 1661"/>
                <a:gd name="T60" fmla="*/ 2845 w 3250"/>
                <a:gd name="T61" fmla="*/ 1534 h 1661"/>
                <a:gd name="T62" fmla="*/ 2925 w 3250"/>
                <a:gd name="T63" fmla="*/ 1550 h 1661"/>
                <a:gd name="T64" fmla="*/ 3122 w 3250"/>
                <a:gd name="T65" fmla="*/ 1613 h 1661"/>
                <a:gd name="T66" fmla="*/ 3241 w 3250"/>
                <a:gd name="T67" fmla="*/ 1636 h 1661"/>
                <a:gd name="T68" fmla="*/ 16 w 3250"/>
                <a:gd name="T69" fmla="*/ 8 h 1661"/>
                <a:gd name="T70" fmla="*/ 1147 w 3250"/>
                <a:gd name="T71" fmla="*/ 1202 h 1661"/>
                <a:gd name="T72" fmla="*/ 1265 w 3250"/>
                <a:gd name="T73" fmla="*/ 1304 h 1661"/>
                <a:gd name="T74" fmla="*/ 1336 w 3250"/>
                <a:gd name="T75" fmla="*/ 1288 h 1661"/>
                <a:gd name="T76" fmla="*/ 1400 w 3250"/>
                <a:gd name="T77" fmla="*/ 1320 h 1661"/>
                <a:gd name="T78" fmla="*/ 1503 w 3250"/>
                <a:gd name="T79" fmla="*/ 1407 h 1661"/>
                <a:gd name="T80" fmla="*/ 1621 w 3250"/>
                <a:gd name="T81" fmla="*/ 1439 h 1661"/>
                <a:gd name="T82" fmla="*/ 1700 w 3250"/>
                <a:gd name="T83" fmla="*/ 1470 h 1661"/>
                <a:gd name="T84" fmla="*/ 1763 w 3250"/>
                <a:gd name="T85" fmla="*/ 1439 h 1661"/>
                <a:gd name="T86" fmla="*/ 1811 w 3250"/>
                <a:gd name="T87" fmla="*/ 1423 h 1661"/>
                <a:gd name="T88" fmla="*/ 1858 w 3250"/>
                <a:gd name="T89" fmla="*/ 1470 h 1661"/>
                <a:gd name="T90" fmla="*/ 1898 w 3250"/>
                <a:gd name="T91" fmla="*/ 1565 h 1661"/>
                <a:gd name="T92" fmla="*/ 2064 w 3250"/>
                <a:gd name="T93" fmla="*/ 1557 h 1661"/>
                <a:gd name="T94" fmla="*/ 2166 w 3250"/>
                <a:gd name="T95" fmla="*/ 1541 h 1661"/>
                <a:gd name="T96" fmla="*/ 2206 w 3250"/>
                <a:gd name="T97" fmla="*/ 1573 h 1661"/>
                <a:gd name="T98" fmla="*/ 2230 w 3250"/>
                <a:gd name="T99" fmla="*/ 1636 h 1661"/>
                <a:gd name="T100" fmla="*/ 2285 w 3250"/>
                <a:gd name="T101" fmla="*/ 1502 h 1661"/>
                <a:gd name="T102" fmla="*/ 2356 w 3250"/>
                <a:gd name="T103" fmla="*/ 1581 h 1661"/>
                <a:gd name="T104" fmla="*/ 2529 w 3250"/>
                <a:gd name="T105"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0" h="1661">
                  <a:moveTo>
                    <a:pt x="2529" y="1660"/>
                  </a:moveTo>
                  <a:lnTo>
                    <a:pt x="2529" y="1660"/>
                  </a:lnTo>
                  <a:cubicBezTo>
                    <a:pt x="2521" y="1660"/>
                    <a:pt x="2513" y="1652"/>
                    <a:pt x="2505" y="1652"/>
                  </a:cubicBezTo>
                  <a:cubicBezTo>
                    <a:pt x="2482" y="1628"/>
                    <a:pt x="2466" y="1613"/>
                    <a:pt x="2434" y="1589"/>
                  </a:cubicBezTo>
                  <a:cubicBezTo>
                    <a:pt x="2434" y="1581"/>
                    <a:pt x="2426" y="1581"/>
                    <a:pt x="2426" y="1573"/>
                  </a:cubicBezTo>
                  <a:cubicBezTo>
                    <a:pt x="2411" y="1557"/>
                    <a:pt x="2395" y="1541"/>
                    <a:pt x="2388" y="1541"/>
                  </a:cubicBezTo>
                  <a:cubicBezTo>
                    <a:pt x="2388" y="1541"/>
                    <a:pt x="2388" y="1541"/>
                    <a:pt x="2380" y="1550"/>
                  </a:cubicBezTo>
                  <a:cubicBezTo>
                    <a:pt x="2380" y="1557"/>
                    <a:pt x="2380" y="1557"/>
                    <a:pt x="2380" y="1557"/>
                  </a:cubicBezTo>
                  <a:cubicBezTo>
                    <a:pt x="2372" y="1573"/>
                    <a:pt x="2364" y="1589"/>
                    <a:pt x="2356" y="1589"/>
                  </a:cubicBezTo>
                  <a:cubicBezTo>
                    <a:pt x="2348" y="1589"/>
                    <a:pt x="2348" y="1589"/>
                    <a:pt x="2340" y="1581"/>
                  </a:cubicBezTo>
                  <a:cubicBezTo>
                    <a:pt x="2325" y="1557"/>
                    <a:pt x="2317" y="1550"/>
                    <a:pt x="2301" y="1534"/>
                  </a:cubicBezTo>
                  <a:cubicBezTo>
                    <a:pt x="2293" y="1526"/>
                    <a:pt x="2293" y="1526"/>
                    <a:pt x="2285" y="1518"/>
                  </a:cubicBezTo>
                  <a:cubicBezTo>
                    <a:pt x="2285" y="1510"/>
                    <a:pt x="2285" y="1510"/>
                    <a:pt x="2285" y="1510"/>
                  </a:cubicBezTo>
                  <a:cubicBezTo>
                    <a:pt x="2285" y="1510"/>
                    <a:pt x="2277" y="1510"/>
                    <a:pt x="2277" y="1526"/>
                  </a:cubicBezTo>
                  <a:cubicBezTo>
                    <a:pt x="2269" y="1534"/>
                    <a:pt x="2269" y="1541"/>
                    <a:pt x="2262" y="1550"/>
                  </a:cubicBezTo>
                  <a:cubicBezTo>
                    <a:pt x="2253" y="1557"/>
                    <a:pt x="2253" y="1565"/>
                    <a:pt x="2253" y="1581"/>
                  </a:cubicBezTo>
                  <a:cubicBezTo>
                    <a:pt x="2253" y="1605"/>
                    <a:pt x="2246" y="1644"/>
                    <a:pt x="2230" y="1644"/>
                  </a:cubicBezTo>
                  <a:cubicBezTo>
                    <a:pt x="2230" y="1644"/>
                    <a:pt x="2230" y="1644"/>
                    <a:pt x="2230" y="1636"/>
                  </a:cubicBezTo>
                  <a:cubicBezTo>
                    <a:pt x="2222" y="1636"/>
                    <a:pt x="2222" y="1636"/>
                    <a:pt x="2222" y="1636"/>
                  </a:cubicBezTo>
                  <a:cubicBezTo>
                    <a:pt x="2206" y="1636"/>
                    <a:pt x="2190" y="1628"/>
                    <a:pt x="2190" y="1597"/>
                  </a:cubicBezTo>
                  <a:cubicBezTo>
                    <a:pt x="2198" y="1589"/>
                    <a:pt x="2198" y="1581"/>
                    <a:pt x="2198" y="1573"/>
                  </a:cubicBezTo>
                  <a:cubicBezTo>
                    <a:pt x="2198" y="1565"/>
                    <a:pt x="2206" y="1550"/>
                    <a:pt x="2206" y="1550"/>
                  </a:cubicBezTo>
                  <a:cubicBezTo>
                    <a:pt x="2198" y="1550"/>
                    <a:pt x="2198" y="1550"/>
                    <a:pt x="2198" y="1550"/>
                  </a:cubicBezTo>
                  <a:cubicBezTo>
                    <a:pt x="2198" y="1550"/>
                    <a:pt x="2198" y="1550"/>
                    <a:pt x="2190" y="1550"/>
                  </a:cubicBezTo>
                  <a:cubicBezTo>
                    <a:pt x="2182" y="1550"/>
                    <a:pt x="2174" y="1550"/>
                    <a:pt x="2166" y="1550"/>
                  </a:cubicBezTo>
                  <a:cubicBezTo>
                    <a:pt x="2119" y="1550"/>
                    <a:pt x="2111" y="1557"/>
                    <a:pt x="2111" y="1557"/>
                  </a:cubicBezTo>
                  <a:cubicBezTo>
                    <a:pt x="2111" y="1573"/>
                    <a:pt x="2103" y="1581"/>
                    <a:pt x="2087" y="1581"/>
                  </a:cubicBezTo>
                  <a:cubicBezTo>
                    <a:pt x="2080" y="1581"/>
                    <a:pt x="2072" y="1573"/>
                    <a:pt x="2064" y="1565"/>
                  </a:cubicBezTo>
                  <a:lnTo>
                    <a:pt x="2064" y="1565"/>
                  </a:lnTo>
                  <a:cubicBezTo>
                    <a:pt x="2048" y="1550"/>
                    <a:pt x="2040" y="1534"/>
                    <a:pt x="2016" y="1526"/>
                  </a:cubicBezTo>
                  <a:cubicBezTo>
                    <a:pt x="1985" y="1518"/>
                    <a:pt x="1961" y="1526"/>
                    <a:pt x="1953" y="1541"/>
                  </a:cubicBezTo>
                  <a:cubicBezTo>
                    <a:pt x="1945" y="1557"/>
                    <a:pt x="1922" y="1581"/>
                    <a:pt x="1906" y="1581"/>
                  </a:cubicBezTo>
                  <a:cubicBezTo>
                    <a:pt x="1898" y="1581"/>
                    <a:pt x="1890" y="1581"/>
                    <a:pt x="1890" y="1573"/>
                  </a:cubicBezTo>
                  <a:cubicBezTo>
                    <a:pt x="1890" y="1557"/>
                    <a:pt x="1890" y="1541"/>
                    <a:pt x="1890" y="1534"/>
                  </a:cubicBezTo>
                  <a:cubicBezTo>
                    <a:pt x="1890" y="1518"/>
                    <a:pt x="1890" y="1502"/>
                    <a:pt x="1874" y="1502"/>
                  </a:cubicBezTo>
                  <a:lnTo>
                    <a:pt x="1866" y="1494"/>
                  </a:lnTo>
                  <a:cubicBezTo>
                    <a:pt x="1850" y="1494"/>
                    <a:pt x="1850" y="1494"/>
                    <a:pt x="1850" y="1470"/>
                  </a:cubicBezTo>
                  <a:lnTo>
                    <a:pt x="1850" y="1463"/>
                  </a:lnTo>
                  <a:cubicBezTo>
                    <a:pt x="1850" y="1447"/>
                    <a:pt x="1850" y="1439"/>
                    <a:pt x="1842" y="1439"/>
                  </a:cubicBezTo>
                  <a:lnTo>
                    <a:pt x="1834" y="1431"/>
                  </a:lnTo>
                  <a:cubicBezTo>
                    <a:pt x="1819" y="1431"/>
                    <a:pt x="1811" y="1431"/>
                    <a:pt x="1803" y="1431"/>
                  </a:cubicBezTo>
                  <a:cubicBezTo>
                    <a:pt x="1803" y="1431"/>
                    <a:pt x="1795" y="1431"/>
                    <a:pt x="1787" y="1431"/>
                  </a:cubicBezTo>
                  <a:cubicBezTo>
                    <a:pt x="1779" y="1431"/>
                    <a:pt x="1779" y="1431"/>
                    <a:pt x="1779" y="1439"/>
                  </a:cubicBezTo>
                  <a:lnTo>
                    <a:pt x="1771" y="1447"/>
                  </a:lnTo>
                  <a:cubicBezTo>
                    <a:pt x="1771" y="1447"/>
                    <a:pt x="1763" y="1447"/>
                    <a:pt x="1763" y="1439"/>
                  </a:cubicBezTo>
                  <a:lnTo>
                    <a:pt x="1755" y="1439"/>
                  </a:lnTo>
                  <a:cubicBezTo>
                    <a:pt x="1755" y="1439"/>
                    <a:pt x="1747" y="1439"/>
                    <a:pt x="1747" y="1455"/>
                  </a:cubicBezTo>
                  <a:cubicBezTo>
                    <a:pt x="1740" y="1478"/>
                    <a:pt x="1724" y="1486"/>
                    <a:pt x="1708" y="1486"/>
                  </a:cubicBezTo>
                  <a:cubicBezTo>
                    <a:pt x="1700" y="1486"/>
                    <a:pt x="1692" y="1486"/>
                    <a:pt x="1692" y="1470"/>
                  </a:cubicBezTo>
                  <a:cubicBezTo>
                    <a:pt x="1692" y="1470"/>
                    <a:pt x="1692" y="1470"/>
                    <a:pt x="1692" y="1463"/>
                  </a:cubicBezTo>
                  <a:cubicBezTo>
                    <a:pt x="1692" y="1447"/>
                    <a:pt x="1684" y="1439"/>
                    <a:pt x="1661" y="1439"/>
                  </a:cubicBezTo>
                  <a:cubicBezTo>
                    <a:pt x="1645" y="1431"/>
                    <a:pt x="1637" y="1439"/>
                    <a:pt x="1621" y="1439"/>
                  </a:cubicBezTo>
                  <a:cubicBezTo>
                    <a:pt x="1613" y="1447"/>
                    <a:pt x="1605" y="1447"/>
                    <a:pt x="1597" y="1447"/>
                  </a:cubicBezTo>
                  <a:cubicBezTo>
                    <a:pt x="1582" y="1447"/>
                    <a:pt x="1574" y="1447"/>
                    <a:pt x="1566" y="1439"/>
                  </a:cubicBezTo>
                  <a:lnTo>
                    <a:pt x="1566" y="1439"/>
                  </a:lnTo>
                  <a:lnTo>
                    <a:pt x="1566" y="1439"/>
                  </a:lnTo>
                  <a:cubicBezTo>
                    <a:pt x="1566" y="1439"/>
                    <a:pt x="1558" y="1407"/>
                    <a:pt x="1518" y="1415"/>
                  </a:cubicBezTo>
                  <a:cubicBezTo>
                    <a:pt x="1510" y="1415"/>
                    <a:pt x="1503" y="1415"/>
                    <a:pt x="1503" y="1415"/>
                  </a:cubicBezTo>
                  <a:cubicBezTo>
                    <a:pt x="1479" y="1415"/>
                    <a:pt x="1471" y="1407"/>
                    <a:pt x="1455" y="1399"/>
                  </a:cubicBezTo>
                  <a:cubicBezTo>
                    <a:pt x="1447" y="1399"/>
                    <a:pt x="1439" y="1399"/>
                    <a:pt x="1431" y="1391"/>
                  </a:cubicBezTo>
                  <a:cubicBezTo>
                    <a:pt x="1408" y="1391"/>
                    <a:pt x="1400" y="1368"/>
                    <a:pt x="1400" y="1352"/>
                  </a:cubicBezTo>
                  <a:cubicBezTo>
                    <a:pt x="1400" y="1336"/>
                    <a:pt x="1400" y="1328"/>
                    <a:pt x="1392" y="1320"/>
                  </a:cubicBezTo>
                  <a:cubicBezTo>
                    <a:pt x="1392" y="1312"/>
                    <a:pt x="1392" y="1312"/>
                    <a:pt x="1392" y="1312"/>
                  </a:cubicBezTo>
                  <a:cubicBezTo>
                    <a:pt x="1384" y="1297"/>
                    <a:pt x="1368" y="1273"/>
                    <a:pt x="1360" y="1273"/>
                  </a:cubicBezTo>
                  <a:cubicBezTo>
                    <a:pt x="1352" y="1273"/>
                    <a:pt x="1352" y="1273"/>
                    <a:pt x="1352" y="1273"/>
                  </a:cubicBezTo>
                  <a:cubicBezTo>
                    <a:pt x="1344" y="1281"/>
                    <a:pt x="1344" y="1281"/>
                    <a:pt x="1344" y="1288"/>
                  </a:cubicBezTo>
                  <a:cubicBezTo>
                    <a:pt x="1336" y="1304"/>
                    <a:pt x="1336" y="1312"/>
                    <a:pt x="1321" y="1312"/>
                  </a:cubicBezTo>
                  <a:cubicBezTo>
                    <a:pt x="1313" y="1312"/>
                    <a:pt x="1305" y="1312"/>
                    <a:pt x="1305" y="1312"/>
                  </a:cubicBezTo>
                  <a:cubicBezTo>
                    <a:pt x="1297" y="1304"/>
                    <a:pt x="1289" y="1304"/>
                    <a:pt x="1281" y="1304"/>
                  </a:cubicBezTo>
                  <a:cubicBezTo>
                    <a:pt x="1273" y="1304"/>
                    <a:pt x="1273" y="1312"/>
                    <a:pt x="1265" y="1312"/>
                  </a:cubicBezTo>
                  <a:cubicBezTo>
                    <a:pt x="1257" y="1312"/>
                    <a:pt x="1257" y="1312"/>
                    <a:pt x="1250" y="1312"/>
                  </a:cubicBezTo>
                  <a:cubicBezTo>
                    <a:pt x="1242" y="1312"/>
                    <a:pt x="1234" y="1312"/>
                    <a:pt x="1218" y="1297"/>
                  </a:cubicBezTo>
                  <a:cubicBezTo>
                    <a:pt x="1202" y="1288"/>
                    <a:pt x="1186" y="1265"/>
                    <a:pt x="1178" y="1249"/>
                  </a:cubicBezTo>
                  <a:cubicBezTo>
                    <a:pt x="1170" y="1233"/>
                    <a:pt x="1163" y="1225"/>
                    <a:pt x="1147" y="1210"/>
                  </a:cubicBezTo>
                  <a:cubicBezTo>
                    <a:pt x="1107" y="1194"/>
                    <a:pt x="1123" y="411"/>
                    <a:pt x="1123" y="308"/>
                  </a:cubicBezTo>
                  <a:cubicBezTo>
                    <a:pt x="0" y="245"/>
                    <a:pt x="0" y="245"/>
                    <a:pt x="0" y="245"/>
                  </a:cubicBezTo>
                  <a:cubicBezTo>
                    <a:pt x="8" y="0"/>
                    <a:pt x="8" y="0"/>
                    <a:pt x="8" y="0"/>
                  </a:cubicBezTo>
                  <a:lnTo>
                    <a:pt x="8" y="0"/>
                  </a:lnTo>
                  <a:cubicBezTo>
                    <a:pt x="839" y="47"/>
                    <a:pt x="1692" y="71"/>
                    <a:pt x="2569" y="71"/>
                  </a:cubicBezTo>
                  <a:cubicBezTo>
                    <a:pt x="2758" y="71"/>
                    <a:pt x="2948" y="71"/>
                    <a:pt x="3138" y="71"/>
                  </a:cubicBezTo>
                  <a:cubicBezTo>
                    <a:pt x="3146" y="71"/>
                    <a:pt x="3146" y="71"/>
                    <a:pt x="3146" y="71"/>
                  </a:cubicBezTo>
                  <a:lnTo>
                    <a:pt x="3146" y="71"/>
                  </a:lnTo>
                  <a:cubicBezTo>
                    <a:pt x="3146" y="71"/>
                    <a:pt x="3154" y="380"/>
                    <a:pt x="3249" y="751"/>
                  </a:cubicBezTo>
                  <a:lnTo>
                    <a:pt x="3249" y="751"/>
                  </a:lnTo>
                  <a:cubicBezTo>
                    <a:pt x="3249" y="1644"/>
                    <a:pt x="3249" y="1644"/>
                    <a:pt x="3249" y="1644"/>
                  </a:cubicBezTo>
                  <a:lnTo>
                    <a:pt x="3249" y="1644"/>
                  </a:lnTo>
                  <a:cubicBezTo>
                    <a:pt x="3241" y="1644"/>
                    <a:pt x="3241" y="1644"/>
                    <a:pt x="3233" y="1652"/>
                  </a:cubicBezTo>
                  <a:cubicBezTo>
                    <a:pt x="3225" y="1652"/>
                    <a:pt x="3225" y="1660"/>
                    <a:pt x="3201" y="1660"/>
                  </a:cubicBezTo>
                  <a:cubicBezTo>
                    <a:pt x="3169" y="1660"/>
                    <a:pt x="3146" y="1636"/>
                    <a:pt x="3138" y="1628"/>
                  </a:cubicBezTo>
                  <a:cubicBezTo>
                    <a:pt x="3130" y="1621"/>
                    <a:pt x="3130" y="1621"/>
                    <a:pt x="3122" y="1621"/>
                  </a:cubicBezTo>
                  <a:cubicBezTo>
                    <a:pt x="3106" y="1613"/>
                    <a:pt x="3083" y="1605"/>
                    <a:pt x="3059" y="1573"/>
                  </a:cubicBezTo>
                  <a:cubicBezTo>
                    <a:pt x="3019" y="1526"/>
                    <a:pt x="2996" y="1510"/>
                    <a:pt x="2972" y="1510"/>
                  </a:cubicBezTo>
                  <a:cubicBezTo>
                    <a:pt x="2956" y="1518"/>
                    <a:pt x="2948" y="1526"/>
                    <a:pt x="2940" y="1541"/>
                  </a:cubicBezTo>
                  <a:cubicBezTo>
                    <a:pt x="2932" y="1541"/>
                    <a:pt x="2932" y="1550"/>
                    <a:pt x="2932" y="1550"/>
                  </a:cubicBezTo>
                  <a:cubicBezTo>
                    <a:pt x="2932" y="1550"/>
                    <a:pt x="2932" y="1557"/>
                    <a:pt x="2925" y="1557"/>
                  </a:cubicBezTo>
                  <a:cubicBezTo>
                    <a:pt x="2916" y="1565"/>
                    <a:pt x="2909" y="1581"/>
                    <a:pt x="2893" y="1581"/>
                  </a:cubicBezTo>
                  <a:cubicBezTo>
                    <a:pt x="2885" y="1581"/>
                    <a:pt x="2877" y="1573"/>
                    <a:pt x="2869" y="1565"/>
                  </a:cubicBezTo>
                  <a:cubicBezTo>
                    <a:pt x="2853" y="1557"/>
                    <a:pt x="2845" y="1550"/>
                    <a:pt x="2838" y="1541"/>
                  </a:cubicBezTo>
                  <a:cubicBezTo>
                    <a:pt x="2838" y="1534"/>
                    <a:pt x="2830" y="1526"/>
                    <a:pt x="2822" y="1526"/>
                  </a:cubicBezTo>
                  <a:cubicBezTo>
                    <a:pt x="2806" y="1526"/>
                    <a:pt x="2766" y="1526"/>
                    <a:pt x="2758" y="1550"/>
                  </a:cubicBezTo>
                  <a:cubicBezTo>
                    <a:pt x="2751" y="1573"/>
                    <a:pt x="2743" y="1597"/>
                    <a:pt x="2727" y="1597"/>
                  </a:cubicBezTo>
                  <a:cubicBezTo>
                    <a:pt x="2719" y="1597"/>
                    <a:pt x="2711" y="1597"/>
                    <a:pt x="2703" y="1589"/>
                  </a:cubicBezTo>
                  <a:cubicBezTo>
                    <a:pt x="2695" y="1581"/>
                    <a:pt x="2687" y="1573"/>
                    <a:pt x="2687" y="1565"/>
                  </a:cubicBezTo>
                  <a:cubicBezTo>
                    <a:pt x="2687" y="1557"/>
                    <a:pt x="2679" y="1557"/>
                    <a:pt x="2679" y="1557"/>
                  </a:cubicBezTo>
                  <a:cubicBezTo>
                    <a:pt x="2672" y="1557"/>
                    <a:pt x="2672" y="1557"/>
                    <a:pt x="2664" y="1557"/>
                  </a:cubicBezTo>
                  <a:cubicBezTo>
                    <a:pt x="2624" y="1573"/>
                    <a:pt x="2600" y="1589"/>
                    <a:pt x="2576" y="1613"/>
                  </a:cubicBezTo>
                  <a:cubicBezTo>
                    <a:pt x="2576" y="1621"/>
                    <a:pt x="2576" y="1621"/>
                    <a:pt x="2576" y="1621"/>
                  </a:cubicBezTo>
                  <a:cubicBezTo>
                    <a:pt x="2561" y="1644"/>
                    <a:pt x="2545" y="1660"/>
                    <a:pt x="2529" y="1660"/>
                  </a:cubicBezTo>
                  <a:lnTo>
                    <a:pt x="2388" y="1534"/>
                  </a:lnTo>
                  <a:lnTo>
                    <a:pt x="2388" y="1534"/>
                  </a:lnTo>
                  <a:cubicBezTo>
                    <a:pt x="2395" y="1534"/>
                    <a:pt x="2411" y="1550"/>
                    <a:pt x="2426" y="1565"/>
                  </a:cubicBezTo>
                  <a:cubicBezTo>
                    <a:pt x="2434" y="1573"/>
                    <a:pt x="2434" y="1573"/>
                    <a:pt x="2442" y="1581"/>
                  </a:cubicBezTo>
                  <a:cubicBezTo>
                    <a:pt x="2466" y="1605"/>
                    <a:pt x="2482" y="1628"/>
                    <a:pt x="2513" y="1644"/>
                  </a:cubicBezTo>
                  <a:cubicBezTo>
                    <a:pt x="2521" y="1652"/>
                    <a:pt x="2521" y="1652"/>
                    <a:pt x="2529" y="1652"/>
                  </a:cubicBezTo>
                  <a:cubicBezTo>
                    <a:pt x="2545" y="1652"/>
                    <a:pt x="2553" y="1636"/>
                    <a:pt x="2569" y="1621"/>
                  </a:cubicBezTo>
                  <a:cubicBezTo>
                    <a:pt x="2569" y="1613"/>
                    <a:pt x="2569" y="1613"/>
                    <a:pt x="2576" y="1613"/>
                  </a:cubicBezTo>
                  <a:cubicBezTo>
                    <a:pt x="2592" y="1589"/>
                    <a:pt x="2624" y="1565"/>
                    <a:pt x="2664" y="1557"/>
                  </a:cubicBezTo>
                  <a:cubicBezTo>
                    <a:pt x="2664" y="1550"/>
                    <a:pt x="2672" y="1550"/>
                    <a:pt x="2679" y="1550"/>
                  </a:cubicBezTo>
                  <a:cubicBezTo>
                    <a:pt x="2687" y="1550"/>
                    <a:pt x="2687" y="1557"/>
                    <a:pt x="2695" y="1565"/>
                  </a:cubicBezTo>
                  <a:cubicBezTo>
                    <a:pt x="2695" y="1565"/>
                    <a:pt x="2703" y="1573"/>
                    <a:pt x="2711" y="1581"/>
                  </a:cubicBezTo>
                  <a:cubicBezTo>
                    <a:pt x="2711" y="1589"/>
                    <a:pt x="2719" y="1589"/>
                    <a:pt x="2727" y="1589"/>
                  </a:cubicBezTo>
                  <a:cubicBezTo>
                    <a:pt x="2735" y="1589"/>
                    <a:pt x="2751" y="1565"/>
                    <a:pt x="2751" y="1550"/>
                  </a:cubicBezTo>
                  <a:cubicBezTo>
                    <a:pt x="2758" y="1518"/>
                    <a:pt x="2798" y="1518"/>
                    <a:pt x="2822" y="1518"/>
                  </a:cubicBezTo>
                  <a:cubicBezTo>
                    <a:pt x="2838" y="1518"/>
                    <a:pt x="2838" y="1526"/>
                    <a:pt x="2845" y="1534"/>
                  </a:cubicBezTo>
                  <a:cubicBezTo>
                    <a:pt x="2853" y="1541"/>
                    <a:pt x="2853" y="1550"/>
                    <a:pt x="2869" y="1565"/>
                  </a:cubicBezTo>
                  <a:cubicBezTo>
                    <a:pt x="2877" y="1573"/>
                    <a:pt x="2885" y="1573"/>
                    <a:pt x="2893" y="1573"/>
                  </a:cubicBezTo>
                  <a:cubicBezTo>
                    <a:pt x="2909" y="1573"/>
                    <a:pt x="2916" y="1557"/>
                    <a:pt x="2925" y="1550"/>
                  </a:cubicBezTo>
                  <a:lnTo>
                    <a:pt x="2925" y="1550"/>
                  </a:lnTo>
                  <a:cubicBezTo>
                    <a:pt x="2925" y="1541"/>
                    <a:pt x="2932" y="1541"/>
                    <a:pt x="2932" y="1541"/>
                  </a:cubicBezTo>
                  <a:cubicBezTo>
                    <a:pt x="2940" y="1526"/>
                    <a:pt x="2956" y="1510"/>
                    <a:pt x="2972" y="1502"/>
                  </a:cubicBezTo>
                  <a:cubicBezTo>
                    <a:pt x="2996" y="1502"/>
                    <a:pt x="3019" y="1518"/>
                    <a:pt x="3059" y="1565"/>
                  </a:cubicBezTo>
                  <a:cubicBezTo>
                    <a:pt x="3091" y="1605"/>
                    <a:pt x="3106" y="1605"/>
                    <a:pt x="3122" y="1613"/>
                  </a:cubicBezTo>
                  <a:cubicBezTo>
                    <a:pt x="3130" y="1613"/>
                    <a:pt x="3138" y="1613"/>
                    <a:pt x="3138" y="1621"/>
                  </a:cubicBezTo>
                  <a:cubicBezTo>
                    <a:pt x="3154" y="1628"/>
                    <a:pt x="3169" y="1652"/>
                    <a:pt x="3201" y="1652"/>
                  </a:cubicBezTo>
                  <a:cubicBezTo>
                    <a:pt x="3217" y="1652"/>
                    <a:pt x="3225" y="1644"/>
                    <a:pt x="3233" y="1644"/>
                  </a:cubicBezTo>
                  <a:lnTo>
                    <a:pt x="3241" y="1636"/>
                  </a:lnTo>
                  <a:cubicBezTo>
                    <a:pt x="3241" y="751"/>
                    <a:pt x="3241" y="751"/>
                    <a:pt x="3241" y="751"/>
                  </a:cubicBezTo>
                  <a:cubicBezTo>
                    <a:pt x="3154" y="403"/>
                    <a:pt x="3138" y="111"/>
                    <a:pt x="3138" y="71"/>
                  </a:cubicBezTo>
                  <a:cubicBezTo>
                    <a:pt x="2948" y="79"/>
                    <a:pt x="2751" y="79"/>
                    <a:pt x="2569" y="79"/>
                  </a:cubicBezTo>
                  <a:cubicBezTo>
                    <a:pt x="1700" y="79"/>
                    <a:pt x="839" y="55"/>
                    <a:pt x="16" y="8"/>
                  </a:cubicBezTo>
                  <a:cubicBezTo>
                    <a:pt x="8" y="245"/>
                    <a:pt x="8" y="245"/>
                    <a:pt x="8" y="245"/>
                  </a:cubicBezTo>
                  <a:cubicBezTo>
                    <a:pt x="1131" y="300"/>
                    <a:pt x="1131" y="300"/>
                    <a:pt x="1131" y="300"/>
                  </a:cubicBezTo>
                  <a:lnTo>
                    <a:pt x="1131" y="300"/>
                  </a:lnTo>
                  <a:cubicBezTo>
                    <a:pt x="1123" y="656"/>
                    <a:pt x="1123" y="1186"/>
                    <a:pt x="1147" y="1202"/>
                  </a:cubicBezTo>
                  <a:cubicBezTo>
                    <a:pt x="1163" y="1217"/>
                    <a:pt x="1178" y="1233"/>
                    <a:pt x="1186" y="1249"/>
                  </a:cubicBezTo>
                  <a:cubicBezTo>
                    <a:pt x="1194" y="1265"/>
                    <a:pt x="1210" y="1281"/>
                    <a:pt x="1226" y="1297"/>
                  </a:cubicBezTo>
                  <a:cubicBezTo>
                    <a:pt x="1234" y="1304"/>
                    <a:pt x="1242" y="1304"/>
                    <a:pt x="1250" y="1304"/>
                  </a:cubicBezTo>
                  <a:cubicBezTo>
                    <a:pt x="1257" y="1304"/>
                    <a:pt x="1257" y="1304"/>
                    <a:pt x="1265" y="1304"/>
                  </a:cubicBezTo>
                  <a:cubicBezTo>
                    <a:pt x="1273" y="1304"/>
                    <a:pt x="1273" y="1297"/>
                    <a:pt x="1281" y="1297"/>
                  </a:cubicBezTo>
                  <a:cubicBezTo>
                    <a:pt x="1289" y="1297"/>
                    <a:pt x="1297" y="1297"/>
                    <a:pt x="1305" y="1304"/>
                  </a:cubicBezTo>
                  <a:cubicBezTo>
                    <a:pt x="1313" y="1304"/>
                    <a:pt x="1313" y="1304"/>
                    <a:pt x="1321" y="1304"/>
                  </a:cubicBezTo>
                  <a:cubicBezTo>
                    <a:pt x="1329" y="1304"/>
                    <a:pt x="1329" y="1297"/>
                    <a:pt x="1336" y="1288"/>
                  </a:cubicBezTo>
                  <a:cubicBezTo>
                    <a:pt x="1336" y="1281"/>
                    <a:pt x="1336" y="1273"/>
                    <a:pt x="1352" y="1265"/>
                  </a:cubicBezTo>
                  <a:cubicBezTo>
                    <a:pt x="1352" y="1265"/>
                    <a:pt x="1352" y="1265"/>
                    <a:pt x="1360" y="1265"/>
                  </a:cubicBezTo>
                  <a:cubicBezTo>
                    <a:pt x="1376" y="1265"/>
                    <a:pt x="1384" y="1288"/>
                    <a:pt x="1400" y="1312"/>
                  </a:cubicBezTo>
                  <a:cubicBezTo>
                    <a:pt x="1400" y="1320"/>
                    <a:pt x="1400" y="1320"/>
                    <a:pt x="1400" y="1320"/>
                  </a:cubicBezTo>
                  <a:cubicBezTo>
                    <a:pt x="1408" y="1328"/>
                    <a:pt x="1408" y="1336"/>
                    <a:pt x="1408" y="1344"/>
                  </a:cubicBezTo>
                  <a:cubicBezTo>
                    <a:pt x="1408" y="1368"/>
                    <a:pt x="1416" y="1383"/>
                    <a:pt x="1431" y="1383"/>
                  </a:cubicBezTo>
                  <a:cubicBezTo>
                    <a:pt x="1439" y="1391"/>
                    <a:pt x="1455" y="1391"/>
                    <a:pt x="1455" y="1399"/>
                  </a:cubicBezTo>
                  <a:cubicBezTo>
                    <a:pt x="1471" y="1399"/>
                    <a:pt x="1479" y="1407"/>
                    <a:pt x="1503" y="1407"/>
                  </a:cubicBezTo>
                  <a:cubicBezTo>
                    <a:pt x="1503" y="1407"/>
                    <a:pt x="1510" y="1407"/>
                    <a:pt x="1518" y="1407"/>
                  </a:cubicBezTo>
                  <a:cubicBezTo>
                    <a:pt x="1558" y="1399"/>
                    <a:pt x="1574" y="1431"/>
                    <a:pt x="1574" y="1431"/>
                  </a:cubicBezTo>
                  <a:cubicBezTo>
                    <a:pt x="1582" y="1439"/>
                    <a:pt x="1589" y="1439"/>
                    <a:pt x="1597" y="1439"/>
                  </a:cubicBezTo>
                  <a:cubicBezTo>
                    <a:pt x="1605" y="1439"/>
                    <a:pt x="1613" y="1439"/>
                    <a:pt x="1621" y="1439"/>
                  </a:cubicBezTo>
                  <a:cubicBezTo>
                    <a:pt x="1629" y="1431"/>
                    <a:pt x="1637" y="1431"/>
                    <a:pt x="1653" y="1431"/>
                  </a:cubicBezTo>
                  <a:lnTo>
                    <a:pt x="1661" y="1431"/>
                  </a:lnTo>
                  <a:cubicBezTo>
                    <a:pt x="1692" y="1431"/>
                    <a:pt x="1692" y="1447"/>
                    <a:pt x="1700" y="1463"/>
                  </a:cubicBezTo>
                  <a:cubicBezTo>
                    <a:pt x="1700" y="1470"/>
                    <a:pt x="1700" y="1470"/>
                    <a:pt x="1700" y="1470"/>
                  </a:cubicBezTo>
                  <a:cubicBezTo>
                    <a:pt x="1700" y="1478"/>
                    <a:pt x="1700" y="1478"/>
                    <a:pt x="1708" y="1478"/>
                  </a:cubicBezTo>
                  <a:cubicBezTo>
                    <a:pt x="1716" y="1478"/>
                    <a:pt x="1732" y="1470"/>
                    <a:pt x="1740" y="1455"/>
                  </a:cubicBezTo>
                  <a:cubicBezTo>
                    <a:pt x="1740" y="1439"/>
                    <a:pt x="1747" y="1431"/>
                    <a:pt x="1755" y="1431"/>
                  </a:cubicBezTo>
                  <a:cubicBezTo>
                    <a:pt x="1755" y="1431"/>
                    <a:pt x="1763" y="1431"/>
                    <a:pt x="1763" y="1439"/>
                  </a:cubicBezTo>
                  <a:lnTo>
                    <a:pt x="1771" y="1439"/>
                  </a:lnTo>
                  <a:lnTo>
                    <a:pt x="1771" y="1439"/>
                  </a:lnTo>
                  <a:cubicBezTo>
                    <a:pt x="1771" y="1423"/>
                    <a:pt x="1787" y="1423"/>
                    <a:pt x="1787" y="1423"/>
                  </a:cubicBezTo>
                  <a:cubicBezTo>
                    <a:pt x="1795" y="1423"/>
                    <a:pt x="1803" y="1423"/>
                    <a:pt x="1811" y="1423"/>
                  </a:cubicBezTo>
                  <a:cubicBezTo>
                    <a:pt x="1811" y="1423"/>
                    <a:pt x="1827" y="1423"/>
                    <a:pt x="1834" y="1423"/>
                  </a:cubicBezTo>
                  <a:cubicBezTo>
                    <a:pt x="1842" y="1423"/>
                    <a:pt x="1850" y="1431"/>
                    <a:pt x="1850" y="1431"/>
                  </a:cubicBezTo>
                  <a:cubicBezTo>
                    <a:pt x="1858" y="1439"/>
                    <a:pt x="1858" y="1447"/>
                    <a:pt x="1858" y="1463"/>
                  </a:cubicBezTo>
                  <a:lnTo>
                    <a:pt x="1858" y="1470"/>
                  </a:lnTo>
                  <a:cubicBezTo>
                    <a:pt x="1858" y="1486"/>
                    <a:pt x="1858" y="1486"/>
                    <a:pt x="1866" y="1486"/>
                  </a:cubicBezTo>
                  <a:cubicBezTo>
                    <a:pt x="1874" y="1494"/>
                    <a:pt x="1874" y="1494"/>
                    <a:pt x="1882" y="1494"/>
                  </a:cubicBezTo>
                  <a:cubicBezTo>
                    <a:pt x="1898" y="1502"/>
                    <a:pt x="1898" y="1518"/>
                    <a:pt x="1898" y="1534"/>
                  </a:cubicBezTo>
                  <a:cubicBezTo>
                    <a:pt x="1898" y="1541"/>
                    <a:pt x="1890" y="1557"/>
                    <a:pt x="1898" y="1565"/>
                  </a:cubicBezTo>
                  <a:cubicBezTo>
                    <a:pt x="1898" y="1573"/>
                    <a:pt x="1906" y="1573"/>
                    <a:pt x="1906" y="1573"/>
                  </a:cubicBezTo>
                  <a:cubicBezTo>
                    <a:pt x="1914" y="1573"/>
                    <a:pt x="1937" y="1557"/>
                    <a:pt x="1945" y="1541"/>
                  </a:cubicBezTo>
                  <a:cubicBezTo>
                    <a:pt x="1961" y="1518"/>
                    <a:pt x="1985" y="1510"/>
                    <a:pt x="2016" y="1518"/>
                  </a:cubicBezTo>
                  <a:cubicBezTo>
                    <a:pt x="2048" y="1526"/>
                    <a:pt x="2056" y="1541"/>
                    <a:pt x="2064" y="1557"/>
                  </a:cubicBezTo>
                  <a:cubicBezTo>
                    <a:pt x="2072" y="1565"/>
                    <a:pt x="2072" y="1565"/>
                    <a:pt x="2072" y="1565"/>
                  </a:cubicBezTo>
                  <a:cubicBezTo>
                    <a:pt x="2072" y="1573"/>
                    <a:pt x="2080" y="1573"/>
                    <a:pt x="2087" y="1573"/>
                  </a:cubicBezTo>
                  <a:cubicBezTo>
                    <a:pt x="2095" y="1573"/>
                    <a:pt x="2103" y="1573"/>
                    <a:pt x="2103" y="1557"/>
                  </a:cubicBezTo>
                  <a:cubicBezTo>
                    <a:pt x="2103" y="1550"/>
                    <a:pt x="2127" y="1541"/>
                    <a:pt x="2166" y="1541"/>
                  </a:cubicBezTo>
                  <a:cubicBezTo>
                    <a:pt x="2174" y="1541"/>
                    <a:pt x="2182" y="1541"/>
                    <a:pt x="2190" y="1541"/>
                  </a:cubicBezTo>
                  <a:cubicBezTo>
                    <a:pt x="2198" y="1541"/>
                    <a:pt x="2198" y="1541"/>
                    <a:pt x="2198" y="1541"/>
                  </a:cubicBezTo>
                  <a:cubicBezTo>
                    <a:pt x="2206" y="1541"/>
                    <a:pt x="2206" y="1541"/>
                    <a:pt x="2206" y="1550"/>
                  </a:cubicBezTo>
                  <a:cubicBezTo>
                    <a:pt x="2214" y="1550"/>
                    <a:pt x="2206" y="1557"/>
                    <a:pt x="2206" y="1573"/>
                  </a:cubicBezTo>
                  <a:cubicBezTo>
                    <a:pt x="2206" y="1581"/>
                    <a:pt x="2206" y="1589"/>
                    <a:pt x="2198" y="1597"/>
                  </a:cubicBezTo>
                  <a:cubicBezTo>
                    <a:pt x="2198" y="1621"/>
                    <a:pt x="2206" y="1628"/>
                    <a:pt x="2222" y="1628"/>
                  </a:cubicBezTo>
                  <a:cubicBezTo>
                    <a:pt x="2222" y="1628"/>
                    <a:pt x="2230" y="1628"/>
                    <a:pt x="2230" y="1636"/>
                  </a:cubicBezTo>
                  <a:lnTo>
                    <a:pt x="2230" y="1636"/>
                  </a:lnTo>
                  <a:cubicBezTo>
                    <a:pt x="2238" y="1636"/>
                    <a:pt x="2246" y="1605"/>
                    <a:pt x="2246" y="1581"/>
                  </a:cubicBezTo>
                  <a:cubicBezTo>
                    <a:pt x="2246" y="1557"/>
                    <a:pt x="2253" y="1557"/>
                    <a:pt x="2253" y="1541"/>
                  </a:cubicBezTo>
                  <a:cubicBezTo>
                    <a:pt x="2262" y="1534"/>
                    <a:pt x="2262" y="1534"/>
                    <a:pt x="2269" y="1518"/>
                  </a:cubicBezTo>
                  <a:cubicBezTo>
                    <a:pt x="2269" y="1510"/>
                    <a:pt x="2277" y="1502"/>
                    <a:pt x="2285" y="1502"/>
                  </a:cubicBezTo>
                  <a:lnTo>
                    <a:pt x="2293" y="1510"/>
                  </a:lnTo>
                  <a:cubicBezTo>
                    <a:pt x="2301" y="1518"/>
                    <a:pt x="2301" y="1526"/>
                    <a:pt x="2301" y="1526"/>
                  </a:cubicBezTo>
                  <a:cubicBezTo>
                    <a:pt x="2317" y="1541"/>
                    <a:pt x="2333" y="1550"/>
                    <a:pt x="2348" y="1573"/>
                  </a:cubicBezTo>
                  <a:cubicBezTo>
                    <a:pt x="2348" y="1581"/>
                    <a:pt x="2356" y="1581"/>
                    <a:pt x="2356" y="1581"/>
                  </a:cubicBezTo>
                  <a:cubicBezTo>
                    <a:pt x="2364" y="1581"/>
                    <a:pt x="2372" y="1565"/>
                    <a:pt x="2372" y="1550"/>
                  </a:cubicBezTo>
                  <a:lnTo>
                    <a:pt x="2372" y="1550"/>
                  </a:lnTo>
                  <a:cubicBezTo>
                    <a:pt x="2380" y="1541"/>
                    <a:pt x="2380" y="1534"/>
                    <a:pt x="2388" y="1534"/>
                  </a:cubicBezTo>
                  <a:lnTo>
                    <a:pt x="2529" y="1660"/>
                  </a:lnTo>
                </a:path>
              </a:pathLst>
            </a:custGeom>
            <a:solidFill>
              <a:schemeClr val="accent6"/>
            </a:solidFill>
            <a:ln>
              <a:solidFill>
                <a:schemeClr val="bg2"/>
              </a:solidFill>
            </a:ln>
            <a:effectLst/>
          </p:spPr>
          <p:txBody>
            <a:bodyPr wrap="none" anchor="ctr"/>
            <a:lstStyle/>
            <a:p>
              <a:endParaRPr lang="en-US"/>
            </a:p>
          </p:txBody>
        </p:sp>
        <p:sp>
          <p:nvSpPr>
            <p:cNvPr id="552" name="Freeform 47"/>
            <p:cNvSpPr>
              <a:spLocks noChangeArrowheads="1"/>
            </p:cNvSpPr>
            <p:nvPr/>
          </p:nvSpPr>
          <p:spPr bwMode="auto">
            <a:xfrm>
              <a:off x="14781178" y="7379030"/>
              <a:ext cx="1363752" cy="1435651"/>
            </a:xfrm>
            <a:custGeom>
              <a:avLst/>
              <a:gdLst>
                <a:gd name="T0" fmla="*/ 2230 w 2594"/>
                <a:gd name="T1" fmla="*/ 182 h 2729"/>
                <a:gd name="T2" fmla="*/ 2230 w 2594"/>
                <a:gd name="T3" fmla="*/ 182 h 2729"/>
                <a:gd name="T4" fmla="*/ 340 w 2594"/>
                <a:gd name="T5" fmla="*/ 0 h 2729"/>
                <a:gd name="T6" fmla="*/ 0 w 2594"/>
                <a:gd name="T7" fmla="*/ 2664 h 2729"/>
                <a:gd name="T8" fmla="*/ 293 w 2594"/>
                <a:gd name="T9" fmla="*/ 2704 h 2729"/>
                <a:gd name="T10" fmla="*/ 356 w 2594"/>
                <a:gd name="T11" fmla="*/ 2672 h 2729"/>
                <a:gd name="T12" fmla="*/ 372 w 2594"/>
                <a:gd name="T13" fmla="*/ 2546 h 2729"/>
                <a:gd name="T14" fmla="*/ 443 w 2594"/>
                <a:gd name="T15" fmla="*/ 2506 h 2729"/>
                <a:gd name="T16" fmla="*/ 1028 w 2594"/>
                <a:gd name="T17" fmla="*/ 2578 h 2729"/>
                <a:gd name="T18" fmla="*/ 996 w 2594"/>
                <a:gd name="T19" fmla="*/ 2475 h 2729"/>
                <a:gd name="T20" fmla="*/ 2396 w 2594"/>
                <a:gd name="T21" fmla="*/ 2593 h 2729"/>
                <a:gd name="T22" fmla="*/ 2427 w 2594"/>
                <a:gd name="T23" fmla="*/ 2546 h 2729"/>
                <a:gd name="T24" fmla="*/ 2570 w 2594"/>
                <a:gd name="T25" fmla="*/ 451 h 2729"/>
                <a:gd name="T26" fmla="*/ 2593 w 2594"/>
                <a:gd name="T27" fmla="*/ 451 h 2729"/>
                <a:gd name="T28" fmla="*/ 2593 w 2594"/>
                <a:gd name="T29" fmla="*/ 206 h 2729"/>
                <a:gd name="T30" fmla="*/ 2238 w 2594"/>
                <a:gd name="T31" fmla="*/ 182 h 2729"/>
                <a:gd name="T32" fmla="*/ 2230 w 2594"/>
                <a:gd name="T33" fmla="*/ 182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4" h="2729">
                  <a:moveTo>
                    <a:pt x="2230" y="182"/>
                  </a:moveTo>
                  <a:lnTo>
                    <a:pt x="2230" y="182"/>
                  </a:lnTo>
                  <a:cubicBezTo>
                    <a:pt x="1495" y="135"/>
                    <a:pt x="862" y="72"/>
                    <a:pt x="340" y="0"/>
                  </a:cubicBezTo>
                  <a:cubicBezTo>
                    <a:pt x="0" y="2664"/>
                    <a:pt x="0" y="2664"/>
                    <a:pt x="0" y="2664"/>
                  </a:cubicBezTo>
                  <a:cubicBezTo>
                    <a:pt x="143" y="2672"/>
                    <a:pt x="277" y="2688"/>
                    <a:pt x="293" y="2704"/>
                  </a:cubicBezTo>
                  <a:cubicBezTo>
                    <a:pt x="348" y="2728"/>
                    <a:pt x="356" y="2672"/>
                    <a:pt x="356" y="2672"/>
                  </a:cubicBezTo>
                  <a:cubicBezTo>
                    <a:pt x="356" y="2672"/>
                    <a:pt x="364" y="2601"/>
                    <a:pt x="372" y="2546"/>
                  </a:cubicBezTo>
                  <a:cubicBezTo>
                    <a:pt x="388" y="2483"/>
                    <a:pt x="443" y="2506"/>
                    <a:pt x="443" y="2506"/>
                  </a:cubicBezTo>
                  <a:cubicBezTo>
                    <a:pt x="443" y="2506"/>
                    <a:pt x="894" y="2562"/>
                    <a:pt x="1028" y="2578"/>
                  </a:cubicBezTo>
                  <a:cubicBezTo>
                    <a:pt x="957" y="2435"/>
                    <a:pt x="996" y="2475"/>
                    <a:pt x="996" y="2475"/>
                  </a:cubicBezTo>
                  <a:cubicBezTo>
                    <a:pt x="996" y="2475"/>
                    <a:pt x="2372" y="2593"/>
                    <a:pt x="2396" y="2593"/>
                  </a:cubicBezTo>
                  <a:cubicBezTo>
                    <a:pt x="2427" y="2593"/>
                    <a:pt x="2427" y="2546"/>
                    <a:pt x="2427" y="2546"/>
                  </a:cubicBezTo>
                  <a:cubicBezTo>
                    <a:pt x="2570" y="451"/>
                    <a:pt x="2570" y="451"/>
                    <a:pt x="2570" y="451"/>
                  </a:cubicBezTo>
                  <a:cubicBezTo>
                    <a:pt x="2593" y="451"/>
                    <a:pt x="2593" y="451"/>
                    <a:pt x="2593" y="451"/>
                  </a:cubicBezTo>
                  <a:cubicBezTo>
                    <a:pt x="2593" y="206"/>
                    <a:pt x="2593" y="206"/>
                    <a:pt x="2593" y="206"/>
                  </a:cubicBezTo>
                  <a:cubicBezTo>
                    <a:pt x="2475" y="198"/>
                    <a:pt x="2356" y="190"/>
                    <a:pt x="2238" y="182"/>
                  </a:cubicBezTo>
                  <a:lnTo>
                    <a:pt x="2230" y="182"/>
                  </a:lnTo>
                </a:path>
              </a:pathLst>
            </a:custGeom>
            <a:solidFill>
              <a:schemeClr val="accent6"/>
            </a:solidFill>
            <a:ln>
              <a:solidFill>
                <a:schemeClr val="bg2"/>
              </a:solidFill>
            </a:ln>
            <a:effectLst/>
          </p:spPr>
          <p:txBody>
            <a:bodyPr wrap="none" anchor="ctr"/>
            <a:lstStyle/>
            <a:p>
              <a:endParaRPr lang="en-US"/>
            </a:p>
          </p:txBody>
        </p:sp>
        <p:sp>
          <p:nvSpPr>
            <p:cNvPr id="553" name="Freeform 48"/>
            <p:cNvSpPr>
              <a:spLocks noChangeArrowheads="1"/>
            </p:cNvSpPr>
            <p:nvPr/>
          </p:nvSpPr>
          <p:spPr bwMode="auto">
            <a:xfrm>
              <a:off x="12239219" y="5583887"/>
              <a:ext cx="1618875" cy="2681118"/>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4"/>
            </a:solidFill>
            <a:ln>
              <a:solidFill>
                <a:schemeClr val="bg2"/>
              </a:solidFill>
            </a:ln>
            <a:effectLst/>
          </p:spPr>
          <p:txBody>
            <a:bodyPr wrap="none" anchor="ctr"/>
            <a:lstStyle/>
            <a:p>
              <a:endParaRPr lang="en-US"/>
            </a:p>
          </p:txBody>
        </p:sp>
        <p:sp>
          <p:nvSpPr>
            <p:cNvPr id="554" name="Freeform 49"/>
            <p:cNvSpPr>
              <a:spLocks noChangeArrowheads="1"/>
            </p:cNvSpPr>
            <p:nvPr/>
          </p:nvSpPr>
          <p:spPr bwMode="auto">
            <a:xfrm>
              <a:off x="12243858" y="5583887"/>
              <a:ext cx="1614237" cy="2685756"/>
            </a:xfrm>
            <a:custGeom>
              <a:avLst/>
              <a:gdLst>
                <a:gd name="T0" fmla="*/ 1723 w 3068"/>
                <a:gd name="T1" fmla="*/ 4988 h 5107"/>
                <a:gd name="T2" fmla="*/ 1431 w 3068"/>
                <a:gd name="T3" fmla="*/ 4355 h 5107"/>
                <a:gd name="T4" fmla="*/ 1312 w 3068"/>
                <a:gd name="T5" fmla="*/ 4181 h 5107"/>
                <a:gd name="T6" fmla="*/ 988 w 3068"/>
                <a:gd name="T7" fmla="*/ 3913 h 5107"/>
                <a:gd name="T8" fmla="*/ 632 w 3068"/>
                <a:gd name="T9" fmla="*/ 3731 h 5107"/>
                <a:gd name="T10" fmla="*/ 648 w 3068"/>
                <a:gd name="T11" fmla="*/ 3454 h 5107"/>
                <a:gd name="T12" fmla="*/ 553 w 3068"/>
                <a:gd name="T13" fmla="*/ 3193 h 5107"/>
                <a:gd name="T14" fmla="*/ 443 w 3068"/>
                <a:gd name="T15" fmla="*/ 2933 h 5107"/>
                <a:gd name="T16" fmla="*/ 466 w 3068"/>
                <a:gd name="T17" fmla="*/ 2601 h 5107"/>
                <a:gd name="T18" fmla="*/ 403 w 3068"/>
                <a:gd name="T19" fmla="*/ 2530 h 5107"/>
                <a:gd name="T20" fmla="*/ 324 w 3068"/>
                <a:gd name="T21" fmla="*/ 2253 h 5107"/>
                <a:gd name="T22" fmla="*/ 427 w 3068"/>
                <a:gd name="T23" fmla="*/ 2269 h 5107"/>
                <a:gd name="T24" fmla="*/ 419 w 3068"/>
                <a:gd name="T25" fmla="*/ 2087 h 5107"/>
                <a:gd name="T26" fmla="*/ 395 w 3068"/>
                <a:gd name="T27" fmla="*/ 1929 h 5107"/>
                <a:gd name="T28" fmla="*/ 269 w 3068"/>
                <a:gd name="T29" fmla="*/ 1977 h 5107"/>
                <a:gd name="T30" fmla="*/ 229 w 3068"/>
                <a:gd name="T31" fmla="*/ 1819 h 5107"/>
                <a:gd name="T32" fmla="*/ 126 w 3068"/>
                <a:gd name="T33" fmla="*/ 1597 h 5107"/>
                <a:gd name="T34" fmla="*/ 55 w 3068"/>
                <a:gd name="T35" fmla="*/ 1408 h 5107"/>
                <a:gd name="T36" fmla="*/ 119 w 3068"/>
                <a:gd name="T37" fmla="*/ 1123 h 5107"/>
                <a:gd name="T38" fmla="*/ 24 w 3068"/>
                <a:gd name="T39" fmla="*/ 799 h 5107"/>
                <a:gd name="T40" fmla="*/ 150 w 3068"/>
                <a:gd name="T41" fmla="*/ 514 h 5107"/>
                <a:gd name="T42" fmla="*/ 245 w 3068"/>
                <a:gd name="T43" fmla="*/ 301 h 5107"/>
                <a:gd name="T44" fmla="*/ 237 w 3068"/>
                <a:gd name="T45" fmla="*/ 71 h 5107"/>
                <a:gd name="T46" fmla="*/ 1684 w 3068"/>
                <a:gd name="T47" fmla="*/ 364 h 5107"/>
                <a:gd name="T48" fmla="*/ 2965 w 3068"/>
                <a:gd name="T49" fmla="*/ 4158 h 5107"/>
                <a:gd name="T50" fmla="*/ 2996 w 3068"/>
                <a:gd name="T51" fmla="*/ 4450 h 5107"/>
                <a:gd name="T52" fmla="*/ 2783 w 3068"/>
                <a:gd name="T53" fmla="*/ 4782 h 5107"/>
                <a:gd name="T54" fmla="*/ 2798 w 3068"/>
                <a:gd name="T55" fmla="*/ 4956 h 5107"/>
                <a:gd name="T56" fmla="*/ 1723 w 3068"/>
                <a:gd name="T57" fmla="*/ 4980 h 5107"/>
                <a:gd name="T58" fmla="*/ 2822 w 3068"/>
                <a:gd name="T59" fmla="*/ 5011 h 5107"/>
                <a:gd name="T60" fmla="*/ 2751 w 3068"/>
                <a:gd name="T61" fmla="*/ 4845 h 5107"/>
                <a:gd name="T62" fmla="*/ 2901 w 3068"/>
                <a:gd name="T63" fmla="*/ 4521 h 5107"/>
                <a:gd name="T64" fmla="*/ 2988 w 3068"/>
                <a:gd name="T65" fmla="*/ 4237 h 5107"/>
                <a:gd name="T66" fmla="*/ 1684 w 3068"/>
                <a:gd name="T67" fmla="*/ 372 h 5107"/>
                <a:gd name="T68" fmla="*/ 292 w 3068"/>
                <a:gd name="T69" fmla="*/ 182 h 5107"/>
                <a:gd name="T70" fmla="*/ 198 w 3068"/>
                <a:gd name="T71" fmla="*/ 396 h 5107"/>
                <a:gd name="T72" fmla="*/ 63 w 3068"/>
                <a:gd name="T73" fmla="*/ 633 h 5107"/>
                <a:gd name="T74" fmla="*/ 95 w 3068"/>
                <a:gd name="T75" fmla="*/ 917 h 5107"/>
                <a:gd name="T76" fmla="*/ 79 w 3068"/>
                <a:gd name="T77" fmla="*/ 1234 h 5107"/>
                <a:gd name="T78" fmla="*/ 47 w 3068"/>
                <a:gd name="T79" fmla="*/ 1423 h 5107"/>
                <a:gd name="T80" fmla="*/ 198 w 3068"/>
                <a:gd name="T81" fmla="*/ 1700 h 5107"/>
                <a:gd name="T82" fmla="*/ 190 w 3068"/>
                <a:gd name="T83" fmla="*/ 1937 h 5107"/>
                <a:gd name="T84" fmla="*/ 364 w 3068"/>
                <a:gd name="T85" fmla="*/ 2040 h 5107"/>
                <a:gd name="T86" fmla="*/ 458 w 3068"/>
                <a:gd name="T87" fmla="*/ 1985 h 5107"/>
                <a:gd name="T88" fmla="*/ 451 w 3068"/>
                <a:gd name="T89" fmla="*/ 2198 h 5107"/>
                <a:gd name="T90" fmla="*/ 379 w 3068"/>
                <a:gd name="T91" fmla="*/ 2182 h 5107"/>
                <a:gd name="T92" fmla="*/ 308 w 3068"/>
                <a:gd name="T93" fmla="*/ 2325 h 5107"/>
                <a:gd name="T94" fmla="*/ 419 w 3068"/>
                <a:gd name="T95" fmla="*/ 2522 h 5107"/>
                <a:gd name="T96" fmla="*/ 403 w 3068"/>
                <a:gd name="T97" fmla="*/ 2680 h 5107"/>
                <a:gd name="T98" fmla="*/ 506 w 3068"/>
                <a:gd name="T99" fmla="*/ 3043 h 5107"/>
                <a:gd name="T100" fmla="*/ 577 w 3068"/>
                <a:gd name="T101" fmla="*/ 3241 h 5107"/>
                <a:gd name="T102" fmla="*/ 672 w 3068"/>
                <a:gd name="T103" fmla="*/ 3549 h 5107"/>
                <a:gd name="T104" fmla="*/ 680 w 3068"/>
                <a:gd name="T105" fmla="*/ 3778 h 5107"/>
                <a:gd name="T106" fmla="*/ 1051 w 3068"/>
                <a:gd name="T107" fmla="*/ 3944 h 5107"/>
                <a:gd name="T108" fmla="*/ 1391 w 3068"/>
                <a:gd name="T109" fmla="*/ 4173 h 5107"/>
                <a:gd name="T110" fmla="*/ 1486 w 3068"/>
                <a:gd name="T111" fmla="*/ 4339 h 5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8" h="5107">
                  <a:moveTo>
                    <a:pt x="2688" y="5106"/>
                  </a:moveTo>
                  <a:lnTo>
                    <a:pt x="2688" y="5106"/>
                  </a:lnTo>
                  <a:lnTo>
                    <a:pt x="2688" y="5106"/>
                  </a:lnTo>
                  <a:cubicBezTo>
                    <a:pt x="2688" y="5098"/>
                    <a:pt x="2680" y="5098"/>
                    <a:pt x="2664" y="5090"/>
                  </a:cubicBezTo>
                  <a:cubicBezTo>
                    <a:pt x="2632" y="5083"/>
                    <a:pt x="1874" y="5003"/>
                    <a:pt x="1723" y="4988"/>
                  </a:cubicBezTo>
                  <a:lnTo>
                    <a:pt x="1723" y="4988"/>
                  </a:lnTo>
                  <a:lnTo>
                    <a:pt x="1723" y="4988"/>
                  </a:lnTo>
                  <a:cubicBezTo>
                    <a:pt x="1708" y="4964"/>
                    <a:pt x="1715" y="4956"/>
                    <a:pt x="1723" y="4940"/>
                  </a:cubicBezTo>
                  <a:cubicBezTo>
                    <a:pt x="1723" y="4924"/>
                    <a:pt x="1731" y="4908"/>
                    <a:pt x="1731" y="4877"/>
                  </a:cubicBezTo>
                  <a:cubicBezTo>
                    <a:pt x="1739" y="4814"/>
                    <a:pt x="1723" y="4600"/>
                    <a:pt x="1668" y="4569"/>
                  </a:cubicBezTo>
                  <a:cubicBezTo>
                    <a:pt x="1613" y="4529"/>
                    <a:pt x="1534" y="4434"/>
                    <a:pt x="1518" y="4379"/>
                  </a:cubicBezTo>
                  <a:cubicBezTo>
                    <a:pt x="1510" y="4355"/>
                    <a:pt x="1502" y="4347"/>
                    <a:pt x="1486" y="4347"/>
                  </a:cubicBezTo>
                  <a:cubicBezTo>
                    <a:pt x="1478" y="4347"/>
                    <a:pt x="1470" y="4347"/>
                    <a:pt x="1462" y="4347"/>
                  </a:cubicBezTo>
                  <a:cubicBezTo>
                    <a:pt x="1455" y="4355"/>
                    <a:pt x="1439" y="4355"/>
                    <a:pt x="1431" y="4355"/>
                  </a:cubicBezTo>
                  <a:cubicBezTo>
                    <a:pt x="1415" y="4355"/>
                    <a:pt x="1407" y="4355"/>
                    <a:pt x="1399" y="4347"/>
                  </a:cubicBezTo>
                  <a:cubicBezTo>
                    <a:pt x="1375" y="4324"/>
                    <a:pt x="1384" y="4276"/>
                    <a:pt x="1384" y="4253"/>
                  </a:cubicBezTo>
                  <a:cubicBezTo>
                    <a:pt x="1384" y="4237"/>
                    <a:pt x="1384" y="4229"/>
                    <a:pt x="1384" y="4229"/>
                  </a:cubicBezTo>
                  <a:cubicBezTo>
                    <a:pt x="1384" y="4221"/>
                    <a:pt x="1384" y="4213"/>
                    <a:pt x="1384" y="4205"/>
                  </a:cubicBezTo>
                  <a:cubicBezTo>
                    <a:pt x="1384" y="4197"/>
                    <a:pt x="1391" y="4181"/>
                    <a:pt x="1384" y="4181"/>
                  </a:cubicBezTo>
                  <a:cubicBezTo>
                    <a:pt x="1375" y="4173"/>
                    <a:pt x="1368" y="4173"/>
                    <a:pt x="1344" y="4173"/>
                  </a:cubicBezTo>
                  <a:cubicBezTo>
                    <a:pt x="1336" y="4181"/>
                    <a:pt x="1320" y="4181"/>
                    <a:pt x="1312" y="4181"/>
                  </a:cubicBezTo>
                  <a:cubicBezTo>
                    <a:pt x="1265" y="4181"/>
                    <a:pt x="1233" y="4158"/>
                    <a:pt x="1217" y="4142"/>
                  </a:cubicBezTo>
                  <a:cubicBezTo>
                    <a:pt x="1209" y="4142"/>
                    <a:pt x="1209" y="4134"/>
                    <a:pt x="1202" y="4134"/>
                  </a:cubicBezTo>
                  <a:cubicBezTo>
                    <a:pt x="1202" y="4126"/>
                    <a:pt x="1194" y="4126"/>
                    <a:pt x="1186" y="4126"/>
                  </a:cubicBezTo>
                  <a:cubicBezTo>
                    <a:pt x="1162" y="4118"/>
                    <a:pt x="1138" y="4110"/>
                    <a:pt x="1122" y="4063"/>
                  </a:cubicBezTo>
                  <a:cubicBezTo>
                    <a:pt x="1099" y="4015"/>
                    <a:pt x="1059" y="3960"/>
                    <a:pt x="1051" y="3952"/>
                  </a:cubicBezTo>
                  <a:cubicBezTo>
                    <a:pt x="1044" y="3952"/>
                    <a:pt x="1044" y="3944"/>
                    <a:pt x="1035" y="3944"/>
                  </a:cubicBezTo>
                  <a:cubicBezTo>
                    <a:pt x="1028" y="3928"/>
                    <a:pt x="1012" y="3913"/>
                    <a:pt x="988" y="3913"/>
                  </a:cubicBezTo>
                  <a:cubicBezTo>
                    <a:pt x="980" y="3913"/>
                    <a:pt x="972" y="3913"/>
                    <a:pt x="972" y="3913"/>
                  </a:cubicBezTo>
                  <a:cubicBezTo>
                    <a:pt x="964" y="3920"/>
                    <a:pt x="957" y="3920"/>
                    <a:pt x="949" y="3920"/>
                  </a:cubicBezTo>
                  <a:cubicBezTo>
                    <a:pt x="901" y="3920"/>
                    <a:pt x="854" y="3881"/>
                    <a:pt x="838" y="3849"/>
                  </a:cubicBezTo>
                  <a:cubicBezTo>
                    <a:pt x="822" y="3826"/>
                    <a:pt x="783" y="3826"/>
                    <a:pt x="735" y="3826"/>
                  </a:cubicBezTo>
                  <a:cubicBezTo>
                    <a:pt x="696" y="3826"/>
                    <a:pt x="672" y="3818"/>
                    <a:pt x="672" y="3778"/>
                  </a:cubicBezTo>
                  <a:cubicBezTo>
                    <a:pt x="664" y="3762"/>
                    <a:pt x="664" y="3754"/>
                    <a:pt x="648" y="3747"/>
                  </a:cubicBezTo>
                  <a:cubicBezTo>
                    <a:pt x="648" y="3739"/>
                    <a:pt x="640" y="3739"/>
                    <a:pt x="632" y="3731"/>
                  </a:cubicBezTo>
                  <a:cubicBezTo>
                    <a:pt x="617" y="3715"/>
                    <a:pt x="625" y="3707"/>
                    <a:pt x="632" y="3691"/>
                  </a:cubicBezTo>
                  <a:cubicBezTo>
                    <a:pt x="632" y="3683"/>
                    <a:pt x="640" y="3667"/>
                    <a:pt x="640" y="3660"/>
                  </a:cubicBezTo>
                  <a:cubicBezTo>
                    <a:pt x="640" y="3644"/>
                    <a:pt x="648" y="3628"/>
                    <a:pt x="648" y="3620"/>
                  </a:cubicBezTo>
                  <a:cubicBezTo>
                    <a:pt x="656" y="3612"/>
                    <a:pt x="664" y="3596"/>
                    <a:pt x="656" y="3580"/>
                  </a:cubicBezTo>
                  <a:cubicBezTo>
                    <a:pt x="656" y="3557"/>
                    <a:pt x="664" y="3549"/>
                    <a:pt x="672" y="3549"/>
                  </a:cubicBezTo>
                  <a:cubicBezTo>
                    <a:pt x="672" y="3541"/>
                    <a:pt x="680" y="3533"/>
                    <a:pt x="680" y="3509"/>
                  </a:cubicBezTo>
                  <a:cubicBezTo>
                    <a:pt x="688" y="3470"/>
                    <a:pt x="664" y="3462"/>
                    <a:pt x="648" y="3454"/>
                  </a:cubicBezTo>
                  <a:cubicBezTo>
                    <a:pt x="640" y="3454"/>
                    <a:pt x="632" y="3446"/>
                    <a:pt x="625" y="3446"/>
                  </a:cubicBezTo>
                  <a:cubicBezTo>
                    <a:pt x="601" y="3422"/>
                    <a:pt x="625" y="3391"/>
                    <a:pt x="648" y="3359"/>
                  </a:cubicBezTo>
                  <a:cubicBezTo>
                    <a:pt x="648" y="3351"/>
                    <a:pt x="648" y="3343"/>
                    <a:pt x="648" y="3343"/>
                  </a:cubicBezTo>
                  <a:cubicBezTo>
                    <a:pt x="648" y="3320"/>
                    <a:pt x="617" y="3304"/>
                    <a:pt x="601" y="3296"/>
                  </a:cubicBezTo>
                  <a:cubicBezTo>
                    <a:pt x="585" y="3288"/>
                    <a:pt x="577" y="3272"/>
                    <a:pt x="569" y="3249"/>
                  </a:cubicBezTo>
                  <a:cubicBezTo>
                    <a:pt x="569" y="3233"/>
                    <a:pt x="569" y="3225"/>
                    <a:pt x="561" y="3217"/>
                  </a:cubicBezTo>
                  <a:cubicBezTo>
                    <a:pt x="553" y="3201"/>
                    <a:pt x="553" y="3193"/>
                    <a:pt x="553" y="3193"/>
                  </a:cubicBezTo>
                  <a:cubicBezTo>
                    <a:pt x="545" y="3193"/>
                    <a:pt x="545" y="3185"/>
                    <a:pt x="538" y="3169"/>
                  </a:cubicBezTo>
                  <a:cubicBezTo>
                    <a:pt x="538" y="3154"/>
                    <a:pt x="530" y="3146"/>
                    <a:pt x="530" y="3138"/>
                  </a:cubicBezTo>
                  <a:cubicBezTo>
                    <a:pt x="530" y="3130"/>
                    <a:pt x="530" y="3130"/>
                    <a:pt x="522" y="3122"/>
                  </a:cubicBezTo>
                  <a:cubicBezTo>
                    <a:pt x="506" y="3106"/>
                    <a:pt x="506" y="3106"/>
                    <a:pt x="498" y="3067"/>
                  </a:cubicBezTo>
                  <a:cubicBezTo>
                    <a:pt x="498" y="3059"/>
                    <a:pt x="498" y="3051"/>
                    <a:pt x="498" y="3043"/>
                  </a:cubicBezTo>
                  <a:cubicBezTo>
                    <a:pt x="498" y="3019"/>
                    <a:pt x="498" y="3011"/>
                    <a:pt x="490" y="3003"/>
                  </a:cubicBezTo>
                  <a:cubicBezTo>
                    <a:pt x="474" y="3003"/>
                    <a:pt x="458" y="2980"/>
                    <a:pt x="443" y="2933"/>
                  </a:cubicBezTo>
                  <a:cubicBezTo>
                    <a:pt x="435" y="2902"/>
                    <a:pt x="427" y="2894"/>
                    <a:pt x="403" y="2870"/>
                  </a:cubicBezTo>
                  <a:cubicBezTo>
                    <a:pt x="372" y="2846"/>
                    <a:pt x="387" y="2744"/>
                    <a:pt x="387" y="2712"/>
                  </a:cubicBezTo>
                  <a:cubicBezTo>
                    <a:pt x="387" y="2696"/>
                    <a:pt x="387" y="2688"/>
                    <a:pt x="387" y="2680"/>
                  </a:cubicBezTo>
                  <a:cubicBezTo>
                    <a:pt x="387" y="2680"/>
                    <a:pt x="379" y="2680"/>
                    <a:pt x="387" y="2672"/>
                  </a:cubicBezTo>
                  <a:cubicBezTo>
                    <a:pt x="387" y="2672"/>
                    <a:pt x="387" y="2672"/>
                    <a:pt x="403" y="2672"/>
                  </a:cubicBezTo>
                  <a:cubicBezTo>
                    <a:pt x="403" y="2672"/>
                    <a:pt x="411" y="2672"/>
                    <a:pt x="419" y="2672"/>
                  </a:cubicBezTo>
                  <a:cubicBezTo>
                    <a:pt x="458" y="2664"/>
                    <a:pt x="458" y="2641"/>
                    <a:pt x="466" y="2601"/>
                  </a:cubicBezTo>
                  <a:cubicBezTo>
                    <a:pt x="466" y="2593"/>
                    <a:pt x="474" y="2585"/>
                    <a:pt x="474" y="2578"/>
                  </a:cubicBezTo>
                  <a:cubicBezTo>
                    <a:pt x="482" y="2554"/>
                    <a:pt x="482" y="2546"/>
                    <a:pt x="474" y="2538"/>
                  </a:cubicBezTo>
                  <a:cubicBezTo>
                    <a:pt x="474" y="2538"/>
                    <a:pt x="466" y="2530"/>
                    <a:pt x="451" y="2530"/>
                  </a:cubicBezTo>
                  <a:cubicBezTo>
                    <a:pt x="451" y="2530"/>
                    <a:pt x="443" y="2530"/>
                    <a:pt x="435" y="2530"/>
                  </a:cubicBezTo>
                  <a:cubicBezTo>
                    <a:pt x="427" y="2530"/>
                    <a:pt x="419" y="2530"/>
                    <a:pt x="419" y="2530"/>
                  </a:cubicBezTo>
                  <a:cubicBezTo>
                    <a:pt x="411" y="2530"/>
                    <a:pt x="411" y="2530"/>
                    <a:pt x="411" y="2530"/>
                  </a:cubicBezTo>
                  <a:cubicBezTo>
                    <a:pt x="403" y="2530"/>
                    <a:pt x="403" y="2530"/>
                    <a:pt x="403" y="2530"/>
                  </a:cubicBezTo>
                  <a:cubicBezTo>
                    <a:pt x="395" y="2530"/>
                    <a:pt x="387" y="2522"/>
                    <a:pt x="372" y="2498"/>
                  </a:cubicBezTo>
                  <a:cubicBezTo>
                    <a:pt x="356" y="2475"/>
                    <a:pt x="348" y="2475"/>
                    <a:pt x="340" y="2467"/>
                  </a:cubicBezTo>
                  <a:cubicBezTo>
                    <a:pt x="332" y="2459"/>
                    <a:pt x="332" y="2459"/>
                    <a:pt x="316" y="2443"/>
                  </a:cubicBezTo>
                  <a:cubicBezTo>
                    <a:pt x="292" y="2420"/>
                    <a:pt x="300" y="2388"/>
                    <a:pt x="300" y="2356"/>
                  </a:cubicBezTo>
                  <a:cubicBezTo>
                    <a:pt x="300" y="2348"/>
                    <a:pt x="300" y="2340"/>
                    <a:pt x="300" y="2325"/>
                  </a:cubicBezTo>
                  <a:cubicBezTo>
                    <a:pt x="300" y="2301"/>
                    <a:pt x="300" y="2293"/>
                    <a:pt x="308" y="2285"/>
                  </a:cubicBezTo>
                  <a:cubicBezTo>
                    <a:pt x="316" y="2277"/>
                    <a:pt x="316" y="2269"/>
                    <a:pt x="324" y="2253"/>
                  </a:cubicBezTo>
                  <a:cubicBezTo>
                    <a:pt x="332" y="2230"/>
                    <a:pt x="332" y="2214"/>
                    <a:pt x="324" y="2198"/>
                  </a:cubicBezTo>
                  <a:cubicBezTo>
                    <a:pt x="324" y="2190"/>
                    <a:pt x="324" y="2182"/>
                    <a:pt x="324" y="2167"/>
                  </a:cubicBezTo>
                  <a:cubicBezTo>
                    <a:pt x="324" y="2151"/>
                    <a:pt x="324" y="2135"/>
                    <a:pt x="332" y="2135"/>
                  </a:cubicBezTo>
                  <a:cubicBezTo>
                    <a:pt x="340" y="2135"/>
                    <a:pt x="348" y="2135"/>
                    <a:pt x="356" y="2143"/>
                  </a:cubicBezTo>
                  <a:cubicBezTo>
                    <a:pt x="372" y="2151"/>
                    <a:pt x="372" y="2158"/>
                    <a:pt x="387" y="2182"/>
                  </a:cubicBezTo>
                  <a:cubicBezTo>
                    <a:pt x="387" y="2190"/>
                    <a:pt x="395" y="2206"/>
                    <a:pt x="403" y="2222"/>
                  </a:cubicBezTo>
                  <a:cubicBezTo>
                    <a:pt x="419" y="2245"/>
                    <a:pt x="427" y="2269"/>
                    <a:pt x="427" y="2269"/>
                  </a:cubicBezTo>
                  <a:cubicBezTo>
                    <a:pt x="427" y="2269"/>
                    <a:pt x="427" y="2269"/>
                    <a:pt x="435" y="2269"/>
                  </a:cubicBezTo>
                  <a:cubicBezTo>
                    <a:pt x="435" y="2261"/>
                    <a:pt x="443" y="2261"/>
                    <a:pt x="451" y="2261"/>
                  </a:cubicBezTo>
                  <a:cubicBezTo>
                    <a:pt x="458" y="2261"/>
                    <a:pt x="458" y="2261"/>
                    <a:pt x="458" y="2261"/>
                  </a:cubicBezTo>
                  <a:cubicBezTo>
                    <a:pt x="458" y="2253"/>
                    <a:pt x="458" y="2245"/>
                    <a:pt x="451" y="2230"/>
                  </a:cubicBezTo>
                  <a:cubicBezTo>
                    <a:pt x="451" y="2222"/>
                    <a:pt x="451" y="2206"/>
                    <a:pt x="443" y="2198"/>
                  </a:cubicBezTo>
                  <a:cubicBezTo>
                    <a:pt x="443" y="2174"/>
                    <a:pt x="435" y="2151"/>
                    <a:pt x="435" y="2127"/>
                  </a:cubicBezTo>
                  <a:cubicBezTo>
                    <a:pt x="427" y="2111"/>
                    <a:pt x="427" y="2095"/>
                    <a:pt x="419" y="2087"/>
                  </a:cubicBezTo>
                  <a:cubicBezTo>
                    <a:pt x="419" y="2072"/>
                    <a:pt x="411" y="2064"/>
                    <a:pt x="411" y="2064"/>
                  </a:cubicBezTo>
                  <a:cubicBezTo>
                    <a:pt x="403" y="2056"/>
                    <a:pt x="395" y="2056"/>
                    <a:pt x="395" y="2048"/>
                  </a:cubicBezTo>
                  <a:cubicBezTo>
                    <a:pt x="387" y="2032"/>
                    <a:pt x="395" y="2024"/>
                    <a:pt x="403" y="2016"/>
                  </a:cubicBezTo>
                  <a:cubicBezTo>
                    <a:pt x="403" y="2008"/>
                    <a:pt x="419" y="2000"/>
                    <a:pt x="427" y="2000"/>
                  </a:cubicBezTo>
                  <a:cubicBezTo>
                    <a:pt x="435" y="2000"/>
                    <a:pt x="451" y="1993"/>
                    <a:pt x="451" y="1985"/>
                  </a:cubicBezTo>
                  <a:cubicBezTo>
                    <a:pt x="451" y="1977"/>
                    <a:pt x="451" y="1969"/>
                    <a:pt x="443" y="1961"/>
                  </a:cubicBezTo>
                  <a:cubicBezTo>
                    <a:pt x="427" y="1945"/>
                    <a:pt x="419" y="1937"/>
                    <a:pt x="395" y="1929"/>
                  </a:cubicBezTo>
                  <a:cubicBezTo>
                    <a:pt x="387" y="1929"/>
                    <a:pt x="387" y="1929"/>
                    <a:pt x="387" y="1945"/>
                  </a:cubicBezTo>
                  <a:cubicBezTo>
                    <a:pt x="387" y="1953"/>
                    <a:pt x="387" y="1969"/>
                    <a:pt x="379" y="1985"/>
                  </a:cubicBezTo>
                  <a:cubicBezTo>
                    <a:pt x="364" y="2000"/>
                    <a:pt x="372" y="2008"/>
                    <a:pt x="372" y="2016"/>
                  </a:cubicBezTo>
                  <a:cubicBezTo>
                    <a:pt x="372" y="2024"/>
                    <a:pt x="372" y="2032"/>
                    <a:pt x="372" y="2040"/>
                  </a:cubicBezTo>
                  <a:cubicBezTo>
                    <a:pt x="372" y="2064"/>
                    <a:pt x="356" y="2072"/>
                    <a:pt x="348" y="2072"/>
                  </a:cubicBezTo>
                  <a:cubicBezTo>
                    <a:pt x="340" y="2072"/>
                    <a:pt x="332" y="2072"/>
                    <a:pt x="332" y="2064"/>
                  </a:cubicBezTo>
                  <a:cubicBezTo>
                    <a:pt x="308" y="2056"/>
                    <a:pt x="292" y="2032"/>
                    <a:pt x="269" y="1977"/>
                  </a:cubicBezTo>
                  <a:cubicBezTo>
                    <a:pt x="261" y="1945"/>
                    <a:pt x="253" y="1945"/>
                    <a:pt x="245" y="1945"/>
                  </a:cubicBezTo>
                  <a:cubicBezTo>
                    <a:pt x="237" y="1945"/>
                    <a:pt x="237" y="1945"/>
                    <a:pt x="229" y="1945"/>
                  </a:cubicBezTo>
                  <a:cubicBezTo>
                    <a:pt x="221" y="1945"/>
                    <a:pt x="214" y="1945"/>
                    <a:pt x="198" y="1945"/>
                  </a:cubicBezTo>
                  <a:cubicBezTo>
                    <a:pt x="198" y="1945"/>
                    <a:pt x="182" y="1945"/>
                    <a:pt x="182" y="1937"/>
                  </a:cubicBezTo>
                  <a:cubicBezTo>
                    <a:pt x="182" y="1929"/>
                    <a:pt x="190" y="1921"/>
                    <a:pt x="214" y="1905"/>
                  </a:cubicBezTo>
                  <a:lnTo>
                    <a:pt x="214" y="1898"/>
                  </a:lnTo>
                  <a:cubicBezTo>
                    <a:pt x="229" y="1890"/>
                    <a:pt x="237" y="1850"/>
                    <a:pt x="229" y="1819"/>
                  </a:cubicBezTo>
                  <a:cubicBezTo>
                    <a:pt x="229" y="1803"/>
                    <a:pt x="229" y="1803"/>
                    <a:pt x="221" y="1795"/>
                  </a:cubicBezTo>
                  <a:cubicBezTo>
                    <a:pt x="221" y="1795"/>
                    <a:pt x="214" y="1787"/>
                    <a:pt x="214" y="1763"/>
                  </a:cubicBezTo>
                  <a:cubicBezTo>
                    <a:pt x="205" y="1755"/>
                    <a:pt x="205" y="1740"/>
                    <a:pt x="205" y="1740"/>
                  </a:cubicBezTo>
                  <a:cubicBezTo>
                    <a:pt x="205" y="1724"/>
                    <a:pt x="205" y="1724"/>
                    <a:pt x="190" y="1708"/>
                  </a:cubicBezTo>
                  <a:cubicBezTo>
                    <a:pt x="182" y="1708"/>
                    <a:pt x="182" y="1700"/>
                    <a:pt x="174" y="1700"/>
                  </a:cubicBezTo>
                  <a:cubicBezTo>
                    <a:pt x="166" y="1692"/>
                    <a:pt x="158" y="1684"/>
                    <a:pt x="150" y="1653"/>
                  </a:cubicBezTo>
                  <a:cubicBezTo>
                    <a:pt x="150" y="1621"/>
                    <a:pt x="142" y="1613"/>
                    <a:pt x="126" y="1597"/>
                  </a:cubicBezTo>
                  <a:cubicBezTo>
                    <a:pt x="119" y="1597"/>
                    <a:pt x="111" y="1589"/>
                    <a:pt x="111" y="1581"/>
                  </a:cubicBezTo>
                  <a:cubicBezTo>
                    <a:pt x="95" y="1574"/>
                    <a:pt x="95" y="1566"/>
                    <a:pt x="95" y="1550"/>
                  </a:cubicBezTo>
                  <a:cubicBezTo>
                    <a:pt x="95" y="1534"/>
                    <a:pt x="95" y="1510"/>
                    <a:pt x="63" y="1471"/>
                  </a:cubicBezTo>
                  <a:cubicBezTo>
                    <a:pt x="39" y="1439"/>
                    <a:pt x="39" y="1423"/>
                    <a:pt x="39" y="1423"/>
                  </a:cubicBezTo>
                  <a:cubicBezTo>
                    <a:pt x="39" y="1415"/>
                    <a:pt x="47" y="1415"/>
                    <a:pt x="47" y="1415"/>
                  </a:cubicBezTo>
                  <a:lnTo>
                    <a:pt x="55" y="1415"/>
                  </a:lnTo>
                  <a:lnTo>
                    <a:pt x="55" y="1408"/>
                  </a:lnTo>
                  <a:cubicBezTo>
                    <a:pt x="47" y="1384"/>
                    <a:pt x="55" y="1360"/>
                    <a:pt x="71" y="1328"/>
                  </a:cubicBezTo>
                  <a:cubicBezTo>
                    <a:pt x="71" y="1313"/>
                    <a:pt x="71" y="1313"/>
                    <a:pt x="71" y="1313"/>
                  </a:cubicBezTo>
                  <a:cubicBezTo>
                    <a:pt x="87" y="1281"/>
                    <a:pt x="87" y="1273"/>
                    <a:pt x="79" y="1241"/>
                  </a:cubicBezTo>
                  <a:cubicBezTo>
                    <a:pt x="71" y="1234"/>
                    <a:pt x="71" y="1234"/>
                    <a:pt x="71" y="1234"/>
                  </a:cubicBezTo>
                  <a:cubicBezTo>
                    <a:pt x="63" y="1202"/>
                    <a:pt x="71" y="1202"/>
                    <a:pt x="87" y="1186"/>
                  </a:cubicBezTo>
                  <a:cubicBezTo>
                    <a:pt x="95" y="1186"/>
                    <a:pt x="103" y="1178"/>
                    <a:pt x="111" y="1170"/>
                  </a:cubicBezTo>
                  <a:cubicBezTo>
                    <a:pt x="126" y="1155"/>
                    <a:pt x="126" y="1147"/>
                    <a:pt x="119" y="1123"/>
                  </a:cubicBezTo>
                  <a:cubicBezTo>
                    <a:pt x="119" y="1115"/>
                    <a:pt x="119" y="1099"/>
                    <a:pt x="119" y="1083"/>
                  </a:cubicBezTo>
                  <a:cubicBezTo>
                    <a:pt x="119" y="1076"/>
                    <a:pt x="119" y="1068"/>
                    <a:pt x="119" y="1060"/>
                  </a:cubicBezTo>
                  <a:cubicBezTo>
                    <a:pt x="119" y="1036"/>
                    <a:pt x="119" y="1028"/>
                    <a:pt x="111" y="981"/>
                  </a:cubicBezTo>
                  <a:cubicBezTo>
                    <a:pt x="103" y="949"/>
                    <a:pt x="95" y="933"/>
                    <a:pt x="87" y="925"/>
                  </a:cubicBezTo>
                  <a:cubicBezTo>
                    <a:pt x="87" y="910"/>
                    <a:pt x="79" y="902"/>
                    <a:pt x="71" y="878"/>
                  </a:cubicBezTo>
                  <a:cubicBezTo>
                    <a:pt x="63" y="846"/>
                    <a:pt x="55" y="846"/>
                    <a:pt x="47" y="838"/>
                  </a:cubicBezTo>
                  <a:cubicBezTo>
                    <a:pt x="39" y="830"/>
                    <a:pt x="32" y="823"/>
                    <a:pt x="24" y="799"/>
                  </a:cubicBezTo>
                  <a:cubicBezTo>
                    <a:pt x="0" y="767"/>
                    <a:pt x="0" y="759"/>
                    <a:pt x="8" y="736"/>
                  </a:cubicBezTo>
                  <a:cubicBezTo>
                    <a:pt x="8" y="728"/>
                    <a:pt x="16" y="712"/>
                    <a:pt x="16" y="696"/>
                  </a:cubicBezTo>
                  <a:cubicBezTo>
                    <a:pt x="16" y="657"/>
                    <a:pt x="24" y="649"/>
                    <a:pt x="39" y="641"/>
                  </a:cubicBezTo>
                  <a:cubicBezTo>
                    <a:pt x="47" y="633"/>
                    <a:pt x="55" y="633"/>
                    <a:pt x="55" y="625"/>
                  </a:cubicBezTo>
                  <a:cubicBezTo>
                    <a:pt x="71" y="609"/>
                    <a:pt x="95" y="577"/>
                    <a:pt x="119" y="562"/>
                  </a:cubicBezTo>
                  <a:cubicBezTo>
                    <a:pt x="126" y="554"/>
                    <a:pt x="126" y="546"/>
                    <a:pt x="134" y="546"/>
                  </a:cubicBezTo>
                  <a:cubicBezTo>
                    <a:pt x="142" y="538"/>
                    <a:pt x="142" y="530"/>
                    <a:pt x="150" y="514"/>
                  </a:cubicBezTo>
                  <a:cubicBezTo>
                    <a:pt x="150" y="506"/>
                    <a:pt x="150" y="498"/>
                    <a:pt x="158" y="491"/>
                  </a:cubicBezTo>
                  <a:cubicBezTo>
                    <a:pt x="158" y="467"/>
                    <a:pt x="166" y="467"/>
                    <a:pt x="174" y="459"/>
                  </a:cubicBezTo>
                  <a:cubicBezTo>
                    <a:pt x="174" y="459"/>
                    <a:pt x="182" y="451"/>
                    <a:pt x="190" y="435"/>
                  </a:cubicBezTo>
                  <a:cubicBezTo>
                    <a:pt x="198" y="419"/>
                    <a:pt x="198" y="404"/>
                    <a:pt x="190" y="396"/>
                  </a:cubicBezTo>
                  <a:cubicBezTo>
                    <a:pt x="190" y="388"/>
                    <a:pt x="190" y="372"/>
                    <a:pt x="190" y="364"/>
                  </a:cubicBezTo>
                  <a:cubicBezTo>
                    <a:pt x="198" y="340"/>
                    <a:pt x="221" y="324"/>
                    <a:pt x="237" y="309"/>
                  </a:cubicBezTo>
                  <a:cubicBezTo>
                    <a:pt x="237" y="301"/>
                    <a:pt x="245" y="301"/>
                    <a:pt x="245" y="301"/>
                  </a:cubicBezTo>
                  <a:cubicBezTo>
                    <a:pt x="253" y="293"/>
                    <a:pt x="253" y="285"/>
                    <a:pt x="253" y="277"/>
                  </a:cubicBezTo>
                  <a:cubicBezTo>
                    <a:pt x="253" y="277"/>
                    <a:pt x="253" y="261"/>
                    <a:pt x="253" y="246"/>
                  </a:cubicBezTo>
                  <a:cubicBezTo>
                    <a:pt x="253" y="222"/>
                    <a:pt x="261" y="214"/>
                    <a:pt x="269" y="206"/>
                  </a:cubicBezTo>
                  <a:cubicBezTo>
                    <a:pt x="277" y="198"/>
                    <a:pt x="277" y="190"/>
                    <a:pt x="285" y="182"/>
                  </a:cubicBezTo>
                  <a:cubicBezTo>
                    <a:pt x="292" y="158"/>
                    <a:pt x="285" y="151"/>
                    <a:pt x="269" y="143"/>
                  </a:cubicBezTo>
                  <a:cubicBezTo>
                    <a:pt x="261" y="135"/>
                    <a:pt x="253" y="119"/>
                    <a:pt x="245" y="103"/>
                  </a:cubicBezTo>
                  <a:cubicBezTo>
                    <a:pt x="237" y="95"/>
                    <a:pt x="229" y="80"/>
                    <a:pt x="237" y="71"/>
                  </a:cubicBezTo>
                  <a:cubicBezTo>
                    <a:pt x="245" y="48"/>
                    <a:pt x="269" y="32"/>
                    <a:pt x="269" y="32"/>
                  </a:cubicBezTo>
                  <a:lnTo>
                    <a:pt x="269" y="32"/>
                  </a:lnTo>
                  <a:cubicBezTo>
                    <a:pt x="269" y="32"/>
                    <a:pt x="285" y="32"/>
                    <a:pt x="292" y="24"/>
                  </a:cubicBezTo>
                  <a:cubicBezTo>
                    <a:pt x="300" y="16"/>
                    <a:pt x="300" y="8"/>
                    <a:pt x="300" y="8"/>
                  </a:cubicBezTo>
                  <a:cubicBezTo>
                    <a:pt x="292" y="0"/>
                    <a:pt x="292" y="0"/>
                    <a:pt x="292" y="0"/>
                  </a:cubicBezTo>
                  <a:cubicBezTo>
                    <a:pt x="300" y="0"/>
                    <a:pt x="300" y="0"/>
                    <a:pt x="300" y="0"/>
                  </a:cubicBezTo>
                  <a:cubicBezTo>
                    <a:pt x="538" y="71"/>
                    <a:pt x="1035" y="206"/>
                    <a:pt x="1684" y="364"/>
                  </a:cubicBezTo>
                  <a:cubicBezTo>
                    <a:pt x="1692" y="364"/>
                    <a:pt x="1692" y="364"/>
                    <a:pt x="1692" y="364"/>
                  </a:cubicBezTo>
                  <a:cubicBezTo>
                    <a:pt x="1336" y="1755"/>
                    <a:pt x="1336" y="1755"/>
                    <a:pt x="1336" y="1755"/>
                  </a:cubicBezTo>
                  <a:cubicBezTo>
                    <a:pt x="2933" y="4039"/>
                    <a:pt x="2933" y="4039"/>
                    <a:pt x="2933" y="4039"/>
                  </a:cubicBezTo>
                  <a:lnTo>
                    <a:pt x="2933" y="4039"/>
                  </a:lnTo>
                  <a:cubicBezTo>
                    <a:pt x="2933" y="4055"/>
                    <a:pt x="2933" y="4063"/>
                    <a:pt x="2925" y="4086"/>
                  </a:cubicBezTo>
                  <a:cubicBezTo>
                    <a:pt x="2925" y="4110"/>
                    <a:pt x="2933" y="4118"/>
                    <a:pt x="2941" y="4134"/>
                  </a:cubicBezTo>
                  <a:cubicBezTo>
                    <a:pt x="2949" y="4142"/>
                    <a:pt x="2957" y="4150"/>
                    <a:pt x="2965" y="4158"/>
                  </a:cubicBezTo>
                  <a:cubicBezTo>
                    <a:pt x="2965" y="4166"/>
                    <a:pt x="2972" y="4173"/>
                    <a:pt x="2972" y="4181"/>
                  </a:cubicBezTo>
                  <a:cubicBezTo>
                    <a:pt x="2980" y="4197"/>
                    <a:pt x="2988" y="4213"/>
                    <a:pt x="2996" y="4237"/>
                  </a:cubicBezTo>
                  <a:cubicBezTo>
                    <a:pt x="2996" y="4260"/>
                    <a:pt x="3020" y="4324"/>
                    <a:pt x="3044" y="4339"/>
                  </a:cubicBezTo>
                  <a:cubicBezTo>
                    <a:pt x="3051" y="4339"/>
                    <a:pt x="3059" y="4355"/>
                    <a:pt x="3067" y="4371"/>
                  </a:cubicBezTo>
                  <a:cubicBezTo>
                    <a:pt x="3067" y="4387"/>
                    <a:pt x="3067" y="4403"/>
                    <a:pt x="3059" y="4411"/>
                  </a:cubicBezTo>
                  <a:cubicBezTo>
                    <a:pt x="3051" y="4426"/>
                    <a:pt x="3044" y="4426"/>
                    <a:pt x="3036" y="4434"/>
                  </a:cubicBezTo>
                  <a:cubicBezTo>
                    <a:pt x="3028" y="4434"/>
                    <a:pt x="3012" y="4442"/>
                    <a:pt x="2996" y="4450"/>
                  </a:cubicBezTo>
                  <a:cubicBezTo>
                    <a:pt x="2980" y="4458"/>
                    <a:pt x="2965" y="4474"/>
                    <a:pt x="2957" y="4490"/>
                  </a:cubicBezTo>
                  <a:cubicBezTo>
                    <a:pt x="2941" y="4506"/>
                    <a:pt x="2925" y="4521"/>
                    <a:pt x="2901" y="4529"/>
                  </a:cubicBezTo>
                  <a:cubicBezTo>
                    <a:pt x="2878" y="4545"/>
                    <a:pt x="2885" y="4561"/>
                    <a:pt x="2885" y="4584"/>
                  </a:cubicBezTo>
                  <a:cubicBezTo>
                    <a:pt x="2885" y="4592"/>
                    <a:pt x="2893" y="4608"/>
                    <a:pt x="2885" y="4632"/>
                  </a:cubicBezTo>
                  <a:cubicBezTo>
                    <a:pt x="2878" y="4671"/>
                    <a:pt x="2846" y="4719"/>
                    <a:pt x="2830" y="4750"/>
                  </a:cubicBezTo>
                  <a:cubicBezTo>
                    <a:pt x="2822" y="4758"/>
                    <a:pt x="2822" y="4758"/>
                    <a:pt x="2814" y="4766"/>
                  </a:cubicBezTo>
                  <a:cubicBezTo>
                    <a:pt x="2807" y="4774"/>
                    <a:pt x="2798" y="4782"/>
                    <a:pt x="2783" y="4782"/>
                  </a:cubicBezTo>
                  <a:cubicBezTo>
                    <a:pt x="2775" y="4790"/>
                    <a:pt x="2759" y="4790"/>
                    <a:pt x="2751" y="4806"/>
                  </a:cubicBezTo>
                  <a:cubicBezTo>
                    <a:pt x="2743" y="4822"/>
                    <a:pt x="2751" y="4830"/>
                    <a:pt x="2751" y="4845"/>
                  </a:cubicBezTo>
                  <a:cubicBezTo>
                    <a:pt x="2759" y="4853"/>
                    <a:pt x="2767" y="4869"/>
                    <a:pt x="2767" y="4885"/>
                  </a:cubicBezTo>
                  <a:cubicBezTo>
                    <a:pt x="2767" y="4908"/>
                    <a:pt x="2759" y="4908"/>
                    <a:pt x="2751" y="4917"/>
                  </a:cubicBezTo>
                  <a:cubicBezTo>
                    <a:pt x="2751" y="4917"/>
                    <a:pt x="2751" y="4917"/>
                    <a:pt x="2751" y="4932"/>
                  </a:cubicBezTo>
                  <a:cubicBezTo>
                    <a:pt x="2751" y="4940"/>
                    <a:pt x="2751" y="4948"/>
                    <a:pt x="2767" y="4948"/>
                  </a:cubicBezTo>
                  <a:cubicBezTo>
                    <a:pt x="2775" y="4948"/>
                    <a:pt x="2783" y="4948"/>
                    <a:pt x="2798" y="4956"/>
                  </a:cubicBezTo>
                  <a:cubicBezTo>
                    <a:pt x="2822" y="4964"/>
                    <a:pt x="2822" y="4972"/>
                    <a:pt x="2830" y="5011"/>
                  </a:cubicBezTo>
                  <a:lnTo>
                    <a:pt x="2830" y="5011"/>
                  </a:lnTo>
                  <a:cubicBezTo>
                    <a:pt x="2830" y="5035"/>
                    <a:pt x="2822" y="5043"/>
                    <a:pt x="2807" y="5043"/>
                  </a:cubicBezTo>
                  <a:cubicBezTo>
                    <a:pt x="2798" y="5051"/>
                    <a:pt x="2798" y="5051"/>
                    <a:pt x="2791" y="5067"/>
                  </a:cubicBezTo>
                  <a:cubicBezTo>
                    <a:pt x="2791" y="5098"/>
                    <a:pt x="2743" y="5098"/>
                    <a:pt x="2727" y="5098"/>
                  </a:cubicBezTo>
                  <a:cubicBezTo>
                    <a:pt x="2719" y="5098"/>
                    <a:pt x="2704" y="5106"/>
                    <a:pt x="2688" y="5106"/>
                  </a:cubicBezTo>
                  <a:close/>
                  <a:moveTo>
                    <a:pt x="1723" y="4980"/>
                  </a:moveTo>
                  <a:lnTo>
                    <a:pt x="1723" y="4980"/>
                  </a:lnTo>
                  <a:cubicBezTo>
                    <a:pt x="1881" y="4996"/>
                    <a:pt x="2632" y="5083"/>
                    <a:pt x="2672" y="5083"/>
                  </a:cubicBezTo>
                  <a:cubicBezTo>
                    <a:pt x="2680" y="5090"/>
                    <a:pt x="2688" y="5090"/>
                    <a:pt x="2696" y="5098"/>
                  </a:cubicBezTo>
                  <a:cubicBezTo>
                    <a:pt x="2704" y="5098"/>
                    <a:pt x="2719" y="5090"/>
                    <a:pt x="2727" y="5090"/>
                  </a:cubicBezTo>
                  <a:cubicBezTo>
                    <a:pt x="2743" y="5090"/>
                    <a:pt x="2783" y="5090"/>
                    <a:pt x="2783" y="5067"/>
                  </a:cubicBezTo>
                  <a:cubicBezTo>
                    <a:pt x="2791" y="5051"/>
                    <a:pt x="2798" y="5043"/>
                    <a:pt x="2807" y="5043"/>
                  </a:cubicBezTo>
                  <a:cubicBezTo>
                    <a:pt x="2814" y="5035"/>
                    <a:pt x="2822" y="5035"/>
                    <a:pt x="2822" y="5011"/>
                  </a:cubicBezTo>
                  <a:lnTo>
                    <a:pt x="2822" y="5011"/>
                  </a:lnTo>
                  <a:cubicBezTo>
                    <a:pt x="2814" y="4972"/>
                    <a:pt x="2814" y="4972"/>
                    <a:pt x="2791" y="4956"/>
                  </a:cubicBezTo>
                  <a:cubicBezTo>
                    <a:pt x="2783" y="4956"/>
                    <a:pt x="2775" y="4956"/>
                    <a:pt x="2767" y="4956"/>
                  </a:cubicBezTo>
                  <a:cubicBezTo>
                    <a:pt x="2751" y="4948"/>
                    <a:pt x="2743" y="4948"/>
                    <a:pt x="2743" y="4932"/>
                  </a:cubicBezTo>
                  <a:cubicBezTo>
                    <a:pt x="2743" y="4917"/>
                    <a:pt x="2743" y="4917"/>
                    <a:pt x="2751" y="4908"/>
                  </a:cubicBezTo>
                  <a:cubicBezTo>
                    <a:pt x="2751" y="4908"/>
                    <a:pt x="2759" y="4901"/>
                    <a:pt x="2759" y="4885"/>
                  </a:cubicBezTo>
                  <a:cubicBezTo>
                    <a:pt x="2759" y="4869"/>
                    <a:pt x="2751" y="4861"/>
                    <a:pt x="2751" y="4845"/>
                  </a:cubicBezTo>
                  <a:cubicBezTo>
                    <a:pt x="2743" y="4830"/>
                    <a:pt x="2735" y="4822"/>
                    <a:pt x="2743" y="4806"/>
                  </a:cubicBezTo>
                  <a:cubicBezTo>
                    <a:pt x="2751" y="4782"/>
                    <a:pt x="2767" y="4782"/>
                    <a:pt x="2783" y="4774"/>
                  </a:cubicBezTo>
                  <a:cubicBezTo>
                    <a:pt x="2798" y="4774"/>
                    <a:pt x="2807" y="4766"/>
                    <a:pt x="2814" y="4758"/>
                  </a:cubicBezTo>
                  <a:cubicBezTo>
                    <a:pt x="2814" y="4758"/>
                    <a:pt x="2814" y="4750"/>
                    <a:pt x="2822" y="4743"/>
                  </a:cubicBezTo>
                  <a:cubicBezTo>
                    <a:pt x="2838" y="4711"/>
                    <a:pt x="2870" y="4664"/>
                    <a:pt x="2878" y="4632"/>
                  </a:cubicBezTo>
                  <a:cubicBezTo>
                    <a:pt x="2885" y="4608"/>
                    <a:pt x="2878" y="4600"/>
                    <a:pt x="2878" y="4584"/>
                  </a:cubicBezTo>
                  <a:cubicBezTo>
                    <a:pt x="2878" y="4561"/>
                    <a:pt x="2870" y="4537"/>
                    <a:pt x="2901" y="4521"/>
                  </a:cubicBezTo>
                  <a:cubicBezTo>
                    <a:pt x="2917" y="4513"/>
                    <a:pt x="2933" y="4497"/>
                    <a:pt x="2949" y="4482"/>
                  </a:cubicBezTo>
                  <a:cubicBezTo>
                    <a:pt x="2965" y="4466"/>
                    <a:pt x="2980" y="4450"/>
                    <a:pt x="2996" y="4442"/>
                  </a:cubicBezTo>
                  <a:cubicBezTo>
                    <a:pt x="3012" y="4434"/>
                    <a:pt x="3020" y="4426"/>
                    <a:pt x="3028" y="4426"/>
                  </a:cubicBezTo>
                  <a:cubicBezTo>
                    <a:pt x="3044" y="4418"/>
                    <a:pt x="3051" y="4418"/>
                    <a:pt x="3051" y="4411"/>
                  </a:cubicBezTo>
                  <a:cubicBezTo>
                    <a:pt x="3059" y="4403"/>
                    <a:pt x="3059" y="4387"/>
                    <a:pt x="3059" y="4371"/>
                  </a:cubicBezTo>
                  <a:cubicBezTo>
                    <a:pt x="3051" y="4355"/>
                    <a:pt x="3044" y="4347"/>
                    <a:pt x="3036" y="4339"/>
                  </a:cubicBezTo>
                  <a:cubicBezTo>
                    <a:pt x="3012" y="4331"/>
                    <a:pt x="2988" y="4260"/>
                    <a:pt x="2988" y="4237"/>
                  </a:cubicBezTo>
                  <a:cubicBezTo>
                    <a:pt x="2980" y="4213"/>
                    <a:pt x="2980" y="4205"/>
                    <a:pt x="2965" y="4181"/>
                  </a:cubicBezTo>
                  <a:cubicBezTo>
                    <a:pt x="2965" y="4181"/>
                    <a:pt x="2957" y="4173"/>
                    <a:pt x="2957" y="4166"/>
                  </a:cubicBezTo>
                  <a:cubicBezTo>
                    <a:pt x="2949" y="4150"/>
                    <a:pt x="2941" y="4142"/>
                    <a:pt x="2933" y="4134"/>
                  </a:cubicBezTo>
                  <a:cubicBezTo>
                    <a:pt x="2925" y="4126"/>
                    <a:pt x="2917" y="4110"/>
                    <a:pt x="2917" y="4078"/>
                  </a:cubicBezTo>
                  <a:cubicBezTo>
                    <a:pt x="2925" y="4063"/>
                    <a:pt x="2925" y="4055"/>
                    <a:pt x="2925" y="4039"/>
                  </a:cubicBezTo>
                  <a:cubicBezTo>
                    <a:pt x="1328" y="1763"/>
                    <a:pt x="1328" y="1763"/>
                    <a:pt x="1328" y="1763"/>
                  </a:cubicBezTo>
                  <a:cubicBezTo>
                    <a:pt x="1684" y="372"/>
                    <a:pt x="1684" y="372"/>
                    <a:pt x="1684" y="372"/>
                  </a:cubicBezTo>
                  <a:cubicBezTo>
                    <a:pt x="1035" y="214"/>
                    <a:pt x="545" y="80"/>
                    <a:pt x="308" y="8"/>
                  </a:cubicBezTo>
                  <a:cubicBezTo>
                    <a:pt x="308" y="16"/>
                    <a:pt x="300" y="24"/>
                    <a:pt x="300" y="24"/>
                  </a:cubicBezTo>
                  <a:cubicBezTo>
                    <a:pt x="292" y="40"/>
                    <a:pt x="277" y="40"/>
                    <a:pt x="269" y="40"/>
                  </a:cubicBezTo>
                  <a:cubicBezTo>
                    <a:pt x="269" y="40"/>
                    <a:pt x="245" y="56"/>
                    <a:pt x="245" y="71"/>
                  </a:cubicBezTo>
                  <a:cubicBezTo>
                    <a:pt x="237" y="80"/>
                    <a:pt x="245" y="95"/>
                    <a:pt x="245" y="103"/>
                  </a:cubicBezTo>
                  <a:cubicBezTo>
                    <a:pt x="261" y="119"/>
                    <a:pt x="269" y="127"/>
                    <a:pt x="277" y="135"/>
                  </a:cubicBezTo>
                  <a:cubicBezTo>
                    <a:pt x="292" y="151"/>
                    <a:pt x="300" y="158"/>
                    <a:pt x="292" y="182"/>
                  </a:cubicBezTo>
                  <a:cubicBezTo>
                    <a:pt x="285" y="198"/>
                    <a:pt x="277" y="206"/>
                    <a:pt x="277" y="214"/>
                  </a:cubicBezTo>
                  <a:cubicBezTo>
                    <a:pt x="269" y="222"/>
                    <a:pt x="261" y="230"/>
                    <a:pt x="261" y="246"/>
                  </a:cubicBezTo>
                  <a:cubicBezTo>
                    <a:pt x="261" y="261"/>
                    <a:pt x="261" y="269"/>
                    <a:pt x="261" y="277"/>
                  </a:cubicBezTo>
                  <a:cubicBezTo>
                    <a:pt x="261" y="285"/>
                    <a:pt x="261" y="293"/>
                    <a:pt x="253" y="309"/>
                  </a:cubicBezTo>
                  <a:cubicBezTo>
                    <a:pt x="245" y="309"/>
                    <a:pt x="245" y="309"/>
                    <a:pt x="237" y="309"/>
                  </a:cubicBezTo>
                  <a:cubicBezTo>
                    <a:pt x="221" y="324"/>
                    <a:pt x="205" y="340"/>
                    <a:pt x="198" y="364"/>
                  </a:cubicBezTo>
                  <a:cubicBezTo>
                    <a:pt x="198" y="372"/>
                    <a:pt x="198" y="380"/>
                    <a:pt x="198" y="396"/>
                  </a:cubicBezTo>
                  <a:cubicBezTo>
                    <a:pt x="205" y="404"/>
                    <a:pt x="205" y="419"/>
                    <a:pt x="198" y="443"/>
                  </a:cubicBezTo>
                  <a:cubicBezTo>
                    <a:pt x="182" y="459"/>
                    <a:pt x="182" y="459"/>
                    <a:pt x="174" y="467"/>
                  </a:cubicBezTo>
                  <a:cubicBezTo>
                    <a:pt x="174" y="467"/>
                    <a:pt x="166" y="475"/>
                    <a:pt x="166" y="491"/>
                  </a:cubicBezTo>
                  <a:cubicBezTo>
                    <a:pt x="158" y="498"/>
                    <a:pt x="158" y="506"/>
                    <a:pt x="158" y="514"/>
                  </a:cubicBezTo>
                  <a:cubicBezTo>
                    <a:pt x="150" y="530"/>
                    <a:pt x="150" y="538"/>
                    <a:pt x="142" y="554"/>
                  </a:cubicBezTo>
                  <a:cubicBezTo>
                    <a:pt x="134" y="554"/>
                    <a:pt x="126" y="562"/>
                    <a:pt x="119" y="570"/>
                  </a:cubicBezTo>
                  <a:cubicBezTo>
                    <a:pt x="103" y="586"/>
                    <a:pt x="71" y="609"/>
                    <a:pt x="63" y="633"/>
                  </a:cubicBezTo>
                  <a:cubicBezTo>
                    <a:pt x="55" y="641"/>
                    <a:pt x="47" y="641"/>
                    <a:pt x="47" y="649"/>
                  </a:cubicBezTo>
                  <a:cubicBezTo>
                    <a:pt x="32" y="657"/>
                    <a:pt x="24" y="664"/>
                    <a:pt x="24" y="696"/>
                  </a:cubicBezTo>
                  <a:cubicBezTo>
                    <a:pt x="24" y="712"/>
                    <a:pt x="16" y="728"/>
                    <a:pt x="16" y="736"/>
                  </a:cubicBezTo>
                  <a:cubicBezTo>
                    <a:pt x="8" y="759"/>
                    <a:pt x="8" y="767"/>
                    <a:pt x="24" y="799"/>
                  </a:cubicBezTo>
                  <a:cubicBezTo>
                    <a:pt x="39" y="815"/>
                    <a:pt x="47" y="823"/>
                    <a:pt x="55" y="830"/>
                  </a:cubicBezTo>
                  <a:cubicBezTo>
                    <a:pt x="63" y="838"/>
                    <a:pt x="71" y="846"/>
                    <a:pt x="79" y="878"/>
                  </a:cubicBezTo>
                  <a:cubicBezTo>
                    <a:pt x="87" y="894"/>
                    <a:pt x="87" y="910"/>
                    <a:pt x="95" y="917"/>
                  </a:cubicBezTo>
                  <a:cubicBezTo>
                    <a:pt x="103" y="933"/>
                    <a:pt x="111" y="941"/>
                    <a:pt x="119" y="973"/>
                  </a:cubicBezTo>
                  <a:cubicBezTo>
                    <a:pt x="126" y="1028"/>
                    <a:pt x="126" y="1036"/>
                    <a:pt x="126" y="1060"/>
                  </a:cubicBezTo>
                  <a:cubicBezTo>
                    <a:pt x="126" y="1068"/>
                    <a:pt x="126" y="1076"/>
                    <a:pt x="126" y="1083"/>
                  </a:cubicBezTo>
                  <a:cubicBezTo>
                    <a:pt x="119" y="1099"/>
                    <a:pt x="126" y="1115"/>
                    <a:pt x="126" y="1123"/>
                  </a:cubicBezTo>
                  <a:cubicBezTo>
                    <a:pt x="134" y="1147"/>
                    <a:pt x="134" y="1163"/>
                    <a:pt x="111" y="1178"/>
                  </a:cubicBezTo>
                  <a:cubicBezTo>
                    <a:pt x="103" y="1186"/>
                    <a:pt x="95" y="1186"/>
                    <a:pt x="95" y="1194"/>
                  </a:cubicBezTo>
                  <a:cubicBezTo>
                    <a:pt x="79" y="1202"/>
                    <a:pt x="71" y="1210"/>
                    <a:pt x="79" y="1234"/>
                  </a:cubicBezTo>
                  <a:cubicBezTo>
                    <a:pt x="87" y="1241"/>
                    <a:pt x="87" y="1241"/>
                    <a:pt x="87" y="1241"/>
                  </a:cubicBezTo>
                  <a:cubicBezTo>
                    <a:pt x="95" y="1273"/>
                    <a:pt x="95" y="1281"/>
                    <a:pt x="79" y="1321"/>
                  </a:cubicBezTo>
                  <a:cubicBezTo>
                    <a:pt x="79" y="1328"/>
                    <a:pt x="79" y="1328"/>
                    <a:pt x="79" y="1328"/>
                  </a:cubicBezTo>
                  <a:cubicBezTo>
                    <a:pt x="63" y="1360"/>
                    <a:pt x="55" y="1384"/>
                    <a:pt x="63" y="1408"/>
                  </a:cubicBezTo>
                  <a:lnTo>
                    <a:pt x="63" y="1415"/>
                  </a:lnTo>
                  <a:cubicBezTo>
                    <a:pt x="55" y="1423"/>
                    <a:pt x="55" y="1423"/>
                    <a:pt x="47" y="1423"/>
                  </a:cubicBezTo>
                  <a:lnTo>
                    <a:pt x="47" y="1423"/>
                  </a:lnTo>
                  <a:cubicBezTo>
                    <a:pt x="47" y="1423"/>
                    <a:pt x="47" y="1439"/>
                    <a:pt x="71" y="1463"/>
                  </a:cubicBezTo>
                  <a:cubicBezTo>
                    <a:pt x="103" y="1510"/>
                    <a:pt x="103" y="1534"/>
                    <a:pt x="103" y="1550"/>
                  </a:cubicBezTo>
                  <a:cubicBezTo>
                    <a:pt x="103" y="1558"/>
                    <a:pt x="103" y="1566"/>
                    <a:pt x="111" y="1581"/>
                  </a:cubicBezTo>
                  <a:cubicBezTo>
                    <a:pt x="119" y="1589"/>
                    <a:pt x="126" y="1589"/>
                    <a:pt x="126" y="1597"/>
                  </a:cubicBezTo>
                  <a:cubicBezTo>
                    <a:pt x="142" y="1613"/>
                    <a:pt x="150" y="1621"/>
                    <a:pt x="158" y="1653"/>
                  </a:cubicBezTo>
                  <a:cubicBezTo>
                    <a:pt x="166" y="1684"/>
                    <a:pt x="174" y="1684"/>
                    <a:pt x="182" y="1692"/>
                  </a:cubicBezTo>
                  <a:cubicBezTo>
                    <a:pt x="182" y="1692"/>
                    <a:pt x="190" y="1700"/>
                    <a:pt x="198" y="1700"/>
                  </a:cubicBezTo>
                  <a:cubicBezTo>
                    <a:pt x="214" y="1716"/>
                    <a:pt x="214" y="1724"/>
                    <a:pt x="214" y="1740"/>
                  </a:cubicBezTo>
                  <a:cubicBezTo>
                    <a:pt x="214" y="1740"/>
                    <a:pt x="214" y="1747"/>
                    <a:pt x="214" y="1763"/>
                  </a:cubicBezTo>
                  <a:cubicBezTo>
                    <a:pt x="221" y="1787"/>
                    <a:pt x="221" y="1787"/>
                    <a:pt x="229" y="1787"/>
                  </a:cubicBezTo>
                  <a:cubicBezTo>
                    <a:pt x="237" y="1795"/>
                    <a:pt x="237" y="1803"/>
                    <a:pt x="237" y="1819"/>
                  </a:cubicBezTo>
                  <a:cubicBezTo>
                    <a:pt x="245" y="1850"/>
                    <a:pt x="237" y="1890"/>
                    <a:pt x="221" y="1905"/>
                  </a:cubicBezTo>
                  <a:lnTo>
                    <a:pt x="214" y="1905"/>
                  </a:lnTo>
                  <a:cubicBezTo>
                    <a:pt x="205" y="1914"/>
                    <a:pt x="190" y="1929"/>
                    <a:pt x="190" y="1937"/>
                  </a:cubicBezTo>
                  <a:cubicBezTo>
                    <a:pt x="190" y="1937"/>
                    <a:pt x="190" y="1937"/>
                    <a:pt x="205" y="1937"/>
                  </a:cubicBezTo>
                  <a:cubicBezTo>
                    <a:pt x="214" y="1937"/>
                    <a:pt x="221" y="1937"/>
                    <a:pt x="229" y="1937"/>
                  </a:cubicBezTo>
                  <a:cubicBezTo>
                    <a:pt x="237" y="1937"/>
                    <a:pt x="237" y="1937"/>
                    <a:pt x="245" y="1937"/>
                  </a:cubicBezTo>
                  <a:cubicBezTo>
                    <a:pt x="261" y="1937"/>
                    <a:pt x="269" y="1945"/>
                    <a:pt x="277" y="1977"/>
                  </a:cubicBezTo>
                  <a:cubicBezTo>
                    <a:pt x="300" y="2024"/>
                    <a:pt x="316" y="2056"/>
                    <a:pt x="332" y="2056"/>
                  </a:cubicBezTo>
                  <a:cubicBezTo>
                    <a:pt x="332" y="2064"/>
                    <a:pt x="340" y="2064"/>
                    <a:pt x="348" y="2064"/>
                  </a:cubicBezTo>
                  <a:cubicBezTo>
                    <a:pt x="356" y="2064"/>
                    <a:pt x="364" y="2064"/>
                    <a:pt x="364" y="2040"/>
                  </a:cubicBezTo>
                  <a:cubicBezTo>
                    <a:pt x="364" y="2032"/>
                    <a:pt x="364" y="2024"/>
                    <a:pt x="364" y="2024"/>
                  </a:cubicBezTo>
                  <a:cubicBezTo>
                    <a:pt x="364" y="2008"/>
                    <a:pt x="364" y="2000"/>
                    <a:pt x="372" y="1985"/>
                  </a:cubicBezTo>
                  <a:cubicBezTo>
                    <a:pt x="379" y="1969"/>
                    <a:pt x="379" y="1953"/>
                    <a:pt x="379" y="1945"/>
                  </a:cubicBezTo>
                  <a:cubicBezTo>
                    <a:pt x="379" y="1937"/>
                    <a:pt x="379" y="1921"/>
                    <a:pt x="395" y="1921"/>
                  </a:cubicBezTo>
                  <a:cubicBezTo>
                    <a:pt x="395" y="1921"/>
                    <a:pt x="395" y="1921"/>
                    <a:pt x="395" y="1929"/>
                  </a:cubicBezTo>
                  <a:cubicBezTo>
                    <a:pt x="419" y="1929"/>
                    <a:pt x="427" y="1937"/>
                    <a:pt x="451" y="1961"/>
                  </a:cubicBezTo>
                  <a:cubicBezTo>
                    <a:pt x="458" y="1969"/>
                    <a:pt x="458" y="1977"/>
                    <a:pt x="458" y="1985"/>
                  </a:cubicBezTo>
                  <a:cubicBezTo>
                    <a:pt x="451" y="2000"/>
                    <a:pt x="443" y="2008"/>
                    <a:pt x="427" y="2008"/>
                  </a:cubicBezTo>
                  <a:cubicBezTo>
                    <a:pt x="419" y="2008"/>
                    <a:pt x="411" y="2016"/>
                    <a:pt x="403" y="2016"/>
                  </a:cubicBezTo>
                  <a:cubicBezTo>
                    <a:pt x="403" y="2024"/>
                    <a:pt x="395" y="2032"/>
                    <a:pt x="403" y="2048"/>
                  </a:cubicBezTo>
                  <a:cubicBezTo>
                    <a:pt x="403" y="2048"/>
                    <a:pt x="403" y="2056"/>
                    <a:pt x="411" y="2056"/>
                  </a:cubicBezTo>
                  <a:cubicBezTo>
                    <a:pt x="419" y="2064"/>
                    <a:pt x="427" y="2064"/>
                    <a:pt x="427" y="2087"/>
                  </a:cubicBezTo>
                  <a:cubicBezTo>
                    <a:pt x="435" y="2095"/>
                    <a:pt x="435" y="2111"/>
                    <a:pt x="435" y="2127"/>
                  </a:cubicBezTo>
                  <a:cubicBezTo>
                    <a:pt x="443" y="2151"/>
                    <a:pt x="451" y="2174"/>
                    <a:pt x="451" y="2198"/>
                  </a:cubicBezTo>
                  <a:cubicBezTo>
                    <a:pt x="451" y="2206"/>
                    <a:pt x="458" y="2222"/>
                    <a:pt x="458" y="2230"/>
                  </a:cubicBezTo>
                  <a:cubicBezTo>
                    <a:pt x="466" y="2245"/>
                    <a:pt x="466" y="2253"/>
                    <a:pt x="458" y="2261"/>
                  </a:cubicBezTo>
                  <a:cubicBezTo>
                    <a:pt x="458" y="2269"/>
                    <a:pt x="458" y="2269"/>
                    <a:pt x="451" y="2269"/>
                  </a:cubicBezTo>
                  <a:cubicBezTo>
                    <a:pt x="443" y="2269"/>
                    <a:pt x="435" y="2269"/>
                    <a:pt x="435" y="2269"/>
                  </a:cubicBezTo>
                  <a:cubicBezTo>
                    <a:pt x="435" y="2277"/>
                    <a:pt x="435" y="2277"/>
                    <a:pt x="427" y="2277"/>
                  </a:cubicBezTo>
                  <a:cubicBezTo>
                    <a:pt x="419" y="2277"/>
                    <a:pt x="419" y="2269"/>
                    <a:pt x="395" y="2230"/>
                  </a:cubicBezTo>
                  <a:cubicBezTo>
                    <a:pt x="387" y="2206"/>
                    <a:pt x="379" y="2198"/>
                    <a:pt x="379" y="2182"/>
                  </a:cubicBezTo>
                  <a:cubicBezTo>
                    <a:pt x="364" y="2158"/>
                    <a:pt x="364" y="2158"/>
                    <a:pt x="348" y="2151"/>
                  </a:cubicBezTo>
                  <a:cubicBezTo>
                    <a:pt x="340" y="2143"/>
                    <a:pt x="340" y="2143"/>
                    <a:pt x="332" y="2143"/>
                  </a:cubicBezTo>
                  <a:cubicBezTo>
                    <a:pt x="332" y="2143"/>
                    <a:pt x="324" y="2143"/>
                    <a:pt x="324" y="2167"/>
                  </a:cubicBezTo>
                  <a:cubicBezTo>
                    <a:pt x="324" y="2182"/>
                    <a:pt x="332" y="2190"/>
                    <a:pt x="332" y="2198"/>
                  </a:cubicBezTo>
                  <a:cubicBezTo>
                    <a:pt x="332" y="2214"/>
                    <a:pt x="340" y="2230"/>
                    <a:pt x="332" y="2253"/>
                  </a:cubicBezTo>
                  <a:cubicBezTo>
                    <a:pt x="324" y="2269"/>
                    <a:pt x="316" y="2277"/>
                    <a:pt x="316" y="2285"/>
                  </a:cubicBezTo>
                  <a:cubicBezTo>
                    <a:pt x="308" y="2301"/>
                    <a:pt x="308" y="2301"/>
                    <a:pt x="308" y="2325"/>
                  </a:cubicBezTo>
                  <a:cubicBezTo>
                    <a:pt x="308" y="2340"/>
                    <a:pt x="308" y="2348"/>
                    <a:pt x="308" y="2356"/>
                  </a:cubicBezTo>
                  <a:cubicBezTo>
                    <a:pt x="308" y="2388"/>
                    <a:pt x="300" y="2411"/>
                    <a:pt x="324" y="2435"/>
                  </a:cubicBezTo>
                  <a:cubicBezTo>
                    <a:pt x="332" y="2451"/>
                    <a:pt x="340" y="2459"/>
                    <a:pt x="348" y="2459"/>
                  </a:cubicBezTo>
                  <a:cubicBezTo>
                    <a:pt x="356" y="2467"/>
                    <a:pt x="356" y="2467"/>
                    <a:pt x="379" y="2498"/>
                  </a:cubicBezTo>
                  <a:cubicBezTo>
                    <a:pt x="395" y="2514"/>
                    <a:pt x="395" y="2522"/>
                    <a:pt x="403" y="2522"/>
                  </a:cubicBezTo>
                  <a:cubicBezTo>
                    <a:pt x="403" y="2522"/>
                    <a:pt x="403" y="2522"/>
                    <a:pt x="411" y="2522"/>
                  </a:cubicBezTo>
                  <a:cubicBezTo>
                    <a:pt x="411" y="2522"/>
                    <a:pt x="411" y="2522"/>
                    <a:pt x="419" y="2522"/>
                  </a:cubicBezTo>
                  <a:cubicBezTo>
                    <a:pt x="427" y="2522"/>
                    <a:pt x="427" y="2522"/>
                    <a:pt x="435" y="2522"/>
                  </a:cubicBezTo>
                  <a:cubicBezTo>
                    <a:pt x="443" y="2522"/>
                    <a:pt x="451" y="2522"/>
                    <a:pt x="458" y="2522"/>
                  </a:cubicBezTo>
                  <a:cubicBezTo>
                    <a:pt x="466" y="2530"/>
                    <a:pt x="474" y="2530"/>
                    <a:pt x="482" y="2538"/>
                  </a:cubicBezTo>
                  <a:cubicBezTo>
                    <a:pt x="490" y="2546"/>
                    <a:pt x="482" y="2554"/>
                    <a:pt x="482" y="2578"/>
                  </a:cubicBezTo>
                  <a:cubicBezTo>
                    <a:pt x="482" y="2585"/>
                    <a:pt x="474" y="2593"/>
                    <a:pt x="474" y="2601"/>
                  </a:cubicBezTo>
                  <a:cubicBezTo>
                    <a:pt x="466" y="2641"/>
                    <a:pt x="466" y="2672"/>
                    <a:pt x="419" y="2672"/>
                  </a:cubicBezTo>
                  <a:cubicBezTo>
                    <a:pt x="411" y="2680"/>
                    <a:pt x="411" y="2680"/>
                    <a:pt x="403" y="2680"/>
                  </a:cubicBezTo>
                  <a:cubicBezTo>
                    <a:pt x="395" y="2680"/>
                    <a:pt x="395" y="2680"/>
                    <a:pt x="395" y="2680"/>
                  </a:cubicBezTo>
                  <a:lnTo>
                    <a:pt x="395" y="2680"/>
                  </a:lnTo>
                  <a:cubicBezTo>
                    <a:pt x="395" y="2688"/>
                    <a:pt x="395" y="2696"/>
                    <a:pt x="395" y="2712"/>
                  </a:cubicBezTo>
                  <a:cubicBezTo>
                    <a:pt x="387" y="2775"/>
                    <a:pt x="387" y="2846"/>
                    <a:pt x="403" y="2862"/>
                  </a:cubicBezTo>
                  <a:cubicBezTo>
                    <a:pt x="427" y="2886"/>
                    <a:pt x="435" y="2902"/>
                    <a:pt x="451" y="2933"/>
                  </a:cubicBezTo>
                  <a:cubicBezTo>
                    <a:pt x="466" y="2972"/>
                    <a:pt x="474" y="2996"/>
                    <a:pt x="490" y="2996"/>
                  </a:cubicBezTo>
                  <a:cubicBezTo>
                    <a:pt x="506" y="3003"/>
                    <a:pt x="506" y="3019"/>
                    <a:pt x="506" y="3043"/>
                  </a:cubicBezTo>
                  <a:cubicBezTo>
                    <a:pt x="506" y="3051"/>
                    <a:pt x="506" y="3059"/>
                    <a:pt x="506" y="3067"/>
                  </a:cubicBezTo>
                  <a:cubicBezTo>
                    <a:pt x="506" y="3098"/>
                    <a:pt x="514" y="3106"/>
                    <a:pt x="530" y="3114"/>
                  </a:cubicBezTo>
                  <a:cubicBezTo>
                    <a:pt x="538" y="3122"/>
                    <a:pt x="538" y="3130"/>
                    <a:pt x="538" y="3138"/>
                  </a:cubicBezTo>
                  <a:cubicBezTo>
                    <a:pt x="538" y="3146"/>
                    <a:pt x="538" y="3154"/>
                    <a:pt x="545" y="3169"/>
                  </a:cubicBezTo>
                  <a:cubicBezTo>
                    <a:pt x="553" y="3185"/>
                    <a:pt x="553" y="3185"/>
                    <a:pt x="553" y="3185"/>
                  </a:cubicBezTo>
                  <a:cubicBezTo>
                    <a:pt x="561" y="3193"/>
                    <a:pt x="561" y="3193"/>
                    <a:pt x="569" y="3209"/>
                  </a:cubicBezTo>
                  <a:cubicBezTo>
                    <a:pt x="569" y="3225"/>
                    <a:pt x="577" y="3233"/>
                    <a:pt x="577" y="3241"/>
                  </a:cubicBezTo>
                  <a:cubicBezTo>
                    <a:pt x="585" y="3264"/>
                    <a:pt x="593" y="3280"/>
                    <a:pt x="609" y="3296"/>
                  </a:cubicBezTo>
                  <a:cubicBezTo>
                    <a:pt x="632" y="3304"/>
                    <a:pt x="648" y="3320"/>
                    <a:pt x="656" y="3336"/>
                  </a:cubicBezTo>
                  <a:cubicBezTo>
                    <a:pt x="656" y="3343"/>
                    <a:pt x="656" y="3351"/>
                    <a:pt x="648" y="3359"/>
                  </a:cubicBezTo>
                  <a:cubicBezTo>
                    <a:pt x="632" y="3391"/>
                    <a:pt x="609" y="3422"/>
                    <a:pt x="632" y="3438"/>
                  </a:cubicBezTo>
                  <a:cubicBezTo>
                    <a:pt x="640" y="3438"/>
                    <a:pt x="648" y="3446"/>
                    <a:pt x="648" y="3446"/>
                  </a:cubicBezTo>
                  <a:cubicBezTo>
                    <a:pt x="672" y="3454"/>
                    <a:pt x="696" y="3470"/>
                    <a:pt x="688" y="3509"/>
                  </a:cubicBezTo>
                  <a:cubicBezTo>
                    <a:pt x="688" y="3533"/>
                    <a:pt x="680" y="3541"/>
                    <a:pt x="672" y="3549"/>
                  </a:cubicBezTo>
                  <a:cubicBezTo>
                    <a:pt x="664" y="3557"/>
                    <a:pt x="664" y="3557"/>
                    <a:pt x="664" y="3580"/>
                  </a:cubicBezTo>
                  <a:cubicBezTo>
                    <a:pt x="672" y="3604"/>
                    <a:pt x="664" y="3612"/>
                    <a:pt x="656" y="3628"/>
                  </a:cubicBezTo>
                  <a:cubicBezTo>
                    <a:pt x="648" y="3636"/>
                    <a:pt x="648" y="3644"/>
                    <a:pt x="648" y="3660"/>
                  </a:cubicBezTo>
                  <a:cubicBezTo>
                    <a:pt x="640" y="3675"/>
                    <a:pt x="640" y="3683"/>
                    <a:pt x="632" y="3691"/>
                  </a:cubicBezTo>
                  <a:cubicBezTo>
                    <a:pt x="632" y="3707"/>
                    <a:pt x="625" y="3715"/>
                    <a:pt x="640" y="3723"/>
                  </a:cubicBezTo>
                  <a:cubicBezTo>
                    <a:pt x="648" y="3731"/>
                    <a:pt x="648" y="3739"/>
                    <a:pt x="656" y="3739"/>
                  </a:cubicBezTo>
                  <a:cubicBezTo>
                    <a:pt x="664" y="3747"/>
                    <a:pt x="672" y="3754"/>
                    <a:pt x="680" y="3778"/>
                  </a:cubicBezTo>
                  <a:cubicBezTo>
                    <a:pt x="680" y="3810"/>
                    <a:pt x="696" y="3818"/>
                    <a:pt x="735" y="3818"/>
                  </a:cubicBezTo>
                  <a:cubicBezTo>
                    <a:pt x="783" y="3818"/>
                    <a:pt x="822" y="3818"/>
                    <a:pt x="846" y="3849"/>
                  </a:cubicBezTo>
                  <a:cubicBezTo>
                    <a:pt x="854" y="3873"/>
                    <a:pt x="909" y="3913"/>
                    <a:pt x="949" y="3913"/>
                  </a:cubicBezTo>
                  <a:cubicBezTo>
                    <a:pt x="957" y="3913"/>
                    <a:pt x="964" y="3913"/>
                    <a:pt x="964" y="3905"/>
                  </a:cubicBezTo>
                  <a:cubicBezTo>
                    <a:pt x="972" y="3905"/>
                    <a:pt x="980" y="3905"/>
                    <a:pt x="988" y="3905"/>
                  </a:cubicBezTo>
                  <a:cubicBezTo>
                    <a:pt x="1020" y="3905"/>
                    <a:pt x="1035" y="3920"/>
                    <a:pt x="1044" y="3936"/>
                  </a:cubicBezTo>
                  <a:cubicBezTo>
                    <a:pt x="1044" y="3944"/>
                    <a:pt x="1051" y="3944"/>
                    <a:pt x="1051" y="3944"/>
                  </a:cubicBezTo>
                  <a:cubicBezTo>
                    <a:pt x="1067" y="3960"/>
                    <a:pt x="1107" y="4007"/>
                    <a:pt x="1131" y="4063"/>
                  </a:cubicBezTo>
                  <a:cubicBezTo>
                    <a:pt x="1146" y="4102"/>
                    <a:pt x="1170" y="4110"/>
                    <a:pt x="1186" y="4118"/>
                  </a:cubicBezTo>
                  <a:cubicBezTo>
                    <a:pt x="1194" y="4118"/>
                    <a:pt x="1202" y="4126"/>
                    <a:pt x="1209" y="4126"/>
                  </a:cubicBezTo>
                  <a:cubicBezTo>
                    <a:pt x="1209" y="4126"/>
                    <a:pt x="1217" y="4134"/>
                    <a:pt x="1225" y="4134"/>
                  </a:cubicBezTo>
                  <a:cubicBezTo>
                    <a:pt x="1241" y="4150"/>
                    <a:pt x="1273" y="4173"/>
                    <a:pt x="1312" y="4173"/>
                  </a:cubicBezTo>
                  <a:cubicBezTo>
                    <a:pt x="1320" y="4173"/>
                    <a:pt x="1328" y="4173"/>
                    <a:pt x="1344" y="4166"/>
                  </a:cubicBezTo>
                  <a:cubicBezTo>
                    <a:pt x="1368" y="4166"/>
                    <a:pt x="1384" y="4166"/>
                    <a:pt x="1391" y="4173"/>
                  </a:cubicBezTo>
                  <a:cubicBezTo>
                    <a:pt x="1399" y="4181"/>
                    <a:pt x="1391" y="4197"/>
                    <a:pt x="1391" y="4213"/>
                  </a:cubicBezTo>
                  <a:cubicBezTo>
                    <a:pt x="1391" y="4221"/>
                    <a:pt x="1391" y="4221"/>
                    <a:pt x="1391" y="4229"/>
                  </a:cubicBezTo>
                  <a:cubicBezTo>
                    <a:pt x="1391" y="4229"/>
                    <a:pt x="1391" y="4237"/>
                    <a:pt x="1391" y="4253"/>
                  </a:cubicBezTo>
                  <a:cubicBezTo>
                    <a:pt x="1391" y="4276"/>
                    <a:pt x="1384" y="4324"/>
                    <a:pt x="1407" y="4339"/>
                  </a:cubicBezTo>
                  <a:cubicBezTo>
                    <a:pt x="1407" y="4347"/>
                    <a:pt x="1415" y="4347"/>
                    <a:pt x="1431" y="4347"/>
                  </a:cubicBezTo>
                  <a:cubicBezTo>
                    <a:pt x="1439" y="4347"/>
                    <a:pt x="1447" y="4347"/>
                    <a:pt x="1462" y="4347"/>
                  </a:cubicBezTo>
                  <a:cubicBezTo>
                    <a:pt x="1470" y="4339"/>
                    <a:pt x="1478" y="4339"/>
                    <a:pt x="1486" y="4339"/>
                  </a:cubicBezTo>
                  <a:cubicBezTo>
                    <a:pt x="1502" y="4339"/>
                    <a:pt x="1518" y="4347"/>
                    <a:pt x="1526" y="4379"/>
                  </a:cubicBezTo>
                  <a:cubicBezTo>
                    <a:pt x="1542" y="4426"/>
                    <a:pt x="1613" y="4521"/>
                    <a:pt x="1676" y="4561"/>
                  </a:cubicBezTo>
                  <a:cubicBezTo>
                    <a:pt x="1731" y="4600"/>
                    <a:pt x="1747" y="4814"/>
                    <a:pt x="1739" y="4885"/>
                  </a:cubicBezTo>
                  <a:cubicBezTo>
                    <a:pt x="1739" y="4908"/>
                    <a:pt x="1731" y="4924"/>
                    <a:pt x="1723" y="4940"/>
                  </a:cubicBezTo>
                  <a:cubicBezTo>
                    <a:pt x="1723" y="4956"/>
                    <a:pt x="1715" y="4964"/>
                    <a:pt x="1723" y="4980"/>
                  </a:cubicBezTo>
                  <a:close/>
                </a:path>
              </a:pathLst>
            </a:custGeom>
            <a:solidFill>
              <a:schemeClr val="accent6"/>
            </a:solidFill>
            <a:ln>
              <a:solidFill>
                <a:schemeClr val="bg2"/>
              </a:solidFill>
            </a:ln>
            <a:effectLst/>
          </p:spPr>
          <p:txBody>
            <a:bodyPr wrap="none" anchor="ctr"/>
            <a:lstStyle/>
            <a:p>
              <a:endParaRPr lang="en-US"/>
            </a:p>
          </p:txBody>
        </p:sp>
        <p:sp>
          <p:nvSpPr>
            <p:cNvPr id="555" name="Freeform 50"/>
            <p:cNvSpPr>
              <a:spLocks noChangeArrowheads="1"/>
            </p:cNvSpPr>
            <p:nvPr/>
          </p:nvSpPr>
          <p:spPr bwMode="auto">
            <a:xfrm>
              <a:off x="13628482" y="7230594"/>
              <a:ext cx="1331281" cy="1551616"/>
            </a:xfrm>
            <a:custGeom>
              <a:avLst/>
              <a:gdLst>
                <a:gd name="T0" fmla="*/ 752 w 2531"/>
                <a:gd name="T1" fmla="*/ 8 h 2949"/>
                <a:gd name="T2" fmla="*/ 752 w 2531"/>
                <a:gd name="T3" fmla="*/ 8 h 2949"/>
                <a:gd name="T4" fmla="*/ 752 w 2531"/>
                <a:gd name="T5" fmla="*/ 0 h 2949"/>
                <a:gd name="T6" fmla="*/ 736 w 2531"/>
                <a:gd name="T7" fmla="*/ 0 h 2949"/>
                <a:gd name="T8" fmla="*/ 736 w 2531"/>
                <a:gd name="T9" fmla="*/ 0 h 2949"/>
                <a:gd name="T10" fmla="*/ 712 w 2531"/>
                <a:gd name="T11" fmla="*/ 0 h 2949"/>
                <a:gd name="T12" fmla="*/ 712 w 2531"/>
                <a:gd name="T13" fmla="*/ 0 h 2949"/>
                <a:gd name="T14" fmla="*/ 704 w 2531"/>
                <a:gd name="T15" fmla="*/ 0 h 2949"/>
                <a:gd name="T16" fmla="*/ 704 w 2531"/>
                <a:gd name="T17" fmla="*/ 0 h 2949"/>
                <a:gd name="T18" fmla="*/ 704 w 2531"/>
                <a:gd name="T19" fmla="*/ 0 h 2949"/>
                <a:gd name="T20" fmla="*/ 601 w 2531"/>
                <a:gd name="T21" fmla="*/ 403 h 2949"/>
                <a:gd name="T22" fmla="*/ 546 w 2531"/>
                <a:gd name="T23" fmla="*/ 458 h 2949"/>
                <a:gd name="T24" fmla="*/ 506 w 2531"/>
                <a:gd name="T25" fmla="*/ 411 h 2949"/>
                <a:gd name="T26" fmla="*/ 396 w 2531"/>
                <a:gd name="T27" fmla="*/ 379 h 2949"/>
                <a:gd name="T28" fmla="*/ 372 w 2531"/>
                <a:gd name="T29" fmla="*/ 443 h 2949"/>
                <a:gd name="T30" fmla="*/ 372 w 2531"/>
                <a:gd name="T31" fmla="*/ 506 h 2949"/>
                <a:gd name="T32" fmla="*/ 364 w 2531"/>
                <a:gd name="T33" fmla="*/ 593 h 2949"/>
                <a:gd name="T34" fmla="*/ 333 w 2531"/>
                <a:gd name="T35" fmla="*/ 680 h 2949"/>
                <a:gd name="T36" fmla="*/ 356 w 2531"/>
                <a:gd name="T37" fmla="*/ 798 h 2949"/>
                <a:gd name="T38" fmla="*/ 309 w 2531"/>
                <a:gd name="T39" fmla="*/ 861 h 2949"/>
                <a:gd name="T40" fmla="*/ 293 w 2531"/>
                <a:gd name="T41" fmla="*/ 956 h 2949"/>
                <a:gd name="T42" fmla="*/ 325 w 2531"/>
                <a:gd name="T43" fmla="*/ 1028 h 2949"/>
                <a:gd name="T44" fmla="*/ 364 w 2531"/>
                <a:gd name="T45" fmla="*/ 1107 h 2949"/>
                <a:gd name="T46" fmla="*/ 412 w 2531"/>
                <a:gd name="T47" fmla="*/ 1209 h 2949"/>
                <a:gd name="T48" fmla="*/ 427 w 2531"/>
                <a:gd name="T49" fmla="*/ 1281 h 2949"/>
                <a:gd name="T50" fmla="*/ 364 w 2531"/>
                <a:gd name="T51" fmla="*/ 1312 h 2949"/>
                <a:gd name="T52" fmla="*/ 269 w 2531"/>
                <a:gd name="T53" fmla="*/ 1399 h 2949"/>
                <a:gd name="T54" fmla="*/ 253 w 2531"/>
                <a:gd name="T55" fmla="*/ 1502 h 2949"/>
                <a:gd name="T56" fmla="*/ 182 w 2531"/>
                <a:gd name="T57" fmla="*/ 1636 h 2949"/>
                <a:gd name="T58" fmla="*/ 119 w 2531"/>
                <a:gd name="T59" fmla="*/ 1676 h 2949"/>
                <a:gd name="T60" fmla="*/ 135 w 2531"/>
                <a:gd name="T61" fmla="*/ 1755 h 2949"/>
                <a:gd name="T62" fmla="*/ 119 w 2531"/>
                <a:gd name="T63" fmla="*/ 1802 h 2949"/>
                <a:gd name="T64" fmla="*/ 166 w 2531"/>
                <a:gd name="T65" fmla="*/ 1826 h 2949"/>
                <a:gd name="T66" fmla="*/ 198 w 2531"/>
                <a:gd name="T67" fmla="*/ 1881 h 2949"/>
                <a:gd name="T68" fmla="*/ 159 w 2531"/>
                <a:gd name="T69" fmla="*/ 1937 h 2949"/>
                <a:gd name="T70" fmla="*/ 103 w 2531"/>
                <a:gd name="T71" fmla="*/ 1968 h 2949"/>
                <a:gd name="T72" fmla="*/ 64 w 2531"/>
                <a:gd name="T73" fmla="*/ 1968 h 2949"/>
                <a:gd name="T74" fmla="*/ 32 w 2531"/>
                <a:gd name="T75" fmla="*/ 2016 h 2949"/>
                <a:gd name="T76" fmla="*/ 48 w 2531"/>
                <a:gd name="T77" fmla="*/ 2071 h 2949"/>
                <a:gd name="T78" fmla="*/ 1423 w 2531"/>
                <a:gd name="T79" fmla="*/ 2854 h 2949"/>
                <a:gd name="T80" fmla="*/ 1684 w 2531"/>
                <a:gd name="T81" fmla="*/ 2885 h 2949"/>
                <a:gd name="T82" fmla="*/ 2190 w 2531"/>
                <a:gd name="T83" fmla="*/ 2948 h 2949"/>
                <a:gd name="T84" fmla="*/ 2530 w 2531"/>
                <a:gd name="T85" fmla="*/ 284 h 2949"/>
                <a:gd name="T86" fmla="*/ 752 w 2531"/>
                <a:gd name="T87" fmla="*/ 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1" h="2949">
                  <a:moveTo>
                    <a:pt x="752" y="8"/>
                  </a:moveTo>
                  <a:lnTo>
                    <a:pt x="752" y="8"/>
                  </a:lnTo>
                  <a:cubicBezTo>
                    <a:pt x="752" y="0"/>
                    <a:pt x="752" y="0"/>
                    <a:pt x="752" y="0"/>
                  </a:cubicBezTo>
                  <a:cubicBezTo>
                    <a:pt x="744" y="0"/>
                    <a:pt x="736" y="0"/>
                    <a:pt x="736" y="0"/>
                  </a:cubicBezTo>
                  <a:lnTo>
                    <a:pt x="736" y="0"/>
                  </a:lnTo>
                  <a:cubicBezTo>
                    <a:pt x="720" y="0"/>
                    <a:pt x="720" y="0"/>
                    <a:pt x="712" y="0"/>
                  </a:cubicBezTo>
                  <a:lnTo>
                    <a:pt x="712" y="0"/>
                  </a:lnTo>
                  <a:cubicBezTo>
                    <a:pt x="704" y="0"/>
                    <a:pt x="704" y="0"/>
                    <a:pt x="704" y="0"/>
                  </a:cubicBezTo>
                  <a:lnTo>
                    <a:pt x="704" y="0"/>
                  </a:lnTo>
                  <a:lnTo>
                    <a:pt x="704" y="0"/>
                  </a:lnTo>
                  <a:cubicBezTo>
                    <a:pt x="704" y="16"/>
                    <a:pt x="617" y="371"/>
                    <a:pt x="601" y="403"/>
                  </a:cubicBezTo>
                  <a:cubicBezTo>
                    <a:pt x="593" y="435"/>
                    <a:pt x="586" y="435"/>
                    <a:pt x="546" y="458"/>
                  </a:cubicBezTo>
                  <a:cubicBezTo>
                    <a:pt x="506" y="482"/>
                    <a:pt x="522" y="443"/>
                    <a:pt x="506" y="411"/>
                  </a:cubicBezTo>
                  <a:cubicBezTo>
                    <a:pt x="483" y="371"/>
                    <a:pt x="459" y="371"/>
                    <a:pt x="396" y="379"/>
                  </a:cubicBezTo>
                  <a:cubicBezTo>
                    <a:pt x="340" y="379"/>
                    <a:pt x="364" y="411"/>
                    <a:pt x="372" y="443"/>
                  </a:cubicBezTo>
                  <a:cubicBezTo>
                    <a:pt x="380" y="474"/>
                    <a:pt x="380" y="490"/>
                    <a:pt x="372" y="506"/>
                  </a:cubicBezTo>
                  <a:cubicBezTo>
                    <a:pt x="356" y="522"/>
                    <a:pt x="356" y="545"/>
                    <a:pt x="364" y="593"/>
                  </a:cubicBezTo>
                  <a:cubicBezTo>
                    <a:pt x="372" y="640"/>
                    <a:pt x="333" y="632"/>
                    <a:pt x="333" y="680"/>
                  </a:cubicBezTo>
                  <a:cubicBezTo>
                    <a:pt x="333" y="735"/>
                    <a:pt x="348" y="743"/>
                    <a:pt x="356" y="798"/>
                  </a:cubicBezTo>
                  <a:cubicBezTo>
                    <a:pt x="356" y="854"/>
                    <a:pt x="333" y="838"/>
                    <a:pt x="309" y="861"/>
                  </a:cubicBezTo>
                  <a:cubicBezTo>
                    <a:pt x="285" y="885"/>
                    <a:pt x="309" y="909"/>
                    <a:pt x="293" y="956"/>
                  </a:cubicBezTo>
                  <a:cubicBezTo>
                    <a:pt x="285" y="996"/>
                    <a:pt x="309" y="996"/>
                    <a:pt x="325" y="1028"/>
                  </a:cubicBezTo>
                  <a:cubicBezTo>
                    <a:pt x="348" y="1067"/>
                    <a:pt x="356" y="1083"/>
                    <a:pt x="364" y="1107"/>
                  </a:cubicBezTo>
                  <a:cubicBezTo>
                    <a:pt x="364" y="1130"/>
                    <a:pt x="388" y="1194"/>
                    <a:pt x="412" y="1209"/>
                  </a:cubicBezTo>
                  <a:cubicBezTo>
                    <a:pt x="435" y="1225"/>
                    <a:pt x="443" y="1257"/>
                    <a:pt x="427" y="1281"/>
                  </a:cubicBezTo>
                  <a:cubicBezTo>
                    <a:pt x="419" y="1304"/>
                    <a:pt x="404" y="1296"/>
                    <a:pt x="364" y="1312"/>
                  </a:cubicBezTo>
                  <a:cubicBezTo>
                    <a:pt x="333" y="1336"/>
                    <a:pt x="309" y="1376"/>
                    <a:pt x="269" y="1399"/>
                  </a:cubicBezTo>
                  <a:cubicBezTo>
                    <a:pt x="230" y="1423"/>
                    <a:pt x="261" y="1454"/>
                    <a:pt x="253" y="1502"/>
                  </a:cubicBezTo>
                  <a:cubicBezTo>
                    <a:pt x="246" y="1549"/>
                    <a:pt x="198" y="1613"/>
                    <a:pt x="182" y="1636"/>
                  </a:cubicBezTo>
                  <a:cubicBezTo>
                    <a:pt x="175" y="1652"/>
                    <a:pt x="135" y="1644"/>
                    <a:pt x="119" y="1676"/>
                  </a:cubicBezTo>
                  <a:cubicBezTo>
                    <a:pt x="103" y="1707"/>
                    <a:pt x="135" y="1715"/>
                    <a:pt x="135" y="1755"/>
                  </a:cubicBezTo>
                  <a:cubicBezTo>
                    <a:pt x="127" y="1794"/>
                    <a:pt x="119" y="1771"/>
                    <a:pt x="119" y="1802"/>
                  </a:cubicBezTo>
                  <a:cubicBezTo>
                    <a:pt x="111" y="1826"/>
                    <a:pt x="143" y="1810"/>
                    <a:pt x="166" y="1826"/>
                  </a:cubicBezTo>
                  <a:cubicBezTo>
                    <a:pt x="190" y="1842"/>
                    <a:pt x="190" y="1842"/>
                    <a:pt x="198" y="1881"/>
                  </a:cubicBezTo>
                  <a:cubicBezTo>
                    <a:pt x="198" y="1921"/>
                    <a:pt x="159" y="1905"/>
                    <a:pt x="159" y="1937"/>
                  </a:cubicBezTo>
                  <a:cubicBezTo>
                    <a:pt x="159" y="1960"/>
                    <a:pt x="119" y="1968"/>
                    <a:pt x="103" y="1968"/>
                  </a:cubicBezTo>
                  <a:cubicBezTo>
                    <a:pt x="87" y="1968"/>
                    <a:pt x="72" y="1968"/>
                    <a:pt x="64" y="1968"/>
                  </a:cubicBezTo>
                  <a:cubicBezTo>
                    <a:pt x="64" y="1984"/>
                    <a:pt x="48" y="2000"/>
                    <a:pt x="32" y="2016"/>
                  </a:cubicBezTo>
                  <a:cubicBezTo>
                    <a:pt x="0" y="2031"/>
                    <a:pt x="48" y="2071"/>
                    <a:pt x="48" y="2071"/>
                  </a:cubicBezTo>
                  <a:cubicBezTo>
                    <a:pt x="1423" y="2854"/>
                    <a:pt x="1423" y="2854"/>
                    <a:pt x="1423" y="2854"/>
                  </a:cubicBezTo>
                  <a:cubicBezTo>
                    <a:pt x="1423" y="2854"/>
                    <a:pt x="1629" y="2870"/>
                    <a:pt x="1684" y="2885"/>
                  </a:cubicBezTo>
                  <a:cubicBezTo>
                    <a:pt x="1716" y="2901"/>
                    <a:pt x="1969" y="2925"/>
                    <a:pt x="2190" y="2948"/>
                  </a:cubicBezTo>
                  <a:cubicBezTo>
                    <a:pt x="2530" y="284"/>
                    <a:pt x="2530" y="284"/>
                    <a:pt x="2530" y="284"/>
                  </a:cubicBezTo>
                  <a:cubicBezTo>
                    <a:pt x="1526" y="166"/>
                    <a:pt x="918" y="39"/>
                    <a:pt x="752" y="8"/>
                  </a:cubicBezTo>
                </a:path>
              </a:pathLst>
            </a:custGeom>
            <a:solidFill>
              <a:schemeClr val="accent6"/>
            </a:solidFill>
            <a:ln>
              <a:solidFill>
                <a:schemeClr val="bg2"/>
              </a:solidFill>
            </a:ln>
            <a:effectLst/>
          </p:spPr>
          <p:txBody>
            <a:bodyPr wrap="none" anchor="ctr"/>
            <a:lstStyle/>
            <a:p>
              <a:endParaRPr lang="en-US"/>
            </a:p>
          </p:txBody>
        </p:sp>
        <p:sp>
          <p:nvSpPr>
            <p:cNvPr id="556" name="Freeform 51"/>
            <p:cNvSpPr>
              <a:spLocks noChangeArrowheads="1"/>
            </p:cNvSpPr>
            <p:nvPr/>
          </p:nvSpPr>
          <p:spPr bwMode="auto">
            <a:xfrm>
              <a:off x="13637760" y="7225956"/>
              <a:ext cx="1326643" cy="1556255"/>
            </a:xfrm>
            <a:custGeom>
              <a:avLst/>
              <a:gdLst>
                <a:gd name="T0" fmla="*/ 2174 w 2523"/>
                <a:gd name="T1" fmla="*/ 2956 h 2957"/>
                <a:gd name="T2" fmla="*/ 1407 w 2523"/>
                <a:gd name="T3" fmla="*/ 2862 h 2957"/>
                <a:gd name="T4" fmla="*/ 0 w 2523"/>
                <a:gd name="T5" fmla="*/ 2039 h 2957"/>
                <a:gd name="T6" fmla="*/ 40 w 2523"/>
                <a:gd name="T7" fmla="*/ 1976 h 2957"/>
                <a:gd name="T8" fmla="*/ 143 w 2523"/>
                <a:gd name="T9" fmla="*/ 1945 h 2957"/>
                <a:gd name="T10" fmla="*/ 174 w 2523"/>
                <a:gd name="T11" fmla="*/ 1889 h 2957"/>
                <a:gd name="T12" fmla="*/ 95 w 2523"/>
                <a:gd name="T13" fmla="*/ 1810 h 2957"/>
                <a:gd name="T14" fmla="*/ 103 w 2523"/>
                <a:gd name="T15" fmla="*/ 1723 h 2957"/>
                <a:gd name="T16" fmla="*/ 166 w 2523"/>
                <a:gd name="T17" fmla="*/ 1636 h 2957"/>
                <a:gd name="T18" fmla="*/ 230 w 2523"/>
                <a:gd name="T19" fmla="*/ 1462 h 2957"/>
                <a:gd name="T20" fmla="*/ 348 w 2523"/>
                <a:gd name="T21" fmla="*/ 1320 h 2957"/>
                <a:gd name="T22" fmla="*/ 411 w 2523"/>
                <a:gd name="T23" fmla="*/ 1249 h 2957"/>
                <a:gd name="T24" fmla="*/ 317 w 2523"/>
                <a:gd name="T25" fmla="*/ 1059 h 2957"/>
                <a:gd name="T26" fmla="*/ 277 w 2523"/>
                <a:gd name="T27" fmla="*/ 956 h 2957"/>
                <a:gd name="T28" fmla="*/ 317 w 2523"/>
                <a:gd name="T29" fmla="*/ 854 h 2957"/>
                <a:gd name="T30" fmla="*/ 309 w 2523"/>
                <a:gd name="T31" fmla="*/ 688 h 2957"/>
                <a:gd name="T32" fmla="*/ 356 w 2523"/>
                <a:gd name="T33" fmla="*/ 514 h 2957"/>
                <a:gd name="T34" fmla="*/ 348 w 2523"/>
                <a:gd name="T35" fmla="*/ 435 h 2957"/>
                <a:gd name="T36" fmla="*/ 419 w 2523"/>
                <a:gd name="T37" fmla="*/ 379 h 2957"/>
                <a:gd name="T38" fmla="*/ 514 w 2523"/>
                <a:gd name="T39" fmla="*/ 466 h 2957"/>
                <a:gd name="T40" fmla="*/ 585 w 2523"/>
                <a:gd name="T41" fmla="*/ 411 h 2957"/>
                <a:gd name="T42" fmla="*/ 688 w 2523"/>
                <a:gd name="T43" fmla="*/ 0 h 2957"/>
                <a:gd name="T44" fmla="*/ 720 w 2523"/>
                <a:gd name="T45" fmla="*/ 8 h 2957"/>
                <a:gd name="T46" fmla="*/ 736 w 2523"/>
                <a:gd name="T47" fmla="*/ 8 h 2957"/>
                <a:gd name="T48" fmla="*/ 2522 w 2523"/>
                <a:gd name="T49" fmla="*/ 292 h 2957"/>
                <a:gd name="T50" fmla="*/ 1407 w 2523"/>
                <a:gd name="T51" fmla="*/ 2854 h 2957"/>
                <a:gd name="T52" fmla="*/ 1993 w 2523"/>
                <a:gd name="T53" fmla="*/ 2933 h 2957"/>
                <a:gd name="T54" fmla="*/ 807 w 2523"/>
                <a:gd name="T55" fmla="*/ 32 h 2957"/>
                <a:gd name="T56" fmla="*/ 712 w 2523"/>
                <a:gd name="T57" fmla="*/ 16 h 2957"/>
                <a:gd name="T58" fmla="*/ 688 w 2523"/>
                <a:gd name="T59" fmla="*/ 8 h 2957"/>
                <a:gd name="T60" fmla="*/ 530 w 2523"/>
                <a:gd name="T61" fmla="*/ 466 h 2957"/>
                <a:gd name="T62" fmla="*/ 483 w 2523"/>
                <a:gd name="T63" fmla="*/ 419 h 2957"/>
                <a:gd name="T64" fmla="*/ 348 w 2523"/>
                <a:gd name="T65" fmla="*/ 403 h 2957"/>
                <a:gd name="T66" fmla="*/ 356 w 2523"/>
                <a:gd name="T67" fmla="*/ 458 h 2957"/>
                <a:gd name="T68" fmla="*/ 332 w 2523"/>
                <a:gd name="T69" fmla="*/ 648 h 2957"/>
                <a:gd name="T70" fmla="*/ 340 w 2523"/>
                <a:gd name="T71" fmla="*/ 806 h 2957"/>
                <a:gd name="T72" fmla="*/ 285 w 2523"/>
                <a:gd name="T73" fmla="*/ 917 h 2957"/>
                <a:gd name="T74" fmla="*/ 317 w 2523"/>
                <a:gd name="T75" fmla="*/ 1036 h 2957"/>
                <a:gd name="T76" fmla="*/ 396 w 2523"/>
                <a:gd name="T77" fmla="*/ 1217 h 2957"/>
                <a:gd name="T78" fmla="*/ 388 w 2523"/>
                <a:gd name="T79" fmla="*/ 1312 h 2957"/>
                <a:gd name="T80" fmla="*/ 253 w 2523"/>
                <a:gd name="T81" fmla="*/ 1407 h 2957"/>
                <a:gd name="T82" fmla="*/ 182 w 2523"/>
                <a:gd name="T83" fmla="*/ 1628 h 2957"/>
                <a:gd name="T84" fmla="*/ 103 w 2523"/>
                <a:gd name="T85" fmla="*/ 1684 h 2957"/>
                <a:gd name="T86" fmla="*/ 111 w 2523"/>
                <a:gd name="T87" fmla="*/ 1795 h 2957"/>
                <a:gd name="T88" fmla="*/ 150 w 2523"/>
                <a:gd name="T89" fmla="*/ 1834 h 2957"/>
                <a:gd name="T90" fmla="*/ 166 w 2523"/>
                <a:gd name="T91" fmla="*/ 1921 h 2957"/>
                <a:gd name="T92" fmla="*/ 48 w 2523"/>
                <a:gd name="T93" fmla="*/ 1984 h 2957"/>
                <a:gd name="T94" fmla="*/ 32 w 2523"/>
                <a:gd name="T95" fmla="*/ 2071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3" h="2957">
                  <a:moveTo>
                    <a:pt x="2174" y="2956"/>
                  </a:moveTo>
                  <a:lnTo>
                    <a:pt x="2174" y="2956"/>
                  </a:lnTo>
                  <a:lnTo>
                    <a:pt x="2174" y="2956"/>
                  </a:lnTo>
                  <a:cubicBezTo>
                    <a:pt x="2111" y="2949"/>
                    <a:pt x="2056" y="2941"/>
                    <a:pt x="1993" y="2941"/>
                  </a:cubicBezTo>
                  <a:cubicBezTo>
                    <a:pt x="1826" y="2925"/>
                    <a:pt x="1692" y="2909"/>
                    <a:pt x="1668" y="2901"/>
                  </a:cubicBezTo>
                  <a:cubicBezTo>
                    <a:pt x="1613" y="2885"/>
                    <a:pt x="1407" y="2862"/>
                    <a:pt x="1407" y="2862"/>
                  </a:cubicBezTo>
                  <a:lnTo>
                    <a:pt x="1407" y="2862"/>
                  </a:lnTo>
                  <a:cubicBezTo>
                    <a:pt x="32" y="2079"/>
                    <a:pt x="32" y="2079"/>
                    <a:pt x="32" y="2079"/>
                  </a:cubicBezTo>
                  <a:cubicBezTo>
                    <a:pt x="24" y="2079"/>
                    <a:pt x="0" y="2055"/>
                    <a:pt x="0" y="2039"/>
                  </a:cubicBezTo>
                  <a:cubicBezTo>
                    <a:pt x="0" y="2032"/>
                    <a:pt x="8" y="2024"/>
                    <a:pt x="16" y="2016"/>
                  </a:cubicBezTo>
                  <a:cubicBezTo>
                    <a:pt x="32" y="2000"/>
                    <a:pt x="48" y="1992"/>
                    <a:pt x="40" y="1984"/>
                  </a:cubicBezTo>
                  <a:cubicBezTo>
                    <a:pt x="40" y="1976"/>
                    <a:pt x="40" y="1976"/>
                    <a:pt x="40" y="1976"/>
                  </a:cubicBezTo>
                  <a:lnTo>
                    <a:pt x="40" y="1976"/>
                  </a:lnTo>
                  <a:cubicBezTo>
                    <a:pt x="56" y="1976"/>
                    <a:pt x="71" y="1968"/>
                    <a:pt x="87" y="1968"/>
                  </a:cubicBezTo>
                  <a:cubicBezTo>
                    <a:pt x="95" y="1968"/>
                    <a:pt x="135" y="1968"/>
                    <a:pt x="143" y="1945"/>
                  </a:cubicBezTo>
                  <a:cubicBezTo>
                    <a:pt x="143" y="1929"/>
                    <a:pt x="150" y="1921"/>
                    <a:pt x="159" y="1921"/>
                  </a:cubicBezTo>
                  <a:cubicBezTo>
                    <a:pt x="166" y="1913"/>
                    <a:pt x="174" y="1913"/>
                    <a:pt x="174" y="1889"/>
                  </a:cubicBezTo>
                  <a:lnTo>
                    <a:pt x="174" y="1889"/>
                  </a:lnTo>
                  <a:cubicBezTo>
                    <a:pt x="174" y="1850"/>
                    <a:pt x="166" y="1850"/>
                    <a:pt x="150" y="1834"/>
                  </a:cubicBezTo>
                  <a:cubicBezTo>
                    <a:pt x="135" y="1834"/>
                    <a:pt x="127" y="1834"/>
                    <a:pt x="119" y="1834"/>
                  </a:cubicBezTo>
                  <a:cubicBezTo>
                    <a:pt x="111" y="1826"/>
                    <a:pt x="95" y="1826"/>
                    <a:pt x="95" y="1810"/>
                  </a:cubicBezTo>
                  <a:cubicBezTo>
                    <a:pt x="95" y="1795"/>
                    <a:pt x="103" y="1795"/>
                    <a:pt x="103" y="1786"/>
                  </a:cubicBezTo>
                  <a:cubicBezTo>
                    <a:pt x="111" y="1786"/>
                    <a:pt x="111" y="1779"/>
                    <a:pt x="111" y="1763"/>
                  </a:cubicBezTo>
                  <a:cubicBezTo>
                    <a:pt x="111" y="1747"/>
                    <a:pt x="111" y="1739"/>
                    <a:pt x="103" y="1723"/>
                  </a:cubicBezTo>
                  <a:cubicBezTo>
                    <a:pt x="95" y="1708"/>
                    <a:pt x="87" y="1700"/>
                    <a:pt x="95" y="1684"/>
                  </a:cubicBezTo>
                  <a:cubicBezTo>
                    <a:pt x="111" y="1660"/>
                    <a:pt x="127" y="1660"/>
                    <a:pt x="135" y="1652"/>
                  </a:cubicBezTo>
                  <a:cubicBezTo>
                    <a:pt x="150" y="1652"/>
                    <a:pt x="159" y="1644"/>
                    <a:pt x="166" y="1636"/>
                  </a:cubicBezTo>
                  <a:cubicBezTo>
                    <a:pt x="166" y="1636"/>
                    <a:pt x="174" y="1628"/>
                    <a:pt x="174" y="1621"/>
                  </a:cubicBezTo>
                  <a:cubicBezTo>
                    <a:pt x="198" y="1589"/>
                    <a:pt x="230" y="1542"/>
                    <a:pt x="237" y="1510"/>
                  </a:cubicBezTo>
                  <a:cubicBezTo>
                    <a:pt x="237" y="1486"/>
                    <a:pt x="237" y="1478"/>
                    <a:pt x="230" y="1462"/>
                  </a:cubicBezTo>
                  <a:cubicBezTo>
                    <a:pt x="230" y="1439"/>
                    <a:pt x="230" y="1415"/>
                    <a:pt x="253" y="1399"/>
                  </a:cubicBezTo>
                  <a:cubicBezTo>
                    <a:pt x="277" y="1391"/>
                    <a:pt x="285" y="1375"/>
                    <a:pt x="301" y="1360"/>
                  </a:cubicBezTo>
                  <a:cubicBezTo>
                    <a:pt x="317" y="1344"/>
                    <a:pt x="332" y="1328"/>
                    <a:pt x="348" y="1320"/>
                  </a:cubicBezTo>
                  <a:cubicBezTo>
                    <a:pt x="364" y="1312"/>
                    <a:pt x="380" y="1304"/>
                    <a:pt x="388" y="1304"/>
                  </a:cubicBezTo>
                  <a:cubicBezTo>
                    <a:pt x="396" y="1296"/>
                    <a:pt x="403" y="1296"/>
                    <a:pt x="411" y="1289"/>
                  </a:cubicBezTo>
                  <a:cubicBezTo>
                    <a:pt x="411" y="1281"/>
                    <a:pt x="419" y="1265"/>
                    <a:pt x="411" y="1249"/>
                  </a:cubicBezTo>
                  <a:cubicBezTo>
                    <a:pt x="411" y="1233"/>
                    <a:pt x="403" y="1225"/>
                    <a:pt x="388" y="1217"/>
                  </a:cubicBezTo>
                  <a:cubicBezTo>
                    <a:pt x="364" y="1209"/>
                    <a:pt x="348" y="1138"/>
                    <a:pt x="340" y="1115"/>
                  </a:cubicBezTo>
                  <a:cubicBezTo>
                    <a:pt x="340" y="1091"/>
                    <a:pt x="332" y="1083"/>
                    <a:pt x="317" y="1059"/>
                  </a:cubicBezTo>
                  <a:cubicBezTo>
                    <a:pt x="317" y="1059"/>
                    <a:pt x="317" y="1051"/>
                    <a:pt x="309" y="1044"/>
                  </a:cubicBezTo>
                  <a:cubicBezTo>
                    <a:pt x="301" y="1028"/>
                    <a:pt x="293" y="1020"/>
                    <a:pt x="293" y="1012"/>
                  </a:cubicBezTo>
                  <a:cubicBezTo>
                    <a:pt x="277" y="1004"/>
                    <a:pt x="269" y="988"/>
                    <a:pt x="277" y="956"/>
                  </a:cubicBezTo>
                  <a:cubicBezTo>
                    <a:pt x="277" y="941"/>
                    <a:pt x="277" y="925"/>
                    <a:pt x="277" y="917"/>
                  </a:cubicBezTo>
                  <a:cubicBezTo>
                    <a:pt x="277" y="893"/>
                    <a:pt x="277" y="885"/>
                    <a:pt x="293" y="869"/>
                  </a:cubicBezTo>
                  <a:cubicBezTo>
                    <a:pt x="301" y="862"/>
                    <a:pt x="309" y="854"/>
                    <a:pt x="317" y="854"/>
                  </a:cubicBezTo>
                  <a:cubicBezTo>
                    <a:pt x="332" y="846"/>
                    <a:pt x="340" y="838"/>
                    <a:pt x="332" y="806"/>
                  </a:cubicBezTo>
                  <a:cubicBezTo>
                    <a:pt x="332" y="783"/>
                    <a:pt x="324" y="767"/>
                    <a:pt x="324" y="751"/>
                  </a:cubicBezTo>
                  <a:cubicBezTo>
                    <a:pt x="317" y="735"/>
                    <a:pt x="309" y="719"/>
                    <a:pt x="309" y="688"/>
                  </a:cubicBezTo>
                  <a:cubicBezTo>
                    <a:pt x="309" y="664"/>
                    <a:pt x="324" y="656"/>
                    <a:pt x="332" y="648"/>
                  </a:cubicBezTo>
                  <a:cubicBezTo>
                    <a:pt x="340" y="632"/>
                    <a:pt x="348" y="625"/>
                    <a:pt x="340" y="601"/>
                  </a:cubicBezTo>
                  <a:cubicBezTo>
                    <a:pt x="332" y="553"/>
                    <a:pt x="340" y="530"/>
                    <a:pt x="356" y="514"/>
                  </a:cubicBezTo>
                  <a:cubicBezTo>
                    <a:pt x="364" y="498"/>
                    <a:pt x="356" y="490"/>
                    <a:pt x="348" y="458"/>
                  </a:cubicBezTo>
                  <a:cubicBezTo>
                    <a:pt x="348" y="451"/>
                    <a:pt x="348" y="451"/>
                    <a:pt x="348" y="451"/>
                  </a:cubicBezTo>
                  <a:cubicBezTo>
                    <a:pt x="348" y="443"/>
                    <a:pt x="348" y="443"/>
                    <a:pt x="348" y="435"/>
                  </a:cubicBezTo>
                  <a:cubicBezTo>
                    <a:pt x="340" y="419"/>
                    <a:pt x="332" y="403"/>
                    <a:pt x="340" y="395"/>
                  </a:cubicBezTo>
                  <a:cubicBezTo>
                    <a:pt x="348" y="387"/>
                    <a:pt x="364" y="379"/>
                    <a:pt x="380" y="379"/>
                  </a:cubicBezTo>
                  <a:cubicBezTo>
                    <a:pt x="396" y="379"/>
                    <a:pt x="411" y="379"/>
                    <a:pt x="419" y="379"/>
                  </a:cubicBezTo>
                  <a:cubicBezTo>
                    <a:pt x="451" y="379"/>
                    <a:pt x="475" y="387"/>
                    <a:pt x="490" y="411"/>
                  </a:cubicBezTo>
                  <a:cubicBezTo>
                    <a:pt x="498" y="427"/>
                    <a:pt x="498" y="443"/>
                    <a:pt x="506" y="451"/>
                  </a:cubicBezTo>
                  <a:cubicBezTo>
                    <a:pt x="506" y="466"/>
                    <a:pt x="506" y="466"/>
                    <a:pt x="514" y="466"/>
                  </a:cubicBezTo>
                  <a:cubicBezTo>
                    <a:pt x="514" y="466"/>
                    <a:pt x="522" y="466"/>
                    <a:pt x="530" y="458"/>
                  </a:cubicBezTo>
                  <a:cubicBezTo>
                    <a:pt x="538" y="458"/>
                    <a:pt x="538" y="458"/>
                    <a:pt x="538" y="458"/>
                  </a:cubicBezTo>
                  <a:cubicBezTo>
                    <a:pt x="570" y="435"/>
                    <a:pt x="577" y="435"/>
                    <a:pt x="585" y="411"/>
                  </a:cubicBezTo>
                  <a:cubicBezTo>
                    <a:pt x="601" y="379"/>
                    <a:pt x="680" y="24"/>
                    <a:pt x="680" y="8"/>
                  </a:cubicBezTo>
                  <a:cubicBezTo>
                    <a:pt x="680" y="0"/>
                    <a:pt x="680" y="0"/>
                    <a:pt x="688" y="0"/>
                  </a:cubicBezTo>
                  <a:lnTo>
                    <a:pt x="688" y="0"/>
                  </a:lnTo>
                  <a:lnTo>
                    <a:pt x="696" y="0"/>
                  </a:lnTo>
                  <a:lnTo>
                    <a:pt x="696" y="0"/>
                  </a:lnTo>
                  <a:cubicBezTo>
                    <a:pt x="704" y="0"/>
                    <a:pt x="704" y="0"/>
                    <a:pt x="720" y="8"/>
                  </a:cubicBezTo>
                  <a:lnTo>
                    <a:pt x="720" y="8"/>
                  </a:lnTo>
                  <a:cubicBezTo>
                    <a:pt x="728" y="8"/>
                    <a:pt x="728" y="8"/>
                    <a:pt x="736" y="8"/>
                  </a:cubicBezTo>
                  <a:lnTo>
                    <a:pt x="736" y="8"/>
                  </a:lnTo>
                  <a:cubicBezTo>
                    <a:pt x="751" y="16"/>
                    <a:pt x="775" y="16"/>
                    <a:pt x="807" y="24"/>
                  </a:cubicBezTo>
                  <a:cubicBezTo>
                    <a:pt x="1052" y="71"/>
                    <a:pt x="1621" y="182"/>
                    <a:pt x="2514" y="292"/>
                  </a:cubicBezTo>
                  <a:cubicBezTo>
                    <a:pt x="2522" y="292"/>
                    <a:pt x="2522" y="292"/>
                    <a:pt x="2522" y="292"/>
                  </a:cubicBezTo>
                  <a:lnTo>
                    <a:pt x="2522" y="292"/>
                  </a:lnTo>
                  <a:cubicBezTo>
                    <a:pt x="2174" y="2956"/>
                    <a:pt x="2174" y="2956"/>
                    <a:pt x="2174" y="2956"/>
                  </a:cubicBezTo>
                  <a:lnTo>
                    <a:pt x="1407" y="2854"/>
                  </a:lnTo>
                  <a:lnTo>
                    <a:pt x="1407" y="2854"/>
                  </a:lnTo>
                  <a:cubicBezTo>
                    <a:pt x="1423" y="2862"/>
                    <a:pt x="1621" y="2878"/>
                    <a:pt x="1668" y="2893"/>
                  </a:cubicBezTo>
                  <a:cubicBezTo>
                    <a:pt x="1692" y="2901"/>
                    <a:pt x="1834" y="2917"/>
                    <a:pt x="1993" y="2933"/>
                  </a:cubicBezTo>
                  <a:cubicBezTo>
                    <a:pt x="2056" y="2941"/>
                    <a:pt x="2111" y="2941"/>
                    <a:pt x="2166" y="2949"/>
                  </a:cubicBezTo>
                  <a:cubicBezTo>
                    <a:pt x="2514" y="300"/>
                    <a:pt x="2514" y="300"/>
                    <a:pt x="2514" y="300"/>
                  </a:cubicBezTo>
                  <a:cubicBezTo>
                    <a:pt x="1613" y="190"/>
                    <a:pt x="1044" y="79"/>
                    <a:pt x="807" y="32"/>
                  </a:cubicBezTo>
                  <a:cubicBezTo>
                    <a:pt x="775" y="24"/>
                    <a:pt x="751" y="16"/>
                    <a:pt x="736" y="16"/>
                  </a:cubicBezTo>
                  <a:lnTo>
                    <a:pt x="736" y="16"/>
                  </a:lnTo>
                  <a:cubicBezTo>
                    <a:pt x="712" y="16"/>
                    <a:pt x="712" y="16"/>
                    <a:pt x="712" y="16"/>
                  </a:cubicBezTo>
                  <a:cubicBezTo>
                    <a:pt x="704" y="8"/>
                    <a:pt x="696" y="8"/>
                    <a:pt x="696" y="8"/>
                  </a:cubicBezTo>
                  <a:lnTo>
                    <a:pt x="696" y="8"/>
                  </a:lnTo>
                  <a:lnTo>
                    <a:pt x="688" y="8"/>
                  </a:lnTo>
                  <a:cubicBezTo>
                    <a:pt x="688" y="47"/>
                    <a:pt x="601" y="387"/>
                    <a:pt x="593" y="411"/>
                  </a:cubicBezTo>
                  <a:cubicBezTo>
                    <a:pt x="577" y="443"/>
                    <a:pt x="570" y="443"/>
                    <a:pt x="538" y="466"/>
                  </a:cubicBezTo>
                  <a:cubicBezTo>
                    <a:pt x="530" y="466"/>
                    <a:pt x="530" y="466"/>
                    <a:pt x="530" y="466"/>
                  </a:cubicBezTo>
                  <a:cubicBezTo>
                    <a:pt x="522" y="474"/>
                    <a:pt x="522" y="474"/>
                    <a:pt x="514" y="474"/>
                  </a:cubicBezTo>
                  <a:cubicBezTo>
                    <a:pt x="498" y="474"/>
                    <a:pt x="498" y="466"/>
                    <a:pt x="498" y="451"/>
                  </a:cubicBezTo>
                  <a:cubicBezTo>
                    <a:pt x="490" y="443"/>
                    <a:pt x="490" y="427"/>
                    <a:pt x="483" y="419"/>
                  </a:cubicBezTo>
                  <a:cubicBezTo>
                    <a:pt x="467" y="395"/>
                    <a:pt x="451" y="387"/>
                    <a:pt x="419" y="387"/>
                  </a:cubicBezTo>
                  <a:cubicBezTo>
                    <a:pt x="411" y="387"/>
                    <a:pt x="396" y="387"/>
                    <a:pt x="380" y="387"/>
                  </a:cubicBezTo>
                  <a:cubicBezTo>
                    <a:pt x="364" y="387"/>
                    <a:pt x="356" y="395"/>
                    <a:pt x="348" y="403"/>
                  </a:cubicBezTo>
                  <a:cubicBezTo>
                    <a:pt x="340" y="411"/>
                    <a:pt x="348" y="419"/>
                    <a:pt x="348" y="435"/>
                  </a:cubicBezTo>
                  <a:cubicBezTo>
                    <a:pt x="356" y="435"/>
                    <a:pt x="356" y="443"/>
                    <a:pt x="356" y="451"/>
                  </a:cubicBezTo>
                  <a:cubicBezTo>
                    <a:pt x="356" y="458"/>
                    <a:pt x="356" y="458"/>
                    <a:pt x="356" y="458"/>
                  </a:cubicBezTo>
                  <a:cubicBezTo>
                    <a:pt x="364" y="490"/>
                    <a:pt x="372" y="506"/>
                    <a:pt x="356" y="522"/>
                  </a:cubicBezTo>
                  <a:cubicBezTo>
                    <a:pt x="348" y="530"/>
                    <a:pt x="340" y="553"/>
                    <a:pt x="348" y="601"/>
                  </a:cubicBezTo>
                  <a:cubicBezTo>
                    <a:pt x="356" y="632"/>
                    <a:pt x="340" y="640"/>
                    <a:pt x="332" y="648"/>
                  </a:cubicBezTo>
                  <a:cubicBezTo>
                    <a:pt x="324" y="664"/>
                    <a:pt x="317" y="672"/>
                    <a:pt x="317" y="688"/>
                  </a:cubicBezTo>
                  <a:cubicBezTo>
                    <a:pt x="317" y="719"/>
                    <a:pt x="324" y="735"/>
                    <a:pt x="332" y="751"/>
                  </a:cubicBezTo>
                  <a:cubicBezTo>
                    <a:pt x="332" y="767"/>
                    <a:pt x="340" y="783"/>
                    <a:pt x="340" y="806"/>
                  </a:cubicBezTo>
                  <a:cubicBezTo>
                    <a:pt x="348" y="838"/>
                    <a:pt x="332" y="846"/>
                    <a:pt x="317" y="854"/>
                  </a:cubicBezTo>
                  <a:cubicBezTo>
                    <a:pt x="317" y="862"/>
                    <a:pt x="309" y="862"/>
                    <a:pt x="301" y="869"/>
                  </a:cubicBezTo>
                  <a:cubicBezTo>
                    <a:pt x="285" y="885"/>
                    <a:pt x="285" y="901"/>
                    <a:pt x="285" y="917"/>
                  </a:cubicBezTo>
                  <a:cubicBezTo>
                    <a:pt x="285" y="925"/>
                    <a:pt x="285" y="941"/>
                    <a:pt x="285" y="964"/>
                  </a:cubicBezTo>
                  <a:cubicBezTo>
                    <a:pt x="277" y="988"/>
                    <a:pt x="285" y="996"/>
                    <a:pt x="293" y="1012"/>
                  </a:cubicBezTo>
                  <a:cubicBezTo>
                    <a:pt x="301" y="1020"/>
                    <a:pt x="309" y="1028"/>
                    <a:pt x="317" y="1036"/>
                  </a:cubicBezTo>
                  <a:cubicBezTo>
                    <a:pt x="317" y="1044"/>
                    <a:pt x="324" y="1051"/>
                    <a:pt x="324" y="1059"/>
                  </a:cubicBezTo>
                  <a:cubicBezTo>
                    <a:pt x="340" y="1075"/>
                    <a:pt x="348" y="1091"/>
                    <a:pt x="348" y="1115"/>
                  </a:cubicBezTo>
                  <a:cubicBezTo>
                    <a:pt x="348" y="1138"/>
                    <a:pt x="372" y="1202"/>
                    <a:pt x="396" y="1217"/>
                  </a:cubicBezTo>
                  <a:cubicBezTo>
                    <a:pt x="403" y="1217"/>
                    <a:pt x="419" y="1233"/>
                    <a:pt x="419" y="1249"/>
                  </a:cubicBezTo>
                  <a:cubicBezTo>
                    <a:pt x="427" y="1265"/>
                    <a:pt x="419" y="1281"/>
                    <a:pt x="419" y="1289"/>
                  </a:cubicBezTo>
                  <a:cubicBezTo>
                    <a:pt x="411" y="1304"/>
                    <a:pt x="396" y="1304"/>
                    <a:pt x="388" y="1312"/>
                  </a:cubicBezTo>
                  <a:cubicBezTo>
                    <a:pt x="380" y="1312"/>
                    <a:pt x="364" y="1320"/>
                    <a:pt x="356" y="1328"/>
                  </a:cubicBezTo>
                  <a:cubicBezTo>
                    <a:pt x="332" y="1336"/>
                    <a:pt x="324" y="1352"/>
                    <a:pt x="309" y="1368"/>
                  </a:cubicBezTo>
                  <a:cubicBezTo>
                    <a:pt x="293" y="1384"/>
                    <a:pt x="277" y="1399"/>
                    <a:pt x="253" y="1407"/>
                  </a:cubicBezTo>
                  <a:cubicBezTo>
                    <a:pt x="237" y="1423"/>
                    <a:pt x="237" y="1439"/>
                    <a:pt x="237" y="1462"/>
                  </a:cubicBezTo>
                  <a:cubicBezTo>
                    <a:pt x="245" y="1470"/>
                    <a:pt x="245" y="1486"/>
                    <a:pt x="245" y="1510"/>
                  </a:cubicBezTo>
                  <a:cubicBezTo>
                    <a:pt x="237" y="1549"/>
                    <a:pt x="198" y="1597"/>
                    <a:pt x="182" y="1628"/>
                  </a:cubicBezTo>
                  <a:cubicBezTo>
                    <a:pt x="174" y="1636"/>
                    <a:pt x="174" y="1636"/>
                    <a:pt x="174" y="1644"/>
                  </a:cubicBezTo>
                  <a:cubicBezTo>
                    <a:pt x="166" y="1652"/>
                    <a:pt x="150" y="1660"/>
                    <a:pt x="143" y="1660"/>
                  </a:cubicBezTo>
                  <a:cubicBezTo>
                    <a:pt x="127" y="1668"/>
                    <a:pt x="111" y="1668"/>
                    <a:pt x="103" y="1684"/>
                  </a:cubicBezTo>
                  <a:cubicBezTo>
                    <a:pt x="95" y="1700"/>
                    <a:pt x="103" y="1708"/>
                    <a:pt x="111" y="1723"/>
                  </a:cubicBezTo>
                  <a:cubicBezTo>
                    <a:pt x="119" y="1731"/>
                    <a:pt x="119" y="1747"/>
                    <a:pt x="119" y="1763"/>
                  </a:cubicBezTo>
                  <a:cubicBezTo>
                    <a:pt x="119" y="1786"/>
                    <a:pt x="111" y="1786"/>
                    <a:pt x="111" y="1795"/>
                  </a:cubicBezTo>
                  <a:cubicBezTo>
                    <a:pt x="103" y="1795"/>
                    <a:pt x="103" y="1795"/>
                    <a:pt x="103" y="1810"/>
                  </a:cubicBezTo>
                  <a:cubicBezTo>
                    <a:pt x="103" y="1818"/>
                    <a:pt x="111" y="1826"/>
                    <a:pt x="119" y="1826"/>
                  </a:cubicBezTo>
                  <a:cubicBezTo>
                    <a:pt x="127" y="1826"/>
                    <a:pt x="143" y="1826"/>
                    <a:pt x="150" y="1834"/>
                  </a:cubicBezTo>
                  <a:cubicBezTo>
                    <a:pt x="174" y="1842"/>
                    <a:pt x="174" y="1850"/>
                    <a:pt x="182" y="1889"/>
                  </a:cubicBezTo>
                  <a:lnTo>
                    <a:pt x="182" y="1889"/>
                  </a:lnTo>
                  <a:cubicBezTo>
                    <a:pt x="182" y="1913"/>
                    <a:pt x="174" y="1921"/>
                    <a:pt x="166" y="1921"/>
                  </a:cubicBezTo>
                  <a:cubicBezTo>
                    <a:pt x="159" y="1929"/>
                    <a:pt x="150" y="1929"/>
                    <a:pt x="150" y="1945"/>
                  </a:cubicBezTo>
                  <a:cubicBezTo>
                    <a:pt x="143" y="1976"/>
                    <a:pt x="95" y="1976"/>
                    <a:pt x="87" y="1976"/>
                  </a:cubicBezTo>
                  <a:cubicBezTo>
                    <a:pt x="71" y="1976"/>
                    <a:pt x="64" y="1976"/>
                    <a:pt x="48" y="1984"/>
                  </a:cubicBezTo>
                  <a:cubicBezTo>
                    <a:pt x="56" y="1992"/>
                    <a:pt x="40" y="2008"/>
                    <a:pt x="16" y="2024"/>
                  </a:cubicBezTo>
                  <a:cubicBezTo>
                    <a:pt x="16" y="2032"/>
                    <a:pt x="8" y="2032"/>
                    <a:pt x="8" y="2039"/>
                  </a:cubicBezTo>
                  <a:cubicBezTo>
                    <a:pt x="8" y="2055"/>
                    <a:pt x="32" y="2071"/>
                    <a:pt x="32" y="2071"/>
                  </a:cubicBezTo>
                  <a:cubicBezTo>
                    <a:pt x="1407" y="2854"/>
                    <a:pt x="1407" y="2854"/>
                    <a:pt x="1407" y="2854"/>
                  </a:cubicBezTo>
                  <a:lnTo>
                    <a:pt x="2174" y="2956"/>
                  </a:lnTo>
                </a:path>
              </a:pathLst>
            </a:custGeom>
            <a:solidFill>
              <a:schemeClr val="accent6"/>
            </a:solidFill>
            <a:ln>
              <a:solidFill>
                <a:schemeClr val="bg2"/>
              </a:solidFill>
            </a:ln>
            <a:effectLst/>
          </p:spPr>
          <p:txBody>
            <a:bodyPr wrap="none" anchor="ctr"/>
            <a:lstStyle/>
            <a:p>
              <a:endParaRPr lang="en-US"/>
            </a:p>
          </p:txBody>
        </p:sp>
        <p:sp>
          <p:nvSpPr>
            <p:cNvPr id="557" name="Freeform 52"/>
            <p:cNvSpPr>
              <a:spLocks noChangeArrowheads="1"/>
            </p:cNvSpPr>
            <p:nvPr/>
          </p:nvSpPr>
          <p:spPr bwMode="auto">
            <a:xfrm>
              <a:off x="14959764" y="6381728"/>
              <a:ext cx="1435651" cy="1117905"/>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solidFill>
              <a:schemeClr val="accent6"/>
            </a:solidFill>
            <a:ln>
              <a:solidFill>
                <a:schemeClr val="bg2"/>
              </a:solidFill>
            </a:ln>
            <a:effectLst/>
          </p:spPr>
          <p:txBody>
            <a:bodyPr wrap="none" anchor="ctr"/>
            <a:lstStyle/>
            <a:p>
              <a:endParaRPr lang="en-US"/>
            </a:p>
          </p:txBody>
        </p:sp>
        <p:sp>
          <p:nvSpPr>
            <p:cNvPr id="558" name="Freeform 53"/>
            <p:cNvSpPr>
              <a:spLocks noChangeArrowheads="1"/>
            </p:cNvSpPr>
            <p:nvPr/>
          </p:nvSpPr>
          <p:spPr bwMode="auto">
            <a:xfrm>
              <a:off x="14959764" y="6381728"/>
              <a:ext cx="1440290" cy="1117905"/>
            </a:xfrm>
            <a:custGeom>
              <a:avLst/>
              <a:gdLst>
                <a:gd name="T0" fmla="*/ 2633 w 2737"/>
                <a:gd name="T1" fmla="*/ 2126 h 2127"/>
                <a:gd name="T2" fmla="*/ 2633 w 2737"/>
                <a:gd name="T3" fmla="*/ 2126 h 2127"/>
                <a:gd name="T4" fmla="*/ 2625 w 2737"/>
                <a:gd name="T5" fmla="*/ 2126 h 2127"/>
                <a:gd name="T6" fmla="*/ 2253 w 2737"/>
                <a:gd name="T7" fmla="*/ 2110 h 2127"/>
                <a:gd name="T8" fmla="*/ 1898 w 2737"/>
                <a:gd name="T9" fmla="*/ 2086 h 2127"/>
                <a:gd name="T10" fmla="*/ 1890 w 2737"/>
                <a:gd name="T11" fmla="*/ 2086 h 2127"/>
                <a:gd name="T12" fmla="*/ 0 w 2737"/>
                <a:gd name="T13" fmla="*/ 1904 h 2127"/>
                <a:gd name="T14" fmla="*/ 0 w 2737"/>
                <a:gd name="T15" fmla="*/ 1904 h 2127"/>
                <a:gd name="T16" fmla="*/ 0 w 2737"/>
                <a:gd name="T17" fmla="*/ 1896 h 2127"/>
                <a:gd name="T18" fmla="*/ 245 w 2737"/>
                <a:gd name="T19" fmla="*/ 0 h 2127"/>
                <a:gd name="T20" fmla="*/ 245 w 2737"/>
                <a:gd name="T21" fmla="*/ 0 h 2127"/>
                <a:gd name="T22" fmla="*/ 2514 w 2737"/>
                <a:gd name="T23" fmla="*/ 222 h 2127"/>
                <a:gd name="T24" fmla="*/ 2649 w 2737"/>
                <a:gd name="T25" fmla="*/ 222 h 2127"/>
                <a:gd name="T26" fmla="*/ 2664 w 2737"/>
                <a:gd name="T27" fmla="*/ 214 h 2127"/>
                <a:gd name="T28" fmla="*/ 2728 w 2737"/>
                <a:gd name="T29" fmla="*/ 269 h 2127"/>
                <a:gd name="T30" fmla="*/ 2633 w 2737"/>
                <a:gd name="T31" fmla="*/ 2126 h 2127"/>
                <a:gd name="T32" fmla="*/ 2633 w 2737"/>
                <a:gd name="T33" fmla="*/ 2126 h 2127"/>
                <a:gd name="T34" fmla="*/ 8 w 2737"/>
                <a:gd name="T35" fmla="*/ 1896 h 2127"/>
                <a:gd name="T36" fmla="*/ 8 w 2737"/>
                <a:gd name="T37" fmla="*/ 1896 h 2127"/>
                <a:gd name="T38" fmla="*/ 1890 w 2737"/>
                <a:gd name="T39" fmla="*/ 2078 h 2127"/>
                <a:gd name="T40" fmla="*/ 1898 w 2737"/>
                <a:gd name="T41" fmla="*/ 2078 h 2127"/>
                <a:gd name="T42" fmla="*/ 2253 w 2737"/>
                <a:gd name="T43" fmla="*/ 2102 h 2127"/>
                <a:gd name="T44" fmla="*/ 2625 w 2737"/>
                <a:gd name="T45" fmla="*/ 2118 h 2127"/>
                <a:gd name="T46" fmla="*/ 2720 w 2737"/>
                <a:gd name="T47" fmla="*/ 277 h 2127"/>
                <a:gd name="T48" fmla="*/ 2664 w 2737"/>
                <a:gd name="T49" fmla="*/ 222 h 2127"/>
                <a:gd name="T50" fmla="*/ 2649 w 2737"/>
                <a:gd name="T51" fmla="*/ 229 h 2127"/>
                <a:gd name="T52" fmla="*/ 2514 w 2737"/>
                <a:gd name="T53" fmla="*/ 229 h 2127"/>
                <a:gd name="T54" fmla="*/ 245 w 2737"/>
                <a:gd name="T55" fmla="*/ 8 h 2127"/>
                <a:gd name="T56" fmla="*/ 8 w 2737"/>
                <a:gd name="T57" fmla="*/ 1896 h 2127"/>
                <a:gd name="T58" fmla="*/ 2633 w 2737"/>
                <a:gd name="T59" fmla="*/ 2126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7" h="2127">
                  <a:moveTo>
                    <a:pt x="2633" y="2126"/>
                  </a:moveTo>
                  <a:lnTo>
                    <a:pt x="2633" y="2126"/>
                  </a:lnTo>
                  <a:cubicBezTo>
                    <a:pt x="2625" y="2126"/>
                    <a:pt x="2625" y="2126"/>
                    <a:pt x="2625" y="2126"/>
                  </a:cubicBezTo>
                  <a:cubicBezTo>
                    <a:pt x="2506" y="2118"/>
                    <a:pt x="2380" y="2118"/>
                    <a:pt x="2253" y="2110"/>
                  </a:cubicBezTo>
                  <a:cubicBezTo>
                    <a:pt x="2135" y="2102"/>
                    <a:pt x="2016" y="2094"/>
                    <a:pt x="1898" y="2086"/>
                  </a:cubicBezTo>
                  <a:cubicBezTo>
                    <a:pt x="1890" y="2086"/>
                    <a:pt x="1890" y="2086"/>
                    <a:pt x="1890" y="2086"/>
                  </a:cubicBezTo>
                  <a:cubicBezTo>
                    <a:pt x="1234" y="2039"/>
                    <a:pt x="601" y="1976"/>
                    <a:pt x="0" y="1904"/>
                  </a:cubicBezTo>
                  <a:lnTo>
                    <a:pt x="0" y="1904"/>
                  </a:lnTo>
                  <a:cubicBezTo>
                    <a:pt x="0" y="1896"/>
                    <a:pt x="0" y="1896"/>
                    <a:pt x="0" y="1896"/>
                  </a:cubicBezTo>
                  <a:cubicBezTo>
                    <a:pt x="245" y="0"/>
                    <a:pt x="245" y="0"/>
                    <a:pt x="245" y="0"/>
                  </a:cubicBezTo>
                  <a:lnTo>
                    <a:pt x="245" y="0"/>
                  </a:lnTo>
                  <a:cubicBezTo>
                    <a:pt x="261" y="0"/>
                    <a:pt x="1945" y="222"/>
                    <a:pt x="2514" y="222"/>
                  </a:cubicBezTo>
                  <a:cubicBezTo>
                    <a:pt x="2569" y="222"/>
                    <a:pt x="2617" y="222"/>
                    <a:pt x="2649" y="222"/>
                  </a:cubicBezTo>
                  <a:cubicBezTo>
                    <a:pt x="2649" y="222"/>
                    <a:pt x="2656" y="214"/>
                    <a:pt x="2664" y="214"/>
                  </a:cubicBezTo>
                  <a:cubicBezTo>
                    <a:pt x="2688" y="214"/>
                    <a:pt x="2720" y="222"/>
                    <a:pt x="2728" y="269"/>
                  </a:cubicBezTo>
                  <a:cubicBezTo>
                    <a:pt x="2736" y="324"/>
                    <a:pt x="2664" y="1454"/>
                    <a:pt x="2633" y="2126"/>
                  </a:cubicBezTo>
                  <a:lnTo>
                    <a:pt x="2633" y="2126"/>
                  </a:lnTo>
                  <a:lnTo>
                    <a:pt x="8" y="1896"/>
                  </a:lnTo>
                  <a:lnTo>
                    <a:pt x="8" y="1896"/>
                  </a:lnTo>
                  <a:cubicBezTo>
                    <a:pt x="601" y="1968"/>
                    <a:pt x="1241" y="2031"/>
                    <a:pt x="1890" y="2078"/>
                  </a:cubicBezTo>
                  <a:cubicBezTo>
                    <a:pt x="1898" y="2078"/>
                    <a:pt x="1898" y="2078"/>
                    <a:pt x="1898" y="2078"/>
                  </a:cubicBezTo>
                  <a:cubicBezTo>
                    <a:pt x="2016" y="2086"/>
                    <a:pt x="2143" y="2094"/>
                    <a:pt x="2253" y="2102"/>
                  </a:cubicBezTo>
                  <a:cubicBezTo>
                    <a:pt x="2380" y="2110"/>
                    <a:pt x="2498" y="2110"/>
                    <a:pt x="2625" y="2118"/>
                  </a:cubicBezTo>
                  <a:cubicBezTo>
                    <a:pt x="2664" y="1446"/>
                    <a:pt x="2728" y="324"/>
                    <a:pt x="2720" y="277"/>
                  </a:cubicBezTo>
                  <a:cubicBezTo>
                    <a:pt x="2712" y="229"/>
                    <a:pt x="2688" y="222"/>
                    <a:pt x="2664" y="222"/>
                  </a:cubicBezTo>
                  <a:cubicBezTo>
                    <a:pt x="2656" y="222"/>
                    <a:pt x="2649" y="229"/>
                    <a:pt x="2649" y="229"/>
                  </a:cubicBezTo>
                  <a:cubicBezTo>
                    <a:pt x="2617" y="229"/>
                    <a:pt x="2569" y="229"/>
                    <a:pt x="2514" y="229"/>
                  </a:cubicBezTo>
                  <a:cubicBezTo>
                    <a:pt x="1961" y="229"/>
                    <a:pt x="340" y="16"/>
                    <a:pt x="245" y="8"/>
                  </a:cubicBezTo>
                  <a:cubicBezTo>
                    <a:pt x="8" y="1896"/>
                    <a:pt x="8" y="1896"/>
                    <a:pt x="8" y="1896"/>
                  </a:cubicBezTo>
                  <a:lnTo>
                    <a:pt x="2633" y="2126"/>
                  </a:lnTo>
                </a:path>
              </a:pathLst>
            </a:custGeom>
            <a:solidFill>
              <a:schemeClr val="accent6"/>
            </a:solidFill>
            <a:ln>
              <a:solidFill>
                <a:schemeClr val="bg2"/>
              </a:solidFill>
            </a:ln>
            <a:effectLst/>
          </p:spPr>
          <p:txBody>
            <a:bodyPr wrap="none" anchor="ctr"/>
            <a:lstStyle/>
            <a:p>
              <a:endParaRPr lang="en-US"/>
            </a:p>
          </p:txBody>
        </p:sp>
        <p:sp>
          <p:nvSpPr>
            <p:cNvPr id="559" name="Freeform 129"/>
            <p:cNvSpPr>
              <a:spLocks noChangeArrowheads="1"/>
            </p:cNvSpPr>
            <p:nvPr/>
          </p:nvSpPr>
          <p:spPr bwMode="auto">
            <a:xfrm>
              <a:off x="12946606" y="5774070"/>
              <a:ext cx="1268661" cy="1934301"/>
            </a:xfrm>
            <a:custGeom>
              <a:avLst/>
              <a:gdLst>
                <a:gd name="T0" fmla="*/ 356 w 2412"/>
                <a:gd name="T1" fmla="*/ 0 h 3676"/>
                <a:gd name="T2" fmla="*/ 356 w 2412"/>
                <a:gd name="T3" fmla="*/ 0 h 3676"/>
                <a:gd name="T4" fmla="*/ 0 w 2412"/>
                <a:gd name="T5" fmla="*/ 1391 h 3676"/>
                <a:gd name="T6" fmla="*/ 1597 w 2412"/>
                <a:gd name="T7" fmla="*/ 3675 h 3676"/>
                <a:gd name="T8" fmla="*/ 1605 w 2412"/>
                <a:gd name="T9" fmla="*/ 3627 h 3676"/>
                <a:gd name="T10" fmla="*/ 1652 w 2412"/>
                <a:gd name="T11" fmla="*/ 3564 h 3676"/>
                <a:gd name="T12" fmla="*/ 1629 w 2412"/>
                <a:gd name="T13" fmla="*/ 3446 h 3676"/>
                <a:gd name="T14" fmla="*/ 1660 w 2412"/>
                <a:gd name="T15" fmla="*/ 3359 h 3676"/>
                <a:gd name="T16" fmla="*/ 1668 w 2412"/>
                <a:gd name="T17" fmla="*/ 3272 h 3676"/>
                <a:gd name="T18" fmla="*/ 1668 w 2412"/>
                <a:gd name="T19" fmla="*/ 3209 h 3676"/>
                <a:gd name="T20" fmla="*/ 1692 w 2412"/>
                <a:gd name="T21" fmla="*/ 3137 h 3676"/>
                <a:gd name="T22" fmla="*/ 1802 w 2412"/>
                <a:gd name="T23" fmla="*/ 3169 h 3676"/>
                <a:gd name="T24" fmla="*/ 1842 w 2412"/>
                <a:gd name="T25" fmla="*/ 3224 h 3676"/>
                <a:gd name="T26" fmla="*/ 1897 w 2412"/>
                <a:gd name="T27" fmla="*/ 3169 h 3676"/>
                <a:gd name="T28" fmla="*/ 2000 w 2412"/>
                <a:gd name="T29" fmla="*/ 2758 h 3676"/>
                <a:gd name="T30" fmla="*/ 2000 w 2412"/>
                <a:gd name="T31" fmla="*/ 2758 h 3676"/>
                <a:gd name="T32" fmla="*/ 2000 w 2412"/>
                <a:gd name="T33" fmla="*/ 2758 h 3676"/>
                <a:gd name="T34" fmla="*/ 2008 w 2412"/>
                <a:gd name="T35" fmla="*/ 2758 h 3676"/>
                <a:gd name="T36" fmla="*/ 2411 w 2412"/>
                <a:gd name="T37" fmla="*/ 443 h 3676"/>
                <a:gd name="T38" fmla="*/ 356 w 2412"/>
                <a:gd name="T39" fmla="*/ 0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2" h="3676">
                  <a:moveTo>
                    <a:pt x="356" y="0"/>
                  </a:moveTo>
                  <a:lnTo>
                    <a:pt x="356" y="0"/>
                  </a:lnTo>
                  <a:cubicBezTo>
                    <a:pt x="0" y="1391"/>
                    <a:pt x="0" y="1391"/>
                    <a:pt x="0" y="1391"/>
                  </a:cubicBezTo>
                  <a:cubicBezTo>
                    <a:pt x="1597" y="3675"/>
                    <a:pt x="1597" y="3675"/>
                    <a:pt x="1597" y="3675"/>
                  </a:cubicBezTo>
                  <a:cubicBezTo>
                    <a:pt x="1597" y="3651"/>
                    <a:pt x="1589" y="3643"/>
                    <a:pt x="1605" y="3627"/>
                  </a:cubicBezTo>
                  <a:cubicBezTo>
                    <a:pt x="1629" y="3604"/>
                    <a:pt x="1652" y="3612"/>
                    <a:pt x="1652" y="3564"/>
                  </a:cubicBezTo>
                  <a:cubicBezTo>
                    <a:pt x="1644" y="3509"/>
                    <a:pt x="1629" y="3493"/>
                    <a:pt x="1629" y="3446"/>
                  </a:cubicBezTo>
                  <a:cubicBezTo>
                    <a:pt x="1629" y="3398"/>
                    <a:pt x="1668" y="3406"/>
                    <a:pt x="1660" y="3359"/>
                  </a:cubicBezTo>
                  <a:cubicBezTo>
                    <a:pt x="1652" y="3311"/>
                    <a:pt x="1652" y="3288"/>
                    <a:pt x="1668" y="3272"/>
                  </a:cubicBezTo>
                  <a:cubicBezTo>
                    <a:pt x="1676" y="3256"/>
                    <a:pt x="1676" y="3240"/>
                    <a:pt x="1668" y="3209"/>
                  </a:cubicBezTo>
                  <a:cubicBezTo>
                    <a:pt x="1660" y="3169"/>
                    <a:pt x="1636" y="3145"/>
                    <a:pt x="1692" y="3137"/>
                  </a:cubicBezTo>
                  <a:cubicBezTo>
                    <a:pt x="1755" y="3137"/>
                    <a:pt x="1779" y="3137"/>
                    <a:pt x="1802" y="3169"/>
                  </a:cubicBezTo>
                  <a:cubicBezTo>
                    <a:pt x="1818" y="3209"/>
                    <a:pt x="1802" y="3240"/>
                    <a:pt x="1842" y="3224"/>
                  </a:cubicBezTo>
                  <a:cubicBezTo>
                    <a:pt x="1882" y="3201"/>
                    <a:pt x="1889" y="3193"/>
                    <a:pt x="1897" y="3169"/>
                  </a:cubicBezTo>
                  <a:cubicBezTo>
                    <a:pt x="1913" y="3137"/>
                    <a:pt x="2000" y="2782"/>
                    <a:pt x="2000" y="2758"/>
                  </a:cubicBezTo>
                  <a:lnTo>
                    <a:pt x="2000" y="2758"/>
                  </a:lnTo>
                  <a:lnTo>
                    <a:pt x="2000" y="2758"/>
                  </a:lnTo>
                  <a:cubicBezTo>
                    <a:pt x="2000" y="2758"/>
                    <a:pt x="2000" y="2758"/>
                    <a:pt x="2008" y="2758"/>
                  </a:cubicBezTo>
                  <a:cubicBezTo>
                    <a:pt x="2411" y="443"/>
                    <a:pt x="2411" y="443"/>
                    <a:pt x="2411" y="443"/>
                  </a:cubicBezTo>
                  <a:cubicBezTo>
                    <a:pt x="1652" y="300"/>
                    <a:pt x="941" y="142"/>
                    <a:pt x="356" y="0"/>
                  </a:cubicBezTo>
                </a:path>
              </a:pathLst>
            </a:custGeom>
            <a:solidFill>
              <a:schemeClr val="accent6"/>
            </a:solidFill>
            <a:ln>
              <a:solidFill>
                <a:schemeClr val="bg2"/>
              </a:solidFill>
            </a:ln>
            <a:effectLst/>
          </p:spPr>
          <p:txBody>
            <a:bodyPr wrap="none" anchor="ctr"/>
            <a:lstStyle/>
            <a:p>
              <a:endParaRPr lang="en-US"/>
            </a:p>
          </p:txBody>
        </p:sp>
        <p:sp>
          <p:nvSpPr>
            <p:cNvPr id="560" name="Freeform 130"/>
            <p:cNvSpPr>
              <a:spLocks noChangeArrowheads="1"/>
            </p:cNvSpPr>
            <p:nvPr/>
          </p:nvSpPr>
          <p:spPr bwMode="auto">
            <a:xfrm>
              <a:off x="12946606" y="5771752"/>
              <a:ext cx="1268661" cy="1941258"/>
            </a:xfrm>
            <a:custGeom>
              <a:avLst/>
              <a:gdLst>
                <a:gd name="T0" fmla="*/ 1597 w 2412"/>
                <a:gd name="T1" fmla="*/ 3691 h 3692"/>
                <a:gd name="T2" fmla="*/ 348 w 2412"/>
                <a:gd name="T3" fmla="*/ 0 h 3692"/>
                <a:gd name="T4" fmla="*/ 2411 w 2412"/>
                <a:gd name="T5" fmla="*/ 451 h 3692"/>
                <a:gd name="T6" fmla="*/ 2411 w 2412"/>
                <a:gd name="T7" fmla="*/ 451 h 3692"/>
                <a:gd name="T8" fmla="*/ 2008 w 2412"/>
                <a:gd name="T9" fmla="*/ 2774 h 3692"/>
                <a:gd name="T10" fmla="*/ 1905 w 2412"/>
                <a:gd name="T11" fmla="*/ 3177 h 3692"/>
                <a:gd name="T12" fmla="*/ 1842 w 2412"/>
                <a:gd name="T13" fmla="*/ 3232 h 3692"/>
                <a:gd name="T14" fmla="*/ 1810 w 2412"/>
                <a:gd name="T15" fmla="*/ 3217 h 3692"/>
                <a:gd name="T16" fmla="*/ 1731 w 2412"/>
                <a:gd name="T17" fmla="*/ 3153 h 3692"/>
                <a:gd name="T18" fmla="*/ 1660 w 2412"/>
                <a:gd name="T19" fmla="*/ 3161 h 3692"/>
                <a:gd name="T20" fmla="*/ 1668 w 2412"/>
                <a:gd name="T21" fmla="*/ 3217 h 3692"/>
                <a:gd name="T22" fmla="*/ 1668 w 2412"/>
                <a:gd name="T23" fmla="*/ 3280 h 3692"/>
                <a:gd name="T24" fmla="*/ 1644 w 2412"/>
                <a:gd name="T25" fmla="*/ 3414 h 3692"/>
                <a:gd name="T26" fmla="*/ 1644 w 2412"/>
                <a:gd name="T27" fmla="*/ 3509 h 3692"/>
                <a:gd name="T28" fmla="*/ 1629 w 2412"/>
                <a:gd name="T29" fmla="*/ 3620 h 3692"/>
                <a:gd name="T30" fmla="*/ 1597 w 2412"/>
                <a:gd name="T31" fmla="*/ 3675 h 3692"/>
                <a:gd name="T32" fmla="*/ 8 w 2412"/>
                <a:gd name="T33" fmla="*/ 1399 h 3692"/>
                <a:gd name="T34" fmla="*/ 1589 w 2412"/>
                <a:gd name="T35" fmla="*/ 3675 h 3692"/>
                <a:gd name="T36" fmla="*/ 1629 w 2412"/>
                <a:gd name="T37" fmla="*/ 3612 h 3692"/>
                <a:gd name="T38" fmla="*/ 1636 w 2412"/>
                <a:gd name="T39" fmla="*/ 3517 h 3692"/>
                <a:gd name="T40" fmla="*/ 1644 w 2412"/>
                <a:gd name="T41" fmla="*/ 3406 h 3692"/>
                <a:gd name="T42" fmla="*/ 1668 w 2412"/>
                <a:gd name="T43" fmla="*/ 3280 h 3692"/>
                <a:gd name="T44" fmla="*/ 1660 w 2412"/>
                <a:gd name="T45" fmla="*/ 3217 h 3692"/>
                <a:gd name="T46" fmla="*/ 1652 w 2412"/>
                <a:gd name="T47" fmla="*/ 3161 h 3692"/>
                <a:gd name="T48" fmla="*/ 1731 w 2412"/>
                <a:gd name="T49" fmla="*/ 3145 h 3692"/>
                <a:gd name="T50" fmla="*/ 1818 w 2412"/>
                <a:gd name="T51" fmla="*/ 3217 h 3692"/>
                <a:gd name="T52" fmla="*/ 1842 w 2412"/>
                <a:gd name="T53" fmla="*/ 3224 h 3692"/>
                <a:gd name="T54" fmla="*/ 1897 w 2412"/>
                <a:gd name="T55" fmla="*/ 3169 h 3692"/>
                <a:gd name="T56" fmla="*/ 2000 w 2412"/>
                <a:gd name="T57" fmla="*/ 2766 h 3692"/>
                <a:gd name="T58" fmla="*/ 2000 w 2412"/>
                <a:gd name="T59" fmla="*/ 2766 h 3692"/>
                <a:gd name="T60" fmla="*/ 356 w 2412"/>
                <a:gd name="T61" fmla="*/ 16 h 3692"/>
                <a:gd name="T62" fmla="*/ 1597 w 2412"/>
                <a:gd name="T63" fmla="*/ 3691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2" h="3692">
                  <a:moveTo>
                    <a:pt x="1597" y="3691"/>
                  </a:moveTo>
                  <a:lnTo>
                    <a:pt x="1597" y="3691"/>
                  </a:lnTo>
                  <a:cubicBezTo>
                    <a:pt x="0" y="1399"/>
                    <a:pt x="0" y="1399"/>
                    <a:pt x="0" y="1399"/>
                  </a:cubicBezTo>
                  <a:cubicBezTo>
                    <a:pt x="348" y="0"/>
                    <a:pt x="348" y="0"/>
                    <a:pt x="348" y="0"/>
                  </a:cubicBezTo>
                  <a:cubicBezTo>
                    <a:pt x="356" y="8"/>
                    <a:pt x="356" y="8"/>
                    <a:pt x="356" y="8"/>
                  </a:cubicBezTo>
                  <a:cubicBezTo>
                    <a:pt x="1067" y="174"/>
                    <a:pt x="1755" y="324"/>
                    <a:pt x="2411" y="451"/>
                  </a:cubicBezTo>
                  <a:lnTo>
                    <a:pt x="2411" y="451"/>
                  </a:lnTo>
                  <a:lnTo>
                    <a:pt x="2411" y="451"/>
                  </a:lnTo>
                  <a:cubicBezTo>
                    <a:pt x="2008" y="2774"/>
                    <a:pt x="2008" y="2774"/>
                    <a:pt x="2008" y="2774"/>
                  </a:cubicBezTo>
                  <a:lnTo>
                    <a:pt x="2008" y="2774"/>
                  </a:lnTo>
                  <a:lnTo>
                    <a:pt x="2000" y="2774"/>
                  </a:lnTo>
                  <a:cubicBezTo>
                    <a:pt x="2000" y="2813"/>
                    <a:pt x="1913" y="3145"/>
                    <a:pt x="1905" y="3177"/>
                  </a:cubicBezTo>
                  <a:cubicBezTo>
                    <a:pt x="1889" y="3201"/>
                    <a:pt x="1882" y="3209"/>
                    <a:pt x="1850" y="3224"/>
                  </a:cubicBezTo>
                  <a:cubicBezTo>
                    <a:pt x="1842" y="3232"/>
                    <a:pt x="1842" y="3232"/>
                    <a:pt x="1842" y="3232"/>
                  </a:cubicBezTo>
                  <a:cubicBezTo>
                    <a:pt x="1834" y="3240"/>
                    <a:pt x="1834" y="3240"/>
                    <a:pt x="1826" y="3240"/>
                  </a:cubicBezTo>
                  <a:cubicBezTo>
                    <a:pt x="1810" y="3240"/>
                    <a:pt x="1810" y="3232"/>
                    <a:pt x="1810" y="3217"/>
                  </a:cubicBezTo>
                  <a:cubicBezTo>
                    <a:pt x="1802" y="3209"/>
                    <a:pt x="1802" y="3193"/>
                    <a:pt x="1795" y="3185"/>
                  </a:cubicBezTo>
                  <a:cubicBezTo>
                    <a:pt x="1779" y="3161"/>
                    <a:pt x="1763" y="3153"/>
                    <a:pt x="1731" y="3153"/>
                  </a:cubicBezTo>
                  <a:cubicBezTo>
                    <a:pt x="1723" y="3153"/>
                    <a:pt x="1708" y="3153"/>
                    <a:pt x="1692" y="3153"/>
                  </a:cubicBezTo>
                  <a:cubicBezTo>
                    <a:pt x="1676" y="3153"/>
                    <a:pt x="1668" y="3153"/>
                    <a:pt x="1660" y="3161"/>
                  </a:cubicBezTo>
                  <a:cubicBezTo>
                    <a:pt x="1652" y="3169"/>
                    <a:pt x="1660" y="3185"/>
                    <a:pt x="1660" y="3201"/>
                  </a:cubicBezTo>
                  <a:cubicBezTo>
                    <a:pt x="1668" y="3201"/>
                    <a:pt x="1668" y="3209"/>
                    <a:pt x="1668" y="3217"/>
                  </a:cubicBezTo>
                  <a:cubicBezTo>
                    <a:pt x="1668" y="3224"/>
                    <a:pt x="1668" y="3224"/>
                    <a:pt x="1668" y="3224"/>
                  </a:cubicBezTo>
                  <a:cubicBezTo>
                    <a:pt x="1676" y="3248"/>
                    <a:pt x="1684" y="3264"/>
                    <a:pt x="1668" y="3280"/>
                  </a:cubicBezTo>
                  <a:cubicBezTo>
                    <a:pt x="1660" y="3296"/>
                    <a:pt x="1652" y="3319"/>
                    <a:pt x="1660" y="3367"/>
                  </a:cubicBezTo>
                  <a:cubicBezTo>
                    <a:pt x="1668" y="3391"/>
                    <a:pt x="1652" y="3406"/>
                    <a:pt x="1644" y="3414"/>
                  </a:cubicBezTo>
                  <a:cubicBezTo>
                    <a:pt x="1636" y="3422"/>
                    <a:pt x="1629" y="3430"/>
                    <a:pt x="1629" y="3454"/>
                  </a:cubicBezTo>
                  <a:cubicBezTo>
                    <a:pt x="1629" y="3477"/>
                    <a:pt x="1636" y="3493"/>
                    <a:pt x="1644" y="3509"/>
                  </a:cubicBezTo>
                  <a:cubicBezTo>
                    <a:pt x="1644" y="3525"/>
                    <a:pt x="1652" y="3541"/>
                    <a:pt x="1652" y="3572"/>
                  </a:cubicBezTo>
                  <a:cubicBezTo>
                    <a:pt x="1660" y="3604"/>
                    <a:pt x="1644" y="3612"/>
                    <a:pt x="1629" y="3620"/>
                  </a:cubicBezTo>
                  <a:cubicBezTo>
                    <a:pt x="1629" y="3628"/>
                    <a:pt x="1621" y="3628"/>
                    <a:pt x="1613" y="3635"/>
                  </a:cubicBezTo>
                  <a:cubicBezTo>
                    <a:pt x="1597" y="3651"/>
                    <a:pt x="1597" y="3659"/>
                    <a:pt x="1597" y="3675"/>
                  </a:cubicBezTo>
                  <a:cubicBezTo>
                    <a:pt x="1597" y="3691"/>
                    <a:pt x="1597" y="3691"/>
                    <a:pt x="1597" y="3691"/>
                  </a:cubicBezTo>
                  <a:lnTo>
                    <a:pt x="8" y="1399"/>
                  </a:lnTo>
                  <a:lnTo>
                    <a:pt x="8" y="1399"/>
                  </a:lnTo>
                  <a:cubicBezTo>
                    <a:pt x="1589" y="3675"/>
                    <a:pt x="1589" y="3675"/>
                    <a:pt x="1589" y="3675"/>
                  </a:cubicBezTo>
                  <a:cubicBezTo>
                    <a:pt x="1589" y="3659"/>
                    <a:pt x="1589" y="3644"/>
                    <a:pt x="1605" y="3628"/>
                  </a:cubicBezTo>
                  <a:cubicBezTo>
                    <a:pt x="1613" y="3620"/>
                    <a:pt x="1621" y="3620"/>
                    <a:pt x="1629" y="3612"/>
                  </a:cubicBezTo>
                  <a:cubicBezTo>
                    <a:pt x="1644" y="3604"/>
                    <a:pt x="1652" y="3604"/>
                    <a:pt x="1644" y="3572"/>
                  </a:cubicBezTo>
                  <a:cubicBezTo>
                    <a:pt x="1644" y="3549"/>
                    <a:pt x="1636" y="3533"/>
                    <a:pt x="1636" y="3517"/>
                  </a:cubicBezTo>
                  <a:cubicBezTo>
                    <a:pt x="1629" y="3501"/>
                    <a:pt x="1621" y="3485"/>
                    <a:pt x="1621" y="3454"/>
                  </a:cubicBezTo>
                  <a:cubicBezTo>
                    <a:pt x="1621" y="3430"/>
                    <a:pt x="1636" y="3422"/>
                    <a:pt x="1644" y="3406"/>
                  </a:cubicBezTo>
                  <a:cubicBezTo>
                    <a:pt x="1652" y="3398"/>
                    <a:pt x="1660" y="3391"/>
                    <a:pt x="1652" y="3367"/>
                  </a:cubicBezTo>
                  <a:cubicBezTo>
                    <a:pt x="1644" y="3319"/>
                    <a:pt x="1652" y="3296"/>
                    <a:pt x="1668" y="3280"/>
                  </a:cubicBezTo>
                  <a:cubicBezTo>
                    <a:pt x="1676" y="3264"/>
                    <a:pt x="1668" y="3248"/>
                    <a:pt x="1660" y="3224"/>
                  </a:cubicBezTo>
                  <a:cubicBezTo>
                    <a:pt x="1660" y="3217"/>
                    <a:pt x="1660" y="3217"/>
                    <a:pt x="1660" y="3217"/>
                  </a:cubicBezTo>
                  <a:cubicBezTo>
                    <a:pt x="1660" y="3209"/>
                    <a:pt x="1660" y="3201"/>
                    <a:pt x="1660" y="3201"/>
                  </a:cubicBezTo>
                  <a:cubicBezTo>
                    <a:pt x="1652" y="3185"/>
                    <a:pt x="1644" y="3169"/>
                    <a:pt x="1652" y="3161"/>
                  </a:cubicBezTo>
                  <a:cubicBezTo>
                    <a:pt x="1660" y="3153"/>
                    <a:pt x="1676" y="3145"/>
                    <a:pt x="1692" y="3145"/>
                  </a:cubicBezTo>
                  <a:cubicBezTo>
                    <a:pt x="1708" y="3145"/>
                    <a:pt x="1723" y="3145"/>
                    <a:pt x="1731" y="3145"/>
                  </a:cubicBezTo>
                  <a:cubicBezTo>
                    <a:pt x="1763" y="3145"/>
                    <a:pt x="1787" y="3145"/>
                    <a:pt x="1802" y="3177"/>
                  </a:cubicBezTo>
                  <a:cubicBezTo>
                    <a:pt x="1810" y="3193"/>
                    <a:pt x="1810" y="3201"/>
                    <a:pt x="1818" y="3217"/>
                  </a:cubicBezTo>
                  <a:cubicBezTo>
                    <a:pt x="1818" y="3224"/>
                    <a:pt x="1818" y="3232"/>
                    <a:pt x="1826" y="3232"/>
                  </a:cubicBezTo>
                  <a:cubicBezTo>
                    <a:pt x="1826" y="3232"/>
                    <a:pt x="1834" y="3232"/>
                    <a:pt x="1842" y="3224"/>
                  </a:cubicBezTo>
                  <a:cubicBezTo>
                    <a:pt x="1850" y="3224"/>
                    <a:pt x="1850" y="3224"/>
                    <a:pt x="1850" y="3224"/>
                  </a:cubicBezTo>
                  <a:cubicBezTo>
                    <a:pt x="1882" y="3201"/>
                    <a:pt x="1889" y="3201"/>
                    <a:pt x="1897" y="3169"/>
                  </a:cubicBezTo>
                  <a:cubicBezTo>
                    <a:pt x="1913" y="3145"/>
                    <a:pt x="1992" y="2790"/>
                    <a:pt x="1992" y="2766"/>
                  </a:cubicBezTo>
                  <a:cubicBezTo>
                    <a:pt x="1992" y="2766"/>
                    <a:pt x="1992" y="2766"/>
                    <a:pt x="2000" y="2766"/>
                  </a:cubicBezTo>
                  <a:lnTo>
                    <a:pt x="2000" y="2766"/>
                  </a:lnTo>
                  <a:lnTo>
                    <a:pt x="2000" y="2766"/>
                  </a:lnTo>
                  <a:cubicBezTo>
                    <a:pt x="2403" y="451"/>
                    <a:pt x="2403" y="451"/>
                    <a:pt x="2403" y="451"/>
                  </a:cubicBezTo>
                  <a:cubicBezTo>
                    <a:pt x="1755" y="332"/>
                    <a:pt x="1067" y="182"/>
                    <a:pt x="356" y="16"/>
                  </a:cubicBezTo>
                  <a:cubicBezTo>
                    <a:pt x="8" y="1399"/>
                    <a:pt x="8" y="1399"/>
                    <a:pt x="8" y="1399"/>
                  </a:cubicBezTo>
                  <a:lnTo>
                    <a:pt x="1597" y="3691"/>
                  </a:lnTo>
                </a:path>
              </a:pathLst>
            </a:custGeom>
            <a:solidFill>
              <a:schemeClr val="accent6"/>
            </a:solidFill>
            <a:ln>
              <a:solidFill>
                <a:schemeClr val="bg2"/>
              </a:solidFill>
            </a:ln>
            <a:effectLst/>
          </p:spPr>
          <p:txBody>
            <a:bodyPr wrap="none" anchor="ctr"/>
            <a:lstStyle/>
            <a:p>
              <a:endParaRPr lang="en-US"/>
            </a:p>
          </p:txBody>
        </p:sp>
        <p:sp>
          <p:nvSpPr>
            <p:cNvPr id="561" name="Freeform 132"/>
            <p:cNvSpPr>
              <a:spLocks noChangeArrowheads="1"/>
            </p:cNvSpPr>
            <p:nvPr/>
          </p:nvSpPr>
          <p:spPr bwMode="auto">
            <a:xfrm>
              <a:off x="13999571" y="6008321"/>
              <a:ext cx="1090074" cy="1375348"/>
            </a:xfrm>
            <a:custGeom>
              <a:avLst/>
              <a:gdLst>
                <a:gd name="T0" fmla="*/ 1826 w 2072"/>
                <a:gd name="T1" fmla="*/ 2615 h 2616"/>
                <a:gd name="T2" fmla="*/ 1826 w 2072"/>
                <a:gd name="T3" fmla="*/ 2615 h 2616"/>
                <a:gd name="T4" fmla="*/ 1826 w 2072"/>
                <a:gd name="T5" fmla="*/ 2615 h 2616"/>
                <a:gd name="T6" fmla="*/ 119 w 2072"/>
                <a:gd name="T7" fmla="*/ 2339 h 2616"/>
                <a:gd name="T8" fmla="*/ 48 w 2072"/>
                <a:gd name="T9" fmla="*/ 2331 h 2616"/>
                <a:gd name="T10" fmla="*/ 48 w 2072"/>
                <a:gd name="T11" fmla="*/ 2331 h 2616"/>
                <a:gd name="T12" fmla="*/ 32 w 2072"/>
                <a:gd name="T13" fmla="*/ 2323 h 2616"/>
                <a:gd name="T14" fmla="*/ 24 w 2072"/>
                <a:gd name="T15" fmla="*/ 2323 h 2616"/>
                <a:gd name="T16" fmla="*/ 8 w 2072"/>
                <a:gd name="T17" fmla="*/ 2323 h 2616"/>
                <a:gd name="T18" fmla="*/ 0 w 2072"/>
                <a:gd name="T19" fmla="*/ 2323 h 2616"/>
                <a:gd name="T20" fmla="*/ 403 w 2072"/>
                <a:gd name="T21" fmla="*/ 0 h 2616"/>
                <a:gd name="T22" fmla="*/ 411 w 2072"/>
                <a:gd name="T23" fmla="*/ 0 h 2616"/>
                <a:gd name="T24" fmla="*/ 1423 w 2072"/>
                <a:gd name="T25" fmla="*/ 166 h 2616"/>
                <a:gd name="T26" fmla="*/ 1423 w 2072"/>
                <a:gd name="T27" fmla="*/ 166 h 2616"/>
                <a:gd name="T28" fmla="*/ 1360 w 2072"/>
                <a:gd name="T29" fmla="*/ 624 h 2616"/>
                <a:gd name="T30" fmla="*/ 2048 w 2072"/>
                <a:gd name="T31" fmla="*/ 703 h 2616"/>
                <a:gd name="T32" fmla="*/ 2071 w 2072"/>
                <a:gd name="T33" fmla="*/ 735 h 2616"/>
                <a:gd name="T34" fmla="*/ 1826 w 2072"/>
                <a:gd name="T35" fmla="*/ 2615 h 2616"/>
                <a:gd name="T36" fmla="*/ 8 w 2072"/>
                <a:gd name="T37" fmla="*/ 2315 h 2616"/>
                <a:gd name="T38" fmla="*/ 8 w 2072"/>
                <a:gd name="T39" fmla="*/ 2315 h 2616"/>
                <a:gd name="T40" fmla="*/ 32 w 2072"/>
                <a:gd name="T41" fmla="*/ 2315 h 2616"/>
                <a:gd name="T42" fmla="*/ 32 w 2072"/>
                <a:gd name="T43" fmla="*/ 2315 h 2616"/>
                <a:gd name="T44" fmla="*/ 48 w 2072"/>
                <a:gd name="T45" fmla="*/ 2323 h 2616"/>
                <a:gd name="T46" fmla="*/ 48 w 2072"/>
                <a:gd name="T47" fmla="*/ 2323 h 2616"/>
                <a:gd name="T48" fmla="*/ 119 w 2072"/>
                <a:gd name="T49" fmla="*/ 2339 h 2616"/>
                <a:gd name="T50" fmla="*/ 1826 w 2072"/>
                <a:gd name="T51" fmla="*/ 2607 h 2616"/>
                <a:gd name="T52" fmla="*/ 2064 w 2072"/>
                <a:gd name="T53" fmla="*/ 735 h 2616"/>
                <a:gd name="T54" fmla="*/ 2048 w 2072"/>
                <a:gd name="T55" fmla="*/ 711 h 2616"/>
                <a:gd name="T56" fmla="*/ 1352 w 2072"/>
                <a:gd name="T57" fmla="*/ 632 h 2616"/>
                <a:gd name="T58" fmla="*/ 1415 w 2072"/>
                <a:gd name="T59" fmla="*/ 174 h 2616"/>
                <a:gd name="T60" fmla="*/ 411 w 2072"/>
                <a:gd name="T61" fmla="*/ 8 h 2616"/>
                <a:gd name="T62" fmla="*/ 8 w 2072"/>
                <a:gd name="T63" fmla="*/ 2315 h 2616"/>
                <a:gd name="T64" fmla="*/ 1826 w 2072"/>
                <a:gd name="T65" fmla="*/ 2615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2" h="2616">
                  <a:moveTo>
                    <a:pt x="1826" y="2615"/>
                  </a:moveTo>
                  <a:lnTo>
                    <a:pt x="1826" y="2615"/>
                  </a:lnTo>
                  <a:lnTo>
                    <a:pt x="1826" y="2615"/>
                  </a:lnTo>
                  <a:cubicBezTo>
                    <a:pt x="925" y="2497"/>
                    <a:pt x="356" y="2386"/>
                    <a:pt x="119" y="2339"/>
                  </a:cubicBezTo>
                  <a:cubicBezTo>
                    <a:pt x="87" y="2339"/>
                    <a:pt x="63" y="2331"/>
                    <a:pt x="48" y="2331"/>
                  </a:cubicBezTo>
                  <a:lnTo>
                    <a:pt x="48" y="2331"/>
                  </a:lnTo>
                  <a:cubicBezTo>
                    <a:pt x="40" y="2331"/>
                    <a:pt x="40" y="2323"/>
                    <a:pt x="32" y="2323"/>
                  </a:cubicBezTo>
                  <a:cubicBezTo>
                    <a:pt x="24" y="2323"/>
                    <a:pt x="24" y="2323"/>
                    <a:pt x="24" y="2323"/>
                  </a:cubicBezTo>
                  <a:cubicBezTo>
                    <a:pt x="16" y="2323"/>
                    <a:pt x="8" y="2323"/>
                    <a:pt x="8" y="2323"/>
                  </a:cubicBezTo>
                  <a:cubicBezTo>
                    <a:pt x="0" y="2323"/>
                    <a:pt x="0" y="2323"/>
                    <a:pt x="0" y="2323"/>
                  </a:cubicBezTo>
                  <a:cubicBezTo>
                    <a:pt x="403" y="0"/>
                    <a:pt x="403" y="0"/>
                    <a:pt x="403" y="0"/>
                  </a:cubicBezTo>
                  <a:cubicBezTo>
                    <a:pt x="411" y="0"/>
                    <a:pt x="411" y="0"/>
                    <a:pt x="411" y="0"/>
                  </a:cubicBezTo>
                  <a:cubicBezTo>
                    <a:pt x="759" y="63"/>
                    <a:pt x="1099" y="118"/>
                    <a:pt x="1423" y="166"/>
                  </a:cubicBezTo>
                  <a:lnTo>
                    <a:pt x="1423" y="166"/>
                  </a:lnTo>
                  <a:cubicBezTo>
                    <a:pt x="1360" y="624"/>
                    <a:pt x="1360" y="624"/>
                    <a:pt x="1360" y="624"/>
                  </a:cubicBezTo>
                  <a:cubicBezTo>
                    <a:pt x="2048" y="703"/>
                    <a:pt x="2048" y="703"/>
                    <a:pt x="2048" y="703"/>
                  </a:cubicBezTo>
                  <a:cubicBezTo>
                    <a:pt x="2071" y="735"/>
                    <a:pt x="2071" y="735"/>
                    <a:pt x="2071" y="735"/>
                  </a:cubicBezTo>
                  <a:cubicBezTo>
                    <a:pt x="1826" y="2615"/>
                    <a:pt x="1826" y="2615"/>
                    <a:pt x="1826" y="2615"/>
                  </a:cubicBezTo>
                  <a:lnTo>
                    <a:pt x="8" y="2315"/>
                  </a:lnTo>
                  <a:lnTo>
                    <a:pt x="8" y="2315"/>
                  </a:lnTo>
                  <a:cubicBezTo>
                    <a:pt x="16" y="2315"/>
                    <a:pt x="24" y="2315"/>
                    <a:pt x="32" y="2315"/>
                  </a:cubicBezTo>
                  <a:lnTo>
                    <a:pt x="32" y="2315"/>
                  </a:lnTo>
                  <a:cubicBezTo>
                    <a:pt x="40" y="2323"/>
                    <a:pt x="40" y="2323"/>
                    <a:pt x="48" y="2323"/>
                  </a:cubicBezTo>
                  <a:lnTo>
                    <a:pt x="48" y="2323"/>
                  </a:lnTo>
                  <a:cubicBezTo>
                    <a:pt x="63" y="2323"/>
                    <a:pt x="87" y="2331"/>
                    <a:pt x="119" y="2339"/>
                  </a:cubicBezTo>
                  <a:cubicBezTo>
                    <a:pt x="356" y="2386"/>
                    <a:pt x="925" y="2497"/>
                    <a:pt x="1826" y="2607"/>
                  </a:cubicBezTo>
                  <a:cubicBezTo>
                    <a:pt x="2064" y="735"/>
                    <a:pt x="2064" y="735"/>
                    <a:pt x="2064" y="735"/>
                  </a:cubicBezTo>
                  <a:cubicBezTo>
                    <a:pt x="2048" y="711"/>
                    <a:pt x="2048" y="711"/>
                    <a:pt x="2048" y="711"/>
                  </a:cubicBezTo>
                  <a:cubicBezTo>
                    <a:pt x="1352" y="632"/>
                    <a:pt x="1352" y="632"/>
                    <a:pt x="1352" y="632"/>
                  </a:cubicBezTo>
                  <a:cubicBezTo>
                    <a:pt x="1415" y="174"/>
                    <a:pt x="1415" y="174"/>
                    <a:pt x="1415" y="174"/>
                  </a:cubicBezTo>
                  <a:cubicBezTo>
                    <a:pt x="1099" y="126"/>
                    <a:pt x="759" y="71"/>
                    <a:pt x="411" y="8"/>
                  </a:cubicBezTo>
                  <a:cubicBezTo>
                    <a:pt x="8" y="2315"/>
                    <a:pt x="8" y="2315"/>
                    <a:pt x="8" y="2315"/>
                  </a:cubicBezTo>
                  <a:lnTo>
                    <a:pt x="1826" y="2615"/>
                  </a:lnTo>
                </a:path>
              </a:pathLst>
            </a:custGeom>
            <a:solidFill>
              <a:schemeClr val="accent6"/>
            </a:solidFill>
            <a:ln>
              <a:solidFill>
                <a:schemeClr val="bg2"/>
              </a:solidFill>
            </a:ln>
            <a:effectLst/>
          </p:spPr>
          <p:txBody>
            <a:bodyPr wrap="none" anchor="ctr"/>
            <a:lstStyle/>
            <a:p>
              <a:endParaRPr lang="en-US"/>
            </a:p>
          </p:txBody>
        </p:sp>
        <p:sp>
          <p:nvSpPr>
            <p:cNvPr id="562" name="Freeform 138"/>
            <p:cNvSpPr>
              <a:spLocks noChangeArrowheads="1"/>
            </p:cNvSpPr>
            <p:nvPr/>
          </p:nvSpPr>
          <p:spPr bwMode="auto">
            <a:xfrm>
              <a:off x="14022764" y="7232914"/>
              <a:ext cx="934681" cy="146116"/>
            </a:xfrm>
            <a:custGeom>
              <a:avLst/>
              <a:gdLst>
                <a:gd name="T0" fmla="*/ 0 w 1779"/>
                <a:gd name="T1" fmla="*/ 0 h 277"/>
                <a:gd name="T2" fmla="*/ 0 w 1779"/>
                <a:gd name="T3" fmla="*/ 0 h 277"/>
                <a:gd name="T4" fmla="*/ 1778 w 1779"/>
                <a:gd name="T5" fmla="*/ 276 h 277"/>
                <a:gd name="T6" fmla="*/ 1778 w 1779"/>
                <a:gd name="T7" fmla="*/ 276 h 277"/>
                <a:gd name="T8" fmla="*/ 0 w 1779"/>
                <a:gd name="T9" fmla="*/ 0 h 277"/>
              </a:gdLst>
              <a:ahLst/>
              <a:cxnLst>
                <a:cxn ang="0">
                  <a:pos x="T0" y="T1"/>
                </a:cxn>
                <a:cxn ang="0">
                  <a:pos x="T2" y="T3"/>
                </a:cxn>
                <a:cxn ang="0">
                  <a:pos x="T4" y="T5"/>
                </a:cxn>
                <a:cxn ang="0">
                  <a:pos x="T6" y="T7"/>
                </a:cxn>
                <a:cxn ang="0">
                  <a:pos x="T8" y="T9"/>
                </a:cxn>
              </a:cxnLst>
              <a:rect l="0" t="0" r="r" b="b"/>
              <a:pathLst>
                <a:path w="1779" h="277">
                  <a:moveTo>
                    <a:pt x="0" y="0"/>
                  </a:moveTo>
                  <a:lnTo>
                    <a:pt x="0" y="0"/>
                  </a:lnTo>
                  <a:cubicBezTo>
                    <a:pt x="166" y="31"/>
                    <a:pt x="774" y="158"/>
                    <a:pt x="1778" y="276"/>
                  </a:cubicBezTo>
                  <a:lnTo>
                    <a:pt x="1778" y="276"/>
                  </a:lnTo>
                  <a:cubicBezTo>
                    <a:pt x="774" y="158"/>
                    <a:pt x="166" y="31"/>
                    <a:pt x="0" y="0"/>
                  </a:cubicBezTo>
                </a:path>
              </a:pathLst>
            </a:custGeom>
            <a:solidFill>
              <a:schemeClr val="accent6"/>
            </a:solidFill>
            <a:ln>
              <a:solidFill>
                <a:schemeClr val="bg2"/>
              </a:solidFill>
            </a:ln>
            <a:effectLst/>
          </p:spPr>
          <p:txBody>
            <a:bodyPr wrap="none" anchor="ctr"/>
            <a:lstStyle/>
            <a:p>
              <a:endParaRPr lang="en-US"/>
            </a:p>
          </p:txBody>
        </p:sp>
        <p:sp>
          <p:nvSpPr>
            <p:cNvPr id="563" name="Freeform 219"/>
            <p:cNvSpPr>
              <a:spLocks noChangeArrowheads="1"/>
            </p:cNvSpPr>
            <p:nvPr/>
          </p:nvSpPr>
          <p:spPr bwMode="auto">
            <a:xfrm>
              <a:off x="12389973" y="4577309"/>
              <a:ext cx="1572489" cy="1322004"/>
            </a:xfrm>
            <a:custGeom>
              <a:avLst/>
              <a:gdLst>
                <a:gd name="T0" fmla="*/ 2450 w 2989"/>
                <a:gd name="T1" fmla="*/ 601 h 2515"/>
                <a:gd name="T2" fmla="*/ 2450 w 2989"/>
                <a:gd name="T3" fmla="*/ 601 h 2515"/>
                <a:gd name="T4" fmla="*/ 2213 w 2989"/>
                <a:gd name="T5" fmla="*/ 538 h 2515"/>
                <a:gd name="T6" fmla="*/ 2102 w 2989"/>
                <a:gd name="T7" fmla="*/ 546 h 2515"/>
                <a:gd name="T8" fmla="*/ 2015 w 2989"/>
                <a:gd name="T9" fmla="*/ 538 h 2515"/>
                <a:gd name="T10" fmla="*/ 1968 w 2989"/>
                <a:gd name="T11" fmla="*/ 554 h 2515"/>
                <a:gd name="T12" fmla="*/ 1818 w 2989"/>
                <a:gd name="T13" fmla="*/ 554 h 2515"/>
                <a:gd name="T14" fmla="*/ 1707 w 2989"/>
                <a:gd name="T15" fmla="*/ 554 h 2515"/>
                <a:gd name="T16" fmla="*/ 1620 w 2989"/>
                <a:gd name="T17" fmla="*/ 522 h 2515"/>
                <a:gd name="T18" fmla="*/ 1533 w 2989"/>
                <a:gd name="T19" fmla="*/ 538 h 2515"/>
                <a:gd name="T20" fmla="*/ 1454 w 2989"/>
                <a:gd name="T21" fmla="*/ 522 h 2515"/>
                <a:gd name="T22" fmla="*/ 1415 w 2989"/>
                <a:gd name="T23" fmla="*/ 490 h 2515"/>
                <a:gd name="T24" fmla="*/ 1360 w 2989"/>
                <a:gd name="T25" fmla="*/ 459 h 2515"/>
                <a:gd name="T26" fmla="*/ 1272 w 2989"/>
                <a:gd name="T27" fmla="*/ 451 h 2515"/>
                <a:gd name="T28" fmla="*/ 1185 w 2989"/>
                <a:gd name="T29" fmla="*/ 467 h 2515"/>
                <a:gd name="T30" fmla="*/ 1059 w 2989"/>
                <a:gd name="T31" fmla="*/ 451 h 2515"/>
                <a:gd name="T32" fmla="*/ 956 w 2989"/>
                <a:gd name="T33" fmla="*/ 419 h 2515"/>
                <a:gd name="T34" fmla="*/ 948 w 2989"/>
                <a:gd name="T35" fmla="*/ 348 h 2515"/>
                <a:gd name="T36" fmla="*/ 964 w 2989"/>
                <a:gd name="T37" fmla="*/ 190 h 2515"/>
                <a:gd name="T38" fmla="*/ 877 w 2989"/>
                <a:gd name="T39" fmla="*/ 103 h 2515"/>
                <a:gd name="T40" fmla="*/ 822 w 2989"/>
                <a:gd name="T41" fmla="*/ 87 h 2515"/>
                <a:gd name="T42" fmla="*/ 790 w 2989"/>
                <a:gd name="T43" fmla="*/ 40 h 2515"/>
                <a:gd name="T44" fmla="*/ 687 w 2989"/>
                <a:gd name="T45" fmla="*/ 0 h 2515"/>
                <a:gd name="T46" fmla="*/ 687 w 2989"/>
                <a:gd name="T47" fmla="*/ 16 h 2515"/>
                <a:gd name="T48" fmla="*/ 672 w 2989"/>
                <a:gd name="T49" fmla="*/ 79 h 2515"/>
                <a:gd name="T50" fmla="*/ 664 w 2989"/>
                <a:gd name="T51" fmla="*/ 95 h 2515"/>
                <a:gd name="T52" fmla="*/ 608 w 2989"/>
                <a:gd name="T53" fmla="*/ 277 h 2515"/>
                <a:gd name="T54" fmla="*/ 545 w 2989"/>
                <a:gd name="T55" fmla="*/ 459 h 2515"/>
                <a:gd name="T56" fmla="*/ 474 w 2989"/>
                <a:gd name="T57" fmla="*/ 593 h 2515"/>
                <a:gd name="T58" fmla="*/ 442 w 2989"/>
                <a:gd name="T59" fmla="*/ 672 h 2515"/>
                <a:gd name="T60" fmla="*/ 434 w 2989"/>
                <a:gd name="T61" fmla="*/ 743 h 2515"/>
                <a:gd name="T62" fmla="*/ 419 w 2989"/>
                <a:gd name="T63" fmla="*/ 799 h 2515"/>
                <a:gd name="T64" fmla="*/ 387 w 2989"/>
                <a:gd name="T65" fmla="*/ 862 h 2515"/>
                <a:gd name="T66" fmla="*/ 300 w 2989"/>
                <a:gd name="T67" fmla="*/ 1067 h 2515"/>
                <a:gd name="T68" fmla="*/ 253 w 2989"/>
                <a:gd name="T69" fmla="*/ 1178 h 2515"/>
                <a:gd name="T70" fmla="*/ 197 w 2989"/>
                <a:gd name="T71" fmla="*/ 1249 h 2515"/>
                <a:gd name="T72" fmla="*/ 166 w 2989"/>
                <a:gd name="T73" fmla="*/ 1289 h 2515"/>
                <a:gd name="T74" fmla="*/ 102 w 2989"/>
                <a:gd name="T75" fmla="*/ 1392 h 2515"/>
                <a:gd name="T76" fmla="*/ 55 w 2989"/>
                <a:gd name="T77" fmla="*/ 1494 h 2515"/>
                <a:gd name="T78" fmla="*/ 63 w 2989"/>
                <a:gd name="T79" fmla="*/ 1605 h 2515"/>
                <a:gd name="T80" fmla="*/ 15 w 2989"/>
                <a:gd name="T81" fmla="*/ 1692 h 2515"/>
                <a:gd name="T82" fmla="*/ 39 w 2989"/>
                <a:gd name="T83" fmla="*/ 1890 h 2515"/>
                <a:gd name="T84" fmla="*/ 55 w 2989"/>
                <a:gd name="T85" fmla="*/ 1913 h 2515"/>
                <a:gd name="T86" fmla="*/ 2442 w 2989"/>
                <a:gd name="T87" fmla="*/ 2514 h 2515"/>
                <a:gd name="T88" fmla="*/ 2616 w 2989"/>
                <a:gd name="T89" fmla="*/ 1724 h 2515"/>
                <a:gd name="T90" fmla="*/ 2672 w 2989"/>
                <a:gd name="T91" fmla="*/ 1629 h 2515"/>
                <a:gd name="T92" fmla="*/ 2680 w 2989"/>
                <a:gd name="T93" fmla="*/ 1566 h 2515"/>
                <a:gd name="T94" fmla="*/ 2672 w 2989"/>
                <a:gd name="T95" fmla="*/ 1479 h 2515"/>
                <a:gd name="T96" fmla="*/ 2616 w 2989"/>
                <a:gd name="T97" fmla="*/ 1376 h 2515"/>
                <a:gd name="T98" fmla="*/ 2798 w 2989"/>
                <a:gd name="T99" fmla="*/ 1178 h 2515"/>
                <a:gd name="T100" fmla="*/ 2814 w 2989"/>
                <a:gd name="T101" fmla="*/ 1115 h 2515"/>
                <a:gd name="T102" fmla="*/ 2885 w 2989"/>
                <a:gd name="T103" fmla="*/ 1036 h 2515"/>
                <a:gd name="T104" fmla="*/ 2972 w 2989"/>
                <a:gd name="T105" fmla="*/ 917 h 2515"/>
                <a:gd name="T106" fmla="*/ 2925 w 2989"/>
                <a:gd name="T107" fmla="*/ 783 h 2515"/>
                <a:gd name="T108" fmla="*/ 2877 w 2989"/>
                <a:gd name="T109" fmla="*/ 680 h 2515"/>
                <a:gd name="T110" fmla="*/ 2869 w 2989"/>
                <a:gd name="T111" fmla="*/ 672 h 2515"/>
                <a:gd name="T112" fmla="*/ 2450 w 2989"/>
                <a:gd name="T113" fmla="*/ 601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9" h="2515">
                  <a:moveTo>
                    <a:pt x="2450" y="601"/>
                  </a:moveTo>
                  <a:lnTo>
                    <a:pt x="2450" y="601"/>
                  </a:lnTo>
                  <a:cubicBezTo>
                    <a:pt x="2395" y="570"/>
                    <a:pt x="2237" y="530"/>
                    <a:pt x="2213" y="538"/>
                  </a:cubicBezTo>
                  <a:cubicBezTo>
                    <a:pt x="2190" y="554"/>
                    <a:pt x="2126" y="554"/>
                    <a:pt x="2102" y="546"/>
                  </a:cubicBezTo>
                  <a:cubicBezTo>
                    <a:pt x="2071" y="538"/>
                    <a:pt x="2031" y="522"/>
                    <a:pt x="2015" y="538"/>
                  </a:cubicBezTo>
                  <a:cubicBezTo>
                    <a:pt x="2000" y="546"/>
                    <a:pt x="2047" y="554"/>
                    <a:pt x="1968" y="554"/>
                  </a:cubicBezTo>
                  <a:cubicBezTo>
                    <a:pt x="1897" y="546"/>
                    <a:pt x="1834" y="546"/>
                    <a:pt x="1818" y="554"/>
                  </a:cubicBezTo>
                  <a:cubicBezTo>
                    <a:pt x="1802" y="570"/>
                    <a:pt x="1731" y="585"/>
                    <a:pt x="1707" y="554"/>
                  </a:cubicBezTo>
                  <a:cubicBezTo>
                    <a:pt x="1684" y="522"/>
                    <a:pt x="1636" y="506"/>
                    <a:pt x="1620" y="522"/>
                  </a:cubicBezTo>
                  <a:cubicBezTo>
                    <a:pt x="1604" y="530"/>
                    <a:pt x="1549" y="554"/>
                    <a:pt x="1533" y="538"/>
                  </a:cubicBezTo>
                  <a:cubicBezTo>
                    <a:pt x="1518" y="514"/>
                    <a:pt x="1470" y="522"/>
                    <a:pt x="1454" y="522"/>
                  </a:cubicBezTo>
                  <a:cubicBezTo>
                    <a:pt x="1438" y="522"/>
                    <a:pt x="1438" y="514"/>
                    <a:pt x="1415" y="490"/>
                  </a:cubicBezTo>
                  <a:cubicBezTo>
                    <a:pt x="1399" y="467"/>
                    <a:pt x="1391" y="459"/>
                    <a:pt x="1360" y="459"/>
                  </a:cubicBezTo>
                  <a:cubicBezTo>
                    <a:pt x="1320" y="459"/>
                    <a:pt x="1312" y="467"/>
                    <a:pt x="1272" y="451"/>
                  </a:cubicBezTo>
                  <a:cubicBezTo>
                    <a:pt x="1233" y="427"/>
                    <a:pt x="1225" y="451"/>
                    <a:pt x="1185" y="467"/>
                  </a:cubicBezTo>
                  <a:cubicBezTo>
                    <a:pt x="1146" y="475"/>
                    <a:pt x="1083" y="475"/>
                    <a:pt x="1059" y="451"/>
                  </a:cubicBezTo>
                  <a:cubicBezTo>
                    <a:pt x="1027" y="427"/>
                    <a:pt x="972" y="427"/>
                    <a:pt x="956" y="419"/>
                  </a:cubicBezTo>
                  <a:cubicBezTo>
                    <a:pt x="940" y="403"/>
                    <a:pt x="940" y="380"/>
                    <a:pt x="948" y="348"/>
                  </a:cubicBezTo>
                  <a:cubicBezTo>
                    <a:pt x="948" y="309"/>
                    <a:pt x="996" y="230"/>
                    <a:pt x="964" y="190"/>
                  </a:cubicBezTo>
                  <a:cubicBezTo>
                    <a:pt x="940" y="143"/>
                    <a:pt x="917" y="103"/>
                    <a:pt x="877" y="103"/>
                  </a:cubicBezTo>
                  <a:cubicBezTo>
                    <a:pt x="845" y="103"/>
                    <a:pt x="830" y="127"/>
                    <a:pt x="822" y="87"/>
                  </a:cubicBezTo>
                  <a:cubicBezTo>
                    <a:pt x="814" y="48"/>
                    <a:pt x="822" y="48"/>
                    <a:pt x="790" y="40"/>
                  </a:cubicBezTo>
                  <a:cubicBezTo>
                    <a:pt x="774" y="32"/>
                    <a:pt x="727" y="16"/>
                    <a:pt x="687" y="0"/>
                  </a:cubicBezTo>
                  <a:cubicBezTo>
                    <a:pt x="687" y="0"/>
                    <a:pt x="687" y="8"/>
                    <a:pt x="687" y="16"/>
                  </a:cubicBezTo>
                  <a:cubicBezTo>
                    <a:pt x="680" y="40"/>
                    <a:pt x="680" y="56"/>
                    <a:pt x="672" y="79"/>
                  </a:cubicBezTo>
                  <a:cubicBezTo>
                    <a:pt x="664" y="95"/>
                    <a:pt x="672" y="64"/>
                    <a:pt x="664" y="95"/>
                  </a:cubicBezTo>
                  <a:cubicBezTo>
                    <a:pt x="656" y="135"/>
                    <a:pt x="616" y="222"/>
                    <a:pt x="608" y="277"/>
                  </a:cubicBezTo>
                  <a:cubicBezTo>
                    <a:pt x="592" y="325"/>
                    <a:pt x="569" y="403"/>
                    <a:pt x="545" y="459"/>
                  </a:cubicBezTo>
                  <a:cubicBezTo>
                    <a:pt x="521" y="514"/>
                    <a:pt x="490" y="538"/>
                    <a:pt x="474" y="593"/>
                  </a:cubicBezTo>
                  <a:cubicBezTo>
                    <a:pt x="458" y="649"/>
                    <a:pt x="442" y="633"/>
                    <a:pt x="442" y="672"/>
                  </a:cubicBezTo>
                  <a:cubicBezTo>
                    <a:pt x="442" y="712"/>
                    <a:pt x="450" y="720"/>
                    <a:pt x="434" y="743"/>
                  </a:cubicBezTo>
                  <a:cubicBezTo>
                    <a:pt x="419" y="759"/>
                    <a:pt x="427" y="767"/>
                    <a:pt x="419" y="799"/>
                  </a:cubicBezTo>
                  <a:cubicBezTo>
                    <a:pt x="411" y="838"/>
                    <a:pt x="403" y="799"/>
                    <a:pt x="387" y="862"/>
                  </a:cubicBezTo>
                  <a:cubicBezTo>
                    <a:pt x="363" y="925"/>
                    <a:pt x="308" y="1028"/>
                    <a:pt x="300" y="1067"/>
                  </a:cubicBezTo>
                  <a:cubicBezTo>
                    <a:pt x="284" y="1099"/>
                    <a:pt x="276" y="1162"/>
                    <a:pt x="253" y="1178"/>
                  </a:cubicBezTo>
                  <a:cubicBezTo>
                    <a:pt x="229" y="1202"/>
                    <a:pt x="205" y="1218"/>
                    <a:pt x="197" y="1249"/>
                  </a:cubicBezTo>
                  <a:cubicBezTo>
                    <a:pt x="189" y="1289"/>
                    <a:pt x="158" y="1242"/>
                    <a:pt x="166" y="1289"/>
                  </a:cubicBezTo>
                  <a:cubicBezTo>
                    <a:pt x="174" y="1329"/>
                    <a:pt x="110" y="1376"/>
                    <a:pt x="102" y="1392"/>
                  </a:cubicBezTo>
                  <a:cubicBezTo>
                    <a:pt x="87" y="1407"/>
                    <a:pt x="63" y="1439"/>
                    <a:pt x="55" y="1494"/>
                  </a:cubicBezTo>
                  <a:cubicBezTo>
                    <a:pt x="47" y="1550"/>
                    <a:pt x="87" y="1581"/>
                    <a:pt x="63" y="1605"/>
                  </a:cubicBezTo>
                  <a:cubicBezTo>
                    <a:pt x="39" y="1629"/>
                    <a:pt x="15" y="1660"/>
                    <a:pt x="15" y="1692"/>
                  </a:cubicBezTo>
                  <a:cubicBezTo>
                    <a:pt x="15" y="1716"/>
                    <a:pt x="0" y="1826"/>
                    <a:pt x="39" y="1890"/>
                  </a:cubicBezTo>
                  <a:cubicBezTo>
                    <a:pt x="47" y="1898"/>
                    <a:pt x="47" y="1906"/>
                    <a:pt x="55" y="1913"/>
                  </a:cubicBezTo>
                  <a:cubicBezTo>
                    <a:pt x="371" y="2008"/>
                    <a:pt x="1296" y="2261"/>
                    <a:pt x="2442" y="2514"/>
                  </a:cubicBezTo>
                  <a:cubicBezTo>
                    <a:pt x="2474" y="2364"/>
                    <a:pt x="2616" y="1747"/>
                    <a:pt x="2616" y="1724"/>
                  </a:cubicBezTo>
                  <a:cubicBezTo>
                    <a:pt x="2616" y="1700"/>
                    <a:pt x="2656" y="1653"/>
                    <a:pt x="2672" y="1629"/>
                  </a:cubicBezTo>
                  <a:cubicBezTo>
                    <a:pt x="2680" y="1605"/>
                    <a:pt x="2664" y="1589"/>
                    <a:pt x="2680" y="1566"/>
                  </a:cubicBezTo>
                  <a:cubicBezTo>
                    <a:pt x="2688" y="1550"/>
                    <a:pt x="2727" y="1502"/>
                    <a:pt x="2672" y="1479"/>
                  </a:cubicBezTo>
                  <a:cubicBezTo>
                    <a:pt x="2616" y="1447"/>
                    <a:pt x="2624" y="1415"/>
                    <a:pt x="2616" y="1376"/>
                  </a:cubicBezTo>
                  <a:cubicBezTo>
                    <a:pt x="2616" y="1329"/>
                    <a:pt x="2798" y="1194"/>
                    <a:pt x="2798" y="1178"/>
                  </a:cubicBezTo>
                  <a:cubicBezTo>
                    <a:pt x="2798" y="1162"/>
                    <a:pt x="2790" y="1139"/>
                    <a:pt x="2814" y="1115"/>
                  </a:cubicBezTo>
                  <a:cubicBezTo>
                    <a:pt x="2838" y="1091"/>
                    <a:pt x="2885" y="1060"/>
                    <a:pt x="2885" y="1036"/>
                  </a:cubicBezTo>
                  <a:cubicBezTo>
                    <a:pt x="2885" y="1020"/>
                    <a:pt x="2948" y="933"/>
                    <a:pt x="2972" y="917"/>
                  </a:cubicBezTo>
                  <a:cubicBezTo>
                    <a:pt x="2988" y="902"/>
                    <a:pt x="2972" y="815"/>
                    <a:pt x="2925" y="783"/>
                  </a:cubicBezTo>
                  <a:cubicBezTo>
                    <a:pt x="2901" y="759"/>
                    <a:pt x="2885" y="712"/>
                    <a:pt x="2877" y="680"/>
                  </a:cubicBezTo>
                  <a:cubicBezTo>
                    <a:pt x="2869" y="672"/>
                    <a:pt x="2869" y="672"/>
                    <a:pt x="2869" y="672"/>
                  </a:cubicBezTo>
                  <a:cubicBezTo>
                    <a:pt x="2869" y="672"/>
                    <a:pt x="2506" y="625"/>
                    <a:pt x="2450" y="601"/>
                  </a:cubicBezTo>
                </a:path>
              </a:pathLst>
            </a:custGeom>
            <a:solidFill>
              <a:schemeClr val="accent6"/>
            </a:solidFill>
            <a:ln>
              <a:solidFill>
                <a:schemeClr val="bg2"/>
              </a:solidFill>
            </a:ln>
            <a:effectLst/>
          </p:spPr>
          <p:txBody>
            <a:bodyPr wrap="none" anchor="ctr"/>
            <a:lstStyle/>
            <a:p>
              <a:endParaRPr lang="en-US"/>
            </a:p>
          </p:txBody>
        </p:sp>
        <p:sp>
          <p:nvSpPr>
            <p:cNvPr id="564" name="Freeform 220"/>
            <p:cNvSpPr>
              <a:spLocks noChangeArrowheads="1"/>
            </p:cNvSpPr>
            <p:nvPr/>
          </p:nvSpPr>
          <p:spPr bwMode="auto">
            <a:xfrm>
              <a:off x="12389973" y="4572670"/>
              <a:ext cx="1567851" cy="1326643"/>
            </a:xfrm>
            <a:custGeom>
              <a:avLst/>
              <a:gdLst>
                <a:gd name="T0" fmla="*/ 47 w 2981"/>
                <a:gd name="T1" fmla="*/ 1929 h 2523"/>
                <a:gd name="T2" fmla="*/ 15 w 2981"/>
                <a:gd name="T3" fmla="*/ 1724 h 2523"/>
                <a:gd name="T4" fmla="*/ 47 w 2981"/>
                <a:gd name="T5" fmla="*/ 1502 h 2523"/>
                <a:gd name="T6" fmla="*/ 166 w 2981"/>
                <a:gd name="T7" fmla="*/ 1273 h 2523"/>
                <a:gd name="T8" fmla="*/ 253 w 2981"/>
                <a:gd name="T9" fmla="*/ 1186 h 2523"/>
                <a:gd name="T10" fmla="*/ 379 w 2981"/>
                <a:gd name="T11" fmla="*/ 870 h 2523"/>
                <a:gd name="T12" fmla="*/ 434 w 2981"/>
                <a:gd name="T13" fmla="*/ 744 h 2523"/>
                <a:gd name="T14" fmla="*/ 474 w 2981"/>
                <a:gd name="T15" fmla="*/ 601 h 2523"/>
                <a:gd name="T16" fmla="*/ 632 w 2981"/>
                <a:gd name="T17" fmla="*/ 182 h 2523"/>
                <a:gd name="T18" fmla="*/ 672 w 2981"/>
                <a:gd name="T19" fmla="*/ 87 h 2523"/>
                <a:gd name="T20" fmla="*/ 687 w 2981"/>
                <a:gd name="T21" fmla="*/ 0 h 2523"/>
                <a:gd name="T22" fmla="*/ 830 w 2981"/>
                <a:gd name="T23" fmla="*/ 95 h 2523"/>
                <a:gd name="T24" fmla="*/ 956 w 2981"/>
                <a:gd name="T25" fmla="*/ 182 h 2523"/>
                <a:gd name="T26" fmla="*/ 956 w 2981"/>
                <a:gd name="T27" fmla="*/ 420 h 2523"/>
                <a:gd name="T28" fmla="*/ 1185 w 2981"/>
                <a:gd name="T29" fmla="*/ 467 h 2523"/>
                <a:gd name="T30" fmla="*/ 1312 w 2981"/>
                <a:gd name="T31" fmla="*/ 467 h 2523"/>
                <a:gd name="T32" fmla="*/ 1423 w 2981"/>
                <a:gd name="T33" fmla="*/ 498 h 2523"/>
                <a:gd name="T34" fmla="*/ 1533 w 2981"/>
                <a:gd name="T35" fmla="*/ 538 h 2523"/>
                <a:gd name="T36" fmla="*/ 1715 w 2981"/>
                <a:gd name="T37" fmla="*/ 562 h 2523"/>
                <a:gd name="T38" fmla="*/ 1968 w 2981"/>
                <a:gd name="T39" fmla="*/ 554 h 2523"/>
                <a:gd name="T40" fmla="*/ 2039 w 2981"/>
                <a:gd name="T41" fmla="*/ 530 h 2523"/>
                <a:gd name="T42" fmla="*/ 2221 w 2981"/>
                <a:gd name="T43" fmla="*/ 546 h 2523"/>
                <a:gd name="T44" fmla="*/ 2885 w 2981"/>
                <a:gd name="T45" fmla="*/ 688 h 2523"/>
                <a:gd name="T46" fmla="*/ 2893 w 2981"/>
                <a:gd name="T47" fmla="*/ 1044 h 2523"/>
                <a:gd name="T48" fmla="*/ 2798 w 2981"/>
                <a:gd name="T49" fmla="*/ 1186 h 2523"/>
                <a:gd name="T50" fmla="*/ 2672 w 2981"/>
                <a:gd name="T51" fmla="*/ 1479 h 2523"/>
                <a:gd name="T52" fmla="*/ 2680 w 2981"/>
                <a:gd name="T53" fmla="*/ 1605 h 2523"/>
                <a:gd name="T54" fmla="*/ 2442 w 2981"/>
                <a:gd name="T55" fmla="*/ 2522 h 2523"/>
                <a:gd name="T56" fmla="*/ 2616 w 2981"/>
                <a:gd name="T57" fmla="*/ 1732 h 2523"/>
                <a:gd name="T58" fmla="*/ 2672 w 2981"/>
                <a:gd name="T59" fmla="*/ 1574 h 2523"/>
                <a:gd name="T60" fmla="*/ 2616 w 2981"/>
                <a:gd name="T61" fmla="*/ 1408 h 2523"/>
                <a:gd name="T62" fmla="*/ 2798 w 2981"/>
                <a:gd name="T63" fmla="*/ 1186 h 2523"/>
                <a:gd name="T64" fmla="*/ 2964 w 2981"/>
                <a:gd name="T65" fmla="*/ 925 h 2523"/>
                <a:gd name="T66" fmla="*/ 2869 w 2981"/>
                <a:gd name="T67" fmla="*/ 688 h 2523"/>
                <a:gd name="T68" fmla="*/ 2150 w 2981"/>
                <a:gd name="T69" fmla="*/ 562 h 2523"/>
                <a:gd name="T70" fmla="*/ 2015 w 2981"/>
                <a:gd name="T71" fmla="*/ 554 h 2523"/>
                <a:gd name="T72" fmla="*/ 1881 w 2981"/>
                <a:gd name="T73" fmla="*/ 562 h 2523"/>
                <a:gd name="T74" fmla="*/ 1636 w 2981"/>
                <a:gd name="T75" fmla="*/ 530 h 2523"/>
                <a:gd name="T76" fmla="*/ 1486 w 2981"/>
                <a:gd name="T77" fmla="*/ 530 h 2523"/>
                <a:gd name="T78" fmla="*/ 1407 w 2981"/>
                <a:gd name="T79" fmla="*/ 498 h 2523"/>
                <a:gd name="T80" fmla="*/ 1272 w 2981"/>
                <a:gd name="T81" fmla="*/ 459 h 2523"/>
                <a:gd name="T82" fmla="*/ 1130 w 2981"/>
                <a:gd name="T83" fmla="*/ 483 h 2523"/>
                <a:gd name="T84" fmla="*/ 940 w 2981"/>
                <a:gd name="T85" fmla="*/ 356 h 2523"/>
                <a:gd name="T86" fmla="*/ 877 w 2981"/>
                <a:gd name="T87" fmla="*/ 111 h 2523"/>
                <a:gd name="T88" fmla="*/ 814 w 2981"/>
                <a:gd name="T89" fmla="*/ 87 h 2523"/>
                <a:gd name="T90" fmla="*/ 680 w 2981"/>
                <a:gd name="T91" fmla="*/ 56 h 2523"/>
                <a:gd name="T92" fmla="*/ 640 w 2981"/>
                <a:gd name="T93" fmla="*/ 190 h 2523"/>
                <a:gd name="T94" fmla="*/ 482 w 2981"/>
                <a:gd name="T95" fmla="*/ 601 h 2523"/>
                <a:gd name="T96" fmla="*/ 434 w 2981"/>
                <a:gd name="T97" fmla="*/ 751 h 2523"/>
                <a:gd name="T98" fmla="*/ 387 w 2981"/>
                <a:gd name="T99" fmla="*/ 870 h 2523"/>
                <a:gd name="T100" fmla="*/ 253 w 2981"/>
                <a:gd name="T101" fmla="*/ 1186 h 2523"/>
                <a:gd name="T102" fmla="*/ 174 w 2981"/>
                <a:gd name="T103" fmla="*/ 1281 h 2523"/>
                <a:gd name="T104" fmla="*/ 102 w 2981"/>
                <a:gd name="T105" fmla="*/ 1400 h 2523"/>
                <a:gd name="T106" fmla="*/ 23 w 2981"/>
                <a:gd name="T107" fmla="*/ 170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1" h="2523">
                  <a:moveTo>
                    <a:pt x="2442" y="2522"/>
                  </a:moveTo>
                  <a:lnTo>
                    <a:pt x="2442" y="2522"/>
                  </a:lnTo>
                  <a:lnTo>
                    <a:pt x="2442" y="2522"/>
                  </a:lnTo>
                  <a:cubicBezTo>
                    <a:pt x="1304" y="2277"/>
                    <a:pt x="387" y="2024"/>
                    <a:pt x="47" y="1929"/>
                  </a:cubicBezTo>
                  <a:lnTo>
                    <a:pt x="47" y="1929"/>
                  </a:lnTo>
                  <a:lnTo>
                    <a:pt x="47" y="1929"/>
                  </a:lnTo>
                  <a:cubicBezTo>
                    <a:pt x="47" y="1921"/>
                    <a:pt x="39" y="1906"/>
                    <a:pt x="31" y="1898"/>
                  </a:cubicBezTo>
                  <a:cubicBezTo>
                    <a:pt x="0" y="1850"/>
                    <a:pt x="8" y="1763"/>
                    <a:pt x="15" y="1724"/>
                  </a:cubicBezTo>
                  <a:cubicBezTo>
                    <a:pt x="15" y="1708"/>
                    <a:pt x="15" y="1700"/>
                    <a:pt x="15" y="1700"/>
                  </a:cubicBezTo>
                  <a:cubicBezTo>
                    <a:pt x="15" y="1668"/>
                    <a:pt x="31" y="1637"/>
                    <a:pt x="63" y="1613"/>
                  </a:cubicBezTo>
                  <a:cubicBezTo>
                    <a:pt x="71" y="1605"/>
                    <a:pt x="71" y="1589"/>
                    <a:pt x="63" y="1566"/>
                  </a:cubicBezTo>
                  <a:cubicBezTo>
                    <a:pt x="55" y="1550"/>
                    <a:pt x="47" y="1526"/>
                    <a:pt x="47" y="1502"/>
                  </a:cubicBezTo>
                  <a:cubicBezTo>
                    <a:pt x="55" y="1463"/>
                    <a:pt x="71" y="1423"/>
                    <a:pt x="95" y="1400"/>
                  </a:cubicBezTo>
                  <a:cubicBezTo>
                    <a:pt x="102" y="1400"/>
                    <a:pt x="102" y="1400"/>
                    <a:pt x="102" y="1392"/>
                  </a:cubicBezTo>
                  <a:cubicBezTo>
                    <a:pt x="118" y="1376"/>
                    <a:pt x="166" y="1328"/>
                    <a:pt x="158" y="1297"/>
                  </a:cubicBezTo>
                  <a:cubicBezTo>
                    <a:pt x="158" y="1281"/>
                    <a:pt x="158" y="1273"/>
                    <a:pt x="166" y="1273"/>
                  </a:cubicBezTo>
                  <a:cubicBezTo>
                    <a:pt x="166" y="1273"/>
                    <a:pt x="174" y="1273"/>
                    <a:pt x="181" y="1273"/>
                  </a:cubicBezTo>
                  <a:lnTo>
                    <a:pt x="181" y="1273"/>
                  </a:lnTo>
                  <a:cubicBezTo>
                    <a:pt x="189" y="1273"/>
                    <a:pt x="189" y="1273"/>
                    <a:pt x="197" y="1257"/>
                  </a:cubicBezTo>
                  <a:cubicBezTo>
                    <a:pt x="205" y="1226"/>
                    <a:pt x="221" y="1202"/>
                    <a:pt x="253" y="1186"/>
                  </a:cubicBezTo>
                  <a:cubicBezTo>
                    <a:pt x="268" y="1170"/>
                    <a:pt x="276" y="1131"/>
                    <a:pt x="284" y="1099"/>
                  </a:cubicBezTo>
                  <a:cubicBezTo>
                    <a:pt x="292" y="1091"/>
                    <a:pt x="292" y="1084"/>
                    <a:pt x="292" y="1075"/>
                  </a:cubicBezTo>
                  <a:cubicBezTo>
                    <a:pt x="300" y="1060"/>
                    <a:pt x="316" y="1028"/>
                    <a:pt x="324" y="997"/>
                  </a:cubicBezTo>
                  <a:cubicBezTo>
                    <a:pt x="348" y="957"/>
                    <a:pt x="371" y="902"/>
                    <a:pt x="379" y="870"/>
                  </a:cubicBezTo>
                  <a:cubicBezTo>
                    <a:pt x="387" y="838"/>
                    <a:pt x="395" y="831"/>
                    <a:pt x="403" y="823"/>
                  </a:cubicBezTo>
                  <a:cubicBezTo>
                    <a:pt x="411" y="823"/>
                    <a:pt x="411" y="823"/>
                    <a:pt x="411" y="807"/>
                  </a:cubicBezTo>
                  <a:cubicBezTo>
                    <a:pt x="419" y="799"/>
                    <a:pt x="419" y="791"/>
                    <a:pt x="419" y="783"/>
                  </a:cubicBezTo>
                  <a:cubicBezTo>
                    <a:pt x="419" y="767"/>
                    <a:pt x="419" y="759"/>
                    <a:pt x="434" y="744"/>
                  </a:cubicBezTo>
                  <a:cubicBezTo>
                    <a:pt x="442" y="736"/>
                    <a:pt x="442" y="728"/>
                    <a:pt x="442" y="704"/>
                  </a:cubicBezTo>
                  <a:cubicBezTo>
                    <a:pt x="442" y="696"/>
                    <a:pt x="442" y="688"/>
                    <a:pt x="442" y="680"/>
                  </a:cubicBezTo>
                  <a:cubicBezTo>
                    <a:pt x="442" y="657"/>
                    <a:pt x="442" y="649"/>
                    <a:pt x="450" y="641"/>
                  </a:cubicBezTo>
                  <a:cubicBezTo>
                    <a:pt x="458" y="633"/>
                    <a:pt x="466" y="625"/>
                    <a:pt x="474" y="601"/>
                  </a:cubicBezTo>
                  <a:cubicBezTo>
                    <a:pt x="482" y="570"/>
                    <a:pt x="490" y="546"/>
                    <a:pt x="506" y="522"/>
                  </a:cubicBezTo>
                  <a:cubicBezTo>
                    <a:pt x="521" y="506"/>
                    <a:pt x="529" y="491"/>
                    <a:pt x="537" y="467"/>
                  </a:cubicBezTo>
                  <a:cubicBezTo>
                    <a:pt x="561" y="411"/>
                    <a:pt x="585" y="340"/>
                    <a:pt x="600" y="285"/>
                  </a:cubicBezTo>
                  <a:cubicBezTo>
                    <a:pt x="608" y="253"/>
                    <a:pt x="624" y="222"/>
                    <a:pt x="632" y="182"/>
                  </a:cubicBezTo>
                  <a:cubicBezTo>
                    <a:pt x="640" y="151"/>
                    <a:pt x="656" y="127"/>
                    <a:pt x="656" y="103"/>
                  </a:cubicBezTo>
                  <a:cubicBezTo>
                    <a:pt x="664" y="87"/>
                    <a:pt x="664" y="87"/>
                    <a:pt x="664" y="87"/>
                  </a:cubicBezTo>
                  <a:lnTo>
                    <a:pt x="664" y="87"/>
                  </a:lnTo>
                  <a:cubicBezTo>
                    <a:pt x="672" y="87"/>
                    <a:pt x="672" y="87"/>
                    <a:pt x="672" y="87"/>
                  </a:cubicBezTo>
                  <a:cubicBezTo>
                    <a:pt x="672" y="72"/>
                    <a:pt x="672" y="64"/>
                    <a:pt x="672" y="56"/>
                  </a:cubicBezTo>
                  <a:cubicBezTo>
                    <a:pt x="680" y="48"/>
                    <a:pt x="680" y="32"/>
                    <a:pt x="680" y="24"/>
                  </a:cubicBezTo>
                  <a:cubicBezTo>
                    <a:pt x="680" y="16"/>
                    <a:pt x="687" y="8"/>
                    <a:pt x="687" y="8"/>
                  </a:cubicBezTo>
                  <a:cubicBezTo>
                    <a:pt x="687" y="0"/>
                    <a:pt x="687" y="0"/>
                    <a:pt x="687" y="0"/>
                  </a:cubicBezTo>
                  <a:lnTo>
                    <a:pt x="687" y="0"/>
                  </a:lnTo>
                  <a:cubicBezTo>
                    <a:pt x="743" y="24"/>
                    <a:pt x="782" y="40"/>
                    <a:pt x="790" y="40"/>
                  </a:cubicBezTo>
                  <a:cubicBezTo>
                    <a:pt x="822" y="48"/>
                    <a:pt x="822" y="56"/>
                    <a:pt x="822" y="87"/>
                  </a:cubicBezTo>
                  <a:cubicBezTo>
                    <a:pt x="822" y="87"/>
                    <a:pt x="830" y="87"/>
                    <a:pt x="830" y="95"/>
                  </a:cubicBezTo>
                  <a:cubicBezTo>
                    <a:pt x="830" y="119"/>
                    <a:pt x="838" y="119"/>
                    <a:pt x="838" y="119"/>
                  </a:cubicBezTo>
                  <a:lnTo>
                    <a:pt x="845" y="111"/>
                  </a:lnTo>
                  <a:cubicBezTo>
                    <a:pt x="854" y="111"/>
                    <a:pt x="869" y="103"/>
                    <a:pt x="877" y="103"/>
                  </a:cubicBezTo>
                  <a:cubicBezTo>
                    <a:pt x="917" y="103"/>
                    <a:pt x="932" y="143"/>
                    <a:pt x="956" y="182"/>
                  </a:cubicBezTo>
                  <a:cubicBezTo>
                    <a:pt x="964" y="182"/>
                    <a:pt x="964" y="190"/>
                    <a:pt x="972" y="190"/>
                  </a:cubicBezTo>
                  <a:cubicBezTo>
                    <a:pt x="988" y="230"/>
                    <a:pt x="972" y="277"/>
                    <a:pt x="956" y="317"/>
                  </a:cubicBezTo>
                  <a:cubicBezTo>
                    <a:pt x="956" y="333"/>
                    <a:pt x="948" y="340"/>
                    <a:pt x="948" y="356"/>
                  </a:cubicBezTo>
                  <a:cubicBezTo>
                    <a:pt x="940" y="388"/>
                    <a:pt x="948" y="411"/>
                    <a:pt x="956" y="420"/>
                  </a:cubicBezTo>
                  <a:cubicBezTo>
                    <a:pt x="964" y="427"/>
                    <a:pt x="980" y="427"/>
                    <a:pt x="988" y="427"/>
                  </a:cubicBezTo>
                  <a:cubicBezTo>
                    <a:pt x="1012" y="435"/>
                    <a:pt x="1043" y="435"/>
                    <a:pt x="1059" y="451"/>
                  </a:cubicBezTo>
                  <a:cubicBezTo>
                    <a:pt x="1075" y="467"/>
                    <a:pt x="1098" y="475"/>
                    <a:pt x="1130" y="475"/>
                  </a:cubicBezTo>
                  <a:cubicBezTo>
                    <a:pt x="1154" y="475"/>
                    <a:pt x="1170" y="475"/>
                    <a:pt x="1185" y="467"/>
                  </a:cubicBezTo>
                  <a:cubicBezTo>
                    <a:pt x="1193" y="467"/>
                    <a:pt x="1209" y="459"/>
                    <a:pt x="1209" y="459"/>
                  </a:cubicBezTo>
                  <a:cubicBezTo>
                    <a:pt x="1225" y="451"/>
                    <a:pt x="1233" y="443"/>
                    <a:pt x="1241" y="443"/>
                  </a:cubicBezTo>
                  <a:cubicBezTo>
                    <a:pt x="1249" y="443"/>
                    <a:pt x="1265" y="451"/>
                    <a:pt x="1272" y="451"/>
                  </a:cubicBezTo>
                  <a:cubicBezTo>
                    <a:pt x="1288" y="459"/>
                    <a:pt x="1304" y="467"/>
                    <a:pt x="1312" y="467"/>
                  </a:cubicBezTo>
                  <a:cubicBezTo>
                    <a:pt x="1320" y="467"/>
                    <a:pt x="1320" y="467"/>
                    <a:pt x="1328" y="459"/>
                  </a:cubicBezTo>
                  <a:cubicBezTo>
                    <a:pt x="1336" y="459"/>
                    <a:pt x="1344" y="459"/>
                    <a:pt x="1360" y="459"/>
                  </a:cubicBezTo>
                  <a:cubicBezTo>
                    <a:pt x="1391" y="459"/>
                    <a:pt x="1399" y="467"/>
                    <a:pt x="1415" y="491"/>
                  </a:cubicBezTo>
                  <a:cubicBezTo>
                    <a:pt x="1423" y="498"/>
                    <a:pt x="1423" y="498"/>
                    <a:pt x="1423" y="498"/>
                  </a:cubicBezTo>
                  <a:cubicBezTo>
                    <a:pt x="1423" y="498"/>
                    <a:pt x="1423" y="506"/>
                    <a:pt x="1431" y="506"/>
                  </a:cubicBezTo>
                  <a:cubicBezTo>
                    <a:pt x="1438" y="530"/>
                    <a:pt x="1446" y="530"/>
                    <a:pt x="1454" y="530"/>
                  </a:cubicBezTo>
                  <a:cubicBezTo>
                    <a:pt x="1462" y="530"/>
                    <a:pt x="1470" y="522"/>
                    <a:pt x="1486" y="522"/>
                  </a:cubicBezTo>
                  <a:cubicBezTo>
                    <a:pt x="1502" y="522"/>
                    <a:pt x="1525" y="530"/>
                    <a:pt x="1533" y="538"/>
                  </a:cubicBezTo>
                  <a:cubicBezTo>
                    <a:pt x="1541" y="546"/>
                    <a:pt x="1549" y="546"/>
                    <a:pt x="1557" y="546"/>
                  </a:cubicBezTo>
                  <a:cubicBezTo>
                    <a:pt x="1573" y="546"/>
                    <a:pt x="1604" y="530"/>
                    <a:pt x="1620" y="522"/>
                  </a:cubicBezTo>
                  <a:cubicBezTo>
                    <a:pt x="1620" y="522"/>
                    <a:pt x="1628" y="522"/>
                    <a:pt x="1636" y="522"/>
                  </a:cubicBezTo>
                  <a:cubicBezTo>
                    <a:pt x="1660" y="522"/>
                    <a:pt x="1691" y="530"/>
                    <a:pt x="1715" y="562"/>
                  </a:cubicBezTo>
                  <a:cubicBezTo>
                    <a:pt x="1723" y="570"/>
                    <a:pt x="1739" y="578"/>
                    <a:pt x="1755" y="578"/>
                  </a:cubicBezTo>
                  <a:cubicBezTo>
                    <a:pt x="1778" y="578"/>
                    <a:pt x="1810" y="570"/>
                    <a:pt x="1818" y="562"/>
                  </a:cubicBezTo>
                  <a:cubicBezTo>
                    <a:pt x="1826" y="554"/>
                    <a:pt x="1850" y="554"/>
                    <a:pt x="1881" y="554"/>
                  </a:cubicBezTo>
                  <a:cubicBezTo>
                    <a:pt x="1905" y="554"/>
                    <a:pt x="1937" y="554"/>
                    <a:pt x="1968" y="554"/>
                  </a:cubicBezTo>
                  <a:cubicBezTo>
                    <a:pt x="2000" y="554"/>
                    <a:pt x="2008" y="554"/>
                    <a:pt x="2008" y="554"/>
                  </a:cubicBezTo>
                  <a:lnTo>
                    <a:pt x="2008" y="554"/>
                  </a:lnTo>
                  <a:cubicBezTo>
                    <a:pt x="2008" y="554"/>
                    <a:pt x="2008" y="546"/>
                    <a:pt x="2015" y="538"/>
                  </a:cubicBezTo>
                  <a:cubicBezTo>
                    <a:pt x="2015" y="538"/>
                    <a:pt x="2023" y="530"/>
                    <a:pt x="2039" y="530"/>
                  </a:cubicBezTo>
                  <a:cubicBezTo>
                    <a:pt x="2055" y="530"/>
                    <a:pt x="2079" y="538"/>
                    <a:pt x="2102" y="546"/>
                  </a:cubicBezTo>
                  <a:cubicBezTo>
                    <a:pt x="2110" y="554"/>
                    <a:pt x="2134" y="554"/>
                    <a:pt x="2150" y="554"/>
                  </a:cubicBezTo>
                  <a:cubicBezTo>
                    <a:pt x="2174" y="554"/>
                    <a:pt x="2197" y="546"/>
                    <a:pt x="2213" y="546"/>
                  </a:cubicBezTo>
                  <a:cubicBezTo>
                    <a:pt x="2213" y="546"/>
                    <a:pt x="2213" y="546"/>
                    <a:pt x="2221" y="546"/>
                  </a:cubicBezTo>
                  <a:cubicBezTo>
                    <a:pt x="2268" y="546"/>
                    <a:pt x="2403" y="578"/>
                    <a:pt x="2450" y="601"/>
                  </a:cubicBezTo>
                  <a:cubicBezTo>
                    <a:pt x="2506" y="633"/>
                    <a:pt x="2861" y="680"/>
                    <a:pt x="2869" y="680"/>
                  </a:cubicBezTo>
                  <a:cubicBezTo>
                    <a:pt x="2885" y="680"/>
                    <a:pt x="2885" y="680"/>
                    <a:pt x="2885" y="680"/>
                  </a:cubicBezTo>
                  <a:cubicBezTo>
                    <a:pt x="2885" y="688"/>
                    <a:pt x="2885" y="688"/>
                    <a:pt x="2885" y="688"/>
                  </a:cubicBezTo>
                  <a:cubicBezTo>
                    <a:pt x="2885" y="712"/>
                    <a:pt x="2901" y="759"/>
                    <a:pt x="2925" y="783"/>
                  </a:cubicBezTo>
                  <a:cubicBezTo>
                    <a:pt x="2964" y="815"/>
                    <a:pt x="2980" y="862"/>
                    <a:pt x="2980" y="902"/>
                  </a:cubicBezTo>
                  <a:cubicBezTo>
                    <a:pt x="2980" y="910"/>
                    <a:pt x="2980" y="925"/>
                    <a:pt x="2972" y="925"/>
                  </a:cubicBezTo>
                  <a:cubicBezTo>
                    <a:pt x="2948" y="949"/>
                    <a:pt x="2893" y="1028"/>
                    <a:pt x="2893" y="1044"/>
                  </a:cubicBezTo>
                  <a:cubicBezTo>
                    <a:pt x="2893" y="1060"/>
                    <a:pt x="2869" y="1084"/>
                    <a:pt x="2846" y="1099"/>
                  </a:cubicBezTo>
                  <a:cubicBezTo>
                    <a:pt x="2838" y="1107"/>
                    <a:pt x="2830" y="1115"/>
                    <a:pt x="2814" y="1123"/>
                  </a:cubicBezTo>
                  <a:cubicBezTo>
                    <a:pt x="2790" y="1147"/>
                    <a:pt x="2798" y="1170"/>
                    <a:pt x="2798" y="1186"/>
                  </a:cubicBezTo>
                  <a:lnTo>
                    <a:pt x="2798" y="1186"/>
                  </a:lnTo>
                  <a:cubicBezTo>
                    <a:pt x="2806" y="1194"/>
                    <a:pt x="2790" y="1202"/>
                    <a:pt x="2743" y="1241"/>
                  </a:cubicBezTo>
                  <a:cubicBezTo>
                    <a:pt x="2695" y="1289"/>
                    <a:pt x="2616" y="1352"/>
                    <a:pt x="2624" y="1384"/>
                  </a:cubicBezTo>
                  <a:cubicBezTo>
                    <a:pt x="2624" y="1392"/>
                    <a:pt x="2624" y="1400"/>
                    <a:pt x="2624" y="1408"/>
                  </a:cubicBezTo>
                  <a:cubicBezTo>
                    <a:pt x="2624" y="1439"/>
                    <a:pt x="2624" y="1455"/>
                    <a:pt x="2672" y="1479"/>
                  </a:cubicBezTo>
                  <a:cubicBezTo>
                    <a:pt x="2688" y="1487"/>
                    <a:pt x="2703" y="1502"/>
                    <a:pt x="2703" y="1510"/>
                  </a:cubicBezTo>
                  <a:cubicBezTo>
                    <a:pt x="2711" y="1534"/>
                    <a:pt x="2695" y="1558"/>
                    <a:pt x="2680" y="1574"/>
                  </a:cubicBezTo>
                  <a:cubicBezTo>
                    <a:pt x="2680" y="1581"/>
                    <a:pt x="2680" y="1581"/>
                    <a:pt x="2680" y="1581"/>
                  </a:cubicBezTo>
                  <a:cubicBezTo>
                    <a:pt x="2672" y="1589"/>
                    <a:pt x="2672" y="1597"/>
                    <a:pt x="2680" y="1605"/>
                  </a:cubicBezTo>
                  <a:cubicBezTo>
                    <a:pt x="2680" y="1613"/>
                    <a:pt x="2680" y="1629"/>
                    <a:pt x="2672" y="1637"/>
                  </a:cubicBezTo>
                  <a:cubicBezTo>
                    <a:pt x="2664" y="1645"/>
                    <a:pt x="2664" y="1645"/>
                    <a:pt x="2664" y="1645"/>
                  </a:cubicBezTo>
                  <a:cubicBezTo>
                    <a:pt x="2648" y="1668"/>
                    <a:pt x="2624" y="1716"/>
                    <a:pt x="2624" y="1732"/>
                  </a:cubicBezTo>
                  <a:cubicBezTo>
                    <a:pt x="2624" y="1755"/>
                    <a:pt x="2490" y="2340"/>
                    <a:pt x="2442" y="2522"/>
                  </a:cubicBezTo>
                  <a:close/>
                  <a:moveTo>
                    <a:pt x="55" y="1921"/>
                  </a:moveTo>
                  <a:lnTo>
                    <a:pt x="55" y="1921"/>
                  </a:lnTo>
                  <a:cubicBezTo>
                    <a:pt x="395" y="2016"/>
                    <a:pt x="1304" y="2269"/>
                    <a:pt x="2442" y="2514"/>
                  </a:cubicBezTo>
                  <a:cubicBezTo>
                    <a:pt x="2521" y="2143"/>
                    <a:pt x="2616" y="1748"/>
                    <a:pt x="2616" y="1732"/>
                  </a:cubicBezTo>
                  <a:cubicBezTo>
                    <a:pt x="2616" y="1716"/>
                    <a:pt x="2640" y="1668"/>
                    <a:pt x="2656" y="1645"/>
                  </a:cubicBezTo>
                  <a:cubicBezTo>
                    <a:pt x="2664" y="1637"/>
                    <a:pt x="2664" y="1637"/>
                    <a:pt x="2664" y="1637"/>
                  </a:cubicBezTo>
                  <a:cubicBezTo>
                    <a:pt x="2672" y="1629"/>
                    <a:pt x="2672" y="1613"/>
                    <a:pt x="2672" y="1605"/>
                  </a:cubicBezTo>
                  <a:cubicBezTo>
                    <a:pt x="2664" y="1597"/>
                    <a:pt x="2664" y="1581"/>
                    <a:pt x="2672" y="1574"/>
                  </a:cubicBezTo>
                  <a:lnTo>
                    <a:pt x="2672" y="1574"/>
                  </a:lnTo>
                  <a:cubicBezTo>
                    <a:pt x="2688" y="1558"/>
                    <a:pt x="2703" y="1534"/>
                    <a:pt x="2695" y="1518"/>
                  </a:cubicBezTo>
                  <a:cubicBezTo>
                    <a:pt x="2695" y="1502"/>
                    <a:pt x="2688" y="1495"/>
                    <a:pt x="2672" y="1487"/>
                  </a:cubicBezTo>
                  <a:cubicBezTo>
                    <a:pt x="2624" y="1463"/>
                    <a:pt x="2616" y="1439"/>
                    <a:pt x="2616" y="1408"/>
                  </a:cubicBezTo>
                  <a:cubicBezTo>
                    <a:pt x="2616" y="1400"/>
                    <a:pt x="2616" y="1392"/>
                    <a:pt x="2616" y="1384"/>
                  </a:cubicBezTo>
                  <a:cubicBezTo>
                    <a:pt x="2608" y="1352"/>
                    <a:pt x="2672" y="1297"/>
                    <a:pt x="2743" y="1234"/>
                  </a:cubicBezTo>
                  <a:cubicBezTo>
                    <a:pt x="2767" y="1218"/>
                    <a:pt x="2790" y="1194"/>
                    <a:pt x="2798" y="1186"/>
                  </a:cubicBezTo>
                  <a:lnTo>
                    <a:pt x="2798" y="1186"/>
                  </a:lnTo>
                  <a:cubicBezTo>
                    <a:pt x="2790" y="1170"/>
                    <a:pt x="2782" y="1147"/>
                    <a:pt x="2814" y="1115"/>
                  </a:cubicBezTo>
                  <a:cubicBezTo>
                    <a:pt x="2822" y="1107"/>
                    <a:pt x="2830" y="1099"/>
                    <a:pt x="2838" y="1091"/>
                  </a:cubicBezTo>
                  <a:cubicBezTo>
                    <a:pt x="2861" y="1075"/>
                    <a:pt x="2885" y="1060"/>
                    <a:pt x="2885" y="1044"/>
                  </a:cubicBezTo>
                  <a:cubicBezTo>
                    <a:pt x="2885" y="1028"/>
                    <a:pt x="2948" y="941"/>
                    <a:pt x="2964" y="925"/>
                  </a:cubicBezTo>
                  <a:cubicBezTo>
                    <a:pt x="2972" y="917"/>
                    <a:pt x="2972" y="910"/>
                    <a:pt x="2972" y="902"/>
                  </a:cubicBezTo>
                  <a:cubicBezTo>
                    <a:pt x="2972" y="862"/>
                    <a:pt x="2956" y="815"/>
                    <a:pt x="2925" y="791"/>
                  </a:cubicBezTo>
                  <a:cubicBezTo>
                    <a:pt x="2893" y="767"/>
                    <a:pt x="2885" y="728"/>
                    <a:pt x="2877" y="688"/>
                  </a:cubicBezTo>
                  <a:cubicBezTo>
                    <a:pt x="2869" y="688"/>
                    <a:pt x="2869" y="688"/>
                    <a:pt x="2869" y="688"/>
                  </a:cubicBezTo>
                  <a:cubicBezTo>
                    <a:pt x="2854" y="688"/>
                    <a:pt x="2506" y="641"/>
                    <a:pt x="2450" y="609"/>
                  </a:cubicBezTo>
                  <a:cubicBezTo>
                    <a:pt x="2403" y="585"/>
                    <a:pt x="2268" y="546"/>
                    <a:pt x="2221" y="546"/>
                  </a:cubicBezTo>
                  <a:cubicBezTo>
                    <a:pt x="2213" y="546"/>
                    <a:pt x="2213" y="554"/>
                    <a:pt x="2213" y="554"/>
                  </a:cubicBezTo>
                  <a:cubicBezTo>
                    <a:pt x="2197" y="554"/>
                    <a:pt x="2182" y="562"/>
                    <a:pt x="2150" y="562"/>
                  </a:cubicBezTo>
                  <a:cubicBezTo>
                    <a:pt x="2134" y="562"/>
                    <a:pt x="2110" y="562"/>
                    <a:pt x="2102" y="554"/>
                  </a:cubicBezTo>
                  <a:cubicBezTo>
                    <a:pt x="2087" y="546"/>
                    <a:pt x="2055" y="538"/>
                    <a:pt x="2039" y="538"/>
                  </a:cubicBezTo>
                  <a:cubicBezTo>
                    <a:pt x="2023" y="538"/>
                    <a:pt x="2023" y="538"/>
                    <a:pt x="2015" y="546"/>
                  </a:cubicBezTo>
                  <a:cubicBezTo>
                    <a:pt x="2015" y="546"/>
                    <a:pt x="2015" y="546"/>
                    <a:pt x="2015" y="554"/>
                  </a:cubicBezTo>
                  <a:cubicBezTo>
                    <a:pt x="2015" y="554"/>
                    <a:pt x="2023" y="562"/>
                    <a:pt x="2015" y="562"/>
                  </a:cubicBezTo>
                  <a:cubicBezTo>
                    <a:pt x="2015" y="562"/>
                    <a:pt x="2015" y="562"/>
                    <a:pt x="2008" y="562"/>
                  </a:cubicBezTo>
                  <a:cubicBezTo>
                    <a:pt x="2000" y="562"/>
                    <a:pt x="1984" y="562"/>
                    <a:pt x="1968" y="562"/>
                  </a:cubicBezTo>
                  <a:cubicBezTo>
                    <a:pt x="1937" y="562"/>
                    <a:pt x="1905" y="562"/>
                    <a:pt x="1881" y="562"/>
                  </a:cubicBezTo>
                  <a:cubicBezTo>
                    <a:pt x="1842" y="562"/>
                    <a:pt x="1826" y="562"/>
                    <a:pt x="1818" y="570"/>
                  </a:cubicBezTo>
                  <a:cubicBezTo>
                    <a:pt x="1810" y="578"/>
                    <a:pt x="1778" y="585"/>
                    <a:pt x="1755" y="585"/>
                  </a:cubicBezTo>
                  <a:cubicBezTo>
                    <a:pt x="1731" y="585"/>
                    <a:pt x="1715" y="578"/>
                    <a:pt x="1707" y="562"/>
                  </a:cubicBezTo>
                  <a:cubicBezTo>
                    <a:pt x="1684" y="538"/>
                    <a:pt x="1652" y="530"/>
                    <a:pt x="1636" y="530"/>
                  </a:cubicBezTo>
                  <a:cubicBezTo>
                    <a:pt x="1628" y="530"/>
                    <a:pt x="1628" y="530"/>
                    <a:pt x="1620" y="530"/>
                  </a:cubicBezTo>
                  <a:cubicBezTo>
                    <a:pt x="1612" y="538"/>
                    <a:pt x="1581" y="554"/>
                    <a:pt x="1557" y="554"/>
                  </a:cubicBezTo>
                  <a:cubicBezTo>
                    <a:pt x="1541" y="554"/>
                    <a:pt x="1533" y="546"/>
                    <a:pt x="1533" y="546"/>
                  </a:cubicBezTo>
                  <a:cubicBezTo>
                    <a:pt x="1525" y="538"/>
                    <a:pt x="1510" y="530"/>
                    <a:pt x="1486" y="530"/>
                  </a:cubicBezTo>
                  <a:cubicBezTo>
                    <a:pt x="1478" y="530"/>
                    <a:pt x="1462" y="530"/>
                    <a:pt x="1454" y="538"/>
                  </a:cubicBezTo>
                  <a:cubicBezTo>
                    <a:pt x="1438" y="538"/>
                    <a:pt x="1438" y="530"/>
                    <a:pt x="1423" y="514"/>
                  </a:cubicBezTo>
                  <a:cubicBezTo>
                    <a:pt x="1423" y="506"/>
                    <a:pt x="1415" y="506"/>
                    <a:pt x="1415" y="498"/>
                  </a:cubicBezTo>
                  <a:cubicBezTo>
                    <a:pt x="1407" y="498"/>
                    <a:pt x="1407" y="498"/>
                    <a:pt x="1407" y="498"/>
                  </a:cubicBezTo>
                  <a:cubicBezTo>
                    <a:pt x="1391" y="475"/>
                    <a:pt x="1383" y="467"/>
                    <a:pt x="1360" y="467"/>
                  </a:cubicBezTo>
                  <a:cubicBezTo>
                    <a:pt x="1344" y="467"/>
                    <a:pt x="1336" y="467"/>
                    <a:pt x="1328" y="467"/>
                  </a:cubicBezTo>
                  <a:cubicBezTo>
                    <a:pt x="1328" y="467"/>
                    <a:pt x="1320" y="475"/>
                    <a:pt x="1312" y="475"/>
                  </a:cubicBezTo>
                  <a:cubicBezTo>
                    <a:pt x="1296" y="475"/>
                    <a:pt x="1288" y="467"/>
                    <a:pt x="1272" y="459"/>
                  </a:cubicBezTo>
                  <a:cubicBezTo>
                    <a:pt x="1257" y="459"/>
                    <a:pt x="1249" y="451"/>
                    <a:pt x="1241" y="451"/>
                  </a:cubicBezTo>
                  <a:cubicBezTo>
                    <a:pt x="1233" y="451"/>
                    <a:pt x="1225" y="459"/>
                    <a:pt x="1217" y="459"/>
                  </a:cubicBezTo>
                  <a:cubicBezTo>
                    <a:pt x="1209" y="467"/>
                    <a:pt x="1201" y="467"/>
                    <a:pt x="1185" y="475"/>
                  </a:cubicBezTo>
                  <a:cubicBezTo>
                    <a:pt x="1170" y="483"/>
                    <a:pt x="1154" y="483"/>
                    <a:pt x="1130" y="483"/>
                  </a:cubicBezTo>
                  <a:cubicBezTo>
                    <a:pt x="1098" y="483"/>
                    <a:pt x="1067" y="475"/>
                    <a:pt x="1051" y="459"/>
                  </a:cubicBezTo>
                  <a:cubicBezTo>
                    <a:pt x="1035" y="443"/>
                    <a:pt x="1012" y="443"/>
                    <a:pt x="988" y="435"/>
                  </a:cubicBezTo>
                  <a:cubicBezTo>
                    <a:pt x="972" y="435"/>
                    <a:pt x="964" y="435"/>
                    <a:pt x="956" y="427"/>
                  </a:cubicBezTo>
                  <a:cubicBezTo>
                    <a:pt x="940" y="411"/>
                    <a:pt x="932" y="388"/>
                    <a:pt x="940" y="356"/>
                  </a:cubicBezTo>
                  <a:cubicBezTo>
                    <a:pt x="940" y="340"/>
                    <a:pt x="948" y="325"/>
                    <a:pt x="956" y="317"/>
                  </a:cubicBezTo>
                  <a:cubicBezTo>
                    <a:pt x="964" y="277"/>
                    <a:pt x="980" y="230"/>
                    <a:pt x="964" y="198"/>
                  </a:cubicBezTo>
                  <a:cubicBezTo>
                    <a:pt x="956" y="190"/>
                    <a:pt x="956" y="190"/>
                    <a:pt x="956" y="182"/>
                  </a:cubicBezTo>
                  <a:cubicBezTo>
                    <a:pt x="932" y="143"/>
                    <a:pt x="909" y="111"/>
                    <a:pt x="877" y="111"/>
                  </a:cubicBezTo>
                  <a:cubicBezTo>
                    <a:pt x="869" y="111"/>
                    <a:pt x="861" y="119"/>
                    <a:pt x="854" y="119"/>
                  </a:cubicBezTo>
                  <a:cubicBezTo>
                    <a:pt x="845" y="119"/>
                    <a:pt x="845" y="119"/>
                    <a:pt x="838" y="119"/>
                  </a:cubicBezTo>
                  <a:cubicBezTo>
                    <a:pt x="830" y="119"/>
                    <a:pt x="822" y="111"/>
                    <a:pt x="822" y="95"/>
                  </a:cubicBezTo>
                  <a:cubicBezTo>
                    <a:pt x="822" y="95"/>
                    <a:pt x="822" y="87"/>
                    <a:pt x="814" y="87"/>
                  </a:cubicBezTo>
                  <a:cubicBezTo>
                    <a:pt x="814" y="56"/>
                    <a:pt x="814" y="56"/>
                    <a:pt x="790" y="48"/>
                  </a:cubicBezTo>
                  <a:cubicBezTo>
                    <a:pt x="774" y="40"/>
                    <a:pt x="727" y="24"/>
                    <a:pt x="687" y="8"/>
                  </a:cubicBezTo>
                  <a:cubicBezTo>
                    <a:pt x="687" y="16"/>
                    <a:pt x="687" y="16"/>
                    <a:pt x="687" y="24"/>
                  </a:cubicBezTo>
                  <a:cubicBezTo>
                    <a:pt x="687" y="40"/>
                    <a:pt x="680" y="48"/>
                    <a:pt x="680" y="56"/>
                  </a:cubicBezTo>
                  <a:cubicBezTo>
                    <a:pt x="680" y="64"/>
                    <a:pt x="680" y="72"/>
                    <a:pt x="672" y="87"/>
                  </a:cubicBezTo>
                  <a:cubicBezTo>
                    <a:pt x="672" y="95"/>
                    <a:pt x="672" y="95"/>
                    <a:pt x="672" y="95"/>
                  </a:cubicBezTo>
                  <a:cubicBezTo>
                    <a:pt x="664" y="95"/>
                    <a:pt x="664" y="103"/>
                    <a:pt x="664" y="111"/>
                  </a:cubicBezTo>
                  <a:cubicBezTo>
                    <a:pt x="664" y="127"/>
                    <a:pt x="648" y="158"/>
                    <a:pt x="640" y="190"/>
                  </a:cubicBezTo>
                  <a:cubicBezTo>
                    <a:pt x="624" y="222"/>
                    <a:pt x="616" y="253"/>
                    <a:pt x="608" y="285"/>
                  </a:cubicBezTo>
                  <a:cubicBezTo>
                    <a:pt x="592" y="340"/>
                    <a:pt x="569" y="420"/>
                    <a:pt x="545" y="467"/>
                  </a:cubicBezTo>
                  <a:cubicBezTo>
                    <a:pt x="537" y="491"/>
                    <a:pt x="521" y="506"/>
                    <a:pt x="514" y="522"/>
                  </a:cubicBezTo>
                  <a:cubicBezTo>
                    <a:pt x="498" y="546"/>
                    <a:pt x="490" y="570"/>
                    <a:pt x="482" y="601"/>
                  </a:cubicBezTo>
                  <a:cubicBezTo>
                    <a:pt x="474" y="633"/>
                    <a:pt x="466" y="641"/>
                    <a:pt x="458" y="649"/>
                  </a:cubicBezTo>
                  <a:cubicBezTo>
                    <a:pt x="450" y="657"/>
                    <a:pt x="450" y="657"/>
                    <a:pt x="450" y="680"/>
                  </a:cubicBezTo>
                  <a:cubicBezTo>
                    <a:pt x="450" y="688"/>
                    <a:pt x="450" y="696"/>
                    <a:pt x="450" y="704"/>
                  </a:cubicBezTo>
                  <a:cubicBezTo>
                    <a:pt x="450" y="728"/>
                    <a:pt x="450" y="736"/>
                    <a:pt x="434" y="751"/>
                  </a:cubicBezTo>
                  <a:cubicBezTo>
                    <a:pt x="427" y="759"/>
                    <a:pt x="427" y="767"/>
                    <a:pt x="427" y="783"/>
                  </a:cubicBezTo>
                  <a:cubicBezTo>
                    <a:pt x="427" y="791"/>
                    <a:pt x="427" y="799"/>
                    <a:pt x="419" y="815"/>
                  </a:cubicBezTo>
                  <a:cubicBezTo>
                    <a:pt x="419" y="823"/>
                    <a:pt x="411" y="831"/>
                    <a:pt x="411" y="831"/>
                  </a:cubicBezTo>
                  <a:cubicBezTo>
                    <a:pt x="403" y="831"/>
                    <a:pt x="395" y="838"/>
                    <a:pt x="387" y="870"/>
                  </a:cubicBezTo>
                  <a:cubicBezTo>
                    <a:pt x="379" y="910"/>
                    <a:pt x="355" y="957"/>
                    <a:pt x="332" y="1004"/>
                  </a:cubicBezTo>
                  <a:cubicBezTo>
                    <a:pt x="316" y="1036"/>
                    <a:pt x="308" y="1060"/>
                    <a:pt x="300" y="1075"/>
                  </a:cubicBezTo>
                  <a:cubicBezTo>
                    <a:pt x="300" y="1084"/>
                    <a:pt x="300" y="1091"/>
                    <a:pt x="292" y="1099"/>
                  </a:cubicBezTo>
                  <a:cubicBezTo>
                    <a:pt x="284" y="1139"/>
                    <a:pt x="276" y="1170"/>
                    <a:pt x="253" y="1186"/>
                  </a:cubicBezTo>
                  <a:cubicBezTo>
                    <a:pt x="229" y="1210"/>
                    <a:pt x="213" y="1226"/>
                    <a:pt x="205" y="1257"/>
                  </a:cubicBezTo>
                  <a:cubicBezTo>
                    <a:pt x="197" y="1273"/>
                    <a:pt x="197" y="1281"/>
                    <a:pt x="181" y="1281"/>
                  </a:cubicBezTo>
                  <a:cubicBezTo>
                    <a:pt x="181" y="1281"/>
                    <a:pt x="181" y="1281"/>
                    <a:pt x="174" y="1281"/>
                  </a:cubicBezTo>
                  <a:lnTo>
                    <a:pt x="174" y="1281"/>
                  </a:lnTo>
                  <a:cubicBezTo>
                    <a:pt x="174" y="1281"/>
                    <a:pt x="174" y="1281"/>
                    <a:pt x="166" y="1281"/>
                  </a:cubicBezTo>
                  <a:cubicBezTo>
                    <a:pt x="166" y="1281"/>
                    <a:pt x="166" y="1281"/>
                    <a:pt x="166" y="1297"/>
                  </a:cubicBezTo>
                  <a:cubicBezTo>
                    <a:pt x="174" y="1337"/>
                    <a:pt x="126" y="1376"/>
                    <a:pt x="110" y="1400"/>
                  </a:cubicBezTo>
                  <a:cubicBezTo>
                    <a:pt x="102" y="1400"/>
                    <a:pt x="102" y="1400"/>
                    <a:pt x="102" y="1400"/>
                  </a:cubicBezTo>
                  <a:cubicBezTo>
                    <a:pt x="79" y="1431"/>
                    <a:pt x="63" y="1463"/>
                    <a:pt x="55" y="1502"/>
                  </a:cubicBezTo>
                  <a:cubicBezTo>
                    <a:pt x="55" y="1526"/>
                    <a:pt x="63" y="1550"/>
                    <a:pt x="71" y="1566"/>
                  </a:cubicBezTo>
                  <a:cubicBezTo>
                    <a:pt x="79" y="1589"/>
                    <a:pt x="79" y="1605"/>
                    <a:pt x="63" y="1621"/>
                  </a:cubicBezTo>
                  <a:cubicBezTo>
                    <a:pt x="39" y="1645"/>
                    <a:pt x="23" y="1676"/>
                    <a:pt x="23" y="1700"/>
                  </a:cubicBezTo>
                  <a:cubicBezTo>
                    <a:pt x="23" y="1700"/>
                    <a:pt x="23" y="1708"/>
                    <a:pt x="23" y="1724"/>
                  </a:cubicBezTo>
                  <a:cubicBezTo>
                    <a:pt x="15" y="1763"/>
                    <a:pt x="8" y="1842"/>
                    <a:pt x="39" y="1890"/>
                  </a:cubicBezTo>
                  <a:cubicBezTo>
                    <a:pt x="47" y="1906"/>
                    <a:pt x="55" y="1914"/>
                    <a:pt x="55" y="1921"/>
                  </a:cubicBezTo>
                  <a:close/>
                </a:path>
              </a:pathLst>
            </a:custGeom>
            <a:solidFill>
              <a:schemeClr val="accent6"/>
            </a:solidFill>
            <a:ln>
              <a:solidFill>
                <a:schemeClr val="bg2"/>
              </a:solidFill>
            </a:ln>
            <a:effectLst/>
          </p:spPr>
          <p:txBody>
            <a:bodyPr wrap="none" anchor="ctr"/>
            <a:lstStyle/>
            <a:p>
              <a:endParaRPr lang="en-US"/>
            </a:p>
          </p:txBody>
        </p:sp>
        <p:sp>
          <p:nvSpPr>
            <p:cNvPr id="565" name="Freeform 221"/>
            <p:cNvSpPr>
              <a:spLocks noChangeArrowheads="1"/>
            </p:cNvSpPr>
            <p:nvPr/>
          </p:nvSpPr>
          <p:spPr bwMode="auto">
            <a:xfrm>
              <a:off x="12737869" y="3978928"/>
              <a:ext cx="1289534" cy="955554"/>
            </a:xfrm>
            <a:custGeom>
              <a:avLst/>
              <a:gdLst>
                <a:gd name="T0" fmla="*/ 2332 w 2451"/>
                <a:gd name="T1" fmla="*/ 1020 h 1819"/>
                <a:gd name="T2" fmla="*/ 656 w 2451"/>
                <a:gd name="T3" fmla="*/ 0 h 1819"/>
                <a:gd name="T4" fmla="*/ 719 w 2451"/>
                <a:gd name="T5" fmla="*/ 95 h 1819"/>
                <a:gd name="T6" fmla="*/ 767 w 2451"/>
                <a:gd name="T7" fmla="*/ 174 h 1819"/>
                <a:gd name="T8" fmla="*/ 743 w 2451"/>
                <a:gd name="T9" fmla="*/ 261 h 1819"/>
                <a:gd name="T10" fmla="*/ 703 w 2451"/>
                <a:gd name="T11" fmla="*/ 293 h 1819"/>
                <a:gd name="T12" fmla="*/ 759 w 2451"/>
                <a:gd name="T13" fmla="*/ 364 h 1819"/>
                <a:gd name="T14" fmla="*/ 759 w 2451"/>
                <a:gd name="T15" fmla="*/ 458 h 1819"/>
                <a:gd name="T16" fmla="*/ 727 w 2451"/>
                <a:gd name="T17" fmla="*/ 553 h 1819"/>
                <a:gd name="T18" fmla="*/ 672 w 2451"/>
                <a:gd name="T19" fmla="*/ 648 h 1819"/>
                <a:gd name="T20" fmla="*/ 664 w 2451"/>
                <a:gd name="T21" fmla="*/ 743 h 1819"/>
                <a:gd name="T22" fmla="*/ 577 w 2451"/>
                <a:gd name="T23" fmla="*/ 830 h 1819"/>
                <a:gd name="T24" fmla="*/ 443 w 2451"/>
                <a:gd name="T25" fmla="*/ 814 h 1819"/>
                <a:gd name="T26" fmla="*/ 506 w 2451"/>
                <a:gd name="T27" fmla="*/ 751 h 1819"/>
                <a:gd name="T28" fmla="*/ 529 w 2451"/>
                <a:gd name="T29" fmla="*/ 767 h 1819"/>
                <a:gd name="T30" fmla="*/ 569 w 2451"/>
                <a:gd name="T31" fmla="*/ 791 h 1819"/>
                <a:gd name="T32" fmla="*/ 616 w 2451"/>
                <a:gd name="T33" fmla="*/ 664 h 1819"/>
                <a:gd name="T34" fmla="*/ 624 w 2451"/>
                <a:gd name="T35" fmla="*/ 593 h 1819"/>
                <a:gd name="T36" fmla="*/ 640 w 2451"/>
                <a:gd name="T37" fmla="*/ 522 h 1819"/>
                <a:gd name="T38" fmla="*/ 616 w 2451"/>
                <a:gd name="T39" fmla="*/ 427 h 1819"/>
                <a:gd name="T40" fmla="*/ 545 w 2451"/>
                <a:gd name="T41" fmla="*/ 387 h 1819"/>
                <a:gd name="T42" fmla="*/ 419 w 2451"/>
                <a:gd name="T43" fmla="*/ 324 h 1819"/>
                <a:gd name="T44" fmla="*/ 71 w 2451"/>
                <a:gd name="T45" fmla="*/ 127 h 1819"/>
                <a:gd name="T46" fmla="*/ 23 w 2451"/>
                <a:gd name="T47" fmla="*/ 277 h 1819"/>
                <a:gd name="T48" fmla="*/ 63 w 2451"/>
                <a:gd name="T49" fmla="*/ 451 h 1819"/>
                <a:gd name="T50" fmla="*/ 79 w 2451"/>
                <a:gd name="T51" fmla="*/ 648 h 1819"/>
                <a:gd name="T52" fmla="*/ 47 w 2451"/>
                <a:gd name="T53" fmla="*/ 775 h 1819"/>
                <a:gd name="T54" fmla="*/ 110 w 2451"/>
                <a:gd name="T55" fmla="*/ 798 h 1819"/>
                <a:gd name="T56" fmla="*/ 94 w 2451"/>
                <a:gd name="T57" fmla="*/ 846 h 1819"/>
                <a:gd name="T58" fmla="*/ 55 w 2451"/>
                <a:gd name="T59" fmla="*/ 885 h 1819"/>
                <a:gd name="T60" fmla="*/ 110 w 2451"/>
                <a:gd name="T61" fmla="*/ 941 h 1819"/>
                <a:gd name="T62" fmla="*/ 71 w 2451"/>
                <a:gd name="T63" fmla="*/ 964 h 1819"/>
                <a:gd name="T64" fmla="*/ 47 w 2451"/>
                <a:gd name="T65" fmla="*/ 1035 h 1819"/>
                <a:gd name="T66" fmla="*/ 23 w 2451"/>
                <a:gd name="T67" fmla="*/ 1012 h 1819"/>
                <a:gd name="T68" fmla="*/ 8 w 2451"/>
                <a:gd name="T69" fmla="*/ 1028 h 1819"/>
                <a:gd name="T70" fmla="*/ 23 w 2451"/>
                <a:gd name="T71" fmla="*/ 1138 h 1819"/>
                <a:gd name="T72" fmla="*/ 158 w 2451"/>
                <a:gd name="T73" fmla="*/ 1225 h 1819"/>
                <a:gd name="T74" fmla="*/ 300 w 2451"/>
                <a:gd name="T75" fmla="*/ 1328 h 1819"/>
                <a:gd name="T76" fmla="*/ 292 w 2451"/>
                <a:gd name="T77" fmla="*/ 1557 h 1819"/>
                <a:gd name="T78" fmla="*/ 521 w 2451"/>
                <a:gd name="T79" fmla="*/ 1605 h 1819"/>
                <a:gd name="T80" fmla="*/ 696 w 2451"/>
                <a:gd name="T81" fmla="*/ 1597 h 1819"/>
                <a:gd name="T82" fmla="*/ 790 w 2451"/>
                <a:gd name="T83" fmla="*/ 1660 h 1819"/>
                <a:gd name="T84" fmla="*/ 956 w 2451"/>
                <a:gd name="T85" fmla="*/ 1660 h 1819"/>
                <a:gd name="T86" fmla="*/ 1154 w 2451"/>
                <a:gd name="T87" fmla="*/ 1692 h 1819"/>
                <a:gd name="T88" fmla="*/ 1351 w 2451"/>
                <a:gd name="T89" fmla="*/ 1676 h 1819"/>
                <a:gd name="T90" fmla="*/ 1549 w 2451"/>
                <a:gd name="T91" fmla="*/ 1676 h 1819"/>
                <a:gd name="T92" fmla="*/ 2205 w 2451"/>
                <a:gd name="T93" fmla="*/ 1810 h 1819"/>
                <a:gd name="T94" fmla="*/ 2213 w 2451"/>
                <a:gd name="T95" fmla="*/ 1763 h 1819"/>
                <a:gd name="T96" fmla="*/ 2229 w 2451"/>
                <a:gd name="T97" fmla="*/ 148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1" h="1819">
                  <a:moveTo>
                    <a:pt x="2332" y="1020"/>
                  </a:moveTo>
                  <a:lnTo>
                    <a:pt x="2332" y="1020"/>
                  </a:lnTo>
                  <a:cubicBezTo>
                    <a:pt x="2340" y="996"/>
                    <a:pt x="2427" y="538"/>
                    <a:pt x="2450" y="427"/>
                  </a:cubicBezTo>
                  <a:cubicBezTo>
                    <a:pt x="1351" y="198"/>
                    <a:pt x="656" y="0"/>
                    <a:pt x="656" y="0"/>
                  </a:cubicBezTo>
                  <a:cubicBezTo>
                    <a:pt x="672" y="8"/>
                    <a:pt x="687" y="0"/>
                    <a:pt x="696" y="24"/>
                  </a:cubicBezTo>
                  <a:cubicBezTo>
                    <a:pt x="703" y="40"/>
                    <a:pt x="696" y="71"/>
                    <a:pt x="719" y="95"/>
                  </a:cubicBezTo>
                  <a:cubicBezTo>
                    <a:pt x="735" y="111"/>
                    <a:pt x="751" y="111"/>
                    <a:pt x="759" y="127"/>
                  </a:cubicBezTo>
                  <a:cubicBezTo>
                    <a:pt x="767" y="142"/>
                    <a:pt x="774" y="150"/>
                    <a:pt x="767" y="174"/>
                  </a:cubicBezTo>
                  <a:cubicBezTo>
                    <a:pt x="767" y="206"/>
                    <a:pt x="759" y="221"/>
                    <a:pt x="751" y="229"/>
                  </a:cubicBezTo>
                  <a:cubicBezTo>
                    <a:pt x="743" y="237"/>
                    <a:pt x="735" y="245"/>
                    <a:pt x="743" y="261"/>
                  </a:cubicBezTo>
                  <a:cubicBezTo>
                    <a:pt x="743" y="277"/>
                    <a:pt x="743" y="277"/>
                    <a:pt x="727" y="277"/>
                  </a:cubicBezTo>
                  <a:cubicBezTo>
                    <a:pt x="703" y="277"/>
                    <a:pt x="687" y="269"/>
                    <a:pt x="703" y="293"/>
                  </a:cubicBezTo>
                  <a:cubicBezTo>
                    <a:pt x="727" y="308"/>
                    <a:pt x="727" y="316"/>
                    <a:pt x="735" y="332"/>
                  </a:cubicBezTo>
                  <a:cubicBezTo>
                    <a:pt x="743" y="340"/>
                    <a:pt x="767" y="340"/>
                    <a:pt x="759" y="364"/>
                  </a:cubicBezTo>
                  <a:cubicBezTo>
                    <a:pt x="751" y="387"/>
                    <a:pt x="735" y="380"/>
                    <a:pt x="743" y="403"/>
                  </a:cubicBezTo>
                  <a:cubicBezTo>
                    <a:pt x="743" y="427"/>
                    <a:pt x="751" y="443"/>
                    <a:pt x="759" y="458"/>
                  </a:cubicBezTo>
                  <a:cubicBezTo>
                    <a:pt x="767" y="466"/>
                    <a:pt x="767" y="498"/>
                    <a:pt x="759" y="514"/>
                  </a:cubicBezTo>
                  <a:cubicBezTo>
                    <a:pt x="751" y="538"/>
                    <a:pt x="743" y="545"/>
                    <a:pt x="727" y="553"/>
                  </a:cubicBezTo>
                  <a:cubicBezTo>
                    <a:pt x="711" y="569"/>
                    <a:pt x="703" y="585"/>
                    <a:pt x="687" y="601"/>
                  </a:cubicBezTo>
                  <a:cubicBezTo>
                    <a:pt x="672" y="617"/>
                    <a:pt x="664" y="624"/>
                    <a:pt x="672" y="648"/>
                  </a:cubicBezTo>
                  <a:cubicBezTo>
                    <a:pt x="680" y="672"/>
                    <a:pt x="680" y="680"/>
                    <a:pt x="672" y="696"/>
                  </a:cubicBezTo>
                  <a:cubicBezTo>
                    <a:pt x="664" y="711"/>
                    <a:pt x="664" y="719"/>
                    <a:pt x="664" y="743"/>
                  </a:cubicBezTo>
                  <a:cubicBezTo>
                    <a:pt x="656" y="767"/>
                    <a:pt x="656" y="767"/>
                    <a:pt x="640" y="791"/>
                  </a:cubicBezTo>
                  <a:cubicBezTo>
                    <a:pt x="616" y="814"/>
                    <a:pt x="624" y="814"/>
                    <a:pt x="577" y="830"/>
                  </a:cubicBezTo>
                  <a:cubicBezTo>
                    <a:pt x="537" y="846"/>
                    <a:pt x="553" y="870"/>
                    <a:pt x="506" y="854"/>
                  </a:cubicBezTo>
                  <a:cubicBezTo>
                    <a:pt x="458" y="838"/>
                    <a:pt x="427" y="838"/>
                    <a:pt x="443" y="814"/>
                  </a:cubicBezTo>
                  <a:cubicBezTo>
                    <a:pt x="450" y="791"/>
                    <a:pt x="474" y="783"/>
                    <a:pt x="482" y="759"/>
                  </a:cubicBezTo>
                  <a:cubicBezTo>
                    <a:pt x="498" y="735"/>
                    <a:pt x="506" y="727"/>
                    <a:pt x="506" y="751"/>
                  </a:cubicBezTo>
                  <a:cubicBezTo>
                    <a:pt x="506" y="775"/>
                    <a:pt x="482" y="798"/>
                    <a:pt x="506" y="798"/>
                  </a:cubicBezTo>
                  <a:cubicBezTo>
                    <a:pt x="529" y="798"/>
                    <a:pt x="514" y="783"/>
                    <a:pt x="529" y="767"/>
                  </a:cubicBezTo>
                  <a:cubicBezTo>
                    <a:pt x="545" y="759"/>
                    <a:pt x="537" y="735"/>
                    <a:pt x="553" y="759"/>
                  </a:cubicBezTo>
                  <a:cubicBezTo>
                    <a:pt x="561" y="775"/>
                    <a:pt x="545" y="783"/>
                    <a:pt x="569" y="791"/>
                  </a:cubicBezTo>
                  <a:cubicBezTo>
                    <a:pt x="593" y="791"/>
                    <a:pt x="608" y="759"/>
                    <a:pt x="616" y="735"/>
                  </a:cubicBezTo>
                  <a:cubicBezTo>
                    <a:pt x="616" y="704"/>
                    <a:pt x="632" y="672"/>
                    <a:pt x="616" y="664"/>
                  </a:cubicBezTo>
                  <a:cubicBezTo>
                    <a:pt x="593" y="664"/>
                    <a:pt x="577" y="656"/>
                    <a:pt x="593" y="640"/>
                  </a:cubicBezTo>
                  <a:cubicBezTo>
                    <a:pt x="616" y="624"/>
                    <a:pt x="608" y="609"/>
                    <a:pt x="624" y="593"/>
                  </a:cubicBezTo>
                  <a:cubicBezTo>
                    <a:pt x="632" y="577"/>
                    <a:pt x="664" y="585"/>
                    <a:pt x="664" y="569"/>
                  </a:cubicBezTo>
                  <a:cubicBezTo>
                    <a:pt x="664" y="545"/>
                    <a:pt x="656" y="522"/>
                    <a:pt x="640" y="522"/>
                  </a:cubicBezTo>
                  <a:cubicBezTo>
                    <a:pt x="624" y="522"/>
                    <a:pt x="624" y="530"/>
                    <a:pt x="624" y="498"/>
                  </a:cubicBezTo>
                  <a:cubicBezTo>
                    <a:pt x="616" y="466"/>
                    <a:pt x="624" y="451"/>
                    <a:pt x="616" y="427"/>
                  </a:cubicBezTo>
                  <a:cubicBezTo>
                    <a:pt x="608" y="395"/>
                    <a:pt x="593" y="380"/>
                    <a:pt x="585" y="395"/>
                  </a:cubicBezTo>
                  <a:cubicBezTo>
                    <a:pt x="569" y="411"/>
                    <a:pt x="561" y="411"/>
                    <a:pt x="545" y="387"/>
                  </a:cubicBezTo>
                  <a:cubicBezTo>
                    <a:pt x="537" y="364"/>
                    <a:pt x="521" y="348"/>
                    <a:pt x="498" y="348"/>
                  </a:cubicBezTo>
                  <a:cubicBezTo>
                    <a:pt x="474" y="348"/>
                    <a:pt x="474" y="348"/>
                    <a:pt x="419" y="324"/>
                  </a:cubicBezTo>
                  <a:cubicBezTo>
                    <a:pt x="363" y="300"/>
                    <a:pt x="174" y="269"/>
                    <a:pt x="87" y="134"/>
                  </a:cubicBezTo>
                  <a:cubicBezTo>
                    <a:pt x="87" y="134"/>
                    <a:pt x="71" y="111"/>
                    <a:pt x="71" y="127"/>
                  </a:cubicBezTo>
                  <a:cubicBezTo>
                    <a:pt x="71" y="150"/>
                    <a:pt x="79" y="142"/>
                    <a:pt x="71" y="158"/>
                  </a:cubicBezTo>
                  <a:cubicBezTo>
                    <a:pt x="63" y="174"/>
                    <a:pt x="16" y="229"/>
                    <a:pt x="23" y="277"/>
                  </a:cubicBezTo>
                  <a:cubicBezTo>
                    <a:pt x="31" y="316"/>
                    <a:pt x="55" y="332"/>
                    <a:pt x="63" y="371"/>
                  </a:cubicBezTo>
                  <a:cubicBezTo>
                    <a:pt x="71" y="411"/>
                    <a:pt x="71" y="411"/>
                    <a:pt x="63" y="451"/>
                  </a:cubicBezTo>
                  <a:cubicBezTo>
                    <a:pt x="55" y="498"/>
                    <a:pt x="63" y="561"/>
                    <a:pt x="71" y="601"/>
                  </a:cubicBezTo>
                  <a:cubicBezTo>
                    <a:pt x="79" y="640"/>
                    <a:pt x="87" y="609"/>
                    <a:pt x="79" y="648"/>
                  </a:cubicBezTo>
                  <a:cubicBezTo>
                    <a:pt x="71" y="680"/>
                    <a:pt x="71" y="704"/>
                    <a:pt x="63" y="727"/>
                  </a:cubicBezTo>
                  <a:cubicBezTo>
                    <a:pt x="55" y="751"/>
                    <a:pt x="39" y="759"/>
                    <a:pt x="47" y="775"/>
                  </a:cubicBezTo>
                  <a:cubicBezTo>
                    <a:pt x="63" y="798"/>
                    <a:pt x="63" y="775"/>
                    <a:pt x="79" y="775"/>
                  </a:cubicBezTo>
                  <a:cubicBezTo>
                    <a:pt x="87" y="783"/>
                    <a:pt x="103" y="791"/>
                    <a:pt x="110" y="798"/>
                  </a:cubicBezTo>
                  <a:cubicBezTo>
                    <a:pt x="126" y="814"/>
                    <a:pt x="142" y="814"/>
                    <a:pt x="134" y="822"/>
                  </a:cubicBezTo>
                  <a:cubicBezTo>
                    <a:pt x="118" y="830"/>
                    <a:pt x="126" y="846"/>
                    <a:pt x="94" y="846"/>
                  </a:cubicBezTo>
                  <a:cubicBezTo>
                    <a:pt x="71" y="846"/>
                    <a:pt x="55" y="814"/>
                    <a:pt x="55" y="822"/>
                  </a:cubicBezTo>
                  <a:cubicBezTo>
                    <a:pt x="55" y="838"/>
                    <a:pt x="47" y="854"/>
                    <a:pt x="55" y="885"/>
                  </a:cubicBezTo>
                  <a:cubicBezTo>
                    <a:pt x="55" y="917"/>
                    <a:pt x="23" y="933"/>
                    <a:pt x="63" y="941"/>
                  </a:cubicBezTo>
                  <a:cubicBezTo>
                    <a:pt x="103" y="941"/>
                    <a:pt x="103" y="925"/>
                    <a:pt x="110" y="941"/>
                  </a:cubicBezTo>
                  <a:cubicBezTo>
                    <a:pt x="126" y="949"/>
                    <a:pt x="126" y="957"/>
                    <a:pt x="110" y="957"/>
                  </a:cubicBezTo>
                  <a:cubicBezTo>
                    <a:pt x="94" y="957"/>
                    <a:pt x="71" y="949"/>
                    <a:pt x="71" y="964"/>
                  </a:cubicBezTo>
                  <a:cubicBezTo>
                    <a:pt x="63" y="980"/>
                    <a:pt x="63" y="988"/>
                    <a:pt x="63" y="1004"/>
                  </a:cubicBezTo>
                  <a:cubicBezTo>
                    <a:pt x="71" y="1020"/>
                    <a:pt x="55" y="1020"/>
                    <a:pt x="47" y="1035"/>
                  </a:cubicBezTo>
                  <a:cubicBezTo>
                    <a:pt x="39" y="1059"/>
                    <a:pt x="47" y="1091"/>
                    <a:pt x="31" y="1067"/>
                  </a:cubicBezTo>
                  <a:cubicBezTo>
                    <a:pt x="23" y="1044"/>
                    <a:pt x="16" y="1044"/>
                    <a:pt x="23" y="1012"/>
                  </a:cubicBezTo>
                  <a:cubicBezTo>
                    <a:pt x="31" y="972"/>
                    <a:pt x="39" y="957"/>
                    <a:pt x="23" y="972"/>
                  </a:cubicBezTo>
                  <a:cubicBezTo>
                    <a:pt x="8" y="988"/>
                    <a:pt x="0" y="1004"/>
                    <a:pt x="8" y="1028"/>
                  </a:cubicBezTo>
                  <a:cubicBezTo>
                    <a:pt x="16" y="1051"/>
                    <a:pt x="8" y="1083"/>
                    <a:pt x="16" y="1107"/>
                  </a:cubicBezTo>
                  <a:cubicBezTo>
                    <a:pt x="23" y="1123"/>
                    <a:pt x="23" y="1130"/>
                    <a:pt x="23" y="1138"/>
                  </a:cubicBezTo>
                  <a:cubicBezTo>
                    <a:pt x="63" y="1154"/>
                    <a:pt x="110" y="1170"/>
                    <a:pt x="126" y="1178"/>
                  </a:cubicBezTo>
                  <a:cubicBezTo>
                    <a:pt x="158" y="1186"/>
                    <a:pt x="150" y="1186"/>
                    <a:pt x="158" y="1225"/>
                  </a:cubicBezTo>
                  <a:cubicBezTo>
                    <a:pt x="166" y="1265"/>
                    <a:pt x="181" y="1241"/>
                    <a:pt x="213" y="1241"/>
                  </a:cubicBezTo>
                  <a:cubicBezTo>
                    <a:pt x="253" y="1241"/>
                    <a:pt x="276" y="1281"/>
                    <a:pt x="300" y="1328"/>
                  </a:cubicBezTo>
                  <a:cubicBezTo>
                    <a:pt x="332" y="1368"/>
                    <a:pt x="284" y="1447"/>
                    <a:pt x="284" y="1486"/>
                  </a:cubicBezTo>
                  <a:cubicBezTo>
                    <a:pt x="276" y="1518"/>
                    <a:pt x="276" y="1541"/>
                    <a:pt x="292" y="1557"/>
                  </a:cubicBezTo>
                  <a:cubicBezTo>
                    <a:pt x="308" y="1565"/>
                    <a:pt x="363" y="1565"/>
                    <a:pt x="395" y="1589"/>
                  </a:cubicBezTo>
                  <a:cubicBezTo>
                    <a:pt x="419" y="1613"/>
                    <a:pt x="482" y="1613"/>
                    <a:pt x="521" y="1605"/>
                  </a:cubicBezTo>
                  <a:cubicBezTo>
                    <a:pt x="561" y="1589"/>
                    <a:pt x="569" y="1565"/>
                    <a:pt x="608" y="1589"/>
                  </a:cubicBezTo>
                  <a:cubicBezTo>
                    <a:pt x="648" y="1605"/>
                    <a:pt x="656" y="1597"/>
                    <a:pt x="696" y="1597"/>
                  </a:cubicBezTo>
                  <a:cubicBezTo>
                    <a:pt x="727" y="1597"/>
                    <a:pt x="735" y="1605"/>
                    <a:pt x="751" y="1628"/>
                  </a:cubicBezTo>
                  <a:cubicBezTo>
                    <a:pt x="774" y="1652"/>
                    <a:pt x="774" y="1660"/>
                    <a:pt x="790" y="1660"/>
                  </a:cubicBezTo>
                  <a:cubicBezTo>
                    <a:pt x="806" y="1660"/>
                    <a:pt x="854" y="1652"/>
                    <a:pt x="869" y="1676"/>
                  </a:cubicBezTo>
                  <a:cubicBezTo>
                    <a:pt x="885" y="1692"/>
                    <a:pt x="940" y="1668"/>
                    <a:pt x="956" y="1660"/>
                  </a:cubicBezTo>
                  <a:cubicBezTo>
                    <a:pt x="972" y="1644"/>
                    <a:pt x="1020" y="1660"/>
                    <a:pt x="1043" y="1692"/>
                  </a:cubicBezTo>
                  <a:cubicBezTo>
                    <a:pt x="1067" y="1723"/>
                    <a:pt x="1138" y="1708"/>
                    <a:pt x="1154" y="1692"/>
                  </a:cubicBezTo>
                  <a:cubicBezTo>
                    <a:pt x="1170" y="1684"/>
                    <a:pt x="1233" y="1684"/>
                    <a:pt x="1304" y="1692"/>
                  </a:cubicBezTo>
                  <a:cubicBezTo>
                    <a:pt x="1383" y="1692"/>
                    <a:pt x="1336" y="1684"/>
                    <a:pt x="1351" y="1676"/>
                  </a:cubicBezTo>
                  <a:cubicBezTo>
                    <a:pt x="1367" y="1660"/>
                    <a:pt x="1407" y="1676"/>
                    <a:pt x="1438" y="1684"/>
                  </a:cubicBezTo>
                  <a:cubicBezTo>
                    <a:pt x="1462" y="1692"/>
                    <a:pt x="1526" y="1692"/>
                    <a:pt x="1549" y="1676"/>
                  </a:cubicBezTo>
                  <a:cubicBezTo>
                    <a:pt x="1573" y="1668"/>
                    <a:pt x="1731" y="1708"/>
                    <a:pt x="1786" y="1739"/>
                  </a:cubicBezTo>
                  <a:cubicBezTo>
                    <a:pt x="1842" y="1763"/>
                    <a:pt x="2205" y="1810"/>
                    <a:pt x="2205" y="1810"/>
                  </a:cubicBezTo>
                  <a:cubicBezTo>
                    <a:pt x="2213" y="1818"/>
                    <a:pt x="2213" y="1818"/>
                    <a:pt x="2213" y="1818"/>
                  </a:cubicBezTo>
                  <a:cubicBezTo>
                    <a:pt x="2213" y="1794"/>
                    <a:pt x="2213" y="1771"/>
                    <a:pt x="2213" y="1763"/>
                  </a:cubicBezTo>
                  <a:cubicBezTo>
                    <a:pt x="2213" y="1739"/>
                    <a:pt x="2237" y="1700"/>
                    <a:pt x="2221" y="1676"/>
                  </a:cubicBezTo>
                  <a:cubicBezTo>
                    <a:pt x="2213" y="1660"/>
                    <a:pt x="2205" y="1518"/>
                    <a:pt x="2229" y="1486"/>
                  </a:cubicBezTo>
                  <a:cubicBezTo>
                    <a:pt x="2245" y="1455"/>
                    <a:pt x="2324" y="1051"/>
                    <a:pt x="2332" y="1020"/>
                  </a:cubicBezTo>
                </a:path>
              </a:pathLst>
            </a:custGeom>
            <a:solidFill>
              <a:schemeClr val="accent6"/>
            </a:solidFill>
            <a:ln>
              <a:solidFill>
                <a:schemeClr val="bg2"/>
              </a:solidFill>
            </a:ln>
            <a:effectLst/>
          </p:spPr>
          <p:txBody>
            <a:bodyPr wrap="none" anchor="ctr"/>
            <a:lstStyle/>
            <a:p>
              <a:endParaRPr lang="en-US"/>
            </a:p>
          </p:txBody>
        </p:sp>
        <p:sp>
          <p:nvSpPr>
            <p:cNvPr id="566" name="Freeform 222"/>
            <p:cNvSpPr>
              <a:spLocks noChangeArrowheads="1"/>
            </p:cNvSpPr>
            <p:nvPr/>
          </p:nvSpPr>
          <p:spPr bwMode="auto">
            <a:xfrm>
              <a:off x="12737869" y="3974289"/>
              <a:ext cx="1294173" cy="960193"/>
            </a:xfrm>
            <a:custGeom>
              <a:avLst/>
              <a:gdLst>
                <a:gd name="T0" fmla="*/ 1486 w 2459"/>
                <a:gd name="T1" fmla="*/ 1700 h 1827"/>
                <a:gd name="T2" fmla="*/ 1304 w 2459"/>
                <a:gd name="T3" fmla="*/ 1700 h 1827"/>
                <a:gd name="T4" fmla="*/ 893 w 2459"/>
                <a:gd name="T5" fmla="*/ 1692 h 1827"/>
                <a:gd name="T6" fmla="*/ 696 w 2459"/>
                <a:gd name="T7" fmla="*/ 1605 h 1827"/>
                <a:gd name="T8" fmla="*/ 466 w 2459"/>
                <a:gd name="T9" fmla="*/ 1621 h 1827"/>
                <a:gd name="T10" fmla="*/ 292 w 2459"/>
                <a:gd name="T11" fmla="*/ 1320 h 1827"/>
                <a:gd name="T12" fmla="*/ 23 w 2459"/>
                <a:gd name="T13" fmla="*/ 1146 h 1827"/>
                <a:gd name="T14" fmla="*/ 23 w 2459"/>
                <a:gd name="T15" fmla="*/ 972 h 1827"/>
                <a:gd name="T16" fmla="*/ 39 w 2459"/>
                <a:gd name="T17" fmla="*/ 1075 h 1827"/>
                <a:gd name="T18" fmla="*/ 87 w 2459"/>
                <a:gd name="T19" fmla="*/ 957 h 1827"/>
                <a:gd name="T20" fmla="*/ 39 w 2459"/>
                <a:gd name="T21" fmla="*/ 941 h 1827"/>
                <a:gd name="T22" fmla="*/ 94 w 2459"/>
                <a:gd name="T23" fmla="*/ 846 h 1827"/>
                <a:gd name="T24" fmla="*/ 79 w 2459"/>
                <a:gd name="T25" fmla="*/ 791 h 1827"/>
                <a:gd name="T26" fmla="*/ 71 w 2459"/>
                <a:gd name="T27" fmla="*/ 656 h 1827"/>
                <a:gd name="T28" fmla="*/ 63 w 2459"/>
                <a:gd name="T29" fmla="*/ 379 h 1827"/>
                <a:gd name="T30" fmla="*/ 71 w 2459"/>
                <a:gd name="T31" fmla="*/ 126 h 1827"/>
                <a:gd name="T32" fmla="*/ 553 w 2459"/>
                <a:gd name="T33" fmla="*/ 395 h 1827"/>
                <a:gd name="T34" fmla="*/ 632 w 2459"/>
                <a:gd name="T35" fmla="*/ 522 h 1827"/>
                <a:gd name="T36" fmla="*/ 616 w 2459"/>
                <a:gd name="T37" fmla="*/ 625 h 1827"/>
                <a:gd name="T38" fmla="*/ 545 w 2459"/>
                <a:gd name="T39" fmla="*/ 783 h 1827"/>
                <a:gd name="T40" fmla="*/ 498 w 2459"/>
                <a:gd name="T41" fmla="*/ 806 h 1827"/>
                <a:gd name="T42" fmla="*/ 443 w 2459"/>
                <a:gd name="T43" fmla="*/ 830 h 1827"/>
                <a:gd name="T44" fmla="*/ 632 w 2459"/>
                <a:gd name="T45" fmla="*/ 791 h 1827"/>
                <a:gd name="T46" fmla="*/ 687 w 2459"/>
                <a:gd name="T47" fmla="*/ 609 h 1827"/>
                <a:gd name="T48" fmla="*/ 743 w 2459"/>
                <a:gd name="T49" fmla="*/ 388 h 1827"/>
                <a:gd name="T50" fmla="*/ 719 w 2459"/>
                <a:gd name="T51" fmla="*/ 277 h 1827"/>
                <a:gd name="T52" fmla="*/ 767 w 2459"/>
                <a:gd name="T53" fmla="*/ 182 h 1827"/>
                <a:gd name="T54" fmla="*/ 672 w 2459"/>
                <a:gd name="T55" fmla="*/ 16 h 1827"/>
                <a:gd name="T56" fmla="*/ 2340 w 2459"/>
                <a:gd name="T57" fmla="*/ 1028 h 1827"/>
                <a:gd name="T58" fmla="*/ 1557 w 2459"/>
                <a:gd name="T59" fmla="*/ 1684 h 1827"/>
                <a:gd name="T60" fmla="*/ 2221 w 2459"/>
                <a:gd name="T61" fmla="*/ 1684 h 1827"/>
                <a:gd name="T62" fmla="*/ 703 w 2459"/>
                <a:gd name="T63" fmla="*/ 55 h 1827"/>
                <a:gd name="T64" fmla="*/ 743 w 2459"/>
                <a:gd name="T65" fmla="*/ 269 h 1827"/>
                <a:gd name="T66" fmla="*/ 703 w 2459"/>
                <a:gd name="T67" fmla="*/ 293 h 1827"/>
                <a:gd name="T68" fmla="*/ 767 w 2459"/>
                <a:gd name="T69" fmla="*/ 459 h 1827"/>
                <a:gd name="T70" fmla="*/ 680 w 2459"/>
                <a:gd name="T71" fmla="*/ 656 h 1827"/>
                <a:gd name="T72" fmla="*/ 577 w 2459"/>
                <a:gd name="T73" fmla="*/ 846 h 1827"/>
                <a:gd name="T74" fmla="*/ 482 w 2459"/>
                <a:gd name="T75" fmla="*/ 767 h 1827"/>
                <a:gd name="T76" fmla="*/ 529 w 2459"/>
                <a:gd name="T77" fmla="*/ 775 h 1827"/>
                <a:gd name="T78" fmla="*/ 616 w 2459"/>
                <a:gd name="T79" fmla="*/ 712 h 1827"/>
                <a:gd name="T80" fmla="*/ 656 w 2459"/>
                <a:gd name="T81" fmla="*/ 577 h 1827"/>
                <a:gd name="T82" fmla="*/ 616 w 2459"/>
                <a:gd name="T83" fmla="*/ 435 h 1827"/>
                <a:gd name="T84" fmla="*/ 419 w 2459"/>
                <a:gd name="T85" fmla="*/ 340 h 1827"/>
                <a:gd name="T86" fmla="*/ 63 w 2459"/>
                <a:gd name="T87" fmla="*/ 182 h 1827"/>
                <a:gd name="T88" fmla="*/ 79 w 2459"/>
                <a:gd name="T89" fmla="*/ 609 h 1827"/>
                <a:gd name="T90" fmla="*/ 55 w 2459"/>
                <a:gd name="T91" fmla="*/ 783 h 1827"/>
                <a:gd name="T92" fmla="*/ 126 w 2459"/>
                <a:gd name="T93" fmla="*/ 814 h 1827"/>
                <a:gd name="T94" fmla="*/ 55 w 2459"/>
                <a:gd name="T95" fmla="*/ 838 h 1827"/>
                <a:gd name="T96" fmla="*/ 118 w 2459"/>
                <a:gd name="T97" fmla="*/ 941 h 1827"/>
                <a:gd name="T98" fmla="*/ 63 w 2459"/>
                <a:gd name="T99" fmla="*/ 1036 h 1827"/>
                <a:gd name="T100" fmla="*/ 23 w 2459"/>
                <a:gd name="T101" fmla="*/ 996 h 1827"/>
                <a:gd name="T102" fmla="*/ 31 w 2459"/>
                <a:gd name="T103" fmla="*/ 1138 h 1827"/>
                <a:gd name="T104" fmla="*/ 292 w 2459"/>
                <a:gd name="T105" fmla="*/ 1320 h 1827"/>
                <a:gd name="T106" fmla="*/ 466 w 2459"/>
                <a:gd name="T107" fmla="*/ 1613 h 1827"/>
                <a:gd name="T108" fmla="*/ 696 w 2459"/>
                <a:gd name="T109" fmla="*/ 1597 h 1827"/>
                <a:gd name="T110" fmla="*/ 893 w 2459"/>
                <a:gd name="T111" fmla="*/ 1684 h 1827"/>
                <a:gd name="T112" fmla="*/ 1304 w 2459"/>
                <a:gd name="T113" fmla="*/ 1692 h 1827"/>
                <a:gd name="T114" fmla="*/ 1549 w 2459"/>
                <a:gd name="T115" fmla="*/ 168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9" h="1827">
                  <a:moveTo>
                    <a:pt x="2221" y="1826"/>
                  </a:moveTo>
                  <a:lnTo>
                    <a:pt x="2221" y="1826"/>
                  </a:lnTo>
                  <a:cubicBezTo>
                    <a:pt x="2205" y="1826"/>
                    <a:pt x="2205" y="1826"/>
                    <a:pt x="2205" y="1826"/>
                  </a:cubicBezTo>
                  <a:cubicBezTo>
                    <a:pt x="2190" y="1826"/>
                    <a:pt x="1842" y="1779"/>
                    <a:pt x="1786" y="1747"/>
                  </a:cubicBezTo>
                  <a:cubicBezTo>
                    <a:pt x="1739" y="1723"/>
                    <a:pt x="1604" y="1684"/>
                    <a:pt x="1557" y="1684"/>
                  </a:cubicBezTo>
                  <a:cubicBezTo>
                    <a:pt x="1549" y="1684"/>
                    <a:pt x="1549" y="1692"/>
                    <a:pt x="1549" y="1692"/>
                  </a:cubicBezTo>
                  <a:cubicBezTo>
                    <a:pt x="1533" y="1692"/>
                    <a:pt x="1518" y="1700"/>
                    <a:pt x="1486" y="1700"/>
                  </a:cubicBezTo>
                  <a:cubicBezTo>
                    <a:pt x="1470" y="1700"/>
                    <a:pt x="1446" y="1700"/>
                    <a:pt x="1438" y="1692"/>
                  </a:cubicBezTo>
                  <a:cubicBezTo>
                    <a:pt x="1423" y="1684"/>
                    <a:pt x="1391" y="1676"/>
                    <a:pt x="1375" y="1676"/>
                  </a:cubicBezTo>
                  <a:cubicBezTo>
                    <a:pt x="1359" y="1676"/>
                    <a:pt x="1359" y="1676"/>
                    <a:pt x="1351" y="1684"/>
                  </a:cubicBezTo>
                  <a:cubicBezTo>
                    <a:pt x="1351" y="1684"/>
                    <a:pt x="1351" y="1684"/>
                    <a:pt x="1351" y="1692"/>
                  </a:cubicBezTo>
                  <a:cubicBezTo>
                    <a:pt x="1351" y="1692"/>
                    <a:pt x="1359" y="1700"/>
                    <a:pt x="1351" y="1700"/>
                  </a:cubicBezTo>
                  <a:cubicBezTo>
                    <a:pt x="1351" y="1700"/>
                    <a:pt x="1351" y="1700"/>
                    <a:pt x="1344" y="1700"/>
                  </a:cubicBezTo>
                  <a:cubicBezTo>
                    <a:pt x="1336" y="1700"/>
                    <a:pt x="1320" y="1700"/>
                    <a:pt x="1304" y="1700"/>
                  </a:cubicBezTo>
                  <a:cubicBezTo>
                    <a:pt x="1273" y="1700"/>
                    <a:pt x="1241" y="1700"/>
                    <a:pt x="1217" y="1700"/>
                  </a:cubicBezTo>
                  <a:cubicBezTo>
                    <a:pt x="1178" y="1700"/>
                    <a:pt x="1162" y="1700"/>
                    <a:pt x="1154" y="1708"/>
                  </a:cubicBezTo>
                  <a:cubicBezTo>
                    <a:pt x="1146" y="1716"/>
                    <a:pt x="1114" y="1723"/>
                    <a:pt x="1091" y="1723"/>
                  </a:cubicBezTo>
                  <a:cubicBezTo>
                    <a:pt x="1067" y="1723"/>
                    <a:pt x="1051" y="1716"/>
                    <a:pt x="1043" y="1700"/>
                  </a:cubicBezTo>
                  <a:cubicBezTo>
                    <a:pt x="1020" y="1676"/>
                    <a:pt x="988" y="1668"/>
                    <a:pt x="972" y="1668"/>
                  </a:cubicBezTo>
                  <a:cubicBezTo>
                    <a:pt x="964" y="1668"/>
                    <a:pt x="964" y="1668"/>
                    <a:pt x="956" y="1668"/>
                  </a:cubicBezTo>
                  <a:cubicBezTo>
                    <a:pt x="948" y="1676"/>
                    <a:pt x="917" y="1692"/>
                    <a:pt x="893" y="1692"/>
                  </a:cubicBezTo>
                  <a:cubicBezTo>
                    <a:pt x="877" y="1692"/>
                    <a:pt x="869" y="1684"/>
                    <a:pt x="869" y="1684"/>
                  </a:cubicBezTo>
                  <a:cubicBezTo>
                    <a:pt x="861" y="1676"/>
                    <a:pt x="846" y="1668"/>
                    <a:pt x="822" y="1668"/>
                  </a:cubicBezTo>
                  <a:cubicBezTo>
                    <a:pt x="814" y="1668"/>
                    <a:pt x="798" y="1668"/>
                    <a:pt x="790" y="1676"/>
                  </a:cubicBezTo>
                  <a:cubicBezTo>
                    <a:pt x="774" y="1676"/>
                    <a:pt x="774" y="1668"/>
                    <a:pt x="759" y="1652"/>
                  </a:cubicBezTo>
                  <a:cubicBezTo>
                    <a:pt x="759" y="1644"/>
                    <a:pt x="751" y="1644"/>
                    <a:pt x="751" y="1636"/>
                  </a:cubicBezTo>
                  <a:cubicBezTo>
                    <a:pt x="743" y="1636"/>
                    <a:pt x="743" y="1636"/>
                    <a:pt x="743" y="1636"/>
                  </a:cubicBezTo>
                  <a:cubicBezTo>
                    <a:pt x="727" y="1613"/>
                    <a:pt x="719" y="1605"/>
                    <a:pt x="696" y="1605"/>
                  </a:cubicBezTo>
                  <a:cubicBezTo>
                    <a:pt x="680" y="1605"/>
                    <a:pt x="672" y="1605"/>
                    <a:pt x="664" y="1605"/>
                  </a:cubicBezTo>
                  <a:cubicBezTo>
                    <a:pt x="664" y="1605"/>
                    <a:pt x="656" y="1613"/>
                    <a:pt x="648" y="1613"/>
                  </a:cubicBezTo>
                  <a:cubicBezTo>
                    <a:pt x="632" y="1613"/>
                    <a:pt x="624" y="1605"/>
                    <a:pt x="608" y="1597"/>
                  </a:cubicBezTo>
                  <a:cubicBezTo>
                    <a:pt x="593" y="1597"/>
                    <a:pt x="585" y="1589"/>
                    <a:pt x="577" y="1589"/>
                  </a:cubicBezTo>
                  <a:cubicBezTo>
                    <a:pt x="569" y="1589"/>
                    <a:pt x="561" y="1597"/>
                    <a:pt x="553" y="1597"/>
                  </a:cubicBezTo>
                  <a:cubicBezTo>
                    <a:pt x="545" y="1605"/>
                    <a:pt x="537" y="1605"/>
                    <a:pt x="521" y="1613"/>
                  </a:cubicBezTo>
                  <a:cubicBezTo>
                    <a:pt x="506" y="1621"/>
                    <a:pt x="490" y="1621"/>
                    <a:pt x="466" y="1621"/>
                  </a:cubicBezTo>
                  <a:cubicBezTo>
                    <a:pt x="434" y="1621"/>
                    <a:pt x="403" y="1613"/>
                    <a:pt x="387" y="1597"/>
                  </a:cubicBezTo>
                  <a:cubicBezTo>
                    <a:pt x="371" y="1581"/>
                    <a:pt x="348" y="1581"/>
                    <a:pt x="324" y="1573"/>
                  </a:cubicBezTo>
                  <a:cubicBezTo>
                    <a:pt x="308" y="1573"/>
                    <a:pt x="300" y="1573"/>
                    <a:pt x="292" y="1565"/>
                  </a:cubicBezTo>
                  <a:cubicBezTo>
                    <a:pt x="276" y="1549"/>
                    <a:pt x="268" y="1526"/>
                    <a:pt x="276" y="1494"/>
                  </a:cubicBezTo>
                  <a:cubicBezTo>
                    <a:pt x="276" y="1478"/>
                    <a:pt x="284" y="1463"/>
                    <a:pt x="292" y="1455"/>
                  </a:cubicBezTo>
                  <a:cubicBezTo>
                    <a:pt x="300" y="1415"/>
                    <a:pt x="316" y="1368"/>
                    <a:pt x="300" y="1336"/>
                  </a:cubicBezTo>
                  <a:cubicBezTo>
                    <a:pt x="292" y="1328"/>
                    <a:pt x="292" y="1328"/>
                    <a:pt x="292" y="1320"/>
                  </a:cubicBezTo>
                  <a:cubicBezTo>
                    <a:pt x="268" y="1281"/>
                    <a:pt x="245" y="1249"/>
                    <a:pt x="213" y="1249"/>
                  </a:cubicBezTo>
                  <a:cubicBezTo>
                    <a:pt x="205" y="1249"/>
                    <a:pt x="197" y="1257"/>
                    <a:pt x="190" y="1257"/>
                  </a:cubicBezTo>
                  <a:cubicBezTo>
                    <a:pt x="181" y="1257"/>
                    <a:pt x="181" y="1257"/>
                    <a:pt x="174" y="1257"/>
                  </a:cubicBezTo>
                  <a:cubicBezTo>
                    <a:pt x="166" y="1257"/>
                    <a:pt x="158" y="1249"/>
                    <a:pt x="158" y="1233"/>
                  </a:cubicBezTo>
                  <a:cubicBezTo>
                    <a:pt x="158" y="1233"/>
                    <a:pt x="158" y="1225"/>
                    <a:pt x="150" y="1225"/>
                  </a:cubicBezTo>
                  <a:cubicBezTo>
                    <a:pt x="150" y="1194"/>
                    <a:pt x="150" y="1194"/>
                    <a:pt x="126" y="1186"/>
                  </a:cubicBezTo>
                  <a:cubicBezTo>
                    <a:pt x="110" y="1178"/>
                    <a:pt x="63" y="1162"/>
                    <a:pt x="23" y="1146"/>
                  </a:cubicBezTo>
                  <a:lnTo>
                    <a:pt x="23" y="1146"/>
                  </a:lnTo>
                  <a:lnTo>
                    <a:pt x="23" y="1146"/>
                  </a:lnTo>
                  <a:cubicBezTo>
                    <a:pt x="23" y="1138"/>
                    <a:pt x="23" y="1138"/>
                    <a:pt x="16" y="1131"/>
                  </a:cubicBezTo>
                  <a:cubicBezTo>
                    <a:pt x="16" y="1131"/>
                    <a:pt x="16" y="1123"/>
                    <a:pt x="16" y="1115"/>
                  </a:cubicBezTo>
                  <a:cubicBezTo>
                    <a:pt x="8" y="1099"/>
                    <a:pt x="8" y="1083"/>
                    <a:pt x="8" y="1067"/>
                  </a:cubicBezTo>
                  <a:cubicBezTo>
                    <a:pt x="8" y="1059"/>
                    <a:pt x="8" y="1043"/>
                    <a:pt x="8" y="1036"/>
                  </a:cubicBezTo>
                  <a:cubicBezTo>
                    <a:pt x="0" y="1012"/>
                    <a:pt x="8" y="988"/>
                    <a:pt x="23" y="972"/>
                  </a:cubicBezTo>
                  <a:cubicBezTo>
                    <a:pt x="23" y="972"/>
                    <a:pt x="23" y="965"/>
                    <a:pt x="31" y="965"/>
                  </a:cubicBezTo>
                  <a:lnTo>
                    <a:pt x="31" y="972"/>
                  </a:lnTo>
                  <a:cubicBezTo>
                    <a:pt x="39" y="972"/>
                    <a:pt x="31" y="980"/>
                    <a:pt x="31" y="996"/>
                  </a:cubicBezTo>
                  <a:cubicBezTo>
                    <a:pt x="31" y="1004"/>
                    <a:pt x="31" y="1012"/>
                    <a:pt x="23" y="1020"/>
                  </a:cubicBezTo>
                  <a:cubicBezTo>
                    <a:pt x="23" y="1052"/>
                    <a:pt x="23" y="1052"/>
                    <a:pt x="31" y="1067"/>
                  </a:cubicBezTo>
                  <a:cubicBezTo>
                    <a:pt x="39" y="1075"/>
                    <a:pt x="39" y="1075"/>
                    <a:pt x="39" y="1075"/>
                  </a:cubicBezTo>
                  <a:lnTo>
                    <a:pt x="39" y="1075"/>
                  </a:lnTo>
                  <a:cubicBezTo>
                    <a:pt x="39" y="1075"/>
                    <a:pt x="39" y="1075"/>
                    <a:pt x="39" y="1067"/>
                  </a:cubicBezTo>
                  <a:cubicBezTo>
                    <a:pt x="39" y="1059"/>
                    <a:pt x="39" y="1052"/>
                    <a:pt x="39" y="1043"/>
                  </a:cubicBezTo>
                  <a:cubicBezTo>
                    <a:pt x="47" y="1036"/>
                    <a:pt x="47" y="1036"/>
                    <a:pt x="55" y="1028"/>
                  </a:cubicBezTo>
                  <a:cubicBezTo>
                    <a:pt x="63" y="1028"/>
                    <a:pt x="63" y="1020"/>
                    <a:pt x="63" y="1012"/>
                  </a:cubicBezTo>
                  <a:cubicBezTo>
                    <a:pt x="63" y="996"/>
                    <a:pt x="63" y="988"/>
                    <a:pt x="63" y="972"/>
                  </a:cubicBezTo>
                  <a:cubicBezTo>
                    <a:pt x="63" y="965"/>
                    <a:pt x="71" y="957"/>
                    <a:pt x="79" y="957"/>
                  </a:cubicBezTo>
                  <a:lnTo>
                    <a:pt x="87" y="957"/>
                  </a:lnTo>
                  <a:cubicBezTo>
                    <a:pt x="94" y="965"/>
                    <a:pt x="103" y="965"/>
                    <a:pt x="103" y="965"/>
                  </a:cubicBezTo>
                  <a:cubicBezTo>
                    <a:pt x="118" y="957"/>
                    <a:pt x="118" y="957"/>
                    <a:pt x="118" y="957"/>
                  </a:cubicBezTo>
                  <a:cubicBezTo>
                    <a:pt x="118" y="957"/>
                    <a:pt x="118" y="957"/>
                    <a:pt x="110" y="949"/>
                  </a:cubicBezTo>
                  <a:cubicBezTo>
                    <a:pt x="110" y="941"/>
                    <a:pt x="110" y="941"/>
                    <a:pt x="103" y="941"/>
                  </a:cubicBezTo>
                  <a:lnTo>
                    <a:pt x="103" y="949"/>
                  </a:lnTo>
                  <a:cubicBezTo>
                    <a:pt x="94" y="949"/>
                    <a:pt x="79" y="949"/>
                    <a:pt x="63" y="949"/>
                  </a:cubicBezTo>
                  <a:cubicBezTo>
                    <a:pt x="55" y="949"/>
                    <a:pt x="47" y="949"/>
                    <a:pt x="39" y="941"/>
                  </a:cubicBezTo>
                  <a:cubicBezTo>
                    <a:pt x="39" y="933"/>
                    <a:pt x="39" y="933"/>
                    <a:pt x="47" y="925"/>
                  </a:cubicBezTo>
                  <a:cubicBezTo>
                    <a:pt x="47" y="917"/>
                    <a:pt x="47" y="901"/>
                    <a:pt x="47" y="893"/>
                  </a:cubicBezTo>
                  <a:cubicBezTo>
                    <a:pt x="47" y="862"/>
                    <a:pt x="47" y="854"/>
                    <a:pt x="47" y="838"/>
                  </a:cubicBezTo>
                  <a:cubicBezTo>
                    <a:pt x="47" y="830"/>
                    <a:pt x="47" y="830"/>
                    <a:pt x="47" y="830"/>
                  </a:cubicBezTo>
                  <a:cubicBezTo>
                    <a:pt x="55" y="830"/>
                    <a:pt x="55" y="830"/>
                    <a:pt x="55" y="830"/>
                  </a:cubicBezTo>
                  <a:cubicBezTo>
                    <a:pt x="63" y="830"/>
                    <a:pt x="63" y="830"/>
                    <a:pt x="63" y="830"/>
                  </a:cubicBezTo>
                  <a:cubicBezTo>
                    <a:pt x="71" y="838"/>
                    <a:pt x="79" y="846"/>
                    <a:pt x="94" y="846"/>
                  </a:cubicBezTo>
                  <a:cubicBezTo>
                    <a:pt x="110" y="846"/>
                    <a:pt x="110" y="846"/>
                    <a:pt x="118" y="838"/>
                  </a:cubicBezTo>
                  <a:lnTo>
                    <a:pt x="126" y="830"/>
                  </a:lnTo>
                  <a:cubicBezTo>
                    <a:pt x="134" y="830"/>
                    <a:pt x="134" y="830"/>
                    <a:pt x="134" y="830"/>
                  </a:cubicBezTo>
                  <a:cubicBezTo>
                    <a:pt x="134" y="822"/>
                    <a:pt x="126" y="822"/>
                    <a:pt x="126" y="822"/>
                  </a:cubicBezTo>
                  <a:cubicBezTo>
                    <a:pt x="118" y="822"/>
                    <a:pt x="110" y="814"/>
                    <a:pt x="110" y="814"/>
                  </a:cubicBezTo>
                  <a:cubicBezTo>
                    <a:pt x="103" y="806"/>
                    <a:pt x="94" y="799"/>
                    <a:pt x="87" y="791"/>
                  </a:cubicBezTo>
                  <a:cubicBezTo>
                    <a:pt x="79" y="791"/>
                    <a:pt x="79" y="791"/>
                    <a:pt x="79" y="791"/>
                  </a:cubicBezTo>
                  <a:cubicBezTo>
                    <a:pt x="71" y="791"/>
                    <a:pt x="71" y="791"/>
                    <a:pt x="63" y="791"/>
                  </a:cubicBezTo>
                  <a:cubicBezTo>
                    <a:pt x="63" y="791"/>
                    <a:pt x="63" y="799"/>
                    <a:pt x="55" y="799"/>
                  </a:cubicBezTo>
                  <a:lnTo>
                    <a:pt x="47" y="791"/>
                  </a:lnTo>
                  <a:cubicBezTo>
                    <a:pt x="39" y="775"/>
                    <a:pt x="39" y="767"/>
                    <a:pt x="47" y="751"/>
                  </a:cubicBezTo>
                  <a:cubicBezTo>
                    <a:pt x="55" y="751"/>
                    <a:pt x="55" y="743"/>
                    <a:pt x="55" y="735"/>
                  </a:cubicBezTo>
                  <a:cubicBezTo>
                    <a:pt x="63" y="719"/>
                    <a:pt x="63" y="704"/>
                    <a:pt x="63" y="696"/>
                  </a:cubicBezTo>
                  <a:cubicBezTo>
                    <a:pt x="71" y="680"/>
                    <a:pt x="71" y="672"/>
                    <a:pt x="71" y="656"/>
                  </a:cubicBezTo>
                  <a:cubicBezTo>
                    <a:pt x="71" y="648"/>
                    <a:pt x="71" y="648"/>
                    <a:pt x="71" y="648"/>
                  </a:cubicBezTo>
                  <a:cubicBezTo>
                    <a:pt x="79" y="632"/>
                    <a:pt x="79" y="632"/>
                    <a:pt x="79" y="632"/>
                  </a:cubicBezTo>
                  <a:cubicBezTo>
                    <a:pt x="71" y="632"/>
                    <a:pt x="71" y="625"/>
                    <a:pt x="71" y="609"/>
                  </a:cubicBezTo>
                  <a:cubicBezTo>
                    <a:pt x="71" y="601"/>
                    <a:pt x="71" y="601"/>
                    <a:pt x="71" y="601"/>
                  </a:cubicBezTo>
                  <a:cubicBezTo>
                    <a:pt x="63" y="561"/>
                    <a:pt x="55" y="506"/>
                    <a:pt x="63" y="459"/>
                  </a:cubicBezTo>
                  <a:cubicBezTo>
                    <a:pt x="63" y="451"/>
                    <a:pt x="63" y="443"/>
                    <a:pt x="63" y="443"/>
                  </a:cubicBezTo>
                  <a:cubicBezTo>
                    <a:pt x="63" y="411"/>
                    <a:pt x="63" y="411"/>
                    <a:pt x="63" y="379"/>
                  </a:cubicBezTo>
                  <a:cubicBezTo>
                    <a:pt x="55" y="364"/>
                    <a:pt x="47" y="348"/>
                    <a:pt x="39" y="340"/>
                  </a:cubicBezTo>
                  <a:cubicBezTo>
                    <a:pt x="31" y="324"/>
                    <a:pt x="23" y="308"/>
                    <a:pt x="23" y="285"/>
                  </a:cubicBezTo>
                  <a:cubicBezTo>
                    <a:pt x="16" y="245"/>
                    <a:pt x="47" y="198"/>
                    <a:pt x="55" y="174"/>
                  </a:cubicBezTo>
                  <a:cubicBezTo>
                    <a:pt x="63" y="174"/>
                    <a:pt x="63" y="166"/>
                    <a:pt x="63" y="166"/>
                  </a:cubicBezTo>
                  <a:cubicBezTo>
                    <a:pt x="71" y="158"/>
                    <a:pt x="71" y="158"/>
                    <a:pt x="71" y="150"/>
                  </a:cubicBezTo>
                  <a:cubicBezTo>
                    <a:pt x="71" y="150"/>
                    <a:pt x="71" y="150"/>
                    <a:pt x="63" y="135"/>
                  </a:cubicBezTo>
                  <a:lnTo>
                    <a:pt x="71" y="126"/>
                  </a:lnTo>
                  <a:lnTo>
                    <a:pt x="71" y="126"/>
                  </a:lnTo>
                  <a:cubicBezTo>
                    <a:pt x="79" y="126"/>
                    <a:pt x="87" y="135"/>
                    <a:pt x="87" y="135"/>
                  </a:cubicBezTo>
                  <a:cubicBezTo>
                    <a:pt x="158" y="245"/>
                    <a:pt x="300" y="293"/>
                    <a:pt x="379" y="316"/>
                  </a:cubicBezTo>
                  <a:cubicBezTo>
                    <a:pt x="395" y="324"/>
                    <a:pt x="411" y="324"/>
                    <a:pt x="419" y="332"/>
                  </a:cubicBezTo>
                  <a:cubicBezTo>
                    <a:pt x="434" y="332"/>
                    <a:pt x="443" y="340"/>
                    <a:pt x="450" y="340"/>
                  </a:cubicBezTo>
                  <a:cubicBezTo>
                    <a:pt x="474" y="356"/>
                    <a:pt x="474" y="356"/>
                    <a:pt x="498" y="356"/>
                  </a:cubicBezTo>
                  <a:cubicBezTo>
                    <a:pt x="529" y="356"/>
                    <a:pt x="537" y="372"/>
                    <a:pt x="553" y="395"/>
                  </a:cubicBezTo>
                  <a:cubicBezTo>
                    <a:pt x="553" y="403"/>
                    <a:pt x="561" y="411"/>
                    <a:pt x="569" y="411"/>
                  </a:cubicBezTo>
                  <a:lnTo>
                    <a:pt x="577" y="403"/>
                  </a:lnTo>
                  <a:cubicBezTo>
                    <a:pt x="577" y="395"/>
                    <a:pt x="585" y="395"/>
                    <a:pt x="593" y="395"/>
                  </a:cubicBezTo>
                  <a:cubicBezTo>
                    <a:pt x="601" y="395"/>
                    <a:pt x="616" y="411"/>
                    <a:pt x="616" y="435"/>
                  </a:cubicBezTo>
                  <a:cubicBezTo>
                    <a:pt x="624" y="443"/>
                    <a:pt x="624" y="451"/>
                    <a:pt x="624" y="466"/>
                  </a:cubicBezTo>
                  <a:cubicBezTo>
                    <a:pt x="624" y="474"/>
                    <a:pt x="624" y="490"/>
                    <a:pt x="624" y="506"/>
                  </a:cubicBezTo>
                  <a:cubicBezTo>
                    <a:pt x="624" y="514"/>
                    <a:pt x="624" y="522"/>
                    <a:pt x="632" y="522"/>
                  </a:cubicBezTo>
                  <a:lnTo>
                    <a:pt x="632" y="522"/>
                  </a:lnTo>
                  <a:cubicBezTo>
                    <a:pt x="632" y="522"/>
                    <a:pt x="632" y="522"/>
                    <a:pt x="640" y="522"/>
                  </a:cubicBezTo>
                  <a:cubicBezTo>
                    <a:pt x="648" y="522"/>
                    <a:pt x="648" y="522"/>
                    <a:pt x="656" y="530"/>
                  </a:cubicBezTo>
                  <a:cubicBezTo>
                    <a:pt x="664" y="538"/>
                    <a:pt x="664" y="561"/>
                    <a:pt x="664" y="577"/>
                  </a:cubicBezTo>
                  <a:cubicBezTo>
                    <a:pt x="664" y="585"/>
                    <a:pt x="656" y="593"/>
                    <a:pt x="640" y="593"/>
                  </a:cubicBezTo>
                  <a:cubicBezTo>
                    <a:pt x="640" y="593"/>
                    <a:pt x="632" y="601"/>
                    <a:pt x="624" y="601"/>
                  </a:cubicBezTo>
                  <a:cubicBezTo>
                    <a:pt x="616" y="609"/>
                    <a:pt x="616" y="617"/>
                    <a:pt x="616" y="625"/>
                  </a:cubicBezTo>
                  <a:cubicBezTo>
                    <a:pt x="608" y="632"/>
                    <a:pt x="608" y="641"/>
                    <a:pt x="593" y="648"/>
                  </a:cubicBezTo>
                  <a:cubicBezTo>
                    <a:pt x="593" y="656"/>
                    <a:pt x="593" y="656"/>
                    <a:pt x="593" y="656"/>
                  </a:cubicBezTo>
                  <a:cubicBezTo>
                    <a:pt x="593" y="664"/>
                    <a:pt x="608" y="672"/>
                    <a:pt x="616" y="672"/>
                  </a:cubicBezTo>
                  <a:cubicBezTo>
                    <a:pt x="632" y="680"/>
                    <a:pt x="624" y="696"/>
                    <a:pt x="624" y="712"/>
                  </a:cubicBezTo>
                  <a:cubicBezTo>
                    <a:pt x="616" y="719"/>
                    <a:pt x="616" y="735"/>
                    <a:pt x="616" y="743"/>
                  </a:cubicBezTo>
                  <a:cubicBezTo>
                    <a:pt x="616" y="767"/>
                    <a:pt x="593" y="806"/>
                    <a:pt x="569" y="799"/>
                  </a:cubicBezTo>
                  <a:cubicBezTo>
                    <a:pt x="553" y="799"/>
                    <a:pt x="545" y="791"/>
                    <a:pt x="545" y="783"/>
                  </a:cubicBezTo>
                  <a:cubicBezTo>
                    <a:pt x="545" y="775"/>
                    <a:pt x="553" y="775"/>
                    <a:pt x="545" y="767"/>
                  </a:cubicBezTo>
                  <a:lnTo>
                    <a:pt x="545" y="759"/>
                  </a:lnTo>
                  <a:cubicBezTo>
                    <a:pt x="545" y="767"/>
                    <a:pt x="545" y="767"/>
                    <a:pt x="545" y="767"/>
                  </a:cubicBezTo>
                  <a:cubicBezTo>
                    <a:pt x="537" y="767"/>
                    <a:pt x="537" y="775"/>
                    <a:pt x="529" y="783"/>
                  </a:cubicBezTo>
                  <a:lnTo>
                    <a:pt x="521" y="791"/>
                  </a:lnTo>
                  <a:cubicBezTo>
                    <a:pt x="521" y="799"/>
                    <a:pt x="521" y="814"/>
                    <a:pt x="506" y="814"/>
                  </a:cubicBezTo>
                  <a:cubicBezTo>
                    <a:pt x="498" y="814"/>
                    <a:pt x="498" y="806"/>
                    <a:pt x="498" y="806"/>
                  </a:cubicBezTo>
                  <a:cubicBezTo>
                    <a:pt x="490" y="799"/>
                    <a:pt x="498" y="791"/>
                    <a:pt x="498" y="783"/>
                  </a:cubicBezTo>
                  <a:cubicBezTo>
                    <a:pt x="498" y="775"/>
                    <a:pt x="506" y="767"/>
                    <a:pt x="506" y="759"/>
                  </a:cubicBezTo>
                  <a:cubicBezTo>
                    <a:pt x="506" y="751"/>
                    <a:pt x="506" y="751"/>
                    <a:pt x="506" y="751"/>
                  </a:cubicBezTo>
                  <a:cubicBezTo>
                    <a:pt x="498" y="751"/>
                    <a:pt x="498" y="751"/>
                    <a:pt x="490" y="767"/>
                  </a:cubicBezTo>
                  <a:cubicBezTo>
                    <a:pt x="482" y="783"/>
                    <a:pt x="474" y="791"/>
                    <a:pt x="466" y="799"/>
                  </a:cubicBezTo>
                  <a:cubicBezTo>
                    <a:pt x="458" y="806"/>
                    <a:pt x="450" y="814"/>
                    <a:pt x="443" y="822"/>
                  </a:cubicBezTo>
                  <a:lnTo>
                    <a:pt x="443" y="830"/>
                  </a:lnTo>
                  <a:cubicBezTo>
                    <a:pt x="443" y="838"/>
                    <a:pt x="458" y="846"/>
                    <a:pt x="482" y="854"/>
                  </a:cubicBezTo>
                  <a:cubicBezTo>
                    <a:pt x="490" y="854"/>
                    <a:pt x="498" y="854"/>
                    <a:pt x="506" y="862"/>
                  </a:cubicBezTo>
                  <a:cubicBezTo>
                    <a:pt x="521" y="862"/>
                    <a:pt x="529" y="862"/>
                    <a:pt x="537" y="862"/>
                  </a:cubicBezTo>
                  <a:cubicBezTo>
                    <a:pt x="537" y="862"/>
                    <a:pt x="545" y="862"/>
                    <a:pt x="545" y="854"/>
                  </a:cubicBezTo>
                  <a:cubicBezTo>
                    <a:pt x="553" y="854"/>
                    <a:pt x="561" y="846"/>
                    <a:pt x="577" y="838"/>
                  </a:cubicBezTo>
                  <a:cubicBezTo>
                    <a:pt x="608" y="830"/>
                    <a:pt x="616" y="822"/>
                    <a:pt x="624" y="806"/>
                  </a:cubicBezTo>
                  <a:cubicBezTo>
                    <a:pt x="624" y="806"/>
                    <a:pt x="632" y="799"/>
                    <a:pt x="632" y="791"/>
                  </a:cubicBezTo>
                  <a:cubicBezTo>
                    <a:pt x="656" y="775"/>
                    <a:pt x="656" y="775"/>
                    <a:pt x="656" y="759"/>
                  </a:cubicBezTo>
                  <a:lnTo>
                    <a:pt x="656" y="751"/>
                  </a:lnTo>
                  <a:lnTo>
                    <a:pt x="656" y="743"/>
                  </a:lnTo>
                  <a:cubicBezTo>
                    <a:pt x="664" y="727"/>
                    <a:pt x="664" y="719"/>
                    <a:pt x="672" y="704"/>
                  </a:cubicBezTo>
                  <a:cubicBezTo>
                    <a:pt x="680" y="688"/>
                    <a:pt x="680" y="688"/>
                    <a:pt x="672" y="656"/>
                  </a:cubicBezTo>
                  <a:cubicBezTo>
                    <a:pt x="664" y="632"/>
                    <a:pt x="672" y="625"/>
                    <a:pt x="680" y="617"/>
                  </a:cubicBezTo>
                  <a:cubicBezTo>
                    <a:pt x="680" y="609"/>
                    <a:pt x="680" y="609"/>
                    <a:pt x="687" y="609"/>
                  </a:cubicBezTo>
                  <a:cubicBezTo>
                    <a:pt x="687" y="601"/>
                    <a:pt x="687" y="601"/>
                    <a:pt x="696" y="593"/>
                  </a:cubicBezTo>
                  <a:cubicBezTo>
                    <a:pt x="703" y="585"/>
                    <a:pt x="711" y="569"/>
                    <a:pt x="727" y="561"/>
                  </a:cubicBezTo>
                  <a:cubicBezTo>
                    <a:pt x="743" y="553"/>
                    <a:pt x="743" y="546"/>
                    <a:pt x="751" y="530"/>
                  </a:cubicBezTo>
                  <a:cubicBezTo>
                    <a:pt x="751" y="522"/>
                    <a:pt x="751" y="522"/>
                    <a:pt x="751" y="522"/>
                  </a:cubicBezTo>
                  <a:cubicBezTo>
                    <a:pt x="767" y="498"/>
                    <a:pt x="767" y="474"/>
                    <a:pt x="759" y="466"/>
                  </a:cubicBezTo>
                  <a:cubicBezTo>
                    <a:pt x="751" y="459"/>
                    <a:pt x="743" y="435"/>
                    <a:pt x="735" y="411"/>
                  </a:cubicBezTo>
                  <a:cubicBezTo>
                    <a:pt x="735" y="395"/>
                    <a:pt x="743" y="395"/>
                    <a:pt x="743" y="388"/>
                  </a:cubicBezTo>
                  <a:cubicBezTo>
                    <a:pt x="751" y="388"/>
                    <a:pt x="751" y="379"/>
                    <a:pt x="759" y="372"/>
                  </a:cubicBezTo>
                  <a:cubicBezTo>
                    <a:pt x="759" y="364"/>
                    <a:pt x="751" y="356"/>
                    <a:pt x="743" y="348"/>
                  </a:cubicBezTo>
                  <a:cubicBezTo>
                    <a:pt x="735" y="348"/>
                    <a:pt x="735" y="348"/>
                    <a:pt x="727" y="340"/>
                  </a:cubicBezTo>
                  <a:lnTo>
                    <a:pt x="727" y="332"/>
                  </a:lnTo>
                  <a:cubicBezTo>
                    <a:pt x="719" y="324"/>
                    <a:pt x="719" y="316"/>
                    <a:pt x="703" y="301"/>
                  </a:cubicBezTo>
                  <a:cubicBezTo>
                    <a:pt x="696" y="301"/>
                    <a:pt x="687" y="293"/>
                    <a:pt x="696" y="285"/>
                  </a:cubicBezTo>
                  <a:cubicBezTo>
                    <a:pt x="696" y="277"/>
                    <a:pt x="703" y="277"/>
                    <a:pt x="719" y="277"/>
                  </a:cubicBezTo>
                  <a:cubicBezTo>
                    <a:pt x="727" y="277"/>
                    <a:pt x="727" y="277"/>
                    <a:pt x="727" y="277"/>
                  </a:cubicBezTo>
                  <a:cubicBezTo>
                    <a:pt x="727" y="277"/>
                    <a:pt x="727" y="277"/>
                    <a:pt x="735" y="277"/>
                  </a:cubicBezTo>
                  <a:lnTo>
                    <a:pt x="735" y="277"/>
                  </a:lnTo>
                  <a:lnTo>
                    <a:pt x="735" y="277"/>
                  </a:lnTo>
                  <a:cubicBezTo>
                    <a:pt x="735" y="277"/>
                    <a:pt x="735" y="277"/>
                    <a:pt x="735" y="269"/>
                  </a:cubicBezTo>
                  <a:cubicBezTo>
                    <a:pt x="735" y="253"/>
                    <a:pt x="743" y="245"/>
                    <a:pt x="743" y="237"/>
                  </a:cubicBezTo>
                  <a:cubicBezTo>
                    <a:pt x="759" y="221"/>
                    <a:pt x="759" y="206"/>
                    <a:pt x="767" y="182"/>
                  </a:cubicBezTo>
                  <a:cubicBezTo>
                    <a:pt x="767" y="166"/>
                    <a:pt x="767" y="158"/>
                    <a:pt x="759" y="150"/>
                  </a:cubicBezTo>
                  <a:cubicBezTo>
                    <a:pt x="759" y="142"/>
                    <a:pt x="759" y="142"/>
                    <a:pt x="759" y="135"/>
                  </a:cubicBezTo>
                  <a:cubicBezTo>
                    <a:pt x="751" y="126"/>
                    <a:pt x="743" y="126"/>
                    <a:pt x="735" y="119"/>
                  </a:cubicBezTo>
                  <a:cubicBezTo>
                    <a:pt x="727" y="119"/>
                    <a:pt x="719" y="111"/>
                    <a:pt x="711" y="103"/>
                  </a:cubicBezTo>
                  <a:cubicBezTo>
                    <a:pt x="696" y="87"/>
                    <a:pt x="696" y="71"/>
                    <a:pt x="696" y="55"/>
                  </a:cubicBezTo>
                  <a:cubicBezTo>
                    <a:pt x="696" y="48"/>
                    <a:pt x="696" y="39"/>
                    <a:pt x="696" y="32"/>
                  </a:cubicBezTo>
                  <a:cubicBezTo>
                    <a:pt x="687" y="16"/>
                    <a:pt x="680" y="16"/>
                    <a:pt x="672" y="16"/>
                  </a:cubicBezTo>
                  <a:cubicBezTo>
                    <a:pt x="672" y="16"/>
                    <a:pt x="664" y="16"/>
                    <a:pt x="656" y="8"/>
                  </a:cubicBezTo>
                  <a:cubicBezTo>
                    <a:pt x="640" y="0"/>
                    <a:pt x="640" y="0"/>
                    <a:pt x="640" y="0"/>
                  </a:cubicBezTo>
                  <a:cubicBezTo>
                    <a:pt x="656" y="0"/>
                    <a:pt x="656" y="0"/>
                    <a:pt x="656" y="0"/>
                  </a:cubicBezTo>
                  <a:cubicBezTo>
                    <a:pt x="664" y="8"/>
                    <a:pt x="1367" y="206"/>
                    <a:pt x="2450" y="427"/>
                  </a:cubicBezTo>
                  <a:cubicBezTo>
                    <a:pt x="2458" y="435"/>
                    <a:pt x="2458" y="435"/>
                    <a:pt x="2458" y="435"/>
                  </a:cubicBezTo>
                  <a:cubicBezTo>
                    <a:pt x="2450" y="435"/>
                    <a:pt x="2450" y="435"/>
                    <a:pt x="2450" y="435"/>
                  </a:cubicBezTo>
                  <a:cubicBezTo>
                    <a:pt x="2427" y="569"/>
                    <a:pt x="2348" y="1004"/>
                    <a:pt x="2340" y="1028"/>
                  </a:cubicBezTo>
                  <a:cubicBezTo>
                    <a:pt x="2340" y="1036"/>
                    <a:pt x="2324" y="1083"/>
                    <a:pt x="2316" y="1138"/>
                  </a:cubicBezTo>
                  <a:cubicBezTo>
                    <a:pt x="2284" y="1273"/>
                    <a:pt x="2245" y="1471"/>
                    <a:pt x="2229" y="1494"/>
                  </a:cubicBezTo>
                  <a:cubicBezTo>
                    <a:pt x="2213" y="1526"/>
                    <a:pt x="2213" y="1660"/>
                    <a:pt x="2229" y="1684"/>
                  </a:cubicBezTo>
                  <a:cubicBezTo>
                    <a:pt x="2237" y="1700"/>
                    <a:pt x="2229" y="1723"/>
                    <a:pt x="2221" y="1747"/>
                  </a:cubicBezTo>
                  <a:cubicBezTo>
                    <a:pt x="2221" y="1755"/>
                    <a:pt x="2221" y="1763"/>
                    <a:pt x="2221" y="1771"/>
                  </a:cubicBezTo>
                  <a:cubicBezTo>
                    <a:pt x="2213" y="1779"/>
                    <a:pt x="2213" y="1795"/>
                    <a:pt x="2221" y="1826"/>
                  </a:cubicBezTo>
                  <a:close/>
                  <a:moveTo>
                    <a:pt x="1557" y="1684"/>
                  </a:moveTo>
                  <a:lnTo>
                    <a:pt x="1557" y="1684"/>
                  </a:lnTo>
                  <a:cubicBezTo>
                    <a:pt x="1604" y="1684"/>
                    <a:pt x="1739" y="1716"/>
                    <a:pt x="1786" y="1739"/>
                  </a:cubicBezTo>
                  <a:cubicBezTo>
                    <a:pt x="1842" y="1771"/>
                    <a:pt x="2197" y="1818"/>
                    <a:pt x="2205" y="1818"/>
                  </a:cubicBezTo>
                  <a:cubicBezTo>
                    <a:pt x="2213" y="1818"/>
                    <a:pt x="2213" y="1818"/>
                    <a:pt x="2213" y="1818"/>
                  </a:cubicBezTo>
                  <a:cubicBezTo>
                    <a:pt x="2213" y="1795"/>
                    <a:pt x="2205" y="1779"/>
                    <a:pt x="2213" y="1771"/>
                  </a:cubicBezTo>
                  <a:cubicBezTo>
                    <a:pt x="2213" y="1763"/>
                    <a:pt x="2213" y="1755"/>
                    <a:pt x="2213" y="1747"/>
                  </a:cubicBezTo>
                  <a:cubicBezTo>
                    <a:pt x="2221" y="1723"/>
                    <a:pt x="2229" y="1700"/>
                    <a:pt x="2221" y="1684"/>
                  </a:cubicBezTo>
                  <a:cubicBezTo>
                    <a:pt x="2205" y="1668"/>
                    <a:pt x="2205" y="1518"/>
                    <a:pt x="2221" y="1486"/>
                  </a:cubicBezTo>
                  <a:cubicBezTo>
                    <a:pt x="2237" y="1471"/>
                    <a:pt x="2284" y="1257"/>
                    <a:pt x="2308" y="1138"/>
                  </a:cubicBezTo>
                  <a:cubicBezTo>
                    <a:pt x="2324" y="1075"/>
                    <a:pt x="2332" y="1036"/>
                    <a:pt x="2332" y="1028"/>
                  </a:cubicBezTo>
                  <a:cubicBezTo>
                    <a:pt x="2340" y="1004"/>
                    <a:pt x="2419" y="577"/>
                    <a:pt x="2443" y="435"/>
                  </a:cubicBezTo>
                  <a:cubicBezTo>
                    <a:pt x="1518" y="245"/>
                    <a:pt x="861" y="63"/>
                    <a:pt x="696" y="24"/>
                  </a:cubicBezTo>
                  <a:lnTo>
                    <a:pt x="696" y="24"/>
                  </a:lnTo>
                  <a:cubicBezTo>
                    <a:pt x="703" y="39"/>
                    <a:pt x="703" y="48"/>
                    <a:pt x="703" y="55"/>
                  </a:cubicBezTo>
                  <a:cubicBezTo>
                    <a:pt x="703" y="71"/>
                    <a:pt x="703" y="87"/>
                    <a:pt x="719" y="95"/>
                  </a:cubicBezTo>
                  <a:cubicBezTo>
                    <a:pt x="727" y="103"/>
                    <a:pt x="735" y="111"/>
                    <a:pt x="743" y="111"/>
                  </a:cubicBezTo>
                  <a:cubicBezTo>
                    <a:pt x="751" y="119"/>
                    <a:pt x="759" y="126"/>
                    <a:pt x="759" y="135"/>
                  </a:cubicBezTo>
                  <a:cubicBezTo>
                    <a:pt x="767" y="142"/>
                    <a:pt x="767" y="142"/>
                    <a:pt x="767" y="142"/>
                  </a:cubicBezTo>
                  <a:cubicBezTo>
                    <a:pt x="767" y="150"/>
                    <a:pt x="774" y="158"/>
                    <a:pt x="774" y="182"/>
                  </a:cubicBezTo>
                  <a:cubicBezTo>
                    <a:pt x="767" y="206"/>
                    <a:pt x="767" y="221"/>
                    <a:pt x="751" y="237"/>
                  </a:cubicBezTo>
                  <a:cubicBezTo>
                    <a:pt x="751" y="245"/>
                    <a:pt x="743" y="253"/>
                    <a:pt x="743" y="269"/>
                  </a:cubicBezTo>
                  <a:cubicBezTo>
                    <a:pt x="743" y="277"/>
                    <a:pt x="743" y="277"/>
                    <a:pt x="743" y="285"/>
                  </a:cubicBezTo>
                  <a:lnTo>
                    <a:pt x="735" y="285"/>
                  </a:lnTo>
                  <a:cubicBezTo>
                    <a:pt x="735" y="285"/>
                    <a:pt x="735" y="285"/>
                    <a:pt x="727" y="285"/>
                  </a:cubicBezTo>
                  <a:lnTo>
                    <a:pt x="727" y="285"/>
                  </a:lnTo>
                  <a:cubicBezTo>
                    <a:pt x="719" y="285"/>
                    <a:pt x="719" y="285"/>
                    <a:pt x="719" y="285"/>
                  </a:cubicBezTo>
                  <a:cubicBezTo>
                    <a:pt x="703" y="285"/>
                    <a:pt x="703" y="285"/>
                    <a:pt x="703" y="285"/>
                  </a:cubicBezTo>
                  <a:lnTo>
                    <a:pt x="703" y="293"/>
                  </a:lnTo>
                  <a:cubicBezTo>
                    <a:pt x="719" y="308"/>
                    <a:pt x="727" y="316"/>
                    <a:pt x="727" y="324"/>
                  </a:cubicBezTo>
                  <a:cubicBezTo>
                    <a:pt x="735" y="332"/>
                    <a:pt x="735" y="332"/>
                    <a:pt x="735" y="340"/>
                  </a:cubicBezTo>
                  <a:cubicBezTo>
                    <a:pt x="735" y="340"/>
                    <a:pt x="743" y="340"/>
                    <a:pt x="751" y="348"/>
                  </a:cubicBezTo>
                  <a:cubicBezTo>
                    <a:pt x="759" y="348"/>
                    <a:pt x="767" y="356"/>
                    <a:pt x="759" y="372"/>
                  </a:cubicBezTo>
                  <a:cubicBezTo>
                    <a:pt x="759" y="379"/>
                    <a:pt x="751" y="388"/>
                    <a:pt x="751" y="395"/>
                  </a:cubicBezTo>
                  <a:cubicBezTo>
                    <a:pt x="743" y="395"/>
                    <a:pt x="743" y="403"/>
                    <a:pt x="743" y="411"/>
                  </a:cubicBezTo>
                  <a:cubicBezTo>
                    <a:pt x="751" y="435"/>
                    <a:pt x="759" y="451"/>
                    <a:pt x="767" y="459"/>
                  </a:cubicBezTo>
                  <a:cubicBezTo>
                    <a:pt x="774" y="474"/>
                    <a:pt x="767" y="506"/>
                    <a:pt x="759" y="522"/>
                  </a:cubicBezTo>
                  <a:cubicBezTo>
                    <a:pt x="759" y="530"/>
                    <a:pt x="759" y="530"/>
                    <a:pt x="759" y="530"/>
                  </a:cubicBezTo>
                  <a:cubicBezTo>
                    <a:pt x="751" y="546"/>
                    <a:pt x="743" y="553"/>
                    <a:pt x="727" y="569"/>
                  </a:cubicBezTo>
                  <a:cubicBezTo>
                    <a:pt x="719" y="577"/>
                    <a:pt x="711" y="585"/>
                    <a:pt x="703" y="601"/>
                  </a:cubicBezTo>
                  <a:cubicBezTo>
                    <a:pt x="696" y="601"/>
                    <a:pt x="696" y="609"/>
                    <a:pt x="687" y="609"/>
                  </a:cubicBezTo>
                  <a:cubicBezTo>
                    <a:pt x="687" y="617"/>
                    <a:pt x="687" y="617"/>
                    <a:pt x="687" y="617"/>
                  </a:cubicBezTo>
                  <a:cubicBezTo>
                    <a:pt x="672" y="632"/>
                    <a:pt x="672" y="632"/>
                    <a:pt x="680" y="656"/>
                  </a:cubicBezTo>
                  <a:cubicBezTo>
                    <a:pt x="687" y="680"/>
                    <a:pt x="687" y="688"/>
                    <a:pt x="680" y="712"/>
                  </a:cubicBezTo>
                  <a:cubicBezTo>
                    <a:pt x="672" y="719"/>
                    <a:pt x="672" y="727"/>
                    <a:pt x="664" y="743"/>
                  </a:cubicBezTo>
                  <a:lnTo>
                    <a:pt x="664" y="751"/>
                  </a:lnTo>
                  <a:cubicBezTo>
                    <a:pt x="664" y="759"/>
                    <a:pt x="664" y="759"/>
                    <a:pt x="664" y="759"/>
                  </a:cubicBezTo>
                  <a:cubicBezTo>
                    <a:pt x="664" y="775"/>
                    <a:pt x="656" y="775"/>
                    <a:pt x="640" y="799"/>
                  </a:cubicBezTo>
                  <a:cubicBezTo>
                    <a:pt x="632" y="806"/>
                    <a:pt x="632" y="806"/>
                    <a:pt x="632" y="814"/>
                  </a:cubicBezTo>
                  <a:cubicBezTo>
                    <a:pt x="616" y="822"/>
                    <a:pt x="616" y="830"/>
                    <a:pt x="577" y="846"/>
                  </a:cubicBezTo>
                  <a:cubicBezTo>
                    <a:pt x="561" y="854"/>
                    <a:pt x="553" y="854"/>
                    <a:pt x="553" y="862"/>
                  </a:cubicBezTo>
                  <a:cubicBezTo>
                    <a:pt x="545" y="870"/>
                    <a:pt x="537" y="878"/>
                    <a:pt x="506" y="862"/>
                  </a:cubicBezTo>
                  <a:cubicBezTo>
                    <a:pt x="498" y="862"/>
                    <a:pt x="490" y="862"/>
                    <a:pt x="482" y="862"/>
                  </a:cubicBezTo>
                  <a:cubicBezTo>
                    <a:pt x="458" y="854"/>
                    <a:pt x="443" y="846"/>
                    <a:pt x="434" y="838"/>
                  </a:cubicBezTo>
                  <a:cubicBezTo>
                    <a:pt x="434" y="830"/>
                    <a:pt x="434" y="822"/>
                    <a:pt x="434" y="822"/>
                  </a:cubicBezTo>
                  <a:cubicBezTo>
                    <a:pt x="443" y="806"/>
                    <a:pt x="450" y="799"/>
                    <a:pt x="458" y="791"/>
                  </a:cubicBezTo>
                  <a:cubicBezTo>
                    <a:pt x="466" y="783"/>
                    <a:pt x="474" y="783"/>
                    <a:pt x="482" y="767"/>
                  </a:cubicBezTo>
                  <a:cubicBezTo>
                    <a:pt x="482" y="759"/>
                    <a:pt x="490" y="743"/>
                    <a:pt x="506" y="743"/>
                  </a:cubicBezTo>
                  <a:cubicBezTo>
                    <a:pt x="506" y="743"/>
                    <a:pt x="514" y="743"/>
                    <a:pt x="514" y="759"/>
                  </a:cubicBezTo>
                  <a:cubicBezTo>
                    <a:pt x="514" y="767"/>
                    <a:pt x="506" y="775"/>
                    <a:pt x="506" y="783"/>
                  </a:cubicBezTo>
                  <a:cubicBezTo>
                    <a:pt x="506" y="791"/>
                    <a:pt x="498" y="799"/>
                    <a:pt x="498" y="799"/>
                  </a:cubicBezTo>
                  <a:cubicBezTo>
                    <a:pt x="506" y="806"/>
                    <a:pt x="506" y="806"/>
                    <a:pt x="506" y="806"/>
                  </a:cubicBezTo>
                  <a:cubicBezTo>
                    <a:pt x="514" y="806"/>
                    <a:pt x="514" y="799"/>
                    <a:pt x="514" y="791"/>
                  </a:cubicBezTo>
                  <a:cubicBezTo>
                    <a:pt x="514" y="791"/>
                    <a:pt x="521" y="783"/>
                    <a:pt x="529" y="775"/>
                  </a:cubicBezTo>
                  <a:cubicBezTo>
                    <a:pt x="529" y="767"/>
                    <a:pt x="537" y="767"/>
                    <a:pt x="537" y="759"/>
                  </a:cubicBezTo>
                  <a:cubicBezTo>
                    <a:pt x="537" y="759"/>
                    <a:pt x="537" y="751"/>
                    <a:pt x="545" y="751"/>
                  </a:cubicBezTo>
                  <a:cubicBezTo>
                    <a:pt x="545" y="751"/>
                    <a:pt x="553" y="759"/>
                    <a:pt x="553" y="767"/>
                  </a:cubicBezTo>
                  <a:cubicBezTo>
                    <a:pt x="553" y="775"/>
                    <a:pt x="553" y="775"/>
                    <a:pt x="553" y="783"/>
                  </a:cubicBezTo>
                  <a:cubicBezTo>
                    <a:pt x="553" y="791"/>
                    <a:pt x="553" y="791"/>
                    <a:pt x="569" y="791"/>
                  </a:cubicBezTo>
                  <a:cubicBezTo>
                    <a:pt x="593" y="799"/>
                    <a:pt x="608" y="767"/>
                    <a:pt x="608" y="743"/>
                  </a:cubicBezTo>
                  <a:cubicBezTo>
                    <a:pt x="608" y="727"/>
                    <a:pt x="616" y="719"/>
                    <a:pt x="616" y="712"/>
                  </a:cubicBezTo>
                  <a:cubicBezTo>
                    <a:pt x="624" y="688"/>
                    <a:pt x="624" y="680"/>
                    <a:pt x="616" y="680"/>
                  </a:cubicBezTo>
                  <a:cubicBezTo>
                    <a:pt x="601" y="672"/>
                    <a:pt x="585" y="672"/>
                    <a:pt x="585" y="664"/>
                  </a:cubicBezTo>
                  <a:cubicBezTo>
                    <a:pt x="585" y="656"/>
                    <a:pt x="585" y="648"/>
                    <a:pt x="593" y="648"/>
                  </a:cubicBezTo>
                  <a:cubicBezTo>
                    <a:pt x="601" y="632"/>
                    <a:pt x="608" y="625"/>
                    <a:pt x="608" y="617"/>
                  </a:cubicBezTo>
                  <a:cubicBezTo>
                    <a:pt x="608" y="609"/>
                    <a:pt x="616" y="609"/>
                    <a:pt x="616" y="601"/>
                  </a:cubicBezTo>
                  <a:cubicBezTo>
                    <a:pt x="624" y="593"/>
                    <a:pt x="632" y="593"/>
                    <a:pt x="640" y="585"/>
                  </a:cubicBezTo>
                  <a:cubicBezTo>
                    <a:pt x="656" y="585"/>
                    <a:pt x="656" y="585"/>
                    <a:pt x="656" y="577"/>
                  </a:cubicBezTo>
                  <a:cubicBezTo>
                    <a:pt x="656" y="561"/>
                    <a:pt x="656" y="538"/>
                    <a:pt x="648" y="530"/>
                  </a:cubicBezTo>
                  <a:lnTo>
                    <a:pt x="640" y="530"/>
                  </a:lnTo>
                  <a:lnTo>
                    <a:pt x="632" y="530"/>
                  </a:lnTo>
                  <a:cubicBezTo>
                    <a:pt x="632" y="530"/>
                    <a:pt x="632" y="530"/>
                    <a:pt x="624" y="530"/>
                  </a:cubicBezTo>
                  <a:cubicBezTo>
                    <a:pt x="624" y="530"/>
                    <a:pt x="616" y="522"/>
                    <a:pt x="616" y="506"/>
                  </a:cubicBezTo>
                  <a:cubicBezTo>
                    <a:pt x="616" y="490"/>
                    <a:pt x="616" y="474"/>
                    <a:pt x="616" y="466"/>
                  </a:cubicBezTo>
                  <a:cubicBezTo>
                    <a:pt x="616" y="459"/>
                    <a:pt x="616" y="443"/>
                    <a:pt x="616" y="435"/>
                  </a:cubicBezTo>
                  <a:cubicBezTo>
                    <a:pt x="608" y="411"/>
                    <a:pt x="601" y="403"/>
                    <a:pt x="593" y="403"/>
                  </a:cubicBezTo>
                  <a:cubicBezTo>
                    <a:pt x="585" y="403"/>
                    <a:pt x="585" y="403"/>
                    <a:pt x="585" y="403"/>
                  </a:cubicBezTo>
                  <a:cubicBezTo>
                    <a:pt x="577" y="419"/>
                    <a:pt x="569" y="419"/>
                    <a:pt x="569" y="419"/>
                  </a:cubicBezTo>
                  <a:cubicBezTo>
                    <a:pt x="561" y="419"/>
                    <a:pt x="553" y="411"/>
                    <a:pt x="545" y="395"/>
                  </a:cubicBezTo>
                  <a:cubicBezTo>
                    <a:pt x="529" y="372"/>
                    <a:pt x="521" y="364"/>
                    <a:pt x="498" y="364"/>
                  </a:cubicBezTo>
                  <a:cubicBezTo>
                    <a:pt x="474" y="364"/>
                    <a:pt x="474" y="364"/>
                    <a:pt x="443" y="348"/>
                  </a:cubicBezTo>
                  <a:cubicBezTo>
                    <a:pt x="434" y="348"/>
                    <a:pt x="427" y="340"/>
                    <a:pt x="419" y="340"/>
                  </a:cubicBezTo>
                  <a:cubicBezTo>
                    <a:pt x="411" y="332"/>
                    <a:pt x="395" y="332"/>
                    <a:pt x="379" y="324"/>
                  </a:cubicBezTo>
                  <a:cubicBezTo>
                    <a:pt x="300" y="301"/>
                    <a:pt x="158" y="253"/>
                    <a:pt x="87" y="142"/>
                  </a:cubicBezTo>
                  <a:cubicBezTo>
                    <a:pt x="79" y="135"/>
                    <a:pt x="79" y="135"/>
                    <a:pt x="71" y="135"/>
                  </a:cubicBezTo>
                  <a:lnTo>
                    <a:pt x="71" y="135"/>
                  </a:lnTo>
                  <a:cubicBezTo>
                    <a:pt x="71" y="142"/>
                    <a:pt x="79" y="150"/>
                    <a:pt x="79" y="150"/>
                  </a:cubicBezTo>
                  <a:cubicBezTo>
                    <a:pt x="79" y="158"/>
                    <a:pt x="79" y="158"/>
                    <a:pt x="71" y="166"/>
                  </a:cubicBezTo>
                  <a:cubicBezTo>
                    <a:pt x="71" y="174"/>
                    <a:pt x="71" y="174"/>
                    <a:pt x="63" y="182"/>
                  </a:cubicBezTo>
                  <a:cubicBezTo>
                    <a:pt x="47" y="206"/>
                    <a:pt x="23" y="245"/>
                    <a:pt x="31" y="285"/>
                  </a:cubicBezTo>
                  <a:cubicBezTo>
                    <a:pt x="31" y="301"/>
                    <a:pt x="39" y="316"/>
                    <a:pt x="47" y="332"/>
                  </a:cubicBezTo>
                  <a:cubicBezTo>
                    <a:pt x="55" y="348"/>
                    <a:pt x="63" y="356"/>
                    <a:pt x="71" y="379"/>
                  </a:cubicBezTo>
                  <a:cubicBezTo>
                    <a:pt x="71" y="411"/>
                    <a:pt x="71" y="411"/>
                    <a:pt x="71" y="443"/>
                  </a:cubicBezTo>
                  <a:cubicBezTo>
                    <a:pt x="71" y="451"/>
                    <a:pt x="71" y="451"/>
                    <a:pt x="63" y="466"/>
                  </a:cubicBezTo>
                  <a:cubicBezTo>
                    <a:pt x="63" y="506"/>
                    <a:pt x="71" y="561"/>
                    <a:pt x="71" y="601"/>
                  </a:cubicBezTo>
                  <a:cubicBezTo>
                    <a:pt x="79" y="609"/>
                    <a:pt x="79" y="609"/>
                    <a:pt x="79" y="609"/>
                  </a:cubicBezTo>
                  <a:cubicBezTo>
                    <a:pt x="79" y="625"/>
                    <a:pt x="79" y="632"/>
                    <a:pt x="79" y="632"/>
                  </a:cubicBezTo>
                  <a:cubicBezTo>
                    <a:pt x="87" y="632"/>
                    <a:pt x="87" y="632"/>
                    <a:pt x="79" y="656"/>
                  </a:cubicBezTo>
                  <a:lnTo>
                    <a:pt x="79" y="656"/>
                  </a:lnTo>
                  <a:cubicBezTo>
                    <a:pt x="79" y="672"/>
                    <a:pt x="79" y="680"/>
                    <a:pt x="71" y="696"/>
                  </a:cubicBezTo>
                  <a:cubicBezTo>
                    <a:pt x="71" y="712"/>
                    <a:pt x="71" y="719"/>
                    <a:pt x="63" y="735"/>
                  </a:cubicBezTo>
                  <a:cubicBezTo>
                    <a:pt x="63" y="743"/>
                    <a:pt x="55" y="751"/>
                    <a:pt x="55" y="759"/>
                  </a:cubicBezTo>
                  <a:cubicBezTo>
                    <a:pt x="47" y="767"/>
                    <a:pt x="47" y="775"/>
                    <a:pt x="55" y="783"/>
                  </a:cubicBezTo>
                  <a:cubicBezTo>
                    <a:pt x="55" y="791"/>
                    <a:pt x="55" y="791"/>
                    <a:pt x="55" y="791"/>
                  </a:cubicBezTo>
                  <a:cubicBezTo>
                    <a:pt x="55" y="791"/>
                    <a:pt x="63" y="791"/>
                    <a:pt x="63" y="783"/>
                  </a:cubicBezTo>
                  <a:lnTo>
                    <a:pt x="71" y="783"/>
                  </a:lnTo>
                  <a:lnTo>
                    <a:pt x="79" y="783"/>
                  </a:lnTo>
                  <a:cubicBezTo>
                    <a:pt x="79" y="783"/>
                    <a:pt x="87" y="783"/>
                    <a:pt x="87" y="791"/>
                  </a:cubicBezTo>
                  <a:cubicBezTo>
                    <a:pt x="94" y="791"/>
                    <a:pt x="110" y="799"/>
                    <a:pt x="118" y="806"/>
                  </a:cubicBezTo>
                  <a:lnTo>
                    <a:pt x="126" y="814"/>
                  </a:lnTo>
                  <a:cubicBezTo>
                    <a:pt x="134" y="822"/>
                    <a:pt x="142" y="822"/>
                    <a:pt x="142" y="830"/>
                  </a:cubicBezTo>
                  <a:cubicBezTo>
                    <a:pt x="142" y="830"/>
                    <a:pt x="134" y="830"/>
                    <a:pt x="134" y="838"/>
                  </a:cubicBezTo>
                  <a:cubicBezTo>
                    <a:pt x="126" y="838"/>
                    <a:pt x="126" y="838"/>
                    <a:pt x="126" y="846"/>
                  </a:cubicBezTo>
                  <a:cubicBezTo>
                    <a:pt x="118" y="846"/>
                    <a:pt x="118" y="854"/>
                    <a:pt x="94" y="854"/>
                  </a:cubicBezTo>
                  <a:cubicBezTo>
                    <a:pt x="79" y="854"/>
                    <a:pt x="71" y="846"/>
                    <a:pt x="63" y="838"/>
                  </a:cubicBezTo>
                  <a:cubicBezTo>
                    <a:pt x="63" y="838"/>
                    <a:pt x="63" y="838"/>
                    <a:pt x="55" y="838"/>
                  </a:cubicBezTo>
                  <a:lnTo>
                    <a:pt x="55" y="838"/>
                  </a:lnTo>
                  <a:lnTo>
                    <a:pt x="55" y="838"/>
                  </a:lnTo>
                  <a:cubicBezTo>
                    <a:pt x="55" y="854"/>
                    <a:pt x="55" y="862"/>
                    <a:pt x="55" y="893"/>
                  </a:cubicBezTo>
                  <a:cubicBezTo>
                    <a:pt x="55" y="909"/>
                    <a:pt x="55" y="917"/>
                    <a:pt x="47" y="925"/>
                  </a:cubicBezTo>
                  <a:cubicBezTo>
                    <a:pt x="47" y="933"/>
                    <a:pt x="47" y="933"/>
                    <a:pt x="47" y="941"/>
                  </a:cubicBezTo>
                  <a:cubicBezTo>
                    <a:pt x="47" y="941"/>
                    <a:pt x="55" y="941"/>
                    <a:pt x="63" y="941"/>
                  </a:cubicBezTo>
                  <a:cubicBezTo>
                    <a:pt x="79" y="941"/>
                    <a:pt x="87" y="941"/>
                    <a:pt x="94" y="941"/>
                  </a:cubicBezTo>
                  <a:cubicBezTo>
                    <a:pt x="110" y="933"/>
                    <a:pt x="110" y="933"/>
                    <a:pt x="118" y="941"/>
                  </a:cubicBezTo>
                  <a:cubicBezTo>
                    <a:pt x="126" y="949"/>
                    <a:pt x="126" y="957"/>
                    <a:pt x="126" y="965"/>
                  </a:cubicBezTo>
                  <a:cubicBezTo>
                    <a:pt x="118" y="965"/>
                    <a:pt x="110" y="965"/>
                    <a:pt x="110" y="972"/>
                  </a:cubicBezTo>
                  <a:cubicBezTo>
                    <a:pt x="103" y="972"/>
                    <a:pt x="94" y="972"/>
                    <a:pt x="87" y="965"/>
                  </a:cubicBezTo>
                  <a:lnTo>
                    <a:pt x="79" y="965"/>
                  </a:lnTo>
                  <a:cubicBezTo>
                    <a:pt x="71" y="965"/>
                    <a:pt x="71" y="965"/>
                    <a:pt x="71" y="972"/>
                  </a:cubicBezTo>
                  <a:cubicBezTo>
                    <a:pt x="71" y="988"/>
                    <a:pt x="71" y="996"/>
                    <a:pt x="71" y="1012"/>
                  </a:cubicBezTo>
                  <a:cubicBezTo>
                    <a:pt x="71" y="1028"/>
                    <a:pt x="63" y="1028"/>
                    <a:pt x="63" y="1036"/>
                  </a:cubicBezTo>
                  <a:cubicBezTo>
                    <a:pt x="55" y="1036"/>
                    <a:pt x="47" y="1043"/>
                    <a:pt x="47" y="1052"/>
                  </a:cubicBezTo>
                  <a:cubicBezTo>
                    <a:pt x="47" y="1052"/>
                    <a:pt x="47" y="1067"/>
                    <a:pt x="47" y="1075"/>
                  </a:cubicBezTo>
                  <a:cubicBezTo>
                    <a:pt x="47" y="1083"/>
                    <a:pt x="47" y="1083"/>
                    <a:pt x="39" y="1083"/>
                  </a:cubicBezTo>
                  <a:cubicBezTo>
                    <a:pt x="39" y="1083"/>
                    <a:pt x="31" y="1083"/>
                    <a:pt x="31" y="1075"/>
                  </a:cubicBezTo>
                  <a:cubicBezTo>
                    <a:pt x="23" y="1075"/>
                    <a:pt x="23" y="1075"/>
                    <a:pt x="23" y="1075"/>
                  </a:cubicBezTo>
                  <a:cubicBezTo>
                    <a:pt x="16" y="1052"/>
                    <a:pt x="16" y="1052"/>
                    <a:pt x="23" y="1020"/>
                  </a:cubicBezTo>
                  <a:cubicBezTo>
                    <a:pt x="23" y="1012"/>
                    <a:pt x="23" y="1004"/>
                    <a:pt x="23" y="996"/>
                  </a:cubicBezTo>
                  <a:cubicBezTo>
                    <a:pt x="23" y="988"/>
                    <a:pt x="23" y="980"/>
                    <a:pt x="23" y="980"/>
                  </a:cubicBezTo>
                  <a:lnTo>
                    <a:pt x="23" y="980"/>
                  </a:lnTo>
                  <a:cubicBezTo>
                    <a:pt x="16" y="996"/>
                    <a:pt x="8" y="1012"/>
                    <a:pt x="8" y="1036"/>
                  </a:cubicBezTo>
                  <a:cubicBezTo>
                    <a:pt x="16" y="1043"/>
                    <a:pt x="16" y="1059"/>
                    <a:pt x="16" y="1067"/>
                  </a:cubicBezTo>
                  <a:cubicBezTo>
                    <a:pt x="16" y="1083"/>
                    <a:pt x="16" y="1099"/>
                    <a:pt x="23" y="1115"/>
                  </a:cubicBezTo>
                  <a:cubicBezTo>
                    <a:pt x="23" y="1123"/>
                    <a:pt x="23" y="1131"/>
                    <a:pt x="23" y="1131"/>
                  </a:cubicBezTo>
                  <a:cubicBezTo>
                    <a:pt x="23" y="1138"/>
                    <a:pt x="31" y="1138"/>
                    <a:pt x="31" y="1138"/>
                  </a:cubicBezTo>
                  <a:cubicBezTo>
                    <a:pt x="79" y="1162"/>
                    <a:pt x="118" y="1178"/>
                    <a:pt x="126" y="1178"/>
                  </a:cubicBezTo>
                  <a:cubicBezTo>
                    <a:pt x="158" y="1186"/>
                    <a:pt x="158" y="1194"/>
                    <a:pt x="158" y="1225"/>
                  </a:cubicBezTo>
                  <a:cubicBezTo>
                    <a:pt x="158" y="1225"/>
                    <a:pt x="166" y="1225"/>
                    <a:pt x="166" y="1233"/>
                  </a:cubicBezTo>
                  <a:cubicBezTo>
                    <a:pt x="166" y="1257"/>
                    <a:pt x="174" y="1257"/>
                    <a:pt x="174" y="1257"/>
                  </a:cubicBezTo>
                  <a:lnTo>
                    <a:pt x="181" y="1249"/>
                  </a:lnTo>
                  <a:cubicBezTo>
                    <a:pt x="190" y="1249"/>
                    <a:pt x="205" y="1241"/>
                    <a:pt x="213" y="1241"/>
                  </a:cubicBezTo>
                  <a:cubicBezTo>
                    <a:pt x="253" y="1241"/>
                    <a:pt x="268" y="1281"/>
                    <a:pt x="292" y="1320"/>
                  </a:cubicBezTo>
                  <a:cubicBezTo>
                    <a:pt x="300" y="1320"/>
                    <a:pt x="300" y="1328"/>
                    <a:pt x="308" y="1328"/>
                  </a:cubicBezTo>
                  <a:cubicBezTo>
                    <a:pt x="324" y="1368"/>
                    <a:pt x="308" y="1415"/>
                    <a:pt x="292" y="1455"/>
                  </a:cubicBezTo>
                  <a:cubicBezTo>
                    <a:pt x="292" y="1471"/>
                    <a:pt x="284" y="1478"/>
                    <a:pt x="284" y="1494"/>
                  </a:cubicBezTo>
                  <a:cubicBezTo>
                    <a:pt x="276" y="1526"/>
                    <a:pt x="284" y="1549"/>
                    <a:pt x="292" y="1558"/>
                  </a:cubicBezTo>
                  <a:cubicBezTo>
                    <a:pt x="300" y="1565"/>
                    <a:pt x="316" y="1565"/>
                    <a:pt x="324" y="1565"/>
                  </a:cubicBezTo>
                  <a:cubicBezTo>
                    <a:pt x="348" y="1573"/>
                    <a:pt x="379" y="1573"/>
                    <a:pt x="395" y="1589"/>
                  </a:cubicBezTo>
                  <a:cubicBezTo>
                    <a:pt x="411" y="1605"/>
                    <a:pt x="434" y="1613"/>
                    <a:pt x="466" y="1613"/>
                  </a:cubicBezTo>
                  <a:cubicBezTo>
                    <a:pt x="490" y="1613"/>
                    <a:pt x="506" y="1613"/>
                    <a:pt x="521" y="1605"/>
                  </a:cubicBezTo>
                  <a:cubicBezTo>
                    <a:pt x="529" y="1605"/>
                    <a:pt x="545" y="1597"/>
                    <a:pt x="545" y="1597"/>
                  </a:cubicBezTo>
                  <a:cubicBezTo>
                    <a:pt x="561" y="1589"/>
                    <a:pt x="569" y="1581"/>
                    <a:pt x="577" y="1581"/>
                  </a:cubicBezTo>
                  <a:cubicBezTo>
                    <a:pt x="585" y="1581"/>
                    <a:pt x="601" y="1589"/>
                    <a:pt x="608" y="1589"/>
                  </a:cubicBezTo>
                  <a:cubicBezTo>
                    <a:pt x="624" y="1597"/>
                    <a:pt x="640" y="1605"/>
                    <a:pt x="648" y="1605"/>
                  </a:cubicBezTo>
                  <a:cubicBezTo>
                    <a:pt x="656" y="1605"/>
                    <a:pt x="656" y="1605"/>
                    <a:pt x="664" y="1597"/>
                  </a:cubicBezTo>
                  <a:cubicBezTo>
                    <a:pt x="672" y="1597"/>
                    <a:pt x="680" y="1597"/>
                    <a:pt x="696" y="1597"/>
                  </a:cubicBezTo>
                  <a:cubicBezTo>
                    <a:pt x="727" y="1597"/>
                    <a:pt x="735" y="1605"/>
                    <a:pt x="751" y="1629"/>
                  </a:cubicBezTo>
                  <a:cubicBezTo>
                    <a:pt x="759" y="1636"/>
                    <a:pt x="759" y="1636"/>
                    <a:pt x="759" y="1636"/>
                  </a:cubicBezTo>
                  <a:cubicBezTo>
                    <a:pt x="759" y="1636"/>
                    <a:pt x="759" y="1644"/>
                    <a:pt x="767" y="1644"/>
                  </a:cubicBezTo>
                  <a:cubicBezTo>
                    <a:pt x="774" y="1668"/>
                    <a:pt x="782" y="1668"/>
                    <a:pt x="790" y="1668"/>
                  </a:cubicBezTo>
                  <a:cubicBezTo>
                    <a:pt x="798" y="1668"/>
                    <a:pt x="806" y="1660"/>
                    <a:pt x="822" y="1660"/>
                  </a:cubicBezTo>
                  <a:cubicBezTo>
                    <a:pt x="838" y="1660"/>
                    <a:pt x="861" y="1668"/>
                    <a:pt x="869" y="1676"/>
                  </a:cubicBezTo>
                  <a:cubicBezTo>
                    <a:pt x="877" y="1684"/>
                    <a:pt x="885" y="1684"/>
                    <a:pt x="893" y="1684"/>
                  </a:cubicBezTo>
                  <a:cubicBezTo>
                    <a:pt x="909" y="1684"/>
                    <a:pt x="940" y="1668"/>
                    <a:pt x="956" y="1660"/>
                  </a:cubicBezTo>
                  <a:cubicBezTo>
                    <a:pt x="956" y="1660"/>
                    <a:pt x="964" y="1660"/>
                    <a:pt x="972" y="1660"/>
                  </a:cubicBezTo>
                  <a:cubicBezTo>
                    <a:pt x="996" y="1660"/>
                    <a:pt x="1027" y="1668"/>
                    <a:pt x="1051" y="1700"/>
                  </a:cubicBezTo>
                  <a:cubicBezTo>
                    <a:pt x="1059" y="1708"/>
                    <a:pt x="1075" y="1716"/>
                    <a:pt x="1091" y="1716"/>
                  </a:cubicBezTo>
                  <a:cubicBezTo>
                    <a:pt x="1114" y="1716"/>
                    <a:pt x="1146" y="1708"/>
                    <a:pt x="1154" y="1700"/>
                  </a:cubicBezTo>
                  <a:cubicBezTo>
                    <a:pt x="1162" y="1692"/>
                    <a:pt x="1186" y="1692"/>
                    <a:pt x="1217" y="1692"/>
                  </a:cubicBezTo>
                  <a:cubicBezTo>
                    <a:pt x="1241" y="1692"/>
                    <a:pt x="1273" y="1692"/>
                    <a:pt x="1304" y="1692"/>
                  </a:cubicBezTo>
                  <a:cubicBezTo>
                    <a:pt x="1336" y="1692"/>
                    <a:pt x="1344" y="1692"/>
                    <a:pt x="1344" y="1692"/>
                  </a:cubicBezTo>
                  <a:lnTo>
                    <a:pt x="1344" y="1692"/>
                  </a:lnTo>
                  <a:cubicBezTo>
                    <a:pt x="1344" y="1692"/>
                    <a:pt x="1344" y="1684"/>
                    <a:pt x="1351" y="1676"/>
                  </a:cubicBezTo>
                  <a:cubicBezTo>
                    <a:pt x="1351" y="1676"/>
                    <a:pt x="1359" y="1668"/>
                    <a:pt x="1375" y="1668"/>
                  </a:cubicBezTo>
                  <a:cubicBezTo>
                    <a:pt x="1391" y="1668"/>
                    <a:pt x="1415" y="1676"/>
                    <a:pt x="1438" y="1684"/>
                  </a:cubicBezTo>
                  <a:cubicBezTo>
                    <a:pt x="1446" y="1692"/>
                    <a:pt x="1470" y="1692"/>
                    <a:pt x="1486" y="1692"/>
                  </a:cubicBezTo>
                  <a:cubicBezTo>
                    <a:pt x="1510" y="1692"/>
                    <a:pt x="1533" y="1684"/>
                    <a:pt x="1549" y="1684"/>
                  </a:cubicBezTo>
                  <a:cubicBezTo>
                    <a:pt x="1549" y="1684"/>
                    <a:pt x="1549" y="1684"/>
                    <a:pt x="1557" y="1684"/>
                  </a:cubicBezTo>
                  <a:close/>
                </a:path>
              </a:pathLst>
            </a:custGeom>
            <a:solidFill>
              <a:schemeClr val="accent6"/>
            </a:solidFill>
            <a:ln>
              <a:solidFill>
                <a:schemeClr val="bg2"/>
              </a:solidFill>
            </a:ln>
            <a:effectLst/>
          </p:spPr>
          <p:txBody>
            <a:bodyPr wrap="none" anchor="ctr"/>
            <a:lstStyle/>
            <a:p>
              <a:endParaRPr lang="en-US"/>
            </a:p>
          </p:txBody>
        </p:sp>
        <p:sp>
          <p:nvSpPr>
            <p:cNvPr id="567" name="Freeform 261"/>
            <p:cNvSpPr>
              <a:spLocks noChangeArrowheads="1"/>
            </p:cNvSpPr>
            <p:nvPr/>
          </p:nvSpPr>
          <p:spPr bwMode="auto">
            <a:xfrm>
              <a:off x="13660953" y="4203901"/>
              <a:ext cx="1185166" cy="1897192"/>
            </a:xfrm>
            <a:custGeom>
              <a:avLst/>
              <a:gdLst>
                <a:gd name="T0" fmla="*/ 2213 w 2254"/>
                <a:gd name="T1" fmla="*/ 2364 h 3606"/>
                <a:gd name="T2" fmla="*/ 2213 w 2254"/>
                <a:gd name="T3" fmla="*/ 2364 h 3606"/>
                <a:gd name="T4" fmla="*/ 2142 w 2254"/>
                <a:gd name="T5" fmla="*/ 2292 h 3606"/>
                <a:gd name="T6" fmla="*/ 2079 w 2254"/>
                <a:gd name="T7" fmla="*/ 2395 h 3606"/>
                <a:gd name="T8" fmla="*/ 2039 w 2254"/>
                <a:gd name="T9" fmla="*/ 2371 h 3606"/>
                <a:gd name="T10" fmla="*/ 1992 w 2254"/>
                <a:gd name="T11" fmla="*/ 2371 h 3606"/>
                <a:gd name="T12" fmla="*/ 1897 w 2254"/>
                <a:gd name="T13" fmla="*/ 2348 h 3606"/>
                <a:gd name="T14" fmla="*/ 1834 w 2254"/>
                <a:gd name="T15" fmla="*/ 2340 h 3606"/>
                <a:gd name="T16" fmla="*/ 1778 w 2254"/>
                <a:gd name="T17" fmla="*/ 2371 h 3606"/>
                <a:gd name="T18" fmla="*/ 1707 w 2254"/>
                <a:gd name="T19" fmla="*/ 2348 h 3606"/>
                <a:gd name="T20" fmla="*/ 1652 w 2254"/>
                <a:gd name="T21" fmla="*/ 2387 h 3606"/>
                <a:gd name="T22" fmla="*/ 1620 w 2254"/>
                <a:gd name="T23" fmla="*/ 2355 h 3606"/>
                <a:gd name="T24" fmla="*/ 1589 w 2254"/>
                <a:gd name="T25" fmla="*/ 2229 h 3606"/>
                <a:gd name="T26" fmla="*/ 1518 w 2254"/>
                <a:gd name="T27" fmla="*/ 2158 h 3606"/>
                <a:gd name="T28" fmla="*/ 1494 w 2254"/>
                <a:gd name="T29" fmla="*/ 2079 h 3606"/>
                <a:gd name="T30" fmla="*/ 1478 w 2254"/>
                <a:gd name="T31" fmla="*/ 1960 h 3606"/>
                <a:gd name="T32" fmla="*/ 1423 w 2254"/>
                <a:gd name="T33" fmla="*/ 1850 h 3606"/>
                <a:gd name="T34" fmla="*/ 1439 w 2254"/>
                <a:gd name="T35" fmla="*/ 1739 h 3606"/>
                <a:gd name="T36" fmla="*/ 1352 w 2254"/>
                <a:gd name="T37" fmla="*/ 1747 h 3606"/>
                <a:gd name="T38" fmla="*/ 1257 w 2254"/>
                <a:gd name="T39" fmla="*/ 1794 h 3606"/>
                <a:gd name="T40" fmla="*/ 1225 w 2254"/>
                <a:gd name="T41" fmla="*/ 1771 h 3606"/>
                <a:gd name="T42" fmla="*/ 1186 w 2254"/>
                <a:gd name="T43" fmla="*/ 1739 h 3606"/>
                <a:gd name="T44" fmla="*/ 1194 w 2254"/>
                <a:gd name="T45" fmla="*/ 1668 h 3606"/>
                <a:gd name="T46" fmla="*/ 1241 w 2254"/>
                <a:gd name="T47" fmla="*/ 1644 h 3606"/>
                <a:gd name="T48" fmla="*/ 1257 w 2254"/>
                <a:gd name="T49" fmla="*/ 1565 h 3606"/>
                <a:gd name="T50" fmla="*/ 1257 w 2254"/>
                <a:gd name="T51" fmla="*/ 1454 h 3606"/>
                <a:gd name="T52" fmla="*/ 1304 w 2254"/>
                <a:gd name="T53" fmla="*/ 1367 h 3606"/>
                <a:gd name="T54" fmla="*/ 1336 w 2254"/>
                <a:gd name="T55" fmla="*/ 1249 h 3606"/>
                <a:gd name="T56" fmla="*/ 1272 w 2254"/>
                <a:gd name="T57" fmla="*/ 1249 h 3606"/>
                <a:gd name="T58" fmla="*/ 1194 w 2254"/>
                <a:gd name="T59" fmla="*/ 1162 h 3606"/>
                <a:gd name="T60" fmla="*/ 1170 w 2254"/>
                <a:gd name="T61" fmla="*/ 1083 h 3606"/>
                <a:gd name="T62" fmla="*/ 1114 w 2254"/>
                <a:gd name="T63" fmla="*/ 1012 h 3606"/>
                <a:gd name="T64" fmla="*/ 1091 w 2254"/>
                <a:gd name="T65" fmla="*/ 917 h 3606"/>
                <a:gd name="T66" fmla="*/ 1035 w 2254"/>
                <a:gd name="T67" fmla="*/ 870 h 3606"/>
                <a:gd name="T68" fmla="*/ 980 w 2254"/>
                <a:gd name="T69" fmla="*/ 798 h 3606"/>
                <a:gd name="T70" fmla="*/ 1004 w 2254"/>
                <a:gd name="T71" fmla="*/ 696 h 3606"/>
                <a:gd name="T72" fmla="*/ 925 w 2254"/>
                <a:gd name="T73" fmla="*/ 545 h 3606"/>
                <a:gd name="T74" fmla="*/ 941 w 2254"/>
                <a:gd name="T75" fmla="*/ 450 h 3606"/>
                <a:gd name="T76" fmla="*/ 972 w 2254"/>
                <a:gd name="T77" fmla="*/ 292 h 3606"/>
                <a:gd name="T78" fmla="*/ 996 w 2254"/>
                <a:gd name="T79" fmla="*/ 126 h 3606"/>
                <a:gd name="T80" fmla="*/ 1004 w 2254"/>
                <a:gd name="T81" fmla="*/ 63 h 3606"/>
                <a:gd name="T82" fmla="*/ 672 w 2254"/>
                <a:gd name="T83" fmla="*/ 0 h 3606"/>
                <a:gd name="T84" fmla="*/ 553 w 2254"/>
                <a:gd name="T85" fmla="*/ 593 h 3606"/>
                <a:gd name="T86" fmla="*/ 450 w 2254"/>
                <a:gd name="T87" fmla="*/ 1051 h 3606"/>
                <a:gd name="T88" fmla="*/ 442 w 2254"/>
                <a:gd name="T89" fmla="*/ 1249 h 3606"/>
                <a:gd name="T90" fmla="*/ 435 w 2254"/>
                <a:gd name="T91" fmla="*/ 1328 h 3606"/>
                <a:gd name="T92" fmla="*/ 482 w 2254"/>
                <a:gd name="T93" fmla="*/ 1486 h 3606"/>
                <a:gd name="T94" fmla="*/ 522 w 2254"/>
                <a:gd name="T95" fmla="*/ 1628 h 3606"/>
                <a:gd name="T96" fmla="*/ 442 w 2254"/>
                <a:gd name="T97" fmla="*/ 1747 h 3606"/>
                <a:gd name="T98" fmla="*/ 371 w 2254"/>
                <a:gd name="T99" fmla="*/ 1818 h 3606"/>
                <a:gd name="T100" fmla="*/ 355 w 2254"/>
                <a:gd name="T101" fmla="*/ 1889 h 3606"/>
                <a:gd name="T102" fmla="*/ 174 w 2254"/>
                <a:gd name="T103" fmla="*/ 2079 h 3606"/>
                <a:gd name="T104" fmla="*/ 229 w 2254"/>
                <a:gd name="T105" fmla="*/ 2182 h 3606"/>
                <a:gd name="T106" fmla="*/ 229 w 2254"/>
                <a:gd name="T107" fmla="*/ 2277 h 3606"/>
                <a:gd name="T108" fmla="*/ 221 w 2254"/>
                <a:gd name="T109" fmla="*/ 2340 h 3606"/>
                <a:gd name="T110" fmla="*/ 174 w 2254"/>
                <a:gd name="T111" fmla="*/ 2435 h 3606"/>
                <a:gd name="T112" fmla="*/ 0 w 2254"/>
                <a:gd name="T113" fmla="*/ 3217 h 3606"/>
                <a:gd name="T114" fmla="*/ 2063 w 2254"/>
                <a:gd name="T115" fmla="*/ 3605 h 3606"/>
                <a:gd name="T116" fmla="*/ 2253 w 2254"/>
                <a:gd name="T117" fmla="*/ 2427 h 3606"/>
                <a:gd name="T118" fmla="*/ 2213 w 2254"/>
                <a:gd name="T119" fmla="*/ 2364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3606">
                  <a:moveTo>
                    <a:pt x="2213" y="2364"/>
                  </a:moveTo>
                  <a:lnTo>
                    <a:pt x="2213" y="2364"/>
                  </a:lnTo>
                  <a:cubicBezTo>
                    <a:pt x="2205" y="2316"/>
                    <a:pt x="2174" y="2316"/>
                    <a:pt x="2142" y="2292"/>
                  </a:cubicBezTo>
                  <a:cubicBezTo>
                    <a:pt x="2111" y="2277"/>
                    <a:pt x="2126" y="2348"/>
                    <a:pt x="2079" y="2395"/>
                  </a:cubicBezTo>
                  <a:cubicBezTo>
                    <a:pt x="2031" y="2435"/>
                    <a:pt x="2079" y="2395"/>
                    <a:pt x="2039" y="2371"/>
                  </a:cubicBezTo>
                  <a:cubicBezTo>
                    <a:pt x="2000" y="2348"/>
                    <a:pt x="2024" y="2364"/>
                    <a:pt x="1992" y="2371"/>
                  </a:cubicBezTo>
                  <a:cubicBezTo>
                    <a:pt x="1952" y="2379"/>
                    <a:pt x="1929" y="2371"/>
                    <a:pt x="1897" y="2348"/>
                  </a:cubicBezTo>
                  <a:cubicBezTo>
                    <a:pt x="1865" y="2324"/>
                    <a:pt x="1850" y="2332"/>
                    <a:pt x="1834" y="2340"/>
                  </a:cubicBezTo>
                  <a:cubicBezTo>
                    <a:pt x="1818" y="2348"/>
                    <a:pt x="1802" y="2371"/>
                    <a:pt x="1778" y="2371"/>
                  </a:cubicBezTo>
                  <a:cubicBezTo>
                    <a:pt x="1747" y="2364"/>
                    <a:pt x="1739" y="2355"/>
                    <a:pt x="1707" y="2348"/>
                  </a:cubicBezTo>
                  <a:cubicBezTo>
                    <a:pt x="1676" y="2332"/>
                    <a:pt x="1676" y="2355"/>
                    <a:pt x="1652" y="2387"/>
                  </a:cubicBezTo>
                  <a:cubicBezTo>
                    <a:pt x="1628" y="2411"/>
                    <a:pt x="1628" y="2371"/>
                    <a:pt x="1620" y="2355"/>
                  </a:cubicBezTo>
                  <a:cubicBezTo>
                    <a:pt x="1605" y="2332"/>
                    <a:pt x="1589" y="2269"/>
                    <a:pt x="1589" y="2229"/>
                  </a:cubicBezTo>
                  <a:cubicBezTo>
                    <a:pt x="1589" y="2190"/>
                    <a:pt x="1573" y="2166"/>
                    <a:pt x="1518" y="2158"/>
                  </a:cubicBezTo>
                  <a:cubicBezTo>
                    <a:pt x="1454" y="2142"/>
                    <a:pt x="1478" y="2126"/>
                    <a:pt x="1494" y="2079"/>
                  </a:cubicBezTo>
                  <a:cubicBezTo>
                    <a:pt x="1510" y="2031"/>
                    <a:pt x="1502" y="2000"/>
                    <a:pt x="1478" y="1960"/>
                  </a:cubicBezTo>
                  <a:cubicBezTo>
                    <a:pt x="1446" y="1921"/>
                    <a:pt x="1439" y="1889"/>
                    <a:pt x="1423" y="1850"/>
                  </a:cubicBezTo>
                  <a:cubicBezTo>
                    <a:pt x="1407" y="1818"/>
                    <a:pt x="1439" y="1787"/>
                    <a:pt x="1439" y="1739"/>
                  </a:cubicBezTo>
                  <a:cubicBezTo>
                    <a:pt x="1431" y="1700"/>
                    <a:pt x="1383" y="1723"/>
                    <a:pt x="1352" y="1747"/>
                  </a:cubicBezTo>
                  <a:cubicBezTo>
                    <a:pt x="1328" y="1778"/>
                    <a:pt x="1312" y="1778"/>
                    <a:pt x="1257" y="1794"/>
                  </a:cubicBezTo>
                  <a:cubicBezTo>
                    <a:pt x="1194" y="1802"/>
                    <a:pt x="1257" y="1794"/>
                    <a:pt x="1225" y="1771"/>
                  </a:cubicBezTo>
                  <a:cubicBezTo>
                    <a:pt x="1194" y="1747"/>
                    <a:pt x="1178" y="1747"/>
                    <a:pt x="1186" y="1739"/>
                  </a:cubicBezTo>
                  <a:cubicBezTo>
                    <a:pt x="1194" y="1723"/>
                    <a:pt x="1201" y="1700"/>
                    <a:pt x="1194" y="1668"/>
                  </a:cubicBezTo>
                  <a:cubicBezTo>
                    <a:pt x="1194" y="1636"/>
                    <a:pt x="1217" y="1644"/>
                    <a:pt x="1241" y="1644"/>
                  </a:cubicBezTo>
                  <a:cubicBezTo>
                    <a:pt x="1257" y="1644"/>
                    <a:pt x="1265" y="1581"/>
                    <a:pt x="1257" y="1565"/>
                  </a:cubicBezTo>
                  <a:cubicBezTo>
                    <a:pt x="1257" y="1541"/>
                    <a:pt x="1241" y="1502"/>
                    <a:pt x="1257" y="1454"/>
                  </a:cubicBezTo>
                  <a:cubicBezTo>
                    <a:pt x="1265" y="1415"/>
                    <a:pt x="1296" y="1383"/>
                    <a:pt x="1304" y="1367"/>
                  </a:cubicBezTo>
                  <a:cubicBezTo>
                    <a:pt x="1320" y="1344"/>
                    <a:pt x="1344" y="1296"/>
                    <a:pt x="1336" y="1249"/>
                  </a:cubicBezTo>
                  <a:cubicBezTo>
                    <a:pt x="1328" y="1201"/>
                    <a:pt x="1304" y="1257"/>
                    <a:pt x="1272" y="1249"/>
                  </a:cubicBezTo>
                  <a:cubicBezTo>
                    <a:pt x="1233" y="1241"/>
                    <a:pt x="1233" y="1194"/>
                    <a:pt x="1194" y="1162"/>
                  </a:cubicBezTo>
                  <a:cubicBezTo>
                    <a:pt x="1146" y="1130"/>
                    <a:pt x="1178" y="1130"/>
                    <a:pt x="1170" y="1083"/>
                  </a:cubicBezTo>
                  <a:cubicBezTo>
                    <a:pt x="1162" y="1036"/>
                    <a:pt x="1154" y="1036"/>
                    <a:pt x="1114" y="1012"/>
                  </a:cubicBezTo>
                  <a:cubicBezTo>
                    <a:pt x="1075" y="988"/>
                    <a:pt x="1099" y="956"/>
                    <a:pt x="1091" y="917"/>
                  </a:cubicBezTo>
                  <a:cubicBezTo>
                    <a:pt x="1083" y="877"/>
                    <a:pt x="1051" y="893"/>
                    <a:pt x="1035" y="870"/>
                  </a:cubicBezTo>
                  <a:cubicBezTo>
                    <a:pt x="1012" y="838"/>
                    <a:pt x="980" y="838"/>
                    <a:pt x="980" y="798"/>
                  </a:cubicBezTo>
                  <a:cubicBezTo>
                    <a:pt x="980" y="767"/>
                    <a:pt x="1004" y="735"/>
                    <a:pt x="1004" y="696"/>
                  </a:cubicBezTo>
                  <a:cubicBezTo>
                    <a:pt x="996" y="656"/>
                    <a:pt x="941" y="577"/>
                    <a:pt x="925" y="545"/>
                  </a:cubicBezTo>
                  <a:cubicBezTo>
                    <a:pt x="917" y="514"/>
                    <a:pt x="933" y="482"/>
                    <a:pt x="941" y="450"/>
                  </a:cubicBezTo>
                  <a:cubicBezTo>
                    <a:pt x="941" y="419"/>
                    <a:pt x="964" y="332"/>
                    <a:pt x="972" y="292"/>
                  </a:cubicBezTo>
                  <a:cubicBezTo>
                    <a:pt x="988" y="253"/>
                    <a:pt x="996" y="158"/>
                    <a:pt x="996" y="126"/>
                  </a:cubicBezTo>
                  <a:cubicBezTo>
                    <a:pt x="996" y="111"/>
                    <a:pt x="996" y="79"/>
                    <a:pt x="1004" y="63"/>
                  </a:cubicBezTo>
                  <a:cubicBezTo>
                    <a:pt x="885" y="39"/>
                    <a:pt x="775" y="16"/>
                    <a:pt x="672" y="0"/>
                  </a:cubicBezTo>
                  <a:cubicBezTo>
                    <a:pt x="648" y="111"/>
                    <a:pt x="561" y="561"/>
                    <a:pt x="553" y="593"/>
                  </a:cubicBezTo>
                  <a:cubicBezTo>
                    <a:pt x="545" y="617"/>
                    <a:pt x="466" y="1020"/>
                    <a:pt x="450" y="1051"/>
                  </a:cubicBezTo>
                  <a:cubicBezTo>
                    <a:pt x="427" y="1083"/>
                    <a:pt x="427" y="1225"/>
                    <a:pt x="442" y="1249"/>
                  </a:cubicBezTo>
                  <a:cubicBezTo>
                    <a:pt x="450" y="1265"/>
                    <a:pt x="435" y="1312"/>
                    <a:pt x="435" y="1328"/>
                  </a:cubicBezTo>
                  <a:cubicBezTo>
                    <a:pt x="427" y="1352"/>
                    <a:pt x="435" y="1454"/>
                    <a:pt x="482" y="1486"/>
                  </a:cubicBezTo>
                  <a:cubicBezTo>
                    <a:pt x="529" y="1526"/>
                    <a:pt x="545" y="1613"/>
                    <a:pt x="522" y="1628"/>
                  </a:cubicBezTo>
                  <a:cubicBezTo>
                    <a:pt x="506" y="1644"/>
                    <a:pt x="442" y="1731"/>
                    <a:pt x="442" y="1747"/>
                  </a:cubicBezTo>
                  <a:cubicBezTo>
                    <a:pt x="442" y="1771"/>
                    <a:pt x="395" y="1794"/>
                    <a:pt x="371" y="1818"/>
                  </a:cubicBezTo>
                  <a:cubicBezTo>
                    <a:pt x="348" y="1850"/>
                    <a:pt x="348" y="1873"/>
                    <a:pt x="355" y="1889"/>
                  </a:cubicBezTo>
                  <a:cubicBezTo>
                    <a:pt x="355" y="1897"/>
                    <a:pt x="166" y="2040"/>
                    <a:pt x="174" y="2079"/>
                  </a:cubicBezTo>
                  <a:cubicBezTo>
                    <a:pt x="182" y="2126"/>
                    <a:pt x="166" y="2158"/>
                    <a:pt x="229" y="2182"/>
                  </a:cubicBezTo>
                  <a:cubicBezTo>
                    <a:pt x="284" y="2213"/>
                    <a:pt x="245" y="2253"/>
                    <a:pt x="229" y="2277"/>
                  </a:cubicBezTo>
                  <a:cubicBezTo>
                    <a:pt x="221" y="2292"/>
                    <a:pt x="237" y="2316"/>
                    <a:pt x="221" y="2340"/>
                  </a:cubicBezTo>
                  <a:cubicBezTo>
                    <a:pt x="205" y="2364"/>
                    <a:pt x="174" y="2411"/>
                    <a:pt x="174" y="2435"/>
                  </a:cubicBezTo>
                  <a:cubicBezTo>
                    <a:pt x="174" y="2458"/>
                    <a:pt x="31" y="3075"/>
                    <a:pt x="0" y="3217"/>
                  </a:cubicBezTo>
                  <a:cubicBezTo>
                    <a:pt x="640" y="3360"/>
                    <a:pt x="1352" y="3494"/>
                    <a:pt x="2063" y="3605"/>
                  </a:cubicBezTo>
                  <a:cubicBezTo>
                    <a:pt x="2253" y="2427"/>
                    <a:pt x="2253" y="2427"/>
                    <a:pt x="2253" y="2427"/>
                  </a:cubicBezTo>
                  <a:cubicBezTo>
                    <a:pt x="2229" y="2411"/>
                    <a:pt x="2221" y="2395"/>
                    <a:pt x="2213" y="2364"/>
                  </a:cubicBezTo>
                </a:path>
              </a:pathLst>
            </a:custGeom>
            <a:solidFill>
              <a:schemeClr val="accent6"/>
            </a:solidFill>
            <a:ln>
              <a:solidFill>
                <a:schemeClr val="bg2"/>
              </a:solidFill>
            </a:ln>
            <a:effectLst/>
          </p:spPr>
          <p:txBody>
            <a:bodyPr wrap="none" anchor="ctr"/>
            <a:lstStyle/>
            <a:p>
              <a:endParaRPr lang="en-US"/>
            </a:p>
          </p:txBody>
        </p:sp>
        <p:sp>
          <p:nvSpPr>
            <p:cNvPr id="568" name="Freeform 262"/>
            <p:cNvSpPr>
              <a:spLocks noChangeArrowheads="1"/>
            </p:cNvSpPr>
            <p:nvPr/>
          </p:nvSpPr>
          <p:spPr bwMode="auto">
            <a:xfrm>
              <a:off x="13658634" y="4199262"/>
              <a:ext cx="1194442" cy="1901831"/>
            </a:xfrm>
            <a:custGeom>
              <a:avLst/>
              <a:gdLst>
                <a:gd name="T0" fmla="*/ 8 w 2270"/>
                <a:gd name="T1" fmla="*/ 3233 h 3614"/>
                <a:gd name="T2" fmla="*/ 221 w 2270"/>
                <a:gd name="T3" fmla="*/ 2356 h 3614"/>
                <a:gd name="T4" fmla="*/ 237 w 2270"/>
                <a:gd name="T5" fmla="*/ 2277 h 3614"/>
                <a:gd name="T6" fmla="*/ 182 w 2270"/>
                <a:gd name="T7" fmla="*/ 2087 h 3614"/>
                <a:gd name="T8" fmla="*/ 379 w 2270"/>
                <a:gd name="T9" fmla="*/ 1826 h 3614"/>
                <a:gd name="T10" fmla="*/ 537 w 2270"/>
                <a:gd name="T11" fmla="*/ 1605 h 3614"/>
                <a:gd name="T12" fmla="*/ 450 w 2270"/>
                <a:gd name="T13" fmla="*/ 1257 h 3614"/>
                <a:gd name="T14" fmla="*/ 672 w 2270"/>
                <a:gd name="T15" fmla="*/ 0 h 3614"/>
                <a:gd name="T16" fmla="*/ 1012 w 2270"/>
                <a:gd name="T17" fmla="*/ 71 h 3614"/>
                <a:gd name="T18" fmla="*/ 949 w 2270"/>
                <a:gd name="T19" fmla="*/ 458 h 3614"/>
                <a:gd name="T20" fmla="*/ 1012 w 2270"/>
                <a:gd name="T21" fmla="*/ 704 h 3614"/>
                <a:gd name="T22" fmla="*/ 1043 w 2270"/>
                <a:gd name="T23" fmla="*/ 869 h 3614"/>
                <a:gd name="T24" fmla="*/ 1122 w 2270"/>
                <a:gd name="T25" fmla="*/ 1012 h 3614"/>
                <a:gd name="T26" fmla="*/ 1202 w 2270"/>
                <a:gd name="T27" fmla="*/ 1170 h 3614"/>
                <a:gd name="T28" fmla="*/ 1312 w 2270"/>
                <a:gd name="T29" fmla="*/ 1241 h 3614"/>
                <a:gd name="T30" fmla="*/ 1312 w 2270"/>
                <a:gd name="T31" fmla="*/ 1375 h 3614"/>
                <a:gd name="T32" fmla="*/ 1249 w 2270"/>
                <a:gd name="T33" fmla="*/ 1652 h 3614"/>
                <a:gd name="T34" fmla="*/ 1209 w 2270"/>
                <a:gd name="T35" fmla="*/ 1676 h 3614"/>
                <a:gd name="T36" fmla="*/ 1233 w 2270"/>
                <a:gd name="T37" fmla="*/ 1771 h 3614"/>
                <a:gd name="T38" fmla="*/ 1360 w 2270"/>
                <a:gd name="T39" fmla="*/ 1755 h 3614"/>
                <a:gd name="T40" fmla="*/ 1439 w 2270"/>
                <a:gd name="T41" fmla="*/ 1858 h 3614"/>
                <a:gd name="T42" fmla="*/ 1494 w 2270"/>
                <a:gd name="T43" fmla="*/ 2111 h 3614"/>
                <a:gd name="T44" fmla="*/ 1628 w 2270"/>
                <a:gd name="T45" fmla="*/ 2356 h 3614"/>
                <a:gd name="T46" fmla="*/ 1668 w 2270"/>
                <a:gd name="T47" fmla="*/ 2372 h 3614"/>
                <a:gd name="T48" fmla="*/ 1826 w 2270"/>
                <a:gd name="T49" fmla="*/ 2356 h 3614"/>
                <a:gd name="T50" fmla="*/ 1913 w 2270"/>
                <a:gd name="T51" fmla="*/ 2356 h 3614"/>
                <a:gd name="T52" fmla="*/ 2024 w 2270"/>
                <a:gd name="T53" fmla="*/ 2363 h 3614"/>
                <a:gd name="T54" fmla="*/ 2119 w 2270"/>
                <a:gd name="T55" fmla="*/ 2332 h 3614"/>
                <a:gd name="T56" fmla="*/ 2221 w 2270"/>
                <a:gd name="T57" fmla="*/ 2372 h 3614"/>
                <a:gd name="T58" fmla="*/ 8 w 2270"/>
                <a:gd name="T59" fmla="*/ 3225 h 3614"/>
                <a:gd name="T60" fmla="*/ 2213 w 2270"/>
                <a:gd name="T61" fmla="*/ 2372 h 3614"/>
                <a:gd name="T62" fmla="*/ 2126 w 2270"/>
                <a:gd name="T63" fmla="*/ 2332 h 3614"/>
                <a:gd name="T64" fmla="*/ 2055 w 2270"/>
                <a:gd name="T65" fmla="*/ 2419 h 3614"/>
                <a:gd name="T66" fmla="*/ 2024 w 2270"/>
                <a:gd name="T67" fmla="*/ 2372 h 3614"/>
                <a:gd name="T68" fmla="*/ 1873 w 2270"/>
                <a:gd name="T69" fmla="*/ 2348 h 3614"/>
                <a:gd name="T70" fmla="*/ 1786 w 2270"/>
                <a:gd name="T71" fmla="*/ 2379 h 3614"/>
                <a:gd name="T72" fmla="*/ 1676 w 2270"/>
                <a:gd name="T73" fmla="*/ 2372 h 3614"/>
                <a:gd name="T74" fmla="*/ 1620 w 2270"/>
                <a:gd name="T75" fmla="*/ 2363 h 3614"/>
                <a:gd name="T76" fmla="*/ 1486 w 2270"/>
                <a:gd name="T77" fmla="*/ 2111 h 3614"/>
                <a:gd name="T78" fmla="*/ 1431 w 2270"/>
                <a:gd name="T79" fmla="*/ 1866 h 3614"/>
                <a:gd name="T80" fmla="*/ 1367 w 2270"/>
                <a:gd name="T81" fmla="*/ 1763 h 3614"/>
                <a:gd name="T82" fmla="*/ 1233 w 2270"/>
                <a:gd name="T83" fmla="*/ 1795 h 3614"/>
                <a:gd name="T84" fmla="*/ 1194 w 2270"/>
                <a:gd name="T85" fmla="*/ 1747 h 3614"/>
                <a:gd name="T86" fmla="*/ 1233 w 2270"/>
                <a:gd name="T87" fmla="*/ 1644 h 3614"/>
                <a:gd name="T88" fmla="*/ 1257 w 2270"/>
                <a:gd name="T89" fmla="*/ 1462 h 3614"/>
                <a:gd name="T90" fmla="*/ 1336 w 2270"/>
                <a:gd name="T91" fmla="*/ 1241 h 3614"/>
                <a:gd name="T92" fmla="*/ 1241 w 2270"/>
                <a:gd name="T93" fmla="*/ 1225 h 3614"/>
                <a:gd name="T94" fmla="*/ 1138 w 2270"/>
                <a:gd name="T95" fmla="*/ 1036 h 3614"/>
                <a:gd name="T96" fmla="*/ 1067 w 2270"/>
                <a:gd name="T97" fmla="*/ 893 h 3614"/>
                <a:gd name="T98" fmla="*/ 996 w 2270"/>
                <a:gd name="T99" fmla="*/ 767 h 3614"/>
                <a:gd name="T100" fmla="*/ 933 w 2270"/>
                <a:gd name="T101" fmla="*/ 490 h 3614"/>
                <a:gd name="T102" fmla="*/ 1004 w 2270"/>
                <a:gd name="T103" fmla="*/ 71 h 3614"/>
                <a:gd name="T104" fmla="*/ 458 w 2270"/>
                <a:gd name="T105" fmla="*/ 1059 h 3614"/>
                <a:gd name="T106" fmla="*/ 490 w 2270"/>
                <a:gd name="T107" fmla="*/ 1494 h 3614"/>
                <a:gd name="T108" fmla="*/ 411 w 2270"/>
                <a:gd name="T109" fmla="*/ 1810 h 3614"/>
                <a:gd name="T110" fmla="*/ 308 w 2270"/>
                <a:gd name="T111" fmla="*/ 1952 h 3614"/>
                <a:gd name="T112" fmla="*/ 269 w 2270"/>
                <a:gd name="T113" fmla="*/ 2221 h 3614"/>
                <a:gd name="T114" fmla="*/ 237 w 2270"/>
                <a:gd name="T115" fmla="*/ 2348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3614">
                  <a:moveTo>
                    <a:pt x="2071" y="3613"/>
                  </a:moveTo>
                  <a:lnTo>
                    <a:pt x="2071" y="3613"/>
                  </a:lnTo>
                  <a:lnTo>
                    <a:pt x="2071" y="3613"/>
                  </a:lnTo>
                  <a:cubicBezTo>
                    <a:pt x="1431" y="3518"/>
                    <a:pt x="735" y="3391"/>
                    <a:pt x="8" y="3233"/>
                  </a:cubicBezTo>
                  <a:cubicBezTo>
                    <a:pt x="0" y="3233"/>
                    <a:pt x="0" y="3233"/>
                    <a:pt x="0" y="3233"/>
                  </a:cubicBezTo>
                  <a:cubicBezTo>
                    <a:pt x="0" y="3225"/>
                    <a:pt x="0" y="3225"/>
                    <a:pt x="0" y="3225"/>
                  </a:cubicBezTo>
                  <a:cubicBezTo>
                    <a:pt x="87" y="2854"/>
                    <a:pt x="182" y="2459"/>
                    <a:pt x="182" y="2443"/>
                  </a:cubicBezTo>
                  <a:cubicBezTo>
                    <a:pt x="182" y="2419"/>
                    <a:pt x="205" y="2379"/>
                    <a:pt x="221" y="2356"/>
                  </a:cubicBezTo>
                  <a:cubicBezTo>
                    <a:pt x="229" y="2348"/>
                    <a:pt x="229" y="2348"/>
                    <a:pt x="229" y="2348"/>
                  </a:cubicBezTo>
                  <a:cubicBezTo>
                    <a:pt x="237" y="2332"/>
                    <a:pt x="237" y="2324"/>
                    <a:pt x="229" y="2316"/>
                  </a:cubicBezTo>
                  <a:cubicBezTo>
                    <a:pt x="229" y="2300"/>
                    <a:pt x="229" y="2292"/>
                    <a:pt x="237" y="2285"/>
                  </a:cubicBezTo>
                  <a:cubicBezTo>
                    <a:pt x="237" y="2277"/>
                    <a:pt x="237" y="2277"/>
                    <a:pt x="237" y="2277"/>
                  </a:cubicBezTo>
                  <a:cubicBezTo>
                    <a:pt x="245" y="2269"/>
                    <a:pt x="269" y="2245"/>
                    <a:pt x="261" y="2221"/>
                  </a:cubicBezTo>
                  <a:cubicBezTo>
                    <a:pt x="261" y="2213"/>
                    <a:pt x="245" y="2206"/>
                    <a:pt x="229" y="2198"/>
                  </a:cubicBezTo>
                  <a:cubicBezTo>
                    <a:pt x="182" y="2174"/>
                    <a:pt x="182" y="2142"/>
                    <a:pt x="182" y="2111"/>
                  </a:cubicBezTo>
                  <a:cubicBezTo>
                    <a:pt x="182" y="2103"/>
                    <a:pt x="182" y="2095"/>
                    <a:pt x="182" y="2087"/>
                  </a:cubicBezTo>
                  <a:cubicBezTo>
                    <a:pt x="174" y="2063"/>
                    <a:pt x="237" y="2008"/>
                    <a:pt x="308" y="1945"/>
                  </a:cubicBezTo>
                  <a:cubicBezTo>
                    <a:pt x="332" y="1921"/>
                    <a:pt x="356" y="1897"/>
                    <a:pt x="356" y="1897"/>
                  </a:cubicBezTo>
                  <a:lnTo>
                    <a:pt x="356" y="1897"/>
                  </a:lnTo>
                  <a:cubicBezTo>
                    <a:pt x="356" y="1881"/>
                    <a:pt x="348" y="1850"/>
                    <a:pt x="379" y="1826"/>
                  </a:cubicBezTo>
                  <a:cubicBezTo>
                    <a:pt x="387" y="1818"/>
                    <a:pt x="395" y="1810"/>
                    <a:pt x="403" y="1802"/>
                  </a:cubicBezTo>
                  <a:cubicBezTo>
                    <a:pt x="427" y="1786"/>
                    <a:pt x="443" y="1771"/>
                    <a:pt x="443" y="1755"/>
                  </a:cubicBezTo>
                  <a:cubicBezTo>
                    <a:pt x="443" y="1731"/>
                    <a:pt x="506" y="1652"/>
                    <a:pt x="530" y="1628"/>
                  </a:cubicBezTo>
                  <a:cubicBezTo>
                    <a:pt x="537" y="1628"/>
                    <a:pt x="537" y="1621"/>
                    <a:pt x="537" y="1605"/>
                  </a:cubicBezTo>
                  <a:cubicBezTo>
                    <a:pt x="537" y="1573"/>
                    <a:pt x="514" y="1526"/>
                    <a:pt x="490" y="1502"/>
                  </a:cubicBezTo>
                  <a:cubicBezTo>
                    <a:pt x="443" y="1462"/>
                    <a:pt x="435" y="1360"/>
                    <a:pt x="435" y="1336"/>
                  </a:cubicBezTo>
                  <a:cubicBezTo>
                    <a:pt x="435" y="1328"/>
                    <a:pt x="443" y="1328"/>
                    <a:pt x="443" y="1320"/>
                  </a:cubicBezTo>
                  <a:cubicBezTo>
                    <a:pt x="450" y="1296"/>
                    <a:pt x="450" y="1273"/>
                    <a:pt x="450" y="1257"/>
                  </a:cubicBezTo>
                  <a:cubicBezTo>
                    <a:pt x="435" y="1233"/>
                    <a:pt x="435" y="1091"/>
                    <a:pt x="450" y="1059"/>
                  </a:cubicBezTo>
                  <a:cubicBezTo>
                    <a:pt x="466" y="1036"/>
                    <a:pt x="506" y="830"/>
                    <a:pt x="537" y="704"/>
                  </a:cubicBezTo>
                  <a:cubicBezTo>
                    <a:pt x="545" y="648"/>
                    <a:pt x="561" y="609"/>
                    <a:pt x="561" y="593"/>
                  </a:cubicBezTo>
                  <a:cubicBezTo>
                    <a:pt x="569" y="577"/>
                    <a:pt x="624" y="277"/>
                    <a:pt x="672" y="0"/>
                  </a:cubicBezTo>
                  <a:lnTo>
                    <a:pt x="672" y="0"/>
                  </a:lnTo>
                  <a:cubicBezTo>
                    <a:pt x="680" y="0"/>
                    <a:pt x="680" y="0"/>
                    <a:pt x="680" y="0"/>
                  </a:cubicBezTo>
                  <a:cubicBezTo>
                    <a:pt x="783" y="24"/>
                    <a:pt x="893" y="47"/>
                    <a:pt x="1012" y="71"/>
                  </a:cubicBezTo>
                  <a:lnTo>
                    <a:pt x="1012" y="71"/>
                  </a:lnTo>
                  <a:lnTo>
                    <a:pt x="1012" y="71"/>
                  </a:lnTo>
                  <a:cubicBezTo>
                    <a:pt x="1012" y="95"/>
                    <a:pt x="1004" y="119"/>
                    <a:pt x="1004" y="134"/>
                  </a:cubicBezTo>
                  <a:cubicBezTo>
                    <a:pt x="1004" y="166"/>
                    <a:pt x="1004" y="261"/>
                    <a:pt x="988" y="300"/>
                  </a:cubicBezTo>
                  <a:cubicBezTo>
                    <a:pt x="972" y="340"/>
                    <a:pt x="956" y="427"/>
                    <a:pt x="949" y="458"/>
                  </a:cubicBezTo>
                  <a:cubicBezTo>
                    <a:pt x="949" y="466"/>
                    <a:pt x="949" y="482"/>
                    <a:pt x="941" y="490"/>
                  </a:cubicBezTo>
                  <a:cubicBezTo>
                    <a:pt x="933" y="514"/>
                    <a:pt x="933" y="530"/>
                    <a:pt x="941" y="553"/>
                  </a:cubicBezTo>
                  <a:cubicBezTo>
                    <a:pt x="941" y="569"/>
                    <a:pt x="956" y="585"/>
                    <a:pt x="964" y="601"/>
                  </a:cubicBezTo>
                  <a:cubicBezTo>
                    <a:pt x="988" y="640"/>
                    <a:pt x="1012" y="680"/>
                    <a:pt x="1012" y="704"/>
                  </a:cubicBezTo>
                  <a:cubicBezTo>
                    <a:pt x="1012" y="727"/>
                    <a:pt x="1012" y="743"/>
                    <a:pt x="1004" y="767"/>
                  </a:cubicBezTo>
                  <a:cubicBezTo>
                    <a:pt x="996" y="783"/>
                    <a:pt x="996" y="798"/>
                    <a:pt x="996" y="806"/>
                  </a:cubicBezTo>
                  <a:cubicBezTo>
                    <a:pt x="996" y="830"/>
                    <a:pt x="1004" y="838"/>
                    <a:pt x="1020" y="854"/>
                  </a:cubicBezTo>
                  <a:cubicBezTo>
                    <a:pt x="1027" y="854"/>
                    <a:pt x="1036" y="862"/>
                    <a:pt x="1043" y="869"/>
                  </a:cubicBezTo>
                  <a:cubicBezTo>
                    <a:pt x="1051" y="885"/>
                    <a:pt x="1059" y="885"/>
                    <a:pt x="1067" y="885"/>
                  </a:cubicBezTo>
                  <a:cubicBezTo>
                    <a:pt x="1083" y="893"/>
                    <a:pt x="1099" y="893"/>
                    <a:pt x="1107" y="925"/>
                  </a:cubicBezTo>
                  <a:cubicBezTo>
                    <a:pt x="1107" y="933"/>
                    <a:pt x="1107" y="949"/>
                    <a:pt x="1107" y="964"/>
                  </a:cubicBezTo>
                  <a:cubicBezTo>
                    <a:pt x="1099" y="980"/>
                    <a:pt x="1099" y="1004"/>
                    <a:pt x="1122" y="1012"/>
                  </a:cubicBezTo>
                  <a:cubicBezTo>
                    <a:pt x="1130" y="1020"/>
                    <a:pt x="1138" y="1020"/>
                    <a:pt x="1146" y="1028"/>
                  </a:cubicBezTo>
                  <a:cubicBezTo>
                    <a:pt x="1170" y="1044"/>
                    <a:pt x="1178" y="1051"/>
                    <a:pt x="1186" y="1091"/>
                  </a:cubicBezTo>
                  <a:cubicBezTo>
                    <a:pt x="1186" y="1107"/>
                    <a:pt x="1186" y="1122"/>
                    <a:pt x="1178" y="1131"/>
                  </a:cubicBezTo>
                  <a:cubicBezTo>
                    <a:pt x="1178" y="1146"/>
                    <a:pt x="1178" y="1146"/>
                    <a:pt x="1202" y="1170"/>
                  </a:cubicBezTo>
                  <a:cubicBezTo>
                    <a:pt x="1225" y="1186"/>
                    <a:pt x="1233" y="1202"/>
                    <a:pt x="1249" y="1217"/>
                  </a:cubicBezTo>
                  <a:cubicBezTo>
                    <a:pt x="1257" y="1233"/>
                    <a:pt x="1265" y="1249"/>
                    <a:pt x="1280" y="1249"/>
                  </a:cubicBezTo>
                  <a:cubicBezTo>
                    <a:pt x="1280" y="1257"/>
                    <a:pt x="1280" y="1257"/>
                    <a:pt x="1289" y="1257"/>
                  </a:cubicBezTo>
                  <a:cubicBezTo>
                    <a:pt x="1296" y="1257"/>
                    <a:pt x="1304" y="1249"/>
                    <a:pt x="1312" y="1241"/>
                  </a:cubicBezTo>
                  <a:cubicBezTo>
                    <a:pt x="1320" y="1241"/>
                    <a:pt x="1328" y="1233"/>
                    <a:pt x="1336" y="1233"/>
                  </a:cubicBezTo>
                  <a:cubicBezTo>
                    <a:pt x="1344" y="1233"/>
                    <a:pt x="1344" y="1249"/>
                    <a:pt x="1344" y="1257"/>
                  </a:cubicBezTo>
                  <a:cubicBezTo>
                    <a:pt x="1352" y="1296"/>
                    <a:pt x="1336" y="1352"/>
                    <a:pt x="1320" y="1375"/>
                  </a:cubicBezTo>
                  <a:cubicBezTo>
                    <a:pt x="1312" y="1375"/>
                    <a:pt x="1312" y="1375"/>
                    <a:pt x="1312" y="1375"/>
                  </a:cubicBezTo>
                  <a:cubicBezTo>
                    <a:pt x="1296" y="1399"/>
                    <a:pt x="1273" y="1431"/>
                    <a:pt x="1265" y="1462"/>
                  </a:cubicBezTo>
                  <a:cubicBezTo>
                    <a:pt x="1257" y="1502"/>
                    <a:pt x="1265" y="1542"/>
                    <a:pt x="1273" y="1565"/>
                  </a:cubicBezTo>
                  <a:cubicBezTo>
                    <a:pt x="1273" y="1589"/>
                    <a:pt x="1273" y="1628"/>
                    <a:pt x="1257" y="1644"/>
                  </a:cubicBezTo>
                  <a:cubicBezTo>
                    <a:pt x="1257" y="1652"/>
                    <a:pt x="1249" y="1652"/>
                    <a:pt x="1249" y="1652"/>
                  </a:cubicBezTo>
                  <a:cubicBezTo>
                    <a:pt x="1241" y="1652"/>
                    <a:pt x="1241" y="1652"/>
                    <a:pt x="1241" y="1652"/>
                  </a:cubicBezTo>
                  <a:cubicBezTo>
                    <a:pt x="1233" y="1652"/>
                    <a:pt x="1233" y="1652"/>
                    <a:pt x="1233" y="1652"/>
                  </a:cubicBezTo>
                  <a:cubicBezTo>
                    <a:pt x="1225" y="1652"/>
                    <a:pt x="1217" y="1652"/>
                    <a:pt x="1209" y="1660"/>
                  </a:cubicBezTo>
                  <a:cubicBezTo>
                    <a:pt x="1209" y="1660"/>
                    <a:pt x="1209" y="1668"/>
                    <a:pt x="1209" y="1676"/>
                  </a:cubicBezTo>
                  <a:cubicBezTo>
                    <a:pt x="1209" y="1708"/>
                    <a:pt x="1202" y="1731"/>
                    <a:pt x="1194" y="1747"/>
                  </a:cubicBezTo>
                  <a:lnTo>
                    <a:pt x="1194" y="1747"/>
                  </a:lnTo>
                  <a:cubicBezTo>
                    <a:pt x="1194" y="1755"/>
                    <a:pt x="1194" y="1755"/>
                    <a:pt x="1202" y="1755"/>
                  </a:cubicBezTo>
                  <a:cubicBezTo>
                    <a:pt x="1209" y="1763"/>
                    <a:pt x="1217" y="1763"/>
                    <a:pt x="1233" y="1771"/>
                  </a:cubicBezTo>
                  <a:cubicBezTo>
                    <a:pt x="1241" y="1779"/>
                    <a:pt x="1241" y="1786"/>
                    <a:pt x="1241" y="1786"/>
                  </a:cubicBezTo>
                  <a:cubicBezTo>
                    <a:pt x="1241" y="1795"/>
                    <a:pt x="1241" y="1795"/>
                    <a:pt x="1241" y="1802"/>
                  </a:cubicBezTo>
                  <a:cubicBezTo>
                    <a:pt x="1241" y="1795"/>
                    <a:pt x="1249" y="1795"/>
                    <a:pt x="1257" y="1795"/>
                  </a:cubicBezTo>
                  <a:cubicBezTo>
                    <a:pt x="1320" y="1786"/>
                    <a:pt x="1336" y="1779"/>
                    <a:pt x="1360" y="1755"/>
                  </a:cubicBezTo>
                  <a:cubicBezTo>
                    <a:pt x="1375" y="1739"/>
                    <a:pt x="1407" y="1723"/>
                    <a:pt x="1423" y="1723"/>
                  </a:cubicBezTo>
                  <a:cubicBezTo>
                    <a:pt x="1431" y="1723"/>
                    <a:pt x="1447" y="1731"/>
                    <a:pt x="1447" y="1747"/>
                  </a:cubicBezTo>
                  <a:cubicBezTo>
                    <a:pt x="1447" y="1771"/>
                    <a:pt x="1447" y="1786"/>
                    <a:pt x="1439" y="1802"/>
                  </a:cubicBezTo>
                  <a:cubicBezTo>
                    <a:pt x="1431" y="1818"/>
                    <a:pt x="1431" y="1842"/>
                    <a:pt x="1439" y="1858"/>
                  </a:cubicBezTo>
                  <a:cubicBezTo>
                    <a:pt x="1439" y="1866"/>
                    <a:pt x="1439" y="1866"/>
                    <a:pt x="1439" y="1873"/>
                  </a:cubicBezTo>
                  <a:cubicBezTo>
                    <a:pt x="1454" y="1905"/>
                    <a:pt x="1462" y="1929"/>
                    <a:pt x="1486" y="1961"/>
                  </a:cubicBezTo>
                  <a:cubicBezTo>
                    <a:pt x="1518" y="2000"/>
                    <a:pt x="1518" y="2039"/>
                    <a:pt x="1510" y="2087"/>
                  </a:cubicBezTo>
                  <a:cubicBezTo>
                    <a:pt x="1502" y="2095"/>
                    <a:pt x="1502" y="2103"/>
                    <a:pt x="1494" y="2111"/>
                  </a:cubicBezTo>
                  <a:cubicBezTo>
                    <a:pt x="1494" y="2126"/>
                    <a:pt x="1486" y="2134"/>
                    <a:pt x="1486" y="2142"/>
                  </a:cubicBezTo>
                  <a:cubicBezTo>
                    <a:pt x="1494" y="2150"/>
                    <a:pt x="1502" y="2158"/>
                    <a:pt x="1526" y="2158"/>
                  </a:cubicBezTo>
                  <a:cubicBezTo>
                    <a:pt x="1581" y="2174"/>
                    <a:pt x="1597" y="2190"/>
                    <a:pt x="1597" y="2237"/>
                  </a:cubicBezTo>
                  <a:cubicBezTo>
                    <a:pt x="1597" y="2277"/>
                    <a:pt x="1620" y="2340"/>
                    <a:pt x="1628" y="2356"/>
                  </a:cubicBezTo>
                  <a:cubicBezTo>
                    <a:pt x="1636" y="2363"/>
                    <a:pt x="1636" y="2372"/>
                    <a:pt x="1636" y="2379"/>
                  </a:cubicBezTo>
                  <a:cubicBezTo>
                    <a:pt x="1644" y="2387"/>
                    <a:pt x="1644" y="2395"/>
                    <a:pt x="1652" y="2395"/>
                  </a:cubicBezTo>
                  <a:cubicBezTo>
                    <a:pt x="1652" y="2395"/>
                    <a:pt x="1652" y="2395"/>
                    <a:pt x="1660" y="2387"/>
                  </a:cubicBezTo>
                  <a:cubicBezTo>
                    <a:pt x="1668" y="2379"/>
                    <a:pt x="1668" y="2372"/>
                    <a:pt x="1668" y="2372"/>
                  </a:cubicBezTo>
                  <a:cubicBezTo>
                    <a:pt x="1684" y="2348"/>
                    <a:pt x="1692" y="2340"/>
                    <a:pt x="1715" y="2348"/>
                  </a:cubicBezTo>
                  <a:cubicBezTo>
                    <a:pt x="1731" y="2356"/>
                    <a:pt x="1739" y="2356"/>
                    <a:pt x="1747" y="2363"/>
                  </a:cubicBezTo>
                  <a:cubicBezTo>
                    <a:pt x="1763" y="2372"/>
                    <a:pt x="1771" y="2372"/>
                    <a:pt x="1786" y="2372"/>
                  </a:cubicBezTo>
                  <a:cubicBezTo>
                    <a:pt x="1802" y="2379"/>
                    <a:pt x="1810" y="2363"/>
                    <a:pt x="1826" y="2356"/>
                  </a:cubicBezTo>
                  <a:cubicBezTo>
                    <a:pt x="1826" y="2356"/>
                    <a:pt x="1834" y="2348"/>
                    <a:pt x="1842" y="2348"/>
                  </a:cubicBezTo>
                  <a:lnTo>
                    <a:pt x="1842" y="2348"/>
                  </a:lnTo>
                  <a:cubicBezTo>
                    <a:pt x="1850" y="2340"/>
                    <a:pt x="1858" y="2340"/>
                    <a:pt x="1873" y="2340"/>
                  </a:cubicBezTo>
                  <a:cubicBezTo>
                    <a:pt x="1881" y="2340"/>
                    <a:pt x="1897" y="2340"/>
                    <a:pt x="1913" y="2356"/>
                  </a:cubicBezTo>
                  <a:cubicBezTo>
                    <a:pt x="1937" y="2372"/>
                    <a:pt x="1953" y="2379"/>
                    <a:pt x="1976" y="2379"/>
                  </a:cubicBezTo>
                  <a:cubicBezTo>
                    <a:pt x="1984" y="2379"/>
                    <a:pt x="1984" y="2379"/>
                    <a:pt x="1992" y="2379"/>
                  </a:cubicBezTo>
                  <a:cubicBezTo>
                    <a:pt x="2008" y="2372"/>
                    <a:pt x="2016" y="2372"/>
                    <a:pt x="2016" y="2372"/>
                  </a:cubicBezTo>
                  <a:cubicBezTo>
                    <a:pt x="2016" y="2363"/>
                    <a:pt x="2024" y="2363"/>
                    <a:pt x="2024" y="2363"/>
                  </a:cubicBezTo>
                  <a:cubicBezTo>
                    <a:pt x="2032" y="2363"/>
                    <a:pt x="2039" y="2363"/>
                    <a:pt x="2047" y="2372"/>
                  </a:cubicBezTo>
                  <a:cubicBezTo>
                    <a:pt x="2071" y="2387"/>
                    <a:pt x="2063" y="2403"/>
                    <a:pt x="2063" y="2411"/>
                  </a:cubicBezTo>
                  <a:cubicBezTo>
                    <a:pt x="2071" y="2411"/>
                    <a:pt x="2071" y="2403"/>
                    <a:pt x="2079" y="2395"/>
                  </a:cubicBezTo>
                  <a:cubicBezTo>
                    <a:pt x="2103" y="2379"/>
                    <a:pt x="2111" y="2348"/>
                    <a:pt x="2119" y="2332"/>
                  </a:cubicBezTo>
                  <a:cubicBezTo>
                    <a:pt x="2126" y="2308"/>
                    <a:pt x="2134" y="2300"/>
                    <a:pt x="2142" y="2300"/>
                  </a:cubicBezTo>
                  <a:cubicBezTo>
                    <a:pt x="2150" y="2300"/>
                    <a:pt x="2150" y="2300"/>
                    <a:pt x="2150" y="2300"/>
                  </a:cubicBezTo>
                  <a:cubicBezTo>
                    <a:pt x="2158" y="2300"/>
                    <a:pt x="2166" y="2308"/>
                    <a:pt x="2166" y="2308"/>
                  </a:cubicBezTo>
                  <a:cubicBezTo>
                    <a:pt x="2197" y="2324"/>
                    <a:pt x="2213" y="2332"/>
                    <a:pt x="2221" y="2372"/>
                  </a:cubicBezTo>
                  <a:cubicBezTo>
                    <a:pt x="2229" y="2403"/>
                    <a:pt x="2237" y="2419"/>
                    <a:pt x="2261" y="2427"/>
                  </a:cubicBezTo>
                  <a:cubicBezTo>
                    <a:pt x="2269" y="2427"/>
                    <a:pt x="2269" y="2427"/>
                    <a:pt x="2269" y="2427"/>
                  </a:cubicBezTo>
                  <a:lnTo>
                    <a:pt x="2071" y="3613"/>
                  </a:lnTo>
                  <a:close/>
                  <a:moveTo>
                    <a:pt x="8" y="3225"/>
                  </a:moveTo>
                  <a:lnTo>
                    <a:pt x="8" y="3225"/>
                  </a:lnTo>
                  <a:cubicBezTo>
                    <a:pt x="743" y="3383"/>
                    <a:pt x="1431" y="3510"/>
                    <a:pt x="2063" y="3605"/>
                  </a:cubicBezTo>
                  <a:cubicBezTo>
                    <a:pt x="2261" y="2435"/>
                    <a:pt x="2261" y="2435"/>
                    <a:pt x="2261" y="2435"/>
                  </a:cubicBezTo>
                  <a:cubicBezTo>
                    <a:pt x="2237" y="2419"/>
                    <a:pt x="2221" y="2403"/>
                    <a:pt x="2213" y="2372"/>
                  </a:cubicBezTo>
                  <a:cubicBezTo>
                    <a:pt x="2213" y="2340"/>
                    <a:pt x="2190" y="2324"/>
                    <a:pt x="2166" y="2316"/>
                  </a:cubicBezTo>
                  <a:cubicBezTo>
                    <a:pt x="2158" y="2316"/>
                    <a:pt x="2158" y="2308"/>
                    <a:pt x="2150" y="2308"/>
                  </a:cubicBezTo>
                  <a:lnTo>
                    <a:pt x="2142" y="2308"/>
                  </a:lnTo>
                  <a:cubicBezTo>
                    <a:pt x="2134" y="2308"/>
                    <a:pt x="2134" y="2316"/>
                    <a:pt x="2126" y="2332"/>
                  </a:cubicBezTo>
                  <a:cubicBezTo>
                    <a:pt x="2119" y="2356"/>
                    <a:pt x="2111" y="2379"/>
                    <a:pt x="2087" y="2403"/>
                  </a:cubicBezTo>
                  <a:cubicBezTo>
                    <a:pt x="2071" y="2419"/>
                    <a:pt x="2063" y="2427"/>
                    <a:pt x="2063" y="2427"/>
                  </a:cubicBezTo>
                  <a:lnTo>
                    <a:pt x="2063" y="2427"/>
                  </a:lnTo>
                  <a:cubicBezTo>
                    <a:pt x="2055" y="2419"/>
                    <a:pt x="2055" y="2419"/>
                    <a:pt x="2055" y="2419"/>
                  </a:cubicBezTo>
                  <a:cubicBezTo>
                    <a:pt x="2055" y="2419"/>
                    <a:pt x="2055" y="2419"/>
                    <a:pt x="2055" y="2411"/>
                  </a:cubicBezTo>
                  <a:cubicBezTo>
                    <a:pt x="2063" y="2403"/>
                    <a:pt x="2063" y="2387"/>
                    <a:pt x="2047" y="2379"/>
                  </a:cubicBezTo>
                  <a:cubicBezTo>
                    <a:pt x="2032" y="2372"/>
                    <a:pt x="2024" y="2372"/>
                    <a:pt x="2024" y="2372"/>
                  </a:cubicBezTo>
                  <a:lnTo>
                    <a:pt x="2024" y="2372"/>
                  </a:lnTo>
                  <a:cubicBezTo>
                    <a:pt x="2016" y="2379"/>
                    <a:pt x="2008" y="2379"/>
                    <a:pt x="2000" y="2387"/>
                  </a:cubicBezTo>
                  <a:cubicBezTo>
                    <a:pt x="1992" y="2387"/>
                    <a:pt x="1984" y="2387"/>
                    <a:pt x="1976" y="2387"/>
                  </a:cubicBezTo>
                  <a:cubicBezTo>
                    <a:pt x="1953" y="2387"/>
                    <a:pt x="1929" y="2379"/>
                    <a:pt x="1905" y="2356"/>
                  </a:cubicBezTo>
                  <a:cubicBezTo>
                    <a:pt x="1897" y="2348"/>
                    <a:pt x="1881" y="2348"/>
                    <a:pt x="1873" y="2348"/>
                  </a:cubicBezTo>
                  <a:cubicBezTo>
                    <a:pt x="1866" y="2348"/>
                    <a:pt x="1850" y="2348"/>
                    <a:pt x="1850" y="2348"/>
                  </a:cubicBezTo>
                  <a:cubicBezTo>
                    <a:pt x="1842" y="2348"/>
                    <a:pt x="1842" y="2356"/>
                    <a:pt x="1842" y="2356"/>
                  </a:cubicBezTo>
                  <a:cubicBezTo>
                    <a:pt x="1834" y="2356"/>
                    <a:pt x="1834" y="2356"/>
                    <a:pt x="1826" y="2363"/>
                  </a:cubicBezTo>
                  <a:cubicBezTo>
                    <a:pt x="1818" y="2372"/>
                    <a:pt x="1802" y="2379"/>
                    <a:pt x="1786" y="2379"/>
                  </a:cubicBezTo>
                  <a:cubicBezTo>
                    <a:pt x="1763" y="2379"/>
                    <a:pt x="1755" y="2372"/>
                    <a:pt x="1747" y="2372"/>
                  </a:cubicBezTo>
                  <a:cubicBezTo>
                    <a:pt x="1739" y="2363"/>
                    <a:pt x="1731" y="2363"/>
                    <a:pt x="1715" y="2356"/>
                  </a:cubicBezTo>
                  <a:cubicBezTo>
                    <a:pt x="1707" y="2356"/>
                    <a:pt x="1700" y="2356"/>
                    <a:pt x="1700" y="2356"/>
                  </a:cubicBezTo>
                  <a:cubicBezTo>
                    <a:pt x="1692" y="2356"/>
                    <a:pt x="1684" y="2356"/>
                    <a:pt x="1676" y="2372"/>
                  </a:cubicBezTo>
                  <a:cubicBezTo>
                    <a:pt x="1676" y="2379"/>
                    <a:pt x="1668" y="2387"/>
                    <a:pt x="1668" y="2395"/>
                  </a:cubicBezTo>
                  <a:cubicBezTo>
                    <a:pt x="1660" y="2403"/>
                    <a:pt x="1652" y="2403"/>
                    <a:pt x="1652" y="2403"/>
                  </a:cubicBezTo>
                  <a:cubicBezTo>
                    <a:pt x="1636" y="2403"/>
                    <a:pt x="1636" y="2395"/>
                    <a:pt x="1628" y="2379"/>
                  </a:cubicBezTo>
                  <a:cubicBezTo>
                    <a:pt x="1628" y="2372"/>
                    <a:pt x="1628" y="2363"/>
                    <a:pt x="1620" y="2363"/>
                  </a:cubicBezTo>
                  <a:cubicBezTo>
                    <a:pt x="1613" y="2348"/>
                    <a:pt x="1589" y="2277"/>
                    <a:pt x="1589" y="2237"/>
                  </a:cubicBezTo>
                  <a:cubicBezTo>
                    <a:pt x="1589" y="2198"/>
                    <a:pt x="1581" y="2174"/>
                    <a:pt x="1518" y="2166"/>
                  </a:cubicBezTo>
                  <a:cubicBezTo>
                    <a:pt x="1502" y="2166"/>
                    <a:pt x="1486" y="2158"/>
                    <a:pt x="1486" y="2150"/>
                  </a:cubicBezTo>
                  <a:cubicBezTo>
                    <a:pt x="1478" y="2134"/>
                    <a:pt x="1486" y="2126"/>
                    <a:pt x="1486" y="2111"/>
                  </a:cubicBezTo>
                  <a:cubicBezTo>
                    <a:pt x="1494" y="2103"/>
                    <a:pt x="1494" y="2095"/>
                    <a:pt x="1502" y="2087"/>
                  </a:cubicBezTo>
                  <a:cubicBezTo>
                    <a:pt x="1510" y="2039"/>
                    <a:pt x="1510" y="2008"/>
                    <a:pt x="1478" y="1968"/>
                  </a:cubicBezTo>
                  <a:cubicBezTo>
                    <a:pt x="1454" y="1929"/>
                    <a:pt x="1447" y="1905"/>
                    <a:pt x="1431" y="1873"/>
                  </a:cubicBezTo>
                  <a:lnTo>
                    <a:pt x="1431" y="1866"/>
                  </a:lnTo>
                  <a:cubicBezTo>
                    <a:pt x="1423" y="1842"/>
                    <a:pt x="1423" y="1818"/>
                    <a:pt x="1431" y="1802"/>
                  </a:cubicBezTo>
                  <a:cubicBezTo>
                    <a:pt x="1439" y="1786"/>
                    <a:pt x="1439" y="1771"/>
                    <a:pt x="1439" y="1747"/>
                  </a:cubicBezTo>
                  <a:cubicBezTo>
                    <a:pt x="1439" y="1739"/>
                    <a:pt x="1431" y="1731"/>
                    <a:pt x="1423" y="1731"/>
                  </a:cubicBezTo>
                  <a:cubicBezTo>
                    <a:pt x="1407" y="1731"/>
                    <a:pt x="1383" y="1747"/>
                    <a:pt x="1367" y="1763"/>
                  </a:cubicBezTo>
                  <a:cubicBezTo>
                    <a:pt x="1336" y="1786"/>
                    <a:pt x="1320" y="1795"/>
                    <a:pt x="1265" y="1802"/>
                  </a:cubicBezTo>
                  <a:cubicBezTo>
                    <a:pt x="1249" y="1802"/>
                    <a:pt x="1241" y="1810"/>
                    <a:pt x="1233" y="1810"/>
                  </a:cubicBezTo>
                  <a:lnTo>
                    <a:pt x="1233" y="1802"/>
                  </a:lnTo>
                  <a:cubicBezTo>
                    <a:pt x="1225" y="1802"/>
                    <a:pt x="1233" y="1802"/>
                    <a:pt x="1233" y="1795"/>
                  </a:cubicBezTo>
                  <a:cubicBezTo>
                    <a:pt x="1233" y="1795"/>
                    <a:pt x="1233" y="1795"/>
                    <a:pt x="1233" y="1786"/>
                  </a:cubicBezTo>
                  <a:cubicBezTo>
                    <a:pt x="1233" y="1786"/>
                    <a:pt x="1233" y="1779"/>
                    <a:pt x="1225" y="1779"/>
                  </a:cubicBezTo>
                  <a:cubicBezTo>
                    <a:pt x="1217" y="1771"/>
                    <a:pt x="1209" y="1763"/>
                    <a:pt x="1202" y="1763"/>
                  </a:cubicBezTo>
                  <a:cubicBezTo>
                    <a:pt x="1194" y="1755"/>
                    <a:pt x="1186" y="1755"/>
                    <a:pt x="1194" y="1747"/>
                  </a:cubicBezTo>
                  <a:cubicBezTo>
                    <a:pt x="1194" y="1739"/>
                    <a:pt x="1194" y="1739"/>
                    <a:pt x="1194" y="1739"/>
                  </a:cubicBezTo>
                  <a:cubicBezTo>
                    <a:pt x="1194" y="1731"/>
                    <a:pt x="1202" y="1708"/>
                    <a:pt x="1202" y="1676"/>
                  </a:cubicBezTo>
                  <a:cubicBezTo>
                    <a:pt x="1202" y="1668"/>
                    <a:pt x="1202" y="1660"/>
                    <a:pt x="1209" y="1652"/>
                  </a:cubicBezTo>
                  <a:cubicBezTo>
                    <a:pt x="1209" y="1644"/>
                    <a:pt x="1225" y="1644"/>
                    <a:pt x="1233" y="1644"/>
                  </a:cubicBezTo>
                  <a:cubicBezTo>
                    <a:pt x="1233" y="1644"/>
                    <a:pt x="1233" y="1644"/>
                    <a:pt x="1241" y="1644"/>
                  </a:cubicBezTo>
                  <a:cubicBezTo>
                    <a:pt x="1241" y="1644"/>
                    <a:pt x="1249" y="1644"/>
                    <a:pt x="1257" y="1644"/>
                  </a:cubicBezTo>
                  <a:cubicBezTo>
                    <a:pt x="1265" y="1628"/>
                    <a:pt x="1265" y="1589"/>
                    <a:pt x="1265" y="1573"/>
                  </a:cubicBezTo>
                  <a:cubicBezTo>
                    <a:pt x="1257" y="1542"/>
                    <a:pt x="1249" y="1502"/>
                    <a:pt x="1257" y="1462"/>
                  </a:cubicBezTo>
                  <a:cubicBezTo>
                    <a:pt x="1265" y="1423"/>
                    <a:pt x="1296" y="1391"/>
                    <a:pt x="1312" y="1375"/>
                  </a:cubicBezTo>
                  <a:cubicBezTo>
                    <a:pt x="1312" y="1368"/>
                    <a:pt x="1312" y="1368"/>
                    <a:pt x="1312" y="1368"/>
                  </a:cubicBezTo>
                  <a:cubicBezTo>
                    <a:pt x="1328" y="1352"/>
                    <a:pt x="1344" y="1304"/>
                    <a:pt x="1344" y="1257"/>
                  </a:cubicBezTo>
                  <a:cubicBezTo>
                    <a:pt x="1336" y="1249"/>
                    <a:pt x="1336" y="1241"/>
                    <a:pt x="1336" y="1241"/>
                  </a:cubicBezTo>
                  <a:cubicBezTo>
                    <a:pt x="1328" y="1241"/>
                    <a:pt x="1328" y="1241"/>
                    <a:pt x="1320" y="1249"/>
                  </a:cubicBezTo>
                  <a:cubicBezTo>
                    <a:pt x="1312" y="1257"/>
                    <a:pt x="1296" y="1257"/>
                    <a:pt x="1289" y="1257"/>
                  </a:cubicBezTo>
                  <a:cubicBezTo>
                    <a:pt x="1280" y="1257"/>
                    <a:pt x="1280" y="1257"/>
                    <a:pt x="1280" y="1257"/>
                  </a:cubicBezTo>
                  <a:cubicBezTo>
                    <a:pt x="1257" y="1257"/>
                    <a:pt x="1249" y="1241"/>
                    <a:pt x="1241" y="1225"/>
                  </a:cubicBezTo>
                  <a:cubicBezTo>
                    <a:pt x="1233" y="1209"/>
                    <a:pt x="1217" y="1186"/>
                    <a:pt x="1194" y="1178"/>
                  </a:cubicBezTo>
                  <a:cubicBezTo>
                    <a:pt x="1170" y="1154"/>
                    <a:pt x="1170" y="1146"/>
                    <a:pt x="1170" y="1131"/>
                  </a:cubicBezTo>
                  <a:cubicBezTo>
                    <a:pt x="1178" y="1115"/>
                    <a:pt x="1178" y="1107"/>
                    <a:pt x="1178" y="1091"/>
                  </a:cubicBezTo>
                  <a:cubicBezTo>
                    <a:pt x="1170" y="1051"/>
                    <a:pt x="1162" y="1051"/>
                    <a:pt x="1138" y="1036"/>
                  </a:cubicBezTo>
                  <a:cubicBezTo>
                    <a:pt x="1130" y="1028"/>
                    <a:pt x="1130" y="1028"/>
                    <a:pt x="1122" y="1020"/>
                  </a:cubicBezTo>
                  <a:cubicBezTo>
                    <a:pt x="1091" y="1004"/>
                    <a:pt x="1091" y="980"/>
                    <a:pt x="1099" y="964"/>
                  </a:cubicBezTo>
                  <a:cubicBezTo>
                    <a:pt x="1099" y="949"/>
                    <a:pt x="1099" y="933"/>
                    <a:pt x="1099" y="925"/>
                  </a:cubicBezTo>
                  <a:cubicBezTo>
                    <a:pt x="1091" y="901"/>
                    <a:pt x="1083" y="901"/>
                    <a:pt x="1067" y="893"/>
                  </a:cubicBezTo>
                  <a:cubicBezTo>
                    <a:pt x="1059" y="893"/>
                    <a:pt x="1043" y="885"/>
                    <a:pt x="1036" y="878"/>
                  </a:cubicBezTo>
                  <a:cubicBezTo>
                    <a:pt x="1027" y="869"/>
                    <a:pt x="1020" y="862"/>
                    <a:pt x="1020" y="854"/>
                  </a:cubicBezTo>
                  <a:cubicBezTo>
                    <a:pt x="1004" y="846"/>
                    <a:pt x="988" y="830"/>
                    <a:pt x="988" y="806"/>
                  </a:cubicBezTo>
                  <a:cubicBezTo>
                    <a:pt x="988" y="791"/>
                    <a:pt x="996" y="783"/>
                    <a:pt x="996" y="767"/>
                  </a:cubicBezTo>
                  <a:cubicBezTo>
                    <a:pt x="1004" y="743"/>
                    <a:pt x="1004" y="727"/>
                    <a:pt x="1004" y="704"/>
                  </a:cubicBezTo>
                  <a:cubicBezTo>
                    <a:pt x="1004" y="680"/>
                    <a:pt x="980" y="640"/>
                    <a:pt x="956" y="609"/>
                  </a:cubicBezTo>
                  <a:cubicBezTo>
                    <a:pt x="949" y="585"/>
                    <a:pt x="933" y="569"/>
                    <a:pt x="933" y="553"/>
                  </a:cubicBezTo>
                  <a:cubicBezTo>
                    <a:pt x="925" y="538"/>
                    <a:pt x="933" y="514"/>
                    <a:pt x="933" y="490"/>
                  </a:cubicBezTo>
                  <a:cubicBezTo>
                    <a:pt x="941" y="482"/>
                    <a:pt x="941" y="466"/>
                    <a:pt x="941" y="458"/>
                  </a:cubicBezTo>
                  <a:cubicBezTo>
                    <a:pt x="949" y="427"/>
                    <a:pt x="964" y="340"/>
                    <a:pt x="980" y="300"/>
                  </a:cubicBezTo>
                  <a:cubicBezTo>
                    <a:pt x="996" y="261"/>
                    <a:pt x="996" y="158"/>
                    <a:pt x="996" y="134"/>
                  </a:cubicBezTo>
                  <a:cubicBezTo>
                    <a:pt x="996" y="119"/>
                    <a:pt x="1004" y="95"/>
                    <a:pt x="1004" y="71"/>
                  </a:cubicBezTo>
                  <a:cubicBezTo>
                    <a:pt x="893" y="55"/>
                    <a:pt x="783" y="32"/>
                    <a:pt x="680" y="8"/>
                  </a:cubicBezTo>
                  <a:cubicBezTo>
                    <a:pt x="656" y="142"/>
                    <a:pt x="577" y="577"/>
                    <a:pt x="569" y="601"/>
                  </a:cubicBezTo>
                  <a:cubicBezTo>
                    <a:pt x="561" y="609"/>
                    <a:pt x="553" y="648"/>
                    <a:pt x="545" y="711"/>
                  </a:cubicBezTo>
                  <a:cubicBezTo>
                    <a:pt x="514" y="838"/>
                    <a:pt x="474" y="1044"/>
                    <a:pt x="458" y="1059"/>
                  </a:cubicBezTo>
                  <a:cubicBezTo>
                    <a:pt x="443" y="1091"/>
                    <a:pt x="443" y="1233"/>
                    <a:pt x="450" y="1257"/>
                  </a:cubicBezTo>
                  <a:cubicBezTo>
                    <a:pt x="458" y="1273"/>
                    <a:pt x="458" y="1296"/>
                    <a:pt x="450" y="1320"/>
                  </a:cubicBezTo>
                  <a:cubicBezTo>
                    <a:pt x="450" y="1328"/>
                    <a:pt x="443" y="1336"/>
                    <a:pt x="443" y="1336"/>
                  </a:cubicBezTo>
                  <a:cubicBezTo>
                    <a:pt x="443" y="1360"/>
                    <a:pt x="450" y="1462"/>
                    <a:pt x="490" y="1494"/>
                  </a:cubicBezTo>
                  <a:cubicBezTo>
                    <a:pt x="522" y="1518"/>
                    <a:pt x="545" y="1573"/>
                    <a:pt x="545" y="1605"/>
                  </a:cubicBezTo>
                  <a:cubicBezTo>
                    <a:pt x="545" y="1621"/>
                    <a:pt x="537" y="1628"/>
                    <a:pt x="537" y="1636"/>
                  </a:cubicBezTo>
                  <a:cubicBezTo>
                    <a:pt x="514" y="1652"/>
                    <a:pt x="450" y="1739"/>
                    <a:pt x="450" y="1755"/>
                  </a:cubicBezTo>
                  <a:cubicBezTo>
                    <a:pt x="450" y="1771"/>
                    <a:pt x="435" y="1786"/>
                    <a:pt x="411" y="1810"/>
                  </a:cubicBezTo>
                  <a:cubicBezTo>
                    <a:pt x="403" y="1818"/>
                    <a:pt x="387" y="1826"/>
                    <a:pt x="379" y="1834"/>
                  </a:cubicBezTo>
                  <a:cubicBezTo>
                    <a:pt x="356" y="1858"/>
                    <a:pt x="363" y="1881"/>
                    <a:pt x="363" y="1889"/>
                  </a:cubicBezTo>
                  <a:cubicBezTo>
                    <a:pt x="363" y="1897"/>
                    <a:pt x="363" y="1897"/>
                    <a:pt x="363" y="1897"/>
                  </a:cubicBezTo>
                  <a:cubicBezTo>
                    <a:pt x="363" y="1897"/>
                    <a:pt x="356" y="1913"/>
                    <a:pt x="308" y="1952"/>
                  </a:cubicBezTo>
                  <a:cubicBezTo>
                    <a:pt x="261" y="1992"/>
                    <a:pt x="182" y="2063"/>
                    <a:pt x="190" y="2087"/>
                  </a:cubicBezTo>
                  <a:cubicBezTo>
                    <a:pt x="190" y="2095"/>
                    <a:pt x="190" y="2103"/>
                    <a:pt x="190" y="2111"/>
                  </a:cubicBezTo>
                  <a:cubicBezTo>
                    <a:pt x="190" y="2142"/>
                    <a:pt x="190" y="2166"/>
                    <a:pt x="237" y="2190"/>
                  </a:cubicBezTo>
                  <a:cubicBezTo>
                    <a:pt x="253" y="2198"/>
                    <a:pt x="261" y="2206"/>
                    <a:pt x="269" y="2221"/>
                  </a:cubicBezTo>
                  <a:cubicBezTo>
                    <a:pt x="277" y="2245"/>
                    <a:pt x="253" y="2269"/>
                    <a:pt x="245" y="2285"/>
                  </a:cubicBezTo>
                  <a:lnTo>
                    <a:pt x="245" y="2285"/>
                  </a:lnTo>
                  <a:cubicBezTo>
                    <a:pt x="237" y="2292"/>
                    <a:pt x="237" y="2300"/>
                    <a:pt x="237" y="2316"/>
                  </a:cubicBezTo>
                  <a:cubicBezTo>
                    <a:pt x="237" y="2324"/>
                    <a:pt x="245" y="2332"/>
                    <a:pt x="237" y="2348"/>
                  </a:cubicBezTo>
                  <a:cubicBezTo>
                    <a:pt x="229" y="2356"/>
                    <a:pt x="229" y="2356"/>
                    <a:pt x="229" y="2356"/>
                  </a:cubicBezTo>
                  <a:cubicBezTo>
                    <a:pt x="213" y="2379"/>
                    <a:pt x="190" y="2427"/>
                    <a:pt x="190" y="2443"/>
                  </a:cubicBezTo>
                  <a:cubicBezTo>
                    <a:pt x="190" y="2459"/>
                    <a:pt x="55" y="3043"/>
                    <a:pt x="8" y="3225"/>
                  </a:cubicBezTo>
                  <a:close/>
                </a:path>
              </a:pathLst>
            </a:custGeom>
            <a:solidFill>
              <a:schemeClr val="accent6"/>
            </a:solidFill>
            <a:ln>
              <a:solidFill>
                <a:schemeClr val="bg2"/>
              </a:solidFill>
            </a:ln>
            <a:effectLst/>
          </p:spPr>
          <p:txBody>
            <a:bodyPr wrap="none" anchor="ctr"/>
            <a:lstStyle/>
            <a:p>
              <a:endParaRPr lang="en-US"/>
            </a:p>
          </p:txBody>
        </p:sp>
        <p:sp>
          <p:nvSpPr>
            <p:cNvPr id="569" name="Freeform 263"/>
            <p:cNvSpPr>
              <a:spLocks noChangeArrowheads="1"/>
            </p:cNvSpPr>
            <p:nvPr/>
          </p:nvSpPr>
          <p:spPr bwMode="auto">
            <a:xfrm>
              <a:off x="14143368" y="4236371"/>
              <a:ext cx="2020116" cy="1268660"/>
            </a:xfrm>
            <a:custGeom>
              <a:avLst/>
              <a:gdLst>
                <a:gd name="T0" fmla="*/ 87 w 3843"/>
                <a:gd name="T1" fmla="*/ 0 h 2412"/>
                <a:gd name="T2" fmla="*/ 87 w 3843"/>
                <a:gd name="T3" fmla="*/ 0 h 2412"/>
                <a:gd name="T4" fmla="*/ 79 w 3843"/>
                <a:gd name="T5" fmla="*/ 63 h 2412"/>
                <a:gd name="T6" fmla="*/ 55 w 3843"/>
                <a:gd name="T7" fmla="*/ 229 h 2412"/>
                <a:gd name="T8" fmla="*/ 24 w 3843"/>
                <a:gd name="T9" fmla="*/ 387 h 2412"/>
                <a:gd name="T10" fmla="*/ 8 w 3843"/>
                <a:gd name="T11" fmla="*/ 482 h 2412"/>
                <a:gd name="T12" fmla="*/ 87 w 3843"/>
                <a:gd name="T13" fmla="*/ 633 h 2412"/>
                <a:gd name="T14" fmla="*/ 63 w 3843"/>
                <a:gd name="T15" fmla="*/ 735 h 2412"/>
                <a:gd name="T16" fmla="*/ 118 w 3843"/>
                <a:gd name="T17" fmla="*/ 807 h 2412"/>
                <a:gd name="T18" fmla="*/ 174 w 3843"/>
                <a:gd name="T19" fmla="*/ 854 h 2412"/>
                <a:gd name="T20" fmla="*/ 197 w 3843"/>
                <a:gd name="T21" fmla="*/ 949 h 2412"/>
                <a:gd name="T22" fmla="*/ 253 w 3843"/>
                <a:gd name="T23" fmla="*/ 1020 h 2412"/>
                <a:gd name="T24" fmla="*/ 277 w 3843"/>
                <a:gd name="T25" fmla="*/ 1099 h 2412"/>
                <a:gd name="T26" fmla="*/ 355 w 3843"/>
                <a:gd name="T27" fmla="*/ 1186 h 2412"/>
                <a:gd name="T28" fmla="*/ 419 w 3843"/>
                <a:gd name="T29" fmla="*/ 1186 h 2412"/>
                <a:gd name="T30" fmla="*/ 387 w 3843"/>
                <a:gd name="T31" fmla="*/ 1304 h 2412"/>
                <a:gd name="T32" fmla="*/ 340 w 3843"/>
                <a:gd name="T33" fmla="*/ 1391 h 2412"/>
                <a:gd name="T34" fmla="*/ 340 w 3843"/>
                <a:gd name="T35" fmla="*/ 1502 h 2412"/>
                <a:gd name="T36" fmla="*/ 324 w 3843"/>
                <a:gd name="T37" fmla="*/ 1581 h 2412"/>
                <a:gd name="T38" fmla="*/ 277 w 3843"/>
                <a:gd name="T39" fmla="*/ 1605 h 2412"/>
                <a:gd name="T40" fmla="*/ 269 w 3843"/>
                <a:gd name="T41" fmla="*/ 1676 h 2412"/>
                <a:gd name="T42" fmla="*/ 308 w 3843"/>
                <a:gd name="T43" fmla="*/ 1708 h 2412"/>
                <a:gd name="T44" fmla="*/ 340 w 3843"/>
                <a:gd name="T45" fmla="*/ 1731 h 2412"/>
                <a:gd name="T46" fmla="*/ 435 w 3843"/>
                <a:gd name="T47" fmla="*/ 1684 h 2412"/>
                <a:gd name="T48" fmla="*/ 522 w 3843"/>
                <a:gd name="T49" fmla="*/ 1676 h 2412"/>
                <a:gd name="T50" fmla="*/ 506 w 3843"/>
                <a:gd name="T51" fmla="*/ 1787 h 2412"/>
                <a:gd name="T52" fmla="*/ 561 w 3843"/>
                <a:gd name="T53" fmla="*/ 1897 h 2412"/>
                <a:gd name="T54" fmla="*/ 577 w 3843"/>
                <a:gd name="T55" fmla="*/ 2016 h 2412"/>
                <a:gd name="T56" fmla="*/ 601 w 3843"/>
                <a:gd name="T57" fmla="*/ 2095 h 2412"/>
                <a:gd name="T58" fmla="*/ 672 w 3843"/>
                <a:gd name="T59" fmla="*/ 2166 h 2412"/>
                <a:gd name="T60" fmla="*/ 703 w 3843"/>
                <a:gd name="T61" fmla="*/ 2292 h 2412"/>
                <a:gd name="T62" fmla="*/ 735 w 3843"/>
                <a:gd name="T63" fmla="*/ 2324 h 2412"/>
                <a:gd name="T64" fmla="*/ 790 w 3843"/>
                <a:gd name="T65" fmla="*/ 2285 h 2412"/>
                <a:gd name="T66" fmla="*/ 861 w 3843"/>
                <a:gd name="T67" fmla="*/ 2308 h 2412"/>
                <a:gd name="T68" fmla="*/ 917 w 3843"/>
                <a:gd name="T69" fmla="*/ 2277 h 2412"/>
                <a:gd name="T70" fmla="*/ 980 w 3843"/>
                <a:gd name="T71" fmla="*/ 2285 h 2412"/>
                <a:gd name="T72" fmla="*/ 1075 w 3843"/>
                <a:gd name="T73" fmla="*/ 2308 h 2412"/>
                <a:gd name="T74" fmla="*/ 1122 w 3843"/>
                <a:gd name="T75" fmla="*/ 2308 h 2412"/>
                <a:gd name="T76" fmla="*/ 1162 w 3843"/>
                <a:gd name="T77" fmla="*/ 2332 h 2412"/>
                <a:gd name="T78" fmla="*/ 1225 w 3843"/>
                <a:gd name="T79" fmla="*/ 2229 h 2412"/>
                <a:gd name="T80" fmla="*/ 1296 w 3843"/>
                <a:gd name="T81" fmla="*/ 2301 h 2412"/>
                <a:gd name="T82" fmla="*/ 1336 w 3843"/>
                <a:gd name="T83" fmla="*/ 2364 h 2412"/>
                <a:gd name="T84" fmla="*/ 1367 w 3843"/>
                <a:gd name="T85" fmla="*/ 2182 h 2412"/>
                <a:gd name="T86" fmla="*/ 1391 w 3843"/>
                <a:gd name="T87" fmla="*/ 2135 h 2412"/>
                <a:gd name="T88" fmla="*/ 3700 w 3843"/>
                <a:gd name="T89" fmla="*/ 2380 h 2412"/>
                <a:gd name="T90" fmla="*/ 3842 w 3843"/>
                <a:gd name="T91" fmla="*/ 522 h 2412"/>
                <a:gd name="T92" fmla="*/ 87 w 3843"/>
                <a:gd name="T93" fmla="*/ 0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3" h="2412">
                  <a:moveTo>
                    <a:pt x="87" y="0"/>
                  </a:moveTo>
                  <a:lnTo>
                    <a:pt x="87" y="0"/>
                  </a:lnTo>
                  <a:cubicBezTo>
                    <a:pt x="79" y="16"/>
                    <a:pt x="79" y="48"/>
                    <a:pt x="79" y="63"/>
                  </a:cubicBezTo>
                  <a:cubicBezTo>
                    <a:pt x="79" y="95"/>
                    <a:pt x="71" y="190"/>
                    <a:pt x="55" y="229"/>
                  </a:cubicBezTo>
                  <a:cubicBezTo>
                    <a:pt x="47" y="269"/>
                    <a:pt x="24" y="356"/>
                    <a:pt x="24" y="387"/>
                  </a:cubicBezTo>
                  <a:cubicBezTo>
                    <a:pt x="16" y="419"/>
                    <a:pt x="0" y="451"/>
                    <a:pt x="8" y="482"/>
                  </a:cubicBezTo>
                  <a:cubicBezTo>
                    <a:pt x="24" y="514"/>
                    <a:pt x="79" y="593"/>
                    <a:pt x="87" y="633"/>
                  </a:cubicBezTo>
                  <a:cubicBezTo>
                    <a:pt x="87" y="672"/>
                    <a:pt x="63" y="704"/>
                    <a:pt x="63" y="735"/>
                  </a:cubicBezTo>
                  <a:cubicBezTo>
                    <a:pt x="63" y="775"/>
                    <a:pt x="95" y="775"/>
                    <a:pt x="118" y="807"/>
                  </a:cubicBezTo>
                  <a:cubicBezTo>
                    <a:pt x="134" y="830"/>
                    <a:pt x="166" y="814"/>
                    <a:pt x="174" y="854"/>
                  </a:cubicBezTo>
                  <a:cubicBezTo>
                    <a:pt x="182" y="893"/>
                    <a:pt x="158" y="925"/>
                    <a:pt x="197" y="949"/>
                  </a:cubicBezTo>
                  <a:cubicBezTo>
                    <a:pt x="237" y="973"/>
                    <a:pt x="245" y="973"/>
                    <a:pt x="253" y="1020"/>
                  </a:cubicBezTo>
                  <a:cubicBezTo>
                    <a:pt x="261" y="1067"/>
                    <a:pt x="229" y="1067"/>
                    <a:pt x="277" y="1099"/>
                  </a:cubicBezTo>
                  <a:cubicBezTo>
                    <a:pt x="316" y="1131"/>
                    <a:pt x="316" y="1178"/>
                    <a:pt x="355" y="1186"/>
                  </a:cubicBezTo>
                  <a:cubicBezTo>
                    <a:pt x="387" y="1194"/>
                    <a:pt x="411" y="1138"/>
                    <a:pt x="419" y="1186"/>
                  </a:cubicBezTo>
                  <a:cubicBezTo>
                    <a:pt x="427" y="1233"/>
                    <a:pt x="403" y="1281"/>
                    <a:pt x="387" y="1304"/>
                  </a:cubicBezTo>
                  <a:cubicBezTo>
                    <a:pt x="379" y="1320"/>
                    <a:pt x="348" y="1352"/>
                    <a:pt x="340" y="1391"/>
                  </a:cubicBezTo>
                  <a:cubicBezTo>
                    <a:pt x="324" y="1439"/>
                    <a:pt x="340" y="1478"/>
                    <a:pt x="340" y="1502"/>
                  </a:cubicBezTo>
                  <a:cubicBezTo>
                    <a:pt x="348" y="1518"/>
                    <a:pt x="340" y="1581"/>
                    <a:pt x="324" y="1581"/>
                  </a:cubicBezTo>
                  <a:cubicBezTo>
                    <a:pt x="300" y="1581"/>
                    <a:pt x="277" y="1573"/>
                    <a:pt x="277" y="1605"/>
                  </a:cubicBezTo>
                  <a:cubicBezTo>
                    <a:pt x="284" y="1637"/>
                    <a:pt x="277" y="1660"/>
                    <a:pt x="269" y="1676"/>
                  </a:cubicBezTo>
                  <a:cubicBezTo>
                    <a:pt x="261" y="1684"/>
                    <a:pt x="277" y="1684"/>
                    <a:pt x="308" y="1708"/>
                  </a:cubicBezTo>
                  <a:cubicBezTo>
                    <a:pt x="340" y="1731"/>
                    <a:pt x="277" y="1739"/>
                    <a:pt x="340" y="1731"/>
                  </a:cubicBezTo>
                  <a:cubicBezTo>
                    <a:pt x="395" y="1715"/>
                    <a:pt x="411" y="1715"/>
                    <a:pt x="435" y="1684"/>
                  </a:cubicBezTo>
                  <a:cubicBezTo>
                    <a:pt x="466" y="1660"/>
                    <a:pt x="514" y="1637"/>
                    <a:pt x="522" y="1676"/>
                  </a:cubicBezTo>
                  <a:cubicBezTo>
                    <a:pt x="522" y="1724"/>
                    <a:pt x="490" y="1755"/>
                    <a:pt x="506" y="1787"/>
                  </a:cubicBezTo>
                  <a:cubicBezTo>
                    <a:pt x="522" y="1826"/>
                    <a:pt x="529" y="1858"/>
                    <a:pt x="561" y="1897"/>
                  </a:cubicBezTo>
                  <a:cubicBezTo>
                    <a:pt x="585" y="1937"/>
                    <a:pt x="593" y="1968"/>
                    <a:pt x="577" y="2016"/>
                  </a:cubicBezTo>
                  <a:cubicBezTo>
                    <a:pt x="561" y="2063"/>
                    <a:pt x="537" y="2079"/>
                    <a:pt x="601" y="2095"/>
                  </a:cubicBezTo>
                  <a:cubicBezTo>
                    <a:pt x="656" y="2103"/>
                    <a:pt x="672" y="2127"/>
                    <a:pt x="672" y="2166"/>
                  </a:cubicBezTo>
                  <a:cubicBezTo>
                    <a:pt x="672" y="2206"/>
                    <a:pt x="688" y="2269"/>
                    <a:pt x="703" y="2292"/>
                  </a:cubicBezTo>
                  <a:cubicBezTo>
                    <a:pt x="711" y="2308"/>
                    <a:pt x="711" y="2348"/>
                    <a:pt x="735" y="2324"/>
                  </a:cubicBezTo>
                  <a:cubicBezTo>
                    <a:pt x="759" y="2292"/>
                    <a:pt x="759" y="2269"/>
                    <a:pt x="790" y="2285"/>
                  </a:cubicBezTo>
                  <a:cubicBezTo>
                    <a:pt x="822" y="2292"/>
                    <a:pt x="830" y="2301"/>
                    <a:pt x="861" y="2308"/>
                  </a:cubicBezTo>
                  <a:cubicBezTo>
                    <a:pt x="885" y="2308"/>
                    <a:pt x="901" y="2285"/>
                    <a:pt x="917" y="2277"/>
                  </a:cubicBezTo>
                  <a:cubicBezTo>
                    <a:pt x="933" y="2269"/>
                    <a:pt x="948" y="2261"/>
                    <a:pt x="980" y="2285"/>
                  </a:cubicBezTo>
                  <a:cubicBezTo>
                    <a:pt x="1012" y="2308"/>
                    <a:pt x="1035" y="2316"/>
                    <a:pt x="1075" y="2308"/>
                  </a:cubicBezTo>
                  <a:cubicBezTo>
                    <a:pt x="1107" y="2301"/>
                    <a:pt x="1083" y="2285"/>
                    <a:pt x="1122" y="2308"/>
                  </a:cubicBezTo>
                  <a:cubicBezTo>
                    <a:pt x="1162" y="2332"/>
                    <a:pt x="1114" y="2372"/>
                    <a:pt x="1162" y="2332"/>
                  </a:cubicBezTo>
                  <a:cubicBezTo>
                    <a:pt x="1209" y="2285"/>
                    <a:pt x="1194" y="2214"/>
                    <a:pt x="1225" y="2229"/>
                  </a:cubicBezTo>
                  <a:cubicBezTo>
                    <a:pt x="1257" y="2253"/>
                    <a:pt x="1288" y="2253"/>
                    <a:pt x="1296" y="2301"/>
                  </a:cubicBezTo>
                  <a:cubicBezTo>
                    <a:pt x="1304" y="2332"/>
                    <a:pt x="1312" y="2348"/>
                    <a:pt x="1336" y="2364"/>
                  </a:cubicBezTo>
                  <a:cubicBezTo>
                    <a:pt x="1367" y="2182"/>
                    <a:pt x="1367" y="2182"/>
                    <a:pt x="1367" y="2182"/>
                  </a:cubicBezTo>
                  <a:cubicBezTo>
                    <a:pt x="1367" y="2182"/>
                    <a:pt x="1367" y="2135"/>
                    <a:pt x="1391" y="2135"/>
                  </a:cubicBezTo>
                  <a:cubicBezTo>
                    <a:pt x="1415" y="2135"/>
                    <a:pt x="3486" y="2411"/>
                    <a:pt x="3700" y="2380"/>
                  </a:cubicBezTo>
                  <a:cubicBezTo>
                    <a:pt x="3842" y="522"/>
                    <a:pt x="3842" y="522"/>
                    <a:pt x="3842" y="522"/>
                  </a:cubicBezTo>
                  <a:cubicBezTo>
                    <a:pt x="2443" y="419"/>
                    <a:pt x="1122" y="206"/>
                    <a:pt x="87" y="0"/>
                  </a:cubicBezTo>
                </a:path>
              </a:pathLst>
            </a:custGeom>
            <a:solidFill>
              <a:schemeClr val="accent6"/>
            </a:solidFill>
            <a:ln>
              <a:solidFill>
                <a:schemeClr val="bg2"/>
              </a:solidFill>
            </a:ln>
            <a:effectLst/>
          </p:spPr>
          <p:txBody>
            <a:bodyPr wrap="none" anchor="ctr"/>
            <a:lstStyle/>
            <a:p>
              <a:endParaRPr lang="en-US"/>
            </a:p>
          </p:txBody>
        </p:sp>
        <p:sp>
          <p:nvSpPr>
            <p:cNvPr id="570" name="Freeform 264"/>
            <p:cNvSpPr>
              <a:spLocks noChangeArrowheads="1"/>
            </p:cNvSpPr>
            <p:nvPr/>
          </p:nvSpPr>
          <p:spPr bwMode="auto">
            <a:xfrm>
              <a:off x="14143368" y="4231733"/>
              <a:ext cx="2024755" cy="1261702"/>
            </a:xfrm>
            <a:custGeom>
              <a:avLst/>
              <a:gdLst>
                <a:gd name="T0" fmla="*/ 3644 w 3851"/>
                <a:gd name="T1" fmla="*/ 2396 h 2397"/>
                <a:gd name="T2" fmla="*/ 1367 w 3851"/>
                <a:gd name="T3" fmla="*/ 2190 h 2397"/>
                <a:gd name="T4" fmla="*/ 1288 w 3851"/>
                <a:gd name="T5" fmla="*/ 2309 h 2397"/>
                <a:gd name="T6" fmla="*/ 1217 w 3851"/>
                <a:gd name="T7" fmla="*/ 2245 h 2397"/>
                <a:gd name="T8" fmla="*/ 1138 w 3851"/>
                <a:gd name="T9" fmla="*/ 2364 h 2397"/>
                <a:gd name="T10" fmla="*/ 1130 w 3851"/>
                <a:gd name="T11" fmla="*/ 2348 h 2397"/>
                <a:gd name="T12" fmla="*/ 1099 w 3851"/>
                <a:gd name="T13" fmla="*/ 2309 h 2397"/>
                <a:gd name="T14" fmla="*/ 980 w 3851"/>
                <a:gd name="T15" fmla="*/ 2293 h 2397"/>
                <a:gd name="T16" fmla="*/ 917 w 3851"/>
                <a:gd name="T17" fmla="*/ 2293 h 2397"/>
                <a:gd name="T18" fmla="*/ 822 w 3851"/>
                <a:gd name="T19" fmla="*/ 2309 h 2397"/>
                <a:gd name="T20" fmla="*/ 751 w 3851"/>
                <a:gd name="T21" fmla="*/ 2309 h 2397"/>
                <a:gd name="T22" fmla="*/ 703 w 3851"/>
                <a:gd name="T23" fmla="*/ 2316 h 2397"/>
                <a:gd name="T24" fmla="*/ 593 w 3851"/>
                <a:gd name="T25" fmla="*/ 2103 h 2397"/>
                <a:gd name="T26" fmla="*/ 577 w 3851"/>
                <a:gd name="T27" fmla="*/ 2024 h 2397"/>
                <a:gd name="T28" fmla="*/ 506 w 3851"/>
                <a:gd name="T29" fmla="*/ 1803 h 2397"/>
                <a:gd name="T30" fmla="*/ 498 w 3851"/>
                <a:gd name="T31" fmla="*/ 1668 h 2397"/>
                <a:gd name="T32" fmla="*/ 308 w 3851"/>
                <a:gd name="T33" fmla="*/ 1747 h 2397"/>
                <a:gd name="T34" fmla="*/ 308 w 3851"/>
                <a:gd name="T35" fmla="*/ 1723 h 2397"/>
                <a:gd name="T36" fmla="*/ 269 w 3851"/>
                <a:gd name="T37" fmla="*/ 1684 h 2397"/>
                <a:gd name="T38" fmla="*/ 284 w 3851"/>
                <a:gd name="T39" fmla="*/ 1589 h 2397"/>
                <a:gd name="T40" fmla="*/ 332 w 3851"/>
                <a:gd name="T41" fmla="*/ 1581 h 2397"/>
                <a:gd name="T42" fmla="*/ 387 w 3851"/>
                <a:gd name="T43" fmla="*/ 1312 h 2397"/>
                <a:gd name="T44" fmla="*/ 411 w 3851"/>
                <a:gd name="T45" fmla="*/ 1178 h 2397"/>
                <a:gd name="T46" fmla="*/ 355 w 3851"/>
                <a:gd name="T47" fmla="*/ 1194 h 2397"/>
                <a:gd name="T48" fmla="*/ 245 w 3851"/>
                <a:gd name="T49" fmla="*/ 1068 h 2397"/>
                <a:gd name="T50" fmla="*/ 197 w 3851"/>
                <a:gd name="T51" fmla="*/ 957 h 2397"/>
                <a:gd name="T52" fmla="*/ 142 w 3851"/>
                <a:gd name="T53" fmla="*/ 830 h 2397"/>
                <a:gd name="T54" fmla="*/ 63 w 3851"/>
                <a:gd name="T55" fmla="*/ 743 h 2397"/>
                <a:gd name="T56" fmla="*/ 31 w 3851"/>
                <a:gd name="T57" fmla="*/ 546 h 2397"/>
                <a:gd name="T58" fmla="*/ 16 w 3851"/>
                <a:gd name="T59" fmla="*/ 395 h 2397"/>
                <a:gd name="T60" fmla="*/ 79 w 3851"/>
                <a:gd name="T61" fmla="*/ 8 h 2397"/>
                <a:gd name="T62" fmla="*/ 3842 w 3851"/>
                <a:gd name="T63" fmla="*/ 530 h 2397"/>
                <a:gd name="T64" fmla="*/ 3700 w 3851"/>
                <a:gd name="T65" fmla="*/ 2388 h 2397"/>
                <a:gd name="T66" fmla="*/ 1391 w 3851"/>
                <a:gd name="T67" fmla="*/ 2143 h 2397"/>
                <a:gd name="T68" fmla="*/ 3700 w 3851"/>
                <a:gd name="T69" fmla="*/ 2380 h 2397"/>
                <a:gd name="T70" fmla="*/ 79 w 3851"/>
                <a:gd name="T71" fmla="*/ 71 h 2397"/>
                <a:gd name="T72" fmla="*/ 16 w 3851"/>
                <a:gd name="T73" fmla="*/ 427 h 2397"/>
                <a:gd name="T74" fmla="*/ 87 w 3851"/>
                <a:gd name="T75" fmla="*/ 641 h 2397"/>
                <a:gd name="T76" fmla="*/ 95 w 3851"/>
                <a:gd name="T77" fmla="*/ 791 h 2397"/>
                <a:gd name="T78" fmla="*/ 182 w 3851"/>
                <a:gd name="T79" fmla="*/ 862 h 2397"/>
                <a:gd name="T80" fmla="*/ 221 w 3851"/>
                <a:gd name="T81" fmla="*/ 965 h 2397"/>
                <a:gd name="T82" fmla="*/ 277 w 3851"/>
                <a:gd name="T83" fmla="*/ 1107 h 2397"/>
                <a:gd name="T84" fmla="*/ 364 w 3851"/>
                <a:gd name="T85" fmla="*/ 1194 h 2397"/>
                <a:gd name="T86" fmla="*/ 419 w 3851"/>
                <a:gd name="T87" fmla="*/ 1194 h 2397"/>
                <a:gd name="T88" fmla="*/ 340 w 3851"/>
                <a:gd name="T89" fmla="*/ 1399 h 2397"/>
                <a:gd name="T90" fmla="*/ 324 w 3851"/>
                <a:gd name="T91" fmla="*/ 1589 h 2397"/>
                <a:gd name="T92" fmla="*/ 284 w 3851"/>
                <a:gd name="T93" fmla="*/ 1597 h 2397"/>
                <a:gd name="T94" fmla="*/ 269 w 3851"/>
                <a:gd name="T95" fmla="*/ 1684 h 2397"/>
                <a:gd name="T96" fmla="*/ 316 w 3851"/>
                <a:gd name="T97" fmla="*/ 1723 h 2397"/>
                <a:gd name="T98" fmla="*/ 435 w 3851"/>
                <a:gd name="T99" fmla="*/ 1692 h 2397"/>
                <a:gd name="T100" fmla="*/ 514 w 3851"/>
                <a:gd name="T101" fmla="*/ 1739 h 2397"/>
                <a:gd name="T102" fmla="*/ 561 w 3851"/>
                <a:gd name="T103" fmla="*/ 1898 h 2397"/>
                <a:gd name="T104" fmla="*/ 561 w 3851"/>
                <a:gd name="T105" fmla="*/ 2079 h 2397"/>
                <a:gd name="T106" fmla="*/ 703 w 3851"/>
                <a:gd name="T107" fmla="*/ 2293 h 2397"/>
                <a:gd name="T108" fmla="*/ 735 w 3851"/>
                <a:gd name="T109" fmla="*/ 2324 h 2397"/>
                <a:gd name="T110" fmla="*/ 822 w 3851"/>
                <a:gd name="T111" fmla="*/ 2300 h 2397"/>
                <a:gd name="T112" fmla="*/ 917 w 3851"/>
                <a:gd name="T113" fmla="*/ 2285 h 2397"/>
                <a:gd name="T114" fmla="*/ 988 w 3851"/>
                <a:gd name="T115" fmla="*/ 2293 h 2397"/>
                <a:gd name="T116" fmla="*/ 1091 w 3851"/>
                <a:gd name="T117" fmla="*/ 2309 h 2397"/>
                <a:gd name="T118" fmla="*/ 1138 w 3851"/>
                <a:gd name="T119" fmla="*/ 2348 h 2397"/>
                <a:gd name="T120" fmla="*/ 1217 w 3851"/>
                <a:gd name="T121" fmla="*/ 2237 h 2397"/>
                <a:gd name="T122" fmla="*/ 1296 w 3851"/>
                <a:gd name="T123" fmla="*/ 2309 h 2397"/>
                <a:gd name="T124" fmla="*/ 1391 w 3851"/>
                <a:gd name="T125" fmla="*/ 2143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1" h="2397">
                  <a:moveTo>
                    <a:pt x="3644" y="2396"/>
                  </a:moveTo>
                  <a:lnTo>
                    <a:pt x="3644" y="2396"/>
                  </a:lnTo>
                  <a:lnTo>
                    <a:pt x="3644" y="2396"/>
                  </a:lnTo>
                  <a:cubicBezTo>
                    <a:pt x="3328" y="2396"/>
                    <a:pt x="2047" y="2229"/>
                    <a:pt x="1565" y="2166"/>
                  </a:cubicBezTo>
                  <a:cubicBezTo>
                    <a:pt x="1462" y="2158"/>
                    <a:pt x="1391" y="2150"/>
                    <a:pt x="1391" y="2150"/>
                  </a:cubicBezTo>
                  <a:cubicBezTo>
                    <a:pt x="1375" y="2150"/>
                    <a:pt x="1367" y="2182"/>
                    <a:pt x="1367" y="2190"/>
                  </a:cubicBezTo>
                  <a:cubicBezTo>
                    <a:pt x="1336" y="2372"/>
                    <a:pt x="1336" y="2372"/>
                    <a:pt x="1336" y="2372"/>
                  </a:cubicBezTo>
                  <a:lnTo>
                    <a:pt x="1336" y="2372"/>
                  </a:lnTo>
                  <a:cubicBezTo>
                    <a:pt x="1312" y="2364"/>
                    <a:pt x="1296" y="2340"/>
                    <a:pt x="1288" y="2309"/>
                  </a:cubicBezTo>
                  <a:cubicBezTo>
                    <a:pt x="1288" y="2277"/>
                    <a:pt x="1265" y="2261"/>
                    <a:pt x="1241" y="2253"/>
                  </a:cubicBezTo>
                  <a:cubicBezTo>
                    <a:pt x="1233" y="2253"/>
                    <a:pt x="1233" y="2245"/>
                    <a:pt x="1225" y="2245"/>
                  </a:cubicBezTo>
                  <a:lnTo>
                    <a:pt x="1217" y="2245"/>
                  </a:lnTo>
                  <a:cubicBezTo>
                    <a:pt x="1209" y="2245"/>
                    <a:pt x="1209" y="2253"/>
                    <a:pt x="1201" y="2269"/>
                  </a:cubicBezTo>
                  <a:cubicBezTo>
                    <a:pt x="1194" y="2293"/>
                    <a:pt x="1186" y="2316"/>
                    <a:pt x="1162" y="2340"/>
                  </a:cubicBezTo>
                  <a:cubicBezTo>
                    <a:pt x="1146" y="2356"/>
                    <a:pt x="1138" y="2364"/>
                    <a:pt x="1138" y="2364"/>
                  </a:cubicBezTo>
                  <a:lnTo>
                    <a:pt x="1138" y="2364"/>
                  </a:lnTo>
                  <a:cubicBezTo>
                    <a:pt x="1130" y="2356"/>
                    <a:pt x="1130" y="2356"/>
                    <a:pt x="1130" y="2356"/>
                  </a:cubicBezTo>
                  <a:cubicBezTo>
                    <a:pt x="1130" y="2356"/>
                    <a:pt x="1130" y="2356"/>
                    <a:pt x="1130" y="2348"/>
                  </a:cubicBezTo>
                  <a:cubicBezTo>
                    <a:pt x="1138" y="2340"/>
                    <a:pt x="1138" y="2324"/>
                    <a:pt x="1122" y="2316"/>
                  </a:cubicBezTo>
                  <a:cubicBezTo>
                    <a:pt x="1107" y="2309"/>
                    <a:pt x="1099" y="2309"/>
                    <a:pt x="1099" y="2309"/>
                  </a:cubicBezTo>
                  <a:lnTo>
                    <a:pt x="1099" y="2309"/>
                  </a:lnTo>
                  <a:cubicBezTo>
                    <a:pt x="1091" y="2316"/>
                    <a:pt x="1083" y="2316"/>
                    <a:pt x="1075" y="2324"/>
                  </a:cubicBezTo>
                  <a:cubicBezTo>
                    <a:pt x="1067" y="2324"/>
                    <a:pt x="1059" y="2324"/>
                    <a:pt x="1051" y="2324"/>
                  </a:cubicBezTo>
                  <a:cubicBezTo>
                    <a:pt x="1028" y="2324"/>
                    <a:pt x="1004" y="2316"/>
                    <a:pt x="980" y="2293"/>
                  </a:cubicBezTo>
                  <a:cubicBezTo>
                    <a:pt x="972" y="2285"/>
                    <a:pt x="956" y="2285"/>
                    <a:pt x="948" y="2285"/>
                  </a:cubicBezTo>
                  <a:cubicBezTo>
                    <a:pt x="941" y="2285"/>
                    <a:pt x="925" y="2285"/>
                    <a:pt x="925" y="2285"/>
                  </a:cubicBezTo>
                  <a:cubicBezTo>
                    <a:pt x="917" y="2285"/>
                    <a:pt x="917" y="2293"/>
                    <a:pt x="917" y="2293"/>
                  </a:cubicBezTo>
                  <a:cubicBezTo>
                    <a:pt x="909" y="2293"/>
                    <a:pt x="909" y="2293"/>
                    <a:pt x="901" y="2300"/>
                  </a:cubicBezTo>
                  <a:cubicBezTo>
                    <a:pt x="893" y="2309"/>
                    <a:pt x="877" y="2316"/>
                    <a:pt x="861" y="2316"/>
                  </a:cubicBezTo>
                  <a:cubicBezTo>
                    <a:pt x="838" y="2316"/>
                    <a:pt x="830" y="2309"/>
                    <a:pt x="822" y="2309"/>
                  </a:cubicBezTo>
                  <a:cubicBezTo>
                    <a:pt x="814" y="2300"/>
                    <a:pt x="806" y="2300"/>
                    <a:pt x="790" y="2293"/>
                  </a:cubicBezTo>
                  <a:cubicBezTo>
                    <a:pt x="782" y="2293"/>
                    <a:pt x="775" y="2293"/>
                    <a:pt x="775" y="2293"/>
                  </a:cubicBezTo>
                  <a:cubicBezTo>
                    <a:pt x="767" y="2293"/>
                    <a:pt x="759" y="2293"/>
                    <a:pt x="751" y="2309"/>
                  </a:cubicBezTo>
                  <a:cubicBezTo>
                    <a:pt x="751" y="2316"/>
                    <a:pt x="743" y="2324"/>
                    <a:pt x="743" y="2332"/>
                  </a:cubicBezTo>
                  <a:cubicBezTo>
                    <a:pt x="735" y="2340"/>
                    <a:pt x="727" y="2340"/>
                    <a:pt x="727" y="2340"/>
                  </a:cubicBezTo>
                  <a:cubicBezTo>
                    <a:pt x="711" y="2340"/>
                    <a:pt x="711" y="2332"/>
                    <a:pt x="703" y="2316"/>
                  </a:cubicBezTo>
                  <a:cubicBezTo>
                    <a:pt x="703" y="2309"/>
                    <a:pt x="703" y="2300"/>
                    <a:pt x="695" y="2300"/>
                  </a:cubicBezTo>
                  <a:cubicBezTo>
                    <a:pt x="688" y="2285"/>
                    <a:pt x="664" y="2214"/>
                    <a:pt x="664" y="2174"/>
                  </a:cubicBezTo>
                  <a:cubicBezTo>
                    <a:pt x="664" y="2135"/>
                    <a:pt x="656" y="2111"/>
                    <a:pt x="593" y="2103"/>
                  </a:cubicBezTo>
                  <a:cubicBezTo>
                    <a:pt x="577" y="2103"/>
                    <a:pt x="561" y="2095"/>
                    <a:pt x="561" y="2087"/>
                  </a:cubicBezTo>
                  <a:cubicBezTo>
                    <a:pt x="553" y="2071"/>
                    <a:pt x="561" y="2063"/>
                    <a:pt x="561" y="2048"/>
                  </a:cubicBezTo>
                  <a:cubicBezTo>
                    <a:pt x="569" y="2040"/>
                    <a:pt x="569" y="2032"/>
                    <a:pt x="577" y="2024"/>
                  </a:cubicBezTo>
                  <a:cubicBezTo>
                    <a:pt x="585" y="1976"/>
                    <a:pt x="585" y="1945"/>
                    <a:pt x="553" y="1905"/>
                  </a:cubicBezTo>
                  <a:cubicBezTo>
                    <a:pt x="529" y="1866"/>
                    <a:pt x="522" y="1842"/>
                    <a:pt x="506" y="1810"/>
                  </a:cubicBezTo>
                  <a:lnTo>
                    <a:pt x="506" y="1803"/>
                  </a:lnTo>
                  <a:cubicBezTo>
                    <a:pt x="498" y="1779"/>
                    <a:pt x="498" y="1755"/>
                    <a:pt x="506" y="1739"/>
                  </a:cubicBezTo>
                  <a:cubicBezTo>
                    <a:pt x="514" y="1723"/>
                    <a:pt x="514" y="1708"/>
                    <a:pt x="514" y="1684"/>
                  </a:cubicBezTo>
                  <a:cubicBezTo>
                    <a:pt x="514" y="1668"/>
                    <a:pt x="506" y="1668"/>
                    <a:pt x="498" y="1668"/>
                  </a:cubicBezTo>
                  <a:cubicBezTo>
                    <a:pt x="482" y="1668"/>
                    <a:pt x="458" y="1684"/>
                    <a:pt x="442" y="1700"/>
                  </a:cubicBezTo>
                  <a:cubicBezTo>
                    <a:pt x="411" y="1723"/>
                    <a:pt x="395" y="1732"/>
                    <a:pt x="340" y="1739"/>
                  </a:cubicBezTo>
                  <a:cubicBezTo>
                    <a:pt x="324" y="1739"/>
                    <a:pt x="316" y="1747"/>
                    <a:pt x="308" y="1747"/>
                  </a:cubicBezTo>
                  <a:lnTo>
                    <a:pt x="308" y="1739"/>
                  </a:lnTo>
                  <a:cubicBezTo>
                    <a:pt x="300" y="1739"/>
                    <a:pt x="308" y="1739"/>
                    <a:pt x="308" y="1732"/>
                  </a:cubicBezTo>
                  <a:cubicBezTo>
                    <a:pt x="308" y="1732"/>
                    <a:pt x="308" y="1732"/>
                    <a:pt x="308" y="1723"/>
                  </a:cubicBezTo>
                  <a:cubicBezTo>
                    <a:pt x="308" y="1723"/>
                    <a:pt x="308" y="1716"/>
                    <a:pt x="300" y="1716"/>
                  </a:cubicBezTo>
                  <a:cubicBezTo>
                    <a:pt x="292" y="1708"/>
                    <a:pt x="284" y="1700"/>
                    <a:pt x="277" y="1700"/>
                  </a:cubicBezTo>
                  <a:cubicBezTo>
                    <a:pt x="269" y="1692"/>
                    <a:pt x="261" y="1692"/>
                    <a:pt x="269" y="1684"/>
                  </a:cubicBezTo>
                  <a:cubicBezTo>
                    <a:pt x="269" y="1676"/>
                    <a:pt x="269" y="1676"/>
                    <a:pt x="269" y="1676"/>
                  </a:cubicBezTo>
                  <a:cubicBezTo>
                    <a:pt x="269" y="1668"/>
                    <a:pt x="277" y="1645"/>
                    <a:pt x="277" y="1613"/>
                  </a:cubicBezTo>
                  <a:cubicBezTo>
                    <a:pt x="277" y="1605"/>
                    <a:pt x="277" y="1597"/>
                    <a:pt x="284" y="1589"/>
                  </a:cubicBezTo>
                  <a:cubicBezTo>
                    <a:pt x="284" y="1581"/>
                    <a:pt x="300" y="1581"/>
                    <a:pt x="308" y="1581"/>
                  </a:cubicBezTo>
                  <a:cubicBezTo>
                    <a:pt x="308" y="1581"/>
                    <a:pt x="308" y="1581"/>
                    <a:pt x="316" y="1581"/>
                  </a:cubicBezTo>
                  <a:cubicBezTo>
                    <a:pt x="316" y="1581"/>
                    <a:pt x="324" y="1581"/>
                    <a:pt x="332" y="1581"/>
                  </a:cubicBezTo>
                  <a:cubicBezTo>
                    <a:pt x="340" y="1565"/>
                    <a:pt x="340" y="1526"/>
                    <a:pt x="340" y="1510"/>
                  </a:cubicBezTo>
                  <a:cubicBezTo>
                    <a:pt x="332" y="1479"/>
                    <a:pt x="324" y="1439"/>
                    <a:pt x="332" y="1399"/>
                  </a:cubicBezTo>
                  <a:cubicBezTo>
                    <a:pt x="340" y="1360"/>
                    <a:pt x="371" y="1328"/>
                    <a:pt x="387" y="1312"/>
                  </a:cubicBezTo>
                  <a:cubicBezTo>
                    <a:pt x="387" y="1305"/>
                    <a:pt x="387" y="1305"/>
                    <a:pt x="387" y="1305"/>
                  </a:cubicBezTo>
                  <a:cubicBezTo>
                    <a:pt x="403" y="1289"/>
                    <a:pt x="419" y="1241"/>
                    <a:pt x="419" y="1194"/>
                  </a:cubicBezTo>
                  <a:cubicBezTo>
                    <a:pt x="411" y="1186"/>
                    <a:pt x="411" y="1178"/>
                    <a:pt x="411" y="1178"/>
                  </a:cubicBezTo>
                  <a:cubicBezTo>
                    <a:pt x="403" y="1178"/>
                    <a:pt x="403" y="1178"/>
                    <a:pt x="395" y="1186"/>
                  </a:cubicBezTo>
                  <a:cubicBezTo>
                    <a:pt x="387" y="1194"/>
                    <a:pt x="371" y="1194"/>
                    <a:pt x="364" y="1194"/>
                  </a:cubicBezTo>
                  <a:cubicBezTo>
                    <a:pt x="355" y="1194"/>
                    <a:pt x="355" y="1194"/>
                    <a:pt x="355" y="1194"/>
                  </a:cubicBezTo>
                  <a:cubicBezTo>
                    <a:pt x="332" y="1194"/>
                    <a:pt x="324" y="1178"/>
                    <a:pt x="316" y="1162"/>
                  </a:cubicBezTo>
                  <a:cubicBezTo>
                    <a:pt x="308" y="1146"/>
                    <a:pt x="292" y="1123"/>
                    <a:pt x="269" y="1115"/>
                  </a:cubicBezTo>
                  <a:cubicBezTo>
                    <a:pt x="245" y="1091"/>
                    <a:pt x="245" y="1083"/>
                    <a:pt x="245" y="1068"/>
                  </a:cubicBezTo>
                  <a:cubicBezTo>
                    <a:pt x="253" y="1052"/>
                    <a:pt x="253" y="1044"/>
                    <a:pt x="253" y="1028"/>
                  </a:cubicBezTo>
                  <a:cubicBezTo>
                    <a:pt x="245" y="988"/>
                    <a:pt x="237" y="988"/>
                    <a:pt x="213" y="973"/>
                  </a:cubicBezTo>
                  <a:cubicBezTo>
                    <a:pt x="205" y="965"/>
                    <a:pt x="205" y="965"/>
                    <a:pt x="197" y="957"/>
                  </a:cubicBezTo>
                  <a:cubicBezTo>
                    <a:pt x="166" y="941"/>
                    <a:pt x="166" y="917"/>
                    <a:pt x="174" y="901"/>
                  </a:cubicBezTo>
                  <a:cubicBezTo>
                    <a:pt x="174" y="886"/>
                    <a:pt x="174" y="870"/>
                    <a:pt x="174" y="862"/>
                  </a:cubicBezTo>
                  <a:cubicBezTo>
                    <a:pt x="166" y="838"/>
                    <a:pt x="158" y="838"/>
                    <a:pt x="142" y="830"/>
                  </a:cubicBezTo>
                  <a:cubicBezTo>
                    <a:pt x="134" y="830"/>
                    <a:pt x="118" y="822"/>
                    <a:pt x="111" y="815"/>
                  </a:cubicBezTo>
                  <a:cubicBezTo>
                    <a:pt x="102" y="806"/>
                    <a:pt x="95" y="799"/>
                    <a:pt x="95" y="791"/>
                  </a:cubicBezTo>
                  <a:cubicBezTo>
                    <a:pt x="79" y="783"/>
                    <a:pt x="63" y="767"/>
                    <a:pt x="63" y="743"/>
                  </a:cubicBezTo>
                  <a:cubicBezTo>
                    <a:pt x="63" y="728"/>
                    <a:pt x="71" y="720"/>
                    <a:pt x="71" y="704"/>
                  </a:cubicBezTo>
                  <a:cubicBezTo>
                    <a:pt x="79" y="680"/>
                    <a:pt x="79" y="664"/>
                    <a:pt x="79" y="641"/>
                  </a:cubicBezTo>
                  <a:cubicBezTo>
                    <a:pt x="79" y="617"/>
                    <a:pt x="55" y="577"/>
                    <a:pt x="31" y="546"/>
                  </a:cubicBezTo>
                  <a:cubicBezTo>
                    <a:pt x="24" y="522"/>
                    <a:pt x="8" y="506"/>
                    <a:pt x="8" y="490"/>
                  </a:cubicBezTo>
                  <a:cubicBezTo>
                    <a:pt x="0" y="475"/>
                    <a:pt x="8" y="451"/>
                    <a:pt x="8" y="427"/>
                  </a:cubicBezTo>
                  <a:cubicBezTo>
                    <a:pt x="16" y="419"/>
                    <a:pt x="16" y="403"/>
                    <a:pt x="16" y="395"/>
                  </a:cubicBezTo>
                  <a:cubicBezTo>
                    <a:pt x="24" y="364"/>
                    <a:pt x="39" y="277"/>
                    <a:pt x="55" y="237"/>
                  </a:cubicBezTo>
                  <a:cubicBezTo>
                    <a:pt x="71" y="198"/>
                    <a:pt x="71" y="95"/>
                    <a:pt x="71" y="71"/>
                  </a:cubicBezTo>
                  <a:cubicBezTo>
                    <a:pt x="71" y="56"/>
                    <a:pt x="79" y="32"/>
                    <a:pt x="79" y="8"/>
                  </a:cubicBezTo>
                  <a:cubicBezTo>
                    <a:pt x="79" y="0"/>
                    <a:pt x="79" y="0"/>
                    <a:pt x="79" y="0"/>
                  </a:cubicBezTo>
                  <a:cubicBezTo>
                    <a:pt x="87" y="8"/>
                    <a:pt x="87" y="8"/>
                    <a:pt x="87" y="8"/>
                  </a:cubicBezTo>
                  <a:cubicBezTo>
                    <a:pt x="1391" y="261"/>
                    <a:pt x="2656" y="443"/>
                    <a:pt x="3842" y="530"/>
                  </a:cubicBezTo>
                  <a:cubicBezTo>
                    <a:pt x="3850" y="530"/>
                    <a:pt x="3850" y="530"/>
                    <a:pt x="3850" y="530"/>
                  </a:cubicBezTo>
                  <a:cubicBezTo>
                    <a:pt x="3707" y="2388"/>
                    <a:pt x="3707" y="2388"/>
                    <a:pt x="3707" y="2388"/>
                  </a:cubicBezTo>
                  <a:cubicBezTo>
                    <a:pt x="3700" y="2388"/>
                    <a:pt x="3700" y="2388"/>
                    <a:pt x="3700" y="2388"/>
                  </a:cubicBezTo>
                  <a:cubicBezTo>
                    <a:pt x="3692" y="2388"/>
                    <a:pt x="3668" y="2396"/>
                    <a:pt x="3644" y="2396"/>
                  </a:cubicBezTo>
                  <a:close/>
                  <a:moveTo>
                    <a:pt x="1391" y="2143"/>
                  </a:moveTo>
                  <a:lnTo>
                    <a:pt x="1391" y="2143"/>
                  </a:lnTo>
                  <a:cubicBezTo>
                    <a:pt x="1391" y="2143"/>
                    <a:pt x="1447" y="2150"/>
                    <a:pt x="1565" y="2158"/>
                  </a:cubicBezTo>
                  <a:cubicBezTo>
                    <a:pt x="2047" y="2222"/>
                    <a:pt x="3328" y="2388"/>
                    <a:pt x="3644" y="2388"/>
                  </a:cubicBezTo>
                  <a:cubicBezTo>
                    <a:pt x="3668" y="2388"/>
                    <a:pt x="3684" y="2380"/>
                    <a:pt x="3700" y="2380"/>
                  </a:cubicBezTo>
                  <a:cubicBezTo>
                    <a:pt x="3842" y="538"/>
                    <a:pt x="3842" y="538"/>
                    <a:pt x="3842" y="538"/>
                  </a:cubicBezTo>
                  <a:cubicBezTo>
                    <a:pt x="2656" y="451"/>
                    <a:pt x="1391" y="269"/>
                    <a:pt x="87" y="16"/>
                  </a:cubicBezTo>
                  <a:cubicBezTo>
                    <a:pt x="79" y="32"/>
                    <a:pt x="79" y="63"/>
                    <a:pt x="79" y="71"/>
                  </a:cubicBezTo>
                  <a:cubicBezTo>
                    <a:pt x="79" y="103"/>
                    <a:pt x="79" y="198"/>
                    <a:pt x="63" y="237"/>
                  </a:cubicBezTo>
                  <a:cubicBezTo>
                    <a:pt x="47" y="277"/>
                    <a:pt x="31" y="364"/>
                    <a:pt x="24" y="395"/>
                  </a:cubicBezTo>
                  <a:cubicBezTo>
                    <a:pt x="24" y="403"/>
                    <a:pt x="24" y="419"/>
                    <a:pt x="16" y="427"/>
                  </a:cubicBezTo>
                  <a:cubicBezTo>
                    <a:pt x="8" y="451"/>
                    <a:pt x="8" y="467"/>
                    <a:pt x="16" y="490"/>
                  </a:cubicBezTo>
                  <a:cubicBezTo>
                    <a:pt x="16" y="506"/>
                    <a:pt x="31" y="522"/>
                    <a:pt x="39" y="538"/>
                  </a:cubicBezTo>
                  <a:cubicBezTo>
                    <a:pt x="63" y="577"/>
                    <a:pt x="87" y="617"/>
                    <a:pt x="87" y="641"/>
                  </a:cubicBezTo>
                  <a:cubicBezTo>
                    <a:pt x="87" y="664"/>
                    <a:pt x="87" y="680"/>
                    <a:pt x="79" y="704"/>
                  </a:cubicBezTo>
                  <a:cubicBezTo>
                    <a:pt x="71" y="720"/>
                    <a:pt x="71" y="735"/>
                    <a:pt x="71" y="743"/>
                  </a:cubicBezTo>
                  <a:cubicBezTo>
                    <a:pt x="71" y="767"/>
                    <a:pt x="79" y="775"/>
                    <a:pt x="95" y="791"/>
                  </a:cubicBezTo>
                  <a:cubicBezTo>
                    <a:pt x="102" y="791"/>
                    <a:pt x="111" y="799"/>
                    <a:pt x="118" y="806"/>
                  </a:cubicBezTo>
                  <a:cubicBezTo>
                    <a:pt x="126" y="822"/>
                    <a:pt x="134" y="822"/>
                    <a:pt x="142" y="822"/>
                  </a:cubicBezTo>
                  <a:cubicBezTo>
                    <a:pt x="158" y="830"/>
                    <a:pt x="174" y="830"/>
                    <a:pt x="182" y="862"/>
                  </a:cubicBezTo>
                  <a:cubicBezTo>
                    <a:pt x="182" y="870"/>
                    <a:pt x="182" y="886"/>
                    <a:pt x="182" y="901"/>
                  </a:cubicBezTo>
                  <a:cubicBezTo>
                    <a:pt x="174" y="917"/>
                    <a:pt x="174" y="941"/>
                    <a:pt x="197" y="949"/>
                  </a:cubicBezTo>
                  <a:cubicBezTo>
                    <a:pt x="205" y="957"/>
                    <a:pt x="213" y="957"/>
                    <a:pt x="221" y="965"/>
                  </a:cubicBezTo>
                  <a:cubicBezTo>
                    <a:pt x="245" y="981"/>
                    <a:pt x="253" y="988"/>
                    <a:pt x="261" y="1028"/>
                  </a:cubicBezTo>
                  <a:cubicBezTo>
                    <a:pt x="261" y="1044"/>
                    <a:pt x="261" y="1059"/>
                    <a:pt x="253" y="1068"/>
                  </a:cubicBezTo>
                  <a:cubicBezTo>
                    <a:pt x="253" y="1083"/>
                    <a:pt x="253" y="1083"/>
                    <a:pt x="277" y="1107"/>
                  </a:cubicBezTo>
                  <a:cubicBezTo>
                    <a:pt x="300" y="1123"/>
                    <a:pt x="308" y="1139"/>
                    <a:pt x="324" y="1154"/>
                  </a:cubicBezTo>
                  <a:cubicBezTo>
                    <a:pt x="332" y="1170"/>
                    <a:pt x="340" y="1186"/>
                    <a:pt x="355" y="1186"/>
                  </a:cubicBezTo>
                  <a:cubicBezTo>
                    <a:pt x="355" y="1194"/>
                    <a:pt x="355" y="1194"/>
                    <a:pt x="364" y="1194"/>
                  </a:cubicBezTo>
                  <a:cubicBezTo>
                    <a:pt x="371" y="1194"/>
                    <a:pt x="379" y="1186"/>
                    <a:pt x="387" y="1178"/>
                  </a:cubicBezTo>
                  <a:cubicBezTo>
                    <a:pt x="395" y="1178"/>
                    <a:pt x="403" y="1170"/>
                    <a:pt x="411" y="1170"/>
                  </a:cubicBezTo>
                  <a:cubicBezTo>
                    <a:pt x="419" y="1170"/>
                    <a:pt x="419" y="1186"/>
                    <a:pt x="419" y="1194"/>
                  </a:cubicBezTo>
                  <a:cubicBezTo>
                    <a:pt x="427" y="1233"/>
                    <a:pt x="411" y="1289"/>
                    <a:pt x="395" y="1312"/>
                  </a:cubicBezTo>
                  <a:cubicBezTo>
                    <a:pt x="387" y="1312"/>
                    <a:pt x="387" y="1312"/>
                    <a:pt x="387" y="1312"/>
                  </a:cubicBezTo>
                  <a:cubicBezTo>
                    <a:pt x="371" y="1336"/>
                    <a:pt x="348" y="1368"/>
                    <a:pt x="340" y="1399"/>
                  </a:cubicBezTo>
                  <a:cubicBezTo>
                    <a:pt x="332" y="1439"/>
                    <a:pt x="340" y="1479"/>
                    <a:pt x="348" y="1502"/>
                  </a:cubicBezTo>
                  <a:cubicBezTo>
                    <a:pt x="348" y="1526"/>
                    <a:pt x="348" y="1565"/>
                    <a:pt x="332" y="1581"/>
                  </a:cubicBezTo>
                  <a:cubicBezTo>
                    <a:pt x="332" y="1589"/>
                    <a:pt x="324" y="1589"/>
                    <a:pt x="324" y="1589"/>
                  </a:cubicBezTo>
                  <a:cubicBezTo>
                    <a:pt x="316" y="1589"/>
                    <a:pt x="316" y="1589"/>
                    <a:pt x="316" y="1589"/>
                  </a:cubicBezTo>
                  <a:cubicBezTo>
                    <a:pt x="308" y="1589"/>
                    <a:pt x="308" y="1589"/>
                    <a:pt x="308" y="1589"/>
                  </a:cubicBezTo>
                  <a:cubicBezTo>
                    <a:pt x="300" y="1589"/>
                    <a:pt x="292" y="1589"/>
                    <a:pt x="284" y="1597"/>
                  </a:cubicBezTo>
                  <a:cubicBezTo>
                    <a:pt x="284" y="1597"/>
                    <a:pt x="284" y="1605"/>
                    <a:pt x="284" y="1613"/>
                  </a:cubicBezTo>
                  <a:cubicBezTo>
                    <a:pt x="284" y="1645"/>
                    <a:pt x="277" y="1668"/>
                    <a:pt x="269" y="1684"/>
                  </a:cubicBezTo>
                  <a:lnTo>
                    <a:pt x="269" y="1684"/>
                  </a:lnTo>
                  <a:cubicBezTo>
                    <a:pt x="269" y="1692"/>
                    <a:pt x="269" y="1692"/>
                    <a:pt x="277" y="1692"/>
                  </a:cubicBezTo>
                  <a:cubicBezTo>
                    <a:pt x="284" y="1700"/>
                    <a:pt x="292" y="1700"/>
                    <a:pt x="308" y="1708"/>
                  </a:cubicBezTo>
                  <a:cubicBezTo>
                    <a:pt x="316" y="1716"/>
                    <a:pt x="316" y="1723"/>
                    <a:pt x="316" y="1723"/>
                  </a:cubicBezTo>
                  <a:cubicBezTo>
                    <a:pt x="316" y="1732"/>
                    <a:pt x="316" y="1732"/>
                    <a:pt x="316" y="1739"/>
                  </a:cubicBezTo>
                  <a:cubicBezTo>
                    <a:pt x="316" y="1732"/>
                    <a:pt x="324" y="1732"/>
                    <a:pt x="332" y="1732"/>
                  </a:cubicBezTo>
                  <a:cubicBezTo>
                    <a:pt x="395" y="1723"/>
                    <a:pt x="411" y="1716"/>
                    <a:pt x="435" y="1692"/>
                  </a:cubicBezTo>
                  <a:cubicBezTo>
                    <a:pt x="450" y="1676"/>
                    <a:pt x="482" y="1660"/>
                    <a:pt x="498" y="1660"/>
                  </a:cubicBezTo>
                  <a:cubicBezTo>
                    <a:pt x="506" y="1660"/>
                    <a:pt x="522" y="1668"/>
                    <a:pt x="522" y="1684"/>
                  </a:cubicBezTo>
                  <a:cubicBezTo>
                    <a:pt x="522" y="1708"/>
                    <a:pt x="522" y="1723"/>
                    <a:pt x="514" y="1739"/>
                  </a:cubicBezTo>
                  <a:cubicBezTo>
                    <a:pt x="506" y="1755"/>
                    <a:pt x="506" y="1779"/>
                    <a:pt x="514" y="1795"/>
                  </a:cubicBezTo>
                  <a:cubicBezTo>
                    <a:pt x="514" y="1803"/>
                    <a:pt x="514" y="1803"/>
                    <a:pt x="514" y="1810"/>
                  </a:cubicBezTo>
                  <a:cubicBezTo>
                    <a:pt x="529" y="1842"/>
                    <a:pt x="537" y="1866"/>
                    <a:pt x="561" y="1898"/>
                  </a:cubicBezTo>
                  <a:cubicBezTo>
                    <a:pt x="593" y="1937"/>
                    <a:pt x="593" y="1976"/>
                    <a:pt x="585" y="2024"/>
                  </a:cubicBezTo>
                  <a:cubicBezTo>
                    <a:pt x="577" y="2032"/>
                    <a:pt x="577" y="2040"/>
                    <a:pt x="569" y="2048"/>
                  </a:cubicBezTo>
                  <a:cubicBezTo>
                    <a:pt x="569" y="2063"/>
                    <a:pt x="561" y="2071"/>
                    <a:pt x="561" y="2079"/>
                  </a:cubicBezTo>
                  <a:cubicBezTo>
                    <a:pt x="569" y="2087"/>
                    <a:pt x="577" y="2095"/>
                    <a:pt x="601" y="2095"/>
                  </a:cubicBezTo>
                  <a:cubicBezTo>
                    <a:pt x="656" y="2111"/>
                    <a:pt x="672" y="2127"/>
                    <a:pt x="672" y="2174"/>
                  </a:cubicBezTo>
                  <a:cubicBezTo>
                    <a:pt x="672" y="2214"/>
                    <a:pt x="695" y="2277"/>
                    <a:pt x="703" y="2293"/>
                  </a:cubicBezTo>
                  <a:cubicBezTo>
                    <a:pt x="711" y="2300"/>
                    <a:pt x="711" y="2309"/>
                    <a:pt x="711" y="2316"/>
                  </a:cubicBezTo>
                  <a:cubicBezTo>
                    <a:pt x="719" y="2324"/>
                    <a:pt x="719" y="2332"/>
                    <a:pt x="727" y="2332"/>
                  </a:cubicBezTo>
                  <a:cubicBezTo>
                    <a:pt x="727" y="2332"/>
                    <a:pt x="727" y="2332"/>
                    <a:pt x="735" y="2324"/>
                  </a:cubicBezTo>
                  <a:cubicBezTo>
                    <a:pt x="743" y="2316"/>
                    <a:pt x="743" y="2309"/>
                    <a:pt x="743" y="2309"/>
                  </a:cubicBezTo>
                  <a:cubicBezTo>
                    <a:pt x="759" y="2285"/>
                    <a:pt x="767" y="2277"/>
                    <a:pt x="790" y="2285"/>
                  </a:cubicBezTo>
                  <a:cubicBezTo>
                    <a:pt x="806" y="2293"/>
                    <a:pt x="814" y="2293"/>
                    <a:pt x="822" y="2300"/>
                  </a:cubicBezTo>
                  <a:cubicBezTo>
                    <a:pt x="838" y="2309"/>
                    <a:pt x="846" y="2309"/>
                    <a:pt x="861" y="2309"/>
                  </a:cubicBezTo>
                  <a:cubicBezTo>
                    <a:pt x="877" y="2316"/>
                    <a:pt x="885" y="2300"/>
                    <a:pt x="901" y="2293"/>
                  </a:cubicBezTo>
                  <a:cubicBezTo>
                    <a:pt x="901" y="2293"/>
                    <a:pt x="909" y="2285"/>
                    <a:pt x="917" y="2285"/>
                  </a:cubicBezTo>
                  <a:lnTo>
                    <a:pt x="917" y="2285"/>
                  </a:lnTo>
                  <a:cubicBezTo>
                    <a:pt x="925" y="2277"/>
                    <a:pt x="933" y="2277"/>
                    <a:pt x="948" y="2277"/>
                  </a:cubicBezTo>
                  <a:cubicBezTo>
                    <a:pt x="956" y="2277"/>
                    <a:pt x="972" y="2277"/>
                    <a:pt x="988" y="2293"/>
                  </a:cubicBezTo>
                  <a:cubicBezTo>
                    <a:pt x="1012" y="2309"/>
                    <a:pt x="1028" y="2316"/>
                    <a:pt x="1051" y="2316"/>
                  </a:cubicBezTo>
                  <a:cubicBezTo>
                    <a:pt x="1059" y="2316"/>
                    <a:pt x="1059" y="2316"/>
                    <a:pt x="1067" y="2316"/>
                  </a:cubicBezTo>
                  <a:cubicBezTo>
                    <a:pt x="1083" y="2309"/>
                    <a:pt x="1091" y="2309"/>
                    <a:pt x="1091" y="2309"/>
                  </a:cubicBezTo>
                  <a:cubicBezTo>
                    <a:pt x="1091" y="2300"/>
                    <a:pt x="1099" y="2300"/>
                    <a:pt x="1099" y="2300"/>
                  </a:cubicBezTo>
                  <a:cubicBezTo>
                    <a:pt x="1107" y="2300"/>
                    <a:pt x="1114" y="2300"/>
                    <a:pt x="1122" y="2309"/>
                  </a:cubicBezTo>
                  <a:cubicBezTo>
                    <a:pt x="1146" y="2324"/>
                    <a:pt x="1138" y="2340"/>
                    <a:pt x="1138" y="2348"/>
                  </a:cubicBezTo>
                  <a:cubicBezTo>
                    <a:pt x="1146" y="2348"/>
                    <a:pt x="1146" y="2340"/>
                    <a:pt x="1154" y="2332"/>
                  </a:cubicBezTo>
                  <a:cubicBezTo>
                    <a:pt x="1178" y="2316"/>
                    <a:pt x="1186" y="2285"/>
                    <a:pt x="1194" y="2269"/>
                  </a:cubicBezTo>
                  <a:cubicBezTo>
                    <a:pt x="1201" y="2245"/>
                    <a:pt x="1209" y="2237"/>
                    <a:pt x="1217" y="2237"/>
                  </a:cubicBezTo>
                  <a:cubicBezTo>
                    <a:pt x="1225" y="2237"/>
                    <a:pt x="1225" y="2237"/>
                    <a:pt x="1225" y="2237"/>
                  </a:cubicBezTo>
                  <a:cubicBezTo>
                    <a:pt x="1233" y="2237"/>
                    <a:pt x="1241" y="2245"/>
                    <a:pt x="1241" y="2245"/>
                  </a:cubicBezTo>
                  <a:cubicBezTo>
                    <a:pt x="1272" y="2261"/>
                    <a:pt x="1288" y="2269"/>
                    <a:pt x="1296" y="2309"/>
                  </a:cubicBezTo>
                  <a:cubicBezTo>
                    <a:pt x="1304" y="2340"/>
                    <a:pt x="1312" y="2356"/>
                    <a:pt x="1336" y="2364"/>
                  </a:cubicBezTo>
                  <a:cubicBezTo>
                    <a:pt x="1360" y="2190"/>
                    <a:pt x="1360" y="2190"/>
                    <a:pt x="1360" y="2190"/>
                  </a:cubicBezTo>
                  <a:cubicBezTo>
                    <a:pt x="1360" y="2182"/>
                    <a:pt x="1367" y="2143"/>
                    <a:pt x="1391" y="2143"/>
                  </a:cubicBezTo>
                  <a:close/>
                </a:path>
              </a:pathLst>
            </a:custGeom>
            <a:solidFill>
              <a:schemeClr val="accent6"/>
            </a:solidFill>
            <a:ln>
              <a:solidFill>
                <a:schemeClr val="bg2"/>
              </a:solidFill>
            </a:ln>
            <a:effectLst/>
          </p:spPr>
          <p:txBody>
            <a:bodyPr wrap="none" anchor="ctr"/>
            <a:lstStyle/>
            <a:p>
              <a:endParaRPr lang="en-US"/>
            </a:p>
          </p:txBody>
        </p:sp>
        <p:sp>
          <p:nvSpPr>
            <p:cNvPr id="571" name="Freeform 289"/>
            <p:cNvSpPr>
              <a:spLocks noChangeArrowheads="1"/>
            </p:cNvSpPr>
            <p:nvPr/>
          </p:nvSpPr>
          <p:spPr bwMode="auto">
            <a:xfrm>
              <a:off x="14709279" y="5358915"/>
              <a:ext cx="1382306" cy="1127183"/>
            </a:xfrm>
            <a:custGeom>
              <a:avLst/>
              <a:gdLst>
                <a:gd name="T0" fmla="*/ 316 w 2626"/>
                <a:gd name="T1" fmla="*/ 0 h 2143"/>
                <a:gd name="T2" fmla="*/ 316 w 2626"/>
                <a:gd name="T3" fmla="*/ 0 h 2143"/>
                <a:gd name="T4" fmla="*/ 292 w 2626"/>
                <a:gd name="T5" fmla="*/ 47 h 2143"/>
                <a:gd name="T6" fmla="*/ 71 w 2626"/>
                <a:gd name="T7" fmla="*/ 1407 h 2143"/>
                <a:gd name="T8" fmla="*/ 0 w 2626"/>
                <a:gd name="T9" fmla="*/ 1857 h 2143"/>
                <a:gd name="T10" fmla="*/ 696 w 2626"/>
                <a:gd name="T11" fmla="*/ 1944 h 2143"/>
                <a:gd name="T12" fmla="*/ 719 w 2626"/>
                <a:gd name="T13" fmla="*/ 1968 h 2143"/>
                <a:gd name="T14" fmla="*/ 719 w 2626"/>
                <a:gd name="T15" fmla="*/ 1944 h 2143"/>
                <a:gd name="T16" fmla="*/ 2498 w 2626"/>
                <a:gd name="T17" fmla="*/ 2142 h 2143"/>
                <a:gd name="T18" fmla="*/ 2625 w 2626"/>
                <a:gd name="T19" fmla="*/ 245 h 2143"/>
                <a:gd name="T20" fmla="*/ 316 w 2626"/>
                <a:gd name="T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6" h="2143">
                  <a:moveTo>
                    <a:pt x="316" y="0"/>
                  </a:moveTo>
                  <a:lnTo>
                    <a:pt x="316" y="0"/>
                  </a:lnTo>
                  <a:cubicBezTo>
                    <a:pt x="292" y="0"/>
                    <a:pt x="292" y="47"/>
                    <a:pt x="292" y="47"/>
                  </a:cubicBezTo>
                  <a:cubicBezTo>
                    <a:pt x="71" y="1407"/>
                    <a:pt x="71" y="1407"/>
                    <a:pt x="71" y="1407"/>
                  </a:cubicBezTo>
                  <a:cubicBezTo>
                    <a:pt x="0" y="1857"/>
                    <a:pt x="0" y="1857"/>
                    <a:pt x="0" y="1857"/>
                  </a:cubicBezTo>
                  <a:cubicBezTo>
                    <a:pt x="696" y="1944"/>
                    <a:pt x="696" y="1944"/>
                    <a:pt x="696" y="1944"/>
                  </a:cubicBezTo>
                  <a:cubicBezTo>
                    <a:pt x="719" y="1968"/>
                    <a:pt x="719" y="1968"/>
                    <a:pt x="719" y="1968"/>
                  </a:cubicBezTo>
                  <a:cubicBezTo>
                    <a:pt x="719" y="1944"/>
                    <a:pt x="719" y="1944"/>
                    <a:pt x="719" y="1944"/>
                  </a:cubicBezTo>
                  <a:cubicBezTo>
                    <a:pt x="719" y="1944"/>
                    <a:pt x="1771" y="2087"/>
                    <a:pt x="2498" y="2142"/>
                  </a:cubicBezTo>
                  <a:cubicBezTo>
                    <a:pt x="2625" y="245"/>
                    <a:pt x="2625" y="245"/>
                    <a:pt x="2625" y="245"/>
                  </a:cubicBezTo>
                  <a:cubicBezTo>
                    <a:pt x="2411" y="276"/>
                    <a:pt x="340" y="0"/>
                    <a:pt x="316" y="0"/>
                  </a:cubicBezTo>
                </a:path>
              </a:pathLst>
            </a:custGeom>
            <a:solidFill>
              <a:schemeClr val="accent2"/>
            </a:solidFill>
            <a:ln>
              <a:solidFill>
                <a:schemeClr val="bg2"/>
              </a:solidFill>
            </a:ln>
            <a:effectLst/>
          </p:spPr>
          <p:txBody>
            <a:bodyPr wrap="none" anchor="ctr"/>
            <a:lstStyle/>
            <a:p>
              <a:endParaRPr lang="en-US"/>
            </a:p>
          </p:txBody>
        </p:sp>
        <p:sp>
          <p:nvSpPr>
            <p:cNvPr id="572" name="Freeform 290"/>
            <p:cNvSpPr>
              <a:spLocks noChangeArrowheads="1"/>
            </p:cNvSpPr>
            <p:nvPr/>
          </p:nvSpPr>
          <p:spPr bwMode="auto">
            <a:xfrm>
              <a:off x="14709279" y="5358915"/>
              <a:ext cx="1384626" cy="1131821"/>
            </a:xfrm>
            <a:custGeom>
              <a:avLst/>
              <a:gdLst>
                <a:gd name="T0" fmla="*/ 2498 w 2633"/>
                <a:gd name="T1" fmla="*/ 2150 h 2151"/>
                <a:gd name="T2" fmla="*/ 2498 w 2633"/>
                <a:gd name="T3" fmla="*/ 2150 h 2151"/>
                <a:gd name="T4" fmla="*/ 2498 w 2633"/>
                <a:gd name="T5" fmla="*/ 2150 h 2151"/>
                <a:gd name="T6" fmla="*/ 719 w 2633"/>
                <a:gd name="T7" fmla="*/ 1944 h 2151"/>
                <a:gd name="T8" fmla="*/ 719 w 2633"/>
                <a:gd name="T9" fmla="*/ 1976 h 2151"/>
                <a:gd name="T10" fmla="*/ 696 w 2633"/>
                <a:gd name="T11" fmla="*/ 1944 h 2151"/>
                <a:gd name="T12" fmla="*/ 0 w 2633"/>
                <a:gd name="T13" fmla="*/ 1865 h 2151"/>
                <a:gd name="T14" fmla="*/ 63 w 2633"/>
                <a:gd name="T15" fmla="*/ 1407 h 2151"/>
                <a:gd name="T16" fmla="*/ 285 w 2633"/>
                <a:gd name="T17" fmla="*/ 47 h 2151"/>
                <a:gd name="T18" fmla="*/ 316 w 2633"/>
                <a:gd name="T19" fmla="*/ 0 h 2151"/>
                <a:gd name="T20" fmla="*/ 490 w 2633"/>
                <a:gd name="T21" fmla="*/ 15 h 2151"/>
                <a:gd name="T22" fmla="*/ 2569 w 2633"/>
                <a:gd name="T23" fmla="*/ 245 h 2151"/>
                <a:gd name="T24" fmla="*/ 2625 w 2633"/>
                <a:gd name="T25" fmla="*/ 237 h 2151"/>
                <a:gd name="T26" fmla="*/ 2632 w 2633"/>
                <a:gd name="T27" fmla="*/ 237 h 2151"/>
                <a:gd name="T28" fmla="*/ 2632 w 2633"/>
                <a:gd name="T29" fmla="*/ 245 h 2151"/>
                <a:gd name="T30" fmla="*/ 2498 w 2633"/>
                <a:gd name="T31" fmla="*/ 2150 h 2151"/>
                <a:gd name="T32" fmla="*/ 719 w 2633"/>
                <a:gd name="T33" fmla="*/ 1936 h 2151"/>
                <a:gd name="T34" fmla="*/ 719 w 2633"/>
                <a:gd name="T35" fmla="*/ 1936 h 2151"/>
                <a:gd name="T36" fmla="*/ 719 w 2633"/>
                <a:gd name="T37" fmla="*/ 1936 h 2151"/>
                <a:gd name="T38" fmla="*/ 2490 w 2633"/>
                <a:gd name="T39" fmla="*/ 2142 h 2151"/>
                <a:gd name="T40" fmla="*/ 2625 w 2633"/>
                <a:gd name="T41" fmla="*/ 245 h 2151"/>
                <a:gd name="T42" fmla="*/ 2569 w 2633"/>
                <a:gd name="T43" fmla="*/ 253 h 2151"/>
                <a:gd name="T44" fmla="*/ 490 w 2633"/>
                <a:gd name="T45" fmla="*/ 23 h 2151"/>
                <a:gd name="T46" fmla="*/ 316 w 2633"/>
                <a:gd name="T47" fmla="*/ 7 h 2151"/>
                <a:gd name="T48" fmla="*/ 292 w 2633"/>
                <a:gd name="T49" fmla="*/ 47 h 2151"/>
                <a:gd name="T50" fmla="*/ 71 w 2633"/>
                <a:gd name="T51" fmla="*/ 1407 h 2151"/>
                <a:gd name="T52" fmla="*/ 8 w 2633"/>
                <a:gd name="T53" fmla="*/ 1857 h 2151"/>
                <a:gd name="T54" fmla="*/ 696 w 2633"/>
                <a:gd name="T55" fmla="*/ 1936 h 2151"/>
                <a:gd name="T56" fmla="*/ 712 w 2633"/>
                <a:gd name="T57" fmla="*/ 1960 h 2151"/>
                <a:gd name="T58" fmla="*/ 719 w 2633"/>
                <a:gd name="T59" fmla="*/ 193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3" h="2151">
                  <a:moveTo>
                    <a:pt x="2498" y="2150"/>
                  </a:moveTo>
                  <a:lnTo>
                    <a:pt x="2498" y="2150"/>
                  </a:lnTo>
                  <a:lnTo>
                    <a:pt x="2498" y="2150"/>
                  </a:lnTo>
                  <a:cubicBezTo>
                    <a:pt x="1795" y="2087"/>
                    <a:pt x="790" y="1960"/>
                    <a:pt x="719" y="1944"/>
                  </a:cubicBezTo>
                  <a:cubicBezTo>
                    <a:pt x="719" y="1976"/>
                    <a:pt x="719" y="1976"/>
                    <a:pt x="719" y="1976"/>
                  </a:cubicBezTo>
                  <a:cubicBezTo>
                    <a:pt x="696" y="1944"/>
                    <a:pt x="696" y="1944"/>
                    <a:pt x="696" y="1944"/>
                  </a:cubicBezTo>
                  <a:cubicBezTo>
                    <a:pt x="0" y="1865"/>
                    <a:pt x="0" y="1865"/>
                    <a:pt x="0" y="1865"/>
                  </a:cubicBezTo>
                  <a:cubicBezTo>
                    <a:pt x="63" y="1407"/>
                    <a:pt x="63" y="1407"/>
                    <a:pt x="63" y="1407"/>
                  </a:cubicBezTo>
                  <a:cubicBezTo>
                    <a:pt x="285" y="47"/>
                    <a:pt x="285" y="47"/>
                    <a:pt x="285" y="47"/>
                  </a:cubicBezTo>
                  <a:cubicBezTo>
                    <a:pt x="285" y="39"/>
                    <a:pt x="292" y="0"/>
                    <a:pt x="316" y="0"/>
                  </a:cubicBezTo>
                  <a:cubicBezTo>
                    <a:pt x="316" y="0"/>
                    <a:pt x="372" y="7"/>
                    <a:pt x="490" y="15"/>
                  </a:cubicBezTo>
                  <a:cubicBezTo>
                    <a:pt x="972" y="79"/>
                    <a:pt x="2253" y="245"/>
                    <a:pt x="2569" y="245"/>
                  </a:cubicBezTo>
                  <a:cubicBezTo>
                    <a:pt x="2593" y="245"/>
                    <a:pt x="2617" y="237"/>
                    <a:pt x="2625" y="237"/>
                  </a:cubicBezTo>
                  <a:cubicBezTo>
                    <a:pt x="2632" y="237"/>
                    <a:pt x="2632" y="237"/>
                    <a:pt x="2632" y="237"/>
                  </a:cubicBezTo>
                  <a:cubicBezTo>
                    <a:pt x="2632" y="245"/>
                    <a:pt x="2632" y="245"/>
                    <a:pt x="2632" y="245"/>
                  </a:cubicBezTo>
                  <a:lnTo>
                    <a:pt x="2498" y="2150"/>
                  </a:lnTo>
                  <a:close/>
                  <a:moveTo>
                    <a:pt x="719" y="1936"/>
                  </a:moveTo>
                  <a:lnTo>
                    <a:pt x="719" y="1936"/>
                  </a:lnTo>
                  <a:lnTo>
                    <a:pt x="719" y="1936"/>
                  </a:lnTo>
                  <a:cubicBezTo>
                    <a:pt x="727" y="1944"/>
                    <a:pt x="1771" y="2079"/>
                    <a:pt x="2490" y="2142"/>
                  </a:cubicBezTo>
                  <a:cubicBezTo>
                    <a:pt x="2625" y="245"/>
                    <a:pt x="2625" y="245"/>
                    <a:pt x="2625" y="245"/>
                  </a:cubicBezTo>
                  <a:cubicBezTo>
                    <a:pt x="2609" y="245"/>
                    <a:pt x="2593" y="253"/>
                    <a:pt x="2569" y="253"/>
                  </a:cubicBezTo>
                  <a:cubicBezTo>
                    <a:pt x="2253" y="253"/>
                    <a:pt x="972" y="86"/>
                    <a:pt x="490" y="23"/>
                  </a:cubicBezTo>
                  <a:cubicBezTo>
                    <a:pt x="387" y="15"/>
                    <a:pt x="316" y="7"/>
                    <a:pt x="316" y="7"/>
                  </a:cubicBezTo>
                  <a:cubicBezTo>
                    <a:pt x="300" y="7"/>
                    <a:pt x="292" y="39"/>
                    <a:pt x="292" y="47"/>
                  </a:cubicBezTo>
                  <a:cubicBezTo>
                    <a:pt x="71" y="1407"/>
                    <a:pt x="71" y="1407"/>
                    <a:pt x="71" y="1407"/>
                  </a:cubicBezTo>
                  <a:cubicBezTo>
                    <a:pt x="8" y="1857"/>
                    <a:pt x="8" y="1857"/>
                    <a:pt x="8" y="1857"/>
                  </a:cubicBezTo>
                  <a:cubicBezTo>
                    <a:pt x="696" y="1936"/>
                    <a:pt x="696" y="1936"/>
                    <a:pt x="696" y="1936"/>
                  </a:cubicBezTo>
                  <a:cubicBezTo>
                    <a:pt x="712" y="1960"/>
                    <a:pt x="712" y="1960"/>
                    <a:pt x="712" y="1960"/>
                  </a:cubicBezTo>
                  <a:lnTo>
                    <a:pt x="719" y="1936"/>
                  </a:lnTo>
                  <a:close/>
                </a:path>
              </a:pathLst>
            </a:custGeom>
            <a:solidFill>
              <a:schemeClr val="accent6"/>
            </a:solidFill>
            <a:ln>
              <a:solidFill>
                <a:schemeClr val="bg2"/>
              </a:solidFill>
            </a:ln>
            <a:effectLst/>
          </p:spPr>
          <p:txBody>
            <a:bodyPr wrap="none" anchor="ctr"/>
            <a:lstStyle/>
            <a:p>
              <a:endParaRPr lang="en-US"/>
            </a:p>
          </p:txBody>
        </p:sp>
        <p:sp>
          <p:nvSpPr>
            <p:cNvPr id="573" name="Freeform 307"/>
            <p:cNvSpPr>
              <a:spLocks noChangeArrowheads="1"/>
            </p:cNvSpPr>
            <p:nvPr/>
          </p:nvSpPr>
          <p:spPr bwMode="auto">
            <a:xfrm>
              <a:off x="16105501" y="4510049"/>
              <a:ext cx="1301131" cy="807118"/>
            </a:xfrm>
            <a:custGeom>
              <a:avLst/>
              <a:gdLst>
                <a:gd name="T0" fmla="*/ 2466 w 2475"/>
                <a:gd name="T1" fmla="*/ 1518 h 1534"/>
                <a:gd name="T2" fmla="*/ 2466 w 2475"/>
                <a:gd name="T3" fmla="*/ 1518 h 1534"/>
                <a:gd name="T4" fmla="*/ 2466 w 2475"/>
                <a:gd name="T5" fmla="*/ 1486 h 1534"/>
                <a:gd name="T6" fmla="*/ 2458 w 2475"/>
                <a:gd name="T7" fmla="*/ 1320 h 1534"/>
                <a:gd name="T8" fmla="*/ 2411 w 2475"/>
                <a:gd name="T9" fmla="*/ 1265 h 1534"/>
                <a:gd name="T10" fmla="*/ 2380 w 2475"/>
                <a:gd name="T11" fmla="*/ 1043 h 1534"/>
                <a:gd name="T12" fmla="*/ 2372 w 2475"/>
                <a:gd name="T13" fmla="*/ 893 h 1534"/>
                <a:gd name="T14" fmla="*/ 2372 w 2475"/>
                <a:gd name="T15" fmla="*/ 711 h 1534"/>
                <a:gd name="T16" fmla="*/ 2285 w 2475"/>
                <a:gd name="T17" fmla="*/ 466 h 1534"/>
                <a:gd name="T18" fmla="*/ 2301 w 2475"/>
                <a:gd name="T19" fmla="*/ 253 h 1534"/>
                <a:gd name="T20" fmla="*/ 2285 w 2475"/>
                <a:gd name="T21" fmla="*/ 174 h 1534"/>
                <a:gd name="T22" fmla="*/ 2253 w 2475"/>
                <a:gd name="T23" fmla="*/ 63 h 1534"/>
                <a:gd name="T24" fmla="*/ 111 w 2475"/>
                <a:gd name="T25" fmla="*/ 0 h 1534"/>
                <a:gd name="T26" fmla="*/ 0 w 2475"/>
                <a:gd name="T27" fmla="*/ 1423 h 1534"/>
                <a:gd name="T28" fmla="*/ 2466 w 2475"/>
                <a:gd name="T29" fmla="*/ 151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5" h="1534">
                  <a:moveTo>
                    <a:pt x="2466" y="1518"/>
                  </a:moveTo>
                  <a:lnTo>
                    <a:pt x="2466" y="1518"/>
                  </a:lnTo>
                  <a:cubicBezTo>
                    <a:pt x="2466" y="1502"/>
                    <a:pt x="2474" y="1494"/>
                    <a:pt x="2466" y="1486"/>
                  </a:cubicBezTo>
                  <a:cubicBezTo>
                    <a:pt x="2458" y="1439"/>
                    <a:pt x="2474" y="1336"/>
                    <a:pt x="2458" y="1320"/>
                  </a:cubicBezTo>
                  <a:cubicBezTo>
                    <a:pt x="2443" y="1296"/>
                    <a:pt x="2411" y="1296"/>
                    <a:pt x="2411" y="1265"/>
                  </a:cubicBezTo>
                  <a:cubicBezTo>
                    <a:pt x="2411" y="1225"/>
                    <a:pt x="2380" y="1099"/>
                    <a:pt x="2380" y="1043"/>
                  </a:cubicBezTo>
                  <a:cubicBezTo>
                    <a:pt x="2380" y="996"/>
                    <a:pt x="2364" y="964"/>
                    <a:pt x="2372" y="893"/>
                  </a:cubicBezTo>
                  <a:cubicBezTo>
                    <a:pt x="2380" y="822"/>
                    <a:pt x="2396" y="743"/>
                    <a:pt x="2372" y="711"/>
                  </a:cubicBezTo>
                  <a:cubicBezTo>
                    <a:pt x="2356" y="680"/>
                    <a:pt x="2316" y="561"/>
                    <a:pt x="2285" y="466"/>
                  </a:cubicBezTo>
                  <a:cubicBezTo>
                    <a:pt x="2253" y="371"/>
                    <a:pt x="2293" y="269"/>
                    <a:pt x="2301" y="253"/>
                  </a:cubicBezTo>
                  <a:cubicBezTo>
                    <a:pt x="2309" y="229"/>
                    <a:pt x="2309" y="205"/>
                    <a:pt x="2285" y="174"/>
                  </a:cubicBezTo>
                  <a:cubicBezTo>
                    <a:pt x="2269" y="158"/>
                    <a:pt x="2253" y="103"/>
                    <a:pt x="2253" y="63"/>
                  </a:cubicBezTo>
                  <a:cubicBezTo>
                    <a:pt x="1542" y="79"/>
                    <a:pt x="814" y="55"/>
                    <a:pt x="111" y="0"/>
                  </a:cubicBezTo>
                  <a:cubicBezTo>
                    <a:pt x="0" y="1423"/>
                    <a:pt x="0" y="1423"/>
                    <a:pt x="0" y="1423"/>
                  </a:cubicBezTo>
                  <a:cubicBezTo>
                    <a:pt x="222" y="1439"/>
                    <a:pt x="1850" y="1533"/>
                    <a:pt x="2466" y="1518"/>
                  </a:cubicBezTo>
                </a:path>
              </a:pathLst>
            </a:custGeom>
            <a:solidFill>
              <a:schemeClr val="accent6"/>
            </a:solidFill>
            <a:ln>
              <a:solidFill>
                <a:schemeClr val="bg2"/>
              </a:solidFill>
            </a:ln>
            <a:effectLst/>
          </p:spPr>
          <p:txBody>
            <a:bodyPr wrap="none" anchor="ctr"/>
            <a:lstStyle/>
            <a:p>
              <a:endParaRPr lang="en-US"/>
            </a:p>
          </p:txBody>
        </p:sp>
        <p:sp>
          <p:nvSpPr>
            <p:cNvPr id="574" name="Freeform 308"/>
            <p:cNvSpPr>
              <a:spLocks noChangeArrowheads="1"/>
            </p:cNvSpPr>
            <p:nvPr/>
          </p:nvSpPr>
          <p:spPr bwMode="auto">
            <a:xfrm>
              <a:off x="16105501" y="4510049"/>
              <a:ext cx="1301131" cy="802480"/>
            </a:xfrm>
            <a:custGeom>
              <a:avLst/>
              <a:gdLst>
                <a:gd name="T0" fmla="*/ 2340 w 2475"/>
                <a:gd name="T1" fmla="*/ 1526 h 1527"/>
                <a:gd name="T2" fmla="*/ 2340 w 2475"/>
                <a:gd name="T3" fmla="*/ 1526 h 1527"/>
                <a:gd name="T4" fmla="*/ 2340 w 2475"/>
                <a:gd name="T5" fmla="*/ 1526 h 1527"/>
                <a:gd name="T6" fmla="*/ 0 w 2475"/>
                <a:gd name="T7" fmla="*/ 1431 h 1527"/>
                <a:gd name="T8" fmla="*/ 0 w 2475"/>
                <a:gd name="T9" fmla="*/ 1431 h 1527"/>
                <a:gd name="T10" fmla="*/ 111 w 2475"/>
                <a:gd name="T11" fmla="*/ 0 h 1527"/>
                <a:gd name="T12" fmla="*/ 111 w 2475"/>
                <a:gd name="T13" fmla="*/ 0 h 1527"/>
                <a:gd name="T14" fmla="*/ 1771 w 2475"/>
                <a:gd name="T15" fmla="*/ 63 h 1527"/>
                <a:gd name="T16" fmla="*/ 2253 w 2475"/>
                <a:gd name="T17" fmla="*/ 55 h 1527"/>
                <a:gd name="T18" fmla="*/ 2261 w 2475"/>
                <a:gd name="T19" fmla="*/ 55 h 1527"/>
                <a:gd name="T20" fmla="*/ 2261 w 2475"/>
                <a:gd name="T21" fmla="*/ 63 h 1527"/>
                <a:gd name="T22" fmla="*/ 2285 w 2475"/>
                <a:gd name="T23" fmla="*/ 174 h 1527"/>
                <a:gd name="T24" fmla="*/ 2301 w 2475"/>
                <a:gd name="T25" fmla="*/ 253 h 1527"/>
                <a:gd name="T26" fmla="*/ 2293 w 2475"/>
                <a:gd name="T27" fmla="*/ 466 h 1527"/>
                <a:gd name="T28" fmla="*/ 2380 w 2475"/>
                <a:gd name="T29" fmla="*/ 711 h 1527"/>
                <a:gd name="T30" fmla="*/ 2380 w 2475"/>
                <a:gd name="T31" fmla="*/ 893 h 1527"/>
                <a:gd name="T32" fmla="*/ 2380 w 2475"/>
                <a:gd name="T33" fmla="*/ 988 h 1527"/>
                <a:gd name="T34" fmla="*/ 2388 w 2475"/>
                <a:gd name="T35" fmla="*/ 1043 h 1527"/>
                <a:gd name="T36" fmla="*/ 2403 w 2475"/>
                <a:gd name="T37" fmla="*/ 1170 h 1527"/>
                <a:gd name="T38" fmla="*/ 2419 w 2475"/>
                <a:gd name="T39" fmla="*/ 1265 h 1527"/>
                <a:gd name="T40" fmla="*/ 2443 w 2475"/>
                <a:gd name="T41" fmla="*/ 1304 h 1527"/>
                <a:gd name="T42" fmla="*/ 2458 w 2475"/>
                <a:gd name="T43" fmla="*/ 1312 h 1527"/>
                <a:gd name="T44" fmla="*/ 2474 w 2475"/>
                <a:gd name="T45" fmla="*/ 1407 h 1527"/>
                <a:gd name="T46" fmla="*/ 2474 w 2475"/>
                <a:gd name="T47" fmla="*/ 1478 h 1527"/>
                <a:gd name="T48" fmla="*/ 2474 w 2475"/>
                <a:gd name="T49" fmla="*/ 1518 h 1527"/>
                <a:gd name="T50" fmla="*/ 2466 w 2475"/>
                <a:gd name="T51" fmla="*/ 1518 h 1527"/>
                <a:gd name="T52" fmla="*/ 2466 w 2475"/>
                <a:gd name="T53" fmla="*/ 1518 h 1527"/>
                <a:gd name="T54" fmla="*/ 2340 w 2475"/>
                <a:gd name="T55" fmla="*/ 1526 h 1527"/>
                <a:gd name="T56" fmla="*/ 8 w 2475"/>
                <a:gd name="T57" fmla="*/ 1423 h 1527"/>
                <a:gd name="T58" fmla="*/ 8 w 2475"/>
                <a:gd name="T59" fmla="*/ 1423 h 1527"/>
                <a:gd name="T60" fmla="*/ 2340 w 2475"/>
                <a:gd name="T61" fmla="*/ 1518 h 1527"/>
                <a:gd name="T62" fmla="*/ 2340 w 2475"/>
                <a:gd name="T63" fmla="*/ 1518 h 1527"/>
                <a:gd name="T64" fmla="*/ 2466 w 2475"/>
                <a:gd name="T65" fmla="*/ 1518 h 1527"/>
                <a:gd name="T66" fmla="*/ 2466 w 2475"/>
                <a:gd name="T67" fmla="*/ 1486 h 1527"/>
                <a:gd name="T68" fmla="*/ 2466 w 2475"/>
                <a:gd name="T69" fmla="*/ 1407 h 1527"/>
                <a:gd name="T70" fmla="*/ 2458 w 2475"/>
                <a:gd name="T71" fmla="*/ 1320 h 1527"/>
                <a:gd name="T72" fmla="*/ 2443 w 2475"/>
                <a:gd name="T73" fmla="*/ 1304 h 1527"/>
                <a:gd name="T74" fmla="*/ 2411 w 2475"/>
                <a:gd name="T75" fmla="*/ 1265 h 1527"/>
                <a:gd name="T76" fmla="*/ 2396 w 2475"/>
                <a:gd name="T77" fmla="*/ 1170 h 1527"/>
                <a:gd name="T78" fmla="*/ 2380 w 2475"/>
                <a:gd name="T79" fmla="*/ 1043 h 1527"/>
                <a:gd name="T80" fmla="*/ 2372 w 2475"/>
                <a:gd name="T81" fmla="*/ 996 h 1527"/>
                <a:gd name="T82" fmla="*/ 2372 w 2475"/>
                <a:gd name="T83" fmla="*/ 893 h 1527"/>
                <a:gd name="T84" fmla="*/ 2372 w 2475"/>
                <a:gd name="T85" fmla="*/ 711 h 1527"/>
                <a:gd name="T86" fmla="*/ 2285 w 2475"/>
                <a:gd name="T87" fmla="*/ 466 h 1527"/>
                <a:gd name="T88" fmla="*/ 2293 w 2475"/>
                <a:gd name="T89" fmla="*/ 245 h 1527"/>
                <a:gd name="T90" fmla="*/ 2285 w 2475"/>
                <a:gd name="T91" fmla="*/ 182 h 1527"/>
                <a:gd name="T92" fmla="*/ 2253 w 2475"/>
                <a:gd name="T93" fmla="*/ 63 h 1527"/>
                <a:gd name="T94" fmla="*/ 1771 w 2475"/>
                <a:gd name="T95" fmla="*/ 71 h 1527"/>
                <a:gd name="T96" fmla="*/ 119 w 2475"/>
                <a:gd name="T97" fmla="*/ 8 h 1527"/>
                <a:gd name="T98" fmla="*/ 8 w 2475"/>
                <a:gd name="T99" fmla="*/ 1423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5" h="1527">
                  <a:moveTo>
                    <a:pt x="2340" y="1526"/>
                  </a:moveTo>
                  <a:lnTo>
                    <a:pt x="2340" y="1526"/>
                  </a:lnTo>
                  <a:lnTo>
                    <a:pt x="2340" y="1526"/>
                  </a:lnTo>
                  <a:cubicBezTo>
                    <a:pt x="1652" y="1526"/>
                    <a:pt x="174" y="1439"/>
                    <a:pt x="0" y="1431"/>
                  </a:cubicBezTo>
                  <a:lnTo>
                    <a:pt x="0" y="1431"/>
                  </a:lnTo>
                  <a:cubicBezTo>
                    <a:pt x="111" y="0"/>
                    <a:pt x="111" y="0"/>
                    <a:pt x="111" y="0"/>
                  </a:cubicBezTo>
                  <a:lnTo>
                    <a:pt x="111" y="0"/>
                  </a:lnTo>
                  <a:cubicBezTo>
                    <a:pt x="688" y="39"/>
                    <a:pt x="1249" y="63"/>
                    <a:pt x="1771" y="63"/>
                  </a:cubicBezTo>
                  <a:cubicBezTo>
                    <a:pt x="1937" y="63"/>
                    <a:pt x="2095" y="63"/>
                    <a:pt x="2253" y="55"/>
                  </a:cubicBezTo>
                  <a:cubicBezTo>
                    <a:pt x="2261" y="55"/>
                    <a:pt x="2261" y="55"/>
                    <a:pt x="2261" y="55"/>
                  </a:cubicBezTo>
                  <a:cubicBezTo>
                    <a:pt x="2261" y="63"/>
                    <a:pt x="2261" y="63"/>
                    <a:pt x="2261" y="63"/>
                  </a:cubicBezTo>
                  <a:cubicBezTo>
                    <a:pt x="2261" y="103"/>
                    <a:pt x="2269" y="158"/>
                    <a:pt x="2285" y="174"/>
                  </a:cubicBezTo>
                  <a:cubicBezTo>
                    <a:pt x="2316" y="205"/>
                    <a:pt x="2309" y="229"/>
                    <a:pt x="2301" y="253"/>
                  </a:cubicBezTo>
                  <a:cubicBezTo>
                    <a:pt x="2301" y="253"/>
                    <a:pt x="2253" y="363"/>
                    <a:pt x="2293" y="466"/>
                  </a:cubicBezTo>
                  <a:cubicBezTo>
                    <a:pt x="2316" y="553"/>
                    <a:pt x="2364" y="672"/>
                    <a:pt x="2380" y="711"/>
                  </a:cubicBezTo>
                  <a:cubicBezTo>
                    <a:pt x="2396" y="743"/>
                    <a:pt x="2388" y="822"/>
                    <a:pt x="2380" y="893"/>
                  </a:cubicBezTo>
                  <a:cubicBezTo>
                    <a:pt x="2372" y="941"/>
                    <a:pt x="2380" y="964"/>
                    <a:pt x="2380" y="988"/>
                  </a:cubicBezTo>
                  <a:cubicBezTo>
                    <a:pt x="2388" y="1012"/>
                    <a:pt x="2388" y="1028"/>
                    <a:pt x="2388" y="1043"/>
                  </a:cubicBezTo>
                  <a:cubicBezTo>
                    <a:pt x="2388" y="1075"/>
                    <a:pt x="2396" y="1122"/>
                    <a:pt x="2403" y="1170"/>
                  </a:cubicBezTo>
                  <a:cubicBezTo>
                    <a:pt x="2411" y="1209"/>
                    <a:pt x="2419" y="1241"/>
                    <a:pt x="2419" y="1265"/>
                  </a:cubicBezTo>
                  <a:cubicBezTo>
                    <a:pt x="2419" y="1288"/>
                    <a:pt x="2427" y="1296"/>
                    <a:pt x="2443" y="1304"/>
                  </a:cubicBezTo>
                  <a:cubicBezTo>
                    <a:pt x="2451" y="1304"/>
                    <a:pt x="2458" y="1312"/>
                    <a:pt x="2458" y="1312"/>
                  </a:cubicBezTo>
                  <a:cubicBezTo>
                    <a:pt x="2474" y="1328"/>
                    <a:pt x="2474" y="1359"/>
                    <a:pt x="2474" y="1407"/>
                  </a:cubicBezTo>
                  <a:cubicBezTo>
                    <a:pt x="2466" y="1431"/>
                    <a:pt x="2466" y="1462"/>
                    <a:pt x="2474" y="1478"/>
                  </a:cubicBezTo>
                  <a:cubicBezTo>
                    <a:pt x="2474" y="1494"/>
                    <a:pt x="2474" y="1502"/>
                    <a:pt x="2474" y="1518"/>
                  </a:cubicBezTo>
                  <a:cubicBezTo>
                    <a:pt x="2466" y="1518"/>
                    <a:pt x="2466" y="1518"/>
                    <a:pt x="2466" y="1518"/>
                  </a:cubicBezTo>
                  <a:lnTo>
                    <a:pt x="2466" y="1518"/>
                  </a:lnTo>
                  <a:cubicBezTo>
                    <a:pt x="2427" y="1526"/>
                    <a:pt x="2388" y="1526"/>
                    <a:pt x="2340" y="1526"/>
                  </a:cubicBezTo>
                  <a:close/>
                  <a:moveTo>
                    <a:pt x="8" y="1423"/>
                  </a:moveTo>
                  <a:lnTo>
                    <a:pt x="8" y="1423"/>
                  </a:lnTo>
                  <a:cubicBezTo>
                    <a:pt x="190" y="1431"/>
                    <a:pt x="1660" y="1518"/>
                    <a:pt x="2340" y="1518"/>
                  </a:cubicBezTo>
                  <a:lnTo>
                    <a:pt x="2340" y="1518"/>
                  </a:lnTo>
                  <a:cubicBezTo>
                    <a:pt x="2388" y="1518"/>
                    <a:pt x="2427" y="1518"/>
                    <a:pt x="2466" y="1518"/>
                  </a:cubicBezTo>
                  <a:cubicBezTo>
                    <a:pt x="2466" y="1502"/>
                    <a:pt x="2466" y="1494"/>
                    <a:pt x="2466" y="1486"/>
                  </a:cubicBezTo>
                  <a:cubicBezTo>
                    <a:pt x="2458" y="1462"/>
                    <a:pt x="2458" y="1431"/>
                    <a:pt x="2466" y="1407"/>
                  </a:cubicBezTo>
                  <a:cubicBezTo>
                    <a:pt x="2466" y="1368"/>
                    <a:pt x="2466" y="1328"/>
                    <a:pt x="2458" y="1320"/>
                  </a:cubicBezTo>
                  <a:cubicBezTo>
                    <a:pt x="2450" y="1312"/>
                    <a:pt x="2443" y="1312"/>
                    <a:pt x="2443" y="1304"/>
                  </a:cubicBezTo>
                  <a:cubicBezTo>
                    <a:pt x="2427" y="1296"/>
                    <a:pt x="2411" y="1288"/>
                    <a:pt x="2411" y="1265"/>
                  </a:cubicBezTo>
                  <a:cubicBezTo>
                    <a:pt x="2411" y="1241"/>
                    <a:pt x="2403" y="1209"/>
                    <a:pt x="2396" y="1170"/>
                  </a:cubicBezTo>
                  <a:cubicBezTo>
                    <a:pt x="2388" y="1122"/>
                    <a:pt x="2380" y="1075"/>
                    <a:pt x="2380" y="1043"/>
                  </a:cubicBezTo>
                  <a:cubicBezTo>
                    <a:pt x="2380" y="1028"/>
                    <a:pt x="2380" y="1012"/>
                    <a:pt x="2372" y="996"/>
                  </a:cubicBezTo>
                  <a:cubicBezTo>
                    <a:pt x="2372" y="964"/>
                    <a:pt x="2364" y="941"/>
                    <a:pt x="2372" y="893"/>
                  </a:cubicBezTo>
                  <a:cubicBezTo>
                    <a:pt x="2380" y="830"/>
                    <a:pt x="2388" y="743"/>
                    <a:pt x="2372" y="711"/>
                  </a:cubicBezTo>
                  <a:cubicBezTo>
                    <a:pt x="2356" y="680"/>
                    <a:pt x="2309" y="553"/>
                    <a:pt x="2285" y="466"/>
                  </a:cubicBezTo>
                  <a:cubicBezTo>
                    <a:pt x="2245" y="363"/>
                    <a:pt x="2293" y="253"/>
                    <a:pt x="2293" y="245"/>
                  </a:cubicBezTo>
                  <a:cubicBezTo>
                    <a:pt x="2309" y="221"/>
                    <a:pt x="2301" y="198"/>
                    <a:pt x="2285" y="182"/>
                  </a:cubicBezTo>
                  <a:cubicBezTo>
                    <a:pt x="2269" y="158"/>
                    <a:pt x="2253" y="103"/>
                    <a:pt x="2253" y="63"/>
                  </a:cubicBezTo>
                  <a:cubicBezTo>
                    <a:pt x="2095" y="71"/>
                    <a:pt x="1937" y="71"/>
                    <a:pt x="1771" y="71"/>
                  </a:cubicBezTo>
                  <a:cubicBezTo>
                    <a:pt x="1249" y="71"/>
                    <a:pt x="688" y="47"/>
                    <a:pt x="119" y="8"/>
                  </a:cubicBezTo>
                  <a:lnTo>
                    <a:pt x="8" y="1423"/>
                  </a:lnTo>
                  <a:close/>
                </a:path>
              </a:pathLst>
            </a:custGeom>
            <a:solidFill>
              <a:schemeClr val="accent6"/>
            </a:solidFill>
            <a:ln>
              <a:solidFill>
                <a:schemeClr val="bg2"/>
              </a:solidFill>
            </a:ln>
            <a:effectLst/>
          </p:spPr>
          <p:txBody>
            <a:bodyPr wrap="none" anchor="ctr"/>
            <a:lstStyle/>
            <a:p>
              <a:endParaRPr lang="en-US"/>
            </a:p>
          </p:txBody>
        </p:sp>
        <p:sp>
          <p:nvSpPr>
            <p:cNvPr id="575" name="Freeform 330"/>
            <p:cNvSpPr>
              <a:spLocks noChangeArrowheads="1"/>
            </p:cNvSpPr>
            <p:nvPr/>
          </p:nvSpPr>
          <p:spPr bwMode="auto">
            <a:xfrm>
              <a:off x="16056796" y="5259184"/>
              <a:ext cx="1384625" cy="911488"/>
            </a:xfrm>
            <a:custGeom>
              <a:avLst/>
              <a:gdLst>
                <a:gd name="T0" fmla="*/ 1921 w 2633"/>
                <a:gd name="T1" fmla="*/ 1470 h 1732"/>
                <a:gd name="T2" fmla="*/ 1921 w 2633"/>
                <a:gd name="T3" fmla="*/ 1470 h 1732"/>
                <a:gd name="T4" fmla="*/ 1977 w 2633"/>
                <a:gd name="T5" fmla="*/ 1518 h 1732"/>
                <a:gd name="T6" fmla="*/ 2024 w 2633"/>
                <a:gd name="T7" fmla="*/ 1549 h 1732"/>
                <a:gd name="T8" fmla="*/ 2080 w 2633"/>
                <a:gd name="T9" fmla="*/ 1581 h 1732"/>
                <a:gd name="T10" fmla="*/ 2111 w 2633"/>
                <a:gd name="T11" fmla="*/ 1565 h 1732"/>
                <a:gd name="T12" fmla="*/ 2151 w 2633"/>
                <a:gd name="T13" fmla="*/ 1533 h 1732"/>
                <a:gd name="T14" fmla="*/ 2332 w 2633"/>
                <a:gd name="T15" fmla="*/ 1541 h 1732"/>
                <a:gd name="T16" fmla="*/ 2372 w 2633"/>
                <a:gd name="T17" fmla="*/ 1573 h 1732"/>
                <a:gd name="T18" fmla="*/ 2483 w 2633"/>
                <a:gd name="T19" fmla="*/ 1620 h 1732"/>
                <a:gd name="T20" fmla="*/ 2538 w 2633"/>
                <a:gd name="T21" fmla="*/ 1668 h 1732"/>
                <a:gd name="T22" fmla="*/ 2600 w 2633"/>
                <a:gd name="T23" fmla="*/ 1723 h 1732"/>
                <a:gd name="T24" fmla="*/ 2624 w 2633"/>
                <a:gd name="T25" fmla="*/ 1723 h 1732"/>
                <a:gd name="T26" fmla="*/ 2600 w 2633"/>
                <a:gd name="T27" fmla="*/ 1652 h 1732"/>
                <a:gd name="T28" fmla="*/ 2546 w 2633"/>
                <a:gd name="T29" fmla="*/ 1565 h 1732"/>
                <a:gd name="T30" fmla="*/ 2600 w 2633"/>
                <a:gd name="T31" fmla="*/ 1486 h 1732"/>
                <a:gd name="T32" fmla="*/ 2616 w 2633"/>
                <a:gd name="T33" fmla="*/ 1415 h 1732"/>
                <a:gd name="T34" fmla="*/ 2584 w 2633"/>
                <a:gd name="T35" fmla="*/ 1367 h 1732"/>
                <a:gd name="T36" fmla="*/ 2569 w 2633"/>
                <a:gd name="T37" fmla="*/ 1320 h 1732"/>
                <a:gd name="T38" fmla="*/ 2569 w 2633"/>
                <a:gd name="T39" fmla="*/ 1241 h 1732"/>
                <a:gd name="T40" fmla="*/ 2608 w 2633"/>
                <a:gd name="T41" fmla="*/ 1225 h 1732"/>
                <a:gd name="T42" fmla="*/ 2608 w 2633"/>
                <a:gd name="T43" fmla="*/ 371 h 1732"/>
                <a:gd name="T44" fmla="*/ 2553 w 2633"/>
                <a:gd name="T45" fmla="*/ 356 h 1732"/>
                <a:gd name="T46" fmla="*/ 2506 w 2633"/>
                <a:gd name="T47" fmla="*/ 316 h 1732"/>
                <a:gd name="T48" fmla="*/ 2483 w 2633"/>
                <a:gd name="T49" fmla="*/ 261 h 1732"/>
                <a:gd name="T50" fmla="*/ 2506 w 2633"/>
                <a:gd name="T51" fmla="*/ 197 h 1732"/>
                <a:gd name="T52" fmla="*/ 2561 w 2633"/>
                <a:gd name="T53" fmla="*/ 95 h 1732"/>
                <a:gd name="T54" fmla="*/ 95 w 2633"/>
                <a:gd name="T55" fmla="*/ 0 h 1732"/>
                <a:gd name="T56" fmla="*/ 64 w 2633"/>
                <a:gd name="T57" fmla="*/ 435 h 1732"/>
                <a:gd name="T58" fmla="*/ 0 w 2633"/>
                <a:gd name="T59" fmla="*/ 1375 h 1732"/>
                <a:gd name="T60" fmla="*/ 1921 w 2633"/>
                <a:gd name="T61" fmla="*/ 147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3" h="1732">
                  <a:moveTo>
                    <a:pt x="1921" y="1470"/>
                  </a:moveTo>
                  <a:lnTo>
                    <a:pt x="1921" y="1470"/>
                  </a:lnTo>
                  <a:cubicBezTo>
                    <a:pt x="1921" y="1470"/>
                    <a:pt x="1969" y="1494"/>
                    <a:pt x="1977" y="1518"/>
                  </a:cubicBezTo>
                  <a:cubicBezTo>
                    <a:pt x="1985" y="1533"/>
                    <a:pt x="1985" y="1549"/>
                    <a:pt x="2024" y="1549"/>
                  </a:cubicBezTo>
                  <a:cubicBezTo>
                    <a:pt x="2056" y="1557"/>
                    <a:pt x="2072" y="1573"/>
                    <a:pt x="2080" y="1581"/>
                  </a:cubicBezTo>
                  <a:cubicBezTo>
                    <a:pt x="2087" y="1597"/>
                    <a:pt x="2087" y="1589"/>
                    <a:pt x="2111" y="1565"/>
                  </a:cubicBezTo>
                  <a:cubicBezTo>
                    <a:pt x="2127" y="1541"/>
                    <a:pt x="2127" y="1526"/>
                    <a:pt x="2151" y="1533"/>
                  </a:cubicBezTo>
                  <a:cubicBezTo>
                    <a:pt x="2182" y="1533"/>
                    <a:pt x="2309" y="1518"/>
                    <a:pt x="2332" y="1541"/>
                  </a:cubicBezTo>
                  <a:cubicBezTo>
                    <a:pt x="2348" y="1557"/>
                    <a:pt x="2340" y="1573"/>
                    <a:pt x="2372" y="1573"/>
                  </a:cubicBezTo>
                  <a:cubicBezTo>
                    <a:pt x="2404" y="1573"/>
                    <a:pt x="2467" y="1597"/>
                    <a:pt x="2483" y="1620"/>
                  </a:cubicBezTo>
                  <a:cubicBezTo>
                    <a:pt x="2498" y="1644"/>
                    <a:pt x="2530" y="1668"/>
                    <a:pt x="2538" y="1668"/>
                  </a:cubicBezTo>
                  <a:cubicBezTo>
                    <a:pt x="2546" y="1668"/>
                    <a:pt x="2561" y="1731"/>
                    <a:pt x="2600" y="1723"/>
                  </a:cubicBezTo>
                  <a:cubicBezTo>
                    <a:pt x="2608" y="1723"/>
                    <a:pt x="2616" y="1723"/>
                    <a:pt x="2624" y="1723"/>
                  </a:cubicBezTo>
                  <a:cubicBezTo>
                    <a:pt x="2616" y="1707"/>
                    <a:pt x="2608" y="1684"/>
                    <a:pt x="2600" y="1652"/>
                  </a:cubicBezTo>
                  <a:cubicBezTo>
                    <a:pt x="2569" y="1597"/>
                    <a:pt x="2522" y="1613"/>
                    <a:pt x="2546" y="1565"/>
                  </a:cubicBezTo>
                  <a:cubicBezTo>
                    <a:pt x="2561" y="1526"/>
                    <a:pt x="2592" y="1541"/>
                    <a:pt x="2600" y="1486"/>
                  </a:cubicBezTo>
                  <a:cubicBezTo>
                    <a:pt x="2608" y="1439"/>
                    <a:pt x="2600" y="1439"/>
                    <a:pt x="2616" y="1415"/>
                  </a:cubicBezTo>
                  <a:cubicBezTo>
                    <a:pt x="2632" y="1391"/>
                    <a:pt x="2616" y="1383"/>
                    <a:pt x="2584" y="1367"/>
                  </a:cubicBezTo>
                  <a:cubicBezTo>
                    <a:pt x="2561" y="1352"/>
                    <a:pt x="2538" y="1336"/>
                    <a:pt x="2569" y="1320"/>
                  </a:cubicBezTo>
                  <a:cubicBezTo>
                    <a:pt x="2600" y="1304"/>
                    <a:pt x="2553" y="1265"/>
                    <a:pt x="2569" y="1241"/>
                  </a:cubicBezTo>
                  <a:cubicBezTo>
                    <a:pt x="2584" y="1217"/>
                    <a:pt x="2608" y="1225"/>
                    <a:pt x="2608" y="1225"/>
                  </a:cubicBezTo>
                  <a:cubicBezTo>
                    <a:pt x="2608" y="371"/>
                    <a:pt x="2608" y="371"/>
                    <a:pt x="2608" y="371"/>
                  </a:cubicBezTo>
                  <a:cubicBezTo>
                    <a:pt x="2608" y="371"/>
                    <a:pt x="2577" y="356"/>
                    <a:pt x="2553" y="356"/>
                  </a:cubicBezTo>
                  <a:cubicBezTo>
                    <a:pt x="2530" y="356"/>
                    <a:pt x="2506" y="347"/>
                    <a:pt x="2506" y="316"/>
                  </a:cubicBezTo>
                  <a:cubicBezTo>
                    <a:pt x="2506" y="276"/>
                    <a:pt x="2498" y="276"/>
                    <a:pt x="2483" y="261"/>
                  </a:cubicBezTo>
                  <a:cubicBezTo>
                    <a:pt x="2467" y="245"/>
                    <a:pt x="2475" y="213"/>
                    <a:pt x="2506" y="197"/>
                  </a:cubicBezTo>
                  <a:cubicBezTo>
                    <a:pt x="2530" y="190"/>
                    <a:pt x="2553" y="134"/>
                    <a:pt x="2561" y="95"/>
                  </a:cubicBezTo>
                  <a:cubicBezTo>
                    <a:pt x="1945" y="110"/>
                    <a:pt x="317" y="16"/>
                    <a:pt x="95" y="0"/>
                  </a:cubicBezTo>
                  <a:cubicBezTo>
                    <a:pt x="64" y="435"/>
                    <a:pt x="64" y="435"/>
                    <a:pt x="64" y="435"/>
                  </a:cubicBezTo>
                  <a:cubicBezTo>
                    <a:pt x="0" y="1375"/>
                    <a:pt x="0" y="1375"/>
                    <a:pt x="0" y="1375"/>
                  </a:cubicBezTo>
                  <a:cubicBezTo>
                    <a:pt x="222" y="1391"/>
                    <a:pt x="1542" y="1486"/>
                    <a:pt x="1921" y="1470"/>
                  </a:cubicBezTo>
                </a:path>
              </a:pathLst>
            </a:custGeom>
            <a:solidFill>
              <a:schemeClr val="accent6"/>
            </a:solidFill>
            <a:ln>
              <a:solidFill>
                <a:schemeClr val="bg2"/>
              </a:solidFill>
            </a:ln>
            <a:effectLst/>
          </p:spPr>
          <p:txBody>
            <a:bodyPr wrap="none" anchor="ctr"/>
            <a:lstStyle/>
            <a:p>
              <a:endParaRPr lang="en-US"/>
            </a:p>
          </p:txBody>
        </p:sp>
        <p:sp>
          <p:nvSpPr>
            <p:cNvPr id="576" name="Freeform 331"/>
            <p:cNvSpPr>
              <a:spLocks noChangeArrowheads="1"/>
            </p:cNvSpPr>
            <p:nvPr/>
          </p:nvSpPr>
          <p:spPr bwMode="auto">
            <a:xfrm>
              <a:off x="16056796" y="5259184"/>
              <a:ext cx="1384625" cy="911488"/>
            </a:xfrm>
            <a:custGeom>
              <a:avLst/>
              <a:gdLst>
                <a:gd name="T0" fmla="*/ 2592 w 2633"/>
                <a:gd name="T1" fmla="*/ 1731 h 1732"/>
                <a:gd name="T2" fmla="*/ 2538 w 2633"/>
                <a:gd name="T3" fmla="*/ 1668 h 1732"/>
                <a:gd name="T4" fmla="*/ 2372 w 2633"/>
                <a:gd name="T5" fmla="*/ 1581 h 1732"/>
                <a:gd name="T6" fmla="*/ 2324 w 2633"/>
                <a:gd name="T7" fmla="*/ 1541 h 1732"/>
                <a:gd name="T8" fmla="*/ 2206 w 2633"/>
                <a:gd name="T9" fmla="*/ 1533 h 1732"/>
                <a:gd name="T10" fmla="*/ 2119 w 2633"/>
                <a:gd name="T11" fmla="*/ 1557 h 1732"/>
                <a:gd name="T12" fmla="*/ 2087 w 2633"/>
                <a:gd name="T13" fmla="*/ 1597 h 1732"/>
                <a:gd name="T14" fmla="*/ 2072 w 2633"/>
                <a:gd name="T15" fmla="*/ 1581 h 1732"/>
                <a:gd name="T16" fmla="*/ 1977 w 2633"/>
                <a:gd name="T17" fmla="*/ 1526 h 1732"/>
                <a:gd name="T18" fmla="*/ 1913 w 2633"/>
                <a:gd name="T19" fmla="*/ 1470 h 1732"/>
                <a:gd name="T20" fmla="*/ 1803 w 2633"/>
                <a:gd name="T21" fmla="*/ 1470 h 1732"/>
                <a:gd name="T22" fmla="*/ 0 w 2633"/>
                <a:gd name="T23" fmla="*/ 1375 h 1732"/>
                <a:gd name="T24" fmla="*/ 95 w 2633"/>
                <a:gd name="T25" fmla="*/ 0 h 1732"/>
                <a:gd name="T26" fmla="*/ 2435 w 2633"/>
                <a:gd name="T27" fmla="*/ 95 h 1732"/>
                <a:gd name="T28" fmla="*/ 2569 w 2633"/>
                <a:gd name="T29" fmla="*/ 95 h 1732"/>
                <a:gd name="T30" fmla="*/ 2506 w 2633"/>
                <a:gd name="T31" fmla="*/ 205 h 1732"/>
                <a:gd name="T32" fmla="*/ 2483 w 2633"/>
                <a:gd name="T33" fmla="*/ 261 h 1732"/>
                <a:gd name="T34" fmla="*/ 2514 w 2633"/>
                <a:gd name="T35" fmla="*/ 316 h 1732"/>
                <a:gd name="T36" fmla="*/ 2608 w 2633"/>
                <a:gd name="T37" fmla="*/ 371 h 1732"/>
                <a:gd name="T38" fmla="*/ 2608 w 2633"/>
                <a:gd name="T39" fmla="*/ 1233 h 1732"/>
                <a:gd name="T40" fmla="*/ 2600 w 2633"/>
                <a:gd name="T41" fmla="*/ 1225 h 1732"/>
                <a:gd name="T42" fmla="*/ 2577 w 2633"/>
                <a:gd name="T43" fmla="*/ 1280 h 1732"/>
                <a:gd name="T44" fmla="*/ 2561 w 2633"/>
                <a:gd name="T45" fmla="*/ 1336 h 1732"/>
                <a:gd name="T46" fmla="*/ 2592 w 2633"/>
                <a:gd name="T47" fmla="*/ 1367 h 1732"/>
                <a:gd name="T48" fmla="*/ 2624 w 2633"/>
                <a:gd name="T49" fmla="*/ 1399 h 1732"/>
                <a:gd name="T50" fmla="*/ 2608 w 2633"/>
                <a:gd name="T51" fmla="*/ 1446 h 1732"/>
                <a:gd name="T52" fmla="*/ 2577 w 2633"/>
                <a:gd name="T53" fmla="*/ 1533 h 1732"/>
                <a:gd name="T54" fmla="*/ 2561 w 2633"/>
                <a:gd name="T55" fmla="*/ 1604 h 1732"/>
                <a:gd name="T56" fmla="*/ 2632 w 2633"/>
                <a:gd name="T57" fmla="*/ 1723 h 1732"/>
                <a:gd name="T58" fmla="*/ 2624 w 2633"/>
                <a:gd name="T59" fmla="*/ 1731 h 1732"/>
                <a:gd name="T60" fmla="*/ 2592 w 2633"/>
                <a:gd name="T61" fmla="*/ 1731 h 1732"/>
                <a:gd name="T62" fmla="*/ 2261 w 2633"/>
                <a:gd name="T63" fmla="*/ 1526 h 1732"/>
                <a:gd name="T64" fmla="*/ 2340 w 2633"/>
                <a:gd name="T65" fmla="*/ 1557 h 1732"/>
                <a:gd name="T66" fmla="*/ 2483 w 2633"/>
                <a:gd name="T67" fmla="*/ 1620 h 1732"/>
                <a:gd name="T68" fmla="*/ 2553 w 2633"/>
                <a:gd name="T69" fmla="*/ 1676 h 1732"/>
                <a:gd name="T70" fmla="*/ 2600 w 2633"/>
                <a:gd name="T71" fmla="*/ 1723 h 1732"/>
                <a:gd name="T72" fmla="*/ 2592 w 2633"/>
                <a:gd name="T73" fmla="*/ 1652 h 1732"/>
                <a:gd name="T74" fmla="*/ 2538 w 2633"/>
                <a:gd name="T75" fmla="*/ 1565 h 1732"/>
                <a:gd name="T76" fmla="*/ 2600 w 2633"/>
                <a:gd name="T77" fmla="*/ 1486 h 1732"/>
                <a:gd name="T78" fmla="*/ 2608 w 2633"/>
                <a:gd name="T79" fmla="*/ 1415 h 1732"/>
                <a:gd name="T80" fmla="*/ 2592 w 2633"/>
                <a:gd name="T81" fmla="*/ 1375 h 1732"/>
                <a:gd name="T82" fmla="*/ 2577 w 2633"/>
                <a:gd name="T83" fmla="*/ 1367 h 1732"/>
                <a:gd name="T84" fmla="*/ 2569 w 2633"/>
                <a:gd name="T85" fmla="*/ 1320 h 1732"/>
                <a:gd name="T86" fmla="*/ 2569 w 2633"/>
                <a:gd name="T87" fmla="*/ 1241 h 1732"/>
                <a:gd name="T88" fmla="*/ 2600 w 2633"/>
                <a:gd name="T89" fmla="*/ 371 h 1732"/>
                <a:gd name="T90" fmla="*/ 2506 w 2633"/>
                <a:gd name="T91" fmla="*/ 316 h 1732"/>
                <a:gd name="T92" fmla="*/ 2483 w 2633"/>
                <a:gd name="T93" fmla="*/ 269 h 1732"/>
                <a:gd name="T94" fmla="*/ 2498 w 2633"/>
                <a:gd name="T95" fmla="*/ 197 h 1732"/>
                <a:gd name="T96" fmla="*/ 2435 w 2633"/>
                <a:gd name="T97" fmla="*/ 103 h 1732"/>
                <a:gd name="T98" fmla="*/ 71 w 2633"/>
                <a:gd name="T99" fmla="*/ 435 h 1732"/>
                <a:gd name="T100" fmla="*/ 1803 w 2633"/>
                <a:gd name="T101" fmla="*/ 1462 h 1732"/>
                <a:gd name="T102" fmla="*/ 1921 w 2633"/>
                <a:gd name="T103" fmla="*/ 1462 h 1732"/>
                <a:gd name="T104" fmla="*/ 1921 w 2633"/>
                <a:gd name="T105" fmla="*/ 1462 h 1732"/>
                <a:gd name="T106" fmla="*/ 1977 w 2633"/>
                <a:gd name="T107" fmla="*/ 1518 h 1732"/>
                <a:gd name="T108" fmla="*/ 2080 w 2633"/>
                <a:gd name="T109" fmla="*/ 1581 h 1732"/>
                <a:gd name="T110" fmla="*/ 2087 w 2633"/>
                <a:gd name="T111" fmla="*/ 1589 h 1732"/>
                <a:gd name="T112" fmla="*/ 2111 w 2633"/>
                <a:gd name="T113" fmla="*/ 1549 h 1732"/>
                <a:gd name="T114" fmla="*/ 2198 w 2633"/>
                <a:gd name="T115" fmla="*/ 15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3" h="1732">
                  <a:moveTo>
                    <a:pt x="2592" y="1731"/>
                  </a:moveTo>
                  <a:lnTo>
                    <a:pt x="2592" y="1731"/>
                  </a:lnTo>
                  <a:cubicBezTo>
                    <a:pt x="2569" y="1731"/>
                    <a:pt x="2553" y="1699"/>
                    <a:pt x="2546" y="1684"/>
                  </a:cubicBezTo>
                  <a:cubicBezTo>
                    <a:pt x="2546" y="1676"/>
                    <a:pt x="2538" y="1668"/>
                    <a:pt x="2538" y="1668"/>
                  </a:cubicBezTo>
                  <a:cubicBezTo>
                    <a:pt x="2530" y="1668"/>
                    <a:pt x="2498" y="1644"/>
                    <a:pt x="2483" y="1620"/>
                  </a:cubicBezTo>
                  <a:cubicBezTo>
                    <a:pt x="2467" y="1597"/>
                    <a:pt x="2404" y="1581"/>
                    <a:pt x="2372" y="1581"/>
                  </a:cubicBezTo>
                  <a:cubicBezTo>
                    <a:pt x="2348" y="1581"/>
                    <a:pt x="2348" y="1573"/>
                    <a:pt x="2340" y="1557"/>
                  </a:cubicBezTo>
                  <a:cubicBezTo>
                    <a:pt x="2332" y="1557"/>
                    <a:pt x="2332" y="1549"/>
                    <a:pt x="2324" y="1541"/>
                  </a:cubicBezTo>
                  <a:cubicBezTo>
                    <a:pt x="2324" y="1541"/>
                    <a:pt x="2309" y="1533"/>
                    <a:pt x="2261" y="1533"/>
                  </a:cubicBezTo>
                  <a:cubicBezTo>
                    <a:pt x="2245" y="1533"/>
                    <a:pt x="2222" y="1533"/>
                    <a:pt x="2206" y="1533"/>
                  </a:cubicBezTo>
                  <a:cubicBezTo>
                    <a:pt x="2182" y="1533"/>
                    <a:pt x="2158" y="1533"/>
                    <a:pt x="2151" y="1533"/>
                  </a:cubicBezTo>
                  <a:cubicBezTo>
                    <a:pt x="2135" y="1533"/>
                    <a:pt x="2127" y="1541"/>
                    <a:pt x="2119" y="1557"/>
                  </a:cubicBezTo>
                  <a:lnTo>
                    <a:pt x="2111" y="1565"/>
                  </a:lnTo>
                  <a:cubicBezTo>
                    <a:pt x="2095" y="1589"/>
                    <a:pt x="2095" y="1597"/>
                    <a:pt x="2087" y="1597"/>
                  </a:cubicBezTo>
                  <a:cubicBezTo>
                    <a:pt x="2080" y="1597"/>
                    <a:pt x="2080" y="1589"/>
                    <a:pt x="2080" y="1589"/>
                  </a:cubicBezTo>
                  <a:cubicBezTo>
                    <a:pt x="2080" y="1589"/>
                    <a:pt x="2072" y="1589"/>
                    <a:pt x="2072" y="1581"/>
                  </a:cubicBezTo>
                  <a:cubicBezTo>
                    <a:pt x="2064" y="1573"/>
                    <a:pt x="2048" y="1557"/>
                    <a:pt x="2016" y="1557"/>
                  </a:cubicBezTo>
                  <a:cubicBezTo>
                    <a:pt x="1985" y="1549"/>
                    <a:pt x="1977" y="1541"/>
                    <a:pt x="1977" y="1526"/>
                  </a:cubicBezTo>
                  <a:cubicBezTo>
                    <a:pt x="1969" y="1518"/>
                    <a:pt x="1969" y="1518"/>
                    <a:pt x="1969" y="1518"/>
                  </a:cubicBezTo>
                  <a:cubicBezTo>
                    <a:pt x="1961" y="1502"/>
                    <a:pt x="1921" y="1478"/>
                    <a:pt x="1913" y="1470"/>
                  </a:cubicBezTo>
                  <a:cubicBezTo>
                    <a:pt x="1890" y="1470"/>
                    <a:pt x="1850" y="1470"/>
                    <a:pt x="1803" y="1470"/>
                  </a:cubicBezTo>
                  <a:lnTo>
                    <a:pt x="1803" y="1470"/>
                  </a:lnTo>
                  <a:cubicBezTo>
                    <a:pt x="1328" y="1470"/>
                    <a:pt x="222" y="1391"/>
                    <a:pt x="0" y="1375"/>
                  </a:cubicBezTo>
                  <a:lnTo>
                    <a:pt x="0" y="1375"/>
                  </a:lnTo>
                  <a:cubicBezTo>
                    <a:pt x="64" y="435"/>
                    <a:pt x="64" y="435"/>
                    <a:pt x="64" y="435"/>
                  </a:cubicBezTo>
                  <a:cubicBezTo>
                    <a:pt x="95" y="0"/>
                    <a:pt x="95" y="0"/>
                    <a:pt x="95" y="0"/>
                  </a:cubicBezTo>
                  <a:lnTo>
                    <a:pt x="95" y="0"/>
                  </a:lnTo>
                  <a:cubicBezTo>
                    <a:pt x="269" y="8"/>
                    <a:pt x="1747" y="95"/>
                    <a:pt x="2435" y="95"/>
                  </a:cubicBezTo>
                  <a:cubicBezTo>
                    <a:pt x="2483" y="95"/>
                    <a:pt x="2522" y="95"/>
                    <a:pt x="2561" y="95"/>
                  </a:cubicBezTo>
                  <a:cubicBezTo>
                    <a:pt x="2569" y="95"/>
                    <a:pt x="2569" y="95"/>
                    <a:pt x="2569" y="95"/>
                  </a:cubicBezTo>
                  <a:lnTo>
                    <a:pt x="2569" y="95"/>
                  </a:lnTo>
                  <a:cubicBezTo>
                    <a:pt x="2553" y="142"/>
                    <a:pt x="2530" y="190"/>
                    <a:pt x="2506" y="205"/>
                  </a:cubicBezTo>
                  <a:cubicBezTo>
                    <a:pt x="2491" y="213"/>
                    <a:pt x="2483" y="221"/>
                    <a:pt x="2483" y="237"/>
                  </a:cubicBezTo>
                  <a:cubicBezTo>
                    <a:pt x="2475" y="245"/>
                    <a:pt x="2483" y="253"/>
                    <a:pt x="2483" y="261"/>
                  </a:cubicBezTo>
                  <a:cubicBezTo>
                    <a:pt x="2491" y="269"/>
                    <a:pt x="2491" y="269"/>
                    <a:pt x="2498" y="269"/>
                  </a:cubicBezTo>
                  <a:cubicBezTo>
                    <a:pt x="2506" y="276"/>
                    <a:pt x="2514" y="284"/>
                    <a:pt x="2514" y="316"/>
                  </a:cubicBezTo>
                  <a:cubicBezTo>
                    <a:pt x="2514" y="347"/>
                    <a:pt x="2530" y="347"/>
                    <a:pt x="2553" y="347"/>
                  </a:cubicBezTo>
                  <a:cubicBezTo>
                    <a:pt x="2577" y="347"/>
                    <a:pt x="2608" y="371"/>
                    <a:pt x="2608" y="371"/>
                  </a:cubicBezTo>
                  <a:lnTo>
                    <a:pt x="2608" y="371"/>
                  </a:lnTo>
                  <a:cubicBezTo>
                    <a:pt x="2608" y="1233"/>
                    <a:pt x="2608" y="1233"/>
                    <a:pt x="2608" y="1233"/>
                  </a:cubicBezTo>
                  <a:cubicBezTo>
                    <a:pt x="2600" y="1225"/>
                    <a:pt x="2600" y="1225"/>
                    <a:pt x="2600" y="1225"/>
                  </a:cubicBezTo>
                  <a:lnTo>
                    <a:pt x="2600" y="1225"/>
                  </a:lnTo>
                  <a:cubicBezTo>
                    <a:pt x="2592" y="1225"/>
                    <a:pt x="2584" y="1233"/>
                    <a:pt x="2577" y="1241"/>
                  </a:cubicBezTo>
                  <a:cubicBezTo>
                    <a:pt x="2569" y="1257"/>
                    <a:pt x="2569" y="1265"/>
                    <a:pt x="2577" y="1280"/>
                  </a:cubicBezTo>
                  <a:cubicBezTo>
                    <a:pt x="2584" y="1296"/>
                    <a:pt x="2584" y="1312"/>
                    <a:pt x="2569" y="1328"/>
                  </a:cubicBezTo>
                  <a:cubicBezTo>
                    <a:pt x="2561" y="1328"/>
                    <a:pt x="2561" y="1336"/>
                    <a:pt x="2561" y="1336"/>
                  </a:cubicBezTo>
                  <a:cubicBezTo>
                    <a:pt x="2561" y="1344"/>
                    <a:pt x="2569" y="1352"/>
                    <a:pt x="2584" y="1360"/>
                  </a:cubicBezTo>
                  <a:cubicBezTo>
                    <a:pt x="2584" y="1360"/>
                    <a:pt x="2584" y="1367"/>
                    <a:pt x="2592" y="1367"/>
                  </a:cubicBezTo>
                  <a:lnTo>
                    <a:pt x="2592" y="1367"/>
                  </a:lnTo>
                  <a:cubicBezTo>
                    <a:pt x="2608" y="1383"/>
                    <a:pt x="2624" y="1383"/>
                    <a:pt x="2624" y="1399"/>
                  </a:cubicBezTo>
                  <a:cubicBezTo>
                    <a:pt x="2624" y="1407"/>
                    <a:pt x="2624" y="1407"/>
                    <a:pt x="2616" y="1415"/>
                  </a:cubicBezTo>
                  <a:cubicBezTo>
                    <a:pt x="2608" y="1431"/>
                    <a:pt x="2608" y="1431"/>
                    <a:pt x="2608" y="1446"/>
                  </a:cubicBezTo>
                  <a:cubicBezTo>
                    <a:pt x="2608" y="1454"/>
                    <a:pt x="2608" y="1462"/>
                    <a:pt x="2608" y="1486"/>
                  </a:cubicBezTo>
                  <a:cubicBezTo>
                    <a:pt x="2600" y="1518"/>
                    <a:pt x="2584" y="1526"/>
                    <a:pt x="2577" y="1533"/>
                  </a:cubicBezTo>
                  <a:cubicBezTo>
                    <a:pt x="2561" y="1541"/>
                    <a:pt x="2553" y="1549"/>
                    <a:pt x="2546" y="1573"/>
                  </a:cubicBezTo>
                  <a:cubicBezTo>
                    <a:pt x="2538" y="1589"/>
                    <a:pt x="2546" y="1597"/>
                    <a:pt x="2561" y="1604"/>
                  </a:cubicBezTo>
                  <a:cubicBezTo>
                    <a:pt x="2569" y="1613"/>
                    <a:pt x="2584" y="1620"/>
                    <a:pt x="2600" y="1644"/>
                  </a:cubicBezTo>
                  <a:cubicBezTo>
                    <a:pt x="2616" y="1676"/>
                    <a:pt x="2624" y="1699"/>
                    <a:pt x="2632" y="1723"/>
                  </a:cubicBezTo>
                  <a:cubicBezTo>
                    <a:pt x="2632" y="1731"/>
                    <a:pt x="2632" y="1731"/>
                    <a:pt x="2632" y="1731"/>
                  </a:cubicBezTo>
                  <a:cubicBezTo>
                    <a:pt x="2624" y="1731"/>
                    <a:pt x="2624" y="1731"/>
                    <a:pt x="2624" y="1731"/>
                  </a:cubicBezTo>
                  <a:cubicBezTo>
                    <a:pt x="2616" y="1731"/>
                    <a:pt x="2608" y="1731"/>
                    <a:pt x="2600" y="1731"/>
                  </a:cubicBezTo>
                  <a:cubicBezTo>
                    <a:pt x="2600" y="1731"/>
                    <a:pt x="2600" y="1731"/>
                    <a:pt x="2592" y="1731"/>
                  </a:cubicBezTo>
                  <a:close/>
                  <a:moveTo>
                    <a:pt x="2261" y="1526"/>
                  </a:moveTo>
                  <a:lnTo>
                    <a:pt x="2261" y="1526"/>
                  </a:lnTo>
                  <a:cubicBezTo>
                    <a:pt x="2301" y="1526"/>
                    <a:pt x="2324" y="1526"/>
                    <a:pt x="2332" y="1533"/>
                  </a:cubicBezTo>
                  <a:cubicBezTo>
                    <a:pt x="2340" y="1541"/>
                    <a:pt x="2340" y="1549"/>
                    <a:pt x="2340" y="1557"/>
                  </a:cubicBezTo>
                  <a:cubicBezTo>
                    <a:pt x="2348" y="1565"/>
                    <a:pt x="2356" y="1573"/>
                    <a:pt x="2372" y="1573"/>
                  </a:cubicBezTo>
                  <a:cubicBezTo>
                    <a:pt x="2404" y="1573"/>
                    <a:pt x="2467" y="1589"/>
                    <a:pt x="2483" y="1620"/>
                  </a:cubicBezTo>
                  <a:cubicBezTo>
                    <a:pt x="2506" y="1644"/>
                    <a:pt x="2530" y="1660"/>
                    <a:pt x="2538" y="1660"/>
                  </a:cubicBezTo>
                  <a:cubicBezTo>
                    <a:pt x="2546" y="1660"/>
                    <a:pt x="2545" y="1668"/>
                    <a:pt x="2553" y="1676"/>
                  </a:cubicBezTo>
                  <a:cubicBezTo>
                    <a:pt x="2561" y="1699"/>
                    <a:pt x="2577" y="1723"/>
                    <a:pt x="2592" y="1723"/>
                  </a:cubicBezTo>
                  <a:cubicBezTo>
                    <a:pt x="2600" y="1723"/>
                    <a:pt x="2600" y="1723"/>
                    <a:pt x="2600" y="1723"/>
                  </a:cubicBezTo>
                  <a:cubicBezTo>
                    <a:pt x="2608" y="1723"/>
                    <a:pt x="2616" y="1723"/>
                    <a:pt x="2624" y="1723"/>
                  </a:cubicBezTo>
                  <a:cubicBezTo>
                    <a:pt x="2616" y="1699"/>
                    <a:pt x="2608" y="1676"/>
                    <a:pt x="2592" y="1652"/>
                  </a:cubicBezTo>
                  <a:cubicBezTo>
                    <a:pt x="2584" y="1628"/>
                    <a:pt x="2569" y="1613"/>
                    <a:pt x="2553" y="1604"/>
                  </a:cubicBezTo>
                  <a:cubicBezTo>
                    <a:pt x="2538" y="1597"/>
                    <a:pt x="2530" y="1589"/>
                    <a:pt x="2538" y="1565"/>
                  </a:cubicBezTo>
                  <a:cubicBezTo>
                    <a:pt x="2546" y="1549"/>
                    <a:pt x="2561" y="1541"/>
                    <a:pt x="2569" y="1533"/>
                  </a:cubicBezTo>
                  <a:cubicBezTo>
                    <a:pt x="2584" y="1518"/>
                    <a:pt x="2592" y="1510"/>
                    <a:pt x="2600" y="1486"/>
                  </a:cubicBezTo>
                  <a:cubicBezTo>
                    <a:pt x="2600" y="1462"/>
                    <a:pt x="2600" y="1454"/>
                    <a:pt x="2600" y="1446"/>
                  </a:cubicBezTo>
                  <a:cubicBezTo>
                    <a:pt x="2600" y="1431"/>
                    <a:pt x="2600" y="1423"/>
                    <a:pt x="2608" y="1415"/>
                  </a:cubicBezTo>
                  <a:cubicBezTo>
                    <a:pt x="2616" y="1407"/>
                    <a:pt x="2616" y="1399"/>
                    <a:pt x="2616" y="1399"/>
                  </a:cubicBezTo>
                  <a:cubicBezTo>
                    <a:pt x="2616" y="1391"/>
                    <a:pt x="2608" y="1383"/>
                    <a:pt x="2592" y="1375"/>
                  </a:cubicBezTo>
                  <a:cubicBezTo>
                    <a:pt x="2584" y="1375"/>
                    <a:pt x="2584" y="1375"/>
                    <a:pt x="2584" y="1375"/>
                  </a:cubicBezTo>
                  <a:cubicBezTo>
                    <a:pt x="2584" y="1367"/>
                    <a:pt x="2584" y="1367"/>
                    <a:pt x="2577" y="1367"/>
                  </a:cubicBezTo>
                  <a:cubicBezTo>
                    <a:pt x="2561" y="1360"/>
                    <a:pt x="2553" y="1352"/>
                    <a:pt x="2553" y="1336"/>
                  </a:cubicBezTo>
                  <a:cubicBezTo>
                    <a:pt x="2553" y="1328"/>
                    <a:pt x="2553" y="1328"/>
                    <a:pt x="2569" y="1320"/>
                  </a:cubicBezTo>
                  <a:cubicBezTo>
                    <a:pt x="2577" y="1312"/>
                    <a:pt x="2577" y="1304"/>
                    <a:pt x="2569" y="1280"/>
                  </a:cubicBezTo>
                  <a:cubicBezTo>
                    <a:pt x="2561" y="1265"/>
                    <a:pt x="2561" y="1249"/>
                    <a:pt x="2569" y="1241"/>
                  </a:cubicBezTo>
                  <a:cubicBezTo>
                    <a:pt x="2584" y="1217"/>
                    <a:pt x="2592" y="1217"/>
                    <a:pt x="2600" y="1217"/>
                  </a:cubicBezTo>
                  <a:cubicBezTo>
                    <a:pt x="2600" y="371"/>
                    <a:pt x="2600" y="371"/>
                    <a:pt x="2600" y="371"/>
                  </a:cubicBezTo>
                  <a:cubicBezTo>
                    <a:pt x="2592" y="371"/>
                    <a:pt x="2569" y="356"/>
                    <a:pt x="2553" y="356"/>
                  </a:cubicBezTo>
                  <a:cubicBezTo>
                    <a:pt x="2530" y="356"/>
                    <a:pt x="2506" y="347"/>
                    <a:pt x="2506" y="316"/>
                  </a:cubicBezTo>
                  <a:cubicBezTo>
                    <a:pt x="2506" y="292"/>
                    <a:pt x="2498" y="284"/>
                    <a:pt x="2491" y="276"/>
                  </a:cubicBezTo>
                  <a:lnTo>
                    <a:pt x="2483" y="269"/>
                  </a:lnTo>
                  <a:cubicBezTo>
                    <a:pt x="2475" y="253"/>
                    <a:pt x="2475" y="245"/>
                    <a:pt x="2475" y="229"/>
                  </a:cubicBezTo>
                  <a:cubicBezTo>
                    <a:pt x="2475" y="221"/>
                    <a:pt x="2491" y="205"/>
                    <a:pt x="2498" y="197"/>
                  </a:cubicBezTo>
                  <a:cubicBezTo>
                    <a:pt x="2522" y="182"/>
                    <a:pt x="2546" y="142"/>
                    <a:pt x="2561" y="95"/>
                  </a:cubicBezTo>
                  <a:cubicBezTo>
                    <a:pt x="2522" y="103"/>
                    <a:pt x="2483" y="103"/>
                    <a:pt x="2435" y="103"/>
                  </a:cubicBezTo>
                  <a:cubicBezTo>
                    <a:pt x="1755" y="103"/>
                    <a:pt x="285" y="16"/>
                    <a:pt x="103" y="8"/>
                  </a:cubicBezTo>
                  <a:cubicBezTo>
                    <a:pt x="71" y="435"/>
                    <a:pt x="71" y="435"/>
                    <a:pt x="71" y="435"/>
                  </a:cubicBezTo>
                  <a:cubicBezTo>
                    <a:pt x="8" y="1367"/>
                    <a:pt x="8" y="1367"/>
                    <a:pt x="8" y="1367"/>
                  </a:cubicBezTo>
                  <a:cubicBezTo>
                    <a:pt x="229" y="1383"/>
                    <a:pt x="1328" y="1462"/>
                    <a:pt x="1803" y="1462"/>
                  </a:cubicBezTo>
                  <a:lnTo>
                    <a:pt x="1803" y="1462"/>
                  </a:lnTo>
                  <a:cubicBezTo>
                    <a:pt x="1850" y="1462"/>
                    <a:pt x="1890" y="1462"/>
                    <a:pt x="1921" y="1462"/>
                  </a:cubicBezTo>
                  <a:lnTo>
                    <a:pt x="1921" y="1462"/>
                  </a:lnTo>
                  <a:lnTo>
                    <a:pt x="1921" y="1462"/>
                  </a:lnTo>
                  <a:cubicBezTo>
                    <a:pt x="1921" y="1462"/>
                    <a:pt x="1969" y="1494"/>
                    <a:pt x="1977" y="1518"/>
                  </a:cubicBezTo>
                  <a:lnTo>
                    <a:pt x="1977" y="1518"/>
                  </a:lnTo>
                  <a:cubicBezTo>
                    <a:pt x="1985" y="1533"/>
                    <a:pt x="1992" y="1541"/>
                    <a:pt x="2024" y="1549"/>
                  </a:cubicBezTo>
                  <a:cubicBezTo>
                    <a:pt x="2056" y="1549"/>
                    <a:pt x="2072" y="1565"/>
                    <a:pt x="2080" y="1581"/>
                  </a:cubicBezTo>
                  <a:lnTo>
                    <a:pt x="2080" y="1581"/>
                  </a:lnTo>
                  <a:lnTo>
                    <a:pt x="2087" y="1589"/>
                  </a:lnTo>
                  <a:cubicBezTo>
                    <a:pt x="2087" y="1589"/>
                    <a:pt x="2095" y="1573"/>
                    <a:pt x="2103" y="1565"/>
                  </a:cubicBezTo>
                  <a:cubicBezTo>
                    <a:pt x="2111" y="1557"/>
                    <a:pt x="2111" y="1557"/>
                    <a:pt x="2111" y="1549"/>
                  </a:cubicBezTo>
                  <a:cubicBezTo>
                    <a:pt x="2127" y="1533"/>
                    <a:pt x="2127" y="1526"/>
                    <a:pt x="2151" y="1526"/>
                  </a:cubicBezTo>
                  <a:cubicBezTo>
                    <a:pt x="2158" y="1526"/>
                    <a:pt x="2182" y="1526"/>
                    <a:pt x="2198" y="1526"/>
                  </a:cubicBezTo>
                  <a:cubicBezTo>
                    <a:pt x="2222" y="1526"/>
                    <a:pt x="2245" y="1526"/>
                    <a:pt x="2261" y="1526"/>
                  </a:cubicBezTo>
                  <a:close/>
                </a:path>
              </a:pathLst>
            </a:custGeom>
            <a:solidFill>
              <a:schemeClr val="accent6"/>
            </a:solidFill>
            <a:ln>
              <a:solidFill>
                <a:schemeClr val="bg2"/>
              </a:solidFill>
            </a:ln>
            <a:effectLst/>
          </p:spPr>
          <p:txBody>
            <a:bodyPr wrap="none" anchor="ctr"/>
            <a:lstStyle/>
            <a:p>
              <a:endParaRPr lang="en-US"/>
            </a:p>
          </p:txBody>
        </p:sp>
        <p:sp>
          <p:nvSpPr>
            <p:cNvPr id="577" name="Freeform 350"/>
            <p:cNvSpPr>
              <a:spLocks noChangeArrowheads="1"/>
            </p:cNvSpPr>
            <p:nvPr/>
          </p:nvSpPr>
          <p:spPr bwMode="auto">
            <a:xfrm>
              <a:off x="16024326" y="5982808"/>
              <a:ext cx="1630471" cy="816396"/>
            </a:xfrm>
            <a:custGeom>
              <a:avLst/>
              <a:gdLst>
                <a:gd name="T0" fmla="*/ 3098 w 3099"/>
                <a:gd name="T1" fmla="*/ 1510 h 1551"/>
                <a:gd name="T2" fmla="*/ 3098 w 3099"/>
                <a:gd name="T3" fmla="*/ 1510 h 1551"/>
                <a:gd name="T4" fmla="*/ 3082 w 3099"/>
                <a:gd name="T5" fmla="*/ 1494 h 1551"/>
                <a:gd name="T6" fmla="*/ 3035 w 3099"/>
                <a:gd name="T7" fmla="*/ 1463 h 1551"/>
                <a:gd name="T8" fmla="*/ 3027 w 3099"/>
                <a:gd name="T9" fmla="*/ 1384 h 1551"/>
                <a:gd name="T10" fmla="*/ 2948 w 3099"/>
                <a:gd name="T11" fmla="*/ 1305 h 1551"/>
                <a:gd name="T12" fmla="*/ 2940 w 3099"/>
                <a:gd name="T13" fmla="*/ 1265 h 1551"/>
                <a:gd name="T14" fmla="*/ 2916 w 3099"/>
                <a:gd name="T15" fmla="*/ 1194 h 1551"/>
                <a:gd name="T16" fmla="*/ 2885 w 3099"/>
                <a:gd name="T17" fmla="*/ 1186 h 1551"/>
                <a:gd name="T18" fmla="*/ 2900 w 3099"/>
                <a:gd name="T19" fmla="*/ 1044 h 1551"/>
                <a:gd name="T20" fmla="*/ 2885 w 3099"/>
                <a:gd name="T21" fmla="*/ 988 h 1551"/>
                <a:gd name="T22" fmla="*/ 2885 w 3099"/>
                <a:gd name="T23" fmla="*/ 925 h 1551"/>
                <a:gd name="T24" fmla="*/ 2877 w 3099"/>
                <a:gd name="T25" fmla="*/ 878 h 1551"/>
                <a:gd name="T26" fmla="*/ 2853 w 3099"/>
                <a:gd name="T27" fmla="*/ 846 h 1551"/>
                <a:gd name="T28" fmla="*/ 2853 w 3099"/>
                <a:gd name="T29" fmla="*/ 807 h 1551"/>
                <a:gd name="T30" fmla="*/ 2821 w 3099"/>
                <a:gd name="T31" fmla="*/ 783 h 1551"/>
                <a:gd name="T32" fmla="*/ 2806 w 3099"/>
                <a:gd name="T33" fmla="*/ 767 h 1551"/>
                <a:gd name="T34" fmla="*/ 2790 w 3099"/>
                <a:gd name="T35" fmla="*/ 617 h 1551"/>
                <a:gd name="T36" fmla="*/ 2750 w 3099"/>
                <a:gd name="T37" fmla="*/ 530 h 1551"/>
                <a:gd name="T38" fmla="*/ 2719 w 3099"/>
                <a:gd name="T39" fmla="*/ 459 h 1551"/>
                <a:gd name="T40" fmla="*/ 2703 w 3099"/>
                <a:gd name="T41" fmla="*/ 380 h 1551"/>
                <a:gd name="T42" fmla="*/ 2687 w 3099"/>
                <a:gd name="T43" fmla="*/ 348 h 1551"/>
                <a:gd name="T44" fmla="*/ 2663 w 3099"/>
                <a:gd name="T45" fmla="*/ 348 h 1551"/>
                <a:gd name="T46" fmla="*/ 2601 w 3099"/>
                <a:gd name="T47" fmla="*/ 293 h 1551"/>
                <a:gd name="T48" fmla="*/ 2546 w 3099"/>
                <a:gd name="T49" fmla="*/ 245 h 1551"/>
                <a:gd name="T50" fmla="*/ 2435 w 3099"/>
                <a:gd name="T51" fmla="*/ 198 h 1551"/>
                <a:gd name="T52" fmla="*/ 2395 w 3099"/>
                <a:gd name="T53" fmla="*/ 166 h 1551"/>
                <a:gd name="T54" fmla="*/ 2214 w 3099"/>
                <a:gd name="T55" fmla="*/ 158 h 1551"/>
                <a:gd name="T56" fmla="*/ 2174 w 3099"/>
                <a:gd name="T57" fmla="*/ 190 h 1551"/>
                <a:gd name="T58" fmla="*/ 2143 w 3099"/>
                <a:gd name="T59" fmla="*/ 206 h 1551"/>
                <a:gd name="T60" fmla="*/ 2087 w 3099"/>
                <a:gd name="T61" fmla="*/ 174 h 1551"/>
                <a:gd name="T62" fmla="*/ 2040 w 3099"/>
                <a:gd name="T63" fmla="*/ 143 h 1551"/>
                <a:gd name="T64" fmla="*/ 1984 w 3099"/>
                <a:gd name="T65" fmla="*/ 95 h 1551"/>
                <a:gd name="T66" fmla="*/ 63 w 3099"/>
                <a:gd name="T67" fmla="*/ 0 h 1551"/>
                <a:gd name="T68" fmla="*/ 0 w 3099"/>
                <a:gd name="T69" fmla="*/ 957 h 1551"/>
                <a:gd name="T70" fmla="*/ 625 w 3099"/>
                <a:gd name="T71" fmla="*/ 981 h 1551"/>
                <a:gd name="T72" fmla="*/ 696 w 3099"/>
                <a:gd name="T73" fmla="*/ 1028 h 1551"/>
                <a:gd name="T74" fmla="*/ 680 w 3099"/>
                <a:gd name="T75" fmla="*/ 1463 h 1551"/>
                <a:gd name="T76" fmla="*/ 3098 w 3099"/>
                <a:gd name="T77" fmla="*/ 151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9" h="1551">
                  <a:moveTo>
                    <a:pt x="3098" y="1510"/>
                  </a:moveTo>
                  <a:lnTo>
                    <a:pt x="3098" y="1510"/>
                  </a:lnTo>
                  <a:cubicBezTo>
                    <a:pt x="3090" y="1502"/>
                    <a:pt x="3082" y="1502"/>
                    <a:pt x="3082" y="1494"/>
                  </a:cubicBezTo>
                  <a:cubicBezTo>
                    <a:pt x="3066" y="1486"/>
                    <a:pt x="3035" y="1494"/>
                    <a:pt x="3035" y="1463"/>
                  </a:cubicBezTo>
                  <a:cubicBezTo>
                    <a:pt x="3035" y="1431"/>
                    <a:pt x="3059" y="1415"/>
                    <a:pt x="3027" y="1384"/>
                  </a:cubicBezTo>
                  <a:cubicBezTo>
                    <a:pt x="2987" y="1352"/>
                    <a:pt x="2956" y="1336"/>
                    <a:pt x="2948" y="1305"/>
                  </a:cubicBezTo>
                  <a:cubicBezTo>
                    <a:pt x="2940" y="1265"/>
                    <a:pt x="2964" y="1297"/>
                    <a:pt x="2940" y="1265"/>
                  </a:cubicBezTo>
                  <a:cubicBezTo>
                    <a:pt x="2924" y="1241"/>
                    <a:pt x="2932" y="1194"/>
                    <a:pt x="2916" y="1194"/>
                  </a:cubicBezTo>
                  <a:cubicBezTo>
                    <a:pt x="2900" y="1194"/>
                    <a:pt x="2885" y="1210"/>
                    <a:pt x="2885" y="1186"/>
                  </a:cubicBezTo>
                  <a:cubicBezTo>
                    <a:pt x="2885" y="1162"/>
                    <a:pt x="2932" y="1083"/>
                    <a:pt x="2900" y="1044"/>
                  </a:cubicBezTo>
                  <a:cubicBezTo>
                    <a:pt x="2877" y="1012"/>
                    <a:pt x="2869" y="1012"/>
                    <a:pt x="2885" y="988"/>
                  </a:cubicBezTo>
                  <a:cubicBezTo>
                    <a:pt x="2900" y="965"/>
                    <a:pt x="2900" y="933"/>
                    <a:pt x="2885" y="925"/>
                  </a:cubicBezTo>
                  <a:cubicBezTo>
                    <a:pt x="2877" y="917"/>
                    <a:pt x="2877" y="902"/>
                    <a:pt x="2877" y="878"/>
                  </a:cubicBezTo>
                  <a:cubicBezTo>
                    <a:pt x="2885" y="862"/>
                    <a:pt x="2853" y="870"/>
                    <a:pt x="2853" y="846"/>
                  </a:cubicBezTo>
                  <a:cubicBezTo>
                    <a:pt x="2861" y="830"/>
                    <a:pt x="2853" y="807"/>
                    <a:pt x="2853" y="807"/>
                  </a:cubicBezTo>
                  <a:cubicBezTo>
                    <a:pt x="2853" y="807"/>
                    <a:pt x="2845" y="775"/>
                    <a:pt x="2821" y="783"/>
                  </a:cubicBezTo>
                  <a:cubicBezTo>
                    <a:pt x="2806" y="783"/>
                    <a:pt x="2806" y="783"/>
                    <a:pt x="2806" y="767"/>
                  </a:cubicBezTo>
                  <a:cubicBezTo>
                    <a:pt x="2806" y="744"/>
                    <a:pt x="2813" y="649"/>
                    <a:pt x="2790" y="617"/>
                  </a:cubicBezTo>
                  <a:cubicBezTo>
                    <a:pt x="2758" y="585"/>
                    <a:pt x="2766" y="554"/>
                    <a:pt x="2750" y="530"/>
                  </a:cubicBezTo>
                  <a:cubicBezTo>
                    <a:pt x="2726" y="498"/>
                    <a:pt x="2734" y="491"/>
                    <a:pt x="2719" y="459"/>
                  </a:cubicBezTo>
                  <a:cubicBezTo>
                    <a:pt x="2703" y="427"/>
                    <a:pt x="2711" y="396"/>
                    <a:pt x="2703" y="380"/>
                  </a:cubicBezTo>
                  <a:cubicBezTo>
                    <a:pt x="2695" y="372"/>
                    <a:pt x="2695" y="364"/>
                    <a:pt x="2687" y="348"/>
                  </a:cubicBezTo>
                  <a:cubicBezTo>
                    <a:pt x="2679" y="348"/>
                    <a:pt x="2671" y="348"/>
                    <a:pt x="2663" y="348"/>
                  </a:cubicBezTo>
                  <a:cubicBezTo>
                    <a:pt x="2624" y="356"/>
                    <a:pt x="2609" y="293"/>
                    <a:pt x="2601" y="293"/>
                  </a:cubicBezTo>
                  <a:cubicBezTo>
                    <a:pt x="2593" y="293"/>
                    <a:pt x="2561" y="269"/>
                    <a:pt x="2546" y="245"/>
                  </a:cubicBezTo>
                  <a:cubicBezTo>
                    <a:pt x="2530" y="222"/>
                    <a:pt x="2467" y="198"/>
                    <a:pt x="2435" y="198"/>
                  </a:cubicBezTo>
                  <a:cubicBezTo>
                    <a:pt x="2403" y="198"/>
                    <a:pt x="2411" y="182"/>
                    <a:pt x="2395" y="166"/>
                  </a:cubicBezTo>
                  <a:cubicBezTo>
                    <a:pt x="2372" y="143"/>
                    <a:pt x="2245" y="158"/>
                    <a:pt x="2214" y="158"/>
                  </a:cubicBezTo>
                  <a:cubicBezTo>
                    <a:pt x="2190" y="151"/>
                    <a:pt x="2190" y="166"/>
                    <a:pt x="2174" y="190"/>
                  </a:cubicBezTo>
                  <a:cubicBezTo>
                    <a:pt x="2150" y="214"/>
                    <a:pt x="2150" y="222"/>
                    <a:pt x="2143" y="206"/>
                  </a:cubicBezTo>
                  <a:cubicBezTo>
                    <a:pt x="2135" y="198"/>
                    <a:pt x="2119" y="182"/>
                    <a:pt x="2087" y="174"/>
                  </a:cubicBezTo>
                  <a:cubicBezTo>
                    <a:pt x="2048" y="174"/>
                    <a:pt x="2048" y="158"/>
                    <a:pt x="2040" y="143"/>
                  </a:cubicBezTo>
                  <a:cubicBezTo>
                    <a:pt x="2032" y="119"/>
                    <a:pt x="1984" y="95"/>
                    <a:pt x="1984" y="95"/>
                  </a:cubicBezTo>
                  <a:cubicBezTo>
                    <a:pt x="1605" y="111"/>
                    <a:pt x="285" y="16"/>
                    <a:pt x="63" y="0"/>
                  </a:cubicBezTo>
                  <a:cubicBezTo>
                    <a:pt x="0" y="957"/>
                    <a:pt x="0" y="957"/>
                    <a:pt x="0" y="957"/>
                  </a:cubicBezTo>
                  <a:cubicBezTo>
                    <a:pt x="285" y="981"/>
                    <a:pt x="514" y="996"/>
                    <a:pt x="625" y="981"/>
                  </a:cubicBezTo>
                  <a:cubicBezTo>
                    <a:pt x="625" y="981"/>
                    <a:pt x="688" y="965"/>
                    <a:pt x="696" y="1028"/>
                  </a:cubicBezTo>
                  <a:cubicBezTo>
                    <a:pt x="704" y="1044"/>
                    <a:pt x="696" y="1218"/>
                    <a:pt x="680" y="1463"/>
                  </a:cubicBezTo>
                  <a:cubicBezTo>
                    <a:pt x="909" y="1471"/>
                    <a:pt x="2474" y="1550"/>
                    <a:pt x="3098" y="1510"/>
                  </a:cubicBezTo>
                </a:path>
              </a:pathLst>
            </a:custGeom>
            <a:solidFill>
              <a:schemeClr val="accent6"/>
            </a:solidFill>
            <a:ln>
              <a:solidFill>
                <a:schemeClr val="bg2"/>
              </a:solidFill>
            </a:ln>
            <a:effectLst/>
          </p:spPr>
          <p:txBody>
            <a:bodyPr wrap="none" anchor="ctr"/>
            <a:lstStyle/>
            <a:p>
              <a:endParaRPr lang="en-US"/>
            </a:p>
          </p:txBody>
        </p:sp>
        <p:sp>
          <p:nvSpPr>
            <p:cNvPr id="578" name="Freeform 351"/>
            <p:cNvSpPr>
              <a:spLocks noChangeArrowheads="1"/>
            </p:cNvSpPr>
            <p:nvPr/>
          </p:nvSpPr>
          <p:spPr bwMode="auto">
            <a:xfrm>
              <a:off x="16019687" y="5978169"/>
              <a:ext cx="1637430" cy="807118"/>
            </a:xfrm>
            <a:custGeom>
              <a:avLst/>
              <a:gdLst>
                <a:gd name="T0" fmla="*/ 2648 w 3115"/>
                <a:gd name="T1" fmla="*/ 1534 h 1535"/>
                <a:gd name="T2" fmla="*/ 688 w 3115"/>
                <a:gd name="T3" fmla="*/ 1471 h 1535"/>
                <a:gd name="T4" fmla="*/ 633 w 3115"/>
                <a:gd name="T5" fmla="*/ 989 h 1535"/>
                <a:gd name="T6" fmla="*/ 0 w 3115"/>
                <a:gd name="T7" fmla="*/ 973 h 1535"/>
                <a:gd name="T8" fmla="*/ 71 w 3115"/>
                <a:gd name="T9" fmla="*/ 0 h 1535"/>
                <a:gd name="T10" fmla="*/ 1992 w 3115"/>
                <a:gd name="T11" fmla="*/ 95 h 1535"/>
                <a:gd name="T12" fmla="*/ 2048 w 3115"/>
                <a:gd name="T13" fmla="*/ 151 h 1535"/>
                <a:gd name="T14" fmla="*/ 2151 w 3115"/>
                <a:gd name="T15" fmla="*/ 214 h 1535"/>
                <a:gd name="T16" fmla="*/ 2182 w 3115"/>
                <a:gd name="T17" fmla="*/ 182 h 1535"/>
                <a:gd name="T18" fmla="*/ 2332 w 3115"/>
                <a:gd name="T19" fmla="*/ 159 h 1535"/>
                <a:gd name="T20" fmla="*/ 2443 w 3115"/>
                <a:gd name="T21" fmla="*/ 206 h 1535"/>
                <a:gd name="T22" fmla="*/ 2624 w 3115"/>
                <a:gd name="T23" fmla="*/ 309 h 1535"/>
                <a:gd name="T24" fmla="*/ 2695 w 3115"/>
                <a:gd name="T25" fmla="*/ 356 h 1535"/>
                <a:gd name="T26" fmla="*/ 2711 w 3115"/>
                <a:gd name="T27" fmla="*/ 388 h 1535"/>
                <a:gd name="T28" fmla="*/ 2742 w 3115"/>
                <a:gd name="T29" fmla="*/ 490 h 1535"/>
                <a:gd name="T30" fmla="*/ 2798 w 3115"/>
                <a:gd name="T31" fmla="*/ 625 h 1535"/>
                <a:gd name="T32" fmla="*/ 2814 w 3115"/>
                <a:gd name="T33" fmla="*/ 783 h 1535"/>
                <a:gd name="T34" fmla="*/ 2837 w 3115"/>
                <a:gd name="T35" fmla="*/ 783 h 1535"/>
                <a:gd name="T36" fmla="*/ 2869 w 3115"/>
                <a:gd name="T37" fmla="*/ 854 h 1535"/>
                <a:gd name="T38" fmla="*/ 2893 w 3115"/>
                <a:gd name="T39" fmla="*/ 933 h 1535"/>
                <a:gd name="T40" fmla="*/ 2916 w 3115"/>
                <a:gd name="T41" fmla="*/ 1052 h 1535"/>
                <a:gd name="T42" fmla="*/ 2901 w 3115"/>
                <a:gd name="T43" fmla="*/ 1202 h 1535"/>
                <a:gd name="T44" fmla="*/ 2924 w 3115"/>
                <a:gd name="T45" fmla="*/ 1202 h 1535"/>
                <a:gd name="T46" fmla="*/ 2964 w 3115"/>
                <a:gd name="T47" fmla="*/ 1289 h 1535"/>
                <a:gd name="T48" fmla="*/ 3003 w 3115"/>
                <a:gd name="T49" fmla="*/ 1360 h 1535"/>
                <a:gd name="T50" fmla="*/ 3051 w 3115"/>
                <a:gd name="T51" fmla="*/ 1471 h 1535"/>
                <a:gd name="T52" fmla="*/ 3114 w 3115"/>
                <a:gd name="T53" fmla="*/ 1526 h 1535"/>
                <a:gd name="T54" fmla="*/ 696 w 3115"/>
                <a:gd name="T55" fmla="*/ 1463 h 1535"/>
                <a:gd name="T56" fmla="*/ 2648 w 3115"/>
                <a:gd name="T57" fmla="*/ 1526 h 1535"/>
                <a:gd name="T58" fmla="*/ 3074 w 3115"/>
                <a:gd name="T59" fmla="*/ 1502 h 1535"/>
                <a:gd name="T60" fmla="*/ 3027 w 3115"/>
                <a:gd name="T61" fmla="*/ 1400 h 1535"/>
                <a:gd name="T62" fmla="*/ 2956 w 3115"/>
                <a:gd name="T63" fmla="*/ 1289 h 1535"/>
                <a:gd name="T64" fmla="*/ 2924 w 3115"/>
                <a:gd name="T65" fmla="*/ 1210 h 1535"/>
                <a:gd name="T66" fmla="*/ 2893 w 3115"/>
                <a:gd name="T67" fmla="*/ 1210 h 1535"/>
                <a:gd name="T68" fmla="*/ 2908 w 3115"/>
                <a:gd name="T69" fmla="*/ 1060 h 1535"/>
                <a:gd name="T70" fmla="*/ 2893 w 3115"/>
                <a:gd name="T71" fmla="*/ 941 h 1535"/>
                <a:gd name="T72" fmla="*/ 2861 w 3115"/>
                <a:gd name="T73" fmla="*/ 854 h 1535"/>
                <a:gd name="T74" fmla="*/ 2829 w 3115"/>
                <a:gd name="T75" fmla="*/ 791 h 1535"/>
                <a:gd name="T76" fmla="*/ 2805 w 3115"/>
                <a:gd name="T77" fmla="*/ 775 h 1535"/>
                <a:gd name="T78" fmla="*/ 2766 w 3115"/>
                <a:gd name="T79" fmla="*/ 570 h 1535"/>
                <a:gd name="T80" fmla="*/ 2719 w 3115"/>
                <a:gd name="T81" fmla="*/ 467 h 1535"/>
                <a:gd name="T82" fmla="*/ 2695 w 3115"/>
                <a:gd name="T83" fmla="*/ 364 h 1535"/>
                <a:gd name="T84" fmla="*/ 2663 w 3115"/>
                <a:gd name="T85" fmla="*/ 364 h 1535"/>
                <a:gd name="T86" fmla="*/ 2554 w 3115"/>
                <a:gd name="T87" fmla="*/ 253 h 1535"/>
                <a:gd name="T88" fmla="*/ 2395 w 3115"/>
                <a:gd name="T89" fmla="*/ 174 h 1535"/>
                <a:gd name="T90" fmla="*/ 2222 w 3115"/>
                <a:gd name="T91" fmla="*/ 166 h 1535"/>
                <a:gd name="T92" fmla="*/ 2158 w 3115"/>
                <a:gd name="T93" fmla="*/ 230 h 1535"/>
                <a:gd name="T94" fmla="*/ 2087 w 3115"/>
                <a:gd name="T95" fmla="*/ 190 h 1535"/>
                <a:gd name="T96" fmla="*/ 1984 w 3115"/>
                <a:gd name="T97" fmla="*/ 103 h 1535"/>
                <a:gd name="T98" fmla="*/ 8 w 3115"/>
                <a:gd name="T99" fmla="*/ 965 h 1535"/>
                <a:gd name="T100" fmla="*/ 648 w 3115"/>
                <a:gd name="T101" fmla="*/ 98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5" h="1535">
                  <a:moveTo>
                    <a:pt x="2648" y="1534"/>
                  </a:moveTo>
                  <a:lnTo>
                    <a:pt x="2648" y="1534"/>
                  </a:lnTo>
                  <a:lnTo>
                    <a:pt x="2648" y="1534"/>
                  </a:lnTo>
                  <a:cubicBezTo>
                    <a:pt x="1921" y="1534"/>
                    <a:pt x="886" y="1487"/>
                    <a:pt x="688" y="1471"/>
                  </a:cubicBezTo>
                  <a:lnTo>
                    <a:pt x="688" y="1471"/>
                  </a:lnTo>
                  <a:lnTo>
                    <a:pt x="688" y="1471"/>
                  </a:lnTo>
                  <a:cubicBezTo>
                    <a:pt x="696" y="1202"/>
                    <a:pt x="704" y="1052"/>
                    <a:pt x="704" y="1036"/>
                  </a:cubicBezTo>
                  <a:cubicBezTo>
                    <a:pt x="696" y="996"/>
                    <a:pt x="672" y="989"/>
                    <a:pt x="648" y="989"/>
                  </a:cubicBezTo>
                  <a:cubicBezTo>
                    <a:pt x="640" y="989"/>
                    <a:pt x="633" y="989"/>
                    <a:pt x="633" y="989"/>
                  </a:cubicBezTo>
                  <a:cubicBezTo>
                    <a:pt x="601" y="996"/>
                    <a:pt x="553" y="996"/>
                    <a:pt x="498" y="996"/>
                  </a:cubicBezTo>
                  <a:cubicBezTo>
                    <a:pt x="388" y="996"/>
                    <a:pt x="222" y="989"/>
                    <a:pt x="8" y="973"/>
                  </a:cubicBezTo>
                  <a:cubicBezTo>
                    <a:pt x="0" y="973"/>
                    <a:pt x="0" y="973"/>
                    <a:pt x="0" y="973"/>
                  </a:cubicBezTo>
                  <a:cubicBezTo>
                    <a:pt x="0" y="965"/>
                    <a:pt x="0" y="965"/>
                    <a:pt x="0" y="965"/>
                  </a:cubicBezTo>
                  <a:cubicBezTo>
                    <a:pt x="71" y="0"/>
                    <a:pt x="71" y="0"/>
                    <a:pt x="71" y="0"/>
                  </a:cubicBezTo>
                  <a:lnTo>
                    <a:pt x="71" y="0"/>
                  </a:lnTo>
                  <a:cubicBezTo>
                    <a:pt x="293" y="16"/>
                    <a:pt x="1399" y="95"/>
                    <a:pt x="1874" y="95"/>
                  </a:cubicBezTo>
                  <a:cubicBezTo>
                    <a:pt x="1921" y="95"/>
                    <a:pt x="1961" y="95"/>
                    <a:pt x="1992" y="95"/>
                  </a:cubicBezTo>
                  <a:lnTo>
                    <a:pt x="1992" y="95"/>
                  </a:lnTo>
                  <a:lnTo>
                    <a:pt x="1992" y="95"/>
                  </a:lnTo>
                  <a:cubicBezTo>
                    <a:pt x="1992" y="95"/>
                    <a:pt x="2040" y="127"/>
                    <a:pt x="2048" y="151"/>
                  </a:cubicBezTo>
                  <a:lnTo>
                    <a:pt x="2048" y="151"/>
                  </a:lnTo>
                  <a:cubicBezTo>
                    <a:pt x="2056" y="166"/>
                    <a:pt x="2063" y="174"/>
                    <a:pt x="2095" y="182"/>
                  </a:cubicBezTo>
                  <a:cubicBezTo>
                    <a:pt x="2127" y="182"/>
                    <a:pt x="2143" y="198"/>
                    <a:pt x="2151" y="214"/>
                  </a:cubicBezTo>
                  <a:lnTo>
                    <a:pt x="2151" y="214"/>
                  </a:lnTo>
                  <a:lnTo>
                    <a:pt x="2158" y="222"/>
                  </a:lnTo>
                  <a:cubicBezTo>
                    <a:pt x="2158" y="222"/>
                    <a:pt x="2166" y="206"/>
                    <a:pt x="2174" y="198"/>
                  </a:cubicBezTo>
                  <a:cubicBezTo>
                    <a:pt x="2182" y="190"/>
                    <a:pt x="2182" y="190"/>
                    <a:pt x="2182" y="182"/>
                  </a:cubicBezTo>
                  <a:cubicBezTo>
                    <a:pt x="2198" y="166"/>
                    <a:pt x="2198" y="159"/>
                    <a:pt x="2222" y="159"/>
                  </a:cubicBezTo>
                  <a:cubicBezTo>
                    <a:pt x="2229" y="159"/>
                    <a:pt x="2253" y="159"/>
                    <a:pt x="2269" y="159"/>
                  </a:cubicBezTo>
                  <a:cubicBezTo>
                    <a:pt x="2293" y="159"/>
                    <a:pt x="2316" y="159"/>
                    <a:pt x="2332" y="159"/>
                  </a:cubicBezTo>
                  <a:cubicBezTo>
                    <a:pt x="2372" y="159"/>
                    <a:pt x="2395" y="159"/>
                    <a:pt x="2403" y="166"/>
                  </a:cubicBezTo>
                  <a:cubicBezTo>
                    <a:pt x="2411" y="174"/>
                    <a:pt x="2411" y="182"/>
                    <a:pt x="2411" y="190"/>
                  </a:cubicBezTo>
                  <a:cubicBezTo>
                    <a:pt x="2419" y="198"/>
                    <a:pt x="2427" y="206"/>
                    <a:pt x="2443" y="206"/>
                  </a:cubicBezTo>
                  <a:cubicBezTo>
                    <a:pt x="2475" y="206"/>
                    <a:pt x="2538" y="222"/>
                    <a:pt x="2554" y="253"/>
                  </a:cubicBezTo>
                  <a:cubicBezTo>
                    <a:pt x="2577" y="277"/>
                    <a:pt x="2601" y="293"/>
                    <a:pt x="2609" y="293"/>
                  </a:cubicBezTo>
                  <a:cubicBezTo>
                    <a:pt x="2617" y="293"/>
                    <a:pt x="2616" y="301"/>
                    <a:pt x="2624" y="309"/>
                  </a:cubicBezTo>
                  <a:cubicBezTo>
                    <a:pt x="2632" y="332"/>
                    <a:pt x="2648" y="356"/>
                    <a:pt x="2663" y="356"/>
                  </a:cubicBezTo>
                  <a:cubicBezTo>
                    <a:pt x="2671" y="356"/>
                    <a:pt x="2671" y="356"/>
                    <a:pt x="2671" y="356"/>
                  </a:cubicBezTo>
                  <a:cubicBezTo>
                    <a:pt x="2679" y="356"/>
                    <a:pt x="2687" y="356"/>
                    <a:pt x="2695" y="356"/>
                  </a:cubicBezTo>
                  <a:cubicBezTo>
                    <a:pt x="2703" y="356"/>
                    <a:pt x="2703" y="356"/>
                    <a:pt x="2703" y="356"/>
                  </a:cubicBezTo>
                  <a:cubicBezTo>
                    <a:pt x="2703" y="364"/>
                    <a:pt x="2703" y="364"/>
                    <a:pt x="2703" y="364"/>
                  </a:cubicBezTo>
                  <a:cubicBezTo>
                    <a:pt x="2703" y="372"/>
                    <a:pt x="2711" y="380"/>
                    <a:pt x="2711" y="388"/>
                  </a:cubicBezTo>
                  <a:cubicBezTo>
                    <a:pt x="2719" y="396"/>
                    <a:pt x="2719" y="404"/>
                    <a:pt x="2719" y="419"/>
                  </a:cubicBezTo>
                  <a:cubicBezTo>
                    <a:pt x="2719" y="427"/>
                    <a:pt x="2719" y="443"/>
                    <a:pt x="2727" y="467"/>
                  </a:cubicBezTo>
                  <a:cubicBezTo>
                    <a:pt x="2734" y="475"/>
                    <a:pt x="2734" y="483"/>
                    <a:pt x="2742" y="490"/>
                  </a:cubicBezTo>
                  <a:cubicBezTo>
                    <a:pt x="2742" y="506"/>
                    <a:pt x="2750" y="514"/>
                    <a:pt x="2758" y="530"/>
                  </a:cubicBezTo>
                  <a:cubicBezTo>
                    <a:pt x="2766" y="546"/>
                    <a:pt x="2774" y="562"/>
                    <a:pt x="2774" y="570"/>
                  </a:cubicBezTo>
                  <a:cubicBezTo>
                    <a:pt x="2782" y="585"/>
                    <a:pt x="2782" y="601"/>
                    <a:pt x="2798" y="625"/>
                  </a:cubicBezTo>
                  <a:cubicBezTo>
                    <a:pt x="2821" y="649"/>
                    <a:pt x="2814" y="720"/>
                    <a:pt x="2814" y="759"/>
                  </a:cubicBezTo>
                  <a:cubicBezTo>
                    <a:pt x="2814" y="767"/>
                    <a:pt x="2814" y="767"/>
                    <a:pt x="2814" y="775"/>
                  </a:cubicBezTo>
                  <a:lnTo>
                    <a:pt x="2814" y="783"/>
                  </a:lnTo>
                  <a:cubicBezTo>
                    <a:pt x="2814" y="791"/>
                    <a:pt x="2814" y="791"/>
                    <a:pt x="2821" y="791"/>
                  </a:cubicBezTo>
                  <a:lnTo>
                    <a:pt x="2829" y="783"/>
                  </a:lnTo>
                  <a:lnTo>
                    <a:pt x="2837" y="783"/>
                  </a:lnTo>
                  <a:cubicBezTo>
                    <a:pt x="2853" y="783"/>
                    <a:pt x="2869" y="815"/>
                    <a:pt x="2869" y="815"/>
                  </a:cubicBezTo>
                  <a:lnTo>
                    <a:pt x="2869" y="815"/>
                  </a:lnTo>
                  <a:cubicBezTo>
                    <a:pt x="2869" y="815"/>
                    <a:pt x="2869" y="838"/>
                    <a:pt x="2869" y="854"/>
                  </a:cubicBezTo>
                  <a:cubicBezTo>
                    <a:pt x="2861" y="862"/>
                    <a:pt x="2869" y="862"/>
                    <a:pt x="2877" y="870"/>
                  </a:cubicBezTo>
                  <a:cubicBezTo>
                    <a:pt x="2885" y="870"/>
                    <a:pt x="2893" y="878"/>
                    <a:pt x="2893" y="886"/>
                  </a:cubicBezTo>
                  <a:cubicBezTo>
                    <a:pt x="2885" y="910"/>
                    <a:pt x="2885" y="925"/>
                    <a:pt x="2893" y="933"/>
                  </a:cubicBezTo>
                  <a:cubicBezTo>
                    <a:pt x="2908" y="941"/>
                    <a:pt x="2908" y="973"/>
                    <a:pt x="2893" y="996"/>
                  </a:cubicBezTo>
                  <a:cubicBezTo>
                    <a:pt x="2885" y="1020"/>
                    <a:pt x="2885" y="1020"/>
                    <a:pt x="2901" y="1036"/>
                  </a:cubicBezTo>
                  <a:cubicBezTo>
                    <a:pt x="2908" y="1044"/>
                    <a:pt x="2908" y="1044"/>
                    <a:pt x="2916" y="1052"/>
                  </a:cubicBezTo>
                  <a:cubicBezTo>
                    <a:pt x="2932" y="1076"/>
                    <a:pt x="2916" y="1123"/>
                    <a:pt x="2908" y="1154"/>
                  </a:cubicBezTo>
                  <a:cubicBezTo>
                    <a:pt x="2901" y="1170"/>
                    <a:pt x="2901" y="1186"/>
                    <a:pt x="2901" y="1194"/>
                  </a:cubicBezTo>
                  <a:cubicBezTo>
                    <a:pt x="2901" y="1202"/>
                    <a:pt x="2901" y="1202"/>
                    <a:pt x="2901" y="1202"/>
                  </a:cubicBezTo>
                  <a:lnTo>
                    <a:pt x="2901" y="1202"/>
                  </a:lnTo>
                  <a:cubicBezTo>
                    <a:pt x="2908" y="1202"/>
                    <a:pt x="2908" y="1202"/>
                    <a:pt x="2908" y="1202"/>
                  </a:cubicBezTo>
                  <a:cubicBezTo>
                    <a:pt x="2916" y="1202"/>
                    <a:pt x="2916" y="1202"/>
                    <a:pt x="2924" y="1202"/>
                  </a:cubicBezTo>
                  <a:cubicBezTo>
                    <a:pt x="2932" y="1202"/>
                    <a:pt x="2940" y="1210"/>
                    <a:pt x="2940" y="1226"/>
                  </a:cubicBezTo>
                  <a:cubicBezTo>
                    <a:pt x="2940" y="1242"/>
                    <a:pt x="2940" y="1257"/>
                    <a:pt x="2956" y="1273"/>
                  </a:cubicBezTo>
                  <a:cubicBezTo>
                    <a:pt x="2964" y="1289"/>
                    <a:pt x="2964" y="1289"/>
                    <a:pt x="2964" y="1289"/>
                  </a:cubicBezTo>
                  <a:lnTo>
                    <a:pt x="2964" y="1289"/>
                  </a:lnTo>
                  <a:cubicBezTo>
                    <a:pt x="2956" y="1297"/>
                    <a:pt x="2956" y="1305"/>
                    <a:pt x="2956" y="1313"/>
                  </a:cubicBezTo>
                  <a:cubicBezTo>
                    <a:pt x="2964" y="1336"/>
                    <a:pt x="2980" y="1344"/>
                    <a:pt x="3003" y="1360"/>
                  </a:cubicBezTo>
                  <a:cubicBezTo>
                    <a:pt x="3011" y="1368"/>
                    <a:pt x="3027" y="1376"/>
                    <a:pt x="3035" y="1392"/>
                  </a:cubicBezTo>
                  <a:cubicBezTo>
                    <a:pt x="3059" y="1416"/>
                    <a:pt x="3059" y="1431"/>
                    <a:pt x="3051" y="1447"/>
                  </a:cubicBezTo>
                  <a:cubicBezTo>
                    <a:pt x="3051" y="1455"/>
                    <a:pt x="3051" y="1463"/>
                    <a:pt x="3051" y="1471"/>
                  </a:cubicBezTo>
                  <a:cubicBezTo>
                    <a:pt x="3051" y="1487"/>
                    <a:pt x="3059" y="1494"/>
                    <a:pt x="3074" y="1494"/>
                  </a:cubicBezTo>
                  <a:cubicBezTo>
                    <a:pt x="3082" y="1494"/>
                    <a:pt x="3090" y="1502"/>
                    <a:pt x="3090" y="1502"/>
                  </a:cubicBezTo>
                  <a:cubicBezTo>
                    <a:pt x="3114" y="1526"/>
                    <a:pt x="3114" y="1526"/>
                    <a:pt x="3114" y="1526"/>
                  </a:cubicBezTo>
                  <a:cubicBezTo>
                    <a:pt x="3106" y="1526"/>
                    <a:pt x="3106" y="1526"/>
                    <a:pt x="3106" y="1526"/>
                  </a:cubicBezTo>
                  <a:cubicBezTo>
                    <a:pt x="2987" y="1526"/>
                    <a:pt x="2837" y="1534"/>
                    <a:pt x="2648" y="1534"/>
                  </a:cubicBezTo>
                  <a:close/>
                  <a:moveTo>
                    <a:pt x="696" y="1463"/>
                  </a:moveTo>
                  <a:lnTo>
                    <a:pt x="696" y="1463"/>
                  </a:lnTo>
                  <a:cubicBezTo>
                    <a:pt x="901" y="1479"/>
                    <a:pt x="1929" y="1526"/>
                    <a:pt x="2648" y="1526"/>
                  </a:cubicBezTo>
                  <a:lnTo>
                    <a:pt x="2648" y="1526"/>
                  </a:lnTo>
                  <a:cubicBezTo>
                    <a:pt x="2829" y="1526"/>
                    <a:pt x="2980" y="1526"/>
                    <a:pt x="3090" y="1518"/>
                  </a:cubicBezTo>
                  <a:cubicBezTo>
                    <a:pt x="3090" y="1510"/>
                    <a:pt x="3090" y="1510"/>
                    <a:pt x="3090" y="1510"/>
                  </a:cubicBezTo>
                  <a:cubicBezTo>
                    <a:pt x="3082" y="1502"/>
                    <a:pt x="3074" y="1502"/>
                    <a:pt x="3074" y="1502"/>
                  </a:cubicBezTo>
                  <a:cubicBezTo>
                    <a:pt x="3059" y="1502"/>
                    <a:pt x="3043" y="1494"/>
                    <a:pt x="3043" y="1471"/>
                  </a:cubicBezTo>
                  <a:cubicBezTo>
                    <a:pt x="3043" y="1463"/>
                    <a:pt x="3043" y="1455"/>
                    <a:pt x="3043" y="1447"/>
                  </a:cubicBezTo>
                  <a:cubicBezTo>
                    <a:pt x="3051" y="1431"/>
                    <a:pt x="3051" y="1416"/>
                    <a:pt x="3027" y="1400"/>
                  </a:cubicBezTo>
                  <a:cubicBezTo>
                    <a:pt x="3019" y="1384"/>
                    <a:pt x="3003" y="1376"/>
                    <a:pt x="2995" y="1368"/>
                  </a:cubicBezTo>
                  <a:cubicBezTo>
                    <a:pt x="2972" y="1352"/>
                    <a:pt x="2956" y="1336"/>
                    <a:pt x="2956" y="1313"/>
                  </a:cubicBezTo>
                  <a:cubicBezTo>
                    <a:pt x="2948" y="1297"/>
                    <a:pt x="2948" y="1289"/>
                    <a:pt x="2956" y="1289"/>
                  </a:cubicBezTo>
                  <a:cubicBezTo>
                    <a:pt x="2956" y="1289"/>
                    <a:pt x="2948" y="1281"/>
                    <a:pt x="2948" y="1273"/>
                  </a:cubicBezTo>
                  <a:cubicBezTo>
                    <a:pt x="2940" y="1265"/>
                    <a:pt x="2932" y="1242"/>
                    <a:pt x="2932" y="1226"/>
                  </a:cubicBezTo>
                  <a:cubicBezTo>
                    <a:pt x="2932" y="1218"/>
                    <a:pt x="2932" y="1210"/>
                    <a:pt x="2924" y="1210"/>
                  </a:cubicBezTo>
                  <a:lnTo>
                    <a:pt x="2916" y="1210"/>
                  </a:lnTo>
                  <a:cubicBezTo>
                    <a:pt x="2908" y="1210"/>
                    <a:pt x="2908" y="1210"/>
                    <a:pt x="2901" y="1210"/>
                  </a:cubicBezTo>
                  <a:cubicBezTo>
                    <a:pt x="2901" y="1210"/>
                    <a:pt x="2901" y="1210"/>
                    <a:pt x="2893" y="1210"/>
                  </a:cubicBezTo>
                  <a:cubicBezTo>
                    <a:pt x="2893" y="1202"/>
                    <a:pt x="2893" y="1202"/>
                    <a:pt x="2893" y="1194"/>
                  </a:cubicBezTo>
                  <a:cubicBezTo>
                    <a:pt x="2893" y="1186"/>
                    <a:pt x="2901" y="1170"/>
                    <a:pt x="2901" y="1154"/>
                  </a:cubicBezTo>
                  <a:cubicBezTo>
                    <a:pt x="2908" y="1123"/>
                    <a:pt x="2924" y="1083"/>
                    <a:pt x="2908" y="1060"/>
                  </a:cubicBezTo>
                  <a:cubicBezTo>
                    <a:pt x="2901" y="1052"/>
                    <a:pt x="2901" y="1044"/>
                    <a:pt x="2901" y="1044"/>
                  </a:cubicBezTo>
                  <a:cubicBezTo>
                    <a:pt x="2877" y="1020"/>
                    <a:pt x="2877" y="1020"/>
                    <a:pt x="2893" y="996"/>
                  </a:cubicBezTo>
                  <a:cubicBezTo>
                    <a:pt x="2901" y="973"/>
                    <a:pt x="2901" y="949"/>
                    <a:pt x="2893" y="941"/>
                  </a:cubicBezTo>
                  <a:cubicBezTo>
                    <a:pt x="2877" y="933"/>
                    <a:pt x="2877" y="910"/>
                    <a:pt x="2885" y="886"/>
                  </a:cubicBezTo>
                  <a:cubicBezTo>
                    <a:pt x="2885" y="878"/>
                    <a:pt x="2885" y="878"/>
                    <a:pt x="2877" y="878"/>
                  </a:cubicBezTo>
                  <a:cubicBezTo>
                    <a:pt x="2869" y="870"/>
                    <a:pt x="2853" y="870"/>
                    <a:pt x="2861" y="854"/>
                  </a:cubicBezTo>
                  <a:cubicBezTo>
                    <a:pt x="2861" y="838"/>
                    <a:pt x="2861" y="815"/>
                    <a:pt x="2861" y="815"/>
                  </a:cubicBezTo>
                  <a:cubicBezTo>
                    <a:pt x="2853" y="807"/>
                    <a:pt x="2845" y="791"/>
                    <a:pt x="2837" y="791"/>
                  </a:cubicBezTo>
                  <a:lnTo>
                    <a:pt x="2829" y="791"/>
                  </a:lnTo>
                  <a:cubicBezTo>
                    <a:pt x="2821" y="791"/>
                    <a:pt x="2821" y="791"/>
                    <a:pt x="2821" y="791"/>
                  </a:cubicBezTo>
                  <a:cubicBezTo>
                    <a:pt x="2814" y="791"/>
                    <a:pt x="2814" y="791"/>
                    <a:pt x="2805" y="791"/>
                  </a:cubicBezTo>
                  <a:cubicBezTo>
                    <a:pt x="2805" y="783"/>
                    <a:pt x="2805" y="775"/>
                    <a:pt x="2805" y="775"/>
                  </a:cubicBezTo>
                  <a:cubicBezTo>
                    <a:pt x="2805" y="767"/>
                    <a:pt x="2805" y="759"/>
                    <a:pt x="2805" y="759"/>
                  </a:cubicBezTo>
                  <a:cubicBezTo>
                    <a:pt x="2814" y="720"/>
                    <a:pt x="2814" y="657"/>
                    <a:pt x="2790" y="625"/>
                  </a:cubicBezTo>
                  <a:cubicBezTo>
                    <a:pt x="2774" y="609"/>
                    <a:pt x="2774" y="593"/>
                    <a:pt x="2766" y="570"/>
                  </a:cubicBezTo>
                  <a:cubicBezTo>
                    <a:pt x="2766" y="562"/>
                    <a:pt x="2766" y="546"/>
                    <a:pt x="2750" y="538"/>
                  </a:cubicBezTo>
                  <a:cubicBezTo>
                    <a:pt x="2742" y="514"/>
                    <a:pt x="2734" y="506"/>
                    <a:pt x="2734" y="490"/>
                  </a:cubicBezTo>
                  <a:cubicBezTo>
                    <a:pt x="2727" y="490"/>
                    <a:pt x="2727" y="483"/>
                    <a:pt x="2719" y="467"/>
                  </a:cubicBezTo>
                  <a:cubicBezTo>
                    <a:pt x="2711" y="451"/>
                    <a:pt x="2711" y="435"/>
                    <a:pt x="2711" y="419"/>
                  </a:cubicBezTo>
                  <a:cubicBezTo>
                    <a:pt x="2711" y="412"/>
                    <a:pt x="2711" y="396"/>
                    <a:pt x="2703" y="396"/>
                  </a:cubicBezTo>
                  <a:cubicBezTo>
                    <a:pt x="2703" y="388"/>
                    <a:pt x="2703" y="372"/>
                    <a:pt x="2695" y="364"/>
                  </a:cubicBezTo>
                  <a:lnTo>
                    <a:pt x="2695" y="364"/>
                  </a:lnTo>
                  <a:cubicBezTo>
                    <a:pt x="2687" y="364"/>
                    <a:pt x="2679" y="364"/>
                    <a:pt x="2671" y="364"/>
                  </a:cubicBezTo>
                  <a:cubicBezTo>
                    <a:pt x="2671" y="364"/>
                    <a:pt x="2671" y="364"/>
                    <a:pt x="2663" y="364"/>
                  </a:cubicBezTo>
                  <a:cubicBezTo>
                    <a:pt x="2640" y="364"/>
                    <a:pt x="2624" y="332"/>
                    <a:pt x="2617" y="317"/>
                  </a:cubicBezTo>
                  <a:cubicBezTo>
                    <a:pt x="2617" y="309"/>
                    <a:pt x="2609" y="301"/>
                    <a:pt x="2609" y="301"/>
                  </a:cubicBezTo>
                  <a:cubicBezTo>
                    <a:pt x="2601" y="301"/>
                    <a:pt x="2569" y="277"/>
                    <a:pt x="2554" y="253"/>
                  </a:cubicBezTo>
                  <a:cubicBezTo>
                    <a:pt x="2538" y="230"/>
                    <a:pt x="2475" y="214"/>
                    <a:pt x="2443" y="214"/>
                  </a:cubicBezTo>
                  <a:cubicBezTo>
                    <a:pt x="2419" y="214"/>
                    <a:pt x="2419" y="206"/>
                    <a:pt x="2411" y="190"/>
                  </a:cubicBezTo>
                  <a:cubicBezTo>
                    <a:pt x="2403" y="190"/>
                    <a:pt x="2403" y="182"/>
                    <a:pt x="2395" y="174"/>
                  </a:cubicBezTo>
                  <a:cubicBezTo>
                    <a:pt x="2395" y="174"/>
                    <a:pt x="2380" y="166"/>
                    <a:pt x="2332" y="166"/>
                  </a:cubicBezTo>
                  <a:cubicBezTo>
                    <a:pt x="2316" y="166"/>
                    <a:pt x="2293" y="166"/>
                    <a:pt x="2277" y="166"/>
                  </a:cubicBezTo>
                  <a:cubicBezTo>
                    <a:pt x="2253" y="166"/>
                    <a:pt x="2229" y="166"/>
                    <a:pt x="2222" y="166"/>
                  </a:cubicBezTo>
                  <a:cubicBezTo>
                    <a:pt x="2206" y="166"/>
                    <a:pt x="2198" y="174"/>
                    <a:pt x="2190" y="190"/>
                  </a:cubicBezTo>
                  <a:lnTo>
                    <a:pt x="2182" y="198"/>
                  </a:lnTo>
                  <a:cubicBezTo>
                    <a:pt x="2166" y="222"/>
                    <a:pt x="2166" y="230"/>
                    <a:pt x="2158" y="230"/>
                  </a:cubicBezTo>
                  <a:cubicBezTo>
                    <a:pt x="2151" y="230"/>
                    <a:pt x="2151" y="222"/>
                    <a:pt x="2151" y="222"/>
                  </a:cubicBezTo>
                  <a:cubicBezTo>
                    <a:pt x="2151" y="222"/>
                    <a:pt x="2143" y="222"/>
                    <a:pt x="2143" y="214"/>
                  </a:cubicBezTo>
                  <a:cubicBezTo>
                    <a:pt x="2135" y="206"/>
                    <a:pt x="2119" y="190"/>
                    <a:pt x="2087" y="190"/>
                  </a:cubicBezTo>
                  <a:cubicBezTo>
                    <a:pt x="2056" y="182"/>
                    <a:pt x="2048" y="174"/>
                    <a:pt x="2048" y="159"/>
                  </a:cubicBezTo>
                  <a:cubicBezTo>
                    <a:pt x="2040" y="151"/>
                    <a:pt x="2040" y="151"/>
                    <a:pt x="2040" y="151"/>
                  </a:cubicBezTo>
                  <a:cubicBezTo>
                    <a:pt x="2032" y="135"/>
                    <a:pt x="1992" y="111"/>
                    <a:pt x="1984" y="103"/>
                  </a:cubicBezTo>
                  <a:cubicBezTo>
                    <a:pt x="1961" y="103"/>
                    <a:pt x="1921" y="103"/>
                    <a:pt x="1874" y="103"/>
                  </a:cubicBezTo>
                  <a:cubicBezTo>
                    <a:pt x="1399" y="103"/>
                    <a:pt x="300" y="24"/>
                    <a:pt x="71" y="8"/>
                  </a:cubicBezTo>
                  <a:cubicBezTo>
                    <a:pt x="8" y="965"/>
                    <a:pt x="8" y="965"/>
                    <a:pt x="8" y="965"/>
                  </a:cubicBezTo>
                  <a:cubicBezTo>
                    <a:pt x="222" y="981"/>
                    <a:pt x="388" y="989"/>
                    <a:pt x="498" y="989"/>
                  </a:cubicBezTo>
                  <a:cubicBezTo>
                    <a:pt x="553" y="989"/>
                    <a:pt x="601" y="989"/>
                    <a:pt x="633" y="981"/>
                  </a:cubicBezTo>
                  <a:cubicBezTo>
                    <a:pt x="633" y="981"/>
                    <a:pt x="640" y="981"/>
                    <a:pt x="648" y="981"/>
                  </a:cubicBezTo>
                  <a:cubicBezTo>
                    <a:pt x="672" y="981"/>
                    <a:pt x="704" y="989"/>
                    <a:pt x="712" y="1036"/>
                  </a:cubicBezTo>
                  <a:cubicBezTo>
                    <a:pt x="712" y="1052"/>
                    <a:pt x="704" y="1194"/>
                    <a:pt x="696" y="1463"/>
                  </a:cubicBezTo>
                  <a:close/>
                </a:path>
              </a:pathLst>
            </a:custGeom>
            <a:solidFill>
              <a:schemeClr val="accent6"/>
            </a:solidFill>
            <a:ln>
              <a:solidFill>
                <a:schemeClr val="bg2"/>
              </a:solidFill>
            </a:ln>
            <a:effectLst/>
          </p:spPr>
          <p:txBody>
            <a:bodyPr wrap="none" anchor="ctr"/>
            <a:lstStyle/>
            <a:p>
              <a:endParaRPr lang="en-US"/>
            </a:p>
          </p:txBody>
        </p:sp>
        <p:sp>
          <p:nvSpPr>
            <p:cNvPr id="579" name="Freeform 352"/>
            <p:cNvSpPr>
              <a:spLocks noChangeArrowheads="1"/>
            </p:cNvSpPr>
            <p:nvPr/>
          </p:nvSpPr>
          <p:spPr bwMode="auto">
            <a:xfrm>
              <a:off x="16339751" y="6752817"/>
              <a:ext cx="1454204" cy="776968"/>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6"/>
            </a:solidFill>
            <a:ln>
              <a:solidFill>
                <a:schemeClr val="bg2"/>
              </a:solidFill>
            </a:ln>
            <a:effectLst/>
          </p:spPr>
          <p:txBody>
            <a:bodyPr wrap="none" anchor="ctr"/>
            <a:lstStyle/>
            <a:p>
              <a:endParaRPr lang="en-US"/>
            </a:p>
          </p:txBody>
        </p:sp>
        <p:sp>
          <p:nvSpPr>
            <p:cNvPr id="580" name="Freeform 353"/>
            <p:cNvSpPr>
              <a:spLocks noChangeArrowheads="1"/>
            </p:cNvSpPr>
            <p:nvPr/>
          </p:nvSpPr>
          <p:spPr bwMode="auto">
            <a:xfrm>
              <a:off x="16339751" y="6748179"/>
              <a:ext cx="1454204" cy="781607"/>
            </a:xfrm>
            <a:custGeom>
              <a:avLst/>
              <a:gdLst>
                <a:gd name="T0" fmla="*/ 2181 w 2767"/>
                <a:gd name="T1" fmla="*/ 1485 h 1486"/>
                <a:gd name="T2" fmla="*/ 0 w 2767"/>
                <a:gd name="T3" fmla="*/ 1430 h 1486"/>
                <a:gd name="T4" fmla="*/ 0 w 2767"/>
                <a:gd name="T5" fmla="*/ 1422 h 1486"/>
                <a:gd name="T6" fmla="*/ 79 w 2767"/>
                <a:gd name="T7" fmla="*/ 0 h 1486"/>
                <a:gd name="T8" fmla="*/ 2039 w 2767"/>
                <a:gd name="T9" fmla="*/ 63 h 1486"/>
                <a:gd name="T10" fmla="*/ 2497 w 2767"/>
                <a:gd name="T11" fmla="*/ 55 h 1486"/>
                <a:gd name="T12" fmla="*/ 2576 w 2767"/>
                <a:gd name="T13" fmla="*/ 126 h 1486"/>
                <a:gd name="T14" fmla="*/ 2600 w 2767"/>
                <a:gd name="T15" fmla="*/ 87 h 1486"/>
                <a:gd name="T16" fmla="*/ 2639 w 2767"/>
                <a:gd name="T17" fmla="*/ 134 h 1486"/>
                <a:gd name="T18" fmla="*/ 2663 w 2767"/>
                <a:gd name="T19" fmla="*/ 182 h 1486"/>
                <a:gd name="T20" fmla="*/ 2631 w 2767"/>
                <a:gd name="T21" fmla="*/ 197 h 1486"/>
                <a:gd name="T22" fmla="*/ 2568 w 2767"/>
                <a:gd name="T23" fmla="*/ 253 h 1486"/>
                <a:gd name="T24" fmla="*/ 2584 w 2767"/>
                <a:gd name="T25" fmla="*/ 284 h 1486"/>
                <a:gd name="T26" fmla="*/ 2631 w 2767"/>
                <a:gd name="T27" fmla="*/ 308 h 1486"/>
                <a:gd name="T28" fmla="*/ 2687 w 2767"/>
                <a:gd name="T29" fmla="*/ 403 h 1486"/>
                <a:gd name="T30" fmla="*/ 2726 w 2767"/>
                <a:gd name="T31" fmla="*/ 435 h 1486"/>
                <a:gd name="T32" fmla="*/ 2766 w 2767"/>
                <a:gd name="T33" fmla="*/ 1477 h 1486"/>
                <a:gd name="T34" fmla="*/ 2758 w 2767"/>
                <a:gd name="T35" fmla="*/ 1477 h 1486"/>
                <a:gd name="T36" fmla="*/ 8 w 2767"/>
                <a:gd name="T37" fmla="*/ 1422 h 1486"/>
                <a:gd name="T38" fmla="*/ 2181 w 2767"/>
                <a:gd name="T39" fmla="*/ 1477 h 1486"/>
                <a:gd name="T40" fmla="*/ 2758 w 2767"/>
                <a:gd name="T41" fmla="*/ 1469 h 1486"/>
                <a:gd name="T42" fmla="*/ 2726 w 2767"/>
                <a:gd name="T43" fmla="*/ 443 h 1486"/>
                <a:gd name="T44" fmla="*/ 2687 w 2767"/>
                <a:gd name="T45" fmla="*/ 411 h 1486"/>
                <a:gd name="T46" fmla="*/ 2631 w 2767"/>
                <a:gd name="T47" fmla="*/ 316 h 1486"/>
                <a:gd name="T48" fmla="*/ 2584 w 2767"/>
                <a:gd name="T49" fmla="*/ 292 h 1486"/>
                <a:gd name="T50" fmla="*/ 2560 w 2767"/>
                <a:gd name="T51" fmla="*/ 245 h 1486"/>
                <a:gd name="T52" fmla="*/ 2631 w 2767"/>
                <a:gd name="T53" fmla="*/ 190 h 1486"/>
                <a:gd name="T54" fmla="*/ 2663 w 2767"/>
                <a:gd name="T55" fmla="*/ 174 h 1486"/>
                <a:gd name="T56" fmla="*/ 2639 w 2767"/>
                <a:gd name="T57" fmla="*/ 134 h 1486"/>
                <a:gd name="T58" fmla="*/ 2600 w 2767"/>
                <a:gd name="T59" fmla="*/ 95 h 1486"/>
                <a:gd name="T60" fmla="*/ 2576 w 2767"/>
                <a:gd name="T61" fmla="*/ 134 h 1486"/>
                <a:gd name="T62" fmla="*/ 2489 w 2767"/>
                <a:gd name="T63" fmla="*/ 63 h 1486"/>
                <a:gd name="T64" fmla="*/ 87 w 2767"/>
                <a:gd name="T65" fmla="*/ 8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7" h="1486">
                  <a:moveTo>
                    <a:pt x="2181" y="1485"/>
                  </a:moveTo>
                  <a:lnTo>
                    <a:pt x="2181" y="1485"/>
                  </a:lnTo>
                  <a:lnTo>
                    <a:pt x="2181" y="1485"/>
                  </a:lnTo>
                  <a:cubicBezTo>
                    <a:pt x="1447" y="1485"/>
                    <a:pt x="711" y="1461"/>
                    <a:pt x="0" y="1430"/>
                  </a:cubicBezTo>
                  <a:lnTo>
                    <a:pt x="0" y="1430"/>
                  </a:lnTo>
                  <a:cubicBezTo>
                    <a:pt x="0" y="1422"/>
                    <a:pt x="0" y="1422"/>
                    <a:pt x="0" y="1422"/>
                  </a:cubicBezTo>
                  <a:cubicBezTo>
                    <a:pt x="24" y="1003"/>
                    <a:pt x="55" y="411"/>
                    <a:pt x="79" y="8"/>
                  </a:cubicBezTo>
                  <a:cubicBezTo>
                    <a:pt x="79" y="0"/>
                    <a:pt x="79" y="0"/>
                    <a:pt x="79" y="0"/>
                  </a:cubicBezTo>
                  <a:lnTo>
                    <a:pt x="79" y="0"/>
                  </a:lnTo>
                  <a:cubicBezTo>
                    <a:pt x="277" y="16"/>
                    <a:pt x="1312" y="63"/>
                    <a:pt x="2039" y="63"/>
                  </a:cubicBezTo>
                  <a:cubicBezTo>
                    <a:pt x="2228" y="63"/>
                    <a:pt x="2378" y="63"/>
                    <a:pt x="2497" y="55"/>
                  </a:cubicBezTo>
                  <a:lnTo>
                    <a:pt x="2497" y="55"/>
                  </a:lnTo>
                  <a:cubicBezTo>
                    <a:pt x="2568" y="126"/>
                    <a:pt x="2568" y="126"/>
                    <a:pt x="2568" y="126"/>
                  </a:cubicBezTo>
                  <a:lnTo>
                    <a:pt x="2576" y="126"/>
                  </a:lnTo>
                  <a:cubicBezTo>
                    <a:pt x="2576" y="126"/>
                    <a:pt x="2576" y="111"/>
                    <a:pt x="2576" y="103"/>
                  </a:cubicBezTo>
                  <a:cubicBezTo>
                    <a:pt x="2576" y="95"/>
                    <a:pt x="2584" y="87"/>
                    <a:pt x="2600" y="87"/>
                  </a:cubicBezTo>
                  <a:cubicBezTo>
                    <a:pt x="2608" y="87"/>
                    <a:pt x="2624" y="95"/>
                    <a:pt x="2624" y="111"/>
                  </a:cubicBezTo>
                  <a:cubicBezTo>
                    <a:pt x="2624" y="119"/>
                    <a:pt x="2631" y="126"/>
                    <a:pt x="2639" y="134"/>
                  </a:cubicBezTo>
                  <a:cubicBezTo>
                    <a:pt x="2647" y="142"/>
                    <a:pt x="2655" y="142"/>
                    <a:pt x="2663" y="158"/>
                  </a:cubicBezTo>
                  <a:cubicBezTo>
                    <a:pt x="2671" y="166"/>
                    <a:pt x="2671" y="174"/>
                    <a:pt x="2663" y="182"/>
                  </a:cubicBezTo>
                  <a:cubicBezTo>
                    <a:pt x="2663" y="190"/>
                    <a:pt x="2655" y="190"/>
                    <a:pt x="2639" y="190"/>
                  </a:cubicBezTo>
                  <a:cubicBezTo>
                    <a:pt x="2639" y="190"/>
                    <a:pt x="2639" y="190"/>
                    <a:pt x="2631" y="197"/>
                  </a:cubicBezTo>
                  <a:cubicBezTo>
                    <a:pt x="2616" y="197"/>
                    <a:pt x="2592" y="221"/>
                    <a:pt x="2568" y="245"/>
                  </a:cubicBezTo>
                  <a:cubicBezTo>
                    <a:pt x="2568" y="253"/>
                    <a:pt x="2568" y="253"/>
                    <a:pt x="2568" y="253"/>
                  </a:cubicBezTo>
                  <a:cubicBezTo>
                    <a:pt x="2560" y="261"/>
                    <a:pt x="2560" y="261"/>
                    <a:pt x="2560" y="269"/>
                  </a:cubicBezTo>
                  <a:cubicBezTo>
                    <a:pt x="2560" y="277"/>
                    <a:pt x="2576" y="277"/>
                    <a:pt x="2584" y="284"/>
                  </a:cubicBezTo>
                  <a:cubicBezTo>
                    <a:pt x="2600" y="292"/>
                    <a:pt x="2616" y="300"/>
                    <a:pt x="2624" y="308"/>
                  </a:cubicBezTo>
                  <a:cubicBezTo>
                    <a:pt x="2631" y="308"/>
                    <a:pt x="2631" y="308"/>
                    <a:pt x="2631" y="308"/>
                  </a:cubicBezTo>
                  <a:cubicBezTo>
                    <a:pt x="2663" y="332"/>
                    <a:pt x="2663" y="332"/>
                    <a:pt x="2663" y="364"/>
                  </a:cubicBezTo>
                  <a:cubicBezTo>
                    <a:pt x="2655" y="379"/>
                    <a:pt x="2671" y="395"/>
                    <a:pt x="2687" y="403"/>
                  </a:cubicBezTo>
                  <a:cubicBezTo>
                    <a:pt x="2695" y="411"/>
                    <a:pt x="2703" y="419"/>
                    <a:pt x="2711" y="427"/>
                  </a:cubicBezTo>
                  <a:cubicBezTo>
                    <a:pt x="2711" y="427"/>
                    <a:pt x="2718" y="435"/>
                    <a:pt x="2726" y="435"/>
                  </a:cubicBezTo>
                  <a:cubicBezTo>
                    <a:pt x="2750" y="443"/>
                    <a:pt x="2766" y="450"/>
                    <a:pt x="2758" y="537"/>
                  </a:cubicBezTo>
                  <a:cubicBezTo>
                    <a:pt x="2750" y="664"/>
                    <a:pt x="2766" y="1469"/>
                    <a:pt x="2766" y="1477"/>
                  </a:cubicBezTo>
                  <a:lnTo>
                    <a:pt x="2766" y="1477"/>
                  </a:lnTo>
                  <a:cubicBezTo>
                    <a:pt x="2758" y="1477"/>
                    <a:pt x="2758" y="1477"/>
                    <a:pt x="2758" y="1477"/>
                  </a:cubicBezTo>
                  <a:cubicBezTo>
                    <a:pt x="2568" y="1477"/>
                    <a:pt x="2378" y="1485"/>
                    <a:pt x="2181" y="1485"/>
                  </a:cubicBezTo>
                  <a:close/>
                  <a:moveTo>
                    <a:pt x="8" y="1422"/>
                  </a:moveTo>
                  <a:lnTo>
                    <a:pt x="8" y="1422"/>
                  </a:lnTo>
                  <a:cubicBezTo>
                    <a:pt x="711" y="1453"/>
                    <a:pt x="1447" y="1477"/>
                    <a:pt x="2181" y="1477"/>
                  </a:cubicBezTo>
                  <a:lnTo>
                    <a:pt x="2181" y="1477"/>
                  </a:lnTo>
                  <a:cubicBezTo>
                    <a:pt x="2371" y="1477"/>
                    <a:pt x="2568" y="1477"/>
                    <a:pt x="2758" y="1469"/>
                  </a:cubicBezTo>
                  <a:cubicBezTo>
                    <a:pt x="2758" y="1414"/>
                    <a:pt x="2750" y="664"/>
                    <a:pt x="2758" y="537"/>
                  </a:cubicBezTo>
                  <a:cubicBezTo>
                    <a:pt x="2758" y="450"/>
                    <a:pt x="2742" y="443"/>
                    <a:pt x="2726" y="443"/>
                  </a:cubicBezTo>
                  <a:cubicBezTo>
                    <a:pt x="2718" y="435"/>
                    <a:pt x="2711" y="435"/>
                    <a:pt x="2703" y="427"/>
                  </a:cubicBezTo>
                  <a:cubicBezTo>
                    <a:pt x="2695" y="427"/>
                    <a:pt x="2695" y="419"/>
                    <a:pt x="2687" y="411"/>
                  </a:cubicBezTo>
                  <a:cubicBezTo>
                    <a:pt x="2671" y="395"/>
                    <a:pt x="2647" y="387"/>
                    <a:pt x="2655" y="364"/>
                  </a:cubicBezTo>
                  <a:cubicBezTo>
                    <a:pt x="2655" y="332"/>
                    <a:pt x="2655" y="332"/>
                    <a:pt x="2631" y="316"/>
                  </a:cubicBezTo>
                  <a:cubicBezTo>
                    <a:pt x="2624" y="308"/>
                    <a:pt x="2624" y="308"/>
                    <a:pt x="2624" y="308"/>
                  </a:cubicBezTo>
                  <a:cubicBezTo>
                    <a:pt x="2608" y="300"/>
                    <a:pt x="2592" y="300"/>
                    <a:pt x="2584" y="292"/>
                  </a:cubicBezTo>
                  <a:cubicBezTo>
                    <a:pt x="2568" y="284"/>
                    <a:pt x="2552" y="277"/>
                    <a:pt x="2552" y="269"/>
                  </a:cubicBezTo>
                  <a:cubicBezTo>
                    <a:pt x="2552" y="261"/>
                    <a:pt x="2552" y="253"/>
                    <a:pt x="2560" y="245"/>
                  </a:cubicBezTo>
                  <a:lnTo>
                    <a:pt x="2560" y="245"/>
                  </a:lnTo>
                  <a:cubicBezTo>
                    <a:pt x="2592" y="213"/>
                    <a:pt x="2608" y="190"/>
                    <a:pt x="2631" y="190"/>
                  </a:cubicBezTo>
                  <a:lnTo>
                    <a:pt x="2639" y="182"/>
                  </a:lnTo>
                  <a:cubicBezTo>
                    <a:pt x="2647" y="182"/>
                    <a:pt x="2655" y="182"/>
                    <a:pt x="2663" y="174"/>
                  </a:cubicBezTo>
                  <a:cubicBezTo>
                    <a:pt x="2663" y="174"/>
                    <a:pt x="2663" y="166"/>
                    <a:pt x="2655" y="158"/>
                  </a:cubicBezTo>
                  <a:cubicBezTo>
                    <a:pt x="2647" y="150"/>
                    <a:pt x="2639" y="142"/>
                    <a:pt x="2639" y="134"/>
                  </a:cubicBezTo>
                  <a:cubicBezTo>
                    <a:pt x="2624" y="126"/>
                    <a:pt x="2616" y="126"/>
                    <a:pt x="2616" y="111"/>
                  </a:cubicBezTo>
                  <a:cubicBezTo>
                    <a:pt x="2616" y="95"/>
                    <a:pt x="2608" y="95"/>
                    <a:pt x="2600" y="95"/>
                  </a:cubicBezTo>
                  <a:cubicBezTo>
                    <a:pt x="2592" y="95"/>
                    <a:pt x="2584" y="95"/>
                    <a:pt x="2584" y="103"/>
                  </a:cubicBezTo>
                  <a:cubicBezTo>
                    <a:pt x="2584" y="119"/>
                    <a:pt x="2584" y="134"/>
                    <a:pt x="2576" y="134"/>
                  </a:cubicBezTo>
                  <a:cubicBezTo>
                    <a:pt x="2568" y="134"/>
                    <a:pt x="2568" y="134"/>
                    <a:pt x="2560" y="126"/>
                  </a:cubicBezTo>
                  <a:cubicBezTo>
                    <a:pt x="2489" y="63"/>
                    <a:pt x="2489" y="63"/>
                    <a:pt x="2489" y="63"/>
                  </a:cubicBezTo>
                  <a:cubicBezTo>
                    <a:pt x="2378" y="63"/>
                    <a:pt x="2220" y="71"/>
                    <a:pt x="2039" y="71"/>
                  </a:cubicBezTo>
                  <a:cubicBezTo>
                    <a:pt x="1320" y="71"/>
                    <a:pt x="292" y="24"/>
                    <a:pt x="87" y="8"/>
                  </a:cubicBezTo>
                  <a:cubicBezTo>
                    <a:pt x="63" y="411"/>
                    <a:pt x="31" y="995"/>
                    <a:pt x="8" y="1422"/>
                  </a:cubicBezTo>
                  <a:close/>
                </a:path>
              </a:pathLst>
            </a:custGeom>
            <a:solidFill>
              <a:schemeClr val="accent6"/>
            </a:solidFill>
            <a:ln>
              <a:solidFill>
                <a:schemeClr val="bg2"/>
              </a:solidFill>
            </a:ln>
            <a:effectLst/>
          </p:spPr>
          <p:txBody>
            <a:bodyPr wrap="none" anchor="ctr"/>
            <a:lstStyle/>
            <a:p>
              <a:endParaRPr lang="en-US"/>
            </a:p>
          </p:txBody>
        </p:sp>
        <p:sp>
          <p:nvSpPr>
            <p:cNvPr id="581" name="Freeform 384"/>
            <p:cNvSpPr>
              <a:spLocks noChangeArrowheads="1"/>
            </p:cNvSpPr>
            <p:nvPr/>
          </p:nvSpPr>
          <p:spPr bwMode="auto">
            <a:xfrm>
              <a:off x="19310781" y="8821638"/>
              <a:ext cx="1809058" cy="1393904"/>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6"/>
            </a:solidFill>
            <a:ln>
              <a:solidFill>
                <a:schemeClr val="bg2"/>
              </a:solidFill>
            </a:ln>
            <a:effectLst/>
          </p:spPr>
          <p:txBody>
            <a:bodyPr wrap="none" anchor="ctr"/>
            <a:lstStyle/>
            <a:p>
              <a:endParaRPr lang="en-US"/>
            </a:p>
          </p:txBody>
        </p:sp>
        <p:sp>
          <p:nvSpPr>
            <p:cNvPr id="582" name="Freeform 385"/>
            <p:cNvSpPr>
              <a:spLocks noChangeArrowheads="1"/>
            </p:cNvSpPr>
            <p:nvPr/>
          </p:nvSpPr>
          <p:spPr bwMode="auto">
            <a:xfrm>
              <a:off x="19320058" y="8821638"/>
              <a:ext cx="1799781" cy="1389265"/>
            </a:xfrm>
            <a:custGeom>
              <a:avLst/>
              <a:gdLst>
                <a:gd name="T0" fmla="*/ 3249 w 3424"/>
                <a:gd name="T1" fmla="*/ 2529 h 2641"/>
                <a:gd name="T2" fmla="*/ 3004 w 3424"/>
                <a:gd name="T3" fmla="*/ 2537 h 2641"/>
                <a:gd name="T4" fmla="*/ 3107 w 3424"/>
                <a:gd name="T5" fmla="*/ 2474 h 2641"/>
                <a:gd name="T6" fmla="*/ 2704 w 3424"/>
                <a:gd name="T7" fmla="*/ 2189 h 2641"/>
                <a:gd name="T8" fmla="*/ 2538 w 3424"/>
                <a:gd name="T9" fmla="*/ 1841 h 2641"/>
                <a:gd name="T10" fmla="*/ 2467 w 3424"/>
                <a:gd name="T11" fmla="*/ 1881 h 2641"/>
                <a:gd name="T12" fmla="*/ 2222 w 3424"/>
                <a:gd name="T13" fmla="*/ 1565 h 2641"/>
                <a:gd name="T14" fmla="*/ 2214 w 3424"/>
                <a:gd name="T15" fmla="*/ 1343 h 2641"/>
                <a:gd name="T16" fmla="*/ 2119 w 3424"/>
                <a:gd name="T17" fmla="*/ 1336 h 2641"/>
                <a:gd name="T18" fmla="*/ 1992 w 3424"/>
                <a:gd name="T19" fmla="*/ 822 h 2641"/>
                <a:gd name="T20" fmla="*/ 1455 w 3424"/>
                <a:gd name="T21" fmla="*/ 466 h 2641"/>
                <a:gd name="T22" fmla="*/ 1289 w 3424"/>
                <a:gd name="T23" fmla="*/ 593 h 2641"/>
                <a:gd name="T24" fmla="*/ 1218 w 3424"/>
                <a:gd name="T25" fmla="*/ 648 h 2641"/>
                <a:gd name="T26" fmla="*/ 838 w 3424"/>
                <a:gd name="T27" fmla="*/ 545 h 2641"/>
                <a:gd name="T28" fmla="*/ 846 w 3424"/>
                <a:gd name="T29" fmla="*/ 442 h 2641"/>
                <a:gd name="T30" fmla="*/ 546 w 3424"/>
                <a:gd name="T31" fmla="*/ 450 h 2641"/>
                <a:gd name="T32" fmla="*/ 609 w 3424"/>
                <a:gd name="T33" fmla="*/ 403 h 2641"/>
                <a:gd name="T34" fmla="*/ 206 w 3424"/>
                <a:gd name="T35" fmla="*/ 513 h 2641"/>
                <a:gd name="T36" fmla="*/ 253 w 3424"/>
                <a:gd name="T37" fmla="*/ 411 h 2641"/>
                <a:gd name="T38" fmla="*/ 87 w 3424"/>
                <a:gd name="T39" fmla="*/ 521 h 2641"/>
                <a:gd name="T40" fmla="*/ 0 w 3424"/>
                <a:gd name="T41" fmla="*/ 237 h 2641"/>
                <a:gd name="T42" fmla="*/ 2222 w 3424"/>
                <a:gd name="T43" fmla="*/ 221 h 2641"/>
                <a:gd name="T44" fmla="*/ 2427 w 3424"/>
                <a:gd name="T45" fmla="*/ 23 h 2641"/>
                <a:gd name="T46" fmla="*/ 2546 w 3424"/>
                <a:gd name="T47" fmla="*/ 173 h 2641"/>
                <a:gd name="T48" fmla="*/ 3012 w 3424"/>
                <a:gd name="T49" fmla="*/ 996 h 2641"/>
                <a:gd name="T50" fmla="*/ 2949 w 3424"/>
                <a:gd name="T51" fmla="*/ 980 h 2641"/>
                <a:gd name="T52" fmla="*/ 3289 w 3424"/>
                <a:gd name="T53" fmla="*/ 1549 h 2641"/>
                <a:gd name="T54" fmla="*/ 3376 w 3424"/>
                <a:gd name="T55" fmla="*/ 2427 h 2641"/>
                <a:gd name="T56" fmla="*/ 3289 w 3424"/>
                <a:gd name="T57" fmla="*/ 2474 h 2641"/>
                <a:gd name="T58" fmla="*/ 3392 w 3424"/>
                <a:gd name="T59" fmla="*/ 2427 h 2641"/>
                <a:gd name="T60" fmla="*/ 3407 w 3424"/>
                <a:gd name="T61" fmla="*/ 1905 h 2641"/>
                <a:gd name="T62" fmla="*/ 2981 w 3424"/>
                <a:gd name="T63" fmla="*/ 1067 h 2641"/>
                <a:gd name="T64" fmla="*/ 2965 w 3424"/>
                <a:gd name="T65" fmla="*/ 940 h 2641"/>
                <a:gd name="T66" fmla="*/ 2925 w 3424"/>
                <a:gd name="T67" fmla="*/ 846 h 2641"/>
                <a:gd name="T68" fmla="*/ 2483 w 3424"/>
                <a:gd name="T69" fmla="*/ 15 h 2641"/>
                <a:gd name="T70" fmla="*/ 2230 w 3424"/>
                <a:gd name="T71" fmla="*/ 229 h 2641"/>
                <a:gd name="T72" fmla="*/ 79 w 3424"/>
                <a:gd name="T73" fmla="*/ 324 h 2641"/>
                <a:gd name="T74" fmla="*/ 190 w 3424"/>
                <a:gd name="T75" fmla="*/ 434 h 2641"/>
                <a:gd name="T76" fmla="*/ 253 w 3424"/>
                <a:gd name="T77" fmla="*/ 474 h 2641"/>
                <a:gd name="T78" fmla="*/ 498 w 3424"/>
                <a:gd name="T79" fmla="*/ 387 h 2641"/>
                <a:gd name="T80" fmla="*/ 474 w 3424"/>
                <a:gd name="T81" fmla="*/ 434 h 2641"/>
                <a:gd name="T82" fmla="*/ 791 w 3424"/>
                <a:gd name="T83" fmla="*/ 442 h 2641"/>
                <a:gd name="T84" fmla="*/ 838 w 3424"/>
                <a:gd name="T85" fmla="*/ 537 h 2641"/>
                <a:gd name="T86" fmla="*/ 1107 w 3424"/>
                <a:gd name="T87" fmla="*/ 687 h 2641"/>
                <a:gd name="T88" fmla="*/ 1265 w 3424"/>
                <a:gd name="T89" fmla="*/ 600 h 2641"/>
                <a:gd name="T90" fmla="*/ 1376 w 3424"/>
                <a:gd name="T91" fmla="*/ 498 h 2641"/>
                <a:gd name="T92" fmla="*/ 1921 w 3424"/>
                <a:gd name="T93" fmla="*/ 774 h 2641"/>
                <a:gd name="T94" fmla="*/ 2150 w 3424"/>
                <a:gd name="T95" fmla="*/ 1241 h 2641"/>
                <a:gd name="T96" fmla="*/ 2214 w 3424"/>
                <a:gd name="T97" fmla="*/ 1423 h 2641"/>
                <a:gd name="T98" fmla="*/ 2261 w 3424"/>
                <a:gd name="T99" fmla="*/ 1533 h 2641"/>
                <a:gd name="T100" fmla="*/ 2435 w 3424"/>
                <a:gd name="T101" fmla="*/ 1865 h 2641"/>
                <a:gd name="T102" fmla="*/ 2546 w 3424"/>
                <a:gd name="T103" fmla="*/ 1849 h 2641"/>
                <a:gd name="T104" fmla="*/ 2712 w 3424"/>
                <a:gd name="T105" fmla="*/ 2189 h 2641"/>
                <a:gd name="T106" fmla="*/ 3107 w 3424"/>
                <a:gd name="T107" fmla="*/ 2466 h 2641"/>
                <a:gd name="T108" fmla="*/ 3044 w 3424"/>
                <a:gd name="T109" fmla="*/ 2553 h 2641"/>
                <a:gd name="T110" fmla="*/ 3265 w 3424"/>
                <a:gd name="T111" fmla="*/ 1944 h 2641"/>
                <a:gd name="T112" fmla="*/ 3115 w 3424"/>
                <a:gd name="T113" fmla="*/ 1810 h 2641"/>
                <a:gd name="T114" fmla="*/ 3226 w 3424"/>
                <a:gd name="T115" fmla="*/ 1691 h 2641"/>
                <a:gd name="T116" fmla="*/ 3178 w 3424"/>
                <a:gd name="T117" fmla="*/ 188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4" h="2641">
                  <a:moveTo>
                    <a:pt x="3281" y="2640"/>
                  </a:moveTo>
                  <a:lnTo>
                    <a:pt x="3281" y="2640"/>
                  </a:lnTo>
                  <a:cubicBezTo>
                    <a:pt x="3273" y="2640"/>
                    <a:pt x="3273" y="2640"/>
                    <a:pt x="3273" y="2640"/>
                  </a:cubicBezTo>
                  <a:cubicBezTo>
                    <a:pt x="3273" y="2640"/>
                    <a:pt x="3265" y="2632"/>
                    <a:pt x="3297" y="2593"/>
                  </a:cubicBezTo>
                  <a:cubicBezTo>
                    <a:pt x="3313" y="2569"/>
                    <a:pt x="3336" y="2529"/>
                    <a:pt x="3344" y="2506"/>
                  </a:cubicBezTo>
                  <a:cubicBezTo>
                    <a:pt x="3344" y="2498"/>
                    <a:pt x="3344" y="2498"/>
                    <a:pt x="3344" y="2498"/>
                  </a:cubicBezTo>
                  <a:cubicBezTo>
                    <a:pt x="3336" y="2490"/>
                    <a:pt x="3328" y="2490"/>
                    <a:pt x="3320" y="2490"/>
                  </a:cubicBezTo>
                  <a:cubicBezTo>
                    <a:pt x="3313" y="2482"/>
                    <a:pt x="3305" y="2482"/>
                    <a:pt x="3297" y="2482"/>
                  </a:cubicBezTo>
                  <a:lnTo>
                    <a:pt x="3289" y="2482"/>
                  </a:lnTo>
                  <a:cubicBezTo>
                    <a:pt x="3265" y="2482"/>
                    <a:pt x="3257" y="2513"/>
                    <a:pt x="3249" y="2529"/>
                  </a:cubicBezTo>
                  <a:cubicBezTo>
                    <a:pt x="3241" y="2545"/>
                    <a:pt x="3234" y="2553"/>
                    <a:pt x="3218" y="2553"/>
                  </a:cubicBezTo>
                  <a:cubicBezTo>
                    <a:pt x="3210" y="2553"/>
                    <a:pt x="3202" y="2545"/>
                    <a:pt x="3178" y="2545"/>
                  </a:cubicBezTo>
                  <a:lnTo>
                    <a:pt x="3178" y="2545"/>
                  </a:lnTo>
                  <a:cubicBezTo>
                    <a:pt x="3170" y="2545"/>
                    <a:pt x="3162" y="2537"/>
                    <a:pt x="3154" y="2537"/>
                  </a:cubicBezTo>
                  <a:cubicBezTo>
                    <a:pt x="3147" y="2537"/>
                    <a:pt x="3139" y="2545"/>
                    <a:pt x="3139" y="2545"/>
                  </a:cubicBezTo>
                  <a:cubicBezTo>
                    <a:pt x="3131" y="2553"/>
                    <a:pt x="3123" y="2553"/>
                    <a:pt x="3115" y="2561"/>
                  </a:cubicBezTo>
                  <a:cubicBezTo>
                    <a:pt x="3107" y="2561"/>
                    <a:pt x="3099" y="2569"/>
                    <a:pt x="3099" y="2569"/>
                  </a:cubicBezTo>
                  <a:cubicBezTo>
                    <a:pt x="3099" y="2569"/>
                    <a:pt x="3091" y="2577"/>
                    <a:pt x="3083" y="2577"/>
                  </a:cubicBezTo>
                  <a:cubicBezTo>
                    <a:pt x="3083" y="2577"/>
                    <a:pt x="3067" y="2569"/>
                    <a:pt x="3044" y="2561"/>
                  </a:cubicBezTo>
                  <a:cubicBezTo>
                    <a:pt x="3020" y="2553"/>
                    <a:pt x="3004" y="2545"/>
                    <a:pt x="3004" y="2537"/>
                  </a:cubicBezTo>
                  <a:cubicBezTo>
                    <a:pt x="3004" y="2521"/>
                    <a:pt x="3012" y="2513"/>
                    <a:pt x="3020" y="2506"/>
                  </a:cubicBezTo>
                  <a:cubicBezTo>
                    <a:pt x="3020" y="2498"/>
                    <a:pt x="3028" y="2498"/>
                    <a:pt x="3028" y="2490"/>
                  </a:cubicBezTo>
                  <a:cubicBezTo>
                    <a:pt x="3036" y="2482"/>
                    <a:pt x="3044" y="2482"/>
                    <a:pt x="3052" y="2482"/>
                  </a:cubicBezTo>
                  <a:cubicBezTo>
                    <a:pt x="3060" y="2482"/>
                    <a:pt x="3076" y="2490"/>
                    <a:pt x="3091" y="2498"/>
                  </a:cubicBezTo>
                  <a:cubicBezTo>
                    <a:pt x="3099" y="2506"/>
                    <a:pt x="3099" y="2513"/>
                    <a:pt x="3099" y="2513"/>
                  </a:cubicBezTo>
                  <a:cubicBezTo>
                    <a:pt x="3107" y="2513"/>
                    <a:pt x="3107" y="2506"/>
                    <a:pt x="3107" y="2506"/>
                  </a:cubicBezTo>
                  <a:cubicBezTo>
                    <a:pt x="3107" y="2498"/>
                    <a:pt x="3115" y="2498"/>
                    <a:pt x="3115" y="2490"/>
                  </a:cubicBezTo>
                  <a:cubicBezTo>
                    <a:pt x="3123" y="2482"/>
                    <a:pt x="3123" y="2482"/>
                    <a:pt x="3123" y="2474"/>
                  </a:cubicBezTo>
                  <a:lnTo>
                    <a:pt x="3115" y="2474"/>
                  </a:lnTo>
                  <a:cubicBezTo>
                    <a:pt x="3115" y="2474"/>
                    <a:pt x="3115" y="2474"/>
                    <a:pt x="3107" y="2474"/>
                  </a:cubicBezTo>
                  <a:cubicBezTo>
                    <a:pt x="3107" y="2482"/>
                    <a:pt x="3099" y="2482"/>
                    <a:pt x="3091" y="2482"/>
                  </a:cubicBezTo>
                  <a:cubicBezTo>
                    <a:pt x="3076" y="2482"/>
                    <a:pt x="3052" y="2466"/>
                    <a:pt x="3036" y="2458"/>
                  </a:cubicBezTo>
                  <a:cubicBezTo>
                    <a:pt x="3036" y="2450"/>
                    <a:pt x="3028" y="2450"/>
                    <a:pt x="3028" y="2450"/>
                  </a:cubicBezTo>
                  <a:cubicBezTo>
                    <a:pt x="3012" y="2434"/>
                    <a:pt x="2988" y="2419"/>
                    <a:pt x="2973" y="2395"/>
                  </a:cubicBezTo>
                  <a:cubicBezTo>
                    <a:pt x="2957" y="2355"/>
                    <a:pt x="2925" y="2324"/>
                    <a:pt x="2886" y="2284"/>
                  </a:cubicBezTo>
                  <a:cubicBezTo>
                    <a:pt x="2870" y="2269"/>
                    <a:pt x="2854" y="2260"/>
                    <a:pt x="2838" y="2260"/>
                  </a:cubicBezTo>
                  <a:cubicBezTo>
                    <a:pt x="2823" y="2260"/>
                    <a:pt x="2807" y="2269"/>
                    <a:pt x="2799" y="2269"/>
                  </a:cubicBezTo>
                  <a:cubicBezTo>
                    <a:pt x="2783" y="2269"/>
                    <a:pt x="2775" y="2276"/>
                    <a:pt x="2767" y="2276"/>
                  </a:cubicBezTo>
                  <a:cubicBezTo>
                    <a:pt x="2743" y="2276"/>
                    <a:pt x="2736" y="2260"/>
                    <a:pt x="2728" y="2237"/>
                  </a:cubicBezTo>
                  <a:cubicBezTo>
                    <a:pt x="2720" y="2221"/>
                    <a:pt x="2720" y="2205"/>
                    <a:pt x="2704" y="2189"/>
                  </a:cubicBezTo>
                  <a:cubicBezTo>
                    <a:pt x="2680" y="2158"/>
                    <a:pt x="2656" y="2102"/>
                    <a:pt x="2648" y="2071"/>
                  </a:cubicBezTo>
                  <a:lnTo>
                    <a:pt x="2648" y="2071"/>
                  </a:lnTo>
                  <a:cubicBezTo>
                    <a:pt x="2648" y="2047"/>
                    <a:pt x="2648" y="2047"/>
                    <a:pt x="2633" y="2039"/>
                  </a:cubicBezTo>
                  <a:cubicBezTo>
                    <a:pt x="2625" y="2039"/>
                    <a:pt x="2625" y="2039"/>
                    <a:pt x="2625" y="2039"/>
                  </a:cubicBezTo>
                  <a:cubicBezTo>
                    <a:pt x="2609" y="2031"/>
                    <a:pt x="2601" y="2031"/>
                    <a:pt x="2601" y="2007"/>
                  </a:cubicBezTo>
                  <a:cubicBezTo>
                    <a:pt x="2601" y="2000"/>
                    <a:pt x="2601" y="1992"/>
                    <a:pt x="2601" y="1992"/>
                  </a:cubicBezTo>
                  <a:cubicBezTo>
                    <a:pt x="2601" y="1992"/>
                    <a:pt x="2601" y="1992"/>
                    <a:pt x="2593" y="2000"/>
                  </a:cubicBezTo>
                  <a:cubicBezTo>
                    <a:pt x="2593" y="2000"/>
                    <a:pt x="2593" y="2000"/>
                    <a:pt x="2585" y="2000"/>
                  </a:cubicBezTo>
                  <a:cubicBezTo>
                    <a:pt x="2570" y="2000"/>
                    <a:pt x="2538" y="1960"/>
                    <a:pt x="2530" y="1936"/>
                  </a:cubicBezTo>
                  <a:cubicBezTo>
                    <a:pt x="2522" y="1913"/>
                    <a:pt x="2522" y="1873"/>
                    <a:pt x="2538" y="1841"/>
                  </a:cubicBezTo>
                  <a:cubicBezTo>
                    <a:pt x="2538" y="1834"/>
                    <a:pt x="2538" y="1826"/>
                    <a:pt x="2538" y="1826"/>
                  </a:cubicBezTo>
                  <a:cubicBezTo>
                    <a:pt x="2538" y="1818"/>
                    <a:pt x="2530" y="1818"/>
                    <a:pt x="2514" y="1826"/>
                  </a:cubicBezTo>
                  <a:cubicBezTo>
                    <a:pt x="2514" y="1826"/>
                    <a:pt x="2514" y="1826"/>
                    <a:pt x="2506" y="1826"/>
                  </a:cubicBezTo>
                  <a:cubicBezTo>
                    <a:pt x="2498" y="1826"/>
                    <a:pt x="2498" y="1826"/>
                    <a:pt x="2490" y="1818"/>
                  </a:cubicBezTo>
                  <a:cubicBezTo>
                    <a:pt x="2483" y="1818"/>
                    <a:pt x="2475" y="1810"/>
                    <a:pt x="2467" y="1802"/>
                  </a:cubicBezTo>
                  <a:cubicBezTo>
                    <a:pt x="2459" y="1802"/>
                    <a:pt x="2459" y="1802"/>
                    <a:pt x="2459" y="1802"/>
                  </a:cubicBezTo>
                  <a:cubicBezTo>
                    <a:pt x="2459" y="1810"/>
                    <a:pt x="2467" y="1810"/>
                    <a:pt x="2467" y="1818"/>
                  </a:cubicBezTo>
                  <a:cubicBezTo>
                    <a:pt x="2475" y="1826"/>
                    <a:pt x="2483" y="1834"/>
                    <a:pt x="2483" y="1849"/>
                  </a:cubicBezTo>
                  <a:cubicBezTo>
                    <a:pt x="2490" y="1857"/>
                    <a:pt x="2490" y="1865"/>
                    <a:pt x="2490" y="1873"/>
                  </a:cubicBezTo>
                  <a:cubicBezTo>
                    <a:pt x="2483" y="1873"/>
                    <a:pt x="2475" y="1881"/>
                    <a:pt x="2467" y="1881"/>
                  </a:cubicBezTo>
                  <a:cubicBezTo>
                    <a:pt x="2459" y="1881"/>
                    <a:pt x="2443" y="1873"/>
                    <a:pt x="2427" y="1873"/>
                  </a:cubicBezTo>
                  <a:cubicBezTo>
                    <a:pt x="2403" y="1857"/>
                    <a:pt x="2348" y="1802"/>
                    <a:pt x="2308" y="1747"/>
                  </a:cubicBezTo>
                  <a:cubicBezTo>
                    <a:pt x="2293" y="1707"/>
                    <a:pt x="2285" y="1691"/>
                    <a:pt x="2277" y="1668"/>
                  </a:cubicBezTo>
                  <a:cubicBezTo>
                    <a:pt x="2269" y="1652"/>
                    <a:pt x="2269" y="1636"/>
                    <a:pt x="2253" y="1612"/>
                  </a:cubicBezTo>
                  <a:cubicBezTo>
                    <a:pt x="2245" y="1596"/>
                    <a:pt x="2245" y="1589"/>
                    <a:pt x="2237" y="1589"/>
                  </a:cubicBezTo>
                  <a:lnTo>
                    <a:pt x="2230" y="1589"/>
                  </a:lnTo>
                  <a:cubicBezTo>
                    <a:pt x="2230" y="1596"/>
                    <a:pt x="2222" y="1596"/>
                    <a:pt x="2214" y="1596"/>
                  </a:cubicBezTo>
                  <a:cubicBezTo>
                    <a:pt x="2214" y="1596"/>
                    <a:pt x="2206" y="1596"/>
                    <a:pt x="2206" y="1589"/>
                  </a:cubicBezTo>
                  <a:cubicBezTo>
                    <a:pt x="2198" y="1589"/>
                    <a:pt x="2190" y="1581"/>
                    <a:pt x="2198" y="1581"/>
                  </a:cubicBezTo>
                  <a:cubicBezTo>
                    <a:pt x="2198" y="1573"/>
                    <a:pt x="2206" y="1565"/>
                    <a:pt x="2222" y="1565"/>
                  </a:cubicBezTo>
                  <a:lnTo>
                    <a:pt x="2230" y="1565"/>
                  </a:lnTo>
                  <a:cubicBezTo>
                    <a:pt x="2245" y="1557"/>
                    <a:pt x="2253" y="1549"/>
                    <a:pt x="2253" y="1533"/>
                  </a:cubicBezTo>
                  <a:cubicBezTo>
                    <a:pt x="2253" y="1517"/>
                    <a:pt x="2269" y="1502"/>
                    <a:pt x="2277" y="1478"/>
                  </a:cubicBezTo>
                  <a:cubicBezTo>
                    <a:pt x="2285" y="1462"/>
                    <a:pt x="2301" y="1438"/>
                    <a:pt x="2301" y="1423"/>
                  </a:cubicBezTo>
                  <a:cubicBezTo>
                    <a:pt x="2301" y="1415"/>
                    <a:pt x="2308" y="1399"/>
                    <a:pt x="2301" y="1399"/>
                  </a:cubicBezTo>
                  <a:cubicBezTo>
                    <a:pt x="2301" y="1391"/>
                    <a:pt x="2293" y="1391"/>
                    <a:pt x="2293" y="1391"/>
                  </a:cubicBezTo>
                  <a:cubicBezTo>
                    <a:pt x="2285" y="1391"/>
                    <a:pt x="2285" y="1391"/>
                    <a:pt x="2277" y="1391"/>
                  </a:cubicBezTo>
                  <a:cubicBezTo>
                    <a:pt x="2269" y="1391"/>
                    <a:pt x="2269" y="1391"/>
                    <a:pt x="2269" y="1391"/>
                  </a:cubicBezTo>
                  <a:cubicBezTo>
                    <a:pt x="2253" y="1391"/>
                    <a:pt x="2245" y="1391"/>
                    <a:pt x="2230" y="1359"/>
                  </a:cubicBezTo>
                  <a:cubicBezTo>
                    <a:pt x="2222" y="1351"/>
                    <a:pt x="2214" y="1343"/>
                    <a:pt x="2214" y="1343"/>
                  </a:cubicBezTo>
                  <a:cubicBezTo>
                    <a:pt x="2206" y="1343"/>
                    <a:pt x="2206" y="1351"/>
                    <a:pt x="2206" y="1367"/>
                  </a:cubicBezTo>
                  <a:cubicBezTo>
                    <a:pt x="2206" y="1383"/>
                    <a:pt x="2214" y="1399"/>
                    <a:pt x="2222" y="1423"/>
                  </a:cubicBezTo>
                  <a:cubicBezTo>
                    <a:pt x="2222" y="1430"/>
                    <a:pt x="2230" y="1438"/>
                    <a:pt x="2237" y="1454"/>
                  </a:cubicBezTo>
                  <a:cubicBezTo>
                    <a:pt x="2237" y="1462"/>
                    <a:pt x="2237" y="1470"/>
                    <a:pt x="2230" y="1478"/>
                  </a:cubicBezTo>
                  <a:cubicBezTo>
                    <a:pt x="2222" y="1486"/>
                    <a:pt x="2206" y="1486"/>
                    <a:pt x="2190" y="1486"/>
                  </a:cubicBezTo>
                  <a:cubicBezTo>
                    <a:pt x="2182" y="1486"/>
                    <a:pt x="2182" y="1486"/>
                    <a:pt x="2182" y="1486"/>
                  </a:cubicBezTo>
                  <a:cubicBezTo>
                    <a:pt x="2174" y="1494"/>
                    <a:pt x="2166" y="1486"/>
                    <a:pt x="2158" y="1478"/>
                  </a:cubicBezTo>
                  <a:cubicBezTo>
                    <a:pt x="2150" y="1470"/>
                    <a:pt x="2143" y="1446"/>
                    <a:pt x="2143" y="1415"/>
                  </a:cubicBezTo>
                  <a:cubicBezTo>
                    <a:pt x="2143" y="1391"/>
                    <a:pt x="2135" y="1383"/>
                    <a:pt x="2135" y="1367"/>
                  </a:cubicBezTo>
                  <a:cubicBezTo>
                    <a:pt x="2127" y="1359"/>
                    <a:pt x="2127" y="1351"/>
                    <a:pt x="2119" y="1336"/>
                  </a:cubicBezTo>
                  <a:cubicBezTo>
                    <a:pt x="2119" y="1312"/>
                    <a:pt x="2127" y="1296"/>
                    <a:pt x="2135" y="1280"/>
                  </a:cubicBezTo>
                  <a:cubicBezTo>
                    <a:pt x="2135" y="1264"/>
                    <a:pt x="2143" y="1256"/>
                    <a:pt x="2143" y="1241"/>
                  </a:cubicBezTo>
                  <a:cubicBezTo>
                    <a:pt x="2143" y="1225"/>
                    <a:pt x="2143" y="1209"/>
                    <a:pt x="2150" y="1201"/>
                  </a:cubicBezTo>
                  <a:cubicBezTo>
                    <a:pt x="2150" y="1170"/>
                    <a:pt x="2150" y="1138"/>
                    <a:pt x="2158" y="1106"/>
                  </a:cubicBezTo>
                  <a:cubicBezTo>
                    <a:pt x="2166" y="1067"/>
                    <a:pt x="2158" y="1035"/>
                    <a:pt x="2150" y="1003"/>
                  </a:cubicBezTo>
                  <a:cubicBezTo>
                    <a:pt x="2150" y="1003"/>
                    <a:pt x="2150" y="996"/>
                    <a:pt x="2150" y="988"/>
                  </a:cubicBezTo>
                  <a:cubicBezTo>
                    <a:pt x="2150" y="988"/>
                    <a:pt x="2150" y="980"/>
                    <a:pt x="2143" y="972"/>
                  </a:cubicBezTo>
                  <a:cubicBezTo>
                    <a:pt x="2143" y="948"/>
                    <a:pt x="2143" y="940"/>
                    <a:pt x="2119" y="932"/>
                  </a:cubicBezTo>
                  <a:cubicBezTo>
                    <a:pt x="2095" y="924"/>
                    <a:pt x="2079" y="893"/>
                    <a:pt x="2071" y="861"/>
                  </a:cubicBezTo>
                  <a:cubicBezTo>
                    <a:pt x="2064" y="822"/>
                    <a:pt x="2055" y="822"/>
                    <a:pt x="1992" y="822"/>
                  </a:cubicBezTo>
                  <a:cubicBezTo>
                    <a:pt x="1984" y="822"/>
                    <a:pt x="1984" y="822"/>
                    <a:pt x="1984" y="822"/>
                  </a:cubicBezTo>
                  <a:cubicBezTo>
                    <a:pt x="1945" y="822"/>
                    <a:pt x="1929" y="798"/>
                    <a:pt x="1913" y="782"/>
                  </a:cubicBezTo>
                  <a:cubicBezTo>
                    <a:pt x="1905" y="766"/>
                    <a:pt x="1890" y="750"/>
                    <a:pt x="1874" y="743"/>
                  </a:cubicBezTo>
                  <a:cubicBezTo>
                    <a:pt x="1826" y="711"/>
                    <a:pt x="1811" y="695"/>
                    <a:pt x="1787" y="664"/>
                  </a:cubicBezTo>
                  <a:cubicBezTo>
                    <a:pt x="1787" y="656"/>
                    <a:pt x="1779" y="648"/>
                    <a:pt x="1779" y="648"/>
                  </a:cubicBezTo>
                  <a:cubicBezTo>
                    <a:pt x="1771" y="632"/>
                    <a:pt x="1771" y="632"/>
                    <a:pt x="1747" y="624"/>
                  </a:cubicBezTo>
                  <a:cubicBezTo>
                    <a:pt x="1739" y="616"/>
                    <a:pt x="1708" y="600"/>
                    <a:pt x="1684" y="569"/>
                  </a:cubicBezTo>
                  <a:cubicBezTo>
                    <a:pt x="1653" y="545"/>
                    <a:pt x="1621" y="513"/>
                    <a:pt x="1597" y="506"/>
                  </a:cubicBezTo>
                  <a:cubicBezTo>
                    <a:pt x="1589" y="506"/>
                    <a:pt x="1589" y="506"/>
                    <a:pt x="1581" y="506"/>
                  </a:cubicBezTo>
                  <a:cubicBezTo>
                    <a:pt x="1550" y="482"/>
                    <a:pt x="1518" y="474"/>
                    <a:pt x="1455" y="466"/>
                  </a:cubicBezTo>
                  <a:cubicBezTo>
                    <a:pt x="1447" y="466"/>
                    <a:pt x="1439" y="466"/>
                    <a:pt x="1431" y="466"/>
                  </a:cubicBezTo>
                  <a:cubicBezTo>
                    <a:pt x="1407" y="466"/>
                    <a:pt x="1407" y="466"/>
                    <a:pt x="1400" y="474"/>
                  </a:cubicBezTo>
                  <a:cubicBezTo>
                    <a:pt x="1400" y="482"/>
                    <a:pt x="1391" y="490"/>
                    <a:pt x="1384" y="498"/>
                  </a:cubicBezTo>
                  <a:cubicBezTo>
                    <a:pt x="1368" y="506"/>
                    <a:pt x="1368" y="513"/>
                    <a:pt x="1368" y="521"/>
                  </a:cubicBezTo>
                  <a:cubicBezTo>
                    <a:pt x="1368" y="521"/>
                    <a:pt x="1368" y="529"/>
                    <a:pt x="1376" y="529"/>
                  </a:cubicBezTo>
                  <a:cubicBezTo>
                    <a:pt x="1384" y="537"/>
                    <a:pt x="1384" y="537"/>
                    <a:pt x="1391" y="545"/>
                  </a:cubicBezTo>
                  <a:cubicBezTo>
                    <a:pt x="1391" y="553"/>
                    <a:pt x="1391" y="553"/>
                    <a:pt x="1391" y="561"/>
                  </a:cubicBezTo>
                  <a:cubicBezTo>
                    <a:pt x="1384" y="569"/>
                    <a:pt x="1376" y="569"/>
                    <a:pt x="1360" y="569"/>
                  </a:cubicBezTo>
                  <a:cubicBezTo>
                    <a:pt x="1352" y="569"/>
                    <a:pt x="1344" y="569"/>
                    <a:pt x="1336" y="569"/>
                  </a:cubicBezTo>
                  <a:cubicBezTo>
                    <a:pt x="1313" y="569"/>
                    <a:pt x="1297" y="577"/>
                    <a:pt x="1289" y="593"/>
                  </a:cubicBezTo>
                  <a:cubicBezTo>
                    <a:pt x="1281" y="593"/>
                    <a:pt x="1281" y="600"/>
                    <a:pt x="1273" y="600"/>
                  </a:cubicBezTo>
                  <a:cubicBezTo>
                    <a:pt x="1273" y="600"/>
                    <a:pt x="1265" y="600"/>
                    <a:pt x="1265" y="608"/>
                  </a:cubicBezTo>
                  <a:cubicBezTo>
                    <a:pt x="1257" y="608"/>
                    <a:pt x="1249" y="616"/>
                    <a:pt x="1249" y="640"/>
                  </a:cubicBezTo>
                  <a:cubicBezTo>
                    <a:pt x="1249" y="687"/>
                    <a:pt x="1170" y="727"/>
                    <a:pt x="1154" y="743"/>
                  </a:cubicBezTo>
                  <a:cubicBezTo>
                    <a:pt x="1147" y="743"/>
                    <a:pt x="1138" y="743"/>
                    <a:pt x="1131" y="743"/>
                  </a:cubicBezTo>
                  <a:cubicBezTo>
                    <a:pt x="1123" y="743"/>
                    <a:pt x="1123" y="743"/>
                    <a:pt x="1115" y="735"/>
                  </a:cubicBezTo>
                  <a:cubicBezTo>
                    <a:pt x="1115" y="735"/>
                    <a:pt x="1115" y="727"/>
                    <a:pt x="1123" y="719"/>
                  </a:cubicBezTo>
                  <a:cubicBezTo>
                    <a:pt x="1147" y="703"/>
                    <a:pt x="1170" y="695"/>
                    <a:pt x="1194" y="679"/>
                  </a:cubicBezTo>
                  <a:cubicBezTo>
                    <a:pt x="1218" y="672"/>
                    <a:pt x="1225" y="656"/>
                    <a:pt x="1225" y="656"/>
                  </a:cubicBezTo>
                  <a:cubicBezTo>
                    <a:pt x="1225" y="648"/>
                    <a:pt x="1225" y="648"/>
                    <a:pt x="1218" y="648"/>
                  </a:cubicBezTo>
                  <a:lnTo>
                    <a:pt x="1218" y="648"/>
                  </a:lnTo>
                  <a:cubicBezTo>
                    <a:pt x="1210" y="648"/>
                    <a:pt x="1202" y="656"/>
                    <a:pt x="1186" y="664"/>
                  </a:cubicBezTo>
                  <a:cubicBezTo>
                    <a:pt x="1162" y="672"/>
                    <a:pt x="1131" y="687"/>
                    <a:pt x="1107" y="695"/>
                  </a:cubicBezTo>
                  <a:cubicBezTo>
                    <a:pt x="1091" y="703"/>
                    <a:pt x="1075" y="703"/>
                    <a:pt x="1060" y="711"/>
                  </a:cubicBezTo>
                  <a:cubicBezTo>
                    <a:pt x="1028" y="719"/>
                    <a:pt x="1004" y="727"/>
                    <a:pt x="988" y="719"/>
                  </a:cubicBezTo>
                  <a:cubicBezTo>
                    <a:pt x="973" y="711"/>
                    <a:pt x="949" y="687"/>
                    <a:pt x="949" y="672"/>
                  </a:cubicBezTo>
                  <a:cubicBezTo>
                    <a:pt x="941" y="672"/>
                    <a:pt x="941" y="664"/>
                    <a:pt x="941" y="664"/>
                  </a:cubicBezTo>
                  <a:cubicBezTo>
                    <a:pt x="949" y="656"/>
                    <a:pt x="949" y="656"/>
                    <a:pt x="957" y="656"/>
                  </a:cubicBezTo>
                  <a:cubicBezTo>
                    <a:pt x="965" y="648"/>
                    <a:pt x="965" y="648"/>
                    <a:pt x="965" y="640"/>
                  </a:cubicBezTo>
                  <a:cubicBezTo>
                    <a:pt x="965" y="640"/>
                    <a:pt x="957" y="616"/>
                    <a:pt x="838" y="545"/>
                  </a:cubicBezTo>
                  <a:cubicBezTo>
                    <a:pt x="830" y="545"/>
                    <a:pt x="830" y="545"/>
                    <a:pt x="830" y="545"/>
                  </a:cubicBezTo>
                  <a:lnTo>
                    <a:pt x="830" y="545"/>
                  </a:lnTo>
                  <a:cubicBezTo>
                    <a:pt x="822" y="537"/>
                    <a:pt x="830" y="537"/>
                    <a:pt x="838" y="529"/>
                  </a:cubicBezTo>
                  <a:cubicBezTo>
                    <a:pt x="838" y="521"/>
                    <a:pt x="846" y="521"/>
                    <a:pt x="838" y="513"/>
                  </a:cubicBezTo>
                  <a:lnTo>
                    <a:pt x="838" y="513"/>
                  </a:lnTo>
                  <a:cubicBezTo>
                    <a:pt x="830" y="506"/>
                    <a:pt x="830" y="498"/>
                    <a:pt x="822" y="482"/>
                  </a:cubicBezTo>
                  <a:cubicBezTo>
                    <a:pt x="814" y="466"/>
                    <a:pt x="830" y="458"/>
                    <a:pt x="838" y="458"/>
                  </a:cubicBezTo>
                  <a:cubicBezTo>
                    <a:pt x="846" y="450"/>
                    <a:pt x="854" y="450"/>
                    <a:pt x="854" y="442"/>
                  </a:cubicBezTo>
                  <a:lnTo>
                    <a:pt x="854" y="442"/>
                  </a:lnTo>
                  <a:cubicBezTo>
                    <a:pt x="846" y="442"/>
                    <a:pt x="846" y="442"/>
                    <a:pt x="846" y="442"/>
                  </a:cubicBezTo>
                  <a:cubicBezTo>
                    <a:pt x="838" y="450"/>
                    <a:pt x="822" y="458"/>
                    <a:pt x="814" y="450"/>
                  </a:cubicBezTo>
                  <a:cubicBezTo>
                    <a:pt x="807" y="450"/>
                    <a:pt x="799" y="450"/>
                    <a:pt x="799" y="450"/>
                  </a:cubicBezTo>
                  <a:cubicBezTo>
                    <a:pt x="791" y="450"/>
                    <a:pt x="791" y="450"/>
                    <a:pt x="775" y="466"/>
                  </a:cubicBezTo>
                  <a:cubicBezTo>
                    <a:pt x="775" y="474"/>
                    <a:pt x="775" y="474"/>
                    <a:pt x="775" y="474"/>
                  </a:cubicBezTo>
                  <a:cubicBezTo>
                    <a:pt x="775" y="482"/>
                    <a:pt x="783" y="482"/>
                    <a:pt x="783" y="490"/>
                  </a:cubicBezTo>
                  <a:cubicBezTo>
                    <a:pt x="799" y="490"/>
                    <a:pt x="807" y="498"/>
                    <a:pt x="814" y="506"/>
                  </a:cubicBezTo>
                  <a:cubicBezTo>
                    <a:pt x="822" y="529"/>
                    <a:pt x="814" y="537"/>
                    <a:pt x="814" y="537"/>
                  </a:cubicBezTo>
                  <a:lnTo>
                    <a:pt x="814" y="537"/>
                  </a:lnTo>
                  <a:cubicBezTo>
                    <a:pt x="807" y="537"/>
                    <a:pt x="807" y="537"/>
                    <a:pt x="799" y="529"/>
                  </a:cubicBezTo>
                  <a:cubicBezTo>
                    <a:pt x="775" y="506"/>
                    <a:pt x="585" y="450"/>
                    <a:pt x="546" y="450"/>
                  </a:cubicBezTo>
                  <a:cubicBezTo>
                    <a:pt x="538" y="450"/>
                    <a:pt x="530" y="450"/>
                    <a:pt x="522" y="450"/>
                  </a:cubicBezTo>
                  <a:cubicBezTo>
                    <a:pt x="514" y="450"/>
                    <a:pt x="514" y="450"/>
                    <a:pt x="506" y="450"/>
                  </a:cubicBezTo>
                  <a:cubicBezTo>
                    <a:pt x="490" y="450"/>
                    <a:pt x="482" y="450"/>
                    <a:pt x="474" y="442"/>
                  </a:cubicBezTo>
                  <a:cubicBezTo>
                    <a:pt x="474" y="434"/>
                    <a:pt x="467" y="434"/>
                    <a:pt x="467" y="426"/>
                  </a:cubicBezTo>
                  <a:cubicBezTo>
                    <a:pt x="467" y="426"/>
                    <a:pt x="474" y="426"/>
                    <a:pt x="490" y="419"/>
                  </a:cubicBezTo>
                  <a:cubicBezTo>
                    <a:pt x="506" y="419"/>
                    <a:pt x="522" y="419"/>
                    <a:pt x="530" y="411"/>
                  </a:cubicBezTo>
                  <a:cubicBezTo>
                    <a:pt x="538" y="403"/>
                    <a:pt x="546" y="403"/>
                    <a:pt x="554" y="403"/>
                  </a:cubicBezTo>
                  <a:cubicBezTo>
                    <a:pt x="561" y="403"/>
                    <a:pt x="561" y="403"/>
                    <a:pt x="569" y="403"/>
                  </a:cubicBezTo>
                  <a:cubicBezTo>
                    <a:pt x="577" y="403"/>
                    <a:pt x="585" y="403"/>
                    <a:pt x="593" y="403"/>
                  </a:cubicBezTo>
                  <a:cubicBezTo>
                    <a:pt x="601" y="403"/>
                    <a:pt x="609" y="403"/>
                    <a:pt x="609" y="403"/>
                  </a:cubicBezTo>
                  <a:cubicBezTo>
                    <a:pt x="609" y="403"/>
                    <a:pt x="593" y="395"/>
                    <a:pt x="577" y="387"/>
                  </a:cubicBezTo>
                  <a:cubicBezTo>
                    <a:pt x="569" y="387"/>
                    <a:pt x="569" y="387"/>
                    <a:pt x="561" y="387"/>
                  </a:cubicBezTo>
                  <a:cubicBezTo>
                    <a:pt x="554" y="387"/>
                    <a:pt x="546" y="387"/>
                    <a:pt x="538" y="395"/>
                  </a:cubicBezTo>
                  <a:cubicBezTo>
                    <a:pt x="522" y="395"/>
                    <a:pt x="514" y="395"/>
                    <a:pt x="498" y="395"/>
                  </a:cubicBezTo>
                  <a:cubicBezTo>
                    <a:pt x="467" y="395"/>
                    <a:pt x="467" y="403"/>
                    <a:pt x="467" y="411"/>
                  </a:cubicBezTo>
                  <a:cubicBezTo>
                    <a:pt x="459" y="419"/>
                    <a:pt x="459" y="426"/>
                    <a:pt x="451" y="434"/>
                  </a:cubicBezTo>
                  <a:cubicBezTo>
                    <a:pt x="435" y="458"/>
                    <a:pt x="380" y="466"/>
                    <a:pt x="324" y="482"/>
                  </a:cubicBezTo>
                  <a:cubicBezTo>
                    <a:pt x="316" y="482"/>
                    <a:pt x="308" y="482"/>
                    <a:pt x="301" y="482"/>
                  </a:cubicBezTo>
                  <a:cubicBezTo>
                    <a:pt x="277" y="490"/>
                    <a:pt x="261" y="498"/>
                    <a:pt x="245" y="498"/>
                  </a:cubicBezTo>
                  <a:cubicBezTo>
                    <a:pt x="230" y="506"/>
                    <a:pt x="221" y="513"/>
                    <a:pt x="206" y="513"/>
                  </a:cubicBezTo>
                  <a:lnTo>
                    <a:pt x="198" y="513"/>
                  </a:lnTo>
                  <a:cubicBezTo>
                    <a:pt x="190" y="506"/>
                    <a:pt x="182" y="506"/>
                    <a:pt x="182" y="506"/>
                  </a:cubicBezTo>
                  <a:cubicBezTo>
                    <a:pt x="182" y="498"/>
                    <a:pt x="190" y="498"/>
                    <a:pt x="206" y="490"/>
                  </a:cubicBezTo>
                  <a:cubicBezTo>
                    <a:pt x="221" y="482"/>
                    <a:pt x="230" y="482"/>
                    <a:pt x="237" y="474"/>
                  </a:cubicBezTo>
                  <a:cubicBezTo>
                    <a:pt x="245" y="474"/>
                    <a:pt x="245" y="466"/>
                    <a:pt x="245" y="466"/>
                  </a:cubicBezTo>
                  <a:cubicBezTo>
                    <a:pt x="253" y="458"/>
                    <a:pt x="261" y="450"/>
                    <a:pt x="293" y="442"/>
                  </a:cubicBezTo>
                  <a:lnTo>
                    <a:pt x="301" y="442"/>
                  </a:lnTo>
                  <a:cubicBezTo>
                    <a:pt x="301" y="434"/>
                    <a:pt x="293" y="419"/>
                    <a:pt x="269" y="403"/>
                  </a:cubicBezTo>
                  <a:cubicBezTo>
                    <a:pt x="261" y="403"/>
                    <a:pt x="261" y="403"/>
                    <a:pt x="261" y="403"/>
                  </a:cubicBezTo>
                  <a:cubicBezTo>
                    <a:pt x="253" y="403"/>
                    <a:pt x="253" y="403"/>
                    <a:pt x="253" y="411"/>
                  </a:cubicBezTo>
                  <a:cubicBezTo>
                    <a:pt x="253" y="419"/>
                    <a:pt x="253" y="426"/>
                    <a:pt x="245" y="426"/>
                  </a:cubicBezTo>
                  <a:lnTo>
                    <a:pt x="245" y="426"/>
                  </a:lnTo>
                  <a:cubicBezTo>
                    <a:pt x="237" y="426"/>
                    <a:pt x="230" y="426"/>
                    <a:pt x="230" y="419"/>
                  </a:cubicBezTo>
                  <a:cubicBezTo>
                    <a:pt x="221" y="419"/>
                    <a:pt x="214" y="411"/>
                    <a:pt x="206" y="411"/>
                  </a:cubicBezTo>
                  <a:cubicBezTo>
                    <a:pt x="198" y="419"/>
                    <a:pt x="198" y="419"/>
                    <a:pt x="198" y="434"/>
                  </a:cubicBezTo>
                  <a:cubicBezTo>
                    <a:pt x="198" y="442"/>
                    <a:pt x="198" y="458"/>
                    <a:pt x="182" y="474"/>
                  </a:cubicBezTo>
                  <a:cubicBezTo>
                    <a:pt x="174" y="498"/>
                    <a:pt x="166" y="498"/>
                    <a:pt x="150" y="506"/>
                  </a:cubicBezTo>
                  <a:cubicBezTo>
                    <a:pt x="142" y="513"/>
                    <a:pt x="142" y="521"/>
                    <a:pt x="135" y="529"/>
                  </a:cubicBezTo>
                  <a:cubicBezTo>
                    <a:pt x="127" y="529"/>
                    <a:pt x="119" y="537"/>
                    <a:pt x="111" y="537"/>
                  </a:cubicBezTo>
                  <a:cubicBezTo>
                    <a:pt x="103" y="537"/>
                    <a:pt x="95" y="529"/>
                    <a:pt x="87" y="521"/>
                  </a:cubicBezTo>
                  <a:lnTo>
                    <a:pt x="87" y="521"/>
                  </a:lnTo>
                  <a:cubicBezTo>
                    <a:pt x="87" y="513"/>
                    <a:pt x="87" y="513"/>
                    <a:pt x="87" y="513"/>
                  </a:cubicBezTo>
                  <a:cubicBezTo>
                    <a:pt x="95" y="498"/>
                    <a:pt x="111" y="466"/>
                    <a:pt x="111" y="458"/>
                  </a:cubicBezTo>
                  <a:cubicBezTo>
                    <a:pt x="111" y="450"/>
                    <a:pt x="103" y="442"/>
                    <a:pt x="95" y="434"/>
                  </a:cubicBezTo>
                  <a:cubicBezTo>
                    <a:pt x="87" y="419"/>
                    <a:pt x="79" y="403"/>
                    <a:pt x="79" y="387"/>
                  </a:cubicBezTo>
                  <a:cubicBezTo>
                    <a:pt x="87" y="379"/>
                    <a:pt x="87" y="379"/>
                    <a:pt x="87" y="371"/>
                  </a:cubicBezTo>
                  <a:cubicBezTo>
                    <a:pt x="95" y="355"/>
                    <a:pt x="95" y="347"/>
                    <a:pt x="71" y="324"/>
                  </a:cubicBezTo>
                  <a:cubicBezTo>
                    <a:pt x="71" y="324"/>
                    <a:pt x="63" y="316"/>
                    <a:pt x="48" y="308"/>
                  </a:cubicBezTo>
                  <a:cubicBezTo>
                    <a:pt x="24" y="292"/>
                    <a:pt x="0" y="268"/>
                    <a:pt x="0" y="253"/>
                  </a:cubicBezTo>
                  <a:cubicBezTo>
                    <a:pt x="0" y="245"/>
                    <a:pt x="0" y="237"/>
                    <a:pt x="0" y="237"/>
                  </a:cubicBezTo>
                  <a:cubicBezTo>
                    <a:pt x="24" y="205"/>
                    <a:pt x="933" y="95"/>
                    <a:pt x="1036" y="79"/>
                  </a:cubicBezTo>
                  <a:lnTo>
                    <a:pt x="1036" y="79"/>
                  </a:lnTo>
                  <a:lnTo>
                    <a:pt x="1036" y="79"/>
                  </a:lnTo>
                  <a:cubicBezTo>
                    <a:pt x="1075" y="142"/>
                    <a:pt x="1115" y="205"/>
                    <a:pt x="1123" y="213"/>
                  </a:cubicBezTo>
                  <a:cubicBezTo>
                    <a:pt x="1138" y="213"/>
                    <a:pt x="2158" y="126"/>
                    <a:pt x="2174" y="126"/>
                  </a:cubicBezTo>
                  <a:lnTo>
                    <a:pt x="2174" y="126"/>
                  </a:lnTo>
                  <a:lnTo>
                    <a:pt x="2174" y="126"/>
                  </a:lnTo>
                  <a:cubicBezTo>
                    <a:pt x="2174" y="126"/>
                    <a:pt x="2182" y="134"/>
                    <a:pt x="2198" y="158"/>
                  </a:cubicBezTo>
                  <a:cubicBezTo>
                    <a:pt x="2198" y="166"/>
                    <a:pt x="2198" y="173"/>
                    <a:pt x="2198" y="181"/>
                  </a:cubicBezTo>
                  <a:cubicBezTo>
                    <a:pt x="2198" y="205"/>
                    <a:pt x="2198" y="221"/>
                    <a:pt x="2222" y="221"/>
                  </a:cubicBezTo>
                  <a:cubicBezTo>
                    <a:pt x="2222" y="221"/>
                    <a:pt x="2230" y="221"/>
                    <a:pt x="2237" y="221"/>
                  </a:cubicBezTo>
                  <a:cubicBezTo>
                    <a:pt x="2237" y="221"/>
                    <a:pt x="2245" y="221"/>
                    <a:pt x="2253" y="221"/>
                  </a:cubicBezTo>
                  <a:cubicBezTo>
                    <a:pt x="2261" y="221"/>
                    <a:pt x="2269" y="221"/>
                    <a:pt x="2269" y="197"/>
                  </a:cubicBezTo>
                  <a:cubicBezTo>
                    <a:pt x="2269" y="189"/>
                    <a:pt x="2269" y="173"/>
                    <a:pt x="2269" y="158"/>
                  </a:cubicBezTo>
                  <a:cubicBezTo>
                    <a:pt x="2277" y="134"/>
                    <a:pt x="2277" y="102"/>
                    <a:pt x="2261" y="79"/>
                  </a:cubicBezTo>
                  <a:cubicBezTo>
                    <a:pt x="2245" y="55"/>
                    <a:pt x="2245" y="39"/>
                    <a:pt x="2245" y="31"/>
                  </a:cubicBezTo>
                  <a:cubicBezTo>
                    <a:pt x="2245" y="23"/>
                    <a:pt x="2253" y="15"/>
                    <a:pt x="2261" y="7"/>
                  </a:cubicBezTo>
                  <a:cubicBezTo>
                    <a:pt x="2261" y="7"/>
                    <a:pt x="2269" y="7"/>
                    <a:pt x="2277" y="7"/>
                  </a:cubicBezTo>
                  <a:cubicBezTo>
                    <a:pt x="2285" y="7"/>
                    <a:pt x="2308" y="7"/>
                    <a:pt x="2332" y="15"/>
                  </a:cubicBezTo>
                  <a:cubicBezTo>
                    <a:pt x="2364" y="23"/>
                    <a:pt x="2403" y="23"/>
                    <a:pt x="2427" y="23"/>
                  </a:cubicBezTo>
                  <a:cubicBezTo>
                    <a:pt x="2451" y="23"/>
                    <a:pt x="2467" y="23"/>
                    <a:pt x="2475" y="15"/>
                  </a:cubicBezTo>
                  <a:cubicBezTo>
                    <a:pt x="2475" y="7"/>
                    <a:pt x="2475" y="7"/>
                    <a:pt x="2475" y="7"/>
                  </a:cubicBezTo>
                  <a:cubicBezTo>
                    <a:pt x="2483" y="0"/>
                    <a:pt x="2483" y="0"/>
                    <a:pt x="2483" y="0"/>
                  </a:cubicBezTo>
                  <a:cubicBezTo>
                    <a:pt x="2483" y="7"/>
                    <a:pt x="2483" y="7"/>
                    <a:pt x="2483" y="7"/>
                  </a:cubicBezTo>
                  <a:lnTo>
                    <a:pt x="2483" y="7"/>
                  </a:lnTo>
                  <a:cubicBezTo>
                    <a:pt x="2506" y="23"/>
                    <a:pt x="2506" y="23"/>
                    <a:pt x="2506" y="47"/>
                  </a:cubicBezTo>
                  <a:cubicBezTo>
                    <a:pt x="2506" y="55"/>
                    <a:pt x="2506" y="63"/>
                    <a:pt x="2506" y="63"/>
                  </a:cubicBezTo>
                  <a:cubicBezTo>
                    <a:pt x="2498" y="95"/>
                    <a:pt x="2498" y="95"/>
                    <a:pt x="2514" y="102"/>
                  </a:cubicBezTo>
                  <a:cubicBezTo>
                    <a:pt x="2514" y="110"/>
                    <a:pt x="2522" y="118"/>
                    <a:pt x="2522" y="126"/>
                  </a:cubicBezTo>
                  <a:cubicBezTo>
                    <a:pt x="2538" y="142"/>
                    <a:pt x="2546" y="158"/>
                    <a:pt x="2546" y="173"/>
                  </a:cubicBezTo>
                  <a:cubicBezTo>
                    <a:pt x="2546" y="189"/>
                    <a:pt x="2554" y="205"/>
                    <a:pt x="2561" y="221"/>
                  </a:cubicBezTo>
                  <a:cubicBezTo>
                    <a:pt x="2577" y="268"/>
                    <a:pt x="2664" y="458"/>
                    <a:pt x="2672" y="458"/>
                  </a:cubicBezTo>
                  <a:cubicBezTo>
                    <a:pt x="2688" y="513"/>
                    <a:pt x="2909" y="830"/>
                    <a:pt x="2925" y="837"/>
                  </a:cubicBezTo>
                  <a:lnTo>
                    <a:pt x="2933" y="837"/>
                  </a:lnTo>
                  <a:cubicBezTo>
                    <a:pt x="2949" y="846"/>
                    <a:pt x="2965" y="853"/>
                    <a:pt x="3004" y="924"/>
                  </a:cubicBezTo>
                  <a:cubicBezTo>
                    <a:pt x="3052" y="996"/>
                    <a:pt x="3044" y="1012"/>
                    <a:pt x="3036" y="1035"/>
                  </a:cubicBezTo>
                  <a:lnTo>
                    <a:pt x="3036" y="1035"/>
                  </a:lnTo>
                  <a:cubicBezTo>
                    <a:pt x="3036" y="1035"/>
                    <a:pt x="3036" y="1043"/>
                    <a:pt x="3028" y="1043"/>
                  </a:cubicBezTo>
                  <a:cubicBezTo>
                    <a:pt x="3028" y="1043"/>
                    <a:pt x="3020" y="1035"/>
                    <a:pt x="3012" y="1012"/>
                  </a:cubicBezTo>
                  <a:cubicBezTo>
                    <a:pt x="3012" y="1003"/>
                    <a:pt x="3012" y="1003"/>
                    <a:pt x="3012" y="996"/>
                  </a:cubicBezTo>
                  <a:cubicBezTo>
                    <a:pt x="2996" y="964"/>
                    <a:pt x="2973" y="940"/>
                    <a:pt x="2973" y="940"/>
                  </a:cubicBezTo>
                  <a:lnTo>
                    <a:pt x="2973" y="940"/>
                  </a:lnTo>
                  <a:lnTo>
                    <a:pt x="2973" y="940"/>
                  </a:lnTo>
                  <a:cubicBezTo>
                    <a:pt x="2965" y="948"/>
                    <a:pt x="2965" y="956"/>
                    <a:pt x="2949" y="956"/>
                  </a:cubicBezTo>
                  <a:cubicBezTo>
                    <a:pt x="2941" y="948"/>
                    <a:pt x="2941" y="948"/>
                    <a:pt x="2933" y="940"/>
                  </a:cubicBezTo>
                  <a:cubicBezTo>
                    <a:pt x="2933" y="932"/>
                    <a:pt x="2933" y="924"/>
                    <a:pt x="2925" y="924"/>
                  </a:cubicBezTo>
                  <a:cubicBezTo>
                    <a:pt x="2917" y="917"/>
                    <a:pt x="2909" y="909"/>
                    <a:pt x="2909" y="901"/>
                  </a:cubicBezTo>
                  <a:lnTo>
                    <a:pt x="2909" y="893"/>
                  </a:lnTo>
                  <a:lnTo>
                    <a:pt x="2909" y="893"/>
                  </a:lnTo>
                  <a:cubicBezTo>
                    <a:pt x="2901" y="901"/>
                    <a:pt x="2933" y="956"/>
                    <a:pt x="2949" y="980"/>
                  </a:cubicBezTo>
                  <a:cubicBezTo>
                    <a:pt x="2957" y="1003"/>
                    <a:pt x="2965" y="1019"/>
                    <a:pt x="2965" y="1027"/>
                  </a:cubicBezTo>
                  <a:cubicBezTo>
                    <a:pt x="2973" y="1043"/>
                    <a:pt x="2981" y="1051"/>
                    <a:pt x="2988" y="1059"/>
                  </a:cubicBezTo>
                  <a:cubicBezTo>
                    <a:pt x="2988" y="1067"/>
                    <a:pt x="2996" y="1075"/>
                    <a:pt x="2996" y="1083"/>
                  </a:cubicBezTo>
                  <a:lnTo>
                    <a:pt x="2996" y="1090"/>
                  </a:lnTo>
                  <a:cubicBezTo>
                    <a:pt x="3004" y="1090"/>
                    <a:pt x="3004" y="1090"/>
                    <a:pt x="3004" y="1090"/>
                  </a:cubicBezTo>
                  <a:cubicBezTo>
                    <a:pt x="3004" y="1083"/>
                    <a:pt x="3012" y="1083"/>
                    <a:pt x="3012" y="1075"/>
                  </a:cubicBezTo>
                  <a:cubicBezTo>
                    <a:pt x="3020" y="1075"/>
                    <a:pt x="3020" y="1075"/>
                    <a:pt x="3020" y="1075"/>
                  </a:cubicBezTo>
                  <a:cubicBezTo>
                    <a:pt x="3036" y="1075"/>
                    <a:pt x="3036" y="1122"/>
                    <a:pt x="3044" y="1146"/>
                  </a:cubicBezTo>
                  <a:cubicBezTo>
                    <a:pt x="3115" y="1233"/>
                    <a:pt x="3154" y="1328"/>
                    <a:pt x="3194" y="1399"/>
                  </a:cubicBezTo>
                  <a:cubicBezTo>
                    <a:pt x="3226" y="1462"/>
                    <a:pt x="3249" y="1517"/>
                    <a:pt x="3289" y="1549"/>
                  </a:cubicBezTo>
                  <a:cubicBezTo>
                    <a:pt x="3376" y="1620"/>
                    <a:pt x="3423" y="1810"/>
                    <a:pt x="3415" y="1905"/>
                  </a:cubicBezTo>
                  <a:cubicBezTo>
                    <a:pt x="3407" y="1976"/>
                    <a:pt x="3407" y="2000"/>
                    <a:pt x="3415" y="2031"/>
                  </a:cubicBezTo>
                  <a:cubicBezTo>
                    <a:pt x="3415" y="2039"/>
                    <a:pt x="3415" y="2047"/>
                    <a:pt x="3415" y="2063"/>
                  </a:cubicBezTo>
                  <a:cubicBezTo>
                    <a:pt x="3415" y="2102"/>
                    <a:pt x="3400" y="2253"/>
                    <a:pt x="3368" y="2284"/>
                  </a:cubicBezTo>
                  <a:cubicBezTo>
                    <a:pt x="3360" y="2308"/>
                    <a:pt x="3360" y="2316"/>
                    <a:pt x="3368" y="2332"/>
                  </a:cubicBezTo>
                  <a:cubicBezTo>
                    <a:pt x="3368" y="2340"/>
                    <a:pt x="3368" y="2347"/>
                    <a:pt x="3376" y="2355"/>
                  </a:cubicBezTo>
                  <a:cubicBezTo>
                    <a:pt x="3376" y="2371"/>
                    <a:pt x="3376" y="2371"/>
                    <a:pt x="3384" y="2379"/>
                  </a:cubicBezTo>
                  <a:cubicBezTo>
                    <a:pt x="3384" y="2387"/>
                    <a:pt x="3384" y="2387"/>
                    <a:pt x="3384" y="2403"/>
                  </a:cubicBezTo>
                  <a:cubicBezTo>
                    <a:pt x="3376" y="2419"/>
                    <a:pt x="3376" y="2427"/>
                    <a:pt x="3376" y="2427"/>
                  </a:cubicBezTo>
                  <a:lnTo>
                    <a:pt x="3376" y="2427"/>
                  </a:lnTo>
                  <a:cubicBezTo>
                    <a:pt x="3384" y="2427"/>
                    <a:pt x="3384" y="2427"/>
                    <a:pt x="3392" y="2419"/>
                  </a:cubicBezTo>
                  <a:cubicBezTo>
                    <a:pt x="3392" y="2419"/>
                    <a:pt x="3392" y="2411"/>
                    <a:pt x="3400" y="2411"/>
                  </a:cubicBezTo>
                  <a:lnTo>
                    <a:pt x="3400" y="2411"/>
                  </a:lnTo>
                  <a:cubicBezTo>
                    <a:pt x="3407" y="2411"/>
                    <a:pt x="3407" y="2411"/>
                    <a:pt x="3407" y="2411"/>
                  </a:cubicBezTo>
                  <a:lnTo>
                    <a:pt x="3407" y="2411"/>
                  </a:lnTo>
                  <a:cubicBezTo>
                    <a:pt x="3407" y="2419"/>
                    <a:pt x="3352" y="2569"/>
                    <a:pt x="3336" y="2593"/>
                  </a:cubicBezTo>
                  <a:cubicBezTo>
                    <a:pt x="3320" y="2624"/>
                    <a:pt x="3305" y="2632"/>
                    <a:pt x="3289" y="2640"/>
                  </a:cubicBezTo>
                  <a:cubicBezTo>
                    <a:pt x="3281" y="2640"/>
                    <a:pt x="3281" y="2640"/>
                    <a:pt x="3281" y="2640"/>
                  </a:cubicBezTo>
                  <a:close/>
                  <a:moveTo>
                    <a:pt x="3289" y="2474"/>
                  </a:moveTo>
                  <a:lnTo>
                    <a:pt x="3289" y="2474"/>
                  </a:lnTo>
                  <a:cubicBezTo>
                    <a:pt x="3297" y="2474"/>
                    <a:pt x="3297" y="2474"/>
                    <a:pt x="3297" y="2474"/>
                  </a:cubicBezTo>
                  <a:cubicBezTo>
                    <a:pt x="3305" y="2474"/>
                    <a:pt x="3313" y="2482"/>
                    <a:pt x="3320" y="2482"/>
                  </a:cubicBezTo>
                  <a:cubicBezTo>
                    <a:pt x="3336" y="2482"/>
                    <a:pt x="3344" y="2482"/>
                    <a:pt x="3344" y="2490"/>
                  </a:cubicBezTo>
                  <a:cubicBezTo>
                    <a:pt x="3352" y="2498"/>
                    <a:pt x="3352" y="2498"/>
                    <a:pt x="3352" y="2506"/>
                  </a:cubicBezTo>
                  <a:cubicBezTo>
                    <a:pt x="3344" y="2529"/>
                    <a:pt x="3320" y="2577"/>
                    <a:pt x="3305" y="2600"/>
                  </a:cubicBezTo>
                  <a:cubicBezTo>
                    <a:pt x="3281" y="2624"/>
                    <a:pt x="3281" y="2632"/>
                    <a:pt x="3281" y="2640"/>
                  </a:cubicBezTo>
                  <a:cubicBezTo>
                    <a:pt x="3281" y="2640"/>
                    <a:pt x="3281" y="2640"/>
                    <a:pt x="3281" y="2632"/>
                  </a:cubicBezTo>
                  <a:cubicBezTo>
                    <a:pt x="3305" y="2624"/>
                    <a:pt x="3313" y="2616"/>
                    <a:pt x="3328" y="2593"/>
                  </a:cubicBezTo>
                  <a:cubicBezTo>
                    <a:pt x="3352" y="2561"/>
                    <a:pt x="3392" y="2450"/>
                    <a:pt x="3400" y="2419"/>
                  </a:cubicBezTo>
                  <a:cubicBezTo>
                    <a:pt x="3400" y="2419"/>
                    <a:pt x="3392" y="2419"/>
                    <a:pt x="3392" y="2427"/>
                  </a:cubicBezTo>
                  <a:lnTo>
                    <a:pt x="3384" y="2434"/>
                  </a:lnTo>
                  <a:cubicBezTo>
                    <a:pt x="3376" y="2434"/>
                    <a:pt x="3368" y="2434"/>
                    <a:pt x="3368" y="2434"/>
                  </a:cubicBezTo>
                  <a:cubicBezTo>
                    <a:pt x="3368" y="2427"/>
                    <a:pt x="3368" y="2411"/>
                    <a:pt x="3376" y="2403"/>
                  </a:cubicBezTo>
                  <a:cubicBezTo>
                    <a:pt x="3376" y="2387"/>
                    <a:pt x="3376" y="2387"/>
                    <a:pt x="3376" y="2379"/>
                  </a:cubicBezTo>
                  <a:cubicBezTo>
                    <a:pt x="3376" y="2379"/>
                    <a:pt x="3368" y="2371"/>
                    <a:pt x="3368" y="2355"/>
                  </a:cubicBezTo>
                  <a:cubicBezTo>
                    <a:pt x="3360" y="2347"/>
                    <a:pt x="3360" y="2340"/>
                    <a:pt x="3360" y="2332"/>
                  </a:cubicBezTo>
                  <a:cubicBezTo>
                    <a:pt x="3352" y="2316"/>
                    <a:pt x="3344" y="2308"/>
                    <a:pt x="3368" y="2284"/>
                  </a:cubicBezTo>
                  <a:cubicBezTo>
                    <a:pt x="3392" y="2253"/>
                    <a:pt x="3407" y="2102"/>
                    <a:pt x="3407" y="2063"/>
                  </a:cubicBezTo>
                  <a:cubicBezTo>
                    <a:pt x="3407" y="2047"/>
                    <a:pt x="3407" y="2039"/>
                    <a:pt x="3407" y="2031"/>
                  </a:cubicBezTo>
                  <a:cubicBezTo>
                    <a:pt x="3400" y="2007"/>
                    <a:pt x="3400" y="1976"/>
                    <a:pt x="3407" y="1905"/>
                  </a:cubicBezTo>
                  <a:cubicBezTo>
                    <a:pt x="3415" y="1818"/>
                    <a:pt x="3368" y="1620"/>
                    <a:pt x="3281" y="1557"/>
                  </a:cubicBezTo>
                  <a:cubicBezTo>
                    <a:pt x="3241" y="1525"/>
                    <a:pt x="3218" y="1462"/>
                    <a:pt x="3186" y="1399"/>
                  </a:cubicBezTo>
                  <a:cubicBezTo>
                    <a:pt x="3154" y="1328"/>
                    <a:pt x="3115" y="1241"/>
                    <a:pt x="3036" y="1154"/>
                  </a:cubicBezTo>
                  <a:lnTo>
                    <a:pt x="3036" y="1154"/>
                  </a:lnTo>
                  <a:lnTo>
                    <a:pt x="3036" y="1154"/>
                  </a:lnTo>
                  <a:cubicBezTo>
                    <a:pt x="3028" y="1114"/>
                    <a:pt x="3020" y="1083"/>
                    <a:pt x="3020" y="1083"/>
                  </a:cubicBezTo>
                  <a:cubicBezTo>
                    <a:pt x="3012" y="1083"/>
                    <a:pt x="3012" y="1090"/>
                    <a:pt x="3004" y="1090"/>
                  </a:cubicBezTo>
                  <a:cubicBezTo>
                    <a:pt x="3004" y="1090"/>
                    <a:pt x="3004" y="1099"/>
                    <a:pt x="2996" y="1099"/>
                  </a:cubicBezTo>
                  <a:cubicBezTo>
                    <a:pt x="2996" y="1099"/>
                    <a:pt x="2996" y="1090"/>
                    <a:pt x="2988" y="1083"/>
                  </a:cubicBezTo>
                  <a:cubicBezTo>
                    <a:pt x="2988" y="1075"/>
                    <a:pt x="2988" y="1075"/>
                    <a:pt x="2981" y="1067"/>
                  </a:cubicBezTo>
                  <a:cubicBezTo>
                    <a:pt x="2973" y="1059"/>
                    <a:pt x="2973" y="1051"/>
                    <a:pt x="2965" y="1027"/>
                  </a:cubicBezTo>
                  <a:cubicBezTo>
                    <a:pt x="2957" y="1019"/>
                    <a:pt x="2949" y="1003"/>
                    <a:pt x="2941" y="988"/>
                  </a:cubicBezTo>
                  <a:cubicBezTo>
                    <a:pt x="2909" y="924"/>
                    <a:pt x="2894" y="901"/>
                    <a:pt x="2901" y="893"/>
                  </a:cubicBezTo>
                  <a:cubicBezTo>
                    <a:pt x="2901" y="893"/>
                    <a:pt x="2901" y="885"/>
                    <a:pt x="2909" y="885"/>
                  </a:cubicBezTo>
                  <a:cubicBezTo>
                    <a:pt x="2909" y="885"/>
                    <a:pt x="2909" y="893"/>
                    <a:pt x="2917" y="901"/>
                  </a:cubicBezTo>
                  <a:cubicBezTo>
                    <a:pt x="2917" y="901"/>
                    <a:pt x="2917" y="909"/>
                    <a:pt x="2925" y="917"/>
                  </a:cubicBezTo>
                  <a:cubicBezTo>
                    <a:pt x="2933" y="924"/>
                    <a:pt x="2941" y="932"/>
                    <a:pt x="2941" y="932"/>
                  </a:cubicBezTo>
                  <a:cubicBezTo>
                    <a:pt x="2949" y="940"/>
                    <a:pt x="2949" y="948"/>
                    <a:pt x="2949" y="948"/>
                  </a:cubicBezTo>
                  <a:cubicBezTo>
                    <a:pt x="2957" y="948"/>
                    <a:pt x="2957" y="948"/>
                    <a:pt x="2957" y="948"/>
                  </a:cubicBezTo>
                  <a:cubicBezTo>
                    <a:pt x="2957" y="948"/>
                    <a:pt x="2957" y="940"/>
                    <a:pt x="2965" y="940"/>
                  </a:cubicBezTo>
                  <a:cubicBezTo>
                    <a:pt x="2965" y="932"/>
                    <a:pt x="2965" y="932"/>
                    <a:pt x="2973" y="932"/>
                  </a:cubicBezTo>
                  <a:lnTo>
                    <a:pt x="2973" y="932"/>
                  </a:lnTo>
                  <a:cubicBezTo>
                    <a:pt x="2981" y="940"/>
                    <a:pt x="3004" y="964"/>
                    <a:pt x="3020" y="996"/>
                  </a:cubicBezTo>
                  <a:lnTo>
                    <a:pt x="3020" y="1003"/>
                  </a:lnTo>
                  <a:cubicBezTo>
                    <a:pt x="3020" y="1019"/>
                    <a:pt x="3028" y="1027"/>
                    <a:pt x="3028" y="1035"/>
                  </a:cubicBezTo>
                  <a:lnTo>
                    <a:pt x="3028" y="1035"/>
                  </a:lnTo>
                  <a:cubicBezTo>
                    <a:pt x="3036" y="1035"/>
                    <a:pt x="3036" y="1035"/>
                    <a:pt x="3036" y="1035"/>
                  </a:cubicBezTo>
                  <a:cubicBezTo>
                    <a:pt x="3036" y="1012"/>
                    <a:pt x="3044" y="996"/>
                    <a:pt x="2996" y="924"/>
                  </a:cubicBezTo>
                  <a:cubicBezTo>
                    <a:pt x="2957" y="861"/>
                    <a:pt x="2941" y="853"/>
                    <a:pt x="2925" y="846"/>
                  </a:cubicBezTo>
                  <a:lnTo>
                    <a:pt x="2925" y="846"/>
                  </a:lnTo>
                  <a:cubicBezTo>
                    <a:pt x="2901" y="837"/>
                    <a:pt x="2680" y="506"/>
                    <a:pt x="2664" y="458"/>
                  </a:cubicBezTo>
                  <a:cubicBezTo>
                    <a:pt x="2664" y="458"/>
                    <a:pt x="2577" y="268"/>
                    <a:pt x="2554" y="229"/>
                  </a:cubicBezTo>
                  <a:cubicBezTo>
                    <a:pt x="2546" y="205"/>
                    <a:pt x="2538" y="189"/>
                    <a:pt x="2538" y="173"/>
                  </a:cubicBezTo>
                  <a:cubicBezTo>
                    <a:pt x="2538" y="158"/>
                    <a:pt x="2530" y="142"/>
                    <a:pt x="2522" y="126"/>
                  </a:cubicBezTo>
                  <a:cubicBezTo>
                    <a:pt x="2514" y="118"/>
                    <a:pt x="2506" y="118"/>
                    <a:pt x="2506" y="110"/>
                  </a:cubicBezTo>
                  <a:cubicBezTo>
                    <a:pt x="2490" y="95"/>
                    <a:pt x="2490" y="95"/>
                    <a:pt x="2498" y="63"/>
                  </a:cubicBezTo>
                  <a:cubicBezTo>
                    <a:pt x="2498" y="55"/>
                    <a:pt x="2498" y="55"/>
                    <a:pt x="2498" y="47"/>
                  </a:cubicBezTo>
                  <a:cubicBezTo>
                    <a:pt x="2506" y="23"/>
                    <a:pt x="2506" y="23"/>
                    <a:pt x="2483" y="15"/>
                  </a:cubicBezTo>
                  <a:cubicBezTo>
                    <a:pt x="2483" y="7"/>
                    <a:pt x="2483" y="7"/>
                    <a:pt x="2483" y="7"/>
                  </a:cubicBezTo>
                  <a:cubicBezTo>
                    <a:pt x="2483" y="15"/>
                    <a:pt x="2483" y="15"/>
                    <a:pt x="2483" y="15"/>
                  </a:cubicBezTo>
                  <a:cubicBezTo>
                    <a:pt x="2475" y="23"/>
                    <a:pt x="2459" y="31"/>
                    <a:pt x="2427" y="31"/>
                  </a:cubicBezTo>
                  <a:cubicBezTo>
                    <a:pt x="2403" y="31"/>
                    <a:pt x="2364" y="23"/>
                    <a:pt x="2332" y="23"/>
                  </a:cubicBezTo>
                  <a:cubicBezTo>
                    <a:pt x="2308" y="15"/>
                    <a:pt x="2285" y="15"/>
                    <a:pt x="2277" y="15"/>
                  </a:cubicBezTo>
                  <a:cubicBezTo>
                    <a:pt x="2269" y="15"/>
                    <a:pt x="2261" y="15"/>
                    <a:pt x="2261" y="15"/>
                  </a:cubicBezTo>
                  <a:cubicBezTo>
                    <a:pt x="2253" y="23"/>
                    <a:pt x="2253" y="23"/>
                    <a:pt x="2253" y="31"/>
                  </a:cubicBezTo>
                  <a:cubicBezTo>
                    <a:pt x="2253" y="39"/>
                    <a:pt x="2253" y="55"/>
                    <a:pt x="2269" y="79"/>
                  </a:cubicBezTo>
                  <a:cubicBezTo>
                    <a:pt x="2285" y="102"/>
                    <a:pt x="2285" y="134"/>
                    <a:pt x="2277" y="166"/>
                  </a:cubicBezTo>
                  <a:cubicBezTo>
                    <a:pt x="2277" y="173"/>
                    <a:pt x="2277" y="189"/>
                    <a:pt x="2277" y="197"/>
                  </a:cubicBezTo>
                  <a:cubicBezTo>
                    <a:pt x="2277" y="221"/>
                    <a:pt x="2269" y="229"/>
                    <a:pt x="2253" y="229"/>
                  </a:cubicBezTo>
                  <a:cubicBezTo>
                    <a:pt x="2245" y="229"/>
                    <a:pt x="2237" y="229"/>
                    <a:pt x="2230" y="229"/>
                  </a:cubicBezTo>
                  <a:lnTo>
                    <a:pt x="2222" y="229"/>
                  </a:lnTo>
                  <a:cubicBezTo>
                    <a:pt x="2190" y="229"/>
                    <a:pt x="2190" y="205"/>
                    <a:pt x="2190" y="181"/>
                  </a:cubicBezTo>
                  <a:cubicBezTo>
                    <a:pt x="2190" y="173"/>
                    <a:pt x="2190" y="166"/>
                    <a:pt x="2190" y="158"/>
                  </a:cubicBezTo>
                  <a:cubicBezTo>
                    <a:pt x="2182" y="142"/>
                    <a:pt x="2174" y="134"/>
                    <a:pt x="2174" y="134"/>
                  </a:cubicBezTo>
                  <a:cubicBezTo>
                    <a:pt x="2119" y="142"/>
                    <a:pt x="1138" y="221"/>
                    <a:pt x="1123" y="221"/>
                  </a:cubicBezTo>
                  <a:cubicBezTo>
                    <a:pt x="1115" y="221"/>
                    <a:pt x="1060" y="126"/>
                    <a:pt x="1036" y="87"/>
                  </a:cubicBezTo>
                  <a:cubicBezTo>
                    <a:pt x="633" y="134"/>
                    <a:pt x="24" y="221"/>
                    <a:pt x="8" y="237"/>
                  </a:cubicBezTo>
                  <a:cubicBezTo>
                    <a:pt x="8" y="245"/>
                    <a:pt x="0" y="245"/>
                    <a:pt x="8" y="253"/>
                  </a:cubicBezTo>
                  <a:cubicBezTo>
                    <a:pt x="8" y="268"/>
                    <a:pt x="32" y="284"/>
                    <a:pt x="55" y="300"/>
                  </a:cubicBezTo>
                  <a:cubicBezTo>
                    <a:pt x="63" y="308"/>
                    <a:pt x="71" y="316"/>
                    <a:pt x="79" y="324"/>
                  </a:cubicBezTo>
                  <a:cubicBezTo>
                    <a:pt x="103" y="340"/>
                    <a:pt x="103" y="355"/>
                    <a:pt x="95" y="379"/>
                  </a:cubicBezTo>
                  <a:lnTo>
                    <a:pt x="87" y="387"/>
                  </a:lnTo>
                  <a:cubicBezTo>
                    <a:pt x="87" y="403"/>
                    <a:pt x="95" y="419"/>
                    <a:pt x="103" y="426"/>
                  </a:cubicBezTo>
                  <a:cubicBezTo>
                    <a:pt x="111" y="442"/>
                    <a:pt x="119" y="450"/>
                    <a:pt x="119" y="458"/>
                  </a:cubicBezTo>
                  <a:cubicBezTo>
                    <a:pt x="119" y="466"/>
                    <a:pt x="111" y="490"/>
                    <a:pt x="95" y="513"/>
                  </a:cubicBezTo>
                  <a:cubicBezTo>
                    <a:pt x="103" y="521"/>
                    <a:pt x="103" y="529"/>
                    <a:pt x="111" y="529"/>
                  </a:cubicBezTo>
                  <a:cubicBezTo>
                    <a:pt x="119" y="529"/>
                    <a:pt x="119" y="529"/>
                    <a:pt x="127" y="521"/>
                  </a:cubicBezTo>
                  <a:cubicBezTo>
                    <a:pt x="135" y="513"/>
                    <a:pt x="142" y="506"/>
                    <a:pt x="150" y="506"/>
                  </a:cubicBezTo>
                  <a:cubicBezTo>
                    <a:pt x="158" y="498"/>
                    <a:pt x="166" y="490"/>
                    <a:pt x="182" y="474"/>
                  </a:cubicBezTo>
                  <a:cubicBezTo>
                    <a:pt x="190" y="458"/>
                    <a:pt x="190" y="442"/>
                    <a:pt x="190" y="434"/>
                  </a:cubicBezTo>
                  <a:cubicBezTo>
                    <a:pt x="190" y="419"/>
                    <a:pt x="190" y="411"/>
                    <a:pt x="198" y="403"/>
                  </a:cubicBezTo>
                  <a:cubicBezTo>
                    <a:pt x="206" y="403"/>
                    <a:pt x="206" y="403"/>
                    <a:pt x="206" y="403"/>
                  </a:cubicBezTo>
                  <a:cubicBezTo>
                    <a:pt x="214" y="403"/>
                    <a:pt x="221" y="411"/>
                    <a:pt x="230" y="419"/>
                  </a:cubicBezTo>
                  <a:cubicBezTo>
                    <a:pt x="237" y="419"/>
                    <a:pt x="237" y="419"/>
                    <a:pt x="245" y="419"/>
                  </a:cubicBezTo>
                  <a:lnTo>
                    <a:pt x="245" y="411"/>
                  </a:lnTo>
                  <a:cubicBezTo>
                    <a:pt x="245" y="403"/>
                    <a:pt x="245" y="395"/>
                    <a:pt x="261" y="395"/>
                  </a:cubicBezTo>
                  <a:lnTo>
                    <a:pt x="269" y="395"/>
                  </a:lnTo>
                  <a:cubicBezTo>
                    <a:pt x="293" y="411"/>
                    <a:pt x="308" y="426"/>
                    <a:pt x="308" y="442"/>
                  </a:cubicBezTo>
                  <a:cubicBezTo>
                    <a:pt x="308" y="450"/>
                    <a:pt x="301" y="450"/>
                    <a:pt x="293" y="450"/>
                  </a:cubicBezTo>
                  <a:cubicBezTo>
                    <a:pt x="269" y="458"/>
                    <a:pt x="261" y="458"/>
                    <a:pt x="253" y="474"/>
                  </a:cubicBezTo>
                  <a:cubicBezTo>
                    <a:pt x="253" y="474"/>
                    <a:pt x="245" y="474"/>
                    <a:pt x="245" y="482"/>
                  </a:cubicBezTo>
                  <a:cubicBezTo>
                    <a:pt x="237" y="490"/>
                    <a:pt x="221" y="490"/>
                    <a:pt x="206" y="498"/>
                  </a:cubicBezTo>
                  <a:cubicBezTo>
                    <a:pt x="206" y="498"/>
                    <a:pt x="198" y="498"/>
                    <a:pt x="190" y="506"/>
                  </a:cubicBezTo>
                  <a:lnTo>
                    <a:pt x="198" y="506"/>
                  </a:lnTo>
                  <a:cubicBezTo>
                    <a:pt x="214" y="506"/>
                    <a:pt x="230" y="506"/>
                    <a:pt x="245" y="498"/>
                  </a:cubicBezTo>
                  <a:cubicBezTo>
                    <a:pt x="261" y="490"/>
                    <a:pt x="277" y="482"/>
                    <a:pt x="293" y="474"/>
                  </a:cubicBezTo>
                  <a:cubicBezTo>
                    <a:pt x="308" y="474"/>
                    <a:pt x="316" y="474"/>
                    <a:pt x="324" y="474"/>
                  </a:cubicBezTo>
                  <a:cubicBezTo>
                    <a:pt x="372" y="466"/>
                    <a:pt x="435" y="450"/>
                    <a:pt x="451" y="426"/>
                  </a:cubicBezTo>
                  <a:cubicBezTo>
                    <a:pt x="451" y="419"/>
                    <a:pt x="459" y="419"/>
                    <a:pt x="459" y="411"/>
                  </a:cubicBezTo>
                  <a:cubicBezTo>
                    <a:pt x="459" y="395"/>
                    <a:pt x="467" y="387"/>
                    <a:pt x="498" y="387"/>
                  </a:cubicBezTo>
                  <a:cubicBezTo>
                    <a:pt x="514" y="387"/>
                    <a:pt x="522" y="387"/>
                    <a:pt x="530" y="387"/>
                  </a:cubicBezTo>
                  <a:cubicBezTo>
                    <a:pt x="546" y="379"/>
                    <a:pt x="554" y="379"/>
                    <a:pt x="561" y="379"/>
                  </a:cubicBezTo>
                  <a:cubicBezTo>
                    <a:pt x="569" y="379"/>
                    <a:pt x="569" y="379"/>
                    <a:pt x="577" y="379"/>
                  </a:cubicBezTo>
                  <a:cubicBezTo>
                    <a:pt x="601" y="387"/>
                    <a:pt x="617" y="395"/>
                    <a:pt x="609" y="403"/>
                  </a:cubicBezTo>
                  <a:cubicBezTo>
                    <a:pt x="609" y="411"/>
                    <a:pt x="609" y="411"/>
                    <a:pt x="593" y="411"/>
                  </a:cubicBezTo>
                  <a:cubicBezTo>
                    <a:pt x="585" y="411"/>
                    <a:pt x="577" y="411"/>
                    <a:pt x="569" y="411"/>
                  </a:cubicBezTo>
                  <a:cubicBezTo>
                    <a:pt x="561" y="411"/>
                    <a:pt x="561" y="411"/>
                    <a:pt x="554" y="411"/>
                  </a:cubicBezTo>
                  <a:cubicBezTo>
                    <a:pt x="546" y="411"/>
                    <a:pt x="538" y="411"/>
                    <a:pt x="530" y="419"/>
                  </a:cubicBezTo>
                  <a:cubicBezTo>
                    <a:pt x="522" y="426"/>
                    <a:pt x="506" y="426"/>
                    <a:pt x="490" y="426"/>
                  </a:cubicBezTo>
                  <a:cubicBezTo>
                    <a:pt x="482" y="426"/>
                    <a:pt x="474" y="434"/>
                    <a:pt x="474" y="434"/>
                  </a:cubicBezTo>
                  <a:lnTo>
                    <a:pt x="474" y="434"/>
                  </a:lnTo>
                  <a:cubicBezTo>
                    <a:pt x="490" y="442"/>
                    <a:pt x="498" y="442"/>
                    <a:pt x="522" y="442"/>
                  </a:cubicBezTo>
                  <a:cubicBezTo>
                    <a:pt x="530" y="442"/>
                    <a:pt x="538" y="442"/>
                    <a:pt x="546" y="442"/>
                  </a:cubicBezTo>
                  <a:cubicBezTo>
                    <a:pt x="585" y="442"/>
                    <a:pt x="783" y="498"/>
                    <a:pt x="799" y="521"/>
                  </a:cubicBezTo>
                  <a:cubicBezTo>
                    <a:pt x="807" y="529"/>
                    <a:pt x="807" y="529"/>
                    <a:pt x="807" y="529"/>
                  </a:cubicBezTo>
                  <a:cubicBezTo>
                    <a:pt x="807" y="529"/>
                    <a:pt x="807" y="521"/>
                    <a:pt x="807" y="506"/>
                  </a:cubicBezTo>
                  <a:cubicBezTo>
                    <a:pt x="799" y="498"/>
                    <a:pt x="791" y="498"/>
                    <a:pt x="783" y="490"/>
                  </a:cubicBezTo>
                  <a:cubicBezTo>
                    <a:pt x="775" y="490"/>
                    <a:pt x="767" y="482"/>
                    <a:pt x="767" y="482"/>
                  </a:cubicBezTo>
                  <a:cubicBezTo>
                    <a:pt x="767" y="474"/>
                    <a:pt x="767" y="466"/>
                    <a:pt x="775" y="466"/>
                  </a:cubicBezTo>
                  <a:cubicBezTo>
                    <a:pt x="783" y="450"/>
                    <a:pt x="783" y="442"/>
                    <a:pt x="791" y="442"/>
                  </a:cubicBezTo>
                  <a:lnTo>
                    <a:pt x="799" y="442"/>
                  </a:lnTo>
                  <a:cubicBezTo>
                    <a:pt x="807" y="442"/>
                    <a:pt x="807" y="442"/>
                    <a:pt x="814" y="450"/>
                  </a:cubicBezTo>
                  <a:cubicBezTo>
                    <a:pt x="822" y="450"/>
                    <a:pt x="830" y="442"/>
                    <a:pt x="838" y="434"/>
                  </a:cubicBezTo>
                  <a:cubicBezTo>
                    <a:pt x="846" y="434"/>
                    <a:pt x="846" y="434"/>
                    <a:pt x="854" y="434"/>
                  </a:cubicBezTo>
                  <a:cubicBezTo>
                    <a:pt x="854" y="434"/>
                    <a:pt x="862" y="434"/>
                    <a:pt x="862" y="442"/>
                  </a:cubicBezTo>
                  <a:cubicBezTo>
                    <a:pt x="862" y="450"/>
                    <a:pt x="846" y="458"/>
                    <a:pt x="838" y="466"/>
                  </a:cubicBezTo>
                  <a:cubicBezTo>
                    <a:pt x="830" y="466"/>
                    <a:pt x="830" y="466"/>
                    <a:pt x="830" y="482"/>
                  </a:cubicBezTo>
                  <a:cubicBezTo>
                    <a:pt x="838" y="498"/>
                    <a:pt x="838" y="498"/>
                    <a:pt x="846" y="506"/>
                  </a:cubicBezTo>
                  <a:lnTo>
                    <a:pt x="846" y="513"/>
                  </a:lnTo>
                  <a:cubicBezTo>
                    <a:pt x="854" y="521"/>
                    <a:pt x="846" y="529"/>
                    <a:pt x="838" y="537"/>
                  </a:cubicBezTo>
                  <a:cubicBezTo>
                    <a:pt x="838" y="537"/>
                    <a:pt x="838" y="537"/>
                    <a:pt x="830" y="537"/>
                  </a:cubicBezTo>
                  <a:cubicBezTo>
                    <a:pt x="838" y="545"/>
                    <a:pt x="838" y="545"/>
                    <a:pt x="838" y="545"/>
                  </a:cubicBezTo>
                  <a:cubicBezTo>
                    <a:pt x="973" y="616"/>
                    <a:pt x="973" y="632"/>
                    <a:pt x="973" y="640"/>
                  </a:cubicBezTo>
                  <a:cubicBezTo>
                    <a:pt x="973" y="656"/>
                    <a:pt x="965" y="656"/>
                    <a:pt x="957" y="664"/>
                  </a:cubicBezTo>
                  <a:lnTo>
                    <a:pt x="949" y="664"/>
                  </a:lnTo>
                  <a:cubicBezTo>
                    <a:pt x="949" y="664"/>
                    <a:pt x="949" y="664"/>
                    <a:pt x="957" y="672"/>
                  </a:cubicBezTo>
                  <a:cubicBezTo>
                    <a:pt x="965" y="695"/>
                    <a:pt x="980" y="711"/>
                    <a:pt x="996" y="719"/>
                  </a:cubicBezTo>
                  <a:cubicBezTo>
                    <a:pt x="996" y="719"/>
                    <a:pt x="996" y="719"/>
                    <a:pt x="1004" y="719"/>
                  </a:cubicBezTo>
                  <a:cubicBezTo>
                    <a:pt x="1012" y="719"/>
                    <a:pt x="1036" y="711"/>
                    <a:pt x="1060" y="703"/>
                  </a:cubicBezTo>
                  <a:cubicBezTo>
                    <a:pt x="1075" y="695"/>
                    <a:pt x="1091" y="695"/>
                    <a:pt x="1107" y="687"/>
                  </a:cubicBezTo>
                  <a:cubicBezTo>
                    <a:pt x="1131" y="679"/>
                    <a:pt x="1162" y="664"/>
                    <a:pt x="1178" y="656"/>
                  </a:cubicBezTo>
                  <a:cubicBezTo>
                    <a:pt x="1202" y="648"/>
                    <a:pt x="1218" y="640"/>
                    <a:pt x="1225" y="640"/>
                  </a:cubicBezTo>
                  <a:cubicBezTo>
                    <a:pt x="1225" y="640"/>
                    <a:pt x="1233" y="648"/>
                    <a:pt x="1233" y="656"/>
                  </a:cubicBezTo>
                  <a:cubicBezTo>
                    <a:pt x="1233" y="664"/>
                    <a:pt x="1218" y="672"/>
                    <a:pt x="1202" y="687"/>
                  </a:cubicBezTo>
                  <a:cubicBezTo>
                    <a:pt x="1170" y="703"/>
                    <a:pt x="1147" y="711"/>
                    <a:pt x="1131" y="727"/>
                  </a:cubicBezTo>
                  <a:cubicBezTo>
                    <a:pt x="1123" y="727"/>
                    <a:pt x="1123" y="735"/>
                    <a:pt x="1123" y="735"/>
                  </a:cubicBezTo>
                  <a:lnTo>
                    <a:pt x="1131" y="735"/>
                  </a:lnTo>
                  <a:cubicBezTo>
                    <a:pt x="1138" y="735"/>
                    <a:pt x="1147" y="735"/>
                    <a:pt x="1154" y="735"/>
                  </a:cubicBezTo>
                  <a:cubicBezTo>
                    <a:pt x="1162" y="727"/>
                    <a:pt x="1241" y="679"/>
                    <a:pt x="1241" y="640"/>
                  </a:cubicBezTo>
                  <a:cubicBezTo>
                    <a:pt x="1241" y="608"/>
                    <a:pt x="1249" y="608"/>
                    <a:pt x="1265" y="600"/>
                  </a:cubicBezTo>
                  <a:cubicBezTo>
                    <a:pt x="1265" y="600"/>
                    <a:pt x="1265" y="593"/>
                    <a:pt x="1273" y="593"/>
                  </a:cubicBezTo>
                  <a:lnTo>
                    <a:pt x="1281" y="585"/>
                  </a:lnTo>
                  <a:cubicBezTo>
                    <a:pt x="1297" y="569"/>
                    <a:pt x="1313" y="561"/>
                    <a:pt x="1336" y="561"/>
                  </a:cubicBezTo>
                  <a:cubicBezTo>
                    <a:pt x="1344" y="561"/>
                    <a:pt x="1352" y="561"/>
                    <a:pt x="1360" y="561"/>
                  </a:cubicBezTo>
                  <a:lnTo>
                    <a:pt x="1368" y="561"/>
                  </a:lnTo>
                  <a:cubicBezTo>
                    <a:pt x="1368" y="561"/>
                    <a:pt x="1384" y="561"/>
                    <a:pt x="1384" y="553"/>
                  </a:cubicBezTo>
                  <a:lnTo>
                    <a:pt x="1384" y="553"/>
                  </a:lnTo>
                  <a:cubicBezTo>
                    <a:pt x="1384" y="545"/>
                    <a:pt x="1376" y="537"/>
                    <a:pt x="1368" y="537"/>
                  </a:cubicBezTo>
                  <a:cubicBezTo>
                    <a:pt x="1368" y="529"/>
                    <a:pt x="1360" y="521"/>
                    <a:pt x="1360" y="513"/>
                  </a:cubicBezTo>
                  <a:cubicBezTo>
                    <a:pt x="1360" y="513"/>
                    <a:pt x="1368" y="506"/>
                    <a:pt x="1376" y="498"/>
                  </a:cubicBezTo>
                  <a:cubicBezTo>
                    <a:pt x="1391" y="490"/>
                    <a:pt x="1391" y="482"/>
                    <a:pt x="1400" y="474"/>
                  </a:cubicBezTo>
                  <a:cubicBezTo>
                    <a:pt x="1407" y="458"/>
                    <a:pt x="1407" y="450"/>
                    <a:pt x="1455" y="458"/>
                  </a:cubicBezTo>
                  <a:cubicBezTo>
                    <a:pt x="1518" y="466"/>
                    <a:pt x="1550" y="482"/>
                    <a:pt x="1589" y="498"/>
                  </a:cubicBezTo>
                  <a:lnTo>
                    <a:pt x="1597" y="498"/>
                  </a:lnTo>
                  <a:cubicBezTo>
                    <a:pt x="1621" y="513"/>
                    <a:pt x="1653" y="537"/>
                    <a:pt x="1684" y="569"/>
                  </a:cubicBezTo>
                  <a:cubicBezTo>
                    <a:pt x="1716" y="593"/>
                    <a:pt x="1739" y="616"/>
                    <a:pt x="1755" y="616"/>
                  </a:cubicBezTo>
                  <a:cubicBezTo>
                    <a:pt x="1771" y="624"/>
                    <a:pt x="1779" y="624"/>
                    <a:pt x="1787" y="640"/>
                  </a:cubicBezTo>
                  <a:cubicBezTo>
                    <a:pt x="1787" y="648"/>
                    <a:pt x="1787" y="648"/>
                    <a:pt x="1795" y="664"/>
                  </a:cubicBezTo>
                  <a:cubicBezTo>
                    <a:pt x="1818" y="687"/>
                    <a:pt x="1834" y="711"/>
                    <a:pt x="1882" y="735"/>
                  </a:cubicBezTo>
                  <a:cubicBezTo>
                    <a:pt x="1897" y="743"/>
                    <a:pt x="1905" y="759"/>
                    <a:pt x="1921" y="774"/>
                  </a:cubicBezTo>
                  <a:cubicBezTo>
                    <a:pt x="1937" y="798"/>
                    <a:pt x="1953" y="814"/>
                    <a:pt x="1992" y="814"/>
                  </a:cubicBezTo>
                  <a:lnTo>
                    <a:pt x="1992" y="814"/>
                  </a:lnTo>
                  <a:cubicBezTo>
                    <a:pt x="2055" y="822"/>
                    <a:pt x="2064" y="822"/>
                    <a:pt x="2079" y="853"/>
                  </a:cubicBezTo>
                  <a:cubicBezTo>
                    <a:pt x="2087" y="893"/>
                    <a:pt x="2095" y="917"/>
                    <a:pt x="2119" y="924"/>
                  </a:cubicBezTo>
                  <a:cubicBezTo>
                    <a:pt x="2143" y="932"/>
                    <a:pt x="2150" y="948"/>
                    <a:pt x="2150" y="972"/>
                  </a:cubicBezTo>
                  <a:cubicBezTo>
                    <a:pt x="2158" y="980"/>
                    <a:pt x="2158" y="980"/>
                    <a:pt x="2158" y="988"/>
                  </a:cubicBezTo>
                  <a:cubicBezTo>
                    <a:pt x="2158" y="996"/>
                    <a:pt x="2158" y="996"/>
                    <a:pt x="2158" y="1003"/>
                  </a:cubicBezTo>
                  <a:cubicBezTo>
                    <a:pt x="2166" y="1035"/>
                    <a:pt x="2174" y="1067"/>
                    <a:pt x="2166" y="1106"/>
                  </a:cubicBezTo>
                  <a:cubicBezTo>
                    <a:pt x="2158" y="1138"/>
                    <a:pt x="2158" y="1170"/>
                    <a:pt x="2150" y="1201"/>
                  </a:cubicBezTo>
                  <a:cubicBezTo>
                    <a:pt x="2150" y="1217"/>
                    <a:pt x="2150" y="1225"/>
                    <a:pt x="2150" y="1241"/>
                  </a:cubicBezTo>
                  <a:cubicBezTo>
                    <a:pt x="2150" y="1256"/>
                    <a:pt x="2143" y="1272"/>
                    <a:pt x="2135" y="1280"/>
                  </a:cubicBezTo>
                  <a:cubicBezTo>
                    <a:pt x="2135" y="1304"/>
                    <a:pt x="2127" y="1312"/>
                    <a:pt x="2127" y="1336"/>
                  </a:cubicBezTo>
                  <a:cubicBezTo>
                    <a:pt x="2135" y="1343"/>
                    <a:pt x="2135" y="1359"/>
                    <a:pt x="2143" y="1367"/>
                  </a:cubicBezTo>
                  <a:cubicBezTo>
                    <a:pt x="2143" y="1375"/>
                    <a:pt x="2150" y="1391"/>
                    <a:pt x="2150" y="1415"/>
                  </a:cubicBezTo>
                  <a:cubicBezTo>
                    <a:pt x="2150" y="1438"/>
                    <a:pt x="2158" y="1462"/>
                    <a:pt x="2166" y="1478"/>
                  </a:cubicBezTo>
                  <a:cubicBezTo>
                    <a:pt x="2174" y="1478"/>
                    <a:pt x="2174" y="1486"/>
                    <a:pt x="2182" y="1486"/>
                  </a:cubicBezTo>
                  <a:cubicBezTo>
                    <a:pt x="2190" y="1478"/>
                    <a:pt x="2190" y="1478"/>
                    <a:pt x="2190" y="1478"/>
                  </a:cubicBezTo>
                  <a:cubicBezTo>
                    <a:pt x="2206" y="1478"/>
                    <a:pt x="2222" y="1478"/>
                    <a:pt x="2230" y="1470"/>
                  </a:cubicBezTo>
                  <a:cubicBezTo>
                    <a:pt x="2230" y="1470"/>
                    <a:pt x="2230" y="1462"/>
                    <a:pt x="2230" y="1454"/>
                  </a:cubicBezTo>
                  <a:cubicBezTo>
                    <a:pt x="2222" y="1446"/>
                    <a:pt x="2222" y="1430"/>
                    <a:pt x="2214" y="1423"/>
                  </a:cubicBezTo>
                  <a:cubicBezTo>
                    <a:pt x="2206" y="1407"/>
                    <a:pt x="2198" y="1391"/>
                    <a:pt x="2198" y="1367"/>
                  </a:cubicBezTo>
                  <a:cubicBezTo>
                    <a:pt x="2198" y="1336"/>
                    <a:pt x="2206" y="1336"/>
                    <a:pt x="2214" y="1336"/>
                  </a:cubicBezTo>
                  <a:cubicBezTo>
                    <a:pt x="2222" y="1336"/>
                    <a:pt x="2230" y="1343"/>
                    <a:pt x="2237" y="1359"/>
                  </a:cubicBezTo>
                  <a:cubicBezTo>
                    <a:pt x="2253" y="1383"/>
                    <a:pt x="2253" y="1383"/>
                    <a:pt x="2269" y="1383"/>
                  </a:cubicBezTo>
                  <a:cubicBezTo>
                    <a:pt x="2277" y="1383"/>
                    <a:pt x="2277" y="1383"/>
                    <a:pt x="2277" y="1383"/>
                  </a:cubicBezTo>
                  <a:cubicBezTo>
                    <a:pt x="2285" y="1383"/>
                    <a:pt x="2285" y="1383"/>
                    <a:pt x="2293" y="1383"/>
                  </a:cubicBezTo>
                  <a:cubicBezTo>
                    <a:pt x="2301" y="1383"/>
                    <a:pt x="2301" y="1383"/>
                    <a:pt x="2308" y="1391"/>
                  </a:cubicBezTo>
                  <a:cubicBezTo>
                    <a:pt x="2308" y="1399"/>
                    <a:pt x="2308" y="1407"/>
                    <a:pt x="2308" y="1423"/>
                  </a:cubicBezTo>
                  <a:cubicBezTo>
                    <a:pt x="2308" y="1438"/>
                    <a:pt x="2293" y="1462"/>
                    <a:pt x="2285" y="1486"/>
                  </a:cubicBezTo>
                  <a:cubicBezTo>
                    <a:pt x="2277" y="1502"/>
                    <a:pt x="2261" y="1517"/>
                    <a:pt x="2261" y="1533"/>
                  </a:cubicBezTo>
                  <a:cubicBezTo>
                    <a:pt x="2261" y="1549"/>
                    <a:pt x="2253" y="1565"/>
                    <a:pt x="2230" y="1573"/>
                  </a:cubicBezTo>
                  <a:cubicBezTo>
                    <a:pt x="2230" y="1573"/>
                    <a:pt x="2230" y="1573"/>
                    <a:pt x="2222" y="1573"/>
                  </a:cubicBezTo>
                  <a:cubicBezTo>
                    <a:pt x="2214" y="1573"/>
                    <a:pt x="2198" y="1573"/>
                    <a:pt x="2198" y="1581"/>
                  </a:cubicBezTo>
                  <a:cubicBezTo>
                    <a:pt x="2198" y="1581"/>
                    <a:pt x="2198" y="1581"/>
                    <a:pt x="2206" y="1589"/>
                  </a:cubicBezTo>
                  <a:cubicBezTo>
                    <a:pt x="2214" y="1589"/>
                    <a:pt x="2222" y="1589"/>
                    <a:pt x="2230" y="1589"/>
                  </a:cubicBezTo>
                  <a:cubicBezTo>
                    <a:pt x="2230" y="1581"/>
                    <a:pt x="2230" y="1581"/>
                    <a:pt x="2237" y="1581"/>
                  </a:cubicBezTo>
                  <a:cubicBezTo>
                    <a:pt x="2245" y="1581"/>
                    <a:pt x="2253" y="1589"/>
                    <a:pt x="2261" y="1612"/>
                  </a:cubicBezTo>
                  <a:cubicBezTo>
                    <a:pt x="2277" y="1636"/>
                    <a:pt x="2277" y="1652"/>
                    <a:pt x="2285" y="1668"/>
                  </a:cubicBezTo>
                  <a:cubicBezTo>
                    <a:pt x="2293" y="1691"/>
                    <a:pt x="2301" y="1707"/>
                    <a:pt x="2317" y="1739"/>
                  </a:cubicBezTo>
                  <a:cubicBezTo>
                    <a:pt x="2356" y="1802"/>
                    <a:pt x="2411" y="1857"/>
                    <a:pt x="2435" y="1865"/>
                  </a:cubicBezTo>
                  <a:cubicBezTo>
                    <a:pt x="2443" y="1865"/>
                    <a:pt x="2459" y="1873"/>
                    <a:pt x="2467" y="1873"/>
                  </a:cubicBezTo>
                  <a:cubicBezTo>
                    <a:pt x="2475" y="1873"/>
                    <a:pt x="2475" y="1873"/>
                    <a:pt x="2483" y="1865"/>
                  </a:cubicBezTo>
                  <a:cubicBezTo>
                    <a:pt x="2483" y="1865"/>
                    <a:pt x="2483" y="1857"/>
                    <a:pt x="2483" y="1849"/>
                  </a:cubicBezTo>
                  <a:cubicBezTo>
                    <a:pt x="2475" y="1841"/>
                    <a:pt x="2467" y="1826"/>
                    <a:pt x="2459" y="1818"/>
                  </a:cubicBezTo>
                  <a:cubicBezTo>
                    <a:pt x="2451" y="1810"/>
                    <a:pt x="2451" y="1802"/>
                    <a:pt x="2451" y="1802"/>
                  </a:cubicBezTo>
                  <a:cubicBezTo>
                    <a:pt x="2451" y="1794"/>
                    <a:pt x="2459" y="1794"/>
                    <a:pt x="2467" y="1802"/>
                  </a:cubicBezTo>
                  <a:cubicBezTo>
                    <a:pt x="2483" y="1802"/>
                    <a:pt x="2490" y="1810"/>
                    <a:pt x="2498" y="1810"/>
                  </a:cubicBezTo>
                  <a:cubicBezTo>
                    <a:pt x="2506" y="1818"/>
                    <a:pt x="2506" y="1826"/>
                    <a:pt x="2514" y="1818"/>
                  </a:cubicBezTo>
                  <a:cubicBezTo>
                    <a:pt x="2530" y="1810"/>
                    <a:pt x="2538" y="1810"/>
                    <a:pt x="2546" y="1818"/>
                  </a:cubicBezTo>
                  <a:cubicBezTo>
                    <a:pt x="2546" y="1826"/>
                    <a:pt x="2546" y="1834"/>
                    <a:pt x="2546" y="1849"/>
                  </a:cubicBezTo>
                  <a:cubicBezTo>
                    <a:pt x="2530" y="1881"/>
                    <a:pt x="2530" y="1913"/>
                    <a:pt x="2538" y="1936"/>
                  </a:cubicBezTo>
                  <a:cubicBezTo>
                    <a:pt x="2546" y="1960"/>
                    <a:pt x="2577" y="1992"/>
                    <a:pt x="2585" y="1992"/>
                  </a:cubicBezTo>
                  <a:lnTo>
                    <a:pt x="2585" y="1992"/>
                  </a:lnTo>
                  <a:cubicBezTo>
                    <a:pt x="2593" y="1992"/>
                    <a:pt x="2593" y="1984"/>
                    <a:pt x="2601" y="1984"/>
                  </a:cubicBezTo>
                  <a:cubicBezTo>
                    <a:pt x="2609" y="1984"/>
                    <a:pt x="2609" y="2000"/>
                    <a:pt x="2609" y="2007"/>
                  </a:cubicBezTo>
                  <a:cubicBezTo>
                    <a:pt x="2609" y="2023"/>
                    <a:pt x="2609" y="2023"/>
                    <a:pt x="2625" y="2031"/>
                  </a:cubicBezTo>
                  <a:lnTo>
                    <a:pt x="2633" y="2031"/>
                  </a:lnTo>
                  <a:cubicBezTo>
                    <a:pt x="2656" y="2039"/>
                    <a:pt x="2656" y="2047"/>
                    <a:pt x="2656" y="2071"/>
                  </a:cubicBezTo>
                  <a:lnTo>
                    <a:pt x="2656" y="2071"/>
                  </a:lnTo>
                  <a:cubicBezTo>
                    <a:pt x="2664" y="2102"/>
                    <a:pt x="2688" y="2150"/>
                    <a:pt x="2712" y="2189"/>
                  </a:cubicBezTo>
                  <a:cubicBezTo>
                    <a:pt x="2728" y="2205"/>
                    <a:pt x="2728" y="2221"/>
                    <a:pt x="2736" y="2229"/>
                  </a:cubicBezTo>
                  <a:cubicBezTo>
                    <a:pt x="2743" y="2260"/>
                    <a:pt x="2751" y="2269"/>
                    <a:pt x="2767" y="2269"/>
                  </a:cubicBezTo>
                  <a:cubicBezTo>
                    <a:pt x="2775" y="2269"/>
                    <a:pt x="2783" y="2269"/>
                    <a:pt x="2791" y="2260"/>
                  </a:cubicBezTo>
                  <a:cubicBezTo>
                    <a:pt x="2807" y="2260"/>
                    <a:pt x="2823" y="2253"/>
                    <a:pt x="2838" y="2253"/>
                  </a:cubicBezTo>
                  <a:cubicBezTo>
                    <a:pt x="2862" y="2253"/>
                    <a:pt x="2878" y="2260"/>
                    <a:pt x="2894" y="2276"/>
                  </a:cubicBezTo>
                  <a:cubicBezTo>
                    <a:pt x="2933" y="2316"/>
                    <a:pt x="2965" y="2355"/>
                    <a:pt x="2981" y="2387"/>
                  </a:cubicBezTo>
                  <a:cubicBezTo>
                    <a:pt x="2996" y="2419"/>
                    <a:pt x="3012" y="2434"/>
                    <a:pt x="3036" y="2442"/>
                  </a:cubicBezTo>
                  <a:cubicBezTo>
                    <a:pt x="3036" y="2442"/>
                    <a:pt x="3036" y="2450"/>
                    <a:pt x="3044" y="2450"/>
                  </a:cubicBezTo>
                  <a:cubicBezTo>
                    <a:pt x="3052" y="2458"/>
                    <a:pt x="3076" y="2474"/>
                    <a:pt x="3091" y="2474"/>
                  </a:cubicBezTo>
                  <a:cubicBezTo>
                    <a:pt x="3099" y="2474"/>
                    <a:pt x="3099" y="2474"/>
                    <a:pt x="3107" y="2466"/>
                  </a:cubicBezTo>
                  <a:cubicBezTo>
                    <a:pt x="3115" y="2466"/>
                    <a:pt x="3123" y="2466"/>
                    <a:pt x="3123" y="2474"/>
                  </a:cubicBezTo>
                  <a:cubicBezTo>
                    <a:pt x="3131" y="2482"/>
                    <a:pt x="3131" y="2490"/>
                    <a:pt x="3123" y="2498"/>
                  </a:cubicBezTo>
                  <a:cubicBezTo>
                    <a:pt x="3115" y="2498"/>
                    <a:pt x="3115" y="2506"/>
                    <a:pt x="3115" y="2506"/>
                  </a:cubicBezTo>
                  <a:cubicBezTo>
                    <a:pt x="3107" y="2513"/>
                    <a:pt x="3107" y="2513"/>
                    <a:pt x="3099" y="2513"/>
                  </a:cubicBezTo>
                  <a:cubicBezTo>
                    <a:pt x="3099" y="2513"/>
                    <a:pt x="3091" y="2513"/>
                    <a:pt x="3083" y="2506"/>
                  </a:cubicBezTo>
                  <a:cubicBezTo>
                    <a:pt x="3067" y="2498"/>
                    <a:pt x="3060" y="2490"/>
                    <a:pt x="3052" y="2490"/>
                  </a:cubicBezTo>
                  <a:cubicBezTo>
                    <a:pt x="3044" y="2490"/>
                    <a:pt x="3044" y="2490"/>
                    <a:pt x="3036" y="2498"/>
                  </a:cubicBezTo>
                  <a:lnTo>
                    <a:pt x="3028" y="2506"/>
                  </a:lnTo>
                  <a:cubicBezTo>
                    <a:pt x="3020" y="2513"/>
                    <a:pt x="3012" y="2529"/>
                    <a:pt x="3012" y="2529"/>
                  </a:cubicBezTo>
                  <a:cubicBezTo>
                    <a:pt x="3012" y="2537"/>
                    <a:pt x="3028" y="2545"/>
                    <a:pt x="3044" y="2553"/>
                  </a:cubicBezTo>
                  <a:cubicBezTo>
                    <a:pt x="3067" y="2561"/>
                    <a:pt x="3083" y="2569"/>
                    <a:pt x="3083" y="2569"/>
                  </a:cubicBezTo>
                  <a:cubicBezTo>
                    <a:pt x="3091" y="2569"/>
                    <a:pt x="3091" y="2569"/>
                    <a:pt x="3091" y="2561"/>
                  </a:cubicBezTo>
                  <a:cubicBezTo>
                    <a:pt x="3099" y="2561"/>
                    <a:pt x="3107" y="2553"/>
                    <a:pt x="3115" y="2553"/>
                  </a:cubicBezTo>
                  <a:cubicBezTo>
                    <a:pt x="3123" y="2553"/>
                    <a:pt x="3123" y="2545"/>
                    <a:pt x="3131" y="2545"/>
                  </a:cubicBezTo>
                  <a:cubicBezTo>
                    <a:pt x="3139" y="2537"/>
                    <a:pt x="3147" y="2529"/>
                    <a:pt x="3178" y="2537"/>
                  </a:cubicBezTo>
                  <a:cubicBezTo>
                    <a:pt x="3186" y="2537"/>
                    <a:pt x="3186" y="2537"/>
                    <a:pt x="3186" y="2537"/>
                  </a:cubicBezTo>
                  <a:cubicBezTo>
                    <a:pt x="3202" y="2537"/>
                    <a:pt x="3210" y="2545"/>
                    <a:pt x="3218" y="2545"/>
                  </a:cubicBezTo>
                  <a:cubicBezTo>
                    <a:pt x="3226" y="2545"/>
                    <a:pt x="3234" y="2537"/>
                    <a:pt x="3241" y="2529"/>
                  </a:cubicBezTo>
                  <a:cubicBezTo>
                    <a:pt x="3249" y="2506"/>
                    <a:pt x="3265" y="2474"/>
                    <a:pt x="3289" y="2474"/>
                  </a:cubicBezTo>
                  <a:close/>
                  <a:moveTo>
                    <a:pt x="3265" y="1944"/>
                  </a:moveTo>
                  <a:lnTo>
                    <a:pt x="3265" y="1944"/>
                  </a:lnTo>
                  <a:cubicBezTo>
                    <a:pt x="3265" y="1944"/>
                    <a:pt x="3257" y="1944"/>
                    <a:pt x="3257" y="1936"/>
                  </a:cubicBezTo>
                  <a:cubicBezTo>
                    <a:pt x="3249" y="1936"/>
                    <a:pt x="3241" y="1936"/>
                    <a:pt x="3226" y="1936"/>
                  </a:cubicBezTo>
                  <a:cubicBezTo>
                    <a:pt x="3194" y="1929"/>
                    <a:pt x="3194" y="1921"/>
                    <a:pt x="3186" y="1905"/>
                  </a:cubicBezTo>
                  <a:cubicBezTo>
                    <a:pt x="3186" y="1897"/>
                    <a:pt x="3178" y="1897"/>
                    <a:pt x="3178" y="1889"/>
                  </a:cubicBezTo>
                  <a:cubicBezTo>
                    <a:pt x="3162" y="1865"/>
                    <a:pt x="3154" y="1865"/>
                    <a:pt x="3131" y="1857"/>
                  </a:cubicBezTo>
                  <a:lnTo>
                    <a:pt x="3123" y="1857"/>
                  </a:lnTo>
                  <a:cubicBezTo>
                    <a:pt x="3115" y="1857"/>
                    <a:pt x="3107" y="1849"/>
                    <a:pt x="3107" y="1841"/>
                  </a:cubicBezTo>
                  <a:cubicBezTo>
                    <a:pt x="3099" y="1834"/>
                    <a:pt x="3107" y="1826"/>
                    <a:pt x="3107" y="1818"/>
                  </a:cubicBezTo>
                  <a:cubicBezTo>
                    <a:pt x="3115" y="1818"/>
                    <a:pt x="3115" y="1810"/>
                    <a:pt x="3115" y="1810"/>
                  </a:cubicBezTo>
                  <a:cubicBezTo>
                    <a:pt x="3123" y="1786"/>
                    <a:pt x="3162" y="1754"/>
                    <a:pt x="3170" y="1747"/>
                  </a:cubicBezTo>
                  <a:cubicBezTo>
                    <a:pt x="3186" y="1731"/>
                    <a:pt x="3194" y="1723"/>
                    <a:pt x="3194" y="1707"/>
                  </a:cubicBezTo>
                  <a:cubicBezTo>
                    <a:pt x="3194" y="1691"/>
                    <a:pt x="3218" y="1683"/>
                    <a:pt x="3218" y="1683"/>
                  </a:cubicBezTo>
                  <a:cubicBezTo>
                    <a:pt x="3218" y="1683"/>
                    <a:pt x="3218" y="1683"/>
                    <a:pt x="3226" y="1683"/>
                  </a:cubicBezTo>
                  <a:cubicBezTo>
                    <a:pt x="3241" y="1683"/>
                    <a:pt x="3289" y="1754"/>
                    <a:pt x="3297" y="1770"/>
                  </a:cubicBezTo>
                  <a:cubicBezTo>
                    <a:pt x="3313" y="1794"/>
                    <a:pt x="3320" y="1841"/>
                    <a:pt x="3305" y="1857"/>
                  </a:cubicBezTo>
                  <a:cubicBezTo>
                    <a:pt x="3305" y="1857"/>
                    <a:pt x="3305" y="1857"/>
                    <a:pt x="3297" y="1857"/>
                  </a:cubicBezTo>
                  <a:cubicBezTo>
                    <a:pt x="3289" y="1865"/>
                    <a:pt x="3281" y="1873"/>
                    <a:pt x="3281" y="1913"/>
                  </a:cubicBezTo>
                  <a:cubicBezTo>
                    <a:pt x="3281" y="1929"/>
                    <a:pt x="3281" y="1944"/>
                    <a:pt x="3265" y="1944"/>
                  </a:cubicBezTo>
                  <a:close/>
                  <a:moveTo>
                    <a:pt x="3226" y="1691"/>
                  </a:moveTo>
                  <a:lnTo>
                    <a:pt x="3226" y="1691"/>
                  </a:lnTo>
                  <a:lnTo>
                    <a:pt x="3226" y="1691"/>
                  </a:lnTo>
                  <a:cubicBezTo>
                    <a:pt x="3218" y="1691"/>
                    <a:pt x="3202" y="1699"/>
                    <a:pt x="3202" y="1707"/>
                  </a:cubicBezTo>
                  <a:cubicBezTo>
                    <a:pt x="3202" y="1723"/>
                    <a:pt x="3194" y="1739"/>
                    <a:pt x="3178" y="1747"/>
                  </a:cubicBezTo>
                  <a:cubicBezTo>
                    <a:pt x="3162" y="1763"/>
                    <a:pt x="3123" y="1794"/>
                    <a:pt x="3123" y="1810"/>
                  </a:cubicBezTo>
                  <a:cubicBezTo>
                    <a:pt x="3123" y="1818"/>
                    <a:pt x="3115" y="1818"/>
                    <a:pt x="3115" y="1826"/>
                  </a:cubicBezTo>
                  <a:cubicBezTo>
                    <a:pt x="3115" y="1834"/>
                    <a:pt x="3107" y="1834"/>
                    <a:pt x="3107" y="1841"/>
                  </a:cubicBezTo>
                  <a:cubicBezTo>
                    <a:pt x="3115" y="1841"/>
                    <a:pt x="3115" y="1849"/>
                    <a:pt x="3123" y="1849"/>
                  </a:cubicBezTo>
                  <a:cubicBezTo>
                    <a:pt x="3131" y="1849"/>
                    <a:pt x="3131" y="1849"/>
                    <a:pt x="3139" y="1849"/>
                  </a:cubicBezTo>
                  <a:cubicBezTo>
                    <a:pt x="3154" y="1857"/>
                    <a:pt x="3162" y="1857"/>
                    <a:pt x="3178" y="1881"/>
                  </a:cubicBezTo>
                  <a:cubicBezTo>
                    <a:pt x="3186" y="1889"/>
                    <a:pt x="3186" y="1897"/>
                    <a:pt x="3194" y="1905"/>
                  </a:cubicBezTo>
                  <a:cubicBezTo>
                    <a:pt x="3194" y="1913"/>
                    <a:pt x="3202" y="1921"/>
                    <a:pt x="3226" y="1929"/>
                  </a:cubicBezTo>
                  <a:cubicBezTo>
                    <a:pt x="3241" y="1929"/>
                    <a:pt x="3249" y="1929"/>
                    <a:pt x="3257" y="1929"/>
                  </a:cubicBezTo>
                  <a:cubicBezTo>
                    <a:pt x="3265" y="1936"/>
                    <a:pt x="3265" y="1936"/>
                    <a:pt x="3265" y="1936"/>
                  </a:cubicBezTo>
                  <a:cubicBezTo>
                    <a:pt x="3273" y="1936"/>
                    <a:pt x="3273" y="1936"/>
                    <a:pt x="3273" y="1913"/>
                  </a:cubicBezTo>
                  <a:cubicBezTo>
                    <a:pt x="3273" y="1873"/>
                    <a:pt x="3281" y="1865"/>
                    <a:pt x="3297" y="1857"/>
                  </a:cubicBezTo>
                  <a:cubicBezTo>
                    <a:pt x="3297" y="1849"/>
                    <a:pt x="3297" y="1849"/>
                    <a:pt x="3297" y="1849"/>
                  </a:cubicBezTo>
                  <a:cubicBezTo>
                    <a:pt x="3313" y="1841"/>
                    <a:pt x="3305" y="1802"/>
                    <a:pt x="3289" y="1778"/>
                  </a:cubicBezTo>
                  <a:cubicBezTo>
                    <a:pt x="3273" y="1747"/>
                    <a:pt x="3234" y="1691"/>
                    <a:pt x="3226" y="1691"/>
                  </a:cubicBezTo>
                  <a:close/>
                </a:path>
              </a:pathLst>
            </a:custGeom>
            <a:solidFill>
              <a:schemeClr val="accent6"/>
            </a:solidFill>
            <a:ln>
              <a:solidFill>
                <a:schemeClr val="bg2"/>
              </a:solidFill>
            </a:ln>
            <a:effectLst/>
          </p:spPr>
          <p:txBody>
            <a:bodyPr wrap="none" anchor="ctr"/>
            <a:lstStyle/>
            <a:p>
              <a:endParaRPr lang="en-US"/>
            </a:p>
          </p:txBody>
        </p:sp>
        <p:sp>
          <p:nvSpPr>
            <p:cNvPr id="583" name="Freeform 405"/>
            <p:cNvSpPr>
              <a:spLocks noChangeArrowheads="1"/>
            </p:cNvSpPr>
            <p:nvPr/>
          </p:nvSpPr>
          <p:spPr bwMode="auto">
            <a:xfrm>
              <a:off x="18459597" y="7940302"/>
              <a:ext cx="707387" cy="1231552"/>
            </a:xfrm>
            <a:custGeom>
              <a:avLst/>
              <a:gdLst>
                <a:gd name="T0" fmla="*/ 1273 w 1345"/>
                <a:gd name="T1" fmla="*/ 87 h 2341"/>
                <a:gd name="T2" fmla="*/ 1273 w 1345"/>
                <a:gd name="T3" fmla="*/ 87 h 2341"/>
                <a:gd name="T4" fmla="*/ 1257 w 1345"/>
                <a:gd name="T5" fmla="*/ 39 h 2341"/>
                <a:gd name="T6" fmla="*/ 1233 w 1345"/>
                <a:gd name="T7" fmla="*/ 0 h 2341"/>
                <a:gd name="T8" fmla="*/ 450 w 1345"/>
                <a:gd name="T9" fmla="*/ 63 h 2341"/>
                <a:gd name="T10" fmla="*/ 427 w 1345"/>
                <a:gd name="T11" fmla="*/ 110 h 2341"/>
                <a:gd name="T12" fmla="*/ 411 w 1345"/>
                <a:gd name="T13" fmla="*/ 142 h 2341"/>
                <a:gd name="T14" fmla="*/ 363 w 1345"/>
                <a:gd name="T15" fmla="*/ 174 h 2341"/>
                <a:gd name="T16" fmla="*/ 340 w 1345"/>
                <a:gd name="T17" fmla="*/ 276 h 2341"/>
                <a:gd name="T18" fmla="*/ 324 w 1345"/>
                <a:gd name="T19" fmla="*/ 348 h 2341"/>
                <a:gd name="T20" fmla="*/ 284 w 1345"/>
                <a:gd name="T21" fmla="*/ 395 h 2341"/>
                <a:gd name="T22" fmla="*/ 213 w 1345"/>
                <a:gd name="T23" fmla="*/ 458 h 2341"/>
                <a:gd name="T24" fmla="*/ 213 w 1345"/>
                <a:gd name="T25" fmla="*/ 498 h 2341"/>
                <a:gd name="T26" fmla="*/ 213 w 1345"/>
                <a:gd name="T27" fmla="*/ 529 h 2341"/>
                <a:gd name="T28" fmla="*/ 190 w 1345"/>
                <a:gd name="T29" fmla="*/ 561 h 2341"/>
                <a:gd name="T30" fmla="*/ 150 w 1345"/>
                <a:gd name="T31" fmla="*/ 593 h 2341"/>
                <a:gd name="T32" fmla="*/ 150 w 1345"/>
                <a:gd name="T33" fmla="*/ 672 h 2341"/>
                <a:gd name="T34" fmla="*/ 126 w 1345"/>
                <a:gd name="T35" fmla="*/ 735 h 2341"/>
                <a:gd name="T36" fmla="*/ 126 w 1345"/>
                <a:gd name="T37" fmla="*/ 806 h 2341"/>
                <a:gd name="T38" fmla="*/ 142 w 1345"/>
                <a:gd name="T39" fmla="*/ 869 h 2341"/>
                <a:gd name="T40" fmla="*/ 166 w 1345"/>
                <a:gd name="T41" fmla="*/ 932 h 2341"/>
                <a:gd name="T42" fmla="*/ 158 w 1345"/>
                <a:gd name="T43" fmla="*/ 988 h 2341"/>
                <a:gd name="T44" fmla="*/ 158 w 1345"/>
                <a:gd name="T45" fmla="*/ 1043 h 2341"/>
                <a:gd name="T46" fmla="*/ 190 w 1345"/>
                <a:gd name="T47" fmla="*/ 1106 h 2341"/>
                <a:gd name="T48" fmla="*/ 166 w 1345"/>
                <a:gd name="T49" fmla="*/ 1178 h 2341"/>
                <a:gd name="T50" fmla="*/ 205 w 1345"/>
                <a:gd name="T51" fmla="*/ 1257 h 2341"/>
                <a:gd name="T52" fmla="*/ 213 w 1345"/>
                <a:gd name="T53" fmla="*/ 1296 h 2341"/>
                <a:gd name="T54" fmla="*/ 221 w 1345"/>
                <a:gd name="T55" fmla="*/ 1336 h 2341"/>
                <a:gd name="T56" fmla="*/ 253 w 1345"/>
                <a:gd name="T57" fmla="*/ 1383 h 2341"/>
                <a:gd name="T58" fmla="*/ 166 w 1345"/>
                <a:gd name="T59" fmla="*/ 1431 h 2341"/>
                <a:gd name="T60" fmla="*/ 221 w 1345"/>
                <a:gd name="T61" fmla="*/ 1470 h 2341"/>
                <a:gd name="T62" fmla="*/ 174 w 1345"/>
                <a:gd name="T63" fmla="*/ 1565 h 2341"/>
                <a:gd name="T64" fmla="*/ 142 w 1345"/>
                <a:gd name="T65" fmla="*/ 1596 h 2341"/>
                <a:gd name="T66" fmla="*/ 134 w 1345"/>
                <a:gd name="T67" fmla="*/ 1644 h 2341"/>
                <a:gd name="T68" fmla="*/ 103 w 1345"/>
                <a:gd name="T69" fmla="*/ 1660 h 2341"/>
                <a:gd name="T70" fmla="*/ 103 w 1345"/>
                <a:gd name="T71" fmla="*/ 1699 h 2341"/>
                <a:gd name="T72" fmla="*/ 63 w 1345"/>
                <a:gd name="T73" fmla="*/ 1723 h 2341"/>
                <a:gd name="T74" fmla="*/ 55 w 1345"/>
                <a:gd name="T75" fmla="*/ 1786 h 2341"/>
                <a:gd name="T76" fmla="*/ 39 w 1345"/>
                <a:gd name="T77" fmla="*/ 1826 h 2341"/>
                <a:gd name="T78" fmla="*/ 31 w 1345"/>
                <a:gd name="T79" fmla="*/ 1889 h 2341"/>
                <a:gd name="T80" fmla="*/ 15 w 1345"/>
                <a:gd name="T81" fmla="*/ 1929 h 2341"/>
                <a:gd name="T82" fmla="*/ 31 w 1345"/>
                <a:gd name="T83" fmla="*/ 1984 h 2341"/>
                <a:gd name="T84" fmla="*/ 39 w 1345"/>
                <a:gd name="T85" fmla="*/ 2000 h 2341"/>
                <a:gd name="T86" fmla="*/ 774 w 1345"/>
                <a:gd name="T87" fmla="*/ 1968 h 2341"/>
                <a:gd name="T88" fmla="*/ 790 w 1345"/>
                <a:gd name="T89" fmla="*/ 1992 h 2341"/>
                <a:gd name="T90" fmla="*/ 759 w 1345"/>
                <a:gd name="T91" fmla="*/ 2118 h 2341"/>
                <a:gd name="T92" fmla="*/ 830 w 1345"/>
                <a:gd name="T93" fmla="*/ 2205 h 2341"/>
                <a:gd name="T94" fmla="*/ 917 w 1345"/>
                <a:gd name="T95" fmla="*/ 2340 h 2341"/>
                <a:gd name="T96" fmla="*/ 933 w 1345"/>
                <a:gd name="T97" fmla="*/ 2324 h 2341"/>
                <a:gd name="T98" fmla="*/ 988 w 1345"/>
                <a:gd name="T99" fmla="*/ 2261 h 2341"/>
                <a:gd name="T100" fmla="*/ 1059 w 1345"/>
                <a:gd name="T101" fmla="*/ 2245 h 2341"/>
                <a:gd name="T102" fmla="*/ 1154 w 1345"/>
                <a:gd name="T103" fmla="*/ 2205 h 2341"/>
                <a:gd name="T104" fmla="*/ 1265 w 1345"/>
                <a:gd name="T105" fmla="*/ 2213 h 2341"/>
                <a:gd name="T106" fmla="*/ 1328 w 1345"/>
                <a:gd name="T107" fmla="*/ 2213 h 2341"/>
                <a:gd name="T108" fmla="*/ 1344 w 1345"/>
                <a:gd name="T109" fmla="*/ 2205 h 2341"/>
                <a:gd name="T110" fmla="*/ 1257 w 1345"/>
                <a:gd name="T111" fmla="*/ 1541 h 2341"/>
                <a:gd name="T112" fmla="*/ 1273 w 1345"/>
                <a:gd name="T113" fmla="*/ 87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5" h="2341">
                  <a:moveTo>
                    <a:pt x="1273" y="87"/>
                  </a:moveTo>
                  <a:lnTo>
                    <a:pt x="1273" y="87"/>
                  </a:lnTo>
                  <a:cubicBezTo>
                    <a:pt x="1273" y="71"/>
                    <a:pt x="1288" y="63"/>
                    <a:pt x="1257" y="39"/>
                  </a:cubicBezTo>
                  <a:cubicBezTo>
                    <a:pt x="1249" y="31"/>
                    <a:pt x="1241" y="15"/>
                    <a:pt x="1233" y="0"/>
                  </a:cubicBezTo>
                  <a:cubicBezTo>
                    <a:pt x="940" y="31"/>
                    <a:pt x="664" y="55"/>
                    <a:pt x="450" y="63"/>
                  </a:cubicBezTo>
                  <a:cubicBezTo>
                    <a:pt x="450" y="63"/>
                    <a:pt x="427" y="71"/>
                    <a:pt x="427" y="110"/>
                  </a:cubicBezTo>
                  <a:cubicBezTo>
                    <a:pt x="427" y="142"/>
                    <a:pt x="427" y="134"/>
                    <a:pt x="411" y="142"/>
                  </a:cubicBezTo>
                  <a:cubicBezTo>
                    <a:pt x="395" y="142"/>
                    <a:pt x="371" y="142"/>
                    <a:pt x="363" y="174"/>
                  </a:cubicBezTo>
                  <a:cubicBezTo>
                    <a:pt x="363" y="205"/>
                    <a:pt x="355" y="261"/>
                    <a:pt x="340" y="276"/>
                  </a:cubicBezTo>
                  <a:cubicBezTo>
                    <a:pt x="324" y="292"/>
                    <a:pt x="324" y="316"/>
                    <a:pt x="324" y="348"/>
                  </a:cubicBezTo>
                  <a:cubicBezTo>
                    <a:pt x="324" y="371"/>
                    <a:pt x="316" y="387"/>
                    <a:pt x="284" y="395"/>
                  </a:cubicBezTo>
                  <a:cubicBezTo>
                    <a:pt x="253" y="403"/>
                    <a:pt x="213" y="426"/>
                    <a:pt x="213" y="458"/>
                  </a:cubicBezTo>
                  <a:cubicBezTo>
                    <a:pt x="221" y="482"/>
                    <a:pt x="229" y="490"/>
                    <a:pt x="213" y="498"/>
                  </a:cubicBezTo>
                  <a:cubicBezTo>
                    <a:pt x="205" y="514"/>
                    <a:pt x="205" y="521"/>
                    <a:pt x="213" y="529"/>
                  </a:cubicBezTo>
                  <a:cubicBezTo>
                    <a:pt x="221" y="545"/>
                    <a:pt x="213" y="561"/>
                    <a:pt x="190" y="561"/>
                  </a:cubicBezTo>
                  <a:cubicBezTo>
                    <a:pt x="166" y="561"/>
                    <a:pt x="150" y="561"/>
                    <a:pt x="150" y="593"/>
                  </a:cubicBezTo>
                  <a:cubicBezTo>
                    <a:pt x="158" y="624"/>
                    <a:pt x="181" y="664"/>
                    <a:pt x="150" y="672"/>
                  </a:cubicBezTo>
                  <a:cubicBezTo>
                    <a:pt x="126" y="688"/>
                    <a:pt x="126" y="719"/>
                    <a:pt x="126" y="735"/>
                  </a:cubicBezTo>
                  <a:cubicBezTo>
                    <a:pt x="126" y="759"/>
                    <a:pt x="142" y="790"/>
                    <a:pt x="126" y="806"/>
                  </a:cubicBezTo>
                  <a:cubicBezTo>
                    <a:pt x="110" y="822"/>
                    <a:pt x="118" y="846"/>
                    <a:pt x="142" y="869"/>
                  </a:cubicBezTo>
                  <a:cubicBezTo>
                    <a:pt x="166" y="901"/>
                    <a:pt x="174" y="909"/>
                    <a:pt x="166" y="932"/>
                  </a:cubicBezTo>
                  <a:cubicBezTo>
                    <a:pt x="158" y="956"/>
                    <a:pt x="150" y="972"/>
                    <a:pt x="158" y="988"/>
                  </a:cubicBezTo>
                  <a:cubicBezTo>
                    <a:pt x="174" y="1012"/>
                    <a:pt x="142" y="996"/>
                    <a:pt x="158" y="1043"/>
                  </a:cubicBezTo>
                  <a:cubicBezTo>
                    <a:pt x="166" y="1091"/>
                    <a:pt x="181" y="1091"/>
                    <a:pt x="190" y="1106"/>
                  </a:cubicBezTo>
                  <a:cubicBezTo>
                    <a:pt x="190" y="1130"/>
                    <a:pt x="150" y="1162"/>
                    <a:pt x="166" y="1178"/>
                  </a:cubicBezTo>
                  <a:cubicBezTo>
                    <a:pt x="181" y="1193"/>
                    <a:pt x="158" y="1265"/>
                    <a:pt x="205" y="1257"/>
                  </a:cubicBezTo>
                  <a:cubicBezTo>
                    <a:pt x="205" y="1257"/>
                    <a:pt x="221" y="1280"/>
                    <a:pt x="213" y="1296"/>
                  </a:cubicBezTo>
                  <a:cubicBezTo>
                    <a:pt x="205" y="1320"/>
                    <a:pt x="190" y="1320"/>
                    <a:pt x="221" y="1336"/>
                  </a:cubicBezTo>
                  <a:cubicBezTo>
                    <a:pt x="261" y="1352"/>
                    <a:pt x="276" y="1375"/>
                    <a:pt x="253" y="1383"/>
                  </a:cubicBezTo>
                  <a:cubicBezTo>
                    <a:pt x="237" y="1383"/>
                    <a:pt x="126" y="1407"/>
                    <a:pt x="166" y="1431"/>
                  </a:cubicBezTo>
                  <a:cubicBezTo>
                    <a:pt x="213" y="1454"/>
                    <a:pt x="229" y="1446"/>
                    <a:pt x="221" y="1470"/>
                  </a:cubicBezTo>
                  <a:cubicBezTo>
                    <a:pt x="221" y="1494"/>
                    <a:pt x="181" y="1557"/>
                    <a:pt x="174" y="1565"/>
                  </a:cubicBezTo>
                  <a:cubicBezTo>
                    <a:pt x="158" y="1573"/>
                    <a:pt x="134" y="1565"/>
                    <a:pt x="142" y="1596"/>
                  </a:cubicBezTo>
                  <a:cubicBezTo>
                    <a:pt x="142" y="1628"/>
                    <a:pt x="142" y="1636"/>
                    <a:pt x="134" y="1644"/>
                  </a:cubicBezTo>
                  <a:cubicBezTo>
                    <a:pt x="126" y="1644"/>
                    <a:pt x="95" y="1636"/>
                    <a:pt x="103" y="1660"/>
                  </a:cubicBezTo>
                  <a:cubicBezTo>
                    <a:pt x="103" y="1676"/>
                    <a:pt x="118" y="1699"/>
                    <a:pt x="103" y="1699"/>
                  </a:cubicBezTo>
                  <a:cubicBezTo>
                    <a:pt x="87" y="1707"/>
                    <a:pt x="63" y="1699"/>
                    <a:pt x="63" y="1723"/>
                  </a:cubicBezTo>
                  <a:cubicBezTo>
                    <a:pt x="63" y="1747"/>
                    <a:pt x="63" y="1786"/>
                    <a:pt x="55" y="1786"/>
                  </a:cubicBezTo>
                  <a:cubicBezTo>
                    <a:pt x="47" y="1786"/>
                    <a:pt x="31" y="1810"/>
                    <a:pt x="39" y="1826"/>
                  </a:cubicBezTo>
                  <a:cubicBezTo>
                    <a:pt x="47" y="1842"/>
                    <a:pt x="47" y="1881"/>
                    <a:pt x="31" y="1889"/>
                  </a:cubicBezTo>
                  <a:cubicBezTo>
                    <a:pt x="23" y="1897"/>
                    <a:pt x="0" y="1913"/>
                    <a:pt x="15" y="1929"/>
                  </a:cubicBezTo>
                  <a:cubicBezTo>
                    <a:pt x="31" y="1952"/>
                    <a:pt x="39" y="1976"/>
                    <a:pt x="31" y="1984"/>
                  </a:cubicBezTo>
                  <a:cubicBezTo>
                    <a:pt x="23" y="1992"/>
                    <a:pt x="15" y="2000"/>
                    <a:pt x="39" y="2000"/>
                  </a:cubicBezTo>
                  <a:cubicBezTo>
                    <a:pt x="55" y="2008"/>
                    <a:pt x="774" y="1968"/>
                    <a:pt x="774" y="1968"/>
                  </a:cubicBezTo>
                  <a:cubicBezTo>
                    <a:pt x="774" y="1968"/>
                    <a:pt x="806" y="1976"/>
                    <a:pt x="790" y="1992"/>
                  </a:cubicBezTo>
                  <a:cubicBezTo>
                    <a:pt x="782" y="2008"/>
                    <a:pt x="719" y="2063"/>
                    <a:pt x="759" y="2118"/>
                  </a:cubicBezTo>
                  <a:cubicBezTo>
                    <a:pt x="798" y="2174"/>
                    <a:pt x="822" y="2174"/>
                    <a:pt x="830" y="2205"/>
                  </a:cubicBezTo>
                  <a:cubicBezTo>
                    <a:pt x="846" y="2245"/>
                    <a:pt x="909" y="2332"/>
                    <a:pt x="917" y="2340"/>
                  </a:cubicBezTo>
                  <a:cubicBezTo>
                    <a:pt x="917" y="2340"/>
                    <a:pt x="925" y="2332"/>
                    <a:pt x="933" y="2324"/>
                  </a:cubicBezTo>
                  <a:cubicBezTo>
                    <a:pt x="956" y="2292"/>
                    <a:pt x="964" y="2284"/>
                    <a:pt x="988" y="2261"/>
                  </a:cubicBezTo>
                  <a:cubicBezTo>
                    <a:pt x="1012" y="2237"/>
                    <a:pt x="1035" y="2261"/>
                    <a:pt x="1059" y="2245"/>
                  </a:cubicBezTo>
                  <a:cubicBezTo>
                    <a:pt x="1091" y="2229"/>
                    <a:pt x="1122" y="2189"/>
                    <a:pt x="1154" y="2205"/>
                  </a:cubicBezTo>
                  <a:cubicBezTo>
                    <a:pt x="1193" y="2213"/>
                    <a:pt x="1241" y="2229"/>
                    <a:pt x="1265" y="2213"/>
                  </a:cubicBezTo>
                  <a:cubicBezTo>
                    <a:pt x="1296" y="2197"/>
                    <a:pt x="1304" y="2237"/>
                    <a:pt x="1328" y="2213"/>
                  </a:cubicBezTo>
                  <a:cubicBezTo>
                    <a:pt x="1336" y="2213"/>
                    <a:pt x="1336" y="2213"/>
                    <a:pt x="1344" y="2205"/>
                  </a:cubicBezTo>
                  <a:cubicBezTo>
                    <a:pt x="1257" y="1541"/>
                    <a:pt x="1257" y="1541"/>
                    <a:pt x="1257" y="1541"/>
                  </a:cubicBezTo>
                  <a:cubicBezTo>
                    <a:pt x="1257" y="1541"/>
                    <a:pt x="1273" y="102"/>
                    <a:pt x="1273" y="87"/>
                  </a:cubicBezTo>
                </a:path>
              </a:pathLst>
            </a:custGeom>
            <a:solidFill>
              <a:schemeClr val="accent6"/>
            </a:solidFill>
            <a:ln>
              <a:solidFill>
                <a:schemeClr val="bg2"/>
              </a:solidFill>
            </a:ln>
            <a:effectLst/>
          </p:spPr>
          <p:txBody>
            <a:bodyPr wrap="none" anchor="ctr"/>
            <a:lstStyle/>
            <a:p>
              <a:endParaRPr lang="en-US"/>
            </a:p>
          </p:txBody>
        </p:sp>
        <p:sp>
          <p:nvSpPr>
            <p:cNvPr id="584" name="Freeform 406"/>
            <p:cNvSpPr>
              <a:spLocks noChangeArrowheads="1"/>
            </p:cNvSpPr>
            <p:nvPr/>
          </p:nvSpPr>
          <p:spPr bwMode="auto">
            <a:xfrm>
              <a:off x="18459597" y="7940302"/>
              <a:ext cx="707387" cy="1236191"/>
            </a:xfrm>
            <a:custGeom>
              <a:avLst/>
              <a:gdLst>
                <a:gd name="T0" fmla="*/ 893 w 1345"/>
                <a:gd name="T1" fmla="*/ 2324 h 2349"/>
                <a:gd name="T2" fmla="*/ 790 w 1345"/>
                <a:gd name="T3" fmla="*/ 1992 h 2349"/>
                <a:gd name="T4" fmla="*/ 47 w 1345"/>
                <a:gd name="T5" fmla="*/ 2008 h 2349"/>
                <a:gd name="T6" fmla="*/ 23 w 1345"/>
                <a:gd name="T7" fmla="*/ 1984 h 2349"/>
                <a:gd name="T8" fmla="*/ 39 w 1345"/>
                <a:gd name="T9" fmla="*/ 1881 h 2349"/>
                <a:gd name="T10" fmla="*/ 55 w 1345"/>
                <a:gd name="T11" fmla="*/ 1747 h 2349"/>
                <a:gd name="T12" fmla="*/ 103 w 1345"/>
                <a:gd name="T13" fmla="*/ 1683 h 2349"/>
                <a:gd name="T14" fmla="*/ 134 w 1345"/>
                <a:gd name="T15" fmla="*/ 1636 h 2349"/>
                <a:gd name="T16" fmla="*/ 221 w 1345"/>
                <a:gd name="T17" fmla="*/ 1470 h 2349"/>
                <a:gd name="T18" fmla="*/ 237 w 1345"/>
                <a:gd name="T19" fmla="*/ 1383 h 2349"/>
                <a:gd name="T20" fmla="*/ 197 w 1345"/>
                <a:gd name="T21" fmla="*/ 1328 h 2349"/>
                <a:gd name="T22" fmla="*/ 166 w 1345"/>
                <a:gd name="T23" fmla="*/ 1209 h 2349"/>
                <a:gd name="T24" fmla="*/ 174 w 1345"/>
                <a:gd name="T25" fmla="*/ 1099 h 2349"/>
                <a:gd name="T26" fmla="*/ 158 w 1345"/>
                <a:gd name="T27" fmla="*/ 948 h 2349"/>
                <a:gd name="T28" fmla="*/ 126 w 1345"/>
                <a:gd name="T29" fmla="*/ 806 h 2349"/>
                <a:gd name="T30" fmla="*/ 158 w 1345"/>
                <a:gd name="T31" fmla="*/ 624 h 2349"/>
                <a:gd name="T32" fmla="*/ 190 w 1345"/>
                <a:gd name="T33" fmla="*/ 561 h 2349"/>
                <a:gd name="T34" fmla="*/ 213 w 1345"/>
                <a:gd name="T35" fmla="*/ 498 h 2349"/>
                <a:gd name="T36" fmla="*/ 316 w 1345"/>
                <a:gd name="T37" fmla="*/ 348 h 2349"/>
                <a:gd name="T38" fmla="*/ 403 w 1345"/>
                <a:gd name="T39" fmla="*/ 134 h 2349"/>
                <a:gd name="T40" fmla="*/ 450 w 1345"/>
                <a:gd name="T41" fmla="*/ 63 h 2349"/>
                <a:gd name="T42" fmla="*/ 1233 w 1345"/>
                <a:gd name="T43" fmla="*/ 0 h 2349"/>
                <a:gd name="T44" fmla="*/ 1265 w 1345"/>
                <a:gd name="T45" fmla="*/ 1541 h 2349"/>
                <a:gd name="T46" fmla="*/ 1312 w 1345"/>
                <a:gd name="T47" fmla="*/ 2229 h 2349"/>
                <a:gd name="T48" fmla="*/ 1233 w 1345"/>
                <a:gd name="T49" fmla="*/ 2229 h 2349"/>
                <a:gd name="T50" fmla="*/ 1067 w 1345"/>
                <a:gd name="T51" fmla="*/ 2245 h 2349"/>
                <a:gd name="T52" fmla="*/ 964 w 1345"/>
                <a:gd name="T53" fmla="*/ 2292 h 2349"/>
                <a:gd name="T54" fmla="*/ 774 w 1345"/>
                <a:gd name="T55" fmla="*/ 1960 h 2349"/>
                <a:gd name="T56" fmla="*/ 798 w 1345"/>
                <a:gd name="T57" fmla="*/ 1992 h 2349"/>
                <a:gd name="T58" fmla="*/ 838 w 1345"/>
                <a:gd name="T59" fmla="*/ 2205 h 2349"/>
                <a:gd name="T60" fmla="*/ 956 w 1345"/>
                <a:gd name="T61" fmla="*/ 2292 h 2349"/>
                <a:gd name="T62" fmla="*/ 1035 w 1345"/>
                <a:gd name="T63" fmla="*/ 2245 h 2349"/>
                <a:gd name="T64" fmla="*/ 1162 w 1345"/>
                <a:gd name="T65" fmla="*/ 2197 h 2349"/>
                <a:gd name="T66" fmla="*/ 1296 w 1345"/>
                <a:gd name="T67" fmla="*/ 2213 h 2349"/>
                <a:gd name="T68" fmla="*/ 1257 w 1345"/>
                <a:gd name="T69" fmla="*/ 1541 h 2349"/>
                <a:gd name="T70" fmla="*/ 1233 w 1345"/>
                <a:gd name="T71" fmla="*/ 8 h 2349"/>
                <a:gd name="T72" fmla="*/ 411 w 1345"/>
                <a:gd name="T73" fmla="*/ 142 h 2349"/>
                <a:gd name="T74" fmla="*/ 340 w 1345"/>
                <a:gd name="T75" fmla="*/ 276 h 2349"/>
                <a:gd name="T76" fmla="*/ 221 w 1345"/>
                <a:gd name="T77" fmla="*/ 474 h 2349"/>
                <a:gd name="T78" fmla="*/ 221 w 1345"/>
                <a:gd name="T79" fmla="*/ 553 h 2349"/>
                <a:gd name="T80" fmla="*/ 158 w 1345"/>
                <a:gd name="T81" fmla="*/ 593 h 2349"/>
                <a:gd name="T82" fmla="*/ 134 w 1345"/>
                <a:gd name="T83" fmla="*/ 759 h 2349"/>
                <a:gd name="T84" fmla="*/ 174 w 1345"/>
                <a:gd name="T85" fmla="*/ 932 h 2349"/>
                <a:gd name="T86" fmla="*/ 158 w 1345"/>
                <a:gd name="T87" fmla="*/ 1043 h 2349"/>
                <a:gd name="T88" fmla="*/ 166 w 1345"/>
                <a:gd name="T89" fmla="*/ 1178 h 2349"/>
                <a:gd name="T90" fmla="*/ 205 w 1345"/>
                <a:gd name="T91" fmla="*/ 1257 h 2349"/>
                <a:gd name="T92" fmla="*/ 229 w 1345"/>
                <a:gd name="T93" fmla="*/ 1336 h 2349"/>
                <a:gd name="T94" fmla="*/ 158 w 1345"/>
                <a:gd name="T95" fmla="*/ 1415 h 2349"/>
                <a:gd name="T96" fmla="*/ 174 w 1345"/>
                <a:gd name="T97" fmla="*/ 1565 h 2349"/>
                <a:gd name="T98" fmla="*/ 126 w 1345"/>
                <a:gd name="T99" fmla="*/ 1644 h 2349"/>
                <a:gd name="T100" fmla="*/ 103 w 1345"/>
                <a:gd name="T101" fmla="*/ 1707 h 2349"/>
                <a:gd name="T102" fmla="*/ 55 w 1345"/>
                <a:gd name="T103" fmla="*/ 1794 h 2349"/>
                <a:gd name="T104" fmla="*/ 39 w 1345"/>
                <a:gd name="T105" fmla="*/ 1897 h 2349"/>
                <a:gd name="T106" fmla="*/ 31 w 1345"/>
                <a:gd name="T107" fmla="*/ 1984 h 2349"/>
                <a:gd name="T108" fmla="*/ 767 w 1345"/>
                <a:gd name="T109" fmla="*/ 1960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5" h="2349">
                  <a:moveTo>
                    <a:pt x="909" y="2348"/>
                  </a:moveTo>
                  <a:lnTo>
                    <a:pt x="909" y="2348"/>
                  </a:lnTo>
                  <a:cubicBezTo>
                    <a:pt x="909" y="2340"/>
                    <a:pt x="909" y="2340"/>
                    <a:pt x="909" y="2340"/>
                  </a:cubicBezTo>
                  <a:cubicBezTo>
                    <a:pt x="909" y="2340"/>
                    <a:pt x="901" y="2332"/>
                    <a:pt x="893" y="2324"/>
                  </a:cubicBezTo>
                  <a:cubicBezTo>
                    <a:pt x="877" y="2292"/>
                    <a:pt x="838" y="2237"/>
                    <a:pt x="830" y="2213"/>
                  </a:cubicBezTo>
                  <a:cubicBezTo>
                    <a:pt x="822" y="2189"/>
                    <a:pt x="814" y="2182"/>
                    <a:pt x="798" y="2174"/>
                  </a:cubicBezTo>
                  <a:cubicBezTo>
                    <a:pt x="790" y="2158"/>
                    <a:pt x="774" y="2150"/>
                    <a:pt x="759" y="2118"/>
                  </a:cubicBezTo>
                  <a:cubicBezTo>
                    <a:pt x="711" y="2063"/>
                    <a:pt x="767" y="2008"/>
                    <a:pt x="790" y="1992"/>
                  </a:cubicBezTo>
                  <a:lnTo>
                    <a:pt x="790" y="1992"/>
                  </a:lnTo>
                  <a:cubicBezTo>
                    <a:pt x="798" y="1984"/>
                    <a:pt x="790" y="1984"/>
                    <a:pt x="790" y="1984"/>
                  </a:cubicBezTo>
                  <a:cubicBezTo>
                    <a:pt x="790" y="1976"/>
                    <a:pt x="782" y="1968"/>
                    <a:pt x="767" y="1968"/>
                  </a:cubicBezTo>
                  <a:cubicBezTo>
                    <a:pt x="751" y="1968"/>
                    <a:pt x="118" y="2008"/>
                    <a:pt x="47" y="2008"/>
                  </a:cubicBezTo>
                  <a:cubicBezTo>
                    <a:pt x="39" y="2008"/>
                    <a:pt x="39" y="2008"/>
                    <a:pt x="39" y="2008"/>
                  </a:cubicBezTo>
                  <a:cubicBezTo>
                    <a:pt x="23" y="2008"/>
                    <a:pt x="23" y="2000"/>
                    <a:pt x="23" y="2000"/>
                  </a:cubicBezTo>
                  <a:cubicBezTo>
                    <a:pt x="15" y="1992"/>
                    <a:pt x="23" y="1992"/>
                    <a:pt x="23" y="1984"/>
                  </a:cubicBezTo>
                  <a:lnTo>
                    <a:pt x="23" y="1984"/>
                  </a:lnTo>
                  <a:cubicBezTo>
                    <a:pt x="31" y="1976"/>
                    <a:pt x="23" y="1952"/>
                    <a:pt x="8" y="1936"/>
                  </a:cubicBezTo>
                  <a:cubicBezTo>
                    <a:pt x="8" y="1929"/>
                    <a:pt x="0" y="1921"/>
                    <a:pt x="8" y="1913"/>
                  </a:cubicBezTo>
                  <a:cubicBezTo>
                    <a:pt x="8" y="1897"/>
                    <a:pt x="23" y="1889"/>
                    <a:pt x="31" y="1889"/>
                  </a:cubicBezTo>
                  <a:cubicBezTo>
                    <a:pt x="39" y="1889"/>
                    <a:pt x="39" y="1881"/>
                    <a:pt x="39" y="1881"/>
                  </a:cubicBezTo>
                  <a:cubicBezTo>
                    <a:pt x="47" y="1865"/>
                    <a:pt x="39" y="1834"/>
                    <a:pt x="39" y="1826"/>
                  </a:cubicBezTo>
                  <a:cubicBezTo>
                    <a:pt x="31" y="1818"/>
                    <a:pt x="31" y="1810"/>
                    <a:pt x="39" y="1802"/>
                  </a:cubicBezTo>
                  <a:cubicBezTo>
                    <a:pt x="39" y="1794"/>
                    <a:pt x="47" y="1786"/>
                    <a:pt x="55" y="1786"/>
                  </a:cubicBezTo>
                  <a:cubicBezTo>
                    <a:pt x="63" y="1786"/>
                    <a:pt x="55" y="1763"/>
                    <a:pt x="55" y="1747"/>
                  </a:cubicBezTo>
                  <a:cubicBezTo>
                    <a:pt x="55" y="1739"/>
                    <a:pt x="55" y="1731"/>
                    <a:pt x="55" y="1723"/>
                  </a:cubicBezTo>
                  <a:cubicBezTo>
                    <a:pt x="55" y="1707"/>
                    <a:pt x="79" y="1699"/>
                    <a:pt x="95" y="1699"/>
                  </a:cubicBezTo>
                  <a:lnTo>
                    <a:pt x="103" y="1699"/>
                  </a:lnTo>
                  <a:cubicBezTo>
                    <a:pt x="103" y="1699"/>
                    <a:pt x="103" y="1691"/>
                    <a:pt x="103" y="1683"/>
                  </a:cubicBezTo>
                  <a:cubicBezTo>
                    <a:pt x="103" y="1676"/>
                    <a:pt x="95" y="1668"/>
                    <a:pt x="95" y="1660"/>
                  </a:cubicBezTo>
                  <a:cubicBezTo>
                    <a:pt x="95" y="1652"/>
                    <a:pt x="95" y="1644"/>
                    <a:pt x="103" y="1644"/>
                  </a:cubicBezTo>
                  <a:cubicBezTo>
                    <a:pt x="103" y="1636"/>
                    <a:pt x="118" y="1636"/>
                    <a:pt x="126" y="1636"/>
                  </a:cubicBezTo>
                  <a:cubicBezTo>
                    <a:pt x="126" y="1636"/>
                    <a:pt x="126" y="1636"/>
                    <a:pt x="134" y="1636"/>
                  </a:cubicBezTo>
                  <a:cubicBezTo>
                    <a:pt x="142" y="1636"/>
                    <a:pt x="142" y="1620"/>
                    <a:pt x="134" y="1596"/>
                  </a:cubicBezTo>
                  <a:cubicBezTo>
                    <a:pt x="126" y="1573"/>
                    <a:pt x="142" y="1573"/>
                    <a:pt x="158" y="1565"/>
                  </a:cubicBezTo>
                  <a:lnTo>
                    <a:pt x="166" y="1565"/>
                  </a:lnTo>
                  <a:cubicBezTo>
                    <a:pt x="181" y="1557"/>
                    <a:pt x="213" y="1494"/>
                    <a:pt x="221" y="1470"/>
                  </a:cubicBezTo>
                  <a:cubicBezTo>
                    <a:pt x="221" y="1454"/>
                    <a:pt x="221" y="1454"/>
                    <a:pt x="205" y="1446"/>
                  </a:cubicBezTo>
                  <a:cubicBezTo>
                    <a:pt x="197" y="1446"/>
                    <a:pt x="181" y="1438"/>
                    <a:pt x="166" y="1431"/>
                  </a:cubicBezTo>
                  <a:cubicBezTo>
                    <a:pt x="166" y="1431"/>
                    <a:pt x="150" y="1423"/>
                    <a:pt x="158" y="1415"/>
                  </a:cubicBezTo>
                  <a:cubicBezTo>
                    <a:pt x="158" y="1399"/>
                    <a:pt x="190" y="1391"/>
                    <a:pt x="237" y="1383"/>
                  </a:cubicBezTo>
                  <a:cubicBezTo>
                    <a:pt x="245" y="1383"/>
                    <a:pt x="253" y="1375"/>
                    <a:pt x="253" y="1375"/>
                  </a:cubicBezTo>
                  <a:cubicBezTo>
                    <a:pt x="261" y="1375"/>
                    <a:pt x="261" y="1375"/>
                    <a:pt x="261" y="1375"/>
                  </a:cubicBezTo>
                  <a:cubicBezTo>
                    <a:pt x="261" y="1367"/>
                    <a:pt x="253" y="1352"/>
                    <a:pt x="221" y="1343"/>
                  </a:cubicBezTo>
                  <a:cubicBezTo>
                    <a:pt x="205" y="1336"/>
                    <a:pt x="197" y="1328"/>
                    <a:pt x="197" y="1328"/>
                  </a:cubicBezTo>
                  <a:cubicBezTo>
                    <a:pt x="197" y="1320"/>
                    <a:pt x="197" y="1312"/>
                    <a:pt x="205" y="1312"/>
                  </a:cubicBezTo>
                  <a:cubicBezTo>
                    <a:pt x="205" y="1304"/>
                    <a:pt x="205" y="1304"/>
                    <a:pt x="213" y="1296"/>
                  </a:cubicBezTo>
                  <a:cubicBezTo>
                    <a:pt x="213" y="1280"/>
                    <a:pt x="205" y="1265"/>
                    <a:pt x="197" y="1265"/>
                  </a:cubicBezTo>
                  <a:cubicBezTo>
                    <a:pt x="174" y="1265"/>
                    <a:pt x="166" y="1233"/>
                    <a:pt x="166" y="1209"/>
                  </a:cubicBezTo>
                  <a:cubicBezTo>
                    <a:pt x="166" y="1201"/>
                    <a:pt x="166" y="1185"/>
                    <a:pt x="166" y="1178"/>
                  </a:cubicBezTo>
                  <a:cubicBezTo>
                    <a:pt x="150" y="1170"/>
                    <a:pt x="166" y="1154"/>
                    <a:pt x="174" y="1138"/>
                  </a:cubicBezTo>
                  <a:cubicBezTo>
                    <a:pt x="181" y="1130"/>
                    <a:pt x="181" y="1114"/>
                    <a:pt x="181" y="1106"/>
                  </a:cubicBezTo>
                  <a:lnTo>
                    <a:pt x="174" y="1099"/>
                  </a:lnTo>
                  <a:cubicBezTo>
                    <a:pt x="166" y="1091"/>
                    <a:pt x="158" y="1075"/>
                    <a:pt x="150" y="1043"/>
                  </a:cubicBezTo>
                  <a:cubicBezTo>
                    <a:pt x="142" y="1019"/>
                    <a:pt x="150" y="1012"/>
                    <a:pt x="158" y="1004"/>
                  </a:cubicBezTo>
                  <a:lnTo>
                    <a:pt x="158" y="996"/>
                  </a:lnTo>
                  <a:cubicBezTo>
                    <a:pt x="150" y="972"/>
                    <a:pt x="150" y="964"/>
                    <a:pt x="158" y="948"/>
                  </a:cubicBezTo>
                  <a:cubicBezTo>
                    <a:pt x="158" y="941"/>
                    <a:pt x="166" y="941"/>
                    <a:pt x="166" y="932"/>
                  </a:cubicBezTo>
                  <a:cubicBezTo>
                    <a:pt x="174" y="917"/>
                    <a:pt x="166" y="909"/>
                    <a:pt x="150" y="893"/>
                  </a:cubicBezTo>
                  <a:cubicBezTo>
                    <a:pt x="150" y="885"/>
                    <a:pt x="142" y="877"/>
                    <a:pt x="134" y="877"/>
                  </a:cubicBezTo>
                  <a:cubicBezTo>
                    <a:pt x="103" y="830"/>
                    <a:pt x="110" y="814"/>
                    <a:pt x="126" y="806"/>
                  </a:cubicBezTo>
                  <a:cubicBezTo>
                    <a:pt x="134" y="798"/>
                    <a:pt x="126" y="774"/>
                    <a:pt x="126" y="759"/>
                  </a:cubicBezTo>
                  <a:cubicBezTo>
                    <a:pt x="118" y="751"/>
                    <a:pt x="118" y="743"/>
                    <a:pt x="118" y="735"/>
                  </a:cubicBezTo>
                  <a:cubicBezTo>
                    <a:pt x="118" y="727"/>
                    <a:pt x="118" y="688"/>
                    <a:pt x="150" y="672"/>
                  </a:cubicBezTo>
                  <a:cubicBezTo>
                    <a:pt x="166" y="664"/>
                    <a:pt x="166" y="648"/>
                    <a:pt x="158" y="624"/>
                  </a:cubicBezTo>
                  <a:cubicBezTo>
                    <a:pt x="150" y="616"/>
                    <a:pt x="150" y="601"/>
                    <a:pt x="150" y="593"/>
                  </a:cubicBezTo>
                  <a:cubicBezTo>
                    <a:pt x="150" y="585"/>
                    <a:pt x="150" y="569"/>
                    <a:pt x="150" y="569"/>
                  </a:cubicBezTo>
                  <a:cubicBezTo>
                    <a:pt x="158" y="561"/>
                    <a:pt x="174" y="561"/>
                    <a:pt x="181" y="561"/>
                  </a:cubicBezTo>
                  <a:cubicBezTo>
                    <a:pt x="190" y="561"/>
                    <a:pt x="190" y="561"/>
                    <a:pt x="190" y="561"/>
                  </a:cubicBezTo>
                  <a:cubicBezTo>
                    <a:pt x="205" y="561"/>
                    <a:pt x="205" y="553"/>
                    <a:pt x="213" y="545"/>
                  </a:cubicBezTo>
                  <a:lnTo>
                    <a:pt x="213" y="537"/>
                  </a:lnTo>
                  <a:cubicBezTo>
                    <a:pt x="205" y="529"/>
                    <a:pt x="205" y="521"/>
                    <a:pt x="205" y="521"/>
                  </a:cubicBezTo>
                  <a:cubicBezTo>
                    <a:pt x="205" y="514"/>
                    <a:pt x="205" y="506"/>
                    <a:pt x="213" y="498"/>
                  </a:cubicBezTo>
                  <a:cubicBezTo>
                    <a:pt x="221" y="490"/>
                    <a:pt x="221" y="490"/>
                    <a:pt x="213" y="474"/>
                  </a:cubicBezTo>
                  <a:cubicBezTo>
                    <a:pt x="213" y="466"/>
                    <a:pt x="213" y="466"/>
                    <a:pt x="213" y="458"/>
                  </a:cubicBezTo>
                  <a:cubicBezTo>
                    <a:pt x="205" y="419"/>
                    <a:pt x="276" y="395"/>
                    <a:pt x="284" y="395"/>
                  </a:cubicBezTo>
                  <a:cubicBezTo>
                    <a:pt x="316" y="387"/>
                    <a:pt x="316" y="371"/>
                    <a:pt x="316" y="348"/>
                  </a:cubicBezTo>
                  <a:cubicBezTo>
                    <a:pt x="316" y="316"/>
                    <a:pt x="316" y="284"/>
                    <a:pt x="340" y="276"/>
                  </a:cubicBezTo>
                  <a:cubicBezTo>
                    <a:pt x="355" y="261"/>
                    <a:pt x="355" y="221"/>
                    <a:pt x="363" y="189"/>
                  </a:cubicBezTo>
                  <a:cubicBezTo>
                    <a:pt x="363" y="182"/>
                    <a:pt x="363" y="174"/>
                    <a:pt x="363" y="174"/>
                  </a:cubicBezTo>
                  <a:cubicBezTo>
                    <a:pt x="363" y="142"/>
                    <a:pt x="387" y="134"/>
                    <a:pt x="403" y="134"/>
                  </a:cubicBezTo>
                  <a:cubicBezTo>
                    <a:pt x="403" y="134"/>
                    <a:pt x="403" y="134"/>
                    <a:pt x="411" y="134"/>
                  </a:cubicBezTo>
                  <a:cubicBezTo>
                    <a:pt x="411" y="134"/>
                    <a:pt x="411" y="134"/>
                    <a:pt x="419" y="134"/>
                  </a:cubicBezTo>
                  <a:cubicBezTo>
                    <a:pt x="427" y="134"/>
                    <a:pt x="427" y="134"/>
                    <a:pt x="427" y="110"/>
                  </a:cubicBezTo>
                  <a:cubicBezTo>
                    <a:pt x="427" y="71"/>
                    <a:pt x="450" y="63"/>
                    <a:pt x="450" y="63"/>
                  </a:cubicBezTo>
                  <a:cubicBezTo>
                    <a:pt x="450" y="55"/>
                    <a:pt x="450" y="55"/>
                    <a:pt x="450" y="55"/>
                  </a:cubicBezTo>
                  <a:cubicBezTo>
                    <a:pt x="640" y="47"/>
                    <a:pt x="909" y="31"/>
                    <a:pt x="1233" y="0"/>
                  </a:cubicBezTo>
                  <a:lnTo>
                    <a:pt x="1233" y="0"/>
                  </a:lnTo>
                  <a:lnTo>
                    <a:pt x="1233" y="0"/>
                  </a:lnTo>
                  <a:cubicBezTo>
                    <a:pt x="1241" y="15"/>
                    <a:pt x="1249" y="31"/>
                    <a:pt x="1257" y="31"/>
                  </a:cubicBezTo>
                  <a:cubicBezTo>
                    <a:pt x="1288" y="55"/>
                    <a:pt x="1280" y="71"/>
                    <a:pt x="1280" y="79"/>
                  </a:cubicBezTo>
                  <a:lnTo>
                    <a:pt x="1280" y="87"/>
                  </a:lnTo>
                  <a:cubicBezTo>
                    <a:pt x="1280" y="102"/>
                    <a:pt x="1265" y="1525"/>
                    <a:pt x="1265" y="1541"/>
                  </a:cubicBezTo>
                  <a:cubicBezTo>
                    <a:pt x="1344" y="2213"/>
                    <a:pt x="1344" y="2213"/>
                    <a:pt x="1344" y="2213"/>
                  </a:cubicBezTo>
                  <a:lnTo>
                    <a:pt x="1344" y="2213"/>
                  </a:lnTo>
                  <a:cubicBezTo>
                    <a:pt x="1344" y="2213"/>
                    <a:pt x="1336" y="2213"/>
                    <a:pt x="1336" y="2221"/>
                  </a:cubicBezTo>
                  <a:cubicBezTo>
                    <a:pt x="1328" y="2221"/>
                    <a:pt x="1320" y="2229"/>
                    <a:pt x="1312" y="2229"/>
                  </a:cubicBezTo>
                  <a:cubicBezTo>
                    <a:pt x="1312" y="2229"/>
                    <a:pt x="1304" y="2221"/>
                    <a:pt x="1296" y="2221"/>
                  </a:cubicBezTo>
                  <a:cubicBezTo>
                    <a:pt x="1288" y="2213"/>
                    <a:pt x="1288" y="2213"/>
                    <a:pt x="1280" y="2213"/>
                  </a:cubicBezTo>
                  <a:cubicBezTo>
                    <a:pt x="1273" y="2213"/>
                    <a:pt x="1273" y="2213"/>
                    <a:pt x="1265" y="2213"/>
                  </a:cubicBezTo>
                  <a:cubicBezTo>
                    <a:pt x="1257" y="2221"/>
                    <a:pt x="1249" y="2229"/>
                    <a:pt x="1233" y="2229"/>
                  </a:cubicBezTo>
                  <a:cubicBezTo>
                    <a:pt x="1209" y="2229"/>
                    <a:pt x="1178" y="2213"/>
                    <a:pt x="1154" y="2205"/>
                  </a:cubicBezTo>
                  <a:lnTo>
                    <a:pt x="1146" y="2205"/>
                  </a:lnTo>
                  <a:cubicBezTo>
                    <a:pt x="1122" y="2205"/>
                    <a:pt x="1107" y="2221"/>
                    <a:pt x="1091" y="2229"/>
                  </a:cubicBezTo>
                  <a:cubicBezTo>
                    <a:pt x="1083" y="2237"/>
                    <a:pt x="1075" y="2245"/>
                    <a:pt x="1067" y="2245"/>
                  </a:cubicBezTo>
                  <a:cubicBezTo>
                    <a:pt x="1051" y="2253"/>
                    <a:pt x="1043" y="2253"/>
                    <a:pt x="1035" y="2253"/>
                  </a:cubicBezTo>
                  <a:lnTo>
                    <a:pt x="1027" y="2253"/>
                  </a:lnTo>
                  <a:cubicBezTo>
                    <a:pt x="1012" y="2253"/>
                    <a:pt x="1004" y="2253"/>
                    <a:pt x="988" y="2261"/>
                  </a:cubicBezTo>
                  <a:cubicBezTo>
                    <a:pt x="980" y="2276"/>
                    <a:pt x="972" y="2284"/>
                    <a:pt x="964" y="2292"/>
                  </a:cubicBezTo>
                  <a:cubicBezTo>
                    <a:pt x="956" y="2300"/>
                    <a:pt x="948" y="2316"/>
                    <a:pt x="933" y="2324"/>
                  </a:cubicBezTo>
                  <a:cubicBezTo>
                    <a:pt x="925" y="2332"/>
                    <a:pt x="917" y="2340"/>
                    <a:pt x="917" y="2340"/>
                  </a:cubicBezTo>
                  <a:lnTo>
                    <a:pt x="909" y="2348"/>
                  </a:lnTo>
                  <a:close/>
                  <a:moveTo>
                    <a:pt x="774" y="1960"/>
                  </a:moveTo>
                  <a:lnTo>
                    <a:pt x="774" y="1960"/>
                  </a:lnTo>
                  <a:lnTo>
                    <a:pt x="774" y="1960"/>
                  </a:lnTo>
                  <a:cubicBezTo>
                    <a:pt x="774" y="1960"/>
                    <a:pt x="798" y="1968"/>
                    <a:pt x="798" y="1984"/>
                  </a:cubicBezTo>
                  <a:lnTo>
                    <a:pt x="798" y="1992"/>
                  </a:lnTo>
                  <a:cubicBezTo>
                    <a:pt x="790" y="2000"/>
                    <a:pt x="790" y="2000"/>
                    <a:pt x="790" y="2000"/>
                  </a:cubicBezTo>
                  <a:cubicBezTo>
                    <a:pt x="774" y="2016"/>
                    <a:pt x="719" y="2063"/>
                    <a:pt x="759" y="2118"/>
                  </a:cubicBezTo>
                  <a:cubicBezTo>
                    <a:pt x="782" y="2142"/>
                    <a:pt x="790" y="2158"/>
                    <a:pt x="806" y="2166"/>
                  </a:cubicBezTo>
                  <a:cubicBezTo>
                    <a:pt x="822" y="2174"/>
                    <a:pt x="830" y="2189"/>
                    <a:pt x="838" y="2205"/>
                  </a:cubicBezTo>
                  <a:cubicBezTo>
                    <a:pt x="846" y="2237"/>
                    <a:pt x="885" y="2292"/>
                    <a:pt x="901" y="2316"/>
                  </a:cubicBezTo>
                  <a:cubicBezTo>
                    <a:pt x="909" y="2324"/>
                    <a:pt x="909" y="2332"/>
                    <a:pt x="917" y="2332"/>
                  </a:cubicBezTo>
                  <a:cubicBezTo>
                    <a:pt x="917" y="2332"/>
                    <a:pt x="925" y="2332"/>
                    <a:pt x="933" y="2324"/>
                  </a:cubicBezTo>
                  <a:cubicBezTo>
                    <a:pt x="940" y="2308"/>
                    <a:pt x="948" y="2300"/>
                    <a:pt x="956" y="2292"/>
                  </a:cubicBezTo>
                  <a:cubicBezTo>
                    <a:pt x="964" y="2276"/>
                    <a:pt x="972" y="2269"/>
                    <a:pt x="988" y="2261"/>
                  </a:cubicBezTo>
                  <a:cubicBezTo>
                    <a:pt x="996" y="2245"/>
                    <a:pt x="1012" y="2245"/>
                    <a:pt x="1020" y="2245"/>
                  </a:cubicBezTo>
                  <a:lnTo>
                    <a:pt x="1027" y="2245"/>
                  </a:lnTo>
                  <a:lnTo>
                    <a:pt x="1035" y="2245"/>
                  </a:lnTo>
                  <a:cubicBezTo>
                    <a:pt x="1043" y="2245"/>
                    <a:pt x="1051" y="2245"/>
                    <a:pt x="1059" y="2245"/>
                  </a:cubicBezTo>
                  <a:cubicBezTo>
                    <a:pt x="1067" y="2237"/>
                    <a:pt x="1075" y="2229"/>
                    <a:pt x="1083" y="2229"/>
                  </a:cubicBezTo>
                  <a:cubicBezTo>
                    <a:pt x="1098" y="2213"/>
                    <a:pt x="1122" y="2197"/>
                    <a:pt x="1146" y="2197"/>
                  </a:cubicBezTo>
                  <a:cubicBezTo>
                    <a:pt x="1146" y="2197"/>
                    <a:pt x="1154" y="2197"/>
                    <a:pt x="1162" y="2197"/>
                  </a:cubicBezTo>
                  <a:cubicBezTo>
                    <a:pt x="1186" y="2205"/>
                    <a:pt x="1209" y="2221"/>
                    <a:pt x="1233" y="2221"/>
                  </a:cubicBezTo>
                  <a:cubicBezTo>
                    <a:pt x="1249" y="2221"/>
                    <a:pt x="1257" y="2213"/>
                    <a:pt x="1265" y="2213"/>
                  </a:cubicBezTo>
                  <a:cubicBezTo>
                    <a:pt x="1273" y="2205"/>
                    <a:pt x="1273" y="2205"/>
                    <a:pt x="1280" y="2205"/>
                  </a:cubicBezTo>
                  <a:cubicBezTo>
                    <a:pt x="1288" y="2205"/>
                    <a:pt x="1296" y="2213"/>
                    <a:pt x="1296" y="2213"/>
                  </a:cubicBezTo>
                  <a:cubicBezTo>
                    <a:pt x="1304" y="2213"/>
                    <a:pt x="1312" y="2221"/>
                    <a:pt x="1312" y="2221"/>
                  </a:cubicBezTo>
                  <a:cubicBezTo>
                    <a:pt x="1320" y="2221"/>
                    <a:pt x="1320" y="2221"/>
                    <a:pt x="1328" y="2213"/>
                  </a:cubicBezTo>
                  <a:lnTo>
                    <a:pt x="1336" y="2205"/>
                  </a:lnTo>
                  <a:cubicBezTo>
                    <a:pt x="1257" y="1541"/>
                    <a:pt x="1257" y="1541"/>
                    <a:pt x="1257" y="1541"/>
                  </a:cubicBezTo>
                  <a:cubicBezTo>
                    <a:pt x="1257" y="1525"/>
                    <a:pt x="1273" y="102"/>
                    <a:pt x="1273" y="87"/>
                  </a:cubicBezTo>
                  <a:lnTo>
                    <a:pt x="1273" y="79"/>
                  </a:lnTo>
                  <a:cubicBezTo>
                    <a:pt x="1273" y="63"/>
                    <a:pt x="1280" y="55"/>
                    <a:pt x="1257" y="39"/>
                  </a:cubicBezTo>
                  <a:cubicBezTo>
                    <a:pt x="1249" y="31"/>
                    <a:pt x="1241" y="24"/>
                    <a:pt x="1233" y="8"/>
                  </a:cubicBezTo>
                  <a:cubicBezTo>
                    <a:pt x="909" y="39"/>
                    <a:pt x="648" y="55"/>
                    <a:pt x="450" y="63"/>
                  </a:cubicBezTo>
                  <a:cubicBezTo>
                    <a:pt x="450" y="71"/>
                    <a:pt x="434" y="79"/>
                    <a:pt x="434" y="110"/>
                  </a:cubicBezTo>
                  <a:cubicBezTo>
                    <a:pt x="434" y="134"/>
                    <a:pt x="434" y="142"/>
                    <a:pt x="419" y="142"/>
                  </a:cubicBezTo>
                  <a:cubicBezTo>
                    <a:pt x="411" y="142"/>
                    <a:pt x="411" y="142"/>
                    <a:pt x="411" y="142"/>
                  </a:cubicBezTo>
                  <a:lnTo>
                    <a:pt x="403" y="142"/>
                  </a:lnTo>
                  <a:cubicBezTo>
                    <a:pt x="387" y="142"/>
                    <a:pt x="371" y="142"/>
                    <a:pt x="371" y="174"/>
                  </a:cubicBezTo>
                  <a:cubicBezTo>
                    <a:pt x="371" y="174"/>
                    <a:pt x="371" y="182"/>
                    <a:pt x="371" y="189"/>
                  </a:cubicBezTo>
                  <a:cubicBezTo>
                    <a:pt x="363" y="221"/>
                    <a:pt x="355" y="268"/>
                    <a:pt x="340" y="276"/>
                  </a:cubicBezTo>
                  <a:cubicBezTo>
                    <a:pt x="324" y="292"/>
                    <a:pt x="324" y="316"/>
                    <a:pt x="324" y="348"/>
                  </a:cubicBezTo>
                  <a:cubicBezTo>
                    <a:pt x="324" y="371"/>
                    <a:pt x="316" y="395"/>
                    <a:pt x="284" y="403"/>
                  </a:cubicBezTo>
                  <a:cubicBezTo>
                    <a:pt x="261" y="411"/>
                    <a:pt x="213" y="426"/>
                    <a:pt x="221" y="450"/>
                  </a:cubicBezTo>
                  <a:cubicBezTo>
                    <a:pt x="221" y="458"/>
                    <a:pt x="221" y="466"/>
                    <a:pt x="221" y="474"/>
                  </a:cubicBezTo>
                  <a:cubicBezTo>
                    <a:pt x="229" y="482"/>
                    <a:pt x="229" y="490"/>
                    <a:pt x="221" y="506"/>
                  </a:cubicBezTo>
                  <a:cubicBezTo>
                    <a:pt x="213" y="506"/>
                    <a:pt x="213" y="514"/>
                    <a:pt x="213" y="521"/>
                  </a:cubicBezTo>
                  <a:lnTo>
                    <a:pt x="213" y="529"/>
                  </a:lnTo>
                  <a:cubicBezTo>
                    <a:pt x="221" y="537"/>
                    <a:pt x="221" y="545"/>
                    <a:pt x="221" y="553"/>
                  </a:cubicBezTo>
                  <a:cubicBezTo>
                    <a:pt x="213" y="561"/>
                    <a:pt x="205" y="569"/>
                    <a:pt x="190" y="569"/>
                  </a:cubicBezTo>
                  <a:cubicBezTo>
                    <a:pt x="181" y="569"/>
                    <a:pt x="181" y="569"/>
                    <a:pt x="181" y="569"/>
                  </a:cubicBezTo>
                  <a:cubicBezTo>
                    <a:pt x="174" y="569"/>
                    <a:pt x="166" y="569"/>
                    <a:pt x="158" y="569"/>
                  </a:cubicBezTo>
                  <a:cubicBezTo>
                    <a:pt x="158" y="577"/>
                    <a:pt x="150" y="585"/>
                    <a:pt x="158" y="593"/>
                  </a:cubicBezTo>
                  <a:cubicBezTo>
                    <a:pt x="158" y="601"/>
                    <a:pt x="158" y="608"/>
                    <a:pt x="166" y="616"/>
                  </a:cubicBezTo>
                  <a:cubicBezTo>
                    <a:pt x="174" y="640"/>
                    <a:pt x="174" y="664"/>
                    <a:pt x="158" y="679"/>
                  </a:cubicBezTo>
                  <a:cubicBezTo>
                    <a:pt x="134" y="688"/>
                    <a:pt x="126" y="711"/>
                    <a:pt x="126" y="735"/>
                  </a:cubicBezTo>
                  <a:cubicBezTo>
                    <a:pt x="126" y="743"/>
                    <a:pt x="126" y="751"/>
                    <a:pt x="134" y="759"/>
                  </a:cubicBezTo>
                  <a:cubicBezTo>
                    <a:pt x="134" y="774"/>
                    <a:pt x="142" y="798"/>
                    <a:pt x="126" y="806"/>
                  </a:cubicBezTo>
                  <a:cubicBezTo>
                    <a:pt x="110" y="822"/>
                    <a:pt x="126" y="853"/>
                    <a:pt x="142" y="869"/>
                  </a:cubicBezTo>
                  <a:cubicBezTo>
                    <a:pt x="150" y="877"/>
                    <a:pt x="150" y="885"/>
                    <a:pt x="158" y="885"/>
                  </a:cubicBezTo>
                  <a:cubicBezTo>
                    <a:pt x="174" y="901"/>
                    <a:pt x="181" y="917"/>
                    <a:pt x="174" y="932"/>
                  </a:cubicBezTo>
                  <a:cubicBezTo>
                    <a:pt x="174" y="941"/>
                    <a:pt x="166" y="948"/>
                    <a:pt x="166" y="948"/>
                  </a:cubicBezTo>
                  <a:cubicBezTo>
                    <a:pt x="158" y="964"/>
                    <a:pt x="158" y="972"/>
                    <a:pt x="166" y="988"/>
                  </a:cubicBezTo>
                  <a:cubicBezTo>
                    <a:pt x="166" y="996"/>
                    <a:pt x="166" y="1004"/>
                    <a:pt x="166" y="1012"/>
                  </a:cubicBezTo>
                  <a:cubicBezTo>
                    <a:pt x="158" y="1012"/>
                    <a:pt x="150" y="1019"/>
                    <a:pt x="158" y="1043"/>
                  </a:cubicBezTo>
                  <a:cubicBezTo>
                    <a:pt x="166" y="1075"/>
                    <a:pt x="174" y="1083"/>
                    <a:pt x="181" y="1091"/>
                  </a:cubicBezTo>
                  <a:cubicBezTo>
                    <a:pt x="181" y="1099"/>
                    <a:pt x="190" y="1099"/>
                    <a:pt x="190" y="1106"/>
                  </a:cubicBezTo>
                  <a:cubicBezTo>
                    <a:pt x="190" y="1114"/>
                    <a:pt x="181" y="1130"/>
                    <a:pt x="174" y="1146"/>
                  </a:cubicBezTo>
                  <a:cubicBezTo>
                    <a:pt x="166" y="1154"/>
                    <a:pt x="166" y="1170"/>
                    <a:pt x="166" y="1178"/>
                  </a:cubicBezTo>
                  <a:cubicBezTo>
                    <a:pt x="174" y="1185"/>
                    <a:pt x="174" y="1193"/>
                    <a:pt x="174" y="1209"/>
                  </a:cubicBezTo>
                  <a:cubicBezTo>
                    <a:pt x="174" y="1241"/>
                    <a:pt x="181" y="1257"/>
                    <a:pt x="205" y="1257"/>
                  </a:cubicBezTo>
                  <a:lnTo>
                    <a:pt x="205" y="1257"/>
                  </a:lnTo>
                  <a:lnTo>
                    <a:pt x="205" y="1257"/>
                  </a:lnTo>
                  <a:cubicBezTo>
                    <a:pt x="205" y="1257"/>
                    <a:pt x="221" y="1272"/>
                    <a:pt x="213" y="1296"/>
                  </a:cubicBezTo>
                  <a:cubicBezTo>
                    <a:pt x="213" y="1304"/>
                    <a:pt x="213" y="1312"/>
                    <a:pt x="213" y="1312"/>
                  </a:cubicBezTo>
                  <a:cubicBezTo>
                    <a:pt x="205" y="1320"/>
                    <a:pt x="205" y="1320"/>
                    <a:pt x="205" y="1320"/>
                  </a:cubicBezTo>
                  <a:cubicBezTo>
                    <a:pt x="205" y="1328"/>
                    <a:pt x="221" y="1336"/>
                    <a:pt x="229" y="1336"/>
                  </a:cubicBezTo>
                  <a:cubicBezTo>
                    <a:pt x="237" y="1343"/>
                    <a:pt x="268" y="1359"/>
                    <a:pt x="268" y="1375"/>
                  </a:cubicBezTo>
                  <a:cubicBezTo>
                    <a:pt x="268" y="1375"/>
                    <a:pt x="268" y="1383"/>
                    <a:pt x="261" y="1383"/>
                  </a:cubicBezTo>
                  <a:cubicBezTo>
                    <a:pt x="253" y="1383"/>
                    <a:pt x="245" y="1383"/>
                    <a:pt x="237" y="1391"/>
                  </a:cubicBezTo>
                  <a:cubicBezTo>
                    <a:pt x="213" y="1391"/>
                    <a:pt x="166" y="1407"/>
                    <a:pt x="158" y="1415"/>
                  </a:cubicBezTo>
                  <a:cubicBezTo>
                    <a:pt x="158" y="1415"/>
                    <a:pt x="166" y="1423"/>
                    <a:pt x="174" y="1423"/>
                  </a:cubicBezTo>
                  <a:cubicBezTo>
                    <a:pt x="181" y="1431"/>
                    <a:pt x="197" y="1438"/>
                    <a:pt x="205" y="1438"/>
                  </a:cubicBezTo>
                  <a:cubicBezTo>
                    <a:pt x="221" y="1446"/>
                    <a:pt x="229" y="1446"/>
                    <a:pt x="229" y="1470"/>
                  </a:cubicBezTo>
                  <a:cubicBezTo>
                    <a:pt x="221" y="1494"/>
                    <a:pt x="190" y="1557"/>
                    <a:pt x="174" y="1565"/>
                  </a:cubicBezTo>
                  <a:cubicBezTo>
                    <a:pt x="166" y="1573"/>
                    <a:pt x="166" y="1573"/>
                    <a:pt x="158" y="1573"/>
                  </a:cubicBezTo>
                  <a:cubicBezTo>
                    <a:pt x="150" y="1573"/>
                    <a:pt x="142" y="1581"/>
                    <a:pt x="142" y="1596"/>
                  </a:cubicBezTo>
                  <a:cubicBezTo>
                    <a:pt x="150" y="1636"/>
                    <a:pt x="142" y="1644"/>
                    <a:pt x="134" y="1644"/>
                  </a:cubicBezTo>
                  <a:lnTo>
                    <a:pt x="126" y="1644"/>
                  </a:lnTo>
                  <a:cubicBezTo>
                    <a:pt x="118" y="1644"/>
                    <a:pt x="110" y="1644"/>
                    <a:pt x="103" y="1652"/>
                  </a:cubicBezTo>
                  <a:cubicBezTo>
                    <a:pt x="103" y="1652"/>
                    <a:pt x="103" y="1652"/>
                    <a:pt x="103" y="1660"/>
                  </a:cubicBezTo>
                  <a:cubicBezTo>
                    <a:pt x="103" y="1668"/>
                    <a:pt x="110" y="1676"/>
                    <a:pt x="110" y="1676"/>
                  </a:cubicBezTo>
                  <a:cubicBezTo>
                    <a:pt x="110" y="1691"/>
                    <a:pt x="118" y="1699"/>
                    <a:pt x="103" y="1707"/>
                  </a:cubicBezTo>
                  <a:lnTo>
                    <a:pt x="95" y="1707"/>
                  </a:lnTo>
                  <a:cubicBezTo>
                    <a:pt x="79" y="1707"/>
                    <a:pt x="63" y="1715"/>
                    <a:pt x="63" y="1723"/>
                  </a:cubicBezTo>
                  <a:cubicBezTo>
                    <a:pt x="63" y="1731"/>
                    <a:pt x="63" y="1739"/>
                    <a:pt x="63" y="1747"/>
                  </a:cubicBezTo>
                  <a:cubicBezTo>
                    <a:pt x="63" y="1771"/>
                    <a:pt x="71" y="1786"/>
                    <a:pt x="55" y="1794"/>
                  </a:cubicBezTo>
                  <a:cubicBezTo>
                    <a:pt x="55" y="1794"/>
                    <a:pt x="47" y="1794"/>
                    <a:pt x="47" y="1802"/>
                  </a:cubicBezTo>
                  <a:cubicBezTo>
                    <a:pt x="39" y="1802"/>
                    <a:pt x="39" y="1810"/>
                    <a:pt x="47" y="1818"/>
                  </a:cubicBezTo>
                  <a:cubicBezTo>
                    <a:pt x="55" y="1834"/>
                    <a:pt x="55" y="1865"/>
                    <a:pt x="47" y="1881"/>
                  </a:cubicBezTo>
                  <a:cubicBezTo>
                    <a:pt x="47" y="1889"/>
                    <a:pt x="39" y="1889"/>
                    <a:pt x="39" y="1897"/>
                  </a:cubicBezTo>
                  <a:cubicBezTo>
                    <a:pt x="31" y="1897"/>
                    <a:pt x="15" y="1905"/>
                    <a:pt x="15" y="1913"/>
                  </a:cubicBezTo>
                  <a:cubicBezTo>
                    <a:pt x="8" y="1921"/>
                    <a:pt x="15" y="1921"/>
                    <a:pt x="15" y="1929"/>
                  </a:cubicBezTo>
                  <a:cubicBezTo>
                    <a:pt x="31" y="1952"/>
                    <a:pt x="47" y="1976"/>
                    <a:pt x="31" y="1984"/>
                  </a:cubicBezTo>
                  <a:lnTo>
                    <a:pt x="31" y="1984"/>
                  </a:lnTo>
                  <a:cubicBezTo>
                    <a:pt x="31" y="1992"/>
                    <a:pt x="23" y="1992"/>
                    <a:pt x="23" y="2000"/>
                  </a:cubicBezTo>
                  <a:cubicBezTo>
                    <a:pt x="23" y="2000"/>
                    <a:pt x="31" y="2000"/>
                    <a:pt x="39" y="2000"/>
                  </a:cubicBezTo>
                  <a:cubicBezTo>
                    <a:pt x="39" y="2000"/>
                    <a:pt x="39" y="2000"/>
                    <a:pt x="47" y="2000"/>
                  </a:cubicBezTo>
                  <a:cubicBezTo>
                    <a:pt x="118" y="2000"/>
                    <a:pt x="767" y="1960"/>
                    <a:pt x="767" y="1960"/>
                  </a:cubicBezTo>
                  <a:lnTo>
                    <a:pt x="774" y="1960"/>
                  </a:lnTo>
                  <a:close/>
                </a:path>
              </a:pathLst>
            </a:custGeom>
            <a:solidFill>
              <a:schemeClr val="accent6"/>
            </a:solidFill>
            <a:ln>
              <a:solidFill>
                <a:schemeClr val="bg2"/>
              </a:solidFill>
            </a:ln>
            <a:effectLst/>
          </p:spPr>
          <p:txBody>
            <a:bodyPr wrap="none" anchor="ctr"/>
            <a:lstStyle/>
            <a:p>
              <a:endParaRPr lang="en-US"/>
            </a:p>
          </p:txBody>
        </p:sp>
        <p:sp>
          <p:nvSpPr>
            <p:cNvPr id="585" name="Freeform 407"/>
            <p:cNvSpPr>
              <a:spLocks noChangeArrowheads="1"/>
            </p:cNvSpPr>
            <p:nvPr/>
          </p:nvSpPr>
          <p:spPr bwMode="auto">
            <a:xfrm>
              <a:off x="20090068" y="7715330"/>
              <a:ext cx="997301" cy="770010"/>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solidFill>
              <a:schemeClr val="accent6"/>
            </a:solidFill>
            <a:ln>
              <a:solidFill>
                <a:schemeClr val="bg2"/>
              </a:solidFill>
            </a:ln>
            <a:effectLst/>
          </p:spPr>
          <p:txBody>
            <a:bodyPr wrap="none" anchor="ctr"/>
            <a:lstStyle/>
            <a:p>
              <a:endParaRPr lang="en-US"/>
            </a:p>
          </p:txBody>
        </p:sp>
        <p:sp>
          <p:nvSpPr>
            <p:cNvPr id="586" name="Freeform 408"/>
            <p:cNvSpPr>
              <a:spLocks noChangeArrowheads="1"/>
            </p:cNvSpPr>
            <p:nvPr/>
          </p:nvSpPr>
          <p:spPr bwMode="auto">
            <a:xfrm>
              <a:off x="20090068" y="7719969"/>
              <a:ext cx="1001940" cy="765371"/>
            </a:xfrm>
            <a:custGeom>
              <a:avLst/>
              <a:gdLst>
                <a:gd name="T0" fmla="*/ 1020 w 1906"/>
                <a:gd name="T1" fmla="*/ 1375 h 1455"/>
                <a:gd name="T2" fmla="*/ 925 w 1906"/>
                <a:gd name="T3" fmla="*/ 1233 h 1455"/>
                <a:gd name="T4" fmla="*/ 806 w 1906"/>
                <a:gd name="T5" fmla="*/ 1035 h 1455"/>
                <a:gd name="T6" fmla="*/ 632 w 1906"/>
                <a:gd name="T7" fmla="*/ 861 h 1455"/>
                <a:gd name="T8" fmla="*/ 229 w 1906"/>
                <a:gd name="T9" fmla="*/ 529 h 1455"/>
                <a:gd name="T10" fmla="*/ 126 w 1906"/>
                <a:gd name="T11" fmla="*/ 458 h 1455"/>
                <a:gd name="T12" fmla="*/ 8 w 1906"/>
                <a:gd name="T13" fmla="*/ 308 h 1455"/>
                <a:gd name="T14" fmla="*/ 79 w 1906"/>
                <a:gd name="T15" fmla="*/ 213 h 1455"/>
                <a:gd name="T16" fmla="*/ 181 w 1906"/>
                <a:gd name="T17" fmla="*/ 150 h 1455"/>
                <a:gd name="T18" fmla="*/ 830 w 1906"/>
                <a:gd name="T19" fmla="*/ 23 h 1455"/>
                <a:gd name="T20" fmla="*/ 893 w 1906"/>
                <a:gd name="T21" fmla="*/ 39 h 1455"/>
                <a:gd name="T22" fmla="*/ 1407 w 1906"/>
                <a:gd name="T23" fmla="*/ 71 h 1455"/>
                <a:gd name="T24" fmla="*/ 1850 w 1906"/>
                <a:gd name="T25" fmla="*/ 482 h 1455"/>
                <a:gd name="T26" fmla="*/ 1699 w 1906"/>
                <a:gd name="T27" fmla="*/ 767 h 1455"/>
                <a:gd name="T28" fmla="*/ 1707 w 1906"/>
                <a:gd name="T29" fmla="*/ 782 h 1455"/>
                <a:gd name="T30" fmla="*/ 1660 w 1906"/>
                <a:gd name="T31" fmla="*/ 909 h 1455"/>
                <a:gd name="T32" fmla="*/ 1597 w 1906"/>
                <a:gd name="T33" fmla="*/ 917 h 1455"/>
                <a:gd name="T34" fmla="*/ 1549 w 1906"/>
                <a:gd name="T35" fmla="*/ 1027 h 1455"/>
                <a:gd name="T36" fmla="*/ 1510 w 1906"/>
                <a:gd name="T37" fmla="*/ 1051 h 1455"/>
                <a:gd name="T38" fmla="*/ 1486 w 1906"/>
                <a:gd name="T39" fmla="*/ 1114 h 1455"/>
                <a:gd name="T40" fmla="*/ 1336 w 1906"/>
                <a:gd name="T41" fmla="*/ 1209 h 1455"/>
                <a:gd name="T42" fmla="*/ 1241 w 1906"/>
                <a:gd name="T43" fmla="*/ 1225 h 1455"/>
                <a:gd name="T44" fmla="*/ 1304 w 1906"/>
                <a:gd name="T45" fmla="*/ 1257 h 1455"/>
                <a:gd name="T46" fmla="*/ 1233 w 1906"/>
                <a:gd name="T47" fmla="*/ 1328 h 1455"/>
                <a:gd name="T48" fmla="*/ 1185 w 1906"/>
                <a:gd name="T49" fmla="*/ 1304 h 1455"/>
                <a:gd name="T50" fmla="*/ 1217 w 1906"/>
                <a:gd name="T51" fmla="*/ 1351 h 1455"/>
                <a:gd name="T52" fmla="*/ 1185 w 1906"/>
                <a:gd name="T53" fmla="*/ 1407 h 1455"/>
                <a:gd name="T54" fmla="*/ 1162 w 1906"/>
                <a:gd name="T55" fmla="*/ 1454 h 1455"/>
                <a:gd name="T56" fmla="*/ 237 w 1906"/>
                <a:gd name="T57" fmla="*/ 521 h 1455"/>
                <a:gd name="T58" fmla="*/ 640 w 1906"/>
                <a:gd name="T59" fmla="*/ 861 h 1455"/>
                <a:gd name="T60" fmla="*/ 806 w 1906"/>
                <a:gd name="T61" fmla="*/ 1035 h 1455"/>
                <a:gd name="T62" fmla="*/ 925 w 1906"/>
                <a:gd name="T63" fmla="*/ 1233 h 1455"/>
                <a:gd name="T64" fmla="*/ 1027 w 1906"/>
                <a:gd name="T65" fmla="*/ 1375 h 1455"/>
                <a:gd name="T66" fmla="*/ 1178 w 1906"/>
                <a:gd name="T67" fmla="*/ 1399 h 1455"/>
                <a:gd name="T68" fmla="*/ 1209 w 1906"/>
                <a:gd name="T69" fmla="*/ 1351 h 1455"/>
                <a:gd name="T70" fmla="*/ 1185 w 1906"/>
                <a:gd name="T71" fmla="*/ 1296 h 1455"/>
                <a:gd name="T72" fmla="*/ 1241 w 1906"/>
                <a:gd name="T73" fmla="*/ 1328 h 1455"/>
                <a:gd name="T74" fmla="*/ 1296 w 1906"/>
                <a:gd name="T75" fmla="*/ 1257 h 1455"/>
                <a:gd name="T76" fmla="*/ 1233 w 1906"/>
                <a:gd name="T77" fmla="*/ 1225 h 1455"/>
                <a:gd name="T78" fmla="*/ 1328 w 1906"/>
                <a:gd name="T79" fmla="*/ 1201 h 1455"/>
                <a:gd name="T80" fmla="*/ 1478 w 1906"/>
                <a:gd name="T81" fmla="*/ 1107 h 1455"/>
                <a:gd name="T82" fmla="*/ 1510 w 1906"/>
                <a:gd name="T83" fmla="*/ 1043 h 1455"/>
                <a:gd name="T84" fmla="*/ 1541 w 1906"/>
                <a:gd name="T85" fmla="*/ 1027 h 1455"/>
                <a:gd name="T86" fmla="*/ 1589 w 1906"/>
                <a:gd name="T87" fmla="*/ 909 h 1455"/>
                <a:gd name="T88" fmla="*/ 1660 w 1906"/>
                <a:gd name="T89" fmla="*/ 901 h 1455"/>
                <a:gd name="T90" fmla="*/ 1699 w 1906"/>
                <a:gd name="T91" fmla="*/ 782 h 1455"/>
                <a:gd name="T92" fmla="*/ 1707 w 1906"/>
                <a:gd name="T93" fmla="*/ 759 h 1455"/>
                <a:gd name="T94" fmla="*/ 1850 w 1906"/>
                <a:gd name="T95" fmla="*/ 474 h 1455"/>
                <a:gd name="T96" fmla="*/ 964 w 1906"/>
                <a:gd name="T97" fmla="*/ 150 h 1455"/>
                <a:gd name="T98" fmla="*/ 877 w 1906"/>
                <a:gd name="T99" fmla="*/ 47 h 1455"/>
                <a:gd name="T100" fmla="*/ 822 w 1906"/>
                <a:gd name="T101" fmla="*/ 8 h 1455"/>
                <a:gd name="T102" fmla="*/ 150 w 1906"/>
                <a:gd name="T103" fmla="*/ 181 h 1455"/>
                <a:gd name="T104" fmla="*/ 15 w 1906"/>
                <a:gd name="T105" fmla="*/ 300 h 1455"/>
                <a:gd name="T106" fmla="*/ 110 w 1906"/>
                <a:gd name="T107" fmla="*/ 44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6" h="1455">
                  <a:moveTo>
                    <a:pt x="1162" y="1454"/>
                  </a:moveTo>
                  <a:lnTo>
                    <a:pt x="1162" y="1454"/>
                  </a:lnTo>
                  <a:cubicBezTo>
                    <a:pt x="1130" y="1454"/>
                    <a:pt x="1059" y="1454"/>
                    <a:pt x="1035" y="1438"/>
                  </a:cubicBezTo>
                  <a:cubicBezTo>
                    <a:pt x="1012" y="1423"/>
                    <a:pt x="1012" y="1399"/>
                    <a:pt x="1020" y="1375"/>
                  </a:cubicBezTo>
                  <a:cubicBezTo>
                    <a:pt x="1027" y="1360"/>
                    <a:pt x="1027" y="1351"/>
                    <a:pt x="1020" y="1344"/>
                  </a:cubicBezTo>
                  <a:cubicBezTo>
                    <a:pt x="1012" y="1336"/>
                    <a:pt x="996" y="1312"/>
                    <a:pt x="980" y="1296"/>
                  </a:cubicBezTo>
                  <a:cubicBezTo>
                    <a:pt x="972" y="1280"/>
                    <a:pt x="972" y="1272"/>
                    <a:pt x="964" y="1265"/>
                  </a:cubicBezTo>
                  <a:cubicBezTo>
                    <a:pt x="948" y="1249"/>
                    <a:pt x="940" y="1241"/>
                    <a:pt x="925" y="1233"/>
                  </a:cubicBezTo>
                  <a:cubicBezTo>
                    <a:pt x="917" y="1233"/>
                    <a:pt x="909" y="1225"/>
                    <a:pt x="901" y="1225"/>
                  </a:cubicBezTo>
                  <a:cubicBezTo>
                    <a:pt x="877" y="1209"/>
                    <a:pt x="885" y="1185"/>
                    <a:pt x="885" y="1162"/>
                  </a:cubicBezTo>
                  <a:cubicBezTo>
                    <a:pt x="885" y="1154"/>
                    <a:pt x="885" y="1146"/>
                    <a:pt x="885" y="1138"/>
                  </a:cubicBezTo>
                  <a:cubicBezTo>
                    <a:pt x="877" y="1122"/>
                    <a:pt x="830" y="1059"/>
                    <a:pt x="806" y="1035"/>
                  </a:cubicBezTo>
                  <a:cubicBezTo>
                    <a:pt x="798" y="1035"/>
                    <a:pt x="798" y="1035"/>
                    <a:pt x="790" y="1027"/>
                  </a:cubicBezTo>
                  <a:cubicBezTo>
                    <a:pt x="767" y="1012"/>
                    <a:pt x="743" y="996"/>
                    <a:pt x="703" y="964"/>
                  </a:cubicBezTo>
                  <a:cubicBezTo>
                    <a:pt x="664" y="933"/>
                    <a:pt x="656" y="909"/>
                    <a:pt x="648" y="893"/>
                  </a:cubicBezTo>
                  <a:cubicBezTo>
                    <a:pt x="640" y="885"/>
                    <a:pt x="640" y="877"/>
                    <a:pt x="632" y="861"/>
                  </a:cubicBezTo>
                  <a:cubicBezTo>
                    <a:pt x="608" y="838"/>
                    <a:pt x="585" y="830"/>
                    <a:pt x="553" y="822"/>
                  </a:cubicBezTo>
                  <a:cubicBezTo>
                    <a:pt x="521" y="806"/>
                    <a:pt x="498" y="798"/>
                    <a:pt x="466" y="751"/>
                  </a:cubicBezTo>
                  <a:cubicBezTo>
                    <a:pt x="434" y="711"/>
                    <a:pt x="419" y="703"/>
                    <a:pt x="371" y="687"/>
                  </a:cubicBezTo>
                  <a:cubicBezTo>
                    <a:pt x="316" y="664"/>
                    <a:pt x="268" y="593"/>
                    <a:pt x="229" y="529"/>
                  </a:cubicBezTo>
                  <a:cubicBezTo>
                    <a:pt x="221" y="521"/>
                    <a:pt x="221" y="506"/>
                    <a:pt x="213" y="498"/>
                  </a:cubicBezTo>
                  <a:cubicBezTo>
                    <a:pt x="197" y="466"/>
                    <a:pt x="190" y="450"/>
                    <a:pt x="174" y="450"/>
                  </a:cubicBezTo>
                  <a:cubicBezTo>
                    <a:pt x="166" y="450"/>
                    <a:pt x="158" y="450"/>
                    <a:pt x="150" y="458"/>
                  </a:cubicBezTo>
                  <a:cubicBezTo>
                    <a:pt x="142" y="458"/>
                    <a:pt x="134" y="458"/>
                    <a:pt x="126" y="458"/>
                  </a:cubicBezTo>
                  <a:cubicBezTo>
                    <a:pt x="118" y="458"/>
                    <a:pt x="110" y="458"/>
                    <a:pt x="110" y="450"/>
                  </a:cubicBezTo>
                  <a:cubicBezTo>
                    <a:pt x="95" y="434"/>
                    <a:pt x="55" y="403"/>
                    <a:pt x="31" y="387"/>
                  </a:cubicBezTo>
                  <a:cubicBezTo>
                    <a:pt x="23" y="387"/>
                    <a:pt x="23" y="387"/>
                    <a:pt x="15" y="379"/>
                  </a:cubicBezTo>
                  <a:cubicBezTo>
                    <a:pt x="0" y="371"/>
                    <a:pt x="8" y="340"/>
                    <a:pt x="8" y="308"/>
                  </a:cubicBezTo>
                  <a:cubicBezTo>
                    <a:pt x="8" y="300"/>
                    <a:pt x="8" y="300"/>
                    <a:pt x="8" y="300"/>
                  </a:cubicBezTo>
                  <a:cubicBezTo>
                    <a:pt x="8" y="268"/>
                    <a:pt x="47" y="253"/>
                    <a:pt x="63" y="237"/>
                  </a:cubicBezTo>
                  <a:cubicBezTo>
                    <a:pt x="71" y="229"/>
                    <a:pt x="71" y="229"/>
                    <a:pt x="71" y="229"/>
                  </a:cubicBezTo>
                  <a:cubicBezTo>
                    <a:pt x="79" y="229"/>
                    <a:pt x="79" y="221"/>
                    <a:pt x="79" y="213"/>
                  </a:cubicBezTo>
                  <a:lnTo>
                    <a:pt x="79" y="213"/>
                  </a:lnTo>
                  <a:cubicBezTo>
                    <a:pt x="79" y="205"/>
                    <a:pt x="79" y="205"/>
                    <a:pt x="79" y="205"/>
                  </a:cubicBezTo>
                  <a:cubicBezTo>
                    <a:pt x="110" y="205"/>
                    <a:pt x="126" y="190"/>
                    <a:pt x="150" y="174"/>
                  </a:cubicBezTo>
                  <a:cubicBezTo>
                    <a:pt x="158" y="166"/>
                    <a:pt x="166" y="158"/>
                    <a:pt x="181" y="150"/>
                  </a:cubicBezTo>
                  <a:cubicBezTo>
                    <a:pt x="229" y="126"/>
                    <a:pt x="371" y="55"/>
                    <a:pt x="411" y="47"/>
                  </a:cubicBezTo>
                  <a:cubicBezTo>
                    <a:pt x="434" y="39"/>
                    <a:pt x="727" y="0"/>
                    <a:pt x="806" y="0"/>
                  </a:cubicBezTo>
                  <a:cubicBezTo>
                    <a:pt x="822" y="0"/>
                    <a:pt x="830" y="0"/>
                    <a:pt x="830" y="8"/>
                  </a:cubicBezTo>
                  <a:cubicBezTo>
                    <a:pt x="830" y="15"/>
                    <a:pt x="830" y="15"/>
                    <a:pt x="830" y="23"/>
                  </a:cubicBezTo>
                  <a:lnTo>
                    <a:pt x="830" y="31"/>
                  </a:lnTo>
                  <a:cubicBezTo>
                    <a:pt x="830" y="31"/>
                    <a:pt x="838" y="31"/>
                    <a:pt x="854" y="39"/>
                  </a:cubicBezTo>
                  <a:cubicBezTo>
                    <a:pt x="861" y="39"/>
                    <a:pt x="869" y="39"/>
                    <a:pt x="877" y="39"/>
                  </a:cubicBezTo>
                  <a:cubicBezTo>
                    <a:pt x="885" y="39"/>
                    <a:pt x="885" y="39"/>
                    <a:pt x="893" y="39"/>
                  </a:cubicBezTo>
                  <a:cubicBezTo>
                    <a:pt x="909" y="39"/>
                    <a:pt x="917" y="39"/>
                    <a:pt x="925" y="47"/>
                  </a:cubicBezTo>
                  <a:cubicBezTo>
                    <a:pt x="940" y="63"/>
                    <a:pt x="964" y="126"/>
                    <a:pt x="964" y="142"/>
                  </a:cubicBezTo>
                  <a:cubicBezTo>
                    <a:pt x="1407" y="71"/>
                    <a:pt x="1407" y="71"/>
                    <a:pt x="1407" y="71"/>
                  </a:cubicBezTo>
                  <a:lnTo>
                    <a:pt x="1407" y="71"/>
                  </a:lnTo>
                  <a:cubicBezTo>
                    <a:pt x="1905" y="443"/>
                    <a:pt x="1905" y="443"/>
                    <a:pt x="1905" y="443"/>
                  </a:cubicBezTo>
                  <a:cubicBezTo>
                    <a:pt x="1897" y="443"/>
                    <a:pt x="1897" y="443"/>
                    <a:pt x="1897" y="443"/>
                  </a:cubicBezTo>
                  <a:cubicBezTo>
                    <a:pt x="1889" y="450"/>
                    <a:pt x="1881" y="458"/>
                    <a:pt x="1881" y="466"/>
                  </a:cubicBezTo>
                  <a:cubicBezTo>
                    <a:pt x="1873" y="474"/>
                    <a:pt x="1865" y="482"/>
                    <a:pt x="1850" y="482"/>
                  </a:cubicBezTo>
                  <a:cubicBezTo>
                    <a:pt x="1834" y="490"/>
                    <a:pt x="1715" y="711"/>
                    <a:pt x="1723" y="743"/>
                  </a:cubicBezTo>
                  <a:cubicBezTo>
                    <a:pt x="1723" y="751"/>
                    <a:pt x="1723" y="759"/>
                    <a:pt x="1715" y="767"/>
                  </a:cubicBezTo>
                  <a:cubicBezTo>
                    <a:pt x="1715" y="767"/>
                    <a:pt x="1715" y="767"/>
                    <a:pt x="1707" y="767"/>
                  </a:cubicBezTo>
                  <a:cubicBezTo>
                    <a:pt x="1707" y="767"/>
                    <a:pt x="1707" y="767"/>
                    <a:pt x="1699" y="767"/>
                  </a:cubicBezTo>
                  <a:lnTo>
                    <a:pt x="1691" y="767"/>
                  </a:lnTo>
                  <a:lnTo>
                    <a:pt x="1691" y="767"/>
                  </a:lnTo>
                  <a:lnTo>
                    <a:pt x="1691" y="767"/>
                  </a:lnTo>
                  <a:cubicBezTo>
                    <a:pt x="1699" y="767"/>
                    <a:pt x="1699" y="774"/>
                    <a:pt x="1707" y="782"/>
                  </a:cubicBezTo>
                  <a:cubicBezTo>
                    <a:pt x="1707" y="790"/>
                    <a:pt x="1715" y="798"/>
                    <a:pt x="1715" y="814"/>
                  </a:cubicBezTo>
                  <a:cubicBezTo>
                    <a:pt x="1707" y="830"/>
                    <a:pt x="1699" y="838"/>
                    <a:pt x="1691" y="845"/>
                  </a:cubicBezTo>
                  <a:cubicBezTo>
                    <a:pt x="1676" y="861"/>
                    <a:pt x="1676" y="861"/>
                    <a:pt x="1676" y="877"/>
                  </a:cubicBezTo>
                  <a:cubicBezTo>
                    <a:pt x="1668" y="885"/>
                    <a:pt x="1668" y="893"/>
                    <a:pt x="1660" y="909"/>
                  </a:cubicBezTo>
                  <a:cubicBezTo>
                    <a:pt x="1660" y="917"/>
                    <a:pt x="1652" y="925"/>
                    <a:pt x="1644" y="925"/>
                  </a:cubicBezTo>
                  <a:cubicBezTo>
                    <a:pt x="1636" y="925"/>
                    <a:pt x="1628" y="917"/>
                    <a:pt x="1620" y="917"/>
                  </a:cubicBezTo>
                  <a:cubicBezTo>
                    <a:pt x="1613" y="917"/>
                    <a:pt x="1613" y="909"/>
                    <a:pt x="1604" y="917"/>
                  </a:cubicBezTo>
                  <a:cubicBezTo>
                    <a:pt x="1597" y="917"/>
                    <a:pt x="1597" y="917"/>
                    <a:pt x="1597" y="917"/>
                  </a:cubicBezTo>
                  <a:cubicBezTo>
                    <a:pt x="1589" y="917"/>
                    <a:pt x="1589" y="933"/>
                    <a:pt x="1597" y="940"/>
                  </a:cubicBezTo>
                  <a:cubicBezTo>
                    <a:pt x="1597" y="948"/>
                    <a:pt x="1597" y="956"/>
                    <a:pt x="1597" y="964"/>
                  </a:cubicBezTo>
                  <a:cubicBezTo>
                    <a:pt x="1597" y="972"/>
                    <a:pt x="1581" y="988"/>
                    <a:pt x="1573" y="996"/>
                  </a:cubicBezTo>
                  <a:cubicBezTo>
                    <a:pt x="1565" y="1012"/>
                    <a:pt x="1549" y="1020"/>
                    <a:pt x="1549" y="1027"/>
                  </a:cubicBezTo>
                  <a:cubicBezTo>
                    <a:pt x="1549" y="1043"/>
                    <a:pt x="1549" y="1051"/>
                    <a:pt x="1533" y="1051"/>
                  </a:cubicBezTo>
                  <a:lnTo>
                    <a:pt x="1533" y="1051"/>
                  </a:lnTo>
                  <a:cubicBezTo>
                    <a:pt x="1533" y="1043"/>
                    <a:pt x="1525" y="1043"/>
                    <a:pt x="1518" y="1051"/>
                  </a:cubicBezTo>
                  <a:lnTo>
                    <a:pt x="1510" y="1051"/>
                  </a:lnTo>
                  <a:cubicBezTo>
                    <a:pt x="1502" y="1051"/>
                    <a:pt x="1502" y="1051"/>
                    <a:pt x="1494" y="1059"/>
                  </a:cubicBezTo>
                  <a:lnTo>
                    <a:pt x="1494" y="1059"/>
                  </a:lnTo>
                  <a:cubicBezTo>
                    <a:pt x="1486" y="1067"/>
                    <a:pt x="1486" y="1075"/>
                    <a:pt x="1486" y="1083"/>
                  </a:cubicBezTo>
                  <a:cubicBezTo>
                    <a:pt x="1494" y="1091"/>
                    <a:pt x="1494" y="1098"/>
                    <a:pt x="1486" y="1114"/>
                  </a:cubicBezTo>
                  <a:cubicBezTo>
                    <a:pt x="1478" y="1130"/>
                    <a:pt x="1470" y="1138"/>
                    <a:pt x="1454" y="1138"/>
                  </a:cubicBezTo>
                  <a:cubicBezTo>
                    <a:pt x="1446" y="1138"/>
                    <a:pt x="1438" y="1146"/>
                    <a:pt x="1423" y="1146"/>
                  </a:cubicBezTo>
                  <a:cubicBezTo>
                    <a:pt x="1407" y="1154"/>
                    <a:pt x="1391" y="1170"/>
                    <a:pt x="1375" y="1185"/>
                  </a:cubicBezTo>
                  <a:cubicBezTo>
                    <a:pt x="1360" y="1193"/>
                    <a:pt x="1344" y="1201"/>
                    <a:pt x="1336" y="1209"/>
                  </a:cubicBezTo>
                  <a:cubicBezTo>
                    <a:pt x="1320" y="1209"/>
                    <a:pt x="1312" y="1209"/>
                    <a:pt x="1304" y="1209"/>
                  </a:cubicBezTo>
                  <a:cubicBezTo>
                    <a:pt x="1296" y="1209"/>
                    <a:pt x="1288" y="1201"/>
                    <a:pt x="1280" y="1201"/>
                  </a:cubicBezTo>
                  <a:lnTo>
                    <a:pt x="1280" y="1201"/>
                  </a:lnTo>
                  <a:cubicBezTo>
                    <a:pt x="1257" y="1201"/>
                    <a:pt x="1241" y="1217"/>
                    <a:pt x="1241" y="1225"/>
                  </a:cubicBezTo>
                  <a:cubicBezTo>
                    <a:pt x="1241" y="1233"/>
                    <a:pt x="1241" y="1233"/>
                    <a:pt x="1257" y="1233"/>
                  </a:cubicBezTo>
                  <a:cubicBezTo>
                    <a:pt x="1265" y="1233"/>
                    <a:pt x="1273" y="1233"/>
                    <a:pt x="1280" y="1241"/>
                  </a:cubicBezTo>
                  <a:cubicBezTo>
                    <a:pt x="1296" y="1241"/>
                    <a:pt x="1304" y="1241"/>
                    <a:pt x="1304" y="1249"/>
                  </a:cubicBezTo>
                  <a:lnTo>
                    <a:pt x="1304" y="1257"/>
                  </a:lnTo>
                  <a:cubicBezTo>
                    <a:pt x="1304" y="1265"/>
                    <a:pt x="1304" y="1265"/>
                    <a:pt x="1304" y="1272"/>
                  </a:cubicBezTo>
                  <a:cubicBezTo>
                    <a:pt x="1304" y="1296"/>
                    <a:pt x="1288" y="1320"/>
                    <a:pt x="1265" y="1328"/>
                  </a:cubicBezTo>
                  <a:cubicBezTo>
                    <a:pt x="1257" y="1336"/>
                    <a:pt x="1249" y="1336"/>
                    <a:pt x="1249" y="1336"/>
                  </a:cubicBezTo>
                  <a:cubicBezTo>
                    <a:pt x="1241" y="1336"/>
                    <a:pt x="1241" y="1336"/>
                    <a:pt x="1233" y="1328"/>
                  </a:cubicBezTo>
                  <a:cubicBezTo>
                    <a:pt x="1233" y="1328"/>
                    <a:pt x="1233" y="1320"/>
                    <a:pt x="1233" y="1312"/>
                  </a:cubicBezTo>
                  <a:cubicBezTo>
                    <a:pt x="1225" y="1312"/>
                    <a:pt x="1225" y="1312"/>
                    <a:pt x="1225" y="1312"/>
                  </a:cubicBezTo>
                  <a:cubicBezTo>
                    <a:pt x="1217" y="1304"/>
                    <a:pt x="1217" y="1304"/>
                    <a:pt x="1209" y="1304"/>
                  </a:cubicBezTo>
                  <a:cubicBezTo>
                    <a:pt x="1201" y="1304"/>
                    <a:pt x="1201" y="1304"/>
                    <a:pt x="1185" y="1304"/>
                  </a:cubicBezTo>
                  <a:cubicBezTo>
                    <a:pt x="1178" y="1312"/>
                    <a:pt x="1178" y="1312"/>
                    <a:pt x="1178" y="1312"/>
                  </a:cubicBezTo>
                  <a:cubicBezTo>
                    <a:pt x="1178" y="1312"/>
                    <a:pt x="1185" y="1320"/>
                    <a:pt x="1185" y="1328"/>
                  </a:cubicBezTo>
                  <a:cubicBezTo>
                    <a:pt x="1193" y="1328"/>
                    <a:pt x="1201" y="1336"/>
                    <a:pt x="1201" y="1336"/>
                  </a:cubicBezTo>
                  <a:cubicBezTo>
                    <a:pt x="1209" y="1344"/>
                    <a:pt x="1209" y="1344"/>
                    <a:pt x="1217" y="1351"/>
                  </a:cubicBezTo>
                  <a:cubicBezTo>
                    <a:pt x="1217" y="1351"/>
                    <a:pt x="1225" y="1360"/>
                    <a:pt x="1233" y="1375"/>
                  </a:cubicBezTo>
                  <a:cubicBezTo>
                    <a:pt x="1233" y="1383"/>
                    <a:pt x="1233" y="1383"/>
                    <a:pt x="1225" y="1391"/>
                  </a:cubicBezTo>
                  <a:cubicBezTo>
                    <a:pt x="1225" y="1399"/>
                    <a:pt x="1209" y="1407"/>
                    <a:pt x="1193" y="1407"/>
                  </a:cubicBezTo>
                  <a:cubicBezTo>
                    <a:pt x="1185" y="1407"/>
                    <a:pt x="1185" y="1407"/>
                    <a:pt x="1185" y="1407"/>
                  </a:cubicBezTo>
                  <a:cubicBezTo>
                    <a:pt x="1162" y="1415"/>
                    <a:pt x="1162" y="1438"/>
                    <a:pt x="1170" y="1446"/>
                  </a:cubicBezTo>
                  <a:lnTo>
                    <a:pt x="1170" y="1446"/>
                  </a:lnTo>
                  <a:cubicBezTo>
                    <a:pt x="1178" y="1454"/>
                    <a:pt x="1178" y="1454"/>
                    <a:pt x="1178" y="1454"/>
                  </a:cubicBezTo>
                  <a:lnTo>
                    <a:pt x="1162" y="1454"/>
                  </a:lnTo>
                  <a:close/>
                  <a:moveTo>
                    <a:pt x="174" y="443"/>
                  </a:moveTo>
                  <a:lnTo>
                    <a:pt x="174" y="443"/>
                  </a:lnTo>
                  <a:cubicBezTo>
                    <a:pt x="190" y="443"/>
                    <a:pt x="205" y="466"/>
                    <a:pt x="221" y="498"/>
                  </a:cubicBezTo>
                  <a:cubicBezTo>
                    <a:pt x="229" y="506"/>
                    <a:pt x="229" y="514"/>
                    <a:pt x="237" y="521"/>
                  </a:cubicBezTo>
                  <a:cubicBezTo>
                    <a:pt x="268" y="577"/>
                    <a:pt x="324" y="656"/>
                    <a:pt x="371" y="680"/>
                  </a:cubicBezTo>
                  <a:cubicBezTo>
                    <a:pt x="419" y="695"/>
                    <a:pt x="434" y="703"/>
                    <a:pt x="466" y="751"/>
                  </a:cubicBezTo>
                  <a:cubicBezTo>
                    <a:pt x="498" y="790"/>
                    <a:pt x="521" y="798"/>
                    <a:pt x="553" y="814"/>
                  </a:cubicBezTo>
                  <a:cubicBezTo>
                    <a:pt x="592" y="822"/>
                    <a:pt x="616" y="830"/>
                    <a:pt x="640" y="861"/>
                  </a:cubicBezTo>
                  <a:cubicBezTo>
                    <a:pt x="640" y="869"/>
                    <a:pt x="648" y="877"/>
                    <a:pt x="648" y="885"/>
                  </a:cubicBezTo>
                  <a:cubicBezTo>
                    <a:pt x="664" y="909"/>
                    <a:pt x="672" y="925"/>
                    <a:pt x="703" y="956"/>
                  </a:cubicBezTo>
                  <a:cubicBezTo>
                    <a:pt x="751" y="988"/>
                    <a:pt x="774" y="1004"/>
                    <a:pt x="798" y="1020"/>
                  </a:cubicBezTo>
                  <a:cubicBezTo>
                    <a:pt x="798" y="1027"/>
                    <a:pt x="806" y="1027"/>
                    <a:pt x="806" y="1035"/>
                  </a:cubicBezTo>
                  <a:cubicBezTo>
                    <a:pt x="838" y="1051"/>
                    <a:pt x="885" y="1114"/>
                    <a:pt x="893" y="1138"/>
                  </a:cubicBezTo>
                  <a:cubicBezTo>
                    <a:pt x="893" y="1146"/>
                    <a:pt x="893" y="1154"/>
                    <a:pt x="893" y="1162"/>
                  </a:cubicBezTo>
                  <a:cubicBezTo>
                    <a:pt x="885" y="1185"/>
                    <a:pt x="885" y="1201"/>
                    <a:pt x="901" y="1217"/>
                  </a:cubicBezTo>
                  <a:cubicBezTo>
                    <a:pt x="909" y="1225"/>
                    <a:pt x="917" y="1225"/>
                    <a:pt x="925" y="1233"/>
                  </a:cubicBezTo>
                  <a:cubicBezTo>
                    <a:pt x="940" y="1233"/>
                    <a:pt x="956" y="1241"/>
                    <a:pt x="964" y="1257"/>
                  </a:cubicBezTo>
                  <a:cubicBezTo>
                    <a:pt x="972" y="1265"/>
                    <a:pt x="980" y="1280"/>
                    <a:pt x="988" y="1288"/>
                  </a:cubicBezTo>
                  <a:cubicBezTo>
                    <a:pt x="1004" y="1312"/>
                    <a:pt x="1012" y="1336"/>
                    <a:pt x="1027" y="1344"/>
                  </a:cubicBezTo>
                  <a:cubicBezTo>
                    <a:pt x="1035" y="1344"/>
                    <a:pt x="1035" y="1360"/>
                    <a:pt x="1027" y="1375"/>
                  </a:cubicBezTo>
                  <a:cubicBezTo>
                    <a:pt x="1020" y="1399"/>
                    <a:pt x="1020" y="1423"/>
                    <a:pt x="1035" y="1431"/>
                  </a:cubicBezTo>
                  <a:cubicBezTo>
                    <a:pt x="1059" y="1446"/>
                    <a:pt x="1130" y="1446"/>
                    <a:pt x="1162" y="1446"/>
                  </a:cubicBezTo>
                  <a:lnTo>
                    <a:pt x="1162" y="1446"/>
                  </a:lnTo>
                  <a:cubicBezTo>
                    <a:pt x="1154" y="1438"/>
                    <a:pt x="1154" y="1407"/>
                    <a:pt x="1178" y="1399"/>
                  </a:cubicBezTo>
                  <a:cubicBezTo>
                    <a:pt x="1185" y="1399"/>
                    <a:pt x="1185" y="1399"/>
                    <a:pt x="1193" y="1399"/>
                  </a:cubicBezTo>
                  <a:cubicBezTo>
                    <a:pt x="1201" y="1399"/>
                    <a:pt x="1217" y="1391"/>
                    <a:pt x="1225" y="1391"/>
                  </a:cubicBezTo>
                  <a:cubicBezTo>
                    <a:pt x="1225" y="1383"/>
                    <a:pt x="1225" y="1383"/>
                    <a:pt x="1225" y="1375"/>
                  </a:cubicBezTo>
                  <a:cubicBezTo>
                    <a:pt x="1217" y="1360"/>
                    <a:pt x="1217" y="1360"/>
                    <a:pt x="1209" y="1351"/>
                  </a:cubicBezTo>
                  <a:cubicBezTo>
                    <a:pt x="1209" y="1351"/>
                    <a:pt x="1201" y="1351"/>
                    <a:pt x="1193" y="1344"/>
                  </a:cubicBezTo>
                  <a:cubicBezTo>
                    <a:pt x="1193" y="1336"/>
                    <a:pt x="1185" y="1336"/>
                    <a:pt x="1185" y="1328"/>
                  </a:cubicBezTo>
                  <a:cubicBezTo>
                    <a:pt x="1178" y="1320"/>
                    <a:pt x="1170" y="1320"/>
                    <a:pt x="1170" y="1312"/>
                  </a:cubicBezTo>
                  <a:cubicBezTo>
                    <a:pt x="1170" y="1304"/>
                    <a:pt x="1178" y="1304"/>
                    <a:pt x="1185" y="1296"/>
                  </a:cubicBezTo>
                  <a:cubicBezTo>
                    <a:pt x="1193" y="1296"/>
                    <a:pt x="1201" y="1296"/>
                    <a:pt x="1209" y="1296"/>
                  </a:cubicBezTo>
                  <a:cubicBezTo>
                    <a:pt x="1217" y="1296"/>
                    <a:pt x="1225" y="1296"/>
                    <a:pt x="1233" y="1312"/>
                  </a:cubicBezTo>
                  <a:lnTo>
                    <a:pt x="1233" y="1312"/>
                  </a:lnTo>
                  <a:cubicBezTo>
                    <a:pt x="1241" y="1320"/>
                    <a:pt x="1241" y="1320"/>
                    <a:pt x="1241" y="1328"/>
                  </a:cubicBezTo>
                  <a:lnTo>
                    <a:pt x="1249" y="1328"/>
                  </a:lnTo>
                  <a:lnTo>
                    <a:pt x="1257" y="1328"/>
                  </a:lnTo>
                  <a:cubicBezTo>
                    <a:pt x="1280" y="1312"/>
                    <a:pt x="1296" y="1296"/>
                    <a:pt x="1296" y="1272"/>
                  </a:cubicBezTo>
                  <a:cubicBezTo>
                    <a:pt x="1296" y="1265"/>
                    <a:pt x="1296" y="1265"/>
                    <a:pt x="1296" y="1257"/>
                  </a:cubicBezTo>
                  <a:lnTo>
                    <a:pt x="1296" y="1249"/>
                  </a:lnTo>
                  <a:cubicBezTo>
                    <a:pt x="1296" y="1249"/>
                    <a:pt x="1288" y="1249"/>
                    <a:pt x="1280" y="1249"/>
                  </a:cubicBezTo>
                  <a:cubicBezTo>
                    <a:pt x="1273" y="1241"/>
                    <a:pt x="1265" y="1241"/>
                    <a:pt x="1257" y="1241"/>
                  </a:cubicBezTo>
                  <a:cubicBezTo>
                    <a:pt x="1241" y="1241"/>
                    <a:pt x="1233" y="1241"/>
                    <a:pt x="1233" y="1225"/>
                  </a:cubicBezTo>
                  <a:cubicBezTo>
                    <a:pt x="1233" y="1217"/>
                    <a:pt x="1257" y="1193"/>
                    <a:pt x="1280" y="1193"/>
                  </a:cubicBezTo>
                  <a:cubicBezTo>
                    <a:pt x="1280" y="1193"/>
                    <a:pt x="1280" y="1193"/>
                    <a:pt x="1288" y="1193"/>
                  </a:cubicBezTo>
                  <a:cubicBezTo>
                    <a:pt x="1296" y="1201"/>
                    <a:pt x="1296" y="1201"/>
                    <a:pt x="1304" y="1201"/>
                  </a:cubicBezTo>
                  <a:cubicBezTo>
                    <a:pt x="1312" y="1201"/>
                    <a:pt x="1320" y="1209"/>
                    <a:pt x="1328" y="1201"/>
                  </a:cubicBezTo>
                  <a:cubicBezTo>
                    <a:pt x="1336" y="1193"/>
                    <a:pt x="1351" y="1185"/>
                    <a:pt x="1367" y="1178"/>
                  </a:cubicBezTo>
                  <a:cubicBezTo>
                    <a:pt x="1383" y="1162"/>
                    <a:pt x="1407" y="1146"/>
                    <a:pt x="1423" y="1146"/>
                  </a:cubicBezTo>
                  <a:cubicBezTo>
                    <a:pt x="1431" y="1138"/>
                    <a:pt x="1438" y="1138"/>
                    <a:pt x="1454" y="1130"/>
                  </a:cubicBezTo>
                  <a:cubicBezTo>
                    <a:pt x="1462" y="1130"/>
                    <a:pt x="1478" y="1122"/>
                    <a:pt x="1478" y="1107"/>
                  </a:cubicBezTo>
                  <a:cubicBezTo>
                    <a:pt x="1486" y="1098"/>
                    <a:pt x="1486" y="1091"/>
                    <a:pt x="1486" y="1083"/>
                  </a:cubicBezTo>
                  <a:cubicBezTo>
                    <a:pt x="1478" y="1075"/>
                    <a:pt x="1478" y="1067"/>
                    <a:pt x="1486" y="1059"/>
                  </a:cubicBezTo>
                  <a:cubicBezTo>
                    <a:pt x="1494" y="1051"/>
                    <a:pt x="1494" y="1051"/>
                    <a:pt x="1494" y="1051"/>
                  </a:cubicBezTo>
                  <a:cubicBezTo>
                    <a:pt x="1494" y="1043"/>
                    <a:pt x="1502" y="1043"/>
                    <a:pt x="1510" y="1043"/>
                  </a:cubicBezTo>
                  <a:lnTo>
                    <a:pt x="1518" y="1043"/>
                  </a:lnTo>
                  <a:cubicBezTo>
                    <a:pt x="1525" y="1043"/>
                    <a:pt x="1533" y="1043"/>
                    <a:pt x="1533" y="1043"/>
                  </a:cubicBezTo>
                  <a:lnTo>
                    <a:pt x="1533" y="1043"/>
                  </a:lnTo>
                  <a:cubicBezTo>
                    <a:pt x="1541" y="1043"/>
                    <a:pt x="1541" y="1043"/>
                    <a:pt x="1541" y="1027"/>
                  </a:cubicBezTo>
                  <a:cubicBezTo>
                    <a:pt x="1541" y="1012"/>
                    <a:pt x="1557" y="1004"/>
                    <a:pt x="1565" y="996"/>
                  </a:cubicBezTo>
                  <a:cubicBezTo>
                    <a:pt x="1581" y="980"/>
                    <a:pt x="1589" y="972"/>
                    <a:pt x="1589" y="964"/>
                  </a:cubicBezTo>
                  <a:cubicBezTo>
                    <a:pt x="1589" y="956"/>
                    <a:pt x="1589" y="948"/>
                    <a:pt x="1589" y="940"/>
                  </a:cubicBezTo>
                  <a:cubicBezTo>
                    <a:pt x="1581" y="925"/>
                    <a:pt x="1581" y="917"/>
                    <a:pt x="1589" y="909"/>
                  </a:cubicBezTo>
                  <a:lnTo>
                    <a:pt x="1597" y="909"/>
                  </a:lnTo>
                  <a:cubicBezTo>
                    <a:pt x="1613" y="909"/>
                    <a:pt x="1620" y="909"/>
                    <a:pt x="1628" y="909"/>
                  </a:cubicBezTo>
                  <a:cubicBezTo>
                    <a:pt x="1628" y="917"/>
                    <a:pt x="1636" y="917"/>
                    <a:pt x="1644" y="917"/>
                  </a:cubicBezTo>
                  <a:cubicBezTo>
                    <a:pt x="1644" y="917"/>
                    <a:pt x="1652" y="917"/>
                    <a:pt x="1660" y="901"/>
                  </a:cubicBezTo>
                  <a:cubicBezTo>
                    <a:pt x="1660" y="893"/>
                    <a:pt x="1668" y="885"/>
                    <a:pt x="1668" y="877"/>
                  </a:cubicBezTo>
                  <a:cubicBezTo>
                    <a:pt x="1668" y="861"/>
                    <a:pt x="1676" y="854"/>
                    <a:pt x="1684" y="845"/>
                  </a:cubicBezTo>
                  <a:cubicBezTo>
                    <a:pt x="1699" y="838"/>
                    <a:pt x="1699" y="822"/>
                    <a:pt x="1707" y="814"/>
                  </a:cubicBezTo>
                  <a:cubicBezTo>
                    <a:pt x="1707" y="798"/>
                    <a:pt x="1707" y="790"/>
                    <a:pt x="1699" y="782"/>
                  </a:cubicBezTo>
                  <a:cubicBezTo>
                    <a:pt x="1691" y="782"/>
                    <a:pt x="1691" y="774"/>
                    <a:pt x="1684" y="774"/>
                  </a:cubicBezTo>
                  <a:cubicBezTo>
                    <a:pt x="1684" y="767"/>
                    <a:pt x="1676" y="767"/>
                    <a:pt x="1684" y="759"/>
                  </a:cubicBezTo>
                  <a:cubicBezTo>
                    <a:pt x="1684" y="759"/>
                    <a:pt x="1684" y="759"/>
                    <a:pt x="1691" y="759"/>
                  </a:cubicBezTo>
                  <a:cubicBezTo>
                    <a:pt x="1699" y="759"/>
                    <a:pt x="1699" y="759"/>
                    <a:pt x="1707" y="759"/>
                  </a:cubicBezTo>
                  <a:lnTo>
                    <a:pt x="1707" y="759"/>
                  </a:lnTo>
                  <a:cubicBezTo>
                    <a:pt x="1715" y="759"/>
                    <a:pt x="1715" y="759"/>
                    <a:pt x="1715" y="759"/>
                  </a:cubicBezTo>
                  <a:cubicBezTo>
                    <a:pt x="1715" y="759"/>
                    <a:pt x="1715" y="751"/>
                    <a:pt x="1715" y="743"/>
                  </a:cubicBezTo>
                  <a:cubicBezTo>
                    <a:pt x="1707" y="711"/>
                    <a:pt x="1826" y="482"/>
                    <a:pt x="1850" y="474"/>
                  </a:cubicBezTo>
                  <a:cubicBezTo>
                    <a:pt x="1857" y="474"/>
                    <a:pt x="1865" y="466"/>
                    <a:pt x="1873" y="458"/>
                  </a:cubicBezTo>
                  <a:cubicBezTo>
                    <a:pt x="1873" y="458"/>
                    <a:pt x="1881" y="450"/>
                    <a:pt x="1889" y="443"/>
                  </a:cubicBezTo>
                  <a:cubicBezTo>
                    <a:pt x="1407" y="79"/>
                    <a:pt x="1407" y="79"/>
                    <a:pt x="1407" y="79"/>
                  </a:cubicBezTo>
                  <a:cubicBezTo>
                    <a:pt x="964" y="150"/>
                    <a:pt x="964" y="150"/>
                    <a:pt x="964" y="150"/>
                  </a:cubicBezTo>
                  <a:lnTo>
                    <a:pt x="964" y="150"/>
                  </a:lnTo>
                  <a:cubicBezTo>
                    <a:pt x="964" y="150"/>
                    <a:pt x="940" y="71"/>
                    <a:pt x="925" y="55"/>
                  </a:cubicBezTo>
                  <a:cubicBezTo>
                    <a:pt x="917" y="47"/>
                    <a:pt x="909" y="47"/>
                    <a:pt x="893" y="47"/>
                  </a:cubicBezTo>
                  <a:cubicBezTo>
                    <a:pt x="885" y="47"/>
                    <a:pt x="885" y="47"/>
                    <a:pt x="877" y="47"/>
                  </a:cubicBezTo>
                  <a:cubicBezTo>
                    <a:pt x="869" y="47"/>
                    <a:pt x="861" y="47"/>
                    <a:pt x="854" y="47"/>
                  </a:cubicBezTo>
                  <a:cubicBezTo>
                    <a:pt x="830" y="39"/>
                    <a:pt x="822" y="39"/>
                    <a:pt x="822" y="31"/>
                  </a:cubicBezTo>
                  <a:cubicBezTo>
                    <a:pt x="822" y="31"/>
                    <a:pt x="822" y="23"/>
                    <a:pt x="822" y="15"/>
                  </a:cubicBezTo>
                  <a:cubicBezTo>
                    <a:pt x="822" y="15"/>
                    <a:pt x="822" y="15"/>
                    <a:pt x="822" y="8"/>
                  </a:cubicBezTo>
                  <a:cubicBezTo>
                    <a:pt x="822" y="8"/>
                    <a:pt x="822" y="8"/>
                    <a:pt x="806" y="8"/>
                  </a:cubicBezTo>
                  <a:cubicBezTo>
                    <a:pt x="727" y="8"/>
                    <a:pt x="434" y="47"/>
                    <a:pt x="411" y="55"/>
                  </a:cubicBezTo>
                  <a:cubicBezTo>
                    <a:pt x="379" y="55"/>
                    <a:pt x="237" y="126"/>
                    <a:pt x="181" y="158"/>
                  </a:cubicBezTo>
                  <a:cubicBezTo>
                    <a:pt x="174" y="166"/>
                    <a:pt x="166" y="174"/>
                    <a:pt x="150" y="181"/>
                  </a:cubicBezTo>
                  <a:cubicBezTo>
                    <a:pt x="134" y="197"/>
                    <a:pt x="118" y="205"/>
                    <a:pt x="87" y="213"/>
                  </a:cubicBezTo>
                  <a:cubicBezTo>
                    <a:pt x="87" y="221"/>
                    <a:pt x="79" y="229"/>
                    <a:pt x="79" y="229"/>
                  </a:cubicBezTo>
                  <a:cubicBezTo>
                    <a:pt x="79" y="237"/>
                    <a:pt x="71" y="237"/>
                    <a:pt x="71" y="245"/>
                  </a:cubicBezTo>
                  <a:cubicBezTo>
                    <a:pt x="47" y="253"/>
                    <a:pt x="15" y="276"/>
                    <a:pt x="15" y="300"/>
                  </a:cubicBezTo>
                  <a:cubicBezTo>
                    <a:pt x="15" y="308"/>
                    <a:pt x="15" y="308"/>
                    <a:pt x="15" y="308"/>
                  </a:cubicBezTo>
                  <a:cubicBezTo>
                    <a:pt x="15" y="332"/>
                    <a:pt x="8" y="371"/>
                    <a:pt x="23" y="379"/>
                  </a:cubicBezTo>
                  <a:cubicBezTo>
                    <a:pt x="23" y="379"/>
                    <a:pt x="31" y="379"/>
                    <a:pt x="31" y="387"/>
                  </a:cubicBezTo>
                  <a:cubicBezTo>
                    <a:pt x="55" y="403"/>
                    <a:pt x="102" y="427"/>
                    <a:pt x="110" y="443"/>
                  </a:cubicBezTo>
                  <a:cubicBezTo>
                    <a:pt x="118" y="450"/>
                    <a:pt x="126" y="450"/>
                    <a:pt x="126" y="450"/>
                  </a:cubicBezTo>
                  <a:cubicBezTo>
                    <a:pt x="134" y="450"/>
                    <a:pt x="142" y="450"/>
                    <a:pt x="150" y="450"/>
                  </a:cubicBezTo>
                  <a:cubicBezTo>
                    <a:pt x="158" y="450"/>
                    <a:pt x="166" y="443"/>
                    <a:pt x="174" y="443"/>
                  </a:cubicBezTo>
                  <a:close/>
                </a:path>
              </a:pathLst>
            </a:custGeom>
            <a:solidFill>
              <a:schemeClr val="accent6"/>
            </a:solidFill>
            <a:ln>
              <a:solidFill>
                <a:schemeClr val="bg2"/>
              </a:solidFill>
            </a:ln>
            <a:effectLst/>
          </p:spPr>
          <p:txBody>
            <a:bodyPr wrap="none" anchor="ctr"/>
            <a:lstStyle/>
            <a:p>
              <a:endParaRPr lang="en-US"/>
            </a:p>
          </p:txBody>
        </p:sp>
        <p:sp>
          <p:nvSpPr>
            <p:cNvPr id="587" name="Freeform 409"/>
            <p:cNvSpPr>
              <a:spLocks noChangeArrowheads="1"/>
            </p:cNvSpPr>
            <p:nvPr/>
          </p:nvSpPr>
          <p:spPr bwMode="auto">
            <a:xfrm>
              <a:off x="19623888" y="7833614"/>
              <a:ext cx="1101669" cy="1115587"/>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solidFill>
              <a:schemeClr val="accent5"/>
            </a:solidFill>
            <a:ln>
              <a:solidFill>
                <a:schemeClr val="bg2"/>
              </a:solidFill>
            </a:ln>
            <a:effectLst/>
          </p:spPr>
          <p:txBody>
            <a:bodyPr wrap="none" anchor="ctr"/>
            <a:lstStyle/>
            <a:p>
              <a:endParaRPr lang="en-US"/>
            </a:p>
          </p:txBody>
        </p:sp>
        <p:sp>
          <p:nvSpPr>
            <p:cNvPr id="588" name="Freeform 410"/>
            <p:cNvSpPr>
              <a:spLocks noChangeArrowheads="1"/>
            </p:cNvSpPr>
            <p:nvPr/>
          </p:nvSpPr>
          <p:spPr bwMode="auto">
            <a:xfrm>
              <a:off x="19619250" y="7828975"/>
              <a:ext cx="1101669" cy="1115587"/>
            </a:xfrm>
            <a:custGeom>
              <a:avLst/>
              <a:gdLst>
                <a:gd name="T0" fmla="*/ 1621 w 2096"/>
                <a:gd name="T1" fmla="*/ 2071 h 2120"/>
                <a:gd name="T2" fmla="*/ 459 w 2096"/>
                <a:gd name="T3" fmla="*/ 1977 h 2120"/>
                <a:gd name="T4" fmla="*/ 419 w 2096"/>
                <a:gd name="T5" fmla="*/ 1700 h 2120"/>
                <a:gd name="T6" fmla="*/ 380 w 2096"/>
                <a:gd name="T7" fmla="*/ 1439 h 2120"/>
                <a:gd name="T8" fmla="*/ 411 w 2096"/>
                <a:gd name="T9" fmla="*/ 1328 h 2120"/>
                <a:gd name="T10" fmla="*/ 364 w 2096"/>
                <a:gd name="T11" fmla="*/ 1249 h 2120"/>
                <a:gd name="T12" fmla="*/ 973 w 2096"/>
                <a:gd name="T13" fmla="*/ 0 h 2120"/>
                <a:gd name="T14" fmla="*/ 909 w 2096"/>
                <a:gd name="T15" fmla="*/ 95 h 2120"/>
                <a:gd name="T16" fmla="*/ 1020 w 2096"/>
                <a:gd name="T17" fmla="*/ 245 h 2120"/>
                <a:gd name="T18" fmla="*/ 1265 w 2096"/>
                <a:gd name="T19" fmla="*/ 475 h 2120"/>
                <a:gd name="T20" fmla="*/ 1597 w 2096"/>
                <a:gd name="T21" fmla="*/ 751 h 2120"/>
                <a:gd name="T22" fmla="*/ 1795 w 2096"/>
                <a:gd name="T23" fmla="*/ 1012 h 2120"/>
                <a:gd name="T24" fmla="*/ 1921 w 2096"/>
                <a:gd name="T25" fmla="*/ 1170 h 2120"/>
                <a:gd name="T26" fmla="*/ 2072 w 2096"/>
                <a:gd name="T27" fmla="*/ 1249 h 2120"/>
                <a:gd name="T28" fmla="*/ 2064 w 2096"/>
                <a:gd name="T29" fmla="*/ 1297 h 2120"/>
                <a:gd name="T30" fmla="*/ 2040 w 2096"/>
                <a:gd name="T31" fmla="*/ 1336 h 2120"/>
                <a:gd name="T32" fmla="*/ 1961 w 2096"/>
                <a:gd name="T33" fmla="*/ 1352 h 2120"/>
                <a:gd name="T34" fmla="*/ 2001 w 2096"/>
                <a:gd name="T35" fmla="*/ 1399 h 2120"/>
                <a:gd name="T36" fmla="*/ 1961 w 2096"/>
                <a:gd name="T37" fmla="*/ 1431 h 2120"/>
                <a:gd name="T38" fmla="*/ 1929 w 2096"/>
                <a:gd name="T39" fmla="*/ 1502 h 2120"/>
                <a:gd name="T40" fmla="*/ 1945 w 2096"/>
                <a:gd name="T41" fmla="*/ 1581 h 2120"/>
                <a:gd name="T42" fmla="*/ 1937 w 2096"/>
                <a:gd name="T43" fmla="*/ 1629 h 2120"/>
                <a:gd name="T44" fmla="*/ 1906 w 2096"/>
                <a:gd name="T45" fmla="*/ 1700 h 2120"/>
                <a:gd name="T46" fmla="*/ 1906 w 2096"/>
                <a:gd name="T47" fmla="*/ 1818 h 2120"/>
                <a:gd name="T48" fmla="*/ 1914 w 2096"/>
                <a:gd name="T49" fmla="*/ 1897 h 2120"/>
                <a:gd name="T50" fmla="*/ 1692 w 2096"/>
                <a:gd name="T51" fmla="*/ 1905 h 2120"/>
                <a:gd name="T52" fmla="*/ 1684 w 2096"/>
                <a:gd name="T53" fmla="*/ 2119 h 2120"/>
                <a:gd name="T54" fmla="*/ 1629 w 2096"/>
                <a:gd name="T55" fmla="*/ 2071 h 2120"/>
                <a:gd name="T56" fmla="*/ 1700 w 2096"/>
                <a:gd name="T57" fmla="*/ 2048 h 2120"/>
                <a:gd name="T58" fmla="*/ 1763 w 2096"/>
                <a:gd name="T59" fmla="*/ 1905 h 2120"/>
                <a:gd name="T60" fmla="*/ 1890 w 2096"/>
                <a:gd name="T61" fmla="*/ 1842 h 2120"/>
                <a:gd name="T62" fmla="*/ 1906 w 2096"/>
                <a:gd name="T63" fmla="*/ 1724 h 2120"/>
                <a:gd name="T64" fmla="*/ 1937 w 2096"/>
                <a:gd name="T65" fmla="*/ 1637 h 2120"/>
                <a:gd name="T66" fmla="*/ 1937 w 2096"/>
                <a:gd name="T67" fmla="*/ 1573 h 2120"/>
                <a:gd name="T68" fmla="*/ 1921 w 2096"/>
                <a:gd name="T69" fmla="*/ 1502 h 2120"/>
                <a:gd name="T70" fmla="*/ 1961 w 2096"/>
                <a:gd name="T71" fmla="*/ 1439 h 2120"/>
                <a:gd name="T72" fmla="*/ 1969 w 2096"/>
                <a:gd name="T73" fmla="*/ 1407 h 2120"/>
                <a:gd name="T74" fmla="*/ 1969 w 2096"/>
                <a:gd name="T75" fmla="*/ 1360 h 2120"/>
                <a:gd name="T76" fmla="*/ 2032 w 2096"/>
                <a:gd name="T77" fmla="*/ 1328 h 2120"/>
                <a:gd name="T78" fmla="*/ 2040 w 2096"/>
                <a:gd name="T79" fmla="*/ 1289 h 2120"/>
                <a:gd name="T80" fmla="*/ 2087 w 2096"/>
                <a:gd name="T81" fmla="*/ 1265 h 2120"/>
                <a:gd name="T82" fmla="*/ 1914 w 2096"/>
                <a:gd name="T83" fmla="*/ 1170 h 2120"/>
                <a:gd name="T84" fmla="*/ 1795 w 2096"/>
                <a:gd name="T85" fmla="*/ 1020 h 2120"/>
                <a:gd name="T86" fmla="*/ 1597 w 2096"/>
                <a:gd name="T87" fmla="*/ 759 h 2120"/>
                <a:gd name="T88" fmla="*/ 1265 w 2096"/>
                <a:gd name="T89" fmla="*/ 482 h 2120"/>
                <a:gd name="T90" fmla="*/ 1020 w 2096"/>
                <a:gd name="T91" fmla="*/ 253 h 2120"/>
                <a:gd name="T92" fmla="*/ 902 w 2096"/>
                <a:gd name="T93" fmla="*/ 95 h 2120"/>
                <a:gd name="T94" fmla="*/ 617 w 2096"/>
                <a:gd name="T95" fmla="*/ 48 h 2120"/>
                <a:gd name="T96" fmla="*/ 419 w 2096"/>
                <a:gd name="T97" fmla="*/ 1320 h 2120"/>
                <a:gd name="T98" fmla="*/ 388 w 2096"/>
                <a:gd name="T99" fmla="*/ 1439 h 2120"/>
                <a:gd name="T100" fmla="*/ 427 w 2096"/>
                <a:gd name="T101" fmla="*/ 1700 h 2120"/>
                <a:gd name="T102" fmla="*/ 554 w 2096"/>
                <a:gd name="T103" fmla="*/ 210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6" h="2120">
                  <a:moveTo>
                    <a:pt x="1684" y="2119"/>
                  </a:moveTo>
                  <a:lnTo>
                    <a:pt x="1684" y="2119"/>
                  </a:lnTo>
                  <a:cubicBezTo>
                    <a:pt x="1676" y="2119"/>
                    <a:pt x="1668" y="2119"/>
                    <a:pt x="1661" y="2119"/>
                  </a:cubicBezTo>
                  <a:lnTo>
                    <a:pt x="1653" y="2119"/>
                  </a:lnTo>
                  <a:cubicBezTo>
                    <a:pt x="1621" y="2119"/>
                    <a:pt x="1621" y="2095"/>
                    <a:pt x="1621" y="2071"/>
                  </a:cubicBezTo>
                  <a:cubicBezTo>
                    <a:pt x="1621" y="2063"/>
                    <a:pt x="1621" y="2056"/>
                    <a:pt x="1621" y="2048"/>
                  </a:cubicBezTo>
                  <a:cubicBezTo>
                    <a:pt x="1613" y="2032"/>
                    <a:pt x="1605" y="2024"/>
                    <a:pt x="1605" y="2024"/>
                  </a:cubicBezTo>
                  <a:cubicBezTo>
                    <a:pt x="1550" y="2032"/>
                    <a:pt x="569" y="2111"/>
                    <a:pt x="554" y="2111"/>
                  </a:cubicBezTo>
                  <a:cubicBezTo>
                    <a:pt x="546" y="2111"/>
                    <a:pt x="483" y="2016"/>
                    <a:pt x="467" y="1977"/>
                  </a:cubicBezTo>
                  <a:cubicBezTo>
                    <a:pt x="459" y="1977"/>
                    <a:pt x="459" y="1977"/>
                    <a:pt x="459" y="1977"/>
                  </a:cubicBezTo>
                  <a:lnTo>
                    <a:pt x="459" y="1977"/>
                  </a:lnTo>
                  <a:cubicBezTo>
                    <a:pt x="459" y="1961"/>
                    <a:pt x="443" y="1921"/>
                    <a:pt x="435" y="1897"/>
                  </a:cubicBezTo>
                  <a:cubicBezTo>
                    <a:pt x="419" y="1874"/>
                    <a:pt x="411" y="1858"/>
                    <a:pt x="411" y="1850"/>
                  </a:cubicBezTo>
                  <a:cubicBezTo>
                    <a:pt x="411" y="1834"/>
                    <a:pt x="411" y="1803"/>
                    <a:pt x="419" y="1771"/>
                  </a:cubicBezTo>
                  <a:cubicBezTo>
                    <a:pt x="419" y="1739"/>
                    <a:pt x="419" y="1716"/>
                    <a:pt x="419" y="1700"/>
                  </a:cubicBezTo>
                  <a:cubicBezTo>
                    <a:pt x="419" y="1676"/>
                    <a:pt x="404" y="1652"/>
                    <a:pt x="380" y="1637"/>
                  </a:cubicBezTo>
                  <a:cubicBezTo>
                    <a:pt x="380" y="1629"/>
                    <a:pt x="372" y="1629"/>
                    <a:pt x="372" y="1621"/>
                  </a:cubicBezTo>
                  <a:cubicBezTo>
                    <a:pt x="356" y="1605"/>
                    <a:pt x="372" y="1542"/>
                    <a:pt x="388" y="1526"/>
                  </a:cubicBezTo>
                  <a:cubicBezTo>
                    <a:pt x="396" y="1510"/>
                    <a:pt x="396" y="1471"/>
                    <a:pt x="388" y="1455"/>
                  </a:cubicBezTo>
                  <a:cubicBezTo>
                    <a:pt x="380" y="1455"/>
                    <a:pt x="380" y="1447"/>
                    <a:pt x="380" y="1439"/>
                  </a:cubicBezTo>
                  <a:cubicBezTo>
                    <a:pt x="388" y="1431"/>
                    <a:pt x="396" y="1423"/>
                    <a:pt x="411" y="1415"/>
                  </a:cubicBezTo>
                  <a:lnTo>
                    <a:pt x="411" y="1415"/>
                  </a:lnTo>
                  <a:cubicBezTo>
                    <a:pt x="427" y="1399"/>
                    <a:pt x="435" y="1392"/>
                    <a:pt x="435" y="1368"/>
                  </a:cubicBezTo>
                  <a:cubicBezTo>
                    <a:pt x="435" y="1360"/>
                    <a:pt x="435" y="1352"/>
                    <a:pt x="427" y="1352"/>
                  </a:cubicBezTo>
                  <a:cubicBezTo>
                    <a:pt x="427" y="1344"/>
                    <a:pt x="419" y="1344"/>
                    <a:pt x="411" y="1328"/>
                  </a:cubicBezTo>
                  <a:cubicBezTo>
                    <a:pt x="404" y="1313"/>
                    <a:pt x="411" y="1297"/>
                    <a:pt x="411" y="1289"/>
                  </a:cubicBezTo>
                  <a:cubicBezTo>
                    <a:pt x="411" y="1281"/>
                    <a:pt x="411" y="1273"/>
                    <a:pt x="404" y="1265"/>
                  </a:cubicBezTo>
                  <a:cubicBezTo>
                    <a:pt x="388" y="1257"/>
                    <a:pt x="364" y="1249"/>
                    <a:pt x="364" y="1249"/>
                  </a:cubicBezTo>
                  <a:lnTo>
                    <a:pt x="364" y="1249"/>
                  </a:lnTo>
                  <a:lnTo>
                    <a:pt x="364" y="1249"/>
                  </a:lnTo>
                  <a:cubicBezTo>
                    <a:pt x="0" y="111"/>
                    <a:pt x="0" y="111"/>
                    <a:pt x="0" y="111"/>
                  </a:cubicBezTo>
                  <a:cubicBezTo>
                    <a:pt x="8" y="111"/>
                    <a:pt x="8" y="111"/>
                    <a:pt x="8" y="111"/>
                  </a:cubicBezTo>
                  <a:cubicBezTo>
                    <a:pt x="238" y="87"/>
                    <a:pt x="451" y="63"/>
                    <a:pt x="617" y="40"/>
                  </a:cubicBezTo>
                  <a:cubicBezTo>
                    <a:pt x="799" y="24"/>
                    <a:pt x="917" y="8"/>
                    <a:pt x="941" y="8"/>
                  </a:cubicBezTo>
                  <a:cubicBezTo>
                    <a:pt x="949" y="8"/>
                    <a:pt x="965" y="8"/>
                    <a:pt x="973" y="0"/>
                  </a:cubicBezTo>
                  <a:cubicBezTo>
                    <a:pt x="981" y="0"/>
                    <a:pt x="981" y="0"/>
                    <a:pt x="981" y="0"/>
                  </a:cubicBezTo>
                  <a:cubicBezTo>
                    <a:pt x="981" y="8"/>
                    <a:pt x="981" y="8"/>
                    <a:pt x="981" y="8"/>
                  </a:cubicBezTo>
                  <a:cubicBezTo>
                    <a:pt x="981" y="16"/>
                    <a:pt x="981" y="24"/>
                    <a:pt x="973" y="24"/>
                  </a:cubicBezTo>
                  <a:cubicBezTo>
                    <a:pt x="973" y="32"/>
                    <a:pt x="965" y="32"/>
                    <a:pt x="965" y="40"/>
                  </a:cubicBezTo>
                  <a:cubicBezTo>
                    <a:pt x="941" y="48"/>
                    <a:pt x="909" y="71"/>
                    <a:pt x="909" y="95"/>
                  </a:cubicBezTo>
                  <a:cubicBezTo>
                    <a:pt x="909" y="103"/>
                    <a:pt x="909" y="103"/>
                    <a:pt x="909" y="103"/>
                  </a:cubicBezTo>
                  <a:cubicBezTo>
                    <a:pt x="909" y="127"/>
                    <a:pt x="902" y="166"/>
                    <a:pt x="917" y="174"/>
                  </a:cubicBezTo>
                  <a:cubicBezTo>
                    <a:pt x="917" y="174"/>
                    <a:pt x="925" y="174"/>
                    <a:pt x="925" y="182"/>
                  </a:cubicBezTo>
                  <a:cubicBezTo>
                    <a:pt x="949" y="198"/>
                    <a:pt x="996" y="222"/>
                    <a:pt x="1004" y="238"/>
                  </a:cubicBezTo>
                  <a:cubicBezTo>
                    <a:pt x="1012" y="245"/>
                    <a:pt x="1020" y="245"/>
                    <a:pt x="1020" y="245"/>
                  </a:cubicBezTo>
                  <a:cubicBezTo>
                    <a:pt x="1028" y="245"/>
                    <a:pt x="1036" y="245"/>
                    <a:pt x="1044" y="245"/>
                  </a:cubicBezTo>
                  <a:cubicBezTo>
                    <a:pt x="1052" y="245"/>
                    <a:pt x="1060" y="238"/>
                    <a:pt x="1068" y="238"/>
                  </a:cubicBezTo>
                  <a:cubicBezTo>
                    <a:pt x="1084" y="238"/>
                    <a:pt x="1099" y="261"/>
                    <a:pt x="1115" y="293"/>
                  </a:cubicBezTo>
                  <a:cubicBezTo>
                    <a:pt x="1123" y="301"/>
                    <a:pt x="1123" y="309"/>
                    <a:pt x="1131" y="316"/>
                  </a:cubicBezTo>
                  <a:cubicBezTo>
                    <a:pt x="1162" y="372"/>
                    <a:pt x="1218" y="451"/>
                    <a:pt x="1265" y="475"/>
                  </a:cubicBezTo>
                  <a:cubicBezTo>
                    <a:pt x="1313" y="490"/>
                    <a:pt x="1328" y="498"/>
                    <a:pt x="1360" y="546"/>
                  </a:cubicBezTo>
                  <a:cubicBezTo>
                    <a:pt x="1392" y="585"/>
                    <a:pt x="1415" y="593"/>
                    <a:pt x="1447" y="609"/>
                  </a:cubicBezTo>
                  <a:cubicBezTo>
                    <a:pt x="1486" y="617"/>
                    <a:pt x="1510" y="625"/>
                    <a:pt x="1534" y="656"/>
                  </a:cubicBezTo>
                  <a:cubicBezTo>
                    <a:pt x="1534" y="664"/>
                    <a:pt x="1542" y="672"/>
                    <a:pt x="1542" y="680"/>
                  </a:cubicBezTo>
                  <a:cubicBezTo>
                    <a:pt x="1558" y="704"/>
                    <a:pt x="1566" y="720"/>
                    <a:pt x="1597" y="751"/>
                  </a:cubicBezTo>
                  <a:cubicBezTo>
                    <a:pt x="1645" y="783"/>
                    <a:pt x="1668" y="799"/>
                    <a:pt x="1692" y="815"/>
                  </a:cubicBezTo>
                  <a:cubicBezTo>
                    <a:pt x="1692" y="822"/>
                    <a:pt x="1700" y="822"/>
                    <a:pt x="1700" y="830"/>
                  </a:cubicBezTo>
                  <a:cubicBezTo>
                    <a:pt x="1732" y="846"/>
                    <a:pt x="1779" y="909"/>
                    <a:pt x="1787" y="933"/>
                  </a:cubicBezTo>
                  <a:cubicBezTo>
                    <a:pt x="1787" y="941"/>
                    <a:pt x="1787" y="949"/>
                    <a:pt x="1787" y="957"/>
                  </a:cubicBezTo>
                  <a:cubicBezTo>
                    <a:pt x="1779" y="980"/>
                    <a:pt x="1779" y="996"/>
                    <a:pt x="1795" y="1012"/>
                  </a:cubicBezTo>
                  <a:cubicBezTo>
                    <a:pt x="1803" y="1020"/>
                    <a:pt x="1811" y="1020"/>
                    <a:pt x="1819" y="1028"/>
                  </a:cubicBezTo>
                  <a:cubicBezTo>
                    <a:pt x="1834" y="1028"/>
                    <a:pt x="1850" y="1036"/>
                    <a:pt x="1858" y="1052"/>
                  </a:cubicBezTo>
                  <a:cubicBezTo>
                    <a:pt x="1866" y="1060"/>
                    <a:pt x="1874" y="1075"/>
                    <a:pt x="1882" y="1083"/>
                  </a:cubicBezTo>
                  <a:cubicBezTo>
                    <a:pt x="1898" y="1107"/>
                    <a:pt x="1906" y="1131"/>
                    <a:pt x="1921" y="1139"/>
                  </a:cubicBezTo>
                  <a:cubicBezTo>
                    <a:pt x="1929" y="1139"/>
                    <a:pt x="1929" y="1155"/>
                    <a:pt x="1921" y="1170"/>
                  </a:cubicBezTo>
                  <a:cubicBezTo>
                    <a:pt x="1914" y="1194"/>
                    <a:pt x="1914" y="1218"/>
                    <a:pt x="1929" y="1226"/>
                  </a:cubicBezTo>
                  <a:cubicBezTo>
                    <a:pt x="1961" y="1241"/>
                    <a:pt x="2032" y="1241"/>
                    <a:pt x="2056" y="1241"/>
                  </a:cubicBezTo>
                  <a:cubicBezTo>
                    <a:pt x="2064" y="1241"/>
                    <a:pt x="2064" y="1241"/>
                    <a:pt x="2064" y="1241"/>
                  </a:cubicBezTo>
                  <a:lnTo>
                    <a:pt x="2064" y="1241"/>
                  </a:lnTo>
                  <a:cubicBezTo>
                    <a:pt x="2064" y="1241"/>
                    <a:pt x="2064" y="1249"/>
                    <a:pt x="2072" y="1249"/>
                  </a:cubicBezTo>
                  <a:cubicBezTo>
                    <a:pt x="2079" y="1249"/>
                    <a:pt x="2087" y="1257"/>
                    <a:pt x="2095" y="1265"/>
                  </a:cubicBezTo>
                  <a:cubicBezTo>
                    <a:pt x="2095" y="1265"/>
                    <a:pt x="2095" y="1265"/>
                    <a:pt x="2095" y="1273"/>
                  </a:cubicBezTo>
                  <a:cubicBezTo>
                    <a:pt x="2095" y="1281"/>
                    <a:pt x="2079" y="1281"/>
                    <a:pt x="2072" y="1281"/>
                  </a:cubicBezTo>
                  <a:cubicBezTo>
                    <a:pt x="2072" y="1289"/>
                    <a:pt x="2064" y="1289"/>
                    <a:pt x="2064" y="1289"/>
                  </a:cubicBezTo>
                  <a:lnTo>
                    <a:pt x="2064" y="1297"/>
                  </a:lnTo>
                  <a:cubicBezTo>
                    <a:pt x="2064" y="1297"/>
                    <a:pt x="2056" y="1297"/>
                    <a:pt x="2040" y="1297"/>
                  </a:cubicBezTo>
                  <a:cubicBezTo>
                    <a:pt x="2032" y="1297"/>
                    <a:pt x="2032" y="1297"/>
                    <a:pt x="2032" y="1297"/>
                  </a:cubicBezTo>
                  <a:cubicBezTo>
                    <a:pt x="2032" y="1297"/>
                    <a:pt x="2024" y="1297"/>
                    <a:pt x="2024" y="1305"/>
                  </a:cubicBezTo>
                  <a:cubicBezTo>
                    <a:pt x="2024" y="1305"/>
                    <a:pt x="2032" y="1320"/>
                    <a:pt x="2040" y="1320"/>
                  </a:cubicBezTo>
                  <a:cubicBezTo>
                    <a:pt x="2040" y="1328"/>
                    <a:pt x="2040" y="1328"/>
                    <a:pt x="2040" y="1336"/>
                  </a:cubicBezTo>
                  <a:lnTo>
                    <a:pt x="2032" y="1336"/>
                  </a:lnTo>
                  <a:cubicBezTo>
                    <a:pt x="2024" y="1336"/>
                    <a:pt x="2016" y="1336"/>
                    <a:pt x="2008" y="1336"/>
                  </a:cubicBezTo>
                  <a:lnTo>
                    <a:pt x="2008" y="1336"/>
                  </a:lnTo>
                  <a:cubicBezTo>
                    <a:pt x="1992" y="1336"/>
                    <a:pt x="1977" y="1344"/>
                    <a:pt x="1969" y="1344"/>
                  </a:cubicBezTo>
                  <a:cubicBezTo>
                    <a:pt x="1961" y="1352"/>
                    <a:pt x="1961" y="1352"/>
                    <a:pt x="1961" y="1352"/>
                  </a:cubicBezTo>
                  <a:cubicBezTo>
                    <a:pt x="1969" y="1352"/>
                    <a:pt x="1969" y="1352"/>
                    <a:pt x="1977" y="1352"/>
                  </a:cubicBezTo>
                  <a:cubicBezTo>
                    <a:pt x="1977" y="1352"/>
                    <a:pt x="1992" y="1352"/>
                    <a:pt x="2001" y="1360"/>
                  </a:cubicBezTo>
                  <a:cubicBezTo>
                    <a:pt x="2008" y="1360"/>
                    <a:pt x="2016" y="1368"/>
                    <a:pt x="2016" y="1368"/>
                  </a:cubicBezTo>
                  <a:cubicBezTo>
                    <a:pt x="2016" y="1384"/>
                    <a:pt x="2008" y="1392"/>
                    <a:pt x="2001" y="1399"/>
                  </a:cubicBezTo>
                  <a:lnTo>
                    <a:pt x="2001" y="1399"/>
                  </a:lnTo>
                  <a:cubicBezTo>
                    <a:pt x="1992" y="1415"/>
                    <a:pt x="1977" y="1415"/>
                    <a:pt x="1969" y="1415"/>
                  </a:cubicBezTo>
                  <a:cubicBezTo>
                    <a:pt x="1961" y="1415"/>
                    <a:pt x="1953" y="1423"/>
                    <a:pt x="1945" y="1423"/>
                  </a:cubicBezTo>
                  <a:cubicBezTo>
                    <a:pt x="1945" y="1431"/>
                    <a:pt x="1945" y="1431"/>
                    <a:pt x="1945" y="1431"/>
                  </a:cubicBezTo>
                  <a:lnTo>
                    <a:pt x="1953" y="1431"/>
                  </a:lnTo>
                  <a:cubicBezTo>
                    <a:pt x="1961" y="1431"/>
                    <a:pt x="1961" y="1431"/>
                    <a:pt x="1961" y="1431"/>
                  </a:cubicBezTo>
                  <a:cubicBezTo>
                    <a:pt x="1969" y="1431"/>
                    <a:pt x="1977" y="1431"/>
                    <a:pt x="1985" y="1439"/>
                  </a:cubicBezTo>
                  <a:cubicBezTo>
                    <a:pt x="1985" y="1439"/>
                    <a:pt x="1985" y="1447"/>
                    <a:pt x="1985" y="1463"/>
                  </a:cubicBezTo>
                  <a:cubicBezTo>
                    <a:pt x="1977" y="1479"/>
                    <a:pt x="1969" y="1486"/>
                    <a:pt x="1953" y="1486"/>
                  </a:cubicBezTo>
                  <a:cubicBezTo>
                    <a:pt x="1953" y="1486"/>
                    <a:pt x="1945" y="1486"/>
                    <a:pt x="1937" y="1494"/>
                  </a:cubicBezTo>
                  <a:cubicBezTo>
                    <a:pt x="1929" y="1494"/>
                    <a:pt x="1929" y="1494"/>
                    <a:pt x="1929" y="1502"/>
                  </a:cubicBezTo>
                  <a:lnTo>
                    <a:pt x="1937" y="1510"/>
                  </a:lnTo>
                  <a:cubicBezTo>
                    <a:pt x="1945" y="1510"/>
                    <a:pt x="1945" y="1510"/>
                    <a:pt x="1945" y="1510"/>
                  </a:cubicBezTo>
                  <a:cubicBezTo>
                    <a:pt x="1953" y="1518"/>
                    <a:pt x="1961" y="1518"/>
                    <a:pt x="1977" y="1534"/>
                  </a:cubicBezTo>
                  <a:cubicBezTo>
                    <a:pt x="1977" y="1534"/>
                    <a:pt x="1985" y="1542"/>
                    <a:pt x="1977" y="1550"/>
                  </a:cubicBezTo>
                  <a:cubicBezTo>
                    <a:pt x="1977" y="1557"/>
                    <a:pt x="1961" y="1573"/>
                    <a:pt x="1945" y="1581"/>
                  </a:cubicBezTo>
                  <a:cubicBezTo>
                    <a:pt x="1937" y="1581"/>
                    <a:pt x="1937" y="1581"/>
                    <a:pt x="1937" y="1581"/>
                  </a:cubicBezTo>
                  <a:lnTo>
                    <a:pt x="1937" y="1589"/>
                  </a:lnTo>
                  <a:cubicBezTo>
                    <a:pt x="1937" y="1589"/>
                    <a:pt x="1937" y="1597"/>
                    <a:pt x="1937" y="1613"/>
                  </a:cubicBezTo>
                  <a:cubicBezTo>
                    <a:pt x="1937" y="1621"/>
                    <a:pt x="1937" y="1629"/>
                    <a:pt x="1937" y="1629"/>
                  </a:cubicBezTo>
                  <a:lnTo>
                    <a:pt x="1937" y="1629"/>
                  </a:lnTo>
                  <a:lnTo>
                    <a:pt x="1945" y="1621"/>
                  </a:lnTo>
                  <a:cubicBezTo>
                    <a:pt x="1953" y="1621"/>
                    <a:pt x="1961" y="1629"/>
                    <a:pt x="1961" y="1629"/>
                  </a:cubicBezTo>
                  <a:cubicBezTo>
                    <a:pt x="1969" y="1637"/>
                    <a:pt x="1969" y="1637"/>
                    <a:pt x="1969" y="1652"/>
                  </a:cubicBezTo>
                  <a:cubicBezTo>
                    <a:pt x="1969" y="1668"/>
                    <a:pt x="1945" y="1684"/>
                    <a:pt x="1921" y="1692"/>
                  </a:cubicBezTo>
                  <a:cubicBezTo>
                    <a:pt x="1914" y="1692"/>
                    <a:pt x="1906" y="1692"/>
                    <a:pt x="1906" y="1700"/>
                  </a:cubicBezTo>
                  <a:cubicBezTo>
                    <a:pt x="1898" y="1708"/>
                    <a:pt x="1906" y="1716"/>
                    <a:pt x="1906" y="1724"/>
                  </a:cubicBezTo>
                  <a:cubicBezTo>
                    <a:pt x="1914" y="1724"/>
                    <a:pt x="1914" y="1724"/>
                    <a:pt x="1914" y="1732"/>
                  </a:cubicBezTo>
                  <a:lnTo>
                    <a:pt x="1906" y="1739"/>
                  </a:lnTo>
                  <a:cubicBezTo>
                    <a:pt x="1890" y="1755"/>
                    <a:pt x="1882" y="1755"/>
                    <a:pt x="1890" y="1771"/>
                  </a:cubicBezTo>
                  <a:cubicBezTo>
                    <a:pt x="1906" y="1787"/>
                    <a:pt x="1906" y="1795"/>
                    <a:pt x="1906" y="1818"/>
                  </a:cubicBezTo>
                  <a:cubicBezTo>
                    <a:pt x="1906" y="1826"/>
                    <a:pt x="1898" y="1834"/>
                    <a:pt x="1898" y="1842"/>
                  </a:cubicBezTo>
                  <a:lnTo>
                    <a:pt x="1898" y="1842"/>
                  </a:lnTo>
                  <a:cubicBezTo>
                    <a:pt x="1898" y="1882"/>
                    <a:pt x="1898" y="1882"/>
                    <a:pt x="1914" y="1890"/>
                  </a:cubicBezTo>
                  <a:cubicBezTo>
                    <a:pt x="1914" y="1897"/>
                    <a:pt x="1914" y="1897"/>
                    <a:pt x="1914" y="1897"/>
                  </a:cubicBezTo>
                  <a:lnTo>
                    <a:pt x="1914" y="1897"/>
                  </a:lnTo>
                  <a:lnTo>
                    <a:pt x="1914" y="1905"/>
                  </a:lnTo>
                  <a:cubicBezTo>
                    <a:pt x="1906" y="1913"/>
                    <a:pt x="1890" y="1921"/>
                    <a:pt x="1858" y="1921"/>
                  </a:cubicBezTo>
                  <a:cubicBezTo>
                    <a:pt x="1834" y="1921"/>
                    <a:pt x="1795" y="1913"/>
                    <a:pt x="1763" y="1913"/>
                  </a:cubicBezTo>
                  <a:cubicBezTo>
                    <a:pt x="1739" y="1905"/>
                    <a:pt x="1716" y="1905"/>
                    <a:pt x="1708" y="1905"/>
                  </a:cubicBezTo>
                  <a:cubicBezTo>
                    <a:pt x="1700" y="1905"/>
                    <a:pt x="1692" y="1905"/>
                    <a:pt x="1692" y="1905"/>
                  </a:cubicBezTo>
                  <a:cubicBezTo>
                    <a:pt x="1684" y="1913"/>
                    <a:pt x="1684" y="1913"/>
                    <a:pt x="1684" y="1921"/>
                  </a:cubicBezTo>
                  <a:cubicBezTo>
                    <a:pt x="1684" y="1929"/>
                    <a:pt x="1684" y="1945"/>
                    <a:pt x="1700" y="1969"/>
                  </a:cubicBezTo>
                  <a:cubicBezTo>
                    <a:pt x="1716" y="1992"/>
                    <a:pt x="1716" y="2024"/>
                    <a:pt x="1708" y="2056"/>
                  </a:cubicBezTo>
                  <a:cubicBezTo>
                    <a:pt x="1708" y="2063"/>
                    <a:pt x="1708" y="2079"/>
                    <a:pt x="1708" y="2087"/>
                  </a:cubicBezTo>
                  <a:cubicBezTo>
                    <a:pt x="1708" y="2111"/>
                    <a:pt x="1700" y="2119"/>
                    <a:pt x="1684" y="2119"/>
                  </a:cubicBezTo>
                  <a:close/>
                  <a:moveTo>
                    <a:pt x="1605" y="2016"/>
                  </a:moveTo>
                  <a:lnTo>
                    <a:pt x="1605" y="2016"/>
                  </a:lnTo>
                  <a:lnTo>
                    <a:pt x="1605" y="2016"/>
                  </a:lnTo>
                  <a:cubicBezTo>
                    <a:pt x="1605" y="2016"/>
                    <a:pt x="1613" y="2024"/>
                    <a:pt x="1629" y="2048"/>
                  </a:cubicBezTo>
                  <a:cubicBezTo>
                    <a:pt x="1629" y="2056"/>
                    <a:pt x="1629" y="2063"/>
                    <a:pt x="1629" y="2071"/>
                  </a:cubicBezTo>
                  <a:cubicBezTo>
                    <a:pt x="1629" y="2095"/>
                    <a:pt x="1629" y="2111"/>
                    <a:pt x="1653" y="2111"/>
                  </a:cubicBezTo>
                  <a:cubicBezTo>
                    <a:pt x="1653" y="2111"/>
                    <a:pt x="1661" y="2111"/>
                    <a:pt x="1668" y="2111"/>
                  </a:cubicBezTo>
                  <a:cubicBezTo>
                    <a:pt x="1668" y="2111"/>
                    <a:pt x="1676" y="2111"/>
                    <a:pt x="1684" y="2111"/>
                  </a:cubicBezTo>
                  <a:cubicBezTo>
                    <a:pt x="1692" y="2111"/>
                    <a:pt x="1700" y="2111"/>
                    <a:pt x="1700" y="2087"/>
                  </a:cubicBezTo>
                  <a:cubicBezTo>
                    <a:pt x="1700" y="2079"/>
                    <a:pt x="1700" y="2063"/>
                    <a:pt x="1700" y="2048"/>
                  </a:cubicBezTo>
                  <a:cubicBezTo>
                    <a:pt x="1708" y="2024"/>
                    <a:pt x="1708" y="1992"/>
                    <a:pt x="1692" y="1969"/>
                  </a:cubicBezTo>
                  <a:cubicBezTo>
                    <a:pt x="1676" y="1945"/>
                    <a:pt x="1676" y="1929"/>
                    <a:pt x="1676" y="1921"/>
                  </a:cubicBezTo>
                  <a:cubicBezTo>
                    <a:pt x="1676" y="1913"/>
                    <a:pt x="1684" y="1905"/>
                    <a:pt x="1692" y="1897"/>
                  </a:cubicBezTo>
                  <a:cubicBezTo>
                    <a:pt x="1692" y="1897"/>
                    <a:pt x="1700" y="1897"/>
                    <a:pt x="1708" y="1897"/>
                  </a:cubicBezTo>
                  <a:cubicBezTo>
                    <a:pt x="1716" y="1897"/>
                    <a:pt x="1739" y="1897"/>
                    <a:pt x="1763" y="1905"/>
                  </a:cubicBezTo>
                  <a:cubicBezTo>
                    <a:pt x="1795" y="1913"/>
                    <a:pt x="1834" y="1913"/>
                    <a:pt x="1858" y="1913"/>
                  </a:cubicBezTo>
                  <a:cubicBezTo>
                    <a:pt x="1882" y="1913"/>
                    <a:pt x="1898" y="1913"/>
                    <a:pt x="1906" y="1905"/>
                  </a:cubicBezTo>
                  <a:cubicBezTo>
                    <a:pt x="1906" y="1897"/>
                    <a:pt x="1906" y="1897"/>
                    <a:pt x="1906" y="1897"/>
                  </a:cubicBezTo>
                  <a:cubicBezTo>
                    <a:pt x="1890" y="1882"/>
                    <a:pt x="1890" y="1874"/>
                    <a:pt x="1890" y="1842"/>
                  </a:cubicBezTo>
                  <a:lnTo>
                    <a:pt x="1890" y="1842"/>
                  </a:lnTo>
                  <a:cubicBezTo>
                    <a:pt x="1890" y="1826"/>
                    <a:pt x="1898" y="1826"/>
                    <a:pt x="1898" y="1818"/>
                  </a:cubicBezTo>
                  <a:cubicBezTo>
                    <a:pt x="1898" y="1795"/>
                    <a:pt x="1898" y="1795"/>
                    <a:pt x="1890" y="1771"/>
                  </a:cubicBezTo>
                  <a:cubicBezTo>
                    <a:pt x="1874" y="1755"/>
                    <a:pt x="1890" y="1747"/>
                    <a:pt x="1898" y="1739"/>
                  </a:cubicBezTo>
                  <a:cubicBezTo>
                    <a:pt x="1898" y="1732"/>
                    <a:pt x="1906" y="1732"/>
                    <a:pt x="1906" y="1732"/>
                  </a:cubicBezTo>
                  <a:cubicBezTo>
                    <a:pt x="1906" y="1724"/>
                    <a:pt x="1906" y="1724"/>
                    <a:pt x="1906" y="1724"/>
                  </a:cubicBezTo>
                  <a:cubicBezTo>
                    <a:pt x="1898" y="1716"/>
                    <a:pt x="1890" y="1708"/>
                    <a:pt x="1898" y="1700"/>
                  </a:cubicBezTo>
                  <a:cubicBezTo>
                    <a:pt x="1898" y="1692"/>
                    <a:pt x="1906" y="1684"/>
                    <a:pt x="1921" y="1684"/>
                  </a:cubicBezTo>
                  <a:cubicBezTo>
                    <a:pt x="1945" y="1676"/>
                    <a:pt x="1961" y="1660"/>
                    <a:pt x="1961" y="1645"/>
                  </a:cubicBezTo>
                  <a:lnTo>
                    <a:pt x="1961" y="1637"/>
                  </a:lnTo>
                  <a:cubicBezTo>
                    <a:pt x="1953" y="1629"/>
                    <a:pt x="1945" y="1629"/>
                    <a:pt x="1937" y="1637"/>
                  </a:cubicBezTo>
                  <a:cubicBezTo>
                    <a:pt x="1937" y="1637"/>
                    <a:pt x="1937" y="1637"/>
                    <a:pt x="1929" y="1637"/>
                  </a:cubicBezTo>
                  <a:cubicBezTo>
                    <a:pt x="1929" y="1637"/>
                    <a:pt x="1929" y="1637"/>
                    <a:pt x="1929" y="1629"/>
                  </a:cubicBezTo>
                  <a:cubicBezTo>
                    <a:pt x="1929" y="1629"/>
                    <a:pt x="1929" y="1621"/>
                    <a:pt x="1929" y="1613"/>
                  </a:cubicBezTo>
                  <a:cubicBezTo>
                    <a:pt x="1929" y="1597"/>
                    <a:pt x="1929" y="1597"/>
                    <a:pt x="1929" y="1589"/>
                  </a:cubicBezTo>
                  <a:cubicBezTo>
                    <a:pt x="1929" y="1581"/>
                    <a:pt x="1929" y="1581"/>
                    <a:pt x="1937" y="1573"/>
                  </a:cubicBezTo>
                  <a:cubicBezTo>
                    <a:pt x="1953" y="1566"/>
                    <a:pt x="1969" y="1557"/>
                    <a:pt x="1977" y="1550"/>
                  </a:cubicBezTo>
                  <a:cubicBezTo>
                    <a:pt x="1977" y="1542"/>
                    <a:pt x="1977" y="1542"/>
                    <a:pt x="1969" y="1534"/>
                  </a:cubicBezTo>
                  <a:cubicBezTo>
                    <a:pt x="1961" y="1526"/>
                    <a:pt x="1953" y="1526"/>
                    <a:pt x="1945" y="1518"/>
                  </a:cubicBezTo>
                  <a:cubicBezTo>
                    <a:pt x="1937" y="1518"/>
                    <a:pt x="1937" y="1518"/>
                    <a:pt x="1937" y="1518"/>
                  </a:cubicBezTo>
                  <a:cubicBezTo>
                    <a:pt x="1929" y="1518"/>
                    <a:pt x="1921" y="1510"/>
                    <a:pt x="1921" y="1502"/>
                  </a:cubicBezTo>
                  <a:cubicBezTo>
                    <a:pt x="1921" y="1502"/>
                    <a:pt x="1921" y="1494"/>
                    <a:pt x="1937" y="1486"/>
                  </a:cubicBezTo>
                  <a:cubicBezTo>
                    <a:pt x="1937" y="1479"/>
                    <a:pt x="1945" y="1479"/>
                    <a:pt x="1953" y="1479"/>
                  </a:cubicBezTo>
                  <a:cubicBezTo>
                    <a:pt x="1961" y="1479"/>
                    <a:pt x="1969" y="1479"/>
                    <a:pt x="1977" y="1463"/>
                  </a:cubicBezTo>
                  <a:cubicBezTo>
                    <a:pt x="1977" y="1455"/>
                    <a:pt x="1977" y="1447"/>
                    <a:pt x="1977" y="1439"/>
                  </a:cubicBezTo>
                  <a:cubicBezTo>
                    <a:pt x="1977" y="1439"/>
                    <a:pt x="1969" y="1439"/>
                    <a:pt x="1961" y="1439"/>
                  </a:cubicBezTo>
                  <a:cubicBezTo>
                    <a:pt x="1961" y="1439"/>
                    <a:pt x="1961" y="1439"/>
                    <a:pt x="1953" y="1439"/>
                  </a:cubicBezTo>
                  <a:lnTo>
                    <a:pt x="1945" y="1439"/>
                  </a:lnTo>
                  <a:cubicBezTo>
                    <a:pt x="1945" y="1439"/>
                    <a:pt x="1937" y="1439"/>
                    <a:pt x="1937" y="1431"/>
                  </a:cubicBezTo>
                  <a:cubicBezTo>
                    <a:pt x="1937" y="1431"/>
                    <a:pt x="1937" y="1423"/>
                    <a:pt x="1945" y="1423"/>
                  </a:cubicBezTo>
                  <a:cubicBezTo>
                    <a:pt x="1953" y="1415"/>
                    <a:pt x="1961" y="1415"/>
                    <a:pt x="1969" y="1407"/>
                  </a:cubicBezTo>
                  <a:cubicBezTo>
                    <a:pt x="1977" y="1407"/>
                    <a:pt x="1985" y="1407"/>
                    <a:pt x="1992" y="1399"/>
                  </a:cubicBezTo>
                  <a:lnTo>
                    <a:pt x="1992" y="1392"/>
                  </a:lnTo>
                  <a:cubicBezTo>
                    <a:pt x="2001" y="1384"/>
                    <a:pt x="2008" y="1376"/>
                    <a:pt x="2008" y="1376"/>
                  </a:cubicBezTo>
                  <a:cubicBezTo>
                    <a:pt x="2008" y="1368"/>
                    <a:pt x="2001" y="1368"/>
                    <a:pt x="1992" y="1368"/>
                  </a:cubicBezTo>
                  <a:cubicBezTo>
                    <a:pt x="1985" y="1360"/>
                    <a:pt x="1977" y="1360"/>
                    <a:pt x="1969" y="1360"/>
                  </a:cubicBezTo>
                  <a:cubicBezTo>
                    <a:pt x="1961" y="1352"/>
                    <a:pt x="1953" y="1352"/>
                    <a:pt x="1953" y="1352"/>
                  </a:cubicBezTo>
                  <a:cubicBezTo>
                    <a:pt x="1953" y="1344"/>
                    <a:pt x="1961" y="1344"/>
                    <a:pt x="1961" y="1344"/>
                  </a:cubicBezTo>
                  <a:cubicBezTo>
                    <a:pt x="1969" y="1336"/>
                    <a:pt x="1992" y="1328"/>
                    <a:pt x="2008" y="1328"/>
                  </a:cubicBezTo>
                  <a:cubicBezTo>
                    <a:pt x="2008" y="1328"/>
                    <a:pt x="2008" y="1328"/>
                    <a:pt x="2016" y="1328"/>
                  </a:cubicBezTo>
                  <a:cubicBezTo>
                    <a:pt x="2024" y="1328"/>
                    <a:pt x="2024" y="1328"/>
                    <a:pt x="2032" y="1328"/>
                  </a:cubicBezTo>
                  <a:lnTo>
                    <a:pt x="2032" y="1328"/>
                  </a:lnTo>
                  <a:lnTo>
                    <a:pt x="2032" y="1328"/>
                  </a:lnTo>
                  <a:cubicBezTo>
                    <a:pt x="2024" y="1313"/>
                    <a:pt x="2016" y="1305"/>
                    <a:pt x="2016" y="1297"/>
                  </a:cubicBezTo>
                  <a:cubicBezTo>
                    <a:pt x="2024" y="1297"/>
                    <a:pt x="2024" y="1289"/>
                    <a:pt x="2032" y="1289"/>
                  </a:cubicBezTo>
                  <a:cubicBezTo>
                    <a:pt x="2040" y="1289"/>
                    <a:pt x="2040" y="1289"/>
                    <a:pt x="2040" y="1289"/>
                  </a:cubicBezTo>
                  <a:cubicBezTo>
                    <a:pt x="2048" y="1289"/>
                    <a:pt x="2056" y="1289"/>
                    <a:pt x="2056" y="1289"/>
                  </a:cubicBezTo>
                  <a:lnTo>
                    <a:pt x="2056" y="1289"/>
                  </a:lnTo>
                  <a:cubicBezTo>
                    <a:pt x="2056" y="1281"/>
                    <a:pt x="2064" y="1281"/>
                    <a:pt x="2072" y="1281"/>
                  </a:cubicBezTo>
                  <a:cubicBezTo>
                    <a:pt x="2079" y="1273"/>
                    <a:pt x="2087" y="1273"/>
                    <a:pt x="2087" y="1265"/>
                  </a:cubicBezTo>
                  <a:lnTo>
                    <a:pt x="2087" y="1265"/>
                  </a:lnTo>
                  <a:cubicBezTo>
                    <a:pt x="2079" y="1257"/>
                    <a:pt x="2072" y="1257"/>
                    <a:pt x="2072" y="1257"/>
                  </a:cubicBezTo>
                  <a:cubicBezTo>
                    <a:pt x="2064" y="1249"/>
                    <a:pt x="2064" y="1249"/>
                    <a:pt x="2056" y="1249"/>
                  </a:cubicBezTo>
                  <a:lnTo>
                    <a:pt x="2056" y="1249"/>
                  </a:lnTo>
                  <a:cubicBezTo>
                    <a:pt x="2024" y="1249"/>
                    <a:pt x="1953" y="1249"/>
                    <a:pt x="1929" y="1233"/>
                  </a:cubicBezTo>
                  <a:cubicBezTo>
                    <a:pt x="1906" y="1218"/>
                    <a:pt x="1906" y="1194"/>
                    <a:pt x="1914" y="1170"/>
                  </a:cubicBezTo>
                  <a:cubicBezTo>
                    <a:pt x="1921" y="1155"/>
                    <a:pt x="1921" y="1146"/>
                    <a:pt x="1914" y="1139"/>
                  </a:cubicBezTo>
                  <a:cubicBezTo>
                    <a:pt x="1906" y="1131"/>
                    <a:pt x="1890" y="1107"/>
                    <a:pt x="1874" y="1091"/>
                  </a:cubicBezTo>
                  <a:cubicBezTo>
                    <a:pt x="1866" y="1075"/>
                    <a:pt x="1866" y="1067"/>
                    <a:pt x="1858" y="1060"/>
                  </a:cubicBezTo>
                  <a:cubicBezTo>
                    <a:pt x="1842" y="1044"/>
                    <a:pt x="1834" y="1036"/>
                    <a:pt x="1819" y="1028"/>
                  </a:cubicBezTo>
                  <a:cubicBezTo>
                    <a:pt x="1811" y="1028"/>
                    <a:pt x="1803" y="1020"/>
                    <a:pt x="1795" y="1020"/>
                  </a:cubicBezTo>
                  <a:cubicBezTo>
                    <a:pt x="1771" y="1004"/>
                    <a:pt x="1779" y="980"/>
                    <a:pt x="1779" y="957"/>
                  </a:cubicBezTo>
                  <a:cubicBezTo>
                    <a:pt x="1779" y="949"/>
                    <a:pt x="1779" y="941"/>
                    <a:pt x="1779" y="933"/>
                  </a:cubicBezTo>
                  <a:cubicBezTo>
                    <a:pt x="1771" y="917"/>
                    <a:pt x="1724" y="854"/>
                    <a:pt x="1700" y="830"/>
                  </a:cubicBezTo>
                  <a:cubicBezTo>
                    <a:pt x="1692" y="830"/>
                    <a:pt x="1692" y="830"/>
                    <a:pt x="1684" y="822"/>
                  </a:cubicBezTo>
                  <a:cubicBezTo>
                    <a:pt x="1661" y="807"/>
                    <a:pt x="1637" y="791"/>
                    <a:pt x="1597" y="759"/>
                  </a:cubicBezTo>
                  <a:cubicBezTo>
                    <a:pt x="1558" y="728"/>
                    <a:pt x="1550" y="704"/>
                    <a:pt x="1542" y="688"/>
                  </a:cubicBezTo>
                  <a:cubicBezTo>
                    <a:pt x="1534" y="680"/>
                    <a:pt x="1534" y="672"/>
                    <a:pt x="1526" y="656"/>
                  </a:cubicBezTo>
                  <a:cubicBezTo>
                    <a:pt x="1502" y="633"/>
                    <a:pt x="1479" y="625"/>
                    <a:pt x="1447" y="617"/>
                  </a:cubicBezTo>
                  <a:cubicBezTo>
                    <a:pt x="1415" y="601"/>
                    <a:pt x="1392" y="593"/>
                    <a:pt x="1360" y="546"/>
                  </a:cubicBezTo>
                  <a:cubicBezTo>
                    <a:pt x="1328" y="506"/>
                    <a:pt x="1313" y="498"/>
                    <a:pt x="1265" y="482"/>
                  </a:cubicBezTo>
                  <a:cubicBezTo>
                    <a:pt x="1210" y="459"/>
                    <a:pt x="1162" y="388"/>
                    <a:pt x="1123" y="324"/>
                  </a:cubicBezTo>
                  <a:cubicBezTo>
                    <a:pt x="1115" y="316"/>
                    <a:pt x="1115" y="301"/>
                    <a:pt x="1107" y="293"/>
                  </a:cubicBezTo>
                  <a:cubicBezTo>
                    <a:pt x="1091" y="261"/>
                    <a:pt x="1084" y="245"/>
                    <a:pt x="1068" y="245"/>
                  </a:cubicBezTo>
                  <a:cubicBezTo>
                    <a:pt x="1060" y="245"/>
                    <a:pt x="1052" y="245"/>
                    <a:pt x="1044" y="253"/>
                  </a:cubicBezTo>
                  <a:cubicBezTo>
                    <a:pt x="1036" y="253"/>
                    <a:pt x="1028" y="253"/>
                    <a:pt x="1020" y="253"/>
                  </a:cubicBezTo>
                  <a:cubicBezTo>
                    <a:pt x="1012" y="253"/>
                    <a:pt x="1004" y="253"/>
                    <a:pt x="1004" y="245"/>
                  </a:cubicBezTo>
                  <a:cubicBezTo>
                    <a:pt x="989" y="229"/>
                    <a:pt x="949" y="198"/>
                    <a:pt x="925" y="182"/>
                  </a:cubicBezTo>
                  <a:cubicBezTo>
                    <a:pt x="917" y="182"/>
                    <a:pt x="917" y="182"/>
                    <a:pt x="909" y="174"/>
                  </a:cubicBezTo>
                  <a:cubicBezTo>
                    <a:pt x="894" y="166"/>
                    <a:pt x="902" y="135"/>
                    <a:pt x="902" y="103"/>
                  </a:cubicBezTo>
                  <a:cubicBezTo>
                    <a:pt x="902" y="95"/>
                    <a:pt x="902" y="95"/>
                    <a:pt x="902" y="95"/>
                  </a:cubicBezTo>
                  <a:cubicBezTo>
                    <a:pt x="902" y="63"/>
                    <a:pt x="941" y="48"/>
                    <a:pt x="957" y="32"/>
                  </a:cubicBezTo>
                  <a:cubicBezTo>
                    <a:pt x="965" y="24"/>
                    <a:pt x="965" y="24"/>
                    <a:pt x="965" y="24"/>
                  </a:cubicBezTo>
                  <a:cubicBezTo>
                    <a:pt x="973" y="24"/>
                    <a:pt x="973" y="24"/>
                    <a:pt x="973" y="8"/>
                  </a:cubicBezTo>
                  <a:cubicBezTo>
                    <a:pt x="965" y="16"/>
                    <a:pt x="949" y="16"/>
                    <a:pt x="941" y="16"/>
                  </a:cubicBezTo>
                  <a:cubicBezTo>
                    <a:pt x="917" y="16"/>
                    <a:pt x="799" y="32"/>
                    <a:pt x="617" y="48"/>
                  </a:cubicBezTo>
                  <a:cubicBezTo>
                    <a:pt x="451" y="71"/>
                    <a:pt x="245" y="95"/>
                    <a:pt x="8" y="119"/>
                  </a:cubicBezTo>
                  <a:cubicBezTo>
                    <a:pt x="372" y="1241"/>
                    <a:pt x="372" y="1241"/>
                    <a:pt x="372" y="1241"/>
                  </a:cubicBezTo>
                  <a:cubicBezTo>
                    <a:pt x="372" y="1241"/>
                    <a:pt x="396" y="1249"/>
                    <a:pt x="411" y="1265"/>
                  </a:cubicBezTo>
                  <a:cubicBezTo>
                    <a:pt x="419" y="1273"/>
                    <a:pt x="419" y="1281"/>
                    <a:pt x="419" y="1289"/>
                  </a:cubicBezTo>
                  <a:cubicBezTo>
                    <a:pt x="419" y="1297"/>
                    <a:pt x="411" y="1313"/>
                    <a:pt x="419" y="1320"/>
                  </a:cubicBezTo>
                  <a:cubicBezTo>
                    <a:pt x="419" y="1336"/>
                    <a:pt x="427" y="1344"/>
                    <a:pt x="435" y="1344"/>
                  </a:cubicBezTo>
                  <a:cubicBezTo>
                    <a:pt x="435" y="1352"/>
                    <a:pt x="443" y="1352"/>
                    <a:pt x="443" y="1368"/>
                  </a:cubicBezTo>
                  <a:cubicBezTo>
                    <a:pt x="443" y="1392"/>
                    <a:pt x="435" y="1407"/>
                    <a:pt x="419" y="1415"/>
                  </a:cubicBezTo>
                  <a:cubicBezTo>
                    <a:pt x="411" y="1423"/>
                    <a:pt x="411" y="1423"/>
                    <a:pt x="411" y="1423"/>
                  </a:cubicBezTo>
                  <a:cubicBezTo>
                    <a:pt x="404" y="1431"/>
                    <a:pt x="388" y="1431"/>
                    <a:pt x="388" y="1439"/>
                  </a:cubicBezTo>
                  <a:cubicBezTo>
                    <a:pt x="388" y="1447"/>
                    <a:pt x="388" y="1447"/>
                    <a:pt x="396" y="1455"/>
                  </a:cubicBezTo>
                  <a:cubicBezTo>
                    <a:pt x="404" y="1471"/>
                    <a:pt x="411" y="1518"/>
                    <a:pt x="396" y="1534"/>
                  </a:cubicBezTo>
                  <a:cubicBezTo>
                    <a:pt x="380" y="1542"/>
                    <a:pt x="364" y="1605"/>
                    <a:pt x="380" y="1621"/>
                  </a:cubicBezTo>
                  <a:lnTo>
                    <a:pt x="388" y="1629"/>
                  </a:lnTo>
                  <a:cubicBezTo>
                    <a:pt x="404" y="1645"/>
                    <a:pt x="427" y="1676"/>
                    <a:pt x="427" y="1700"/>
                  </a:cubicBezTo>
                  <a:cubicBezTo>
                    <a:pt x="427" y="1716"/>
                    <a:pt x="427" y="1739"/>
                    <a:pt x="427" y="1771"/>
                  </a:cubicBezTo>
                  <a:cubicBezTo>
                    <a:pt x="419" y="1803"/>
                    <a:pt x="411" y="1834"/>
                    <a:pt x="419" y="1850"/>
                  </a:cubicBezTo>
                  <a:cubicBezTo>
                    <a:pt x="419" y="1858"/>
                    <a:pt x="427" y="1874"/>
                    <a:pt x="435" y="1890"/>
                  </a:cubicBezTo>
                  <a:cubicBezTo>
                    <a:pt x="451" y="1921"/>
                    <a:pt x="467" y="1961"/>
                    <a:pt x="467" y="1977"/>
                  </a:cubicBezTo>
                  <a:cubicBezTo>
                    <a:pt x="506" y="2032"/>
                    <a:pt x="546" y="2095"/>
                    <a:pt x="554" y="2103"/>
                  </a:cubicBezTo>
                  <a:cubicBezTo>
                    <a:pt x="569" y="2103"/>
                    <a:pt x="1589" y="2016"/>
                    <a:pt x="1605" y="2016"/>
                  </a:cubicBezTo>
                  <a:close/>
                </a:path>
              </a:pathLst>
            </a:custGeom>
            <a:solidFill>
              <a:schemeClr val="accent6"/>
            </a:solidFill>
            <a:ln>
              <a:solidFill>
                <a:schemeClr val="bg2"/>
              </a:solidFill>
            </a:ln>
            <a:effectLst/>
          </p:spPr>
          <p:txBody>
            <a:bodyPr wrap="none" anchor="ctr"/>
            <a:lstStyle/>
            <a:p>
              <a:endParaRPr lang="en-US"/>
            </a:p>
          </p:txBody>
        </p:sp>
        <p:sp>
          <p:nvSpPr>
            <p:cNvPr id="589" name="Freeform 412"/>
            <p:cNvSpPr>
              <a:spLocks noChangeArrowheads="1"/>
            </p:cNvSpPr>
            <p:nvPr/>
          </p:nvSpPr>
          <p:spPr bwMode="auto">
            <a:xfrm>
              <a:off x="19109002" y="7891597"/>
              <a:ext cx="758412" cy="1240828"/>
            </a:xfrm>
            <a:custGeom>
              <a:avLst/>
              <a:gdLst>
                <a:gd name="T0" fmla="*/ 1399 w 1440"/>
                <a:gd name="T1" fmla="*/ 1581 h 2357"/>
                <a:gd name="T2" fmla="*/ 1399 w 1440"/>
                <a:gd name="T3" fmla="*/ 1581 h 2357"/>
                <a:gd name="T4" fmla="*/ 1344 w 1440"/>
                <a:gd name="T5" fmla="*/ 1502 h 2357"/>
                <a:gd name="T6" fmla="*/ 1360 w 1440"/>
                <a:gd name="T7" fmla="*/ 1407 h 2357"/>
                <a:gd name="T8" fmla="*/ 1360 w 1440"/>
                <a:gd name="T9" fmla="*/ 1336 h 2357"/>
                <a:gd name="T10" fmla="*/ 1383 w 1440"/>
                <a:gd name="T11" fmla="*/ 1296 h 2357"/>
                <a:gd name="T12" fmla="*/ 1415 w 1440"/>
                <a:gd name="T13" fmla="*/ 1249 h 2357"/>
                <a:gd name="T14" fmla="*/ 1383 w 1440"/>
                <a:gd name="T15" fmla="*/ 1209 h 2357"/>
                <a:gd name="T16" fmla="*/ 1376 w 1440"/>
                <a:gd name="T17" fmla="*/ 1146 h 2357"/>
                <a:gd name="T18" fmla="*/ 1336 w 1440"/>
                <a:gd name="T19" fmla="*/ 1130 h 2357"/>
                <a:gd name="T20" fmla="*/ 980 w 1440"/>
                <a:gd name="T21" fmla="*/ 0 h 2357"/>
                <a:gd name="T22" fmla="*/ 0 w 1440"/>
                <a:gd name="T23" fmla="*/ 95 h 2357"/>
                <a:gd name="T24" fmla="*/ 24 w 1440"/>
                <a:gd name="T25" fmla="*/ 134 h 2357"/>
                <a:gd name="T26" fmla="*/ 40 w 1440"/>
                <a:gd name="T27" fmla="*/ 182 h 2357"/>
                <a:gd name="T28" fmla="*/ 24 w 1440"/>
                <a:gd name="T29" fmla="*/ 1636 h 2357"/>
                <a:gd name="T30" fmla="*/ 111 w 1440"/>
                <a:gd name="T31" fmla="*/ 2300 h 2357"/>
                <a:gd name="T32" fmla="*/ 190 w 1440"/>
                <a:gd name="T33" fmla="*/ 2292 h 2357"/>
                <a:gd name="T34" fmla="*/ 229 w 1440"/>
                <a:gd name="T35" fmla="*/ 2261 h 2357"/>
                <a:gd name="T36" fmla="*/ 245 w 1440"/>
                <a:gd name="T37" fmla="*/ 2134 h 2357"/>
                <a:gd name="T38" fmla="*/ 308 w 1440"/>
                <a:gd name="T39" fmla="*/ 2166 h 2357"/>
                <a:gd name="T40" fmla="*/ 285 w 1440"/>
                <a:gd name="T41" fmla="*/ 2229 h 2357"/>
                <a:gd name="T42" fmla="*/ 356 w 1440"/>
                <a:gd name="T43" fmla="*/ 2284 h 2357"/>
                <a:gd name="T44" fmla="*/ 332 w 1440"/>
                <a:gd name="T45" fmla="*/ 2324 h 2357"/>
                <a:gd name="T46" fmla="*/ 277 w 1440"/>
                <a:gd name="T47" fmla="*/ 2348 h 2357"/>
                <a:gd name="T48" fmla="*/ 371 w 1440"/>
                <a:gd name="T49" fmla="*/ 2340 h 2357"/>
                <a:gd name="T50" fmla="*/ 443 w 1440"/>
                <a:gd name="T51" fmla="*/ 2316 h 2357"/>
                <a:gd name="T52" fmla="*/ 474 w 1440"/>
                <a:gd name="T53" fmla="*/ 2277 h 2357"/>
                <a:gd name="T54" fmla="*/ 490 w 1440"/>
                <a:gd name="T55" fmla="*/ 2292 h 2357"/>
                <a:gd name="T56" fmla="*/ 514 w 1440"/>
                <a:gd name="T57" fmla="*/ 2229 h 2357"/>
                <a:gd name="T58" fmla="*/ 490 w 1440"/>
                <a:gd name="T59" fmla="*/ 2158 h 2357"/>
                <a:gd name="T60" fmla="*/ 482 w 1440"/>
                <a:gd name="T61" fmla="*/ 2095 h 2357"/>
                <a:gd name="T62" fmla="*/ 411 w 1440"/>
                <a:gd name="T63" fmla="*/ 2008 h 2357"/>
                <a:gd name="T64" fmla="*/ 1439 w 1440"/>
                <a:gd name="T65" fmla="*/ 1858 h 2357"/>
                <a:gd name="T66" fmla="*/ 1383 w 1440"/>
                <a:gd name="T67" fmla="*/ 1731 h 2357"/>
                <a:gd name="T68" fmla="*/ 1399 w 1440"/>
                <a:gd name="T69" fmla="*/ 1581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0" h="2357">
                  <a:moveTo>
                    <a:pt x="1399" y="1581"/>
                  </a:moveTo>
                  <a:lnTo>
                    <a:pt x="1399" y="1581"/>
                  </a:lnTo>
                  <a:cubicBezTo>
                    <a:pt x="1399" y="1549"/>
                    <a:pt x="1360" y="1518"/>
                    <a:pt x="1344" y="1502"/>
                  </a:cubicBezTo>
                  <a:cubicBezTo>
                    <a:pt x="1336" y="1486"/>
                    <a:pt x="1344" y="1423"/>
                    <a:pt x="1360" y="1407"/>
                  </a:cubicBezTo>
                  <a:cubicBezTo>
                    <a:pt x="1376" y="1391"/>
                    <a:pt x="1376" y="1352"/>
                    <a:pt x="1360" y="1336"/>
                  </a:cubicBezTo>
                  <a:cubicBezTo>
                    <a:pt x="1352" y="1320"/>
                    <a:pt x="1368" y="1304"/>
                    <a:pt x="1383" y="1296"/>
                  </a:cubicBezTo>
                  <a:cubicBezTo>
                    <a:pt x="1407" y="1288"/>
                    <a:pt x="1415" y="1273"/>
                    <a:pt x="1415" y="1249"/>
                  </a:cubicBezTo>
                  <a:cubicBezTo>
                    <a:pt x="1415" y="1225"/>
                    <a:pt x="1399" y="1233"/>
                    <a:pt x="1383" y="1209"/>
                  </a:cubicBezTo>
                  <a:cubicBezTo>
                    <a:pt x="1376" y="1178"/>
                    <a:pt x="1391" y="1154"/>
                    <a:pt x="1376" y="1146"/>
                  </a:cubicBezTo>
                  <a:cubicBezTo>
                    <a:pt x="1368" y="1138"/>
                    <a:pt x="1336" y="1130"/>
                    <a:pt x="1336" y="1130"/>
                  </a:cubicBezTo>
                  <a:cubicBezTo>
                    <a:pt x="980" y="0"/>
                    <a:pt x="980" y="0"/>
                    <a:pt x="980" y="0"/>
                  </a:cubicBezTo>
                  <a:cubicBezTo>
                    <a:pt x="672" y="31"/>
                    <a:pt x="324" y="71"/>
                    <a:pt x="0" y="95"/>
                  </a:cubicBezTo>
                  <a:cubicBezTo>
                    <a:pt x="8" y="110"/>
                    <a:pt x="16" y="126"/>
                    <a:pt x="24" y="134"/>
                  </a:cubicBezTo>
                  <a:cubicBezTo>
                    <a:pt x="55" y="158"/>
                    <a:pt x="40" y="166"/>
                    <a:pt x="40" y="182"/>
                  </a:cubicBezTo>
                  <a:cubicBezTo>
                    <a:pt x="40" y="197"/>
                    <a:pt x="24" y="1636"/>
                    <a:pt x="24" y="1636"/>
                  </a:cubicBezTo>
                  <a:cubicBezTo>
                    <a:pt x="111" y="2300"/>
                    <a:pt x="111" y="2300"/>
                    <a:pt x="111" y="2300"/>
                  </a:cubicBezTo>
                  <a:cubicBezTo>
                    <a:pt x="134" y="2292"/>
                    <a:pt x="158" y="2284"/>
                    <a:pt x="190" y="2292"/>
                  </a:cubicBezTo>
                  <a:cubicBezTo>
                    <a:pt x="237" y="2300"/>
                    <a:pt x="229" y="2300"/>
                    <a:pt x="229" y="2261"/>
                  </a:cubicBezTo>
                  <a:cubicBezTo>
                    <a:pt x="229" y="2229"/>
                    <a:pt x="221" y="2142"/>
                    <a:pt x="245" y="2134"/>
                  </a:cubicBezTo>
                  <a:cubicBezTo>
                    <a:pt x="269" y="2118"/>
                    <a:pt x="316" y="2134"/>
                    <a:pt x="308" y="2166"/>
                  </a:cubicBezTo>
                  <a:cubicBezTo>
                    <a:pt x="300" y="2197"/>
                    <a:pt x="269" y="2205"/>
                    <a:pt x="285" y="2229"/>
                  </a:cubicBezTo>
                  <a:cubicBezTo>
                    <a:pt x="308" y="2253"/>
                    <a:pt x="356" y="2253"/>
                    <a:pt x="356" y="2284"/>
                  </a:cubicBezTo>
                  <a:cubicBezTo>
                    <a:pt x="356" y="2308"/>
                    <a:pt x="380" y="2316"/>
                    <a:pt x="332" y="2324"/>
                  </a:cubicBezTo>
                  <a:cubicBezTo>
                    <a:pt x="293" y="2332"/>
                    <a:pt x="253" y="2340"/>
                    <a:pt x="277" y="2348"/>
                  </a:cubicBezTo>
                  <a:cubicBezTo>
                    <a:pt x="308" y="2356"/>
                    <a:pt x="324" y="2348"/>
                    <a:pt x="371" y="2340"/>
                  </a:cubicBezTo>
                  <a:cubicBezTo>
                    <a:pt x="411" y="2332"/>
                    <a:pt x="427" y="2348"/>
                    <a:pt x="443" y="2316"/>
                  </a:cubicBezTo>
                  <a:cubicBezTo>
                    <a:pt x="458" y="2277"/>
                    <a:pt x="458" y="2261"/>
                    <a:pt x="474" y="2277"/>
                  </a:cubicBezTo>
                  <a:cubicBezTo>
                    <a:pt x="482" y="2284"/>
                    <a:pt x="490" y="2284"/>
                    <a:pt x="490" y="2292"/>
                  </a:cubicBezTo>
                  <a:cubicBezTo>
                    <a:pt x="506" y="2269"/>
                    <a:pt x="522" y="2237"/>
                    <a:pt x="514" y="2229"/>
                  </a:cubicBezTo>
                  <a:cubicBezTo>
                    <a:pt x="514" y="2213"/>
                    <a:pt x="482" y="2182"/>
                    <a:pt x="490" y="2158"/>
                  </a:cubicBezTo>
                  <a:cubicBezTo>
                    <a:pt x="498" y="2134"/>
                    <a:pt x="514" y="2118"/>
                    <a:pt x="482" y="2095"/>
                  </a:cubicBezTo>
                  <a:cubicBezTo>
                    <a:pt x="451" y="2071"/>
                    <a:pt x="387" y="2031"/>
                    <a:pt x="411" y="2008"/>
                  </a:cubicBezTo>
                  <a:cubicBezTo>
                    <a:pt x="427" y="1976"/>
                    <a:pt x="1439" y="1858"/>
                    <a:pt x="1439" y="1858"/>
                  </a:cubicBezTo>
                  <a:cubicBezTo>
                    <a:pt x="1439" y="1834"/>
                    <a:pt x="1391" y="1747"/>
                    <a:pt x="1383" y="1731"/>
                  </a:cubicBezTo>
                  <a:cubicBezTo>
                    <a:pt x="1383" y="1707"/>
                    <a:pt x="1399" y="1620"/>
                    <a:pt x="1399" y="1581"/>
                  </a:cubicBezTo>
                </a:path>
              </a:pathLst>
            </a:custGeom>
            <a:solidFill>
              <a:schemeClr val="accent6"/>
            </a:solidFill>
            <a:ln>
              <a:solidFill>
                <a:schemeClr val="bg2"/>
              </a:solidFill>
            </a:ln>
            <a:effectLst/>
          </p:spPr>
          <p:txBody>
            <a:bodyPr wrap="none" anchor="ctr"/>
            <a:lstStyle/>
            <a:p>
              <a:endParaRPr lang="en-US"/>
            </a:p>
          </p:txBody>
        </p:sp>
        <p:sp>
          <p:nvSpPr>
            <p:cNvPr id="590" name="Freeform 413"/>
            <p:cNvSpPr>
              <a:spLocks noChangeArrowheads="1"/>
            </p:cNvSpPr>
            <p:nvPr/>
          </p:nvSpPr>
          <p:spPr bwMode="auto">
            <a:xfrm>
              <a:off x="19104364" y="7886959"/>
              <a:ext cx="760732" cy="1243148"/>
            </a:xfrm>
            <a:custGeom>
              <a:avLst/>
              <a:gdLst>
                <a:gd name="T0" fmla="*/ 285 w 1448"/>
                <a:gd name="T1" fmla="*/ 2364 h 2365"/>
                <a:gd name="T2" fmla="*/ 364 w 1448"/>
                <a:gd name="T3" fmla="*/ 2324 h 2365"/>
                <a:gd name="T4" fmla="*/ 324 w 1448"/>
                <a:gd name="T5" fmla="*/ 2261 h 2365"/>
                <a:gd name="T6" fmla="*/ 316 w 1448"/>
                <a:gd name="T7" fmla="*/ 2174 h 2365"/>
                <a:gd name="T8" fmla="*/ 253 w 1448"/>
                <a:gd name="T9" fmla="*/ 2142 h 2365"/>
                <a:gd name="T10" fmla="*/ 245 w 1448"/>
                <a:gd name="T11" fmla="*/ 2285 h 2365"/>
                <a:gd name="T12" fmla="*/ 166 w 1448"/>
                <a:gd name="T13" fmla="*/ 2300 h 2365"/>
                <a:gd name="T14" fmla="*/ 111 w 1448"/>
                <a:gd name="T15" fmla="*/ 2308 h 2365"/>
                <a:gd name="T16" fmla="*/ 48 w 1448"/>
                <a:gd name="T17" fmla="*/ 182 h 2365"/>
                <a:gd name="T18" fmla="*/ 0 w 1448"/>
                <a:gd name="T19" fmla="*/ 103 h 2365"/>
                <a:gd name="T20" fmla="*/ 988 w 1448"/>
                <a:gd name="T21" fmla="*/ 0 h 2365"/>
                <a:gd name="T22" fmla="*/ 1399 w 1448"/>
                <a:gd name="T23" fmla="*/ 1178 h 2365"/>
                <a:gd name="T24" fmla="*/ 1423 w 1448"/>
                <a:gd name="T25" fmla="*/ 1257 h 2365"/>
                <a:gd name="T26" fmla="*/ 1368 w 1448"/>
                <a:gd name="T27" fmla="*/ 1328 h 2365"/>
                <a:gd name="T28" fmla="*/ 1360 w 1448"/>
                <a:gd name="T29" fmla="*/ 1510 h 2365"/>
                <a:gd name="T30" fmla="*/ 1407 w 1448"/>
                <a:gd name="T31" fmla="*/ 1660 h 2365"/>
                <a:gd name="T32" fmla="*/ 1447 w 1448"/>
                <a:gd name="T33" fmla="*/ 1866 h 2365"/>
                <a:gd name="T34" fmla="*/ 419 w 1448"/>
                <a:gd name="T35" fmla="*/ 2016 h 2365"/>
                <a:gd name="T36" fmla="*/ 490 w 1448"/>
                <a:gd name="T37" fmla="*/ 2103 h 2365"/>
                <a:gd name="T38" fmla="*/ 514 w 1448"/>
                <a:gd name="T39" fmla="*/ 2205 h 2365"/>
                <a:gd name="T40" fmla="*/ 498 w 1448"/>
                <a:gd name="T41" fmla="*/ 2300 h 2365"/>
                <a:gd name="T42" fmla="*/ 474 w 1448"/>
                <a:gd name="T43" fmla="*/ 2285 h 2365"/>
                <a:gd name="T44" fmla="*/ 411 w 1448"/>
                <a:gd name="T45" fmla="*/ 2348 h 2365"/>
                <a:gd name="T46" fmla="*/ 340 w 1448"/>
                <a:gd name="T47" fmla="*/ 2356 h 2365"/>
                <a:gd name="T48" fmla="*/ 285 w 1448"/>
                <a:gd name="T49" fmla="*/ 2348 h 2365"/>
                <a:gd name="T50" fmla="*/ 340 w 1448"/>
                <a:gd name="T51" fmla="*/ 2348 h 2365"/>
                <a:gd name="T52" fmla="*/ 411 w 1448"/>
                <a:gd name="T53" fmla="*/ 2340 h 2365"/>
                <a:gd name="T54" fmla="*/ 474 w 1448"/>
                <a:gd name="T55" fmla="*/ 2277 h 2365"/>
                <a:gd name="T56" fmla="*/ 522 w 1448"/>
                <a:gd name="T57" fmla="*/ 2237 h 2365"/>
                <a:gd name="T58" fmla="*/ 498 w 1448"/>
                <a:gd name="T59" fmla="*/ 2150 h 2365"/>
                <a:gd name="T60" fmla="*/ 411 w 1448"/>
                <a:gd name="T61" fmla="*/ 2032 h 2365"/>
                <a:gd name="T62" fmla="*/ 1415 w 1448"/>
                <a:gd name="T63" fmla="*/ 1786 h 2365"/>
                <a:gd name="T64" fmla="*/ 1399 w 1448"/>
                <a:gd name="T65" fmla="*/ 1589 h 2365"/>
                <a:gd name="T66" fmla="*/ 1368 w 1448"/>
                <a:gd name="T67" fmla="*/ 1415 h 2365"/>
                <a:gd name="T68" fmla="*/ 1391 w 1448"/>
                <a:gd name="T69" fmla="*/ 1304 h 2365"/>
                <a:gd name="T70" fmla="*/ 1407 w 1448"/>
                <a:gd name="T71" fmla="*/ 1241 h 2365"/>
                <a:gd name="T72" fmla="*/ 1384 w 1448"/>
                <a:gd name="T73" fmla="*/ 1154 h 2365"/>
                <a:gd name="T74" fmla="*/ 1344 w 1448"/>
                <a:gd name="T75" fmla="*/ 1138 h 2365"/>
                <a:gd name="T76" fmla="*/ 32 w 1448"/>
                <a:gd name="T77" fmla="*/ 134 h 2365"/>
                <a:gd name="T78" fmla="*/ 40 w 1448"/>
                <a:gd name="T79" fmla="*/ 1644 h 2365"/>
                <a:gd name="T80" fmla="*/ 198 w 1448"/>
                <a:gd name="T81" fmla="*/ 2300 h 2365"/>
                <a:gd name="T82" fmla="*/ 237 w 1448"/>
                <a:gd name="T83" fmla="*/ 2269 h 2365"/>
                <a:gd name="T84" fmla="*/ 269 w 1448"/>
                <a:gd name="T85" fmla="*/ 2134 h 2365"/>
                <a:gd name="T86" fmla="*/ 301 w 1448"/>
                <a:gd name="T87" fmla="*/ 2205 h 2365"/>
                <a:gd name="T88" fmla="*/ 364 w 1448"/>
                <a:gd name="T89" fmla="*/ 2292 h 2365"/>
                <a:gd name="T90" fmla="*/ 340 w 1448"/>
                <a:gd name="T91" fmla="*/ 234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365">
                  <a:moveTo>
                    <a:pt x="308" y="2364"/>
                  </a:moveTo>
                  <a:lnTo>
                    <a:pt x="308" y="2364"/>
                  </a:lnTo>
                  <a:cubicBezTo>
                    <a:pt x="301" y="2364"/>
                    <a:pt x="293" y="2364"/>
                    <a:pt x="285" y="2364"/>
                  </a:cubicBezTo>
                  <a:cubicBezTo>
                    <a:pt x="277" y="2356"/>
                    <a:pt x="277" y="2356"/>
                    <a:pt x="277" y="2348"/>
                  </a:cubicBezTo>
                  <a:cubicBezTo>
                    <a:pt x="277" y="2348"/>
                    <a:pt x="277" y="2340"/>
                    <a:pt x="340" y="2332"/>
                  </a:cubicBezTo>
                  <a:cubicBezTo>
                    <a:pt x="356" y="2324"/>
                    <a:pt x="364" y="2324"/>
                    <a:pt x="364" y="2324"/>
                  </a:cubicBezTo>
                  <a:cubicBezTo>
                    <a:pt x="364" y="2316"/>
                    <a:pt x="364" y="2316"/>
                    <a:pt x="364" y="2308"/>
                  </a:cubicBezTo>
                  <a:cubicBezTo>
                    <a:pt x="364" y="2300"/>
                    <a:pt x="364" y="2300"/>
                    <a:pt x="364" y="2292"/>
                  </a:cubicBezTo>
                  <a:cubicBezTo>
                    <a:pt x="356" y="2277"/>
                    <a:pt x="340" y="2269"/>
                    <a:pt x="324" y="2261"/>
                  </a:cubicBezTo>
                  <a:cubicBezTo>
                    <a:pt x="316" y="2253"/>
                    <a:pt x="301" y="2245"/>
                    <a:pt x="293" y="2237"/>
                  </a:cubicBezTo>
                  <a:cubicBezTo>
                    <a:pt x="277" y="2221"/>
                    <a:pt x="285" y="2205"/>
                    <a:pt x="301" y="2198"/>
                  </a:cubicBezTo>
                  <a:cubicBezTo>
                    <a:pt x="301" y="2190"/>
                    <a:pt x="308" y="2182"/>
                    <a:pt x="316" y="2174"/>
                  </a:cubicBezTo>
                  <a:cubicBezTo>
                    <a:pt x="316" y="2166"/>
                    <a:pt x="316" y="2158"/>
                    <a:pt x="308" y="2158"/>
                  </a:cubicBezTo>
                  <a:cubicBezTo>
                    <a:pt x="301" y="2142"/>
                    <a:pt x="285" y="2142"/>
                    <a:pt x="269" y="2142"/>
                  </a:cubicBezTo>
                  <a:cubicBezTo>
                    <a:pt x="269" y="2142"/>
                    <a:pt x="261" y="2142"/>
                    <a:pt x="253" y="2142"/>
                  </a:cubicBezTo>
                  <a:cubicBezTo>
                    <a:pt x="237" y="2150"/>
                    <a:pt x="245" y="2205"/>
                    <a:pt x="245" y="2237"/>
                  </a:cubicBezTo>
                  <a:cubicBezTo>
                    <a:pt x="245" y="2253"/>
                    <a:pt x="245" y="2261"/>
                    <a:pt x="245" y="2269"/>
                  </a:cubicBezTo>
                  <a:cubicBezTo>
                    <a:pt x="245" y="2277"/>
                    <a:pt x="245" y="2277"/>
                    <a:pt x="245" y="2285"/>
                  </a:cubicBezTo>
                  <a:cubicBezTo>
                    <a:pt x="245" y="2300"/>
                    <a:pt x="245" y="2308"/>
                    <a:pt x="221" y="2308"/>
                  </a:cubicBezTo>
                  <a:cubicBezTo>
                    <a:pt x="221" y="2308"/>
                    <a:pt x="213" y="2308"/>
                    <a:pt x="198" y="2308"/>
                  </a:cubicBezTo>
                  <a:cubicBezTo>
                    <a:pt x="182" y="2300"/>
                    <a:pt x="174" y="2300"/>
                    <a:pt x="166" y="2300"/>
                  </a:cubicBezTo>
                  <a:cubicBezTo>
                    <a:pt x="150" y="2300"/>
                    <a:pt x="135" y="2308"/>
                    <a:pt x="119" y="2316"/>
                  </a:cubicBezTo>
                  <a:cubicBezTo>
                    <a:pt x="111" y="2316"/>
                    <a:pt x="111" y="2316"/>
                    <a:pt x="111" y="2316"/>
                  </a:cubicBezTo>
                  <a:cubicBezTo>
                    <a:pt x="111" y="2308"/>
                    <a:pt x="111" y="2308"/>
                    <a:pt x="111" y="2308"/>
                  </a:cubicBezTo>
                  <a:cubicBezTo>
                    <a:pt x="32" y="1644"/>
                    <a:pt x="32" y="1644"/>
                    <a:pt x="32" y="1644"/>
                  </a:cubicBezTo>
                  <a:cubicBezTo>
                    <a:pt x="32" y="1628"/>
                    <a:pt x="48" y="205"/>
                    <a:pt x="48" y="190"/>
                  </a:cubicBezTo>
                  <a:lnTo>
                    <a:pt x="48" y="182"/>
                  </a:lnTo>
                  <a:cubicBezTo>
                    <a:pt x="48" y="166"/>
                    <a:pt x="55" y="158"/>
                    <a:pt x="32" y="142"/>
                  </a:cubicBezTo>
                  <a:cubicBezTo>
                    <a:pt x="24" y="134"/>
                    <a:pt x="16" y="127"/>
                    <a:pt x="8" y="111"/>
                  </a:cubicBezTo>
                  <a:cubicBezTo>
                    <a:pt x="0" y="103"/>
                    <a:pt x="0" y="103"/>
                    <a:pt x="0" y="103"/>
                  </a:cubicBezTo>
                  <a:cubicBezTo>
                    <a:pt x="8" y="103"/>
                    <a:pt x="8" y="103"/>
                    <a:pt x="8" y="103"/>
                  </a:cubicBezTo>
                  <a:cubicBezTo>
                    <a:pt x="285" y="79"/>
                    <a:pt x="609" y="47"/>
                    <a:pt x="988" y="0"/>
                  </a:cubicBezTo>
                  <a:lnTo>
                    <a:pt x="988" y="0"/>
                  </a:lnTo>
                  <a:cubicBezTo>
                    <a:pt x="1352" y="1130"/>
                    <a:pt x="1352" y="1130"/>
                    <a:pt x="1352" y="1130"/>
                  </a:cubicBezTo>
                  <a:cubicBezTo>
                    <a:pt x="1352" y="1130"/>
                    <a:pt x="1376" y="1138"/>
                    <a:pt x="1391" y="1154"/>
                  </a:cubicBezTo>
                  <a:cubicBezTo>
                    <a:pt x="1399" y="1162"/>
                    <a:pt x="1399" y="1170"/>
                    <a:pt x="1399" y="1178"/>
                  </a:cubicBezTo>
                  <a:cubicBezTo>
                    <a:pt x="1399" y="1186"/>
                    <a:pt x="1391" y="1202"/>
                    <a:pt x="1399" y="1209"/>
                  </a:cubicBezTo>
                  <a:cubicBezTo>
                    <a:pt x="1399" y="1225"/>
                    <a:pt x="1407" y="1233"/>
                    <a:pt x="1415" y="1233"/>
                  </a:cubicBezTo>
                  <a:cubicBezTo>
                    <a:pt x="1415" y="1241"/>
                    <a:pt x="1423" y="1241"/>
                    <a:pt x="1423" y="1257"/>
                  </a:cubicBezTo>
                  <a:cubicBezTo>
                    <a:pt x="1423" y="1281"/>
                    <a:pt x="1415" y="1296"/>
                    <a:pt x="1399" y="1304"/>
                  </a:cubicBezTo>
                  <a:cubicBezTo>
                    <a:pt x="1391" y="1312"/>
                    <a:pt x="1391" y="1312"/>
                    <a:pt x="1391" y="1312"/>
                  </a:cubicBezTo>
                  <a:cubicBezTo>
                    <a:pt x="1384" y="1320"/>
                    <a:pt x="1368" y="1320"/>
                    <a:pt x="1368" y="1328"/>
                  </a:cubicBezTo>
                  <a:cubicBezTo>
                    <a:pt x="1368" y="1336"/>
                    <a:pt x="1368" y="1336"/>
                    <a:pt x="1376" y="1344"/>
                  </a:cubicBezTo>
                  <a:cubicBezTo>
                    <a:pt x="1384" y="1360"/>
                    <a:pt x="1391" y="1407"/>
                    <a:pt x="1376" y="1423"/>
                  </a:cubicBezTo>
                  <a:cubicBezTo>
                    <a:pt x="1360" y="1431"/>
                    <a:pt x="1344" y="1494"/>
                    <a:pt x="1360" y="1510"/>
                  </a:cubicBezTo>
                  <a:lnTo>
                    <a:pt x="1368" y="1518"/>
                  </a:lnTo>
                  <a:cubicBezTo>
                    <a:pt x="1384" y="1534"/>
                    <a:pt x="1407" y="1565"/>
                    <a:pt x="1407" y="1589"/>
                  </a:cubicBezTo>
                  <a:cubicBezTo>
                    <a:pt x="1407" y="1605"/>
                    <a:pt x="1407" y="1628"/>
                    <a:pt x="1407" y="1660"/>
                  </a:cubicBezTo>
                  <a:cubicBezTo>
                    <a:pt x="1399" y="1692"/>
                    <a:pt x="1391" y="1723"/>
                    <a:pt x="1399" y="1739"/>
                  </a:cubicBezTo>
                  <a:cubicBezTo>
                    <a:pt x="1399" y="1747"/>
                    <a:pt x="1407" y="1763"/>
                    <a:pt x="1415" y="1779"/>
                  </a:cubicBezTo>
                  <a:cubicBezTo>
                    <a:pt x="1431" y="1810"/>
                    <a:pt x="1447" y="1850"/>
                    <a:pt x="1447" y="1866"/>
                  </a:cubicBezTo>
                  <a:lnTo>
                    <a:pt x="1447" y="1866"/>
                  </a:lnTo>
                  <a:lnTo>
                    <a:pt x="1447" y="1866"/>
                  </a:lnTo>
                  <a:cubicBezTo>
                    <a:pt x="1044" y="1913"/>
                    <a:pt x="435" y="2000"/>
                    <a:pt x="419" y="2016"/>
                  </a:cubicBezTo>
                  <a:cubicBezTo>
                    <a:pt x="419" y="2024"/>
                    <a:pt x="411" y="2024"/>
                    <a:pt x="419" y="2032"/>
                  </a:cubicBezTo>
                  <a:cubicBezTo>
                    <a:pt x="419" y="2047"/>
                    <a:pt x="443" y="2063"/>
                    <a:pt x="466" y="2079"/>
                  </a:cubicBezTo>
                  <a:cubicBezTo>
                    <a:pt x="474" y="2087"/>
                    <a:pt x="482" y="2095"/>
                    <a:pt x="490" y="2103"/>
                  </a:cubicBezTo>
                  <a:cubicBezTo>
                    <a:pt x="514" y="2119"/>
                    <a:pt x="514" y="2134"/>
                    <a:pt x="506" y="2158"/>
                  </a:cubicBezTo>
                  <a:lnTo>
                    <a:pt x="498" y="2166"/>
                  </a:lnTo>
                  <a:cubicBezTo>
                    <a:pt x="498" y="2182"/>
                    <a:pt x="506" y="2198"/>
                    <a:pt x="514" y="2205"/>
                  </a:cubicBezTo>
                  <a:cubicBezTo>
                    <a:pt x="522" y="2221"/>
                    <a:pt x="530" y="2229"/>
                    <a:pt x="530" y="2237"/>
                  </a:cubicBezTo>
                  <a:cubicBezTo>
                    <a:pt x="530" y="2245"/>
                    <a:pt x="522" y="2269"/>
                    <a:pt x="506" y="2300"/>
                  </a:cubicBezTo>
                  <a:cubicBezTo>
                    <a:pt x="498" y="2300"/>
                    <a:pt x="498" y="2300"/>
                    <a:pt x="498" y="2300"/>
                  </a:cubicBezTo>
                  <a:cubicBezTo>
                    <a:pt x="490" y="2292"/>
                    <a:pt x="490" y="2292"/>
                    <a:pt x="490" y="2292"/>
                  </a:cubicBezTo>
                  <a:cubicBezTo>
                    <a:pt x="490" y="2292"/>
                    <a:pt x="490" y="2292"/>
                    <a:pt x="482" y="2285"/>
                  </a:cubicBezTo>
                  <a:lnTo>
                    <a:pt x="474" y="2285"/>
                  </a:lnTo>
                  <a:cubicBezTo>
                    <a:pt x="466" y="2285"/>
                    <a:pt x="466" y="2292"/>
                    <a:pt x="459" y="2300"/>
                  </a:cubicBezTo>
                  <a:cubicBezTo>
                    <a:pt x="459" y="2308"/>
                    <a:pt x="459" y="2316"/>
                    <a:pt x="451" y="2324"/>
                  </a:cubicBezTo>
                  <a:cubicBezTo>
                    <a:pt x="443" y="2348"/>
                    <a:pt x="427" y="2348"/>
                    <a:pt x="411" y="2348"/>
                  </a:cubicBezTo>
                  <a:cubicBezTo>
                    <a:pt x="403" y="2348"/>
                    <a:pt x="403" y="2348"/>
                    <a:pt x="403" y="2348"/>
                  </a:cubicBezTo>
                  <a:cubicBezTo>
                    <a:pt x="395" y="2348"/>
                    <a:pt x="388" y="2348"/>
                    <a:pt x="379" y="2348"/>
                  </a:cubicBezTo>
                  <a:cubicBezTo>
                    <a:pt x="364" y="2356"/>
                    <a:pt x="348" y="2356"/>
                    <a:pt x="340" y="2356"/>
                  </a:cubicBezTo>
                  <a:cubicBezTo>
                    <a:pt x="324" y="2364"/>
                    <a:pt x="316" y="2364"/>
                    <a:pt x="308" y="2364"/>
                  </a:cubicBezTo>
                  <a:close/>
                  <a:moveTo>
                    <a:pt x="285" y="2348"/>
                  </a:moveTo>
                  <a:lnTo>
                    <a:pt x="285" y="2348"/>
                  </a:lnTo>
                  <a:cubicBezTo>
                    <a:pt x="285" y="2356"/>
                    <a:pt x="285" y="2356"/>
                    <a:pt x="285" y="2356"/>
                  </a:cubicBezTo>
                  <a:cubicBezTo>
                    <a:pt x="293" y="2356"/>
                    <a:pt x="301" y="2356"/>
                    <a:pt x="308" y="2356"/>
                  </a:cubicBezTo>
                  <a:cubicBezTo>
                    <a:pt x="316" y="2356"/>
                    <a:pt x="324" y="2356"/>
                    <a:pt x="340" y="2348"/>
                  </a:cubicBezTo>
                  <a:cubicBezTo>
                    <a:pt x="348" y="2348"/>
                    <a:pt x="364" y="2348"/>
                    <a:pt x="379" y="2348"/>
                  </a:cubicBezTo>
                  <a:cubicBezTo>
                    <a:pt x="388" y="2340"/>
                    <a:pt x="395" y="2340"/>
                    <a:pt x="403" y="2340"/>
                  </a:cubicBezTo>
                  <a:cubicBezTo>
                    <a:pt x="411" y="2340"/>
                    <a:pt x="411" y="2340"/>
                    <a:pt x="411" y="2340"/>
                  </a:cubicBezTo>
                  <a:cubicBezTo>
                    <a:pt x="427" y="2340"/>
                    <a:pt x="435" y="2340"/>
                    <a:pt x="443" y="2316"/>
                  </a:cubicBezTo>
                  <a:cubicBezTo>
                    <a:pt x="451" y="2308"/>
                    <a:pt x="451" y="2300"/>
                    <a:pt x="459" y="2300"/>
                  </a:cubicBezTo>
                  <a:cubicBezTo>
                    <a:pt x="459" y="2285"/>
                    <a:pt x="466" y="2277"/>
                    <a:pt x="474" y="2277"/>
                  </a:cubicBezTo>
                  <a:cubicBezTo>
                    <a:pt x="474" y="2277"/>
                    <a:pt x="482" y="2277"/>
                    <a:pt x="490" y="2285"/>
                  </a:cubicBezTo>
                  <a:cubicBezTo>
                    <a:pt x="490" y="2285"/>
                    <a:pt x="498" y="2285"/>
                    <a:pt x="498" y="2292"/>
                  </a:cubicBezTo>
                  <a:cubicBezTo>
                    <a:pt x="506" y="2277"/>
                    <a:pt x="522" y="2245"/>
                    <a:pt x="522" y="2237"/>
                  </a:cubicBezTo>
                  <a:cubicBezTo>
                    <a:pt x="522" y="2229"/>
                    <a:pt x="514" y="2221"/>
                    <a:pt x="506" y="2213"/>
                  </a:cubicBezTo>
                  <a:cubicBezTo>
                    <a:pt x="498" y="2198"/>
                    <a:pt x="490" y="2182"/>
                    <a:pt x="490" y="2166"/>
                  </a:cubicBezTo>
                  <a:cubicBezTo>
                    <a:pt x="498" y="2158"/>
                    <a:pt x="498" y="2158"/>
                    <a:pt x="498" y="2150"/>
                  </a:cubicBezTo>
                  <a:cubicBezTo>
                    <a:pt x="506" y="2134"/>
                    <a:pt x="506" y="2126"/>
                    <a:pt x="482" y="2103"/>
                  </a:cubicBezTo>
                  <a:cubicBezTo>
                    <a:pt x="482" y="2103"/>
                    <a:pt x="474" y="2095"/>
                    <a:pt x="459" y="2087"/>
                  </a:cubicBezTo>
                  <a:cubicBezTo>
                    <a:pt x="435" y="2071"/>
                    <a:pt x="411" y="2047"/>
                    <a:pt x="411" y="2032"/>
                  </a:cubicBezTo>
                  <a:cubicBezTo>
                    <a:pt x="411" y="2024"/>
                    <a:pt x="411" y="2016"/>
                    <a:pt x="411" y="2016"/>
                  </a:cubicBezTo>
                  <a:cubicBezTo>
                    <a:pt x="435" y="1984"/>
                    <a:pt x="1320" y="1874"/>
                    <a:pt x="1439" y="1858"/>
                  </a:cubicBezTo>
                  <a:cubicBezTo>
                    <a:pt x="1439" y="1842"/>
                    <a:pt x="1423" y="1810"/>
                    <a:pt x="1415" y="1786"/>
                  </a:cubicBezTo>
                  <a:cubicBezTo>
                    <a:pt x="1399" y="1763"/>
                    <a:pt x="1391" y="1747"/>
                    <a:pt x="1391" y="1739"/>
                  </a:cubicBezTo>
                  <a:cubicBezTo>
                    <a:pt x="1391" y="1723"/>
                    <a:pt x="1391" y="1692"/>
                    <a:pt x="1399" y="1660"/>
                  </a:cubicBezTo>
                  <a:cubicBezTo>
                    <a:pt x="1399" y="1628"/>
                    <a:pt x="1399" y="1605"/>
                    <a:pt x="1399" y="1589"/>
                  </a:cubicBezTo>
                  <a:cubicBezTo>
                    <a:pt x="1399" y="1565"/>
                    <a:pt x="1384" y="1541"/>
                    <a:pt x="1360" y="1526"/>
                  </a:cubicBezTo>
                  <a:cubicBezTo>
                    <a:pt x="1360" y="1518"/>
                    <a:pt x="1352" y="1518"/>
                    <a:pt x="1352" y="1510"/>
                  </a:cubicBezTo>
                  <a:cubicBezTo>
                    <a:pt x="1336" y="1494"/>
                    <a:pt x="1352" y="1431"/>
                    <a:pt x="1368" y="1415"/>
                  </a:cubicBezTo>
                  <a:cubicBezTo>
                    <a:pt x="1376" y="1399"/>
                    <a:pt x="1376" y="1360"/>
                    <a:pt x="1368" y="1344"/>
                  </a:cubicBezTo>
                  <a:cubicBezTo>
                    <a:pt x="1360" y="1344"/>
                    <a:pt x="1360" y="1336"/>
                    <a:pt x="1360" y="1328"/>
                  </a:cubicBezTo>
                  <a:cubicBezTo>
                    <a:pt x="1368" y="1320"/>
                    <a:pt x="1376" y="1312"/>
                    <a:pt x="1391" y="1304"/>
                  </a:cubicBezTo>
                  <a:lnTo>
                    <a:pt x="1391" y="1304"/>
                  </a:lnTo>
                  <a:cubicBezTo>
                    <a:pt x="1407" y="1288"/>
                    <a:pt x="1415" y="1281"/>
                    <a:pt x="1415" y="1257"/>
                  </a:cubicBezTo>
                  <a:cubicBezTo>
                    <a:pt x="1415" y="1249"/>
                    <a:pt x="1415" y="1241"/>
                    <a:pt x="1407" y="1241"/>
                  </a:cubicBezTo>
                  <a:cubicBezTo>
                    <a:pt x="1407" y="1233"/>
                    <a:pt x="1399" y="1233"/>
                    <a:pt x="1391" y="1217"/>
                  </a:cubicBezTo>
                  <a:cubicBezTo>
                    <a:pt x="1384" y="1202"/>
                    <a:pt x="1391" y="1186"/>
                    <a:pt x="1391" y="1178"/>
                  </a:cubicBezTo>
                  <a:cubicBezTo>
                    <a:pt x="1391" y="1170"/>
                    <a:pt x="1391" y="1162"/>
                    <a:pt x="1384" y="1154"/>
                  </a:cubicBezTo>
                  <a:cubicBezTo>
                    <a:pt x="1368" y="1146"/>
                    <a:pt x="1344" y="1138"/>
                    <a:pt x="1344" y="1138"/>
                  </a:cubicBezTo>
                  <a:lnTo>
                    <a:pt x="1344" y="1138"/>
                  </a:lnTo>
                  <a:lnTo>
                    <a:pt x="1344" y="1138"/>
                  </a:lnTo>
                  <a:cubicBezTo>
                    <a:pt x="988" y="8"/>
                    <a:pt x="988" y="8"/>
                    <a:pt x="988" y="8"/>
                  </a:cubicBezTo>
                  <a:cubicBezTo>
                    <a:pt x="609" y="47"/>
                    <a:pt x="293" y="87"/>
                    <a:pt x="16" y="111"/>
                  </a:cubicBezTo>
                  <a:cubicBezTo>
                    <a:pt x="24" y="118"/>
                    <a:pt x="24" y="134"/>
                    <a:pt x="32" y="134"/>
                  </a:cubicBezTo>
                  <a:cubicBezTo>
                    <a:pt x="63" y="158"/>
                    <a:pt x="55" y="174"/>
                    <a:pt x="55" y="182"/>
                  </a:cubicBezTo>
                  <a:lnTo>
                    <a:pt x="55" y="190"/>
                  </a:lnTo>
                  <a:cubicBezTo>
                    <a:pt x="55" y="205"/>
                    <a:pt x="40" y="1628"/>
                    <a:pt x="40" y="1644"/>
                  </a:cubicBezTo>
                  <a:cubicBezTo>
                    <a:pt x="119" y="2308"/>
                    <a:pt x="119" y="2308"/>
                    <a:pt x="119" y="2308"/>
                  </a:cubicBezTo>
                  <a:cubicBezTo>
                    <a:pt x="135" y="2300"/>
                    <a:pt x="150" y="2292"/>
                    <a:pt x="166" y="2292"/>
                  </a:cubicBezTo>
                  <a:cubicBezTo>
                    <a:pt x="174" y="2292"/>
                    <a:pt x="182" y="2292"/>
                    <a:pt x="198" y="2300"/>
                  </a:cubicBezTo>
                  <a:cubicBezTo>
                    <a:pt x="213" y="2300"/>
                    <a:pt x="221" y="2300"/>
                    <a:pt x="221" y="2300"/>
                  </a:cubicBezTo>
                  <a:cubicBezTo>
                    <a:pt x="237" y="2300"/>
                    <a:pt x="237" y="2300"/>
                    <a:pt x="237" y="2277"/>
                  </a:cubicBezTo>
                  <a:cubicBezTo>
                    <a:pt x="237" y="2277"/>
                    <a:pt x="237" y="2277"/>
                    <a:pt x="237" y="2269"/>
                  </a:cubicBezTo>
                  <a:cubicBezTo>
                    <a:pt x="237" y="2261"/>
                    <a:pt x="237" y="2253"/>
                    <a:pt x="237" y="2237"/>
                  </a:cubicBezTo>
                  <a:cubicBezTo>
                    <a:pt x="237" y="2182"/>
                    <a:pt x="237" y="2142"/>
                    <a:pt x="253" y="2134"/>
                  </a:cubicBezTo>
                  <a:cubicBezTo>
                    <a:pt x="261" y="2134"/>
                    <a:pt x="261" y="2134"/>
                    <a:pt x="269" y="2134"/>
                  </a:cubicBezTo>
                  <a:cubicBezTo>
                    <a:pt x="285" y="2134"/>
                    <a:pt x="308" y="2142"/>
                    <a:pt x="316" y="2150"/>
                  </a:cubicBezTo>
                  <a:cubicBezTo>
                    <a:pt x="324" y="2158"/>
                    <a:pt x="324" y="2166"/>
                    <a:pt x="316" y="2174"/>
                  </a:cubicBezTo>
                  <a:cubicBezTo>
                    <a:pt x="316" y="2190"/>
                    <a:pt x="308" y="2198"/>
                    <a:pt x="301" y="2205"/>
                  </a:cubicBezTo>
                  <a:cubicBezTo>
                    <a:pt x="293" y="2213"/>
                    <a:pt x="293" y="2221"/>
                    <a:pt x="301" y="2229"/>
                  </a:cubicBezTo>
                  <a:cubicBezTo>
                    <a:pt x="308" y="2245"/>
                    <a:pt x="316" y="2245"/>
                    <a:pt x="332" y="2253"/>
                  </a:cubicBezTo>
                  <a:cubicBezTo>
                    <a:pt x="348" y="2261"/>
                    <a:pt x="364" y="2269"/>
                    <a:pt x="364" y="2292"/>
                  </a:cubicBezTo>
                  <a:cubicBezTo>
                    <a:pt x="372" y="2292"/>
                    <a:pt x="372" y="2300"/>
                    <a:pt x="372" y="2308"/>
                  </a:cubicBezTo>
                  <a:cubicBezTo>
                    <a:pt x="372" y="2316"/>
                    <a:pt x="372" y="2316"/>
                    <a:pt x="372" y="2324"/>
                  </a:cubicBezTo>
                  <a:cubicBezTo>
                    <a:pt x="372" y="2332"/>
                    <a:pt x="356" y="2332"/>
                    <a:pt x="340" y="2340"/>
                  </a:cubicBezTo>
                  <a:cubicBezTo>
                    <a:pt x="301" y="2340"/>
                    <a:pt x="285" y="2348"/>
                    <a:pt x="285" y="2348"/>
                  </a:cubicBezTo>
                  <a:close/>
                </a:path>
              </a:pathLst>
            </a:custGeom>
            <a:solidFill>
              <a:schemeClr val="accent6"/>
            </a:solidFill>
            <a:ln>
              <a:solidFill>
                <a:schemeClr val="bg2"/>
              </a:solidFill>
            </a:ln>
            <a:effectLst/>
          </p:spPr>
          <p:txBody>
            <a:bodyPr wrap="none" anchor="ctr"/>
            <a:lstStyle/>
            <a:p>
              <a:endParaRPr lang="en-US"/>
            </a:p>
          </p:txBody>
        </p:sp>
        <p:sp>
          <p:nvSpPr>
            <p:cNvPr id="591" name="Freeform 486"/>
            <p:cNvSpPr>
              <a:spLocks noChangeArrowheads="1"/>
            </p:cNvSpPr>
            <p:nvPr/>
          </p:nvSpPr>
          <p:spPr bwMode="auto">
            <a:xfrm>
              <a:off x="17944711" y="8496935"/>
              <a:ext cx="1122544" cy="994983"/>
            </a:xfrm>
            <a:custGeom>
              <a:avLst/>
              <a:gdLst>
                <a:gd name="T0" fmla="*/ 55 w 2135"/>
                <a:gd name="T1" fmla="*/ 561 h 1890"/>
                <a:gd name="T2" fmla="*/ 142 w 2135"/>
                <a:gd name="T3" fmla="*/ 735 h 1890"/>
                <a:gd name="T4" fmla="*/ 229 w 2135"/>
                <a:gd name="T5" fmla="*/ 964 h 1890"/>
                <a:gd name="T6" fmla="*/ 158 w 2135"/>
                <a:gd name="T7" fmla="*/ 1170 h 1890"/>
                <a:gd name="T8" fmla="*/ 158 w 2135"/>
                <a:gd name="T9" fmla="*/ 1289 h 1890"/>
                <a:gd name="T10" fmla="*/ 158 w 2135"/>
                <a:gd name="T11" fmla="*/ 1431 h 1890"/>
                <a:gd name="T12" fmla="*/ 110 w 2135"/>
                <a:gd name="T13" fmla="*/ 1565 h 1890"/>
                <a:gd name="T14" fmla="*/ 213 w 2135"/>
                <a:gd name="T15" fmla="*/ 1557 h 1890"/>
                <a:gd name="T16" fmla="*/ 331 w 2135"/>
                <a:gd name="T17" fmla="*/ 1486 h 1890"/>
                <a:gd name="T18" fmla="*/ 371 w 2135"/>
                <a:gd name="T19" fmla="*/ 1470 h 1890"/>
                <a:gd name="T20" fmla="*/ 355 w 2135"/>
                <a:gd name="T21" fmla="*/ 1549 h 1890"/>
                <a:gd name="T22" fmla="*/ 830 w 2135"/>
                <a:gd name="T23" fmla="*/ 1534 h 1890"/>
                <a:gd name="T24" fmla="*/ 956 w 2135"/>
                <a:gd name="T25" fmla="*/ 1549 h 1890"/>
                <a:gd name="T26" fmla="*/ 1090 w 2135"/>
                <a:gd name="T27" fmla="*/ 1620 h 1890"/>
                <a:gd name="T28" fmla="*/ 1209 w 2135"/>
                <a:gd name="T29" fmla="*/ 1700 h 1890"/>
                <a:gd name="T30" fmla="*/ 1288 w 2135"/>
                <a:gd name="T31" fmla="*/ 1771 h 1890"/>
                <a:gd name="T32" fmla="*/ 1462 w 2135"/>
                <a:gd name="T33" fmla="*/ 1723 h 1890"/>
                <a:gd name="T34" fmla="*/ 1612 w 2135"/>
                <a:gd name="T35" fmla="*/ 1747 h 1890"/>
                <a:gd name="T36" fmla="*/ 1699 w 2135"/>
                <a:gd name="T37" fmla="*/ 1700 h 1890"/>
                <a:gd name="T38" fmla="*/ 1628 w 2135"/>
                <a:gd name="T39" fmla="*/ 1573 h 1890"/>
                <a:gd name="T40" fmla="*/ 1802 w 2135"/>
                <a:gd name="T41" fmla="*/ 1660 h 1890"/>
                <a:gd name="T42" fmla="*/ 1873 w 2135"/>
                <a:gd name="T43" fmla="*/ 1716 h 1890"/>
                <a:gd name="T44" fmla="*/ 1984 w 2135"/>
                <a:gd name="T45" fmla="*/ 1763 h 1890"/>
                <a:gd name="T46" fmla="*/ 1992 w 2135"/>
                <a:gd name="T47" fmla="*/ 1858 h 1890"/>
                <a:gd name="T48" fmla="*/ 2071 w 2135"/>
                <a:gd name="T49" fmla="*/ 1818 h 1890"/>
                <a:gd name="T50" fmla="*/ 2102 w 2135"/>
                <a:gd name="T51" fmla="*/ 1684 h 1890"/>
                <a:gd name="T52" fmla="*/ 1881 w 2135"/>
                <a:gd name="T53" fmla="*/ 1597 h 1890"/>
                <a:gd name="T54" fmla="*/ 1913 w 2135"/>
                <a:gd name="T55" fmla="*/ 1510 h 1890"/>
                <a:gd name="T56" fmla="*/ 1960 w 2135"/>
                <a:gd name="T57" fmla="*/ 1463 h 1890"/>
                <a:gd name="T58" fmla="*/ 1913 w 2135"/>
                <a:gd name="T59" fmla="*/ 1312 h 1890"/>
                <a:gd name="T60" fmla="*/ 1849 w 2135"/>
                <a:gd name="T61" fmla="*/ 1407 h 1890"/>
                <a:gd name="T62" fmla="*/ 1826 w 2135"/>
                <a:gd name="T63" fmla="*/ 1328 h 1890"/>
                <a:gd name="T64" fmla="*/ 1699 w 2135"/>
                <a:gd name="T65" fmla="*/ 1352 h 1890"/>
                <a:gd name="T66" fmla="*/ 1596 w 2135"/>
                <a:gd name="T67" fmla="*/ 1336 h 1890"/>
                <a:gd name="T68" fmla="*/ 1628 w 2135"/>
                <a:gd name="T69" fmla="*/ 1202 h 1890"/>
                <a:gd name="T70" fmla="*/ 1857 w 2135"/>
                <a:gd name="T71" fmla="*/ 1289 h 1890"/>
                <a:gd name="T72" fmla="*/ 1739 w 2135"/>
                <a:gd name="T73" fmla="*/ 1059 h 1890"/>
                <a:gd name="T74" fmla="*/ 1019 w 2135"/>
                <a:gd name="T75" fmla="*/ 941 h 1890"/>
                <a:gd name="T76" fmla="*/ 1011 w 2135"/>
                <a:gd name="T77" fmla="*/ 830 h 1890"/>
                <a:gd name="T78" fmla="*/ 1043 w 2135"/>
                <a:gd name="T79" fmla="*/ 664 h 1890"/>
                <a:gd name="T80" fmla="*/ 1114 w 2135"/>
                <a:gd name="T81" fmla="*/ 585 h 1890"/>
                <a:gd name="T82" fmla="*/ 1201 w 2135"/>
                <a:gd name="T83" fmla="*/ 411 h 1890"/>
                <a:gd name="T84" fmla="*/ 1201 w 2135"/>
                <a:gd name="T85" fmla="*/ 277 h 1890"/>
                <a:gd name="T86" fmla="*/ 1146 w 2135"/>
                <a:gd name="T87" fmla="*/ 119 h 1890"/>
                <a:gd name="T88" fmla="*/ 0 w 2135"/>
                <a:gd name="T89" fmla="*/ 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5" h="1890">
                  <a:moveTo>
                    <a:pt x="7" y="522"/>
                  </a:moveTo>
                  <a:lnTo>
                    <a:pt x="7" y="522"/>
                  </a:lnTo>
                  <a:cubicBezTo>
                    <a:pt x="7" y="522"/>
                    <a:pt x="39" y="537"/>
                    <a:pt x="55" y="561"/>
                  </a:cubicBezTo>
                  <a:cubicBezTo>
                    <a:pt x="71" y="585"/>
                    <a:pt x="102" y="601"/>
                    <a:pt x="118" y="632"/>
                  </a:cubicBezTo>
                  <a:cubicBezTo>
                    <a:pt x="126" y="672"/>
                    <a:pt x="118" y="672"/>
                    <a:pt x="110" y="704"/>
                  </a:cubicBezTo>
                  <a:cubicBezTo>
                    <a:pt x="102" y="727"/>
                    <a:pt x="126" y="719"/>
                    <a:pt x="142" y="735"/>
                  </a:cubicBezTo>
                  <a:cubicBezTo>
                    <a:pt x="158" y="751"/>
                    <a:pt x="173" y="775"/>
                    <a:pt x="173" y="822"/>
                  </a:cubicBezTo>
                  <a:cubicBezTo>
                    <a:pt x="173" y="862"/>
                    <a:pt x="197" y="846"/>
                    <a:pt x="213" y="877"/>
                  </a:cubicBezTo>
                  <a:cubicBezTo>
                    <a:pt x="229" y="909"/>
                    <a:pt x="237" y="941"/>
                    <a:pt x="229" y="964"/>
                  </a:cubicBezTo>
                  <a:cubicBezTo>
                    <a:pt x="221" y="996"/>
                    <a:pt x="229" y="1012"/>
                    <a:pt x="229" y="1028"/>
                  </a:cubicBezTo>
                  <a:cubicBezTo>
                    <a:pt x="229" y="1051"/>
                    <a:pt x="229" y="1083"/>
                    <a:pt x="213" y="1115"/>
                  </a:cubicBezTo>
                  <a:cubicBezTo>
                    <a:pt x="189" y="1154"/>
                    <a:pt x="189" y="1146"/>
                    <a:pt x="158" y="1170"/>
                  </a:cubicBezTo>
                  <a:cubicBezTo>
                    <a:pt x="134" y="1202"/>
                    <a:pt x="173" y="1194"/>
                    <a:pt x="181" y="1210"/>
                  </a:cubicBezTo>
                  <a:cubicBezTo>
                    <a:pt x="189" y="1225"/>
                    <a:pt x="189" y="1241"/>
                    <a:pt x="173" y="1241"/>
                  </a:cubicBezTo>
                  <a:cubicBezTo>
                    <a:pt x="165" y="1241"/>
                    <a:pt x="158" y="1273"/>
                    <a:pt x="158" y="1289"/>
                  </a:cubicBezTo>
                  <a:cubicBezTo>
                    <a:pt x="150" y="1304"/>
                    <a:pt x="165" y="1320"/>
                    <a:pt x="173" y="1344"/>
                  </a:cubicBezTo>
                  <a:cubicBezTo>
                    <a:pt x="189" y="1360"/>
                    <a:pt x="181" y="1383"/>
                    <a:pt x="181" y="1399"/>
                  </a:cubicBezTo>
                  <a:cubicBezTo>
                    <a:pt x="181" y="1415"/>
                    <a:pt x="173" y="1415"/>
                    <a:pt x="158" y="1431"/>
                  </a:cubicBezTo>
                  <a:cubicBezTo>
                    <a:pt x="150" y="1447"/>
                    <a:pt x="158" y="1470"/>
                    <a:pt x="134" y="1494"/>
                  </a:cubicBezTo>
                  <a:cubicBezTo>
                    <a:pt x="118" y="1510"/>
                    <a:pt x="102" y="1526"/>
                    <a:pt x="94" y="1541"/>
                  </a:cubicBezTo>
                  <a:cubicBezTo>
                    <a:pt x="86" y="1557"/>
                    <a:pt x="102" y="1565"/>
                    <a:pt x="110" y="1565"/>
                  </a:cubicBezTo>
                  <a:cubicBezTo>
                    <a:pt x="126" y="1573"/>
                    <a:pt x="126" y="1589"/>
                    <a:pt x="126" y="1589"/>
                  </a:cubicBezTo>
                  <a:lnTo>
                    <a:pt x="126" y="1589"/>
                  </a:lnTo>
                  <a:cubicBezTo>
                    <a:pt x="150" y="1581"/>
                    <a:pt x="165" y="1565"/>
                    <a:pt x="213" y="1557"/>
                  </a:cubicBezTo>
                  <a:cubicBezTo>
                    <a:pt x="268" y="1557"/>
                    <a:pt x="316" y="1565"/>
                    <a:pt x="324" y="1549"/>
                  </a:cubicBezTo>
                  <a:cubicBezTo>
                    <a:pt x="324" y="1534"/>
                    <a:pt x="308" y="1502"/>
                    <a:pt x="308" y="1502"/>
                  </a:cubicBezTo>
                  <a:cubicBezTo>
                    <a:pt x="300" y="1502"/>
                    <a:pt x="324" y="1502"/>
                    <a:pt x="331" y="1486"/>
                  </a:cubicBezTo>
                  <a:cubicBezTo>
                    <a:pt x="331" y="1470"/>
                    <a:pt x="324" y="1463"/>
                    <a:pt x="324" y="1447"/>
                  </a:cubicBezTo>
                  <a:cubicBezTo>
                    <a:pt x="331" y="1431"/>
                    <a:pt x="339" y="1399"/>
                    <a:pt x="347" y="1431"/>
                  </a:cubicBezTo>
                  <a:cubicBezTo>
                    <a:pt x="355" y="1454"/>
                    <a:pt x="371" y="1463"/>
                    <a:pt x="371" y="1470"/>
                  </a:cubicBezTo>
                  <a:cubicBezTo>
                    <a:pt x="379" y="1478"/>
                    <a:pt x="379" y="1486"/>
                    <a:pt x="363" y="1494"/>
                  </a:cubicBezTo>
                  <a:cubicBezTo>
                    <a:pt x="339" y="1494"/>
                    <a:pt x="324" y="1494"/>
                    <a:pt x="339" y="1518"/>
                  </a:cubicBezTo>
                  <a:cubicBezTo>
                    <a:pt x="355" y="1541"/>
                    <a:pt x="339" y="1549"/>
                    <a:pt x="355" y="1549"/>
                  </a:cubicBezTo>
                  <a:cubicBezTo>
                    <a:pt x="379" y="1549"/>
                    <a:pt x="561" y="1597"/>
                    <a:pt x="592" y="1620"/>
                  </a:cubicBezTo>
                  <a:cubicBezTo>
                    <a:pt x="624" y="1636"/>
                    <a:pt x="853" y="1660"/>
                    <a:pt x="845" y="1589"/>
                  </a:cubicBezTo>
                  <a:cubicBezTo>
                    <a:pt x="837" y="1518"/>
                    <a:pt x="798" y="1549"/>
                    <a:pt x="830" y="1534"/>
                  </a:cubicBezTo>
                  <a:cubicBezTo>
                    <a:pt x="869" y="1510"/>
                    <a:pt x="861" y="1526"/>
                    <a:pt x="885" y="1510"/>
                  </a:cubicBezTo>
                  <a:cubicBezTo>
                    <a:pt x="901" y="1502"/>
                    <a:pt x="932" y="1478"/>
                    <a:pt x="932" y="1510"/>
                  </a:cubicBezTo>
                  <a:cubicBezTo>
                    <a:pt x="932" y="1534"/>
                    <a:pt x="932" y="1565"/>
                    <a:pt x="956" y="1549"/>
                  </a:cubicBezTo>
                  <a:cubicBezTo>
                    <a:pt x="988" y="1534"/>
                    <a:pt x="964" y="1502"/>
                    <a:pt x="1003" y="1526"/>
                  </a:cubicBezTo>
                  <a:cubicBezTo>
                    <a:pt x="1043" y="1557"/>
                    <a:pt x="1051" y="1557"/>
                    <a:pt x="1059" y="1581"/>
                  </a:cubicBezTo>
                  <a:cubicBezTo>
                    <a:pt x="1067" y="1613"/>
                    <a:pt x="1067" y="1620"/>
                    <a:pt x="1090" y="1620"/>
                  </a:cubicBezTo>
                  <a:cubicBezTo>
                    <a:pt x="1114" y="1629"/>
                    <a:pt x="1161" y="1636"/>
                    <a:pt x="1177" y="1644"/>
                  </a:cubicBezTo>
                  <a:cubicBezTo>
                    <a:pt x="1193" y="1652"/>
                    <a:pt x="1201" y="1660"/>
                    <a:pt x="1217" y="1668"/>
                  </a:cubicBezTo>
                  <a:cubicBezTo>
                    <a:pt x="1233" y="1684"/>
                    <a:pt x="1233" y="1700"/>
                    <a:pt x="1209" y="1700"/>
                  </a:cubicBezTo>
                  <a:cubicBezTo>
                    <a:pt x="1185" y="1700"/>
                    <a:pt x="1161" y="1700"/>
                    <a:pt x="1177" y="1723"/>
                  </a:cubicBezTo>
                  <a:cubicBezTo>
                    <a:pt x="1185" y="1747"/>
                    <a:pt x="1185" y="1755"/>
                    <a:pt x="1217" y="1763"/>
                  </a:cubicBezTo>
                  <a:cubicBezTo>
                    <a:pt x="1248" y="1771"/>
                    <a:pt x="1256" y="1755"/>
                    <a:pt x="1288" y="1771"/>
                  </a:cubicBezTo>
                  <a:cubicBezTo>
                    <a:pt x="1312" y="1779"/>
                    <a:pt x="1296" y="1787"/>
                    <a:pt x="1335" y="1794"/>
                  </a:cubicBezTo>
                  <a:cubicBezTo>
                    <a:pt x="1383" y="1802"/>
                    <a:pt x="1446" y="1818"/>
                    <a:pt x="1462" y="1787"/>
                  </a:cubicBezTo>
                  <a:cubicBezTo>
                    <a:pt x="1478" y="1763"/>
                    <a:pt x="1446" y="1739"/>
                    <a:pt x="1462" y="1723"/>
                  </a:cubicBezTo>
                  <a:cubicBezTo>
                    <a:pt x="1486" y="1707"/>
                    <a:pt x="1557" y="1707"/>
                    <a:pt x="1557" y="1723"/>
                  </a:cubicBezTo>
                  <a:cubicBezTo>
                    <a:pt x="1565" y="1731"/>
                    <a:pt x="1573" y="1739"/>
                    <a:pt x="1588" y="1731"/>
                  </a:cubicBezTo>
                  <a:cubicBezTo>
                    <a:pt x="1604" y="1723"/>
                    <a:pt x="1612" y="1723"/>
                    <a:pt x="1612" y="1747"/>
                  </a:cubicBezTo>
                  <a:cubicBezTo>
                    <a:pt x="1612" y="1763"/>
                    <a:pt x="1588" y="1787"/>
                    <a:pt x="1612" y="1794"/>
                  </a:cubicBezTo>
                  <a:cubicBezTo>
                    <a:pt x="1644" y="1802"/>
                    <a:pt x="1675" y="1818"/>
                    <a:pt x="1683" y="1787"/>
                  </a:cubicBezTo>
                  <a:cubicBezTo>
                    <a:pt x="1691" y="1747"/>
                    <a:pt x="1691" y="1716"/>
                    <a:pt x="1699" y="1700"/>
                  </a:cubicBezTo>
                  <a:cubicBezTo>
                    <a:pt x="1707" y="1684"/>
                    <a:pt x="1715" y="1684"/>
                    <a:pt x="1707" y="1660"/>
                  </a:cubicBezTo>
                  <a:cubicBezTo>
                    <a:pt x="1691" y="1636"/>
                    <a:pt x="1683" y="1636"/>
                    <a:pt x="1660" y="1620"/>
                  </a:cubicBezTo>
                  <a:cubicBezTo>
                    <a:pt x="1628" y="1605"/>
                    <a:pt x="1604" y="1573"/>
                    <a:pt x="1628" y="1573"/>
                  </a:cubicBezTo>
                  <a:cubicBezTo>
                    <a:pt x="1660" y="1581"/>
                    <a:pt x="1660" y="1581"/>
                    <a:pt x="1691" y="1597"/>
                  </a:cubicBezTo>
                  <a:cubicBezTo>
                    <a:pt x="1731" y="1613"/>
                    <a:pt x="1762" y="1613"/>
                    <a:pt x="1778" y="1620"/>
                  </a:cubicBezTo>
                  <a:cubicBezTo>
                    <a:pt x="1794" y="1636"/>
                    <a:pt x="1818" y="1660"/>
                    <a:pt x="1802" y="1660"/>
                  </a:cubicBezTo>
                  <a:cubicBezTo>
                    <a:pt x="1786" y="1668"/>
                    <a:pt x="1762" y="1676"/>
                    <a:pt x="1794" y="1676"/>
                  </a:cubicBezTo>
                  <a:cubicBezTo>
                    <a:pt x="1826" y="1684"/>
                    <a:pt x="1841" y="1668"/>
                    <a:pt x="1849" y="1684"/>
                  </a:cubicBezTo>
                  <a:cubicBezTo>
                    <a:pt x="1865" y="1692"/>
                    <a:pt x="1841" y="1707"/>
                    <a:pt x="1873" y="1716"/>
                  </a:cubicBezTo>
                  <a:cubicBezTo>
                    <a:pt x="1897" y="1716"/>
                    <a:pt x="1936" y="1692"/>
                    <a:pt x="1936" y="1700"/>
                  </a:cubicBezTo>
                  <a:cubicBezTo>
                    <a:pt x="1936" y="1716"/>
                    <a:pt x="1936" y="1731"/>
                    <a:pt x="1952" y="1747"/>
                  </a:cubicBezTo>
                  <a:cubicBezTo>
                    <a:pt x="1968" y="1763"/>
                    <a:pt x="1976" y="1755"/>
                    <a:pt x="1984" y="1763"/>
                  </a:cubicBezTo>
                  <a:cubicBezTo>
                    <a:pt x="1992" y="1779"/>
                    <a:pt x="2007" y="1787"/>
                    <a:pt x="1992" y="1802"/>
                  </a:cubicBezTo>
                  <a:cubicBezTo>
                    <a:pt x="1976" y="1818"/>
                    <a:pt x="1968" y="1826"/>
                    <a:pt x="1976" y="1842"/>
                  </a:cubicBezTo>
                  <a:cubicBezTo>
                    <a:pt x="1976" y="1858"/>
                    <a:pt x="1968" y="1889"/>
                    <a:pt x="1992" y="1858"/>
                  </a:cubicBezTo>
                  <a:cubicBezTo>
                    <a:pt x="2015" y="1826"/>
                    <a:pt x="2015" y="1802"/>
                    <a:pt x="2031" y="1787"/>
                  </a:cubicBezTo>
                  <a:cubicBezTo>
                    <a:pt x="2039" y="1771"/>
                    <a:pt x="2039" y="1779"/>
                    <a:pt x="2047" y="1787"/>
                  </a:cubicBezTo>
                  <a:cubicBezTo>
                    <a:pt x="2055" y="1802"/>
                    <a:pt x="2063" y="1826"/>
                    <a:pt x="2071" y="1818"/>
                  </a:cubicBezTo>
                  <a:cubicBezTo>
                    <a:pt x="2087" y="1802"/>
                    <a:pt x="2087" y="1802"/>
                    <a:pt x="2094" y="1771"/>
                  </a:cubicBezTo>
                  <a:cubicBezTo>
                    <a:pt x="2102" y="1747"/>
                    <a:pt x="2102" y="1763"/>
                    <a:pt x="2118" y="1739"/>
                  </a:cubicBezTo>
                  <a:cubicBezTo>
                    <a:pt x="2134" y="1716"/>
                    <a:pt x="2126" y="1700"/>
                    <a:pt x="2102" y="1684"/>
                  </a:cubicBezTo>
                  <a:cubicBezTo>
                    <a:pt x="2078" y="1676"/>
                    <a:pt x="2087" y="1652"/>
                    <a:pt x="2047" y="1652"/>
                  </a:cubicBezTo>
                  <a:cubicBezTo>
                    <a:pt x="2015" y="1644"/>
                    <a:pt x="2007" y="1652"/>
                    <a:pt x="1968" y="1636"/>
                  </a:cubicBezTo>
                  <a:cubicBezTo>
                    <a:pt x="1928" y="1613"/>
                    <a:pt x="1920" y="1629"/>
                    <a:pt x="1881" y="1597"/>
                  </a:cubicBezTo>
                  <a:cubicBezTo>
                    <a:pt x="1849" y="1565"/>
                    <a:pt x="1826" y="1565"/>
                    <a:pt x="1834" y="1549"/>
                  </a:cubicBezTo>
                  <a:cubicBezTo>
                    <a:pt x="1841" y="1534"/>
                    <a:pt x="1865" y="1518"/>
                    <a:pt x="1881" y="1526"/>
                  </a:cubicBezTo>
                  <a:cubicBezTo>
                    <a:pt x="1905" y="1526"/>
                    <a:pt x="1936" y="1526"/>
                    <a:pt x="1913" y="1510"/>
                  </a:cubicBezTo>
                  <a:cubicBezTo>
                    <a:pt x="1897" y="1502"/>
                    <a:pt x="1857" y="1510"/>
                    <a:pt x="1865" y="1494"/>
                  </a:cubicBezTo>
                  <a:cubicBezTo>
                    <a:pt x="1873" y="1478"/>
                    <a:pt x="1889" y="1463"/>
                    <a:pt x="1913" y="1463"/>
                  </a:cubicBezTo>
                  <a:cubicBezTo>
                    <a:pt x="1928" y="1454"/>
                    <a:pt x="1952" y="1478"/>
                    <a:pt x="1960" y="1463"/>
                  </a:cubicBezTo>
                  <a:cubicBezTo>
                    <a:pt x="1968" y="1447"/>
                    <a:pt x="1968" y="1439"/>
                    <a:pt x="1960" y="1415"/>
                  </a:cubicBezTo>
                  <a:cubicBezTo>
                    <a:pt x="1952" y="1383"/>
                    <a:pt x="1928" y="1399"/>
                    <a:pt x="1928" y="1376"/>
                  </a:cubicBezTo>
                  <a:cubicBezTo>
                    <a:pt x="1920" y="1352"/>
                    <a:pt x="1936" y="1320"/>
                    <a:pt x="1913" y="1312"/>
                  </a:cubicBezTo>
                  <a:cubicBezTo>
                    <a:pt x="1897" y="1304"/>
                    <a:pt x="1873" y="1336"/>
                    <a:pt x="1873" y="1336"/>
                  </a:cubicBezTo>
                  <a:cubicBezTo>
                    <a:pt x="1873" y="1336"/>
                    <a:pt x="1857" y="1383"/>
                    <a:pt x="1857" y="1391"/>
                  </a:cubicBezTo>
                  <a:cubicBezTo>
                    <a:pt x="1857" y="1399"/>
                    <a:pt x="1865" y="1415"/>
                    <a:pt x="1849" y="1407"/>
                  </a:cubicBezTo>
                  <a:cubicBezTo>
                    <a:pt x="1826" y="1407"/>
                    <a:pt x="1818" y="1423"/>
                    <a:pt x="1810" y="1391"/>
                  </a:cubicBezTo>
                  <a:cubicBezTo>
                    <a:pt x="1810" y="1367"/>
                    <a:pt x="1778" y="1383"/>
                    <a:pt x="1786" y="1360"/>
                  </a:cubicBezTo>
                  <a:cubicBezTo>
                    <a:pt x="1794" y="1344"/>
                    <a:pt x="1818" y="1336"/>
                    <a:pt x="1826" y="1328"/>
                  </a:cubicBezTo>
                  <a:cubicBezTo>
                    <a:pt x="1834" y="1312"/>
                    <a:pt x="1810" y="1296"/>
                    <a:pt x="1802" y="1296"/>
                  </a:cubicBezTo>
                  <a:cubicBezTo>
                    <a:pt x="1794" y="1296"/>
                    <a:pt x="1747" y="1281"/>
                    <a:pt x="1731" y="1296"/>
                  </a:cubicBezTo>
                  <a:cubicBezTo>
                    <a:pt x="1707" y="1304"/>
                    <a:pt x="1675" y="1336"/>
                    <a:pt x="1699" y="1352"/>
                  </a:cubicBezTo>
                  <a:cubicBezTo>
                    <a:pt x="1715" y="1376"/>
                    <a:pt x="1747" y="1407"/>
                    <a:pt x="1707" y="1391"/>
                  </a:cubicBezTo>
                  <a:cubicBezTo>
                    <a:pt x="1675" y="1383"/>
                    <a:pt x="1667" y="1344"/>
                    <a:pt x="1644" y="1344"/>
                  </a:cubicBezTo>
                  <a:cubicBezTo>
                    <a:pt x="1628" y="1336"/>
                    <a:pt x="1612" y="1344"/>
                    <a:pt x="1596" y="1336"/>
                  </a:cubicBezTo>
                  <a:cubicBezTo>
                    <a:pt x="1581" y="1328"/>
                    <a:pt x="1541" y="1367"/>
                    <a:pt x="1533" y="1328"/>
                  </a:cubicBezTo>
                  <a:cubicBezTo>
                    <a:pt x="1525" y="1281"/>
                    <a:pt x="1573" y="1233"/>
                    <a:pt x="1588" y="1210"/>
                  </a:cubicBezTo>
                  <a:cubicBezTo>
                    <a:pt x="1604" y="1194"/>
                    <a:pt x="1573" y="1178"/>
                    <a:pt x="1628" y="1202"/>
                  </a:cubicBezTo>
                  <a:cubicBezTo>
                    <a:pt x="1683" y="1233"/>
                    <a:pt x="1660" y="1225"/>
                    <a:pt x="1707" y="1249"/>
                  </a:cubicBezTo>
                  <a:cubicBezTo>
                    <a:pt x="1762" y="1265"/>
                    <a:pt x="1754" y="1273"/>
                    <a:pt x="1786" y="1281"/>
                  </a:cubicBezTo>
                  <a:cubicBezTo>
                    <a:pt x="1826" y="1289"/>
                    <a:pt x="1841" y="1289"/>
                    <a:pt x="1857" y="1289"/>
                  </a:cubicBezTo>
                  <a:cubicBezTo>
                    <a:pt x="1873" y="1281"/>
                    <a:pt x="1881" y="1289"/>
                    <a:pt x="1897" y="1281"/>
                  </a:cubicBezTo>
                  <a:cubicBezTo>
                    <a:pt x="1889" y="1273"/>
                    <a:pt x="1826" y="1186"/>
                    <a:pt x="1810" y="1146"/>
                  </a:cubicBezTo>
                  <a:cubicBezTo>
                    <a:pt x="1802" y="1115"/>
                    <a:pt x="1778" y="1115"/>
                    <a:pt x="1739" y="1059"/>
                  </a:cubicBezTo>
                  <a:cubicBezTo>
                    <a:pt x="1699" y="1004"/>
                    <a:pt x="1762" y="949"/>
                    <a:pt x="1770" y="933"/>
                  </a:cubicBezTo>
                  <a:cubicBezTo>
                    <a:pt x="1786" y="917"/>
                    <a:pt x="1754" y="909"/>
                    <a:pt x="1754" y="909"/>
                  </a:cubicBezTo>
                  <a:cubicBezTo>
                    <a:pt x="1754" y="909"/>
                    <a:pt x="1035" y="949"/>
                    <a:pt x="1019" y="941"/>
                  </a:cubicBezTo>
                  <a:cubicBezTo>
                    <a:pt x="995" y="941"/>
                    <a:pt x="1003" y="933"/>
                    <a:pt x="1011" y="925"/>
                  </a:cubicBezTo>
                  <a:cubicBezTo>
                    <a:pt x="1019" y="917"/>
                    <a:pt x="1011" y="893"/>
                    <a:pt x="995" y="870"/>
                  </a:cubicBezTo>
                  <a:cubicBezTo>
                    <a:pt x="980" y="854"/>
                    <a:pt x="1003" y="838"/>
                    <a:pt x="1011" y="830"/>
                  </a:cubicBezTo>
                  <a:cubicBezTo>
                    <a:pt x="1027" y="822"/>
                    <a:pt x="1027" y="783"/>
                    <a:pt x="1019" y="767"/>
                  </a:cubicBezTo>
                  <a:cubicBezTo>
                    <a:pt x="1011" y="751"/>
                    <a:pt x="1027" y="727"/>
                    <a:pt x="1035" y="727"/>
                  </a:cubicBezTo>
                  <a:cubicBezTo>
                    <a:pt x="1043" y="727"/>
                    <a:pt x="1043" y="688"/>
                    <a:pt x="1043" y="664"/>
                  </a:cubicBezTo>
                  <a:cubicBezTo>
                    <a:pt x="1043" y="640"/>
                    <a:pt x="1067" y="648"/>
                    <a:pt x="1083" y="640"/>
                  </a:cubicBezTo>
                  <a:cubicBezTo>
                    <a:pt x="1098" y="640"/>
                    <a:pt x="1083" y="617"/>
                    <a:pt x="1083" y="601"/>
                  </a:cubicBezTo>
                  <a:cubicBezTo>
                    <a:pt x="1075" y="577"/>
                    <a:pt x="1106" y="585"/>
                    <a:pt x="1114" y="585"/>
                  </a:cubicBezTo>
                  <a:cubicBezTo>
                    <a:pt x="1122" y="577"/>
                    <a:pt x="1122" y="569"/>
                    <a:pt x="1122" y="537"/>
                  </a:cubicBezTo>
                  <a:cubicBezTo>
                    <a:pt x="1114" y="506"/>
                    <a:pt x="1138" y="514"/>
                    <a:pt x="1154" y="506"/>
                  </a:cubicBezTo>
                  <a:cubicBezTo>
                    <a:pt x="1161" y="498"/>
                    <a:pt x="1201" y="435"/>
                    <a:pt x="1201" y="411"/>
                  </a:cubicBezTo>
                  <a:cubicBezTo>
                    <a:pt x="1209" y="387"/>
                    <a:pt x="1193" y="395"/>
                    <a:pt x="1146" y="372"/>
                  </a:cubicBezTo>
                  <a:cubicBezTo>
                    <a:pt x="1106" y="348"/>
                    <a:pt x="1217" y="324"/>
                    <a:pt x="1233" y="324"/>
                  </a:cubicBezTo>
                  <a:cubicBezTo>
                    <a:pt x="1256" y="316"/>
                    <a:pt x="1241" y="293"/>
                    <a:pt x="1201" y="277"/>
                  </a:cubicBezTo>
                  <a:cubicBezTo>
                    <a:pt x="1170" y="261"/>
                    <a:pt x="1185" y="261"/>
                    <a:pt x="1193" y="237"/>
                  </a:cubicBezTo>
                  <a:cubicBezTo>
                    <a:pt x="1201" y="221"/>
                    <a:pt x="1185" y="198"/>
                    <a:pt x="1185" y="198"/>
                  </a:cubicBezTo>
                  <a:cubicBezTo>
                    <a:pt x="1138" y="206"/>
                    <a:pt x="1161" y="134"/>
                    <a:pt x="1146" y="119"/>
                  </a:cubicBezTo>
                  <a:cubicBezTo>
                    <a:pt x="1130" y="103"/>
                    <a:pt x="1170" y="71"/>
                    <a:pt x="1170" y="47"/>
                  </a:cubicBezTo>
                  <a:cubicBezTo>
                    <a:pt x="1161" y="32"/>
                    <a:pt x="1146" y="32"/>
                    <a:pt x="1138" y="0"/>
                  </a:cubicBezTo>
                  <a:cubicBezTo>
                    <a:pt x="0" y="32"/>
                    <a:pt x="0" y="32"/>
                    <a:pt x="0" y="32"/>
                  </a:cubicBezTo>
                  <a:lnTo>
                    <a:pt x="7" y="522"/>
                  </a:lnTo>
                </a:path>
              </a:pathLst>
            </a:custGeom>
            <a:solidFill>
              <a:schemeClr val="accent6"/>
            </a:solidFill>
            <a:ln>
              <a:solidFill>
                <a:schemeClr val="bg2"/>
              </a:solidFill>
            </a:ln>
            <a:effectLst/>
          </p:spPr>
          <p:txBody>
            <a:bodyPr wrap="none" anchor="ctr"/>
            <a:lstStyle/>
            <a:p>
              <a:endParaRPr lang="en-US"/>
            </a:p>
          </p:txBody>
        </p:sp>
        <p:sp>
          <p:nvSpPr>
            <p:cNvPr id="592" name="Freeform 487"/>
            <p:cNvSpPr>
              <a:spLocks noChangeArrowheads="1"/>
            </p:cNvSpPr>
            <p:nvPr/>
          </p:nvSpPr>
          <p:spPr bwMode="auto">
            <a:xfrm>
              <a:off x="17944711" y="8494617"/>
              <a:ext cx="1122544" cy="990343"/>
            </a:xfrm>
            <a:custGeom>
              <a:avLst/>
              <a:gdLst>
                <a:gd name="T0" fmla="*/ 1976 w 2135"/>
                <a:gd name="T1" fmla="*/ 1771 h 1882"/>
                <a:gd name="T2" fmla="*/ 1849 w 2135"/>
                <a:gd name="T3" fmla="*/ 1692 h 1882"/>
                <a:gd name="T4" fmla="*/ 1691 w 2135"/>
                <a:gd name="T5" fmla="*/ 1605 h 1882"/>
                <a:gd name="T6" fmla="*/ 1691 w 2135"/>
                <a:gd name="T7" fmla="*/ 1755 h 1882"/>
                <a:gd name="T8" fmla="*/ 1604 w 2135"/>
                <a:gd name="T9" fmla="*/ 1739 h 1882"/>
                <a:gd name="T10" fmla="*/ 1335 w 2135"/>
                <a:gd name="T11" fmla="*/ 1810 h 1882"/>
                <a:gd name="T12" fmla="*/ 1225 w 2135"/>
                <a:gd name="T13" fmla="*/ 1700 h 1882"/>
                <a:gd name="T14" fmla="*/ 964 w 2135"/>
                <a:gd name="T15" fmla="*/ 1557 h 1882"/>
                <a:gd name="T16" fmla="*/ 845 w 2135"/>
                <a:gd name="T17" fmla="*/ 1621 h 1882"/>
                <a:gd name="T18" fmla="*/ 371 w 2135"/>
                <a:gd name="T19" fmla="*/ 1494 h 1882"/>
                <a:gd name="T20" fmla="*/ 316 w 2135"/>
                <a:gd name="T21" fmla="*/ 1510 h 1882"/>
                <a:gd name="T22" fmla="*/ 110 w 2135"/>
                <a:gd name="T23" fmla="*/ 1581 h 1882"/>
                <a:gd name="T24" fmla="*/ 165 w 2135"/>
                <a:gd name="T25" fmla="*/ 1336 h 1882"/>
                <a:gd name="T26" fmla="*/ 181 w 2135"/>
                <a:gd name="T27" fmla="*/ 1162 h 1882"/>
                <a:gd name="T28" fmla="*/ 126 w 2135"/>
                <a:gd name="T29" fmla="*/ 743 h 1882"/>
                <a:gd name="T30" fmla="*/ 0 w 2135"/>
                <a:gd name="T31" fmla="*/ 32 h 1882"/>
                <a:gd name="T32" fmla="*/ 1185 w 2135"/>
                <a:gd name="T33" fmla="*/ 206 h 1882"/>
                <a:gd name="T34" fmla="*/ 1217 w 2135"/>
                <a:gd name="T35" fmla="*/ 340 h 1882"/>
                <a:gd name="T36" fmla="*/ 1106 w 2135"/>
                <a:gd name="T37" fmla="*/ 593 h 1882"/>
                <a:gd name="T38" fmla="*/ 1027 w 2135"/>
                <a:gd name="T39" fmla="*/ 751 h 1882"/>
                <a:gd name="T40" fmla="*/ 1019 w 2135"/>
                <a:gd name="T41" fmla="*/ 949 h 1882"/>
                <a:gd name="T42" fmla="*/ 1786 w 2135"/>
                <a:gd name="T43" fmla="*/ 1115 h 1882"/>
                <a:gd name="T44" fmla="*/ 1802 w 2135"/>
                <a:gd name="T45" fmla="*/ 1289 h 1882"/>
                <a:gd name="T46" fmla="*/ 1588 w 2135"/>
                <a:gd name="T47" fmla="*/ 1225 h 1882"/>
                <a:gd name="T48" fmla="*/ 1675 w 2135"/>
                <a:gd name="T49" fmla="*/ 1368 h 1882"/>
                <a:gd name="T50" fmla="*/ 1826 w 2135"/>
                <a:gd name="T51" fmla="*/ 1320 h 1882"/>
                <a:gd name="T52" fmla="*/ 1849 w 2135"/>
                <a:gd name="T53" fmla="*/ 1415 h 1882"/>
                <a:gd name="T54" fmla="*/ 1928 w 2135"/>
                <a:gd name="T55" fmla="*/ 1384 h 1882"/>
                <a:gd name="T56" fmla="*/ 1865 w 2135"/>
                <a:gd name="T57" fmla="*/ 1502 h 1882"/>
                <a:gd name="T58" fmla="*/ 1889 w 2135"/>
                <a:gd name="T59" fmla="*/ 1605 h 1882"/>
                <a:gd name="T60" fmla="*/ 2102 w 2135"/>
                <a:gd name="T61" fmla="*/ 1763 h 1882"/>
                <a:gd name="T62" fmla="*/ 1992 w 2135"/>
                <a:gd name="T63" fmla="*/ 1866 h 1882"/>
                <a:gd name="T64" fmla="*/ 1992 w 2135"/>
                <a:gd name="T65" fmla="*/ 1779 h 1882"/>
                <a:gd name="T66" fmla="*/ 2039 w 2135"/>
                <a:gd name="T67" fmla="*/ 1779 h 1882"/>
                <a:gd name="T68" fmla="*/ 2102 w 2135"/>
                <a:gd name="T69" fmla="*/ 1692 h 1882"/>
                <a:gd name="T70" fmla="*/ 1881 w 2135"/>
                <a:gd name="T71" fmla="*/ 1526 h 1882"/>
                <a:gd name="T72" fmla="*/ 1936 w 2135"/>
                <a:gd name="T73" fmla="*/ 1471 h 1882"/>
                <a:gd name="T74" fmla="*/ 1881 w 2135"/>
                <a:gd name="T75" fmla="*/ 1344 h 1882"/>
                <a:gd name="T76" fmla="*/ 1778 w 2135"/>
                <a:gd name="T77" fmla="*/ 1384 h 1882"/>
                <a:gd name="T78" fmla="*/ 1699 w 2135"/>
                <a:gd name="T79" fmla="*/ 1344 h 1882"/>
                <a:gd name="T80" fmla="*/ 1596 w 2135"/>
                <a:gd name="T81" fmla="*/ 1352 h 1882"/>
                <a:gd name="T82" fmla="*/ 1628 w 2135"/>
                <a:gd name="T83" fmla="*/ 1210 h 1882"/>
                <a:gd name="T84" fmla="*/ 1873 w 2135"/>
                <a:gd name="T85" fmla="*/ 1273 h 1882"/>
                <a:gd name="T86" fmla="*/ 1019 w 2135"/>
                <a:gd name="T87" fmla="*/ 957 h 1882"/>
                <a:gd name="T88" fmla="*/ 1019 w 2135"/>
                <a:gd name="T89" fmla="*/ 751 h 1882"/>
                <a:gd name="T90" fmla="*/ 1106 w 2135"/>
                <a:gd name="T91" fmla="*/ 585 h 1882"/>
                <a:gd name="T92" fmla="*/ 1217 w 2135"/>
                <a:gd name="T93" fmla="*/ 332 h 1882"/>
                <a:gd name="T94" fmla="*/ 1146 w 2135"/>
                <a:gd name="T95" fmla="*/ 127 h 1882"/>
                <a:gd name="T96" fmla="*/ 118 w 2135"/>
                <a:gd name="T97" fmla="*/ 640 h 1882"/>
                <a:gd name="T98" fmla="*/ 229 w 2135"/>
                <a:gd name="T99" fmla="*/ 1028 h 1882"/>
                <a:gd name="T100" fmla="*/ 173 w 2135"/>
                <a:gd name="T101" fmla="*/ 1257 h 1882"/>
                <a:gd name="T102" fmla="*/ 158 w 2135"/>
                <a:gd name="T103" fmla="*/ 1462 h 1882"/>
                <a:gd name="T104" fmla="*/ 316 w 2135"/>
                <a:gd name="T105" fmla="*/ 1557 h 1882"/>
                <a:gd name="T106" fmla="*/ 355 w 2135"/>
                <a:gd name="T107" fmla="*/ 1431 h 1882"/>
                <a:gd name="T108" fmla="*/ 355 w 2135"/>
                <a:gd name="T109" fmla="*/ 1549 h 1882"/>
                <a:gd name="T110" fmla="*/ 869 w 2135"/>
                <a:gd name="T111" fmla="*/ 1526 h 1882"/>
                <a:gd name="T112" fmla="*/ 1019 w 2135"/>
                <a:gd name="T113" fmla="*/ 1542 h 1882"/>
                <a:gd name="T114" fmla="*/ 1185 w 2135"/>
                <a:gd name="T115" fmla="*/ 1739 h 1882"/>
                <a:gd name="T116" fmla="*/ 1454 w 2135"/>
                <a:gd name="T117" fmla="*/ 1763 h 1882"/>
                <a:gd name="T118" fmla="*/ 1612 w 2135"/>
                <a:gd name="T119" fmla="*/ 1771 h 1882"/>
                <a:gd name="T120" fmla="*/ 1699 w 2135"/>
                <a:gd name="T121" fmla="*/ 1668 h 1882"/>
                <a:gd name="T122" fmla="*/ 1778 w 2135"/>
                <a:gd name="T123" fmla="*/ 1628 h 1882"/>
                <a:gd name="T124" fmla="*/ 1873 w 2135"/>
                <a:gd name="T125" fmla="*/ 171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5" h="1882">
                  <a:moveTo>
                    <a:pt x="1976" y="1881"/>
                  </a:moveTo>
                  <a:lnTo>
                    <a:pt x="1976" y="1881"/>
                  </a:lnTo>
                  <a:cubicBezTo>
                    <a:pt x="1968" y="1881"/>
                    <a:pt x="1968" y="1874"/>
                    <a:pt x="1968" y="1866"/>
                  </a:cubicBezTo>
                  <a:cubicBezTo>
                    <a:pt x="1968" y="1858"/>
                    <a:pt x="1968" y="1850"/>
                    <a:pt x="1968" y="1850"/>
                  </a:cubicBezTo>
                  <a:cubicBezTo>
                    <a:pt x="1960" y="1834"/>
                    <a:pt x="1968" y="1826"/>
                    <a:pt x="1984" y="1810"/>
                  </a:cubicBezTo>
                  <a:lnTo>
                    <a:pt x="1984" y="1810"/>
                  </a:lnTo>
                  <a:cubicBezTo>
                    <a:pt x="2000" y="1795"/>
                    <a:pt x="1992" y="1795"/>
                    <a:pt x="1984" y="1787"/>
                  </a:cubicBezTo>
                  <a:cubicBezTo>
                    <a:pt x="1984" y="1779"/>
                    <a:pt x="1984" y="1779"/>
                    <a:pt x="1984" y="1779"/>
                  </a:cubicBezTo>
                  <a:cubicBezTo>
                    <a:pt x="1984" y="1771"/>
                    <a:pt x="1976" y="1771"/>
                    <a:pt x="1976" y="1771"/>
                  </a:cubicBezTo>
                  <a:cubicBezTo>
                    <a:pt x="1968" y="1771"/>
                    <a:pt x="1960" y="1771"/>
                    <a:pt x="1944" y="1755"/>
                  </a:cubicBezTo>
                  <a:cubicBezTo>
                    <a:pt x="1936" y="1739"/>
                    <a:pt x="1936" y="1731"/>
                    <a:pt x="1936" y="1715"/>
                  </a:cubicBezTo>
                  <a:cubicBezTo>
                    <a:pt x="1936" y="1715"/>
                    <a:pt x="1936" y="1715"/>
                    <a:pt x="1936" y="1708"/>
                  </a:cubicBezTo>
                  <a:lnTo>
                    <a:pt x="1936" y="1708"/>
                  </a:lnTo>
                  <a:cubicBezTo>
                    <a:pt x="1928" y="1708"/>
                    <a:pt x="1920" y="1715"/>
                    <a:pt x="1920" y="1715"/>
                  </a:cubicBezTo>
                  <a:cubicBezTo>
                    <a:pt x="1905" y="1724"/>
                    <a:pt x="1889" y="1724"/>
                    <a:pt x="1873" y="1724"/>
                  </a:cubicBezTo>
                  <a:lnTo>
                    <a:pt x="1873" y="1724"/>
                  </a:lnTo>
                  <a:cubicBezTo>
                    <a:pt x="1849" y="1724"/>
                    <a:pt x="1849" y="1708"/>
                    <a:pt x="1849" y="1700"/>
                  </a:cubicBezTo>
                  <a:lnTo>
                    <a:pt x="1849" y="1692"/>
                  </a:lnTo>
                  <a:lnTo>
                    <a:pt x="1841" y="1684"/>
                  </a:lnTo>
                  <a:cubicBezTo>
                    <a:pt x="1834" y="1684"/>
                    <a:pt x="1834" y="1684"/>
                    <a:pt x="1826" y="1692"/>
                  </a:cubicBezTo>
                  <a:cubicBezTo>
                    <a:pt x="1818" y="1692"/>
                    <a:pt x="1802" y="1692"/>
                    <a:pt x="1794" y="1692"/>
                  </a:cubicBezTo>
                  <a:cubicBezTo>
                    <a:pt x="1778" y="1684"/>
                    <a:pt x="1778" y="1684"/>
                    <a:pt x="1778" y="1676"/>
                  </a:cubicBezTo>
                  <a:cubicBezTo>
                    <a:pt x="1778" y="1676"/>
                    <a:pt x="1778" y="1668"/>
                    <a:pt x="1794" y="1668"/>
                  </a:cubicBezTo>
                  <a:cubicBezTo>
                    <a:pt x="1802" y="1668"/>
                    <a:pt x="1802" y="1660"/>
                    <a:pt x="1802" y="1660"/>
                  </a:cubicBezTo>
                  <a:cubicBezTo>
                    <a:pt x="1802" y="1660"/>
                    <a:pt x="1794" y="1644"/>
                    <a:pt x="1778" y="1637"/>
                  </a:cubicBezTo>
                  <a:cubicBezTo>
                    <a:pt x="1770" y="1628"/>
                    <a:pt x="1754" y="1628"/>
                    <a:pt x="1739" y="1621"/>
                  </a:cubicBezTo>
                  <a:cubicBezTo>
                    <a:pt x="1723" y="1621"/>
                    <a:pt x="1707" y="1613"/>
                    <a:pt x="1691" y="1605"/>
                  </a:cubicBezTo>
                  <a:cubicBezTo>
                    <a:pt x="1683" y="1605"/>
                    <a:pt x="1675" y="1605"/>
                    <a:pt x="1667" y="1597"/>
                  </a:cubicBezTo>
                  <a:cubicBezTo>
                    <a:pt x="1652" y="1597"/>
                    <a:pt x="1644" y="1589"/>
                    <a:pt x="1628" y="1589"/>
                  </a:cubicBezTo>
                  <a:lnTo>
                    <a:pt x="1628" y="1589"/>
                  </a:lnTo>
                  <a:cubicBezTo>
                    <a:pt x="1620" y="1589"/>
                    <a:pt x="1636" y="1613"/>
                    <a:pt x="1660" y="1628"/>
                  </a:cubicBezTo>
                  <a:cubicBezTo>
                    <a:pt x="1667" y="1637"/>
                    <a:pt x="1675" y="1637"/>
                    <a:pt x="1683" y="1637"/>
                  </a:cubicBezTo>
                  <a:cubicBezTo>
                    <a:pt x="1691" y="1644"/>
                    <a:pt x="1699" y="1644"/>
                    <a:pt x="1707" y="1668"/>
                  </a:cubicBezTo>
                  <a:cubicBezTo>
                    <a:pt x="1715" y="1692"/>
                    <a:pt x="1715" y="1692"/>
                    <a:pt x="1707" y="1708"/>
                  </a:cubicBezTo>
                  <a:cubicBezTo>
                    <a:pt x="1707" y="1708"/>
                    <a:pt x="1699" y="1708"/>
                    <a:pt x="1699" y="1715"/>
                  </a:cubicBezTo>
                  <a:cubicBezTo>
                    <a:pt x="1699" y="1724"/>
                    <a:pt x="1691" y="1739"/>
                    <a:pt x="1691" y="1755"/>
                  </a:cubicBezTo>
                  <a:cubicBezTo>
                    <a:pt x="1691" y="1763"/>
                    <a:pt x="1691" y="1779"/>
                    <a:pt x="1683" y="1795"/>
                  </a:cubicBezTo>
                  <a:cubicBezTo>
                    <a:pt x="1683" y="1810"/>
                    <a:pt x="1675" y="1818"/>
                    <a:pt x="1660" y="1818"/>
                  </a:cubicBezTo>
                  <a:cubicBezTo>
                    <a:pt x="1652" y="1818"/>
                    <a:pt x="1644" y="1810"/>
                    <a:pt x="1628" y="1810"/>
                  </a:cubicBezTo>
                  <a:cubicBezTo>
                    <a:pt x="1628" y="1810"/>
                    <a:pt x="1620" y="1810"/>
                    <a:pt x="1612" y="1802"/>
                  </a:cubicBezTo>
                  <a:cubicBezTo>
                    <a:pt x="1612" y="1802"/>
                    <a:pt x="1604" y="1802"/>
                    <a:pt x="1604" y="1795"/>
                  </a:cubicBezTo>
                  <a:cubicBezTo>
                    <a:pt x="1596" y="1787"/>
                    <a:pt x="1604" y="1779"/>
                    <a:pt x="1604" y="1771"/>
                  </a:cubicBezTo>
                  <a:cubicBezTo>
                    <a:pt x="1604" y="1763"/>
                    <a:pt x="1604" y="1755"/>
                    <a:pt x="1612" y="1755"/>
                  </a:cubicBezTo>
                  <a:cubicBezTo>
                    <a:pt x="1612" y="1739"/>
                    <a:pt x="1604" y="1739"/>
                    <a:pt x="1604" y="1739"/>
                  </a:cubicBezTo>
                  <a:lnTo>
                    <a:pt x="1604" y="1739"/>
                  </a:lnTo>
                  <a:cubicBezTo>
                    <a:pt x="1604" y="1739"/>
                    <a:pt x="1596" y="1739"/>
                    <a:pt x="1588" y="1747"/>
                  </a:cubicBezTo>
                  <a:lnTo>
                    <a:pt x="1581" y="1747"/>
                  </a:lnTo>
                  <a:cubicBezTo>
                    <a:pt x="1573" y="1747"/>
                    <a:pt x="1565" y="1739"/>
                    <a:pt x="1557" y="1731"/>
                  </a:cubicBezTo>
                  <a:cubicBezTo>
                    <a:pt x="1557" y="1731"/>
                    <a:pt x="1541" y="1724"/>
                    <a:pt x="1517" y="1724"/>
                  </a:cubicBezTo>
                  <a:cubicBezTo>
                    <a:pt x="1494" y="1724"/>
                    <a:pt x="1478" y="1724"/>
                    <a:pt x="1470" y="1731"/>
                  </a:cubicBezTo>
                  <a:cubicBezTo>
                    <a:pt x="1462" y="1739"/>
                    <a:pt x="1462" y="1747"/>
                    <a:pt x="1462" y="1763"/>
                  </a:cubicBezTo>
                  <a:cubicBezTo>
                    <a:pt x="1470" y="1771"/>
                    <a:pt x="1470" y="1787"/>
                    <a:pt x="1462" y="1802"/>
                  </a:cubicBezTo>
                  <a:cubicBezTo>
                    <a:pt x="1462" y="1810"/>
                    <a:pt x="1438" y="1818"/>
                    <a:pt x="1414" y="1818"/>
                  </a:cubicBezTo>
                  <a:cubicBezTo>
                    <a:pt x="1391" y="1818"/>
                    <a:pt x="1359" y="1810"/>
                    <a:pt x="1335" y="1810"/>
                  </a:cubicBezTo>
                  <a:cubicBezTo>
                    <a:pt x="1312" y="1802"/>
                    <a:pt x="1304" y="1795"/>
                    <a:pt x="1304" y="1795"/>
                  </a:cubicBezTo>
                  <a:cubicBezTo>
                    <a:pt x="1296" y="1787"/>
                    <a:pt x="1296" y="1779"/>
                    <a:pt x="1280" y="1779"/>
                  </a:cubicBezTo>
                  <a:cubicBezTo>
                    <a:pt x="1272" y="1771"/>
                    <a:pt x="1256" y="1771"/>
                    <a:pt x="1248" y="1771"/>
                  </a:cubicBezTo>
                  <a:cubicBezTo>
                    <a:pt x="1241" y="1779"/>
                    <a:pt x="1225" y="1779"/>
                    <a:pt x="1217" y="1771"/>
                  </a:cubicBezTo>
                  <a:cubicBezTo>
                    <a:pt x="1185" y="1771"/>
                    <a:pt x="1185" y="1755"/>
                    <a:pt x="1177" y="1739"/>
                  </a:cubicBezTo>
                  <a:cubicBezTo>
                    <a:pt x="1177" y="1739"/>
                    <a:pt x="1170" y="1739"/>
                    <a:pt x="1170" y="1731"/>
                  </a:cubicBezTo>
                  <a:cubicBezTo>
                    <a:pt x="1170" y="1724"/>
                    <a:pt x="1170" y="1715"/>
                    <a:pt x="1170" y="1715"/>
                  </a:cubicBezTo>
                  <a:cubicBezTo>
                    <a:pt x="1177" y="1708"/>
                    <a:pt x="1193" y="1708"/>
                    <a:pt x="1209" y="1708"/>
                  </a:cubicBezTo>
                  <a:cubicBezTo>
                    <a:pt x="1217" y="1708"/>
                    <a:pt x="1225" y="1700"/>
                    <a:pt x="1225" y="1700"/>
                  </a:cubicBezTo>
                  <a:cubicBezTo>
                    <a:pt x="1225" y="1692"/>
                    <a:pt x="1225" y="1684"/>
                    <a:pt x="1217" y="1684"/>
                  </a:cubicBezTo>
                  <a:cubicBezTo>
                    <a:pt x="1201" y="1668"/>
                    <a:pt x="1193" y="1660"/>
                    <a:pt x="1177" y="1660"/>
                  </a:cubicBezTo>
                  <a:cubicBezTo>
                    <a:pt x="1161" y="1652"/>
                    <a:pt x="1114" y="1637"/>
                    <a:pt x="1090" y="1637"/>
                  </a:cubicBezTo>
                  <a:cubicBezTo>
                    <a:pt x="1067" y="1637"/>
                    <a:pt x="1059" y="1621"/>
                    <a:pt x="1051" y="1589"/>
                  </a:cubicBezTo>
                  <a:cubicBezTo>
                    <a:pt x="1043" y="1573"/>
                    <a:pt x="1043" y="1565"/>
                    <a:pt x="1019" y="1549"/>
                  </a:cubicBezTo>
                  <a:cubicBezTo>
                    <a:pt x="1011" y="1549"/>
                    <a:pt x="1011" y="1542"/>
                    <a:pt x="1003" y="1542"/>
                  </a:cubicBezTo>
                  <a:cubicBezTo>
                    <a:pt x="995" y="1534"/>
                    <a:pt x="988" y="1526"/>
                    <a:pt x="980" y="1526"/>
                  </a:cubicBezTo>
                  <a:cubicBezTo>
                    <a:pt x="980" y="1526"/>
                    <a:pt x="980" y="1534"/>
                    <a:pt x="980" y="1542"/>
                  </a:cubicBezTo>
                  <a:cubicBezTo>
                    <a:pt x="980" y="1542"/>
                    <a:pt x="972" y="1557"/>
                    <a:pt x="964" y="1557"/>
                  </a:cubicBezTo>
                  <a:cubicBezTo>
                    <a:pt x="956" y="1565"/>
                    <a:pt x="948" y="1565"/>
                    <a:pt x="948" y="1565"/>
                  </a:cubicBezTo>
                  <a:cubicBezTo>
                    <a:pt x="932" y="1565"/>
                    <a:pt x="932" y="1542"/>
                    <a:pt x="932" y="1518"/>
                  </a:cubicBezTo>
                  <a:cubicBezTo>
                    <a:pt x="932" y="1510"/>
                    <a:pt x="924" y="1510"/>
                    <a:pt x="924" y="1510"/>
                  </a:cubicBezTo>
                  <a:cubicBezTo>
                    <a:pt x="908" y="1510"/>
                    <a:pt x="893" y="1518"/>
                    <a:pt x="885" y="1526"/>
                  </a:cubicBezTo>
                  <a:cubicBezTo>
                    <a:pt x="877" y="1534"/>
                    <a:pt x="869" y="1534"/>
                    <a:pt x="869" y="1534"/>
                  </a:cubicBezTo>
                  <a:cubicBezTo>
                    <a:pt x="861" y="1534"/>
                    <a:pt x="853" y="1534"/>
                    <a:pt x="830" y="1542"/>
                  </a:cubicBezTo>
                  <a:cubicBezTo>
                    <a:pt x="830" y="1542"/>
                    <a:pt x="830" y="1549"/>
                    <a:pt x="821" y="1549"/>
                  </a:cubicBezTo>
                  <a:cubicBezTo>
                    <a:pt x="830" y="1549"/>
                    <a:pt x="845" y="1565"/>
                    <a:pt x="853" y="1597"/>
                  </a:cubicBezTo>
                  <a:cubicBezTo>
                    <a:pt x="853" y="1605"/>
                    <a:pt x="845" y="1613"/>
                    <a:pt x="845" y="1621"/>
                  </a:cubicBezTo>
                  <a:cubicBezTo>
                    <a:pt x="821" y="1644"/>
                    <a:pt x="766" y="1652"/>
                    <a:pt x="727" y="1652"/>
                  </a:cubicBezTo>
                  <a:cubicBezTo>
                    <a:pt x="671" y="1652"/>
                    <a:pt x="608" y="1644"/>
                    <a:pt x="592" y="1628"/>
                  </a:cubicBezTo>
                  <a:cubicBezTo>
                    <a:pt x="561" y="1613"/>
                    <a:pt x="379" y="1557"/>
                    <a:pt x="355" y="1557"/>
                  </a:cubicBezTo>
                  <a:cubicBezTo>
                    <a:pt x="347" y="1557"/>
                    <a:pt x="339" y="1557"/>
                    <a:pt x="339" y="1549"/>
                  </a:cubicBezTo>
                  <a:cubicBezTo>
                    <a:pt x="339" y="1542"/>
                    <a:pt x="339" y="1534"/>
                    <a:pt x="339" y="1526"/>
                  </a:cubicBezTo>
                  <a:cubicBezTo>
                    <a:pt x="331" y="1518"/>
                    <a:pt x="331" y="1510"/>
                    <a:pt x="331" y="1510"/>
                  </a:cubicBezTo>
                  <a:cubicBezTo>
                    <a:pt x="331" y="1502"/>
                    <a:pt x="339" y="1502"/>
                    <a:pt x="355" y="1494"/>
                  </a:cubicBezTo>
                  <a:cubicBezTo>
                    <a:pt x="355" y="1494"/>
                    <a:pt x="355" y="1494"/>
                    <a:pt x="363" y="1494"/>
                  </a:cubicBezTo>
                  <a:lnTo>
                    <a:pt x="371" y="1494"/>
                  </a:lnTo>
                  <a:cubicBezTo>
                    <a:pt x="371" y="1486"/>
                    <a:pt x="371" y="1478"/>
                    <a:pt x="371" y="1478"/>
                  </a:cubicBezTo>
                  <a:cubicBezTo>
                    <a:pt x="371" y="1478"/>
                    <a:pt x="363" y="1478"/>
                    <a:pt x="363" y="1471"/>
                  </a:cubicBezTo>
                  <a:cubicBezTo>
                    <a:pt x="363" y="1462"/>
                    <a:pt x="355" y="1455"/>
                    <a:pt x="347" y="1439"/>
                  </a:cubicBezTo>
                  <a:cubicBezTo>
                    <a:pt x="339" y="1431"/>
                    <a:pt x="339" y="1431"/>
                    <a:pt x="339" y="1431"/>
                  </a:cubicBezTo>
                  <a:cubicBezTo>
                    <a:pt x="339" y="1431"/>
                    <a:pt x="339" y="1439"/>
                    <a:pt x="331" y="1447"/>
                  </a:cubicBezTo>
                  <a:lnTo>
                    <a:pt x="331" y="1455"/>
                  </a:lnTo>
                  <a:cubicBezTo>
                    <a:pt x="324" y="1462"/>
                    <a:pt x="331" y="1471"/>
                    <a:pt x="331" y="1471"/>
                  </a:cubicBezTo>
                  <a:cubicBezTo>
                    <a:pt x="331" y="1478"/>
                    <a:pt x="331" y="1486"/>
                    <a:pt x="331" y="1494"/>
                  </a:cubicBezTo>
                  <a:cubicBezTo>
                    <a:pt x="331" y="1502"/>
                    <a:pt x="324" y="1510"/>
                    <a:pt x="316" y="1510"/>
                  </a:cubicBezTo>
                  <a:cubicBezTo>
                    <a:pt x="324" y="1518"/>
                    <a:pt x="331" y="1542"/>
                    <a:pt x="324" y="1557"/>
                  </a:cubicBezTo>
                  <a:cubicBezTo>
                    <a:pt x="324" y="1573"/>
                    <a:pt x="292" y="1573"/>
                    <a:pt x="253" y="1573"/>
                  </a:cubicBezTo>
                  <a:cubicBezTo>
                    <a:pt x="244" y="1573"/>
                    <a:pt x="229" y="1573"/>
                    <a:pt x="213" y="1573"/>
                  </a:cubicBezTo>
                  <a:cubicBezTo>
                    <a:pt x="181" y="1573"/>
                    <a:pt x="165" y="1581"/>
                    <a:pt x="150" y="1589"/>
                  </a:cubicBezTo>
                  <a:cubicBezTo>
                    <a:pt x="142" y="1597"/>
                    <a:pt x="134" y="1597"/>
                    <a:pt x="126" y="1597"/>
                  </a:cubicBezTo>
                  <a:cubicBezTo>
                    <a:pt x="126" y="1605"/>
                    <a:pt x="126" y="1605"/>
                    <a:pt x="126" y="1605"/>
                  </a:cubicBezTo>
                  <a:cubicBezTo>
                    <a:pt x="126" y="1597"/>
                    <a:pt x="126" y="1597"/>
                    <a:pt x="126" y="1597"/>
                  </a:cubicBezTo>
                  <a:cubicBezTo>
                    <a:pt x="126" y="1597"/>
                    <a:pt x="118" y="1589"/>
                    <a:pt x="110" y="1581"/>
                  </a:cubicBezTo>
                  <a:lnTo>
                    <a:pt x="110" y="1581"/>
                  </a:lnTo>
                  <a:cubicBezTo>
                    <a:pt x="94" y="1573"/>
                    <a:pt x="86" y="1565"/>
                    <a:pt x="94" y="1542"/>
                  </a:cubicBezTo>
                  <a:cubicBezTo>
                    <a:pt x="102" y="1526"/>
                    <a:pt x="110" y="1518"/>
                    <a:pt x="134" y="1494"/>
                  </a:cubicBezTo>
                  <a:cubicBezTo>
                    <a:pt x="142" y="1486"/>
                    <a:pt x="150" y="1471"/>
                    <a:pt x="150" y="1462"/>
                  </a:cubicBezTo>
                  <a:cubicBezTo>
                    <a:pt x="150" y="1455"/>
                    <a:pt x="150" y="1439"/>
                    <a:pt x="158" y="1431"/>
                  </a:cubicBezTo>
                  <a:cubicBezTo>
                    <a:pt x="165" y="1431"/>
                    <a:pt x="165" y="1423"/>
                    <a:pt x="173" y="1423"/>
                  </a:cubicBezTo>
                  <a:cubicBezTo>
                    <a:pt x="181" y="1423"/>
                    <a:pt x="181" y="1415"/>
                    <a:pt x="181" y="1407"/>
                  </a:cubicBezTo>
                  <a:lnTo>
                    <a:pt x="181" y="1399"/>
                  </a:lnTo>
                  <a:cubicBezTo>
                    <a:pt x="181" y="1384"/>
                    <a:pt x="181" y="1368"/>
                    <a:pt x="173" y="1352"/>
                  </a:cubicBezTo>
                  <a:cubicBezTo>
                    <a:pt x="173" y="1344"/>
                    <a:pt x="165" y="1344"/>
                    <a:pt x="165" y="1336"/>
                  </a:cubicBezTo>
                  <a:cubicBezTo>
                    <a:pt x="158" y="1320"/>
                    <a:pt x="150" y="1312"/>
                    <a:pt x="150" y="1297"/>
                  </a:cubicBezTo>
                  <a:lnTo>
                    <a:pt x="150" y="1289"/>
                  </a:lnTo>
                  <a:cubicBezTo>
                    <a:pt x="158" y="1273"/>
                    <a:pt x="165" y="1249"/>
                    <a:pt x="173" y="1249"/>
                  </a:cubicBezTo>
                  <a:cubicBezTo>
                    <a:pt x="181" y="1249"/>
                    <a:pt x="181" y="1249"/>
                    <a:pt x="181" y="1249"/>
                  </a:cubicBezTo>
                  <a:cubicBezTo>
                    <a:pt x="181" y="1241"/>
                    <a:pt x="181" y="1233"/>
                    <a:pt x="173" y="1218"/>
                  </a:cubicBezTo>
                  <a:cubicBezTo>
                    <a:pt x="173" y="1210"/>
                    <a:pt x="165" y="1210"/>
                    <a:pt x="158" y="1210"/>
                  </a:cubicBezTo>
                  <a:lnTo>
                    <a:pt x="150" y="1202"/>
                  </a:lnTo>
                  <a:cubicBezTo>
                    <a:pt x="150" y="1194"/>
                    <a:pt x="150" y="1186"/>
                    <a:pt x="158" y="1178"/>
                  </a:cubicBezTo>
                  <a:cubicBezTo>
                    <a:pt x="165" y="1170"/>
                    <a:pt x="173" y="1162"/>
                    <a:pt x="181" y="1162"/>
                  </a:cubicBezTo>
                  <a:cubicBezTo>
                    <a:pt x="189" y="1154"/>
                    <a:pt x="197" y="1146"/>
                    <a:pt x="205" y="1123"/>
                  </a:cubicBezTo>
                  <a:cubicBezTo>
                    <a:pt x="229" y="1083"/>
                    <a:pt x="229" y="1051"/>
                    <a:pt x="229" y="1036"/>
                  </a:cubicBezTo>
                  <a:cubicBezTo>
                    <a:pt x="229" y="1036"/>
                    <a:pt x="229" y="1036"/>
                    <a:pt x="221" y="1028"/>
                  </a:cubicBezTo>
                  <a:cubicBezTo>
                    <a:pt x="221" y="1012"/>
                    <a:pt x="221" y="996"/>
                    <a:pt x="229" y="972"/>
                  </a:cubicBezTo>
                  <a:cubicBezTo>
                    <a:pt x="229" y="949"/>
                    <a:pt x="229" y="909"/>
                    <a:pt x="213" y="885"/>
                  </a:cubicBezTo>
                  <a:cubicBezTo>
                    <a:pt x="205" y="870"/>
                    <a:pt x="197" y="870"/>
                    <a:pt x="189" y="862"/>
                  </a:cubicBezTo>
                  <a:cubicBezTo>
                    <a:pt x="181" y="862"/>
                    <a:pt x="165" y="854"/>
                    <a:pt x="165" y="830"/>
                  </a:cubicBezTo>
                  <a:cubicBezTo>
                    <a:pt x="173" y="783"/>
                    <a:pt x="150" y="759"/>
                    <a:pt x="134" y="751"/>
                  </a:cubicBezTo>
                  <a:cubicBezTo>
                    <a:pt x="134" y="743"/>
                    <a:pt x="126" y="743"/>
                    <a:pt x="126" y="743"/>
                  </a:cubicBezTo>
                  <a:cubicBezTo>
                    <a:pt x="110" y="735"/>
                    <a:pt x="102" y="727"/>
                    <a:pt x="110" y="704"/>
                  </a:cubicBezTo>
                  <a:cubicBezTo>
                    <a:pt x="110" y="696"/>
                    <a:pt x="110" y="696"/>
                    <a:pt x="110" y="688"/>
                  </a:cubicBezTo>
                  <a:cubicBezTo>
                    <a:pt x="118" y="672"/>
                    <a:pt x="118" y="664"/>
                    <a:pt x="110" y="640"/>
                  </a:cubicBezTo>
                  <a:cubicBezTo>
                    <a:pt x="102" y="625"/>
                    <a:pt x="86" y="609"/>
                    <a:pt x="78" y="593"/>
                  </a:cubicBezTo>
                  <a:cubicBezTo>
                    <a:pt x="71" y="585"/>
                    <a:pt x="63" y="577"/>
                    <a:pt x="55" y="569"/>
                  </a:cubicBezTo>
                  <a:cubicBezTo>
                    <a:pt x="39" y="545"/>
                    <a:pt x="7" y="530"/>
                    <a:pt x="7" y="530"/>
                  </a:cubicBezTo>
                  <a:lnTo>
                    <a:pt x="7" y="530"/>
                  </a:lnTo>
                  <a:lnTo>
                    <a:pt x="7" y="530"/>
                  </a:lnTo>
                  <a:cubicBezTo>
                    <a:pt x="0" y="32"/>
                    <a:pt x="0" y="32"/>
                    <a:pt x="0" y="32"/>
                  </a:cubicBezTo>
                  <a:lnTo>
                    <a:pt x="0" y="32"/>
                  </a:lnTo>
                  <a:cubicBezTo>
                    <a:pt x="1138" y="0"/>
                    <a:pt x="1138" y="0"/>
                    <a:pt x="1138" y="0"/>
                  </a:cubicBezTo>
                  <a:lnTo>
                    <a:pt x="1138" y="0"/>
                  </a:lnTo>
                  <a:cubicBezTo>
                    <a:pt x="1146" y="24"/>
                    <a:pt x="1154" y="32"/>
                    <a:pt x="1161" y="40"/>
                  </a:cubicBezTo>
                  <a:cubicBezTo>
                    <a:pt x="1161" y="48"/>
                    <a:pt x="1170" y="48"/>
                    <a:pt x="1170" y="55"/>
                  </a:cubicBezTo>
                  <a:cubicBezTo>
                    <a:pt x="1170" y="63"/>
                    <a:pt x="1161" y="79"/>
                    <a:pt x="1154" y="95"/>
                  </a:cubicBezTo>
                  <a:cubicBezTo>
                    <a:pt x="1146" y="103"/>
                    <a:pt x="1146" y="119"/>
                    <a:pt x="1146" y="127"/>
                  </a:cubicBezTo>
                  <a:cubicBezTo>
                    <a:pt x="1154" y="134"/>
                    <a:pt x="1154" y="142"/>
                    <a:pt x="1154" y="158"/>
                  </a:cubicBezTo>
                  <a:cubicBezTo>
                    <a:pt x="1154" y="190"/>
                    <a:pt x="1161" y="206"/>
                    <a:pt x="1185" y="206"/>
                  </a:cubicBezTo>
                  <a:lnTo>
                    <a:pt x="1185" y="206"/>
                  </a:lnTo>
                  <a:lnTo>
                    <a:pt x="1185" y="206"/>
                  </a:lnTo>
                  <a:cubicBezTo>
                    <a:pt x="1185" y="206"/>
                    <a:pt x="1201" y="221"/>
                    <a:pt x="1193" y="245"/>
                  </a:cubicBezTo>
                  <a:cubicBezTo>
                    <a:pt x="1193" y="253"/>
                    <a:pt x="1193" y="261"/>
                    <a:pt x="1193" y="261"/>
                  </a:cubicBezTo>
                  <a:cubicBezTo>
                    <a:pt x="1185" y="269"/>
                    <a:pt x="1185" y="269"/>
                    <a:pt x="1185" y="269"/>
                  </a:cubicBezTo>
                  <a:cubicBezTo>
                    <a:pt x="1185" y="277"/>
                    <a:pt x="1201" y="285"/>
                    <a:pt x="1209" y="285"/>
                  </a:cubicBezTo>
                  <a:cubicBezTo>
                    <a:pt x="1217" y="292"/>
                    <a:pt x="1248" y="308"/>
                    <a:pt x="1248" y="324"/>
                  </a:cubicBezTo>
                  <a:cubicBezTo>
                    <a:pt x="1248" y="324"/>
                    <a:pt x="1248" y="332"/>
                    <a:pt x="1241" y="332"/>
                  </a:cubicBezTo>
                  <a:cubicBezTo>
                    <a:pt x="1233" y="332"/>
                    <a:pt x="1225" y="332"/>
                    <a:pt x="1217" y="340"/>
                  </a:cubicBezTo>
                  <a:cubicBezTo>
                    <a:pt x="1193" y="340"/>
                    <a:pt x="1146" y="356"/>
                    <a:pt x="1138" y="364"/>
                  </a:cubicBezTo>
                  <a:cubicBezTo>
                    <a:pt x="1138" y="364"/>
                    <a:pt x="1146" y="372"/>
                    <a:pt x="1154" y="372"/>
                  </a:cubicBezTo>
                  <a:cubicBezTo>
                    <a:pt x="1161" y="380"/>
                    <a:pt x="1177" y="387"/>
                    <a:pt x="1185" y="387"/>
                  </a:cubicBezTo>
                  <a:cubicBezTo>
                    <a:pt x="1201" y="395"/>
                    <a:pt x="1209" y="395"/>
                    <a:pt x="1209" y="419"/>
                  </a:cubicBezTo>
                  <a:cubicBezTo>
                    <a:pt x="1201" y="443"/>
                    <a:pt x="1170" y="506"/>
                    <a:pt x="1154" y="514"/>
                  </a:cubicBezTo>
                  <a:cubicBezTo>
                    <a:pt x="1146" y="522"/>
                    <a:pt x="1146" y="522"/>
                    <a:pt x="1138" y="522"/>
                  </a:cubicBezTo>
                  <a:cubicBezTo>
                    <a:pt x="1130" y="522"/>
                    <a:pt x="1122" y="530"/>
                    <a:pt x="1122" y="545"/>
                  </a:cubicBezTo>
                  <a:cubicBezTo>
                    <a:pt x="1130" y="585"/>
                    <a:pt x="1122" y="593"/>
                    <a:pt x="1114" y="593"/>
                  </a:cubicBezTo>
                  <a:lnTo>
                    <a:pt x="1106" y="593"/>
                  </a:lnTo>
                  <a:cubicBezTo>
                    <a:pt x="1098" y="593"/>
                    <a:pt x="1090" y="593"/>
                    <a:pt x="1083" y="601"/>
                  </a:cubicBezTo>
                  <a:cubicBezTo>
                    <a:pt x="1083" y="601"/>
                    <a:pt x="1083" y="601"/>
                    <a:pt x="1083" y="609"/>
                  </a:cubicBezTo>
                  <a:cubicBezTo>
                    <a:pt x="1083" y="617"/>
                    <a:pt x="1090" y="625"/>
                    <a:pt x="1090" y="625"/>
                  </a:cubicBezTo>
                  <a:cubicBezTo>
                    <a:pt x="1090" y="640"/>
                    <a:pt x="1098" y="648"/>
                    <a:pt x="1083" y="656"/>
                  </a:cubicBezTo>
                  <a:lnTo>
                    <a:pt x="1075" y="656"/>
                  </a:lnTo>
                  <a:cubicBezTo>
                    <a:pt x="1059" y="656"/>
                    <a:pt x="1043" y="664"/>
                    <a:pt x="1043" y="672"/>
                  </a:cubicBezTo>
                  <a:cubicBezTo>
                    <a:pt x="1043" y="680"/>
                    <a:pt x="1043" y="688"/>
                    <a:pt x="1043" y="696"/>
                  </a:cubicBezTo>
                  <a:cubicBezTo>
                    <a:pt x="1043" y="720"/>
                    <a:pt x="1051" y="735"/>
                    <a:pt x="1035" y="743"/>
                  </a:cubicBezTo>
                  <a:cubicBezTo>
                    <a:pt x="1035" y="743"/>
                    <a:pt x="1027" y="743"/>
                    <a:pt x="1027" y="751"/>
                  </a:cubicBezTo>
                  <a:cubicBezTo>
                    <a:pt x="1019" y="751"/>
                    <a:pt x="1019" y="759"/>
                    <a:pt x="1027" y="767"/>
                  </a:cubicBezTo>
                  <a:cubicBezTo>
                    <a:pt x="1035" y="783"/>
                    <a:pt x="1035" y="814"/>
                    <a:pt x="1027" y="830"/>
                  </a:cubicBezTo>
                  <a:cubicBezTo>
                    <a:pt x="1027" y="838"/>
                    <a:pt x="1019" y="838"/>
                    <a:pt x="1019" y="846"/>
                  </a:cubicBezTo>
                  <a:cubicBezTo>
                    <a:pt x="1011" y="846"/>
                    <a:pt x="995" y="854"/>
                    <a:pt x="995" y="862"/>
                  </a:cubicBezTo>
                  <a:cubicBezTo>
                    <a:pt x="988" y="870"/>
                    <a:pt x="995" y="870"/>
                    <a:pt x="995" y="878"/>
                  </a:cubicBezTo>
                  <a:cubicBezTo>
                    <a:pt x="1011" y="901"/>
                    <a:pt x="1027" y="925"/>
                    <a:pt x="1011" y="933"/>
                  </a:cubicBezTo>
                  <a:lnTo>
                    <a:pt x="1011" y="933"/>
                  </a:lnTo>
                  <a:cubicBezTo>
                    <a:pt x="1011" y="941"/>
                    <a:pt x="1003" y="941"/>
                    <a:pt x="1003" y="949"/>
                  </a:cubicBezTo>
                  <a:cubicBezTo>
                    <a:pt x="1003" y="949"/>
                    <a:pt x="1011" y="949"/>
                    <a:pt x="1019" y="949"/>
                  </a:cubicBezTo>
                  <a:cubicBezTo>
                    <a:pt x="1019" y="949"/>
                    <a:pt x="1019" y="949"/>
                    <a:pt x="1027" y="949"/>
                  </a:cubicBezTo>
                  <a:cubicBezTo>
                    <a:pt x="1098" y="949"/>
                    <a:pt x="1747" y="909"/>
                    <a:pt x="1747" y="909"/>
                  </a:cubicBezTo>
                  <a:cubicBezTo>
                    <a:pt x="1754" y="909"/>
                    <a:pt x="1754" y="909"/>
                    <a:pt x="1754" y="909"/>
                  </a:cubicBezTo>
                  <a:lnTo>
                    <a:pt x="1754" y="909"/>
                  </a:lnTo>
                  <a:cubicBezTo>
                    <a:pt x="1754" y="909"/>
                    <a:pt x="1778" y="917"/>
                    <a:pt x="1778" y="933"/>
                  </a:cubicBezTo>
                  <a:lnTo>
                    <a:pt x="1778" y="941"/>
                  </a:lnTo>
                  <a:cubicBezTo>
                    <a:pt x="1770" y="949"/>
                    <a:pt x="1770" y="949"/>
                    <a:pt x="1770" y="949"/>
                  </a:cubicBezTo>
                  <a:cubicBezTo>
                    <a:pt x="1754" y="965"/>
                    <a:pt x="1699" y="1012"/>
                    <a:pt x="1739" y="1067"/>
                  </a:cubicBezTo>
                  <a:cubicBezTo>
                    <a:pt x="1762" y="1091"/>
                    <a:pt x="1770" y="1107"/>
                    <a:pt x="1786" y="1115"/>
                  </a:cubicBezTo>
                  <a:cubicBezTo>
                    <a:pt x="1802" y="1123"/>
                    <a:pt x="1810" y="1138"/>
                    <a:pt x="1818" y="1154"/>
                  </a:cubicBezTo>
                  <a:cubicBezTo>
                    <a:pt x="1826" y="1186"/>
                    <a:pt x="1865" y="1241"/>
                    <a:pt x="1881" y="1265"/>
                  </a:cubicBezTo>
                  <a:cubicBezTo>
                    <a:pt x="1889" y="1281"/>
                    <a:pt x="1897" y="1289"/>
                    <a:pt x="1897" y="1289"/>
                  </a:cubicBezTo>
                  <a:lnTo>
                    <a:pt x="1897" y="1289"/>
                  </a:lnTo>
                  <a:lnTo>
                    <a:pt x="1897" y="1289"/>
                  </a:lnTo>
                  <a:cubicBezTo>
                    <a:pt x="1889" y="1297"/>
                    <a:pt x="1881" y="1297"/>
                    <a:pt x="1881" y="1297"/>
                  </a:cubicBezTo>
                  <a:cubicBezTo>
                    <a:pt x="1873" y="1297"/>
                    <a:pt x="1873" y="1297"/>
                    <a:pt x="1865" y="1297"/>
                  </a:cubicBezTo>
                  <a:cubicBezTo>
                    <a:pt x="1857" y="1297"/>
                    <a:pt x="1849" y="1297"/>
                    <a:pt x="1841" y="1297"/>
                  </a:cubicBezTo>
                  <a:cubicBezTo>
                    <a:pt x="1826" y="1297"/>
                    <a:pt x="1818" y="1297"/>
                    <a:pt x="1802" y="1289"/>
                  </a:cubicBezTo>
                  <a:cubicBezTo>
                    <a:pt x="1786" y="1289"/>
                    <a:pt x="1786" y="1289"/>
                    <a:pt x="1786" y="1289"/>
                  </a:cubicBezTo>
                  <a:cubicBezTo>
                    <a:pt x="1770" y="1289"/>
                    <a:pt x="1762" y="1281"/>
                    <a:pt x="1754" y="1273"/>
                  </a:cubicBezTo>
                  <a:cubicBezTo>
                    <a:pt x="1747" y="1273"/>
                    <a:pt x="1731" y="1265"/>
                    <a:pt x="1707" y="1257"/>
                  </a:cubicBezTo>
                  <a:cubicBezTo>
                    <a:pt x="1675" y="1241"/>
                    <a:pt x="1675" y="1241"/>
                    <a:pt x="1667" y="1233"/>
                  </a:cubicBezTo>
                  <a:cubicBezTo>
                    <a:pt x="1660" y="1233"/>
                    <a:pt x="1652" y="1225"/>
                    <a:pt x="1628" y="1218"/>
                  </a:cubicBezTo>
                  <a:cubicBezTo>
                    <a:pt x="1612" y="1210"/>
                    <a:pt x="1604" y="1202"/>
                    <a:pt x="1596" y="1202"/>
                  </a:cubicBezTo>
                  <a:lnTo>
                    <a:pt x="1596" y="1202"/>
                  </a:lnTo>
                  <a:cubicBezTo>
                    <a:pt x="1596" y="1210"/>
                    <a:pt x="1596" y="1218"/>
                    <a:pt x="1588" y="1225"/>
                  </a:cubicBezTo>
                  <a:lnTo>
                    <a:pt x="1588" y="1225"/>
                  </a:lnTo>
                  <a:cubicBezTo>
                    <a:pt x="1573" y="1249"/>
                    <a:pt x="1533" y="1289"/>
                    <a:pt x="1541" y="1328"/>
                  </a:cubicBezTo>
                  <a:cubicBezTo>
                    <a:pt x="1541" y="1352"/>
                    <a:pt x="1549" y="1352"/>
                    <a:pt x="1557" y="1352"/>
                  </a:cubicBezTo>
                  <a:cubicBezTo>
                    <a:pt x="1557" y="1352"/>
                    <a:pt x="1565" y="1352"/>
                    <a:pt x="1573" y="1344"/>
                  </a:cubicBezTo>
                  <a:cubicBezTo>
                    <a:pt x="1581" y="1344"/>
                    <a:pt x="1588" y="1344"/>
                    <a:pt x="1596" y="1344"/>
                  </a:cubicBezTo>
                  <a:lnTo>
                    <a:pt x="1596" y="1344"/>
                  </a:lnTo>
                  <a:cubicBezTo>
                    <a:pt x="1604" y="1344"/>
                    <a:pt x="1612" y="1344"/>
                    <a:pt x="1612" y="1344"/>
                  </a:cubicBezTo>
                  <a:cubicBezTo>
                    <a:pt x="1620" y="1344"/>
                    <a:pt x="1620" y="1344"/>
                    <a:pt x="1628" y="1344"/>
                  </a:cubicBezTo>
                  <a:cubicBezTo>
                    <a:pt x="1628" y="1344"/>
                    <a:pt x="1636" y="1344"/>
                    <a:pt x="1644" y="1344"/>
                  </a:cubicBezTo>
                  <a:cubicBezTo>
                    <a:pt x="1660" y="1344"/>
                    <a:pt x="1667" y="1352"/>
                    <a:pt x="1675" y="1368"/>
                  </a:cubicBezTo>
                  <a:cubicBezTo>
                    <a:pt x="1683" y="1375"/>
                    <a:pt x="1691" y="1391"/>
                    <a:pt x="1715" y="1399"/>
                  </a:cubicBezTo>
                  <a:cubicBezTo>
                    <a:pt x="1723" y="1407"/>
                    <a:pt x="1723" y="1399"/>
                    <a:pt x="1723" y="1399"/>
                  </a:cubicBezTo>
                  <a:cubicBezTo>
                    <a:pt x="1723" y="1399"/>
                    <a:pt x="1715" y="1384"/>
                    <a:pt x="1699" y="1368"/>
                  </a:cubicBezTo>
                  <a:cubicBezTo>
                    <a:pt x="1691" y="1360"/>
                    <a:pt x="1691" y="1352"/>
                    <a:pt x="1691" y="1344"/>
                  </a:cubicBezTo>
                  <a:cubicBezTo>
                    <a:pt x="1691" y="1328"/>
                    <a:pt x="1723" y="1304"/>
                    <a:pt x="1723" y="1297"/>
                  </a:cubicBezTo>
                  <a:cubicBezTo>
                    <a:pt x="1731" y="1297"/>
                    <a:pt x="1739" y="1297"/>
                    <a:pt x="1747" y="1297"/>
                  </a:cubicBezTo>
                  <a:cubicBezTo>
                    <a:pt x="1762" y="1297"/>
                    <a:pt x="1778" y="1297"/>
                    <a:pt x="1786" y="1297"/>
                  </a:cubicBezTo>
                  <a:cubicBezTo>
                    <a:pt x="1794" y="1304"/>
                    <a:pt x="1802" y="1304"/>
                    <a:pt x="1802" y="1304"/>
                  </a:cubicBezTo>
                  <a:cubicBezTo>
                    <a:pt x="1810" y="1304"/>
                    <a:pt x="1826" y="1312"/>
                    <a:pt x="1826" y="1320"/>
                  </a:cubicBezTo>
                  <a:cubicBezTo>
                    <a:pt x="1834" y="1328"/>
                    <a:pt x="1834" y="1328"/>
                    <a:pt x="1826" y="1336"/>
                  </a:cubicBezTo>
                  <a:cubicBezTo>
                    <a:pt x="1826" y="1344"/>
                    <a:pt x="1818" y="1344"/>
                    <a:pt x="1810" y="1352"/>
                  </a:cubicBezTo>
                  <a:cubicBezTo>
                    <a:pt x="1802" y="1360"/>
                    <a:pt x="1794" y="1360"/>
                    <a:pt x="1786" y="1375"/>
                  </a:cubicBezTo>
                  <a:lnTo>
                    <a:pt x="1786" y="1375"/>
                  </a:lnTo>
                  <a:lnTo>
                    <a:pt x="1794" y="1375"/>
                  </a:lnTo>
                  <a:cubicBezTo>
                    <a:pt x="1802" y="1384"/>
                    <a:pt x="1818" y="1384"/>
                    <a:pt x="1818" y="1399"/>
                  </a:cubicBezTo>
                  <a:cubicBezTo>
                    <a:pt x="1818" y="1415"/>
                    <a:pt x="1818" y="1415"/>
                    <a:pt x="1826" y="1415"/>
                  </a:cubicBezTo>
                  <a:cubicBezTo>
                    <a:pt x="1826" y="1415"/>
                    <a:pt x="1826" y="1415"/>
                    <a:pt x="1834" y="1415"/>
                  </a:cubicBezTo>
                  <a:cubicBezTo>
                    <a:pt x="1834" y="1415"/>
                    <a:pt x="1841" y="1415"/>
                    <a:pt x="1849" y="1415"/>
                  </a:cubicBezTo>
                  <a:lnTo>
                    <a:pt x="1849" y="1415"/>
                  </a:lnTo>
                  <a:lnTo>
                    <a:pt x="1857" y="1415"/>
                  </a:lnTo>
                  <a:cubicBezTo>
                    <a:pt x="1857" y="1415"/>
                    <a:pt x="1857" y="1407"/>
                    <a:pt x="1857" y="1399"/>
                  </a:cubicBezTo>
                  <a:lnTo>
                    <a:pt x="1857" y="1399"/>
                  </a:lnTo>
                  <a:cubicBezTo>
                    <a:pt x="1857" y="1391"/>
                    <a:pt x="1873" y="1352"/>
                    <a:pt x="1873" y="1344"/>
                  </a:cubicBezTo>
                  <a:cubicBezTo>
                    <a:pt x="1873" y="1344"/>
                    <a:pt x="1889" y="1320"/>
                    <a:pt x="1905" y="1320"/>
                  </a:cubicBezTo>
                  <a:cubicBezTo>
                    <a:pt x="1913" y="1320"/>
                    <a:pt x="1913" y="1320"/>
                    <a:pt x="1913" y="1320"/>
                  </a:cubicBezTo>
                  <a:cubicBezTo>
                    <a:pt x="1936" y="1328"/>
                    <a:pt x="1928" y="1344"/>
                    <a:pt x="1928" y="1368"/>
                  </a:cubicBezTo>
                  <a:cubicBezTo>
                    <a:pt x="1928" y="1368"/>
                    <a:pt x="1928" y="1375"/>
                    <a:pt x="1928" y="1384"/>
                  </a:cubicBezTo>
                  <a:cubicBezTo>
                    <a:pt x="1928" y="1391"/>
                    <a:pt x="1936" y="1391"/>
                    <a:pt x="1944" y="1391"/>
                  </a:cubicBezTo>
                  <a:cubicBezTo>
                    <a:pt x="1944" y="1399"/>
                    <a:pt x="1960" y="1399"/>
                    <a:pt x="1960" y="1415"/>
                  </a:cubicBezTo>
                  <a:cubicBezTo>
                    <a:pt x="1968" y="1447"/>
                    <a:pt x="1968" y="1455"/>
                    <a:pt x="1960" y="1471"/>
                  </a:cubicBezTo>
                  <a:cubicBezTo>
                    <a:pt x="1960" y="1478"/>
                    <a:pt x="1952" y="1478"/>
                    <a:pt x="1952" y="1478"/>
                  </a:cubicBezTo>
                  <a:cubicBezTo>
                    <a:pt x="1944" y="1478"/>
                    <a:pt x="1936" y="1478"/>
                    <a:pt x="1928" y="1478"/>
                  </a:cubicBezTo>
                  <a:cubicBezTo>
                    <a:pt x="1928" y="1471"/>
                    <a:pt x="1920" y="1471"/>
                    <a:pt x="1913" y="1471"/>
                  </a:cubicBezTo>
                  <a:lnTo>
                    <a:pt x="1913" y="1471"/>
                  </a:lnTo>
                  <a:cubicBezTo>
                    <a:pt x="1889" y="1471"/>
                    <a:pt x="1873" y="1486"/>
                    <a:pt x="1865" y="1502"/>
                  </a:cubicBezTo>
                  <a:lnTo>
                    <a:pt x="1865" y="1502"/>
                  </a:lnTo>
                  <a:cubicBezTo>
                    <a:pt x="1865" y="1510"/>
                    <a:pt x="1881" y="1510"/>
                    <a:pt x="1889" y="1510"/>
                  </a:cubicBezTo>
                  <a:cubicBezTo>
                    <a:pt x="1897" y="1510"/>
                    <a:pt x="1913" y="1518"/>
                    <a:pt x="1920" y="1518"/>
                  </a:cubicBezTo>
                  <a:lnTo>
                    <a:pt x="1928" y="1526"/>
                  </a:lnTo>
                  <a:cubicBezTo>
                    <a:pt x="1920" y="1534"/>
                    <a:pt x="1905" y="1534"/>
                    <a:pt x="1897" y="1534"/>
                  </a:cubicBezTo>
                  <a:cubicBezTo>
                    <a:pt x="1897" y="1534"/>
                    <a:pt x="1889" y="1534"/>
                    <a:pt x="1881" y="1534"/>
                  </a:cubicBezTo>
                  <a:lnTo>
                    <a:pt x="1881" y="1534"/>
                  </a:lnTo>
                  <a:cubicBezTo>
                    <a:pt x="1857" y="1534"/>
                    <a:pt x="1841" y="1549"/>
                    <a:pt x="1834" y="1557"/>
                  </a:cubicBezTo>
                  <a:cubicBezTo>
                    <a:pt x="1834" y="1565"/>
                    <a:pt x="1841" y="1565"/>
                    <a:pt x="1849" y="1573"/>
                  </a:cubicBezTo>
                  <a:cubicBezTo>
                    <a:pt x="1865" y="1581"/>
                    <a:pt x="1873" y="1589"/>
                    <a:pt x="1889" y="1605"/>
                  </a:cubicBezTo>
                  <a:cubicBezTo>
                    <a:pt x="1905" y="1621"/>
                    <a:pt x="1920" y="1621"/>
                    <a:pt x="1936" y="1628"/>
                  </a:cubicBezTo>
                  <a:cubicBezTo>
                    <a:pt x="1944" y="1628"/>
                    <a:pt x="1952" y="1628"/>
                    <a:pt x="1968" y="1637"/>
                  </a:cubicBezTo>
                  <a:cubicBezTo>
                    <a:pt x="1992" y="1652"/>
                    <a:pt x="2007" y="1652"/>
                    <a:pt x="2023" y="1652"/>
                  </a:cubicBezTo>
                  <a:cubicBezTo>
                    <a:pt x="2031" y="1652"/>
                    <a:pt x="2039" y="1652"/>
                    <a:pt x="2047" y="1652"/>
                  </a:cubicBezTo>
                  <a:cubicBezTo>
                    <a:pt x="2071" y="1660"/>
                    <a:pt x="2078" y="1668"/>
                    <a:pt x="2087" y="1676"/>
                  </a:cubicBezTo>
                  <a:cubicBezTo>
                    <a:pt x="2087" y="1676"/>
                    <a:pt x="2094" y="1684"/>
                    <a:pt x="2102" y="1692"/>
                  </a:cubicBezTo>
                  <a:cubicBezTo>
                    <a:pt x="2118" y="1692"/>
                    <a:pt x="2126" y="1708"/>
                    <a:pt x="2126" y="1715"/>
                  </a:cubicBezTo>
                  <a:cubicBezTo>
                    <a:pt x="2134" y="1724"/>
                    <a:pt x="2126" y="1739"/>
                    <a:pt x="2118" y="1747"/>
                  </a:cubicBezTo>
                  <a:cubicBezTo>
                    <a:pt x="2110" y="1763"/>
                    <a:pt x="2110" y="1763"/>
                    <a:pt x="2102" y="1763"/>
                  </a:cubicBezTo>
                  <a:cubicBezTo>
                    <a:pt x="2102" y="1763"/>
                    <a:pt x="2102" y="1771"/>
                    <a:pt x="2094" y="1779"/>
                  </a:cubicBezTo>
                  <a:cubicBezTo>
                    <a:pt x="2094" y="1787"/>
                    <a:pt x="2094" y="1795"/>
                    <a:pt x="2087" y="1802"/>
                  </a:cubicBezTo>
                  <a:cubicBezTo>
                    <a:pt x="2087" y="1810"/>
                    <a:pt x="2087" y="1818"/>
                    <a:pt x="2078" y="1826"/>
                  </a:cubicBezTo>
                  <a:cubicBezTo>
                    <a:pt x="2071" y="1826"/>
                    <a:pt x="2071" y="1826"/>
                    <a:pt x="2071" y="1826"/>
                  </a:cubicBezTo>
                  <a:cubicBezTo>
                    <a:pt x="2063" y="1826"/>
                    <a:pt x="2055" y="1818"/>
                    <a:pt x="2047" y="1802"/>
                  </a:cubicBezTo>
                  <a:cubicBezTo>
                    <a:pt x="2039" y="1795"/>
                    <a:pt x="2039" y="1795"/>
                    <a:pt x="2039" y="1787"/>
                  </a:cubicBezTo>
                  <a:cubicBezTo>
                    <a:pt x="2039" y="1787"/>
                    <a:pt x="2039" y="1795"/>
                    <a:pt x="2031" y="1795"/>
                  </a:cubicBezTo>
                  <a:cubicBezTo>
                    <a:pt x="2031" y="1802"/>
                    <a:pt x="2023" y="1810"/>
                    <a:pt x="2023" y="1818"/>
                  </a:cubicBezTo>
                  <a:cubicBezTo>
                    <a:pt x="2015" y="1834"/>
                    <a:pt x="2007" y="1850"/>
                    <a:pt x="1992" y="1866"/>
                  </a:cubicBezTo>
                  <a:cubicBezTo>
                    <a:pt x="1984" y="1881"/>
                    <a:pt x="1984" y="1881"/>
                    <a:pt x="1976" y="1881"/>
                  </a:cubicBezTo>
                  <a:close/>
                  <a:moveTo>
                    <a:pt x="1936" y="1708"/>
                  </a:moveTo>
                  <a:lnTo>
                    <a:pt x="1936" y="1708"/>
                  </a:lnTo>
                  <a:cubicBezTo>
                    <a:pt x="1944" y="1708"/>
                    <a:pt x="1944" y="1708"/>
                    <a:pt x="1944" y="1708"/>
                  </a:cubicBezTo>
                  <a:cubicBezTo>
                    <a:pt x="1944" y="1715"/>
                    <a:pt x="1944" y="1715"/>
                    <a:pt x="1944" y="1724"/>
                  </a:cubicBezTo>
                  <a:cubicBezTo>
                    <a:pt x="1944" y="1731"/>
                    <a:pt x="1944" y="1739"/>
                    <a:pt x="1952" y="1755"/>
                  </a:cubicBezTo>
                  <a:cubicBezTo>
                    <a:pt x="1960" y="1763"/>
                    <a:pt x="1968" y="1763"/>
                    <a:pt x="1976" y="1763"/>
                  </a:cubicBezTo>
                  <a:cubicBezTo>
                    <a:pt x="1976" y="1763"/>
                    <a:pt x="1984" y="1763"/>
                    <a:pt x="1992" y="1771"/>
                  </a:cubicBezTo>
                  <a:lnTo>
                    <a:pt x="1992" y="1779"/>
                  </a:lnTo>
                  <a:cubicBezTo>
                    <a:pt x="2000" y="1787"/>
                    <a:pt x="2007" y="1795"/>
                    <a:pt x="1992" y="1810"/>
                  </a:cubicBezTo>
                  <a:cubicBezTo>
                    <a:pt x="1992" y="1818"/>
                    <a:pt x="1992" y="1818"/>
                    <a:pt x="1984" y="1818"/>
                  </a:cubicBezTo>
                  <a:cubicBezTo>
                    <a:pt x="1976" y="1834"/>
                    <a:pt x="1968" y="1834"/>
                    <a:pt x="1976" y="1850"/>
                  </a:cubicBezTo>
                  <a:cubicBezTo>
                    <a:pt x="1976" y="1850"/>
                    <a:pt x="1976" y="1858"/>
                    <a:pt x="1976" y="1866"/>
                  </a:cubicBezTo>
                  <a:lnTo>
                    <a:pt x="1976" y="1874"/>
                  </a:lnTo>
                  <a:lnTo>
                    <a:pt x="1984" y="1866"/>
                  </a:lnTo>
                  <a:cubicBezTo>
                    <a:pt x="2000" y="1850"/>
                    <a:pt x="2007" y="1834"/>
                    <a:pt x="2015" y="1818"/>
                  </a:cubicBezTo>
                  <a:cubicBezTo>
                    <a:pt x="2015" y="1810"/>
                    <a:pt x="2023" y="1802"/>
                    <a:pt x="2023" y="1795"/>
                  </a:cubicBezTo>
                  <a:cubicBezTo>
                    <a:pt x="2031" y="1787"/>
                    <a:pt x="2039" y="1779"/>
                    <a:pt x="2039" y="1779"/>
                  </a:cubicBezTo>
                  <a:cubicBezTo>
                    <a:pt x="2047" y="1779"/>
                    <a:pt x="2047" y="1787"/>
                    <a:pt x="2055" y="1795"/>
                  </a:cubicBezTo>
                  <a:cubicBezTo>
                    <a:pt x="2055" y="1818"/>
                    <a:pt x="2063" y="1826"/>
                    <a:pt x="2071" y="1826"/>
                  </a:cubicBezTo>
                  <a:lnTo>
                    <a:pt x="2071" y="1818"/>
                  </a:lnTo>
                  <a:cubicBezTo>
                    <a:pt x="2078" y="1810"/>
                    <a:pt x="2078" y="1810"/>
                    <a:pt x="2087" y="1795"/>
                  </a:cubicBezTo>
                  <a:cubicBezTo>
                    <a:pt x="2087" y="1795"/>
                    <a:pt x="2087" y="1787"/>
                    <a:pt x="2087" y="1779"/>
                  </a:cubicBezTo>
                  <a:cubicBezTo>
                    <a:pt x="2094" y="1763"/>
                    <a:pt x="2094" y="1763"/>
                    <a:pt x="2102" y="1755"/>
                  </a:cubicBezTo>
                  <a:cubicBezTo>
                    <a:pt x="2102" y="1755"/>
                    <a:pt x="2110" y="1755"/>
                    <a:pt x="2110" y="1747"/>
                  </a:cubicBezTo>
                  <a:cubicBezTo>
                    <a:pt x="2118" y="1739"/>
                    <a:pt x="2126" y="1724"/>
                    <a:pt x="2118" y="1715"/>
                  </a:cubicBezTo>
                  <a:cubicBezTo>
                    <a:pt x="2118" y="1708"/>
                    <a:pt x="2110" y="1700"/>
                    <a:pt x="2102" y="1692"/>
                  </a:cubicBezTo>
                  <a:cubicBezTo>
                    <a:pt x="2087" y="1692"/>
                    <a:pt x="2087" y="1684"/>
                    <a:pt x="2078" y="1676"/>
                  </a:cubicBezTo>
                  <a:cubicBezTo>
                    <a:pt x="2071" y="1668"/>
                    <a:pt x="2071" y="1668"/>
                    <a:pt x="2047" y="1660"/>
                  </a:cubicBezTo>
                  <a:cubicBezTo>
                    <a:pt x="2039" y="1660"/>
                    <a:pt x="2031" y="1660"/>
                    <a:pt x="2023" y="1660"/>
                  </a:cubicBezTo>
                  <a:cubicBezTo>
                    <a:pt x="2007" y="1660"/>
                    <a:pt x="1992" y="1652"/>
                    <a:pt x="1968" y="1644"/>
                  </a:cubicBezTo>
                  <a:cubicBezTo>
                    <a:pt x="1952" y="1637"/>
                    <a:pt x="1944" y="1637"/>
                    <a:pt x="1936" y="1637"/>
                  </a:cubicBezTo>
                  <a:cubicBezTo>
                    <a:pt x="1913" y="1628"/>
                    <a:pt x="1905" y="1628"/>
                    <a:pt x="1881" y="1605"/>
                  </a:cubicBezTo>
                  <a:cubicBezTo>
                    <a:pt x="1873" y="1597"/>
                    <a:pt x="1857" y="1589"/>
                    <a:pt x="1849" y="1581"/>
                  </a:cubicBezTo>
                  <a:cubicBezTo>
                    <a:pt x="1834" y="1573"/>
                    <a:pt x="1826" y="1573"/>
                    <a:pt x="1834" y="1557"/>
                  </a:cubicBezTo>
                  <a:cubicBezTo>
                    <a:pt x="1834" y="1542"/>
                    <a:pt x="1857" y="1526"/>
                    <a:pt x="1881" y="1526"/>
                  </a:cubicBezTo>
                  <a:cubicBezTo>
                    <a:pt x="1881" y="1526"/>
                    <a:pt x="1881" y="1526"/>
                    <a:pt x="1889" y="1526"/>
                  </a:cubicBezTo>
                  <a:lnTo>
                    <a:pt x="1897" y="1526"/>
                  </a:lnTo>
                  <a:cubicBezTo>
                    <a:pt x="1913" y="1526"/>
                    <a:pt x="1913" y="1526"/>
                    <a:pt x="1920" y="1526"/>
                  </a:cubicBezTo>
                  <a:lnTo>
                    <a:pt x="1913" y="1526"/>
                  </a:lnTo>
                  <a:cubicBezTo>
                    <a:pt x="1905" y="1526"/>
                    <a:pt x="1897" y="1518"/>
                    <a:pt x="1889" y="1518"/>
                  </a:cubicBezTo>
                  <a:cubicBezTo>
                    <a:pt x="1873" y="1518"/>
                    <a:pt x="1865" y="1518"/>
                    <a:pt x="1857" y="1510"/>
                  </a:cubicBezTo>
                  <a:cubicBezTo>
                    <a:pt x="1857" y="1510"/>
                    <a:pt x="1857" y="1502"/>
                    <a:pt x="1865" y="1502"/>
                  </a:cubicBezTo>
                  <a:cubicBezTo>
                    <a:pt x="1873" y="1478"/>
                    <a:pt x="1889" y="1462"/>
                    <a:pt x="1913" y="1462"/>
                  </a:cubicBezTo>
                  <a:cubicBezTo>
                    <a:pt x="1920" y="1462"/>
                    <a:pt x="1928" y="1462"/>
                    <a:pt x="1936" y="1471"/>
                  </a:cubicBezTo>
                  <a:cubicBezTo>
                    <a:pt x="1944" y="1471"/>
                    <a:pt x="1944" y="1471"/>
                    <a:pt x="1952" y="1471"/>
                  </a:cubicBezTo>
                  <a:lnTo>
                    <a:pt x="1952" y="1471"/>
                  </a:lnTo>
                  <a:cubicBezTo>
                    <a:pt x="1960" y="1455"/>
                    <a:pt x="1960" y="1447"/>
                    <a:pt x="1952" y="1423"/>
                  </a:cubicBezTo>
                  <a:cubicBezTo>
                    <a:pt x="1952" y="1407"/>
                    <a:pt x="1944" y="1407"/>
                    <a:pt x="1936" y="1399"/>
                  </a:cubicBezTo>
                  <a:cubicBezTo>
                    <a:pt x="1928" y="1399"/>
                    <a:pt x="1920" y="1399"/>
                    <a:pt x="1920" y="1384"/>
                  </a:cubicBezTo>
                  <a:cubicBezTo>
                    <a:pt x="1920" y="1375"/>
                    <a:pt x="1920" y="1368"/>
                    <a:pt x="1920" y="1360"/>
                  </a:cubicBezTo>
                  <a:cubicBezTo>
                    <a:pt x="1920" y="1344"/>
                    <a:pt x="1920" y="1328"/>
                    <a:pt x="1913" y="1328"/>
                  </a:cubicBezTo>
                  <a:cubicBezTo>
                    <a:pt x="1913" y="1328"/>
                    <a:pt x="1913" y="1328"/>
                    <a:pt x="1905" y="1328"/>
                  </a:cubicBezTo>
                  <a:cubicBezTo>
                    <a:pt x="1897" y="1328"/>
                    <a:pt x="1881" y="1344"/>
                    <a:pt x="1881" y="1344"/>
                  </a:cubicBezTo>
                  <a:cubicBezTo>
                    <a:pt x="1873" y="1360"/>
                    <a:pt x="1865" y="1391"/>
                    <a:pt x="1865" y="1399"/>
                  </a:cubicBezTo>
                  <a:lnTo>
                    <a:pt x="1865" y="1399"/>
                  </a:lnTo>
                  <a:cubicBezTo>
                    <a:pt x="1865" y="1407"/>
                    <a:pt x="1865" y="1415"/>
                    <a:pt x="1857" y="1423"/>
                  </a:cubicBezTo>
                  <a:lnTo>
                    <a:pt x="1849" y="1423"/>
                  </a:lnTo>
                  <a:cubicBezTo>
                    <a:pt x="1841" y="1423"/>
                    <a:pt x="1834" y="1423"/>
                    <a:pt x="1834" y="1423"/>
                  </a:cubicBezTo>
                  <a:cubicBezTo>
                    <a:pt x="1826" y="1423"/>
                    <a:pt x="1826" y="1423"/>
                    <a:pt x="1826" y="1423"/>
                  </a:cubicBezTo>
                  <a:cubicBezTo>
                    <a:pt x="1818" y="1423"/>
                    <a:pt x="1810" y="1415"/>
                    <a:pt x="1810" y="1399"/>
                  </a:cubicBezTo>
                  <a:cubicBezTo>
                    <a:pt x="1810" y="1391"/>
                    <a:pt x="1802" y="1384"/>
                    <a:pt x="1794" y="1384"/>
                  </a:cubicBezTo>
                  <a:cubicBezTo>
                    <a:pt x="1786" y="1384"/>
                    <a:pt x="1778" y="1384"/>
                    <a:pt x="1778" y="1384"/>
                  </a:cubicBezTo>
                  <a:cubicBezTo>
                    <a:pt x="1778" y="1375"/>
                    <a:pt x="1778" y="1375"/>
                    <a:pt x="1778" y="1368"/>
                  </a:cubicBezTo>
                  <a:cubicBezTo>
                    <a:pt x="1786" y="1360"/>
                    <a:pt x="1794" y="1352"/>
                    <a:pt x="1810" y="1344"/>
                  </a:cubicBezTo>
                  <a:cubicBezTo>
                    <a:pt x="1810" y="1336"/>
                    <a:pt x="1818" y="1336"/>
                    <a:pt x="1818" y="1328"/>
                  </a:cubicBezTo>
                  <a:cubicBezTo>
                    <a:pt x="1826" y="1328"/>
                    <a:pt x="1826" y="1328"/>
                    <a:pt x="1826" y="1320"/>
                  </a:cubicBezTo>
                  <a:cubicBezTo>
                    <a:pt x="1818" y="1320"/>
                    <a:pt x="1810" y="1312"/>
                    <a:pt x="1802" y="1312"/>
                  </a:cubicBezTo>
                  <a:cubicBezTo>
                    <a:pt x="1794" y="1312"/>
                    <a:pt x="1794" y="1312"/>
                    <a:pt x="1786" y="1304"/>
                  </a:cubicBezTo>
                  <a:cubicBezTo>
                    <a:pt x="1778" y="1304"/>
                    <a:pt x="1762" y="1304"/>
                    <a:pt x="1747" y="1304"/>
                  </a:cubicBezTo>
                  <a:cubicBezTo>
                    <a:pt x="1739" y="1304"/>
                    <a:pt x="1731" y="1304"/>
                    <a:pt x="1731" y="1304"/>
                  </a:cubicBezTo>
                  <a:cubicBezTo>
                    <a:pt x="1715" y="1312"/>
                    <a:pt x="1699" y="1336"/>
                    <a:pt x="1699" y="1344"/>
                  </a:cubicBezTo>
                  <a:cubicBezTo>
                    <a:pt x="1699" y="1352"/>
                    <a:pt x="1699" y="1360"/>
                    <a:pt x="1699" y="1360"/>
                  </a:cubicBezTo>
                  <a:cubicBezTo>
                    <a:pt x="1715" y="1368"/>
                    <a:pt x="1739" y="1399"/>
                    <a:pt x="1731" y="1407"/>
                  </a:cubicBezTo>
                  <a:cubicBezTo>
                    <a:pt x="1731" y="1407"/>
                    <a:pt x="1731" y="1407"/>
                    <a:pt x="1723" y="1407"/>
                  </a:cubicBezTo>
                  <a:cubicBezTo>
                    <a:pt x="1723" y="1407"/>
                    <a:pt x="1715" y="1407"/>
                    <a:pt x="1707" y="1407"/>
                  </a:cubicBezTo>
                  <a:cubicBezTo>
                    <a:pt x="1691" y="1399"/>
                    <a:pt x="1675" y="1384"/>
                    <a:pt x="1667" y="1368"/>
                  </a:cubicBezTo>
                  <a:cubicBezTo>
                    <a:pt x="1660" y="1360"/>
                    <a:pt x="1652" y="1352"/>
                    <a:pt x="1644" y="1352"/>
                  </a:cubicBezTo>
                  <a:cubicBezTo>
                    <a:pt x="1636" y="1352"/>
                    <a:pt x="1636" y="1352"/>
                    <a:pt x="1628" y="1352"/>
                  </a:cubicBezTo>
                  <a:cubicBezTo>
                    <a:pt x="1620" y="1352"/>
                    <a:pt x="1620" y="1352"/>
                    <a:pt x="1612" y="1352"/>
                  </a:cubicBezTo>
                  <a:cubicBezTo>
                    <a:pt x="1612" y="1352"/>
                    <a:pt x="1604" y="1352"/>
                    <a:pt x="1596" y="1352"/>
                  </a:cubicBezTo>
                  <a:cubicBezTo>
                    <a:pt x="1588" y="1344"/>
                    <a:pt x="1581" y="1352"/>
                    <a:pt x="1573" y="1352"/>
                  </a:cubicBezTo>
                  <a:cubicBezTo>
                    <a:pt x="1573" y="1352"/>
                    <a:pt x="1565" y="1360"/>
                    <a:pt x="1557" y="1360"/>
                  </a:cubicBezTo>
                  <a:cubicBezTo>
                    <a:pt x="1541" y="1360"/>
                    <a:pt x="1533" y="1352"/>
                    <a:pt x="1533" y="1336"/>
                  </a:cubicBezTo>
                  <a:cubicBezTo>
                    <a:pt x="1525" y="1289"/>
                    <a:pt x="1565" y="1241"/>
                    <a:pt x="1581" y="1225"/>
                  </a:cubicBezTo>
                  <a:cubicBezTo>
                    <a:pt x="1581" y="1225"/>
                    <a:pt x="1581" y="1218"/>
                    <a:pt x="1588" y="1218"/>
                  </a:cubicBezTo>
                  <a:cubicBezTo>
                    <a:pt x="1588" y="1210"/>
                    <a:pt x="1588" y="1210"/>
                    <a:pt x="1588" y="1202"/>
                  </a:cubicBezTo>
                  <a:lnTo>
                    <a:pt x="1588" y="1194"/>
                  </a:lnTo>
                  <a:lnTo>
                    <a:pt x="1596" y="1194"/>
                  </a:lnTo>
                  <a:cubicBezTo>
                    <a:pt x="1596" y="1194"/>
                    <a:pt x="1604" y="1194"/>
                    <a:pt x="1628" y="1210"/>
                  </a:cubicBezTo>
                  <a:cubicBezTo>
                    <a:pt x="1652" y="1218"/>
                    <a:pt x="1667" y="1225"/>
                    <a:pt x="1667" y="1233"/>
                  </a:cubicBezTo>
                  <a:cubicBezTo>
                    <a:pt x="1675" y="1233"/>
                    <a:pt x="1683" y="1241"/>
                    <a:pt x="1715" y="1249"/>
                  </a:cubicBezTo>
                  <a:cubicBezTo>
                    <a:pt x="1739" y="1257"/>
                    <a:pt x="1747" y="1265"/>
                    <a:pt x="1754" y="1273"/>
                  </a:cubicBezTo>
                  <a:cubicBezTo>
                    <a:pt x="1770" y="1273"/>
                    <a:pt x="1770" y="1281"/>
                    <a:pt x="1794" y="1281"/>
                  </a:cubicBezTo>
                  <a:cubicBezTo>
                    <a:pt x="1802" y="1289"/>
                    <a:pt x="1802" y="1289"/>
                    <a:pt x="1802" y="1289"/>
                  </a:cubicBezTo>
                  <a:cubicBezTo>
                    <a:pt x="1826" y="1289"/>
                    <a:pt x="1841" y="1297"/>
                    <a:pt x="1857" y="1289"/>
                  </a:cubicBezTo>
                  <a:cubicBezTo>
                    <a:pt x="1865" y="1289"/>
                    <a:pt x="1873" y="1289"/>
                    <a:pt x="1881" y="1289"/>
                  </a:cubicBezTo>
                  <a:cubicBezTo>
                    <a:pt x="1881" y="1289"/>
                    <a:pt x="1881" y="1289"/>
                    <a:pt x="1889" y="1289"/>
                  </a:cubicBezTo>
                  <a:cubicBezTo>
                    <a:pt x="1889" y="1281"/>
                    <a:pt x="1881" y="1281"/>
                    <a:pt x="1873" y="1273"/>
                  </a:cubicBezTo>
                  <a:cubicBezTo>
                    <a:pt x="1857" y="1241"/>
                    <a:pt x="1818" y="1186"/>
                    <a:pt x="1810" y="1162"/>
                  </a:cubicBezTo>
                  <a:cubicBezTo>
                    <a:pt x="1802" y="1138"/>
                    <a:pt x="1794" y="1131"/>
                    <a:pt x="1778" y="1123"/>
                  </a:cubicBezTo>
                  <a:cubicBezTo>
                    <a:pt x="1770" y="1107"/>
                    <a:pt x="1754" y="1099"/>
                    <a:pt x="1739" y="1067"/>
                  </a:cubicBezTo>
                  <a:cubicBezTo>
                    <a:pt x="1691" y="1012"/>
                    <a:pt x="1747" y="957"/>
                    <a:pt x="1770" y="941"/>
                  </a:cubicBezTo>
                  <a:lnTo>
                    <a:pt x="1770" y="941"/>
                  </a:lnTo>
                  <a:cubicBezTo>
                    <a:pt x="1778" y="933"/>
                    <a:pt x="1770" y="933"/>
                    <a:pt x="1770" y="933"/>
                  </a:cubicBezTo>
                  <a:cubicBezTo>
                    <a:pt x="1770" y="925"/>
                    <a:pt x="1762" y="917"/>
                    <a:pt x="1747" y="917"/>
                  </a:cubicBezTo>
                  <a:cubicBezTo>
                    <a:pt x="1731" y="917"/>
                    <a:pt x="1098" y="957"/>
                    <a:pt x="1027" y="957"/>
                  </a:cubicBezTo>
                  <a:cubicBezTo>
                    <a:pt x="1019" y="957"/>
                    <a:pt x="1019" y="957"/>
                    <a:pt x="1019" y="957"/>
                  </a:cubicBezTo>
                  <a:cubicBezTo>
                    <a:pt x="1003" y="957"/>
                    <a:pt x="1003" y="949"/>
                    <a:pt x="1003" y="949"/>
                  </a:cubicBezTo>
                  <a:cubicBezTo>
                    <a:pt x="995" y="941"/>
                    <a:pt x="1003" y="941"/>
                    <a:pt x="1003" y="933"/>
                  </a:cubicBezTo>
                  <a:lnTo>
                    <a:pt x="1003" y="933"/>
                  </a:lnTo>
                  <a:cubicBezTo>
                    <a:pt x="1011" y="925"/>
                    <a:pt x="1003" y="901"/>
                    <a:pt x="988" y="885"/>
                  </a:cubicBezTo>
                  <a:cubicBezTo>
                    <a:pt x="988" y="878"/>
                    <a:pt x="980" y="870"/>
                    <a:pt x="988" y="862"/>
                  </a:cubicBezTo>
                  <a:cubicBezTo>
                    <a:pt x="988" y="846"/>
                    <a:pt x="1003" y="838"/>
                    <a:pt x="1011" y="838"/>
                  </a:cubicBezTo>
                  <a:cubicBezTo>
                    <a:pt x="1019" y="838"/>
                    <a:pt x="1019" y="830"/>
                    <a:pt x="1019" y="830"/>
                  </a:cubicBezTo>
                  <a:cubicBezTo>
                    <a:pt x="1027" y="814"/>
                    <a:pt x="1019" y="783"/>
                    <a:pt x="1019" y="775"/>
                  </a:cubicBezTo>
                  <a:cubicBezTo>
                    <a:pt x="1011" y="767"/>
                    <a:pt x="1011" y="759"/>
                    <a:pt x="1019" y="751"/>
                  </a:cubicBezTo>
                  <a:cubicBezTo>
                    <a:pt x="1019" y="743"/>
                    <a:pt x="1027" y="735"/>
                    <a:pt x="1035" y="735"/>
                  </a:cubicBezTo>
                  <a:cubicBezTo>
                    <a:pt x="1043" y="735"/>
                    <a:pt x="1035" y="712"/>
                    <a:pt x="1035" y="696"/>
                  </a:cubicBezTo>
                  <a:cubicBezTo>
                    <a:pt x="1035" y="688"/>
                    <a:pt x="1035" y="680"/>
                    <a:pt x="1035" y="672"/>
                  </a:cubicBezTo>
                  <a:cubicBezTo>
                    <a:pt x="1035" y="656"/>
                    <a:pt x="1059" y="648"/>
                    <a:pt x="1075" y="648"/>
                  </a:cubicBezTo>
                  <a:lnTo>
                    <a:pt x="1083" y="648"/>
                  </a:lnTo>
                  <a:cubicBezTo>
                    <a:pt x="1083" y="648"/>
                    <a:pt x="1083" y="640"/>
                    <a:pt x="1083" y="632"/>
                  </a:cubicBezTo>
                  <a:cubicBezTo>
                    <a:pt x="1083" y="625"/>
                    <a:pt x="1075" y="617"/>
                    <a:pt x="1075" y="609"/>
                  </a:cubicBezTo>
                  <a:cubicBezTo>
                    <a:pt x="1075" y="601"/>
                    <a:pt x="1075" y="593"/>
                    <a:pt x="1083" y="593"/>
                  </a:cubicBezTo>
                  <a:cubicBezTo>
                    <a:pt x="1083" y="585"/>
                    <a:pt x="1098" y="585"/>
                    <a:pt x="1106" y="585"/>
                  </a:cubicBezTo>
                  <a:cubicBezTo>
                    <a:pt x="1106" y="585"/>
                    <a:pt x="1106" y="585"/>
                    <a:pt x="1114" y="585"/>
                  </a:cubicBezTo>
                  <a:cubicBezTo>
                    <a:pt x="1122" y="585"/>
                    <a:pt x="1122" y="569"/>
                    <a:pt x="1114" y="545"/>
                  </a:cubicBezTo>
                  <a:cubicBezTo>
                    <a:pt x="1106" y="522"/>
                    <a:pt x="1122" y="522"/>
                    <a:pt x="1138" y="514"/>
                  </a:cubicBezTo>
                  <a:lnTo>
                    <a:pt x="1146" y="514"/>
                  </a:lnTo>
                  <a:cubicBezTo>
                    <a:pt x="1161" y="506"/>
                    <a:pt x="1193" y="443"/>
                    <a:pt x="1201" y="419"/>
                  </a:cubicBezTo>
                  <a:cubicBezTo>
                    <a:pt x="1201" y="403"/>
                    <a:pt x="1201" y="403"/>
                    <a:pt x="1185" y="395"/>
                  </a:cubicBezTo>
                  <a:cubicBezTo>
                    <a:pt x="1177" y="395"/>
                    <a:pt x="1161" y="387"/>
                    <a:pt x="1146" y="380"/>
                  </a:cubicBezTo>
                  <a:cubicBezTo>
                    <a:pt x="1146" y="380"/>
                    <a:pt x="1130" y="372"/>
                    <a:pt x="1138" y="364"/>
                  </a:cubicBezTo>
                  <a:cubicBezTo>
                    <a:pt x="1138" y="348"/>
                    <a:pt x="1170" y="340"/>
                    <a:pt x="1217" y="332"/>
                  </a:cubicBezTo>
                  <a:cubicBezTo>
                    <a:pt x="1225" y="332"/>
                    <a:pt x="1233" y="324"/>
                    <a:pt x="1233" y="324"/>
                  </a:cubicBezTo>
                  <a:cubicBezTo>
                    <a:pt x="1241" y="324"/>
                    <a:pt x="1241" y="324"/>
                    <a:pt x="1241" y="324"/>
                  </a:cubicBezTo>
                  <a:cubicBezTo>
                    <a:pt x="1241" y="316"/>
                    <a:pt x="1233" y="301"/>
                    <a:pt x="1201" y="292"/>
                  </a:cubicBezTo>
                  <a:cubicBezTo>
                    <a:pt x="1185" y="285"/>
                    <a:pt x="1177" y="277"/>
                    <a:pt x="1177" y="277"/>
                  </a:cubicBezTo>
                  <a:cubicBezTo>
                    <a:pt x="1177" y="269"/>
                    <a:pt x="1177" y="261"/>
                    <a:pt x="1185" y="261"/>
                  </a:cubicBezTo>
                  <a:cubicBezTo>
                    <a:pt x="1185" y="253"/>
                    <a:pt x="1185" y="253"/>
                    <a:pt x="1193" y="245"/>
                  </a:cubicBezTo>
                  <a:cubicBezTo>
                    <a:pt x="1193" y="229"/>
                    <a:pt x="1185" y="214"/>
                    <a:pt x="1177" y="214"/>
                  </a:cubicBezTo>
                  <a:cubicBezTo>
                    <a:pt x="1146" y="214"/>
                    <a:pt x="1146" y="182"/>
                    <a:pt x="1146" y="158"/>
                  </a:cubicBezTo>
                  <a:cubicBezTo>
                    <a:pt x="1146" y="150"/>
                    <a:pt x="1146" y="134"/>
                    <a:pt x="1146" y="127"/>
                  </a:cubicBezTo>
                  <a:cubicBezTo>
                    <a:pt x="1130" y="119"/>
                    <a:pt x="1146" y="103"/>
                    <a:pt x="1154" y="87"/>
                  </a:cubicBezTo>
                  <a:cubicBezTo>
                    <a:pt x="1161" y="79"/>
                    <a:pt x="1161" y="63"/>
                    <a:pt x="1161" y="55"/>
                  </a:cubicBezTo>
                  <a:lnTo>
                    <a:pt x="1154" y="48"/>
                  </a:lnTo>
                  <a:cubicBezTo>
                    <a:pt x="1146" y="40"/>
                    <a:pt x="1138" y="32"/>
                    <a:pt x="1138" y="8"/>
                  </a:cubicBezTo>
                  <a:cubicBezTo>
                    <a:pt x="7" y="40"/>
                    <a:pt x="7" y="40"/>
                    <a:pt x="7" y="40"/>
                  </a:cubicBezTo>
                  <a:cubicBezTo>
                    <a:pt x="15" y="522"/>
                    <a:pt x="15" y="522"/>
                    <a:pt x="15" y="522"/>
                  </a:cubicBezTo>
                  <a:cubicBezTo>
                    <a:pt x="23" y="530"/>
                    <a:pt x="47" y="545"/>
                    <a:pt x="63" y="561"/>
                  </a:cubicBezTo>
                  <a:cubicBezTo>
                    <a:pt x="63" y="569"/>
                    <a:pt x="71" y="577"/>
                    <a:pt x="78" y="585"/>
                  </a:cubicBezTo>
                  <a:cubicBezTo>
                    <a:pt x="94" y="601"/>
                    <a:pt x="110" y="617"/>
                    <a:pt x="118" y="640"/>
                  </a:cubicBezTo>
                  <a:cubicBezTo>
                    <a:pt x="126" y="664"/>
                    <a:pt x="126" y="680"/>
                    <a:pt x="118" y="688"/>
                  </a:cubicBezTo>
                  <a:cubicBezTo>
                    <a:pt x="118" y="696"/>
                    <a:pt x="118" y="704"/>
                    <a:pt x="110" y="712"/>
                  </a:cubicBezTo>
                  <a:cubicBezTo>
                    <a:pt x="110" y="727"/>
                    <a:pt x="118" y="727"/>
                    <a:pt x="126" y="735"/>
                  </a:cubicBezTo>
                  <a:cubicBezTo>
                    <a:pt x="134" y="735"/>
                    <a:pt x="134" y="735"/>
                    <a:pt x="142" y="743"/>
                  </a:cubicBezTo>
                  <a:cubicBezTo>
                    <a:pt x="158" y="759"/>
                    <a:pt x="181" y="783"/>
                    <a:pt x="173" y="830"/>
                  </a:cubicBezTo>
                  <a:cubicBezTo>
                    <a:pt x="173" y="854"/>
                    <a:pt x="181" y="854"/>
                    <a:pt x="189" y="862"/>
                  </a:cubicBezTo>
                  <a:cubicBezTo>
                    <a:pt x="197" y="862"/>
                    <a:pt x="213" y="862"/>
                    <a:pt x="221" y="878"/>
                  </a:cubicBezTo>
                  <a:cubicBezTo>
                    <a:pt x="237" y="909"/>
                    <a:pt x="237" y="949"/>
                    <a:pt x="237" y="972"/>
                  </a:cubicBezTo>
                  <a:cubicBezTo>
                    <a:pt x="229" y="996"/>
                    <a:pt x="229" y="1012"/>
                    <a:pt x="229" y="1028"/>
                  </a:cubicBezTo>
                  <a:cubicBezTo>
                    <a:pt x="229" y="1036"/>
                    <a:pt x="229" y="1036"/>
                    <a:pt x="237" y="1036"/>
                  </a:cubicBezTo>
                  <a:cubicBezTo>
                    <a:pt x="237" y="1051"/>
                    <a:pt x="237" y="1083"/>
                    <a:pt x="213" y="1131"/>
                  </a:cubicBezTo>
                  <a:cubicBezTo>
                    <a:pt x="205" y="1154"/>
                    <a:pt x="197" y="1154"/>
                    <a:pt x="181" y="1162"/>
                  </a:cubicBezTo>
                  <a:cubicBezTo>
                    <a:pt x="181" y="1170"/>
                    <a:pt x="173" y="1170"/>
                    <a:pt x="165" y="1186"/>
                  </a:cubicBezTo>
                  <a:cubicBezTo>
                    <a:pt x="158" y="1194"/>
                    <a:pt x="158" y="1194"/>
                    <a:pt x="158" y="1194"/>
                  </a:cubicBezTo>
                  <a:cubicBezTo>
                    <a:pt x="158" y="1202"/>
                    <a:pt x="158" y="1202"/>
                    <a:pt x="165" y="1202"/>
                  </a:cubicBezTo>
                  <a:cubicBezTo>
                    <a:pt x="173" y="1202"/>
                    <a:pt x="181" y="1210"/>
                    <a:pt x="181" y="1218"/>
                  </a:cubicBezTo>
                  <a:cubicBezTo>
                    <a:pt x="189" y="1225"/>
                    <a:pt x="189" y="1241"/>
                    <a:pt x="189" y="1249"/>
                  </a:cubicBezTo>
                  <a:cubicBezTo>
                    <a:pt x="181" y="1257"/>
                    <a:pt x="181" y="1257"/>
                    <a:pt x="173" y="1257"/>
                  </a:cubicBezTo>
                  <a:cubicBezTo>
                    <a:pt x="173" y="1257"/>
                    <a:pt x="165" y="1281"/>
                    <a:pt x="158" y="1289"/>
                  </a:cubicBezTo>
                  <a:cubicBezTo>
                    <a:pt x="158" y="1297"/>
                    <a:pt x="158" y="1297"/>
                    <a:pt x="158" y="1297"/>
                  </a:cubicBezTo>
                  <a:cubicBezTo>
                    <a:pt x="158" y="1312"/>
                    <a:pt x="165" y="1320"/>
                    <a:pt x="173" y="1336"/>
                  </a:cubicBezTo>
                  <a:cubicBezTo>
                    <a:pt x="173" y="1336"/>
                    <a:pt x="173" y="1344"/>
                    <a:pt x="181" y="1344"/>
                  </a:cubicBezTo>
                  <a:cubicBezTo>
                    <a:pt x="189" y="1368"/>
                    <a:pt x="189" y="1384"/>
                    <a:pt x="189" y="1399"/>
                  </a:cubicBezTo>
                  <a:lnTo>
                    <a:pt x="189" y="1407"/>
                  </a:lnTo>
                  <a:cubicBezTo>
                    <a:pt x="189" y="1423"/>
                    <a:pt x="181" y="1423"/>
                    <a:pt x="173" y="1431"/>
                  </a:cubicBezTo>
                  <a:cubicBezTo>
                    <a:pt x="173" y="1431"/>
                    <a:pt x="165" y="1431"/>
                    <a:pt x="165" y="1439"/>
                  </a:cubicBezTo>
                  <a:cubicBezTo>
                    <a:pt x="158" y="1447"/>
                    <a:pt x="158" y="1455"/>
                    <a:pt x="158" y="1462"/>
                  </a:cubicBezTo>
                  <a:cubicBezTo>
                    <a:pt x="158" y="1478"/>
                    <a:pt x="150" y="1486"/>
                    <a:pt x="142" y="1502"/>
                  </a:cubicBezTo>
                  <a:cubicBezTo>
                    <a:pt x="118" y="1518"/>
                    <a:pt x="110" y="1534"/>
                    <a:pt x="102" y="1549"/>
                  </a:cubicBezTo>
                  <a:cubicBezTo>
                    <a:pt x="94" y="1557"/>
                    <a:pt x="102" y="1565"/>
                    <a:pt x="110" y="1573"/>
                  </a:cubicBezTo>
                  <a:lnTo>
                    <a:pt x="110" y="1573"/>
                  </a:lnTo>
                  <a:cubicBezTo>
                    <a:pt x="126" y="1581"/>
                    <a:pt x="126" y="1589"/>
                    <a:pt x="134" y="1589"/>
                  </a:cubicBezTo>
                  <a:cubicBezTo>
                    <a:pt x="134" y="1589"/>
                    <a:pt x="142" y="1589"/>
                    <a:pt x="150" y="1581"/>
                  </a:cubicBezTo>
                  <a:cubicBezTo>
                    <a:pt x="158" y="1573"/>
                    <a:pt x="181" y="1565"/>
                    <a:pt x="213" y="1565"/>
                  </a:cubicBezTo>
                  <a:cubicBezTo>
                    <a:pt x="229" y="1565"/>
                    <a:pt x="244" y="1565"/>
                    <a:pt x="253" y="1565"/>
                  </a:cubicBezTo>
                  <a:cubicBezTo>
                    <a:pt x="284" y="1565"/>
                    <a:pt x="316" y="1565"/>
                    <a:pt x="316" y="1557"/>
                  </a:cubicBezTo>
                  <a:cubicBezTo>
                    <a:pt x="324" y="1542"/>
                    <a:pt x="308" y="1518"/>
                    <a:pt x="308" y="1510"/>
                  </a:cubicBezTo>
                  <a:cubicBezTo>
                    <a:pt x="300" y="1510"/>
                    <a:pt x="300" y="1510"/>
                    <a:pt x="300" y="1510"/>
                  </a:cubicBezTo>
                  <a:cubicBezTo>
                    <a:pt x="300" y="1502"/>
                    <a:pt x="308" y="1502"/>
                    <a:pt x="308" y="1502"/>
                  </a:cubicBezTo>
                  <a:cubicBezTo>
                    <a:pt x="316" y="1502"/>
                    <a:pt x="324" y="1502"/>
                    <a:pt x="324" y="1494"/>
                  </a:cubicBezTo>
                  <a:cubicBezTo>
                    <a:pt x="324" y="1486"/>
                    <a:pt x="324" y="1478"/>
                    <a:pt x="324" y="1478"/>
                  </a:cubicBezTo>
                  <a:cubicBezTo>
                    <a:pt x="324" y="1471"/>
                    <a:pt x="324" y="1462"/>
                    <a:pt x="324" y="1455"/>
                  </a:cubicBezTo>
                  <a:cubicBezTo>
                    <a:pt x="324" y="1447"/>
                    <a:pt x="324" y="1447"/>
                    <a:pt x="324" y="1439"/>
                  </a:cubicBezTo>
                  <a:cubicBezTo>
                    <a:pt x="331" y="1431"/>
                    <a:pt x="331" y="1423"/>
                    <a:pt x="339" y="1423"/>
                  </a:cubicBezTo>
                  <a:cubicBezTo>
                    <a:pt x="347" y="1423"/>
                    <a:pt x="347" y="1423"/>
                    <a:pt x="355" y="1431"/>
                  </a:cubicBezTo>
                  <a:cubicBezTo>
                    <a:pt x="355" y="1455"/>
                    <a:pt x="363" y="1462"/>
                    <a:pt x="371" y="1471"/>
                  </a:cubicBezTo>
                  <a:cubicBezTo>
                    <a:pt x="371" y="1471"/>
                    <a:pt x="371" y="1471"/>
                    <a:pt x="379" y="1478"/>
                  </a:cubicBezTo>
                  <a:cubicBezTo>
                    <a:pt x="379" y="1478"/>
                    <a:pt x="379" y="1486"/>
                    <a:pt x="379" y="1494"/>
                  </a:cubicBezTo>
                  <a:cubicBezTo>
                    <a:pt x="371" y="1502"/>
                    <a:pt x="371" y="1502"/>
                    <a:pt x="363" y="1502"/>
                  </a:cubicBezTo>
                  <a:cubicBezTo>
                    <a:pt x="355" y="1502"/>
                    <a:pt x="355" y="1502"/>
                    <a:pt x="355" y="1502"/>
                  </a:cubicBezTo>
                  <a:cubicBezTo>
                    <a:pt x="347" y="1510"/>
                    <a:pt x="339" y="1510"/>
                    <a:pt x="339" y="1510"/>
                  </a:cubicBezTo>
                  <a:cubicBezTo>
                    <a:pt x="339" y="1510"/>
                    <a:pt x="339" y="1518"/>
                    <a:pt x="339" y="1526"/>
                  </a:cubicBezTo>
                  <a:cubicBezTo>
                    <a:pt x="347" y="1534"/>
                    <a:pt x="347" y="1542"/>
                    <a:pt x="347" y="1549"/>
                  </a:cubicBezTo>
                  <a:cubicBezTo>
                    <a:pt x="347" y="1549"/>
                    <a:pt x="347" y="1549"/>
                    <a:pt x="355" y="1549"/>
                  </a:cubicBezTo>
                  <a:cubicBezTo>
                    <a:pt x="379" y="1557"/>
                    <a:pt x="561" y="1605"/>
                    <a:pt x="592" y="1621"/>
                  </a:cubicBezTo>
                  <a:cubicBezTo>
                    <a:pt x="608" y="1637"/>
                    <a:pt x="671" y="1644"/>
                    <a:pt x="727" y="1644"/>
                  </a:cubicBezTo>
                  <a:cubicBezTo>
                    <a:pt x="782" y="1644"/>
                    <a:pt x="821" y="1637"/>
                    <a:pt x="837" y="1621"/>
                  </a:cubicBezTo>
                  <a:cubicBezTo>
                    <a:pt x="845" y="1613"/>
                    <a:pt x="845" y="1605"/>
                    <a:pt x="845" y="1597"/>
                  </a:cubicBezTo>
                  <a:cubicBezTo>
                    <a:pt x="837" y="1557"/>
                    <a:pt x="821" y="1557"/>
                    <a:pt x="821" y="1549"/>
                  </a:cubicBezTo>
                  <a:cubicBezTo>
                    <a:pt x="814" y="1549"/>
                    <a:pt x="814" y="1549"/>
                    <a:pt x="814" y="1549"/>
                  </a:cubicBezTo>
                  <a:cubicBezTo>
                    <a:pt x="814" y="1542"/>
                    <a:pt x="814" y="1542"/>
                    <a:pt x="821" y="1542"/>
                  </a:cubicBezTo>
                  <a:cubicBezTo>
                    <a:pt x="821" y="1542"/>
                    <a:pt x="830" y="1542"/>
                    <a:pt x="830" y="1534"/>
                  </a:cubicBezTo>
                  <a:cubicBezTo>
                    <a:pt x="853" y="1526"/>
                    <a:pt x="861" y="1526"/>
                    <a:pt x="869" y="1526"/>
                  </a:cubicBezTo>
                  <a:cubicBezTo>
                    <a:pt x="869" y="1526"/>
                    <a:pt x="877" y="1526"/>
                    <a:pt x="885" y="1518"/>
                  </a:cubicBezTo>
                  <a:cubicBezTo>
                    <a:pt x="893" y="1510"/>
                    <a:pt x="908" y="1502"/>
                    <a:pt x="924" y="1502"/>
                  </a:cubicBezTo>
                  <a:cubicBezTo>
                    <a:pt x="932" y="1502"/>
                    <a:pt x="940" y="1502"/>
                    <a:pt x="940" y="1518"/>
                  </a:cubicBezTo>
                  <a:cubicBezTo>
                    <a:pt x="940" y="1534"/>
                    <a:pt x="940" y="1557"/>
                    <a:pt x="948" y="1557"/>
                  </a:cubicBezTo>
                  <a:lnTo>
                    <a:pt x="956" y="1557"/>
                  </a:lnTo>
                  <a:cubicBezTo>
                    <a:pt x="964" y="1549"/>
                    <a:pt x="972" y="1542"/>
                    <a:pt x="972" y="1534"/>
                  </a:cubicBezTo>
                  <a:cubicBezTo>
                    <a:pt x="972" y="1526"/>
                    <a:pt x="980" y="1526"/>
                    <a:pt x="980" y="1526"/>
                  </a:cubicBezTo>
                  <a:cubicBezTo>
                    <a:pt x="988" y="1526"/>
                    <a:pt x="995" y="1526"/>
                    <a:pt x="1003" y="1534"/>
                  </a:cubicBezTo>
                  <a:cubicBezTo>
                    <a:pt x="1011" y="1534"/>
                    <a:pt x="1019" y="1542"/>
                    <a:pt x="1019" y="1542"/>
                  </a:cubicBezTo>
                  <a:cubicBezTo>
                    <a:pt x="1043" y="1557"/>
                    <a:pt x="1051" y="1565"/>
                    <a:pt x="1059" y="1589"/>
                  </a:cubicBezTo>
                  <a:cubicBezTo>
                    <a:pt x="1067" y="1621"/>
                    <a:pt x="1067" y="1628"/>
                    <a:pt x="1090" y="1628"/>
                  </a:cubicBezTo>
                  <a:cubicBezTo>
                    <a:pt x="1114" y="1628"/>
                    <a:pt x="1161" y="1644"/>
                    <a:pt x="1177" y="1652"/>
                  </a:cubicBezTo>
                  <a:cubicBezTo>
                    <a:pt x="1193" y="1660"/>
                    <a:pt x="1201" y="1660"/>
                    <a:pt x="1217" y="1676"/>
                  </a:cubicBezTo>
                  <a:cubicBezTo>
                    <a:pt x="1233" y="1684"/>
                    <a:pt x="1233" y="1692"/>
                    <a:pt x="1233" y="1700"/>
                  </a:cubicBezTo>
                  <a:cubicBezTo>
                    <a:pt x="1225" y="1708"/>
                    <a:pt x="1217" y="1715"/>
                    <a:pt x="1209" y="1715"/>
                  </a:cubicBezTo>
                  <a:cubicBezTo>
                    <a:pt x="1193" y="1715"/>
                    <a:pt x="1177" y="1715"/>
                    <a:pt x="1177" y="1715"/>
                  </a:cubicBezTo>
                  <a:cubicBezTo>
                    <a:pt x="1177" y="1724"/>
                    <a:pt x="1177" y="1724"/>
                    <a:pt x="1177" y="1731"/>
                  </a:cubicBezTo>
                  <a:cubicBezTo>
                    <a:pt x="1177" y="1731"/>
                    <a:pt x="1177" y="1739"/>
                    <a:pt x="1185" y="1739"/>
                  </a:cubicBezTo>
                  <a:cubicBezTo>
                    <a:pt x="1193" y="1755"/>
                    <a:pt x="1193" y="1763"/>
                    <a:pt x="1217" y="1771"/>
                  </a:cubicBezTo>
                  <a:cubicBezTo>
                    <a:pt x="1225" y="1771"/>
                    <a:pt x="1241" y="1771"/>
                    <a:pt x="1248" y="1771"/>
                  </a:cubicBezTo>
                  <a:lnTo>
                    <a:pt x="1256" y="1763"/>
                  </a:lnTo>
                  <a:cubicBezTo>
                    <a:pt x="1264" y="1763"/>
                    <a:pt x="1272" y="1771"/>
                    <a:pt x="1288" y="1771"/>
                  </a:cubicBezTo>
                  <a:cubicBezTo>
                    <a:pt x="1304" y="1779"/>
                    <a:pt x="1304" y="1779"/>
                    <a:pt x="1312" y="1787"/>
                  </a:cubicBezTo>
                  <a:cubicBezTo>
                    <a:pt x="1312" y="1795"/>
                    <a:pt x="1320" y="1795"/>
                    <a:pt x="1343" y="1802"/>
                  </a:cubicBezTo>
                  <a:cubicBezTo>
                    <a:pt x="1359" y="1802"/>
                    <a:pt x="1391" y="1810"/>
                    <a:pt x="1414" y="1810"/>
                  </a:cubicBezTo>
                  <a:cubicBezTo>
                    <a:pt x="1438" y="1810"/>
                    <a:pt x="1454" y="1802"/>
                    <a:pt x="1454" y="1795"/>
                  </a:cubicBezTo>
                  <a:cubicBezTo>
                    <a:pt x="1462" y="1787"/>
                    <a:pt x="1462" y="1771"/>
                    <a:pt x="1454" y="1763"/>
                  </a:cubicBezTo>
                  <a:cubicBezTo>
                    <a:pt x="1454" y="1747"/>
                    <a:pt x="1454" y="1739"/>
                    <a:pt x="1462" y="1731"/>
                  </a:cubicBezTo>
                  <a:cubicBezTo>
                    <a:pt x="1478" y="1715"/>
                    <a:pt x="1501" y="1715"/>
                    <a:pt x="1517" y="1715"/>
                  </a:cubicBezTo>
                  <a:cubicBezTo>
                    <a:pt x="1533" y="1715"/>
                    <a:pt x="1557" y="1715"/>
                    <a:pt x="1565" y="1724"/>
                  </a:cubicBezTo>
                  <a:cubicBezTo>
                    <a:pt x="1565" y="1731"/>
                    <a:pt x="1573" y="1739"/>
                    <a:pt x="1581" y="1739"/>
                  </a:cubicBezTo>
                  <a:lnTo>
                    <a:pt x="1588" y="1739"/>
                  </a:lnTo>
                  <a:cubicBezTo>
                    <a:pt x="1596" y="1731"/>
                    <a:pt x="1604" y="1731"/>
                    <a:pt x="1604" y="1731"/>
                  </a:cubicBezTo>
                  <a:cubicBezTo>
                    <a:pt x="1612" y="1731"/>
                    <a:pt x="1612" y="1731"/>
                    <a:pt x="1612" y="1731"/>
                  </a:cubicBezTo>
                  <a:cubicBezTo>
                    <a:pt x="1612" y="1739"/>
                    <a:pt x="1620" y="1739"/>
                    <a:pt x="1612" y="1755"/>
                  </a:cubicBezTo>
                  <a:cubicBezTo>
                    <a:pt x="1612" y="1755"/>
                    <a:pt x="1612" y="1763"/>
                    <a:pt x="1612" y="1771"/>
                  </a:cubicBezTo>
                  <a:cubicBezTo>
                    <a:pt x="1604" y="1779"/>
                    <a:pt x="1604" y="1787"/>
                    <a:pt x="1604" y="1795"/>
                  </a:cubicBezTo>
                  <a:cubicBezTo>
                    <a:pt x="1612" y="1795"/>
                    <a:pt x="1612" y="1795"/>
                    <a:pt x="1620" y="1802"/>
                  </a:cubicBezTo>
                  <a:cubicBezTo>
                    <a:pt x="1620" y="1802"/>
                    <a:pt x="1628" y="1802"/>
                    <a:pt x="1636" y="1802"/>
                  </a:cubicBezTo>
                  <a:cubicBezTo>
                    <a:pt x="1644" y="1810"/>
                    <a:pt x="1652" y="1810"/>
                    <a:pt x="1660" y="1810"/>
                  </a:cubicBezTo>
                  <a:cubicBezTo>
                    <a:pt x="1667" y="1810"/>
                    <a:pt x="1675" y="1810"/>
                    <a:pt x="1675" y="1787"/>
                  </a:cubicBezTo>
                  <a:cubicBezTo>
                    <a:pt x="1683" y="1779"/>
                    <a:pt x="1683" y="1763"/>
                    <a:pt x="1683" y="1755"/>
                  </a:cubicBezTo>
                  <a:cubicBezTo>
                    <a:pt x="1683" y="1731"/>
                    <a:pt x="1691" y="1715"/>
                    <a:pt x="1699" y="1708"/>
                  </a:cubicBezTo>
                  <a:lnTo>
                    <a:pt x="1699" y="1708"/>
                  </a:lnTo>
                  <a:cubicBezTo>
                    <a:pt x="1707" y="1692"/>
                    <a:pt x="1707" y="1692"/>
                    <a:pt x="1699" y="1668"/>
                  </a:cubicBezTo>
                  <a:cubicBezTo>
                    <a:pt x="1691" y="1652"/>
                    <a:pt x="1691" y="1652"/>
                    <a:pt x="1675" y="1644"/>
                  </a:cubicBezTo>
                  <a:cubicBezTo>
                    <a:pt x="1675" y="1644"/>
                    <a:pt x="1667" y="1637"/>
                    <a:pt x="1660" y="1637"/>
                  </a:cubicBezTo>
                  <a:cubicBezTo>
                    <a:pt x="1636" y="1621"/>
                    <a:pt x="1612" y="1597"/>
                    <a:pt x="1620" y="1589"/>
                  </a:cubicBezTo>
                  <a:cubicBezTo>
                    <a:pt x="1620" y="1581"/>
                    <a:pt x="1620" y="1581"/>
                    <a:pt x="1628" y="1581"/>
                  </a:cubicBezTo>
                  <a:cubicBezTo>
                    <a:pt x="1628" y="1581"/>
                    <a:pt x="1628" y="1581"/>
                    <a:pt x="1636" y="1581"/>
                  </a:cubicBezTo>
                  <a:cubicBezTo>
                    <a:pt x="1652" y="1581"/>
                    <a:pt x="1652" y="1589"/>
                    <a:pt x="1667" y="1589"/>
                  </a:cubicBezTo>
                  <a:cubicBezTo>
                    <a:pt x="1675" y="1597"/>
                    <a:pt x="1683" y="1597"/>
                    <a:pt x="1691" y="1605"/>
                  </a:cubicBezTo>
                  <a:cubicBezTo>
                    <a:pt x="1715" y="1605"/>
                    <a:pt x="1731" y="1613"/>
                    <a:pt x="1739" y="1613"/>
                  </a:cubicBezTo>
                  <a:cubicBezTo>
                    <a:pt x="1754" y="1621"/>
                    <a:pt x="1770" y="1621"/>
                    <a:pt x="1778" y="1628"/>
                  </a:cubicBezTo>
                  <a:cubicBezTo>
                    <a:pt x="1794" y="1637"/>
                    <a:pt x="1810" y="1652"/>
                    <a:pt x="1810" y="1660"/>
                  </a:cubicBezTo>
                  <a:cubicBezTo>
                    <a:pt x="1810" y="1668"/>
                    <a:pt x="1810" y="1668"/>
                    <a:pt x="1802" y="1676"/>
                  </a:cubicBezTo>
                  <a:cubicBezTo>
                    <a:pt x="1786" y="1676"/>
                    <a:pt x="1786" y="1676"/>
                    <a:pt x="1786" y="1676"/>
                  </a:cubicBezTo>
                  <a:cubicBezTo>
                    <a:pt x="1786" y="1676"/>
                    <a:pt x="1786" y="1684"/>
                    <a:pt x="1794" y="1684"/>
                  </a:cubicBezTo>
                  <a:cubicBezTo>
                    <a:pt x="1802" y="1684"/>
                    <a:pt x="1818" y="1684"/>
                    <a:pt x="1826" y="1684"/>
                  </a:cubicBezTo>
                  <a:cubicBezTo>
                    <a:pt x="1834" y="1684"/>
                    <a:pt x="1834" y="1676"/>
                    <a:pt x="1841" y="1676"/>
                  </a:cubicBezTo>
                  <a:cubicBezTo>
                    <a:pt x="1841" y="1676"/>
                    <a:pt x="1849" y="1684"/>
                    <a:pt x="1857" y="1684"/>
                  </a:cubicBezTo>
                  <a:cubicBezTo>
                    <a:pt x="1857" y="1692"/>
                    <a:pt x="1857" y="1700"/>
                    <a:pt x="1857" y="1700"/>
                  </a:cubicBezTo>
                  <a:cubicBezTo>
                    <a:pt x="1857" y="1708"/>
                    <a:pt x="1857" y="1715"/>
                    <a:pt x="1873" y="1715"/>
                  </a:cubicBezTo>
                  <a:cubicBezTo>
                    <a:pt x="1881" y="1724"/>
                    <a:pt x="1905" y="1715"/>
                    <a:pt x="1913" y="1708"/>
                  </a:cubicBezTo>
                  <a:cubicBezTo>
                    <a:pt x="1920" y="1708"/>
                    <a:pt x="1928" y="1708"/>
                    <a:pt x="1936" y="1708"/>
                  </a:cubicBezTo>
                  <a:close/>
                </a:path>
              </a:pathLst>
            </a:custGeom>
            <a:solidFill>
              <a:schemeClr val="accent6"/>
            </a:solidFill>
            <a:ln>
              <a:solidFill>
                <a:schemeClr val="bg2"/>
              </a:solidFill>
            </a:ln>
            <a:effectLst/>
          </p:spPr>
          <p:txBody>
            <a:bodyPr wrap="none" anchor="ctr"/>
            <a:lstStyle/>
            <a:p>
              <a:endParaRPr lang="en-US"/>
            </a:p>
          </p:txBody>
        </p:sp>
        <p:sp>
          <p:nvSpPr>
            <p:cNvPr id="593" name="Freeform 508"/>
            <p:cNvSpPr>
              <a:spLocks noChangeArrowheads="1"/>
            </p:cNvSpPr>
            <p:nvPr/>
          </p:nvSpPr>
          <p:spPr bwMode="auto">
            <a:xfrm>
              <a:off x="17290667" y="4449747"/>
              <a:ext cx="1289534" cy="1463481"/>
            </a:xfrm>
            <a:custGeom>
              <a:avLst/>
              <a:gdLst>
                <a:gd name="T0" fmla="*/ 2055 w 2451"/>
                <a:gd name="T1" fmla="*/ 2712 h 2784"/>
                <a:gd name="T2" fmla="*/ 2055 w 2451"/>
                <a:gd name="T3" fmla="*/ 2712 h 2784"/>
                <a:gd name="T4" fmla="*/ 2023 w 2451"/>
                <a:gd name="T5" fmla="*/ 2601 h 2784"/>
                <a:gd name="T6" fmla="*/ 1936 w 2451"/>
                <a:gd name="T7" fmla="*/ 2475 h 2784"/>
                <a:gd name="T8" fmla="*/ 1778 w 2451"/>
                <a:gd name="T9" fmla="*/ 2316 h 2784"/>
                <a:gd name="T10" fmla="*/ 1691 w 2451"/>
                <a:gd name="T11" fmla="*/ 2293 h 2784"/>
                <a:gd name="T12" fmla="*/ 1659 w 2451"/>
                <a:gd name="T13" fmla="*/ 2277 h 2784"/>
                <a:gd name="T14" fmla="*/ 1596 w 2451"/>
                <a:gd name="T15" fmla="*/ 2229 h 2784"/>
                <a:gd name="T16" fmla="*/ 1509 w 2451"/>
                <a:gd name="T17" fmla="*/ 2174 h 2784"/>
                <a:gd name="T18" fmla="*/ 1470 w 2451"/>
                <a:gd name="T19" fmla="*/ 2071 h 2784"/>
                <a:gd name="T20" fmla="*/ 1494 w 2451"/>
                <a:gd name="T21" fmla="*/ 1969 h 2784"/>
                <a:gd name="T22" fmla="*/ 1494 w 2451"/>
                <a:gd name="T23" fmla="*/ 1889 h 2784"/>
                <a:gd name="T24" fmla="*/ 1485 w 2451"/>
                <a:gd name="T25" fmla="*/ 1787 h 2784"/>
                <a:gd name="T26" fmla="*/ 1438 w 2451"/>
                <a:gd name="T27" fmla="*/ 1724 h 2784"/>
                <a:gd name="T28" fmla="*/ 1485 w 2451"/>
                <a:gd name="T29" fmla="*/ 1613 h 2784"/>
                <a:gd name="T30" fmla="*/ 1612 w 2451"/>
                <a:gd name="T31" fmla="*/ 1542 h 2784"/>
                <a:gd name="T32" fmla="*/ 1612 w 2451"/>
                <a:gd name="T33" fmla="*/ 1360 h 2784"/>
                <a:gd name="T34" fmla="*/ 1604 w 2451"/>
                <a:gd name="T35" fmla="*/ 1249 h 2784"/>
                <a:gd name="T36" fmla="*/ 1675 w 2451"/>
                <a:gd name="T37" fmla="*/ 1186 h 2784"/>
                <a:gd name="T38" fmla="*/ 1691 w 2451"/>
                <a:gd name="T39" fmla="*/ 1154 h 2784"/>
                <a:gd name="T40" fmla="*/ 2071 w 2451"/>
                <a:gd name="T41" fmla="*/ 791 h 2784"/>
                <a:gd name="T42" fmla="*/ 2268 w 2451"/>
                <a:gd name="T43" fmla="*/ 672 h 2784"/>
                <a:gd name="T44" fmla="*/ 2450 w 2451"/>
                <a:gd name="T45" fmla="*/ 570 h 2784"/>
                <a:gd name="T46" fmla="*/ 2339 w 2451"/>
                <a:gd name="T47" fmla="*/ 577 h 2784"/>
                <a:gd name="T48" fmla="*/ 2268 w 2451"/>
                <a:gd name="T49" fmla="*/ 522 h 2784"/>
                <a:gd name="T50" fmla="*/ 2110 w 2451"/>
                <a:gd name="T51" fmla="*/ 546 h 2784"/>
                <a:gd name="T52" fmla="*/ 2062 w 2451"/>
                <a:gd name="T53" fmla="*/ 546 h 2784"/>
                <a:gd name="T54" fmla="*/ 2007 w 2451"/>
                <a:gd name="T55" fmla="*/ 475 h 2784"/>
                <a:gd name="T56" fmla="*/ 1865 w 2451"/>
                <a:gd name="T57" fmla="*/ 601 h 2784"/>
                <a:gd name="T58" fmla="*/ 1731 w 2451"/>
                <a:gd name="T59" fmla="*/ 538 h 2784"/>
                <a:gd name="T60" fmla="*/ 1620 w 2451"/>
                <a:gd name="T61" fmla="*/ 443 h 2784"/>
                <a:gd name="T62" fmla="*/ 1565 w 2451"/>
                <a:gd name="T63" fmla="*/ 506 h 2784"/>
                <a:gd name="T64" fmla="*/ 1501 w 2451"/>
                <a:gd name="T65" fmla="*/ 435 h 2784"/>
                <a:gd name="T66" fmla="*/ 1351 w 2451"/>
                <a:gd name="T67" fmla="*/ 332 h 2784"/>
                <a:gd name="T68" fmla="*/ 1154 w 2451"/>
                <a:gd name="T69" fmla="*/ 395 h 2784"/>
                <a:gd name="T70" fmla="*/ 1066 w 2451"/>
                <a:gd name="T71" fmla="*/ 388 h 2784"/>
                <a:gd name="T72" fmla="*/ 956 w 2451"/>
                <a:gd name="T73" fmla="*/ 356 h 2784"/>
                <a:gd name="T74" fmla="*/ 901 w 2451"/>
                <a:gd name="T75" fmla="*/ 332 h 2784"/>
                <a:gd name="T76" fmla="*/ 806 w 2451"/>
                <a:gd name="T77" fmla="*/ 301 h 2784"/>
                <a:gd name="T78" fmla="*/ 790 w 2451"/>
                <a:gd name="T79" fmla="*/ 166 h 2784"/>
                <a:gd name="T80" fmla="*/ 766 w 2451"/>
                <a:gd name="T81" fmla="*/ 48 h 2784"/>
                <a:gd name="T82" fmla="*/ 679 w 2451"/>
                <a:gd name="T83" fmla="*/ 0 h 2784"/>
                <a:gd name="T84" fmla="*/ 648 w 2451"/>
                <a:gd name="T85" fmla="*/ 119 h 2784"/>
                <a:gd name="T86" fmla="*/ 632 w 2451"/>
                <a:gd name="T87" fmla="*/ 151 h 2784"/>
                <a:gd name="T88" fmla="*/ 0 w 2451"/>
                <a:gd name="T89" fmla="*/ 182 h 2784"/>
                <a:gd name="T90" fmla="*/ 32 w 2451"/>
                <a:gd name="T91" fmla="*/ 293 h 2784"/>
                <a:gd name="T92" fmla="*/ 48 w 2451"/>
                <a:gd name="T93" fmla="*/ 372 h 2784"/>
                <a:gd name="T94" fmla="*/ 32 w 2451"/>
                <a:gd name="T95" fmla="*/ 585 h 2784"/>
                <a:gd name="T96" fmla="*/ 119 w 2451"/>
                <a:gd name="T97" fmla="*/ 830 h 2784"/>
                <a:gd name="T98" fmla="*/ 119 w 2451"/>
                <a:gd name="T99" fmla="*/ 1012 h 2784"/>
                <a:gd name="T100" fmla="*/ 127 w 2451"/>
                <a:gd name="T101" fmla="*/ 1162 h 2784"/>
                <a:gd name="T102" fmla="*/ 158 w 2451"/>
                <a:gd name="T103" fmla="*/ 1384 h 2784"/>
                <a:gd name="T104" fmla="*/ 205 w 2451"/>
                <a:gd name="T105" fmla="*/ 1439 h 2784"/>
                <a:gd name="T106" fmla="*/ 213 w 2451"/>
                <a:gd name="T107" fmla="*/ 1605 h 2784"/>
                <a:gd name="T108" fmla="*/ 158 w 2451"/>
                <a:gd name="T109" fmla="*/ 1739 h 2784"/>
                <a:gd name="T110" fmla="*/ 135 w 2451"/>
                <a:gd name="T111" fmla="*/ 1803 h 2784"/>
                <a:gd name="T112" fmla="*/ 158 w 2451"/>
                <a:gd name="T113" fmla="*/ 1858 h 2784"/>
                <a:gd name="T114" fmla="*/ 205 w 2451"/>
                <a:gd name="T115" fmla="*/ 1898 h 2784"/>
                <a:gd name="T116" fmla="*/ 260 w 2451"/>
                <a:gd name="T117" fmla="*/ 1913 h 2784"/>
                <a:gd name="T118" fmla="*/ 260 w 2451"/>
                <a:gd name="T119" fmla="*/ 2767 h 2784"/>
                <a:gd name="T120" fmla="*/ 2055 w 2451"/>
                <a:gd name="T121" fmla="*/ 2712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1" h="2784">
                  <a:moveTo>
                    <a:pt x="2055" y="2712"/>
                  </a:moveTo>
                  <a:lnTo>
                    <a:pt x="2055" y="2712"/>
                  </a:lnTo>
                  <a:cubicBezTo>
                    <a:pt x="2039" y="2680"/>
                    <a:pt x="2023" y="2641"/>
                    <a:pt x="2023" y="2601"/>
                  </a:cubicBezTo>
                  <a:cubicBezTo>
                    <a:pt x="2031" y="2538"/>
                    <a:pt x="1968" y="2475"/>
                    <a:pt x="1936" y="2475"/>
                  </a:cubicBezTo>
                  <a:cubicBezTo>
                    <a:pt x="1905" y="2467"/>
                    <a:pt x="1841" y="2380"/>
                    <a:pt x="1778" y="2316"/>
                  </a:cubicBezTo>
                  <a:cubicBezTo>
                    <a:pt x="1746" y="2285"/>
                    <a:pt x="1715" y="2293"/>
                    <a:pt x="1691" y="2293"/>
                  </a:cubicBezTo>
                  <a:cubicBezTo>
                    <a:pt x="1675" y="2293"/>
                    <a:pt x="1667" y="2293"/>
                    <a:pt x="1659" y="2277"/>
                  </a:cubicBezTo>
                  <a:cubicBezTo>
                    <a:pt x="1651" y="2238"/>
                    <a:pt x="1628" y="2253"/>
                    <a:pt x="1596" y="2229"/>
                  </a:cubicBezTo>
                  <a:cubicBezTo>
                    <a:pt x="1572" y="2214"/>
                    <a:pt x="1525" y="2214"/>
                    <a:pt x="1509" y="2174"/>
                  </a:cubicBezTo>
                  <a:cubicBezTo>
                    <a:pt x="1501" y="2143"/>
                    <a:pt x="1454" y="2143"/>
                    <a:pt x="1470" y="2071"/>
                  </a:cubicBezTo>
                  <a:cubicBezTo>
                    <a:pt x="1494" y="2008"/>
                    <a:pt x="1494" y="2016"/>
                    <a:pt x="1494" y="1969"/>
                  </a:cubicBezTo>
                  <a:cubicBezTo>
                    <a:pt x="1485" y="1929"/>
                    <a:pt x="1470" y="1921"/>
                    <a:pt x="1494" y="1889"/>
                  </a:cubicBezTo>
                  <a:cubicBezTo>
                    <a:pt x="1525" y="1866"/>
                    <a:pt x="1517" y="1811"/>
                    <a:pt x="1485" y="1787"/>
                  </a:cubicBezTo>
                  <a:cubicBezTo>
                    <a:pt x="1454" y="1771"/>
                    <a:pt x="1406" y="1771"/>
                    <a:pt x="1438" y="1724"/>
                  </a:cubicBezTo>
                  <a:cubicBezTo>
                    <a:pt x="1470" y="1668"/>
                    <a:pt x="1446" y="1652"/>
                    <a:pt x="1485" y="1613"/>
                  </a:cubicBezTo>
                  <a:cubicBezTo>
                    <a:pt x="1533" y="1581"/>
                    <a:pt x="1580" y="1597"/>
                    <a:pt x="1612" y="1542"/>
                  </a:cubicBezTo>
                  <a:cubicBezTo>
                    <a:pt x="1651" y="1487"/>
                    <a:pt x="1620" y="1399"/>
                    <a:pt x="1612" y="1360"/>
                  </a:cubicBezTo>
                  <a:cubicBezTo>
                    <a:pt x="1612" y="1321"/>
                    <a:pt x="1588" y="1257"/>
                    <a:pt x="1604" y="1249"/>
                  </a:cubicBezTo>
                  <a:cubicBezTo>
                    <a:pt x="1620" y="1249"/>
                    <a:pt x="1675" y="1186"/>
                    <a:pt x="1675" y="1186"/>
                  </a:cubicBezTo>
                  <a:cubicBezTo>
                    <a:pt x="1667" y="1178"/>
                    <a:pt x="1667" y="1178"/>
                    <a:pt x="1691" y="1154"/>
                  </a:cubicBezTo>
                  <a:cubicBezTo>
                    <a:pt x="1731" y="1131"/>
                    <a:pt x="2039" y="862"/>
                    <a:pt x="2071" y="791"/>
                  </a:cubicBezTo>
                  <a:cubicBezTo>
                    <a:pt x="2102" y="728"/>
                    <a:pt x="2205" y="696"/>
                    <a:pt x="2268" y="672"/>
                  </a:cubicBezTo>
                  <a:cubicBezTo>
                    <a:pt x="2300" y="664"/>
                    <a:pt x="2379" y="633"/>
                    <a:pt x="2450" y="570"/>
                  </a:cubicBezTo>
                  <a:cubicBezTo>
                    <a:pt x="2411" y="570"/>
                    <a:pt x="2363" y="577"/>
                    <a:pt x="2339" y="577"/>
                  </a:cubicBezTo>
                  <a:cubicBezTo>
                    <a:pt x="2316" y="577"/>
                    <a:pt x="2300" y="538"/>
                    <a:pt x="2268" y="522"/>
                  </a:cubicBezTo>
                  <a:cubicBezTo>
                    <a:pt x="2244" y="506"/>
                    <a:pt x="2142" y="538"/>
                    <a:pt x="2110" y="546"/>
                  </a:cubicBezTo>
                  <a:cubicBezTo>
                    <a:pt x="2078" y="554"/>
                    <a:pt x="2062" y="570"/>
                    <a:pt x="2062" y="546"/>
                  </a:cubicBezTo>
                  <a:cubicBezTo>
                    <a:pt x="2055" y="522"/>
                    <a:pt x="2039" y="490"/>
                    <a:pt x="2007" y="475"/>
                  </a:cubicBezTo>
                  <a:cubicBezTo>
                    <a:pt x="1976" y="451"/>
                    <a:pt x="1896" y="570"/>
                    <a:pt x="1865" y="601"/>
                  </a:cubicBezTo>
                  <a:cubicBezTo>
                    <a:pt x="1825" y="633"/>
                    <a:pt x="1754" y="577"/>
                    <a:pt x="1731" y="538"/>
                  </a:cubicBezTo>
                  <a:cubicBezTo>
                    <a:pt x="1707" y="498"/>
                    <a:pt x="1644" y="459"/>
                    <a:pt x="1620" y="443"/>
                  </a:cubicBezTo>
                  <a:cubicBezTo>
                    <a:pt x="1596" y="427"/>
                    <a:pt x="1596" y="498"/>
                    <a:pt x="1565" y="506"/>
                  </a:cubicBezTo>
                  <a:cubicBezTo>
                    <a:pt x="1533" y="514"/>
                    <a:pt x="1525" y="482"/>
                    <a:pt x="1501" y="435"/>
                  </a:cubicBezTo>
                  <a:cubicBezTo>
                    <a:pt x="1478" y="388"/>
                    <a:pt x="1422" y="364"/>
                    <a:pt x="1351" y="332"/>
                  </a:cubicBezTo>
                  <a:cubicBezTo>
                    <a:pt x="1280" y="301"/>
                    <a:pt x="1193" y="364"/>
                    <a:pt x="1154" y="395"/>
                  </a:cubicBezTo>
                  <a:cubicBezTo>
                    <a:pt x="1114" y="419"/>
                    <a:pt x="1090" y="427"/>
                    <a:pt x="1066" y="388"/>
                  </a:cubicBezTo>
                  <a:cubicBezTo>
                    <a:pt x="1043" y="356"/>
                    <a:pt x="972" y="364"/>
                    <a:pt x="956" y="356"/>
                  </a:cubicBezTo>
                  <a:cubicBezTo>
                    <a:pt x="932" y="348"/>
                    <a:pt x="956" y="309"/>
                    <a:pt x="901" y="332"/>
                  </a:cubicBezTo>
                  <a:cubicBezTo>
                    <a:pt x="845" y="356"/>
                    <a:pt x="837" y="324"/>
                    <a:pt x="806" y="301"/>
                  </a:cubicBezTo>
                  <a:cubicBezTo>
                    <a:pt x="766" y="285"/>
                    <a:pt x="806" y="182"/>
                    <a:pt x="790" y="166"/>
                  </a:cubicBezTo>
                  <a:cubicBezTo>
                    <a:pt x="782" y="151"/>
                    <a:pt x="766" y="87"/>
                    <a:pt x="766" y="48"/>
                  </a:cubicBezTo>
                  <a:cubicBezTo>
                    <a:pt x="758" y="16"/>
                    <a:pt x="719" y="0"/>
                    <a:pt x="679" y="0"/>
                  </a:cubicBezTo>
                  <a:cubicBezTo>
                    <a:pt x="640" y="0"/>
                    <a:pt x="648" y="79"/>
                    <a:pt x="648" y="119"/>
                  </a:cubicBezTo>
                  <a:cubicBezTo>
                    <a:pt x="655" y="151"/>
                    <a:pt x="632" y="151"/>
                    <a:pt x="632" y="151"/>
                  </a:cubicBezTo>
                  <a:cubicBezTo>
                    <a:pt x="426" y="166"/>
                    <a:pt x="213" y="174"/>
                    <a:pt x="0" y="182"/>
                  </a:cubicBezTo>
                  <a:cubicBezTo>
                    <a:pt x="0" y="222"/>
                    <a:pt x="16" y="277"/>
                    <a:pt x="32" y="293"/>
                  </a:cubicBezTo>
                  <a:cubicBezTo>
                    <a:pt x="56" y="324"/>
                    <a:pt x="56" y="348"/>
                    <a:pt x="48" y="372"/>
                  </a:cubicBezTo>
                  <a:cubicBezTo>
                    <a:pt x="40" y="388"/>
                    <a:pt x="0" y="490"/>
                    <a:pt x="32" y="585"/>
                  </a:cubicBezTo>
                  <a:cubicBezTo>
                    <a:pt x="63" y="680"/>
                    <a:pt x="103" y="799"/>
                    <a:pt x="119" y="830"/>
                  </a:cubicBezTo>
                  <a:cubicBezTo>
                    <a:pt x="143" y="862"/>
                    <a:pt x="127" y="941"/>
                    <a:pt x="119" y="1012"/>
                  </a:cubicBezTo>
                  <a:cubicBezTo>
                    <a:pt x="111" y="1083"/>
                    <a:pt x="127" y="1115"/>
                    <a:pt x="127" y="1162"/>
                  </a:cubicBezTo>
                  <a:cubicBezTo>
                    <a:pt x="127" y="1218"/>
                    <a:pt x="158" y="1344"/>
                    <a:pt x="158" y="1384"/>
                  </a:cubicBezTo>
                  <a:cubicBezTo>
                    <a:pt x="158" y="1415"/>
                    <a:pt x="190" y="1415"/>
                    <a:pt x="205" y="1439"/>
                  </a:cubicBezTo>
                  <a:cubicBezTo>
                    <a:pt x="221" y="1455"/>
                    <a:pt x="205" y="1558"/>
                    <a:pt x="213" y="1605"/>
                  </a:cubicBezTo>
                  <a:cubicBezTo>
                    <a:pt x="221" y="1645"/>
                    <a:pt x="182" y="1724"/>
                    <a:pt x="158" y="1739"/>
                  </a:cubicBezTo>
                  <a:cubicBezTo>
                    <a:pt x="127" y="1755"/>
                    <a:pt x="119" y="1787"/>
                    <a:pt x="135" y="1803"/>
                  </a:cubicBezTo>
                  <a:cubicBezTo>
                    <a:pt x="150" y="1818"/>
                    <a:pt x="158" y="1818"/>
                    <a:pt x="158" y="1858"/>
                  </a:cubicBezTo>
                  <a:cubicBezTo>
                    <a:pt x="158" y="1889"/>
                    <a:pt x="182" y="1898"/>
                    <a:pt x="205" y="1898"/>
                  </a:cubicBezTo>
                  <a:cubicBezTo>
                    <a:pt x="229" y="1898"/>
                    <a:pt x="260" y="1913"/>
                    <a:pt x="260" y="1913"/>
                  </a:cubicBezTo>
                  <a:cubicBezTo>
                    <a:pt x="260" y="2767"/>
                    <a:pt x="260" y="2767"/>
                    <a:pt x="260" y="2767"/>
                  </a:cubicBezTo>
                  <a:cubicBezTo>
                    <a:pt x="260" y="2767"/>
                    <a:pt x="1438" y="2783"/>
                    <a:pt x="2055" y="2712"/>
                  </a:cubicBezTo>
                </a:path>
              </a:pathLst>
            </a:custGeom>
            <a:solidFill>
              <a:schemeClr val="accent6"/>
            </a:solidFill>
            <a:ln>
              <a:solidFill>
                <a:schemeClr val="bg2"/>
              </a:solidFill>
            </a:ln>
            <a:effectLst/>
          </p:spPr>
          <p:txBody>
            <a:bodyPr wrap="none" anchor="ctr"/>
            <a:lstStyle/>
            <a:p>
              <a:endParaRPr lang="en-US"/>
            </a:p>
          </p:txBody>
        </p:sp>
        <p:sp>
          <p:nvSpPr>
            <p:cNvPr id="594" name="Freeform 509"/>
            <p:cNvSpPr>
              <a:spLocks noChangeArrowheads="1"/>
            </p:cNvSpPr>
            <p:nvPr/>
          </p:nvSpPr>
          <p:spPr bwMode="auto">
            <a:xfrm>
              <a:off x="17288347" y="4449747"/>
              <a:ext cx="1296493" cy="1461163"/>
            </a:xfrm>
            <a:custGeom>
              <a:avLst/>
              <a:gdLst>
                <a:gd name="T0" fmla="*/ 260 w 2467"/>
                <a:gd name="T1" fmla="*/ 2767 h 2776"/>
                <a:gd name="T2" fmla="*/ 151 w 2467"/>
                <a:gd name="T3" fmla="*/ 1818 h 2776"/>
                <a:gd name="T4" fmla="*/ 221 w 2467"/>
                <a:gd name="T5" fmla="*/ 1605 h 2776"/>
                <a:gd name="T6" fmla="*/ 166 w 2467"/>
                <a:gd name="T7" fmla="*/ 1384 h 2776"/>
                <a:gd name="T8" fmla="*/ 127 w 2467"/>
                <a:gd name="T9" fmla="*/ 1012 h 2776"/>
                <a:gd name="T10" fmla="*/ 40 w 2467"/>
                <a:gd name="T11" fmla="*/ 301 h 2776"/>
                <a:gd name="T12" fmla="*/ 640 w 2467"/>
                <a:gd name="T13" fmla="*/ 151 h 2776"/>
                <a:gd name="T14" fmla="*/ 687 w 2467"/>
                <a:gd name="T15" fmla="*/ 0 h 2776"/>
                <a:gd name="T16" fmla="*/ 814 w 2467"/>
                <a:gd name="T17" fmla="*/ 301 h 2776"/>
                <a:gd name="T18" fmla="*/ 932 w 2467"/>
                <a:gd name="T19" fmla="*/ 324 h 2776"/>
                <a:gd name="T20" fmla="*/ 1082 w 2467"/>
                <a:gd name="T21" fmla="*/ 388 h 2776"/>
                <a:gd name="T22" fmla="*/ 1320 w 2467"/>
                <a:gd name="T23" fmla="*/ 317 h 2776"/>
                <a:gd name="T24" fmla="*/ 1565 w 2467"/>
                <a:gd name="T25" fmla="*/ 506 h 2776"/>
                <a:gd name="T26" fmla="*/ 1628 w 2467"/>
                <a:gd name="T27" fmla="*/ 435 h 2776"/>
                <a:gd name="T28" fmla="*/ 1873 w 2467"/>
                <a:gd name="T29" fmla="*/ 601 h 2776"/>
                <a:gd name="T30" fmla="*/ 2070 w 2467"/>
                <a:gd name="T31" fmla="*/ 546 h 2776"/>
                <a:gd name="T32" fmla="*/ 2142 w 2467"/>
                <a:gd name="T33" fmla="*/ 538 h 2776"/>
                <a:gd name="T34" fmla="*/ 2347 w 2467"/>
                <a:gd name="T35" fmla="*/ 570 h 2776"/>
                <a:gd name="T36" fmla="*/ 2276 w 2467"/>
                <a:gd name="T37" fmla="*/ 680 h 2776"/>
                <a:gd name="T38" fmla="*/ 1707 w 2467"/>
                <a:gd name="T39" fmla="*/ 1162 h 2776"/>
                <a:gd name="T40" fmla="*/ 1683 w 2467"/>
                <a:gd name="T41" fmla="*/ 1186 h 2776"/>
                <a:gd name="T42" fmla="*/ 1628 w 2467"/>
                <a:gd name="T43" fmla="*/ 1392 h 2776"/>
                <a:gd name="T44" fmla="*/ 1470 w 2467"/>
                <a:gd name="T45" fmla="*/ 1668 h 2776"/>
                <a:gd name="T46" fmla="*/ 1493 w 2467"/>
                <a:gd name="T47" fmla="*/ 1787 h 2776"/>
                <a:gd name="T48" fmla="*/ 1502 w 2467"/>
                <a:gd name="T49" fmla="*/ 1969 h 2776"/>
                <a:gd name="T50" fmla="*/ 1525 w 2467"/>
                <a:gd name="T51" fmla="*/ 2174 h 2776"/>
                <a:gd name="T52" fmla="*/ 1675 w 2467"/>
                <a:gd name="T53" fmla="*/ 2277 h 2776"/>
                <a:gd name="T54" fmla="*/ 1786 w 2467"/>
                <a:gd name="T55" fmla="*/ 2316 h 2776"/>
                <a:gd name="T56" fmla="*/ 2063 w 2467"/>
                <a:gd name="T57" fmla="*/ 2712 h 2776"/>
                <a:gd name="T58" fmla="*/ 268 w 2467"/>
                <a:gd name="T59" fmla="*/ 2759 h 2776"/>
                <a:gd name="T60" fmla="*/ 2031 w 2467"/>
                <a:gd name="T61" fmla="*/ 2601 h 2776"/>
                <a:gd name="T62" fmla="*/ 1715 w 2467"/>
                <a:gd name="T63" fmla="*/ 2293 h 2776"/>
                <a:gd name="T64" fmla="*/ 1628 w 2467"/>
                <a:gd name="T65" fmla="*/ 2245 h 2776"/>
                <a:gd name="T66" fmla="*/ 1493 w 2467"/>
                <a:gd name="T67" fmla="*/ 2151 h 2776"/>
                <a:gd name="T68" fmla="*/ 1486 w 2467"/>
                <a:gd name="T69" fmla="*/ 1937 h 2776"/>
                <a:gd name="T70" fmla="*/ 1462 w 2467"/>
                <a:gd name="T71" fmla="*/ 1779 h 2776"/>
                <a:gd name="T72" fmla="*/ 1493 w 2467"/>
                <a:gd name="T73" fmla="*/ 1613 h 2776"/>
                <a:gd name="T74" fmla="*/ 1620 w 2467"/>
                <a:gd name="T75" fmla="*/ 1360 h 2776"/>
                <a:gd name="T76" fmla="*/ 1699 w 2467"/>
                <a:gd name="T77" fmla="*/ 1154 h 2776"/>
                <a:gd name="T78" fmla="*/ 2276 w 2467"/>
                <a:gd name="T79" fmla="*/ 672 h 2776"/>
                <a:gd name="T80" fmla="*/ 2276 w 2467"/>
                <a:gd name="T81" fmla="*/ 530 h 2776"/>
                <a:gd name="T82" fmla="*/ 2094 w 2467"/>
                <a:gd name="T83" fmla="*/ 554 h 2776"/>
                <a:gd name="T84" fmla="*/ 2007 w 2467"/>
                <a:gd name="T85" fmla="*/ 475 h 2776"/>
                <a:gd name="T86" fmla="*/ 1739 w 2467"/>
                <a:gd name="T87" fmla="*/ 538 h 2776"/>
                <a:gd name="T88" fmla="*/ 1604 w 2467"/>
                <a:gd name="T89" fmla="*/ 467 h 2776"/>
                <a:gd name="T90" fmla="*/ 1502 w 2467"/>
                <a:gd name="T91" fmla="*/ 435 h 2776"/>
                <a:gd name="T92" fmla="*/ 1162 w 2467"/>
                <a:gd name="T93" fmla="*/ 395 h 2776"/>
                <a:gd name="T94" fmla="*/ 964 w 2467"/>
                <a:gd name="T95" fmla="*/ 356 h 2776"/>
                <a:gd name="T96" fmla="*/ 877 w 2467"/>
                <a:gd name="T97" fmla="*/ 348 h 2776"/>
                <a:gd name="T98" fmla="*/ 798 w 2467"/>
                <a:gd name="T99" fmla="*/ 166 h 2776"/>
                <a:gd name="T100" fmla="*/ 663 w 2467"/>
                <a:gd name="T101" fmla="*/ 119 h 2776"/>
                <a:gd name="T102" fmla="*/ 40 w 2467"/>
                <a:gd name="T103" fmla="*/ 293 h 2776"/>
                <a:gd name="T104" fmla="*/ 135 w 2467"/>
                <a:gd name="T105" fmla="*/ 1012 h 2776"/>
                <a:gd name="T106" fmla="*/ 174 w 2467"/>
                <a:gd name="T107" fmla="*/ 1384 h 2776"/>
                <a:gd name="T108" fmla="*/ 229 w 2467"/>
                <a:gd name="T109" fmla="*/ 1597 h 2776"/>
                <a:gd name="T110" fmla="*/ 158 w 2467"/>
                <a:gd name="T111" fmla="*/ 1811 h 2776"/>
                <a:gd name="T112" fmla="*/ 268 w 2467"/>
                <a:gd name="T113" fmla="*/ 1913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7" h="2776">
                  <a:moveTo>
                    <a:pt x="553" y="2775"/>
                  </a:moveTo>
                  <a:lnTo>
                    <a:pt x="553" y="2775"/>
                  </a:lnTo>
                  <a:cubicBezTo>
                    <a:pt x="379" y="2775"/>
                    <a:pt x="268" y="2767"/>
                    <a:pt x="268" y="2767"/>
                  </a:cubicBezTo>
                  <a:cubicBezTo>
                    <a:pt x="260" y="2767"/>
                    <a:pt x="260" y="2767"/>
                    <a:pt x="260" y="2767"/>
                  </a:cubicBezTo>
                  <a:cubicBezTo>
                    <a:pt x="260" y="1913"/>
                    <a:pt x="260" y="1913"/>
                    <a:pt x="260" y="1913"/>
                  </a:cubicBezTo>
                  <a:cubicBezTo>
                    <a:pt x="252" y="1913"/>
                    <a:pt x="229" y="1898"/>
                    <a:pt x="213" y="1898"/>
                  </a:cubicBezTo>
                  <a:cubicBezTo>
                    <a:pt x="190" y="1898"/>
                    <a:pt x="166" y="1889"/>
                    <a:pt x="166" y="1858"/>
                  </a:cubicBezTo>
                  <a:cubicBezTo>
                    <a:pt x="166" y="1834"/>
                    <a:pt x="158" y="1826"/>
                    <a:pt x="151" y="1818"/>
                  </a:cubicBezTo>
                  <a:lnTo>
                    <a:pt x="143" y="1811"/>
                  </a:lnTo>
                  <a:cubicBezTo>
                    <a:pt x="135" y="1795"/>
                    <a:pt x="135" y="1787"/>
                    <a:pt x="135" y="1771"/>
                  </a:cubicBezTo>
                  <a:cubicBezTo>
                    <a:pt x="135" y="1763"/>
                    <a:pt x="151" y="1747"/>
                    <a:pt x="158" y="1739"/>
                  </a:cubicBezTo>
                  <a:cubicBezTo>
                    <a:pt x="190" y="1724"/>
                    <a:pt x="229" y="1645"/>
                    <a:pt x="221" y="1605"/>
                  </a:cubicBezTo>
                  <a:cubicBezTo>
                    <a:pt x="213" y="1581"/>
                    <a:pt x="213" y="1550"/>
                    <a:pt x="221" y="1526"/>
                  </a:cubicBezTo>
                  <a:cubicBezTo>
                    <a:pt x="221" y="1487"/>
                    <a:pt x="221" y="1447"/>
                    <a:pt x="213" y="1439"/>
                  </a:cubicBezTo>
                  <a:cubicBezTo>
                    <a:pt x="205" y="1431"/>
                    <a:pt x="198" y="1431"/>
                    <a:pt x="198" y="1423"/>
                  </a:cubicBezTo>
                  <a:cubicBezTo>
                    <a:pt x="182" y="1415"/>
                    <a:pt x="166" y="1407"/>
                    <a:pt x="166" y="1384"/>
                  </a:cubicBezTo>
                  <a:cubicBezTo>
                    <a:pt x="166" y="1360"/>
                    <a:pt x="158" y="1328"/>
                    <a:pt x="151" y="1289"/>
                  </a:cubicBezTo>
                  <a:cubicBezTo>
                    <a:pt x="143" y="1241"/>
                    <a:pt x="135" y="1194"/>
                    <a:pt x="135" y="1162"/>
                  </a:cubicBezTo>
                  <a:cubicBezTo>
                    <a:pt x="135" y="1147"/>
                    <a:pt x="135" y="1131"/>
                    <a:pt x="127" y="1115"/>
                  </a:cubicBezTo>
                  <a:cubicBezTo>
                    <a:pt x="127" y="1083"/>
                    <a:pt x="119" y="1060"/>
                    <a:pt x="127" y="1012"/>
                  </a:cubicBezTo>
                  <a:cubicBezTo>
                    <a:pt x="135" y="949"/>
                    <a:pt x="143" y="862"/>
                    <a:pt x="127" y="830"/>
                  </a:cubicBezTo>
                  <a:cubicBezTo>
                    <a:pt x="111" y="799"/>
                    <a:pt x="64" y="672"/>
                    <a:pt x="40" y="585"/>
                  </a:cubicBezTo>
                  <a:cubicBezTo>
                    <a:pt x="0" y="482"/>
                    <a:pt x="48" y="372"/>
                    <a:pt x="48" y="364"/>
                  </a:cubicBezTo>
                  <a:cubicBezTo>
                    <a:pt x="64" y="340"/>
                    <a:pt x="56" y="317"/>
                    <a:pt x="40" y="301"/>
                  </a:cubicBezTo>
                  <a:cubicBezTo>
                    <a:pt x="24" y="277"/>
                    <a:pt x="8" y="222"/>
                    <a:pt x="8" y="182"/>
                  </a:cubicBezTo>
                  <a:cubicBezTo>
                    <a:pt x="8" y="174"/>
                    <a:pt x="8" y="174"/>
                    <a:pt x="8" y="174"/>
                  </a:cubicBezTo>
                  <a:lnTo>
                    <a:pt x="8" y="174"/>
                  </a:lnTo>
                  <a:cubicBezTo>
                    <a:pt x="229" y="174"/>
                    <a:pt x="442" y="158"/>
                    <a:pt x="640" y="151"/>
                  </a:cubicBezTo>
                  <a:cubicBezTo>
                    <a:pt x="640" y="151"/>
                    <a:pt x="648" y="151"/>
                    <a:pt x="648" y="142"/>
                  </a:cubicBezTo>
                  <a:cubicBezTo>
                    <a:pt x="656" y="142"/>
                    <a:pt x="656" y="135"/>
                    <a:pt x="656" y="119"/>
                  </a:cubicBezTo>
                  <a:cubicBezTo>
                    <a:pt x="648" y="64"/>
                    <a:pt x="648" y="24"/>
                    <a:pt x="663" y="8"/>
                  </a:cubicBezTo>
                  <a:cubicBezTo>
                    <a:pt x="671" y="0"/>
                    <a:pt x="679" y="0"/>
                    <a:pt x="687" y="0"/>
                  </a:cubicBezTo>
                  <a:cubicBezTo>
                    <a:pt x="743" y="0"/>
                    <a:pt x="774" y="16"/>
                    <a:pt x="774" y="48"/>
                  </a:cubicBezTo>
                  <a:cubicBezTo>
                    <a:pt x="782" y="95"/>
                    <a:pt x="790" y="151"/>
                    <a:pt x="806" y="166"/>
                  </a:cubicBezTo>
                  <a:cubicBezTo>
                    <a:pt x="814" y="174"/>
                    <a:pt x="806" y="190"/>
                    <a:pt x="806" y="214"/>
                  </a:cubicBezTo>
                  <a:cubicBezTo>
                    <a:pt x="798" y="245"/>
                    <a:pt x="790" y="285"/>
                    <a:pt x="814" y="301"/>
                  </a:cubicBezTo>
                  <a:cubicBezTo>
                    <a:pt x="822" y="301"/>
                    <a:pt x="829" y="309"/>
                    <a:pt x="837" y="317"/>
                  </a:cubicBezTo>
                  <a:cubicBezTo>
                    <a:pt x="853" y="324"/>
                    <a:pt x="861" y="340"/>
                    <a:pt x="877" y="340"/>
                  </a:cubicBezTo>
                  <a:cubicBezTo>
                    <a:pt x="885" y="340"/>
                    <a:pt x="893" y="332"/>
                    <a:pt x="909" y="332"/>
                  </a:cubicBezTo>
                  <a:cubicBezTo>
                    <a:pt x="916" y="324"/>
                    <a:pt x="924" y="324"/>
                    <a:pt x="932" y="324"/>
                  </a:cubicBezTo>
                  <a:cubicBezTo>
                    <a:pt x="948" y="324"/>
                    <a:pt x="956" y="332"/>
                    <a:pt x="956" y="340"/>
                  </a:cubicBezTo>
                  <a:cubicBezTo>
                    <a:pt x="956" y="348"/>
                    <a:pt x="956" y="348"/>
                    <a:pt x="964" y="348"/>
                  </a:cubicBezTo>
                  <a:cubicBezTo>
                    <a:pt x="972" y="356"/>
                    <a:pt x="980" y="356"/>
                    <a:pt x="987" y="356"/>
                  </a:cubicBezTo>
                  <a:cubicBezTo>
                    <a:pt x="1019" y="356"/>
                    <a:pt x="1067" y="356"/>
                    <a:pt x="1082" y="388"/>
                  </a:cubicBezTo>
                  <a:cubicBezTo>
                    <a:pt x="1090" y="404"/>
                    <a:pt x="1098" y="411"/>
                    <a:pt x="1114" y="411"/>
                  </a:cubicBezTo>
                  <a:cubicBezTo>
                    <a:pt x="1122" y="411"/>
                    <a:pt x="1138" y="404"/>
                    <a:pt x="1162" y="388"/>
                  </a:cubicBezTo>
                  <a:cubicBezTo>
                    <a:pt x="1169" y="388"/>
                    <a:pt x="1177" y="380"/>
                    <a:pt x="1185" y="372"/>
                  </a:cubicBezTo>
                  <a:cubicBezTo>
                    <a:pt x="1217" y="348"/>
                    <a:pt x="1264" y="317"/>
                    <a:pt x="1320" y="317"/>
                  </a:cubicBezTo>
                  <a:cubicBezTo>
                    <a:pt x="1335" y="317"/>
                    <a:pt x="1351" y="317"/>
                    <a:pt x="1359" y="324"/>
                  </a:cubicBezTo>
                  <a:cubicBezTo>
                    <a:pt x="1430" y="356"/>
                    <a:pt x="1486" y="388"/>
                    <a:pt x="1509" y="435"/>
                  </a:cubicBezTo>
                  <a:cubicBezTo>
                    <a:pt x="1517" y="443"/>
                    <a:pt x="1517" y="443"/>
                    <a:pt x="1517" y="451"/>
                  </a:cubicBezTo>
                  <a:cubicBezTo>
                    <a:pt x="1533" y="482"/>
                    <a:pt x="1541" y="506"/>
                    <a:pt x="1565" y="506"/>
                  </a:cubicBezTo>
                  <a:cubicBezTo>
                    <a:pt x="1565" y="506"/>
                    <a:pt x="1573" y="506"/>
                    <a:pt x="1573" y="498"/>
                  </a:cubicBezTo>
                  <a:cubicBezTo>
                    <a:pt x="1588" y="498"/>
                    <a:pt x="1596" y="482"/>
                    <a:pt x="1604" y="459"/>
                  </a:cubicBezTo>
                  <a:cubicBezTo>
                    <a:pt x="1604" y="451"/>
                    <a:pt x="1612" y="435"/>
                    <a:pt x="1620" y="435"/>
                  </a:cubicBezTo>
                  <a:cubicBezTo>
                    <a:pt x="1628" y="435"/>
                    <a:pt x="1628" y="435"/>
                    <a:pt x="1628" y="435"/>
                  </a:cubicBezTo>
                  <a:cubicBezTo>
                    <a:pt x="1636" y="443"/>
                    <a:pt x="1636" y="443"/>
                    <a:pt x="1644" y="443"/>
                  </a:cubicBezTo>
                  <a:cubicBezTo>
                    <a:pt x="1667" y="467"/>
                    <a:pt x="1723" y="498"/>
                    <a:pt x="1746" y="538"/>
                  </a:cubicBezTo>
                  <a:cubicBezTo>
                    <a:pt x="1762" y="562"/>
                    <a:pt x="1810" y="609"/>
                    <a:pt x="1849" y="609"/>
                  </a:cubicBezTo>
                  <a:cubicBezTo>
                    <a:pt x="1857" y="609"/>
                    <a:pt x="1865" y="601"/>
                    <a:pt x="1873" y="601"/>
                  </a:cubicBezTo>
                  <a:cubicBezTo>
                    <a:pt x="1881" y="593"/>
                    <a:pt x="1897" y="570"/>
                    <a:pt x="1913" y="546"/>
                  </a:cubicBezTo>
                  <a:cubicBezTo>
                    <a:pt x="1952" y="506"/>
                    <a:pt x="1984" y="467"/>
                    <a:pt x="2007" y="467"/>
                  </a:cubicBezTo>
                  <a:cubicBezTo>
                    <a:pt x="2015" y="467"/>
                    <a:pt x="2015" y="467"/>
                    <a:pt x="2015" y="467"/>
                  </a:cubicBezTo>
                  <a:cubicBezTo>
                    <a:pt x="2055" y="490"/>
                    <a:pt x="2070" y="522"/>
                    <a:pt x="2070" y="546"/>
                  </a:cubicBezTo>
                  <a:cubicBezTo>
                    <a:pt x="2070" y="554"/>
                    <a:pt x="2079" y="554"/>
                    <a:pt x="2079" y="554"/>
                  </a:cubicBezTo>
                  <a:cubicBezTo>
                    <a:pt x="2079" y="554"/>
                    <a:pt x="2086" y="554"/>
                    <a:pt x="2094" y="546"/>
                  </a:cubicBezTo>
                  <a:cubicBezTo>
                    <a:pt x="2102" y="546"/>
                    <a:pt x="2110" y="546"/>
                    <a:pt x="2118" y="546"/>
                  </a:cubicBezTo>
                  <a:cubicBezTo>
                    <a:pt x="2118" y="538"/>
                    <a:pt x="2126" y="538"/>
                    <a:pt x="2142" y="538"/>
                  </a:cubicBezTo>
                  <a:cubicBezTo>
                    <a:pt x="2173" y="530"/>
                    <a:pt x="2221" y="514"/>
                    <a:pt x="2252" y="514"/>
                  </a:cubicBezTo>
                  <a:cubicBezTo>
                    <a:pt x="2260" y="514"/>
                    <a:pt x="2268" y="514"/>
                    <a:pt x="2276" y="522"/>
                  </a:cubicBezTo>
                  <a:cubicBezTo>
                    <a:pt x="2292" y="530"/>
                    <a:pt x="2300" y="538"/>
                    <a:pt x="2308" y="546"/>
                  </a:cubicBezTo>
                  <a:cubicBezTo>
                    <a:pt x="2324" y="562"/>
                    <a:pt x="2332" y="570"/>
                    <a:pt x="2347" y="570"/>
                  </a:cubicBezTo>
                  <a:cubicBezTo>
                    <a:pt x="2371" y="570"/>
                    <a:pt x="2419" y="570"/>
                    <a:pt x="2450" y="570"/>
                  </a:cubicBezTo>
                  <a:cubicBezTo>
                    <a:pt x="2466" y="570"/>
                    <a:pt x="2466" y="570"/>
                    <a:pt x="2466" y="570"/>
                  </a:cubicBezTo>
                  <a:cubicBezTo>
                    <a:pt x="2458" y="570"/>
                    <a:pt x="2458" y="570"/>
                    <a:pt x="2458" y="570"/>
                  </a:cubicBezTo>
                  <a:cubicBezTo>
                    <a:pt x="2387" y="641"/>
                    <a:pt x="2308" y="664"/>
                    <a:pt x="2276" y="680"/>
                  </a:cubicBezTo>
                  <a:cubicBezTo>
                    <a:pt x="2260" y="680"/>
                    <a:pt x="2260" y="680"/>
                    <a:pt x="2260" y="680"/>
                  </a:cubicBezTo>
                  <a:cubicBezTo>
                    <a:pt x="2205" y="704"/>
                    <a:pt x="2110" y="735"/>
                    <a:pt x="2079" y="799"/>
                  </a:cubicBezTo>
                  <a:cubicBezTo>
                    <a:pt x="2055" y="854"/>
                    <a:pt x="1841" y="1044"/>
                    <a:pt x="1707" y="1154"/>
                  </a:cubicBezTo>
                  <a:cubicBezTo>
                    <a:pt x="1707" y="1162"/>
                    <a:pt x="1707" y="1162"/>
                    <a:pt x="1707" y="1162"/>
                  </a:cubicBezTo>
                  <a:cubicBezTo>
                    <a:pt x="1699" y="1170"/>
                    <a:pt x="1683" y="1178"/>
                    <a:pt x="1683" y="1178"/>
                  </a:cubicBezTo>
                  <a:lnTo>
                    <a:pt x="1683" y="1178"/>
                  </a:lnTo>
                  <a:cubicBezTo>
                    <a:pt x="1683" y="1186"/>
                    <a:pt x="1683" y="1186"/>
                    <a:pt x="1683" y="1186"/>
                  </a:cubicBezTo>
                  <a:lnTo>
                    <a:pt x="1683" y="1186"/>
                  </a:lnTo>
                  <a:cubicBezTo>
                    <a:pt x="1675" y="1194"/>
                    <a:pt x="1628" y="1249"/>
                    <a:pt x="1612" y="1257"/>
                  </a:cubicBezTo>
                  <a:cubicBezTo>
                    <a:pt x="1604" y="1257"/>
                    <a:pt x="1612" y="1297"/>
                    <a:pt x="1620" y="1321"/>
                  </a:cubicBezTo>
                  <a:cubicBezTo>
                    <a:pt x="1620" y="1336"/>
                    <a:pt x="1620" y="1344"/>
                    <a:pt x="1628" y="1360"/>
                  </a:cubicBezTo>
                  <a:cubicBezTo>
                    <a:pt x="1628" y="1368"/>
                    <a:pt x="1628" y="1376"/>
                    <a:pt x="1628" y="1392"/>
                  </a:cubicBezTo>
                  <a:cubicBezTo>
                    <a:pt x="1636" y="1431"/>
                    <a:pt x="1652" y="1502"/>
                    <a:pt x="1620" y="1542"/>
                  </a:cubicBezTo>
                  <a:cubicBezTo>
                    <a:pt x="1604" y="1574"/>
                    <a:pt x="1580" y="1581"/>
                    <a:pt x="1557" y="1589"/>
                  </a:cubicBezTo>
                  <a:cubicBezTo>
                    <a:pt x="1533" y="1597"/>
                    <a:pt x="1517" y="1605"/>
                    <a:pt x="1502" y="1621"/>
                  </a:cubicBezTo>
                  <a:cubicBezTo>
                    <a:pt x="1478" y="1637"/>
                    <a:pt x="1470" y="1652"/>
                    <a:pt x="1470" y="1668"/>
                  </a:cubicBezTo>
                  <a:cubicBezTo>
                    <a:pt x="1470" y="1684"/>
                    <a:pt x="1462" y="1700"/>
                    <a:pt x="1446" y="1724"/>
                  </a:cubicBezTo>
                  <a:cubicBezTo>
                    <a:pt x="1438" y="1739"/>
                    <a:pt x="1438" y="1747"/>
                    <a:pt x="1438" y="1755"/>
                  </a:cubicBezTo>
                  <a:cubicBezTo>
                    <a:pt x="1446" y="1763"/>
                    <a:pt x="1454" y="1771"/>
                    <a:pt x="1470" y="1771"/>
                  </a:cubicBezTo>
                  <a:cubicBezTo>
                    <a:pt x="1478" y="1779"/>
                    <a:pt x="1486" y="1779"/>
                    <a:pt x="1493" y="1787"/>
                  </a:cubicBezTo>
                  <a:cubicBezTo>
                    <a:pt x="1517" y="1795"/>
                    <a:pt x="1525" y="1818"/>
                    <a:pt x="1525" y="1842"/>
                  </a:cubicBezTo>
                  <a:cubicBezTo>
                    <a:pt x="1525" y="1866"/>
                    <a:pt x="1517" y="1882"/>
                    <a:pt x="1509" y="1898"/>
                  </a:cubicBezTo>
                  <a:cubicBezTo>
                    <a:pt x="1486" y="1913"/>
                    <a:pt x="1493" y="1921"/>
                    <a:pt x="1493" y="1937"/>
                  </a:cubicBezTo>
                  <a:cubicBezTo>
                    <a:pt x="1502" y="1945"/>
                    <a:pt x="1502" y="1961"/>
                    <a:pt x="1502" y="1969"/>
                  </a:cubicBezTo>
                  <a:cubicBezTo>
                    <a:pt x="1509" y="2008"/>
                    <a:pt x="1509" y="2008"/>
                    <a:pt x="1493" y="2048"/>
                  </a:cubicBezTo>
                  <a:cubicBezTo>
                    <a:pt x="1493" y="2056"/>
                    <a:pt x="1486" y="2064"/>
                    <a:pt x="1486" y="2071"/>
                  </a:cubicBezTo>
                  <a:cubicBezTo>
                    <a:pt x="1470" y="2119"/>
                    <a:pt x="1486" y="2127"/>
                    <a:pt x="1502" y="2143"/>
                  </a:cubicBezTo>
                  <a:cubicBezTo>
                    <a:pt x="1509" y="2151"/>
                    <a:pt x="1517" y="2166"/>
                    <a:pt x="1525" y="2174"/>
                  </a:cubicBezTo>
                  <a:cubicBezTo>
                    <a:pt x="1533" y="2198"/>
                    <a:pt x="1557" y="2206"/>
                    <a:pt x="1580" y="2214"/>
                  </a:cubicBezTo>
                  <a:cubicBezTo>
                    <a:pt x="1588" y="2222"/>
                    <a:pt x="1596" y="2222"/>
                    <a:pt x="1604" y="2229"/>
                  </a:cubicBezTo>
                  <a:cubicBezTo>
                    <a:pt x="1620" y="2238"/>
                    <a:pt x="1628" y="2238"/>
                    <a:pt x="1636" y="2238"/>
                  </a:cubicBezTo>
                  <a:cubicBezTo>
                    <a:pt x="1652" y="2245"/>
                    <a:pt x="1667" y="2245"/>
                    <a:pt x="1675" y="2277"/>
                  </a:cubicBezTo>
                  <a:cubicBezTo>
                    <a:pt x="1675" y="2285"/>
                    <a:pt x="1683" y="2285"/>
                    <a:pt x="1691" y="2285"/>
                  </a:cubicBezTo>
                  <a:lnTo>
                    <a:pt x="1699" y="2285"/>
                  </a:lnTo>
                  <a:cubicBezTo>
                    <a:pt x="1707" y="2285"/>
                    <a:pt x="1715" y="2285"/>
                    <a:pt x="1715" y="2285"/>
                  </a:cubicBezTo>
                  <a:cubicBezTo>
                    <a:pt x="1731" y="2285"/>
                    <a:pt x="1762" y="2293"/>
                    <a:pt x="1786" y="2316"/>
                  </a:cubicBezTo>
                  <a:cubicBezTo>
                    <a:pt x="1810" y="2340"/>
                    <a:pt x="1833" y="2364"/>
                    <a:pt x="1857" y="2388"/>
                  </a:cubicBezTo>
                  <a:cubicBezTo>
                    <a:pt x="1897" y="2427"/>
                    <a:pt x="1928" y="2467"/>
                    <a:pt x="1944" y="2467"/>
                  </a:cubicBezTo>
                  <a:cubicBezTo>
                    <a:pt x="1984" y="2475"/>
                    <a:pt x="2039" y="2538"/>
                    <a:pt x="2039" y="2601"/>
                  </a:cubicBezTo>
                  <a:cubicBezTo>
                    <a:pt x="2031" y="2641"/>
                    <a:pt x="2047" y="2680"/>
                    <a:pt x="2063" y="2712"/>
                  </a:cubicBezTo>
                  <a:lnTo>
                    <a:pt x="2063" y="2712"/>
                  </a:lnTo>
                  <a:cubicBezTo>
                    <a:pt x="2063" y="2720"/>
                    <a:pt x="2063" y="2720"/>
                    <a:pt x="2063" y="2720"/>
                  </a:cubicBezTo>
                  <a:cubicBezTo>
                    <a:pt x="1636" y="2767"/>
                    <a:pt x="932" y="2775"/>
                    <a:pt x="553" y="2775"/>
                  </a:cubicBezTo>
                  <a:lnTo>
                    <a:pt x="268" y="2759"/>
                  </a:lnTo>
                  <a:lnTo>
                    <a:pt x="268" y="2759"/>
                  </a:lnTo>
                  <a:cubicBezTo>
                    <a:pt x="292" y="2767"/>
                    <a:pt x="394" y="2767"/>
                    <a:pt x="553" y="2767"/>
                  </a:cubicBezTo>
                  <a:cubicBezTo>
                    <a:pt x="932" y="2767"/>
                    <a:pt x="1628" y="2759"/>
                    <a:pt x="2055" y="2712"/>
                  </a:cubicBezTo>
                  <a:cubicBezTo>
                    <a:pt x="2039" y="2672"/>
                    <a:pt x="2023" y="2641"/>
                    <a:pt x="2031" y="2601"/>
                  </a:cubicBezTo>
                  <a:cubicBezTo>
                    <a:pt x="2031" y="2546"/>
                    <a:pt x="1976" y="2482"/>
                    <a:pt x="1944" y="2475"/>
                  </a:cubicBezTo>
                  <a:cubicBezTo>
                    <a:pt x="1928" y="2475"/>
                    <a:pt x="1889" y="2435"/>
                    <a:pt x="1849" y="2396"/>
                  </a:cubicBezTo>
                  <a:cubicBezTo>
                    <a:pt x="1826" y="2372"/>
                    <a:pt x="1802" y="2340"/>
                    <a:pt x="1786" y="2324"/>
                  </a:cubicBezTo>
                  <a:cubicBezTo>
                    <a:pt x="1754" y="2301"/>
                    <a:pt x="1731" y="2293"/>
                    <a:pt x="1715" y="2293"/>
                  </a:cubicBezTo>
                  <a:cubicBezTo>
                    <a:pt x="1715" y="2293"/>
                    <a:pt x="1707" y="2293"/>
                    <a:pt x="1699" y="2293"/>
                  </a:cubicBezTo>
                  <a:lnTo>
                    <a:pt x="1691" y="2293"/>
                  </a:lnTo>
                  <a:cubicBezTo>
                    <a:pt x="1683" y="2293"/>
                    <a:pt x="1667" y="2293"/>
                    <a:pt x="1667" y="2277"/>
                  </a:cubicBezTo>
                  <a:cubicBezTo>
                    <a:pt x="1659" y="2253"/>
                    <a:pt x="1652" y="2253"/>
                    <a:pt x="1628" y="2245"/>
                  </a:cubicBezTo>
                  <a:cubicBezTo>
                    <a:pt x="1620" y="2245"/>
                    <a:pt x="1612" y="2245"/>
                    <a:pt x="1604" y="2238"/>
                  </a:cubicBezTo>
                  <a:cubicBezTo>
                    <a:pt x="1596" y="2229"/>
                    <a:pt x="1588" y="2229"/>
                    <a:pt x="1573" y="2222"/>
                  </a:cubicBezTo>
                  <a:cubicBezTo>
                    <a:pt x="1549" y="2214"/>
                    <a:pt x="1525" y="2206"/>
                    <a:pt x="1517" y="2182"/>
                  </a:cubicBezTo>
                  <a:cubicBezTo>
                    <a:pt x="1509" y="2166"/>
                    <a:pt x="1502" y="2158"/>
                    <a:pt x="1493" y="2151"/>
                  </a:cubicBezTo>
                  <a:cubicBezTo>
                    <a:pt x="1478" y="2135"/>
                    <a:pt x="1462" y="2119"/>
                    <a:pt x="1478" y="2071"/>
                  </a:cubicBezTo>
                  <a:cubicBezTo>
                    <a:pt x="1478" y="2064"/>
                    <a:pt x="1486" y="2048"/>
                    <a:pt x="1486" y="2040"/>
                  </a:cubicBezTo>
                  <a:cubicBezTo>
                    <a:pt x="1502" y="2008"/>
                    <a:pt x="1502" y="2008"/>
                    <a:pt x="1493" y="1969"/>
                  </a:cubicBezTo>
                  <a:cubicBezTo>
                    <a:pt x="1493" y="1961"/>
                    <a:pt x="1493" y="1953"/>
                    <a:pt x="1486" y="1937"/>
                  </a:cubicBezTo>
                  <a:cubicBezTo>
                    <a:pt x="1486" y="1921"/>
                    <a:pt x="1478" y="1905"/>
                    <a:pt x="1502" y="1889"/>
                  </a:cubicBezTo>
                  <a:cubicBezTo>
                    <a:pt x="1517" y="1874"/>
                    <a:pt x="1517" y="1858"/>
                    <a:pt x="1517" y="1842"/>
                  </a:cubicBezTo>
                  <a:cubicBezTo>
                    <a:pt x="1517" y="1818"/>
                    <a:pt x="1509" y="1803"/>
                    <a:pt x="1493" y="1795"/>
                  </a:cubicBezTo>
                  <a:cubicBezTo>
                    <a:pt x="1486" y="1787"/>
                    <a:pt x="1478" y="1787"/>
                    <a:pt x="1462" y="1779"/>
                  </a:cubicBezTo>
                  <a:cubicBezTo>
                    <a:pt x="1454" y="1771"/>
                    <a:pt x="1438" y="1771"/>
                    <a:pt x="1430" y="1755"/>
                  </a:cubicBezTo>
                  <a:cubicBezTo>
                    <a:pt x="1430" y="1747"/>
                    <a:pt x="1430" y="1739"/>
                    <a:pt x="1446" y="1724"/>
                  </a:cubicBezTo>
                  <a:cubicBezTo>
                    <a:pt x="1454" y="1700"/>
                    <a:pt x="1462" y="1684"/>
                    <a:pt x="1462" y="1668"/>
                  </a:cubicBezTo>
                  <a:cubicBezTo>
                    <a:pt x="1462" y="1652"/>
                    <a:pt x="1470" y="1637"/>
                    <a:pt x="1493" y="1613"/>
                  </a:cubicBezTo>
                  <a:cubicBezTo>
                    <a:pt x="1517" y="1597"/>
                    <a:pt x="1533" y="1589"/>
                    <a:pt x="1549" y="1589"/>
                  </a:cubicBezTo>
                  <a:cubicBezTo>
                    <a:pt x="1573" y="1574"/>
                    <a:pt x="1596" y="1574"/>
                    <a:pt x="1620" y="1542"/>
                  </a:cubicBezTo>
                  <a:cubicBezTo>
                    <a:pt x="1644" y="1502"/>
                    <a:pt x="1628" y="1431"/>
                    <a:pt x="1620" y="1392"/>
                  </a:cubicBezTo>
                  <a:cubicBezTo>
                    <a:pt x="1620" y="1376"/>
                    <a:pt x="1620" y="1368"/>
                    <a:pt x="1620" y="1360"/>
                  </a:cubicBezTo>
                  <a:cubicBezTo>
                    <a:pt x="1612" y="1352"/>
                    <a:pt x="1612" y="1336"/>
                    <a:pt x="1612" y="1321"/>
                  </a:cubicBezTo>
                  <a:cubicBezTo>
                    <a:pt x="1604" y="1281"/>
                    <a:pt x="1596" y="1257"/>
                    <a:pt x="1612" y="1249"/>
                  </a:cubicBezTo>
                  <a:cubicBezTo>
                    <a:pt x="1620" y="1241"/>
                    <a:pt x="1659" y="1210"/>
                    <a:pt x="1675" y="1186"/>
                  </a:cubicBezTo>
                  <a:cubicBezTo>
                    <a:pt x="1675" y="1178"/>
                    <a:pt x="1683" y="1170"/>
                    <a:pt x="1699" y="1154"/>
                  </a:cubicBezTo>
                  <a:cubicBezTo>
                    <a:pt x="1707" y="1147"/>
                    <a:pt x="1707" y="1147"/>
                    <a:pt x="1707" y="1147"/>
                  </a:cubicBezTo>
                  <a:cubicBezTo>
                    <a:pt x="1920" y="957"/>
                    <a:pt x="2055" y="830"/>
                    <a:pt x="2070" y="791"/>
                  </a:cubicBezTo>
                  <a:cubicBezTo>
                    <a:pt x="2102" y="728"/>
                    <a:pt x="2197" y="696"/>
                    <a:pt x="2260" y="672"/>
                  </a:cubicBezTo>
                  <a:cubicBezTo>
                    <a:pt x="2276" y="672"/>
                    <a:pt x="2276" y="672"/>
                    <a:pt x="2276" y="672"/>
                  </a:cubicBezTo>
                  <a:cubicBezTo>
                    <a:pt x="2300" y="664"/>
                    <a:pt x="2379" y="633"/>
                    <a:pt x="2442" y="577"/>
                  </a:cubicBezTo>
                  <a:cubicBezTo>
                    <a:pt x="2410" y="577"/>
                    <a:pt x="2371" y="577"/>
                    <a:pt x="2347" y="577"/>
                  </a:cubicBezTo>
                  <a:cubicBezTo>
                    <a:pt x="2332" y="577"/>
                    <a:pt x="2316" y="562"/>
                    <a:pt x="2300" y="554"/>
                  </a:cubicBezTo>
                  <a:cubicBezTo>
                    <a:pt x="2292" y="546"/>
                    <a:pt x="2284" y="530"/>
                    <a:pt x="2276" y="530"/>
                  </a:cubicBezTo>
                  <a:cubicBezTo>
                    <a:pt x="2268" y="522"/>
                    <a:pt x="2260" y="522"/>
                    <a:pt x="2252" y="522"/>
                  </a:cubicBezTo>
                  <a:cubicBezTo>
                    <a:pt x="2221" y="522"/>
                    <a:pt x="2173" y="538"/>
                    <a:pt x="2142" y="546"/>
                  </a:cubicBezTo>
                  <a:cubicBezTo>
                    <a:pt x="2134" y="546"/>
                    <a:pt x="2126" y="546"/>
                    <a:pt x="2118" y="546"/>
                  </a:cubicBezTo>
                  <a:cubicBezTo>
                    <a:pt x="2110" y="554"/>
                    <a:pt x="2102" y="554"/>
                    <a:pt x="2094" y="554"/>
                  </a:cubicBezTo>
                  <a:cubicBezTo>
                    <a:pt x="2086" y="554"/>
                    <a:pt x="2086" y="562"/>
                    <a:pt x="2079" y="562"/>
                  </a:cubicBezTo>
                  <a:cubicBezTo>
                    <a:pt x="2070" y="562"/>
                    <a:pt x="2063" y="554"/>
                    <a:pt x="2063" y="546"/>
                  </a:cubicBezTo>
                  <a:cubicBezTo>
                    <a:pt x="2063" y="530"/>
                    <a:pt x="2055" y="498"/>
                    <a:pt x="2015" y="475"/>
                  </a:cubicBezTo>
                  <a:lnTo>
                    <a:pt x="2007" y="475"/>
                  </a:lnTo>
                  <a:cubicBezTo>
                    <a:pt x="1984" y="475"/>
                    <a:pt x="1952" y="514"/>
                    <a:pt x="1920" y="554"/>
                  </a:cubicBezTo>
                  <a:cubicBezTo>
                    <a:pt x="1904" y="577"/>
                    <a:pt x="1889" y="593"/>
                    <a:pt x="1873" y="609"/>
                  </a:cubicBezTo>
                  <a:cubicBezTo>
                    <a:pt x="1865" y="609"/>
                    <a:pt x="1857" y="617"/>
                    <a:pt x="1849" y="617"/>
                  </a:cubicBezTo>
                  <a:cubicBezTo>
                    <a:pt x="1810" y="617"/>
                    <a:pt x="1754" y="570"/>
                    <a:pt x="1739" y="538"/>
                  </a:cubicBezTo>
                  <a:cubicBezTo>
                    <a:pt x="1715" y="506"/>
                    <a:pt x="1667" y="475"/>
                    <a:pt x="1636" y="451"/>
                  </a:cubicBezTo>
                  <a:lnTo>
                    <a:pt x="1628" y="443"/>
                  </a:lnTo>
                  <a:cubicBezTo>
                    <a:pt x="1620" y="443"/>
                    <a:pt x="1620" y="443"/>
                    <a:pt x="1620" y="443"/>
                  </a:cubicBezTo>
                  <a:cubicBezTo>
                    <a:pt x="1620" y="443"/>
                    <a:pt x="1612" y="459"/>
                    <a:pt x="1604" y="467"/>
                  </a:cubicBezTo>
                  <a:cubicBezTo>
                    <a:pt x="1604" y="482"/>
                    <a:pt x="1596" y="506"/>
                    <a:pt x="1573" y="506"/>
                  </a:cubicBezTo>
                  <a:lnTo>
                    <a:pt x="1565" y="514"/>
                  </a:lnTo>
                  <a:cubicBezTo>
                    <a:pt x="1541" y="514"/>
                    <a:pt x="1525" y="490"/>
                    <a:pt x="1509" y="451"/>
                  </a:cubicBezTo>
                  <a:cubicBezTo>
                    <a:pt x="1509" y="451"/>
                    <a:pt x="1509" y="443"/>
                    <a:pt x="1502" y="435"/>
                  </a:cubicBezTo>
                  <a:cubicBezTo>
                    <a:pt x="1478" y="395"/>
                    <a:pt x="1430" y="364"/>
                    <a:pt x="1359" y="332"/>
                  </a:cubicBezTo>
                  <a:cubicBezTo>
                    <a:pt x="1343" y="324"/>
                    <a:pt x="1335" y="324"/>
                    <a:pt x="1320" y="324"/>
                  </a:cubicBezTo>
                  <a:cubicBezTo>
                    <a:pt x="1272" y="324"/>
                    <a:pt x="1225" y="356"/>
                    <a:pt x="1185" y="380"/>
                  </a:cubicBezTo>
                  <a:cubicBezTo>
                    <a:pt x="1177" y="388"/>
                    <a:pt x="1169" y="395"/>
                    <a:pt x="1162" y="395"/>
                  </a:cubicBezTo>
                  <a:cubicBezTo>
                    <a:pt x="1146" y="411"/>
                    <a:pt x="1130" y="419"/>
                    <a:pt x="1114" y="419"/>
                  </a:cubicBezTo>
                  <a:cubicBezTo>
                    <a:pt x="1098" y="419"/>
                    <a:pt x="1090" y="411"/>
                    <a:pt x="1074" y="388"/>
                  </a:cubicBezTo>
                  <a:cubicBezTo>
                    <a:pt x="1059" y="364"/>
                    <a:pt x="1019" y="364"/>
                    <a:pt x="987" y="364"/>
                  </a:cubicBezTo>
                  <a:cubicBezTo>
                    <a:pt x="980" y="364"/>
                    <a:pt x="964" y="364"/>
                    <a:pt x="964" y="356"/>
                  </a:cubicBezTo>
                  <a:cubicBezTo>
                    <a:pt x="956" y="356"/>
                    <a:pt x="948" y="348"/>
                    <a:pt x="948" y="340"/>
                  </a:cubicBezTo>
                  <a:cubicBezTo>
                    <a:pt x="948" y="332"/>
                    <a:pt x="940" y="332"/>
                    <a:pt x="932" y="332"/>
                  </a:cubicBezTo>
                  <a:cubicBezTo>
                    <a:pt x="932" y="332"/>
                    <a:pt x="916" y="332"/>
                    <a:pt x="909" y="340"/>
                  </a:cubicBezTo>
                  <a:cubicBezTo>
                    <a:pt x="901" y="340"/>
                    <a:pt x="885" y="348"/>
                    <a:pt x="877" y="348"/>
                  </a:cubicBezTo>
                  <a:cubicBezTo>
                    <a:pt x="861" y="348"/>
                    <a:pt x="845" y="332"/>
                    <a:pt x="829" y="324"/>
                  </a:cubicBezTo>
                  <a:cubicBezTo>
                    <a:pt x="822" y="317"/>
                    <a:pt x="814" y="309"/>
                    <a:pt x="806" y="309"/>
                  </a:cubicBezTo>
                  <a:cubicBezTo>
                    <a:pt x="782" y="293"/>
                    <a:pt x="790" y="253"/>
                    <a:pt x="798" y="214"/>
                  </a:cubicBezTo>
                  <a:cubicBezTo>
                    <a:pt x="798" y="198"/>
                    <a:pt x="806" y="174"/>
                    <a:pt x="798" y="166"/>
                  </a:cubicBezTo>
                  <a:cubicBezTo>
                    <a:pt x="782" y="151"/>
                    <a:pt x="774" y="87"/>
                    <a:pt x="774" y="48"/>
                  </a:cubicBezTo>
                  <a:cubicBezTo>
                    <a:pt x="766" y="8"/>
                    <a:pt x="703" y="8"/>
                    <a:pt x="687" y="8"/>
                  </a:cubicBezTo>
                  <a:cubicBezTo>
                    <a:pt x="679" y="8"/>
                    <a:pt x="671" y="8"/>
                    <a:pt x="671" y="8"/>
                  </a:cubicBezTo>
                  <a:cubicBezTo>
                    <a:pt x="663" y="24"/>
                    <a:pt x="656" y="48"/>
                    <a:pt x="663" y="119"/>
                  </a:cubicBezTo>
                  <a:cubicBezTo>
                    <a:pt x="663" y="135"/>
                    <a:pt x="663" y="142"/>
                    <a:pt x="656" y="151"/>
                  </a:cubicBezTo>
                  <a:cubicBezTo>
                    <a:pt x="648" y="158"/>
                    <a:pt x="640" y="158"/>
                    <a:pt x="640" y="158"/>
                  </a:cubicBezTo>
                  <a:cubicBezTo>
                    <a:pt x="442" y="166"/>
                    <a:pt x="229" y="174"/>
                    <a:pt x="16" y="182"/>
                  </a:cubicBezTo>
                  <a:cubicBezTo>
                    <a:pt x="16" y="222"/>
                    <a:pt x="24" y="277"/>
                    <a:pt x="40" y="293"/>
                  </a:cubicBezTo>
                  <a:cubicBezTo>
                    <a:pt x="71" y="324"/>
                    <a:pt x="64" y="348"/>
                    <a:pt x="56" y="372"/>
                  </a:cubicBezTo>
                  <a:cubicBezTo>
                    <a:pt x="56" y="372"/>
                    <a:pt x="8" y="482"/>
                    <a:pt x="48" y="585"/>
                  </a:cubicBezTo>
                  <a:cubicBezTo>
                    <a:pt x="71" y="672"/>
                    <a:pt x="119" y="791"/>
                    <a:pt x="135" y="830"/>
                  </a:cubicBezTo>
                  <a:cubicBezTo>
                    <a:pt x="151" y="862"/>
                    <a:pt x="143" y="941"/>
                    <a:pt x="135" y="1012"/>
                  </a:cubicBezTo>
                  <a:cubicBezTo>
                    <a:pt x="127" y="1060"/>
                    <a:pt x="135" y="1083"/>
                    <a:pt x="135" y="1107"/>
                  </a:cubicBezTo>
                  <a:cubicBezTo>
                    <a:pt x="143" y="1131"/>
                    <a:pt x="143" y="1147"/>
                    <a:pt x="143" y="1162"/>
                  </a:cubicBezTo>
                  <a:cubicBezTo>
                    <a:pt x="143" y="1194"/>
                    <a:pt x="151" y="1241"/>
                    <a:pt x="158" y="1289"/>
                  </a:cubicBezTo>
                  <a:cubicBezTo>
                    <a:pt x="166" y="1328"/>
                    <a:pt x="174" y="1360"/>
                    <a:pt x="174" y="1384"/>
                  </a:cubicBezTo>
                  <a:cubicBezTo>
                    <a:pt x="174" y="1407"/>
                    <a:pt x="182" y="1415"/>
                    <a:pt x="198" y="1423"/>
                  </a:cubicBezTo>
                  <a:cubicBezTo>
                    <a:pt x="206" y="1423"/>
                    <a:pt x="213" y="1431"/>
                    <a:pt x="213" y="1431"/>
                  </a:cubicBezTo>
                  <a:cubicBezTo>
                    <a:pt x="229" y="1447"/>
                    <a:pt x="229" y="1478"/>
                    <a:pt x="229" y="1526"/>
                  </a:cubicBezTo>
                  <a:cubicBezTo>
                    <a:pt x="221" y="1550"/>
                    <a:pt x="221" y="1581"/>
                    <a:pt x="229" y="1597"/>
                  </a:cubicBezTo>
                  <a:cubicBezTo>
                    <a:pt x="237" y="1645"/>
                    <a:pt x="198" y="1724"/>
                    <a:pt x="166" y="1747"/>
                  </a:cubicBezTo>
                  <a:cubicBezTo>
                    <a:pt x="151" y="1755"/>
                    <a:pt x="143" y="1763"/>
                    <a:pt x="143" y="1779"/>
                  </a:cubicBezTo>
                  <a:cubicBezTo>
                    <a:pt x="135" y="1787"/>
                    <a:pt x="143" y="1795"/>
                    <a:pt x="143" y="1803"/>
                  </a:cubicBezTo>
                  <a:cubicBezTo>
                    <a:pt x="151" y="1811"/>
                    <a:pt x="151" y="1811"/>
                    <a:pt x="158" y="1811"/>
                  </a:cubicBezTo>
                  <a:cubicBezTo>
                    <a:pt x="166" y="1818"/>
                    <a:pt x="174" y="1826"/>
                    <a:pt x="174" y="1858"/>
                  </a:cubicBezTo>
                  <a:cubicBezTo>
                    <a:pt x="174" y="1889"/>
                    <a:pt x="190" y="1889"/>
                    <a:pt x="213" y="1889"/>
                  </a:cubicBezTo>
                  <a:cubicBezTo>
                    <a:pt x="237" y="1889"/>
                    <a:pt x="268" y="1913"/>
                    <a:pt x="268" y="1913"/>
                  </a:cubicBezTo>
                  <a:lnTo>
                    <a:pt x="268" y="1913"/>
                  </a:lnTo>
                  <a:cubicBezTo>
                    <a:pt x="268" y="2759"/>
                    <a:pt x="268" y="2759"/>
                    <a:pt x="268" y="2759"/>
                  </a:cubicBezTo>
                  <a:lnTo>
                    <a:pt x="553" y="2775"/>
                  </a:lnTo>
                </a:path>
              </a:pathLst>
            </a:custGeom>
            <a:solidFill>
              <a:schemeClr val="accent6"/>
            </a:solidFill>
            <a:ln>
              <a:solidFill>
                <a:schemeClr val="bg2"/>
              </a:solidFill>
            </a:ln>
            <a:effectLst/>
          </p:spPr>
          <p:txBody>
            <a:bodyPr wrap="none" anchor="ctr"/>
            <a:lstStyle/>
            <a:p>
              <a:endParaRPr lang="en-US"/>
            </a:p>
          </p:txBody>
        </p:sp>
        <p:sp>
          <p:nvSpPr>
            <p:cNvPr id="595" name="Freeform 510"/>
            <p:cNvSpPr>
              <a:spLocks noChangeArrowheads="1"/>
            </p:cNvSpPr>
            <p:nvPr/>
          </p:nvSpPr>
          <p:spPr bwMode="auto">
            <a:xfrm>
              <a:off x="17383439" y="5876120"/>
              <a:ext cx="1215316" cy="786245"/>
            </a:xfrm>
            <a:custGeom>
              <a:avLst/>
              <a:gdLst>
                <a:gd name="T0" fmla="*/ 1794 w 2309"/>
                <a:gd name="T1" fmla="*/ 1391 h 1495"/>
                <a:gd name="T2" fmla="*/ 1794 w 2309"/>
                <a:gd name="T3" fmla="*/ 1391 h 1495"/>
                <a:gd name="T4" fmla="*/ 1888 w 2309"/>
                <a:gd name="T5" fmla="*/ 1494 h 1495"/>
                <a:gd name="T6" fmla="*/ 1888 w 2309"/>
                <a:gd name="T7" fmla="*/ 1486 h 1495"/>
                <a:gd name="T8" fmla="*/ 1904 w 2309"/>
                <a:gd name="T9" fmla="*/ 1423 h 1495"/>
                <a:gd name="T10" fmla="*/ 1897 w 2309"/>
                <a:gd name="T11" fmla="*/ 1391 h 1495"/>
                <a:gd name="T12" fmla="*/ 1999 w 2309"/>
                <a:gd name="T13" fmla="*/ 1312 h 1495"/>
                <a:gd name="T14" fmla="*/ 2007 w 2309"/>
                <a:gd name="T15" fmla="*/ 1249 h 1495"/>
                <a:gd name="T16" fmla="*/ 2047 w 2309"/>
                <a:gd name="T17" fmla="*/ 1138 h 1495"/>
                <a:gd name="T18" fmla="*/ 1999 w 2309"/>
                <a:gd name="T19" fmla="*/ 1083 h 1495"/>
                <a:gd name="T20" fmla="*/ 1999 w 2309"/>
                <a:gd name="T21" fmla="*/ 988 h 1495"/>
                <a:gd name="T22" fmla="*/ 2055 w 2309"/>
                <a:gd name="T23" fmla="*/ 988 h 1495"/>
                <a:gd name="T24" fmla="*/ 2110 w 2309"/>
                <a:gd name="T25" fmla="*/ 980 h 1495"/>
                <a:gd name="T26" fmla="*/ 2181 w 2309"/>
                <a:gd name="T27" fmla="*/ 933 h 1495"/>
                <a:gd name="T28" fmla="*/ 2244 w 2309"/>
                <a:gd name="T29" fmla="*/ 869 h 1495"/>
                <a:gd name="T30" fmla="*/ 2292 w 2309"/>
                <a:gd name="T31" fmla="*/ 782 h 1495"/>
                <a:gd name="T32" fmla="*/ 2284 w 2309"/>
                <a:gd name="T33" fmla="*/ 648 h 1495"/>
                <a:gd name="T34" fmla="*/ 2213 w 2309"/>
                <a:gd name="T35" fmla="*/ 585 h 1495"/>
                <a:gd name="T36" fmla="*/ 2118 w 2309"/>
                <a:gd name="T37" fmla="*/ 482 h 1495"/>
                <a:gd name="T38" fmla="*/ 1991 w 2309"/>
                <a:gd name="T39" fmla="*/ 387 h 1495"/>
                <a:gd name="T40" fmla="*/ 1952 w 2309"/>
                <a:gd name="T41" fmla="*/ 308 h 1495"/>
                <a:gd name="T42" fmla="*/ 1912 w 2309"/>
                <a:gd name="T43" fmla="*/ 245 h 1495"/>
                <a:gd name="T44" fmla="*/ 1936 w 2309"/>
                <a:gd name="T45" fmla="*/ 126 h 1495"/>
                <a:gd name="T46" fmla="*/ 1897 w 2309"/>
                <a:gd name="T47" fmla="*/ 55 h 1495"/>
                <a:gd name="T48" fmla="*/ 1881 w 2309"/>
                <a:gd name="T49" fmla="*/ 0 h 1495"/>
                <a:gd name="T50" fmla="*/ 86 w 2309"/>
                <a:gd name="T51" fmla="*/ 55 h 1495"/>
                <a:gd name="T52" fmla="*/ 47 w 2309"/>
                <a:gd name="T53" fmla="*/ 71 h 1495"/>
                <a:gd name="T54" fmla="*/ 47 w 2309"/>
                <a:gd name="T55" fmla="*/ 150 h 1495"/>
                <a:gd name="T56" fmla="*/ 62 w 2309"/>
                <a:gd name="T57" fmla="*/ 197 h 1495"/>
                <a:gd name="T58" fmla="*/ 94 w 2309"/>
                <a:gd name="T59" fmla="*/ 245 h 1495"/>
                <a:gd name="T60" fmla="*/ 78 w 2309"/>
                <a:gd name="T61" fmla="*/ 316 h 1495"/>
                <a:gd name="T62" fmla="*/ 24 w 2309"/>
                <a:gd name="T63" fmla="*/ 395 h 1495"/>
                <a:gd name="T64" fmla="*/ 78 w 2309"/>
                <a:gd name="T65" fmla="*/ 482 h 1495"/>
                <a:gd name="T66" fmla="*/ 118 w 2309"/>
                <a:gd name="T67" fmla="*/ 585 h 1495"/>
                <a:gd name="T68" fmla="*/ 134 w 2309"/>
                <a:gd name="T69" fmla="*/ 664 h 1495"/>
                <a:gd name="T70" fmla="*/ 165 w 2309"/>
                <a:gd name="T71" fmla="*/ 735 h 1495"/>
                <a:gd name="T72" fmla="*/ 205 w 2309"/>
                <a:gd name="T73" fmla="*/ 822 h 1495"/>
                <a:gd name="T74" fmla="*/ 221 w 2309"/>
                <a:gd name="T75" fmla="*/ 972 h 1495"/>
                <a:gd name="T76" fmla="*/ 236 w 2309"/>
                <a:gd name="T77" fmla="*/ 988 h 1495"/>
                <a:gd name="T78" fmla="*/ 268 w 2309"/>
                <a:gd name="T79" fmla="*/ 1012 h 1495"/>
                <a:gd name="T80" fmla="*/ 268 w 2309"/>
                <a:gd name="T81" fmla="*/ 1051 h 1495"/>
                <a:gd name="T82" fmla="*/ 292 w 2309"/>
                <a:gd name="T83" fmla="*/ 1083 h 1495"/>
                <a:gd name="T84" fmla="*/ 300 w 2309"/>
                <a:gd name="T85" fmla="*/ 1130 h 1495"/>
                <a:gd name="T86" fmla="*/ 300 w 2309"/>
                <a:gd name="T87" fmla="*/ 1193 h 1495"/>
                <a:gd name="T88" fmla="*/ 315 w 2309"/>
                <a:gd name="T89" fmla="*/ 1249 h 1495"/>
                <a:gd name="T90" fmla="*/ 300 w 2309"/>
                <a:gd name="T91" fmla="*/ 1391 h 1495"/>
                <a:gd name="T92" fmla="*/ 331 w 2309"/>
                <a:gd name="T93" fmla="*/ 1399 h 1495"/>
                <a:gd name="T94" fmla="*/ 347 w 2309"/>
                <a:gd name="T95" fmla="*/ 1439 h 1495"/>
                <a:gd name="T96" fmla="*/ 1762 w 2309"/>
                <a:gd name="T97" fmla="*/ 1375 h 1495"/>
                <a:gd name="T98" fmla="*/ 1794 w 2309"/>
                <a:gd name="T99" fmla="*/ 139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9" h="1495">
                  <a:moveTo>
                    <a:pt x="1794" y="1391"/>
                  </a:moveTo>
                  <a:lnTo>
                    <a:pt x="1794" y="1391"/>
                  </a:lnTo>
                  <a:cubicBezTo>
                    <a:pt x="1802" y="1407"/>
                    <a:pt x="1857" y="1454"/>
                    <a:pt x="1888" y="1494"/>
                  </a:cubicBezTo>
                  <a:cubicBezTo>
                    <a:pt x="1888" y="1486"/>
                    <a:pt x="1888" y="1486"/>
                    <a:pt x="1888" y="1486"/>
                  </a:cubicBezTo>
                  <a:cubicBezTo>
                    <a:pt x="1912" y="1462"/>
                    <a:pt x="1912" y="1446"/>
                    <a:pt x="1904" y="1423"/>
                  </a:cubicBezTo>
                  <a:cubicBezTo>
                    <a:pt x="1897" y="1407"/>
                    <a:pt x="1865" y="1399"/>
                    <a:pt x="1897" y="1391"/>
                  </a:cubicBezTo>
                  <a:cubicBezTo>
                    <a:pt x="1920" y="1375"/>
                    <a:pt x="1999" y="1351"/>
                    <a:pt x="1999" y="1312"/>
                  </a:cubicBezTo>
                  <a:cubicBezTo>
                    <a:pt x="1999" y="1265"/>
                    <a:pt x="1991" y="1257"/>
                    <a:pt x="2007" y="1249"/>
                  </a:cubicBezTo>
                  <a:cubicBezTo>
                    <a:pt x="2031" y="1233"/>
                    <a:pt x="2055" y="1170"/>
                    <a:pt x="2047" y="1138"/>
                  </a:cubicBezTo>
                  <a:cubicBezTo>
                    <a:pt x="2039" y="1114"/>
                    <a:pt x="1999" y="1114"/>
                    <a:pt x="1999" y="1083"/>
                  </a:cubicBezTo>
                  <a:cubicBezTo>
                    <a:pt x="1999" y="1051"/>
                    <a:pt x="1960" y="996"/>
                    <a:pt x="1999" y="988"/>
                  </a:cubicBezTo>
                  <a:cubicBezTo>
                    <a:pt x="2015" y="988"/>
                    <a:pt x="2039" y="988"/>
                    <a:pt x="2055" y="988"/>
                  </a:cubicBezTo>
                  <a:cubicBezTo>
                    <a:pt x="2078" y="988"/>
                    <a:pt x="2102" y="988"/>
                    <a:pt x="2110" y="980"/>
                  </a:cubicBezTo>
                  <a:cubicBezTo>
                    <a:pt x="2134" y="956"/>
                    <a:pt x="2150" y="956"/>
                    <a:pt x="2181" y="933"/>
                  </a:cubicBezTo>
                  <a:cubicBezTo>
                    <a:pt x="2213" y="917"/>
                    <a:pt x="2244" y="925"/>
                    <a:pt x="2244" y="869"/>
                  </a:cubicBezTo>
                  <a:cubicBezTo>
                    <a:pt x="2244" y="814"/>
                    <a:pt x="2276" y="814"/>
                    <a:pt x="2292" y="782"/>
                  </a:cubicBezTo>
                  <a:cubicBezTo>
                    <a:pt x="2308" y="743"/>
                    <a:pt x="2308" y="664"/>
                    <a:pt x="2284" y="648"/>
                  </a:cubicBezTo>
                  <a:cubicBezTo>
                    <a:pt x="2268" y="632"/>
                    <a:pt x="2213" y="624"/>
                    <a:pt x="2213" y="585"/>
                  </a:cubicBezTo>
                  <a:cubicBezTo>
                    <a:pt x="2205" y="553"/>
                    <a:pt x="2126" y="498"/>
                    <a:pt x="2118" y="482"/>
                  </a:cubicBezTo>
                  <a:cubicBezTo>
                    <a:pt x="2110" y="458"/>
                    <a:pt x="2102" y="387"/>
                    <a:pt x="1991" y="387"/>
                  </a:cubicBezTo>
                  <a:cubicBezTo>
                    <a:pt x="1873" y="379"/>
                    <a:pt x="1960" y="348"/>
                    <a:pt x="1952" y="308"/>
                  </a:cubicBezTo>
                  <a:cubicBezTo>
                    <a:pt x="1944" y="276"/>
                    <a:pt x="1904" y="316"/>
                    <a:pt x="1912" y="245"/>
                  </a:cubicBezTo>
                  <a:cubicBezTo>
                    <a:pt x="1920" y="174"/>
                    <a:pt x="1912" y="182"/>
                    <a:pt x="1936" y="126"/>
                  </a:cubicBezTo>
                  <a:cubicBezTo>
                    <a:pt x="1952" y="71"/>
                    <a:pt x="1904" y="87"/>
                    <a:pt x="1897" y="55"/>
                  </a:cubicBezTo>
                  <a:cubicBezTo>
                    <a:pt x="1897" y="39"/>
                    <a:pt x="1888" y="23"/>
                    <a:pt x="1881" y="0"/>
                  </a:cubicBezTo>
                  <a:cubicBezTo>
                    <a:pt x="1264" y="71"/>
                    <a:pt x="86" y="55"/>
                    <a:pt x="86" y="55"/>
                  </a:cubicBezTo>
                  <a:cubicBezTo>
                    <a:pt x="86" y="55"/>
                    <a:pt x="62" y="47"/>
                    <a:pt x="47" y="71"/>
                  </a:cubicBezTo>
                  <a:cubicBezTo>
                    <a:pt x="31" y="95"/>
                    <a:pt x="78" y="134"/>
                    <a:pt x="47" y="150"/>
                  </a:cubicBezTo>
                  <a:cubicBezTo>
                    <a:pt x="16" y="166"/>
                    <a:pt x="39" y="182"/>
                    <a:pt x="62" y="197"/>
                  </a:cubicBezTo>
                  <a:cubicBezTo>
                    <a:pt x="94" y="213"/>
                    <a:pt x="110" y="221"/>
                    <a:pt x="94" y="245"/>
                  </a:cubicBezTo>
                  <a:cubicBezTo>
                    <a:pt x="78" y="269"/>
                    <a:pt x="86" y="269"/>
                    <a:pt x="78" y="316"/>
                  </a:cubicBezTo>
                  <a:cubicBezTo>
                    <a:pt x="70" y="371"/>
                    <a:pt x="39" y="356"/>
                    <a:pt x="24" y="395"/>
                  </a:cubicBezTo>
                  <a:cubicBezTo>
                    <a:pt x="0" y="443"/>
                    <a:pt x="47" y="427"/>
                    <a:pt x="78" y="482"/>
                  </a:cubicBezTo>
                  <a:cubicBezTo>
                    <a:pt x="102" y="537"/>
                    <a:pt x="110" y="569"/>
                    <a:pt x="118" y="585"/>
                  </a:cubicBezTo>
                  <a:cubicBezTo>
                    <a:pt x="126" y="601"/>
                    <a:pt x="118" y="632"/>
                    <a:pt x="134" y="664"/>
                  </a:cubicBezTo>
                  <a:cubicBezTo>
                    <a:pt x="149" y="696"/>
                    <a:pt x="141" y="703"/>
                    <a:pt x="165" y="735"/>
                  </a:cubicBezTo>
                  <a:cubicBezTo>
                    <a:pt x="181" y="759"/>
                    <a:pt x="173" y="790"/>
                    <a:pt x="205" y="822"/>
                  </a:cubicBezTo>
                  <a:cubicBezTo>
                    <a:pt x="228" y="854"/>
                    <a:pt x="221" y="949"/>
                    <a:pt x="221" y="972"/>
                  </a:cubicBezTo>
                  <a:cubicBezTo>
                    <a:pt x="221" y="988"/>
                    <a:pt x="221" y="988"/>
                    <a:pt x="236" y="988"/>
                  </a:cubicBezTo>
                  <a:cubicBezTo>
                    <a:pt x="260" y="980"/>
                    <a:pt x="268" y="1012"/>
                    <a:pt x="268" y="1012"/>
                  </a:cubicBezTo>
                  <a:cubicBezTo>
                    <a:pt x="268" y="1012"/>
                    <a:pt x="276" y="1035"/>
                    <a:pt x="268" y="1051"/>
                  </a:cubicBezTo>
                  <a:cubicBezTo>
                    <a:pt x="268" y="1075"/>
                    <a:pt x="300" y="1067"/>
                    <a:pt x="292" y="1083"/>
                  </a:cubicBezTo>
                  <a:cubicBezTo>
                    <a:pt x="292" y="1107"/>
                    <a:pt x="292" y="1122"/>
                    <a:pt x="300" y="1130"/>
                  </a:cubicBezTo>
                  <a:cubicBezTo>
                    <a:pt x="315" y="1138"/>
                    <a:pt x="315" y="1170"/>
                    <a:pt x="300" y="1193"/>
                  </a:cubicBezTo>
                  <a:cubicBezTo>
                    <a:pt x="284" y="1217"/>
                    <a:pt x="292" y="1217"/>
                    <a:pt x="315" y="1249"/>
                  </a:cubicBezTo>
                  <a:cubicBezTo>
                    <a:pt x="347" y="1288"/>
                    <a:pt x="300" y="1367"/>
                    <a:pt x="300" y="1391"/>
                  </a:cubicBezTo>
                  <a:cubicBezTo>
                    <a:pt x="300" y="1415"/>
                    <a:pt x="315" y="1399"/>
                    <a:pt x="331" y="1399"/>
                  </a:cubicBezTo>
                  <a:cubicBezTo>
                    <a:pt x="339" y="1399"/>
                    <a:pt x="339" y="1423"/>
                    <a:pt x="347" y="1439"/>
                  </a:cubicBezTo>
                  <a:cubicBezTo>
                    <a:pt x="466" y="1439"/>
                    <a:pt x="1438" y="1423"/>
                    <a:pt x="1762" y="1375"/>
                  </a:cubicBezTo>
                  <a:cubicBezTo>
                    <a:pt x="1762" y="1375"/>
                    <a:pt x="1770" y="1360"/>
                    <a:pt x="1794" y="1391"/>
                  </a:cubicBezTo>
                </a:path>
              </a:pathLst>
            </a:custGeom>
            <a:solidFill>
              <a:schemeClr val="accent6"/>
            </a:solidFill>
            <a:ln>
              <a:solidFill>
                <a:schemeClr val="bg2"/>
              </a:solidFill>
            </a:ln>
            <a:effectLst/>
          </p:spPr>
          <p:txBody>
            <a:bodyPr wrap="none" anchor="ctr"/>
            <a:lstStyle/>
            <a:p>
              <a:endParaRPr lang="en-US"/>
            </a:p>
          </p:txBody>
        </p:sp>
        <p:sp>
          <p:nvSpPr>
            <p:cNvPr id="596" name="Freeform 511"/>
            <p:cNvSpPr>
              <a:spLocks noChangeArrowheads="1"/>
            </p:cNvSpPr>
            <p:nvPr/>
          </p:nvSpPr>
          <p:spPr bwMode="auto">
            <a:xfrm>
              <a:off x="17388078" y="5876120"/>
              <a:ext cx="1212996" cy="786245"/>
            </a:xfrm>
            <a:custGeom>
              <a:avLst/>
              <a:gdLst>
                <a:gd name="T0" fmla="*/ 1778 w 2308"/>
                <a:gd name="T1" fmla="*/ 1391 h 1495"/>
                <a:gd name="T2" fmla="*/ 1754 w 2308"/>
                <a:gd name="T3" fmla="*/ 1375 h 1495"/>
                <a:gd name="T4" fmla="*/ 331 w 2308"/>
                <a:gd name="T5" fmla="*/ 1423 h 1495"/>
                <a:gd name="T6" fmla="*/ 292 w 2308"/>
                <a:gd name="T7" fmla="*/ 1391 h 1495"/>
                <a:gd name="T8" fmla="*/ 292 w 2308"/>
                <a:gd name="T9" fmla="*/ 1193 h 1495"/>
                <a:gd name="T10" fmla="*/ 260 w 2308"/>
                <a:gd name="T11" fmla="*/ 1051 h 1495"/>
                <a:gd name="T12" fmla="*/ 220 w 2308"/>
                <a:gd name="T13" fmla="*/ 988 h 1495"/>
                <a:gd name="T14" fmla="*/ 165 w 2308"/>
                <a:gd name="T15" fmla="*/ 767 h 1495"/>
                <a:gd name="T16" fmla="*/ 110 w 2308"/>
                <a:gd name="T17" fmla="*/ 616 h 1495"/>
                <a:gd name="T18" fmla="*/ 23 w 2308"/>
                <a:gd name="T19" fmla="*/ 434 h 1495"/>
                <a:gd name="T20" fmla="*/ 70 w 2308"/>
                <a:gd name="T21" fmla="*/ 276 h 1495"/>
                <a:gd name="T22" fmla="*/ 54 w 2308"/>
                <a:gd name="T23" fmla="*/ 205 h 1495"/>
                <a:gd name="T24" fmla="*/ 39 w 2308"/>
                <a:gd name="T25" fmla="*/ 110 h 1495"/>
                <a:gd name="T26" fmla="*/ 1865 w 2308"/>
                <a:gd name="T27" fmla="*/ 0 h 1495"/>
                <a:gd name="T28" fmla="*/ 1912 w 2308"/>
                <a:gd name="T29" fmla="*/ 79 h 1495"/>
                <a:gd name="T30" fmla="*/ 1928 w 2308"/>
                <a:gd name="T31" fmla="*/ 284 h 1495"/>
                <a:gd name="T32" fmla="*/ 1983 w 2308"/>
                <a:gd name="T33" fmla="*/ 379 h 1495"/>
                <a:gd name="T34" fmla="*/ 2205 w 2308"/>
                <a:gd name="T35" fmla="*/ 585 h 1495"/>
                <a:gd name="T36" fmla="*/ 2260 w 2308"/>
                <a:gd name="T37" fmla="*/ 814 h 1495"/>
                <a:gd name="T38" fmla="*/ 2149 w 2308"/>
                <a:gd name="T39" fmla="*/ 949 h 1495"/>
                <a:gd name="T40" fmla="*/ 2023 w 2308"/>
                <a:gd name="T41" fmla="*/ 988 h 1495"/>
                <a:gd name="T42" fmla="*/ 1991 w 2308"/>
                <a:gd name="T43" fmla="*/ 1083 h 1495"/>
                <a:gd name="T44" fmla="*/ 1991 w 2308"/>
                <a:gd name="T45" fmla="*/ 1273 h 1495"/>
                <a:gd name="T46" fmla="*/ 1880 w 2308"/>
                <a:gd name="T47" fmla="*/ 1399 h 1495"/>
                <a:gd name="T48" fmla="*/ 1880 w 2308"/>
                <a:gd name="T49" fmla="*/ 1494 h 1495"/>
                <a:gd name="T50" fmla="*/ 1786 w 2308"/>
                <a:gd name="T51" fmla="*/ 1391 h 1495"/>
                <a:gd name="T52" fmla="*/ 1873 w 2308"/>
                <a:gd name="T53" fmla="*/ 1399 h 1495"/>
                <a:gd name="T54" fmla="*/ 1983 w 2308"/>
                <a:gd name="T55" fmla="*/ 1280 h 1495"/>
                <a:gd name="T56" fmla="*/ 1983 w 2308"/>
                <a:gd name="T57" fmla="*/ 1083 h 1495"/>
                <a:gd name="T58" fmla="*/ 2023 w 2308"/>
                <a:gd name="T59" fmla="*/ 980 h 1495"/>
                <a:gd name="T60" fmla="*/ 2149 w 2308"/>
                <a:gd name="T61" fmla="*/ 949 h 1495"/>
                <a:gd name="T62" fmla="*/ 2260 w 2308"/>
                <a:gd name="T63" fmla="*/ 806 h 1495"/>
                <a:gd name="T64" fmla="*/ 2197 w 2308"/>
                <a:gd name="T65" fmla="*/ 585 h 1495"/>
                <a:gd name="T66" fmla="*/ 1983 w 2308"/>
                <a:gd name="T67" fmla="*/ 387 h 1495"/>
                <a:gd name="T68" fmla="*/ 1920 w 2308"/>
                <a:gd name="T69" fmla="*/ 292 h 1495"/>
                <a:gd name="T70" fmla="*/ 1912 w 2308"/>
                <a:gd name="T71" fmla="*/ 87 h 1495"/>
                <a:gd name="T72" fmla="*/ 363 w 2308"/>
                <a:gd name="T73" fmla="*/ 63 h 1495"/>
                <a:gd name="T74" fmla="*/ 47 w 2308"/>
                <a:gd name="T75" fmla="*/ 71 h 1495"/>
                <a:gd name="T76" fmla="*/ 54 w 2308"/>
                <a:gd name="T77" fmla="*/ 190 h 1495"/>
                <a:gd name="T78" fmla="*/ 86 w 2308"/>
                <a:gd name="T79" fmla="*/ 245 h 1495"/>
                <a:gd name="T80" fmla="*/ 16 w 2308"/>
                <a:gd name="T81" fmla="*/ 403 h 1495"/>
                <a:gd name="T82" fmla="*/ 110 w 2308"/>
                <a:gd name="T83" fmla="*/ 585 h 1495"/>
                <a:gd name="T84" fmla="*/ 157 w 2308"/>
                <a:gd name="T85" fmla="*/ 727 h 1495"/>
                <a:gd name="T86" fmla="*/ 213 w 2308"/>
                <a:gd name="T87" fmla="*/ 972 h 1495"/>
                <a:gd name="T88" fmla="*/ 268 w 2308"/>
                <a:gd name="T89" fmla="*/ 1012 h 1495"/>
                <a:gd name="T90" fmla="*/ 292 w 2308"/>
                <a:gd name="T91" fmla="*/ 1083 h 1495"/>
                <a:gd name="T92" fmla="*/ 315 w 2308"/>
                <a:gd name="T93" fmla="*/ 1249 h 1495"/>
                <a:gd name="T94" fmla="*/ 307 w 2308"/>
                <a:gd name="T95" fmla="*/ 1399 h 1495"/>
                <a:gd name="T96" fmla="*/ 1754 w 2308"/>
                <a:gd name="T97" fmla="*/ 136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8" h="1495">
                  <a:moveTo>
                    <a:pt x="1880" y="1494"/>
                  </a:moveTo>
                  <a:lnTo>
                    <a:pt x="1880" y="1494"/>
                  </a:lnTo>
                  <a:lnTo>
                    <a:pt x="1880" y="1494"/>
                  </a:lnTo>
                  <a:cubicBezTo>
                    <a:pt x="1841" y="1454"/>
                    <a:pt x="1794" y="1407"/>
                    <a:pt x="1778" y="1391"/>
                  </a:cubicBezTo>
                  <a:cubicBezTo>
                    <a:pt x="1770" y="1375"/>
                    <a:pt x="1762" y="1375"/>
                    <a:pt x="1762" y="1375"/>
                  </a:cubicBezTo>
                  <a:lnTo>
                    <a:pt x="1762" y="1375"/>
                  </a:lnTo>
                  <a:lnTo>
                    <a:pt x="1762" y="1375"/>
                  </a:lnTo>
                  <a:cubicBezTo>
                    <a:pt x="1754" y="1375"/>
                    <a:pt x="1754" y="1375"/>
                    <a:pt x="1754" y="1375"/>
                  </a:cubicBezTo>
                  <a:cubicBezTo>
                    <a:pt x="1430" y="1431"/>
                    <a:pt x="450" y="1446"/>
                    <a:pt x="339" y="1446"/>
                  </a:cubicBezTo>
                  <a:cubicBezTo>
                    <a:pt x="331" y="1446"/>
                    <a:pt x="331" y="1446"/>
                    <a:pt x="331" y="1446"/>
                  </a:cubicBezTo>
                  <a:cubicBezTo>
                    <a:pt x="331" y="1439"/>
                    <a:pt x="331" y="1439"/>
                    <a:pt x="331" y="1439"/>
                  </a:cubicBezTo>
                  <a:cubicBezTo>
                    <a:pt x="331" y="1439"/>
                    <a:pt x="331" y="1431"/>
                    <a:pt x="331" y="1423"/>
                  </a:cubicBezTo>
                  <a:cubicBezTo>
                    <a:pt x="331" y="1415"/>
                    <a:pt x="331" y="1407"/>
                    <a:pt x="323" y="1407"/>
                  </a:cubicBezTo>
                  <a:lnTo>
                    <a:pt x="315" y="1407"/>
                  </a:lnTo>
                  <a:cubicBezTo>
                    <a:pt x="307" y="1407"/>
                    <a:pt x="307" y="1407"/>
                    <a:pt x="300" y="1407"/>
                  </a:cubicBezTo>
                  <a:cubicBezTo>
                    <a:pt x="292" y="1407"/>
                    <a:pt x="292" y="1391"/>
                    <a:pt x="292" y="1391"/>
                  </a:cubicBezTo>
                  <a:cubicBezTo>
                    <a:pt x="292" y="1383"/>
                    <a:pt x="300" y="1367"/>
                    <a:pt x="300" y="1351"/>
                  </a:cubicBezTo>
                  <a:cubicBezTo>
                    <a:pt x="307" y="1320"/>
                    <a:pt x="323" y="1280"/>
                    <a:pt x="307" y="1257"/>
                  </a:cubicBezTo>
                  <a:cubicBezTo>
                    <a:pt x="300" y="1249"/>
                    <a:pt x="300" y="1241"/>
                    <a:pt x="300" y="1241"/>
                  </a:cubicBezTo>
                  <a:cubicBezTo>
                    <a:pt x="276" y="1217"/>
                    <a:pt x="276" y="1217"/>
                    <a:pt x="292" y="1193"/>
                  </a:cubicBezTo>
                  <a:cubicBezTo>
                    <a:pt x="300" y="1170"/>
                    <a:pt x="300" y="1146"/>
                    <a:pt x="292" y="1138"/>
                  </a:cubicBezTo>
                  <a:cubicBezTo>
                    <a:pt x="276" y="1130"/>
                    <a:pt x="276" y="1107"/>
                    <a:pt x="284" y="1083"/>
                  </a:cubicBezTo>
                  <a:cubicBezTo>
                    <a:pt x="284" y="1075"/>
                    <a:pt x="284" y="1075"/>
                    <a:pt x="276" y="1075"/>
                  </a:cubicBezTo>
                  <a:cubicBezTo>
                    <a:pt x="268" y="1067"/>
                    <a:pt x="252" y="1067"/>
                    <a:pt x="260" y="1051"/>
                  </a:cubicBezTo>
                  <a:cubicBezTo>
                    <a:pt x="260" y="1035"/>
                    <a:pt x="260" y="1012"/>
                    <a:pt x="260" y="1012"/>
                  </a:cubicBezTo>
                  <a:cubicBezTo>
                    <a:pt x="252" y="1004"/>
                    <a:pt x="244" y="988"/>
                    <a:pt x="236" y="988"/>
                  </a:cubicBezTo>
                  <a:lnTo>
                    <a:pt x="228" y="988"/>
                  </a:lnTo>
                  <a:cubicBezTo>
                    <a:pt x="220" y="988"/>
                    <a:pt x="220" y="988"/>
                    <a:pt x="220" y="988"/>
                  </a:cubicBezTo>
                  <a:cubicBezTo>
                    <a:pt x="204" y="988"/>
                    <a:pt x="204" y="980"/>
                    <a:pt x="204" y="972"/>
                  </a:cubicBezTo>
                  <a:cubicBezTo>
                    <a:pt x="204" y="964"/>
                    <a:pt x="204" y="956"/>
                    <a:pt x="204" y="956"/>
                  </a:cubicBezTo>
                  <a:cubicBezTo>
                    <a:pt x="213" y="917"/>
                    <a:pt x="213" y="854"/>
                    <a:pt x="189" y="822"/>
                  </a:cubicBezTo>
                  <a:cubicBezTo>
                    <a:pt x="173" y="806"/>
                    <a:pt x="173" y="790"/>
                    <a:pt x="165" y="767"/>
                  </a:cubicBezTo>
                  <a:cubicBezTo>
                    <a:pt x="165" y="759"/>
                    <a:pt x="165" y="743"/>
                    <a:pt x="149" y="735"/>
                  </a:cubicBezTo>
                  <a:cubicBezTo>
                    <a:pt x="141" y="711"/>
                    <a:pt x="133" y="703"/>
                    <a:pt x="133" y="687"/>
                  </a:cubicBezTo>
                  <a:cubicBezTo>
                    <a:pt x="126" y="687"/>
                    <a:pt x="126" y="680"/>
                    <a:pt x="118" y="664"/>
                  </a:cubicBezTo>
                  <a:cubicBezTo>
                    <a:pt x="110" y="648"/>
                    <a:pt x="110" y="632"/>
                    <a:pt x="110" y="616"/>
                  </a:cubicBezTo>
                  <a:cubicBezTo>
                    <a:pt x="110" y="609"/>
                    <a:pt x="110" y="593"/>
                    <a:pt x="102" y="593"/>
                  </a:cubicBezTo>
                  <a:cubicBezTo>
                    <a:pt x="102" y="585"/>
                    <a:pt x="102" y="569"/>
                    <a:pt x="94" y="561"/>
                  </a:cubicBezTo>
                  <a:cubicBezTo>
                    <a:pt x="86" y="537"/>
                    <a:pt x="78" y="514"/>
                    <a:pt x="62" y="482"/>
                  </a:cubicBezTo>
                  <a:cubicBezTo>
                    <a:pt x="54" y="458"/>
                    <a:pt x="39" y="443"/>
                    <a:pt x="23" y="434"/>
                  </a:cubicBezTo>
                  <a:cubicBezTo>
                    <a:pt x="8" y="427"/>
                    <a:pt x="0" y="419"/>
                    <a:pt x="8" y="395"/>
                  </a:cubicBezTo>
                  <a:cubicBezTo>
                    <a:pt x="16" y="379"/>
                    <a:pt x="31" y="371"/>
                    <a:pt x="39" y="363"/>
                  </a:cubicBezTo>
                  <a:cubicBezTo>
                    <a:pt x="54" y="348"/>
                    <a:pt x="62" y="340"/>
                    <a:pt x="70" y="316"/>
                  </a:cubicBezTo>
                  <a:cubicBezTo>
                    <a:pt x="70" y="292"/>
                    <a:pt x="70" y="284"/>
                    <a:pt x="70" y="276"/>
                  </a:cubicBezTo>
                  <a:cubicBezTo>
                    <a:pt x="70" y="261"/>
                    <a:pt x="70" y="253"/>
                    <a:pt x="78" y="245"/>
                  </a:cubicBezTo>
                  <a:cubicBezTo>
                    <a:pt x="86" y="237"/>
                    <a:pt x="86" y="229"/>
                    <a:pt x="86" y="229"/>
                  </a:cubicBezTo>
                  <a:cubicBezTo>
                    <a:pt x="86" y="221"/>
                    <a:pt x="78" y="213"/>
                    <a:pt x="62" y="205"/>
                  </a:cubicBezTo>
                  <a:cubicBezTo>
                    <a:pt x="54" y="205"/>
                    <a:pt x="54" y="205"/>
                    <a:pt x="54" y="205"/>
                  </a:cubicBezTo>
                  <a:cubicBezTo>
                    <a:pt x="54" y="197"/>
                    <a:pt x="54" y="197"/>
                    <a:pt x="47" y="197"/>
                  </a:cubicBezTo>
                  <a:cubicBezTo>
                    <a:pt x="31" y="190"/>
                    <a:pt x="23" y="182"/>
                    <a:pt x="23" y="166"/>
                  </a:cubicBezTo>
                  <a:cubicBezTo>
                    <a:pt x="23" y="158"/>
                    <a:pt x="23" y="158"/>
                    <a:pt x="39" y="150"/>
                  </a:cubicBezTo>
                  <a:cubicBezTo>
                    <a:pt x="47" y="142"/>
                    <a:pt x="47" y="134"/>
                    <a:pt x="39" y="110"/>
                  </a:cubicBezTo>
                  <a:cubicBezTo>
                    <a:pt x="31" y="95"/>
                    <a:pt x="31" y="79"/>
                    <a:pt x="39" y="71"/>
                  </a:cubicBezTo>
                  <a:cubicBezTo>
                    <a:pt x="54" y="47"/>
                    <a:pt x="70" y="47"/>
                    <a:pt x="78" y="47"/>
                  </a:cubicBezTo>
                  <a:cubicBezTo>
                    <a:pt x="86" y="47"/>
                    <a:pt x="197" y="55"/>
                    <a:pt x="363" y="55"/>
                  </a:cubicBezTo>
                  <a:cubicBezTo>
                    <a:pt x="742" y="55"/>
                    <a:pt x="1446" y="47"/>
                    <a:pt x="1865" y="0"/>
                  </a:cubicBezTo>
                  <a:cubicBezTo>
                    <a:pt x="1873" y="0"/>
                    <a:pt x="1873" y="0"/>
                    <a:pt x="1873" y="0"/>
                  </a:cubicBezTo>
                  <a:cubicBezTo>
                    <a:pt x="1873" y="8"/>
                    <a:pt x="1873" y="8"/>
                    <a:pt x="1873" y="8"/>
                  </a:cubicBezTo>
                  <a:cubicBezTo>
                    <a:pt x="1880" y="23"/>
                    <a:pt x="1889" y="39"/>
                    <a:pt x="1896" y="55"/>
                  </a:cubicBezTo>
                  <a:cubicBezTo>
                    <a:pt x="1896" y="71"/>
                    <a:pt x="1904" y="71"/>
                    <a:pt x="1912" y="79"/>
                  </a:cubicBezTo>
                  <a:cubicBezTo>
                    <a:pt x="1928" y="87"/>
                    <a:pt x="1944" y="95"/>
                    <a:pt x="1928" y="126"/>
                  </a:cubicBezTo>
                  <a:cubicBezTo>
                    <a:pt x="1920" y="166"/>
                    <a:pt x="1920" y="174"/>
                    <a:pt x="1912" y="190"/>
                  </a:cubicBezTo>
                  <a:cubicBezTo>
                    <a:pt x="1912" y="205"/>
                    <a:pt x="1912" y="221"/>
                    <a:pt x="1912" y="245"/>
                  </a:cubicBezTo>
                  <a:cubicBezTo>
                    <a:pt x="1904" y="284"/>
                    <a:pt x="1912" y="284"/>
                    <a:pt x="1928" y="284"/>
                  </a:cubicBezTo>
                  <a:cubicBezTo>
                    <a:pt x="1936" y="292"/>
                    <a:pt x="1944" y="292"/>
                    <a:pt x="1952" y="308"/>
                  </a:cubicBezTo>
                  <a:cubicBezTo>
                    <a:pt x="1952" y="324"/>
                    <a:pt x="1944" y="340"/>
                    <a:pt x="1936" y="348"/>
                  </a:cubicBezTo>
                  <a:cubicBezTo>
                    <a:pt x="1928" y="356"/>
                    <a:pt x="1920" y="363"/>
                    <a:pt x="1928" y="371"/>
                  </a:cubicBezTo>
                  <a:cubicBezTo>
                    <a:pt x="1928" y="379"/>
                    <a:pt x="1952" y="379"/>
                    <a:pt x="1983" y="379"/>
                  </a:cubicBezTo>
                  <a:cubicBezTo>
                    <a:pt x="2086" y="387"/>
                    <a:pt x="2102" y="443"/>
                    <a:pt x="2110" y="474"/>
                  </a:cubicBezTo>
                  <a:lnTo>
                    <a:pt x="2110" y="474"/>
                  </a:lnTo>
                  <a:cubicBezTo>
                    <a:pt x="2118" y="482"/>
                    <a:pt x="2134" y="498"/>
                    <a:pt x="2149" y="514"/>
                  </a:cubicBezTo>
                  <a:cubicBezTo>
                    <a:pt x="2173" y="537"/>
                    <a:pt x="2205" y="561"/>
                    <a:pt x="2205" y="585"/>
                  </a:cubicBezTo>
                  <a:cubicBezTo>
                    <a:pt x="2205" y="609"/>
                    <a:pt x="2229" y="616"/>
                    <a:pt x="2252" y="632"/>
                  </a:cubicBezTo>
                  <a:cubicBezTo>
                    <a:pt x="2260" y="632"/>
                    <a:pt x="2276" y="640"/>
                    <a:pt x="2284" y="648"/>
                  </a:cubicBezTo>
                  <a:cubicBezTo>
                    <a:pt x="2300" y="664"/>
                    <a:pt x="2307" y="743"/>
                    <a:pt x="2284" y="782"/>
                  </a:cubicBezTo>
                  <a:cubicBezTo>
                    <a:pt x="2284" y="798"/>
                    <a:pt x="2268" y="806"/>
                    <a:pt x="2260" y="814"/>
                  </a:cubicBezTo>
                  <a:cubicBezTo>
                    <a:pt x="2252" y="822"/>
                    <a:pt x="2236" y="830"/>
                    <a:pt x="2236" y="869"/>
                  </a:cubicBezTo>
                  <a:cubicBezTo>
                    <a:pt x="2236" y="909"/>
                    <a:pt x="2220" y="925"/>
                    <a:pt x="2197" y="933"/>
                  </a:cubicBezTo>
                  <a:cubicBezTo>
                    <a:pt x="2189" y="933"/>
                    <a:pt x="2181" y="933"/>
                    <a:pt x="2181" y="940"/>
                  </a:cubicBezTo>
                  <a:cubicBezTo>
                    <a:pt x="2165" y="949"/>
                    <a:pt x="2157" y="949"/>
                    <a:pt x="2149" y="949"/>
                  </a:cubicBezTo>
                  <a:cubicBezTo>
                    <a:pt x="2134" y="956"/>
                    <a:pt x="2126" y="964"/>
                    <a:pt x="2110" y="980"/>
                  </a:cubicBezTo>
                  <a:cubicBezTo>
                    <a:pt x="2094" y="988"/>
                    <a:pt x="2078" y="996"/>
                    <a:pt x="2062" y="996"/>
                  </a:cubicBezTo>
                  <a:cubicBezTo>
                    <a:pt x="2062" y="996"/>
                    <a:pt x="2054" y="988"/>
                    <a:pt x="2047" y="988"/>
                  </a:cubicBezTo>
                  <a:cubicBezTo>
                    <a:pt x="2039" y="988"/>
                    <a:pt x="2031" y="988"/>
                    <a:pt x="2023" y="988"/>
                  </a:cubicBezTo>
                  <a:cubicBezTo>
                    <a:pt x="2007" y="988"/>
                    <a:pt x="1999" y="988"/>
                    <a:pt x="1999" y="996"/>
                  </a:cubicBezTo>
                  <a:cubicBezTo>
                    <a:pt x="1991" y="996"/>
                    <a:pt x="1983" y="996"/>
                    <a:pt x="1983" y="1004"/>
                  </a:cubicBezTo>
                  <a:cubicBezTo>
                    <a:pt x="1976" y="1012"/>
                    <a:pt x="1983" y="1027"/>
                    <a:pt x="1983" y="1051"/>
                  </a:cubicBezTo>
                  <a:cubicBezTo>
                    <a:pt x="1991" y="1059"/>
                    <a:pt x="1991" y="1075"/>
                    <a:pt x="1991" y="1083"/>
                  </a:cubicBezTo>
                  <a:cubicBezTo>
                    <a:pt x="1991" y="1099"/>
                    <a:pt x="1999" y="1107"/>
                    <a:pt x="2015" y="1114"/>
                  </a:cubicBezTo>
                  <a:cubicBezTo>
                    <a:pt x="2023" y="1122"/>
                    <a:pt x="2039" y="1130"/>
                    <a:pt x="2039" y="1138"/>
                  </a:cubicBezTo>
                  <a:cubicBezTo>
                    <a:pt x="2047" y="1170"/>
                    <a:pt x="2023" y="1233"/>
                    <a:pt x="1999" y="1249"/>
                  </a:cubicBezTo>
                  <a:cubicBezTo>
                    <a:pt x="1991" y="1257"/>
                    <a:pt x="1991" y="1265"/>
                    <a:pt x="1991" y="1273"/>
                  </a:cubicBezTo>
                  <a:cubicBezTo>
                    <a:pt x="1991" y="1280"/>
                    <a:pt x="1999" y="1296"/>
                    <a:pt x="1999" y="1312"/>
                  </a:cubicBezTo>
                  <a:cubicBezTo>
                    <a:pt x="1999" y="1344"/>
                    <a:pt x="1944" y="1367"/>
                    <a:pt x="1912" y="1383"/>
                  </a:cubicBezTo>
                  <a:cubicBezTo>
                    <a:pt x="1904" y="1383"/>
                    <a:pt x="1896" y="1391"/>
                    <a:pt x="1889" y="1391"/>
                  </a:cubicBezTo>
                  <a:cubicBezTo>
                    <a:pt x="1880" y="1399"/>
                    <a:pt x="1880" y="1399"/>
                    <a:pt x="1880" y="1399"/>
                  </a:cubicBezTo>
                  <a:cubicBezTo>
                    <a:pt x="1880" y="1399"/>
                    <a:pt x="1880" y="1407"/>
                    <a:pt x="1889" y="1407"/>
                  </a:cubicBezTo>
                  <a:cubicBezTo>
                    <a:pt x="1889" y="1415"/>
                    <a:pt x="1896" y="1415"/>
                    <a:pt x="1896" y="1423"/>
                  </a:cubicBezTo>
                  <a:cubicBezTo>
                    <a:pt x="1904" y="1439"/>
                    <a:pt x="1912" y="1462"/>
                    <a:pt x="1880" y="1486"/>
                  </a:cubicBezTo>
                  <a:cubicBezTo>
                    <a:pt x="1880" y="1494"/>
                    <a:pt x="1880" y="1494"/>
                    <a:pt x="1880" y="1494"/>
                  </a:cubicBezTo>
                  <a:lnTo>
                    <a:pt x="1880" y="1494"/>
                  </a:lnTo>
                  <a:lnTo>
                    <a:pt x="1762" y="1367"/>
                  </a:lnTo>
                  <a:lnTo>
                    <a:pt x="1762" y="1367"/>
                  </a:lnTo>
                  <a:cubicBezTo>
                    <a:pt x="1770" y="1367"/>
                    <a:pt x="1778" y="1375"/>
                    <a:pt x="1786" y="1391"/>
                  </a:cubicBezTo>
                  <a:cubicBezTo>
                    <a:pt x="1802" y="1407"/>
                    <a:pt x="1849" y="1454"/>
                    <a:pt x="1880" y="1486"/>
                  </a:cubicBezTo>
                  <a:cubicBezTo>
                    <a:pt x="1896" y="1462"/>
                    <a:pt x="1904" y="1446"/>
                    <a:pt x="1896" y="1431"/>
                  </a:cubicBezTo>
                  <a:cubicBezTo>
                    <a:pt x="1889" y="1423"/>
                    <a:pt x="1889" y="1415"/>
                    <a:pt x="1880" y="1415"/>
                  </a:cubicBezTo>
                  <a:cubicBezTo>
                    <a:pt x="1873" y="1407"/>
                    <a:pt x="1873" y="1407"/>
                    <a:pt x="1873" y="1399"/>
                  </a:cubicBezTo>
                  <a:cubicBezTo>
                    <a:pt x="1873" y="1391"/>
                    <a:pt x="1873" y="1391"/>
                    <a:pt x="1880" y="1383"/>
                  </a:cubicBezTo>
                  <a:cubicBezTo>
                    <a:pt x="1889" y="1383"/>
                    <a:pt x="1896" y="1375"/>
                    <a:pt x="1904" y="1375"/>
                  </a:cubicBezTo>
                  <a:cubicBezTo>
                    <a:pt x="1944" y="1360"/>
                    <a:pt x="1991" y="1344"/>
                    <a:pt x="1991" y="1312"/>
                  </a:cubicBezTo>
                  <a:cubicBezTo>
                    <a:pt x="1991" y="1296"/>
                    <a:pt x="1991" y="1288"/>
                    <a:pt x="1983" y="1280"/>
                  </a:cubicBezTo>
                  <a:cubicBezTo>
                    <a:pt x="1983" y="1265"/>
                    <a:pt x="1983" y="1257"/>
                    <a:pt x="1999" y="1241"/>
                  </a:cubicBezTo>
                  <a:cubicBezTo>
                    <a:pt x="2015" y="1233"/>
                    <a:pt x="2039" y="1170"/>
                    <a:pt x="2031" y="1146"/>
                  </a:cubicBezTo>
                  <a:cubicBezTo>
                    <a:pt x="2031" y="1130"/>
                    <a:pt x="2023" y="1122"/>
                    <a:pt x="2007" y="1114"/>
                  </a:cubicBezTo>
                  <a:cubicBezTo>
                    <a:pt x="1999" y="1107"/>
                    <a:pt x="1983" y="1099"/>
                    <a:pt x="1983" y="1083"/>
                  </a:cubicBezTo>
                  <a:cubicBezTo>
                    <a:pt x="1983" y="1075"/>
                    <a:pt x="1983" y="1059"/>
                    <a:pt x="1976" y="1051"/>
                  </a:cubicBezTo>
                  <a:cubicBezTo>
                    <a:pt x="1976" y="1027"/>
                    <a:pt x="1967" y="1012"/>
                    <a:pt x="1976" y="996"/>
                  </a:cubicBezTo>
                  <a:cubicBezTo>
                    <a:pt x="1976" y="988"/>
                    <a:pt x="1983" y="988"/>
                    <a:pt x="1991" y="988"/>
                  </a:cubicBezTo>
                  <a:cubicBezTo>
                    <a:pt x="1999" y="980"/>
                    <a:pt x="2007" y="980"/>
                    <a:pt x="2023" y="980"/>
                  </a:cubicBezTo>
                  <a:cubicBezTo>
                    <a:pt x="2031" y="980"/>
                    <a:pt x="2039" y="980"/>
                    <a:pt x="2047" y="988"/>
                  </a:cubicBezTo>
                  <a:cubicBezTo>
                    <a:pt x="2054" y="988"/>
                    <a:pt x="2062" y="988"/>
                    <a:pt x="2062" y="988"/>
                  </a:cubicBezTo>
                  <a:cubicBezTo>
                    <a:pt x="2086" y="988"/>
                    <a:pt x="2094" y="980"/>
                    <a:pt x="2102" y="972"/>
                  </a:cubicBezTo>
                  <a:cubicBezTo>
                    <a:pt x="2118" y="956"/>
                    <a:pt x="2134" y="949"/>
                    <a:pt x="2149" y="949"/>
                  </a:cubicBezTo>
                  <a:cubicBezTo>
                    <a:pt x="2157" y="940"/>
                    <a:pt x="2165" y="940"/>
                    <a:pt x="2173" y="933"/>
                  </a:cubicBezTo>
                  <a:cubicBezTo>
                    <a:pt x="2181" y="933"/>
                    <a:pt x="2189" y="925"/>
                    <a:pt x="2189" y="925"/>
                  </a:cubicBezTo>
                  <a:cubicBezTo>
                    <a:pt x="2213" y="917"/>
                    <a:pt x="2229" y="909"/>
                    <a:pt x="2229" y="869"/>
                  </a:cubicBezTo>
                  <a:cubicBezTo>
                    <a:pt x="2229" y="830"/>
                    <a:pt x="2244" y="822"/>
                    <a:pt x="2260" y="806"/>
                  </a:cubicBezTo>
                  <a:cubicBezTo>
                    <a:pt x="2268" y="798"/>
                    <a:pt x="2276" y="790"/>
                    <a:pt x="2284" y="782"/>
                  </a:cubicBezTo>
                  <a:cubicBezTo>
                    <a:pt x="2300" y="743"/>
                    <a:pt x="2292" y="664"/>
                    <a:pt x="2276" y="648"/>
                  </a:cubicBezTo>
                  <a:cubicBezTo>
                    <a:pt x="2268" y="648"/>
                    <a:pt x="2260" y="640"/>
                    <a:pt x="2252" y="640"/>
                  </a:cubicBezTo>
                  <a:cubicBezTo>
                    <a:pt x="2229" y="624"/>
                    <a:pt x="2197" y="609"/>
                    <a:pt x="2197" y="585"/>
                  </a:cubicBezTo>
                  <a:cubicBezTo>
                    <a:pt x="2197" y="569"/>
                    <a:pt x="2165" y="537"/>
                    <a:pt x="2142" y="514"/>
                  </a:cubicBezTo>
                  <a:cubicBezTo>
                    <a:pt x="2126" y="498"/>
                    <a:pt x="2110" y="490"/>
                    <a:pt x="2110" y="482"/>
                  </a:cubicBezTo>
                  <a:cubicBezTo>
                    <a:pt x="2102" y="474"/>
                    <a:pt x="2102" y="474"/>
                    <a:pt x="2102" y="474"/>
                  </a:cubicBezTo>
                  <a:cubicBezTo>
                    <a:pt x="2094" y="450"/>
                    <a:pt x="2086" y="387"/>
                    <a:pt x="1983" y="387"/>
                  </a:cubicBezTo>
                  <a:cubicBezTo>
                    <a:pt x="1944" y="387"/>
                    <a:pt x="1928" y="387"/>
                    <a:pt x="1920" y="371"/>
                  </a:cubicBezTo>
                  <a:cubicBezTo>
                    <a:pt x="1912" y="363"/>
                    <a:pt x="1920" y="356"/>
                    <a:pt x="1928" y="348"/>
                  </a:cubicBezTo>
                  <a:cubicBezTo>
                    <a:pt x="1936" y="340"/>
                    <a:pt x="1944" y="324"/>
                    <a:pt x="1944" y="308"/>
                  </a:cubicBezTo>
                  <a:cubicBezTo>
                    <a:pt x="1936" y="300"/>
                    <a:pt x="1936" y="300"/>
                    <a:pt x="1920" y="292"/>
                  </a:cubicBezTo>
                  <a:cubicBezTo>
                    <a:pt x="1904" y="292"/>
                    <a:pt x="1896" y="284"/>
                    <a:pt x="1904" y="245"/>
                  </a:cubicBezTo>
                  <a:cubicBezTo>
                    <a:pt x="1904" y="221"/>
                    <a:pt x="1904" y="205"/>
                    <a:pt x="1904" y="190"/>
                  </a:cubicBezTo>
                  <a:cubicBezTo>
                    <a:pt x="1912" y="174"/>
                    <a:pt x="1912" y="166"/>
                    <a:pt x="1920" y="126"/>
                  </a:cubicBezTo>
                  <a:cubicBezTo>
                    <a:pt x="1936" y="95"/>
                    <a:pt x="1920" y="95"/>
                    <a:pt x="1912" y="87"/>
                  </a:cubicBezTo>
                  <a:cubicBezTo>
                    <a:pt x="1904" y="79"/>
                    <a:pt x="1889" y="71"/>
                    <a:pt x="1889" y="55"/>
                  </a:cubicBezTo>
                  <a:cubicBezTo>
                    <a:pt x="1889" y="39"/>
                    <a:pt x="1880" y="32"/>
                    <a:pt x="1873" y="8"/>
                  </a:cubicBezTo>
                  <a:cubicBezTo>
                    <a:pt x="1865" y="8"/>
                    <a:pt x="1865" y="8"/>
                    <a:pt x="1865" y="8"/>
                  </a:cubicBezTo>
                  <a:cubicBezTo>
                    <a:pt x="1446" y="55"/>
                    <a:pt x="742" y="63"/>
                    <a:pt x="363" y="63"/>
                  </a:cubicBezTo>
                  <a:cubicBezTo>
                    <a:pt x="189" y="63"/>
                    <a:pt x="78" y="55"/>
                    <a:pt x="78" y="55"/>
                  </a:cubicBezTo>
                  <a:cubicBezTo>
                    <a:pt x="70" y="55"/>
                    <a:pt x="70" y="55"/>
                    <a:pt x="70" y="55"/>
                  </a:cubicBezTo>
                  <a:lnTo>
                    <a:pt x="70" y="55"/>
                  </a:lnTo>
                  <a:cubicBezTo>
                    <a:pt x="62" y="55"/>
                    <a:pt x="54" y="63"/>
                    <a:pt x="47" y="71"/>
                  </a:cubicBezTo>
                  <a:cubicBezTo>
                    <a:pt x="39" y="87"/>
                    <a:pt x="39" y="95"/>
                    <a:pt x="47" y="110"/>
                  </a:cubicBezTo>
                  <a:cubicBezTo>
                    <a:pt x="54" y="126"/>
                    <a:pt x="54" y="142"/>
                    <a:pt x="39" y="158"/>
                  </a:cubicBezTo>
                  <a:cubicBezTo>
                    <a:pt x="31" y="158"/>
                    <a:pt x="31" y="166"/>
                    <a:pt x="31" y="166"/>
                  </a:cubicBezTo>
                  <a:cubicBezTo>
                    <a:pt x="31" y="174"/>
                    <a:pt x="39" y="182"/>
                    <a:pt x="54" y="190"/>
                  </a:cubicBezTo>
                  <a:cubicBezTo>
                    <a:pt x="54" y="190"/>
                    <a:pt x="54" y="197"/>
                    <a:pt x="62" y="197"/>
                  </a:cubicBezTo>
                  <a:lnTo>
                    <a:pt x="62" y="197"/>
                  </a:lnTo>
                  <a:cubicBezTo>
                    <a:pt x="78" y="213"/>
                    <a:pt x="94" y="213"/>
                    <a:pt x="94" y="229"/>
                  </a:cubicBezTo>
                  <a:cubicBezTo>
                    <a:pt x="94" y="237"/>
                    <a:pt x="94" y="237"/>
                    <a:pt x="86" y="245"/>
                  </a:cubicBezTo>
                  <a:cubicBezTo>
                    <a:pt x="78" y="261"/>
                    <a:pt x="78" y="261"/>
                    <a:pt x="78" y="276"/>
                  </a:cubicBezTo>
                  <a:cubicBezTo>
                    <a:pt x="78" y="284"/>
                    <a:pt x="78" y="292"/>
                    <a:pt x="78" y="316"/>
                  </a:cubicBezTo>
                  <a:cubicBezTo>
                    <a:pt x="70" y="348"/>
                    <a:pt x="54" y="356"/>
                    <a:pt x="47" y="363"/>
                  </a:cubicBezTo>
                  <a:cubicBezTo>
                    <a:pt x="31" y="371"/>
                    <a:pt x="23" y="379"/>
                    <a:pt x="16" y="403"/>
                  </a:cubicBezTo>
                  <a:cubicBezTo>
                    <a:pt x="8" y="419"/>
                    <a:pt x="16" y="427"/>
                    <a:pt x="31" y="434"/>
                  </a:cubicBezTo>
                  <a:cubicBezTo>
                    <a:pt x="39" y="443"/>
                    <a:pt x="54" y="450"/>
                    <a:pt x="70" y="474"/>
                  </a:cubicBezTo>
                  <a:cubicBezTo>
                    <a:pt x="86" y="514"/>
                    <a:pt x="94" y="537"/>
                    <a:pt x="102" y="561"/>
                  </a:cubicBezTo>
                  <a:cubicBezTo>
                    <a:pt x="102" y="569"/>
                    <a:pt x="110" y="577"/>
                    <a:pt x="110" y="585"/>
                  </a:cubicBezTo>
                  <a:cubicBezTo>
                    <a:pt x="118" y="593"/>
                    <a:pt x="118" y="601"/>
                    <a:pt x="118" y="616"/>
                  </a:cubicBezTo>
                  <a:cubicBezTo>
                    <a:pt x="118" y="624"/>
                    <a:pt x="118" y="640"/>
                    <a:pt x="126" y="664"/>
                  </a:cubicBezTo>
                  <a:cubicBezTo>
                    <a:pt x="133" y="672"/>
                    <a:pt x="133" y="680"/>
                    <a:pt x="141" y="687"/>
                  </a:cubicBezTo>
                  <a:cubicBezTo>
                    <a:pt x="141" y="703"/>
                    <a:pt x="149" y="711"/>
                    <a:pt x="157" y="727"/>
                  </a:cubicBezTo>
                  <a:cubicBezTo>
                    <a:pt x="165" y="743"/>
                    <a:pt x="173" y="759"/>
                    <a:pt x="173" y="767"/>
                  </a:cubicBezTo>
                  <a:cubicBezTo>
                    <a:pt x="181" y="782"/>
                    <a:pt x="181" y="798"/>
                    <a:pt x="197" y="822"/>
                  </a:cubicBezTo>
                  <a:cubicBezTo>
                    <a:pt x="220" y="846"/>
                    <a:pt x="213" y="917"/>
                    <a:pt x="213" y="956"/>
                  </a:cubicBezTo>
                  <a:cubicBezTo>
                    <a:pt x="213" y="964"/>
                    <a:pt x="213" y="964"/>
                    <a:pt x="213" y="972"/>
                  </a:cubicBezTo>
                  <a:cubicBezTo>
                    <a:pt x="213" y="980"/>
                    <a:pt x="213" y="988"/>
                    <a:pt x="220" y="988"/>
                  </a:cubicBezTo>
                  <a:lnTo>
                    <a:pt x="228" y="980"/>
                  </a:lnTo>
                  <a:lnTo>
                    <a:pt x="236" y="980"/>
                  </a:lnTo>
                  <a:cubicBezTo>
                    <a:pt x="252" y="980"/>
                    <a:pt x="268" y="1012"/>
                    <a:pt x="268" y="1012"/>
                  </a:cubicBezTo>
                  <a:lnTo>
                    <a:pt x="268" y="1012"/>
                  </a:lnTo>
                  <a:cubicBezTo>
                    <a:pt x="268" y="1012"/>
                    <a:pt x="268" y="1035"/>
                    <a:pt x="268" y="1051"/>
                  </a:cubicBezTo>
                  <a:cubicBezTo>
                    <a:pt x="260" y="1059"/>
                    <a:pt x="268" y="1059"/>
                    <a:pt x="276" y="1067"/>
                  </a:cubicBezTo>
                  <a:cubicBezTo>
                    <a:pt x="284" y="1067"/>
                    <a:pt x="292" y="1075"/>
                    <a:pt x="292" y="1083"/>
                  </a:cubicBezTo>
                  <a:cubicBezTo>
                    <a:pt x="284" y="1107"/>
                    <a:pt x="284" y="1122"/>
                    <a:pt x="292" y="1130"/>
                  </a:cubicBezTo>
                  <a:cubicBezTo>
                    <a:pt x="307" y="1138"/>
                    <a:pt x="307" y="1170"/>
                    <a:pt x="292" y="1193"/>
                  </a:cubicBezTo>
                  <a:cubicBezTo>
                    <a:pt x="284" y="1217"/>
                    <a:pt x="284" y="1217"/>
                    <a:pt x="300" y="1233"/>
                  </a:cubicBezTo>
                  <a:cubicBezTo>
                    <a:pt x="307" y="1241"/>
                    <a:pt x="307" y="1241"/>
                    <a:pt x="315" y="1249"/>
                  </a:cubicBezTo>
                  <a:cubicBezTo>
                    <a:pt x="331" y="1273"/>
                    <a:pt x="315" y="1320"/>
                    <a:pt x="307" y="1351"/>
                  </a:cubicBezTo>
                  <a:cubicBezTo>
                    <a:pt x="300" y="1367"/>
                    <a:pt x="300" y="1383"/>
                    <a:pt x="300" y="1391"/>
                  </a:cubicBezTo>
                  <a:cubicBezTo>
                    <a:pt x="300" y="1399"/>
                    <a:pt x="300" y="1399"/>
                    <a:pt x="300" y="1399"/>
                  </a:cubicBezTo>
                  <a:cubicBezTo>
                    <a:pt x="307" y="1399"/>
                    <a:pt x="307" y="1399"/>
                    <a:pt x="307" y="1399"/>
                  </a:cubicBezTo>
                  <a:cubicBezTo>
                    <a:pt x="315" y="1399"/>
                    <a:pt x="315" y="1399"/>
                    <a:pt x="323" y="1399"/>
                  </a:cubicBezTo>
                  <a:cubicBezTo>
                    <a:pt x="331" y="1399"/>
                    <a:pt x="339" y="1407"/>
                    <a:pt x="339" y="1423"/>
                  </a:cubicBezTo>
                  <a:cubicBezTo>
                    <a:pt x="339" y="1431"/>
                    <a:pt x="339" y="1431"/>
                    <a:pt x="339" y="1439"/>
                  </a:cubicBezTo>
                  <a:cubicBezTo>
                    <a:pt x="466" y="1439"/>
                    <a:pt x="1430" y="1423"/>
                    <a:pt x="1754" y="1367"/>
                  </a:cubicBezTo>
                  <a:lnTo>
                    <a:pt x="1762" y="1367"/>
                  </a:lnTo>
                  <a:lnTo>
                    <a:pt x="1880" y="1494"/>
                  </a:lnTo>
                </a:path>
              </a:pathLst>
            </a:custGeom>
            <a:solidFill>
              <a:schemeClr val="accent6"/>
            </a:solidFill>
            <a:ln>
              <a:solidFill>
                <a:schemeClr val="bg2"/>
              </a:solidFill>
            </a:ln>
            <a:effectLst/>
          </p:spPr>
          <p:txBody>
            <a:bodyPr wrap="none" anchor="ctr"/>
            <a:lstStyle/>
            <a:p>
              <a:endParaRPr lang="en-US"/>
            </a:p>
          </p:txBody>
        </p:sp>
        <p:sp>
          <p:nvSpPr>
            <p:cNvPr id="597" name="Freeform 512"/>
            <p:cNvSpPr>
              <a:spLocks noChangeArrowheads="1"/>
            </p:cNvSpPr>
            <p:nvPr/>
          </p:nvSpPr>
          <p:spPr bwMode="auto">
            <a:xfrm>
              <a:off x="17803233" y="7613281"/>
              <a:ext cx="985706" cy="902209"/>
            </a:xfrm>
            <a:custGeom>
              <a:avLst/>
              <a:gdLst>
                <a:gd name="T0" fmla="*/ 1644 w 1874"/>
                <a:gd name="T1" fmla="*/ 198 h 1717"/>
                <a:gd name="T2" fmla="*/ 1644 w 1874"/>
                <a:gd name="T3" fmla="*/ 198 h 1717"/>
                <a:gd name="T4" fmla="*/ 1715 w 1874"/>
                <a:gd name="T5" fmla="*/ 79 h 1717"/>
                <a:gd name="T6" fmla="*/ 1644 w 1874"/>
                <a:gd name="T7" fmla="*/ 0 h 1717"/>
                <a:gd name="T8" fmla="*/ 0 w 1874"/>
                <a:gd name="T9" fmla="*/ 79 h 1717"/>
                <a:gd name="T10" fmla="*/ 79 w 1874"/>
                <a:gd name="T11" fmla="*/ 514 h 1717"/>
                <a:gd name="T12" fmla="*/ 87 w 1874"/>
                <a:gd name="T13" fmla="*/ 1399 h 1717"/>
                <a:gd name="T14" fmla="*/ 94 w 1874"/>
                <a:gd name="T15" fmla="*/ 1399 h 1717"/>
                <a:gd name="T16" fmla="*/ 134 w 1874"/>
                <a:gd name="T17" fmla="*/ 1463 h 1717"/>
                <a:gd name="T18" fmla="*/ 166 w 1874"/>
                <a:gd name="T19" fmla="*/ 1431 h 1717"/>
                <a:gd name="T20" fmla="*/ 229 w 1874"/>
                <a:gd name="T21" fmla="*/ 1439 h 1717"/>
                <a:gd name="T22" fmla="*/ 269 w 1874"/>
                <a:gd name="T23" fmla="*/ 1463 h 1717"/>
                <a:gd name="T24" fmla="*/ 269 w 1874"/>
                <a:gd name="T25" fmla="*/ 1716 h 1717"/>
                <a:gd name="T26" fmla="*/ 1407 w 1874"/>
                <a:gd name="T27" fmla="*/ 1684 h 1717"/>
                <a:gd name="T28" fmla="*/ 1407 w 1874"/>
                <a:gd name="T29" fmla="*/ 1668 h 1717"/>
                <a:gd name="T30" fmla="*/ 1407 w 1874"/>
                <a:gd name="T31" fmla="*/ 1613 h 1717"/>
                <a:gd name="T32" fmla="*/ 1415 w 1874"/>
                <a:gd name="T33" fmla="*/ 1557 h 1717"/>
                <a:gd name="T34" fmla="*/ 1391 w 1874"/>
                <a:gd name="T35" fmla="*/ 1494 h 1717"/>
                <a:gd name="T36" fmla="*/ 1375 w 1874"/>
                <a:gd name="T37" fmla="*/ 1431 h 1717"/>
                <a:gd name="T38" fmla="*/ 1375 w 1874"/>
                <a:gd name="T39" fmla="*/ 1360 h 1717"/>
                <a:gd name="T40" fmla="*/ 1399 w 1874"/>
                <a:gd name="T41" fmla="*/ 1297 h 1717"/>
                <a:gd name="T42" fmla="*/ 1399 w 1874"/>
                <a:gd name="T43" fmla="*/ 1218 h 1717"/>
                <a:gd name="T44" fmla="*/ 1439 w 1874"/>
                <a:gd name="T45" fmla="*/ 1186 h 1717"/>
                <a:gd name="T46" fmla="*/ 1462 w 1874"/>
                <a:gd name="T47" fmla="*/ 1154 h 1717"/>
                <a:gd name="T48" fmla="*/ 1462 w 1874"/>
                <a:gd name="T49" fmla="*/ 1123 h 1717"/>
                <a:gd name="T50" fmla="*/ 1462 w 1874"/>
                <a:gd name="T51" fmla="*/ 1083 h 1717"/>
                <a:gd name="T52" fmla="*/ 1533 w 1874"/>
                <a:gd name="T53" fmla="*/ 1020 h 1717"/>
                <a:gd name="T54" fmla="*/ 1573 w 1874"/>
                <a:gd name="T55" fmla="*/ 973 h 1717"/>
                <a:gd name="T56" fmla="*/ 1589 w 1874"/>
                <a:gd name="T57" fmla="*/ 901 h 1717"/>
                <a:gd name="T58" fmla="*/ 1612 w 1874"/>
                <a:gd name="T59" fmla="*/ 799 h 1717"/>
                <a:gd name="T60" fmla="*/ 1660 w 1874"/>
                <a:gd name="T61" fmla="*/ 767 h 1717"/>
                <a:gd name="T62" fmla="*/ 1676 w 1874"/>
                <a:gd name="T63" fmla="*/ 735 h 1717"/>
                <a:gd name="T64" fmla="*/ 1699 w 1874"/>
                <a:gd name="T65" fmla="*/ 688 h 1717"/>
                <a:gd name="T66" fmla="*/ 1739 w 1874"/>
                <a:gd name="T67" fmla="*/ 640 h 1717"/>
                <a:gd name="T68" fmla="*/ 1778 w 1874"/>
                <a:gd name="T69" fmla="*/ 585 h 1717"/>
                <a:gd name="T70" fmla="*/ 1723 w 1874"/>
                <a:gd name="T71" fmla="*/ 530 h 1717"/>
                <a:gd name="T72" fmla="*/ 1747 w 1874"/>
                <a:gd name="T73" fmla="*/ 474 h 1717"/>
                <a:gd name="T74" fmla="*/ 1778 w 1874"/>
                <a:gd name="T75" fmla="*/ 419 h 1717"/>
                <a:gd name="T76" fmla="*/ 1802 w 1874"/>
                <a:gd name="T77" fmla="*/ 396 h 1717"/>
                <a:gd name="T78" fmla="*/ 1810 w 1874"/>
                <a:gd name="T79" fmla="*/ 340 h 1717"/>
                <a:gd name="T80" fmla="*/ 1873 w 1874"/>
                <a:gd name="T81" fmla="*/ 229 h 1717"/>
                <a:gd name="T82" fmla="*/ 1676 w 1874"/>
                <a:gd name="T83" fmla="*/ 245 h 1717"/>
                <a:gd name="T84" fmla="*/ 1644 w 1874"/>
                <a:gd name="T85" fmla="*/ 198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4" h="1717">
                  <a:moveTo>
                    <a:pt x="1644" y="198"/>
                  </a:moveTo>
                  <a:lnTo>
                    <a:pt x="1644" y="198"/>
                  </a:lnTo>
                  <a:cubicBezTo>
                    <a:pt x="1668" y="166"/>
                    <a:pt x="1699" y="150"/>
                    <a:pt x="1715" y="79"/>
                  </a:cubicBezTo>
                  <a:cubicBezTo>
                    <a:pt x="1739" y="16"/>
                    <a:pt x="1644" y="0"/>
                    <a:pt x="1644" y="0"/>
                  </a:cubicBezTo>
                  <a:cubicBezTo>
                    <a:pt x="1383" y="32"/>
                    <a:pt x="213" y="71"/>
                    <a:pt x="0" y="79"/>
                  </a:cubicBezTo>
                  <a:cubicBezTo>
                    <a:pt x="16" y="198"/>
                    <a:pt x="39" y="348"/>
                    <a:pt x="79" y="514"/>
                  </a:cubicBezTo>
                  <a:cubicBezTo>
                    <a:pt x="87" y="1399"/>
                    <a:pt x="87" y="1399"/>
                    <a:pt x="87" y="1399"/>
                  </a:cubicBezTo>
                  <a:cubicBezTo>
                    <a:pt x="87" y="1399"/>
                    <a:pt x="87" y="1399"/>
                    <a:pt x="94" y="1399"/>
                  </a:cubicBezTo>
                  <a:cubicBezTo>
                    <a:pt x="126" y="1407"/>
                    <a:pt x="110" y="1447"/>
                    <a:pt x="134" y="1463"/>
                  </a:cubicBezTo>
                  <a:cubicBezTo>
                    <a:pt x="158" y="1486"/>
                    <a:pt x="150" y="1439"/>
                    <a:pt x="166" y="1431"/>
                  </a:cubicBezTo>
                  <a:cubicBezTo>
                    <a:pt x="174" y="1431"/>
                    <a:pt x="197" y="1439"/>
                    <a:pt x="229" y="1439"/>
                  </a:cubicBezTo>
                  <a:cubicBezTo>
                    <a:pt x="253" y="1439"/>
                    <a:pt x="269" y="1463"/>
                    <a:pt x="269" y="1463"/>
                  </a:cubicBezTo>
                  <a:cubicBezTo>
                    <a:pt x="269" y="1716"/>
                    <a:pt x="269" y="1716"/>
                    <a:pt x="269" y="1716"/>
                  </a:cubicBezTo>
                  <a:cubicBezTo>
                    <a:pt x="1407" y="1684"/>
                    <a:pt x="1407" y="1684"/>
                    <a:pt x="1407" y="1684"/>
                  </a:cubicBezTo>
                  <a:cubicBezTo>
                    <a:pt x="1407" y="1676"/>
                    <a:pt x="1407" y="1676"/>
                    <a:pt x="1407" y="1668"/>
                  </a:cubicBezTo>
                  <a:cubicBezTo>
                    <a:pt x="1391" y="1621"/>
                    <a:pt x="1423" y="1637"/>
                    <a:pt x="1407" y="1613"/>
                  </a:cubicBezTo>
                  <a:cubicBezTo>
                    <a:pt x="1399" y="1597"/>
                    <a:pt x="1407" y="1581"/>
                    <a:pt x="1415" y="1557"/>
                  </a:cubicBezTo>
                  <a:cubicBezTo>
                    <a:pt x="1423" y="1534"/>
                    <a:pt x="1415" y="1526"/>
                    <a:pt x="1391" y="1494"/>
                  </a:cubicBezTo>
                  <a:cubicBezTo>
                    <a:pt x="1367" y="1471"/>
                    <a:pt x="1359" y="1447"/>
                    <a:pt x="1375" y="1431"/>
                  </a:cubicBezTo>
                  <a:cubicBezTo>
                    <a:pt x="1391" y="1415"/>
                    <a:pt x="1375" y="1384"/>
                    <a:pt x="1375" y="1360"/>
                  </a:cubicBezTo>
                  <a:cubicBezTo>
                    <a:pt x="1375" y="1344"/>
                    <a:pt x="1375" y="1313"/>
                    <a:pt x="1399" y="1297"/>
                  </a:cubicBezTo>
                  <a:cubicBezTo>
                    <a:pt x="1430" y="1289"/>
                    <a:pt x="1407" y="1249"/>
                    <a:pt x="1399" y="1218"/>
                  </a:cubicBezTo>
                  <a:cubicBezTo>
                    <a:pt x="1399" y="1186"/>
                    <a:pt x="1415" y="1186"/>
                    <a:pt x="1439" y="1186"/>
                  </a:cubicBezTo>
                  <a:cubicBezTo>
                    <a:pt x="1462" y="1186"/>
                    <a:pt x="1470" y="1170"/>
                    <a:pt x="1462" y="1154"/>
                  </a:cubicBezTo>
                  <a:cubicBezTo>
                    <a:pt x="1454" y="1146"/>
                    <a:pt x="1454" y="1139"/>
                    <a:pt x="1462" y="1123"/>
                  </a:cubicBezTo>
                  <a:cubicBezTo>
                    <a:pt x="1478" y="1115"/>
                    <a:pt x="1470" y="1107"/>
                    <a:pt x="1462" y="1083"/>
                  </a:cubicBezTo>
                  <a:cubicBezTo>
                    <a:pt x="1462" y="1051"/>
                    <a:pt x="1502" y="1028"/>
                    <a:pt x="1533" y="1020"/>
                  </a:cubicBezTo>
                  <a:cubicBezTo>
                    <a:pt x="1565" y="1012"/>
                    <a:pt x="1573" y="996"/>
                    <a:pt x="1573" y="973"/>
                  </a:cubicBezTo>
                  <a:cubicBezTo>
                    <a:pt x="1573" y="941"/>
                    <a:pt x="1573" y="917"/>
                    <a:pt x="1589" y="901"/>
                  </a:cubicBezTo>
                  <a:cubicBezTo>
                    <a:pt x="1604" y="886"/>
                    <a:pt x="1612" y="830"/>
                    <a:pt x="1612" y="799"/>
                  </a:cubicBezTo>
                  <a:cubicBezTo>
                    <a:pt x="1620" y="767"/>
                    <a:pt x="1644" y="767"/>
                    <a:pt x="1660" y="767"/>
                  </a:cubicBezTo>
                  <a:cubicBezTo>
                    <a:pt x="1676" y="759"/>
                    <a:pt x="1676" y="767"/>
                    <a:pt x="1676" y="735"/>
                  </a:cubicBezTo>
                  <a:cubicBezTo>
                    <a:pt x="1676" y="696"/>
                    <a:pt x="1699" y="688"/>
                    <a:pt x="1699" y="688"/>
                  </a:cubicBezTo>
                  <a:cubicBezTo>
                    <a:pt x="1699" y="688"/>
                    <a:pt x="1707" y="656"/>
                    <a:pt x="1739" y="640"/>
                  </a:cubicBezTo>
                  <a:cubicBezTo>
                    <a:pt x="1763" y="625"/>
                    <a:pt x="1786" y="633"/>
                    <a:pt x="1778" y="585"/>
                  </a:cubicBezTo>
                  <a:cubicBezTo>
                    <a:pt x="1763" y="538"/>
                    <a:pt x="1723" y="554"/>
                    <a:pt x="1723" y="530"/>
                  </a:cubicBezTo>
                  <a:cubicBezTo>
                    <a:pt x="1723" y="506"/>
                    <a:pt x="1715" y="490"/>
                    <a:pt x="1747" y="474"/>
                  </a:cubicBezTo>
                  <a:cubicBezTo>
                    <a:pt x="1770" y="467"/>
                    <a:pt x="1770" y="443"/>
                    <a:pt x="1778" y="419"/>
                  </a:cubicBezTo>
                  <a:cubicBezTo>
                    <a:pt x="1778" y="396"/>
                    <a:pt x="1786" y="411"/>
                    <a:pt x="1802" y="396"/>
                  </a:cubicBezTo>
                  <a:cubicBezTo>
                    <a:pt x="1818" y="380"/>
                    <a:pt x="1778" y="348"/>
                    <a:pt x="1810" y="340"/>
                  </a:cubicBezTo>
                  <a:cubicBezTo>
                    <a:pt x="1842" y="332"/>
                    <a:pt x="1873" y="261"/>
                    <a:pt x="1873" y="229"/>
                  </a:cubicBezTo>
                  <a:cubicBezTo>
                    <a:pt x="1810" y="229"/>
                    <a:pt x="1707" y="237"/>
                    <a:pt x="1676" y="245"/>
                  </a:cubicBezTo>
                  <a:cubicBezTo>
                    <a:pt x="1628" y="253"/>
                    <a:pt x="1628" y="229"/>
                    <a:pt x="1644" y="198"/>
                  </a:cubicBezTo>
                </a:path>
              </a:pathLst>
            </a:custGeom>
            <a:solidFill>
              <a:schemeClr val="accent6"/>
            </a:solidFill>
            <a:ln>
              <a:solidFill>
                <a:schemeClr val="bg2"/>
              </a:solidFill>
            </a:ln>
            <a:effectLst/>
          </p:spPr>
          <p:txBody>
            <a:bodyPr wrap="none" anchor="ctr"/>
            <a:lstStyle/>
            <a:p>
              <a:endParaRPr lang="en-US"/>
            </a:p>
          </p:txBody>
        </p:sp>
        <p:sp>
          <p:nvSpPr>
            <p:cNvPr id="598" name="Freeform 513"/>
            <p:cNvSpPr>
              <a:spLocks noChangeArrowheads="1"/>
            </p:cNvSpPr>
            <p:nvPr/>
          </p:nvSpPr>
          <p:spPr bwMode="auto">
            <a:xfrm>
              <a:off x="17803233" y="7608642"/>
              <a:ext cx="985706" cy="906848"/>
            </a:xfrm>
            <a:custGeom>
              <a:avLst/>
              <a:gdLst>
                <a:gd name="T0" fmla="*/ 260 w 1874"/>
                <a:gd name="T1" fmla="*/ 1471 h 1725"/>
                <a:gd name="T2" fmla="*/ 166 w 1874"/>
                <a:gd name="T3" fmla="*/ 1447 h 1725"/>
                <a:gd name="T4" fmla="*/ 126 w 1874"/>
                <a:gd name="T5" fmla="*/ 1479 h 1725"/>
                <a:gd name="T6" fmla="*/ 87 w 1874"/>
                <a:gd name="T7" fmla="*/ 1415 h 1725"/>
                <a:gd name="T8" fmla="*/ 79 w 1874"/>
                <a:gd name="T9" fmla="*/ 522 h 1725"/>
                <a:gd name="T10" fmla="*/ 0 w 1874"/>
                <a:gd name="T11" fmla="*/ 87 h 1725"/>
                <a:gd name="T12" fmla="*/ 1644 w 1874"/>
                <a:gd name="T13" fmla="*/ 0 h 1725"/>
                <a:gd name="T14" fmla="*/ 1668 w 1874"/>
                <a:gd name="T15" fmla="*/ 182 h 1725"/>
                <a:gd name="T16" fmla="*/ 1676 w 1874"/>
                <a:gd name="T17" fmla="*/ 245 h 1725"/>
                <a:gd name="T18" fmla="*/ 1873 w 1874"/>
                <a:gd name="T19" fmla="*/ 237 h 1725"/>
                <a:gd name="T20" fmla="*/ 1802 w 1874"/>
                <a:gd name="T21" fmla="*/ 372 h 1725"/>
                <a:gd name="T22" fmla="*/ 1778 w 1874"/>
                <a:gd name="T23" fmla="*/ 427 h 1725"/>
                <a:gd name="T24" fmla="*/ 1731 w 1874"/>
                <a:gd name="T25" fmla="*/ 522 h 1725"/>
                <a:gd name="T26" fmla="*/ 1778 w 1874"/>
                <a:gd name="T27" fmla="*/ 593 h 1725"/>
                <a:gd name="T28" fmla="*/ 1699 w 1874"/>
                <a:gd name="T29" fmla="*/ 696 h 1725"/>
                <a:gd name="T30" fmla="*/ 1683 w 1874"/>
                <a:gd name="T31" fmla="*/ 743 h 1725"/>
                <a:gd name="T32" fmla="*/ 1652 w 1874"/>
                <a:gd name="T33" fmla="*/ 775 h 1725"/>
                <a:gd name="T34" fmla="*/ 1589 w 1874"/>
                <a:gd name="T35" fmla="*/ 909 h 1725"/>
                <a:gd name="T36" fmla="*/ 1470 w 1874"/>
                <a:gd name="T37" fmla="*/ 1083 h 1725"/>
                <a:gd name="T38" fmla="*/ 1462 w 1874"/>
                <a:gd name="T39" fmla="*/ 1154 h 1725"/>
                <a:gd name="T40" fmla="*/ 1439 w 1874"/>
                <a:gd name="T41" fmla="*/ 1202 h 1725"/>
                <a:gd name="T42" fmla="*/ 1407 w 1874"/>
                <a:gd name="T43" fmla="*/ 1226 h 1725"/>
                <a:gd name="T44" fmla="*/ 1375 w 1874"/>
                <a:gd name="T45" fmla="*/ 1368 h 1725"/>
                <a:gd name="T46" fmla="*/ 1391 w 1874"/>
                <a:gd name="T47" fmla="*/ 1502 h 1725"/>
                <a:gd name="T48" fmla="*/ 1415 w 1874"/>
                <a:gd name="T49" fmla="*/ 1581 h 1725"/>
                <a:gd name="T50" fmla="*/ 1407 w 1874"/>
                <a:gd name="T51" fmla="*/ 1676 h 1725"/>
                <a:gd name="T52" fmla="*/ 1407 w 1874"/>
                <a:gd name="T53" fmla="*/ 1692 h 1725"/>
                <a:gd name="T54" fmla="*/ 166 w 1874"/>
                <a:gd name="T55" fmla="*/ 1439 h 1725"/>
                <a:gd name="T56" fmla="*/ 269 w 1874"/>
                <a:gd name="T57" fmla="*/ 1463 h 1725"/>
                <a:gd name="T58" fmla="*/ 276 w 1874"/>
                <a:gd name="T59" fmla="*/ 1716 h 1725"/>
                <a:gd name="T60" fmla="*/ 1407 w 1874"/>
                <a:gd name="T61" fmla="*/ 1637 h 1725"/>
                <a:gd name="T62" fmla="*/ 1415 w 1874"/>
                <a:gd name="T63" fmla="*/ 1565 h 1725"/>
                <a:gd name="T64" fmla="*/ 1375 w 1874"/>
                <a:gd name="T65" fmla="*/ 1439 h 1725"/>
                <a:gd name="T66" fmla="*/ 1399 w 1874"/>
                <a:gd name="T67" fmla="*/ 1305 h 1725"/>
                <a:gd name="T68" fmla="*/ 1399 w 1874"/>
                <a:gd name="T69" fmla="*/ 1202 h 1725"/>
                <a:gd name="T70" fmla="*/ 1462 w 1874"/>
                <a:gd name="T71" fmla="*/ 1178 h 1725"/>
                <a:gd name="T72" fmla="*/ 1462 w 1874"/>
                <a:gd name="T73" fmla="*/ 1131 h 1725"/>
                <a:gd name="T74" fmla="*/ 1533 w 1874"/>
                <a:gd name="T75" fmla="*/ 1028 h 1725"/>
                <a:gd name="T76" fmla="*/ 1612 w 1874"/>
                <a:gd name="T77" fmla="*/ 822 h 1725"/>
                <a:gd name="T78" fmla="*/ 1660 w 1874"/>
                <a:gd name="T79" fmla="*/ 767 h 1725"/>
                <a:gd name="T80" fmla="*/ 1699 w 1874"/>
                <a:gd name="T81" fmla="*/ 696 h 1725"/>
                <a:gd name="T82" fmla="*/ 1770 w 1874"/>
                <a:gd name="T83" fmla="*/ 593 h 1725"/>
                <a:gd name="T84" fmla="*/ 1723 w 1874"/>
                <a:gd name="T85" fmla="*/ 522 h 1725"/>
                <a:gd name="T86" fmla="*/ 1770 w 1874"/>
                <a:gd name="T87" fmla="*/ 427 h 1725"/>
                <a:gd name="T88" fmla="*/ 1794 w 1874"/>
                <a:gd name="T89" fmla="*/ 380 h 1725"/>
                <a:gd name="T90" fmla="*/ 1865 w 1874"/>
                <a:gd name="T91" fmla="*/ 237 h 1725"/>
                <a:gd name="T92" fmla="*/ 1644 w 1874"/>
                <a:gd name="T93" fmla="*/ 206 h 1725"/>
                <a:gd name="T94" fmla="*/ 1707 w 1874"/>
                <a:gd name="T95" fmla="*/ 48 h 1725"/>
                <a:gd name="T96" fmla="*/ 87 w 1874"/>
                <a:gd name="T97" fmla="*/ 522 h 1725"/>
                <a:gd name="T98" fmla="*/ 94 w 1874"/>
                <a:gd name="T99" fmla="*/ 1407 h 1725"/>
                <a:gd name="T100" fmla="*/ 142 w 1874"/>
                <a:gd name="T101"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4" h="1725">
                  <a:moveTo>
                    <a:pt x="269" y="1724"/>
                  </a:moveTo>
                  <a:lnTo>
                    <a:pt x="269" y="1724"/>
                  </a:lnTo>
                  <a:cubicBezTo>
                    <a:pt x="260" y="1471"/>
                    <a:pt x="260" y="1471"/>
                    <a:pt x="260" y="1471"/>
                  </a:cubicBezTo>
                  <a:cubicBezTo>
                    <a:pt x="260" y="1463"/>
                    <a:pt x="253" y="1447"/>
                    <a:pt x="229" y="1447"/>
                  </a:cubicBezTo>
                  <a:cubicBezTo>
                    <a:pt x="213" y="1447"/>
                    <a:pt x="197" y="1447"/>
                    <a:pt x="189" y="1447"/>
                  </a:cubicBezTo>
                  <a:cubicBezTo>
                    <a:pt x="174" y="1447"/>
                    <a:pt x="166" y="1447"/>
                    <a:pt x="166" y="1447"/>
                  </a:cubicBezTo>
                  <a:cubicBezTo>
                    <a:pt x="166" y="1447"/>
                    <a:pt x="158" y="1455"/>
                    <a:pt x="158" y="1463"/>
                  </a:cubicBezTo>
                  <a:cubicBezTo>
                    <a:pt x="158" y="1471"/>
                    <a:pt x="150" y="1479"/>
                    <a:pt x="142" y="1479"/>
                  </a:cubicBezTo>
                  <a:cubicBezTo>
                    <a:pt x="142" y="1479"/>
                    <a:pt x="134" y="1479"/>
                    <a:pt x="126" y="1479"/>
                  </a:cubicBezTo>
                  <a:cubicBezTo>
                    <a:pt x="118" y="1463"/>
                    <a:pt x="118" y="1455"/>
                    <a:pt x="110" y="1439"/>
                  </a:cubicBezTo>
                  <a:cubicBezTo>
                    <a:pt x="110" y="1423"/>
                    <a:pt x="110" y="1415"/>
                    <a:pt x="94" y="1415"/>
                  </a:cubicBezTo>
                  <a:cubicBezTo>
                    <a:pt x="87" y="1415"/>
                    <a:pt x="87" y="1415"/>
                    <a:pt x="87" y="1415"/>
                  </a:cubicBezTo>
                  <a:cubicBezTo>
                    <a:pt x="79" y="1415"/>
                    <a:pt x="79" y="1415"/>
                    <a:pt x="79" y="1415"/>
                  </a:cubicBezTo>
                  <a:cubicBezTo>
                    <a:pt x="79" y="1407"/>
                    <a:pt x="79" y="1407"/>
                    <a:pt x="79" y="1407"/>
                  </a:cubicBezTo>
                  <a:cubicBezTo>
                    <a:pt x="79" y="522"/>
                    <a:pt x="79" y="522"/>
                    <a:pt x="79" y="522"/>
                  </a:cubicBezTo>
                  <a:cubicBezTo>
                    <a:pt x="39" y="380"/>
                    <a:pt x="16" y="237"/>
                    <a:pt x="0" y="87"/>
                  </a:cubicBezTo>
                  <a:lnTo>
                    <a:pt x="0" y="87"/>
                  </a:lnTo>
                  <a:lnTo>
                    <a:pt x="0" y="87"/>
                  </a:lnTo>
                  <a:cubicBezTo>
                    <a:pt x="229" y="79"/>
                    <a:pt x="1391" y="40"/>
                    <a:pt x="1644" y="0"/>
                  </a:cubicBezTo>
                  <a:lnTo>
                    <a:pt x="1644" y="0"/>
                  </a:lnTo>
                  <a:lnTo>
                    <a:pt x="1644" y="0"/>
                  </a:lnTo>
                  <a:cubicBezTo>
                    <a:pt x="1644" y="0"/>
                    <a:pt x="1692" y="8"/>
                    <a:pt x="1715" y="40"/>
                  </a:cubicBezTo>
                  <a:cubicBezTo>
                    <a:pt x="1723" y="56"/>
                    <a:pt x="1723" y="71"/>
                    <a:pt x="1715" y="95"/>
                  </a:cubicBezTo>
                  <a:cubicBezTo>
                    <a:pt x="1707" y="142"/>
                    <a:pt x="1683" y="166"/>
                    <a:pt x="1668" y="182"/>
                  </a:cubicBezTo>
                  <a:cubicBezTo>
                    <a:pt x="1660" y="190"/>
                    <a:pt x="1652" y="198"/>
                    <a:pt x="1644" y="206"/>
                  </a:cubicBezTo>
                  <a:cubicBezTo>
                    <a:pt x="1636" y="222"/>
                    <a:pt x="1636" y="237"/>
                    <a:pt x="1636" y="245"/>
                  </a:cubicBezTo>
                  <a:cubicBezTo>
                    <a:pt x="1644" y="245"/>
                    <a:pt x="1652" y="253"/>
                    <a:pt x="1676" y="245"/>
                  </a:cubicBezTo>
                  <a:cubicBezTo>
                    <a:pt x="1715" y="245"/>
                    <a:pt x="1826" y="237"/>
                    <a:pt x="1873" y="229"/>
                  </a:cubicBezTo>
                  <a:lnTo>
                    <a:pt x="1873" y="229"/>
                  </a:lnTo>
                  <a:cubicBezTo>
                    <a:pt x="1873" y="237"/>
                    <a:pt x="1873" y="237"/>
                    <a:pt x="1873" y="237"/>
                  </a:cubicBezTo>
                  <a:cubicBezTo>
                    <a:pt x="1873" y="269"/>
                    <a:pt x="1842" y="340"/>
                    <a:pt x="1810" y="348"/>
                  </a:cubicBezTo>
                  <a:cubicBezTo>
                    <a:pt x="1810" y="356"/>
                    <a:pt x="1802" y="356"/>
                    <a:pt x="1802" y="356"/>
                  </a:cubicBezTo>
                  <a:cubicBezTo>
                    <a:pt x="1802" y="364"/>
                    <a:pt x="1802" y="372"/>
                    <a:pt x="1802" y="372"/>
                  </a:cubicBezTo>
                  <a:cubicBezTo>
                    <a:pt x="1810" y="388"/>
                    <a:pt x="1810" y="395"/>
                    <a:pt x="1802" y="404"/>
                  </a:cubicBezTo>
                  <a:cubicBezTo>
                    <a:pt x="1794" y="411"/>
                    <a:pt x="1794" y="411"/>
                    <a:pt x="1786" y="419"/>
                  </a:cubicBezTo>
                  <a:cubicBezTo>
                    <a:pt x="1786" y="419"/>
                    <a:pt x="1786" y="419"/>
                    <a:pt x="1778" y="427"/>
                  </a:cubicBezTo>
                  <a:cubicBezTo>
                    <a:pt x="1778" y="435"/>
                    <a:pt x="1778" y="435"/>
                    <a:pt x="1778" y="435"/>
                  </a:cubicBezTo>
                  <a:cubicBezTo>
                    <a:pt x="1778" y="459"/>
                    <a:pt x="1770" y="475"/>
                    <a:pt x="1747" y="490"/>
                  </a:cubicBezTo>
                  <a:cubicBezTo>
                    <a:pt x="1723" y="498"/>
                    <a:pt x="1723" y="506"/>
                    <a:pt x="1731" y="522"/>
                  </a:cubicBezTo>
                  <a:cubicBezTo>
                    <a:pt x="1731" y="530"/>
                    <a:pt x="1731" y="530"/>
                    <a:pt x="1731" y="538"/>
                  </a:cubicBezTo>
                  <a:cubicBezTo>
                    <a:pt x="1731" y="538"/>
                    <a:pt x="1731" y="546"/>
                    <a:pt x="1739" y="546"/>
                  </a:cubicBezTo>
                  <a:cubicBezTo>
                    <a:pt x="1755" y="554"/>
                    <a:pt x="1770" y="562"/>
                    <a:pt x="1778" y="593"/>
                  </a:cubicBezTo>
                  <a:cubicBezTo>
                    <a:pt x="1786" y="633"/>
                    <a:pt x="1778" y="633"/>
                    <a:pt x="1755" y="641"/>
                  </a:cubicBezTo>
                  <a:cubicBezTo>
                    <a:pt x="1755" y="641"/>
                    <a:pt x="1747" y="648"/>
                    <a:pt x="1739" y="648"/>
                  </a:cubicBezTo>
                  <a:cubicBezTo>
                    <a:pt x="1715" y="672"/>
                    <a:pt x="1699" y="696"/>
                    <a:pt x="1699" y="696"/>
                  </a:cubicBezTo>
                  <a:lnTo>
                    <a:pt x="1699" y="696"/>
                  </a:lnTo>
                  <a:lnTo>
                    <a:pt x="1699" y="696"/>
                  </a:lnTo>
                  <a:cubicBezTo>
                    <a:pt x="1699" y="696"/>
                    <a:pt x="1683" y="704"/>
                    <a:pt x="1683" y="743"/>
                  </a:cubicBezTo>
                  <a:cubicBezTo>
                    <a:pt x="1683" y="767"/>
                    <a:pt x="1683" y="775"/>
                    <a:pt x="1668" y="775"/>
                  </a:cubicBezTo>
                  <a:cubicBezTo>
                    <a:pt x="1660" y="775"/>
                    <a:pt x="1660" y="775"/>
                    <a:pt x="1660" y="775"/>
                  </a:cubicBezTo>
                  <a:lnTo>
                    <a:pt x="1652" y="775"/>
                  </a:lnTo>
                  <a:cubicBezTo>
                    <a:pt x="1636" y="775"/>
                    <a:pt x="1620" y="775"/>
                    <a:pt x="1620" y="807"/>
                  </a:cubicBezTo>
                  <a:cubicBezTo>
                    <a:pt x="1620" y="807"/>
                    <a:pt x="1620" y="815"/>
                    <a:pt x="1620" y="822"/>
                  </a:cubicBezTo>
                  <a:cubicBezTo>
                    <a:pt x="1612" y="854"/>
                    <a:pt x="1604" y="901"/>
                    <a:pt x="1589" y="909"/>
                  </a:cubicBezTo>
                  <a:cubicBezTo>
                    <a:pt x="1573" y="925"/>
                    <a:pt x="1573" y="949"/>
                    <a:pt x="1573" y="981"/>
                  </a:cubicBezTo>
                  <a:cubicBezTo>
                    <a:pt x="1573" y="1004"/>
                    <a:pt x="1565" y="1028"/>
                    <a:pt x="1533" y="1036"/>
                  </a:cubicBezTo>
                  <a:cubicBezTo>
                    <a:pt x="1510" y="1044"/>
                    <a:pt x="1462" y="1059"/>
                    <a:pt x="1470" y="1083"/>
                  </a:cubicBezTo>
                  <a:cubicBezTo>
                    <a:pt x="1470" y="1091"/>
                    <a:pt x="1470" y="1099"/>
                    <a:pt x="1470" y="1107"/>
                  </a:cubicBezTo>
                  <a:cubicBezTo>
                    <a:pt x="1478" y="1115"/>
                    <a:pt x="1478" y="1123"/>
                    <a:pt x="1470" y="1139"/>
                  </a:cubicBezTo>
                  <a:cubicBezTo>
                    <a:pt x="1462" y="1139"/>
                    <a:pt x="1462" y="1147"/>
                    <a:pt x="1462" y="1154"/>
                  </a:cubicBezTo>
                  <a:lnTo>
                    <a:pt x="1462" y="1162"/>
                  </a:lnTo>
                  <a:cubicBezTo>
                    <a:pt x="1470" y="1170"/>
                    <a:pt x="1470" y="1178"/>
                    <a:pt x="1470" y="1186"/>
                  </a:cubicBezTo>
                  <a:cubicBezTo>
                    <a:pt x="1462" y="1194"/>
                    <a:pt x="1454" y="1202"/>
                    <a:pt x="1439" y="1202"/>
                  </a:cubicBezTo>
                  <a:cubicBezTo>
                    <a:pt x="1430" y="1202"/>
                    <a:pt x="1430" y="1202"/>
                    <a:pt x="1430" y="1202"/>
                  </a:cubicBezTo>
                  <a:cubicBezTo>
                    <a:pt x="1423" y="1202"/>
                    <a:pt x="1415" y="1202"/>
                    <a:pt x="1407" y="1202"/>
                  </a:cubicBezTo>
                  <a:cubicBezTo>
                    <a:pt x="1407" y="1210"/>
                    <a:pt x="1399" y="1218"/>
                    <a:pt x="1407" y="1226"/>
                  </a:cubicBezTo>
                  <a:cubicBezTo>
                    <a:pt x="1407" y="1234"/>
                    <a:pt x="1407" y="1241"/>
                    <a:pt x="1415" y="1249"/>
                  </a:cubicBezTo>
                  <a:cubicBezTo>
                    <a:pt x="1423" y="1273"/>
                    <a:pt x="1423" y="1297"/>
                    <a:pt x="1407" y="1312"/>
                  </a:cubicBezTo>
                  <a:cubicBezTo>
                    <a:pt x="1383" y="1321"/>
                    <a:pt x="1375" y="1344"/>
                    <a:pt x="1375" y="1368"/>
                  </a:cubicBezTo>
                  <a:cubicBezTo>
                    <a:pt x="1375" y="1376"/>
                    <a:pt x="1375" y="1384"/>
                    <a:pt x="1383" y="1392"/>
                  </a:cubicBezTo>
                  <a:cubicBezTo>
                    <a:pt x="1383" y="1407"/>
                    <a:pt x="1391" y="1431"/>
                    <a:pt x="1375" y="1439"/>
                  </a:cubicBezTo>
                  <a:cubicBezTo>
                    <a:pt x="1359" y="1455"/>
                    <a:pt x="1375" y="1486"/>
                    <a:pt x="1391" y="1502"/>
                  </a:cubicBezTo>
                  <a:cubicBezTo>
                    <a:pt x="1399" y="1510"/>
                    <a:pt x="1399" y="1518"/>
                    <a:pt x="1407" y="1518"/>
                  </a:cubicBezTo>
                  <a:cubicBezTo>
                    <a:pt x="1423" y="1534"/>
                    <a:pt x="1430" y="1550"/>
                    <a:pt x="1423" y="1565"/>
                  </a:cubicBezTo>
                  <a:cubicBezTo>
                    <a:pt x="1423" y="1574"/>
                    <a:pt x="1415" y="1581"/>
                    <a:pt x="1415" y="1581"/>
                  </a:cubicBezTo>
                  <a:cubicBezTo>
                    <a:pt x="1407" y="1597"/>
                    <a:pt x="1407" y="1605"/>
                    <a:pt x="1415" y="1621"/>
                  </a:cubicBezTo>
                  <a:cubicBezTo>
                    <a:pt x="1415" y="1629"/>
                    <a:pt x="1415" y="1637"/>
                    <a:pt x="1415" y="1645"/>
                  </a:cubicBezTo>
                  <a:cubicBezTo>
                    <a:pt x="1407" y="1645"/>
                    <a:pt x="1399" y="1652"/>
                    <a:pt x="1407" y="1676"/>
                  </a:cubicBezTo>
                  <a:cubicBezTo>
                    <a:pt x="1407" y="1684"/>
                    <a:pt x="1407" y="1684"/>
                    <a:pt x="1407" y="1684"/>
                  </a:cubicBezTo>
                  <a:cubicBezTo>
                    <a:pt x="1415" y="1692"/>
                    <a:pt x="1415" y="1692"/>
                    <a:pt x="1415" y="1692"/>
                  </a:cubicBezTo>
                  <a:cubicBezTo>
                    <a:pt x="1407" y="1692"/>
                    <a:pt x="1407" y="1692"/>
                    <a:pt x="1407" y="1692"/>
                  </a:cubicBezTo>
                  <a:lnTo>
                    <a:pt x="269" y="1724"/>
                  </a:lnTo>
                  <a:close/>
                  <a:moveTo>
                    <a:pt x="166" y="1439"/>
                  </a:moveTo>
                  <a:lnTo>
                    <a:pt x="166" y="1439"/>
                  </a:lnTo>
                  <a:cubicBezTo>
                    <a:pt x="174" y="1439"/>
                    <a:pt x="182" y="1439"/>
                    <a:pt x="189" y="1439"/>
                  </a:cubicBezTo>
                  <a:cubicBezTo>
                    <a:pt x="197" y="1439"/>
                    <a:pt x="213" y="1447"/>
                    <a:pt x="229" y="1447"/>
                  </a:cubicBezTo>
                  <a:cubicBezTo>
                    <a:pt x="253" y="1447"/>
                    <a:pt x="269" y="1463"/>
                    <a:pt x="269" y="1463"/>
                  </a:cubicBezTo>
                  <a:lnTo>
                    <a:pt x="269" y="1463"/>
                  </a:lnTo>
                  <a:lnTo>
                    <a:pt x="269" y="1463"/>
                  </a:lnTo>
                  <a:cubicBezTo>
                    <a:pt x="276" y="1716"/>
                    <a:pt x="276" y="1716"/>
                    <a:pt x="276" y="1716"/>
                  </a:cubicBezTo>
                  <a:cubicBezTo>
                    <a:pt x="1399" y="1684"/>
                    <a:pt x="1399" y="1684"/>
                    <a:pt x="1399" y="1684"/>
                  </a:cubicBezTo>
                  <a:cubicBezTo>
                    <a:pt x="1399" y="1684"/>
                    <a:pt x="1399" y="1684"/>
                    <a:pt x="1399" y="1676"/>
                  </a:cubicBezTo>
                  <a:cubicBezTo>
                    <a:pt x="1391" y="1652"/>
                    <a:pt x="1399" y="1645"/>
                    <a:pt x="1407" y="1637"/>
                  </a:cubicBezTo>
                  <a:lnTo>
                    <a:pt x="1407" y="1629"/>
                  </a:lnTo>
                  <a:cubicBezTo>
                    <a:pt x="1399" y="1605"/>
                    <a:pt x="1399" y="1597"/>
                    <a:pt x="1407" y="1581"/>
                  </a:cubicBezTo>
                  <a:cubicBezTo>
                    <a:pt x="1407" y="1574"/>
                    <a:pt x="1415" y="1574"/>
                    <a:pt x="1415" y="1565"/>
                  </a:cubicBezTo>
                  <a:cubicBezTo>
                    <a:pt x="1423" y="1550"/>
                    <a:pt x="1415" y="1542"/>
                    <a:pt x="1399" y="1526"/>
                  </a:cubicBezTo>
                  <a:cubicBezTo>
                    <a:pt x="1399" y="1518"/>
                    <a:pt x="1391" y="1510"/>
                    <a:pt x="1383" y="1510"/>
                  </a:cubicBezTo>
                  <a:cubicBezTo>
                    <a:pt x="1352" y="1463"/>
                    <a:pt x="1359" y="1447"/>
                    <a:pt x="1375" y="1439"/>
                  </a:cubicBezTo>
                  <a:cubicBezTo>
                    <a:pt x="1383" y="1431"/>
                    <a:pt x="1375" y="1407"/>
                    <a:pt x="1375" y="1392"/>
                  </a:cubicBezTo>
                  <a:cubicBezTo>
                    <a:pt x="1367" y="1384"/>
                    <a:pt x="1367" y="1376"/>
                    <a:pt x="1367" y="1368"/>
                  </a:cubicBezTo>
                  <a:cubicBezTo>
                    <a:pt x="1367" y="1360"/>
                    <a:pt x="1367" y="1321"/>
                    <a:pt x="1399" y="1305"/>
                  </a:cubicBezTo>
                  <a:cubicBezTo>
                    <a:pt x="1415" y="1297"/>
                    <a:pt x="1415" y="1281"/>
                    <a:pt x="1407" y="1257"/>
                  </a:cubicBezTo>
                  <a:cubicBezTo>
                    <a:pt x="1399" y="1249"/>
                    <a:pt x="1399" y="1234"/>
                    <a:pt x="1399" y="1226"/>
                  </a:cubicBezTo>
                  <a:cubicBezTo>
                    <a:pt x="1399" y="1218"/>
                    <a:pt x="1399" y="1202"/>
                    <a:pt x="1399" y="1202"/>
                  </a:cubicBezTo>
                  <a:cubicBezTo>
                    <a:pt x="1407" y="1194"/>
                    <a:pt x="1423" y="1194"/>
                    <a:pt x="1430" y="1194"/>
                  </a:cubicBezTo>
                  <a:cubicBezTo>
                    <a:pt x="1439" y="1194"/>
                    <a:pt x="1439" y="1194"/>
                    <a:pt x="1439" y="1194"/>
                  </a:cubicBezTo>
                  <a:cubicBezTo>
                    <a:pt x="1454" y="1194"/>
                    <a:pt x="1454" y="1186"/>
                    <a:pt x="1462" y="1178"/>
                  </a:cubicBezTo>
                  <a:lnTo>
                    <a:pt x="1462" y="1170"/>
                  </a:lnTo>
                  <a:cubicBezTo>
                    <a:pt x="1454" y="1162"/>
                    <a:pt x="1454" y="1154"/>
                    <a:pt x="1454" y="1154"/>
                  </a:cubicBezTo>
                  <a:cubicBezTo>
                    <a:pt x="1454" y="1147"/>
                    <a:pt x="1454" y="1139"/>
                    <a:pt x="1462" y="1131"/>
                  </a:cubicBezTo>
                  <a:cubicBezTo>
                    <a:pt x="1470" y="1123"/>
                    <a:pt x="1470" y="1123"/>
                    <a:pt x="1462" y="1107"/>
                  </a:cubicBezTo>
                  <a:cubicBezTo>
                    <a:pt x="1462" y="1099"/>
                    <a:pt x="1462" y="1099"/>
                    <a:pt x="1462" y="1091"/>
                  </a:cubicBezTo>
                  <a:cubicBezTo>
                    <a:pt x="1454" y="1052"/>
                    <a:pt x="1525" y="1028"/>
                    <a:pt x="1533" y="1028"/>
                  </a:cubicBezTo>
                  <a:cubicBezTo>
                    <a:pt x="1565" y="1020"/>
                    <a:pt x="1565" y="1004"/>
                    <a:pt x="1565" y="981"/>
                  </a:cubicBezTo>
                  <a:cubicBezTo>
                    <a:pt x="1565" y="949"/>
                    <a:pt x="1565" y="917"/>
                    <a:pt x="1589" y="909"/>
                  </a:cubicBezTo>
                  <a:cubicBezTo>
                    <a:pt x="1604" y="894"/>
                    <a:pt x="1604" y="854"/>
                    <a:pt x="1612" y="822"/>
                  </a:cubicBezTo>
                  <a:cubicBezTo>
                    <a:pt x="1612" y="815"/>
                    <a:pt x="1612" y="807"/>
                    <a:pt x="1612" y="807"/>
                  </a:cubicBezTo>
                  <a:cubicBezTo>
                    <a:pt x="1612" y="775"/>
                    <a:pt x="1636" y="767"/>
                    <a:pt x="1652" y="767"/>
                  </a:cubicBezTo>
                  <a:cubicBezTo>
                    <a:pt x="1652" y="767"/>
                    <a:pt x="1652" y="767"/>
                    <a:pt x="1660" y="767"/>
                  </a:cubicBezTo>
                  <a:cubicBezTo>
                    <a:pt x="1660" y="767"/>
                    <a:pt x="1660" y="767"/>
                    <a:pt x="1668" y="767"/>
                  </a:cubicBezTo>
                  <a:cubicBezTo>
                    <a:pt x="1676" y="767"/>
                    <a:pt x="1676" y="767"/>
                    <a:pt x="1676" y="743"/>
                  </a:cubicBezTo>
                  <a:cubicBezTo>
                    <a:pt x="1676" y="704"/>
                    <a:pt x="1692" y="696"/>
                    <a:pt x="1699" y="696"/>
                  </a:cubicBezTo>
                  <a:cubicBezTo>
                    <a:pt x="1699" y="688"/>
                    <a:pt x="1707" y="664"/>
                    <a:pt x="1731" y="648"/>
                  </a:cubicBezTo>
                  <a:cubicBezTo>
                    <a:pt x="1739" y="641"/>
                    <a:pt x="1747" y="641"/>
                    <a:pt x="1755" y="633"/>
                  </a:cubicBezTo>
                  <a:cubicBezTo>
                    <a:pt x="1770" y="633"/>
                    <a:pt x="1778" y="625"/>
                    <a:pt x="1770" y="593"/>
                  </a:cubicBezTo>
                  <a:cubicBezTo>
                    <a:pt x="1770" y="569"/>
                    <a:pt x="1755" y="562"/>
                    <a:pt x="1739" y="554"/>
                  </a:cubicBezTo>
                  <a:cubicBezTo>
                    <a:pt x="1731" y="554"/>
                    <a:pt x="1723" y="546"/>
                    <a:pt x="1723" y="538"/>
                  </a:cubicBezTo>
                  <a:cubicBezTo>
                    <a:pt x="1723" y="530"/>
                    <a:pt x="1723" y="530"/>
                    <a:pt x="1723" y="522"/>
                  </a:cubicBezTo>
                  <a:cubicBezTo>
                    <a:pt x="1715" y="506"/>
                    <a:pt x="1715" y="490"/>
                    <a:pt x="1747" y="482"/>
                  </a:cubicBezTo>
                  <a:cubicBezTo>
                    <a:pt x="1770" y="467"/>
                    <a:pt x="1770" y="459"/>
                    <a:pt x="1770" y="435"/>
                  </a:cubicBezTo>
                  <a:lnTo>
                    <a:pt x="1770" y="427"/>
                  </a:lnTo>
                  <a:cubicBezTo>
                    <a:pt x="1778" y="411"/>
                    <a:pt x="1778" y="411"/>
                    <a:pt x="1786" y="411"/>
                  </a:cubicBezTo>
                  <a:lnTo>
                    <a:pt x="1794" y="404"/>
                  </a:lnTo>
                  <a:cubicBezTo>
                    <a:pt x="1802" y="395"/>
                    <a:pt x="1802" y="388"/>
                    <a:pt x="1794" y="380"/>
                  </a:cubicBezTo>
                  <a:cubicBezTo>
                    <a:pt x="1794" y="372"/>
                    <a:pt x="1794" y="364"/>
                    <a:pt x="1794" y="356"/>
                  </a:cubicBezTo>
                  <a:cubicBezTo>
                    <a:pt x="1802" y="348"/>
                    <a:pt x="1802" y="348"/>
                    <a:pt x="1810" y="348"/>
                  </a:cubicBezTo>
                  <a:cubicBezTo>
                    <a:pt x="1834" y="340"/>
                    <a:pt x="1865" y="269"/>
                    <a:pt x="1865" y="237"/>
                  </a:cubicBezTo>
                  <a:cubicBezTo>
                    <a:pt x="1818" y="245"/>
                    <a:pt x="1715" y="253"/>
                    <a:pt x="1676" y="253"/>
                  </a:cubicBezTo>
                  <a:cubicBezTo>
                    <a:pt x="1652" y="261"/>
                    <a:pt x="1636" y="253"/>
                    <a:pt x="1628" y="245"/>
                  </a:cubicBezTo>
                  <a:cubicBezTo>
                    <a:pt x="1628" y="237"/>
                    <a:pt x="1628" y="222"/>
                    <a:pt x="1644" y="206"/>
                  </a:cubicBezTo>
                  <a:cubicBezTo>
                    <a:pt x="1644" y="198"/>
                    <a:pt x="1652" y="190"/>
                    <a:pt x="1660" y="182"/>
                  </a:cubicBezTo>
                  <a:cubicBezTo>
                    <a:pt x="1676" y="158"/>
                    <a:pt x="1699" y="142"/>
                    <a:pt x="1715" y="87"/>
                  </a:cubicBezTo>
                  <a:cubicBezTo>
                    <a:pt x="1715" y="71"/>
                    <a:pt x="1715" y="56"/>
                    <a:pt x="1707" y="48"/>
                  </a:cubicBezTo>
                  <a:cubicBezTo>
                    <a:pt x="1692" y="16"/>
                    <a:pt x="1652" y="8"/>
                    <a:pt x="1644" y="8"/>
                  </a:cubicBezTo>
                  <a:cubicBezTo>
                    <a:pt x="1391" y="48"/>
                    <a:pt x="245" y="87"/>
                    <a:pt x="7" y="95"/>
                  </a:cubicBezTo>
                  <a:cubicBezTo>
                    <a:pt x="23" y="237"/>
                    <a:pt x="47" y="380"/>
                    <a:pt x="87" y="522"/>
                  </a:cubicBezTo>
                  <a:lnTo>
                    <a:pt x="87" y="522"/>
                  </a:lnTo>
                  <a:cubicBezTo>
                    <a:pt x="87" y="1407"/>
                    <a:pt x="87" y="1407"/>
                    <a:pt x="87" y="1407"/>
                  </a:cubicBezTo>
                  <a:lnTo>
                    <a:pt x="94" y="1407"/>
                  </a:lnTo>
                  <a:cubicBezTo>
                    <a:pt x="110" y="1407"/>
                    <a:pt x="118" y="1423"/>
                    <a:pt x="118" y="1439"/>
                  </a:cubicBezTo>
                  <a:cubicBezTo>
                    <a:pt x="126" y="1447"/>
                    <a:pt x="126" y="1463"/>
                    <a:pt x="134" y="1471"/>
                  </a:cubicBezTo>
                  <a:cubicBezTo>
                    <a:pt x="142" y="1471"/>
                    <a:pt x="142" y="1471"/>
                    <a:pt x="142" y="1471"/>
                  </a:cubicBezTo>
                  <a:cubicBezTo>
                    <a:pt x="142" y="1471"/>
                    <a:pt x="150" y="1463"/>
                    <a:pt x="150" y="1455"/>
                  </a:cubicBezTo>
                  <a:cubicBezTo>
                    <a:pt x="150" y="1447"/>
                    <a:pt x="158" y="1439"/>
                    <a:pt x="166" y="1439"/>
                  </a:cubicBezTo>
                  <a:close/>
                </a:path>
              </a:pathLst>
            </a:custGeom>
            <a:solidFill>
              <a:schemeClr val="accent6"/>
            </a:solidFill>
            <a:ln>
              <a:solidFill>
                <a:schemeClr val="bg2"/>
              </a:solidFill>
            </a:ln>
            <a:effectLst/>
          </p:spPr>
          <p:txBody>
            <a:bodyPr wrap="none" anchor="ctr"/>
            <a:lstStyle/>
            <a:p>
              <a:endParaRPr lang="en-US"/>
            </a:p>
          </p:txBody>
        </p:sp>
        <p:sp>
          <p:nvSpPr>
            <p:cNvPr id="599" name="Freeform 514"/>
            <p:cNvSpPr>
              <a:spLocks noChangeArrowheads="1"/>
            </p:cNvSpPr>
            <p:nvPr/>
          </p:nvSpPr>
          <p:spPr bwMode="auto">
            <a:xfrm>
              <a:off x="17566663" y="6590466"/>
              <a:ext cx="1331281" cy="1155014"/>
            </a:xfrm>
            <a:custGeom>
              <a:avLst/>
              <a:gdLst>
                <a:gd name="T0" fmla="*/ 2498 w 2531"/>
                <a:gd name="T1" fmla="*/ 1674 h 2197"/>
                <a:gd name="T2" fmla="*/ 2498 w 2531"/>
                <a:gd name="T3" fmla="*/ 1674 h 2197"/>
                <a:gd name="T4" fmla="*/ 2474 w 2531"/>
                <a:gd name="T5" fmla="*/ 1674 h 2197"/>
                <a:gd name="T6" fmla="*/ 2403 w 2531"/>
                <a:gd name="T7" fmla="*/ 1643 h 2197"/>
                <a:gd name="T8" fmla="*/ 2348 w 2531"/>
                <a:gd name="T9" fmla="*/ 1540 h 2197"/>
                <a:gd name="T10" fmla="*/ 2372 w 2531"/>
                <a:gd name="T11" fmla="*/ 1485 h 2197"/>
                <a:gd name="T12" fmla="*/ 2324 w 2531"/>
                <a:gd name="T13" fmla="*/ 1374 h 2197"/>
                <a:gd name="T14" fmla="*/ 2261 w 2531"/>
                <a:gd name="T15" fmla="*/ 1335 h 2197"/>
                <a:gd name="T16" fmla="*/ 2166 w 2531"/>
                <a:gd name="T17" fmla="*/ 1271 h 2197"/>
                <a:gd name="T18" fmla="*/ 1984 w 2531"/>
                <a:gd name="T19" fmla="*/ 1035 h 2197"/>
                <a:gd name="T20" fmla="*/ 2048 w 2531"/>
                <a:gd name="T21" fmla="*/ 806 h 2197"/>
                <a:gd name="T22" fmla="*/ 1984 w 2531"/>
                <a:gd name="T23" fmla="*/ 782 h 2197"/>
                <a:gd name="T24" fmla="*/ 1953 w 2531"/>
                <a:gd name="T25" fmla="*/ 782 h 2197"/>
                <a:gd name="T26" fmla="*/ 1905 w 2531"/>
                <a:gd name="T27" fmla="*/ 774 h 2197"/>
                <a:gd name="T28" fmla="*/ 1850 w 2531"/>
                <a:gd name="T29" fmla="*/ 766 h 2197"/>
                <a:gd name="T30" fmla="*/ 1810 w 2531"/>
                <a:gd name="T31" fmla="*/ 632 h 2197"/>
                <a:gd name="T32" fmla="*/ 1684 w 2531"/>
                <a:gd name="T33" fmla="*/ 537 h 2197"/>
                <a:gd name="T34" fmla="*/ 1534 w 2531"/>
                <a:gd name="T35" fmla="*/ 339 h 2197"/>
                <a:gd name="T36" fmla="*/ 1541 w 2531"/>
                <a:gd name="T37" fmla="*/ 134 h 2197"/>
                <a:gd name="T38" fmla="*/ 1447 w 2531"/>
                <a:gd name="T39" fmla="*/ 31 h 2197"/>
                <a:gd name="T40" fmla="*/ 1415 w 2531"/>
                <a:gd name="T41" fmla="*/ 15 h 2197"/>
                <a:gd name="T42" fmla="*/ 0 w 2531"/>
                <a:gd name="T43" fmla="*/ 79 h 2197"/>
                <a:gd name="T44" fmla="*/ 8 w 2531"/>
                <a:gd name="T45" fmla="*/ 110 h 2197"/>
                <a:gd name="T46" fmla="*/ 16 w 2531"/>
                <a:gd name="T47" fmla="*/ 150 h 2197"/>
                <a:gd name="T48" fmla="*/ 95 w 2531"/>
                <a:gd name="T49" fmla="*/ 229 h 2197"/>
                <a:gd name="T50" fmla="*/ 103 w 2531"/>
                <a:gd name="T51" fmla="*/ 308 h 2197"/>
                <a:gd name="T52" fmla="*/ 150 w 2531"/>
                <a:gd name="T53" fmla="*/ 339 h 2197"/>
                <a:gd name="T54" fmla="*/ 229 w 2531"/>
                <a:gd name="T55" fmla="*/ 426 h 2197"/>
                <a:gd name="T56" fmla="*/ 253 w 2531"/>
                <a:gd name="T57" fmla="*/ 403 h 2197"/>
                <a:gd name="T58" fmla="*/ 293 w 2531"/>
                <a:gd name="T59" fmla="*/ 411 h 2197"/>
                <a:gd name="T60" fmla="*/ 324 w 2531"/>
                <a:gd name="T61" fmla="*/ 458 h 2197"/>
                <a:gd name="T62" fmla="*/ 300 w 2531"/>
                <a:gd name="T63" fmla="*/ 490 h 2197"/>
                <a:gd name="T64" fmla="*/ 229 w 2531"/>
                <a:gd name="T65" fmla="*/ 553 h 2197"/>
                <a:gd name="T66" fmla="*/ 293 w 2531"/>
                <a:gd name="T67" fmla="*/ 608 h 2197"/>
                <a:gd name="T68" fmla="*/ 324 w 2531"/>
                <a:gd name="T69" fmla="*/ 664 h 2197"/>
                <a:gd name="T70" fmla="*/ 380 w 2531"/>
                <a:gd name="T71" fmla="*/ 727 h 2197"/>
                <a:gd name="T72" fmla="*/ 427 w 2531"/>
                <a:gd name="T73" fmla="*/ 837 h 2197"/>
                <a:gd name="T74" fmla="*/ 427 w 2531"/>
                <a:gd name="T75" fmla="*/ 1777 h 2197"/>
                <a:gd name="T76" fmla="*/ 451 w 2531"/>
                <a:gd name="T77" fmla="*/ 2022 h 2197"/>
                <a:gd name="T78" fmla="*/ 2095 w 2531"/>
                <a:gd name="T79" fmla="*/ 1943 h 2197"/>
                <a:gd name="T80" fmla="*/ 2166 w 2531"/>
                <a:gd name="T81" fmla="*/ 2022 h 2197"/>
                <a:gd name="T82" fmla="*/ 2095 w 2531"/>
                <a:gd name="T83" fmla="*/ 2141 h 2197"/>
                <a:gd name="T84" fmla="*/ 2127 w 2531"/>
                <a:gd name="T85" fmla="*/ 2188 h 2197"/>
                <a:gd name="T86" fmla="*/ 2324 w 2531"/>
                <a:gd name="T87" fmla="*/ 2172 h 2197"/>
                <a:gd name="T88" fmla="*/ 2316 w 2531"/>
                <a:gd name="T89" fmla="*/ 2157 h 2197"/>
                <a:gd name="T90" fmla="*/ 2316 w 2531"/>
                <a:gd name="T91" fmla="*/ 2109 h 2197"/>
                <a:gd name="T92" fmla="*/ 2332 w 2531"/>
                <a:gd name="T93" fmla="*/ 2030 h 2197"/>
                <a:gd name="T94" fmla="*/ 2364 w 2531"/>
                <a:gd name="T95" fmla="*/ 1967 h 2197"/>
                <a:gd name="T96" fmla="*/ 2356 w 2531"/>
                <a:gd name="T97" fmla="*/ 1896 h 2197"/>
                <a:gd name="T98" fmla="*/ 2411 w 2531"/>
                <a:gd name="T99" fmla="*/ 1888 h 2197"/>
                <a:gd name="T100" fmla="*/ 2451 w 2531"/>
                <a:gd name="T101" fmla="*/ 1864 h 2197"/>
                <a:gd name="T102" fmla="*/ 2474 w 2531"/>
                <a:gd name="T103" fmla="*/ 1840 h 2197"/>
                <a:gd name="T104" fmla="*/ 2490 w 2531"/>
                <a:gd name="T105" fmla="*/ 1769 h 2197"/>
                <a:gd name="T106" fmla="*/ 2498 w 2531"/>
                <a:gd name="T107" fmla="*/ 167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1" h="2197">
                  <a:moveTo>
                    <a:pt x="2498" y="1674"/>
                  </a:moveTo>
                  <a:lnTo>
                    <a:pt x="2498" y="1674"/>
                  </a:lnTo>
                  <a:cubicBezTo>
                    <a:pt x="2490" y="1666"/>
                    <a:pt x="2482" y="1674"/>
                    <a:pt x="2474" y="1674"/>
                  </a:cubicBezTo>
                  <a:cubicBezTo>
                    <a:pt x="2451" y="1674"/>
                    <a:pt x="2419" y="1674"/>
                    <a:pt x="2403" y="1643"/>
                  </a:cubicBezTo>
                  <a:cubicBezTo>
                    <a:pt x="2380" y="1595"/>
                    <a:pt x="2324" y="1564"/>
                    <a:pt x="2348" y="1540"/>
                  </a:cubicBezTo>
                  <a:cubicBezTo>
                    <a:pt x="2364" y="1516"/>
                    <a:pt x="2395" y="1532"/>
                    <a:pt x="2372" y="1485"/>
                  </a:cubicBezTo>
                  <a:cubicBezTo>
                    <a:pt x="2356" y="1445"/>
                    <a:pt x="2324" y="1406"/>
                    <a:pt x="2324" y="1374"/>
                  </a:cubicBezTo>
                  <a:cubicBezTo>
                    <a:pt x="2324" y="1350"/>
                    <a:pt x="2285" y="1366"/>
                    <a:pt x="2261" y="1335"/>
                  </a:cubicBezTo>
                  <a:cubicBezTo>
                    <a:pt x="2237" y="1303"/>
                    <a:pt x="2182" y="1303"/>
                    <a:pt x="2166" y="1271"/>
                  </a:cubicBezTo>
                  <a:cubicBezTo>
                    <a:pt x="2150" y="1240"/>
                    <a:pt x="1929" y="1129"/>
                    <a:pt x="1984" y="1035"/>
                  </a:cubicBezTo>
                  <a:cubicBezTo>
                    <a:pt x="2048" y="940"/>
                    <a:pt x="2079" y="837"/>
                    <a:pt x="2048" y="806"/>
                  </a:cubicBezTo>
                  <a:cubicBezTo>
                    <a:pt x="2008" y="782"/>
                    <a:pt x="1984" y="766"/>
                    <a:pt x="1984" y="782"/>
                  </a:cubicBezTo>
                  <a:cubicBezTo>
                    <a:pt x="1984" y="798"/>
                    <a:pt x="1961" y="798"/>
                    <a:pt x="1953" y="782"/>
                  </a:cubicBezTo>
                  <a:cubicBezTo>
                    <a:pt x="1945" y="774"/>
                    <a:pt x="1929" y="766"/>
                    <a:pt x="1905" y="774"/>
                  </a:cubicBezTo>
                  <a:cubicBezTo>
                    <a:pt x="1881" y="790"/>
                    <a:pt x="1874" y="814"/>
                    <a:pt x="1850" y="766"/>
                  </a:cubicBezTo>
                  <a:cubicBezTo>
                    <a:pt x="1834" y="719"/>
                    <a:pt x="1834" y="640"/>
                    <a:pt x="1810" y="632"/>
                  </a:cubicBezTo>
                  <a:cubicBezTo>
                    <a:pt x="1787" y="624"/>
                    <a:pt x="1692" y="577"/>
                    <a:pt x="1684" y="537"/>
                  </a:cubicBezTo>
                  <a:cubicBezTo>
                    <a:pt x="1684" y="490"/>
                    <a:pt x="1541" y="395"/>
                    <a:pt x="1534" y="339"/>
                  </a:cubicBezTo>
                  <a:cubicBezTo>
                    <a:pt x="1526" y="284"/>
                    <a:pt x="1526" y="158"/>
                    <a:pt x="1541" y="134"/>
                  </a:cubicBezTo>
                  <a:cubicBezTo>
                    <a:pt x="1510" y="94"/>
                    <a:pt x="1455" y="47"/>
                    <a:pt x="1447" y="31"/>
                  </a:cubicBezTo>
                  <a:cubicBezTo>
                    <a:pt x="1423" y="0"/>
                    <a:pt x="1415" y="15"/>
                    <a:pt x="1415" y="15"/>
                  </a:cubicBezTo>
                  <a:cubicBezTo>
                    <a:pt x="1091" y="63"/>
                    <a:pt x="119" y="79"/>
                    <a:pt x="0" y="79"/>
                  </a:cubicBezTo>
                  <a:cubicBezTo>
                    <a:pt x="0" y="94"/>
                    <a:pt x="0" y="102"/>
                    <a:pt x="8" y="110"/>
                  </a:cubicBezTo>
                  <a:cubicBezTo>
                    <a:pt x="32" y="142"/>
                    <a:pt x="8" y="110"/>
                    <a:pt x="16" y="150"/>
                  </a:cubicBezTo>
                  <a:cubicBezTo>
                    <a:pt x="24" y="181"/>
                    <a:pt x="55" y="197"/>
                    <a:pt x="95" y="229"/>
                  </a:cubicBezTo>
                  <a:cubicBezTo>
                    <a:pt x="127" y="260"/>
                    <a:pt x="103" y="276"/>
                    <a:pt x="103" y="308"/>
                  </a:cubicBezTo>
                  <a:cubicBezTo>
                    <a:pt x="103" y="339"/>
                    <a:pt x="134" y="331"/>
                    <a:pt x="150" y="339"/>
                  </a:cubicBezTo>
                  <a:cubicBezTo>
                    <a:pt x="158" y="355"/>
                    <a:pt x="214" y="403"/>
                    <a:pt x="229" y="426"/>
                  </a:cubicBezTo>
                  <a:cubicBezTo>
                    <a:pt x="253" y="442"/>
                    <a:pt x="253" y="426"/>
                    <a:pt x="253" y="403"/>
                  </a:cubicBezTo>
                  <a:cubicBezTo>
                    <a:pt x="253" y="379"/>
                    <a:pt x="293" y="387"/>
                    <a:pt x="293" y="411"/>
                  </a:cubicBezTo>
                  <a:cubicBezTo>
                    <a:pt x="293" y="434"/>
                    <a:pt x="316" y="434"/>
                    <a:pt x="324" y="458"/>
                  </a:cubicBezTo>
                  <a:cubicBezTo>
                    <a:pt x="340" y="482"/>
                    <a:pt x="324" y="482"/>
                    <a:pt x="300" y="490"/>
                  </a:cubicBezTo>
                  <a:cubicBezTo>
                    <a:pt x="277" y="497"/>
                    <a:pt x="261" y="521"/>
                    <a:pt x="229" y="553"/>
                  </a:cubicBezTo>
                  <a:cubicBezTo>
                    <a:pt x="205" y="577"/>
                    <a:pt x="253" y="584"/>
                    <a:pt x="293" y="608"/>
                  </a:cubicBezTo>
                  <a:cubicBezTo>
                    <a:pt x="324" y="632"/>
                    <a:pt x="324" y="632"/>
                    <a:pt x="324" y="664"/>
                  </a:cubicBezTo>
                  <a:cubicBezTo>
                    <a:pt x="324" y="695"/>
                    <a:pt x="356" y="703"/>
                    <a:pt x="380" y="727"/>
                  </a:cubicBezTo>
                  <a:cubicBezTo>
                    <a:pt x="395" y="750"/>
                    <a:pt x="435" y="711"/>
                    <a:pt x="427" y="837"/>
                  </a:cubicBezTo>
                  <a:cubicBezTo>
                    <a:pt x="419" y="964"/>
                    <a:pt x="427" y="1777"/>
                    <a:pt x="427" y="1777"/>
                  </a:cubicBezTo>
                  <a:cubicBezTo>
                    <a:pt x="427" y="1777"/>
                    <a:pt x="435" y="1872"/>
                    <a:pt x="451" y="2022"/>
                  </a:cubicBezTo>
                  <a:cubicBezTo>
                    <a:pt x="664" y="2014"/>
                    <a:pt x="1834" y="1975"/>
                    <a:pt x="2095" y="1943"/>
                  </a:cubicBezTo>
                  <a:cubicBezTo>
                    <a:pt x="2095" y="1943"/>
                    <a:pt x="2190" y="1959"/>
                    <a:pt x="2166" y="2022"/>
                  </a:cubicBezTo>
                  <a:cubicBezTo>
                    <a:pt x="2150" y="2093"/>
                    <a:pt x="2119" y="2109"/>
                    <a:pt x="2095" y="2141"/>
                  </a:cubicBezTo>
                  <a:cubicBezTo>
                    <a:pt x="2079" y="2172"/>
                    <a:pt x="2079" y="2196"/>
                    <a:pt x="2127" y="2188"/>
                  </a:cubicBezTo>
                  <a:cubicBezTo>
                    <a:pt x="2158" y="2180"/>
                    <a:pt x="2261" y="2172"/>
                    <a:pt x="2324" y="2172"/>
                  </a:cubicBezTo>
                  <a:cubicBezTo>
                    <a:pt x="2324" y="2164"/>
                    <a:pt x="2324" y="2164"/>
                    <a:pt x="2316" y="2157"/>
                  </a:cubicBezTo>
                  <a:cubicBezTo>
                    <a:pt x="2308" y="2133"/>
                    <a:pt x="2293" y="2125"/>
                    <a:pt x="2316" y="2109"/>
                  </a:cubicBezTo>
                  <a:cubicBezTo>
                    <a:pt x="2332" y="2093"/>
                    <a:pt x="2308" y="2046"/>
                    <a:pt x="2332" y="2030"/>
                  </a:cubicBezTo>
                  <a:cubicBezTo>
                    <a:pt x="2364" y="2006"/>
                    <a:pt x="2348" y="1991"/>
                    <a:pt x="2364" y="1967"/>
                  </a:cubicBezTo>
                  <a:cubicBezTo>
                    <a:pt x="2372" y="1951"/>
                    <a:pt x="2316" y="1888"/>
                    <a:pt x="2356" y="1896"/>
                  </a:cubicBezTo>
                  <a:cubicBezTo>
                    <a:pt x="2395" y="1904"/>
                    <a:pt x="2411" y="1904"/>
                    <a:pt x="2411" y="1888"/>
                  </a:cubicBezTo>
                  <a:cubicBezTo>
                    <a:pt x="2411" y="1880"/>
                    <a:pt x="2435" y="1864"/>
                    <a:pt x="2451" y="1864"/>
                  </a:cubicBezTo>
                  <a:cubicBezTo>
                    <a:pt x="2459" y="1872"/>
                    <a:pt x="2459" y="1888"/>
                    <a:pt x="2474" y="1840"/>
                  </a:cubicBezTo>
                  <a:cubicBezTo>
                    <a:pt x="2490" y="1793"/>
                    <a:pt x="2459" y="1769"/>
                    <a:pt x="2490" y="1769"/>
                  </a:cubicBezTo>
                  <a:cubicBezTo>
                    <a:pt x="2530" y="1769"/>
                    <a:pt x="2506" y="1682"/>
                    <a:pt x="2498" y="1674"/>
                  </a:cubicBezTo>
                </a:path>
              </a:pathLst>
            </a:custGeom>
            <a:solidFill>
              <a:schemeClr val="accent6"/>
            </a:solidFill>
            <a:ln>
              <a:solidFill>
                <a:schemeClr val="bg2"/>
              </a:solidFill>
            </a:ln>
            <a:effectLst/>
          </p:spPr>
          <p:txBody>
            <a:bodyPr wrap="none" anchor="ctr"/>
            <a:lstStyle/>
            <a:p>
              <a:endParaRPr lang="en-US"/>
            </a:p>
          </p:txBody>
        </p:sp>
        <p:sp>
          <p:nvSpPr>
            <p:cNvPr id="600" name="Freeform 586"/>
            <p:cNvSpPr>
              <a:spLocks noChangeArrowheads="1"/>
            </p:cNvSpPr>
            <p:nvPr/>
          </p:nvSpPr>
          <p:spPr bwMode="auto">
            <a:xfrm>
              <a:off x="18696166" y="7392946"/>
              <a:ext cx="1655984" cy="582146"/>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solidFill>
              <a:schemeClr val="accent6"/>
            </a:solidFill>
            <a:ln>
              <a:solidFill>
                <a:schemeClr val="bg2"/>
              </a:solidFill>
            </a:ln>
            <a:effectLst/>
          </p:spPr>
          <p:txBody>
            <a:bodyPr wrap="none" anchor="ctr"/>
            <a:lstStyle/>
            <a:p>
              <a:endParaRPr lang="en-US"/>
            </a:p>
          </p:txBody>
        </p:sp>
        <p:sp>
          <p:nvSpPr>
            <p:cNvPr id="601" name="Freeform 587"/>
            <p:cNvSpPr>
              <a:spLocks noChangeArrowheads="1"/>
            </p:cNvSpPr>
            <p:nvPr/>
          </p:nvSpPr>
          <p:spPr bwMode="auto">
            <a:xfrm>
              <a:off x="18693846" y="7388307"/>
              <a:ext cx="1658304" cy="586785"/>
            </a:xfrm>
            <a:custGeom>
              <a:avLst/>
              <a:gdLst>
                <a:gd name="T0" fmla="*/ 0 w 3155"/>
                <a:gd name="T1" fmla="*/ 1115 h 1116"/>
                <a:gd name="T2" fmla="*/ 78 w 3155"/>
                <a:gd name="T3" fmla="*/ 1012 h 1116"/>
                <a:gd name="T4" fmla="*/ 31 w 3155"/>
                <a:gd name="T5" fmla="*/ 941 h 1116"/>
                <a:gd name="T6" fmla="*/ 78 w 3155"/>
                <a:gd name="T7" fmla="*/ 846 h 1116"/>
                <a:gd name="T8" fmla="*/ 102 w 3155"/>
                <a:gd name="T9" fmla="*/ 799 h 1116"/>
                <a:gd name="T10" fmla="*/ 150 w 3155"/>
                <a:gd name="T11" fmla="*/ 728 h 1116"/>
                <a:gd name="T12" fmla="*/ 173 w 3155"/>
                <a:gd name="T13" fmla="*/ 585 h 1116"/>
                <a:gd name="T14" fmla="*/ 205 w 3155"/>
                <a:gd name="T15" fmla="*/ 475 h 1116"/>
                <a:gd name="T16" fmla="*/ 197 w 3155"/>
                <a:gd name="T17" fmla="*/ 380 h 1116"/>
                <a:gd name="T18" fmla="*/ 268 w 3155"/>
                <a:gd name="T19" fmla="*/ 380 h 1116"/>
                <a:gd name="T20" fmla="*/ 750 w 3155"/>
                <a:gd name="T21" fmla="*/ 356 h 1116"/>
                <a:gd name="T22" fmla="*/ 766 w 3155"/>
                <a:gd name="T23" fmla="*/ 309 h 1116"/>
                <a:gd name="T24" fmla="*/ 853 w 3155"/>
                <a:gd name="T25" fmla="*/ 269 h 1116"/>
                <a:gd name="T26" fmla="*/ 901 w 3155"/>
                <a:gd name="T27" fmla="*/ 285 h 1116"/>
                <a:gd name="T28" fmla="*/ 2988 w 3155"/>
                <a:gd name="T29" fmla="*/ 24 h 1116"/>
                <a:gd name="T30" fmla="*/ 3146 w 3155"/>
                <a:gd name="T31" fmla="*/ 8 h 1116"/>
                <a:gd name="T32" fmla="*/ 3083 w 3155"/>
                <a:gd name="T33" fmla="*/ 182 h 1116"/>
                <a:gd name="T34" fmla="*/ 2964 w 3155"/>
                <a:gd name="T35" fmla="*/ 237 h 1116"/>
                <a:gd name="T36" fmla="*/ 2869 w 3155"/>
                <a:gd name="T37" fmla="*/ 364 h 1116"/>
                <a:gd name="T38" fmla="*/ 2806 w 3155"/>
                <a:gd name="T39" fmla="*/ 324 h 1116"/>
                <a:gd name="T40" fmla="*/ 2758 w 3155"/>
                <a:gd name="T41" fmla="*/ 388 h 1116"/>
                <a:gd name="T42" fmla="*/ 2569 w 3155"/>
                <a:gd name="T43" fmla="*/ 577 h 1116"/>
                <a:gd name="T44" fmla="*/ 2498 w 3155"/>
                <a:gd name="T45" fmla="*/ 609 h 1116"/>
                <a:gd name="T46" fmla="*/ 2363 w 3155"/>
                <a:gd name="T47" fmla="*/ 656 h 1116"/>
                <a:gd name="T48" fmla="*/ 2347 w 3155"/>
                <a:gd name="T49" fmla="*/ 759 h 1116"/>
                <a:gd name="T50" fmla="*/ 2260 w 3155"/>
                <a:gd name="T51" fmla="*/ 838 h 1116"/>
                <a:gd name="T52" fmla="*/ 2253 w 3155"/>
                <a:gd name="T53" fmla="*/ 901 h 1116"/>
                <a:gd name="T54" fmla="*/ 205 w 3155"/>
                <a:gd name="T55" fmla="*/ 380 h 1116"/>
                <a:gd name="T56" fmla="*/ 213 w 3155"/>
                <a:gd name="T57" fmla="*/ 411 h 1116"/>
                <a:gd name="T58" fmla="*/ 197 w 3155"/>
                <a:gd name="T59" fmla="*/ 514 h 1116"/>
                <a:gd name="T60" fmla="*/ 173 w 3155"/>
                <a:gd name="T61" fmla="*/ 625 h 1116"/>
                <a:gd name="T62" fmla="*/ 118 w 3155"/>
                <a:gd name="T63" fmla="*/ 767 h 1116"/>
                <a:gd name="T64" fmla="*/ 110 w 3155"/>
                <a:gd name="T65" fmla="*/ 823 h 1116"/>
                <a:gd name="T66" fmla="*/ 86 w 3155"/>
                <a:gd name="T67" fmla="*/ 854 h 1116"/>
                <a:gd name="T68" fmla="*/ 39 w 3155"/>
                <a:gd name="T69" fmla="*/ 957 h 1116"/>
                <a:gd name="T70" fmla="*/ 63 w 3155"/>
                <a:gd name="T71" fmla="*/ 1060 h 1116"/>
                <a:gd name="T72" fmla="*/ 2253 w 3155"/>
                <a:gd name="T73" fmla="*/ 894 h 1116"/>
                <a:gd name="T74" fmla="*/ 2300 w 3155"/>
                <a:gd name="T75" fmla="*/ 767 h 1116"/>
                <a:gd name="T76" fmla="*/ 2347 w 3155"/>
                <a:gd name="T77" fmla="*/ 672 h 1116"/>
                <a:gd name="T78" fmla="*/ 2474 w 3155"/>
                <a:gd name="T79" fmla="*/ 601 h 1116"/>
                <a:gd name="T80" fmla="*/ 2537 w 3155"/>
                <a:gd name="T81" fmla="*/ 601 h 1116"/>
                <a:gd name="T82" fmla="*/ 2727 w 3155"/>
                <a:gd name="T83" fmla="*/ 403 h 1116"/>
                <a:gd name="T84" fmla="*/ 2798 w 3155"/>
                <a:gd name="T85" fmla="*/ 332 h 1116"/>
                <a:gd name="T86" fmla="*/ 2837 w 3155"/>
                <a:gd name="T87" fmla="*/ 332 h 1116"/>
                <a:gd name="T88" fmla="*/ 2924 w 3155"/>
                <a:gd name="T89" fmla="*/ 253 h 1116"/>
                <a:gd name="T90" fmla="*/ 3019 w 3155"/>
                <a:gd name="T91" fmla="*/ 269 h 1116"/>
                <a:gd name="T92" fmla="*/ 3130 w 3155"/>
                <a:gd name="T93" fmla="*/ 119 h 1116"/>
                <a:gd name="T94" fmla="*/ 948 w 3155"/>
                <a:gd name="T95" fmla="*/ 261 h 1116"/>
                <a:gd name="T96" fmla="*/ 853 w 3155"/>
                <a:gd name="T97" fmla="*/ 277 h 1116"/>
                <a:gd name="T98" fmla="*/ 766 w 3155"/>
                <a:gd name="T99" fmla="*/ 277 h 1116"/>
                <a:gd name="T100" fmla="*/ 766 w 3155"/>
                <a:gd name="T101" fmla="*/ 364 h 1116"/>
                <a:gd name="T102" fmla="*/ 268 w 3155"/>
                <a:gd name="T103" fmla="*/ 3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5" h="1116">
                  <a:moveTo>
                    <a:pt x="0" y="1115"/>
                  </a:moveTo>
                  <a:lnTo>
                    <a:pt x="0" y="1115"/>
                  </a:lnTo>
                  <a:lnTo>
                    <a:pt x="0" y="1115"/>
                  </a:lnTo>
                  <a:cubicBezTo>
                    <a:pt x="7" y="1115"/>
                    <a:pt x="15" y="1083"/>
                    <a:pt x="39" y="1067"/>
                  </a:cubicBezTo>
                  <a:cubicBezTo>
                    <a:pt x="47" y="1060"/>
                    <a:pt x="55" y="1060"/>
                    <a:pt x="63" y="1052"/>
                  </a:cubicBezTo>
                  <a:cubicBezTo>
                    <a:pt x="78" y="1052"/>
                    <a:pt x="86" y="1044"/>
                    <a:pt x="78" y="1012"/>
                  </a:cubicBezTo>
                  <a:cubicBezTo>
                    <a:pt x="78" y="988"/>
                    <a:pt x="63" y="981"/>
                    <a:pt x="47" y="973"/>
                  </a:cubicBezTo>
                  <a:cubicBezTo>
                    <a:pt x="39" y="973"/>
                    <a:pt x="31" y="965"/>
                    <a:pt x="31" y="957"/>
                  </a:cubicBezTo>
                  <a:cubicBezTo>
                    <a:pt x="31" y="949"/>
                    <a:pt x="31" y="949"/>
                    <a:pt x="31" y="941"/>
                  </a:cubicBezTo>
                  <a:cubicBezTo>
                    <a:pt x="23" y="925"/>
                    <a:pt x="23" y="909"/>
                    <a:pt x="55" y="901"/>
                  </a:cubicBezTo>
                  <a:cubicBezTo>
                    <a:pt x="78" y="886"/>
                    <a:pt x="78" y="878"/>
                    <a:pt x="78" y="854"/>
                  </a:cubicBezTo>
                  <a:lnTo>
                    <a:pt x="78" y="846"/>
                  </a:lnTo>
                  <a:cubicBezTo>
                    <a:pt x="86" y="830"/>
                    <a:pt x="86" y="830"/>
                    <a:pt x="94" y="830"/>
                  </a:cubicBezTo>
                  <a:lnTo>
                    <a:pt x="102" y="823"/>
                  </a:lnTo>
                  <a:cubicBezTo>
                    <a:pt x="110" y="814"/>
                    <a:pt x="110" y="807"/>
                    <a:pt x="102" y="799"/>
                  </a:cubicBezTo>
                  <a:cubicBezTo>
                    <a:pt x="102" y="791"/>
                    <a:pt x="102" y="783"/>
                    <a:pt x="102" y="775"/>
                  </a:cubicBezTo>
                  <a:cubicBezTo>
                    <a:pt x="110" y="767"/>
                    <a:pt x="110" y="767"/>
                    <a:pt x="118" y="767"/>
                  </a:cubicBezTo>
                  <a:cubicBezTo>
                    <a:pt x="126" y="759"/>
                    <a:pt x="142" y="751"/>
                    <a:pt x="150" y="728"/>
                  </a:cubicBezTo>
                  <a:cubicBezTo>
                    <a:pt x="165" y="696"/>
                    <a:pt x="181" y="664"/>
                    <a:pt x="173" y="648"/>
                  </a:cubicBezTo>
                  <a:cubicBezTo>
                    <a:pt x="173" y="641"/>
                    <a:pt x="165" y="633"/>
                    <a:pt x="165" y="625"/>
                  </a:cubicBezTo>
                  <a:cubicBezTo>
                    <a:pt x="158" y="609"/>
                    <a:pt x="158" y="601"/>
                    <a:pt x="173" y="585"/>
                  </a:cubicBezTo>
                  <a:cubicBezTo>
                    <a:pt x="181" y="585"/>
                    <a:pt x="173" y="570"/>
                    <a:pt x="173" y="554"/>
                  </a:cubicBezTo>
                  <a:cubicBezTo>
                    <a:pt x="173" y="538"/>
                    <a:pt x="173" y="522"/>
                    <a:pt x="189" y="506"/>
                  </a:cubicBezTo>
                  <a:cubicBezTo>
                    <a:pt x="205" y="498"/>
                    <a:pt x="205" y="483"/>
                    <a:pt x="205" y="475"/>
                  </a:cubicBezTo>
                  <a:cubicBezTo>
                    <a:pt x="213" y="467"/>
                    <a:pt x="213" y="459"/>
                    <a:pt x="213" y="451"/>
                  </a:cubicBezTo>
                  <a:cubicBezTo>
                    <a:pt x="213" y="443"/>
                    <a:pt x="213" y="427"/>
                    <a:pt x="205" y="419"/>
                  </a:cubicBezTo>
                  <a:cubicBezTo>
                    <a:pt x="197" y="403"/>
                    <a:pt x="189" y="388"/>
                    <a:pt x="197" y="380"/>
                  </a:cubicBezTo>
                  <a:cubicBezTo>
                    <a:pt x="197" y="372"/>
                    <a:pt x="205" y="372"/>
                    <a:pt x="213" y="372"/>
                  </a:cubicBezTo>
                  <a:cubicBezTo>
                    <a:pt x="244" y="380"/>
                    <a:pt x="260" y="388"/>
                    <a:pt x="268" y="380"/>
                  </a:cubicBezTo>
                  <a:lnTo>
                    <a:pt x="268" y="380"/>
                  </a:lnTo>
                  <a:lnTo>
                    <a:pt x="268" y="380"/>
                  </a:lnTo>
                  <a:cubicBezTo>
                    <a:pt x="284" y="380"/>
                    <a:pt x="300" y="380"/>
                    <a:pt x="331" y="380"/>
                  </a:cubicBezTo>
                  <a:cubicBezTo>
                    <a:pt x="411" y="380"/>
                    <a:pt x="553" y="372"/>
                    <a:pt x="750" y="356"/>
                  </a:cubicBezTo>
                  <a:cubicBezTo>
                    <a:pt x="758" y="356"/>
                    <a:pt x="758" y="356"/>
                    <a:pt x="766" y="356"/>
                  </a:cubicBezTo>
                  <a:cubicBezTo>
                    <a:pt x="766" y="356"/>
                    <a:pt x="774" y="356"/>
                    <a:pt x="774" y="348"/>
                  </a:cubicBezTo>
                  <a:cubicBezTo>
                    <a:pt x="782" y="340"/>
                    <a:pt x="774" y="324"/>
                    <a:pt x="766" y="309"/>
                  </a:cubicBezTo>
                  <a:cubicBezTo>
                    <a:pt x="766" y="293"/>
                    <a:pt x="758" y="285"/>
                    <a:pt x="758" y="277"/>
                  </a:cubicBezTo>
                  <a:cubicBezTo>
                    <a:pt x="758" y="269"/>
                    <a:pt x="774" y="261"/>
                    <a:pt x="798" y="261"/>
                  </a:cubicBezTo>
                  <a:cubicBezTo>
                    <a:pt x="822" y="261"/>
                    <a:pt x="837" y="261"/>
                    <a:pt x="853" y="269"/>
                  </a:cubicBezTo>
                  <a:cubicBezTo>
                    <a:pt x="853" y="269"/>
                    <a:pt x="853" y="277"/>
                    <a:pt x="861" y="277"/>
                  </a:cubicBezTo>
                  <a:cubicBezTo>
                    <a:pt x="869" y="285"/>
                    <a:pt x="885" y="293"/>
                    <a:pt x="893" y="293"/>
                  </a:cubicBezTo>
                  <a:cubicBezTo>
                    <a:pt x="893" y="293"/>
                    <a:pt x="893" y="293"/>
                    <a:pt x="901" y="285"/>
                  </a:cubicBezTo>
                  <a:cubicBezTo>
                    <a:pt x="908" y="269"/>
                    <a:pt x="948" y="253"/>
                    <a:pt x="948" y="253"/>
                  </a:cubicBezTo>
                  <a:lnTo>
                    <a:pt x="948" y="253"/>
                  </a:lnTo>
                  <a:cubicBezTo>
                    <a:pt x="1628" y="222"/>
                    <a:pt x="2909" y="40"/>
                    <a:pt x="2988" y="24"/>
                  </a:cubicBezTo>
                  <a:cubicBezTo>
                    <a:pt x="3059" y="8"/>
                    <a:pt x="3114" y="8"/>
                    <a:pt x="3146" y="0"/>
                  </a:cubicBezTo>
                  <a:lnTo>
                    <a:pt x="3146" y="0"/>
                  </a:lnTo>
                  <a:cubicBezTo>
                    <a:pt x="3146" y="8"/>
                    <a:pt x="3146" y="8"/>
                    <a:pt x="3146" y="8"/>
                  </a:cubicBezTo>
                  <a:cubicBezTo>
                    <a:pt x="3154" y="40"/>
                    <a:pt x="3154" y="87"/>
                    <a:pt x="3138" y="119"/>
                  </a:cubicBezTo>
                  <a:cubicBezTo>
                    <a:pt x="3130" y="143"/>
                    <a:pt x="3114" y="150"/>
                    <a:pt x="3106" y="150"/>
                  </a:cubicBezTo>
                  <a:cubicBezTo>
                    <a:pt x="3098" y="158"/>
                    <a:pt x="3090" y="158"/>
                    <a:pt x="3083" y="182"/>
                  </a:cubicBezTo>
                  <a:cubicBezTo>
                    <a:pt x="3075" y="222"/>
                    <a:pt x="3035" y="277"/>
                    <a:pt x="3019" y="277"/>
                  </a:cubicBezTo>
                  <a:lnTo>
                    <a:pt x="3011" y="277"/>
                  </a:lnTo>
                  <a:cubicBezTo>
                    <a:pt x="3011" y="261"/>
                    <a:pt x="2988" y="237"/>
                    <a:pt x="2964" y="237"/>
                  </a:cubicBezTo>
                  <a:cubicBezTo>
                    <a:pt x="2948" y="237"/>
                    <a:pt x="2940" y="245"/>
                    <a:pt x="2932" y="253"/>
                  </a:cubicBezTo>
                  <a:cubicBezTo>
                    <a:pt x="2909" y="277"/>
                    <a:pt x="2909" y="293"/>
                    <a:pt x="2909" y="317"/>
                  </a:cubicBezTo>
                  <a:cubicBezTo>
                    <a:pt x="2901" y="340"/>
                    <a:pt x="2901" y="356"/>
                    <a:pt x="2869" y="364"/>
                  </a:cubicBezTo>
                  <a:cubicBezTo>
                    <a:pt x="2837" y="364"/>
                    <a:pt x="2830" y="348"/>
                    <a:pt x="2830" y="332"/>
                  </a:cubicBezTo>
                  <a:cubicBezTo>
                    <a:pt x="2822" y="324"/>
                    <a:pt x="2822" y="324"/>
                    <a:pt x="2814" y="324"/>
                  </a:cubicBezTo>
                  <a:lnTo>
                    <a:pt x="2806" y="324"/>
                  </a:lnTo>
                  <a:lnTo>
                    <a:pt x="2806" y="332"/>
                  </a:lnTo>
                  <a:cubicBezTo>
                    <a:pt x="2806" y="340"/>
                    <a:pt x="2806" y="356"/>
                    <a:pt x="2798" y="364"/>
                  </a:cubicBezTo>
                  <a:cubicBezTo>
                    <a:pt x="2790" y="380"/>
                    <a:pt x="2774" y="380"/>
                    <a:pt x="2758" y="388"/>
                  </a:cubicBezTo>
                  <a:cubicBezTo>
                    <a:pt x="2743" y="388"/>
                    <a:pt x="2735" y="388"/>
                    <a:pt x="2735" y="403"/>
                  </a:cubicBezTo>
                  <a:cubicBezTo>
                    <a:pt x="2735" y="443"/>
                    <a:pt x="2719" y="475"/>
                    <a:pt x="2687" y="475"/>
                  </a:cubicBezTo>
                  <a:cubicBezTo>
                    <a:pt x="2656" y="475"/>
                    <a:pt x="2608" y="538"/>
                    <a:pt x="2569" y="577"/>
                  </a:cubicBezTo>
                  <a:cubicBezTo>
                    <a:pt x="2561" y="585"/>
                    <a:pt x="2553" y="593"/>
                    <a:pt x="2545" y="601"/>
                  </a:cubicBezTo>
                  <a:cubicBezTo>
                    <a:pt x="2537" y="609"/>
                    <a:pt x="2529" y="617"/>
                    <a:pt x="2513" y="617"/>
                  </a:cubicBezTo>
                  <a:cubicBezTo>
                    <a:pt x="2513" y="617"/>
                    <a:pt x="2506" y="609"/>
                    <a:pt x="2498" y="609"/>
                  </a:cubicBezTo>
                  <a:cubicBezTo>
                    <a:pt x="2490" y="609"/>
                    <a:pt x="2482" y="609"/>
                    <a:pt x="2474" y="609"/>
                  </a:cubicBezTo>
                  <a:cubicBezTo>
                    <a:pt x="2458" y="609"/>
                    <a:pt x="2442" y="617"/>
                    <a:pt x="2426" y="625"/>
                  </a:cubicBezTo>
                  <a:cubicBezTo>
                    <a:pt x="2395" y="648"/>
                    <a:pt x="2379" y="656"/>
                    <a:pt x="2363" y="656"/>
                  </a:cubicBezTo>
                  <a:cubicBezTo>
                    <a:pt x="2347" y="656"/>
                    <a:pt x="2347" y="656"/>
                    <a:pt x="2347" y="672"/>
                  </a:cubicBezTo>
                  <a:cubicBezTo>
                    <a:pt x="2355" y="680"/>
                    <a:pt x="2355" y="688"/>
                    <a:pt x="2355" y="688"/>
                  </a:cubicBezTo>
                  <a:cubicBezTo>
                    <a:pt x="2363" y="720"/>
                    <a:pt x="2363" y="743"/>
                    <a:pt x="2347" y="759"/>
                  </a:cubicBezTo>
                  <a:cubicBezTo>
                    <a:pt x="2340" y="767"/>
                    <a:pt x="2316" y="775"/>
                    <a:pt x="2300" y="775"/>
                  </a:cubicBezTo>
                  <a:cubicBezTo>
                    <a:pt x="2276" y="775"/>
                    <a:pt x="2260" y="783"/>
                    <a:pt x="2260" y="791"/>
                  </a:cubicBezTo>
                  <a:cubicBezTo>
                    <a:pt x="2260" y="799"/>
                    <a:pt x="2260" y="814"/>
                    <a:pt x="2260" y="838"/>
                  </a:cubicBezTo>
                  <a:cubicBezTo>
                    <a:pt x="2260" y="854"/>
                    <a:pt x="2260" y="878"/>
                    <a:pt x="2260" y="901"/>
                  </a:cubicBezTo>
                  <a:lnTo>
                    <a:pt x="2260" y="901"/>
                  </a:lnTo>
                  <a:cubicBezTo>
                    <a:pt x="2253" y="901"/>
                    <a:pt x="2253" y="901"/>
                    <a:pt x="2253" y="901"/>
                  </a:cubicBezTo>
                  <a:cubicBezTo>
                    <a:pt x="1810" y="957"/>
                    <a:pt x="632" y="1091"/>
                    <a:pt x="7" y="1115"/>
                  </a:cubicBezTo>
                  <a:lnTo>
                    <a:pt x="0" y="1115"/>
                  </a:lnTo>
                  <a:close/>
                  <a:moveTo>
                    <a:pt x="205" y="380"/>
                  </a:moveTo>
                  <a:lnTo>
                    <a:pt x="205" y="380"/>
                  </a:lnTo>
                  <a:cubicBezTo>
                    <a:pt x="205" y="380"/>
                    <a:pt x="205" y="380"/>
                    <a:pt x="197" y="380"/>
                  </a:cubicBezTo>
                  <a:cubicBezTo>
                    <a:pt x="197" y="388"/>
                    <a:pt x="205" y="403"/>
                    <a:pt x="213" y="411"/>
                  </a:cubicBezTo>
                  <a:cubicBezTo>
                    <a:pt x="221" y="427"/>
                    <a:pt x="221" y="443"/>
                    <a:pt x="221" y="459"/>
                  </a:cubicBezTo>
                  <a:cubicBezTo>
                    <a:pt x="221" y="459"/>
                    <a:pt x="221" y="467"/>
                    <a:pt x="213" y="475"/>
                  </a:cubicBezTo>
                  <a:cubicBezTo>
                    <a:pt x="213" y="490"/>
                    <a:pt x="213" y="498"/>
                    <a:pt x="197" y="514"/>
                  </a:cubicBezTo>
                  <a:cubicBezTo>
                    <a:pt x="181" y="522"/>
                    <a:pt x="181" y="538"/>
                    <a:pt x="181" y="554"/>
                  </a:cubicBezTo>
                  <a:cubicBezTo>
                    <a:pt x="181" y="570"/>
                    <a:pt x="181" y="585"/>
                    <a:pt x="173" y="593"/>
                  </a:cubicBezTo>
                  <a:cubicBezTo>
                    <a:pt x="165" y="601"/>
                    <a:pt x="165" y="609"/>
                    <a:pt x="173" y="625"/>
                  </a:cubicBezTo>
                  <a:cubicBezTo>
                    <a:pt x="173" y="625"/>
                    <a:pt x="181" y="633"/>
                    <a:pt x="181" y="641"/>
                  </a:cubicBezTo>
                  <a:cubicBezTo>
                    <a:pt x="189" y="664"/>
                    <a:pt x="173" y="704"/>
                    <a:pt x="158" y="736"/>
                  </a:cubicBezTo>
                  <a:cubicBezTo>
                    <a:pt x="150" y="751"/>
                    <a:pt x="134" y="767"/>
                    <a:pt x="118" y="767"/>
                  </a:cubicBezTo>
                  <a:cubicBezTo>
                    <a:pt x="118" y="775"/>
                    <a:pt x="110" y="775"/>
                    <a:pt x="110" y="775"/>
                  </a:cubicBezTo>
                  <a:cubicBezTo>
                    <a:pt x="110" y="783"/>
                    <a:pt x="110" y="791"/>
                    <a:pt x="110" y="791"/>
                  </a:cubicBezTo>
                  <a:cubicBezTo>
                    <a:pt x="118" y="807"/>
                    <a:pt x="118" y="814"/>
                    <a:pt x="110" y="823"/>
                  </a:cubicBezTo>
                  <a:cubicBezTo>
                    <a:pt x="102" y="830"/>
                    <a:pt x="102" y="830"/>
                    <a:pt x="94" y="838"/>
                  </a:cubicBezTo>
                  <a:cubicBezTo>
                    <a:pt x="94" y="838"/>
                    <a:pt x="94" y="838"/>
                    <a:pt x="86" y="846"/>
                  </a:cubicBezTo>
                  <a:cubicBezTo>
                    <a:pt x="86" y="854"/>
                    <a:pt x="86" y="854"/>
                    <a:pt x="86" y="854"/>
                  </a:cubicBezTo>
                  <a:cubicBezTo>
                    <a:pt x="86" y="878"/>
                    <a:pt x="78" y="894"/>
                    <a:pt x="55" y="909"/>
                  </a:cubicBezTo>
                  <a:cubicBezTo>
                    <a:pt x="31" y="917"/>
                    <a:pt x="31" y="925"/>
                    <a:pt x="39" y="941"/>
                  </a:cubicBezTo>
                  <a:cubicBezTo>
                    <a:pt x="39" y="949"/>
                    <a:pt x="39" y="949"/>
                    <a:pt x="39" y="957"/>
                  </a:cubicBezTo>
                  <a:cubicBezTo>
                    <a:pt x="39" y="957"/>
                    <a:pt x="39" y="965"/>
                    <a:pt x="47" y="965"/>
                  </a:cubicBezTo>
                  <a:cubicBezTo>
                    <a:pt x="63" y="973"/>
                    <a:pt x="78" y="981"/>
                    <a:pt x="86" y="1012"/>
                  </a:cubicBezTo>
                  <a:cubicBezTo>
                    <a:pt x="94" y="1052"/>
                    <a:pt x="86" y="1052"/>
                    <a:pt x="63" y="1060"/>
                  </a:cubicBezTo>
                  <a:cubicBezTo>
                    <a:pt x="63" y="1060"/>
                    <a:pt x="55" y="1067"/>
                    <a:pt x="47" y="1067"/>
                  </a:cubicBezTo>
                  <a:cubicBezTo>
                    <a:pt x="31" y="1083"/>
                    <a:pt x="15" y="1099"/>
                    <a:pt x="15" y="1107"/>
                  </a:cubicBezTo>
                  <a:cubicBezTo>
                    <a:pt x="640" y="1083"/>
                    <a:pt x="1802" y="949"/>
                    <a:pt x="2253" y="894"/>
                  </a:cubicBezTo>
                  <a:cubicBezTo>
                    <a:pt x="2253" y="878"/>
                    <a:pt x="2253" y="854"/>
                    <a:pt x="2253" y="838"/>
                  </a:cubicBezTo>
                  <a:cubicBezTo>
                    <a:pt x="2253" y="814"/>
                    <a:pt x="2253" y="799"/>
                    <a:pt x="2253" y="791"/>
                  </a:cubicBezTo>
                  <a:cubicBezTo>
                    <a:pt x="2253" y="775"/>
                    <a:pt x="2276" y="767"/>
                    <a:pt x="2300" y="767"/>
                  </a:cubicBezTo>
                  <a:cubicBezTo>
                    <a:pt x="2316" y="767"/>
                    <a:pt x="2331" y="759"/>
                    <a:pt x="2340" y="751"/>
                  </a:cubicBezTo>
                  <a:cubicBezTo>
                    <a:pt x="2355" y="736"/>
                    <a:pt x="2355" y="720"/>
                    <a:pt x="2347" y="696"/>
                  </a:cubicBezTo>
                  <a:cubicBezTo>
                    <a:pt x="2347" y="688"/>
                    <a:pt x="2347" y="680"/>
                    <a:pt x="2347" y="672"/>
                  </a:cubicBezTo>
                  <a:cubicBezTo>
                    <a:pt x="2340" y="648"/>
                    <a:pt x="2347" y="648"/>
                    <a:pt x="2363" y="648"/>
                  </a:cubicBezTo>
                  <a:cubicBezTo>
                    <a:pt x="2371" y="648"/>
                    <a:pt x="2395" y="641"/>
                    <a:pt x="2418" y="617"/>
                  </a:cubicBezTo>
                  <a:cubicBezTo>
                    <a:pt x="2442" y="609"/>
                    <a:pt x="2458" y="601"/>
                    <a:pt x="2474" y="601"/>
                  </a:cubicBezTo>
                  <a:cubicBezTo>
                    <a:pt x="2482" y="601"/>
                    <a:pt x="2490" y="601"/>
                    <a:pt x="2498" y="601"/>
                  </a:cubicBezTo>
                  <a:cubicBezTo>
                    <a:pt x="2506" y="609"/>
                    <a:pt x="2513" y="609"/>
                    <a:pt x="2513" y="609"/>
                  </a:cubicBezTo>
                  <a:cubicBezTo>
                    <a:pt x="2521" y="609"/>
                    <a:pt x="2529" y="601"/>
                    <a:pt x="2537" y="601"/>
                  </a:cubicBezTo>
                  <a:cubicBezTo>
                    <a:pt x="2545" y="593"/>
                    <a:pt x="2553" y="577"/>
                    <a:pt x="2561" y="570"/>
                  </a:cubicBezTo>
                  <a:cubicBezTo>
                    <a:pt x="2600" y="530"/>
                    <a:pt x="2656" y="467"/>
                    <a:pt x="2687" y="467"/>
                  </a:cubicBezTo>
                  <a:cubicBezTo>
                    <a:pt x="2711" y="467"/>
                    <a:pt x="2727" y="443"/>
                    <a:pt x="2727" y="403"/>
                  </a:cubicBezTo>
                  <a:cubicBezTo>
                    <a:pt x="2727" y="388"/>
                    <a:pt x="2743" y="380"/>
                    <a:pt x="2758" y="380"/>
                  </a:cubicBezTo>
                  <a:cubicBezTo>
                    <a:pt x="2774" y="372"/>
                    <a:pt x="2782" y="372"/>
                    <a:pt x="2790" y="364"/>
                  </a:cubicBezTo>
                  <a:cubicBezTo>
                    <a:pt x="2798" y="348"/>
                    <a:pt x="2798" y="340"/>
                    <a:pt x="2798" y="332"/>
                  </a:cubicBezTo>
                  <a:cubicBezTo>
                    <a:pt x="2798" y="324"/>
                    <a:pt x="2798" y="324"/>
                    <a:pt x="2798" y="317"/>
                  </a:cubicBezTo>
                  <a:cubicBezTo>
                    <a:pt x="2806" y="317"/>
                    <a:pt x="2806" y="317"/>
                    <a:pt x="2814" y="317"/>
                  </a:cubicBezTo>
                  <a:cubicBezTo>
                    <a:pt x="2830" y="317"/>
                    <a:pt x="2830" y="324"/>
                    <a:pt x="2837" y="332"/>
                  </a:cubicBezTo>
                  <a:cubicBezTo>
                    <a:pt x="2837" y="348"/>
                    <a:pt x="2846" y="356"/>
                    <a:pt x="2869" y="356"/>
                  </a:cubicBezTo>
                  <a:cubicBezTo>
                    <a:pt x="2893" y="348"/>
                    <a:pt x="2893" y="340"/>
                    <a:pt x="2901" y="317"/>
                  </a:cubicBezTo>
                  <a:cubicBezTo>
                    <a:pt x="2901" y="293"/>
                    <a:pt x="2901" y="269"/>
                    <a:pt x="2924" y="253"/>
                  </a:cubicBezTo>
                  <a:cubicBezTo>
                    <a:pt x="2932" y="237"/>
                    <a:pt x="2948" y="230"/>
                    <a:pt x="2964" y="230"/>
                  </a:cubicBezTo>
                  <a:cubicBezTo>
                    <a:pt x="2996" y="230"/>
                    <a:pt x="3019" y="261"/>
                    <a:pt x="3019" y="269"/>
                  </a:cubicBezTo>
                  <a:lnTo>
                    <a:pt x="3019" y="269"/>
                  </a:lnTo>
                  <a:cubicBezTo>
                    <a:pt x="3027" y="269"/>
                    <a:pt x="3067" y="222"/>
                    <a:pt x="3083" y="182"/>
                  </a:cubicBezTo>
                  <a:cubicBezTo>
                    <a:pt x="3090" y="158"/>
                    <a:pt x="3098" y="150"/>
                    <a:pt x="3106" y="143"/>
                  </a:cubicBezTo>
                  <a:cubicBezTo>
                    <a:pt x="3114" y="143"/>
                    <a:pt x="3122" y="135"/>
                    <a:pt x="3130" y="119"/>
                  </a:cubicBezTo>
                  <a:cubicBezTo>
                    <a:pt x="3146" y="87"/>
                    <a:pt x="3146" y="48"/>
                    <a:pt x="3138" y="8"/>
                  </a:cubicBezTo>
                  <a:cubicBezTo>
                    <a:pt x="3098" y="16"/>
                    <a:pt x="3035" y="24"/>
                    <a:pt x="2988" y="32"/>
                  </a:cubicBezTo>
                  <a:cubicBezTo>
                    <a:pt x="2909" y="48"/>
                    <a:pt x="1628" y="230"/>
                    <a:pt x="948" y="261"/>
                  </a:cubicBezTo>
                  <a:cubicBezTo>
                    <a:pt x="940" y="269"/>
                    <a:pt x="908" y="277"/>
                    <a:pt x="901" y="293"/>
                  </a:cubicBezTo>
                  <a:cubicBezTo>
                    <a:pt x="901" y="301"/>
                    <a:pt x="893" y="301"/>
                    <a:pt x="893" y="301"/>
                  </a:cubicBezTo>
                  <a:cubicBezTo>
                    <a:pt x="877" y="301"/>
                    <a:pt x="869" y="293"/>
                    <a:pt x="853" y="277"/>
                  </a:cubicBezTo>
                  <a:cubicBezTo>
                    <a:pt x="853" y="277"/>
                    <a:pt x="853" y="277"/>
                    <a:pt x="845" y="277"/>
                  </a:cubicBezTo>
                  <a:cubicBezTo>
                    <a:pt x="837" y="269"/>
                    <a:pt x="822" y="269"/>
                    <a:pt x="798" y="269"/>
                  </a:cubicBezTo>
                  <a:cubicBezTo>
                    <a:pt x="782" y="269"/>
                    <a:pt x="766" y="269"/>
                    <a:pt x="766" y="277"/>
                  </a:cubicBezTo>
                  <a:cubicBezTo>
                    <a:pt x="766" y="285"/>
                    <a:pt x="774" y="293"/>
                    <a:pt x="774" y="309"/>
                  </a:cubicBezTo>
                  <a:cubicBezTo>
                    <a:pt x="782" y="324"/>
                    <a:pt x="790" y="340"/>
                    <a:pt x="782" y="356"/>
                  </a:cubicBezTo>
                  <a:cubicBezTo>
                    <a:pt x="774" y="364"/>
                    <a:pt x="774" y="364"/>
                    <a:pt x="766" y="364"/>
                  </a:cubicBezTo>
                  <a:cubicBezTo>
                    <a:pt x="758" y="364"/>
                    <a:pt x="758" y="364"/>
                    <a:pt x="750" y="364"/>
                  </a:cubicBezTo>
                  <a:cubicBezTo>
                    <a:pt x="553" y="380"/>
                    <a:pt x="411" y="388"/>
                    <a:pt x="331" y="388"/>
                  </a:cubicBezTo>
                  <a:cubicBezTo>
                    <a:pt x="300" y="388"/>
                    <a:pt x="284" y="388"/>
                    <a:pt x="268" y="388"/>
                  </a:cubicBezTo>
                  <a:cubicBezTo>
                    <a:pt x="260" y="396"/>
                    <a:pt x="244" y="388"/>
                    <a:pt x="213" y="380"/>
                  </a:cubicBezTo>
                  <a:lnTo>
                    <a:pt x="205" y="380"/>
                  </a:lnTo>
                  <a:close/>
                </a:path>
              </a:pathLst>
            </a:custGeom>
            <a:solidFill>
              <a:schemeClr val="accent6"/>
            </a:solidFill>
            <a:ln>
              <a:solidFill>
                <a:schemeClr val="bg2"/>
              </a:solidFill>
            </a:ln>
            <a:effectLst/>
          </p:spPr>
          <p:txBody>
            <a:bodyPr wrap="none" anchor="ctr"/>
            <a:lstStyle/>
            <a:p>
              <a:endParaRPr lang="en-US"/>
            </a:p>
          </p:txBody>
        </p:sp>
        <p:sp>
          <p:nvSpPr>
            <p:cNvPr id="602" name="Freeform 588"/>
            <p:cNvSpPr>
              <a:spLocks noChangeArrowheads="1"/>
            </p:cNvSpPr>
            <p:nvPr/>
          </p:nvSpPr>
          <p:spPr bwMode="auto">
            <a:xfrm>
              <a:off x="19876692" y="7179570"/>
              <a:ext cx="1720925" cy="774648"/>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solidFill>
              <a:schemeClr val="accent6"/>
            </a:solidFill>
            <a:ln>
              <a:solidFill>
                <a:schemeClr val="bg2"/>
              </a:solidFill>
            </a:ln>
            <a:effectLst/>
          </p:spPr>
          <p:txBody>
            <a:bodyPr wrap="none" anchor="ctr"/>
            <a:lstStyle/>
            <a:p>
              <a:endParaRPr lang="en-US"/>
            </a:p>
          </p:txBody>
        </p:sp>
        <p:sp>
          <p:nvSpPr>
            <p:cNvPr id="603" name="Freeform 589"/>
            <p:cNvSpPr>
              <a:spLocks noChangeArrowheads="1"/>
            </p:cNvSpPr>
            <p:nvPr/>
          </p:nvSpPr>
          <p:spPr bwMode="auto">
            <a:xfrm>
              <a:off x="19876692" y="7179570"/>
              <a:ext cx="1716286" cy="776968"/>
            </a:xfrm>
            <a:custGeom>
              <a:avLst/>
              <a:gdLst>
                <a:gd name="T0" fmla="*/ 1296 w 3265"/>
                <a:gd name="T1" fmla="*/ 1075 h 1479"/>
                <a:gd name="T2" fmla="*/ 814 w 3265"/>
                <a:gd name="T3" fmla="*/ 1083 h 1479"/>
                <a:gd name="T4" fmla="*/ 0 w 3265"/>
                <a:gd name="T5" fmla="*/ 1233 h 1479"/>
                <a:gd name="T6" fmla="*/ 165 w 3265"/>
                <a:gd name="T7" fmla="*/ 1012 h 1479"/>
                <a:gd name="T8" fmla="*/ 474 w 3265"/>
                <a:gd name="T9" fmla="*/ 798 h 1479"/>
                <a:gd name="T10" fmla="*/ 616 w 3265"/>
                <a:gd name="T11" fmla="*/ 751 h 1479"/>
                <a:gd name="T12" fmla="*/ 853 w 3265"/>
                <a:gd name="T13" fmla="*/ 538 h 1479"/>
                <a:gd name="T14" fmla="*/ 1011 w 3265"/>
                <a:gd name="T15" fmla="*/ 395 h 1479"/>
                <a:gd name="T16" fmla="*/ 3162 w 3265"/>
                <a:gd name="T17" fmla="*/ 182 h 1479"/>
                <a:gd name="T18" fmla="*/ 3114 w 3265"/>
                <a:gd name="T19" fmla="*/ 150 h 1479"/>
                <a:gd name="T20" fmla="*/ 3043 w 3265"/>
                <a:gd name="T21" fmla="*/ 87 h 1479"/>
                <a:gd name="T22" fmla="*/ 3091 w 3265"/>
                <a:gd name="T23" fmla="*/ 198 h 1479"/>
                <a:gd name="T24" fmla="*/ 2996 w 3265"/>
                <a:gd name="T25" fmla="*/ 166 h 1479"/>
                <a:gd name="T26" fmla="*/ 2830 w 3265"/>
                <a:gd name="T27" fmla="*/ 324 h 1479"/>
                <a:gd name="T28" fmla="*/ 2901 w 3265"/>
                <a:gd name="T29" fmla="*/ 308 h 1479"/>
                <a:gd name="T30" fmla="*/ 3051 w 3265"/>
                <a:gd name="T31" fmla="*/ 292 h 1479"/>
                <a:gd name="T32" fmla="*/ 3146 w 3265"/>
                <a:gd name="T33" fmla="*/ 292 h 1479"/>
                <a:gd name="T34" fmla="*/ 3154 w 3265"/>
                <a:gd name="T35" fmla="*/ 451 h 1479"/>
                <a:gd name="T36" fmla="*/ 2909 w 3265"/>
                <a:gd name="T37" fmla="*/ 577 h 1479"/>
                <a:gd name="T38" fmla="*/ 2814 w 3265"/>
                <a:gd name="T39" fmla="*/ 609 h 1479"/>
                <a:gd name="T40" fmla="*/ 2972 w 3265"/>
                <a:gd name="T41" fmla="*/ 672 h 1479"/>
                <a:gd name="T42" fmla="*/ 2846 w 3265"/>
                <a:gd name="T43" fmla="*/ 830 h 1479"/>
                <a:gd name="T44" fmla="*/ 2980 w 3265"/>
                <a:gd name="T45" fmla="*/ 719 h 1479"/>
                <a:gd name="T46" fmla="*/ 3067 w 3265"/>
                <a:gd name="T47" fmla="*/ 743 h 1479"/>
                <a:gd name="T48" fmla="*/ 3083 w 3265"/>
                <a:gd name="T49" fmla="*/ 830 h 1479"/>
                <a:gd name="T50" fmla="*/ 2980 w 3265"/>
                <a:gd name="T51" fmla="*/ 909 h 1479"/>
                <a:gd name="T52" fmla="*/ 2909 w 3265"/>
                <a:gd name="T53" fmla="*/ 956 h 1479"/>
                <a:gd name="T54" fmla="*/ 2735 w 3265"/>
                <a:gd name="T55" fmla="*/ 1051 h 1479"/>
                <a:gd name="T56" fmla="*/ 2695 w 3265"/>
                <a:gd name="T57" fmla="*/ 1067 h 1479"/>
                <a:gd name="T58" fmla="*/ 2332 w 3265"/>
                <a:gd name="T59" fmla="*/ 1455 h 1479"/>
                <a:gd name="T60" fmla="*/ 2332 w 3265"/>
                <a:gd name="T61" fmla="*/ 1455 h 1479"/>
                <a:gd name="T62" fmla="*/ 2687 w 3265"/>
                <a:gd name="T63" fmla="*/ 1067 h 1479"/>
                <a:gd name="T64" fmla="*/ 2719 w 3265"/>
                <a:gd name="T65" fmla="*/ 1059 h 1479"/>
                <a:gd name="T66" fmla="*/ 2830 w 3265"/>
                <a:gd name="T67" fmla="*/ 980 h 1479"/>
                <a:gd name="T68" fmla="*/ 2948 w 3265"/>
                <a:gd name="T69" fmla="*/ 909 h 1479"/>
                <a:gd name="T70" fmla="*/ 3019 w 3265"/>
                <a:gd name="T71" fmla="*/ 933 h 1479"/>
                <a:gd name="T72" fmla="*/ 3051 w 3265"/>
                <a:gd name="T73" fmla="*/ 798 h 1479"/>
                <a:gd name="T74" fmla="*/ 3011 w 3265"/>
                <a:gd name="T75" fmla="*/ 798 h 1479"/>
                <a:gd name="T76" fmla="*/ 2893 w 3265"/>
                <a:gd name="T77" fmla="*/ 830 h 1479"/>
                <a:gd name="T78" fmla="*/ 2933 w 3265"/>
                <a:gd name="T79" fmla="*/ 719 h 1479"/>
                <a:gd name="T80" fmla="*/ 2838 w 3265"/>
                <a:gd name="T81" fmla="*/ 625 h 1479"/>
                <a:gd name="T82" fmla="*/ 2893 w 3265"/>
                <a:gd name="T83" fmla="*/ 577 h 1479"/>
                <a:gd name="T84" fmla="*/ 3146 w 3265"/>
                <a:gd name="T85" fmla="*/ 443 h 1479"/>
                <a:gd name="T86" fmla="*/ 3177 w 3265"/>
                <a:gd name="T87" fmla="*/ 332 h 1479"/>
                <a:gd name="T88" fmla="*/ 3083 w 3265"/>
                <a:gd name="T89" fmla="*/ 340 h 1479"/>
                <a:gd name="T90" fmla="*/ 3051 w 3265"/>
                <a:gd name="T91" fmla="*/ 301 h 1479"/>
                <a:gd name="T92" fmla="*/ 2901 w 3265"/>
                <a:gd name="T93" fmla="*/ 316 h 1479"/>
                <a:gd name="T94" fmla="*/ 2766 w 3265"/>
                <a:gd name="T95" fmla="*/ 285 h 1479"/>
                <a:gd name="T96" fmla="*/ 2972 w 3265"/>
                <a:gd name="T97" fmla="*/ 237 h 1479"/>
                <a:gd name="T98" fmla="*/ 3075 w 3265"/>
                <a:gd name="T99" fmla="*/ 190 h 1479"/>
                <a:gd name="T100" fmla="*/ 3043 w 3265"/>
                <a:gd name="T101" fmla="*/ 95 h 1479"/>
                <a:gd name="T102" fmla="*/ 885 w 3265"/>
                <a:gd name="T103" fmla="*/ 514 h 1479"/>
                <a:gd name="T104" fmla="*/ 656 w 3265"/>
                <a:gd name="T105" fmla="*/ 712 h 1479"/>
                <a:gd name="T106" fmla="*/ 505 w 3265"/>
                <a:gd name="T107" fmla="*/ 783 h 1479"/>
                <a:gd name="T108" fmla="*/ 221 w 3265"/>
                <a:gd name="T109" fmla="*/ 1004 h 1479"/>
                <a:gd name="T110" fmla="*/ 7 w 3265"/>
                <a:gd name="T111" fmla="*/ 1186 h 1479"/>
                <a:gd name="T112" fmla="*/ 814 w 3265"/>
                <a:gd name="T113" fmla="*/ 1075 h 1479"/>
                <a:gd name="T114" fmla="*/ 1296 w 3265"/>
                <a:gd name="T115" fmla="*/ 1067 h 1479"/>
                <a:gd name="T116" fmla="*/ 3059 w 3265"/>
                <a:gd name="T117" fmla="*/ 395 h 1479"/>
                <a:gd name="T118" fmla="*/ 3027 w 3265"/>
                <a:gd name="T119" fmla="*/ 16 h 1479"/>
                <a:gd name="T120" fmla="*/ 3249 w 3265"/>
                <a:gd name="T121" fmla="*/ 324 h 1479"/>
                <a:gd name="T122" fmla="*/ 3059 w 3265"/>
                <a:gd name="T123" fmla="*/ 8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5" h="1479">
                  <a:moveTo>
                    <a:pt x="2300" y="1478"/>
                  </a:moveTo>
                  <a:lnTo>
                    <a:pt x="2300" y="1478"/>
                  </a:lnTo>
                  <a:cubicBezTo>
                    <a:pt x="1810" y="1107"/>
                    <a:pt x="1810" y="1107"/>
                    <a:pt x="1810" y="1107"/>
                  </a:cubicBezTo>
                  <a:cubicBezTo>
                    <a:pt x="1367" y="1178"/>
                    <a:pt x="1367" y="1178"/>
                    <a:pt x="1367" y="1178"/>
                  </a:cubicBezTo>
                  <a:lnTo>
                    <a:pt x="1367" y="1178"/>
                  </a:lnTo>
                  <a:cubicBezTo>
                    <a:pt x="1367" y="1178"/>
                    <a:pt x="1343" y="1099"/>
                    <a:pt x="1328" y="1083"/>
                  </a:cubicBezTo>
                  <a:cubicBezTo>
                    <a:pt x="1320" y="1075"/>
                    <a:pt x="1312" y="1075"/>
                    <a:pt x="1296" y="1075"/>
                  </a:cubicBezTo>
                  <a:cubicBezTo>
                    <a:pt x="1288" y="1075"/>
                    <a:pt x="1288" y="1075"/>
                    <a:pt x="1280" y="1075"/>
                  </a:cubicBezTo>
                  <a:cubicBezTo>
                    <a:pt x="1272" y="1075"/>
                    <a:pt x="1264" y="1075"/>
                    <a:pt x="1257" y="1075"/>
                  </a:cubicBezTo>
                  <a:cubicBezTo>
                    <a:pt x="1233" y="1067"/>
                    <a:pt x="1225" y="1067"/>
                    <a:pt x="1225" y="1059"/>
                  </a:cubicBezTo>
                  <a:cubicBezTo>
                    <a:pt x="1225" y="1059"/>
                    <a:pt x="1225" y="1051"/>
                    <a:pt x="1225" y="1043"/>
                  </a:cubicBezTo>
                  <a:cubicBezTo>
                    <a:pt x="1225" y="1043"/>
                    <a:pt x="1225" y="1043"/>
                    <a:pt x="1225" y="1036"/>
                  </a:cubicBezTo>
                  <a:cubicBezTo>
                    <a:pt x="1225" y="1036"/>
                    <a:pt x="1225" y="1036"/>
                    <a:pt x="1209" y="1036"/>
                  </a:cubicBezTo>
                  <a:cubicBezTo>
                    <a:pt x="1130" y="1036"/>
                    <a:pt x="837" y="1075"/>
                    <a:pt x="814" y="1083"/>
                  </a:cubicBezTo>
                  <a:cubicBezTo>
                    <a:pt x="782" y="1083"/>
                    <a:pt x="640" y="1154"/>
                    <a:pt x="584" y="1186"/>
                  </a:cubicBezTo>
                  <a:cubicBezTo>
                    <a:pt x="577" y="1194"/>
                    <a:pt x="569" y="1202"/>
                    <a:pt x="553" y="1209"/>
                  </a:cubicBezTo>
                  <a:cubicBezTo>
                    <a:pt x="529" y="1225"/>
                    <a:pt x="505" y="1249"/>
                    <a:pt x="450" y="1249"/>
                  </a:cubicBezTo>
                  <a:cubicBezTo>
                    <a:pt x="426" y="1249"/>
                    <a:pt x="308" y="1265"/>
                    <a:pt x="126" y="1281"/>
                  </a:cubicBezTo>
                  <a:cubicBezTo>
                    <a:pt x="0" y="1296"/>
                    <a:pt x="0" y="1296"/>
                    <a:pt x="0" y="1296"/>
                  </a:cubicBezTo>
                  <a:lnTo>
                    <a:pt x="0" y="1296"/>
                  </a:lnTo>
                  <a:cubicBezTo>
                    <a:pt x="0" y="1273"/>
                    <a:pt x="0" y="1249"/>
                    <a:pt x="0" y="1233"/>
                  </a:cubicBezTo>
                  <a:cubicBezTo>
                    <a:pt x="0" y="1209"/>
                    <a:pt x="0" y="1194"/>
                    <a:pt x="0" y="1186"/>
                  </a:cubicBezTo>
                  <a:cubicBezTo>
                    <a:pt x="0" y="1170"/>
                    <a:pt x="23" y="1162"/>
                    <a:pt x="47" y="1162"/>
                  </a:cubicBezTo>
                  <a:cubicBezTo>
                    <a:pt x="63" y="1162"/>
                    <a:pt x="78" y="1154"/>
                    <a:pt x="87" y="1146"/>
                  </a:cubicBezTo>
                  <a:cubicBezTo>
                    <a:pt x="102" y="1131"/>
                    <a:pt x="102" y="1115"/>
                    <a:pt x="94" y="1091"/>
                  </a:cubicBezTo>
                  <a:cubicBezTo>
                    <a:pt x="94" y="1083"/>
                    <a:pt x="94" y="1075"/>
                    <a:pt x="94" y="1067"/>
                  </a:cubicBezTo>
                  <a:cubicBezTo>
                    <a:pt x="87" y="1043"/>
                    <a:pt x="94" y="1043"/>
                    <a:pt x="110" y="1043"/>
                  </a:cubicBezTo>
                  <a:cubicBezTo>
                    <a:pt x="118" y="1043"/>
                    <a:pt x="142" y="1036"/>
                    <a:pt x="165" y="1012"/>
                  </a:cubicBezTo>
                  <a:cubicBezTo>
                    <a:pt x="189" y="1004"/>
                    <a:pt x="205" y="996"/>
                    <a:pt x="221" y="996"/>
                  </a:cubicBezTo>
                  <a:cubicBezTo>
                    <a:pt x="229" y="996"/>
                    <a:pt x="237" y="996"/>
                    <a:pt x="245" y="996"/>
                  </a:cubicBezTo>
                  <a:cubicBezTo>
                    <a:pt x="253" y="1004"/>
                    <a:pt x="260" y="1004"/>
                    <a:pt x="260" y="1004"/>
                  </a:cubicBezTo>
                  <a:cubicBezTo>
                    <a:pt x="268" y="1004"/>
                    <a:pt x="276" y="996"/>
                    <a:pt x="284" y="996"/>
                  </a:cubicBezTo>
                  <a:cubicBezTo>
                    <a:pt x="292" y="988"/>
                    <a:pt x="300" y="972"/>
                    <a:pt x="308" y="965"/>
                  </a:cubicBezTo>
                  <a:cubicBezTo>
                    <a:pt x="347" y="925"/>
                    <a:pt x="403" y="862"/>
                    <a:pt x="434" y="862"/>
                  </a:cubicBezTo>
                  <a:cubicBezTo>
                    <a:pt x="458" y="862"/>
                    <a:pt x="474" y="838"/>
                    <a:pt x="474" y="798"/>
                  </a:cubicBezTo>
                  <a:cubicBezTo>
                    <a:pt x="474" y="783"/>
                    <a:pt x="490" y="775"/>
                    <a:pt x="505" y="775"/>
                  </a:cubicBezTo>
                  <a:cubicBezTo>
                    <a:pt x="521" y="767"/>
                    <a:pt x="529" y="767"/>
                    <a:pt x="537" y="759"/>
                  </a:cubicBezTo>
                  <a:cubicBezTo>
                    <a:pt x="545" y="743"/>
                    <a:pt x="545" y="735"/>
                    <a:pt x="545" y="727"/>
                  </a:cubicBezTo>
                  <a:cubicBezTo>
                    <a:pt x="545" y="719"/>
                    <a:pt x="545" y="719"/>
                    <a:pt x="545" y="712"/>
                  </a:cubicBezTo>
                  <a:cubicBezTo>
                    <a:pt x="553" y="712"/>
                    <a:pt x="553" y="712"/>
                    <a:pt x="561" y="712"/>
                  </a:cubicBezTo>
                  <a:cubicBezTo>
                    <a:pt x="577" y="712"/>
                    <a:pt x="577" y="719"/>
                    <a:pt x="584" y="727"/>
                  </a:cubicBezTo>
                  <a:cubicBezTo>
                    <a:pt x="584" y="743"/>
                    <a:pt x="593" y="751"/>
                    <a:pt x="616" y="751"/>
                  </a:cubicBezTo>
                  <a:cubicBezTo>
                    <a:pt x="640" y="743"/>
                    <a:pt x="640" y="735"/>
                    <a:pt x="648" y="712"/>
                  </a:cubicBezTo>
                  <a:cubicBezTo>
                    <a:pt x="648" y="688"/>
                    <a:pt x="648" y="664"/>
                    <a:pt x="671" y="648"/>
                  </a:cubicBezTo>
                  <a:cubicBezTo>
                    <a:pt x="679" y="632"/>
                    <a:pt x="695" y="625"/>
                    <a:pt x="711" y="625"/>
                  </a:cubicBezTo>
                  <a:cubicBezTo>
                    <a:pt x="743" y="625"/>
                    <a:pt x="766" y="656"/>
                    <a:pt x="766" y="664"/>
                  </a:cubicBezTo>
                  <a:lnTo>
                    <a:pt x="766" y="664"/>
                  </a:lnTo>
                  <a:cubicBezTo>
                    <a:pt x="774" y="664"/>
                    <a:pt x="814" y="617"/>
                    <a:pt x="830" y="577"/>
                  </a:cubicBezTo>
                  <a:cubicBezTo>
                    <a:pt x="837" y="553"/>
                    <a:pt x="845" y="545"/>
                    <a:pt x="853" y="538"/>
                  </a:cubicBezTo>
                  <a:cubicBezTo>
                    <a:pt x="861" y="538"/>
                    <a:pt x="869" y="530"/>
                    <a:pt x="877" y="514"/>
                  </a:cubicBezTo>
                  <a:cubicBezTo>
                    <a:pt x="893" y="482"/>
                    <a:pt x="893" y="435"/>
                    <a:pt x="885" y="403"/>
                  </a:cubicBezTo>
                  <a:cubicBezTo>
                    <a:pt x="885" y="395"/>
                    <a:pt x="885" y="395"/>
                    <a:pt x="885" y="395"/>
                  </a:cubicBezTo>
                  <a:cubicBezTo>
                    <a:pt x="893" y="395"/>
                    <a:pt x="893" y="395"/>
                    <a:pt x="893" y="395"/>
                  </a:cubicBezTo>
                  <a:cubicBezTo>
                    <a:pt x="901" y="395"/>
                    <a:pt x="909" y="403"/>
                    <a:pt x="917" y="403"/>
                  </a:cubicBezTo>
                  <a:cubicBezTo>
                    <a:pt x="924" y="403"/>
                    <a:pt x="924" y="403"/>
                    <a:pt x="932" y="403"/>
                  </a:cubicBezTo>
                  <a:cubicBezTo>
                    <a:pt x="964" y="403"/>
                    <a:pt x="1011" y="395"/>
                    <a:pt x="1011" y="395"/>
                  </a:cubicBezTo>
                  <a:cubicBezTo>
                    <a:pt x="1881" y="277"/>
                    <a:pt x="2869" y="48"/>
                    <a:pt x="3059" y="0"/>
                  </a:cubicBezTo>
                  <a:cubicBezTo>
                    <a:pt x="3067" y="0"/>
                    <a:pt x="3067" y="0"/>
                    <a:pt x="3067" y="0"/>
                  </a:cubicBezTo>
                  <a:lnTo>
                    <a:pt x="3067" y="0"/>
                  </a:lnTo>
                  <a:cubicBezTo>
                    <a:pt x="3067" y="8"/>
                    <a:pt x="3075" y="16"/>
                    <a:pt x="3083" y="24"/>
                  </a:cubicBezTo>
                  <a:cubicBezTo>
                    <a:pt x="3091" y="48"/>
                    <a:pt x="3098" y="63"/>
                    <a:pt x="3106" y="79"/>
                  </a:cubicBezTo>
                  <a:cubicBezTo>
                    <a:pt x="3114" y="95"/>
                    <a:pt x="3122" y="111"/>
                    <a:pt x="3130" y="119"/>
                  </a:cubicBezTo>
                  <a:cubicBezTo>
                    <a:pt x="3138" y="134"/>
                    <a:pt x="3154" y="158"/>
                    <a:pt x="3162" y="182"/>
                  </a:cubicBezTo>
                  <a:cubicBezTo>
                    <a:pt x="3177" y="198"/>
                    <a:pt x="3186" y="221"/>
                    <a:pt x="3193" y="237"/>
                  </a:cubicBezTo>
                  <a:cubicBezTo>
                    <a:pt x="3217" y="269"/>
                    <a:pt x="3225" y="285"/>
                    <a:pt x="3249" y="308"/>
                  </a:cubicBezTo>
                  <a:cubicBezTo>
                    <a:pt x="3257" y="316"/>
                    <a:pt x="3264" y="324"/>
                    <a:pt x="3257" y="324"/>
                  </a:cubicBezTo>
                  <a:lnTo>
                    <a:pt x="3257" y="332"/>
                  </a:lnTo>
                  <a:cubicBezTo>
                    <a:pt x="3249" y="332"/>
                    <a:pt x="3233" y="316"/>
                    <a:pt x="3225" y="308"/>
                  </a:cubicBezTo>
                  <a:cubicBezTo>
                    <a:pt x="3201" y="292"/>
                    <a:pt x="3186" y="269"/>
                    <a:pt x="3162" y="229"/>
                  </a:cubicBezTo>
                  <a:cubicBezTo>
                    <a:pt x="3138" y="190"/>
                    <a:pt x="3130" y="166"/>
                    <a:pt x="3114" y="150"/>
                  </a:cubicBezTo>
                  <a:cubicBezTo>
                    <a:pt x="3114" y="142"/>
                    <a:pt x="3106" y="134"/>
                    <a:pt x="3098" y="126"/>
                  </a:cubicBezTo>
                  <a:cubicBezTo>
                    <a:pt x="3091" y="111"/>
                    <a:pt x="3083" y="95"/>
                    <a:pt x="3075" y="71"/>
                  </a:cubicBezTo>
                  <a:cubicBezTo>
                    <a:pt x="3059" y="39"/>
                    <a:pt x="3059" y="39"/>
                    <a:pt x="3035" y="32"/>
                  </a:cubicBezTo>
                  <a:lnTo>
                    <a:pt x="3027" y="24"/>
                  </a:lnTo>
                  <a:cubicBezTo>
                    <a:pt x="3011" y="16"/>
                    <a:pt x="3011" y="16"/>
                    <a:pt x="3011" y="24"/>
                  </a:cubicBezTo>
                  <a:cubicBezTo>
                    <a:pt x="3011" y="24"/>
                    <a:pt x="3004" y="32"/>
                    <a:pt x="3019" y="63"/>
                  </a:cubicBezTo>
                  <a:cubicBezTo>
                    <a:pt x="3027" y="71"/>
                    <a:pt x="3035" y="79"/>
                    <a:pt x="3043" y="87"/>
                  </a:cubicBezTo>
                  <a:cubicBezTo>
                    <a:pt x="3051" y="95"/>
                    <a:pt x="3059" y="103"/>
                    <a:pt x="3067" y="111"/>
                  </a:cubicBezTo>
                  <a:cubicBezTo>
                    <a:pt x="3083" y="119"/>
                    <a:pt x="3083" y="126"/>
                    <a:pt x="3091" y="142"/>
                  </a:cubicBezTo>
                  <a:cubicBezTo>
                    <a:pt x="3098" y="158"/>
                    <a:pt x="3106" y="182"/>
                    <a:pt x="3122" y="190"/>
                  </a:cubicBezTo>
                  <a:cubicBezTo>
                    <a:pt x="3130" y="206"/>
                    <a:pt x="3130" y="206"/>
                    <a:pt x="3130" y="214"/>
                  </a:cubicBezTo>
                  <a:cubicBezTo>
                    <a:pt x="3130" y="214"/>
                    <a:pt x="3130" y="214"/>
                    <a:pt x="3122" y="214"/>
                  </a:cubicBezTo>
                  <a:cubicBezTo>
                    <a:pt x="3114" y="214"/>
                    <a:pt x="3106" y="206"/>
                    <a:pt x="3098" y="206"/>
                  </a:cubicBezTo>
                  <a:lnTo>
                    <a:pt x="3091" y="198"/>
                  </a:lnTo>
                  <a:cubicBezTo>
                    <a:pt x="3091" y="198"/>
                    <a:pt x="3091" y="198"/>
                    <a:pt x="3083" y="198"/>
                  </a:cubicBezTo>
                  <a:cubicBezTo>
                    <a:pt x="3083" y="198"/>
                    <a:pt x="3083" y="198"/>
                    <a:pt x="3075" y="198"/>
                  </a:cubicBezTo>
                  <a:cubicBezTo>
                    <a:pt x="3075" y="198"/>
                    <a:pt x="3075" y="198"/>
                    <a:pt x="3067" y="198"/>
                  </a:cubicBezTo>
                  <a:cubicBezTo>
                    <a:pt x="3059" y="198"/>
                    <a:pt x="3043" y="190"/>
                    <a:pt x="3027" y="182"/>
                  </a:cubicBezTo>
                  <a:cubicBezTo>
                    <a:pt x="3019" y="174"/>
                    <a:pt x="3011" y="174"/>
                    <a:pt x="3011" y="166"/>
                  </a:cubicBezTo>
                  <a:cubicBezTo>
                    <a:pt x="3004" y="166"/>
                    <a:pt x="2996" y="166"/>
                    <a:pt x="2996" y="166"/>
                  </a:cubicBezTo>
                  <a:lnTo>
                    <a:pt x="2996" y="166"/>
                  </a:lnTo>
                  <a:cubicBezTo>
                    <a:pt x="2996" y="174"/>
                    <a:pt x="3004" y="182"/>
                    <a:pt x="3011" y="190"/>
                  </a:cubicBezTo>
                  <a:cubicBezTo>
                    <a:pt x="3027" y="198"/>
                    <a:pt x="3027" y="206"/>
                    <a:pt x="3027" y="214"/>
                  </a:cubicBezTo>
                  <a:cubicBezTo>
                    <a:pt x="3019" y="221"/>
                    <a:pt x="3004" y="237"/>
                    <a:pt x="2980" y="245"/>
                  </a:cubicBezTo>
                  <a:cubicBezTo>
                    <a:pt x="2940" y="245"/>
                    <a:pt x="2924" y="253"/>
                    <a:pt x="2917" y="285"/>
                  </a:cubicBezTo>
                  <a:cubicBezTo>
                    <a:pt x="2909" y="301"/>
                    <a:pt x="2885" y="308"/>
                    <a:pt x="2869" y="308"/>
                  </a:cubicBezTo>
                  <a:cubicBezTo>
                    <a:pt x="2861" y="308"/>
                    <a:pt x="2853" y="316"/>
                    <a:pt x="2846" y="316"/>
                  </a:cubicBezTo>
                  <a:cubicBezTo>
                    <a:pt x="2838" y="324"/>
                    <a:pt x="2838" y="324"/>
                    <a:pt x="2830" y="324"/>
                  </a:cubicBezTo>
                  <a:cubicBezTo>
                    <a:pt x="2830" y="324"/>
                    <a:pt x="2822" y="324"/>
                    <a:pt x="2814" y="316"/>
                  </a:cubicBezTo>
                  <a:cubicBezTo>
                    <a:pt x="2814" y="316"/>
                    <a:pt x="2806" y="308"/>
                    <a:pt x="2798" y="308"/>
                  </a:cubicBezTo>
                  <a:cubicBezTo>
                    <a:pt x="2782" y="308"/>
                    <a:pt x="2774" y="301"/>
                    <a:pt x="2766" y="301"/>
                  </a:cubicBezTo>
                  <a:cubicBezTo>
                    <a:pt x="2774" y="308"/>
                    <a:pt x="2790" y="332"/>
                    <a:pt x="2830" y="348"/>
                  </a:cubicBezTo>
                  <a:cubicBezTo>
                    <a:pt x="2830" y="356"/>
                    <a:pt x="2838" y="356"/>
                    <a:pt x="2846" y="356"/>
                  </a:cubicBezTo>
                  <a:cubicBezTo>
                    <a:pt x="2869" y="356"/>
                    <a:pt x="2885" y="332"/>
                    <a:pt x="2893" y="316"/>
                  </a:cubicBezTo>
                  <a:cubicBezTo>
                    <a:pt x="2893" y="308"/>
                    <a:pt x="2901" y="308"/>
                    <a:pt x="2901" y="308"/>
                  </a:cubicBezTo>
                  <a:cubicBezTo>
                    <a:pt x="2909" y="308"/>
                    <a:pt x="2917" y="316"/>
                    <a:pt x="2933" y="324"/>
                  </a:cubicBezTo>
                  <a:cubicBezTo>
                    <a:pt x="2940" y="324"/>
                    <a:pt x="2948" y="332"/>
                    <a:pt x="2956" y="332"/>
                  </a:cubicBezTo>
                  <a:cubicBezTo>
                    <a:pt x="2956" y="332"/>
                    <a:pt x="2956" y="332"/>
                    <a:pt x="2956" y="324"/>
                  </a:cubicBezTo>
                  <a:cubicBezTo>
                    <a:pt x="2964" y="308"/>
                    <a:pt x="2972" y="301"/>
                    <a:pt x="2988" y="301"/>
                  </a:cubicBezTo>
                  <a:cubicBezTo>
                    <a:pt x="2996" y="292"/>
                    <a:pt x="3004" y="292"/>
                    <a:pt x="3011" y="285"/>
                  </a:cubicBezTo>
                  <a:cubicBezTo>
                    <a:pt x="3019" y="277"/>
                    <a:pt x="3027" y="277"/>
                    <a:pt x="3027" y="277"/>
                  </a:cubicBezTo>
                  <a:cubicBezTo>
                    <a:pt x="3035" y="277"/>
                    <a:pt x="3043" y="285"/>
                    <a:pt x="3051" y="292"/>
                  </a:cubicBezTo>
                  <a:cubicBezTo>
                    <a:pt x="3059" y="301"/>
                    <a:pt x="3067" y="308"/>
                    <a:pt x="3067" y="316"/>
                  </a:cubicBezTo>
                  <a:cubicBezTo>
                    <a:pt x="3075" y="316"/>
                    <a:pt x="3075" y="324"/>
                    <a:pt x="3075" y="324"/>
                  </a:cubicBezTo>
                  <a:cubicBezTo>
                    <a:pt x="3083" y="324"/>
                    <a:pt x="3083" y="316"/>
                    <a:pt x="3091" y="316"/>
                  </a:cubicBezTo>
                  <a:cubicBezTo>
                    <a:pt x="3098" y="316"/>
                    <a:pt x="3098" y="316"/>
                    <a:pt x="3098" y="308"/>
                  </a:cubicBezTo>
                  <a:cubicBezTo>
                    <a:pt x="3098" y="292"/>
                    <a:pt x="3114" y="285"/>
                    <a:pt x="3130" y="285"/>
                  </a:cubicBezTo>
                  <a:cubicBezTo>
                    <a:pt x="3138" y="285"/>
                    <a:pt x="3138" y="285"/>
                    <a:pt x="3146" y="285"/>
                  </a:cubicBezTo>
                  <a:cubicBezTo>
                    <a:pt x="3146" y="292"/>
                    <a:pt x="3146" y="292"/>
                    <a:pt x="3146" y="292"/>
                  </a:cubicBezTo>
                  <a:cubicBezTo>
                    <a:pt x="3154" y="292"/>
                    <a:pt x="3177" y="301"/>
                    <a:pt x="3186" y="332"/>
                  </a:cubicBezTo>
                  <a:cubicBezTo>
                    <a:pt x="3186" y="348"/>
                    <a:pt x="3186" y="372"/>
                    <a:pt x="3193" y="395"/>
                  </a:cubicBezTo>
                  <a:cubicBezTo>
                    <a:pt x="3193" y="403"/>
                    <a:pt x="3193" y="411"/>
                    <a:pt x="3193" y="427"/>
                  </a:cubicBezTo>
                  <a:cubicBezTo>
                    <a:pt x="3201" y="435"/>
                    <a:pt x="3193" y="443"/>
                    <a:pt x="3193" y="451"/>
                  </a:cubicBezTo>
                  <a:cubicBezTo>
                    <a:pt x="3186" y="459"/>
                    <a:pt x="3177" y="459"/>
                    <a:pt x="3170" y="459"/>
                  </a:cubicBezTo>
                  <a:cubicBezTo>
                    <a:pt x="3162" y="459"/>
                    <a:pt x="3162" y="459"/>
                    <a:pt x="3162" y="459"/>
                  </a:cubicBezTo>
                  <a:cubicBezTo>
                    <a:pt x="3162" y="459"/>
                    <a:pt x="3154" y="459"/>
                    <a:pt x="3154" y="451"/>
                  </a:cubicBezTo>
                  <a:cubicBezTo>
                    <a:pt x="3146" y="451"/>
                    <a:pt x="3146" y="451"/>
                    <a:pt x="3146" y="451"/>
                  </a:cubicBezTo>
                  <a:cubicBezTo>
                    <a:pt x="3138" y="451"/>
                    <a:pt x="3138" y="459"/>
                    <a:pt x="3130" y="490"/>
                  </a:cubicBezTo>
                  <a:cubicBezTo>
                    <a:pt x="3130" y="561"/>
                    <a:pt x="3067" y="601"/>
                    <a:pt x="3059" y="601"/>
                  </a:cubicBezTo>
                  <a:cubicBezTo>
                    <a:pt x="3051" y="601"/>
                    <a:pt x="3043" y="601"/>
                    <a:pt x="3027" y="601"/>
                  </a:cubicBezTo>
                  <a:cubicBezTo>
                    <a:pt x="3019" y="601"/>
                    <a:pt x="3004" y="601"/>
                    <a:pt x="2972" y="593"/>
                  </a:cubicBezTo>
                  <a:cubicBezTo>
                    <a:pt x="2933" y="585"/>
                    <a:pt x="2924" y="585"/>
                    <a:pt x="2924" y="577"/>
                  </a:cubicBezTo>
                  <a:cubicBezTo>
                    <a:pt x="2917" y="577"/>
                    <a:pt x="2917" y="577"/>
                    <a:pt x="2909" y="577"/>
                  </a:cubicBezTo>
                  <a:cubicBezTo>
                    <a:pt x="2909" y="569"/>
                    <a:pt x="2901" y="569"/>
                    <a:pt x="2901" y="569"/>
                  </a:cubicBezTo>
                  <a:cubicBezTo>
                    <a:pt x="2901" y="569"/>
                    <a:pt x="2901" y="569"/>
                    <a:pt x="2893" y="577"/>
                  </a:cubicBezTo>
                  <a:cubicBezTo>
                    <a:pt x="2893" y="585"/>
                    <a:pt x="2893" y="593"/>
                    <a:pt x="2877" y="601"/>
                  </a:cubicBezTo>
                  <a:cubicBezTo>
                    <a:pt x="2869" y="609"/>
                    <a:pt x="2861" y="609"/>
                    <a:pt x="2853" y="609"/>
                  </a:cubicBezTo>
                  <a:cubicBezTo>
                    <a:pt x="2846" y="609"/>
                    <a:pt x="2846" y="609"/>
                    <a:pt x="2838" y="609"/>
                  </a:cubicBezTo>
                  <a:lnTo>
                    <a:pt x="2830" y="609"/>
                  </a:lnTo>
                  <a:cubicBezTo>
                    <a:pt x="2822" y="609"/>
                    <a:pt x="2814" y="609"/>
                    <a:pt x="2814" y="609"/>
                  </a:cubicBezTo>
                  <a:lnTo>
                    <a:pt x="2814" y="609"/>
                  </a:lnTo>
                  <a:cubicBezTo>
                    <a:pt x="2814" y="617"/>
                    <a:pt x="2830" y="617"/>
                    <a:pt x="2846" y="625"/>
                  </a:cubicBezTo>
                  <a:cubicBezTo>
                    <a:pt x="2861" y="625"/>
                    <a:pt x="2877" y="632"/>
                    <a:pt x="2893" y="632"/>
                  </a:cubicBezTo>
                  <a:cubicBezTo>
                    <a:pt x="2909" y="640"/>
                    <a:pt x="2917" y="640"/>
                    <a:pt x="2924" y="640"/>
                  </a:cubicBezTo>
                  <a:cubicBezTo>
                    <a:pt x="2940" y="648"/>
                    <a:pt x="2940" y="648"/>
                    <a:pt x="2956" y="656"/>
                  </a:cubicBezTo>
                  <a:cubicBezTo>
                    <a:pt x="2964" y="664"/>
                    <a:pt x="2964" y="664"/>
                    <a:pt x="2964" y="664"/>
                  </a:cubicBezTo>
                  <a:cubicBezTo>
                    <a:pt x="2972" y="664"/>
                    <a:pt x="2972" y="672"/>
                    <a:pt x="2972" y="672"/>
                  </a:cubicBezTo>
                  <a:cubicBezTo>
                    <a:pt x="2972" y="680"/>
                    <a:pt x="2972" y="688"/>
                    <a:pt x="2964" y="696"/>
                  </a:cubicBezTo>
                  <a:cubicBezTo>
                    <a:pt x="2956" y="704"/>
                    <a:pt x="2948" y="712"/>
                    <a:pt x="2940" y="727"/>
                  </a:cubicBezTo>
                  <a:cubicBezTo>
                    <a:pt x="2933" y="735"/>
                    <a:pt x="2933" y="751"/>
                    <a:pt x="2924" y="759"/>
                  </a:cubicBezTo>
                  <a:cubicBezTo>
                    <a:pt x="2924" y="767"/>
                    <a:pt x="2917" y="775"/>
                    <a:pt x="2909" y="798"/>
                  </a:cubicBezTo>
                  <a:cubicBezTo>
                    <a:pt x="2893" y="822"/>
                    <a:pt x="2877" y="822"/>
                    <a:pt x="2861" y="822"/>
                  </a:cubicBezTo>
                  <a:cubicBezTo>
                    <a:pt x="2853" y="822"/>
                    <a:pt x="2853" y="822"/>
                    <a:pt x="2846" y="830"/>
                  </a:cubicBezTo>
                  <a:lnTo>
                    <a:pt x="2846" y="830"/>
                  </a:lnTo>
                  <a:cubicBezTo>
                    <a:pt x="2846" y="830"/>
                    <a:pt x="2846" y="830"/>
                    <a:pt x="2853" y="830"/>
                  </a:cubicBezTo>
                  <a:cubicBezTo>
                    <a:pt x="2861" y="830"/>
                    <a:pt x="2877" y="830"/>
                    <a:pt x="2885" y="822"/>
                  </a:cubicBezTo>
                  <a:cubicBezTo>
                    <a:pt x="2909" y="822"/>
                    <a:pt x="2917" y="814"/>
                    <a:pt x="2924" y="806"/>
                  </a:cubicBezTo>
                  <a:cubicBezTo>
                    <a:pt x="2933" y="806"/>
                    <a:pt x="2940" y="798"/>
                    <a:pt x="2956" y="798"/>
                  </a:cubicBezTo>
                  <a:cubicBezTo>
                    <a:pt x="2972" y="791"/>
                    <a:pt x="2972" y="783"/>
                    <a:pt x="2972" y="759"/>
                  </a:cubicBezTo>
                  <a:cubicBezTo>
                    <a:pt x="2972" y="759"/>
                    <a:pt x="2972" y="743"/>
                    <a:pt x="2972" y="735"/>
                  </a:cubicBezTo>
                  <a:cubicBezTo>
                    <a:pt x="2972" y="735"/>
                    <a:pt x="2972" y="719"/>
                    <a:pt x="2980" y="719"/>
                  </a:cubicBezTo>
                  <a:cubicBezTo>
                    <a:pt x="2996" y="719"/>
                    <a:pt x="3004" y="743"/>
                    <a:pt x="3004" y="759"/>
                  </a:cubicBezTo>
                  <a:cubicBezTo>
                    <a:pt x="3004" y="783"/>
                    <a:pt x="3004" y="783"/>
                    <a:pt x="3019" y="798"/>
                  </a:cubicBezTo>
                  <a:lnTo>
                    <a:pt x="3019" y="798"/>
                  </a:lnTo>
                  <a:cubicBezTo>
                    <a:pt x="3019" y="806"/>
                    <a:pt x="3019" y="806"/>
                    <a:pt x="3019" y="806"/>
                  </a:cubicBezTo>
                  <a:cubicBezTo>
                    <a:pt x="3027" y="806"/>
                    <a:pt x="3027" y="791"/>
                    <a:pt x="3027" y="783"/>
                  </a:cubicBezTo>
                  <a:cubicBezTo>
                    <a:pt x="3035" y="775"/>
                    <a:pt x="3035" y="759"/>
                    <a:pt x="3051" y="751"/>
                  </a:cubicBezTo>
                  <a:cubicBezTo>
                    <a:pt x="3059" y="743"/>
                    <a:pt x="3059" y="743"/>
                    <a:pt x="3067" y="743"/>
                  </a:cubicBezTo>
                  <a:cubicBezTo>
                    <a:pt x="3067" y="751"/>
                    <a:pt x="3067" y="759"/>
                    <a:pt x="3067" y="775"/>
                  </a:cubicBezTo>
                  <a:cubicBezTo>
                    <a:pt x="3059" y="783"/>
                    <a:pt x="3059" y="791"/>
                    <a:pt x="3059" y="798"/>
                  </a:cubicBezTo>
                  <a:cubicBezTo>
                    <a:pt x="3059" y="806"/>
                    <a:pt x="3059" y="806"/>
                    <a:pt x="3059" y="806"/>
                  </a:cubicBezTo>
                  <a:lnTo>
                    <a:pt x="3059" y="806"/>
                  </a:lnTo>
                  <a:cubicBezTo>
                    <a:pt x="3067" y="806"/>
                    <a:pt x="3067" y="798"/>
                    <a:pt x="3075" y="798"/>
                  </a:cubicBezTo>
                  <a:cubicBezTo>
                    <a:pt x="3083" y="791"/>
                    <a:pt x="3091" y="798"/>
                    <a:pt x="3098" y="806"/>
                  </a:cubicBezTo>
                  <a:cubicBezTo>
                    <a:pt x="3098" y="806"/>
                    <a:pt x="3098" y="822"/>
                    <a:pt x="3083" y="830"/>
                  </a:cubicBezTo>
                  <a:cubicBezTo>
                    <a:pt x="3067" y="846"/>
                    <a:pt x="3043" y="893"/>
                    <a:pt x="3027" y="933"/>
                  </a:cubicBezTo>
                  <a:cubicBezTo>
                    <a:pt x="3019" y="965"/>
                    <a:pt x="3011" y="972"/>
                    <a:pt x="3011" y="972"/>
                  </a:cubicBezTo>
                  <a:cubicBezTo>
                    <a:pt x="3004" y="972"/>
                    <a:pt x="3004" y="965"/>
                    <a:pt x="3004" y="965"/>
                  </a:cubicBezTo>
                  <a:cubicBezTo>
                    <a:pt x="3004" y="965"/>
                    <a:pt x="3004" y="956"/>
                    <a:pt x="2996" y="956"/>
                  </a:cubicBezTo>
                  <a:cubicBezTo>
                    <a:pt x="2996" y="949"/>
                    <a:pt x="2996" y="941"/>
                    <a:pt x="2996" y="933"/>
                  </a:cubicBezTo>
                  <a:cubicBezTo>
                    <a:pt x="2996" y="925"/>
                    <a:pt x="2996" y="917"/>
                    <a:pt x="2988" y="909"/>
                  </a:cubicBezTo>
                  <a:cubicBezTo>
                    <a:pt x="2980" y="909"/>
                    <a:pt x="2980" y="909"/>
                    <a:pt x="2980" y="909"/>
                  </a:cubicBezTo>
                  <a:lnTo>
                    <a:pt x="2980" y="909"/>
                  </a:lnTo>
                  <a:cubicBezTo>
                    <a:pt x="2972" y="909"/>
                    <a:pt x="2964" y="917"/>
                    <a:pt x="2948" y="917"/>
                  </a:cubicBezTo>
                  <a:cubicBezTo>
                    <a:pt x="2933" y="917"/>
                    <a:pt x="2924" y="917"/>
                    <a:pt x="2924" y="909"/>
                  </a:cubicBezTo>
                  <a:lnTo>
                    <a:pt x="2924" y="909"/>
                  </a:lnTo>
                  <a:cubicBezTo>
                    <a:pt x="2917" y="909"/>
                    <a:pt x="2917" y="909"/>
                    <a:pt x="2917" y="909"/>
                  </a:cubicBezTo>
                  <a:cubicBezTo>
                    <a:pt x="2917" y="917"/>
                    <a:pt x="2917" y="925"/>
                    <a:pt x="2917" y="933"/>
                  </a:cubicBezTo>
                  <a:cubicBezTo>
                    <a:pt x="2917" y="941"/>
                    <a:pt x="2924" y="949"/>
                    <a:pt x="2909" y="956"/>
                  </a:cubicBezTo>
                  <a:cubicBezTo>
                    <a:pt x="2909" y="965"/>
                    <a:pt x="2885" y="965"/>
                    <a:pt x="2869" y="972"/>
                  </a:cubicBezTo>
                  <a:cubicBezTo>
                    <a:pt x="2853" y="980"/>
                    <a:pt x="2846" y="980"/>
                    <a:pt x="2838" y="988"/>
                  </a:cubicBezTo>
                  <a:cubicBezTo>
                    <a:pt x="2830" y="988"/>
                    <a:pt x="2830" y="988"/>
                    <a:pt x="2822" y="988"/>
                  </a:cubicBezTo>
                  <a:cubicBezTo>
                    <a:pt x="2806" y="988"/>
                    <a:pt x="2790" y="980"/>
                    <a:pt x="2782" y="972"/>
                  </a:cubicBezTo>
                  <a:lnTo>
                    <a:pt x="2774" y="972"/>
                  </a:lnTo>
                  <a:cubicBezTo>
                    <a:pt x="2774" y="972"/>
                    <a:pt x="2766" y="980"/>
                    <a:pt x="2758" y="1004"/>
                  </a:cubicBezTo>
                  <a:cubicBezTo>
                    <a:pt x="2758" y="1020"/>
                    <a:pt x="2743" y="1036"/>
                    <a:pt x="2735" y="1051"/>
                  </a:cubicBezTo>
                  <a:cubicBezTo>
                    <a:pt x="2735" y="1051"/>
                    <a:pt x="2735" y="1059"/>
                    <a:pt x="2727" y="1059"/>
                  </a:cubicBezTo>
                  <a:cubicBezTo>
                    <a:pt x="2727" y="1059"/>
                    <a:pt x="2727" y="1067"/>
                    <a:pt x="2719" y="1067"/>
                  </a:cubicBezTo>
                  <a:cubicBezTo>
                    <a:pt x="2711" y="1067"/>
                    <a:pt x="2695" y="1051"/>
                    <a:pt x="2687" y="1036"/>
                  </a:cubicBezTo>
                  <a:cubicBezTo>
                    <a:pt x="2680" y="1036"/>
                    <a:pt x="2680" y="1028"/>
                    <a:pt x="2687" y="1020"/>
                  </a:cubicBezTo>
                  <a:cubicBezTo>
                    <a:pt x="2680" y="1020"/>
                    <a:pt x="2680" y="1020"/>
                    <a:pt x="2680" y="1020"/>
                  </a:cubicBezTo>
                  <a:cubicBezTo>
                    <a:pt x="2680" y="1028"/>
                    <a:pt x="2680" y="1043"/>
                    <a:pt x="2687" y="1059"/>
                  </a:cubicBezTo>
                  <a:cubicBezTo>
                    <a:pt x="2687" y="1059"/>
                    <a:pt x="2687" y="1059"/>
                    <a:pt x="2695" y="1067"/>
                  </a:cubicBezTo>
                  <a:cubicBezTo>
                    <a:pt x="2695" y="1075"/>
                    <a:pt x="2703" y="1075"/>
                    <a:pt x="2703" y="1083"/>
                  </a:cubicBezTo>
                  <a:cubicBezTo>
                    <a:pt x="2703" y="1091"/>
                    <a:pt x="2695" y="1099"/>
                    <a:pt x="2687" y="1107"/>
                  </a:cubicBezTo>
                  <a:cubicBezTo>
                    <a:pt x="2656" y="1123"/>
                    <a:pt x="2529" y="1296"/>
                    <a:pt x="2521" y="1368"/>
                  </a:cubicBezTo>
                  <a:cubicBezTo>
                    <a:pt x="2521" y="1431"/>
                    <a:pt x="2498" y="1431"/>
                    <a:pt x="2458" y="1431"/>
                  </a:cubicBezTo>
                  <a:cubicBezTo>
                    <a:pt x="2450" y="1431"/>
                    <a:pt x="2442" y="1431"/>
                    <a:pt x="2427" y="1431"/>
                  </a:cubicBezTo>
                  <a:cubicBezTo>
                    <a:pt x="2395" y="1439"/>
                    <a:pt x="2387" y="1439"/>
                    <a:pt x="2371" y="1447"/>
                  </a:cubicBezTo>
                  <a:cubicBezTo>
                    <a:pt x="2363" y="1447"/>
                    <a:pt x="2347" y="1455"/>
                    <a:pt x="2332" y="1455"/>
                  </a:cubicBezTo>
                  <a:cubicBezTo>
                    <a:pt x="2316" y="1462"/>
                    <a:pt x="2308" y="1471"/>
                    <a:pt x="2300" y="1471"/>
                  </a:cubicBezTo>
                  <a:lnTo>
                    <a:pt x="2300" y="1478"/>
                  </a:lnTo>
                  <a:close/>
                  <a:moveTo>
                    <a:pt x="1810" y="1099"/>
                  </a:moveTo>
                  <a:lnTo>
                    <a:pt x="1810" y="1099"/>
                  </a:lnTo>
                  <a:lnTo>
                    <a:pt x="1810" y="1099"/>
                  </a:lnTo>
                  <a:cubicBezTo>
                    <a:pt x="2300" y="1462"/>
                    <a:pt x="2300" y="1462"/>
                    <a:pt x="2300" y="1462"/>
                  </a:cubicBezTo>
                  <a:cubicBezTo>
                    <a:pt x="2308" y="1462"/>
                    <a:pt x="2316" y="1455"/>
                    <a:pt x="2332" y="1455"/>
                  </a:cubicBezTo>
                  <a:cubicBezTo>
                    <a:pt x="2347" y="1447"/>
                    <a:pt x="2355" y="1447"/>
                    <a:pt x="2363" y="1439"/>
                  </a:cubicBezTo>
                  <a:cubicBezTo>
                    <a:pt x="2387" y="1431"/>
                    <a:pt x="2387" y="1431"/>
                    <a:pt x="2427" y="1423"/>
                  </a:cubicBezTo>
                  <a:cubicBezTo>
                    <a:pt x="2442" y="1423"/>
                    <a:pt x="2450" y="1423"/>
                    <a:pt x="2458" y="1423"/>
                  </a:cubicBezTo>
                  <a:cubicBezTo>
                    <a:pt x="2498" y="1423"/>
                    <a:pt x="2513" y="1423"/>
                    <a:pt x="2521" y="1368"/>
                  </a:cubicBezTo>
                  <a:cubicBezTo>
                    <a:pt x="2521" y="1296"/>
                    <a:pt x="2648" y="1115"/>
                    <a:pt x="2680" y="1099"/>
                  </a:cubicBezTo>
                  <a:cubicBezTo>
                    <a:pt x="2687" y="1091"/>
                    <a:pt x="2695" y="1091"/>
                    <a:pt x="2695" y="1083"/>
                  </a:cubicBezTo>
                  <a:cubicBezTo>
                    <a:pt x="2695" y="1083"/>
                    <a:pt x="2687" y="1075"/>
                    <a:pt x="2687" y="1067"/>
                  </a:cubicBezTo>
                  <a:cubicBezTo>
                    <a:pt x="2687" y="1067"/>
                    <a:pt x="2680" y="1067"/>
                    <a:pt x="2680" y="1059"/>
                  </a:cubicBezTo>
                  <a:cubicBezTo>
                    <a:pt x="2671" y="1051"/>
                    <a:pt x="2671" y="1028"/>
                    <a:pt x="2680" y="1020"/>
                  </a:cubicBezTo>
                  <a:lnTo>
                    <a:pt x="2680" y="1012"/>
                  </a:lnTo>
                  <a:cubicBezTo>
                    <a:pt x="2687" y="1012"/>
                    <a:pt x="2687" y="1012"/>
                    <a:pt x="2687" y="1012"/>
                  </a:cubicBezTo>
                  <a:cubicBezTo>
                    <a:pt x="2695" y="1020"/>
                    <a:pt x="2687" y="1020"/>
                    <a:pt x="2687" y="1020"/>
                  </a:cubicBezTo>
                  <a:cubicBezTo>
                    <a:pt x="2687" y="1028"/>
                    <a:pt x="2687" y="1028"/>
                    <a:pt x="2695" y="1036"/>
                  </a:cubicBezTo>
                  <a:cubicBezTo>
                    <a:pt x="2703" y="1043"/>
                    <a:pt x="2711" y="1059"/>
                    <a:pt x="2719" y="1059"/>
                  </a:cubicBezTo>
                  <a:lnTo>
                    <a:pt x="2727" y="1059"/>
                  </a:lnTo>
                  <a:cubicBezTo>
                    <a:pt x="2727" y="1051"/>
                    <a:pt x="2727" y="1051"/>
                    <a:pt x="2735" y="1043"/>
                  </a:cubicBezTo>
                  <a:cubicBezTo>
                    <a:pt x="2735" y="1036"/>
                    <a:pt x="2751" y="1020"/>
                    <a:pt x="2751" y="1004"/>
                  </a:cubicBezTo>
                  <a:cubicBezTo>
                    <a:pt x="2758" y="980"/>
                    <a:pt x="2766" y="965"/>
                    <a:pt x="2774" y="965"/>
                  </a:cubicBezTo>
                  <a:cubicBezTo>
                    <a:pt x="2782" y="965"/>
                    <a:pt x="2782" y="965"/>
                    <a:pt x="2782" y="972"/>
                  </a:cubicBezTo>
                  <a:cubicBezTo>
                    <a:pt x="2790" y="980"/>
                    <a:pt x="2806" y="980"/>
                    <a:pt x="2822" y="980"/>
                  </a:cubicBezTo>
                  <a:cubicBezTo>
                    <a:pt x="2830" y="980"/>
                    <a:pt x="2830" y="980"/>
                    <a:pt x="2830" y="980"/>
                  </a:cubicBezTo>
                  <a:cubicBezTo>
                    <a:pt x="2838" y="972"/>
                    <a:pt x="2853" y="972"/>
                    <a:pt x="2869" y="965"/>
                  </a:cubicBezTo>
                  <a:cubicBezTo>
                    <a:pt x="2885" y="965"/>
                    <a:pt x="2901" y="956"/>
                    <a:pt x="2909" y="949"/>
                  </a:cubicBezTo>
                  <a:cubicBezTo>
                    <a:pt x="2917" y="949"/>
                    <a:pt x="2909" y="941"/>
                    <a:pt x="2909" y="933"/>
                  </a:cubicBezTo>
                  <a:cubicBezTo>
                    <a:pt x="2909" y="925"/>
                    <a:pt x="2909" y="917"/>
                    <a:pt x="2917" y="909"/>
                  </a:cubicBezTo>
                  <a:cubicBezTo>
                    <a:pt x="2917" y="909"/>
                    <a:pt x="2917" y="901"/>
                    <a:pt x="2924" y="901"/>
                  </a:cubicBezTo>
                  <a:cubicBezTo>
                    <a:pt x="2924" y="901"/>
                    <a:pt x="2924" y="901"/>
                    <a:pt x="2924" y="909"/>
                  </a:cubicBezTo>
                  <a:cubicBezTo>
                    <a:pt x="2933" y="909"/>
                    <a:pt x="2933" y="909"/>
                    <a:pt x="2948" y="909"/>
                  </a:cubicBezTo>
                  <a:cubicBezTo>
                    <a:pt x="2964" y="909"/>
                    <a:pt x="2972" y="909"/>
                    <a:pt x="2972" y="901"/>
                  </a:cubicBezTo>
                  <a:cubicBezTo>
                    <a:pt x="2980" y="901"/>
                    <a:pt x="2980" y="901"/>
                    <a:pt x="2980" y="901"/>
                  </a:cubicBezTo>
                  <a:cubicBezTo>
                    <a:pt x="2988" y="901"/>
                    <a:pt x="2988" y="901"/>
                    <a:pt x="2996" y="909"/>
                  </a:cubicBezTo>
                  <a:cubicBezTo>
                    <a:pt x="3004" y="917"/>
                    <a:pt x="3004" y="925"/>
                    <a:pt x="3004" y="933"/>
                  </a:cubicBezTo>
                  <a:cubicBezTo>
                    <a:pt x="3004" y="941"/>
                    <a:pt x="3004" y="949"/>
                    <a:pt x="3004" y="956"/>
                  </a:cubicBezTo>
                  <a:cubicBezTo>
                    <a:pt x="3004" y="956"/>
                    <a:pt x="3011" y="956"/>
                    <a:pt x="3011" y="965"/>
                  </a:cubicBezTo>
                  <a:cubicBezTo>
                    <a:pt x="3011" y="956"/>
                    <a:pt x="3019" y="941"/>
                    <a:pt x="3019" y="933"/>
                  </a:cubicBezTo>
                  <a:cubicBezTo>
                    <a:pt x="3035" y="885"/>
                    <a:pt x="3067" y="838"/>
                    <a:pt x="3083" y="822"/>
                  </a:cubicBezTo>
                  <a:cubicBezTo>
                    <a:pt x="3091" y="814"/>
                    <a:pt x="3091" y="806"/>
                    <a:pt x="3091" y="806"/>
                  </a:cubicBezTo>
                  <a:cubicBezTo>
                    <a:pt x="3091" y="806"/>
                    <a:pt x="3083" y="798"/>
                    <a:pt x="3075" y="806"/>
                  </a:cubicBezTo>
                  <a:lnTo>
                    <a:pt x="3067" y="814"/>
                  </a:lnTo>
                  <a:lnTo>
                    <a:pt x="3059" y="822"/>
                  </a:lnTo>
                  <a:cubicBezTo>
                    <a:pt x="3059" y="822"/>
                    <a:pt x="3059" y="814"/>
                    <a:pt x="3051" y="814"/>
                  </a:cubicBezTo>
                  <a:cubicBezTo>
                    <a:pt x="3051" y="814"/>
                    <a:pt x="3051" y="806"/>
                    <a:pt x="3051" y="798"/>
                  </a:cubicBezTo>
                  <a:cubicBezTo>
                    <a:pt x="3051" y="791"/>
                    <a:pt x="3051" y="783"/>
                    <a:pt x="3059" y="775"/>
                  </a:cubicBezTo>
                  <a:cubicBezTo>
                    <a:pt x="3059" y="767"/>
                    <a:pt x="3059" y="751"/>
                    <a:pt x="3059" y="751"/>
                  </a:cubicBezTo>
                  <a:cubicBezTo>
                    <a:pt x="3059" y="751"/>
                    <a:pt x="3059" y="751"/>
                    <a:pt x="3051" y="751"/>
                  </a:cubicBezTo>
                  <a:cubicBezTo>
                    <a:pt x="3043" y="759"/>
                    <a:pt x="3043" y="775"/>
                    <a:pt x="3035" y="791"/>
                  </a:cubicBezTo>
                  <a:cubicBezTo>
                    <a:pt x="3035" y="798"/>
                    <a:pt x="3027" y="806"/>
                    <a:pt x="3019" y="806"/>
                  </a:cubicBezTo>
                  <a:cubicBezTo>
                    <a:pt x="3019" y="806"/>
                    <a:pt x="3019" y="806"/>
                    <a:pt x="3011" y="806"/>
                  </a:cubicBezTo>
                  <a:cubicBezTo>
                    <a:pt x="3011" y="798"/>
                    <a:pt x="3011" y="798"/>
                    <a:pt x="3011" y="798"/>
                  </a:cubicBezTo>
                  <a:cubicBezTo>
                    <a:pt x="2996" y="783"/>
                    <a:pt x="2996" y="783"/>
                    <a:pt x="2996" y="759"/>
                  </a:cubicBezTo>
                  <a:cubicBezTo>
                    <a:pt x="2996" y="743"/>
                    <a:pt x="2988" y="727"/>
                    <a:pt x="2980" y="727"/>
                  </a:cubicBezTo>
                  <a:cubicBezTo>
                    <a:pt x="2980" y="727"/>
                    <a:pt x="2980" y="727"/>
                    <a:pt x="2980" y="735"/>
                  </a:cubicBezTo>
                  <a:cubicBezTo>
                    <a:pt x="2980" y="751"/>
                    <a:pt x="2980" y="759"/>
                    <a:pt x="2980" y="759"/>
                  </a:cubicBezTo>
                  <a:cubicBezTo>
                    <a:pt x="2980" y="783"/>
                    <a:pt x="2980" y="798"/>
                    <a:pt x="2956" y="806"/>
                  </a:cubicBezTo>
                  <a:cubicBezTo>
                    <a:pt x="2948" y="806"/>
                    <a:pt x="2940" y="814"/>
                    <a:pt x="2933" y="814"/>
                  </a:cubicBezTo>
                  <a:cubicBezTo>
                    <a:pt x="2917" y="822"/>
                    <a:pt x="2909" y="830"/>
                    <a:pt x="2893" y="830"/>
                  </a:cubicBezTo>
                  <a:cubicBezTo>
                    <a:pt x="2877" y="830"/>
                    <a:pt x="2861" y="838"/>
                    <a:pt x="2853" y="838"/>
                  </a:cubicBezTo>
                  <a:cubicBezTo>
                    <a:pt x="2838" y="838"/>
                    <a:pt x="2830" y="830"/>
                    <a:pt x="2830" y="830"/>
                  </a:cubicBezTo>
                  <a:cubicBezTo>
                    <a:pt x="2830" y="822"/>
                    <a:pt x="2838" y="822"/>
                    <a:pt x="2838" y="822"/>
                  </a:cubicBezTo>
                  <a:cubicBezTo>
                    <a:pt x="2846" y="814"/>
                    <a:pt x="2853" y="814"/>
                    <a:pt x="2861" y="814"/>
                  </a:cubicBezTo>
                  <a:cubicBezTo>
                    <a:pt x="2877" y="814"/>
                    <a:pt x="2885" y="814"/>
                    <a:pt x="2901" y="791"/>
                  </a:cubicBezTo>
                  <a:cubicBezTo>
                    <a:pt x="2909" y="775"/>
                    <a:pt x="2917" y="767"/>
                    <a:pt x="2917" y="751"/>
                  </a:cubicBezTo>
                  <a:cubicBezTo>
                    <a:pt x="2924" y="743"/>
                    <a:pt x="2924" y="735"/>
                    <a:pt x="2933" y="719"/>
                  </a:cubicBezTo>
                  <a:cubicBezTo>
                    <a:pt x="2940" y="712"/>
                    <a:pt x="2948" y="696"/>
                    <a:pt x="2956" y="696"/>
                  </a:cubicBezTo>
                  <a:cubicBezTo>
                    <a:pt x="2964" y="688"/>
                    <a:pt x="2964" y="680"/>
                    <a:pt x="2964" y="680"/>
                  </a:cubicBezTo>
                  <a:cubicBezTo>
                    <a:pt x="2964" y="672"/>
                    <a:pt x="2964" y="672"/>
                    <a:pt x="2956" y="664"/>
                  </a:cubicBezTo>
                  <a:lnTo>
                    <a:pt x="2956" y="664"/>
                  </a:lnTo>
                  <a:cubicBezTo>
                    <a:pt x="2940" y="656"/>
                    <a:pt x="2940" y="656"/>
                    <a:pt x="2917" y="648"/>
                  </a:cubicBezTo>
                  <a:cubicBezTo>
                    <a:pt x="2917" y="648"/>
                    <a:pt x="2901" y="648"/>
                    <a:pt x="2893" y="640"/>
                  </a:cubicBezTo>
                  <a:cubicBezTo>
                    <a:pt x="2877" y="632"/>
                    <a:pt x="2853" y="632"/>
                    <a:pt x="2838" y="625"/>
                  </a:cubicBezTo>
                  <a:cubicBezTo>
                    <a:pt x="2814" y="625"/>
                    <a:pt x="2806" y="617"/>
                    <a:pt x="2798" y="617"/>
                  </a:cubicBezTo>
                  <a:cubicBezTo>
                    <a:pt x="2798" y="609"/>
                    <a:pt x="2806" y="609"/>
                    <a:pt x="2806" y="609"/>
                  </a:cubicBezTo>
                  <a:cubicBezTo>
                    <a:pt x="2814" y="601"/>
                    <a:pt x="2822" y="601"/>
                    <a:pt x="2830" y="601"/>
                  </a:cubicBezTo>
                  <a:lnTo>
                    <a:pt x="2838" y="601"/>
                  </a:lnTo>
                  <a:cubicBezTo>
                    <a:pt x="2846" y="601"/>
                    <a:pt x="2846" y="601"/>
                    <a:pt x="2853" y="601"/>
                  </a:cubicBezTo>
                  <a:cubicBezTo>
                    <a:pt x="2861" y="601"/>
                    <a:pt x="2869" y="601"/>
                    <a:pt x="2877" y="593"/>
                  </a:cubicBezTo>
                  <a:cubicBezTo>
                    <a:pt x="2885" y="593"/>
                    <a:pt x="2885" y="585"/>
                    <a:pt x="2893" y="577"/>
                  </a:cubicBezTo>
                  <a:cubicBezTo>
                    <a:pt x="2893" y="569"/>
                    <a:pt x="2893" y="561"/>
                    <a:pt x="2917" y="569"/>
                  </a:cubicBezTo>
                  <a:cubicBezTo>
                    <a:pt x="2924" y="569"/>
                    <a:pt x="2924" y="569"/>
                    <a:pt x="2924" y="577"/>
                  </a:cubicBezTo>
                  <a:cubicBezTo>
                    <a:pt x="2933" y="577"/>
                    <a:pt x="2933" y="577"/>
                    <a:pt x="2972" y="585"/>
                  </a:cubicBezTo>
                  <a:cubicBezTo>
                    <a:pt x="3004" y="593"/>
                    <a:pt x="3019" y="593"/>
                    <a:pt x="3027" y="593"/>
                  </a:cubicBezTo>
                  <a:cubicBezTo>
                    <a:pt x="3043" y="593"/>
                    <a:pt x="3051" y="601"/>
                    <a:pt x="3051" y="593"/>
                  </a:cubicBezTo>
                  <a:cubicBezTo>
                    <a:pt x="3067" y="593"/>
                    <a:pt x="3122" y="553"/>
                    <a:pt x="3130" y="490"/>
                  </a:cubicBezTo>
                  <a:cubicBezTo>
                    <a:pt x="3130" y="459"/>
                    <a:pt x="3130" y="443"/>
                    <a:pt x="3146" y="443"/>
                  </a:cubicBezTo>
                  <a:cubicBezTo>
                    <a:pt x="3146" y="443"/>
                    <a:pt x="3146" y="443"/>
                    <a:pt x="3154" y="451"/>
                  </a:cubicBezTo>
                  <a:lnTo>
                    <a:pt x="3162" y="451"/>
                  </a:lnTo>
                  <a:cubicBezTo>
                    <a:pt x="3170" y="451"/>
                    <a:pt x="3170" y="451"/>
                    <a:pt x="3170" y="451"/>
                  </a:cubicBezTo>
                  <a:cubicBezTo>
                    <a:pt x="3177" y="451"/>
                    <a:pt x="3186" y="451"/>
                    <a:pt x="3186" y="443"/>
                  </a:cubicBezTo>
                  <a:cubicBezTo>
                    <a:pt x="3193" y="443"/>
                    <a:pt x="3193" y="435"/>
                    <a:pt x="3186" y="427"/>
                  </a:cubicBezTo>
                  <a:cubicBezTo>
                    <a:pt x="3186" y="419"/>
                    <a:pt x="3186" y="403"/>
                    <a:pt x="3186" y="395"/>
                  </a:cubicBezTo>
                  <a:cubicBezTo>
                    <a:pt x="3177" y="372"/>
                    <a:pt x="3177" y="356"/>
                    <a:pt x="3177" y="332"/>
                  </a:cubicBezTo>
                  <a:cubicBezTo>
                    <a:pt x="3177" y="308"/>
                    <a:pt x="3154" y="301"/>
                    <a:pt x="3146" y="301"/>
                  </a:cubicBezTo>
                  <a:cubicBezTo>
                    <a:pt x="3146" y="292"/>
                    <a:pt x="3146" y="292"/>
                    <a:pt x="3138" y="292"/>
                  </a:cubicBezTo>
                  <a:lnTo>
                    <a:pt x="3130" y="292"/>
                  </a:lnTo>
                  <a:cubicBezTo>
                    <a:pt x="3122" y="292"/>
                    <a:pt x="3106" y="292"/>
                    <a:pt x="3106" y="308"/>
                  </a:cubicBezTo>
                  <a:cubicBezTo>
                    <a:pt x="3106" y="316"/>
                    <a:pt x="3098" y="324"/>
                    <a:pt x="3091" y="324"/>
                  </a:cubicBezTo>
                  <a:cubicBezTo>
                    <a:pt x="3091" y="324"/>
                    <a:pt x="3083" y="324"/>
                    <a:pt x="3083" y="332"/>
                  </a:cubicBezTo>
                  <a:cubicBezTo>
                    <a:pt x="3083" y="332"/>
                    <a:pt x="3083" y="332"/>
                    <a:pt x="3083" y="340"/>
                  </a:cubicBezTo>
                  <a:cubicBezTo>
                    <a:pt x="3098" y="364"/>
                    <a:pt x="3114" y="395"/>
                    <a:pt x="3091" y="419"/>
                  </a:cubicBezTo>
                  <a:cubicBezTo>
                    <a:pt x="3075" y="427"/>
                    <a:pt x="3067" y="435"/>
                    <a:pt x="3059" y="435"/>
                  </a:cubicBezTo>
                  <a:lnTo>
                    <a:pt x="3051" y="427"/>
                  </a:lnTo>
                  <a:cubicBezTo>
                    <a:pt x="3051" y="419"/>
                    <a:pt x="3051" y="411"/>
                    <a:pt x="3051" y="395"/>
                  </a:cubicBezTo>
                  <a:cubicBezTo>
                    <a:pt x="3051" y="372"/>
                    <a:pt x="3059" y="364"/>
                    <a:pt x="3067" y="348"/>
                  </a:cubicBezTo>
                  <a:cubicBezTo>
                    <a:pt x="3075" y="340"/>
                    <a:pt x="3075" y="332"/>
                    <a:pt x="3067" y="316"/>
                  </a:cubicBezTo>
                  <a:cubicBezTo>
                    <a:pt x="3059" y="308"/>
                    <a:pt x="3051" y="308"/>
                    <a:pt x="3051" y="301"/>
                  </a:cubicBezTo>
                  <a:cubicBezTo>
                    <a:pt x="3043" y="292"/>
                    <a:pt x="3035" y="285"/>
                    <a:pt x="3027" y="285"/>
                  </a:cubicBezTo>
                  <a:cubicBezTo>
                    <a:pt x="3027" y="285"/>
                    <a:pt x="3019" y="285"/>
                    <a:pt x="3019" y="292"/>
                  </a:cubicBezTo>
                  <a:cubicBezTo>
                    <a:pt x="3011" y="292"/>
                    <a:pt x="3004" y="301"/>
                    <a:pt x="2996" y="301"/>
                  </a:cubicBezTo>
                  <a:cubicBezTo>
                    <a:pt x="2980" y="308"/>
                    <a:pt x="2964" y="316"/>
                    <a:pt x="2964" y="332"/>
                  </a:cubicBezTo>
                  <a:cubicBezTo>
                    <a:pt x="2964" y="340"/>
                    <a:pt x="2956" y="340"/>
                    <a:pt x="2956" y="340"/>
                  </a:cubicBezTo>
                  <a:cubicBezTo>
                    <a:pt x="2948" y="340"/>
                    <a:pt x="2940" y="332"/>
                    <a:pt x="2924" y="324"/>
                  </a:cubicBezTo>
                  <a:cubicBezTo>
                    <a:pt x="2917" y="324"/>
                    <a:pt x="2909" y="316"/>
                    <a:pt x="2901" y="316"/>
                  </a:cubicBezTo>
                  <a:lnTo>
                    <a:pt x="2901" y="316"/>
                  </a:lnTo>
                  <a:cubicBezTo>
                    <a:pt x="2893" y="340"/>
                    <a:pt x="2869" y="364"/>
                    <a:pt x="2846" y="364"/>
                  </a:cubicBezTo>
                  <a:cubicBezTo>
                    <a:pt x="2838" y="364"/>
                    <a:pt x="2830" y="364"/>
                    <a:pt x="2822" y="356"/>
                  </a:cubicBezTo>
                  <a:cubicBezTo>
                    <a:pt x="2790" y="340"/>
                    <a:pt x="2766" y="316"/>
                    <a:pt x="2758" y="292"/>
                  </a:cubicBezTo>
                  <a:lnTo>
                    <a:pt x="2758" y="285"/>
                  </a:lnTo>
                  <a:lnTo>
                    <a:pt x="2758" y="285"/>
                  </a:lnTo>
                  <a:cubicBezTo>
                    <a:pt x="2766" y="285"/>
                    <a:pt x="2766" y="285"/>
                    <a:pt x="2766" y="285"/>
                  </a:cubicBezTo>
                  <a:lnTo>
                    <a:pt x="2766" y="285"/>
                  </a:lnTo>
                  <a:cubicBezTo>
                    <a:pt x="2774" y="292"/>
                    <a:pt x="2782" y="301"/>
                    <a:pt x="2798" y="301"/>
                  </a:cubicBezTo>
                  <a:cubicBezTo>
                    <a:pt x="2806" y="308"/>
                    <a:pt x="2814" y="308"/>
                    <a:pt x="2822" y="308"/>
                  </a:cubicBezTo>
                  <a:cubicBezTo>
                    <a:pt x="2830" y="316"/>
                    <a:pt x="2830" y="316"/>
                    <a:pt x="2846" y="308"/>
                  </a:cubicBezTo>
                  <a:cubicBezTo>
                    <a:pt x="2853" y="308"/>
                    <a:pt x="2861" y="308"/>
                    <a:pt x="2869" y="301"/>
                  </a:cubicBezTo>
                  <a:cubicBezTo>
                    <a:pt x="2885" y="301"/>
                    <a:pt x="2901" y="292"/>
                    <a:pt x="2909" y="277"/>
                  </a:cubicBezTo>
                  <a:cubicBezTo>
                    <a:pt x="2924" y="245"/>
                    <a:pt x="2940" y="237"/>
                    <a:pt x="2972" y="237"/>
                  </a:cubicBezTo>
                  <a:cubicBezTo>
                    <a:pt x="2996" y="229"/>
                    <a:pt x="3011" y="221"/>
                    <a:pt x="3019" y="214"/>
                  </a:cubicBezTo>
                  <a:cubicBezTo>
                    <a:pt x="3019" y="206"/>
                    <a:pt x="3011" y="206"/>
                    <a:pt x="3011" y="198"/>
                  </a:cubicBezTo>
                  <a:cubicBezTo>
                    <a:pt x="2996" y="190"/>
                    <a:pt x="2988" y="174"/>
                    <a:pt x="2988" y="166"/>
                  </a:cubicBezTo>
                  <a:cubicBezTo>
                    <a:pt x="2988" y="158"/>
                    <a:pt x="2996" y="158"/>
                    <a:pt x="3011" y="166"/>
                  </a:cubicBezTo>
                  <a:cubicBezTo>
                    <a:pt x="3019" y="166"/>
                    <a:pt x="3027" y="174"/>
                    <a:pt x="3027" y="174"/>
                  </a:cubicBezTo>
                  <a:cubicBezTo>
                    <a:pt x="3043" y="182"/>
                    <a:pt x="3059" y="190"/>
                    <a:pt x="3067" y="190"/>
                  </a:cubicBezTo>
                  <a:cubicBezTo>
                    <a:pt x="3075" y="190"/>
                    <a:pt x="3075" y="190"/>
                    <a:pt x="3075" y="190"/>
                  </a:cubicBezTo>
                  <a:cubicBezTo>
                    <a:pt x="3083" y="190"/>
                    <a:pt x="3091" y="190"/>
                    <a:pt x="3098" y="198"/>
                  </a:cubicBezTo>
                  <a:cubicBezTo>
                    <a:pt x="3098" y="198"/>
                    <a:pt x="3098" y="198"/>
                    <a:pt x="3106" y="198"/>
                  </a:cubicBezTo>
                  <a:cubicBezTo>
                    <a:pt x="3106" y="206"/>
                    <a:pt x="3114" y="206"/>
                    <a:pt x="3122" y="206"/>
                  </a:cubicBezTo>
                  <a:cubicBezTo>
                    <a:pt x="3122" y="206"/>
                    <a:pt x="3114" y="206"/>
                    <a:pt x="3114" y="198"/>
                  </a:cubicBezTo>
                  <a:cubicBezTo>
                    <a:pt x="3098" y="182"/>
                    <a:pt x="3091" y="166"/>
                    <a:pt x="3083" y="150"/>
                  </a:cubicBezTo>
                  <a:cubicBezTo>
                    <a:pt x="3075" y="134"/>
                    <a:pt x="3075" y="119"/>
                    <a:pt x="3067" y="111"/>
                  </a:cubicBezTo>
                  <a:cubicBezTo>
                    <a:pt x="3059" y="103"/>
                    <a:pt x="3051" y="103"/>
                    <a:pt x="3043" y="95"/>
                  </a:cubicBezTo>
                  <a:cubicBezTo>
                    <a:pt x="3027" y="87"/>
                    <a:pt x="3019" y="79"/>
                    <a:pt x="3011" y="63"/>
                  </a:cubicBezTo>
                  <a:cubicBezTo>
                    <a:pt x="3004" y="39"/>
                    <a:pt x="3004" y="24"/>
                    <a:pt x="3004" y="24"/>
                  </a:cubicBezTo>
                  <a:cubicBezTo>
                    <a:pt x="2719" y="87"/>
                    <a:pt x="1818" y="292"/>
                    <a:pt x="1011" y="403"/>
                  </a:cubicBezTo>
                  <a:cubicBezTo>
                    <a:pt x="1011" y="403"/>
                    <a:pt x="964" y="411"/>
                    <a:pt x="932" y="411"/>
                  </a:cubicBezTo>
                  <a:cubicBezTo>
                    <a:pt x="924" y="411"/>
                    <a:pt x="917" y="411"/>
                    <a:pt x="917" y="411"/>
                  </a:cubicBezTo>
                  <a:cubicBezTo>
                    <a:pt x="909" y="403"/>
                    <a:pt x="901" y="403"/>
                    <a:pt x="893" y="403"/>
                  </a:cubicBezTo>
                  <a:cubicBezTo>
                    <a:pt x="901" y="443"/>
                    <a:pt x="901" y="490"/>
                    <a:pt x="885" y="514"/>
                  </a:cubicBezTo>
                  <a:cubicBezTo>
                    <a:pt x="877" y="538"/>
                    <a:pt x="861" y="545"/>
                    <a:pt x="853" y="545"/>
                  </a:cubicBezTo>
                  <a:cubicBezTo>
                    <a:pt x="845" y="553"/>
                    <a:pt x="837" y="553"/>
                    <a:pt x="830" y="577"/>
                  </a:cubicBezTo>
                  <a:cubicBezTo>
                    <a:pt x="822" y="617"/>
                    <a:pt x="782" y="672"/>
                    <a:pt x="766" y="672"/>
                  </a:cubicBezTo>
                  <a:lnTo>
                    <a:pt x="758" y="672"/>
                  </a:lnTo>
                  <a:cubicBezTo>
                    <a:pt x="758" y="656"/>
                    <a:pt x="735" y="632"/>
                    <a:pt x="711" y="632"/>
                  </a:cubicBezTo>
                  <a:cubicBezTo>
                    <a:pt x="695" y="632"/>
                    <a:pt x="687" y="640"/>
                    <a:pt x="679" y="648"/>
                  </a:cubicBezTo>
                  <a:cubicBezTo>
                    <a:pt x="656" y="672"/>
                    <a:pt x="656" y="688"/>
                    <a:pt x="656" y="712"/>
                  </a:cubicBezTo>
                  <a:cubicBezTo>
                    <a:pt x="648" y="735"/>
                    <a:pt x="648" y="751"/>
                    <a:pt x="616" y="759"/>
                  </a:cubicBezTo>
                  <a:cubicBezTo>
                    <a:pt x="584" y="759"/>
                    <a:pt x="577" y="743"/>
                    <a:pt x="577" y="727"/>
                  </a:cubicBezTo>
                  <a:cubicBezTo>
                    <a:pt x="569" y="719"/>
                    <a:pt x="569" y="719"/>
                    <a:pt x="561" y="719"/>
                  </a:cubicBezTo>
                  <a:lnTo>
                    <a:pt x="553" y="719"/>
                  </a:lnTo>
                  <a:lnTo>
                    <a:pt x="553" y="727"/>
                  </a:lnTo>
                  <a:cubicBezTo>
                    <a:pt x="553" y="735"/>
                    <a:pt x="553" y="751"/>
                    <a:pt x="545" y="759"/>
                  </a:cubicBezTo>
                  <a:cubicBezTo>
                    <a:pt x="537" y="775"/>
                    <a:pt x="521" y="775"/>
                    <a:pt x="505" y="783"/>
                  </a:cubicBezTo>
                  <a:cubicBezTo>
                    <a:pt x="490" y="783"/>
                    <a:pt x="482" y="783"/>
                    <a:pt x="482" y="798"/>
                  </a:cubicBezTo>
                  <a:cubicBezTo>
                    <a:pt x="482" y="838"/>
                    <a:pt x="466" y="870"/>
                    <a:pt x="434" y="870"/>
                  </a:cubicBezTo>
                  <a:cubicBezTo>
                    <a:pt x="403" y="870"/>
                    <a:pt x="355" y="933"/>
                    <a:pt x="316" y="972"/>
                  </a:cubicBezTo>
                  <a:cubicBezTo>
                    <a:pt x="308" y="980"/>
                    <a:pt x="300" y="988"/>
                    <a:pt x="292" y="996"/>
                  </a:cubicBezTo>
                  <a:cubicBezTo>
                    <a:pt x="284" y="1004"/>
                    <a:pt x="276" y="1012"/>
                    <a:pt x="260" y="1012"/>
                  </a:cubicBezTo>
                  <a:cubicBezTo>
                    <a:pt x="260" y="1012"/>
                    <a:pt x="253" y="1004"/>
                    <a:pt x="245" y="1004"/>
                  </a:cubicBezTo>
                  <a:cubicBezTo>
                    <a:pt x="237" y="1004"/>
                    <a:pt x="229" y="1004"/>
                    <a:pt x="221" y="1004"/>
                  </a:cubicBezTo>
                  <a:cubicBezTo>
                    <a:pt x="205" y="1004"/>
                    <a:pt x="189" y="1012"/>
                    <a:pt x="173" y="1020"/>
                  </a:cubicBezTo>
                  <a:cubicBezTo>
                    <a:pt x="142" y="1043"/>
                    <a:pt x="126" y="1051"/>
                    <a:pt x="110" y="1051"/>
                  </a:cubicBezTo>
                  <a:cubicBezTo>
                    <a:pt x="94" y="1051"/>
                    <a:pt x="94" y="1051"/>
                    <a:pt x="94" y="1067"/>
                  </a:cubicBezTo>
                  <a:cubicBezTo>
                    <a:pt x="102" y="1075"/>
                    <a:pt x="102" y="1083"/>
                    <a:pt x="102" y="1083"/>
                  </a:cubicBezTo>
                  <a:cubicBezTo>
                    <a:pt x="110" y="1115"/>
                    <a:pt x="110" y="1138"/>
                    <a:pt x="94" y="1154"/>
                  </a:cubicBezTo>
                  <a:cubicBezTo>
                    <a:pt x="87" y="1162"/>
                    <a:pt x="63" y="1170"/>
                    <a:pt x="47" y="1170"/>
                  </a:cubicBezTo>
                  <a:cubicBezTo>
                    <a:pt x="23" y="1170"/>
                    <a:pt x="7" y="1178"/>
                    <a:pt x="7" y="1186"/>
                  </a:cubicBezTo>
                  <a:cubicBezTo>
                    <a:pt x="7" y="1194"/>
                    <a:pt x="7" y="1209"/>
                    <a:pt x="7" y="1233"/>
                  </a:cubicBezTo>
                  <a:cubicBezTo>
                    <a:pt x="7" y="1249"/>
                    <a:pt x="7" y="1273"/>
                    <a:pt x="7" y="1289"/>
                  </a:cubicBezTo>
                  <a:cubicBezTo>
                    <a:pt x="126" y="1273"/>
                    <a:pt x="126" y="1273"/>
                    <a:pt x="126" y="1273"/>
                  </a:cubicBezTo>
                  <a:cubicBezTo>
                    <a:pt x="308" y="1257"/>
                    <a:pt x="426" y="1241"/>
                    <a:pt x="450" y="1241"/>
                  </a:cubicBezTo>
                  <a:cubicBezTo>
                    <a:pt x="505" y="1241"/>
                    <a:pt x="529" y="1225"/>
                    <a:pt x="553" y="1202"/>
                  </a:cubicBezTo>
                  <a:cubicBezTo>
                    <a:pt x="561" y="1194"/>
                    <a:pt x="569" y="1186"/>
                    <a:pt x="584" y="1178"/>
                  </a:cubicBezTo>
                  <a:cubicBezTo>
                    <a:pt x="632" y="1154"/>
                    <a:pt x="774" y="1083"/>
                    <a:pt x="814" y="1075"/>
                  </a:cubicBezTo>
                  <a:cubicBezTo>
                    <a:pt x="837" y="1067"/>
                    <a:pt x="1130" y="1028"/>
                    <a:pt x="1209" y="1028"/>
                  </a:cubicBezTo>
                  <a:cubicBezTo>
                    <a:pt x="1225" y="1028"/>
                    <a:pt x="1233" y="1028"/>
                    <a:pt x="1233" y="1036"/>
                  </a:cubicBezTo>
                  <a:cubicBezTo>
                    <a:pt x="1233" y="1043"/>
                    <a:pt x="1233" y="1043"/>
                    <a:pt x="1233" y="1051"/>
                  </a:cubicBezTo>
                  <a:lnTo>
                    <a:pt x="1233" y="1059"/>
                  </a:lnTo>
                  <a:cubicBezTo>
                    <a:pt x="1233" y="1059"/>
                    <a:pt x="1241" y="1059"/>
                    <a:pt x="1257" y="1067"/>
                  </a:cubicBezTo>
                  <a:cubicBezTo>
                    <a:pt x="1264" y="1067"/>
                    <a:pt x="1272" y="1067"/>
                    <a:pt x="1280" y="1067"/>
                  </a:cubicBezTo>
                  <a:cubicBezTo>
                    <a:pt x="1288" y="1067"/>
                    <a:pt x="1288" y="1067"/>
                    <a:pt x="1296" y="1067"/>
                  </a:cubicBezTo>
                  <a:cubicBezTo>
                    <a:pt x="1312" y="1067"/>
                    <a:pt x="1320" y="1067"/>
                    <a:pt x="1328" y="1075"/>
                  </a:cubicBezTo>
                  <a:cubicBezTo>
                    <a:pt x="1343" y="1091"/>
                    <a:pt x="1367" y="1154"/>
                    <a:pt x="1367" y="1170"/>
                  </a:cubicBezTo>
                  <a:lnTo>
                    <a:pt x="1810" y="1099"/>
                  </a:lnTo>
                  <a:close/>
                  <a:moveTo>
                    <a:pt x="3083" y="340"/>
                  </a:moveTo>
                  <a:lnTo>
                    <a:pt x="3083" y="340"/>
                  </a:lnTo>
                  <a:cubicBezTo>
                    <a:pt x="3075" y="348"/>
                    <a:pt x="3075" y="348"/>
                    <a:pt x="3075" y="356"/>
                  </a:cubicBezTo>
                  <a:cubicBezTo>
                    <a:pt x="3067" y="364"/>
                    <a:pt x="3059" y="372"/>
                    <a:pt x="3059" y="395"/>
                  </a:cubicBezTo>
                  <a:cubicBezTo>
                    <a:pt x="3051" y="411"/>
                    <a:pt x="3059" y="419"/>
                    <a:pt x="3059" y="427"/>
                  </a:cubicBezTo>
                  <a:lnTo>
                    <a:pt x="3059" y="427"/>
                  </a:lnTo>
                  <a:cubicBezTo>
                    <a:pt x="3067" y="427"/>
                    <a:pt x="3083" y="411"/>
                    <a:pt x="3083" y="411"/>
                  </a:cubicBezTo>
                  <a:cubicBezTo>
                    <a:pt x="3106" y="395"/>
                    <a:pt x="3091" y="364"/>
                    <a:pt x="3083" y="340"/>
                  </a:cubicBezTo>
                  <a:close/>
                  <a:moveTo>
                    <a:pt x="3027" y="16"/>
                  </a:moveTo>
                  <a:lnTo>
                    <a:pt x="3027" y="16"/>
                  </a:lnTo>
                  <a:lnTo>
                    <a:pt x="3027" y="16"/>
                  </a:lnTo>
                  <a:cubicBezTo>
                    <a:pt x="3035" y="24"/>
                    <a:pt x="3035" y="24"/>
                    <a:pt x="3043" y="24"/>
                  </a:cubicBezTo>
                  <a:cubicBezTo>
                    <a:pt x="3059" y="32"/>
                    <a:pt x="3067" y="39"/>
                    <a:pt x="3075" y="71"/>
                  </a:cubicBezTo>
                  <a:cubicBezTo>
                    <a:pt x="3083" y="95"/>
                    <a:pt x="3098" y="111"/>
                    <a:pt x="3106" y="119"/>
                  </a:cubicBezTo>
                  <a:cubicBezTo>
                    <a:pt x="3114" y="126"/>
                    <a:pt x="3122" y="134"/>
                    <a:pt x="3122" y="142"/>
                  </a:cubicBezTo>
                  <a:cubicBezTo>
                    <a:pt x="3138" y="166"/>
                    <a:pt x="3146" y="182"/>
                    <a:pt x="3170" y="221"/>
                  </a:cubicBezTo>
                  <a:cubicBezTo>
                    <a:pt x="3193" y="261"/>
                    <a:pt x="3209" y="292"/>
                    <a:pt x="3225" y="308"/>
                  </a:cubicBezTo>
                  <a:cubicBezTo>
                    <a:pt x="3233" y="316"/>
                    <a:pt x="3249" y="316"/>
                    <a:pt x="3249" y="324"/>
                  </a:cubicBezTo>
                  <a:cubicBezTo>
                    <a:pt x="3249" y="316"/>
                    <a:pt x="3249" y="316"/>
                    <a:pt x="3249" y="316"/>
                  </a:cubicBezTo>
                  <a:cubicBezTo>
                    <a:pt x="3225" y="285"/>
                    <a:pt x="3209" y="269"/>
                    <a:pt x="3186" y="237"/>
                  </a:cubicBezTo>
                  <a:cubicBezTo>
                    <a:pt x="3177" y="221"/>
                    <a:pt x="3170" y="206"/>
                    <a:pt x="3162" y="182"/>
                  </a:cubicBezTo>
                  <a:cubicBezTo>
                    <a:pt x="3146" y="158"/>
                    <a:pt x="3130" y="134"/>
                    <a:pt x="3122" y="126"/>
                  </a:cubicBezTo>
                  <a:cubicBezTo>
                    <a:pt x="3114" y="111"/>
                    <a:pt x="3106" y="103"/>
                    <a:pt x="3098" y="87"/>
                  </a:cubicBezTo>
                  <a:cubicBezTo>
                    <a:pt x="3098" y="71"/>
                    <a:pt x="3091" y="48"/>
                    <a:pt x="3075" y="32"/>
                  </a:cubicBezTo>
                  <a:cubicBezTo>
                    <a:pt x="3067" y="16"/>
                    <a:pt x="3067" y="16"/>
                    <a:pt x="3059" y="8"/>
                  </a:cubicBezTo>
                  <a:cubicBezTo>
                    <a:pt x="3051" y="8"/>
                    <a:pt x="3043" y="16"/>
                    <a:pt x="3027" y="16"/>
                  </a:cubicBezTo>
                  <a:close/>
                </a:path>
              </a:pathLst>
            </a:custGeom>
            <a:solidFill>
              <a:schemeClr val="accent6"/>
            </a:solidFill>
            <a:ln>
              <a:solidFill>
                <a:schemeClr val="bg2"/>
              </a:solidFill>
            </a:ln>
            <a:effectLst/>
          </p:spPr>
          <p:txBody>
            <a:bodyPr wrap="none" anchor="ctr"/>
            <a:lstStyle/>
            <a:p>
              <a:endParaRPr lang="en-US"/>
            </a:p>
          </p:txBody>
        </p:sp>
        <p:sp>
          <p:nvSpPr>
            <p:cNvPr id="604" name="Freeform 639"/>
            <p:cNvSpPr>
              <a:spLocks noChangeArrowheads="1"/>
            </p:cNvSpPr>
            <p:nvPr/>
          </p:nvSpPr>
          <p:spPr bwMode="auto">
            <a:xfrm>
              <a:off x="19183220" y="5201203"/>
              <a:ext cx="786244" cy="1043688"/>
            </a:xfrm>
            <a:custGeom>
              <a:avLst/>
              <a:gdLst>
                <a:gd name="T0" fmla="*/ 751 w 1495"/>
                <a:gd name="T1" fmla="*/ 1929 h 1985"/>
                <a:gd name="T2" fmla="*/ 1218 w 1495"/>
                <a:gd name="T3" fmla="*/ 1826 h 1985"/>
                <a:gd name="T4" fmla="*/ 1321 w 1495"/>
                <a:gd name="T5" fmla="*/ 1684 h 1985"/>
                <a:gd name="T6" fmla="*/ 1376 w 1495"/>
                <a:gd name="T7" fmla="*/ 1510 h 1985"/>
                <a:gd name="T8" fmla="*/ 1360 w 1495"/>
                <a:gd name="T9" fmla="*/ 1423 h 1985"/>
                <a:gd name="T10" fmla="*/ 1486 w 1495"/>
                <a:gd name="T11" fmla="*/ 1399 h 1985"/>
                <a:gd name="T12" fmla="*/ 1494 w 1495"/>
                <a:gd name="T13" fmla="*/ 1194 h 1985"/>
                <a:gd name="T14" fmla="*/ 1455 w 1495"/>
                <a:gd name="T15" fmla="*/ 1115 h 1985"/>
                <a:gd name="T16" fmla="*/ 1344 w 1495"/>
                <a:gd name="T17" fmla="*/ 807 h 1985"/>
                <a:gd name="T18" fmla="*/ 1123 w 1495"/>
                <a:gd name="T19" fmla="*/ 807 h 1985"/>
                <a:gd name="T20" fmla="*/ 1099 w 1495"/>
                <a:gd name="T21" fmla="*/ 854 h 1985"/>
                <a:gd name="T22" fmla="*/ 1020 w 1495"/>
                <a:gd name="T23" fmla="*/ 965 h 1985"/>
                <a:gd name="T24" fmla="*/ 933 w 1495"/>
                <a:gd name="T25" fmla="*/ 822 h 1985"/>
                <a:gd name="T26" fmla="*/ 1020 w 1495"/>
                <a:gd name="T27" fmla="*/ 704 h 1985"/>
                <a:gd name="T28" fmla="*/ 1083 w 1495"/>
                <a:gd name="T29" fmla="*/ 609 h 1985"/>
                <a:gd name="T30" fmla="*/ 1075 w 1495"/>
                <a:gd name="T31" fmla="*/ 435 h 1985"/>
                <a:gd name="T32" fmla="*/ 1004 w 1495"/>
                <a:gd name="T33" fmla="*/ 293 h 1985"/>
                <a:gd name="T34" fmla="*/ 996 w 1495"/>
                <a:gd name="T35" fmla="*/ 214 h 1985"/>
                <a:gd name="T36" fmla="*/ 767 w 1495"/>
                <a:gd name="T37" fmla="*/ 103 h 1985"/>
                <a:gd name="T38" fmla="*/ 649 w 1495"/>
                <a:gd name="T39" fmla="*/ 56 h 1985"/>
                <a:gd name="T40" fmla="*/ 506 w 1495"/>
                <a:gd name="T41" fmla="*/ 16 h 1985"/>
                <a:gd name="T42" fmla="*/ 419 w 1495"/>
                <a:gd name="T43" fmla="*/ 143 h 1985"/>
                <a:gd name="T44" fmla="*/ 427 w 1495"/>
                <a:gd name="T45" fmla="*/ 214 h 1985"/>
                <a:gd name="T46" fmla="*/ 340 w 1495"/>
                <a:gd name="T47" fmla="*/ 277 h 1985"/>
                <a:gd name="T48" fmla="*/ 332 w 1495"/>
                <a:gd name="T49" fmla="*/ 482 h 1985"/>
                <a:gd name="T50" fmla="*/ 309 w 1495"/>
                <a:gd name="T51" fmla="*/ 451 h 1985"/>
                <a:gd name="T52" fmla="*/ 285 w 1495"/>
                <a:gd name="T53" fmla="*/ 403 h 1985"/>
                <a:gd name="T54" fmla="*/ 261 w 1495"/>
                <a:gd name="T55" fmla="*/ 324 h 1985"/>
                <a:gd name="T56" fmla="*/ 190 w 1495"/>
                <a:gd name="T57" fmla="*/ 451 h 1985"/>
                <a:gd name="T58" fmla="*/ 119 w 1495"/>
                <a:gd name="T59" fmla="*/ 538 h 1985"/>
                <a:gd name="T60" fmla="*/ 103 w 1495"/>
                <a:gd name="T61" fmla="*/ 648 h 1985"/>
                <a:gd name="T62" fmla="*/ 48 w 1495"/>
                <a:gd name="T63" fmla="*/ 838 h 1985"/>
                <a:gd name="T64" fmla="*/ 56 w 1495"/>
                <a:gd name="T65" fmla="*/ 973 h 1985"/>
                <a:gd name="T66" fmla="*/ 63 w 1495"/>
                <a:gd name="T67" fmla="*/ 1154 h 1985"/>
                <a:gd name="T68" fmla="*/ 182 w 1495"/>
                <a:gd name="T69" fmla="*/ 1660 h 1985"/>
                <a:gd name="T70" fmla="*/ 48 w 1495"/>
                <a:gd name="T71" fmla="*/ 1977 h 1985"/>
                <a:gd name="T72" fmla="*/ 712 w 1495"/>
                <a:gd name="T73" fmla="*/ 1905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5" h="1985">
                  <a:moveTo>
                    <a:pt x="751" y="1929"/>
                  </a:moveTo>
                  <a:lnTo>
                    <a:pt x="751" y="1929"/>
                  </a:lnTo>
                  <a:cubicBezTo>
                    <a:pt x="767" y="1953"/>
                    <a:pt x="1083" y="1874"/>
                    <a:pt x="1210" y="1834"/>
                  </a:cubicBezTo>
                  <a:cubicBezTo>
                    <a:pt x="1210" y="1834"/>
                    <a:pt x="1210" y="1826"/>
                    <a:pt x="1218" y="1826"/>
                  </a:cubicBezTo>
                  <a:cubicBezTo>
                    <a:pt x="1241" y="1787"/>
                    <a:pt x="1249" y="1747"/>
                    <a:pt x="1273" y="1739"/>
                  </a:cubicBezTo>
                  <a:cubicBezTo>
                    <a:pt x="1289" y="1724"/>
                    <a:pt x="1297" y="1692"/>
                    <a:pt x="1321" y="1684"/>
                  </a:cubicBezTo>
                  <a:cubicBezTo>
                    <a:pt x="1313" y="1660"/>
                    <a:pt x="1305" y="1629"/>
                    <a:pt x="1297" y="1613"/>
                  </a:cubicBezTo>
                  <a:cubicBezTo>
                    <a:pt x="1289" y="1597"/>
                    <a:pt x="1328" y="1557"/>
                    <a:pt x="1376" y="1510"/>
                  </a:cubicBezTo>
                  <a:cubicBezTo>
                    <a:pt x="1376" y="1510"/>
                    <a:pt x="1376" y="1502"/>
                    <a:pt x="1368" y="1486"/>
                  </a:cubicBezTo>
                  <a:cubicBezTo>
                    <a:pt x="1360" y="1455"/>
                    <a:pt x="1344" y="1455"/>
                    <a:pt x="1360" y="1423"/>
                  </a:cubicBezTo>
                  <a:cubicBezTo>
                    <a:pt x="1376" y="1399"/>
                    <a:pt x="1360" y="1368"/>
                    <a:pt x="1399" y="1376"/>
                  </a:cubicBezTo>
                  <a:cubicBezTo>
                    <a:pt x="1439" y="1384"/>
                    <a:pt x="1479" y="1391"/>
                    <a:pt x="1486" y="1399"/>
                  </a:cubicBezTo>
                  <a:cubicBezTo>
                    <a:pt x="1486" y="1391"/>
                    <a:pt x="1479" y="1384"/>
                    <a:pt x="1479" y="1384"/>
                  </a:cubicBezTo>
                  <a:cubicBezTo>
                    <a:pt x="1479" y="1344"/>
                    <a:pt x="1486" y="1273"/>
                    <a:pt x="1494" y="1194"/>
                  </a:cubicBezTo>
                  <a:cubicBezTo>
                    <a:pt x="1494" y="1202"/>
                    <a:pt x="1494" y="1202"/>
                    <a:pt x="1486" y="1178"/>
                  </a:cubicBezTo>
                  <a:cubicBezTo>
                    <a:pt x="1479" y="1146"/>
                    <a:pt x="1471" y="1162"/>
                    <a:pt x="1455" y="1115"/>
                  </a:cubicBezTo>
                  <a:cubicBezTo>
                    <a:pt x="1439" y="1067"/>
                    <a:pt x="1408" y="980"/>
                    <a:pt x="1392" y="941"/>
                  </a:cubicBezTo>
                  <a:cubicBezTo>
                    <a:pt x="1376" y="909"/>
                    <a:pt x="1352" y="846"/>
                    <a:pt x="1344" y="807"/>
                  </a:cubicBezTo>
                  <a:cubicBezTo>
                    <a:pt x="1336" y="775"/>
                    <a:pt x="1265" y="735"/>
                    <a:pt x="1234" y="735"/>
                  </a:cubicBezTo>
                  <a:cubicBezTo>
                    <a:pt x="1202" y="743"/>
                    <a:pt x="1139" y="783"/>
                    <a:pt x="1123" y="807"/>
                  </a:cubicBezTo>
                  <a:cubicBezTo>
                    <a:pt x="1123" y="807"/>
                    <a:pt x="1115" y="822"/>
                    <a:pt x="1107" y="814"/>
                  </a:cubicBezTo>
                  <a:cubicBezTo>
                    <a:pt x="1099" y="807"/>
                    <a:pt x="1099" y="830"/>
                    <a:pt x="1099" y="854"/>
                  </a:cubicBezTo>
                  <a:cubicBezTo>
                    <a:pt x="1099" y="878"/>
                    <a:pt x="1083" y="885"/>
                    <a:pt x="1068" y="909"/>
                  </a:cubicBezTo>
                  <a:cubicBezTo>
                    <a:pt x="1052" y="933"/>
                    <a:pt x="1028" y="957"/>
                    <a:pt x="1020" y="965"/>
                  </a:cubicBezTo>
                  <a:cubicBezTo>
                    <a:pt x="1020" y="980"/>
                    <a:pt x="965" y="980"/>
                    <a:pt x="941" y="949"/>
                  </a:cubicBezTo>
                  <a:cubicBezTo>
                    <a:pt x="909" y="917"/>
                    <a:pt x="909" y="846"/>
                    <a:pt x="933" y="822"/>
                  </a:cubicBezTo>
                  <a:cubicBezTo>
                    <a:pt x="957" y="807"/>
                    <a:pt x="981" y="830"/>
                    <a:pt x="996" y="791"/>
                  </a:cubicBezTo>
                  <a:cubicBezTo>
                    <a:pt x="1012" y="751"/>
                    <a:pt x="1020" y="727"/>
                    <a:pt x="1020" y="704"/>
                  </a:cubicBezTo>
                  <a:cubicBezTo>
                    <a:pt x="1020" y="688"/>
                    <a:pt x="1020" y="656"/>
                    <a:pt x="1044" y="648"/>
                  </a:cubicBezTo>
                  <a:cubicBezTo>
                    <a:pt x="1068" y="640"/>
                    <a:pt x="1075" y="648"/>
                    <a:pt x="1083" y="609"/>
                  </a:cubicBezTo>
                  <a:cubicBezTo>
                    <a:pt x="1091" y="577"/>
                    <a:pt x="1091" y="554"/>
                    <a:pt x="1075" y="522"/>
                  </a:cubicBezTo>
                  <a:cubicBezTo>
                    <a:pt x="1060" y="490"/>
                    <a:pt x="1075" y="474"/>
                    <a:pt x="1075" y="435"/>
                  </a:cubicBezTo>
                  <a:cubicBezTo>
                    <a:pt x="1075" y="403"/>
                    <a:pt x="1044" y="356"/>
                    <a:pt x="1028" y="340"/>
                  </a:cubicBezTo>
                  <a:cubicBezTo>
                    <a:pt x="1012" y="332"/>
                    <a:pt x="988" y="308"/>
                    <a:pt x="1004" y="293"/>
                  </a:cubicBezTo>
                  <a:cubicBezTo>
                    <a:pt x="1028" y="277"/>
                    <a:pt x="1052" y="253"/>
                    <a:pt x="1036" y="237"/>
                  </a:cubicBezTo>
                  <a:cubicBezTo>
                    <a:pt x="1028" y="229"/>
                    <a:pt x="1004" y="229"/>
                    <a:pt x="996" y="214"/>
                  </a:cubicBezTo>
                  <a:cubicBezTo>
                    <a:pt x="988" y="190"/>
                    <a:pt x="981" y="166"/>
                    <a:pt x="949" y="158"/>
                  </a:cubicBezTo>
                  <a:cubicBezTo>
                    <a:pt x="917" y="150"/>
                    <a:pt x="783" y="103"/>
                    <a:pt x="767" y="103"/>
                  </a:cubicBezTo>
                  <a:cubicBezTo>
                    <a:pt x="751" y="103"/>
                    <a:pt x="743" y="111"/>
                    <a:pt x="735" y="79"/>
                  </a:cubicBezTo>
                  <a:cubicBezTo>
                    <a:pt x="720" y="56"/>
                    <a:pt x="672" y="47"/>
                    <a:pt x="649" y="56"/>
                  </a:cubicBezTo>
                  <a:cubicBezTo>
                    <a:pt x="625" y="56"/>
                    <a:pt x="601" y="47"/>
                    <a:pt x="593" y="32"/>
                  </a:cubicBezTo>
                  <a:cubicBezTo>
                    <a:pt x="577" y="24"/>
                    <a:pt x="530" y="0"/>
                    <a:pt x="506" y="16"/>
                  </a:cubicBezTo>
                  <a:cubicBezTo>
                    <a:pt x="475" y="32"/>
                    <a:pt x="459" y="71"/>
                    <a:pt x="443" y="79"/>
                  </a:cubicBezTo>
                  <a:cubicBezTo>
                    <a:pt x="435" y="87"/>
                    <a:pt x="403" y="111"/>
                    <a:pt x="419" y="143"/>
                  </a:cubicBezTo>
                  <a:cubicBezTo>
                    <a:pt x="435" y="174"/>
                    <a:pt x="459" y="166"/>
                    <a:pt x="459" y="190"/>
                  </a:cubicBezTo>
                  <a:cubicBezTo>
                    <a:pt x="459" y="206"/>
                    <a:pt x="459" y="214"/>
                    <a:pt x="427" y="214"/>
                  </a:cubicBezTo>
                  <a:cubicBezTo>
                    <a:pt x="403" y="214"/>
                    <a:pt x="380" y="221"/>
                    <a:pt x="372" y="237"/>
                  </a:cubicBezTo>
                  <a:cubicBezTo>
                    <a:pt x="356" y="253"/>
                    <a:pt x="348" y="229"/>
                    <a:pt x="340" y="277"/>
                  </a:cubicBezTo>
                  <a:cubicBezTo>
                    <a:pt x="340" y="316"/>
                    <a:pt x="348" y="364"/>
                    <a:pt x="348" y="403"/>
                  </a:cubicBezTo>
                  <a:cubicBezTo>
                    <a:pt x="356" y="435"/>
                    <a:pt x="348" y="490"/>
                    <a:pt x="332" y="482"/>
                  </a:cubicBezTo>
                  <a:cubicBezTo>
                    <a:pt x="316" y="467"/>
                    <a:pt x="324" y="419"/>
                    <a:pt x="316" y="411"/>
                  </a:cubicBezTo>
                  <a:cubicBezTo>
                    <a:pt x="301" y="411"/>
                    <a:pt x="309" y="435"/>
                    <a:pt x="309" y="451"/>
                  </a:cubicBezTo>
                  <a:cubicBezTo>
                    <a:pt x="309" y="467"/>
                    <a:pt x="316" y="514"/>
                    <a:pt x="301" y="482"/>
                  </a:cubicBezTo>
                  <a:cubicBezTo>
                    <a:pt x="285" y="458"/>
                    <a:pt x="285" y="435"/>
                    <a:pt x="285" y="403"/>
                  </a:cubicBezTo>
                  <a:cubicBezTo>
                    <a:pt x="293" y="372"/>
                    <a:pt x="293" y="324"/>
                    <a:pt x="285" y="316"/>
                  </a:cubicBezTo>
                  <a:cubicBezTo>
                    <a:pt x="277" y="308"/>
                    <a:pt x="261" y="308"/>
                    <a:pt x="261" y="324"/>
                  </a:cubicBezTo>
                  <a:cubicBezTo>
                    <a:pt x="261" y="340"/>
                    <a:pt x="238" y="387"/>
                    <a:pt x="222" y="403"/>
                  </a:cubicBezTo>
                  <a:cubicBezTo>
                    <a:pt x="206" y="419"/>
                    <a:pt x="238" y="458"/>
                    <a:pt x="190" y="451"/>
                  </a:cubicBezTo>
                  <a:cubicBezTo>
                    <a:pt x="151" y="435"/>
                    <a:pt x="158" y="435"/>
                    <a:pt x="151" y="467"/>
                  </a:cubicBezTo>
                  <a:cubicBezTo>
                    <a:pt x="143" y="498"/>
                    <a:pt x="135" y="538"/>
                    <a:pt x="119" y="538"/>
                  </a:cubicBezTo>
                  <a:cubicBezTo>
                    <a:pt x="111" y="538"/>
                    <a:pt x="71" y="554"/>
                    <a:pt x="79" y="585"/>
                  </a:cubicBezTo>
                  <a:cubicBezTo>
                    <a:pt x="95" y="609"/>
                    <a:pt x="111" y="625"/>
                    <a:pt x="103" y="648"/>
                  </a:cubicBezTo>
                  <a:cubicBezTo>
                    <a:pt x="95" y="664"/>
                    <a:pt x="119" y="743"/>
                    <a:pt x="103" y="767"/>
                  </a:cubicBezTo>
                  <a:cubicBezTo>
                    <a:pt x="87" y="783"/>
                    <a:pt x="63" y="822"/>
                    <a:pt x="48" y="838"/>
                  </a:cubicBezTo>
                  <a:cubicBezTo>
                    <a:pt x="32" y="862"/>
                    <a:pt x="0" y="885"/>
                    <a:pt x="24" y="901"/>
                  </a:cubicBezTo>
                  <a:cubicBezTo>
                    <a:pt x="48" y="925"/>
                    <a:pt x="63" y="941"/>
                    <a:pt x="56" y="973"/>
                  </a:cubicBezTo>
                  <a:cubicBezTo>
                    <a:pt x="56" y="1004"/>
                    <a:pt x="71" y="1036"/>
                    <a:pt x="56" y="1051"/>
                  </a:cubicBezTo>
                  <a:cubicBezTo>
                    <a:pt x="40" y="1067"/>
                    <a:pt x="48" y="1131"/>
                    <a:pt x="63" y="1154"/>
                  </a:cubicBezTo>
                  <a:cubicBezTo>
                    <a:pt x="79" y="1170"/>
                    <a:pt x="95" y="1194"/>
                    <a:pt x="119" y="1233"/>
                  </a:cubicBezTo>
                  <a:cubicBezTo>
                    <a:pt x="143" y="1273"/>
                    <a:pt x="238" y="1510"/>
                    <a:pt x="182" y="1660"/>
                  </a:cubicBezTo>
                  <a:cubicBezTo>
                    <a:pt x="127" y="1803"/>
                    <a:pt x="135" y="1834"/>
                    <a:pt x="127" y="1858"/>
                  </a:cubicBezTo>
                  <a:cubicBezTo>
                    <a:pt x="119" y="1874"/>
                    <a:pt x="79" y="1945"/>
                    <a:pt x="48" y="1977"/>
                  </a:cubicBezTo>
                  <a:lnTo>
                    <a:pt x="40" y="1984"/>
                  </a:lnTo>
                  <a:cubicBezTo>
                    <a:pt x="712" y="1905"/>
                    <a:pt x="712" y="1905"/>
                    <a:pt x="712" y="1905"/>
                  </a:cubicBezTo>
                  <a:cubicBezTo>
                    <a:pt x="712" y="1905"/>
                    <a:pt x="728" y="1897"/>
                    <a:pt x="751" y="1929"/>
                  </a:cubicBezTo>
                </a:path>
              </a:pathLst>
            </a:custGeom>
            <a:solidFill>
              <a:schemeClr val="accent6"/>
            </a:solidFill>
            <a:ln>
              <a:solidFill>
                <a:schemeClr val="bg2"/>
              </a:solidFill>
            </a:ln>
            <a:effectLst/>
          </p:spPr>
          <p:txBody>
            <a:bodyPr wrap="none" anchor="ctr"/>
            <a:lstStyle/>
            <a:p>
              <a:endParaRPr lang="en-US"/>
            </a:p>
          </p:txBody>
        </p:sp>
        <p:sp>
          <p:nvSpPr>
            <p:cNvPr id="605" name="Freeform 640"/>
            <p:cNvSpPr>
              <a:spLocks noChangeArrowheads="1"/>
            </p:cNvSpPr>
            <p:nvPr/>
          </p:nvSpPr>
          <p:spPr bwMode="auto">
            <a:xfrm>
              <a:off x="19183220" y="5205841"/>
              <a:ext cx="786244" cy="1039049"/>
            </a:xfrm>
            <a:custGeom>
              <a:avLst/>
              <a:gdLst>
                <a:gd name="T0" fmla="*/ 119 w 1495"/>
                <a:gd name="T1" fmla="*/ 1858 h 1977"/>
                <a:gd name="T2" fmla="*/ 71 w 1495"/>
                <a:gd name="T3" fmla="*/ 1162 h 1977"/>
                <a:gd name="T4" fmla="*/ 24 w 1495"/>
                <a:gd name="T5" fmla="*/ 901 h 1977"/>
                <a:gd name="T6" fmla="*/ 103 w 1495"/>
                <a:gd name="T7" fmla="*/ 751 h 1977"/>
                <a:gd name="T8" fmla="*/ 79 w 1495"/>
                <a:gd name="T9" fmla="*/ 553 h 1977"/>
                <a:gd name="T10" fmla="*/ 158 w 1495"/>
                <a:gd name="T11" fmla="*/ 427 h 1977"/>
                <a:gd name="T12" fmla="*/ 222 w 1495"/>
                <a:gd name="T13" fmla="*/ 395 h 1977"/>
                <a:gd name="T14" fmla="*/ 301 w 1495"/>
                <a:gd name="T15" fmla="*/ 474 h 1977"/>
                <a:gd name="T16" fmla="*/ 309 w 1495"/>
                <a:gd name="T17" fmla="*/ 403 h 1977"/>
                <a:gd name="T18" fmla="*/ 340 w 1495"/>
                <a:gd name="T19" fmla="*/ 466 h 1977"/>
                <a:gd name="T20" fmla="*/ 364 w 1495"/>
                <a:gd name="T21" fmla="*/ 221 h 1977"/>
                <a:gd name="T22" fmla="*/ 411 w 1495"/>
                <a:gd name="T23" fmla="*/ 135 h 1977"/>
                <a:gd name="T24" fmla="*/ 530 w 1495"/>
                <a:gd name="T25" fmla="*/ 0 h 1977"/>
                <a:gd name="T26" fmla="*/ 735 w 1495"/>
                <a:gd name="T27" fmla="*/ 71 h 1977"/>
                <a:gd name="T28" fmla="*/ 878 w 1495"/>
                <a:gd name="T29" fmla="*/ 119 h 1977"/>
                <a:gd name="T30" fmla="*/ 1044 w 1495"/>
                <a:gd name="T31" fmla="*/ 237 h 1977"/>
                <a:gd name="T32" fmla="*/ 1075 w 1495"/>
                <a:gd name="T33" fmla="*/ 427 h 1977"/>
                <a:gd name="T34" fmla="*/ 1044 w 1495"/>
                <a:gd name="T35" fmla="*/ 648 h 1977"/>
                <a:gd name="T36" fmla="*/ 917 w 1495"/>
                <a:gd name="T37" fmla="*/ 854 h 1977"/>
                <a:gd name="T38" fmla="*/ 1068 w 1495"/>
                <a:gd name="T39" fmla="*/ 901 h 1977"/>
                <a:gd name="T40" fmla="*/ 1123 w 1495"/>
                <a:gd name="T41" fmla="*/ 799 h 1977"/>
                <a:gd name="T42" fmla="*/ 1455 w 1495"/>
                <a:gd name="T43" fmla="*/ 1107 h 1977"/>
                <a:gd name="T44" fmla="*/ 1494 w 1495"/>
                <a:gd name="T45" fmla="*/ 1186 h 1977"/>
                <a:gd name="T46" fmla="*/ 1423 w 1495"/>
                <a:gd name="T47" fmla="*/ 1376 h 1977"/>
                <a:gd name="T48" fmla="*/ 1368 w 1495"/>
                <a:gd name="T49" fmla="*/ 1455 h 1977"/>
                <a:gd name="T50" fmla="*/ 1305 w 1495"/>
                <a:gd name="T51" fmla="*/ 1605 h 1977"/>
                <a:gd name="T52" fmla="*/ 1297 w 1495"/>
                <a:gd name="T53" fmla="*/ 1707 h 1977"/>
                <a:gd name="T54" fmla="*/ 1210 w 1495"/>
                <a:gd name="T55" fmla="*/ 1834 h 1977"/>
                <a:gd name="T56" fmla="*/ 24 w 1495"/>
                <a:gd name="T57" fmla="*/ 1976 h 1977"/>
                <a:gd name="T58" fmla="*/ 143 w 1495"/>
                <a:gd name="T59" fmla="*/ 490 h 1977"/>
                <a:gd name="T60" fmla="*/ 103 w 1495"/>
                <a:gd name="T61" fmla="*/ 640 h 1977"/>
                <a:gd name="T62" fmla="*/ 40 w 1495"/>
                <a:gd name="T63" fmla="*/ 846 h 1977"/>
                <a:gd name="T64" fmla="*/ 56 w 1495"/>
                <a:gd name="T65" fmla="*/ 1043 h 1977"/>
                <a:gd name="T66" fmla="*/ 135 w 1495"/>
                <a:gd name="T67" fmla="*/ 1818 h 1977"/>
                <a:gd name="T68" fmla="*/ 712 w 1495"/>
                <a:gd name="T69" fmla="*/ 1889 h 1977"/>
                <a:gd name="T70" fmla="*/ 1210 w 1495"/>
                <a:gd name="T71" fmla="*/ 1810 h 1977"/>
                <a:gd name="T72" fmla="*/ 1305 w 1495"/>
                <a:gd name="T73" fmla="*/ 1636 h 1977"/>
                <a:gd name="T74" fmla="*/ 1360 w 1495"/>
                <a:gd name="T75" fmla="*/ 1415 h 1977"/>
                <a:gd name="T76" fmla="*/ 1479 w 1495"/>
                <a:gd name="T77" fmla="*/ 1383 h 1977"/>
                <a:gd name="T78" fmla="*/ 1486 w 1495"/>
                <a:gd name="T79" fmla="*/ 1186 h 1977"/>
                <a:gd name="T80" fmla="*/ 1392 w 1495"/>
                <a:gd name="T81" fmla="*/ 941 h 1977"/>
                <a:gd name="T82" fmla="*/ 1107 w 1495"/>
                <a:gd name="T83" fmla="*/ 806 h 1977"/>
                <a:gd name="T84" fmla="*/ 1044 w 1495"/>
                <a:gd name="T85" fmla="*/ 933 h 1977"/>
                <a:gd name="T86" fmla="*/ 933 w 1495"/>
                <a:gd name="T87" fmla="*/ 814 h 1977"/>
                <a:gd name="T88" fmla="*/ 1060 w 1495"/>
                <a:gd name="T89" fmla="*/ 632 h 1977"/>
                <a:gd name="T90" fmla="*/ 1028 w 1495"/>
                <a:gd name="T91" fmla="*/ 340 h 1977"/>
                <a:gd name="T92" fmla="*/ 1036 w 1495"/>
                <a:gd name="T93" fmla="*/ 237 h 1977"/>
                <a:gd name="T94" fmla="*/ 767 w 1495"/>
                <a:gd name="T95" fmla="*/ 95 h 1977"/>
                <a:gd name="T96" fmla="*/ 649 w 1495"/>
                <a:gd name="T97" fmla="*/ 48 h 1977"/>
                <a:gd name="T98" fmla="*/ 467 w 1495"/>
                <a:gd name="T99" fmla="*/ 55 h 1977"/>
                <a:gd name="T100" fmla="*/ 459 w 1495"/>
                <a:gd name="T101" fmla="*/ 182 h 1977"/>
                <a:gd name="T102" fmla="*/ 348 w 1495"/>
                <a:gd name="T103" fmla="*/ 269 h 1977"/>
                <a:gd name="T104" fmla="*/ 316 w 1495"/>
                <a:gd name="T105" fmla="*/ 435 h 1977"/>
                <a:gd name="T106" fmla="*/ 309 w 1495"/>
                <a:gd name="T107" fmla="*/ 450 h 1977"/>
                <a:gd name="T108" fmla="*/ 285 w 1495"/>
                <a:gd name="T109" fmla="*/ 308 h 1977"/>
                <a:gd name="T110" fmla="*/ 206 w 1495"/>
                <a:gd name="T111" fmla="*/ 443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5" h="1977">
                  <a:moveTo>
                    <a:pt x="24" y="1976"/>
                  </a:moveTo>
                  <a:lnTo>
                    <a:pt x="24" y="1976"/>
                  </a:lnTo>
                  <a:cubicBezTo>
                    <a:pt x="40" y="1976"/>
                    <a:pt x="40" y="1976"/>
                    <a:pt x="40" y="1976"/>
                  </a:cubicBezTo>
                  <a:cubicBezTo>
                    <a:pt x="40" y="1969"/>
                    <a:pt x="40" y="1969"/>
                    <a:pt x="48" y="1969"/>
                  </a:cubicBezTo>
                  <a:cubicBezTo>
                    <a:pt x="71" y="1937"/>
                    <a:pt x="103" y="1889"/>
                    <a:pt x="119" y="1858"/>
                  </a:cubicBezTo>
                  <a:cubicBezTo>
                    <a:pt x="119" y="1858"/>
                    <a:pt x="119" y="1850"/>
                    <a:pt x="127" y="1850"/>
                  </a:cubicBezTo>
                  <a:cubicBezTo>
                    <a:pt x="127" y="1842"/>
                    <a:pt x="127" y="1834"/>
                    <a:pt x="135" y="1818"/>
                  </a:cubicBezTo>
                  <a:cubicBezTo>
                    <a:pt x="135" y="1787"/>
                    <a:pt x="143" y="1739"/>
                    <a:pt x="182" y="1644"/>
                  </a:cubicBezTo>
                  <a:cubicBezTo>
                    <a:pt x="229" y="1510"/>
                    <a:pt x="143" y="1273"/>
                    <a:pt x="119" y="1225"/>
                  </a:cubicBezTo>
                  <a:cubicBezTo>
                    <a:pt x="103" y="1202"/>
                    <a:pt x="87" y="1178"/>
                    <a:pt x="71" y="1162"/>
                  </a:cubicBezTo>
                  <a:cubicBezTo>
                    <a:pt x="71" y="1154"/>
                    <a:pt x="63" y="1154"/>
                    <a:pt x="63" y="1146"/>
                  </a:cubicBezTo>
                  <a:cubicBezTo>
                    <a:pt x="48" y="1123"/>
                    <a:pt x="32" y="1059"/>
                    <a:pt x="56" y="1043"/>
                  </a:cubicBezTo>
                  <a:cubicBezTo>
                    <a:pt x="63" y="1036"/>
                    <a:pt x="56" y="1020"/>
                    <a:pt x="56" y="1004"/>
                  </a:cubicBezTo>
                  <a:cubicBezTo>
                    <a:pt x="56" y="988"/>
                    <a:pt x="56" y="980"/>
                    <a:pt x="56" y="965"/>
                  </a:cubicBezTo>
                  <a:cubicBezTo>
                    <a:pt x="56" y="933"/>
                    <a:pt x="48" y="925"/>
                    <a:pt x="24" y="901"/>
                  </a:cubicBezTo>
                  <a:lnTo>
                    <a:pt x="24" y="901"/>
                  </a:lnTo>
                  <a:cubicBezTo>
                    <a:pt x="0" y="877"/>
                    <a:pt x="24" y="862"/>
                    <a:pt x="32" y="846"/>
                  </a:cubicBezTo>
                  <a:cubicBezTo>
                    <a:pt x="40" y="838"/>
                    <a:pt x="48" y="838"/>
                    <a:pt x="48" y="830"/>
                  </a:cubicBezTo>
                  <a:cubicBezTo>
                    <a:pt x="56" y="822"/>
                    <a:pt x="63" y="814"/>
                    <a:pt x="71" y="799"/>
                  </a:cubicBezTo>
                  <a:cubicBezTo>
                    <a:pt x="79" y="783"/>
                    <a:pt x="87" y="767"/>
                    <a:pt x="103" y="751"/>
                  </a:cubicBezTo>
                  <a:cubicBezTo>
                    <a:pt x="111" y="743"/>
                    <a:pt x="103" y="712"/>
                    <a:pt x="103" y="688"/>
                  </a:cubicBezTo>
                  <a:cubicBezTo>
                    <a:pt x="95" y="664"/>
                    <a:pt x="95" y="648"/>
                    <a:pt x="103" y="632"/>
                  </a:cubicBezTo>
                  <a:cubicBezTo>
                    <a:pt x="103" y="625"/>
                    <a:pt x="103" y="609"/>
                    <a:pt x="87" y="601"/>
                  </a:cubicBezTo>
                  <a:cubicBezTo>
                    <a:pt x="87" y="593"/>
                    <a:pt x="79" y="585"/>
                    <a:pt x="79" y="577"/>
                  </a:cubicBezTo>
                  <a:cubicBezTo>
                    <a:pt x="71" y="569"/>
                    <a:pt x="71" y="561"/>
                    <a:pt x="79" y="553"/>
                  </a:cubicBezTo>
                  <a:cubicBezTo>
                    <a:pt x="87" y="538"/>
                    <a:pt x="111" y="530"/>
                    <a:pt x="119" y="530"/>
                  </a:cubicBezTo>
                  <a:cubicBezTo>
                    <a:pt x="127" y="530"/>
                    <a:pt x="135" y="506"/>
                    <a:pt x="135" y="482"/>
                  </a:cubicBezTo>
                  <a:cubicBezTo>
                    <a:pt x="143" y="474"/>
                    <a:pt x="143" y="466"/>
                    <a:pt x="143" y="459"/>
                  </a:cubicBezTo>
                  <a:cubicBezTo>
                    <a:pt x="151" y="450"/>
                    <a:pt x="151" y="443"/>
                    <a:pt x="151" y="443"/>
                  </a:cubicBezTo>
                  <a:cubicBezTo>
                    <a:pt x="151" y="435"/>
                    <a:pt x="151" y="427"/>
                    <a:pt x="158" y="427"/>
                  </a:cubicBezTo>
                  <a:cubicBezTo>
                    <a:pt x="166" y="427"/>
                    <a:pt x="174" y="427"/>
                    <a:pt x="182" y="435"/>
                  </a:cubicBezTo>
                  <a:cubicBezTo>
                    <a:pt x="190" y="435"/>
                    <a:pt x="190" y="435"/>
                    <a:pt x="190" y="435"/>
                  </a:cubicBezTo>
                  <a:cubicBezTo>
                    <a:pt x="198" y="435"/>
                    <a:pt x="198" y="435"/>
                    <a:pt x="206" y="435"/>
                  </a:cubicBezTo>
                  <a:cubicBezTo>
                    <a:pt x="214" y="435"/>
                    <a:pt x="214" y="435"/>
                    <a:pt x="214" y="419"/>
                  </a:cubicBezTo>
                  <a:cubicBezTo>
                    <a:pt x="214" y="411"/>
                    <a:pt x="214" y="403"/>
                    <a:pt x="222" y="395"/>
                  </a:cubicBezTo>
                  <a:cubicBezTo>
                    <a:pt x="238" y="379"/>
                    <a:pt x="253" y="332"/>
                    <a:pt x="261" y="316"/>
                  </a:cubicBezTo>
                  <a:cubicBezTo>
                    <a:pt x="261" y="300"/>
                    <a:pt x="269" y="300"/>
                    <a:pt x="277" y="300"/>
                  </a:cubicBezTo>
                  <a:cubicBezTo>
                    <a:pt x="277" y="300"/>
                    <a:pt x="285" y="300"/>
                    <a:pt x="293" y="308"/>
                  </a:cubicBezTo>
                  <a:cubicBezTo>
                    <a:pt x="293" y="316"/>
                    <a:pt x="293" y="372"/>
                    <a:pt x="293" y="395"/>
                  </a:cubicBezTo>
                  <a:cubicBezTo>
                    <a:pt x="293" y="427"/>
                    <a:pt x="285" y="450"/>
                    <a:pt x="301" y="474"/>
                  </a:cubicBezTo>
                  <a:cubicBezTo>
                    <a:pt x="309" y="474"/>
                    <a:pt x="309" y="482"/>
                    <a:pt x="309" y="482"/>
                  </a:cubicBezTo>
                  <a:cubicBezTo>
                    <a:pt x="309" y="474"/>
                    <a:pt x="309" y="459"/>
                    <a:pt x="309" y="459"/>
                  </a:cubicBezTo>
                  <a:cubicBezTo>
                    <a:pt x="301" y="450"/>
                    <a:pt x="301" y="443"/>
                    <a:pt x="301" y="443"/>
                  </a:cubicBezTo>
                  <a:cubicBezTo>
                    <a:pt x="301" y="435"/>
                    <a:pt x="301" y="435"/>
                    <a:pt x="301" y="435"/>
                  </a:cubicBezTo>
                  <a:cubicBezTo>
                    <a:pt x="301" y="419"/>
                    <a:pt x="301" y="411"/>
                    <a:pt x="309" y="403"/>
                  </a:cubicBezTo>
                  <a:cubicBezTo>
                    <a:pt x="309" y="403"/>
                    <a:pt x="309" y="403"/>
                    <a:pt x="316" y="403"/>
                  </a:cubicBezTo>
                  <a:cubicBezTo>
                    <a:pt x="324" y="403"/>
                    <a:pt x="324" y="419"/>
                    <a:pt x="324" y="435"/>
                  </a:cubicBezTo>
                  <a:cubicBezTo>
                    <a:pt x="324" y="450"/>
                    <a:pt x="324" y="466"/>
                    <a:pt x="332" y="466"/>
                  </a:cubicBezTo>
                  <a:lnTo>
                    <a:pt x="332" y="466"/>
                  </a:lnTo>
                  <a:cubicBezTo>
                    <a:pt x="340" y="466"/>
                    <a:pt x="340" y="466"/>
                    <a:pt x="340" y="466"/>
                  </a:cubicBezTo>
                  <a:cubicBezTo>
                    <a:pt x="348" y="459"/>
                    <a:pt x="348" y="427"/>
                    <a:pt x="348" y="395"/>
                  </a:cubicBezTo>
                  <a:cubicBezTo>
                    <a:pt x="348" y="379"/>
                    <a:pt x="348" y="364"/>
                    <a:pt x="340" y="348"/>
                  </a:cubicBezTo>
                  <a:cubicBezTo>
                    <a:pt x="340" y="324"/>
                    <a:pt x="332" y="293"/>
                    <a:pt x="340" y="269"/>
                  </a:cubicBezTo>
                  <a:cubicBezTo>
                    <a:pt x="340" y="237"/>
                    <a:pt x="348" y="229"/>
                    <a:pt x="356" y="229"/>
                  </a:cubicBezTo>
                  <a:cubicBezTo>
                    <a:pt x="364" y="229"/>
                    <a:pt x="364" y="229"/>
                    <a:pt x="364" y="221"/>
                  </a:cubicBezTo>
                  <a:cubicBezTo>
                    <a:pt x="380" y="206"/>
                    <a:pt x="403" y="198"/>
                    <a:pt x="427" y="198"/>
                  </a:cubicBezTo>
                  <a:cubicBezTo>
                    <a:pt x="451" y="198"/>
                    <a:pt x="451" y="198"/>
                    <a:pt x="459" y="182"/>
                  </a:cubicBezTo>
                  <a:lnTo>
                    <a:pt x="459" y="182"/>
                  </a:lnTo>
                  <a:cubicBezTo>
                    <a:pt x="459" y="174"/>
                    <a:pt x="451" y="166"/>
                    <a:pt x="443" y="158"/>
                  </a:cubicBezTo>
                  <a:cubicBezTo>
                    <a:pt x="435" y="158"/>
                    <a:pt x="427" y="150"/>
                    <a:pt x="411" y="135"/>
                  </a:cubicBezTo>
                  <a:cubicBezTo>
                    <a:pt x="411" y="126"/>
                    <a:pt x="411" y="119"/>
                    <a:pt x="411" y="103"/>
                  </a:cubicBezTo>
                  <a:cubicBezTo>
                    <a:pt x="419" y="87"/>
                    <a:pt x="435" y="71"/>
                    <a:pt x="443" y="71"/>
                  </a:cubicBezTo>
                  <a:cubicBezTo>
                    <a:pt x="443" y="63"/>
                    <a:pt x="451" y="55"/>
                    <a:pt x="459" y="48"/>
                  </a:cubicBezTo>
                  <a:cubicBezTo>
                    <a:pt x="467" y="32"/>
                    <a:pt x="482" y="16"/>
                    <a:pt x="498" y="0"/>
                  </a:cubicBezTo>
                  <a:cubicBezTo>
                    <a:pt x="506" y="0"/>
                    <a:pt x="514" y="0"/>
                    <a:pt x="530" y="0"/>
                  </a:cubicBezTo>
                  <a:cubicBezTo>
                    <a:pt x="554" y="0"/>
                    <a:pt x="585" y="16"/>
                    <a:pt x="593" y="24"/>
                  </a:cubicBezTo>
                  <a:cubicBezTo>
                    <a:pt x="601" y="32"/>
                    <a:pt x="617" y="39"/>
                    <a:pt x="641" y="39"/>
                  </a:cubicBezTo>
                  <a:lnTo>
                    <a:pt x="649" y="39"/>
                  </a:lnTo>
                  <a:cubicBezTo>
                    <a:pt x="656" y="39"/>
                    <a:pt x="656" y="39"/>
                    <a:pt x="664" y="39"/>
                  </a:cubicBezTo>
                  <a:cubicBezTo>
                    <a:pt x="696" y="39"/>
                    <a:pt x="728" y="48"/>
                    <a:pt x="735" y="71"/>
                  </a:cubicBezTo>
                  <a:cubicBezTo>
                    <a:pt x="743" y="87"/>
                    <a:pt x="751" y="87"/>
                    <a:pt x="751" y="87"/>
                  </a:cubicBezTo>
                  <a:cubicBezTo>
                    <a:pt x="759" y="87"/>
                    <a:pt x="759" y="87"/>
                    <a:pt x="759" y="87"/>
                  </a:cubicBezTo>
                  <a:cubicBezTo>
                    <a:pt x="767" y="87"/>
                    <a:pt x="767" y="87"/>
                    <a:pt x="767" y="87"/>
                  </a:cubicBezTo>
                  <a:lnTo>
                    <a:pt x="767" y="87"/>
                  </a:lnTo>
                  <a:cubicBezTo>
                    <a:pt x="783" y="87"/>
                    <a:pt x="822" y="103"/>
                    <a:pt x="878" y="119"/>
                  </a:cubicBezTo>
                  <a:cubicBezTo>
                    <a:pt x="909" y="135"/>
                    <a:pt x="941" y="142"/>
                    <a:pt x="949" y="142"/>
                  </a:cubicBezTo>
                  <a:cubicBezTo>
                    <a:pt x="981" y="158"/>
                    <a:pt x="996" y="190"/>
                    <a:pt x="1004" y="198"/>
                  </a:cubicBezTo>
                  <a:cubicBezTo>
                    <a:pt x="1004" y="213"/>
                    <a:pt x="1012" y="213"/>
                    <a:pt x="1028" y="221"/>
                  </a:cubicBezTo>
                  <a:cubicBezTo>
                    <a:pt x="1028" y="221"/>
                    <a:pt x="1036" y="229"/>
                    <a:pt x="1044" y="229"/>
                  </a:cubicBezTo>
                  <a:lnTo>
                    <a:pt x="1044" y="237"/>
                  </a:lnTo>
                  <a:cubicBezTo>
                    <a:pt x="1044" y="253"/>
                    <a:pt x="1020" y="277"/>
                    <a:pt x="1012" y="293"/>
                  </a:cubicBezTo>
                  <a:cubicBezTo>
                    <a:pt x="1004" y="293"/>
                    <a:pt x="1004" y="293"/>
                    <a:pt x="1004" y="300"/>
                  </a:cubicBezTo>
                  <a:cubicBezTo>
                    <a:pt x="1004" y="308"/>
                    <a:pt x="1020" y="324"/>
                    <a:pt x="1028" y="332"/>
                  </a:cubicBezTo>
                  <a:lnTo>
                    <a:pt x="1028" y="332"/>
                  </a:lnTo>
                  <a:cubicBezTo>
                    <a:pt x="1044" y="340"/>
                    <a:pt x="1075" y="395"/>
                    <a:pt x="1075" y="427"/>
                  </a:cubicBezTo>
                  <a:cubicBezTo>
                    <a:pt x="1075" y="443"/>
                    <a:pt x="1075" y="450"/>
                    <a:pt x="1075" y="459"/>
                  </a:cubicBezTo>
                  <a:cubicBezTo>
                    <a:pt x="1068" y="482"/>
                    <a:pt x="1068" y="490"/>
                    <a:pt x="1083" y="514"/>
                  </a:cubicBezTo>
                  <a:cubicBezTo>
                    <a:pt x="1099" y="546"/>
                    <a:pt x="1091" y="569"/>
                    <a:pt x="1083" y="609"/>
                  </a:cubicBezTo>
                  <a:cubicBezTo>
                    <a:pt x="1075" y="632"/>
                    <a:pt x="1075" y="632"/>
                    <a:pt x="1060" y="640"/>
                  </a:cubicBezTo>
                  <a:cubicBezTo>
                    <a:pt x="1052" y="640"/>
                    <a:pt x="1052" y="640"/>
                    <a:pt x="1044" y="648"/>
                  </a:cubicBezTo>
                  <a:cubicBezTo>
                    <a:pt x="1028" y="656"/>
                    <a:pt x="1020" y="680"/>
                    <a:pt x="1020" y="696"/>
                  </a:cubicBezTo>
                  <a:cubicBezTo>
                    <a:pt x="1020" y="712"/>
                    <a:pt x="1020" y="743"/>
                    <a:pt x="996" y="783"/>
                  </a:cubicBezTo>
                  <a:cubicBezTo>
                    <a:pt x="988" y="806"/>
                    <a:pt x="973" y="814"/>
                    <a:pt x="957" y="814"/>
                  </a:cubicBezTo>
                  <a:cubicBezTo>
                    <a:pt x="949" y="814"/>
                    <a:pt x="941" y="814"/>
                    <a:pt x="933" y="822"/>
                  </a:cubicBezTo>
                  <a:cubicBezTo>
                    <a:pt x="925" y="822"/>
                    <a:pt x="917" y="838"/>
                    <a:pt x="917" y="854"/>
                  </a:cubicBezTo>
                  <a:cubicBezTo>
                    <a:pt x="917" y="885"/>
                    <a:pt x="925" y="917"/>
                    <a:pt x="941" y="933"/>
                  </a:cubicBezTo>
                  <a:cubicBezTo>
                    <a:pt x="957" y="957"/>
                    <a:pt x="988" y="965"/>
                    <a:pt x="1004" y="965"/>
                  </a:cubicBezTo>
                  <a:cubicBezTo>
                    <a:pt x="1012" y="965"/>
                    <a:pt x="1020" y="965"/>
                    <a:pt x="1020" y="957"/>
                  </a:cubicBezTo>
                  <a:cubicBezTo>
                    <a:pt x="1028" y="949"/>
                    <a:pt x="1036" y="941"/>
                    <a:pt x="1044" y="933"/>
                  </a:cubicBezTo>
                  <a:cubicBezTo>
                    <a:pt x="1052" y="925"/>
                    <a:pt x="1060" y="909"/>
                    <a:pt x="1068" y="901"/>
                  </a:cubicBezTo>
                  <a:cubicBezTo>
                    <a:pt x="1068" y="893"/>
                    <a:pt x="1075" y="893"/>
                    <a:pt x="1075" y="885"/>
                  </a:cubicBezTo>
                  <a:cubicBezTo>
                    <a:pt x="1083" y="870"/>
                    <a:pt x="1091" y="862"/>
                    <a:pt x="1091" y="846"/>
                  </a:cubicBezTo>
                  <a:cubicBezTo>
                    <a:pt x="1091" y="822"/>
                    <a:pt x="1091" y="814"/>
                    <a:pt x="1099" y="806"/>
                  </a:cubicBezTo>
                  <a:cubicBezTo>
                    <a:pt x="1099" y="799"/>
                    <a:pt x="1107" y="799"/>
                    <a:pt x="1107" y="806"/>
                  </a:cubicBezTo>
                  <a:cubicBezTo>
                    <a:pt x="1115" y="806"/>
                    <a:pt x="1123" y="799"/>
                    <a:pt x="1123" y="799"/>
                  </a:cubicBezTo>
                  <a:cubicBezTo>
                    <a:pt x="1131" y="767"/>
                    <a:pt x="1194" y="727"/>
                    <a:pt x="1234" y="727"/>
                  </a:cubicBezTo>
                  <a:cubicBezTo>
                    <a:pt x="1273" y="719"/>
                    <a:pt x="1344" y="767"/>
                    <a:pt x="1344" y="799"/>
                  </a:cubicBezTo>
                  <a:cubicBezTo>
                    <a:pt x="1352" y="838"/>
                    <a:pt x="1376" y="901"/>
                    <a:pt x="1392" y="933"/>
                  </a:cubicBezTo>
                  <a:cubicBezTo>
                    <a:pt x="1408" y="965"/>
                    <a:pt x="1431" y="1028"/>
                    <a:pt x="1447" y="1075"/>
                  </a:cubicBezTo>
                  <a:cubicBezTo>
                    <a:pt x="1455" y="1091"/>
                    <a:pt x="1455" y="1099"/>
                    <a:pt x="1455" y="1107"/>
                  </a:cubicBezTo>
                  <a:cubicBezTo>
                    <a:pt x="1471" y="1130"/>
                    <a:pt x="1471" y="1138"/>
                    <a:pt x="1479" y="1146"/>
                  </a:cubicBezTo>
                  <a:cubicBezTo>
                    <a:pt x="1479" y="1154"/>
                    <a:pt x="1486" y="1154"/>
                    <a:pt x="1486" y="1170"/>
                  </a:cubicBezTo>
                  <a:cubicBezTo>
                    <a:pt x="1494" y="1178"/>
                    <a:pt x="1494" y="1178"/>
                    <a:pt x="1494" y="1178"/>
                  </a:cubicBezTo>
                  <a:cubicBezTo>
                    <a:pt x="1494" y="1186"/>
                    <a:pt x="1494" y="1186"/>
                    <a:pt x="1494" y="1186"/>
                  </a:cubicBezTo>
                  <a:lnTo>
                    <a:pt x="1494" y="1186"/>
                  </a:lnTo>
                  <a:cubicBezTo>
                    <a:pt x="1486" y="1249"/>
                    <a:pt x="1479" y="1328"/>
                    <a:pt x="1486" y="1376"/>
                  </a:cubicBezTo>
                  <a:cubicBezTo>
                    <a:pt x="1486" y="1376"/>
                    <a:pt x="1494" y="1383"/>
                    <a:pt x="1486" y="1391"/>
                  </a:cubicBezTo>
                  <a:cubicBezTo>
                    <a:pt x="1486" y="1407"/>
                    <a:pt x="1486" y="1407"/>
                    <a:pt x="1486" y="1407"/>
                  </a:cubicBezTo>
                  <a:cubicBezTo>
                    <a:pt x="1479" y="1391"/>
                    <a:pt x="1479" y="1391"/>
                    <a:pt x="1479" y="1391"/>
                  </a:cubicBezTo>
                  <a:cubicBezTo>
                    <a:pt x="1479" y="1383"/>
                    <a:pt x="1447" y="1383"/>
                    <a:pt x="1423" y="1376"/>
                  </a:cubicBezTo>
                  <a:cubicBezTo>
                    <a:pt x="1415" y="1376"/>
                    <a:pt x="1408" y="1376"/>
                    <a:pt x="1399" y="1376"/>
                  </a:cubicBezTo>
                  <a:lnTo>
                    <a:pt x="1392" y="1376"/>
                  </a:lnTo>
                  <a:cubicBezTo>
                    <a:pt x="1376" y="1376"/>
                    <a:pt x="1376" y="1376"/>
                    <a:pt x="1376" y="1391"/>
                  </a:cubicBezTo>
                  <a:cubicBezTo>
                    <a:pt x="1376" y="1399"/>
                    <a:pt x="1368" y="1407"/>
                    <a:pt x="1368" y="1415"/>
                  </a:cubicBezTo>
                  <a:cubicBezTo>
                    <a:pt x="1360" y="1431"/>
                    <a:pt x="1360" y="1439"/>
                    <a:pt x="1368" y="1455"/>
                  </a:cubicBezTo>
                  <a:cubicBezTo>
                    <a:pt x="1368" y="1463"/>
                    <a:pt x="1368" y="1470"/>
                    <a:pt x="1376" y="1478"/>
                  </a:cubicBezTo>
                  <a:cubicBezTo>
                    <a:pt x="1376" y="1494"/>
                    <a:pt x="1376" y="1502"/>
                    <a:pt x="1376" y="1502"/>
                  </a:cubicBezTo>
                  <a:lnTo>
                    <a:pt x="1376" y="1502"/>
                  </a:lnTo>
                  <a:cubicBezTo>
                    <a:pt x="1376" y="1510"/>
                    <a:pt x="1376" y="1510"/>
                    <a:pt x="1376" y="1510"/>
                  </a:cubicBezTo>
                  <a:cubicBezTo>
                    <a:pt x="1305" y="1573"/>
                    <a:pt x="1297" y="1597"/>
                    <a:pt x="1305" y="1605"/>
                  </a:cubicBezTo>
                  <a:cubicBezTo>
                    <a:pt x="1305" y="1613"/>
                    <a:pt x="1305" y="1629"/>
                    <a:pt x="1313" y="1636"/>
                  </a:cubicBezTo>
                  <a:cubicBezTo>
                    <a:pt x="1313" y="1652"/>
                    <a:pt x="1321" y="1660"/>
                    <a:pt x="1321" y="1676"/>
                  </a:cubicBezTo>
                  <a:cubicBezTo>
                    <a:pt x="1321" y="1684"/>
                    <a:pt x="1321" y="1684"/>
                    <a:pt x="1321" y="1684"/>
                  </a:cubicBezTo>
                  <a:lnTo>
                    <a:pt x="1321" y="1684"/>
                  </a:lnTo>
                  <a:cubicBezTo>
                    <a:pt x="1313" y="1684"/>
                    <a:pt x="1305" y="1700"/>
                    <a:pt x="1297" y="1707"/>
                  </a:cubicBezTo>
                  <a:cubicBezTo>
                    <a:pt x="1289" y="1716"/>
                    <a:pt x="1281" y="1723"/>
                    <a:pt x="1273" y="1731"/>
                  </a:cubicBezTo>
                  <a:cubicBezTo>
                    <a:pt x="1257" y="1739"/>
                    <a:pt x="1249" y="1763"/>
                    <a:pt x="1241" y="1787"/>
                  </a:cubicBezTo>
                  <a:cubicBezTo>
                    <a:pt x="1234" y="1795"/>
                    <a:pt x="1226" y="1802"/>
                    <a:pt x="1218" y="1818"/>
                  </a:cubicBezTo>
                  <a:cubicBezTo>
                    <a:pt x="1218" y="1826"/>
                    <a:pt x="1218" y="1826"/>
                    <a:pt x="1218" y="1834"/>
                  </a:cubicBezTo>
                  <a:cubicBezTo>
                    <a:pt x="1210" y="1834"/>
                    <a:pt x="1210" y="1834"/>
                    <a:pt x="1210" y="1834"/>
                  </a:cubicBezTo>
                  <a:lnTo>
                    <a:pt x="1210" y="1834"/>
                  </a:lnTo>
                  <a:cubicBezTo>
                    <a:pt x="1107" y="1866"/>
                    <a:pt x="846" y="1929"/>
                    <a:pt x="767" y="1929"/>
                  </a:cubicBezTo>
                  <a:cubicBezTo>
                    <a:pt x="759" y="1929"/>
                    <a:pt x="751" y="1929"/>
                    <a:pt x="751" y="1921"/>
                  </a:cubicBezTo>
                  <a:cubicBezTo>
                    <a:pt x="728" y="1897"/>
                    <a:pt x="712" y="1897"/>
                    <a:pt x="712" y="1897"/>
                  </a:cubicBezTo>
                  <a:lnTo>
                    <a:pt x="24" y="1976"/>
                  </a:lnTo>
                  <a:close/>
                  <a:moveTo>
                    <a:pt x="158" y="435"/>
                  </a:moveTo>
                  <a:lnTo>
                    <a:pt x="158" y="435"/>
                  </a:lnTo>
                  <a:cubicBezTo>
                    <a:pt x="158" y="435"/>
                    <a:pt x="158" y="435"/>
                    <a:pt x="158" y="443"/>
                  </a:cubicBezTo>
                  <a:cubicBezTo>
                    <a:pt x="158" y="450"/>
                    <a:pt x="158" y="450"/>
                    <a:pt x="151" y="459"/>
                  </a:cubicBezTo>
                  <a:cubicBezTo>
                    <a:pt x="151" y="466"/>
                    <a:pt x="151" y="474"/>
                    <a:pt x="143" y="490"/>
                  </a:cubicBezTo>
                  <a:cubicBezTo>
                    <a:pt x="135" y="514"/>
                    <a:pt x="135" y="530"/>
                    <a:pt x="119" y="538"/>
                  </a:cubicBezTo>
                  <a:cubicBezTo>
                    <a:pt x="111" y="538"/>
                    <a:pt x="95" y="546"/>
                    <a:pt x="87" y="553"/>
                  </a:cubicBezTo>
                  <a:cubicBezTo>
                    <a:pt x="79" y="561"/>
                    <a:pt x="79" y="569"/>
                    <a:pt x="87" y="577"/>
                  </a:cubicBezTo>
                  <a:cubicBezTo>
                    <a:pt x="87" y="577"/>
                    <a:pt x="95" y="585"/>
                    <a:pt x="95" y="593"/>
                  </a:cubicBezTo>
                  <a:cubicBezTo>
                    <a:pt x="103" y="609"/>
                    <a:pt x="111" y="625"/>
                    <a:pt x="103" y="640"/>
                  </a:cubicBezTo>
                  <a:cubicBezTo>
                    <a:pt x="103" y="648"/>
                    <a:pt x="103" y="672"/>
                    <a:pt x="111" y="688"/>
                  </a:cubicBezTo>
                  <a:cubicBezTo>
                    <a:pt x="111" y="719"/>
                    <a:pt x="119" y="743"/>
                    <a:pt x="103" y="759"/>
                  </a:cubicBezTo>
                  <a:cubicBezTo>
                    <a:pt x="95" y="767"/>
                    <a:pt x="87" y="790"/>
                    <a:pt x="71" y="806"/>
                  </a:cubicBezTo>
                  <a:cubicBezTo>
                    <a:pt x="63" y="814"/>
                    <a:pt x="63" y="822"/>
                    <a:pt x="56" y="830"/>
                  </a:cubicBezTo>
                  <a:cubicBezTo>
                    <a:pt x="48" y="838"/>
                    <a:pt x="48" y="846"/>
                    <a:pt x="40" y="846"/>
                  </a:cubicBezTo>
                  <a:cubicBezTo>
                    <a:pt x="24" y="870"/>
                    <a:pt x="16" y="877"/>
                    <a:pt x="24" y="893"/>
                  </a:cubicBezTo>
                  <a:cubicBezTo>
                    <a:pt x="32" y="893"/>
                    <a:pt x="32" y="893"/>
                    <a:pt x="32" y="893"/>
                  </a:cubicBezTo>
                  <a:cubicBezTo>
                    <a:pt x="48" y="917"/>
                    <a:pt x="63" y="925"/>
                    <a:pt x="63" y="965"/>
                  </a:cubicBezTo>
                  <a:cubicBezTo>
                    <a:pt x="63" y="980"/>
                    <a:pt x="63" y="988"/>
                    <a:pt x="63" y="1004"/>
                  </a:cubicBezTo>
                  <a:cubicBezTo>
                    <a:pt x="63" y="1020"/>
                    <a:pt x="71" y="1036"/>
                    <a:pt x="56" y="1043"/>
                  </a:cubicBezTo>
                  <a:cubicBezTo>
                    <a:pt x="48" y="1059"/>
                    <a:pt x="56" y="1123"/>
                    <a:pt x="71" y="1138"/>
                  </a:cubicBezTo>
                  <a:cubicBezTo>
                    <a:pt x="71" y="1146"/>
                    <a:pt x="79" y="1154"/>
                    <a:pt x="79" y="1162"/>
                  </a:cubicBezTo>
                  <a:cubicBezTo>
                    <a:pt x="95" y="1178"/>
                    <a:pt x="103" y="1194"/>
                    <a:pt x="127" y="1225"/>
                  </a:cubicBezTo>
                  <a:cubicBezTo>
                    <a:pt x="151" y="1273"/>
                    <a:pt x="238" y="1510"/>
                    <a:pt x="190" y="1652"/>
                  </a:cubicBezTo>
                  <a:cubicBezTo>
                    <a:pt x="151" y="1747"/>
                    <a:pt x="143" y="1795"/>
                    <a:pt x="135" y="1818"/>
                  </a:cubicBezTo>
                  <a:cubicBezTo>
                    <a:pt x="135" y="1834"/>
                    <a:pt x="135" y="1842"/>
                    <a:pt x="127" y="1850"/>
                  </a:cubicBezTo>
                  <a:cubicBezTo>
                    <a:pt x="127" y="1850"/>
                    <a:pt x="127" y="1858"/>
                    <a:pt x="127" y="1866"/>
                  </a:cubicBezTo>
                  <a:cubicBezTo>
                    <a:pt x="111" y="1889"/>
                    <a:pt x="79" y="1945"/>
                    <a:pt x="48" y="1969"/>
                  </a:cubicBezTo>
                  <a:lnTo>
                    <a:pt x="48" y="1969"/>
                  </a:lnTo>
                  <a:cubicBezTo>
                    <a:pt x="712" y="1889"/>
                    <a:pt x="712" y="1889"/>
                    <a:pt x="712" y="1889"/>
                  </a:cubicBezTo>
                  <a:lnTo>
                    <a:pt x="712" y="1889"/>
                  </a:lnTo>
                  <a:cubicBezTo>
                    <a:pt x="720" y="1889"/>
                    <a:pt x="735" y="1897"/>
                    <a:pt x="751" y="1921"/>
                  </a:cubicBezTo>
                  <a:cubicBezTo>
                    <a:pt x="751" y="1921"/>
                    <a:pt x="759" y="1921"/>
                    <a:pt x="767" y="1921"/>
                  </a:cubicBezTo>
                  <a:cubicBezTo>
                    <a:pt x="846" y="1921"/>
                    <a:pt x="1099" y="1858"/>
                    <a:pt x="1210" y="1826"/>
                  </a:cubicBezTo>
                  <a:cubicBezTo>
                    <a:pt x="1210" y="1826"/>
                    <a:pt x="1210" y="1818"/>
                    <a:pt x="1210" y="1810"/>
                  </a:cubicBezTo>
                  <a:cubicBezTo>
                    <a:pt x="1218" y="1802"/>
                    <a:pt x="1226" y="1795"/>
                    <a:pt x="1234" y="1779"/>
                  </a:cubicBezTo>
                  <a:cubicBezTo>
                    <a:pt x="1241" y="1755"/>
                    <a:pt x="1257" y="1731"/>
                    <a:pt x="1273" y="1723"/>
                  </a:cubicBezTo>
                  <a:cubicBezTo>
                    <a:pt x="1273" y="1723"/>
                    <a:pt x="1281" y="1716"/>
                    <a:pt x="1289" y="1707"/>
                  </a:cubicBezTo>
                  <a:cubicBezTo>
                    <a:pt x="1297" y="1692"/>
                    <a:pt x="1305" y="1684"/>
                    <a:pt x="1313" y="1676"/>
                  </a:cubicBezTo>
                  <a:cubicBezTo>
                    <a:pt x="1313" y="1660"/>
                    <a:pt x="1305" y="1652"/>
                    <a:pt x="1305" y="1636"/>
                  </a:cubicBezTo>
                  <a:cubicBezTo>
                    <a:pt x="1297" y="1629"/>
                    <a:pt x="1297" y="1613"/>
                    <a:pt x="1297" y="1613"/>
                  </a:cubicBezTo>
                  <a:cubicBezTo>
                    <a:pt x="1289" y="1597"/>
                    <a:pt x="1297" y="1581"/>
                    <a:pt x="1368" y="1502"/>
                  </a:cubicBezTo>
                  <a:cubicBezTo>
                    <a:pt x="1368" y="1502"/>
                    <a:pt x="1368" y="1494"/>
                    <a:pt x="1368" y="1486"/>
                  </a:cubicBezTo>
                  <a:cubicBezTo>
                    <a:pt x="1360" y="1470"/>
                    <a:pt x="1360" y="1463"/>
                    <a:pt x="1360" y="1455"/>
                  </a:cubicBezTo>
                  <a:cubicBezTo>
                    <a:pt x="1352" y="1439"/>
                    <a:pt x="1352" y="1431"/>
                    <a:pt x="1360" y="1415"/>
                  </a:cubicBezTo>
                  <a:cubicBezTo>
                    <a:pt x="1368" y="1407"/>
                    <a:pt x="1368" y="1399"/>
                    <a:pt x="1368" y="1391"/>
                  </a:cubicBezTo>
                  <a:cubicBezTo>
                    <a:pt x="1368" y="1376"/>
                    <a:pt x="1368" y="1368"/>
                    <a:pt x="1392" y="1368"/>
                  </a:cubicBezTo>
                  <a:lnTo>
                    <a:pt x="1399" y="1368"/>
                  </a:lnTo>
                  <a:cubicBezTo>
                    <a:pt x="1408" y="1368"/>
                    <a:pt x="1415" y="1368"/>
                    <a:pt x="1423" y="1368"/>
                  </a:cubicBezTo>
                  <a:cubicBezTo>
                    <a:pt x="1455" y="1376"/>
                    <a:pt x="1471" y="1376"/>
                    <a:pt x="1479" y="1383"/>
                  </a:cubicBezTo>
                  <a:lnTo>
                    <a:pt x="1479" y="1383"/>
                  </a:lnTo>
                  <a:lnTo>
                    <a:pt x="1479" y="1383"/>
                  </a:lnTo>
                  <a:cubicBezTo>
                    <a:pt x="1479" y="1376"/>
                    <a:pt x="1479" y="1376"/>
                    <a:pt x="1479" y="1376"/>
                  </a:cubicBezTo>
                  <a:cubicBezTo>
                    <a:pt x="1471" y="1336"/>
                    <a:pt x="1479" y="1257"/>
                    <a:pt x="1486" y="1194"/>
                  </a:cubicBezTo>
                  <a:lnTo>
                    <a:pt x="1486" y="1186"/>
                  </a:lnTo>
                  <a:cubicBezTo>
                    <a:pt x="1486" y="1170"/>
                    <a:pt x="1486" y="1170"/>
                    <a:pt x="1486" y="1170"/>
                  </a:cubicBezTo>
                  <a:cubicBezTo>
                    <a:pt x="1479" y="1162"/>
                    <a:pt x="1471" y="1154"/>
                    <a:pt x="1471" y="1146"/>
                  </a:cubicBezTo>
                  <a:cubicBezTo>
                    <a:pt x="1463" y="1146"/>
                    <a:pt x="1463" y="1138"/>
                    <a:pt x="1455" y="1107"/>
                  </a:cubicBezTo>
                  <a:cubicBezTo>
                    <a:pt x="1447" y="1099"/>
                    <a:pt x="1447" y="1091"/>
                    <a:pt x="1439" y="1075"/>
                  </a:cubicBezTo>
                  <a:cubicBezTo>
                    <a:pt x="1423" y="1028"/>
                    <a:pt x="1399" y="965"/>
                    <a:pt x="1392" y="941"/>
                  </a:cubicBezTo>
                  <a:cubicBezTo>
                    <a:pt x="1368" y="901"/>
                    <a:pt x="1344" y="838"/>
                    <a:pt x="1344" y="806"/>
                  </a:cubicBezTo>
                  <a:cubicBezTo>
                    <a:pt x="1336" y="775"/>
                    <a:pt x="1265" y="727"/>
                    <a:pt x="1234" y="735"/>
                  </a:cubicBezTo>
                  <a:cubicBezTo>
                    <a:pt x="1202" y="735"/>
                    <a:pt x="1139" y="775"/>
                    <a:pt x="1131" y="799"/>
                  </a:cubicBezTo>
                  <a:cubicBezTo>
                    <a:pt x="1131" y="799"/>
                    <a:pt x="1123" y="814"/>
                    <a:pt x="1115" y="814"/>
                  </a:cubicBezTo>
                  <a:cubicBezTo>
                    <a:pt x="1107" y="814"/>
                    <a:pt x="1107" y="814"/>
                    <a:pt x="1107" y="806"/>
                  </a:cubicBezTo>
                  <a:lnTo>
                    <a:pt x="1107" y="806"/>
                  </a:lnTo>
                  <a:cubicBezTo>
                    <a:pt x="1099" y="814"/>
                    <a:pt x="1099" y="838"/>
                    <a:pt x="1099" y="846"/>
                  </a:cubicBezTo>
                  <a:cubicBezTo>
                    <a:pt x="1099" y="862"/>
                    <a:pt x="1091" y="877"/>
                    <a:pt x="1083" y="885"/>
                  </a:cubicBezTo>
                  <a:cubicBezTo>
                    <a:pt x="1075" y="893"/>
                    <a:pt x="1075" y="901"/>
                    <a:pt x="1075" y="901"/>
                  </a:cubicBezTo>
                  <a:cubicBezTo>
                    <a:pt x="1068" y="917"/>
                    <a:pt x="1052" y="925"/>
                    <a:pt x="1044" y="933"/>
                  </a:cubicBezTo>
                  <a:cubicBezTo>
                    <a:pt x="1036" y="949"/>
                    <a:pt x="1028" y="957"/>
                    <a:pt x="1028" y="965"/>
                  </a:cubicBezTo>
                  <a:cubicBezTo>
                    <a:pt x="1020" y="972"/>
                    <a:pt x="1012" y="972"/>
                    <a:pt x="1004" y="972"/>
                  </a:cubicBezTo>
                  <a:cubicBezTo>
                    <a:pt x="981" y="972"/>
                    <a:pt x="957" y="965"/>
                    <a:pt x="933" y="941"/>
                  </a:cubicBezTo>
                  <a:cubicBezTo>
                    <a:pt x="917" y="925"/>
                    <a:pt x="909" y="885"/>
                    <a:pt x="909" y="854"/>
                  </a:cubicBezTo>
                  <a:cubicBezTo>
                    <a:pt x="909" y="838"/>
                    <a:pt x="917" y="822"/>
                    <a:pt x="933" y="814"/>
                  </a:cubicBezTo>
                  <a:cubicBezTo>
                    <a:pt x="941" y="806"/>
                    <a:pt x="949" y="806"/>
                    <a:pt x="957" y="806"/>
                  </a:cubicBezTo>
                  <a:cubicBezTo>
                    <a:pt x="973" y="806"/>
                    <a:pt x="981" y="806"/>
                    <a:pt x="996" y="783"/>
                  </a:cubicBezTo>
                  <a:cubicBezTo>
                    <a:pt x="1012" y="735"/>
                    <a:pt x="1012" y="712"/>
                    <a:pt x="1012" y="696"/>
                  </a:cubicBezTo>
                  <a:cubicBezTo>
                    <a:pt x="1012" y="680"/>
                    <a:pt x="1020" y="648"/>
                    <a:pt x="1044" y="640"/>
                  </a:cubicBezTo>
                  <a:cubicBezTo>
                    <a:pt x="1052" y="632"/>
                    <a:pt x="1052" y="632"/>
                    <a:pt x="1060" y="632"/>
                  </a:cubicBezTo>
                  <a:cubicBezTo>
                    <a:pt x="1068" y="632"/>
                    <a:pt x="1075" y="625"/>
                    <a:pt x="1075" y="601"/>
                  </a:cubicBezTo>
                  <a:cubicBezTo>
                    <a:pt x="1083" y="569"/>
                    <a:pt x="1091" y="553"/>
                    <a:pt x="1075" y="522"/>
                  </a:cubicBezTo>
                  <a:cubicBezTo>
                    <a:pt x="1060" y="498"/>
                    <a:pt x="1068" y="474"/>
                    <a:pt x="1068" y="459"/>
                  </a:cubicBezTo>
                  <a:cubicBezTo>
                    <a:pt x="1068" y="450"/>
                    <a:pt x="1068" y="443"/>
                    <a:pt x="1068" y="427"/>
                  </a:cubicBezTo>
                  <a:cubicBezTo>
                    <a:pt x="1068" y="395"/>
                    <a:pt x="1036" y="348"/>
                    <a:pt x="1028" y="340"/>
                  </a:cubicBezTo>
                  <a:lnTo>
                    <a:pt x="1028" y="340"/>
                  </a:lnTo>
                  <a:cubicBezTo>
                    <a:pt x="1012" y="324"/>
                    <a:pt x="996" y="308"/>
                    <a:pt x="996" y="300"/>
                  </a:cubicBezTo>
                  <a:cubicBezTo>
                    <a:pt x="996" y="293"/>
                    <a:pt x="996" y="285"/>
                    <a:pt x="1004" y="285"/>
                  </a:cubicBezTo>
                  <a:cubicBezTo>
                    <a:pt x="1020" y="269"/>
                    <a:pt x="1036" y="253"/>
                    <a:pt x="1036" y="237"/>
                  </a:cubicBezTo>
                  <a:lnTo>
                    <a:pt x="1036" y="237"/>
                  </a:lnTo>
                  <a:cubicBezTo>
                    <a:pt x="1028" y="229"/>
                    <a:pt x="1028" y="229"/>
                    <a:pt x="1020" y="229"/>
                  </a:cubicBezTo>
                  <a:cubicBezTo>
                    <a:pt x="1012" y="221"/>
                    <a:pt x="996" y="213"/>
                    <a:pt x="996" y="206"/>
                  </a:cubicBezTo>
                  <a:cubicBezTo>
                    <a:pt x="988" y="190"/>
                    <a:pt x="981" y="158"/>
                    <a:pt x="949" y="150"/>
                  </a:cubicBezTo>
                  <a:cubicBezTo>
                    <a:pt x="933" y="150"/>
                    <a:pt x="909" y="142"/>
                    <a:pt x="878" y="126"/>
                  </a:cubicBezTo>
                  <a:cubicBezTo>
                    <a:pt x="830" y="119"/>
                    <a:pt x="783" y="95"/>
                    <a:pt x="767" y="95"/>
                  </a:cubicBezTo>
                  <a:cubicBezTo>
                    <a:pt x="767" y="95"/>
                    <a:pt x="767" y="95"/>
                    <a:pt x="759" y="95"/>
                  </a:cubicBezTo>
                  <a:cubicBezTo>
                    <a:pt x="759" y="95"/>
                    <a:pt x="759" y="95"/>
                    <a:pt x="751" y="95"/>
                  </a:cubicBezTo>
                  <a:cubicBezTo>
                    <a:pt x="743" y="95"/>
                    <a:pt x="735" y="95"/>
                    <a:pt x="728" y="71"/>
                  </a:cubicBezTo>
                  <a:cubicBezTo>
                    <a:pt x="720" y="55"/>
                    <a:pt x="688" y="48"/>
                    <a:pt x="664" y="48"/>
                  </a:cubicBezTo>
                  <a:cubicBezTo>
                    <a:pt x="656" y="48"/>
                    <a:pt x="656" y="48"/>
                    <a:pt x="649" y="48"/>
                  </a:cubicBezTo>
                  <a:lnTo>
                    <a:pt x="641" y="48"/>
                  </a:lnTo>
                  <a:cubicBezTo>
                    <a:pt x="617" y="48"/>
                    <a:pt x="601" y="39"/>
                    <a:pt x="585" y="32"/>
                  </a:cubicBezTo>
                  <a:cubicBezTo>
                    <a:pt x="577" y="16"/>
                    <a:pt x="554" y="8"/>
                    <a:pt x="530" y="8"/>
                  </a:cubicBezTo>
                  <a:cubicBezTo>
                    <a:pt x="522" y="8"/>
                    <a:pt x="514" y="8"/>
                    <a:pt x="506" y="8"/>
                  </a:cubicBezTo>
                  <a:cubicBezTo>
                    <a:pt x="491" y="16"/>
                    <a:pt x="475" y="39"/>
                    <a:pt x="467" y="55"/>
                  </a:cubicBezTo>
                  <a:cubicBezTo>
                    <a:pt x="459" y="63"/>
                    <a:pt x="451" y="71"/>
                    <a:pt x="443" y="71"/>
                  </a:cubicBezTo>
                  <a:cubicBezTo>
                    <a:pt x="435" y="79"/>
                    <a:pt x="419" y="95"/>
                    <a:pt x="419" y="111"/>
                  </a:cubicBezTo>
                  <a:cubicBezTo>
                    <a:pt x="419" y="119"/>
                    <a:pt x="419" y="126"/>
                    <a:pt x="419" y="135"/>
                  </a:cubicBezTo>
                  <a:cubicBezTo>
                    <a:pt x="427" y="142"/>
                    <a:pt x="435" y="150"/>
                    <a:pt x="443" y="158"/>
                  </a:cubicBezTo>
                  <a:cubicBezTo>
                    <a:pt x="459" y="158"/>
                    <a:pt x="467" y="166"/>
                    <a:pt x="459" y="182"/>
                  </a:cubicBezTo>
                  <a:lnTo>
                    <a:pt x="459" y="182"/>
                  </a:lnTo>
                  <a:cubicBezTo>
                    <a:pt x="459" y="206"/>
                    <a:pt x="459" y="206"/>
                    <a:pt x="427" y="206"/>
                  </a:cubicBezTo>
                  <a:cubicBezTo>
                    <a:pt x="403" y="206"/>
                    <a:pt x="380" y="213"/>
                    <a:pt x="372" y="229"/>
                  </a:cubicBezTo>
                  <a:cubicBezTo>
                    <a:pt x="372" y="237"/>
                    <a:pt x="364" y="237"/>
                    <a:pt x="356" y="237"/>
                  </a:cubicBezTo>
                  <a:cubicBezTo>
                    <a:pt x="356" y="237"/>
                    <a:pt x="348" y="237"/>
                    <a:pt x="348" y="269"/>
                  </a:cubicBezTo>
                  <a:cubicBezTo>
                    <a:pt x="340" y="293"/>
                    <a:pt x="348" y="324"/>
                    <a:pt x="348" y="348"/>
                  </a:cubicBezTo>
                  <a:cubicBezTo>
                    <a:pt x="356" y="364"/>
                    <a:pt x="356" y="379"/>
                    <a:pt x="356" y="395"/>
                  </a:cubicBezTo>
                  <a:cubicBezTo>
                    <a:pt x="356" y="411"/>
                    <a:pt x="356" y="459"/>
                    <a:pt x="340" y="474"/>
                  </a:cubicBezTo>
                  <a:lnTo>
                    <a:pt x="332" y="474"/>
                  </a:lnTo>
                  <a:cubicBezTo>
                    <a:pt x="316" y="466"/>
                    <a:pt x="316" y="450"/>
                    <a:pt x="316" y="435"/>
                  </a:cubicBezTo>
                  <a:cubicBezTo>
                    <a:pt x="316" y="419"/>
                    <a:pt x="316" y="411"/>
                    <a:pt x="316" y="411"/>
                  </a:cubicBezTo>
                  <a:cubicBezTo>
                    <a:pt x="309" y="411"/>
                    <a:pt x="309" y="411"/>
                    <a:pt x="309" y="411"/>
                  </a:cubicBezTo>
                  <a:cubicBezTo>
                    <a:pt x="309" y="411"/>
                    <a:pt x="309" y="427"/>
                    <a:pt x="309" y="435"/>
                  </a:cubicBezTo>
                  <a:cubicBezTo>
                    <a:pt x="309" y="443"/>
                    <a:pt x="309" y="443"/>
                    <a:pt x="309" y="443"/>
                  </a:cubicBezTo>
                  <a:lnTo>
                    <a:pt x="309" y="450"/>
                  </a:lnTo>
                  <a:cubicBezTo>
                    <a:pt x="316" y="474"/>
                    <a:pt x="316" y="482"/>
                    <a:pt x="316" y="490"/>
                  </a:cubicBezTo>
                  <a:cubicBezTo>
                    <a:pt x="309" y="490"/>
                    <a:pt x="309" y="490"/>
                    <a:pt x="309" y="490"/>
                  </a:cubicBezTo>
                  <a:lnTo>
                    <a:pt x="301" y="482"/>
                  </a:lnTo>
                  <a:cubicBezTo>
                    <a:pt x="277" y="450"/>
                    <a:pt x="285" y="427"/>
                    <a:pt x="285" y="395"/>
                  </a:cubicBezTo>
                  <a:cubicBezTo>
                    <a:pt x="285" y="364"/>
                    <a:pt x="285" y="316"/>
                    <a:pt x="285" y="308"/>
                  </a:cubicBezTo>
                  <a:lnTo>
                    <a:pt x="277" y="308"/>
                  </a:lnTo>
                  <a:cubicBezTo>
                    <a:pt x="269" y="308"/>
                    <a:pt x="269" y="308"/>
                    <a:pt x="269" y="316"/>
                  </a:cubicBezTo>
                  <a:cubicBezTo>
                    <a:pt x="261" y="332"/>
                    <a:pt x="245" y="379"/>
                    <a:pt x="229" y="403"/>
                  </a:cubicBezTo>
                  <a:cubicBezTo>
                    <a:pt x="222" y="403"/>
                    <a:pt x="222" y="411"/>
                    <a:pt x="222" y="419"/>
                  </a:cubicBezTo>
                  <a:cubicBezTo>
                    <a:pt x="222" y="435"/>
                    <a:pt x="222" y="443"/>
                    <a:pt x="206" y="443"/>
                  </a:cubicBezTo>
                  <a:cubicBezTo>
                    <a:pt x="198" y="443"/>
                    <a:pt x="198" y="443"/>
                    <a:pt x="190" y="443"/>
                  </a:cubicBezTo>
                  <a:cubicBezTo>
                    <a:pt x="182" y="443"/>
                    <a:pt x="182" y="443"/>
                    <a:pt x="182" y="443"/>
                  </a:cubicBezTo>
                  <a:cubicBezTo>
                    <a:pt x="174" y="435"/>
                    <a:pt x="166" y="435"/>
                    <a:pt x="158" y="435"/>
                  </a:cubicBezTo>
                  <a:close/>
                </a:path>
              </a:pathLst>
            </a:custGeom>
            <a:solidFill>
              <a:schemeClr val="accent6"/>
            </a:solidFill>
            <a:ln>
              <a:solidFill>
                <a:schemeClr val="bg2"/>
              </a:solidFill>
            </a:ln>
            <a:effectLst/>
          </p:spPr>
          <p:txBody>
            <a:bodyPr wrap="none" anchor="ctr"/>
            <a:lstStyle/>
            <a:p>
              <a:endParaRPr lang="en-US"/>
            </a:p>
          </p:txBody>
        </p:sp>
        <p:sp>
          <p:nvSpPr>
            <p:cNvPr id="606" name="Freeform 641"/>
            <p:cNvSpPr>
              <a:spLocks noChangeArrowheads="1"/>
            </p:cNvSpPr>
            <p:nvPr/>
          </p:nvSpPr>
          <p:spPr bwMode="auto">
            <a:xfrm>
              <a:off x="18466554" y="4844029"/>
              <a:ext cx="1189805" cy="586784"/>
            </a:xfrm>
            <a:custGeom>
              <a:avLst/>
              <a:gdLst>
                <a:gd name="T0" fmla="*/ 24 w 2263"/>
                <a:gd name="T1" fmla="*/ 522 h 1116"/>
                <a:gd name="T2" fmla="*/ 190 w 2263"/>
                <a:gd name="T3" fmla="*/ 633 h 1116"/>
                <a:gd name="T4" fmla="*/ 578 w 2263"/>
                <a:gd name="T5" fmla="*/ 720 h 1116"/>
                <a:gd name="T6" fmla="*/ 775 w 2263"/>
                <a:gd name="T7" fmla="*/ 743 h 1116"/>
                <a:gd name="T8" fmla="*/ 878 w 2263"/>
                <a:gd name="T9" fmla="*/ 901 h 1116"/>
                <a:gd name="T10" fmla="*/ 933 w 2263"/>
                <a:gd name="T11" fmla="*/ 1028 h 1116"/>
                <a:gd name="T12" fmla="*/ 973 w 2263"/>
                <a:gd name="T13" fmla="*/ 1115 h 1116"/>
                <a:gd name="T14" fmla="*/ 1044 w 2263"/>
                <a:gd name="T15" fmla="*/ 988 h 1116"/>
                <a:gd name="T16" fmla="*/ 1139 w 2263"/>
                <a:gd name="T17" fmla="*/ 775 h 1116"/>
                <a:gd name="T18" fmla="*/ 1218 w 2263"/>
                <a:gd name="T19" fmla="*/ 751 h 1116"/>
                <a:gd name="T20" fmla="*/ 1281 w 2263"/>
                <a:gd name="T21" fmla="*/ 767 h 1116"/>
                <a:gd name="T22" fmla="*/ 1265 w 2263"/>
                <a:gd name="T23" fmla="*/ 830 h 1116"/>
                <a:gd name="T24" fmla="*/ 1352 w 2263"/>
                <a:gd name="T25" fmla="*/ 743 h 1116"/>
                <a:gd name="T26" fmla="*/ 1526 w 2263"/>
                <a:gd name="T27" fmla="*/ 641 h 1116"/>
                <a:gd name="T28" fmla="*/ 1629 w 2263"/>
                <a:gd name="T29" fmla="*/ 570 h 1116"/>
                <a:gd name="T30" fmla="*/ 1740 w 2263"/>
                <a:gd name="T31" fmla="*/ 585 h 1116"/>
                <a:gd name="T32" fmla="*/ 1866 w 2263"/>
                <a:gd name="T33" fmla="*/ 648 h 1116"/>
                <a:gd name="T34" fmla="*/ 1937 w 2263"/>
                <a:gd name="T35" fmla="*/ 577 h 1116"/>
                <a:gd name="T36" fmla="*/ 2072 w 2263"/>
                <a:gd name="T37" fmla="*/ 585 h 1116"/>
                <a:gd name="T38" fmla="*/ 2159 w 2263"/>
                <a:gd name="T39" fmla="*/ 577 h 1116"/>
                <a:gd name="T40" fmla="*/ 2254 w 2263"/>
                <a:gd name="T41" fmla="*/ 554 h 1116"/>
                <a:gd name="T42" fmla="*/ 2198 w 2263"/>
                <a:gd name="T43" fmla="*/ 522 h 1116"/>
                <a:gd name="T44" fmla="*/ 2127 w 2263"/>
                <a:gd name="T45" fmla="*/ 522 h 1116"/>
                <a:gd name="T46" fmla="*/ 2024 w 2263"/>
                <a:gd name="T47" fmla="*/ 435 h 1116"/>
                <a:gd name="T48" fmla="*/ 1929 w 2263"/>
                <a:gd name="T49" fmla="*/ 372 h 1116"/>
                <a:gd name="T50" fmla="*/ 1795 w 2263"/>
                <a:gd name="T51" fmla="*/ 364 h 1116"/>
                <a:gd name="T52" fmla="*/ 1724 w 2263"/>
                <a:gd name="T53" fmla="*/ 230 h 1116"/>
                <a:gd name="T54" fmla="*/ 1503 w 2263"/>
                <a:gd name="T55" fmla="*/ 301 h 1116"/>
                <a:gd name="T56" fmla="*/ 1218 w 2263"/>
                <a:gd name="T57" fmla="*/ 443 h 1116"/>
                <a:gd name="T58" fmla="*/ 1099 w 2263"/>
                <a:gd name="T59" fmla="*/ 411 h 1116"/>
                <a:gd name="T60" fmla="*/ 933 w 2263"/>
                <a:gd name="T61" fmla="*/ 380 h 1116"/>
                <a:gd name="T62" fmla="*/ 728 w 2263"/>
                <a:gd name="T63" fmla="*/ 269 h 1116"/>
                <a:gd name="T64" fmla="*/ 625 w 2263"/>
                <a:gd name="T65" fmla="*/ 340 h 1116"/>
                <a:gd name="T66" fmla="*/ 696 w 2263"/>
                <a:gd name="T67" fmla="*/ 143 h 1116"/>
                <a:gd name="T68" fmla="*/ 791 w 2263"/>
                <a:gd name="T69" fmla="*/ 56 h 1116"/>
                <a:gd name="T70" fmla="*/ 672 w 2263"/>
                <a:gd name="T71" fmla="*/ 32 h 1116"/>
                <a:gd name="T72" fmla="*/ 546 w 2263"/>
                <a:gd name="T73" fmla="*/ 174 h 1116"/>
                <a:gd name="T74" fmla="*/ 514 w 2263"/>
                <a:gd name="T75" fmla="*/ 158 h 1116"/>
                <a:gd name="T76" fmla="*/ 435 w 2263"/>
                <a:gd name="T77" fmla="*/ 261 h 1116"/>
                <a:gd name="T78" fmla="*/ 269 w 2263"/>
                <a:gd name="T79" fmla="*/ 348 h 1116"/>
                <a:gd name="T80" fmla="*/ 72 w 2263"/>
                <a:gd name="T81" fmla="*/ 459 h 1116"/>
                <a:gd name="T82" fmla="*/ 24 w 2263"/>
                <a:gd name="T83" fmla="*/ 52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3" h="1116">
                  <a:moveTo>
                    <a:pt x="24" y="522"/>
                  </a:moveTo>
                  <a:lnTo>
                    <a:pt x="24" y="522"/>
                  </a:lnTo>
                  <a:cubicBezTo>
                    <a:pt x="56" y="538"/>
                    <a:pt x="80" y="577"/>
                    <a:pt x="88" y="593"/>
                  </a:cubicBezTo>
                  <a:cubicBezTo>
                    <a:pt x="103" y="617"/>
                    <a:pt x="119" y="633"/>
                    <a:pt x="190" y="633"/>
                  </a:cubicBezTo>
                  <a:cubicBezTo>
                    <a:pt x="261" y="633"/>
                    <a:pt x="459" y="656"/>
                    <a:pt x="491" y="688"/>
                  </a:cubicBezTo>
                  <a:cubicBezTo>
                    <a:pt x="530" y="720"/>
                    <a:pt x="522" y="736"/>
                    <a:pt x="578" y="720"/>
                  </a:cubicBezTo>
                  <a:cubicBezTo>
                    <a:pt x="633" y="704"/>
                    <a:pt x="649" y="680"/>
                    <a:pt x="672" y="704"/>
                  </a:cubicBezTo>
                  <a:cubicBezTo>
                    <a:pt x="696" y="736"/>
                    <a:pt x="775" y="704"/>
                    <a:pt x="775" y="743"/>
                  </a:cubicBezTo>
                  <a:cubicBezTo>
                    <a:pt x="783" y="783"/>
                    <a:pt x="783" y="807"/>
                    <a:pt x="807" y="807"/>
                  </a:cubicBezTo>
                  <a:cubicBezTo>
                    <a:pt x="823" y="814"/>
                    <a:pt x="878" y="823"/>
                    <a:pt x="878" y="901"/>
                  </a:cubicBezTo>
                  <a:cubicBezTo>
                    <a:pt x="878" y="981"/>
                    <a:pt x="846" y="988"/>
                    <a:pt x="878" y="996"/>
                  </a:cubicBezTo>
                  <a:cubicBezTo>
                    <a:pt x="910" y="1004"/>
                    <a:pt x="933" y="996"/>
                    <a:pt x="933" y="1028"/>
                  </a:cubicBezTo>
                  <a:cubicBezTo>
                    <a:pt x="933" y="1060"/>
                    <a:pt x="933" y="1099"/>
                    <a:pt x="965" y="1115"/>
                  </a:cubicBezTo>
                  <a:cubicBezTo>
                    <a:pt x="973" y="1115"/>
                    <a:pt x="973" y="1115"/>
                    <a:pt x="973" y="1115"/>
                  </a:cubicBezTo>
                  <a:cubicBezTo>
                    <a:pt x="981" y="1099"/>
                    <a:pt x="981" y="1083"/>
                    <a:pt x="997" y="1067"/>
                  </a:cubicBezTo>
                  <a:cubicBezTo>
                    <a:pt x="1020" y="1028"/>
                    <a:pt x="1044" y="1004"/>
                    <a:pt x="1044" y="988"/>
                  </a:cubicBezTo>
                  <a:cubicBezTo>
                    <a:pt x="1044" y="965"/>
                    <a:pt x="1115" y="830"/>
                    <a:pt x="1115" y="799"/>
                  </a:cubicBezTo>
                  <a:cubicBezTo>
                    <a:pt x="1115" y="775"/>
                    <a:pt x="1131" y="751"/>
                    <a:pt x="1139" y="775"/>
                  </a:cubicBezTo>
                  <a:cubicBezTo>
                    <a:pt x="1147" y="791"/>
                    <a:pt x="1139" y="823"/>
                    <a:pt x="1163" y="807"/>
                  </a:cubicBezTo>
                  <a:cubicBezTo>
                    <a:pt x="1194" y="791"/>
                    <a:pt x="1194" y="767"/>
                    <a:pt x="1218" y="751"/>
                  </a:cubicBezTo>
                  <a:cubicBezTo>
                    <a:pt x="1242" y="727"/>
                    <a:pt x="1250" y="704"/>
                    <a:pt x="1265" y="720"/>
                  </a:cubicBezTo>
                  <a:cubicBezTo>
                    <a:pt x="1281" y="736"/>
                    <a:pt x="1305" y="743"/>
                    <a:pt x="1281" y="767"/>
                  </a:cubicBezTo>
                  <a:cubicBezTo>
                    <a:pt x="1258" y="783"/>
                    <a:pt x="1234" y="799"/>
                    <a:pt x="1242" y="814"/>
                  </a:cubicBezTo>
                  <a:cubicBezTo>
                    <a:pt x="1242" y="830"/>
                    <a:pt x="1250" y="854"/>
                    <a:pt x="1265" y="830"/>
                  </a:cubicBezTo>
                  <a:cubicBezTo>
                    <a:pt x="1273" y="807"/>
                    <a:pt x="1281" y="791"/>
                    <a:pt x="1297" y="783"/>
                  </a:cubicBezTo>
                  <a:cubicBezTo>
                    <a:pt x="1321" y="767"/>
                    <a:pt x="1352" y="759"/>
                    <a:pt x="1352" y="743"/>
                  </a:cubicBezTo>
                  <a:cubicBezTo>
                    <a:pt x="1352" y="720"/>
                    <a:pt x="1368" y="664"/>
                    <a:pt x="1416" y="664"/>
                  </a:cubicBezTo>
                  <a:cubicBezTo>
                    <a:pt x="1471" y="656"/>
                    <a:pt x="1487" y="648"/>
                    <a:pt x="1526" y="641"/>
                  </a:cubicBezTo>
                  <a:cubicBezTo>
                    <a:pt x="1566" y="641"/>
                    <a:pt x="1582" y="641"/>
                    <a:pt x="1589" y="617"/>
                  </a:cubicBezTo>
                  <a:cubicBezTo>
                    <a:pt x="1589" y="585"/>
                    <a:pt x="1605" y="570"/>
                    <a:pt x="1629" y="570"/>
                  </a:cubicBezTo>
                  <a:cubicBezTo>
                    <a:pt x="1653" y="570"/>
                    <a:pt x="1637" y="577"/>
                    <a:pt x="1669" y="577"/>
                  </a:cubicBezTo>
                  <a:cubicBezTo>
                    <a:pt x="1700" y="577"/>
                    <a:pt x="1708" y="577"/>
                    <a:pt x="1740" y="585"/>
                  </a:cubicBezTo>
                  <a:cubicBezTo>
                    <a:pt x="1771" y="593"/>
                    <a:pt x="1771" y="585"/>
                    <a:pt x="1803" y="617"/>
                  </a:cubicBezTo>
                  <a:cubicBezTo>
                    <a:pt x="1842" y="641"/>
                    <a:pt x="1835" y="664"/>
                    <a:pt x="1866" y="648"/>
                  </a:cubicBezTo>
                  <a:cubicBezTo>
                    <a:pt x="1890" y="633"/>
                    <a:pt x="1874" y="617"/>
                    <a:pt x="1890" y="601"/>
                  </a:cubicBezTo>
                  <a:cubicBezTo>
                    <a:pt x="1898" y="577"/>
                    <a:pt x="1914" y="570"/>
                    <a:pt x="1937" y="577"/>
                  </a:cubicBezTo>
                  <a:cubicBezTo>
                    <a:pt x="1945" y="585"/>
                    <a:pt x="1985" y="585"/>
                    <a:pt x="2016" y="585"/>
                  </a:cubicBezTo>
                  <a:cubicBezTo>
                    <a:pt x="2040" y="585"/>
                    <a:pt x="2064" y="577"/>
                    <a:pt x="2072" y="585"/>
                  </a:cubicBezTo>
                  <a:cubicBezTo>
                    <a:pt x="2088" y="585"/>
                    <a:pt x="2135" y="577"/>
                    <a:pt x="2135" y="577"/>
                  </a:cubicBezTo>
                  <a:cubicBezTo>
                    <a:pt x="2143" y="577"/>
                    <a:pt x="2135" y="577"/>
                    <a:pt x="2159" y="577"/>
                  </a:cubicBezTo>
                  <a:cubicBezTo>
                    <a:pt x="2182" y="577"/>
                    <a:pt x="2182" y="577"/>
                    <a:pt x="2214" y="585"/>
                  </a:cubicBezTo>
                  <a:cubicBezTo>
                    <a:pt x="2254" y="585"/>
                    <a:pt x="2254" y="577"/>
                    <a:pt x="2254" y="554"/>
                  </a:cubicBezTo>
                  <a:cubicBezTo>
                    <a:pt x="2262" y="538"/>
                    <a:pt x="2254" y="506"/>
                    <a:pt x="2238" y="506"/>
                  </a:cubicBezTo>
                  <a:cubicBezTo>
                    <a:pt x="2222" y="498"/>
                    <a:pt x="2214" y="506"/>
                    <a:pt x="2198" y="522"/>
                  </a:cubicBezTo>
                  <a:cubicBezTo>
                    <a:pt x="2182" y="538"/>
                    <a:pt x="2175" y="561"/>
                    <a:pt x="2159" y="546"/>
                  </a:cubicBezTo>
                  <a:cubicBezTo>
                    <a:pt x="2135" y="538"/>
                    <a:pt x="2135" y="522"/>
                    <a:pt x="2127" y="522"/>
                  </a:cubicBezTo>
                  <a:cubicBezTo>
                    <a:pt x="2111" y="522"/>
                    <a:pt x="2080" y="498"/>
                    <a:pt x="2064" y="483"/>
                  </a:cubicBezTo>
                  <a:cubicBezTo>
                    <a:pt x="2040" y="467"/>
                    <a:pt x="2032" y="459"/>
                    <a:pt x="2024" y="435"/>
                  </a:cubicBezTo>
                  <a:cubicBezTo>
                    <a:pt x="2024" y="411"/>
                    <a:pt x="2024" y="364"/>
                    <a:pt x="2001" y="364"/>
                  </a:cubicBezTo>
                  <a:cubicBezTo>
                    <a:pt x="1977" y="364"/>
                    <a:pt x="1945" y="364"/>
                    <a:pt x="1929" y="372"/>
                  </a:cubicBezTo>
                  <a:cubicBezTo>
                    <a:pt x="1914" y="380"/>
                    <a:pt x="1866" y="372"/>
                    <a:pt x="1851" y="372"/>
                  </a:cubicBezTo>
                  <a:cubicBezTo>
                    <a:pt x="1842" y="364"/>
                    <a:pt x="1835" y="364"/>
                    <a:pt x="1795" y="364"/>
                  </a:cubicBezTo>
                  <a:cubicBezTo>
                    <a:pt x="1756" y="372"/>
                    <a:pt x="1740" y="348"/>
                    <a:pt x="1740" y="293"/>
                  </a:cubicBezTo>
                  <a:cubicBezTo>
                    <a:pt x="1740" y="237"/>
                    <a:pt x="1756" y="230"/>
                    <a:pt x="1724" y="230"/>
                  </a:cubicBezTo>
                  <a:cubicBezTo>
                    <a:pt x="1700" y="237"/>
                    <a:pt x="1661" y="253"/>
                    <a:pt x="1637" y="269"/>
                  </a:cubicBezTo>
                  <a:cubicBezTo>
                    <a:pt x="1613" y="285"/>
                    <a:pt x="1574" y="309"/>
                    <a:pt x="1503" y="301"/>
                  </a:cubicBezTo>
                  <a:cubicBezTo>
                    <a:pt x="1431" y="293"/>
                    <a:pt x="1321" y="348"/>
                    <a:pt x="1289" y="388"/>
                  </a:cubicBezTo>
                  <a:cubicBezTo>
                    <a:pt x="1265" y="427"/>
                    <a:pt x="1250" y="443"/>
                    <a:pt x="1218" y="443"/>
                  </a:cubicBezTo>
                  <a:cubicBezTo>
                    <a:pt x="1194" y="443"/>
                    <a:pt x="1139" y="451"/>
                    <a:pt x="1131" y="435"/>
                  </a:cubicBezTo>
                  <a:cubicBezTo>
                    <a:pt x="1131" y="411"/>
                    <a:pt x="1123" y="403"/>
                    <a:pt x="1099" y="411"/>
                  </a:cubicBezTo>
                  <a:cubicBezTo>
                    <a:pt x="1076" y="427"/>
                    <a:pt x="1036" y="459"/>
                    <a:pt x="1020" y="451"/>
                  </a:cubicBezTo>
                  <a:cubicBezTo>
                    <a:pt x="997" y="435"/>
                    <a:pt x="957" y="427"/>
                    <a:pt x="933" y="380"/>
                  </a:cubicBezTo>
                  <a:cubicBezTo>
                    <a:pt x="918" y="340"/>
                    <a:pt x="854" y="309"/>
                    <a:pt x="831" y="293"/>
                  </a:cubicBezTo>
                  <a:cubicBezTo>
                    <a:pt x="815" y="269"/>
                    <a:pt x="752" y="261"/>
                    <a:pt x="728" y="269"/>
                  </a:cubicBezTo>
                  <a:cubicBezTo>
                    <a:pt x="704" y="277"/>
                    <a:pt x="665" y="285"/>
                    <a:pt x="649" y="309"/>
                  </a:cubicBezTo>
                  <a:cubicBezTo>
                    <a:pt x="633" y="324"/>
                    <a:pt x="625" y="372"/>
                    <a:pt x="625" y="340"/>
                  </a:cubicBezTo>
                  <a:cubicBezTo>
                    <a:pt x="617" y="309"/>
                    <a:pt x="601" y="285"/>
                    <a:pt x="625" y="253"/>
                  </a:cubicBezTo>
                  <a:cubicBezTo>
                    <a:pt x="649" y="222"/>
                    <a:pt x="665" y="174"/>
                    <a:pt x="696" y="143"/>
                  </a:cubicBezTo>
                  <a:cubicBezTo>
                    <a:pt x="728" y="111"/>
                    <a:pt x="744" y="79"/>
                    <a:pt x="759" y="71"/>
                  </a:cubicBezTo>
                  <a:cubicBezTo>
                    <a:pt x="767" y="56"/>
                    <a:pt x="752" y="56"/>
                    <a:pt x="791" y="56"/>
                  </a:cubicBezTo>
                  <a:cubicBezTo>
                    <a:pt x="831" y="56"/>
                    <a:pt x="831" y="32"/>
                    <a:pt x="815" y="16"/>
                  </a:cubicBezTo>
                  <a:cubicBezTo>
                    <a:pt x="799" y="8"/>
                    <a:pt x="704" y="0"/>
                    <a:pt x="672" y="32"/>
                  </a:cubicBezTo>
                  <a:cubicBezTo>
                    <a:pt x="633" y="56"/>
                    <a:pt x="586" y="87"/>
                    <a:pt x="570" y="119"/>
                  </a:cubicBezTo>
                  <a:cubicBezTo>
                    <a:pt x="554" y="150"/>
                    <a:pt x="554" y="166"/>
                    <a:pt x="546" y="174"/>
                  </a:cubicBezTo>
                  <a:cubicBezTo>
                    <a:pt x="538" y="190"/>
                    <a:pt x="538" y="182"/>
                    <a:pt x="530" y="166"/>
                  </a:cubicBezTo>
                  <a:cubicBezTo>
                    <a:pt x="522" y="150"/>
                    <a:pt x="522" y="143"/>
                    <a:pt x="514" y="158"/>
                  </a:cubicBezTo>
                  <a:cubicBezTo>
                    <a:pt x="506" y="174"/>
                    <a:pt x="483" y="198"/>
                    <a:pt x="459" y="222"/>
                  </a:cubicBezTo>
                  <a:cubicBezTo>
                    <a:pt x="443" y="245"/>
                    <a:pt x="475" y="245"/>
                    <a:pt x="435" y="261"/>
                  </a:cubicBezTo>
                  <a:cubicBezTo>
                    <a:pt x="388" y="285"/>
                    <a:pt x="356" y="301"/>
                    <a:pt x="325" y="324"/>
                  </a:cubicBezTo>
                  <a:cubicBezTo>
                    <a:pt x="293" y="348"/>
                    <a:pt x="293" y="356"/>
                    <a:pt x="269" y="348"/>
                  </a:cubicBezTo>
                  <a:cubicBezTo>
                    <a:pt x="246" y="348"/>
                    <a:pt x="222" y="348"/>
                    <a:pt x="198" y="364"/>
                  </a:cubicBezTo>
                  <a:cubicBezTo>
                    <a:pt x="175" y="372"/>
                    <a:pt x="103" y="419"/>
                    <a:pt x="72" y="459"/>
                  </a:cubicBezTo>
                  <a:cubicBezTo>
                    <a:pt x="48" y="490"/>
                    <a:pt x="32" y="498"/>
                    <a:pt x="0" y="498"/>
                  </a:cubicBezTo>
                  <a:cubicBezTo>
                    <a:pt x="8" y="506"/>
                    <a:pt x="16" y="514"/>
                    <a:pt x="24" y="522"/>
                  </a:cubicBezTo>
                </a:path>
              </a:pathLst>
            </a:custGeom>
            <a:solidFill>
              <a:schemeClr val="accent6"/>
            </a:solidFill>
            <a:ln>
              <a:solidFill>
                <a:schemeClr val="bg2"/>
              </a:solidFill>
            </a:ln>
            <a:effectLst/>
          </p:spPr>
          <p:txBody>
            <a:bodyPr wrap="none" anchor="ctr"/>
            <a:lstStyle/>
            <a:p>
              <a:endParaRPr lang="en-US"/>
            </a:p>
          </p:txBody>
        </p:sp>
        <p:sp>
          <p:nvSpPr>
            <p:cNvPr id="607" name="Freeform 642"/>
            <p:cNvSpPr>
              <a:spLocks noChangeArrowheads="1"/>
            </p:cNvSpPr>
            <p:nvPr/>
          </p:nvSpPr>
          <p:spPr bwMode="auto">
            <a:xfrm>
              <a:off x="18464235" y="4848668"/>
              <a:ext cx="1194442" cy="586784"/>
            </a:xfrm>
            <a:custGeom>
              <a:avLst/>
              <a:gdLst>
                <a:gd name="T0" fmla="*/ 940 w 2270"/>
                <a:gd name="T1" fmla="*/ 1020 h 1116"/>
                <a:gd name="T2" fmla="*/ 814 w 2270"/>
                <a:gd name="T3" fmla="*/ 806 h 1116"/>
                <a:gd name="T4" fmla="*/ 664 w 2270"/>
                <a:gd name="T5" fmla="*/ 688 h 1116"/>
                <a:gd name="T6" fmla="*/ 197 w 2270"/>
                <a:gd name="T7" fmla="*/ 633 h 1116"/>
                <a:gd name="T8" fmla="*/ 0 w 2270"/>
                <a:gd name="T9" fmla="*/ 482 h 1116"/>
                <a:gd name="T10" fmla="*/ 284 w 2270"/>
                <a:gd name="T11" fmla="*/ 340 h 1116"/>
                <a:gd name="T12" fmla="*/ 466 w 2270"/>
                <a:gd name="T13" fmla="*/ 214 h 1116"/>
                <a:gd name="T14" fmla="*/ 545 w 2270"/>
                <a:gd name="T15" fmla="*/ 174 h 1116"/>
                <a:gd name="T16" fmla="*/ 766 w 2270"/>
                <a:gd name="T17" fmla="*/ 0 h 1116"/>
                <a:gd name="T18" fmla="*/ 751 w 2270"/>
                <a:gd name="T19" fmla="*/ 79 h 1116"/>
                <a:gd name="T20" fmla="*/ 632 w 2270"/>
                <a:gd name="T21" fmla="*/ 340 h 1116"/>
                <a:gd name="T22" fmla="*/ 838 w 2270"/>
                <a:gd name="T23" fmla="*/ 285 h 1116"/>
                <a:gd name="T24" fmla="*/ 1083 w 2270"/>
                <a:gd name="T25" fmla="*/ 419 h 1116"/>
                <a:gd name="T26" fmla="*/ 1296 w 2270"/>
                <a:gd name="T27" fmla="*/ 372 h 1116"/>
                <a:gd name="T28" fmla="*/ 1644 w 2270"/>
                <a:gd name="T29" fmla="*/ 253 h 1116"/>
                <a:gd name="T30" fmla="*/ 1763 w 2270"/>
                <a:gd name="T31" fmla="*/ 348 h 1116"/>
                <a:gd name="T32" fmla="*/ 1936 w 2270"/>
                <a:gd name="T33" fmla="*/ 364 h 1116"/>
                <a:gd name="T34" fmla="*/ 2071 w 2270"/>
                <a:gd name="T35" fmla="*/ 467 h 1116"/>
                <a:gd name="T36" fmla="*/ 2189 w 2270"/>
                <a:gd name="T37" fmla="*/ 522 h 1116"/>
                <a:gd name="T38" fmla="*/ 2261 w 2270"/>
                <a:gd name="T39" fmla="*/ 553 h 1116"/>
                <a:gd name="T40" fmla="*/ 2142 w 2270"/>
                <a:gd name="T41" fmla="*/ 577 h 1116"/>
                <a:gd name="T42" fmla="*/ 1992 w 2270"/>
                <a:gd name="T43" fmla="*/ 577 h 1116"/>
                <a:gd name="T44" fmla="*/ 1810 w 2270"/>
                <a:gd name="T45" fmla="*/ 609 h 1116"/>
                <a:gd name="T46" fmla="*/ 1660 w 2270"/>
                <a:gd name="T47" fmla="*/ 569 h 1116"/>
                <a:gd name="T48" fmla="*/ 1486 w 2270"/>
                <a:gd name="T49" fmla="*/ 648 h 1116"/>
                <a:gd name="T50" fmla="*/ 1272 w 2270"/>
                <a:gd name="T51" fmla="*/ 822 h 1116"/>
                <a:gd name="T52" fmla="*/ 1272 w 2270"/>
                <a:gd name="T53" fmla="*/ 719 h 1116"/>
                <a:gd name="T54" fmla="*/ 1170 w 2270"/>
                <a:gd name="T55" fmla="*/ 799 h 1116"/>
                <a:gd name="T56" fmla="*/ 1090 w 2270"/>
                <a:gd name="T57" fmla="*/ 901 h 1116"/>
                <a:gd name="T58" fmla="*/ 664 w 2270"/>
                <a:gd name="T59" fmla="*/ 680 h 1116"/>
                <a:gd name="T60" fmla="*/ 814 w 2270"/>
                <a:gd name="T61" fmla="*/ 799 h 1116"/>
                <a:gd name="T62" fmla="*/ 909 w 2270"/>
                <a:gd name="T63" fmla="*/ 988 h 1116"/>
                <a:gd name="T64" fmla="*/ 1019 w 2270"/>
                <a:gd name="T65" fmla="*/ 1028 h 1116"/>
                <a:gd name="T66" fmla="*/ 1154 w 2270"/>
                <a:gd name="T67" fmla="*/ 783 h 1116"/>
                <a:gd name="T68" fmla="*/ 1265 w 2270"/>
                <a:gd name="T69" fmla="*/ 704 h 1116"/>
                <a:gd name="T70" fmla="*/ 1249 w 2270"/>
                <a:gd name="T71" fmla="*/ 806 h 1116"/>
                <a:gd name="T72" fmla="*/ 1359 w 2270"/>
                <a:gd name="T73" fmla="*/ 735 h 1116"/>
                <a:gd name="T74" fmla="*/ 1636 w 2270"/>
                <a:gd name="T75" fmla="*/ 562 h 1116"/>
                <a:gd name="T76" fmla="*/ 1747 w 2270"/>
                <a:gd name="T77" fmla="*/ 577 h 1116"/>
                <a:gd name="T78" fmla="*/ 1889 w 2270"/>
                <a:gd name="T79" fmla="*/ 609 h 1116"/>
                <a:gd name="T80" fmla="*/ 2079 w 2270"/>
                <a:gd name="T81" fmla="*/ 569 h 1116"/>
                <a:gd name="T82" fmla="*/ 2229 w 2270"/>
                <a:gd name="T83" fmla="*/ 569 h 1116"/>
                <a:gd name="T84" fmla="*/ 2205 w 2270"/>
                <a:gd name="T85" fmla="*/ 514 h 1116"/>
                <a:gd name="T86" fmla="*/ 2079 w 2270"/>
                <a:gd name="T87" fmla="*/ 490 h 1116"/>
                <a:gd name="T88" fmla="*/ 1992 w 2270"/>
                <a:gd name="T89" fmla="*/ 356 h 1116"/>
                <a:gd name="T90" fmla="*/ 1763 w 2270"/>
                <a:gd name="T91" fmla="*/ 348 h 1116"/>
                <a:gd name="T92" fmla="*/ 1644 w 2270"/>
                <a:gd name="T93" fmla="*/ 261 h 1116"/>
                <a:gd name="T94" fmla="*/ 1225 w 2270"/>
                <a:gd name="T95" fmla="*/ 443 h 1116"/>
                <a:gd name="T96" fmla="*/ 1083 w 2270"/>
                <a:gd name="T97" fmla="*/ 419 h 1116"/>
                <a:gd name="T98" fmla="*/ 838 w 2270"/>
                <a:gd name="T99" fmla="*/ 285 h 1116"/>
                <a:gd name="T100" fmla="*/ 632 w 2270"/>
                <a:gd name="T101" fmla="*/ 348 h 1116"/>
                <a:gd name="T102" fmla="*/ 751 w 2270"/>
                <a:gd name="T103" fmla="*/ 79 h 1116"/>
                <a:gd name="T104" fmla="*/ 766 w 2270"/>
                <a:gd name="T105" fmla="*/ 8 h 1116"/>
                <a:gd name="T106" fmla="*/ 545 w 2270"/>
                <a:gd name="T107" fmla="*/ 182 h 1116"/>
                <a:gd name="T108" fmla="*/ 474 w 2270"/>
                <a:gd name="T109" fmla="*/ 214 h 1116"/>
                <a:gd name="T110" fmla="*/ 284 w 2270"/>
                <a:gd name="T111" fmla="*/ 348 h 1116"/>
                <a:gd name="T112" fmla="*/ 31 w 2270"/>
                <a:gd name="T113" fmla="*/ 506 h 1116"/>
                <a:gd name="T114" fmla="*/ 513 w 2270"/>
                <a:gd name="T115" fmla="*/ 69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1116">
                  <a:moveTo>
                    <a:pt x="988" y="1115"/>
                  </a:moveTo>
                  <a:lnTo>
                    <a:pt x="988" y="1115"/>
                  </a:lnTo>
                  <a:cubicBezTo>
                    <a:pt x="980" y="1115"/>
                    <a:pt x="980" y="1115"/>
                    <a:pt x="980" y="1115"/>
                  </a:cubicBezTo>
                  <a:lnTo>
                    <a:pt x="972" y="1107"/>
                  </a:lnTo>
                  <a:cubicBezTo>
                    <a:pt x="940" y="1091"/>
                    <a:pt x="940" y="1059"/>
                    <a:pt x="940" y="1028"/>
                  </a:cubicBezTo>
                  <a:lnTo>
                    <a:pt x="940" y="1020"/>
                  </a:lnTo>
                  <a:cubicBezTo>
                    <a:pt x="940" y="1004"/>
                    <a:pt x="932" y="1004"/>
                    <a:pt x="909" y="996"/>
                  </a:cubicBezTo>
                  <a:cubicBezTo>
                    <a:pt x="901" y="996"/>
                    <a:pt x="893" y="996"/>
                    <a:pt x="885" y="996"/>
                  </a:cubicBezTo>
                  <a:cubicBezTo>
                    <a:pt x="877" y="988"/>
                    <a:pt x="869" y="988"/>
                    <a:pt x="869" y="988"/>
                  </a:cubicBezTo>
                  <a:cubicBezTo>
                    <a:pt x="861" y="980"/>
                    <a:pt x="869" y="973"/>
                    <a:pt x="869" y="965"/>
                  </a:cubicBezTo>
                  <a:cubicBezTo>
                    <a:pt x="877" y="957"/>
                    <a:pt x="885" y="933"/>
                    <a:pt x="885" y="893"/>
                  </a:cubicBezTo>
                  <a:cubicBezTo>
                    <a:pt x="885" y="815"/>
                    <a:pt x="838" y="806"/>
                    <a:pt x="814" y="806"/>
                  </a:cubicBezTo>
                  <a:lnTo>
                    <a:pt x="814" y="806"/>
                  </a:lnTo>
                  <a:cubicBezTo>
                    <a:pt x="790" y="799"/>
                    <a:pt x="790" y="783"/>
                    <a:pt x="782" y="743"/>
                  </a:cubicBezTo>
                  <a:cubicBezTo>
                    <a:pt x="782" y="735"/>
                    <a:pt x="782" y="735"/>
                    <a:pt x="782" y="735"/>
                  </a:cubicBezTo>
                  <a:cubicBezTo>
                    <a:pt x="782" y="719"/>
                    <a:pt x="759" y="712"/>
                    <a:pt x="727" y="712"/>
                  </a:cubicBezTo>
                  <a:cubicBezTo>
                    <a:pt x="711" y="712"/>
                    <a:pt x="687" y="712"/>
                    <a:pt x="679" y="704"/>
                  </a:cubicBezTo>
                  <a:cubicBezTo>
                    <a:pt x="672" y="696"/>
                    <a:pt x="664" y="688"/>
                    <a:pt x="664" y="688"/>
                  </a:cubicBezTo>
                  <a:cubicBezTo>
                    <a:pt x="656" y="688"/>
                    <a:pt x="648" y="696"/>
                    <a:pt x="632" y="696"/>
                  </a:cubicBezTo>
                  <a:cubicBezTo>
                    <a:pt x="624" y="704"/>
                    <a:pt x="608" y="712"/>
                    <a:pt x="585" y="712"/>
                  </a:cubicBezTo>
                  <a:cubicBezTo>
                    <a:pt x="569" y="719"/>
                    <a:pt x="561" y="719"/>
                    <a:pt x="553" y="719"/>
                  </a:cubicBezTo>
                  <a:cubicBezTo>
                    <a:pt x="529" y="719"/>
                    <a:pt x="521" y="712"/>
                    <a:pt x="513" y="696"/>
                  </a:cubicBezTo>
                  <a:cubicBezTo>
                    <a:pt x="506" y="696"/>
                    <a:pt x="506" y="688"/>
                    <a:pt x="498" y="680"/>
                  </a:cubicBezTo>
                  <a:cubicBezTo>
                    <a:pt x="466" y="648"/>
                    <a:pt x="268" y="633"/>
                    <a:pt x="197" y="633"/>
                  </a:cubicBezTo>
                  <a:cubicBezTo>
                    <a:pt x="126" y="633"/>
                    <a:pt x="110" y="609"/>
                    <a:pt x="95" y="593"/>
                  </a:cubicBezTo>
                  <a:lnTo>
                    <a:pt x="95" y="593"/>
                  </a:lnTo>
                  <a:cubicBezTo>
                    <a:pt x="95" y="585"/>
                    <a:pt x="87" y="577"/>
                    <a:pt x="87" y="577"/>
                  </a:cubicBezTo>
                  <a:cubicBezTo>
                    <a:pt x="71" y="553"/>
                    <a:pt x="55" y="530"/>
                    <a:pt x="31" y="514"/>
                  </a:cubicBezTo>
                  <a:cubicBezTo>
                    <a:pt x="23" y="506"/>
                    <a:pt x="15" y="498"/>
                    <a:pt x="7" y="490"/>
                  </a:cubicBezTo>
                  <a:cubicBezTo>
                    <a:pt x="0" y="482"/>
                    <a:pt x="0" y="482"/>
                    <a:pt x="0" y="482"/>
                  </a:cubicBezTo>
                  <a:cubicBezTo>
                    <a:pt x="7" y="482"/>
                    <a:pt x="7" y="482"/>
                    <a:pt x="7" y="482"/>
                  </a:cubicBezTo>
                  <a:cubicBezTo>
                    <a:pt x="39" y="482"/>
                    <a:pt x="55" y="482"/>
                    <a:pt x="79" y="443"/>
                  </a:cubicBezTo>
                  <a:cubicBezTo>
                    <a:pt x="102" y="411"/>
                    <a:pt x="182" y="364"/>
                    <a:pt x="205" y="348"/>
                  </a:cubicBezTo>
                  <a:cubicBezTo>
                    <a:pt x="221" y="340"/>
                    <a:pt x="237" y="340"/>
                    <a:pt x="260" y="340"/>
                  </a:cubicBezTo>
                  <a:cubicBezTo>
                    <a:pt x="268" y="340"/>
                    <a:pt x="268" y="340"/>
                    <a:pt x="276" y="340"/>
                  </a:cubicBezTo>
                  <a:lnTo>
                    <a:pt x="284" y="340"/>
                  </a:lnTo>
                  <a:cubicBezTo>
                    <a:pt x="300" y="340"/>
                    <a:pt x="300" y="340"/>
                    <a:pt x="316" y="324"/>
                  </a:cubicBezTo>
                  <a:cubicBezTo>
                    <a:pt x="316" y="324"/>
                    <a:pt x="324" y="324"/>
                    <a:pt x="324" y="316"/>
                  </a:cubicBezTo>
                  <a:cubicBezTo>
                    <a:pt x="355" y="293"/>
                    <a:pt x="387" y="277"/>
                    <a:pt x="419" y="261"/>
                  </a:cubicBezTo>
                  <a:cubicBezTo>
                    <a:pt x="426" y="261"/>
                    <a:pt x="435" y="253"/>
                    <a:pt x="435" y="253"/>
                  </a:cubicBezTo>
                  <a:cubicBezTo>
                    <a:pt x="458" y="237"/>
                    <a:pt x="458" y="237"/>
                    <a:pt x="458" y="229"/>
                  </a:cubicBezTo>
                  <a:cubicBezTo>
                    <a:pt x="458" y="229"/>
                    <a:pt x="458" y="222"/>
                    <a:pt x="466" y="214"/>
                  </a:cubicBezTo>
                  <a:cubicBezTo>
                    <a:pt x="474" y="198"/>
                    <a:pt x="490" y="182"/>
                    <a:pt x="498" y="174"/>
                  </a:cubicBezTo>
                  <a:cubicBezTo>
                    <a:pt x="506" y="158"/>
                    <a:pt x="513" y="150"/>
                    <a:pt x="521" y="142"/>
                  </a:cubicBezTo>
                  <a:lnTo>
                    <a:pt x="529" y="135"/>
                  </a:lnTo>
                  <a:cubicBezTo>
                    <a:pt x="537" y="135"/>
                    <a:pt x="537" y="142"/>
                    <a:pt x="537" y="150"/>
                  </a:cubicBezTo>
                  <a:cubicBezTo>
                    <a:pt x="537" y="150"/>
                    <a:pt x="537" y="158"/>
                    <a:pt x="545" y="158"/>
                  </a:cubicBezTo>
                  <a:cubicBezTo>
                    <a:pt x="545" y="166"/>
                    <a:pt x="545" y="166"/>
                    <a:pt x="545" y="174"/>
                  </a:cubicBezTo>
                  <a:lnTo>
                    <a:pt x="553" y="166"/>
                  </a:lnTo>
                  <a:cubicBezTo>
                    <a:pt x="553" y="166"/>
                    <a:pt x="553" y="158"/>
                    <a:pt x="553" y="150"/>
                  </a:cubicBezTo>
                  <a:cubicBezTo>
                    <a:pt x="561" y="142"/>
                    <a:pt x="561" y="127"/>
                    <a:pt x="577" y="103"/>
                  </a:cubicBezTo>
                  <a:cubicBezTo>
                    <a:pt x="593" y="79"/>
                    <a:pt x="632" y="48"/>
                    <a:pt x="664" y="24"/>
                  </a:cubicBezTo>
                  <a:cubicBezTo>
                    <a:pt x="679" y="16"/>
                    <a:pt x="679" y="16"/>
                    <a:pt x="679" y="16"/>
                  </a:cubicBezTo>
                  <a:cubicBezTo>
                    <a:pt x="695" y="8"/>
                    <a:pt x="727" y="0"/>
                    <a:pt x="766" y="0"/>
                  </a:cubicBezTo>
                  <a:cubicBezTo>
                    <a:pt x="790" y="0"/>
                    <a:pt x="814" y="0"/>
                    <a:pt x="822" y="8"/>
                  </a:cubicBezTo>
                  <a:cubicBezTo>
                    <a:pt x="830" y="16"/>
                    <a:pt x="838" y="24"/>
                    <a:pt x="838" y="32"/>
                  </a:cubicBezTo>
                  <a:cubicBezTo>
                    <a:pt x="838" y="40"/>
                    <a:pt x="830" y="48"/>
                    <a:pt x="798" y="48"/>
                  </a:cubicBezTo>
                  <a:cubicBezTo>
                    <a:pt x="774" y="56"/>
                    <a:pt x="774" y="56"/>
                    <a:pt x="774" y="56"/>
                  </a:cubicBezTo>
                  <a:cubicBezTo>
                    <a:pt x="766" y="56"/>
                    <a:pt x="766" y="63"/>
                    <a:pt x="766" y="63"/>
                  </a:cubicBezTo>
                  <a:cubicBezTo>
                    <a:pt x="759" y="63"/>
                    <a:pt x="759" y="71"/>
                    <a:pt x="751" y="79"/>
                  </a:cubicBezTo>
                  <a:cubicBezTo>
                    <a:pt x="743" y="95"/>
                    <a:pt x="727" y="119"/>
                    <a:pt x="703" y="142"/>
                  </a:cubicBezTo>
                  <a:cubicBezTo>
                    <a:pt x="687" y="158"/>
                    <a:pt x="672" y="182"/>
                    <a:pt x="664" y="206"/>
                  </a:cubicBezTo>
                  <a:cubicBezTo>
                    <a:pt x="656" y="222"/>
                    <a:pt x="648" y="237"/>
                    <a:pt x="632" y="253"/>
                  </a:cubicBezTo>
                  <a:cubicBezTo>
                    <a:pt x="616" y="269"/>
                    <a:pt x="624" y="285"/>
                    <a:pt x="624" y="309"/>
                  </a:cubicBezTo>
                  <a:cubicBezTo>
                    <a:pt x="632" y="316"/>
                    <a:pt x="632" y="324"/>
                    <a:pt x="632" y="332"/>
                  </a:cubicBezTo>
                  <a:cubicBezTo>
                    <a:pt x="632" y="332"/>
                    <a:pt x="632" y="332"/>
                    <a:pt x="632" y="340"/>
                  </a:cubicBezTo>
                  <a:cubicBezTo>
                    <a:pt x="632" y="332"/>
                    <a:pt x="640" y="332"/>
                    <a:pt x="640" y="324"/>
                  </a:cubicBezTo>
                  <a:cubicBezTo>
                    <a:pt x="640" y="316"/>
                    <a:pt x="648" y="301"/>
                    <a:pt x="648" y="293"/>
                  </a:cubicBezTo>
                  <a:cubicBezTo>
                    <a:pt x="664" y="277"/>
                    <a:pt x="687" y="269"/>
                    <a:pt x="711" y="269"/>
                  </a:cubicBezTo>
                  <a:cubicBezTo>
                    <a:pt x="719" y="261"/>
                    <a:pt x="727" y="261"/>
                    <a:pt x="735" y="261"/>
                  </a:cubicBezTo>
                  <a:cubicBezTo>
                    <a:pt x="743" y="261"/>
                    <a:pt x="751" y="253"/>
                    <a:pt x="759" y="253"/>
                  </a:cubicBezTo>
                  <a:cubicBezTo>
                    <a:pt x="790" y="253"/>
                    <a:pt x="822" y="261"/>
                    <a:pt x="838" y="285"/>
                  </a:cubicBezTo>
                  <a:cubicBezTo>
                    <a:pt x="846" y="285"/>
                    <a:pt x="861" y="293"/>
                    <a:pt x="869" y="301"/>
                  </a:cubicBezTo>
                  <a:cubicBezTo>
                    <a:pt x="901" y="324"/>
                    <a:pt x="932" y="340"/>
                    <a:pt x="948" y="372"/>
                  </a:cubicBezTo>
                  <a:cubicBezTo>
                    <a:pt x="964" y="403"/>
                    <a:pt x="996" y="419"/>
                    <a:pt x="1019" y="427"/>
                  </a:cubicBezTo>
                  <a:cubicBezTo>
                    <a:pt x="1019" y="435"/>
                    <a:pt x="1019" y="435"/>
                    <a:pt x="1027" y="435"/>
                  </a:cubicBezTo>
                  <a:cubicBezTo>
                    <a:pt x="1027" y="435"/>
                    <a:pt x="1027" y="435"/>
                    <a:pt x="1035" y="435"/>
                  </a:cubicBezTo>
                  <a:cubicBezTo>
                    <a:pt x="1043" y="435"/>
                    <a:pt x="1067" y="427"/>
                    <a:pt x="1083" y="419"/>
                  </a:cubicBezTo>
                  <a:cubicBezTo>
                    <a:pt x="1090" y="411"/>
                    <a:pt x="1099" y="403"/>
                    <a:pt x="1106" y="403"/>
                  </a:cubicBezTo>
                  <a:cubicBezTo>
                    <a:pt x="1130" y="395"/>
                    <a:pt x="1138" y="403"/>
                    <a:pt x="1146" y="427"/>
                  </a:cubicBezTo>
                  <a:cubicBezTo>
                    <a:pt x="1146" y="435"/>
                    <a:pt x="1154" y="435"/>
                    <a:pt x="1178" y="435"/>
                  </a:cubicBezTo>
                  <a:cubicBezTo>
                    <a:pt x="1185" y="435"/>
                    <a:pt x="1193" y="435"/>
                    <a:pt x="1201" y="435"/>
                  </a:cubicBezTo>
                  <a:cubicBezTo>
                    <a:pt x="1209" y="435"/>
                    <a:pt x="1217" y="435"/>
                    <a:pt x="1225" y="435"/>
                  </a:cubicBezTo>
                  <a:cubicBezTo>
                    <a:pt x="1257" y="435"/>
                    <a:pt x="1265" y="419"/>
                    <a:pt x="1296" y="372"/>
                  </a:cubicBezTo>
                  <a:cubicBezTo>
                    <a:pt x="1320" y="340"/>
                    <a:pt x="1423" y="293"/>
                    <a:pt x="1494" y="293"/>
                  </a:cubicBezTo>
                  <a:cubicBezTo>
                    <a:pt x="1502" y="293"/>
                    <a:pt x="1510" y="293"/>
                    <a:pt x="1510" y="293"/>
                  </a:cubicBezTo>
                  <a:cubicBezTo>
                    <a:pt x="1518" y="293"/>
                    <a:pt x="1525" y="293"/>
                    <a:pt x="1541" y="293"/>
                  </a:cubicBezTo>
                  <a:cubicBezTo>
                    <a:pt x="1581" y="293"/>
                    <a:pt x="1612" y="277"/>
                    <a:pt x="1628" y="261"/>
                  </a:cubicBezTo>
                  <a:cubicBezTo>
                    <a:pt x="1636" y="261"/>
                    <a:pt x="1636" y="261"/>
                    <a:pt x="1644" y="261"/>
                  </a:cubicBezTo>
                  <a:cubicBezTo>
                    <a:pt x="1644" y="253"/>
                    <a:pt x="1644" y="253"/>
                    <a:pt x="1644" y="253"/>
                  </a:cubicBezTo>
                  <a:cubicBezTo>
                    <a:pt x="1676" y="237"/>
                    <a:pt x="1707" y="222"/>
                    <a:pt x="1731" y="222"/>
                  </a:cubicBezTo>
                  <a:cubicBezTo>
                    <a:pt x="1739" y="222"/>
                    <a:pt x="1739" y="222"/>
                    <a:pt x="1739" y="222"/>
                  </a:cubicBezTo>
                  <a:cubicBezTo>
                    <a:pt x="1747" y="222"/>
                    <a:pt x="1747" y="222"/>
                    <a:pt x="1755" y="222"/>
                  </a:cubicBezTo>
                  <a:cubicBezTo>
                    <a:pt x="1755" y="229"/>
                    <a:pt x="1755" y="237"/>
                    <a:pt x="1755" y="253"/>
                  </a:cubicBezTo>
                  <a:cubicBezTo>
                    <a:pt x="1755" y="261"/>
                    <a:pt x="1755" y="269"/>
                    <a:pt x="1755" y="285"/>
                  </a:cubicBezTo>
                  <a:cubicBezTo>
                    <a:pt x="1755" y="316"/>
                    <a:pt x="1755" y="340"/>
                    <a:pt x="1763" y="348"/>
                  </a:cubicBezTo>
                  <a:cubicBezTo>
                    <a:pt x="1770" y="356"/>
                    <a:pt x="1786" y="356"/>
                    <a:pt x="1802" y="356"/>
                  </a:cubicBezTo>
                  <a:cubicBezTo>
                    <a:pt x="1810" y="356"/>
                    <a:pt x="1826" y="356"/>
                    <a:pt x="1834" y="356"/>
                  </a:cubicBezTo>
                  <a:cubicBezTo>
                    <a:pt x="1834" y="356"/>
                    <a:pt x="1842" y="356"/>
                    <a:pt x="1849" y="356"/>
                  </a:cubicBezTo>
                  <a:cubicBezTo>
                    <a:pt x="1849" y="356"/>
                    <a:pt x="1858" y="356"/>
                    <a:pt x="1865" y="356"/>
                  </a:cubicBezTo>
                  <a:cubicBezTo>
                    <a:pt x="1865" y="364"/>
                    <a:pt x="1889" y="364"/>
                    <a:pt x="1913" y="364"/>
                  </a:cubicBezTo>
                  <a:cubicBezTo>
                    <a:pt x="1921" y="364"/>
                    <a:pt x="1929" y="364"/>
                    <a:pt x="1936" y="364"/>
                  </a:cubicBezTo>
                  <a:cubicBezTo>
                    <a:pt x="1944" y="356"/>
                    <a:pt x="1968" y="348"/>
                    <a:pt x="1992" y="348"/>
                  </a:cubicBezTo>
                  <a:cubicBezTo>
                    <a:pt x="2000" y="348"/>
                    <a:pt x="2000" y="348"/>
                    <a:pt x="2008" y="348"/>
                  </a:cubicBezTo>
                  <a:cubicBezTo>
                    <a:pt x="2031" y="356"/>
                    <a:pt x="2031" y="380"/>
                    <a:pt x="2031" y="403"/>
                  </a:cubicBezTo>
                  <a:cubicBezTo>
                    <a:pt x="2031" y="411"/>
                    <a:pt x="2039" y="419"/>
                    <a:pt x="2039" y="427"/>
                  </a:cubicBezTo>
                  <a:cubicBezTo>
                    <a:pt x="2039" y="451"/>
                    <a:pt x="2047" y="451"/>
                    <a:pt x="2063" y="467"/>
                  </a:cubicBezTo>
                  <a:cubicBezTo>
                    <a:pt x="2063" y="467"/>
                    <a:pt x="2063" y="467"/>
                    <a:pt x="2071" y="467"/>
                  </a:cubicBezTo>
                  <a:cubicBezTo>
                    <a:pt x="2071" y="475"/>
                    <a:pt x="2079" y="475"/>
                    <a:pt x="2087" y="482"/>
                  </a:cubicBezTo>
                  <a:cubicBezTo>
                    <a:pt x="2102" y="498"/>
                    <a:pt x="2126" y="514"/>
                    <a:pt x="2134" y="514"/>
                  </a:cubicBezTo>
                  <a:cubicBezTo>
                    <a:pt x="2142" y="514"/>
                    <a:pt x="2142" y="514"/>
                    <a:pt x="2150" y="522"/>
                  </a:cubicBezTo>
                  <a:cubicBezTo>
                    <a:pt x="2158" y="530"/>
                    <a:pt x="2158" y="530"/>
                    <a:pt x="2166" y="538"/>
                  </a:cubicBezTo>
                  <a:cubicBezTo>
                    <a:pt x="2166" y="538"/>
                    <a:pt x="2166" y="538"/>
                    <a:pt x="2174" y="538"/>
                  </a:cubicBezTo>
                  <a:cubicBezTo>
                    <a:pt x="2174" y="538"/>
                    <a:pt x="2182" y="530"/>
                    <a:pt x="2189" y="522"/>
                  </a:cubicBezTo>
                  <a:cubicBezTo>
                    <a:pt x="2197" y="522"/>
                    <a:pt x="2197" y="514"/>
                    <a:pt x="2205" y="514"/>
                  </a:cubicBezTo>
                  <a:cubicBezTo>
                    <a:pt x="2221" y="498"/>
                    <a:pt x="2229" y="490"/>
                    <a:pt x="2237" y="490"/>
                  </a:cubicBezTo>
                  <a:cubicBezTo>
                    <a:pt x="2245" y="490"/>
                    <a:pt x="2245" y="490"/>
                    <a:pt x="2245" y="490"/>
                  </a:cubicBezTo>
                  <a:cubicBezTo>
                    <a:pt x="2253" y="490"/>
                    <a:pt x="2253" y="498"/>
                    <a:pt x="2261" y="498"/>
                  </a:cubicBezTo>
                  <a:cubicBezTo>
                    <a:pt x="2269" y="514"/>
                    <a:pt x="2269" y="538"/>
                    <a:pt x="2269" y="546"/>
                  </a:cubicBezTo>
                  <a:cubicBezTo>
                    <a:pt x="2269" y="553"/>
                    <a:pt x="2269" y="553"/>
                    <a:pt x="2261" y="553"/>
                  </a:cubicBezTo>
                  <a:cubicBezTo>
                    <a:pt x="2261" y="569"/>
                    <a:pt x="2261" y="577"/>
                    <a:pt x="2237" y="577"/>
                  </a:cubicBezTo>
                  <a:cubicBezTo>
                    <a:pt x="2237" y="577"/>
                    <a:pt x="2229" y="577"/>
                    <a:pt x="2221" y="577"/>
                  </a:cubicBezTo>
                  <a:cubicBezTo>
                    <a:pt x="2213" y="577"/>
                    <a:pt x="2205" y="577"/>
                    <a:pt x="2205" y="577"/>
                  </a:cubicBezTo>
                  <a:cubicBezTo>
                    <a:pt x="2189" y="569"/>
                    <a:pt x="2182" y="569"/>
                    <a:pt x="2166" y="569"/>
                  </a:cubicBezTo>
                  <a:cubicBezTo>
                    <a:pt x="2150" y="569"/>
                    <a:pt x="2150" y="569"/>
                    <a:pt x="2150" y="569"/>
                  </a:cubicBezTo>
                  <a:cubicBezTo>
                    <a:pt x="2150" y="577"/>
                    <a:pt x="2150" y="577"/>
                    <a:pt x="2142" y="577"/>
                  </a:cubicBezTo>
                  <a:cubicBezTo>
                    <a:pt x="2142" y="577"/>
                    <a:pt x="2142" y="577"/>
                    <a:pt x="2134" y="577"/>
                  </a:cubicBezTo>
                  <a:cubicBezTo>
                    <a:pt x="2126" y="577"/>
                    <a:pt x="2110" y="577"/>
                    <a:pt x="2095" y="577"/>
                  </a:cubicBezTo>
                  <a:cubicBezTo>
                    <a:pt x="2087" y="577"/>
                    <a:pt x="2079" y="577"/>
                    <a:pt x="2079" y="577"/>
                  </a:cubicBezTo>
                  <a:cubicBezTo>
                    <a:pt x="2071" y="577"/>
                    <a:pt x="2071" y="577"/>
                    <a:pt x="2063" y="577"/>
                  </a:cubicBezTo>
                  <a:cubicBezTo>
                    <a:pt x="2055" y="577"/>
                    <a:pt x="2039" y="577"/>
                    <a:pt x="2031" y="577"/>
                  </a:cubicBezTo>
                  <a:cubicBezTo>
                    <a:pt x="2016" y="577"/>
                    <a:pt x="2000" y="577"/>
                    <a:pt x="1992" y="577"/>
                  </a:cubicBezTo>
                  <a:cubicBezTo>
                    <a:pt x="1960" y="577"/>
                    <a:pt x="1944" y="577"/>
                    <a:pt x="1936" y="569"/>
                  </a:cubicBezTo>
                  <a:cubicBezTo>
                    <a:pt x="1921" y="562"/>
                    <a:pt x="1913" y="569"/>
                    <a:pt x="1897" y="593"/>
                  </a:cubicBezTo>
                  <a:cubicBezTo>
                    <a:pt x="1897" y="601"/>
                    <a:pt x="1889" y="609"/>
                    <a:pt x="1889" y="609"/>
                  </a:cubicBezTo>
                  <a:cubicBezTo>
                    <a:pt x="1889" y="625"/>
                    <a:pt x="1889" y="633"/>
                    <a:pt x="1873" y="640"/>
                  </a:cubicBezTo>
                  <a:cubicBezTo>
                    <a:pt x="1849" y="656"/>
                    <a:pt x="1849" y="648"/>
                    <a:pt x="1834" y="633"/>
                  </a:cubicBezTo>
                  <a:cubicBezTo>
                    <a:pt x="1826" y="625"/>
                    <a:pt x="1826" y="617"/>
                    <a:pt x="1810" y="609"/>
                  </a:cubicBezTo>
                  <a:cubicBezTo>
                    <a:pt x="1786" y="593"/>
                    <a:pt x="1778" y="585"/>
                    <a:pt x="1763" y="585"/>
                  </a:cubicBezTo>
                  <a:cubicBezTo>
                    <a:pt x="1763" y="585"/>
                    <a:pt x="1755" y="585"/>
                    <a:pt x="1747" y="585"/>
                  </a:cubicBezTo>
                  <a:cubicBezTo>
                    <a:pt x="1739" y="585"/>
                    <a:pt x="1731" y="577"/>
                    <a:pt x="1731" y="577"/>
                  </a:cubicBezTo>
                  <a:cubicBezTo>
                    <a:pt x="1715" y="577"/>
                    <a:pt x="1707" y="569"/>
                    <a:pt x="1691" y="569"/>
                  </a:cubicBezTo>
                  <a:cubicBezTo>
                    <a:pt x="1683" y="569"/>
                    <a:pt x="1676" y="569"/>
                    <a:pt x="1676" y="569"/>
                  </a:cubicBezTo>
                  <a:cubicBezTo>
                    <a:pt x="1668" y="569"/>
                    <a:pt x="1668" y="569"/>
                    <a:pt x="1660" y="569"/>
                  </a:cubicBezTo>
                  <a:cubicBezTo>
                    <a:pt x="1652" y="569"/>
                    <a:pt x="1652" y="569"/>
                    <a:pt x="1652" y="569"/>
                  </a:cubicBezTo>
                  <a:cubicBezTo>
                    <a:pt x="1644" y="569"/>
                    <a:pt x="1644" y="569"/>
                    <a:pt x="1636" y="569"/>
                  </a:cubicBezTo>
                  <a:cubicBezTo>
                    <a:pt x="1612" y="569"/>
                    <a:pt x="1605" y="577"/>
                    <a:pt x="1596" y="609"/>
                  </a:cubicBezTo>
                  <a:cubicBezTo>
                    <a:pt x="1596" y="633"/>
                    <a:pt x="1573" y="640"/>
                    <a:pt x="1541" y="640"/>
                  </a:cubicBezTo>
                  <a:cubicBezTo>
                    <a:pt x="1533" y="640"/>
                    <a:pt x="1533" y="640"/>
                    <a:pt x="1533" y="640"/>
                  </a:cubicBezTo>
                  <a:cubicBezTo>
                    <a:pt x="1518" y="640"/>
                    <a:pt x="1502" y="640"/>
                    <a:pt x="1486" y="648"/>
                  </a:cubicBezTo>
                  <a:cubicBezTo>
                    <a:pt x="1470" y="648"/>
                    <a:pt x="1454" y="656"/>
                    <a:pt x="1423" y="656"/>
                  </a:cubicBezTo>
                  <a:cubicBezTo>
                    <a:pt x="1375" y="656"/>
                    <a:pt x="1359" y="712"/>
                    <a:pt x="1359" y="735"/>
                  </a:cubicBezTo>
                  <a:cubicBezTo>
                    <a:pt x="1359" y="751"/>
                    <a:pt x="1343" y="759"/>
                    <a:pt x="1320" y="767"/>
                  </a:cubicBezTo>
                  <a:cubicBezTo>
                    <a:pt x="1320" y="775"/>
                    <a:pt x="1312" y="775"/>
                    <a:pt x="1312" y="775"/>
                  </a:cubicBezTo>
                  <a:cubicBezTo>
                    <a:pt x="1288" y="783"/>
                    <a:pt x="1288" y="799"/>
                    <a:pt x="1280" y="815"/>
                  </a:cubicBezTo>
                  <a:cubicBezTo>
                    <a:pt x="1272" y="815"/>
                    <a:pt x="1272" y="822"/>
                    <a:pt x="1272" y="822"/>
                  </a:cubicBezTo>
                  <a:cubicBezTo>
                    <a:pt x="1272" y="830"/>
                    <a:pt x="1265" y="838"/>
                    <a:pt x="1257" y="838"/>
                  </a:cubicBezTo>
                  <a:cubicBezTo>
                    <a:pt x="1249" y="838"/>
                    <a:pt x="1249" y="830"/>
                    <a:pt x="1241" y="806"/>
                  </a:cubicBezTo>
                  <a:cubicBezTo>
                    <a:pt x="1241" y="791"/>
                    <a:pt x="1249" y="783"/>
                    <a:pt x="1265" y="767"/>
                  </a:cubicBezTo>
                  <a:cubicBezTo>
                    <a:pt x="1272" y="767"/>
                    <a:pt x="1280" y="759"/>
                    <a:pt x="1288" y="759"/>
                  </a:cubicBezTo>
                  <a:cubicBezTo>
                    <a:pt x="1288" y="751"/>
                    <a:pt x="1296" y="743"/>
                    <a:pt x="1296" y="743"/>
                  </a:cubicBezTo>
                  <a:cubicBezTo>
                    <a:pt x="1296" y="735"/>
                    <a:pt x="1280" y="728"/>
                    <a:pt x="1272" y="719"/>
                  </a:cubicBezTo>
                  <a:lnTo>
                    <a:pt x="1272" y="719"/>
                  </a:lnTo>
                  <a:cubicBezTo>
                    <a:pt x="1265" y="712"/>
                    <a:pt x="1265" y="712"/>
                    <a:pt x="1265" y="712"/>
                  </a:cubicBezTo>
                  <a:cubicBezTo>
                    <a:pt x="1257" y="712"/>
                    <a:pt x="1249" y="719"/>
                    <a:pt x="1241" y="728"/>
                  </a:cubicBezTo>
                  <a:cubicBezTo>
                    <a:pt x="1241" y="735"/>
                    <a:pt x="1233" y="735"/>
                    <a:pt x="1225" y="743"/>
                  </a:cubicBezTo>
                  <a:cubicBezTo>
                    <a:pt x="1217" y="751"/>
                    <a:pt x="1217" y="759"/>
                    <a:pt x="1209" y="767"/>
                  </a:cubicBezTo>
                  <a:cubicBezTo>
                    <a:pt x="1201" y="775"/>
                    <a:pt x="1185" y="791"/>
                    <a:pt x="1170" y="799"/>
                  </a:cubicBezTo>
                  <a:lnTo>
                    <a:pt x="1162" y="806"/>
                  </a:lnTo>
                  <a:cubicBezTo>
                    <a:pt x="1146" y="806"/>
                    <a:pt x="1146" y="791"/>
                    <a:pt x="1146" y="783"/>
                  </a:cubicBezTo>
                  <a:cubicBezTo>
                    <a:pt x="1146" y="775"/>
                    <a:pt x="1146" y="767"/>
                    <a:pt x="1138" y="767"/>
                  </a:cubicBezTo>
                  <a:cubicBezTo>
                    <a:pt x="1138" y="759"/>
                    <a:pt x="1138" y="759"/>
                    <a:pt x="1138" y="759"/>
                  </a:cubicBezTo>
                  <a:cubicBezTo>
                    <a:pt x="1138" y="759"/>
                    <a:pt x="1130" y="775"/>
                    <a:pt x="1130" y="791"/>
                  </a:cubicBezTo>
                  <a:cubicBezTo>
                    <a:pt x="1130" y="806"/>
                    <a:pt x="1106" y="854"/>
                    <a:pt x="1090" y="901"/>
                  </a:cubicBezTo>
                  <a:cubicBezTo>
                    <a:pt x="1075" y="933"/>
                    <a:pt x="1059" y="973"/>
                    <a:pt x="1059" y="980"/>
                  </a:cubicBezTo>
                  <a:cubicBezTo>
                    <a:pt x="1059" y="988"/>
                    <a:pt x="1043" y="1012"/>
                    <a:pt x="1027" y="1028"/>
                  </a:cubicBezTo>
                  <a:cubicBezTo>
                    <a:pt x="1019" y="1036"/>
                    <a:pt x="1012" y="1052"/>
                    <a:pt x="1004" y="1059"/>
                  </a:cubicBezTo>
                  <a:cubicBezTo>
                    <a:pt x="996" y="1075"/>
                    <a:pt x="988" y="1091"/>
                    <a:pt x="988" y="1107"/>
                  </a:cubicBezTo>
                  <a:cubicBezTo>
                    <a:pt x="988" y="1115"/>
                    <a:pt x="988" y="1115"/>
                    <a:pt x="988" y="1115"/>
                  </a:cubicBezTo>
                  <a:lnTo>
                    <a:pt x="664" y="680"/>
                  </a:lnTo>
                  <a:lnTo>
                    <a:pt x="664" y="680"/>
                  </a:lnTo>
                  <a:cubicBezTo>
                    <a:pt x="672" y="680"/>
                    <a:pt x="679" y="688"/>
                    <a:pt x="679" y="696"/>
                  </a:cubicBezTo>
                  <a:cubicBezTo>
                    <a:pt x="687" y="704"/>
                    <a:pt x="711" y="704"/>
                    <a:pt x="727" y="704"/>
                  </a:cubicBezTo>
                  <a:cubicBezTo>
                    <a:pt x="759" y="712"/>
                    <a:pt x="790" y="712"/>
                    <a:pt x="790" y="735"/>
                  </a:cubicBezTo>
                  <a:cubicBezTo>
                    <a:pt x="790" y="743"/>
                    <a:pt x="790" y="743"/>
                    <a:pt x="790" y="743"/>
                  </a:cubicBezTo>
                  <a:cubicBezTo>
                    <a:pt x="798" y="783"/>
                    <a:pt x="798" y="791"/>
                    <a:pt x="814" y="799"/>
                  </a:cubicBezTo>
                  <a:lnTo>
                    <a:pt x="814" y="799"/>
                  </a:lnTo>
                  <a:cubicBezTo>
                    <a:pt x="838" y="799"/>
                    <a:pt x="893" y="815"/>
                    <a:pt x="893" y="893"/>
                  </a:cubicBezTo>
                  <a:cubicBezTo>
                    <a:pt x="893" y="933"/>
                    <a:pt x="885" y="957"/>
                    <a:pt x="877" y="973"/>
                  </a:cubicBezTo>
                  <a:cubicBezTo>
                    <a:pt x="877" y="973"/>
                    <a:pt x="869" y="980"/>
                    <a:pt x="877" y="980"/>
                  </a:cubicBezTo>
                  <a:cubicBezTo>
                    <a:pt x="877" y="988"/>
                    <a:pt x="885" y="988"/>
                    <a:pt x="885" y="988"/>
                  </a:cubicBezTo>
                  <a:cubicBezTo>
                    <a:pt x="893" y="988"/>
                    <a:pt x="901" y="988"/>
                    <a:pt x="909" y="988"/>
                  </a:cubicBezTo>
                  <a:cubicBezTo>
                    <a:pt x="932" y="996"/>
                    <a:pt x="948" y="996"/>
                    <a:pt x="948" y="1020"/>
                  </a:cubicBezTo>
                  <a:lnTo>
                    <a:pt x="948" y="1028"/>
                  </a:lnTo>
                  <a:cubicBezTo>
                    <a:pt x="948" y="1059"/>
                    <a:pt x="948" y="1091"/>
                    <a:pt x="972" y="1099"/>
                  </a:cubicBezTo>
                  <a:cubicBezTo>
                    <a:pt x="980" y="1099"/>
                    <a:pt x="980" y="1107"/>
                    <a:pt x="980" y="1107"/>
                  </a:cubicBezTo>
                  <a:cubicBezTo>
                    <a:pt x="980" y="1091"/>
                    <a:pt x="988" y="1075"/>
                    <a:pt x="996" y="1059"/>
                  </a:cubicBezTo>
                  <a:cubicBezTo>
                    <a:pt x="1004" y="1044"/>
                    <a:pt x="1012" y="1036"/>
                    <a:pt x="1019" y="1028"/>
                  </a:cubicBezTo>
                  <a:cubicBezTo>
                    <a:pt x="1035" y="1004"/>
                    <a:pt x="1051" y="988"/>
                    <a:pt x="1051" y="980"/>
                  </a:cubicBezTo>
                  <a:cubicBezTo>
                    <a:pt x="1051" y="973"/>
                    <a:pt x="1059" y="941"/>
                    <a:pt x="1083" y="893"/>
                  </a:cubicBezTo>
                  <a:cubicBezTo>
                    <a:pt x="1099" y="854"/>
                    <a:pt x="1122" y="806"/>
                    <a:pt x="1122" y="791"/>
                  </a:cubicBezTo>
                  <a:cubicBezTo>
                    <a:pt x="1122" y="775"/>
                    <a:pt x="1122" y="751"/>
                    <a:pt x="1138" y="751"/>
                  </a:cubicBezTo>
                  <a:lnTo>
                    <a:pt x="1146" y="759"/>
                  </a:lnTo>
                  <a:cubicBezTo>
                    <a:pt x="1146" y="767"/>
                    <a:pt x="1154" y="775"/>
                    <a:pt x="1154" y="783"/>
                  </a:cubicBezTo>
                  <a:cubicBezTo>
                    <a:pt x="1154" y="791"/>
                    <a:pt x="1154" y="799"/>
                    <a:pt x="1162" y="799"/>
                  </a:cubicBezTo>
                  <a:cubicBezTo>
                    <a:pt x="1162" y="799"/>
                    <a:pt x="1162" y="799"/>
                    <a:pt x="1170" y="791"/>
                  </a:cubicBezTo>
                  <a:cubicBezTo>
                    <a:pt x="1185" y="783"/>
                    <a:pt x="1193" y="775"/>
                    <a:pt x="1201" y="759"/>
                  </a:cubicBezTo>
                  <a:cubicBezTo>
                    <a:pt x="1209" y="751"/>
                    <a:pt x="1217" y="743"/>
                    <a:pt x="1225" y="735"/>
                  </a:cubicBezTo>
                  <a:cubicBezTo>
                    <a:pt x="1233" y="735"/>
                    <a:pt x="1233" y="728"/>
                    <a:pt x="1241" y="719"/>
                  </a:cubicBezTo>
                  <a:cubicBezTo>
                    <a:pt x="1249" y="712"/>
                    <a:pt x="1257" y="704"/>
                    <a:pt x="1265" y="704"/>
                  </a:cubicBezTo>
                  <a:cubicBezTo>
                    <a:pt x="1265" y="704"/>
                    <a:pt x="1272" y="704"/>
                    <a:pt x="1272" y="712"/>
                  </a:cubicBezTo>
                  <a:lnTo>
                    <a:pt x="1280" y="712"/>
                  </a:lnTo>
                  <a:cubicBezTo>
                    <a:pt x="1288" y="728"/>
                    <a:pt x="1296" y="735"/>
                    <a:pt x="1296" y="743"/>
                  </a:cubicBezTo>
                  <a:cubicBezTo>
                    <a:pt x="1296" y="751"/>
                    <a:pt x="1296" y="751"/>
                    <a:pt x="1288" y="759"/>
                  </a:cubicBezTo>
                  <a:cubicBezTo>
                    <a:pt x="1280" y="767"/>
                    <a:pt x="1280" y="775"/>
                    <a:pt x="1272" y="775"/>
                  </a:cubicBezTo>
                  <a:cubicBezTo>
                    <a:pt x="1257" y="791"/>
                    <a:pt x="1249" y="799"/>
                    <a:pt x="1249" y="806"/>
                  </a:cubicBezTo>
                  <a:cubicBezTo>
                    <a:pt x="1257" y="822"/>
                    <a:pt x="1257" y="830"/>
                    <a:pt x="1257" y="830"/>
                  </a:cubicBezTo>
                  <a:cubicBezTo>
                    <a:pt x="1265" y="830"/>
                    <a:pt x="1265" y="822"/>
                    <a:pt x="1265" y="822"/>
                  </a:cubicBezTo>
                  <a:cubicBezTo>
                    <a:pt x="1265" y="815"/>
                    <a:pt x="1272" y="815"/>
                    <a:pt x="1272" y="806"/>
                  </a:cubicBezTo>
                  <a:cubicBezTo>
                    <a:pt x="1280" y="791"/>
                    <a:pt x="1288" y="783"/>
                    <a:pt x="1304" y="767"/>
                  </a:cubicBezTo>
                  <a:cubicBezTo>
                    <a:pt x="1312" y="767"/>
                    <a:pt x="1312" y="767"/>
                    <a:pt x="1320" y="759"/>
                  </a:cubicBezTo>
                  <a:cubicBezTo>
                    <a:pt x="1336" y="751"/>
                    <a:pt x="1359" y="743"/>
                    <a:pt x="1359" y="735"/>
                  </a:cubicBezTo>
                  <a:cubicBezTo>
                    <a:pt x="1359" y="712"/>
                    <a:pt x="1367" y="656"/>
                    <a:pt x="1423" y="648"/>
                  </a:cubicBezTo>
                  <a:cubicBezTo>
                    <a:pt x="1454" y="648"/>
                    <a:pt x="1470" y="640"/>
                    <a:pt x="1486" y="640"/>
                  </a:cubicBezTo>
                  <a:cubicBezTo>
                    <a:pt x="1502" y="640"/>
                    <a:pt x="1510" y="633"/>
                    <a:pt x="1533" y="633"/>
                  </a:cubicBezTo>
                  <a:cubicBezTo>
                    <a:pt x="1541" y="633"/>
                    <a:pt x="1541" y="633"/>
                    <a:pt x="1541" y="633"/>
                  </a:cubicBezTo>
                  <a:cubicBezTo>
                    <a:pt x="1573" y="633"/>
                    <a:pt x="1589" y="633"/>
                    <a:pt x="1589" y="601"/>
                  </a:cubicBezTo>
                  <a:cubicBezTo>
                    <a:pt x="1596" y="577"/>
                    <a:pt x="1605" y="562"/>
                    <a:pt x="1636" y="562"/>
                  </a:cubicBezTo>
                  <a:cubicBezTo>
                    <a:pt x="1644" y="562"/>
                    <a:pt x="1652" y="562"/>
                    <a:pt x="1652" y="562"/>
                  </a:cubicBezTo>
                  <a:cubicBezTo>
                    <a:pt x="1652" y="562"/>
                    <a:pt x="1652" y="562"/>
                    <a:pt x="1660" y="562"/>
                  </a:cubicBezTo>
                  <a:cubicBezTo>
                    <a:pt x="1668" y="562"/>
                    <a:pt x="1668" y="562"/>
                    <a:pt x="1676" y="562"/>
                  </a:cubicBezTo>
                  <a:cubicBezTo>
                    <a:pt x="1676" y="562"/>
                    <a:pt x="1683" y="562"/>
                    <a:pt x="1691" y="562"/>
                  </a:cubicBezTo>
                  <a:cubicBezTo>
                    <a:pt x="1707" y="562"/>
                    <a:pt x="1715" y="569"/>
                    <a:pt x="1731" y="569"/>
                  </a:cubicBezTo>
                  <a:cubicBezTo>
                    <a:pt x="1739" y="569"/>
                    <a:pt x="1739" y="577"/>
                    <a:pt x="1747" y="577"/>
                  </a:cubicBezTo>
                  <a:cubicBezTo>
                    <a:pt x="1755" y="577"/>
                    <a:pt x="1763" y="577"/>
                    <a:pt x="1763" y="577"/>
                  </a:cubicBezTo>
                  <a:cubicBezTo>
                    <a:pt x="1778" y="585"/>
                    <a:pt x="1786" y="585"/>
                    <a:pt x="1818" y="601"/>
                  </a:cubicBezTo>
                  <a:cubicBezTo>
                    <a:pt x="1826" y="617"/>
                    <a:pt x="1834" y="625"/>
                    <a:pt x="1842" y="625"/>
                  </a:cubicBezTo>
                  <a:cubicBezTo>
                    <a:pt x="1849" y="640"/>
                    <a:pt x="1849" y="640"/>
                    <a:pt x="1858" y="640"/>
                  </a:cubicBezTo>
                  <a:cubicBezTo>
                    <a:pt x="1858" y="640"/>
                    <a:pt x="1865" y="640"/>
                    <a:pt x="1873" y="640"/>
                  </a:cubicBezTo>
                  <a:cubicBezTo>
                    <a:pt x="1881" y="633"/>
                    <a:pt x="1881" y="625"/>
                    <a:pt x="1889" y="609"/>
                  </a:cubicBezTo>
                  <a:cubicBezTo>
                    <a:pt x="1889" y="601"/>
                    <a:pt x="1889" y="593"/>
                    <a:pt x="1889" y="585"/>
                  </a:cubicBezTo>
                  <a:cubicBezTo>
                    <a:pt x="1905" y="562"/>
                    <a:pt x="1921" y="553"/>
                    <a:pt x="1944" y="569"/>
                  </a:cubicBezTo>
                  <a:cubicBezTo>
                    <a:pt x="1952" y="569"/>
                    <a:pt x="1984" y="569"/>
                    <a:pt x="1992" y="569"/>
                  </a:cubicBezTo>
                  <a:cubicBezTo>
                    <a:pt x="2000" y="569"/>
                    <a:pt x="2016" y="569"/>
                    <a:pt x="2031" y="569"/>
                  </a:cubicBezTo>
                  <a:cubicBezTo>
                    <a:pt x="2039" y="569"/>
                    <a:pt x="2055" y="569"/>
                    <a:pt x="2063" y="569"/>
                  </a:cubicBezTo>
                  <a:cubicBezTo>
                    <a:pt x="2071" y="569"/>
                    <a:pt x="2071" y="569"/>
                    <a:pt x="2079" y="569"/>
                  </a:cubicBezTo>
                  <a:cubicBezTo>
                    <a:pt x="2079" y="569"/>
                    <a:pt x="2087" y="569"/>
                    <a:pt x="2095" y="569"/>
                  </a:cubicBezTo>
                  <a:cubicBezTo>
                    <a:pt x="2110" y="569"/>
                    <a:pt x="2126" y="569"/>
                    <a:pt x="2134" y="569"/>
                  </a:cubicBezTo>
                  <a:cubicBezTo>
                    <a:pt x="2142" y="569"/>
                    <a:pt x="2142" y="569"/>
                    <a:pt x="2142" y="569"/>
                  </a:cubicBezTo>
                  <a:cubicBezTo>
                    <a:pt x="2142" y="562"/>
                    <a:pt x="2150" y="562"/>
                    <a:pt x="2166" y="562"/>
                  </a:cubicBezTo>
                  <a:cubicBezTo>
                    <a:pt x="2182" y="562"/>
                    <a:pt x="2189" y="562"/>
                    <a:pt x="2205" y="569"/>
                  </a:cubicBezTo>
                  <a:cubicBezTo>
                    <a:pt x="2205" y="569"/>
                    <a:pt x="2213" y="569"/>
                    <a:pt x="2229" y="569"/>
                  </a:cubicBezTo>
                  <a:lnTo>
                    <a:pt x="2237" y="569"/>
                  </a:lnTo>
                  <a:cubicBezTo>
                    <a:pt x="2253" y="569"/>
                    <a:pt x="2253" y="562"/>
                    <a:pt x="2261" y="553"/>
                  </a:cubicBezTo>
                  <a:lnTo>
                    <a:pt x="2261" y="546"/>
                  </a:lnTo>
                  <a:cubicBezTo>
                    <a:pt x="2261" y="538"/>
                    <a:pt x="2261" y="514"/>
                    <a:pt x="2253" y="506"/>
                  </a:cubicBezTo>
                  <a:cubicBezTo>
                    <a:pt x="2253" y="498"/>
                    <a:pt x="2245" y="498"/>
                    <a:pt x="2245" y="498"/>
                  </a:cubicBezTo>
                  <a:cubicBezTo>
                    <a:pt x="2229" y="498"/>
                    <a:pt x="2229" y="498"/>
                    <a:pt x="2205" y="514"/>
                  </a:cubicBezTo>
                  <a:cubicBezTo>
                    <a:pt x="2205" y="522"/>
                    <a:pt x="2197" y="530"/>
                    <a:pt x="2197" y="530"/>
                  </a:cubicBezTo>
                  <a:cubicBezTo>
                    <a:pt x="2189" y="538"/>
                    <a:pt x="2182" y="546"/>
                    <a:pt x="2174" y="546"/>
                  </a:cubicBezTo>
                  <a:cubicBezTo>
                    <a:pt x="2166" y="546"/>
                    <a:pt x="2166" y="546"/>
                    <a:pt x="2158" y="538"/>
                  </a:cubicBezTo>
                  <a:cubicBezTo>
                    <a:pt x="2150" y="538"/>
                    <a:pt x="2150" y="530"/>
                    <a:pt x="2142" y="530"/>
                  </a:cubicBezTo>
                  <a:cubicBezTo>
                    <a:pt x="2142" y="522"/>
                    <a:pt x="2134" y="522"/>
                    <a:pt x="2134" y="522"/>
                  </a:cubicBezTo>
                  <a:cubicBezTo>
                    <a:pt x="2126" y="522"/>
                    <a:pt x="2102" y="506"/>
                    <a:pt x="2079" y="490"/>
                  </a:cubicBezTo>
                  <a:cubicBezTo>
                    <a:pt x="2079" y="482"/>
                    <a:pt x="2071" y="482"/>
                    <a:pt x="2063" y="475"/>
                  </a:cubicBezTo>
                  <a:cubicBezTo>
                    <a:pt x="2063" y="475"/>
                    <a:pt x="2063" y="475"/>
                    <a:pt x="2055" y="467"/>
                  </a:cubicBezTo>
                  <a:cubicBezTo>
                    <a:pt x="2039" y="459"/>
                    <a:pt x="2031" y="451"/>
                    <a:pt x="2031" y="427"/>
                  </a:cubicBezTo>
                  <a:cubicBezTo>
                    <a:pt x="2031" y="419"/>
                    <a:pt x="2031" y="411"/>
                    <a:pt x="2023" y="403"/>
                  </a:cubicBezTo>
                  <a:cubicBezTo>
                    <a:pt x="2023" y="380"/>
                    <a:pt x="2023" y="356"/>
                    <a:pt x="2008" y="356"/>
                  </a:cubicBezTo>
                  <a:cubicBezTo>
                    <a:pt x="2000" y="356"/>
                    <a:pt x="2000" y="356"/>
                    <a:pt x="1992" y="356"/>
                  </a:cubicBezTo>
                  <a:cubicBezTo>
                    <a:pt x="1968" y="356"/>
                    <a:pt x="1952" y="364"/>
                    <a:pt x="1936" y="372"/>
                  </a:cubicBezTo>
                  <a:cubicBezTo>
                    <a:pt x="1929" y="372"/>
                    <a:pt x="1921" y="372"/>
                    <a:pt x="1913" y="372"/>
                  </a:cubicBezTo>
                  <a:cubicBezTo>
                    <a:pt x="1889" y="372"/>
                    <a:pt x="1865" y="372"/>
                    <a:pt x="1858" y="364"/>
                  </a:cubicBezTo>
                  <a:cubicBezTo>
                    <a:pt x="1858" y="364"/>
                    <a:pt x="1849" y="364"/>
                    <a:pt x="1834" y="364"/>
                  </a:cubicBezTo>
                  <a:cubicBezTo>
                    <a:pt x="1826" y="364"/>
                    <a:pt x="1810" y="364"/>
                    <a:pt x="1802" y="364"/>
                  </a:cubicBezTo>
                  <a:cubicBezTo>
                    <a:pt x="1778" y="364"/>
                    <a:pt x="1770" y="356"/>
                    <a:pt x="1763" y="348"/>
                  </a:cubicBezTo>
                  <a:cubicBezTo>
                    <a:pt x="1747" y="340"/>
                    <a:pt x="1747" y="324"/>
                    <a:pt x="1747" y="285"/>
                  </a:cubicBezTo>
                  <a:cubicBezTo>
                    <a:pt x="1747" y="269"/>
                    <a:pt x="1747" y="261"/>
                    <a:pt x="1747" y="245"/>
                  </a:cubicBezTo>
                  <a:cubicBezTo>
                    <a:pt x="1747" y="237"/>
                    <a:pt x="1747" y="229"/>
                    <a:pt x="1747" y="229"/>
                  </a:cubicBezTo>
                  <a:cubicBezTo>
                    <a:pt x="1747" y="229"/>
                    <a:pt x="1739" y="229"/>
                    <a:pt x="1731" y="229"/>
                  </a:cubicBezTo>
                  <a:cubicBezTo>
                    <a:pt x="1707" y="229"/>
                    <a:pt x="1676" y="245"/>
                    <a:pt x="1652" y="261"/>
                  </a:cubicBezTo>
                  <a:cubicBezTo>
                    <a:pt x="1644" y="261"/>
                    <a:pt x="1644" y="261"/>
                    <a:pt x="1644" y="261"/>
                  </a:cubicBezTo>
                  <a:cubicBezTo>
                    <a:pt x="1644" y="269"/>
                    <a:pt x="1636" y="269"/>
                    <a:pt x="1636" y="269"/>
                  </a:cubicBezTo>
                  <a:cubicBezTo>
                    <a:pt x="1612" y="285"/>
                    <a:pt x="1581" y="301"/>
                    <a:pt x="1541" y="301"/>
                  </a:cubicBezTo>
                  <a:cubicBezTo>
                    <a:pt x="1525" y="301"/>
                    <a:pt x="1518" y="301"/>
                    <a:pt x="1510" y="301"/>
                  </a:cubicBezTo>
                  <a:cubicBezTo>
                    <a:pt x="1510" y="301"/>
                    <a:pt x="1502" y="293"/>
                    <a:pt x="1494" y="293"/>
                  </a:cubicBezTo>
                  <a:cubicBezTo>
                    <a:pt x="1423" y="293"/>
                    <a:pt x="1328" y="340"/>
                    <a:pt x="1304" y="380"/>
                  </a:cubicBezTo>
                  <a:cubicBezTo>
                    <a:pt x="1272" y="419"/>
                    <a:pt x="1257" y="443"/>
                    <a:pt x="1225" y="443"/>
                  </a:cubicBezTo>
                  <a:cubicBezTo>
                    <a:pt x="1217" y="443"/>
                    <a:pt x="1209" y="443"/>
                    <a:pt x="1201" y="443"/>
                  </a:cubicBezTo>
                  <a:cubicBezTo>
                    <a:pt x="1193" y="443"/>
                    <a:pt x="1185" y="443"/>
                    <a:pt x="1178" y="443"/>
                  </a:cubicBezTo>
                  <a:cubicBezTo>
                    <a:pt x="1154" y="443"/>
                    <a:pt x="1138" y="443"/>
                    <a:pt x="1138" y="427"/>
                  </a:cubicBezTo>
                  <a:cubicBezTo>
                    <a:pt x="1138" y="411"/>
                    <a:pt x="1130" y="403"/>
                    <a:pt x="1122" y="403"/>
                  </a:cubicBezTo>
                  <a:cubicBezTo>
                    <a:pt x="1114" y="403"/>
                    <a:pt x="1114" y="403"/>
                    <a:pt x="1106" y="411"/>
                  </a:cubicBezTo>
                  <a:cubicBezTo>
                    <a:pt x="1099" y="411"/>
                    <a:pt x="1090" y="419"/>
                    <a:pt x="1083" y="419"/>
                  </a:cubicBezTo>
                  <a:cubicBezTo>
                    <a:pt x="1067" y="435"/>
                    <a:pt x="1051" y="443"/>
                    <a:pt x="1035" y="443"/>
                  </a:cubicBezTo>
                  <a:cubicBezTo>
                    <a:pt x="1027" y="443"/>
                    <a:pt x="1027" y="443"/>
                    <a:pt x="1019" y="443"/>
                  </a:cubicBezTo>
                  <a:cubicBezTo>
                    <a:pt x="1019" y="443"/>
                    <a:pt x="1019" y="435"/>
                    <a:pt x="1012" y="435"/>
                  </a:cubicBezTo>
                  <a:cubicBezTo>
                    <a:pt x="988" y="427"/>
                    <a:pt x="956" y="411"/>
                    <a:pt x="940" y="372"/>
                  </a:cubicBezTo>
                  <a:cubicBezTo>
                    <a:pt x="925" y="348"/>
                    <a:pt x="893" y="324"/>
                    <a:pt x="869" y="309"/>
                  </a:cubicBezTo>
                  <a:cubicBezTo>
                    <a:pt x="853" y="301"/>
                    <a:pt x="846" y="293"/>
                    <a:pt x="838" y="285"/>
                  </a:cubicBezTo>
                  <a:cubicBezTo>
                    <a:pt x="822" y="269"/>
                    <a:pt x="782" y="261"/>
                    <a:pt x="759" y="261"/>
                  </a:cubicBezTo>
                  <a:cubicBezTo>
                    <a:pt x="751" y="261"/>
                    <a:pt x="743" y="261"/>
                    <a:pt x="735" y="269"/>
                  </a:cubicBezTo>
                  <a:cubicBezTo>
                    <a:pt x="727" y="269"/>
                    <a:pt x="719" y="269"/>
                    <a:pt x="711" y="277"/>
                  </a:cubicBezTo>
                  <a:cubicBezTo>
                    <a:pt x="687" y="277"/>
                    <a:pt x="664" y="285"/>
                    <a:pt x="656" y="301"/>
                  </a:cubicBezTo>
                  <a:cubicBezTo>
                    <a:pt x="656" y="309"/>
                    <a:pt x="648" y="316"/>
                    <a:pt x="648" y="324"/>
                  </a:cubicBezTo>
                  <a:cubicBezTo>
                    <a:pt x="640" y="340"/>
                    <a:pt x="640" y="348"/>
                    <a:pt x="632" y="348"/>
                  </a:cubicBezTo>
                  <a:cubicBezTo>
                    <a:pt x="632" y="348"/>
                    <a:pt x="624" y="340"/>
                    <a:pt x="624" y="332"/>
                  </a:cubicBezTo>
                  <a:cubicBezTo>
                    <a:pt x="624" y="324"/>
                    <a:pt x="624" y="316"/>
                    <a:pt x="616" y="309"/>
                  </a:cubicBezTo>
                  <a:cubicBezTo>
                    <a:pt x="616" y="293"/>
                    <a:pt x="608" y="269"/>
                    <a:pt x="624" y="245"/>
                  </a:cubicBezTo>
                  <a:cubicBezTo>
                    <a:pt x="640" y="229"/>
                    <a:pt x="648" y="214"/>
                    <a:pt x="656" y="198"/>
                  </a:cubicBezTo>
                  <a:cubicBezTo>
                    <a:pt x="672" y="174"/>
                    <a:pt x="679" y="150"/>
                    <a:pt x="703" y="135"/>
                  </a:cubicBezTo>
                  <a:cubicBezTo>
                    <a:pt x="727" y="111"/>
                    <a:pt x="735" y="87"/>
                    <a:pt x="751" y="79"/>
                  </a:cubicBezTo>
                  <a:cubicBezTo>
                    <a:pt x="751" y="71"/>
                    <a:pt x="759" y="63"/>
                    <a:pt x="759" y="56"/>
                  </a:cubicBezTo>
                  <a:lnTo>
                    <a:pt x="766" y="56"/>
                  </a:lnTo>
                  <a:cubicBezTo>
                    <a:pt x="766" y="48"/>
                    <a:pt x="774" y="48"/>
                    <a:pt x="798" y="40"/>
                  </a:cubicBezTo>
                  <a:cubicBezTo>
                    <a:pt x="814" y="40"/>
                    <a:pt x="830" y="40"/>
                    <a:pt x="830" y="32"/>
                  </a:cubicBezTo>
                  <a:cubicBezTo>
                    <a:pt x="830" y="24"/>
                    <a:pt x="830" y="24"/>
                    <a:pt x="822" y="16"/>
                  </a:cubicBezTo>
                  <a:cubicBezTo>
                    <a:pt x="814" y="8"/>
                    <a:pt x="790" y="8"/>
                    <a:pt x="766" y="8"/>
                  </a:cubicBezTo>
                  <a:cubicBezTo>
                    <a:pt x="727" y="8"/>
                    <a:pt x="695" y="16"/>
                    <a:pt x="679" y="24"/>
                  </a:cubicBezTo>
                  <a:cubicBezTo>
                    <a:pt x="672" y="32"/>
                    <a:pt x="672" y="32"/>
                    <a:pt x="672" y="32"/>
                  </a:cubicBezTo>
                  <a:cubicBezTo>
                    <a:pt x="640" y="56"/>
                    <a:pt x="593" y="79"/>
                    <a:pt x="577" y="111"/>
                  </a:cubicBezTo>
                  <a:cubicBezTo>
                    <a:pt x="569" y="127"/>
                    <a:pt x="569" y="142"/>
                    <a:pt x="561" y="150"/>
                  </a:cubicBezTo>
                  <a:cubicBezTo>
                    <a:pt x="561" y="158"/>
                    <a:pt x="561" y="166"/>
                    <a:pt x="561" y="174"/>
                  </a:cubicBezTo>
                  <a:cubicBezTo>
                    <a:pt x="553" y="174"/>
                    <a:pt x="553" y="182"/>
                    <a:pt x="545" y="182"/>
                  </a:cubicBezTo>
                  <a:cubicBezTo>
                    <a:pt x="545" y="182"/>
                    <a:pt x="537" y="174"/>
                    <a:pt x="537" y="158"/>
                  </a:cubicBezTo>
                  <a:cubicBezTo>
                    <a:pt x="529" y="158"/>
                    <a:pt x="529" y="150"/>
                    <a:pt x="529" y="150"/>
                  </a:cubicBezTo>
                  <a:lnTo>
                    <a:pt x="529" y="142"/>
                  </a:lnTo>
                  <a:cubicBezTo>
                    <a:pt x="529" y="142"/>
                    <a:pt x="529" y="150"/>
                    <a:pt x="521" y="150"/>
                  </a:cubicBezTo>
                  <a:cubicBezTo>
                    <a:pt x="521" y="158"/>
                    <a:pt x="513" y="166"/>
                    <a:pt x="506" y="174"/>
                  </a:cubicBezTo>
                  <a:cubicBezTo>
                    <a:pt x="490" y="190"/>
                    <a:pt x="482" y="206"/>
                    <a:pt x="474" y="214"/>
                  </a:cubicBezTo>
                  <a:cubicBezTo>
                    <a:pt x="466" y="222"/>
                    <a:pt x="466" y="229"/>
                    <a:pt x="466" y="229"/>
                  </a:cubicBezTo>
                  <a:cubicBezTo>
                    <a:pt x="466" y="237"/>
                    <a:pt x="466" y="245"/>
                    <a:pt x="442" y="261"/>
                  </a:cubicBezTo>
                  <a:cubicBezTo>
                    <a:pt x="435" y="261"/>
                    <a:pt x="426" y="261"/>
                    <a:pt x="426" y="269"/>
                  </a:cubicBezTo>
                  <a:cubicBezTo>
                    <a:pt x="387" y="285"/>
                    <a:pt x="355" y="301"/>
                    <a:pt x="332" y="324"/>
                  </a:cubicBezTo>
                  <a:cubicBezTo>
                    <a:pt x="324" y="324"/>
                    <a:pt x="324" y="332"/>
                    <a:pt x="316" y="332"/>
                  </a:cubicBezTo>
                  <a:cubicBezTo>
                    <a:pt x="300" y="348"/>
                    <a:pt x="300" y="348"/>
                    <a:pt x="284" y="348"/>
                  </a:cubicBezTo>
                  <a:lnTo>
                    <a:pt x="276" y="348"/>
                  </a:lnTo>
                  <a:cubicBezTo>
                    <a:pt x="268" y="348"/>
                    <a:pt x="268" y="348"/>
                    <a:pt x="260" y="348"/>
                  </a:cubicBezTo>
                  <a:cubicBezTo>
                    <a:pt x="237" y="348"/>
                    <a:pt x="221" y="348"/>
                    <a:pt x="205" y="356"/>
                  </a:cubicBezTo>
                  <a:cubicBezTo>
                    <a:pt x="182" y="372"/>
                    <a:pt x="110" y="411"/>
                    <a:pt x="87" y="451"/>
                  </a:cubicBezTo>
                  <a:cubicBezTo>
                    <a:pt x="63" y="482"/>
                    <a:pt x="47" y="490"/>
                    <a:pt x="15" y="490"/>
                  </a:cubicBezTo>
                  <a:cubicBezTo>
                    <a:pt x="23" y="498"/>
                    <a:pt x="31" y="506"/>
                    <a:pt x="31" y="506"/>
                  </a:cubicBezTo>
                  <a:cubicBezTo>
                    <a:pt x="55" y="522"/>
                    <a:pt x="79" y="553"/>
                    <a:pt x="87" y="569"/>
                  </a:cubicBezTo>
                  <a:cubicBezTo>
                    <a:pt x="95" y="577"/>
                    <a:pt x="95" y="585"/>
                    <a:pt x="102" y="585"/>
                  </a:cubicBezTo>
                  <a:lnTo>
                    <a:pt x="102" y="585"/>
                  </a:lnTo>
                  <a:cubicBezTo>
                    <a:pt x="110" y="601"/>
                    <a:pt x="126" y="625"/>
                    <a:pt x="197" y="625"/>
                  </a:cubicBezTo>
                  <a:cubicBezTo>
                    <a:pt x="268" y="625"/>
                    <a:pt x="466" y="640"/>
                    <a:pt x="506" y="680"/>
                  </a:cubicBezTo>
                  <a:cubicBezTo>
                    <a:pt x="506" y="680"/>
                    <a:pt x="513" y="688"/>
                    <a:pt x="513" y="696"/>
                  </a:cubicBezTo>
                  <a:cubicBezTo>
                    <a:pt x="529" y="704"/>
                    <a:pt x="537" y="712"/>
                    <a:pt x="553" y="712"/>
                  </a:cubicBezTo>
                  <a:cubicBezTo>
                    <a:pt x="561" y="712"/>
                    <a:pt x="569" y="712"/>
                    <a:pt x="585" y="704"/>
                  </a:cubicBezTo>
                  <a:cubicBezTo>
                    <a:pt x="600" y="704"/>
                    <a:pt x="616" y="696"/>
                    <a:pt x="632" y="696"/>
                  </a:cubicBezTo>
                  <a:cubicBezTo>
                    <a:pt x="640" y="688"/>
                    <a:pt x="648" y="680"/>
                    <a:pt x="664" y="680"/>
                  </a:cubicBezTo>
                  <a:lnTo>
                    <a:pt x="988" y="1115"/>
                  </a:lnTo>
                </a:path>
              </a:pathLst>
            </a:custGeom>
            <a:solidFill>
              <a:schemeClr val="accent6"/>
            </a:solidFill>
            <a:ln>
              <a:solidFill>
                <a:schemeClr val="bg2"/>
              </a:solidFill>
            </a:ln>
            <a:effectLst/>
          </p:spPr>
          <p:txBody>
            <a:bodyPr wrap="none" anchor="ctr"/>
            <a:lstStyle/>
            <a:p>
              <a:endParaRPr lang="en-US"/>
            </a:p>
          </p:txBody>
        </p:sp>
        <p:sp>
          <p:nvSpPr>
            <p:cNvPr id="608" name="Freeform 668"/>
            <p:cNvSpPr>
              <a:spLocks noChangeArrowheads="1"/>
            </p:cNvSpPr>
            <p:nvPr/>
          </p:nvSpPr>
          <p:spPr bwMode="auto">
            <a:xfrm>
              <a:off x="18044440" y="5017977"/>
              <a:ext cx="1036730" cy="1097032"/>
            </a:xfrm>
            <a:custGeom>
              <a:avLst/>
              <a:gdLst>
                <a:gd name="T0" fmla="*/ 538 w 1970"/>
                <a:gd name="T1" fmla="*/ 48 h 2088"/>
                <a:gd name="T2" fmla="*/ 332 w 1970"/>
                <a:gd name="T3" fmla="*/ 143 h 2088"/>
                <a:gd name="T4" fmla="*/ 245 w 1970"/>
                <a:gd name="T5" fmla="*/ 111 h 2088"/>
                <a:gd name="T6" fmla="*/ 174 w 1970"/>
                <a:gd name="T7" fmla="*/ 182 h 2088"/>
                <a:gd name="T8" fmla="*/ 206 w 1970"/>
                <a:gd name="T9" fmla="*/ 395 h 2088"/>
                <a:gd name="T10" fmla="*/ 32 w 1970"/>
                <a:gd name="T11" fmla="*/ 585 h 2088"/>
                <a:gd name="T12" fmla="*/ 32 w 1970"/>
                <a:gd name="T13" fmla="*/ 688 h 2088"/>
                <a:gd name="T14" fmla="*/ 71 w 1970"/>
                <a:gd name="T15" fmla="*/ 815 h 2088"/>
                <a:gd name="T16" fmla="*/ 64 w 1970"/>
                <a:gd name="T17" fmla="*/ 917 h 2088"/>
                <a:gd name="T18" fmla="*/ 55 w 1970"/>
                <a:gd name="T19" fmla="*/ 965 h 2088"/>
                <a:gd name="T20" fmla="*/ 87 w 1970"/>
                <a:gd name="T21" fmla="*/ 1091 h 2088"/>
                <a:gd name="T22" fmla="*/ 237 w 1970"/>
                <a:gd name="T23" fmla="*/ 1194 h 2088"/>
                <a:gd name="T24" fmla="*/ 348 w 1970"/>
                <a:gd name="T25" fmla="*/ 1233 h 2088"/>
                <a:gd name="T26" fmla="*/ 601 w 1970"/>
                <a:gd name="T27" fmla="*/ 1518 h 2088"/>
                <a:gd name="T28" fmla="*/ 625 w 1970"/>
                <a:gd name="T29" fmla="*/ 1629 h 2088"/>
                <a:gd name="T30" fmla="*/ 664 w 1970"/>
                <a:gd name="T31" fmla="*/ 1708 h 2088"/>
                <a:gd name="T32" fmla="*/ 664 w 1970"/>
                <a:gd name="T33" fmla="*/ 1874 h 2088"/>
                <a:gd name="T34" fmla="*/ 704 w 1970"/>
                <a:gd name="T35" fmla="*/ 1945 h 2088"/>
                <a:gd name="T36" fmla="*/ 735 w 1970"/>
                <a:gd name="T37" fmla="*/ 2008 h 2088"/>
                <a:gd name="T38" fmla="*/ 838 w 1970"/>
                <a:gd name="T39" fmla="*/ 2048 h 2088"/>
                <a:gd name="T40" fmla="*/ 1803 w 1970"/>
                <a:gd name="T41" fmla="*/ 1803 h 2088"/>
                <a:gd name="T42" fmla="*/ 1795 w 1970"/>
                <a:gd name="T43" fmla="*/ 1486 h 2088"/>
                <a:gd name="T44" fmla="*/ 1850 w 1970"/>
                <a:gd name="T45" fmla="*/ 1170 h 2088"/>
                <a:gd name="T46" fmla="*/ 1889 w 1970"/>
                <a:gd name="T47" fmla="*/ 917 h 2088"/>
                <a:gd name="T48" fmla="*/ 1929 w 1970"/>
                <a:gd name="T49" fmla="*/ 806 h 2088"/>
                <a:gd name="T50" fmla="*/ 1961 w 1970"/>
                <a:gd name="T51" fmla="*/ 712 h 2088"/>
                <a:gd name="T52" fmla="*/ 1961 w 1970"/>
                <a:gd name="T53" fmla="*/ 672 h 2088"/>
                <a:gd name="T54" fmla="*/ 1882 w 1970"/>
                <a:gd name="T55" fmla="*/ 783 h 2088"/>
                <a:gd name="T56" fmla="*/ 1850 w 1970"/>
                <a:gd name="T57" fmla="*/ 886 h 2088"/>
                <a:gd name="T58" fmla="*/ 1818 w 1970"/>
                <a:gd name="T59" fmla="*/ 886 h 2088"/>
                <a:gd name="T60" fmla="*/ 1771 w 1970"/>
                <a:gd name="T61" fmla="*/ 965 h 2088"/>
                <a:gd name="T62" fmla="*/ 1692 w 1970"/>
                <a:gd name="T63" fmla="*/ 1052 h 2088"/>
                <a:gd name="T64" fmla="*/ 1668 w 1970"/>
                <a:gd name="T65" fmla="*/ 1052 h 2088"/>
                <a:gd name="T66" fmla="*/ 1716 w 1970"/>
                <a:gd name="T67" fmla="*/ 894 h 2088"/>
                <a:gd name="T68" fmla="*/ 1779 w 1970"/>
                <a:gd name="T69" fmla="*/ 806 h 2088"/>
                <a:gd name="T70" fmla="*/ 1739 w 1970"/>
                <a:gd name="T71" fmla="*/ 712 h 2088"/>
                <a:gd name="T72" fmla="*/ 1684 w 1970"/>
                <a:gd name="T73" fmla="*/ 672 h 2088"/>
                <a:gd name="T74" fmla="*/ 1684 w 1970"/>
                <a:gd name="T75" fmla="*/ 569 h 2088"/>
                <a:gd name="T76" fmla="*/ 1581 w 1970"/>
                <a:gd name="T77" fmla="*/ 411 h 2088"/>
                <a:gd name="T78" fmla="*/ 1431 w 1970"/>
                <a:gd name="T79" fmla="*/ 372 h 2088"/>
                <a:gd name="T80" fmla="*/ 1352 w 1970"/>
                <a:gd name="T81" fmla="*/ 395 h 2088"/>
                <a:gd name="T82" fmla="*/ 1297 w 1970"/>
                <a:gd name="T83" fmla="*/ 356 h 2088"/>
                <a:gd name="T84" fmla="*/ 886 w 1970"/>
                <a:gd name="T85" fmla="*/ 253 h 2088"/>
                <a:gd name="T86" fmla="*/ 814 w 1970"/>
                <a:gd name="T87" fmla="*/ 174 h 2088"/>
                <a:gd name="T88" fmla="*/ 799 w 1970"/>
                <a:gd name="T89" fmla="*/ 166 h 2088"/>
                <a:gd name="T90" fmla="*/ 719 w 1970"/>
                <a:gd name="T91" fmla="*/ 127 h 2088"/>
                <a:gd name="T92" fmla="*/ 641 w 1970"/>
                <a:gd name="T93" fmla="*/ 166 h 2088"/>
                <a:gd name="T94" fmla="*/ 648 w 1970"/>
                <a:gd name="T95" fmla="*/ 64 h 2088"/>
                <a:gd name="T96" fmla="*/ 664 w 1970"/>
                <a:gd name="T9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0" h="2088">
                  <a:moveTo>
                    <a:pt x="656" y="0"/>
                  </a:moveTo>
                  <a:lnTo>
                    <a:pt x="656" y="0"/>
                  </a:lnTo>
                  <a:cubicBezTo>
                    <a:pt x="625" y="0"/>
                    <a:pt x="585" y="16"/>
                    <a:pt x="585" y="24"/>
                  </a:cubicBezTo>
                  <a:cubicBezTo>
                    <a:pt x="577" y="32"/>
                    <a:pt x="561" y="40"/>
                    <a:pt x="538" y="48"/>
                  </a:cubicBezTo>
                  <a:cubicBezTo>
                    <a:pt x="522" y="56"/>
                    <a:pt x="498" y="64"/>
                    <a:pt x="490" y="71"/>
                  </a:cubicBezTo>
                  <a:cubicBezTo>
                    <a:pt x="482" y="71"/>
                    <a:pt x="475" y="79"/>
                    <a:pt x="466" y="87"/>
                  </a:cubicBezTo>
                  <a:cubicBezTo>
                    <a:pt x="451" y="95"/>
                    <a:pt x="419" y="119"/>
                    <a:pt x="388" y="119"/>
                  </a:cubicBezTo>
                  <a:cubicBezTo>
                    <a:pt x="364" y="127"/>
                    <a:pt x="340" y="135"/>
                    <a:pt x="332" y="143"/>
                  </a:cubicBezTo>
                  <a:cubicBezTo>
                    <a:pt x="316" y="151"/>
                    <a:pt x="308" y="151"/>
                    <a:pt x="293" y="151"/>
                  </a:cubicBezTo>
                  <a:lnTo>
                    <a:pt x="285" y="151"/>
                  </a:lnTo>
                  <a:cubicBezTo>
                    <a:pt x="277" y="143"/>
                    <a:pt x="269" y="143"/>
                    <a:pt x="269" y="135"/>
                  </a:cubicBezTo>
                  <a:cubicBezTo>
                    <a:pt x="253" y="135"/>
                    <a:pt x="253" y="127"/>
                    <a:pt x="245" y="111"/>
                  </a:cubicBezTo>
                  <a:lnTo>
                    <a:pt x="245" y="111"/>
                  </a:lnTo>
                  <a:cubicBezTo>
                    <a:pt x="229" y="119"/>
                    <a:pt x="190" y="166"/>
                    <a:pt x="174" y="174"/>
                  </a:cubicBezTo>
                  <a:lnTo>
                    <a:pt x="174" y="174"/>
                  </a:lnTo>
                  <a:cubicBezTo>
                    <a:pt x="174" y="174"/>
                    <a:pt x="174" y="174"/>
                    <a:pt x="174" y="182"/>
                  </a:cubicBezTo>
                  <a:cubicBezTo>
                    <a:pt x="174" y="198"/>
                    <a:pt x="174" y="222"/>
                    <a:pt x="182" y="238"/>
                  </a:cubicBezTo>
                  <a:cubicBezTo>
                    <a:pt x="182" y="253"/>
                    <a:pt x="182" y="261"/>
                    <a:pt x="190" y="277"/>
                  </a:cubicBezTo>
                  <a:cubicBezTo>
                    <a:pt x="190" y="285"/>
                    <a:pt x="190" y="293"/>
                    <a:pt x="190" y="309"/>
                  </a:cubicBezTo>
                  <a:cubicBezTo>
                    <a:pt x="198" y="332"/>
                    <a:pt x="206" y="364"/>
                    <a:pt x="206" y="395"/>
                  </a:cubicBezTo>
                  <a:cubicBezTo>
                    <a:pt x="206" y="419"/>
                    <a:pt x="198" y="443"/>
                    <a:pt x="182" y="459"/>
                  </a:cubicBezTo>
                  <a:cubicBezTo>
                    <a:pt x="166" y="491"/>
                    <a:pt x="142" y="498"/>
                    <a:pt x="119" y="506"/>
                  </a:cubicBezTo>
                  <a:cubicBezTo>
                    <a:pt x="95" y="514"/>
                    <a:pt x="79" y="522"/>
                    <a:pt x="64" y="538"/>
                  </a:cubicBezTo>
                  <a:cubicBezTo>
                    <a:pt x="40" y="554"/>
                    <a:pt x="32" y="569"/>
                    <a:pt x="32" y="585"/>
                  </a:cubicBezTo>
                  <a:cubicBezTo>
                    <a:pt x="32" y="601"/>
                    <a:pt x="24" y="617"/>
                    <a:pt x="8" y="641"/>
                  </a:cubicBezTo>
                  <a:cubicBezTo>
                    <a:pt x="8" y="649"/>
                    <a:pt x="0" y="656"/>
                    <a:pt x="0" y="664"/>
                  </a:cubicBezTo>
                  <a:cubicBezTo>
                    <a:pt x="0" y="672"/>
                    <a:pt x="0" y="672"/>
                    <a:pt x="0" y="672"/>
                  </a:cubicBezTo>
                  <a:cubicBezTo>
                    <a:pt x="8" y="680"/>
                    <a:pt x="16" y="688"/>
                    <a:pt x="32" y="688"/>
                  </a:cubicBezTo>
                  <a:cubicBezTo>
                    <a:pt x="40" y="696"/>
                    <a:pt x="48" y="696"/>
                    <a:pt x="55" y="704"/>
                  </a:cubicBezTo>
                  <a:cubicBezTo>
                    <a:pt x="79" y="712"/>
                    <a:pt x="87" y="735"/>
                    <a:pt x="87" y="759"/>
                  </a:cubicBezTo>
                  <a:cubicBezTo>
                    <a:pt x="87" y="759"/>
                    <a:pt x="87" y="759"/>
                    <a:pt x="87" y="767"/>
                  </a:cubicBezTo>
                  <a:cubicBezTo>
                    <a:pt x="87" y="783"/>
                    <a:pt x="79" y="799"/>
                    <a:pt x="71" y="815"/>
                  </a:cubicBezTo>
                  <a:cubicBezTo>
                    <a:pt x="55" y="822"/>
                    <a:pt x="55" y="830"/>
                    <a:pt x="55" y="838"/>
                  </a:cubicBezTo>
                  <a:cubicBezTo>
                    <a:pt x="55" y="838"/>
                    <a:pt x="55" y="846"/>
                    <a:pt x="55" y="854"/>
                  </a:cubicBezTo>
                  <a:cubicBezTo>
                    <a:pt x="64" y="862"/>
                    <a:pt x="64" y="878"/>
                    <a:pt x="64" y="886"/>
                  </a:cubicBezTo>
                  <a:cubicBezTo>
                    <a:pt x="64" y="902"/>
                    <a:pt x="64" y="909"/>
                    <a:pt x="64" y="917"/>
                  </a:cubicBezTo>
                  <a:cubicBezTo>
                    <a:pt x="64" y="925"/>
                    <a:pt x="64" y="933"/>
                    <a:pt x="64" y="941"/>
                  </a:cubicBezTo>
                  <a:lnTo>
                    <a:pt x="64" y="941"/>
                  </a:lnTo>
                  <a:lnTo>
                    <a:pt x="64" y="941"/>
                  </a:lnTo>
                  <a:cubicBezTo>
                    <a:pt x="64" y="949"/>
                    <a:pt x="55" y="957"/>
                    <a:pt x="55" y="965"/>
                  </a:cubicBezTo>
                  <a:cubicBezTo>
                    <a:pt x="55" y="973"/>
                    <a:pt x="48" y="981"/>
                    <a:pt x="48" y="988"/>
                  </a:cubicBezTo>
                  <a:cubicBezTo>
                    <a:pt x="40" y="1004"/>
                    <a:pt x="40" y="1012"/>
                    <a:pt x="40" y="1020"/>
                  </a:cubicBezTo>
                  <a:cubicBezTo>
                    <a:pt x="40" y="1044"/>
                    <a:pt x="48" y="1052"/>
                    <a:pt x="64" y="1060"/>
                  </a:cubicBezTo>
                  <a:cubicBezTo>
                    <a:pt x="71" y="1068"/>
                    <a:pt x="79" y="1083"/>
                    <a:pt x="87" y="1091"/>
                  </a:cubicBezTo>
                  <a:cubicBezTo>
                    <a:pt x="95" y="1115"/>
                    <a:pt x="119" y="1123"/>
                    <a:pt x="142" y="1131"/>
                  </a:cubicBezTo>
                  <a:cubicBezTo>
                    <a:pt x="150" y="1139"/>
                    <a:pt x="158" y="1139"/>
                    <a:pt x="166" y="1146"/>
                  </a:cubicBezTo>
                  <a:cubicBezTo>
                    <a:pt x="182" y="1155"/>
                    <a:pt x="190" y="1155"/>
                    <a:pt x="198" y="1155"/>
                  </a:cubicBezTo>
                  <a:cubicBezTo>
                    <a:pt x="214" y="1162"/>
                    <a:pt x="229" y="1162"/>
                    <a:pt x="237" y="1194"/>
                  </a:cubicBezTo>
                  <a:cubicBezTo>
                    <a:pt x="237" y="1202"/>
                    <a:pt x="245" y="1202"/>
                    <a:pt x="253" y="1202"/>
                  </a:cubicBezTo>
                  <a:lnTo>
                    <a:pt x="261" y="1202"/>
                  </a:lnTo>
                  <a:cubicBezTo>
                    <a:pt x="269" y="1202"/>
                    <a:pt x="277" y="1202"/>
                    <a:pt x="277" y="1202"/>
                  </a:cubicBezTo>
                  <a:cubicBezTo>
                    <a:pt x="293" y="1202"/>
                    <a:pt x="324" y="1210"/>
                    <a:pt x="348" y="1233"/>
                  </a:cubicBezTo>
                  <a:cubicBezTo>
                    <a:pt x="372" y="1257"/>
                    <a:pt x="395" y="1281"/>
                    <a:pt x="419" y="1305"/>
                  </a:cubicBezTo>
                  <a:cubicBezTo>
                    <a:pt x="459" y="1344"/>
                    <a:pt x="490" y="1384"/>
                    <a:pt x="506" y="1384"/>
                  </a:cubicBezTo>
                  <a:cubicBezTo>
                    <a:pt x="538" y="1392"/>
                    <a:pt x="601" y="1447"/>
                    <a:pt x="601" y="1510"/>
                  </a:cubicBezTo>
                  <a:cubicBezTo>
                    <a:pt x="601" y="1518"/>
                    <a:pt x="601" y="1518"/>
                    <a:pt x="601" y="1518"/>
                  </a:cubicBezTo>
                  <a:cubicBezTo>
                    <a:pt x="593" y="1526"/>
                    <a:pt x="593" y="1526"/>
                    <a:pt x="593" y="1534"/>
                  </a:cubicBezTo>
                  <a:cubicBezTo>
                    <a:pt x="593" y="1542"/>
                    <a:pt x="601" y="1558"/>
                    <a:pt x="601" y="1573"/>
                  </a:cubicBezTo>
                  <a:cubicBezTo>
                    <a:pt x="609" y="1589"/>
                    <a:pt x="617" y="1613"/>
                    <a:pt x="625" y="1629"/>
                  </a:cubicBezTo>
                  <a:lnTo>
                    <a:pt x="625" y="1629"/>
                  </a:lnTo>
                  <a:cubicBezTo>
                    <a:pt x="625" y="1637"/>
                    <a:pt x="625" y="1637"/>
                    <a:pt x="625" y="1637"/>
                  </a:cubicBezTo>
                  <a:cubicBezTo>
                    <a:pt x="632" y="1645"/>
                    <a:pt x="632" y="1652"/>
                    <a:pt x="632" y="1652"/>
                  </a:cubicBezTo>
                  <a:cubicBezTo>
                    <a:pt x="641" y="1668"/>
                    <a:pt x="648" y="1676"/>
                    <a:pt x="648" y="1684"/>
                  </a:cubicBezTo>
                  <a:cubicBezTo>
                    <a:pt x="648" y="1700"/>
                    <a:pt x="656" y="1700"/>
                    <a:pt x="664" y="1708"/>
                  </a:cubicBezTo>
                  <a:cubicBezTo>
                    <a:pt x="680" y="1716"/>
                    <a:pt x="688" y="1716"/>
                    <a:pt x="688" y="1739"/>
                  </a:cubicBezTo>
                  <a:cubicBezTo>
                    <a:pt x="688" y="1739"/>
                    <a:pt x="688" y="1747"/>
                    <a:pt x="680" y="1755"/>
                  </a:cubicBezTo>
                  <a:cubicBezTo>
                    <a:pt x="672" y="1795"/>
                    <a:pt x="672" y="1803"/>
                    <a:pt x="664" y="1819"/>
                  </a:cubicBezTo>
                  <a:cubicBezTo>
                    <a:pt x="664" y="1834"/>
                    <a:pt x="664" y="1850"/>
                    <a:pt x="664" y="1874"/>
                  </a:cubicBezTo>
                  <a:cubicBezTo>
                    <a:pt x="656" y="1882"/>
                    <a:pt x="656" y="1890"/>
                    <a:pt x="656" y="1890"/>
                  </a:cubicBezTo>
                  <a:cubicBezTo>
                    <a:pt x="656" y="1913"/>
                    <a:pt x="664" y="1913"/>
                    <a:pt x="680" y="1913"/>
                  </a:cubicBezTo>
                  <a:cubicBezTo>
                    <a:pt x="688" y="1921"/>
                    <a:pt x="696" y="1921"/>
                    <a:pt x="704" y="1937"/>
                  </a:cubicBezTo>
                  <a:cubicBezTo>
                    <a:pt x="704" y="1945"/>
                    <a:pt x="704" y="1945"/>
                    <a:pt x="704" y="1945"/>
                  </a:cubicBezTo>
                  <a:cubicBezTo>
                    <a:pt x="704" y="1961"/>
                    <a:pt x="696" y="1969"/>
                    <a:pt x="688" y="1977"/>
                  </a:cubicBezTo>
                  <a:cubicBezTo>
                    <a:pt x="680" y="1985"/>
                    <a:pt x="680" y="1992"/>
                    <a:pt x="680" y="2000"/>
                  </a:cubicBezTo>
                  <a:lnTo>
                    <a:pt x="680" y="2000"/>
                  </a:lnTo>
                  <a:cubicBezTo>
                    <a:pt x="680" y="2008"/>
                    <a:pt x="704" y="2008"/>
                    <a:pt x="735" y="2008"/>
                  </a:cubicBezTo>
                  <a:lnTo>
                    <a:pt x="735" y="2008"/>
                  </a:lnTo>
                  <a:lnTo>
                    <a:pt x="735" y="2008"/>
                  </a:lnTo>
                  <a:lnTo>
                    <a:pt x="735" y="2008"/>
                  </a:lnTo>
                  <a:cubicBezTo>
                    <a:pt x="791" y="2008"/>
                    <a:pt x="822" y="2032"/>
                    <a:pt x="838" y="2048"/>
                  </a:cubicBezTo>
                  <a:cubicBezTo>
                    <a:pt x="854" y="2063"/>
                    <a:pt x="854" y="2079"/>
                    <a:pt x="862" y="2087"/>
                  </a:cubicBezTo>
                  <a:cubicBezTo>
                    <a:pt x="981" y="2079"/>
                    <a:pt x="1289" y="2056"/>
                    <a:pt x="1534" y="2032"/>
                  </a:cubicBezTo>
                  <a:cubicBezTo>
                    <a:pt x="1660" y="2024"/>
                    <a:pt x="1779" y="2008"/>
                    <a:pt x="1834" y="2000"/>
                  </a:cubicBezTo>
                  <a:cubicBezTo>
                    <a:pt x="1834" y="1913"/>
                    <a:pt x="1826" y="1850"/>
                    <a:pt x="1803" y="1803"/>
                  </a:cubicBezTo>
                  <a:cubicBezTo>
                    <a:pt x="1795" y="1787"/>
                    <a:pt x="1795" y="1771"/>
                    <a:pt x="1787" y="1763"/>
                  </a:cubicBezTo>
                  <a:cubicBezTo>
                    <a:pt x="1763" y="1708"/>
                    <a:pt x="1755" y="1692"/>
                    <a:pt x="1771" y="1637"/>
                  </a:cubicBezTo>
                  <a:cubicBezTo>
                    <a:pt x="1779" y="1605"/>
                    <a:pt x="1779" y="1573"/>
                    <a:pt x="1779" y="1550"/>
                  </a:cubicBezTo>
                  <a:cubicBezTo>
                    <a:pt x="1779" y="1518"/>
                    <a:pt x="1771" y="1502"/>
                    <a:pt x="1795" y="1486"/>
                  </a:cubicBezTo>
                  <a:cubicBezTo>
                    <a:pt x="1818" y="1463"/>
                    <a:pt x="1811" y="1431"/>
                    <a:pt x="1795" y="1376"/>
                  </a:cubicBezTo>
                  <a:cubicBezTo>
                    <a:pt x="1779" y="1328"/>
                    <a:pt x="1803" y="1249"/>
                    <a:pt x="1818" y="1233"/>
                  </a:cubicBezTo>
                  <a:cubicBezTo>
                    <a:pt x="1826" y="1226"/>
                    <a:pt x="1826" y="1226"/>
                    <a:pt x="1834" y="1218"/>
                  </a:cubicBezTo>
                  <a:cubicBezTo>
                    <a:pt x="1850" y="1210"/>
                    <a:pt x="1858" y="1202"/>
                    <a:pt x="1850" y="1170"/>
                  </a:cubicBezTo>
                  <a:cubicBezTo>
                    <a:pt x="1850" y="1162"/>
                    <a:pt x="1842" y="1146"/>
                    <a:pt x="1842" y="1139"/>
                  </a:cubicBezTo>
                  <a:cubicBezTo>
                    <a:pt x="1834" y="1107"/>
                    <a:pt x="1826" y="1083"/>
                    <a:pt x="1842" y="1036"/>
                  </a:cubicBezTo>
                  <a:cubicBezTo>
                    <a:pt x="1850" y="1012"/>
                    <a:pt x="1866" y="996"/>
                    <a:pt x="1874" y="981"/>
                  </a:cubicBezTo>
                  <a:cubicBezTo>
                    <a:pt x="1889" y="957"/>
                    <a:pt x="1898" y="941"/>
                    <a:pt x="1889" y="917"/>
                  </a:cubicBezTo>
                  <a:lnTo>
                    <a:pt x="1882" y="909"/>
                  </a:lnTo>
                  <a:cubicBezTo>
                    <a:pt x="1874" y="894"/>
                    <a:pt x="1874" y="894"/>
                    <a:pt x="1889" y="886"/>
                  </a:cubicBezTo>
                  <a:cubicBezTo>
                    <a:pt x="1889" y="878"/>
                    <a:pt x="1889" y="878"/>
                    <a:pt x="1898" y="870"/>
                  </a:cubicBezTo>
                  <a:cubicBezTo>
                    <a:pt x="1929" y="838"/>
                    <a:pt x="1929" y="822"/>
                    <a:pt x="1929" y="806"/>
                  </a:cubicBezTo>
                  <a:lnTo>
                    <a:pt x="1929" y="806"/>
                  </a:lnTo>
                  <a:cubicBezTo>
                    <a:pt x="1937" y="799"/>
                    <a:pt x="1937" y="791"/>
                    <a:pt x="1945" y="783"/>
                  </a:cubicBezTo>
                  <a:cubicBezTo>
                    <a:pt x="1953" y="767"/>
                    <a:pt x="1961" y="759"/>
                    <a:pt x="1961" y="743"/>
                  </a:cubicBezTo>
                  <a:cubicBezTo>
                    <a:pt x="1953" y="728"/>
                    <a:pt x="1961" y="720"/>
                    <a:pt x="1961" y="712"/>
                  </a:cubicBezTo>
                  <a:cubicBezTo>
                    <a:pt x="1969" y="704"/>
                    <a:pt x="1969" y="696"/>
                    <a:pt x="1969" y="696"/>
                  </a:cubicBezTo>
                  <a:cubicBezTo>
                    <a:pt x="1969" y="688"/>
                    <a:pt x="1969" y="680"/>
                    <a:pt x="1969" y="672"/>
                  </a:cubicBezTo>
                  <a:lnTo>
                    <a:pt x="1961" y="672"/>
                  </a:lnTo>
                  <a:lnTo>
                    <a:pt x="1961" y="672"/>
                  </a:lnTo>
                  <a:lnTo>
                    <a:pt x="1953" y="680"/>
                  </a:lnTo>
                  <a:cubicBezTo>
                    <a:pt x="1937" y="688"/>
                    <a:pt x="1929" y="688"/>
                    <a:pt x="1921" y="704"/>
                  </a:cubicBezTo>
                  <a:cubicBezTo>
                    <a:pt x="1921" y="720"/>
                    <a:pt x="1913" y="728"/>
                    <a:pt x="1905" y="735"/>
                  </a:cubicBezTo>
                  <a:cubicBezTo>
                    <a:pt x="1905" y="751"/>
                    <a:pt x="1889" y="767"/>
                    <a:pt x="1882" y="783"/>
                  </a:cubicBezTo>
                  <a:cubicBezTo>
                    <a:pt x="1882" y="799"/>
                    <a:pt x="1874" y="815"/>
                    <a:pt x="1866" y="822"/>
                  </a:cubicBezTo>
                  <a:cubicBezTo>
                    <a:pt x="1858" y="838"/>
                    <a:pt x="1858" y="846"/>
                    <a:pt x="1858" y="854"/>
                  </a:cubicBezTo>
                  <a:cubicBezTo>
                    <a:pt x="1858" y="862"/>
                    <a:pt x="1858" y="862"/>
                    <a:pt x="1858" y="870"/>
                  </a:cubicBezTo>
                  <a:cubicBezTo>
                    <a:pt x="1858" y="878"/>
                    <a:pt x="1858" y="878"/>
                    <a:pt x="1850" y="886"/>
                  </a:cubicBezTo>
                  <a:cubicBezTo>
                    <a:pt x="1850" y="886"/>
                    <a:pt x="1850" y="886"/>
                    <a:pt x="1842" y="886"/>
                  </a:cubicBezTo>
                  <a:lnTo>
                    <a:pt x="1842" y="886"/>
                  </a:lnTo>
                  <a:lnTo>
                    <a:pt x="1834" y="886"/>
                  </a:lnTo>
                  <a:cubicBezTo>
                    <a:pt x="1826" y="886"/>
                    <a:pt x="1826" y="886"/>
                    <a:pt x="1818" y="886"/>
                  </a:cubicBezTo>
                  <a:cubicBezTo>
                    <a:pt x="1811" y="886"/>
                    <a:pt x="1803" y="886"/>
                    <a:pt x="1803" y="902"/>
                  </a:cubicBezTo>
                  <a:cubicBezTo>
                    <a:pt x="1787" y="925"/>
                    <a:pt x="1779" y="933"/>
                    <a:pt x="1779" y="957"/>
                  </a:cubicBezTo>
                  <a:cubicBezTo>
                    <a:pt x="1771" y="957"/>
                    <a:pt x="1771" y="957"/>
                    <a:pt x="1771" y="957"/>
                  </a:cubicBezTo>
                  <a:lnTo>
                    <a:pt x="1771" y="965"/>
                  </a:lnTo>
                  <a:cubicBezTo>
                    <a:pt x="1771" y="981"/>
                    <a:pt x="1763" y="988"/>
                    <a:pt x="1747" y="996"/>
                  </a:cubicBezTo>
                  <a:cubicBezTo>
                    <a:pt x="1731" y="996"/>
                    <a:pt x="1716" y="1004"/>
                    <a:pt x="1708" y="1020"/>
                  </a:cubicBezTo>
                  <a:cubicBezTo>
                    <a:pt x="1708" y="1028"/>
                    <a:pt x="1708" y="1028"/>
                    <a:pt x="1708" y="1036"/>
                  </a:cubicBezTo>
                  <a:cubicBezTo>
                    <a:pt x="1708" y="1044"/>
                    <a:pt x="1700" y="1052"/>
                    <a:pt x="1692" y="1052"/>
                  </a:cubicBezTo>
                  <a:cubicBezTo>
                    <a:pt x="1692" y="1052"/>
                    <a:pt x="1692" y="1052"/>
                    <a:pt x="1684" y="1044"/>
                  </a:cubicBezTo>
                  <a:lnTo>
                    <a:pt x="1684" y="1044"/>
                  </a:lnTo>
                  <a:cubicBezTo>
                    <a:pt x="1676" y="1044"/>
                    <a:pt x="1676" y="1044"/>
                    <a:pt x="1676" y="1052"/>
                  </a:cubicBezTo>
                  <a:cubicBezTo>
                    <a:pt x="1668" y="1052"/>
                    <a:pt x="1668" y="1052"/>
                    <a:pt x="1668" y="1052"/>
                  </a:cubicBezTo>
                  <a:cubicBezTo>
                    <a:pt x="1660" y="1052"/>
                    <a:pt x="1660" y="1052"/>
                    <a:pt x="1660" y="1052"/>
                  </a:cubicBezTo>
                  <a:cubicBezTo>
                    <a:pt x="1660" y="1044"/>
                    <a:pt x="1660" y="1044"/>
                    <a:pt x="1668" y="1004"/>
                  </a:cubicBezTo>
                  <a:cubicBezTo>
                    <a:pt x="1676" y="949"/>
                    <a:pt x="1692" y="933"/>
                    <a:pt x="1700" y="917"/>
                  </a:cubicBezTo>
                  <a:cubicBezTo>
                    <a:pt x="1708" y="909"/>
                    <a:pt x="1716" y="902"/>
                    <a:pt x="1716" y="894"/>
                  </a:cubicBezTo>
                  <a:cubicBezTo>
                    <a:pt x="1716" y="878"/>
                    <a:pt x="1731" y="878"/>
                    <a:pt x="1739" y="878"/>
                  </a:cubicBezTo>
                  <a:lnTo>
                    <a:pt x="1739" y="878"/>
                  </a:lnTo>
                  <a:cubicBezTo>
                    <a:pt x="1755" y="878"/>
                    <a:pt x="1763" y="878"/>
                    <a:pt x="1771" y="854"/>
                  </a:cubicBezTo>
                  <a:cubicBezTo>
                    <a:pt x="1771" y="830"/>
                    <a:pt x="1771" y="822"/>
                    <a:pt x="1779" y="806"/>
                  </a:cubicBezTo>
                  <a:cubicBezTo>
                    <a:pt x="1779" y="799"/>
                    <a:pt x="1779" y="791"/>
                    <a:pt x="1779" y="791"/>
                  </a:cubicBezTo>
                  <a:cubicBezTo>
                    <a:pt x="1779" y="783"/>
                    <a:pt x="1771" y="783"/>
                    <a:pt x="1771" y="783"/>
                  </a:cubicBezTo>
                  <a:lnTo>
                    <a:pt x="1771" y="783"/>
                  </a:lnTo>
                  <a:cubicBezTo>
                    <a:pt x="1739" y="767"/>
                    <a:pt x="1739" y="743"/>
                    <a:pt x="1739" y="712"/>
                  </a:cubicBezTo>
                  <a:cubicBezTo>
                    <a:pt x="1739" y="712"/>
                    <a:pt x="1739" y="712"/>
                    <a:pt x="1739" y="704"/>
                  </a:cubicBezTo>
                  <a:lnTo>
                    <a:pt x="1739" y="696"/>
                  </a:lnTo>
                  <a:cubicBezTo>
                    <a:pt x="1739" y="680"/>
                    <a:pt x="1731" y="680"/>
                    <a:pt x="1708" y="672"/>
                  </a:cubicBezTo>
                  <a:cubicBezTo>
                    <a:pt x="1700" y="672"/>
                    <a:pt x="1692" y="672"/>
                    <a:pt x="1684" y="672"/>
                  </a:cubicBezTo>
                  <a:cubicBezTo>
                    <a:pt x="1676" y="664"/>
                    <a:pt x="1668" y="664"/>
                    <a:pt x="1668" y="664"/>
                  </a:cubicBezTo>
                  <a:cubicBezTo>
                    <a:pt x="1660" y="656"/>
                    <a:pt x="1668" y="649"/>
                    <a:pt x="1668" y="641"/>
                  </a:cubicBezTo>
                  <a:lnTo>
                    <a:pt x="1668" y="641"/>
                  </a:lnTo>
                  <a:cubicBezTo>
                    <a:pt x="1676" y="633"/>
                    <a:pt x="1684" y="609"/>
                    <a:pt x="1684" y="569"/>
                  </a:cubicBezTo>
                  <a:cubicBezTo>
                    <a:pt x="1684" y="491"/>
                    <a:pt x="1637" y="482"/>
                    <a:pt x="1613" y="482"/>
                  </a:cubicBezTo>
                  <a:lnTo>
                    <a:pt x="1613" y="482"/>
                  </a:lnTo>
                  <a:cubicBezTo>
                    <a:pt x="1589" y="475"/>
                    <a:pt x="1589" y="459"/>
                    <a:pt x="1581" y="419"/>
                  </a:cubicBezTo>
                  <a:cubicBezTo>
                    <a:pt x="1581" y="411"/>
                    <a:pt x="1581" y="411"/>
                    <a:pt x="1581" y="411"/>
                  </a:cubicBezTo>
                  <a:cubicBezTo>
                    <a:pt x="1581" y="395"/>
                    <a:pt x="1558" y="388"/>
                    <a:pt x="1526" y="388"/>
                  </a:cubicBezTo>
                  <a:cubicBezTo>
                    <a:pt x="1510" y="388"/>
                    <a:pt x="1486" y="388"/>
                    <a:pt x="1478" y="380"/>
                  </a:cubicBezTo>
                  <a:cubicBezTo>
                    <a:pt x="1471" y="372"/>
                    <a:pt x="1463" y="364"/>
                    <a:pt x="1463" y="364"/>
                  </a:cubicBezTo>
                  <a:cubicBezTo>
                    <a:pt x="1455" y="364"/>
                    <a:pt x="1447" y="372"/>
                    <a:pt x="1431" y="372"/>
                  </a:cubicBezTo>
                  <a:cubicBezTo>
                    <a:pt x="1423" y="380"/>
                    <a:pt x="1407" y="388"/>
                    <a:pt x="1384" y="388"/>
                  </a:cubicBezTo>
                  <a:lnTo>
                    <a:pt x="1384" y="388"/>
                  </a:lnTo>
                  <a:cubicBezTo>
                    <a:pt x="1368" y="395"/>
                    <a:pt x="1360" y="395"/>
                    <a:pt x="1352" y="395"/>
                  </a:cubicBezTo>
                  <a:lnTo>
                    <a:pt x="1352" y="395"/>
                  </a:lnTo>
                  <a:cubicBezTo>
                    <a:pt x="1328" y="395"/>
                    <a:pt x="1320" y="388"/>
                    <a:pt x="1312" y="372"/>
                  </a:cubicBezTo>
                  <a:lnTo>
                    <a:pt x="1312" y="372"/>
                  </a:lnTo>
                  <a:cubicBezTo>
                    <a:pt x="1305" y="372"/>
                    <a:pt x="1305" y="364"/>
                    <a:pt x="1297" y="356"/>
                  </a:cubicBezTo>
                  <a:lnTo>
                    <a:pt x="1297" y="356"/>
                  </a:lnTo>
                  <a:cubicBezTo>
                    <a:pt x="1265" y="324"/>
                    <a:pt x="1067" y="309"/>
                    <a:pt x="996" y="309"/>
                  </a:cubicBezTo>
                  <a:cubicBezTo>
                    <a:pt x="925" y="309"/>
                    <a:pt x="909" y="285"/>
                    <a:pt x="894" y="269"/>
                  </a:cubicBezTo>
                  <a:lnTo>
                    <a:pt x="894" y="269"/>
                  </a:lnTo>
                  <a:cubicBezTo>
                    <a:pt x="894" y="261"/>
                    <a:pt x="886" y="253"/>
                    <a:pt x="886" y="253"/>
                  </a:cubicBezTo>
                  <a:cubicBezTo>
                    <a:pt x="870" y="229"/>
                    <a:pt x="854" y="206"/>
                    <a:pt x="830" y="190"/>
                  </a:cubicBezTo>
                  <a:lnTo>
                    <a:pt x="830" y="190"/>
                  </a:lnTo>
                  <a:cubicBezTo>
                    <a:pt x="822" y="190"/>
                    <a:pt x="814" y="182"/>
                    <a:pt x="814" y="174"/>
                  </a:cubicBezTo>
                  <a:lnTo>
                    <a:pt x="814" y="174"/>
                  </a:lnTo>
                  <a:lnTo>
                    <a:pt x="814" y="174"/>
                  </a:lnTo>
                  <a:cubicBezTo>
                    <a:pt x="806" y="174"/>
                    <a:pt x="806" y="174"/>
                    <a:pt x="806" y="166"/>
                  </a:cubicBezTo>
                  <a:lnTo>
                    <a:pt x="806" y="166"/>
                  </a:lnTo>
                  <a:cubicBezTo>
                    <a:pt x="806" y="166"/>
                    <a:pt x="806" y="166"/>
                    <a:pt x="799" y="166"/>
                  </a:cubicBezTo>
                  <a:cubicBezTo>
                    <a:pt x="783" y="166"/>
                    <a:pt x="783" y="166"/>
                    <a:pt x="783" y="166"/>
                  </a:cubicBezTo>
                  <a:cubicBezTo>
                    <a:pt x="759" y="166"/>
                    <a:pt x="743" y="166"/>
                    <a:pt x="728" y="151"/>
                  </a:cubicBezTo>
                  <a:cubicBezTo>
                    <a:pt x="719" y="143"/>
                    <a:pt x="719" y="135"/>
                    <a:pt x="719" y="135"/>
                  </a:cubicBezTo>
                  <a:cubicBezTo>
                    <a:pt x="719" y="127"/>
                    <a:pt x="719" y="127"/>
                    <a:pt x="719" y="127"/>
                  </a:cubicBezTo>
                  <a:lnTo>
                    <a:pt x="719" y="127"/>
                  </a:lnTo>
                  <a:cubicBezTo>
                    <a:pt x="712" y="127"/>
                    <a:pt x="704" y="135"/>
                    <a:pt x="696" y="135"/>
                  </a:cubicBezTo>
                  <a:cubicBezTo>
                    <a:pt x="672" y="143"/>
                    <a:pt x="656" y="151"/>
                    <a:pt x="648" y="158"/>
                  </a:cubicBezTo>
                  <a:lnTo>
                    <a:pt x="641" y="166"/>
                  </a:lnTo>
                  <a:cubicBezTo>
                    <a:pt x="632" y="166"/>
                    <a:pt x="632" y="158"/>
                    <a:pt x="632" y="158"/>
                  </a:cubicBezTo>
                  <a:cubicBezTo>
                    <a:pt x="625" y="143"/>
                    <a:pt x="632" y="127"/>
                    <a:pt x="641" y="111"/>
                  </a:cubicBezTo>
                  <a:cubicBezTo>
                    <a:pt x="641" y="103"/>
                    <a:pt x="648" y="95"/>
                    <a:pt x="648" y="87"/>
                  </a:cubicBezTo>
                  <a:cubicBezTo>
                    <a:pt x="648" y="79"/>
                    <a:pt x="648" y="71"/>
                    <a:pt x="648" y="64"/>
                  </a:cubicBezTo>
                  <a:cubicBezTo>
                    <a:pt x="648" y="56"/>
                    <a:pt x="648" y="40"/>
                    <a:pt x="656" y="32"/>
                  </a:cubicBezTo>
                  <a:lnTo>
                    <a:pt x="656" y="32"/>
                  </a:lnTo>
                  <a:cubicBezTo>
                    <a:pt x="664" y="24"/>
                    <a:pt x="680" y="8"/>
                    <a:pt x="672" y="0"/>
                  </a:cubicBezTo>
                  <a:cubicBezTo>
                    <a:pt x="672" y="0"/>
                    <a:pt x="672" y="0"/>
                    <a:pt x="664" y="0"/>
                  </a:cubicBezTo>
                  <a:cubicBezTo>
                    <a:pt x="656" y="0"/>
                    <a:pt x="656" y="0"/>
                    <a:pt x="656" y="0"/>
                  </a:cubicBezTo>
                </a:path>
              </a:pathLst>
            </a:custGeom>
            <a:solidFill>
              <a:schemeClr val="accent6"/>
            </a:solidFill>
            <a:ln>
              <a:solidFill>
                <a:schemeClr val="bg2"/>
              </a:solidFill>
            </a:ln>
            <a:effectLst/>
          </p:spPr>
          <p:txBody>
            <a:bodyPr wrap="none" anchor="ctr"/>
            <a:lstStyle/>
            <a:p>
              <a:endParaRPr lang="en-US"/>
            </a:p>
          </p:txBody>
        </p:sp>
        <p:sp>
          <p:nvSpPr>
            <p:cNvPr id="609" name="Freeform 671"/>
            <p:cNvSpPr>
              <a:spLocks noChangeArrowheads="1"/>
            </p:cNvSpPr>
            <p:nvPr/>
          </p:nvSpPr>
          <p:spPr bwMode="auto">
            <a:xfrm>
              <a:off x="18466554" y="5106110"/>
              <a:ext cx="491693" cy="278317"/>
            </a:xfrm>
            <a:custGeom>
              <a:avLst/>
              <a:gdLst>
                <a:gd name="T0" fmla="*/ 862 w 934"/>
                <a:gd name="T1" fmla="*/ 475 h 531"/>
                <a:gd name="T2" fmla="*/ 862 w 934"/>
                <a:gd name="T3" fmla="*/ 475 h 531"/>
                <a:gd name="T4" fmla="*/ 862 w 934"/>
                <a:gd name="T5" fmla="*/ 498 h 531"/>
                <a:gd name="T6" fmla="*/ 878 w 934"/>
                <a:gd name="T7" fmla="*/ 506 h 531"/>
                <a:gd name="T8" fmla="*/ 902 w 934"/>
                <a:gd name="T9" fmla="*/ 506 h 531"/>
                <a:gd name="T10" fmla="*/ 933 w 934"/>
                <a:gd name="T11" fmla="*/ 530 h 531"/>
                <a:gd name="T12" fmla="*/ 933 w 934"/>
                <a:gd name="T13" fmla="*/ 530 h 531"/>
                <a:gd name="T14" fmla="*/ 902 w 934"/>
                <a:gd name="T15" fmla="*/ 506 h 531"/>
                <a:gd name="T16" fmla="*/ 878 w 934"/>
                <a:gd name="T17" fmla="*/ 506 h 531"/>
                <a:gd name="T18" fmla="*/ 862 w 934"/>
                <a:gd name="T19" fmla="*/ 498 h 531"/>
                <a:gd name="T20" fmla="*/ 862 w 934"/>
                <a:gd name="T21" fmla="*/ 475 h 531"/>
                <a:gd name="T22" fmla="*/ 657 w 934"/>
                <a:gd name="T23" fmla="*/ 198 h 531"/>
                <a:gd name="T24" fmla="*/ 657 w 934"/>
                <a:gd name="T25" fmla="*/ 198 h 531"/>
                <a:gd name="T26" fmla="*/ 625 w 934"/>
                <a:gd name="T27" fmla="*/ 206 h 531"/>
                <a:gd name="T28" fmla="*/ 578 w 934"/>
                <a:gd name="T29" fmla="*/ 222 h 531"/>
                <a:gd name="T30" fmla="*/ 578 w 934"/>
                <a:gd name="T31" fmla="*/ 222 h 531"/>
                <a:gd name="T32" fmla="*/ 578 w 934"/>
                <a:gd name="T33" fmla="*/ 222 h 531"/>
                <a:gd name="T34" fmla="*/ 625 w 934"/>
                <a:gd name="T35" fmla="*/ 206 h 531"/>
                <a:gd name="T36" fmla="*/ 657 w 934"/>
                <a:gd name="T37" fmla="*/ 198 h 531"/>
                <a:gd name="T38" fmla="*/ 672 w 934"/>
                <a:gd name="T39" fmla="*/ 214 h 531"/>
                <a:gd name="T40" fmla="*/ 720 w 934"/>
                <a:gd name="T41" fmla="*/ 222 h 531"/>
                <a:gd name="T42" fmla="*/ 775 w 934"/>
                <a:gd name="T43" fmla="*/ 245 h 531"/>
                <a:gd name="T44" fmla="*/ 775 w 934"/>
                <a:gd name="T45" fmla="*/ 253 h 531"/>
                <a:gd name="T46" fmla="*/ 807 w 934"/>
                <a:gd name="T47" fmla="*/ 316 h 531"/>
                <a:gd name="T48" fmla="*/ 807 w 934"/>
                <a:gd name="T49" fmla="*/ 316 h 531"/>
                <a:gd name="T50" fmla="*/ 878 w 934"/>
                <a:gd name="T51" fmla="*/ 403 h 531"/>
                <a:gd name="T52" fmla="*/ 878 w 934"/>
                <a:gd name="T53" fmla="*/ 403 h 531"/>
                <a:gd name="T54" fmla="*/ 807 w 934"/>
                <a:gd name="T55" fmla="*/ 316 h 531"/>
                <a:gd name="T56" fmla="*/ 807 w 934"/>
                <a:gd name="T57" fmla="*/ 316 h 531"/>
                <a:gd name="T58" fmla="*/ 775 w 934"/>
                <a:gd name="T59" fmla="*/ 253 h 531"/>
                <a:gd name="T60" fmla="*/ 775 w 934"/>
                <a:gd name="T61" fmla="*/ 245 h 531"/>
                <a:gd name="T62" fmla="*/ 720 w 934"/>
                <a:gd name="T63" fmla="*/ 222 h 531"/>
                <a:gd name="T64" fmla="*/ 672 w 934"/>
                <a:gd name="T65" fmla="*/ 214 h 531"/>
                <a:gd name="T66" fmla="*/ 657 w 934"/>
                <a:gd name="T67" fmla="*/ 198 h 531"/>
                <a:gd name="T68" fmla="*/ 8 w 934"/>
                <a:gd name="T69" fmla="*/ 8 h 531"/>
                <a:gd name="T70" fmla="*/ 8 w 934"/>
                <a:gd name="T71" fmla="*/ 8 h 531"/>
                <a:gd name="T72" fmla="*/ 8 w 934"/>
                <a:gd name="T73" fmla="*/ 8 h 531"/>
                <a:gd name="T74" fmla="*/ 8 w 934"/>
                <a:gd name="T75" fmla="*/ 8 h 531"/>
                <a:gd name="T76" fmla="*/ 0 w 934"/>
                <a:gd name="T77" fmla="*/ 0 h 531"/>
                <a:gd name="T78" fmla="*/ 0 w 934"/>
                <a:gd name="T79" fmla="*/ 0 h 531"/>
                <a:gd name="T80" fmla="*/ 0 w 934"/>
                <a:gd name="T81" fmla="*/ 0 h 531"/>
                <a:gd name="T82" fmla="*/ 8 w 934"/>
                <a:gd name="T83" fmla="*/ 8 h 531"/>
                <a:gd name="T84" fmla="*/ 0 w 934"/>
                <a:gd name="T85" fmla="*/ 0 h 531"/>
                <a:gd name="T86" fmla="*/ 862 w 934"/>
                <a:gd name="T87" fmla="*/ 47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4" h="531">
                  <a:moveTo>
                    <a:pt x="862" y="475"/>
                  </a:moveTo>
                  <a:lnTo>
                    <a:pt x="862" y="475"/>
                  </a:lnTo>
                  <a:cubicBezTo>
                    <a:pt x="862" y="483"/>
                    <a:pt x="854" y="490"/>
                    <a:pt x="862" y="498"/>
                  </a:cubicBezTo>
                  <a:cubicBezTo>
                    <a:pt x="862" y="498"/>
                    <a:pt x="870" y="498"/>
                    <a:pt x="878" y="506"/>
                  </a:cubicBezTo>
                  <a:cubicBezTo>
                    <a:pt x="886" y="506"/>
                    <a:pt x="894" y="506"/>
                    <a:pt x="902" y="506"/>
                  </a:cubicBezTo>
                  <a:cubicBezTo>
                    <a:pt x="925" y="514"/>
                    <a:pt x="933" y="514"/>
                    <a:pt x="933" y="530"/>
                  </a:cubicBezTo>
                  <a:lnTo>
                    <a:pt x="933" y="530"/>
                  </a:lnTo>
                  <a:cubicBezTo>
                    <a:pt x="933" y="514"/>
                    <a:pt x="925" y="514"/>
                    <a:pt x="902" y="506"/>
                  </a:cubicBezTo>
                  <a:cubicBezTo>
                    <a:pt x="894" y="506"/>
                    <a:pt x="886" y="506"/>
                    <a:pt x="878" y="506"/>
                  </a:cubicBezTo>
                  <a:cubicBezTo>
                    <a:pt x="870" y="498"/>
                    <a:pt x="862" y="498"/>
                    <a:pt x="862" y="498"/>
                  </a:cubicBezTo>
                  <a:cubicBezTo>
                    <a:pt x="854" y="490"/>
                    <a:pt x="862" y="483"/>
                    <a:pt x="862" y="475"/>
                  </a:cubicBezTo>
                  <a:lnTo>
                    <a:pt x="657" y="198"/>
                  </a:lnTo>
                  <a:lnTo>
                    <a:pt x="657" y="198"/>
                  </a:lnTo>
                  <a:cubicBezTo>
                    <a:pt x="649" y="198"/>
                    <a:pt x="641" y="206"/>
                    <a:pt x="625" y="206"/>
                  </a:cubicBezTo>
                  <a:cubicBezTo>
                    <a:pt x="617" y="214"/>
                    <a:pt x="601" y="222"/>
                    <a:pt x="578" y="222"/>
                  </a:cubicBezTo>
                  <a:lnTo>
                    <a:pt x="578" y="222"/>
                  </a:lnTo>
                  <a:lnTo>
                    <a:pt x="578" y="222"/>
                  </a:lnTo>
                  <a:cubicBezTo>
                    <a:pt x="601" y="222"/>
                    <a:pt x="617" y="214"/>
                    <a:pt x="625" y="206"/>
                  </a:cubicBezTo>
                  <a:cubicBezTo>
                    <a:pt x="641" y="206"/>
                    <a:pt x="649" y="198"/>
                    <a:pt x="657" y="198"/>
                  </a:cubicBezTo>
                  <a:cubicBezTo>
                    <a:pt x="657" y="198"/>
                    <a:pt x="665" y="206"/>
                    <a:pt x="672" y="214"/>
                  </a:cubicBezTo>
                  <a:cubicBezTo>
                    <a:pt x="680" y="222"/>
                    <a:pt x="704" y="222"/>
                    <a:pt x="720" y="222"/>
                  </a:cubicBezTo>
                  <a:cubicBezTo>
                    <a:pt x="752" y="222"/>
                    <a:pt x="775" y="229"/>
                    <a:pt x="775" y="245"/>
                  </a:cubicBezTo>
                  <a:cubicBezTo>
                    <a:pt x="775" y="253"/>
                    <a:pt x="775" y="253"/>
                    <a:pt x="775" y="253"/>
                  </a:cubicBezTo>
                  <a:cubicBezTo>
                    <a:pt x="783" y="293"/>
                    <a:pt x="783" y="309"/>
                    <a:pt x="807" y="316"/>
                  </a:cubicBezTo>
                  <a:lnTo>
                    <a:pt x="807" y="316"/>
                  </a:lnTo>
                  <a:cubicBezTo>
                    <a:pt x="831" y="316"/>
                    <a:pt x="878" y="325"/>
                    <a:pt x="878" y="403"/>
                  </a:cubicBezTo>
                  <a:lnTo>
                    <a:pt x="878" y="403"/>
                  </a:lnTo>
                  <a:cubicBezTo>
                    <a:pt x="878" y="325"/>
                    <a:pt x="831" y="316"/>
                    <a:pt x="807" y="316"/>
                  </a:cubicBezTo>
                  <a:lnTo>
                    <a:pt x="807" y="316"/>
                  </a:lnTo>
                  <a:cubicBezTo>
                    <a:pt x="783" y="309"/>
                    <a:pt x="783" y="293"/>
                    <a:pt x="775" y="253"/>
                  </a:cubicBezTo>
                  <a:cubicBezTo>
                    <a:pt x="775" y="245"/>
                    <a:pt x="775" y="245"/>
                    <a:pt x="775" y="245"/>
                  </a:cubicBezTo>
                  <a:cubicBezTo>
                    <a:pt x="775" y="229"/>
                    <a:pt x="752" y="222"/>
                    <a:pt x="720" y="222"/>
                  </a:cubicBezTo>
                  <a:cubicBezTo>
                    <a:pt x="704" y="222"/>
                    <a:pt x="680" y="222"/>
                    <a:pt x="672" y="214"/>
                  </a:cubicBezTo>
                  <a:cubicBezTo>
                    <a:pt x="665" y="206"/>
                    <a:pt x="657" y="198"/>
                    <a:pt x="657" y="198"/>
                  </a:cubicBezTo>
                  <a:lnTo>
                    <a:pt x="8" y="8"/>
                  </a:lnTo>
                  <a:lnTo>
                    <a:pt x="8" y="8"/>
                  </a:lnTo>
                  <a:lnTo>
                    <a:pt x="8" y="8"/>
                  </a:lnTo>
                  <a:lnTo>
                    <a:pt x="8" y="8"/>
                  </a:lnTo>
                  <a:lnTo>
                    <a:pt x="0" y="0"/>
                  </a:lnTo>
                  <a:lnTo>
                    <a:pt x="0" y="0"/>
                  </a:lnTo>
                  <a:lnTo>
                    <a:pt x="0" y="0"/>
                  </a:lnTo>
                  <a:cubicBezTo>
                    <a:pt x="0" y="8"/>
                    <a:pt x="0" y="8"/>
                    <a:pt x="8" y="8"/>
                  </a:cubicBezTo>
                  <a:cubicBezTo>
                    <a:pt x="0" y="8"/>
                    <a:pt x="0" y="8"/>
                    <a:pt x="0" y="0"/>
                  </a:cubicBezTo>
                  <a:lnTo>
                    <a:pt x="862" y="475"/>
                  </a:lnTo>
                </a:path>
              </a:pathLst>
            </a:custGeom>
            <a:solidFill>
              <a:schemeClr val="accent6"/>
            </a:solidFill>
            <a:ln>
              <a:solidFill>
                <a:schemeClr val="bg2"/>
              </a:solidFill>
            </a:ln>
            <a:effectLst/>
          </p:spPr>
          <p:txBody>
            <a:bodyPr wrap="none" anchor="ctr"/>
            <a:lstStyle/>
            <a:p>
              <a:endParaRPr lang="en-US"/>
            </a:p>
          </p:txBody>
        </p:sp>
        <p:sp>
          <p:nvSpPr>
            <p:cNvPr id="610" name="Freeform 676"/>
            <p:cNvSpPr>
              <a:spLocks noChangeArrowheads="1"/>
            </p:cNvSpPr>
            <p:nvPr/>
          </p:nvSpPr>
          <p:spPr bwMode="auto">
            <a:xfrm>
              <a:off x="18471193" y="5110749"/>
              <a:ext cx="612297" cy="978747"/>
            </a:xfrm>
            <a:custGeom>
              <a:avLst/>
              <a:gdLst>
                <a:gd name="T0" fmla="*/ 1139 w 1164"/>
                <a:gd name="T1" fmla="*/ 490 h 1859"/>
                <a:gd name="T2" fmla="*/ 1091 w 1164"/>
                <a:gd name="T3" fmla="*/ 561 h 1859"/>
                <a:gd name="T4" fmla="*/ 1036 w 1164"/>
                <a:gd name="T5" fmla="*/ 680 h 1859"/>
                <a:gd name="T6" fmla="*/ 1028 w 1164"/>
                <a:gd name="T7" fmla="*/ 704 h 1859"/>
                <a:gd name="T8" fmla="*/ 1004 w 1164"/>
                <a:gd name="T9" fmla="*/ 704 h 1859"/>
                <a:gd name="T10" fmla="*/ 957 w 1164"/>
                <a:gd name="T11" fmla="*/ 783 h 1859"/>
                <a:gd name="T12" fmla="*/ 894 w 1164"/>
                <a:gd name="T13" fmla="*/ 846 h 1859"/>
                <a:gd name="T14" fmla="*/ 878 w 1164"/>
                <a:gd name="T15" fmla="*/ 870 h 1859"/>
                <a:gd name="T16" fmla="*/ 854 w 1164"/>
                <a:gd name="T17" fmla="*/ 870 h 1859"/>
                <a:gd name="T18" fmla="*/ 910 w 1164"/>
                <a:gd name="T19" fmla="*/ 720 h 1859"/>
                <a:gd name="T20" fmla="*/ 965 w 1164"/>
                <a:gd name="T21" fmla="*/ 680 h 1859"/>
                <a:gd name="T22" fmla="*/ 973 w 1164"/>
                <a:gd name="T23" fmla="*/ 617 h 1859"/>
                <a:gd name="T24" fmla="*/ 965 w 1164"/>
                <a:gd name="T25" fmla="*/ 617 h 1859"/>
                <a:gd name="T26" fmla="*/ 925 w 1164"/>
                <a:gd name="T27" fmla="*/ 704 h 1859"/>
                <a:gd name="T28" fmla="*/ 886 w 1164"/>
                <a:gd name="T29" fmla="*/ 743 h 1859"/>
                <a:gd name="T30" fmla="*/ 854 w 1164"/>
                <a:gd name="T31" fmla="*/ 878 h 1859"/>
                <a:gd name="T32" fmla="*/ 870 w 1164"/>
                <a:gd name="T33" fmla="*/ 870 h 1859"/>
                <a:gd name="T34" fmla="*/ 894 w 1164"/>
                <a:gd name="T35" fmla="*/ 846 h 1859"/>
                <a:gd name="T36" fmla="*/ 957 w 1164"/>
                <a:gd name="T37" fmla="*/ 783 h 1859"/>
                <a:gd name="T38" fmla="*/ 1004 w 1164"/>
                <a:gd name="T39" fmla="*/ 712 h 1859"/>
                <a:gd name="T40" fmla="*/ 1028 w 1164"/>
                <a:gd name="T41" fmla="*/ 712 h 1859"/>
                <a:gd name="T42" fmla="*/ 1044 w 1164"/>
                <a:gd name="T43" fmla="*/ 680 h 1859"/>
                <a:gd name="T44" fmla="*/ 1091 w 1164"/>
                <a:gd name="T45" fmla="*/ 561 h 1859"/>
                <a:gd name="T46" fmla="*/ 1147 w 1164"/>
                <a:gd name="T47" fmla="*/ 498 h 1859"/>
                <a:gd name="T48" fmla="*/ 1155 w 1164"/>
                <a:gd name="T49" fmla="*/ 522 h 1859"/>
                <a:gd name="T50" fmla="*/ 1131 w 1164"/>
                <a:gd name="T51" fmla="*/ 609 h 1859"/>
                <a:gd name="T52" fmla="*/ 1084 w 1164"/>
                <a:gd name="T53" fmla="*/ 696 h 1859"/>
                <a:gd name="T54" fmla="*/ 1075 w 1164"/>
                <a:gd name="T55" fmla="*/ 743 h 1859"/>
                <a:gd name="T56" fmla="*/ 1028 w 1164"/>
                <a:gd name="T57" fmla="*/ 965 h 1859"/>
                <a:gd name="T58" fmla="*/ 1004 w 1164"/>
                <a:gd name="T59" fmla="*/ 1059 h 1859"/>
                <a:gd name="T60" fmla="*/ 965 w 1164"/>
                <a:gd name="T61" fmla="*/ 1376 h 1859"/>
                <a:gd name="T62" fmla="*/ 989 w 1164"/>
                <a:gd name="T63" fmla="*/ 1629 h 1859"/>
                <a:gd name="T64" fmla="*/ 1028 w 1164"/>
                <a:gd name="T65" fmla="*/ 1826 h 1859"/>
                <a:gd name="T66" fmla="*/ 981 w 1164"/>
                <a:gd name="T67" fmla="*/ 1581 h 1859"/>
                <a:gd name="T68" fmla="*/ 981 w 1164"/>
                <a:gd name="T69" fmla="*/ 1312 h 1859"/>
                <a:gd name="T70" fmla="*/ 1020 w 1164"/>
                <a:gd name="T71" fmla="*/ 1052 h 1859"/>
                <a:gd name="T72" fmla="*/ 1036 w 1164"/>
                <a:gd name="T73" fmla="*/ 862 h 1859"/>
                <a:gd name="T74" fmla="*/ 1075 w 1164"/>
                <a:gd name="T75" fmla="*/ 728 h 1859"/>
                <a:gd name="T76" fmla="*/ 1123 w 1164"/>
                <a:gd name="T77" fmla="*/ 632 h 1859"/>
                <a:gd name="T78" fmla="*/ 1147 w 1164"/>
                <a:gd name="T79" fmla="*/ 569 h 1859"/>
                <a:gd name="T80" fmla="*/ 1155 w 1164"/>
                <a:gd name="T81" fmla="*/ 498 h 1859"/>
                <a:gd name="T82" fmla="*/ 570 w 1164"/>
                <a:gd name="T83" fmla="*/ 214 h 1859"/>
                <a:gd name="T84" fmla="*/ 483 w 1164"/>
                <a:gd name="T85" fmla="*/ 182 h 1859"/>
                <a:gd name="T86" fmla="*/ 483 w 1164"/>
                <a:gd name="T87" fmla="*/ 182 h 1859"/>
                <a:gd name="T88" fmla="*/ 16 w 1164"/>
                <a:gd name="T89" fmla="*/ 16 h 1859"/>
                <a:gd name="T90" fmla="*/ 0 w 1164"/>
                <a:gd name="T91" fmla="*/ 0 h 1859"/>
                <a:gd name="T92" fmla="*/ 1147 w 1164"/>
                <a:gd name="T93" fmla="*/ 49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4" h="1859">
                  <a:moveTo>
                    <a:pt x="1147" y="490"/>
                  </a:moveTo>
                  <a:lnTo>
                    <a:pt x="1147" y="490"/>
                  </a:lnTo>
                  <a:cubicBezTo>
                    <a:pt x="1147" y="490"/>
                    <a:pt x="1147" y="490"/>
                    <a:pt x="1139" y="490"/>
                  </a:cubicBezTo>
                  <a:cubicBezTo>
                    <a:pt x="1139" y="498"/>
                    <a:pt x="1139" y="498"/>
                    <a:pt x="1131" y="498"/>
                  </a:cubicBezTo>
                  <a:cubicBezTo>
                    <a:pt x="1123" y="506"/>
                    <a:pt x="1107" y="514"/>
                    <a:pt x="1107" y="530"/>
                  </a:cubicBezTo>
                  <a:cubicBezTo>
                    <a:pt x="1099" y="538"/>
                    <a:pt x="1099" y="546"/>
                    <a:pt x="1091" y="561"/>
                  </a:cubicBezTo>
                  <a:cubicBezTo>
                    <a:pt x="1084" y="569"/>
                    <a:pt x="1075" y="585"/>
                    <a:pt x="1068" y="609"/>
                  </a:cubicBezTo>
                  <a:cubicBezTo>
                    <a:pt x="1060" y="625"/>
                    <a:pt x="1052" y="632"/>
                    <a:pt x="1044" y="648"/>
                  </a:cubicBezTo>
                  <a:cubicBezTo>
                    <a:pt x="1036" y="656"/>
                    <a:pt x="1036" y="664"/>
                    <a:pt x="1036" y="680"/>
                  </a:cubicBezTo>
                  <a:cubicBezTo>
                    <a:pt x="1036" y="688"/>
                    <a:pt x="1036" y="688"/>
                    <a:pt x="1036" y="696"/>
                  </a:cubicBezTo>
                  <a:cubicBezTo>
                    <a:pt x="1036" y="704"/>
                    <a:pt x="1036" y="704"/>
                    <a:pt x="1036" y="704"/>
                  </a:cubicBezTo>
                  <a:lnTo>
                    <a:pt x="1028" y="704"/>
                  </a:lnTo>
                  <a:lnTo>
                    <a:pt x="1028" y="704"/>
                  </a:lnTo>
                  <a:lnTo>
                    <a:pt x="1020" y="704"/>
                  </a:lnTo>
                  <a:cubicBezTo>
                    <a:pt x="1020" y="704"/>
                    <a:pt x="1012" y="704"/>
                    <a:pt x="1004" y="704"/>
                  </a:cubicBezTo>
                  <a:cubicBezTo>
                    <a:pt x="997" y="704"/>
                    <a:pt x="989" y="712"/>
                    <a:pt x="981" y="720"/>
                  </a:cubicBezTo>
                  <a:cubicBezTo>
                    <a:pt x="965" y="743"/>
                    <a:pt x="965" y="751"/>
                    <a:pt x="957" y="775"/>
                  </a:cubicBezTo>
                  <a:cubicBezTo>
                    <a:pt x="957" y="783"/>
                    <a:pt x="957" y="783"/>
                    <a:pt x="957" y="783"/>
                  </a:cubicBezTo>
                  <a:cubicBezTo>
                    <a:pt x="949" y="783"/>
                    <a:pt x="949" y="791"/>
                    <a:pt x="949" y="791"/>
                  </a:cubicBezTo>
                  <a:cubicBezTo>
                    <a:pt x="949" y="807"/>
                    <a:pt x="949" y="807"/>
                    <a:pt x="933" y="814"/>
                  </a:cubicBezTo>
                  <a:cubicBezTo>
                    <a:pt x="917" y="814"/>
                    <a:pt x="894" y="822"/>
                    <a:pt x="894" y="846"/>
                  </a:cubicBezTo>
                  <a:cubicBezTo>
                    <a:pt x="886" y="854"/>
                    <a:pt x="886" y="854"/>
                    <a:pt x="886" y="854"/>
                  </a:cubicBezTo>
                  <a:cubicBezTo>
                    <a:pt x="886" y="862"/>
                    <a:pt x="886" y="870"/>
                    <a:pt x="878" y="870"/>
                  </a:cubicBezTo>
                  <a:lnTo>
                    <a:pt x="878" y="870"/>
                  </a:lnTo>
                  <a:cubicBezTo>
                    <a:pt x="870" y="862"/>
                    <a:pt x="870" y="862"/>
                    <a:pt x="870" y="862"/>
                  </a:cubicBezTo>
                  <a:cubicBezTo>
                    <a:pt x="862" y="862"/>
                    <a:pt x="862" y="870"/>
                    <a:pt x="854" y="870"/>
                  </a:cubicBezTo>
                  <a:lnTo>
                    <a:pt x="854" y="870"/>
                  </a:lnTo>
                  <a:cubicBezTo>
                    <a:pt x="854" y="870"/>
                    <a:pt x="854" y="854"/>
                    <a:pt x="862" y="830"/>
                  </a:cubicBezTo>
                  <a:cubicBezTo>
                    <a:pt x="870" y="775"/>
                    <a:pt x="886" y="759"/>
                    <a:pt x="894" y="743"/>
                  </a:cubicBezTo>
                  <a:cubicBezTo>
                    <a:pt x="902" y="735"/>
                    <a:pt x="910" y="735"/>
                    <a:pt x="910" y="720"/>
                  </a:cubicBezTo>
                  <a:cubicBezTo>
                    <a:pt x="910" y="712"/>
                    <a:pt x="910" y="712"/>
                    <a:pt x="925" y="712"/>
                  </a:cubicBezTo>
                  <a:lnTo>
                    <a:pt x="925" y="712"/>
                  </a:lnTo>
                  <a:cubicBezTo>
                    <a:pt x="941" y="712"/>
                    <a:pt x="957" y="712"/>
                    <a:pt x="965" y="680"/>
                  </a:cubicBezTo>
                  <a:cubicBezTo>
                    <a:pt x="965" y="664"/>
                    <a:pt x="965" y="648"/>
                    <a:pt x="965" y="632"/>
                  </a:cubicBezTo>
                  <a:cubicBezTo>
                    <a:pt x="973" y="625"/>
                    <a:pt x="973" y="617"/>
                    <a:pt x="973" y="609"/>
                  </a:cubicBezTo>
                  <a:cubicBezTo>
                    <a:pt x="973" y="617"/>
                    <a:pt x="973" y="617"/>
                    <a:pt x="973" y="617"/>
                  </a:cubicBezTo>
                  <a:cubicBezTo>
                    <a:pt x="965" y="617"/>
                    <a:pt x="965" y="617"/>
                    <a:pt x="965" y="617"/>
                  </a:cubicBezTo>
                  <a:lnTo>
                    <a:pt x="957" y="609"/>
                  </a:lnTo>
                  <a:cubicBezTo>
                    <a:pt x="957" y="609"/>
                    <a:pt x="965" y="609"/>
                    <a:pt x="965" y="617"/>
                  </a:cubicBezTo>
                  <a:cubicBezTo>
                    <a:pt x="965" y="617"/>
                    <a:pt x="965" y="625"/>
                    <a:pt x="965" y="632"/>
                  </a:cubicBezTo>
                  <a:cubicBezTo>
                    <a:pt x="957" y="648"/>
                    <a:pt x="957" y="656"/>
                    <a:pt x="957" y="680"/>
                  </a:cubicBezTo>
                  <a:cubicBezTo>
                    <a:pt x="949" y="704"/>
                    <a:pt x="941" y="704"/>
                    <a:pt x="925" y="704"/>
                  </a:cubicBezTo>
                  <a:lnTo>
                    <a:pt x="925" y="704"/>
                  </a:lnTo>
                  <a:cubicBezTo>
                    <a:pt x="917" y="704"/>
                    <a:pt x="902" y="704"/>
                    <a:pt x="902" y="720"/>
                  </a:cubicBezTo>
                  <a:cubicBezTo>
                    <a:pt x="902" y="728"/>
                    <a:pt x="894" y="735"/>
                    <a:pt x="886" y="743"/>
                  </a:cubicBezTo>
                  <a:cubicBezTo>
                    <a:pt x="878" y="759"/>
                    <a:pt x="862" y="775"/>
                    <a:pt x="854" y="830"/>
                  </a:cubicBezTo>
                  <a:cubicBezTo>
                    <a:pt x="846" y="870"/>
                    <a:pt x="846" y="870"/>
                    <a:pt x="846" y="878"/>
                  </a:cubicBezTo>
                  <a:cubicBezTo>
                    <a:pt x="846" y="878"/>
                    <a:pt x="846" y="878"/>
                    <a:pt x="854" y="878"/>
                  </a:cubicBezTo>
                  <a:cubicBezTo>
                    <a:pt x="854" y="878"/>
                    <a:pt x="854" y="878"/>
                    <a:pt x="862" y="878"/>
                  </a:cubicBezTo>
                  <a:cubicBezTo>
                    <a:pt x="862" y="870"/>
                    <a:pt x="862" y="870"/>
                    <a:pt x="870" y="870"/>
                  </a:cubicBezTo>
                  <a:lnTo>
                    <a:pt x="870" y="870"/>
                  </a:lnTo>
                  <a:cubicBezTo>
                    <a:pt x="878" y="878"/>
                    <a:pt x="878" y="878"/>
                    <a:pt x="878" y="878"/>
                  </a:cubicBezTo>
                  <a:cubicBezTo>
                    <a:pt x="886" y="878"/>
                    <a:pt x="894" y="870"/>
                    <a:pt x="894" y="862"/>
                  </a:cubicBezTo>
                  <a:cubicBezTo>
                    <a:pt x="894" y="854"/>
                    <a:pt x="894" y="854"/>
                    <a:pt x="894" y="846"/>
                  </a:cubicBezTo>
                  <a:cubicBezTo>
                    <a:pt x="902" y="830"/>
                    <a:pt x="917" y="822"/>
                    <a:pt x="933" y="822"/>
                  </a:cubicBezTo>
                  <a:cubicBezTo>
                    <a:pt x="949" y="814"/>
                    <a:pt x="957" y="807"/>
                    <a:pt x="957" y="791"/>
                  </a:cubicBezTo>
                  <a:lnTo>
                    <a:pt x="957" y="783"/>
                  </a:lnTo>
                  <a:cubicBezTo>
                    <a:pt x="965" y="783"/>
                    <a:pt x="965" y="783"/>
                    <a:pt x="965" y="783"/>
                  </a:cubicBezTo>
                  <a:cubicBezTo>
                    <a:pt x="965" y="759"/>
                    <a:pt x="973" y="751"/>
                    <a:pt x="989" y="728"/>
                  </a:cubicBezTo>
                  <a:cubicBezTo>
                    <a:pt x="989" y="712"/>
                    <a:pt x="997" y="712"/>
                    <a:pt x="1004" y="712"/>
                  </a:cubicBezTo>
                  <a:cubicBezTo>
                    <a:pt x="1012" y="712"/>
                    <a:pt x="1012" y="712"/>
                    <a:pt x="1020" y="712"/>
                  </a:cubicBezTo>
                  <a:lnTo>
                    <a:pt x="1028" y="712"/>
                  </a:lnTo>
                  <a:lnTo>
                    <a:pt x="1028" y="712"/>
                  </a:lnTo>
                  <a:cubicBezTo>
                    <a:pt x="1036" y="712"/>
                    <a:pt x="1036" y="712"/>
                    <a:pt x="1036" y="712"/>
                  </a:cubicBezTo>
                  <a:cubicBezTo>
                    <a:pt x="1044" y="704"/>
                    <a:pt x="1044" y="704"/>
                    <a:pt x="1044" y="696"/>
                  </a:cubicBezTo>
                  <a:cubicBezTo>
                    <a:pt x="1044" y="688"/>
                    <a:pt x="1044" y="688"/>
                    <a:pt x="1044" y="680"/>
                  </a:cubicBezTo>
                  <a:cubicBezTo>
                    <a:pt x="1044" y="672"/>
                    <a:pt x="1044" y="664"/>
                    <a:pt x="1052" y="648"/>
                  </a:cubicBezTo>
                  <a:cubicBezTo>
                    <a:pt x="1060" y="641"/>
                    <a:pt x="1068" y="625"/>
                    <a:pt x="1068" y="609"/>
                  </a:cubicBezTo>
                  <a:cubicBezTo>
                    <a:pt x="1075" y="593"/>
                    <a:pt x="1091" y="577"/>
                    <a:pt x="1091" y="561"/>
                  </a:cubicBezTo>
                  <a:cubicBezTo>
                    <a:pt x="1099" y="554"/>
                    <a:pt x="1107" y="546"/>
                    <a:pt x="1107" y="530"/>
                  </a:cubicBezTo>
                  <a:cubicBezTo>
                    <a:pt x="1115" y="514"/>
                    <a:pt x="1123" y="514"/>
                    <a:pt x="1139" y="506"/>
                  </a:cubicBezTo>
                  <a:lnTo>
                    <a:pt x="1147" y="498"/>
                  </a:lnTo>
                  <a:lnTo>
                    <a:pt x="1147" y="498"/>
                  </a:lnTo>
                  <a:lnTo>
                    <a:pt x="1155" y="498"/>
                  </a:lnTo>
                  <a:cubicBezTo>
                    <a:pt x="1155" y="506"/>
                    <a:pt x="1155" y="514"/>
                    <a:pt x="1155" y="522"/>
                  </a:cubicBezTo>
                  <a:cubicBezTo>
                    <a:pt x="1155" y="522"/>
                    <a:pt x="1155" y="530"/>
                    <a:pt x="1147" y="538"/>
                  </a:cubicBezTo>
                  <a:cubicBezTo>
                    <a:pt x="1147" y="546"/>
                    <a:pt x="1139" y="554"/>
                    <a:pt x="1147" y="569"/>
                  </a:cubicBezTo>
                  <a:cubicBezTo>
                    <a:pt x="1147" y="585"/>
                    <a:pt x="1139" y="593"/>
                    <a:pt x="1131" y="609"/>
                  </a:cubicBezTo>
                  <a:cubicBezTo>
                    <a:pt x="1123" y="617"/>
                    <a:pt x="1123" y="625"/>
                    <a:pt x="1115" y="632"/>
                  </a:cubicBezTo>
                  <a:lnTo>
                    <a:pt x="1115" y="632"/>
                  </a:lnTo>
                  <a:cubicBezTo>
                    <a:pt x="1115" y="648"/>
                    <a:pt x="1115" y="664"/>
                    <a:pt x="1084" y="696"/>
                  </a:cubicBezTo>
                  <a:cubicBezTo>
                    <a:pt x="1075" y="704"/>
                    <a:pt x="1075" y="704"/>
                    <a:pt x="1075" y="712"/>
                  </a:cubicBezTo>
                  <a:cubicBezTo>
                    <a:pt x="1060" y="720"/>
                    <a:pt x="1060" y="720"/>
                    <a:pt x="1068" y="735"/>
                  </a:cubicBezTo>
                  <a:lnTo>
                    <a:pt x="1075" y="743"/>
                  </a:lnTo>
                  <a:cubicBezTo>
                    <a:pt x="1084" y="767"/>
                    <a:pt x="1075" y="783"/>
                    <a:pt x="1060" y="807"/>
                  </a:cubicBezTo>
                  <a:cubicBezTo>
                    <a:pt x="1052" y="822"/>
                    <a:pt x="1036" y="838"/>
                    <a:pt x="1028" y="862"/>
                  </a:cubicBezTo>
                  <a:cubicBezTo>
                    <a:pt x="1012" y="909"/>
                    <a:pt x="1020" y="933"/>
                    <a:pt x="1028" y="965"/>
                  </a:cubicBezTo>
                  <a:cubicBezTo>
                    <a:pt x="1028" y="972"/>
                    <a:pt x="1036" y="988"/>
                    <a:pt x="1036" y="996"/>
                  </a:cubicBezTo>
                  <a:cubicBezTo>
                    <a:pt x="1044" y="1028"/>
                    <a:pt x="1036" y="1036"/>
                    <a:pt x="1020" y="1044"/>
                  </a:cubicBezTo>
                  <a:cubicBezTo>
                    <a:pt x="1012" y="1052"/>
                    <a:pt x="1012" y="1052"/>
                    <a:pt x="1004" y="1059"/>
                  </a:cubicBezTo>
                  <a:cubicBezTo>
                    <a:pt x="989" y="1075"/>
                    <a:pt x="965" y="1154"/>
                    <a:pt x="981" y="1202"/>
                  </a:cubicBezTo>
                  <a:cubicBezTo>
                    <a:pt x="997" y="1257"/>
                    <a:pt x="1004" y="1289"/>
                    <a:pt x="981" y="1312"/>
                  </a:cubicBezTo>
                  <a:cubicBezTo>
                    <a:pt x="957" y="1328"/>
                    <a:pt x="965" y="1344"/>
                    <a:pt x="965" y="1376"/>
                  </a:cubicBezTo>
                  <a:cubicBezTo>
                    <a:pt x="965" y="1399"/>
                    <a:pt x="965" y="1431"/>
                    <a:pt x="957" y="1463"/>
                  </a:cubicBezTo>
                  <a:cubicBezTo>
                    <a:pt x="941" y="1518"/>
                    <a:pt x="949" y="1534"/>
                    <a:pt x="973" y="1589"/>
                  </a:cubicBezTo>
                  <a:cubicBezTo>
                    <a:pt x="981" y="1597"/>
                    <a:pt x="981" y="1613"/>
                    <a:pt x="989" y="1629"/>
                  </a:cubicBezTo>
                  <a:cubicBezTo>
                    <a:pt x="1012" y="1676"/>
                    <a:pt x="1020" y="1739"/>
                    <a:pt x="1020" y="1826"/>
                  </a:cubicBezTo>
                  <a:cubicBezTo>
                    <a:pt x="965" y="1834"/>
                    <a:pt x="846" y="1850"/>
                    <a:pt x="720" y="1858"/>
                  </a:cubicBezTo>
                  <a:cubicBezTo>
                    <a:pt x="854" y="1850"/>
                    <a:pt x="965" y="1834"/>
                    <a:pt x="1028" y="1826"/>
                  </a:cubicBezTo>
                  <a:lnTo>
                    <a:pt x="1028" y="1826"/>
                  </a:lnTo>
                  <a:cubicBezTo>
                    <a:pt x="1028" y="1739"/>
                    <a:pt x="1012" y="1676"/>
                    <a:pt x="997" y="1629"/>
                  </a:cubicBezTo>
                  <a:cubicBezTo>
                    <a:pt x="989" y="1613"/>
                    <a:pt x="981" y="1597"/>
                    <a:pt x="981" y="1581"/>
                  </a:cubicBezTo>
                  <a:cubicBezTo>
                    <a:pt x="957" y="1534"/>
                    <a:pt x="949" y="1518"/>
                    <a:pt x="965" y="1463"/>
                  </a:cubicBezTo>
                  <a:cubicBezTo>
                    <a:pt x="973" y="1431"/>
                    <a:pt x="973" y="1399"/>
                    <a:pt x="973" y="1376"/>
                  </a:cubicBezTo>
                  <a:cubicBezTo>
                    <a:pt x="973" y="1352"/>
                    <a:pt x="965" y="1328"/>
                    <a:pt x="981" y="1312"/>
                  </a:cubicBezTo>
                  <a:cubicBezTo>
                    <a:pt x="1012" y="1289"/>
                    <a:pt x="1004" y="1257"/>
                    <a:pt x="989" y="1202"/>
                  </a:cubicBezTo>
                  <a:cubicBezTo>
                    <a:pt x="973" y="1154"/>
                    <a:pt x="997" y="1083"/>
                    <a:pt x="1012" y="1059"/>
                  </a:cubicBezTo>
                  <a:cubicBezTo>
                    <a:pt x="1020" y="1059"/>
                    <a:pt x="1020" y="1052"/>
                    <a:pt x="1020" y="1052"/>
                  </a:cubicBezTo>
                  <a:cubicBezTo>
                    <a:pt x="1036" y="1036"/>
                    <a:pt x="1052" y="1028"/>
                    <a:pt x="1044" y="996"/>
                  </a:cubicBezTo>
                  <a:cubicBezTo>
                    <a:pt x="1044" y="981"/>
                    <a:pt x="1036" y="972"/>
                    <a:pt x="1036" y="965"/>
                  </a:cubicBezTo>
                  <a:cubicBezTo>
                    <a:pt x="1028" y="933"/>
                    <a:pt x="1020" y="909"/>
                    <a:pt x="1036" y="862"/>
                  </a:cubicBezTo>
                  <a:cubicBezTo>
                    <a:pt x="1044" y="846"/>
                    <a:pt x="1052" y="830"/>
                    <a:pt x="1068" y="814"/>
                  </a:cubicBezTo>
                  <a:cubicBezTo>
                    <a:pt x="1084" y="783"/>
                    <a:pt x="1091" y="767"/>
                    <a:pt x="1084" y="743"/>
                  </a:cubicBezTo>
                  <a:cubicBezTo>
                    <a:pt x="1075" y="735"/>
                    <a:pt x="1075" y="728"/>
                    <a:pt x="1075" y="728"/>
                  </a:cubicBezTo>
                  <a:cubicBezTo>
                    <a:pt x="1068" y="720"/>
                    <a:pt x="1068" y="720"/>
                    <a:pt x="1075" y="712"/>
                  </a:cubicBezTo>
                  <a:cubicBezTo>
                    <a:pt x="1084" y="712"/>
                    <a:pt x="1084" y="704"/>
                    <a:pt x="1091" y="696"/>
                  </a:cubicBezTo>
                  <a:cubicBezTo>
                    <a:pt x="1115" y="664"/>
                    <a:pt x="1123" y="648"/>
                    <a:pt x="1123" y="632"/>
                  </a:cubicBezTo>
                  <a:lnTo>
                    <a:pt x="1123" y="632"/>
                  </a:lnTo>
                  <a:cubicBezTo>
                    <a:pt x="1123" y="625"/>
                    <a:pt x="1131" y="617"/>
                    <a:pt x="1139" y="609"/>
                  </a:cubicBezTo>
                  <a:cubicBezTo>
                    <a:pt x="1147" y="601"/>
                    <a:pt x="1155" y="585"/>
                    <a:pt x="1147" y="569"/>
                  </a:cubicBezTo>
                  <a:cubicBezTo>
                    <a:pt x="1147" y="561"/>
                    <a:pt x="1155" y="546"/>
                    <a:pt x="1155" y="538"/>
                  </a:cubicBezTo>
                  <a:cubicBezTo>
                    <a:pt x="1163" y="530"/>
                    <a:pt x="1163" y="530"/>
                    <a:pt x="1163" y="522"/>
                  </a:cubicBezTo>
                  <a:cubicBezTo>
                    <a:pt x="1163" y="514"/>
                    <a:pt x="1163" y="498"/>
                    <a:pt x="1155" y="498"/>
                  </a:cubicBezTo>
                  <a:cubicBezTo>
                    <a:pt x="1155" y="490"/>
                    <a:pt x="1155" y="490"/>
                    <a:pt x="1147" y="490"/>
                  </a:cubicBezTo>
                  <a:lnTo>
                    <a:pt x="570" y="214"/>
                  </a:lnTo>
                  <a:lnTo>
                    <a:pt x="570" y="214"/>
                  </a:lnTo>
                  <a:cubicBezTo>
                    <a:pt x="554" y="221"/>
                    <a:pt x="546" y="221"/>
                    <a:pt x="538" y="221"/>
                  </a:cubicBezTo>
                  <a:cubicBezTo>
                    <a:pt x="546" y="221"/>
                    <a:pt x="554" y="221"/>
                    <a:pt x="570" y="214"/>
                  </a:cubicBezTo>
                  <a:lnTo>
                    <a:pt x="483" y="182"/>
                  </a:lnTo>
                  <a:lnTo>
                    <a:pt x="483" y="182"/>
                  </a:lnTo>
                  <a:cubicBezTo>
                    <a:pt x="491" y="190"/>
                    <a:pt x="491" y="198"/>
                    <a:pt x="498" y="198"/>
                  </a:cubicBezTo>
                  <a:cubicBezTo>
                    <a:pt x="491" y="198"/>
                    <a:pt x="491" y="190"/>
                    <a:pt x="483" y="182"/>
                  </a:cubicBezTo>
                  <a:lnTo>
                    <a:pt x="0" y="0"/>
                  </a:lnTo>
                  <a:lnTo>
                    <a:pt x="0" y="0"/>
                  </a:lnTo>
                  <a:cubicBezTo>
                    <a:pt x="0" y="8"/>
                    <a:pt x="8" y="16"/>
                    <a:pt x="16" y="16"/>
                  </a:cubicBezTo>
                  <a:cubicBezTo>
                    <a:pt x="8" y="16"/>
                    <a:pt x="0" y="8"/>
                    <a:pt x="0" y="0"/>
                  </a:cubicBezTo>
                  <a:lnTo>
                    <a:pt x="0" y="0"/>
                  </a:lnTo>
                  <a:lnTo>
                    <a:pt x="0" y="0"/>
                  </a:lnTo>
                  <a:lnTo>
                    <a:pt x="0" y="0"/>
                  </a:lnTo>
                  <a:lnTo>
                    <a:pt x="0" y="0"/>
                  </a:lnTo>
                  <a:lnTo>
                    <a:pt x="1147" y="490"/>
                  </a:lnTo>
                </a:path>
              </a:pathLst>
            </a:custGeom>
            <a:solidFill>
              <a:schemeClr val="accent6"/>
            </a:solidFill>
            <a:ln>
              <a:solidFill>
                <a:schemeClr val="bg2"/>
              </a:solidFill>
            </a:ln>
            <a:effectLst/>
          </p:spPr>
          <p:txBody>
            <a:bodyPr wrap="none" anchor="ctr"/>
            <a:lstStyle/>
            <a:p>
              <a:endParaRPr lang="en-US"/>
            </a:p>
          </p:txBody>
        </p:sp>
        <p:sp>
          <p:nvSpPr>
            <p:cNvPr id="611" name="Freeform 677"/>
            <p:cNvSpPr>
              <a:spLocks noChangeArrowheads="1"/>
            </p:cNvSpPr>
            <p:nvPr/>
          </p:nvSpPr>
          <p:spPr bwMode="auto">
            <a:xfrm>
              <a:off x="18471193" y="5106110"/>
              <a:ext cx="507929" cy="324703"/>
            </a:xfrm>
            <a:custGeom>
              <a:avLst/>
              <a:gdLst>
                <a:gd name="T0" fmla="*/ 933 w 966"/>
                <a:gd name="T1" fmla="*/ 546 h 618"/>
                <a:gd name="T2" fmla="*/ 933 w 966"/>
                <a:gd name="T3" fmla="*/ 546 h 618"/>
                <a:gd name="T4" fmla="*/ 957 w 966"/>
                <a:gd name="T5" fmla="*/ 609 h 618"/>
                <a:gd name="T6" fmla="*/ 965 w 966"/>
                <a:gd name="T7" fmla="*/ 617 h 618"/>
                <a:gd name="T8" fmla="*/ 965 w 966"/>
                <a:gd name="T9" fmla="*/ 617 h 618"/>
                <a:gd name="T10" fmla="*/ 957 w 966"/>
                <a:gd name="T11" fmla="*/ 609 h 618"/>
                <a:gd name="T12" fmla="*/ 933 w 966"/>
                <a:gd name="T13" fmla="*/ 546 h 618"/>
                <a:gd name="T14" fmla="*/ 16 w 966"/>
                <a:gd name="T15" fmla="*/ 16 h 618"/>
                <a:gd name="T16" fmla="*/ 16 w 966"/>
                <a:gd name="T17" fmla="*/ 16 h 618"/>
                <a:gd name="T18" fmla="*/ 16 w 966"/>
                <a:gd name="T19" fmla="*/ 16 h 618"/>
                <a:gd name="T20" fmla="*/ 72 w 966"/>
                <a:gd name="T21" fmla="*/ 79 h 618"/>
                <a:gd name="T22" fmla="*/ 87 w 966"/>
                <a:gd name="T23" fmla="*/ 95 h 618"/>
                <a:gd name="T24" fmla="*/ 87 w 966"/>
                <a:gd name="T25" fmla="*/ 95 h 618"/>
                <a:gd name="T26" fmla="*/ 182 w 966"/>
                <a:gd name="T27" fmla="*/ 135 h 618"/>
                <a:gd name="T28" fmla="*/ 491 w 966"/>
                <a:gd name="T29" fmla="*/ 190 h 618"/>
                <a:gd name="T30" fmla="*/ 498 w 966"/>
                <a:gd name="T31" fmla="*/ 206 h 618"/>
                <a:gd name="T32" fmla="*/ 538 w 966"/>
                <a:gd name="T33" fmla="*/ 222 h 618"/>
                <a:gd name="T34" fmla="*/ 570 w 966"/>
                <a:gd name="T35" fmla="*/ 214 h 618"/>
                <a:gd name="T36" fmla="*/ 617 w 966"/>
                <a:gd name="T37" fmla="*/ 206 h 618"/>
                <a:gd name="T38" fmla="*/ 649 w 966"/>
                <a:gd name="T39" fmla="*/ 190 h 618"/>
                <a:gd name="T40" fmla="*/ 664 w 966"/>
                <a:gd name="T41" fmla="*/ 206 h 618"/>
                <a:gd name="T42" fmla="*/ 712 w 966"/>
                <a:gd name="T43" fmla="*/ 214 h 618"/>
                <a:gd name="T44" fmla="*/ 775 w 966"/>
                <a:gd name="T45" fmla="*/ 245 h 618"/>
                <a:gd name="T46" fmla="*/ 775 w 966"/>
                <a:gd name="T47" fmla="*/ 253 h 618"/>
                <a:gd name="T48" fmla="*/ 799 w 966"/>
                <a:gd name="T49" fmla="*/ 309 h 618"/>
                <a:gd name="T50" fmla="*/ 799 w 966"/>
                <a:gd name="T51" fmla="*/ 309 h 618"/>
                <a:gd name="T52" fmla="*/ 878 w 966"/>
                <a:gd name="T53" fmla="*/ 403 h 618"/>
                <a:gd name="T54" fmla="*/ 878 w 966"/>
                <a:gd name="T55" fmla="*/ 403 h 618"/>
                <a:gd name="T56" fmla="*/ 799 w 966"/>
                <a:gd name="T57" fmla="*/ 309 h 618"/>
                <a:gd name="T58" fmla="*/ 799 w 966"/>
                <a:gd name="T59" fmla="*/ 309 h 618"/>
                <a:gd name="T60" fmla="*/ 775 w 966"/>
                <a:gd name="T61" fmla="*/ 253 h 618"/>
                <a:gd name="T62" fmla="*/ 775 w 966"/>
                <a:gd name="T63" fmla="*/ 245 h 618"/>
                <a:gd name="T64" fmla="*/ 712 w 966"/>
                <a:gd name="T65" fmla="*/ 214 h 618"/>
                <a:gd name="T66" fmla="*/ 664 w 966"/>
                <a:gd name="T67" fmla="*/ 206 h 618"/>
                <a:gd name="T68" fmla="*/ 649 w 966"/>
                <a:gd name="T69" fmla="*/ 190 h 618"/>
                <a:gd name="T70" fmla="*/ 617 w 966"/>
                <a:gd name="T71" fmla="*/ 206 h 618"/>
                <a:gd name="T72" fmla="*/ 570 w 966"/>
                <a:gd name="T73" fmla="*/ 214 h 618"/>
                <a:gd name="T74" fmla="*/ 538 w 966"/>
                <a:gd name="T75" fmla="*/ 222 h 618"/>
                <a:gd name="T76" fmla="*/ 498 w 966"/>
                <a:gd name="T77" fmla="*/ 206 h 618"/>
                <a:gd name="T78" fmla="*/ 491 w 966"/>
                <a:gd name="T79" fmla="*/ 190 h 618"/>
                <a:gd name="T80" fmla="*/ 182 w 966"/>
                <a:gd name="T81" fmla="*/ 135 h 618"/>
                <a:gd name="T82" fmla="*/ 87 w 966"/>
                <a:gd name="T83" fmla="*/ 95 h 618"/>
                <a:gd name="T84" fmla="*/ 87 w 966"/>
                <a:gd name="T85" fmla="*/ 95 h 618"/>
                <a:gd name="T86" fmla="*/ 72 w 966"/>
                <a:gd name="T87" fmla="*/ 79 h 618"/>
                <a:gd name="T88" fmla="*/ 16 w 966"/>
                <a:gd name="T89" fmla="*/ 16 h 618"/>
                <a:gd name="T90" fmla="*/ 16 w 966"/>
                <a:gd name="T91" fmla="*/ 16 h 618"/>
                <a:gd name="T92" fmla="*/ 16 w 966"/>
                <a:gd name="T93" fmla="*/ 16 h 618"/>
                <a:gd name="T94" fmla="*/ 16 w 966"/>
                <a:gd name="T95" fmla="*/ 16 h 618"/>
                <a:gd name="T96" fmla="*/ 16 w 966"/>
                <a:gd name="T97" fmla="*/ 16 h 618"/>
                <a:gd name="T98" fmla="*/ 16 w 966"/>
                <a:gd name="T99" fmla="*/ 16 h 618"/>
                <a:gd name="T100" fmla="*/ 0 w 966"/>
                <a:gd name="T101" fmla="*/ 0 h 618"/>
                <a:gd name="T102" fmla="*/ 0 w 966"/>
                <a:gd name="T103" fmla="*/ 0 h 618"/>
                <a:gd name="T104" fmla="*/ 0 w 966"/>
                <a:gd name="T105" fmla="*/ 0 h 618"/>
                <a:gd name="T106" fmla="*/ 16 w 966"/>
                <a:gd name="T107" fmla="*/ 16 h 618"/>
                <a:gd name="T108" fmla="*/ 0 w 966"/>
                <a:gd name="T109" fmla="*/ 0 h 618"/>
                <a:gd name="T110" fmla="*/ 933 w 966"/>
                <a:gd name="T111" fmla="*/ 54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6" h="618">
                  <a:moveTo>
                    <a:pt x="933" y="546"/>
                  </a:moveTo>
                  <a:lnTo>
                    <a:pt x="933" y="546"/>
                  </a:lnTo>
                  <a:cubicBezTo>
                    <a:pt x="933" y="577"/>
                    <a:pt x="933" y="601"/>
                    <a:pt x="957" y="609"/>
                  </a:cubicBezTo>
                  <a:cubicBezTo>
                    <a:pt x="965" y="609"/>
                    <a:pt x="965" y="617"/>
                    <a:pt x="965" y="617"/>
                  </a:cubicBezTo>
                  <a:lnTo>
                    <a:pt x="965" y="617"/>
                  </a:lnTo>
                  <a:cubicBezTo>
                    <a:pt x="965" y="617"/>
                    <a:pt x="965" y="609"/>
                    <a:pt x="957" y="609"/>
                  </a:cubicBezTo>
                  <a:cubicBezTo>
                    <a:pt x="933" y="601"/>
                    <a:pt x="933" y="577"/>
                    <a:pt x="933" y="546"/>
                  </a:cubicBezTo>
                  <a:lnTo>
                    <a:pt x="16" y="16"/>
                  </a:lnTo>
                  <a:lnTo>
                    <a:pt x="16" y="16"/>
                  </a:lnTo>
                  <a:lnTo>
                    <a:pt x="16" y="16"/>
                  </a:lnTo>
                  <a:cubicBezTo>
                    <a:pt x="40" y="32"/>
                    <a:pt x="64" y="63"/>
                    <a:pt x="72" y="79"/>
                  </a:cubicBezTo>
                  <a:cubicBezTo>
                    <a:pt x="80" y="87"/>
                    <a:pt x="80" y="95"/>
                    <a:pt x="87" y="95"/>
                  </a:cubicBezTo>
                  <a:lnTo>
                    <a:pt x="87" y="95"/>
                  </a:lnTo>
                  <a:cubicBezTo>
                    <a:pt x="95" y="111"/>
                    <a:pt x="111" y="135"/>
                    <a:pt x="182" y="135"/>
                  </a:cubicBezTo>
                  <a:cubicBezTo>
                    <a:pt x="253" y="135"/>
                    <a:pt x="451" y="150"/>
                    <a:pt x="491" y="190"/>
                  </a:cubicBezTo>
                  <a:cubicBezTo>
                    <a:pt x="491" y="190"/>
                    <a:pt x="498" y="198"/>
                    <a:pt x="498" y="206"/>
                  </a:cubicBezTo>
                  <a:cubicBezTo>
                    <a:pt x="514" y="214"/>
                    <a:pt x="522" y="222"/>
                    <a:pt x="538" y="222"/>
                  </a:cubicBezTo>
                  <a:cubicBezTo>
                    <a:pt x="546" y="222"/>
                    <a:pt x="554" y="222"/>
                    <a:pt x="570" y="214"/>
                  </a:cubicBezTo>
                  <a:cubicBezTo>
                    <a:pt x="585" y="214"/>
                    <a:pt x="601" y="206"/>
                    <a:pt x="617" y="206"/>
                  </a:cubicBezTo>
                  <a:cubicBezTo>
                    <a:pt x="625" y="198"/>
                    <a:pt x="633" y="190"/>
                    <a:pt x="649" y="190"/>
                  </a:cubicBezTo>
                  <a:cubicBezTo>
                    <a:pt x="657" y="190"/>
                    <a:pt x="664" y="198"/>
                    <a:pt x="664" y="206"/>
                  </a:cubicBezTo>
                  <a:cubicBezTo>
                    <a:pt x="672" y="214"/>
                    <a:pt x="696" y="214"/>
                    <a:pt x="712" y="214"/>
                  </a:cubicBezTo>
                  <a:cubicBezTo>
                    <a:pt x="744" y="222"/>
                    <a:pt x="775" y="222"/>
                    <a:pt x="775" y="245"/>
                  </a:cubicBezTo>
                  <a:cubicBezTo>
                    <a:pt x="775" y="253"/>
                    <a:pt x="775" y="253"/>
                    <a:pt x="775" y="253"/>
                  </a:cubicBezTo>
                  <a:cubicBezTo>
                    <a:pt x="783" y="293"/>
                    <a:pt x="783" y="301"/>
                    <a:pt x="799" y="309"/>
                  </a:cubicBezTo>
                  <a:lnTo>
                    <a:pt x="799" y="309"/>
                  </a:lnTo>
                  <a:cubicBezTo>
                    <a:pt x="823" y="309"/>
                    <a:pt x="878" y="325"/>
                    <a:pt x="878" y="403"/>
                  </a:cubicBezTo>
                  <a:lnTo>
                    <a:pt x="878" y="403"/>
                  </a:lnTo>
                  <a:cubicBezTo>
                    <a:pt x="878" y="325"/>
                    <a:pt x="823" y="309"/>
                    <a:pt x="799" y="309"/>
                  </a:cubicBezTo>
                  <a:lnTo>
                    <a:pt x="799" y="309"/>
                  </a:lnTo>
                  <a:cubicBezTo>
                    <a:pt x="783" y="301"/>
                    <a:pt x="783" y="293"/>
                    <a:pt x="775" y="253"/>
                  </a:cubicBezTo>
                  <a:cubicBezTo>
                    <a:pt x="775" y="245"/>
                    <a:pt x="775" y="245"/>
                    <a:pt x="775" y="245"/>
                  </a:cubicBezTo>
                  <a:cubicBezTo>
                    <a:pt x="775" y="222"/>
                    <a:pt x="744" y="222"/>
                    <a:pt x="712" y="214"/>
                  </a:cubicBezTo>
                  <a:cubicBezTo>
                    <a:pt x="696" y="214"/>
                    <a:pt x="672" y="214"/>
                    <a:pt x="664" y="206"/>
                  </a:cubicBezTo>
                  <a:cubicBezTo>
                    <a:pt x="664" y="198"/>
                    <a:pt x="657" y="190"/>
                    <a:pt x="649" y="190"/>
                  </a:cubicBezTo>
                  <a:cubicBezTo>
                    <a:pt x="633" y="190"/>
                    <a:pt x="625" y="198"/>
                    <a:pt x="617" y="206"/>
                  </a:cubicBezTo>
                  <a:cubicBezTo>
                    <a:pt x="601" y="206"/>
                    <a:pt x="585" y="214"/>
                    <a:pt x="570" y="214"/>
                  </a:cubicBezTo>
                  <a:cubicBezTo>
                    <a:pt x="554" y="222"/>
                    <a:pt x="546" y="222"/>
                    <a:pt x="538" y="222"/>
                  </a:cubicBezTo>
                  <a:cubicBezTo>
                    <a:pt x="522" y="222"/>
                    <a:pt x="514" y="214"/>
                    <a:pt x="498" y="206"/>
                  </a:cubicBezTo>
                  <a:cubicBezTo>
                    <a:pt x="498" y="198"/>
                    <a:pt x="491" y="190"/>
                    <a:pt x="491" y="190"/>
                  </a:cubicBezTo>
                  <a:cubicBezTo>
                    <a:pt x="451" y="150"/>
                    <a:pt x="253" y="135"/>
                    <a:pt x="182" y="135"/>
                  </a:cubicBezTo>
                  <a:cubicBezTo>
                    <a:pt x="111" y="135"/>
                    <a:pt x="95" y="111"/>
                    <a:pt x="87" y="95"/>
                  </a:cubicBezTo>
                  <a:lnTo>
                    <a:pt x="87" y="95"/>
                  </a:lnTo>
                  <a:cubicBezTo>
                    <a:pt x="80" y="95"/>
                    <a:pt x="80" y="87"/>
                    <a:pt x="72" y="79"/>
                  </a:cubicBezTo>
                  <a:cubicBezTo>
                    <a:pt x="64" y="63"/>
                    <a:pt x="40" y="32"/>
                    <a:pt x="16" y="16"/>
                  </a:cubicBezTo>
                  <a:lnTo>
                    <a:pt x="16" y="16"/>
                  </a:lnTo>
                  <a:lnTo>
                    <a:pt x="16" y="16"/>
                  </a:lnTo>
                  <a:lnTo>
                    <a:pt x="16" y="16"/>
                  </a:lnTo>
                  <a:lnTo>
                    <a:pt x="16" y="16"/>
                  </a:lnTo>
                  <a:lnTo>
                    <a:pt x="16" y="16"/>
                  </a:lnTo>
                  <a:lnTo>
                    <a:pt x="0" y="0"/>
                  </a:lnTo>
                  <a:lnTo>
                    <a:pt x="0" y="0"/>
                  </a:lnTo>
                  <a:lnTo>
                    <a:pt x="0" y="0"/>
                  </a:lnTo>
                  <a:cubicBezTo>
                    <a:pt x="8" y="8"/>
                    <a:pt x="16" y="16"/>
                    <a:pt x="16" y="16"/>
                  </a:cubicBezTo>
                  <a:cubicBezTo>
                    <a:pt x="16" y="16"/>
                    <a:pt x="8" y="8"/>
                    <a:pt x="0" y="0"/>
                  </a:cubicBezTo>
                  <a:lnTo>
                    <a:pt x="933" y="546"/>
                  </a:lnTo>
                </a:path>
              </a:pathLst>
            </a:custGeom>
            <a:solidFill>
              <a:schemeClr val="accent6"/>
            </a:solidFill>
            <a:ln>
              <a:solidFill>
                <a:schemeClr val="bg2"/>
              </a:solidFill>
            </a:ln>
            <a:effectLst/>
          </p:spPr>
          <p:txBody>
            <a:bodyPr wrap="none" anchor="ctr"/>
            <a:lstStyle/>
            <a:p>
              <a:endParaRPr lang="en-US"/>
            </a:p>
          </p:txBody>
        </p:sp>
        <p:sp>
          <p:nvSpPr>
            <p:cNvPr id="612" name="Freeform 678"/>
            <p:cNvSpPr>
              <a:spLocks noChangeArrowheads="1"/>
            </p:cNvSpPr>
            <p:nvPr/>
          </p:nvSpPr>
          <p:spPr bwMode="auto">
            <a:xfrm>
              <a:off x="18464235" y="5101472"/>
              <a:ext cx="519524" cy="333980"/>
            </a:xfrm>
            <a:custGeom>
              <a:avLst/>
              <a:gdLst>
                <a:gd name="T0" fmla="*/ 7 w 989"/>
                <a:gd name="T1" fmla="*/ 0 h 634"/>
                <a:gd name="T2" fmla="*/ 0 w 989"/>
                <a:gd name="T3" fmla="*/ 0 h 634"/>
                <a:gd name="T4" fmla="*/ 7 w 989"/>
                <a:gd name="T5" fmla="*/ 8 h 634"/>
                <a:gd name="T6" fmla="*/ 7 w 989"/>
                <a:gd name="T7" fmla="*/ 8 h 634"/>
                <a:gd name="T8" fmla="*/ 15 w 989"/>
                <a:gd name="T9" fmla="*/ 16 h 634"/>
                <a:gd name="T10" fmla="*/ 31 w 989"/>
                <a:gd name="T11" fmla="*/ 32 h 634"/>
                <a:gd name="T12" fmla="*/ 87 w 989"/>
                <a:gd name="T13" fmla="*/ 95 h 634"/>
                <a:gd name="T14" fmla="*/ 95 w 989"/>
                <a:gd name="T15" fmla="*/ 111 h 634"/>
                <a:gd name="T16" fmla="*/ 498 w 989"/>
                <a:gd name="T17" fmla="*/ 198 h 634"/>
                <a:gd name="T18" fmla="*/ 513 w 989"/>
                <a:gd name="T19" fmla="*/ 214 h 634"/>
                <a:gd name="T20" fmla="*/ 553 w 989"/>
                <a:gd name="T21" fmla="*/ 237 h 634"/>
                <a:gd name="T22" fmla="*/ 585 w 989"/>
                <a:gd name="T23" fmla="*/ 230 h 634"/>
                <a:gd name="T24" fmla="*/ 632 w 989"/>
                <a:gd name="T25" fmla="*/ 214 h 634"/>
                <a:gd name="T26" fmla="*/ 679 w 989"/>
                <a:gd name="T27" fmla="*/ 222 h 634"/>
                <a:gd name="T28" fmla="*/ 782 w 989"/>
                <a:gd name="T29" fmla="*/ 253 h 634"/>
                <a:gd name="T30" fmla="*/ 814 w 989"/>
                <a:gd name="T31" fmla="*/ 324 h 634"/>
                <a:gd name="T32" fmla="*/ 885 w 989"/>
                <a:gd name="T33" fmla="*/ 411 h 634"/>
                <a:gd name="T34" fmla="*/ 885 w 989"/>
                <a:gd name="T35" fmla="*/ 411 h 634"/>
                <a:gd name="T36" fmla="*/ 869 w 989"/>
                <a:gd name="T37" fmla="*/ 483 h 634"/>
                <a:gd name="T38" fmla="*/ 885 w 989"/>
                <a:gd name="T39" fmla="*/ 514 h 634"/>
                <a:gd name="T40" fmla="*/ 940 w 989"/>
                <a:gd name="T41" fmla="*/ 538 h 634"/>
                <a:gd name="T42" fmla="*/ 940 w 989"/>
                <a:gd name="T43" fmla="*/ 538 h 634"/>
                <a:gd name="T44" fmla="*/ 940 w 989"/>
                <a:gd name="T45" fmla="*/ 554 h 634"/>
                <a:gd name="T46" fmla="*/ 972 w 989"/>
                <a:gd name="T47" fmla="*/ 625 h 634"/>
                <a:gd name="T48" fmla="*/ 988 w 989"/>
                <a:gd name="T49" fmla="*/ 633 h 634"/>
                <a:gd name="T50" fmla="*/ 988 w 989"/>
                <a:gd name="T51" fmla="*/ 625 h 634"/>
                <a:gd name="T52" fmla="*/ 988 w 989"/>
                <a:gd name="T53" fmla="*/ 625 h 634"/>
                <a:gd name="T54" fmla="*/ 980 w 989"/>
                <a:gd name="T55" fmla="*/ 625 h 634"/>
                <a:gd name="T56" fmla="*/ 948 w 989"/>
                <a:gd name="T57" fmla="*/ 554 h 634"/>
                <a:gd name="T58" fmla="*/ 948 w 989"/>
                <a:gd name="T59" fmla="*/ 538 h 634"/>
                <a:gd name="T60" fmla="*/ 885 w 989"/>
                <a:gd name="T61" fmla="*/ 506 h 634"/>
                <a:gd name="T62" fmla="*/ 877 w 989"/>
                <a:gd name="T63" fmla="*/ 498 h 634"/>
                <a:gd name="T64" fmla="*/ 893 w 989"/>
                <a:gd name="T65" fmla="*/ 411 h 634"/>
                <a:gd name="T66" fmla="*/ 814 w 989"/>
                <a:gd name="T67" fmla="*/ 317 h 634"/>
                <a:gd name="T68" fmla="*/ 790 w 989"/>
                <a:gd name="T69" fmla="*/ 253 h 634"/>
                <a:gd name="T70" fmla="*/ 679 w 989"/>
                <a:gd name="T71" fmla="*/ 214 h 634"/>
                <a:gd name="T72" fmla="*/ 632 w 989"/>
                <a:gd name="T73" fmla="*/ 214 h 634"/>
                <a:gd name="T74" fmla="*/ 553 w 989"/>
                <a:gd name="T75" fmla="*/ 230 h 634"/>
                <a:gd name="T76" fmla="*/ 506 w 989"/>
                <a:gd name="T77" fmla="*/ 198 h 634"/>
                <a:gd name="T78" fmla="*/ 102 w 989"/>
                <a:gd name="T79" fmla="*/ 103 h 634"/>
                <a:gd name="T80" fmla="*/ 87 w 989"/>
                <a:gd name="T81" fmla="*/ 87 h 634"/>
                <a:gd name="T82" fmla="*/ 31 w 989"/>
                <a:gd name="T83" fmla="*/ 24 h 634"/>
                <a:gd name="T84" fmla="*/ 31 w 989"/>
                <a:gd name="T85" fmla="*/ 24 h 634"/>
                <a:gd name="T86" fmla="*/ 15 w 989"/>
                <a:gd name="T87" fmla="*/ 8 h 634"/>
                <a:gd name="T88" fmla="*/ 15 w 989"/>
                <a:gd name="T89" fmla="*/ 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634">
                  <a:moveTo>
                    <a:pt x="7" y="0"/>
                  </a:moveTo>
                  <a:lnTo>
                    <a:pt x="7" y="0"/>
                  </a:lnTo>
                  <a:lnTo>
                    <a:pt x="7" y="0"/>
                  </a:lnTo>
                  <a:cubicBezTo>
                    <a:pt x="7" y="0"/>
                    <a:pt x="7" y="0"/>
                    <a:pt x="0" y="0"/>
                  </a:cubicBezTo>
                  <a:lnTo>
                    <a:pt x="0" y="0"/>
                  </a:lnTo>
                  <a:cubicBezTo>
                    <a:pt x="7" y="8"/>
                    <a:pt x="7" y="8"/>
                    <a:pt x="7" y="8"/>
                  </a:cubicBezTo>
                  <a:lnTo>
                    <a:pt x="7" y="8"/>
                  </a:lnTo>
                  <a:lnTo>
                    <a:pt x="7" y="8"/>
                  </a:lnTo>
                  <a:cubicBezTo>
                    <a:pt x="7" y="16"/>
                    <a:pt x="7" y="16"/>
                    <a:pt x="15" y="16"/>
                  </a:cubicBezTo>
                  <a:lnTo>
                    <a:pt x="15" y="16"/>
                  </a:lnTo>
                  <a:lnTo>
                    <a:pt x="15" y="16"/>
                  </a:lnTo>
                  <a:cubicBezTo>
                    <a:pt x="15" y="24"/>
                    <a:pt x="23" y="32"/>
                    <a:pt x="31" y="32"/>
                  </a:cubicBezTo>
                  <a:lnTo>
                    <a:pt x="31" y="32"/>
                  </a:lnTo>
                  <a:cubicBezTo>
                    <a:pt x="55" y="48"/>
                    <a:pt x="71" y="71"/>
                    <a:pt x="87" y="95"/>
                  </a:cubicBezTo>
                  <a:cubicBezTo>
                    <a:pt x="87" y="95"/>
                    <a:pt x="95" y="103"/>
                    <a:pt x="95" y="111"/>
                  </a:cubicBezTo>
                  <a:lnTo>
                    <a:pt x="95" y="111"/>
                  </a:lnTo>
                  <a:cubicBezTo>
                    <a:pt x="110" y="127"/>
                    <a:pt x="126" y="151"/>
                    <a:pt x="197" y="151"/>
                  </a:cubicBezTo>
                  <a:cubicBezTo>
                    <a:pt x="268" y="151"/>
                    <a:pt x="466" y="166"/>
                    <a:pt x="498" y="198"/>
                  </a:cubicBezTo>
                  <a:lnTo>
                    <a:pt x="498" y="198"/>
                  </a:lnTo>
                  <a:cubicBezTo>
                    <a:pt x="506" y="206"/>
                    <a:pt x="506" y="214"/>
                    <a:pt x="513" y="214"/>
                  </a:cubicBezTo>
                  <a:lnTo>
                    <a:pt x="513" y="214"/>
                  </a:lnTo>
                  <a:cubicBezTo>
                    <a:pt x="521" y="230"/>
                    <a:pt x="529" y="237"/>
                    <a:pt x="553" y="237"/>
                  </a:cubicBezTo>
                  <a:lnTo>
                    <a:pt x="553" y="237"/>
                  </a:lnTo>
                  <a:cubicBezTo>
                    <a:pt x="561" y="237"/>
                    <a:pt x="569" y="237"/>
                    <a:pt x="585" y="230"/>
                  </a:cubicBezTo>
                  <a:lnTo>
                    <a:pt x="585" y="230"/>
                  </a:lnTo>
                  <a:cubicBezTo>
                    <a:pt x="608" y="230"/>
                    <a:pt x="624" y="222"/>
                    <a:pt x="632" y="214"/>
                  </a:cubicBezTo>
                  <a:cubicBezTo>
                    <a:pt x="648" y="214"/>
                    <a:pt x="656" y="206"/>
                    <a:pt x="664" y="206"/>
                  </a:cubicBezTo>
                  <a:cubicBezTo>
                    <a:pt x="664" y="206"/>
                    <a:pt x="672" y="214"/>
                    <a:pt x="679" y="222"/>
                  </a:cubicBezTo>
                  <a:cubicBezTo>
                    <a:pt x="687" y="230"/>
                    <a:pt x="711" y="230"/>
                    <a:pt x="727" y="230"/>
                  </a:cubicBezTo>
                  <a:cubicBezTo>
                    <a:pt x="759" y="230"/>
                    <a:pt x="782" y="237"/>
                    <a:pt x="782" y="253"/>
                  </a:cubicBezTo>
                  <a:cubicBezTo>
                    <a:pt x="782" y="261"/>
                    <a:pt x="782" y="261"/>
                    <a:pt x="782" y="261"/>
                  </a:cubicBezTo>
                  <a:cubicBezTo>
                    <a:pt x="790" y="301"/>
                    <a:pt x="790" y="317"/>
                    <a:pt x="814" y="324"/>
                  </a:cubicBezTo>
                  <a:lnTo>
                    <a:pt x="814" y="324"/>
                  </a:lnTo>
                  <a:cubicBezTo>
                    <a:pt x="838" y="324"/>
                    <a:pt x="885" y="333"/>
                    <a:pt x="885" y="411"/>
                  </a:cubicBezTo>
                  <a:lnTo>
                    <a:pt x="885" y="411"/>
                  </a:lnTo>
                  <a:lnTo>
                    <a:pt x="885" y="411"/>
                  </a:lnTo>
                  <a:cubicBezTo>
                    <a:pt x="885" y="451"/>
                    <a:pt x="877" y="475"/>
                    <a:pt x="869" y="483"/>
                  </a:cubicBezTo>
                  <a:lnTo>
                    <a:pt x="869" y="483"/>
                  </a:lnTo>
                  <a:cubicBezTo>
                    <a:pt x="869" y="491"/>
                    <a:pt x="861" y="498"/>
                    <a:pt x="869" y="506"/>
                  </a:cubicBezTo>
                  <a:cubicBezTo>
                    <a:pt x="869" y="506"/>
                    <a:pt x="877" y="506"/>
                    <a:pt x="885" y="514"/>
                  </a:cubicBezTo>
                  <a:cubicBezTo>
                    <a:pt x="893" y="514"/>
                    <a:pt x="901" y="514"/>
                    <a:pt x="909" y="514"/>
                  </a:cubicBezTo>
                  <a:cubicBezTo>
                    <a:pt x="932" y="522"/>
                    <a:pt x="940" y="522"/>
                    <a:pt x="940" y="538"/>
                  </a:cubicBezTo>
                  <a:lnTo>
                    <a:pt x="940" y="538"/>
                  </a:lnTo>
                  <a:lnTo>
                    <a:pt x="940" y="538"/>
                  </a:lnTo>
                  <a:lnTo>
                    <a:pt x="940" y="546"/>
                  </a:lnTo>
                  <a:cubicBezTo>
                    <a:pt x="940" y="554"/>
                    <a:pt x="940" y="554"/>
                    <a:pt x="940" y="554"/>
                  </a:cubicBezTo>
                  <a:cubicBezTo>
                    <a:pt x="940" y="585"/>
                    <a:pt x="940" y="609"/>
                    <a:pt x="972" y="625"/>
                  </a:cubicBezTo>
                  <a:lnTo>
                    <a:pt x="972" y="625"/>
                  </a:lnTo>
                  <a:lnTo>
                    <a:pt x="980" y="633"/>
                  </a:lnTo>
                  <a:cubicBezTo>
                    <a:pt x="988" y="633"/>
                    <a:pt x="988" y="633"/>
                    <a:pt x="988" y="633"/>
                  </a:cubicBezTo>
                  <a:cubicBezTo>
                    <a:pt x="988" y="625"/>
                    <a:pt x="988" y="625"/>
                    <a:pt x="988" y="625"/>
                  </a:cubicBezTo>
                  <a:lnTo>
                    <a:pt x="988" y="625"/>
                  </a:lnTo>
                  <a:lnTo>
                    <a:pt x="988" y="625"/>
                  </a:lnTo>
                  <a:lnTo>
                    <a:pt x="988" y="625"/>
                  </a:lnTo>
                  <a:cubicBezTo>
                    <a:pt x="980" y="625"/>
                    <a:pt x="980" y="625"/>
                    <a:pt x="980" y="625"/>
                  </a:cubicBezTo>
                  <a:lnTo>
                    <a:pt x="980" y="625"/>
                  </a:lnTo>
                  <a:cubicBezTo>
                    <a:pt x="980" y="625"/>
                    <a:pt x="980" y="617"/>
                    <a:pt x="972" y="617"/>
                  </a:cubicBezTo>
                  <a:cubicBezTo>
                    <a:pt x="948" y="609"/>
                    <a:pt x="948" y="585"/>
                    <a:pt x="948" y="554"/>
                  </a:cubicBezTo>
                  <a:cubicBezTo>
                    <a:pt x="948" y="554"/>
                    <a:pt x="948" y="554"/>
                    <a:pt x="948" y="546"/>
                  </a:cubicBezTo>
                  <a:lnTo>
                    <a:pt x="948" y="538"/>
                  </a:lnTo>
                  <a:cubicBezTo>
                    <a:pt x="948" y="514"/>
                    <a:pt x="932" y="514"/>
                    <a:pt x="909" y="506"/>
                  </a:cubicBezTo>
                  <a:cubicBezTo>
                    <a:pt x="901" y="506"/>
                    <a:pt x="893" y="506"/>
                    <a:pt x="885" y="506"/>
                  </a:cubicBezTo>
                  <a:cubicBezTo>
                    <a:pt x="885" y="506"/>
                    <a:pt x="877" y="506"/>
                    <a:pt x="877" y="498"/>
                  </a:cubicBezTo>
                  <a:lnTo>
                    <a:pt x="877" y="498"/>
                  </a:lnTo>
                  <a:lnTo>
                    <a:pt x="877" y="491"/>
                  </a:lnTo>
                  <a:cubicBezTo>
                    <a:pt x="885" y="475"/>
                    <a:pt x="893" y="451"/>
                    <a:pt x="893" y="411"/>
                  </a:cubicBezTo>
                  <a:cubicBezTo>
                    <a:pt x="893" y="333"/>
                    <a:pt x="838" y="317"/>
                    <a:pt x="814" y="317"/>
                  </a:cubicBezTo>
                  <a:lnTo>
                    <a:pt x="814" y="317"/>
                  </a:lnTo>
                  <a:cubicBezTo>
                    <a:pt x="798" y="309"/>
                    <a:pt x="798" y="301"/>
                    <a:pt x="790" y="261"/>
                  </a:cubicBezTo>
                  <a:cubicBezTo>
                    <a:pt x="790" y="253"/>
                    <a:pt x="790" y="253"/>
                    <a:pt x="790" y="253"/>
                  </a:cubicBezTo>
                  <a:cubicBezTo>
                    <a:pt x="790" y="230"/>
                    <a:pt x="759" y="230"/>
                    <a:pt x="727" y="222"/>
                  </a:cubicBezTo>
                  <a:cubicBezTo>
                    <a:pt x="711" y="222"/>
                    <a:pt x="687" y="222"/>
                    <a:pt x="679" y="214"/>
                  </a:cubicBezTo>
                  <a:cubicBezTo>
                    <a:pt x="679" y="206"/>
                    <a:pt x="672" y="198"/>
                    <a:pt x="664" y="198"/>
                  </a:cubicBezTo>
                  <a:cubicBezTo>
                    <a:pt x="648" y="198"/>
                    <a:pt x="640" y="206"/>
                    <a:pt x="632" y="214"/>
                  </a:cubicBezTo>
                  <a:cubicBezTo>
                    <a:pt x="616" y="214"/>
                    <a:pt x="600" y="222"/>
                    <a:pt x="585" y="222"/>
                  </a:cubicBezTo>
                  <a:cubicBezTo>
                    <a:pt x="569" y="230"/>
                    <a:pt x="561" y="230"/>
                    <a:pt x="553" y="230"/>
                  </a:cubicBezTo>
                  <a:cubicBezTo>
                    <a:pt x="537" y="230"/>
                    <a:pt x="529" y="222"/>
                    <a:pt x="513" y="214"/>
                  </a:cubicBezTo>
                  <a:cubicBezTo>
                    <a:pt x="513" y="206"/>
                    <a:pt x="506" y="198"/>
                    <a:pt x="506" y="198"/>
                  </a:cubicBezTo>
                  <a:cubicBezTo>
                    <a:pt x="466" y="158"/>
                    <a:pt x="268" y="143"/>
                    <a:pt x="197" y="143"/>
                  </a:cubicBezTo>
                  <a:cubicBezTo>
                    <a:pt x="126" y="143"/>
                    <a:pt x="110" y="119"/>
                    <a:pt x="102" y="103"/>
                  </a:cubicBezTo>
                  <a:lnTo>
                    <a:pt x="102" y="103"/>
                  </a:lnTo>
                  <a:cubicBezTo>
                    <a:pt x="95" y="103"/>
                    <a:pt x="95" y="95"/>
                    <a:pt x="87" y="87"/>
                  </a:cubicBezTo>
                  <a:cubicBezTo>
                    <a:pt x="79" y="71"/>
                    <a:pt x="55" y="40"/>
                    <a:pt x="31" y="24"/>
                  </a:cubicBezTo>
                  <a:lnTo>
                    <a:pt x="31" y="24"/>
                  </a:lnTo>
                  <a:lnTo>
                    <a:pt x="31" y="24"/>
                  </a:lnTo>
                  <a:lnTo>
                    <a:pt x="31" y="24"/>
                  </a:lnTo>
                  <a:lnTo>
                    <a:pt x="31" y="24"/>
                  </a:lnTo>
                  <a:cubicBezTo>
                    <a:pt x="31" y="24"/>
                    <a:pt x="23" y="16"/>
                    <a:pt x="15" y="8"/>
                  </a:cubicBezTo>
                  <a:lnTo>
                    <a:pt x="15" y="8"/>
                  </a:lnTo>
                  <a:lnTo>
                    <a:pt x="15" y="8"/>
                  </a:lnTo>
                  <a:cubicBezTo>
                    <a:pt x="7" y="0"/>
                    <a:pt x="7" y="0"/>
                    <a:pt x="7" y="0"/>
                  </a:cubicBezTo>
                </a:path>
              </a:pathLst>
            </a:custGeom>
            <a:solidFill>
              <a:schemeClr val="accent6"/>
            </a:solidFill>
            <a:ln>
              <a:solidFill>
                <a:schemeClr val="bg2"/>
              </a:solidFill>
            </a:ln>
            <a:effectLst/>
          </p:spPr>
          <p:txBody>
            <a:bodyPr wrap="none" anchor="ctr"/>
            <a:lstStyle/>
            <a:p>
              <a:endParaRPr lang="en-US"/>
            </a:p>
          </p:txBody>
        </p:sp>
        <p:sp>
          <p:nvSpPr>
            <p:cNvPr id="613" name="Freeform 704"/>
            <p:cNvSpPr>
              <a:spLocks noChangeArrowheads="1"/>
            </p:cNvSpPr>
            <p:nvPr/>
          </p:nvSpPr>
          <p:spPr bwMode="auto">
            <a:xfrm>
              <a:off x="18369143" y="6073262"/>
              <a:ext cx="786245" cy="1391584"/>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6"/>
            </a:solidFill>
            <a:ln>
              <a:solidFill>
                <a:schemeClr val="bg2"/>
              </a:solidFill>
            </a:ln>
            <a:effectLst/>
          </p:spPr>
          <p:txBody>
            <a:bodyPr wrap="none" anchor="ctr"/>
            <a:lstStyle/>
            <a:p>
              <a:endParaRPr lang="en-US"/>
            </a:p>
          </p:txBody>
        </p:sp>
        <p:sp>
          <p:nvSpPr>
            <p:cNvPr id="614" name="Freeform 705"/>
            <p:cNvSpPr>
              <a:spLocks noChangeArrowheads="1"/>
            </p:cNvSpPr>
            <p:nvPr/>
          </p:nvSpPr>
          <p:spPr bwMode="auto">
            <a:xfrm>
              <a:off x="18376102" y="6124286"/>
              <a:ext cx="224972" cy="538079"/>
            </a:xfrm>
            <a:custGeom>
              <a:avLst/>
              <a:gdLst>
                <a:gd name="T0" fmla="*/ 24 w 428"/>
                <a:gd name="T1" fmla="*/ 972 h 1021"/>
                <a:gd name="T2" fmla="*/ 24 w 428"/>
                <a:gd name="T3" fmla="*/ 972 h 1021"/>
                <a:gd name="T4" fmla="*/ 0 w 428"/>
                <a:gd name="T5" fmla="*/ 1012 h 1021"/>
                <a:gd name="T6" fmla="*/ 0 w 428"/>
                <a:gd name="T7" fmla="*/ 1020 h 1021"/>
                <a:gd name="T8" fmla="*/ 0 w 428"/>
                <a:gd name="T9" fmla="*/ 1020 h 1021"/>
                <a:gd name="T10" fmla="*/ 0 w 428"/>
                <a:gd name="T11" fmla="*/ 1012 h 1021"/>
                <a:gd name="T12" fmla="*/ 24 w 428"/>
                <a:gd name="T13" fmla="*/ 972 h 1021"/>
                <a:gd name="T14" fmla="*/ 404 w 428"/>
                <a:gd name="T15" fmla="*/ 174 h 1021"/>
                <a:gd name="T16" fmla="*/ 404 w 428"/>
                <a:gd name="T17" fmla="*/ 174 h 1021"/>
                <a:gd name="T18" fmla="*/ 404 w 428"/>
                <a:gd name="T19" fmla="*/ 308 h 1021"/>
                <a:gd name="T20" fmla="*/ 380 w 428"/>
                <a:gd name="T21" fmla="*/ 340 h 1021"/>
                <a:gd name="T22" fmla="*/ 356 w 428"/>
                <a:gd name="T23" fmla="*/ 395 h 1021"/>
                <a:gd name="T24" fmla="*/ 317 w 428"/>
                <a:gd name="T25" fmla="*/ 459 h 1021"/>
                <a:gd name="T26" fmla="*/ 301 w 428"/>
                <a:gd name="T27" fmla="*/ 466 h 1021"/>
                <a:gd name="T28" fmla="*/ 269 w 428"/>
                <a:gd name="T29" fmla="*/ 475 h 1021"/>
                <a:gd name="T30" fmla="*/ 230 w 428"/>
                <a:gd name="T31" fmla="*/ 506 h 1021"/>
                <a:gd name="T32" fmla="*/ 182 w 428"/>
                <a:gd name="T33" fmla="*/ 522 h 1021"/>
                <a:gd name="T34" fmla="*/ 182 w 428"/>
                <a:gd name="T35" fmla="*/ 522 h 1021"/>
                <a:gd name="T36" fmla="*/ 182 w 428"/>
                <a:gd name="T37" fmla="*/ 522 h 1021"/>
                <a:gd name="T38" fmla="*/ 230 w 428"/>
                <a:gd name="T39" fmla="*/ 506 h 1021"/>
                <a:gd name="T40" fmla="*/ 269 w 428"/>
                <a:gd name="T41" fmla="*/ 475 h 1021"/>
                <a:gd name="T42" fmla="*/ 301 w 428"/>
                <a:gd name="T43" fmla="*/ 466 h 1021"/>
                <a:gd name="T44" fmla="*/ 317 w 428"/>
                <a:gd name="T45" fmla="*/ 459 h 1021"/>
                <a:gd name="T46" fmla="*/ 356 w 428"/>
                <a:gd name="T47" fmla="*/ 395 h 1021"/>
                <a:gd name="T48" fmla="*/ 380 w 428"/>
                <a:gd name="T49" fmla="*/ 340 h 1021"/>
                <a:gd name="T50" fmla="*/ 404 w 428"/>
                <a:gd name="T51" fmla="*/ 308 h 1021"/>
                <a:gd name="T52" fmla="*/ 404 w 428"/>
                <a:gd name="T53" fmla="*/ 174 h 1021"/>
                <a:gd name="T54" fmla="*/ 230 w 428"/>
                <a:gd name="T55" fmla="*/ 0 h 1021"/>
                <a:gd name="T56" fmla="*/ 230 w 428"/>
                <a:gd name="T57" fmla="*/ 0 h 1021"/>
                <a:gd name="T58" fmla="*/ 230 w 428"/>
                <a:gd name="T59" fmla="*/ 0 h 1021"/>
                <a:gd name="T60" fmla="*/ 230 w 428"/>
                <a:gd name="T61" fmla="*/ 0 h 1021"/>
                <a:gd name="T62" fmla="*/ 230 w 428"/>
                <a:gd name="T63" fmla="*/ 0 h 1021"/>
                <a:gd name="T64" fmla="*/ 230 w 428"/>
                <a:gd name="T65" fmla="*/ 0 h 1021"/>
                <a:gd name="T66" fmla="*/ 24 w 428"/>
                <a:gd name="T6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8" h="1021">
                  <a:moveTo>
                    <a:pt x="24" y="972"/>
                  </a:moveTo>
                  <a:lnTo>
                    <a:pt x="24" y="972"/>
                  </a:lnTo>
                  <a:cubicBezTo>
                    <a:pt x="24" y="980"/>
                    <a:pt x="16" y="996"/>
                    <a:pt x="0" y="1012"/>
                  </a:cubicBezTo>
                  <a:cubicBezTo>
                    <a:pt x="0" y="1020"/>
                    <a:pt x="0" y="1020"/>
                    <a:pt x="0" y="1020"/>
                  </a:cubicBezTo>
                  <a:lnTo>
                    <a:pt x="0" y="1020"/>
                  </a:lnTo>
                  <a:cubicBezTo>
                    <a:pt x="0" y="1012"/>
                    <a:pt x="0" y="1012"/>
                    <a:pt x="0" y="1012"/>
                  </a:cubicBezTo>
                  <a:cubicBezTo>
                    <a:pt x="16" y="996"/>
                    <a:pt x="24" y="980"/>
                    <a:pt x="24" y="972"/>
                  </a:cubicBezTo>
                  <a:lnTo>
                    <a:pt x="404" y="174"/>
                  </a:lnTo>
                  <a:lnTo>
                    <a:pt x="404" y="174"/>
                  </a:lnTo>
                  <a:cubicBezTo>
                    <a:pt x="420" y="206"/>
                    <a:pt x="427" y="277"/>
                    <a:pt x="404" y="308"/>
                  </a:cubicBezTo>
                  <a:cubicBezTo>
                    <a:pt x="404" y="324"/>
                    <a:pt x="388" y="332"/>
                    <a:pt x="380" y="340"/>
                  </a:cubicBezTo>
                  <a:cubicBezTo>
                    <a:pt x="372" y="348"/>
                    <a:pt x="356" y="356"/>
                    <a:pt x="356" y="395"/>
                  </a:cubicBezTo>
                  <a:cubicBezTo>
                    <a:pt x="356" y="435"/>
                    <a:pt x="340" y="451"/>
                    <a:pt x="317" y="459"/>
                  </a:cubicBezTo>
                  <a:cubicBezTo>
                    <a:pt x="309" y="459"/>
                    <a:pt x="301" y="459"/>
                    <a:pt x="301" y="466"/>
                  </a:cubicBezTo>
                  <a:cubicBezTo>
                    <a:pt x="285" y="475"/>
                    <a:pt x="277" y="475"/>
                    <a:pt x="269" y="475"/>
                  </a:cubicBezTo>
                  <a:cubicBezTo>
                    <a:pt x="254" y="482"/>
                    <a:pt x="246" y="490"/>
                    <a:pt x="230" y="506"/>
                  </a:cubicBezTo>
                  <a:cubicBezTo>
                    <a:pt x="214" y="514"/>
                    <a:pt x="198" y="522"/>
                    <a:pt x="182" y="522"/>
                  </a:cubicBezTo>
                  <a:lnTo>
                    <a:pt x="182" y="522"/>
                  </a:lnTo>
                  <a:lnTo>
                    <a:pt x="182" y="522"/>
                  </a:lnTo>
                  <a:cubicBezTo>
                    <a:pt x="198" y="522"/>
                    <a:pt x="214" y="514"/>
                    <a:pt x="230" y="506"/>
                  </a:cubicBezTo>
                  <a:cubicBezTo>
                    <a:pt x="246" y="490"/>
                    <a:pt x="254" y="482"/>
                    <a:pt x="269" y="475"/>
                  </a:cubicBezTo>
                  <a:cubicBezTo>
                    <a:pt x="277" y="475"/>
                    <a:pt x="285" y="475"/>
                    <a:pt x="301" y="466"/>
                  </a:cubicBezTo>
                  <a:cubicBezTo>
                    <a:pt x="301" y="459"/>
                    <a:pt x="309" y="459"/>
                    <a:pt x="317" y="459"/>
                  </a:cubicBezTo>
                  <a:cubicBezTo>
                    <a:pt x="340" y="451"/>
                    <a:pt x="356" y="435"/>
                    <a:pt x="356" y="395"/>
                  </a:cubicBezTo>
                  <a:cubicBezTo>
                    <a:pt x="356" y="356"/>
                    <a:pt x="372" y="348"/>
                    <a:pt x="380" y="340"/>
                  </a:cubicBezTo>
                  <a:cubicBezTo>
                    <a:pt x="388" y="332"/>
                    <a:pt x="404" y="324"/>
                    <a:pt x="404" y="308"/>
                  </a:cubicBezTo>
                  <a:cubicBezTo>
                    <a:pt x="427" y="277"/>
                    <a:pt x="420" y="206"/>
                    <a:pt x="404" y="174"/>
                  </a:cubicBezTo>
                  <a:lnTo>
                    <a:pt x="230" y="0"/>
                  </a:lnTo>
                  <a:lnTo>
                    <a:pt x="230" y="0"/>
                  </a:lnTo>
                  <a:lnTo>
                    <a:pt x="230" y="0"/>
                  </a:lnTo>
                  <a:lnTo>
                    <a:pt x="230" y="0"/>
                  </a:lnTo>
                  <a:lnTo>
                    <a:pt x="230" y="0"/>
                  </a:lnTo>
                  <a:lnTo>
                    <a:pt x="230" y="0"/>
                  </a:lnTo>
                  <a:lnTo>
                    <a:pt x="24" y="972"/>
                  </a:lnTo>
                </a:path>
              </a:pathLst>
            </a:custGeom>
            <a:solidFill>
              <a:schemeClr val="accent6"/>
            </a:solidFill>
            <a:ln>
              <a:solidFill>
                <a:schemeClr val="bg2"/>
              </a:solidFill>
            </a:ln>
            <a:effectLst/>
          </p:spPr>
          <p:txBody>
            <a:bodyPr wrap="none" anchor="ctr"/>
            <a:lstStyle/>
            <a:p>
              <a:endParaRPr lang="en-US"/>
            </a:p>
          </p:txBody>
        </p:sp>
        <p:sp>
          <p:nvSpPr>
            <p:cNvPr id="615" name="Freeform 706"/>
            <p:cNvSpPr>
              <a:spLocks noChangeArrowheads="1"/>
            </p:cNvSpPr>
            <p:nvPr/>
          </p:nvSpPr>
          <p:spPr bwMode="auto">
            <a:xfrm>
              <a:off x="18369143" y="6070941"/>
              <a:ext cx="790884" cy="1405499"/>
            </a:xfrm>
            <a:custGeom>
              <a:avLst/>
              <a:gdLst>
                <a:gd name="T0" fmla="*/ 197 w 1503"/>
                <a:gd name="T1" fmla="*/ 625 h 2672"/>
                <a:gd name="T2" fmla="*/ 1225 w 1503"/>
                <a:gd name="T3" fmla="*/ 8 h 2672"/>
                <a:gd name="T4" fmla="*/ 245 w 1503"/>
                <a:gd name="T5" fmla="*/ 103 h 2672"/>
                <a:gd name="T6" fmla="*/ 1225 w 1503"/>
                <a:gd name="T7" fmla="*/ 103 h 2672"/>
                <a:gd name="T8" fmla="*/ 1265 w 1503"/>
                <a:gd name="T9" fmla="*/ 206 h 2672"/>
                <a:gd name="T10" fmla="*/ 1352 w 1503"/>
                <a:gd name="T11" fmla="*/ 380 h 2672"/>
                <a:gd name="T12" fmla="*/ 1423 w 1503"/>
                <a:gd name="T13" fmla="*/ 1613 h 2672"/>
                <a:gd name="T14" fmla="*/ 1462 w 1503"/>
                <a:gd name="T15" fmla="*/ 1676 h 2672"/>
                <a:gd name="T16" fmla="*/ 1486 w 1503"/>
                <a:gd name="T17" fmla="*/ 1819 h 2672"/>
                <a:gd name="T18" fmla="*/ 1352 w 1503"/>
                <a:gd name="T19" fmla="*/ 2071 h 2672"/>
                <a:gd name="T20" fmla="*/ 1328 w 1503"/>
                <a:gd name="T21" fmla="*/ 2205 h 2672"/>
                <a:gd name="T22" fmla="*/ 1320 w 1503"/>
                <a:gd name="T23" fmla="*/ 2300 h 2672"/>
                <a:gd name="T24" fmla="*/ 1344 w 1503"/>
                <a:gd name="T25" fmla="*/ 2387 h 2672"/>
                <a:gd name="T26" fmla="*/ 1194 w 1503"/>
                <a:gd name="T27" fmla="*/ 2442 h 2672"/>
                <a:gd name="T28" fmla="*/ 1217 w 1503"/>
                <a:gd name="T29" fmla="*/ 2561 h 2672"/>
                <a:gd name="T30" fmla="*/ 1051 w 1503"/>
                <a:gd name="T31" fmla="*/ 2569 h 2672"/>
                <a:gd name="T32" fmla="*/ 964 w 1503"/>
                <a:gd name="T33" fmla="*/ 2655 h 2672"/>
                <a:gd name="T34" fmla="*/ 877 w 1503"/>
                <a:gd name="T35" fmla="*/ 2632 h 2672"/>
                <a:gd name="T36" fmla="*/ 846 w 1503"/>
                <a:gd name="T37" fmla="*/ 2521 h 2672"/>
                <a:gd name="T38" fmla="*/ 806 w 1503"/>
                <a:gd name="T39" fmla="*/ 2363 h 2672"/>
                <a:gd name="T40" fmla="*/ 695 w 1503"/>
                <a:gd name="T41" fmla="*/ 2292 h 2672"/>
                <a:gd name="T42" fmla="*/ 466 w 1503"/>
                <a:gd name="T43" fmla="*/ 2024 h 2672"/>
                <a:gd name="T44" fmla="*/ 450 w 1503"/>
                <a:gd name="T45" fmla="*/ 1771 h 2672"/>
                <a:gd name="T46" fmla="*/ 403 w 1503"/>
                <a:gd name="T47" fmla="*/ 1755 h 2672"/>
                <a:gd name="T48" fmla="*/ 348 w 1503"/>
                <a:gd name="T49" fmla="*/ 1779 h 2672"/>
                <a:gd name="T50" fmla="*/ 284 w 1503"/>
                <a:gd name="T51" fmla="*/ 1613 h 2672"/>
                <a:gd name="T52" fmla="*/ 15 w 1503"/>
                <a:gd name="T53" fmla="*/ 1328 h 2672"/>
                <a:gd name="T54" fmla="*/ 15 w 1503"/>
                <a:gd name="T55" fmla="*/ 1123 h 2672"/>
                <a:gd name="T56" fmla="*/ 284 w 1503"/>
                <a:gd name="T57" fmla="*/ 1621 h 2672"/>
                <a:gd name="T58" fmla="*/ 379 w 1503"/>
                <a:gd name="T59" fmla="*/ 1763 h 2672"/>
                <a:gd name="T60" fmla="*/ 442 w 1503"/>
                <a:gd name="T61" fmla="*/ 1787 h 2672"/>
                <a:gd name="T62" fmla="*/ 522 w 1503"/>
                <a:gd name="T63" fmla="*/ 1795 h 2672"/>
                <a:gd name="T64" fmla="*/ 735 w 1503"/>
                <a:gd name="T65" fmla="*/ 2324 h 2672"/>
                <a:gd name="T66" fmla="*/ 822 w 1503"/>
                <a:gd name="T67" fmla="*/ 2529 h 2672"/>
                <a:gd name="T68" fmla="*/ 948 w 1503"/>
                <a:gd name="T69" fmla="*/ 2663 h 2672"/>
                <a:gd name="T70" fmla="*/ 972 w 1503"/>
                <a:gd name="T71" fmla="*/ 2671 h 2672"/>
                <a:gd name="T72" fmla="*/ 1051 w 1503"/>
                <a:gd name="T73" fmla="*/ 2576 h 2672"/>
                <a:gd name="T74" fmla="*/ 1225 w 1503"/>
                <a:gd name="T75" fmla="*/ 2569 h 2672"/>
                <a:gd name="T76" fmla="*/ 1201 w 1503"/>
                <a:gd name="T77" fmla="*/ 2442 h 2672"/>
                <a:gd name="T78" fmla="*/ 1352 w 1503"/>
                <a:gd name="T79" fmla="*/ 2387 h 2672"/>
                <a:gd name="T80" fmla="*/ 1328 w 1503"/>
                <a:gd name="T81" fmla="*/ 2308 h 2672"/>
                <a:gd name="T82" fmla="*/ 1336 w 1503"/>
                <a:gd name="T83" fmla="*/ 2205 h 2672"/>
                <a:gd name="T84" fmla="*/ 1360 w 1503"/>
                <a:gd name="T85" fmla="*/ 2071 h 2672"/>
                <a:gd name="T86" fmla="*/ 1486 w 1503"/>
                <a:gd name="T87" fmla="*/ 1826 h 2672"/>
                <a:gd name="T88" fmla="*/ 1470 w 1503"/>
                <a:gd name="T89" fmla="*/ 1676 h 2672"/>
                <a:gd name="T90" fmla="*/ 1431 w 1503"/>
                <a:gd name="T91" fmla="*/ 1605 h 2672"/>
                <a:gd name="T92" fmla="*/ 1360 w 1503"/>
                <a:gd name="T93" fmla="*/ 380 h 2672"/>
                <a:gd name="T94" fmla="*/ 1328 w 1503"/>
                <a:gd name="T95" fmla="*/ 340 h 2672"/>
                <a:gd name="T96" fmla="*/ 1249 w 1503"/>
                <a:gd name="T97" fmla="*/ 174 h 2672"/>
                <a:gd name="T98" fmla="*/ 1225 w 1503"/>
                <a:gd name="T99" fmla="*/ 8 h 2672"/>
                <a:gd name="T100" fmla="*/ 1225 w 1503"/>
                <a:gd name="T101" fmla="*/ 0 h 2672"/>
                <a:gd name="T102" fmla="*/ 1225 w 1503"/>
                <a:gd name="T103"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3" h="2672">
                  <a:moveTo>
                    <a:pt x="182" y="617"/>
                  </a:moveTo>
                  <a:lnTo>
                    <a:pt x="182" y="617"/>
                  </a:lnTo>
                  <a:cubicBezTo>
                    <a:pt x="189" y="617"/>
                    <a:pt x="197" y="625"/>
                    <a:pt x="197" y="625"/>
                  </a:cubicBezTo>
                  <a:cubicBezTo>
                    <a:pt x="197" y="625"/>
                    <a:pt x="189" y="617"/>
                    <a:pt x="182" y="617"/>
                  </a:cubicBezTo>
                  <a:lnTo>
                    <a:pt x="1225" y="8"/>
                  </a:lnTo>
                  <a:lnTo>
                    <a:pt x="1225" y="8"/>
                  </a:lnTo>
                  <a:lnTo>
                    <a:pt x="1225" y="8"/>
                  </a:lnTo>
                  <a:cubicBezTo>
                    <a:pt x="1051" y="32"/>
                    <a:pt x="435" y="79"/>
                    <a:pt x="245" y="95"/>
                  </a:cubicBezTo>
                  <a:cubicBezTo>
                    <a:pt x="245" y="95"/>
                    <a:pt x="245" y="95"/>
                    <a:pt x="245" y="103"/>
                  </a:cubicBezTo>
                  <a:cubicBezTo>
                    <a:pt x="245" y="95"/>
                    <a:pt x="245" y="95"/>
                    <a:pt x="245" y="95"/>
                  </a:cubicBezTo>
                  <a:cubicBezTo>
                    <a:pt x="435" y="79"/>
                    <a:pt x="1043" y="32"/>
                    <a:pt x="1217" y="8"/>
                  </a:cubicBezTo>
                  <a:cubicBezTo>
                    <a:pt x="1225" y="48"/>
                    <a:pt x="1225" y="79"/>
                    <a:pt x="1225" y="103"/>
                  </a:cubicBezTo>
                  <a:cubicBezTo>
                    <a:pt x="1225" y="111"/>
                    <a:pt x="1225" y="111"/>
                    <a:pt x="1225" y="111"/>
                  </a:cubicBezTo>
                  <a:cubicBezTo>
                    <a:pt x="1225" y="158"/>
                    <a:pt x="1225" y="166"/>
                    <a:pt x="1241" y="182"/>
                  </a:cubicBezTo>
                  <a:cubicBezTo>
                    <a:pt x="1249" y="190"/>
                    <a:pt x="1257" y="190"/>
                    <a:pt x="1265" y="206"/>
                  </a:cubicBezTo>
                  <a:cubicBezTo>
                    <a:pt x="1288" y="238"/>
                    <a:pt x="1296" y="261"/>
                    <a:pt x="1304" y="293"/>
                  </a:cubicBezTo>
                  <a:cubicBezTo>
                    <a:pt x="1312" y="309"/>
                    <a:pt x="1312" y="325"/>
                    <a:pt x="1320" y="340"/>
                  </a:cubicBezTo>
                  <a:cubicBezTo>
                    <a:pt x="1328" y="356"/>
                    <a:pt x="1336" y="372"/>
                    <a:pt x="1352" y="380"/>
                  </a:cubicBezTo>
                  <a:cubicBezTo>
                    <a:pt x="1454" y="1423"/>
                    <a:pt x="1454" y="1423"/>
                    <a:pt x="1454" y="1423"/>
                  </a:cubicBezTo>
                  <a:cubicBezTo>
                    <a:pt x="1454" y="1447"/>
                    <a:pt x="1447" y="1510"/>
                    <a:pt x="1439" y="1518"/>
                  </a:cubicBezTo>
                  <a:cubicBezTo>
                    <a:pt x="1423" y="1542"/>
                    <a:pt x="1407" y="1581"/>
                    <a:pt x="1423" y="1613"/>
                  </a:cubicBezTo>
                  <a:cubicBezTo>
                    <a:pt x="1431" y="1621"/>
                    <a:pt x="1439" y="1629"/>
                    <a:pt x="1447" y="1629"/>
                  </a:cubicBezTo>
                  <a:cubicBezTo>
                    <a:pt x="1454" y="1637"/>
                    <a:pt x="1462" y="1637"/>
                    <a:pt x="1462" y="1668"/>
                  </a:cubicBezTo>
                  <a:cubicBezTo>
                    <a:pt x="1462" y="1676"/>
                    <a:pt x="1462" y="1676"/>
                    <a:pt x="1462" y="1676"/>
                  </a:cubicBezTo>
                  <a:cubicBezTo>
                    <a:pt x="1462" y="1724"/>
                    <a:pt x="1462" y="1739"/>
                    <a:pt x="1478" y="1747"/>
                  </a:cubicBezTo>
                  <a:cubicBezTo>
                    <a:pt x="1486" y="1755"/>
                    <a:pt x="1494" y="1779"/>
                    <a:pt x="1494" y="1795"/>
                  </a:cubicBezTo>
                  <a:cubicBezTo>
                    <a:pt x="1494" y="1803"/>
                    <a:pt x="1494" y="1819"/>
                    <a:pt x="1486" y="1819"/>
                  </a:cubicBezTo>
                  <a:cubicBezTo>
                    <a:pt x="1462" y="1834"/>
                    <a:pt x="1447" y="1858"/>
                    <a:pt x="1447" y="1882"/>
                  </a:cubicBezTo>
                  <a:cubicBezTo>
                    <a:pt x="1447" y="1898"/>
                    <a:pt x="1391" y="2000"/>
                    <a:pt x="1367" y="2008"/>
                  </a:cubicBezTo>
                  <a:cubicBezTo>
                    <a:pt x="1336" y="2016"/>
                    <a:pt x="1344" y="2055"/>
                    <a:pt x="1352" y="2071"/>
                  </a:cubicBezTo>
                  <a:lnTo>
                    <a:pt x="1352" y="2078"/>
                  </a:lnTo>
                  <a:cubicBezTo>
                    <a:pt x="1352" y="2086"/>
                    <a:pt x="1352" y="2118"/>
                    <a:pt x="1336" y="2134"/>
                  </a:cubicBezTo>
                  <a:cubicBezTo>
                    <a:pt x="1328" y="2158"/>
                    <a:pt x="1328" y="2173"/>
                    <a:pt x="1328" y="2205"/>
                  </a:cubicBezTo>
                  <a:cubicBezTo>
                    <a:pt x="1328" y="2221"/>
                    <a:pt x="1328" y="2236"/>
                    <a:pt x="1336" y="2244"/>
                  </a:cubicBezTo>
                  <a:cubicBezTo>
                    <a:pt x="1336" y="2260"/>
                    <a:pt x="1344" y="2276"/>
                    <a:pt x="1336" y="2284"/>
                  </a:cubicBezTo>
                  <a:cubicBezTo>
                    <a:pt x="1328" y="2292"/>
                    <a:pt x="1328" y="2292"/>
                    <a:pt x="1320" y="2300"/>
                  </a:cubicBezTo>
                  <a:cubicBezTo>
                    <a:pt x="1312" y="2316"/>
                    <a:pt x="1296" y="2331"/>
                    <a:pt x="1312" y="2347"/>
                  </a:cubicBezTo>
                  <a:cubicBezTo>
                    <a:pt x="1320" y="2347"/>
                    <a:pt x="1320" y="2347"/>
                    <a:pt x="1320" y="2347"/>
                  </a:cubicBezTo>
                  <a:cubicBezTo>
                    <a:pt x="1336" y="2363"/>
                    <a:pt x="1344" y="2379"/>
                    <a:pt x="1344" y="2387"/>
                  </a:cubicBezTo>
                  <a:cubicBezTo>
                    <a:pt x="1344" y="2387"/>
                    <a:pt x="1344" y="2387"/>
                    <a:pt x="1344" y="2395"/>
                  </a:cubicBezTo>
                  <a:cubicBezTo>
                    <a:pt x="1336" y="2395"/>
                    <a:pt x="1328" y="2395"/>
                    <a:pt x="1312" y="2395"/>
                  </a:cubicBezTo>
                  <a:cubicBezTo>
                    <a:pt x="1272" y="2402"/>
                    <a:pt x="1209" y="2411"/>
                    <a:pt x="1194" y="2442"/>
                  </a:cubicBezTo>
                  <a:cubicBezTo>
                    <a:pt x="1186" y="2450"/>
                    <a:pt x="1186" y="2458"/>
                    <a:pt x="1186" y="2466"/>
                  </a:cubicBezTo>
                  <a:cubicBezTo>
                    <a:pt x="1194" y="2497"/>
                    <a:pt x="1201" y="2513"/>
                    <a:pt x="1209" y="2529"/>
                  </a:cubicBezTo>
                  <a:cubicBezTo>
                    <a:pt x="1217" y="2545"/>
                    <a:pt x="1225" y="2553"/>
                    <a:pt x="1217" y="2561"/>
                  </a:cubicBezTo>
                  <a:cubicBezTo>
                    <a:pt x="1217" y="2584"/>
                    <a:pt x="1201" y="2608"/>
                    <a:pt x="1178" y="2608"/>
                  </a:cubicBezTo>
                  <a:cubicBezTo>
                    <a:pt x="1170" y="2608"/>
                    <a:pt x="1154" y="2608"/>
                    <a:pt x="1146" y="2600"/>
                  </a:cubicBezTo>
                  <a:cubicBezTo>
                    <a:pt x="1130" y="2584"/>
                    <a:pt x="1091" y="2569"/>
                    <a:pt x="1051" y="2569"/>
                  </a:cubicBezTo>
                  <a:cubicBezTo>
                    <a:pt x="1028" y="2569"/>
                    <a:pt x="1004" y="2576"/>
                    <a:pt x="988" y="2592"/>
                  </a:cubicBezTo>
                  <a:cubicBezTo>
                    <a:pt x="972" y="2608"/>
                    <a:pt x="964" y="2632"/>
                    <a:pt x="964" y="2655"/>
                  </a:cubicBezTo>
                  <a:lnTo>
                    <a:pt x="964" y="2655"/>
                  </a:lnTo>
                  <a:cubicBezTo>
                    <a:pt x="956" y="2655"/>
                    <a:pt x="956" y="2655"/>
                    <a:pt x="948" y="2655"/>
                  </a:cubicBezTo>
                  <a:cubicBezTo>
                    <a:pt x="941" y="2655"/>
                    <a:pt x="933" y="2655"/>
                    <a:pt x="925" y="2655"/>
                  </a:cubicBezTo>
                  <a:cubicBezTo>
                    <a:pt x="901" y="2655"/>
                    <a:pt x="885" y="2648"/>
                    <a:pt x="877" y="2632"/>
                  </a:cubicBezTo>
                  <a:cubicBezTo>
                    <a:pt x="869" y="2616"/>
                    <a:pt x="854" y="2592"/>
                    <a:pt x="846" y="2576"/>
                  </a:cubicBezTo>
                  <a:cubicBezTo>
                    <a:pt x="830" y="2561"/>
                    <a:pt x="814" y="2545"/>
                    <a:pt x="822" y="2529"/>
                  </a:cubicBezTo>
                  <a:cubicBezTo>
                    <a:pt x="830" y="2529"/>
                    <a:pt x="838" y="2521"/>
                    <a:pt x="846" y="2521"/>
                  </a:cubicBezTo>
                  <a:cubicBezTo>
                    <a:pt x="861" y="2513"/>
                    <a:pt x="869" y="2505"/>
                    <a:pt x="854" y="2474"/>
                  </a:cubicBezTo>
                  <a:cubicBezTo>
                    <a:pt x="846" y="2458"/>
                    <a:pt x="838" y="2442"/>
                    <a:pt x="830" y="2434"/>
                  </a:cubicBezTo>
                  <a:cubicBezTo>
                    <a:pt x="814" y="2402"/>
                    <a:pt x="806" y="2387"/>
                    <a:pt x="806" y="2363"/>
                  </a:cubicBezTo>
                  <a:cubicBezTo>
                    <a:pt x="806" y="2347"/>
                    <a:pt x="790" y="2347"/>
                    <a:pt x="775" y="2339"/>
                  </a:cubicBezTo>
                  <a:cubicBezTo>
                    <a:pt x="767" y="2339"/>
                    <a:pt x="751" y="2331"/>
                    <a:pt x="743" y="2324"/>
                  </a:cubicBezTo>
                  <a:cubicBezTo>
                    <a:pt x="727" y="2308"/>
                    <a:pt x="711" y="2300"/>
                    <a:pt x="695" y="2292"/>
                  </a:cubicBezTo>
                  <a:cubicBezTo>
                    <a:pt x="672" y="2284"/>
                    <a:pt x="656" y="2276"/>
                    <a:pt x="648" y="2260"/>
                  </a:cubicBezTo>
                  <a:cubicBezTo>
                    <a:pt x="640" y="2252"/>
                    <a:pt x="617" y="2236"/>
                    <a:pt x="593" y="2213"/>
                  </a:cubicBezTo>
                  <a:cubicBezTo>
                    <a:pt x="529" y="2165"/>
                    <a:pt x="427" y="2094"/>
                    <a:pt x="466" y="2024"/>
                  </a:cubicBezTo>
                  <a:cubicBezTo>
                    <a:pt x="522" y="1937"/>
                    <a:pt x="561" y="1826"/>
                    <a:pt x="522" y="1795"/>
                  </a:cubicBezTo>
                  <a:cubicBezTo>
                    <a:pt x="498" y="1779"/>
                    <a:pt x="474" y="1755"/>
                    <a:pt x="458" y="1755"/>
                  </a:cubicBezTo>
                  <a:cubicBezTo>
                    <a:pt x="458" y="1755"/>
                    <a:pt x="450" y="1763"/>
                    <a:pt x="450" y="1771"/>
                  </a:cubicBezTo>
                  <a:cubicBezTo>
                    <a:pt x="450" y="1779"/>
                    <a:pt x="442" y="1779"/>
                    <a:pt x="442" y="1779"/>
                  </a:cubicBezTo>
                  <a:cubicBezTo>
                    <a:pt x="435" y="1779"/>
                    <a:pt x="435" y="1779"/>
                    <a:pt x="427" y="1771"/>
                  </a:cubicBezTo>
                  <a:cubicBezTo>
                    <a:pt x="427" y="1763"/>
                    <a:pt x="419" y="1755"/>
                    <a:pt x="403" y="1755"/>
                  </a:cubicBezTo>
                  <a:cubicBezTo>
                    <a:pt x="395" y="1755"/>
                    <a:pt x="387" y="1755"/>
                    <a:pt x="379" y="1763"/>
                  </a:cubicBezTo>
                  <a:cubicBezTo>
                    <a:pt x="371" y="1763"/>
                    <a:pt x="371" y="1771"/>
                    <a:pt x="364" y="1771"/>
                  </a:cubicBezTo>
                  <a:cubicBezTo>
                    <a:pt x="355" y="1779"/>
                    <a:pt x="355" y="1779"/>
                    <a:pt x="348" y="1779"/>
                  </a:cubicBezTo>
                  <a:cubicBezTo>
                    <a:pt x="348" y="1779"/>
                    <a:pt x="340" y="1779"/>
                    <a:pt x="332" y="1755"/>
                  </a:cubicBezTo>
                  <a:cubicBezTo>
                    <a:pt x="324" y="1739"/>
                    <a:pt x="316" y="1716"/>
                    <a:pt x="316" y="1692"/>
                  </a:cubicBezTo>
                  <a:cubicBezTo>
                    <a:pt x="308" y="1653"/>
                    <a:pt x="300" y="1621"/>
                    <a:pt x="284" y="1613"/>
                  </a:cubicBezTo>
                  <a:cubicBezTo>
                    <a:pt x="229" y="1597"/>
                    <a:pt x="166" y="1558"/>
                    <a:pt x="166" y="1526"/>
                  </a:cubicBezTo>
                  <a:cubicBezTo>
                    <a:pt x="158" y="1502"/>
                    <a:pt x="126" y="1463"/>
                    <a:pt x="95" y="1431"/>
                  </a:cubicBezTo>
                  <a:cubicBezTo>
                    <a:pt x="55" y="1392"/>
                    <a:pt x="15" y="1352"/>
                    <a:pt x="15" y="1328"/>
                  </a:cubicBezTo>
                  <a:cubicBezTo>
                    <a:pt x="8" y="1273"/>
                    <a:pt x="0" y="1155"/>
                    <a:pt x="15" y="1123"/>
                  </a:cubicBezTo>
                  <a:lnTo>
                    <a:pt x="15" y="1123"/>
                  </a:lnTo>
                  <a:lnTo>
                    <a:pt x="15" y="1123"/>
                  </a:lnTo>
                  <a:cubicBezTo>
                    <a:pt x="0" y="1155"/>
                    <a:pt x="0" y="1273"/>
                    <a:pt x="8" y="1328"/>
                  </a:cubicBezTo>
                  <a:cubicBezTo>
                    <a:pt x="15" y="1384"/>
                    <a:pt x="158" y="1479"/>
                    <a:pt x="158" y="1526"/>
                  </a:cubicBezTo>
                  <a:cubicBezTo>
                    <a:pt x="166" y="1566"/>
                    <a:pt x="261" y="1613"/>
                    <a:pt x="284" y="1621"/>
                  </a:cubicBezTo>
                  <a:cubicBezTo>
                    <a:pt x="308" y="1629"/>
                    <a:pt x="308" y="1708"/>
                    <a:pt x="324" y="1755"/>
                  </a:cubicBezTo>
                  <a:cubicBezTo>
                    <a:pt x="332" y="1779"/>
                    <a:pt x="340" y="1779"/>
                    <a:pt x="348" y="1779"/>
                  </a:cubicBezTo>
                  <a:cubicBezTo>
                    <a:pt x="355" y="1779"/>
                    <a:pt x="364" y="1771"/>
                    <a:pt x="379" y="1763"/>
                  </a:cubicBezTo>
                  <a:cubicBezTo>
                    <a:pt x="387" y="1763"/>
                    <a:pt x="395" y="1763"/>
                    <a:pt x="403" y="1763"/>
                  </a:cubicBezTo>
                  <a:cubicBezTo>
                    <a:pt x="419" y="1763"/>
                    <a:pt x="419" y="1763"/>
                    <a:pt x="427" y="1771"/>
                  </a:cubicBezTo>
                  <a:cubicBezTo>
                    <a:pt x="427" y="1779"/>
                    <a:pt x="435" y="1787"/>
                    <a:pt x="442" y="1787"/>
                  </a:cubicBezTo>
                  <a:cubicBezTo>
                    <a:pt x="450" y="1787"/>
                    <a:pt x="458" y="1779"/>
                    <a:pt x="458" y="1771"/>
                  </a:cubicBezTo>
                  <a:cubicBezTo>
                    <a:pt x="458" y="1763"/>
                    <a:pt x="458" y="1763"/>
                    <a:pt x="458" y="1763"/>
                  </a:cubicBezTo>
                  <a:cubicBezTo>
                    <a:pt x="474" y="1763"/>
                    <a:pt x="498" y="1779"/>
                    <a:pt x="522" y="1795"/>
                  </a:cubicBezTo>
                  <a:cubicBezTo>
                    <a:pt x="553" y="1826"/>
                    <a:pt x="522" y="1929"/>
                    <a:pt x="458" y="2024"/>
                  </a:cubicBezTo>
                  <a:cubicBezTo>
                    <a:pt x="403" y="2118"/>
                    <a:pt x="624" y="2229"/>
                    <a:pt x="640" y="2260"/>
                  </a:cubicBezTo>
                  <a:cubicBezTo>
                    <a:pt x="656" y="2292"/>
                    <a:pt x="711" y="2292"/>
                    <a:pt x="735" y="2324"/>
                  </a:cubicBezTo>
                  <a:cubicBezTo>
                    <a:pt x="759" y="2355"/>
                    <a:pt x="798" y="2339"/>
                    <a:pt x="798" y="2363"/>
                  </a:cubicBezTo>
                  <a:cubicBezTo>
                    <a:pt x="798" y="2395"/>
                    <a:pt x="830" y="2434"/>
                    <a:pt x="846" y="2474"/>
                  </a:cubicBezTo>
                  <a:cubicBezTo>
                    <a:pt x="869" y="2521"/>
                    <a:pt x="838" y="2505"/>
                    <a:pt x="822" y="2529"/>
                  </a:cubicBezTo>
                  <a:cubicBezTo>
                    <a:pt x="798" y="2553"/>
                    <a:pt x="854" y="2584"/>
                    <a:pt x="877" y="2632"/>
                  </a:cubicBezTo>
                  <a:cubicBezTo>
                    <a:pt x="885" y="2655"/>
                    <a:pt x="909" y="2663"/>
                    <a:pt x="925" y="2663"/>
                  </a:cubicBezTo>
                  <a:cubicBezTo>
                    <a:pt x="933" y="2663"/>
                    <a:pt x="941" y="2663"/>
                    <a:pt x="948" y="2663"/>
                  </a:cubicBezTo>
                  <a:cubicBezTo>
                    <a:pt x="956" y="2663"/>
                    <a:pt x="956" y="2663"/>
                    <a:pt x="964" y="2663"/>
                  </a:cubicBezTo>
                  <a:lnTo>
                    <a:pt x="972" y="2663"/>
                  </a:lnTo>
                  <a:cubicBezTo>
                    <a:pt x="972" y="2663"/>
                    <a:pt x="972" y="2663"/>
                    <a:pt x="972" y="2671"/>
                  </a:cubicBezTo>
                  <a:cubicBezTo>
                    <a:pt x="972" y="2663"/>
                    <a:pt x="972" y="2663"/>
                    <a:pt x="972" y="2663"/>
                  </a:cubicBezTo>
                  <a:cubicBezTo>
                    <a:pt x="972" y="2632"/>
                    <a:pt x="980" y="2616"/>
                    <a:pt x="996" y="2600"/>
                  </a:cubicBezTo>
                  <a:cubicBezTo>
                    <a:pt x="1012" y="2584"/>
                    <a:pt x="1035" y="2576"/>
                    <a:pt x="1051" y="2576"/>
                  </a:cubicBezTo>
                  <a:cubicBezTo>
                    <a:pt x="1091" y="2576"/>
                    <a:pt x="1130" y="2592"/>
                    <a:pt x="1146" y="2608"/>
                  </a:cubicBezTo>
                  <a:cubicBezTo>
                    <a:pt x="1154" y="2616"/>
                    <a:pt x="1162" y="2616"/>
                    <a:pt x="1178" y="2616"/>
                  </a:cubicBezTo>
                  <a:cubicBezTo>
                    <a:pt x="1201" y="2616"/>
                    <a:pt x="1225" y="2584"/>
                    <a:pt x="1225" y="2569"/>
                  </a:cubicBezTo>
                  <a:cubicBezTo>
                    <a:pt x="1233" y="2553"/>
                    <a:pt x="1225" y="2537"/>
                    <a:pt x="1217" y="2521"/>
                  </a:cubicBezTo>
                  <a:cubicBezTo>
                    <a:pt x="1209" y="2513"/>
                    <a:pt x="1201" y="2497"/>
                    <a:pt x="1194" y="2466"/>
                  </a:cubicBezTo>
                  <a:cubicBezTo>
                    <a:pt x="1194" y="2458"/>
                    <a:pt x="1194" y="2450"/>
                    <a:pt x="1201" y="2442"/>
                  </a:cubicBezTo>
                  <a:cubicBezTo>
                    <a:pt x="1217" y="2418"/>
                    <a:pt x="1281" y="2411"/>
                    <a:pt x="1312" y="2402"/>
                  </a:cubicBezTo>
                  <a:cubicBezTo>
                    <a:pt x="1328" y="2402"/>
                    <a:pt x="1336" y="2402"/>
                    <a:pt x="1344" y="2395"/>
                  </a:cubicBezTo>
                  <a:cubicBezTo>
                    <a:pt x="1352" y="2395"/>
                    <a:pt x="1352" y="2395"/>
                    <a:pt x="1352" y="2387"/>
                  </a:cubicBezTo>
                  <a:cubicBezTo>
                    <a:pt x="1352" y="2379"/>
                    <a:pt x="1344" y="2363"/>
                    <a:pt x="1328" y="2347"/>
                  </a:cubicBezTo>
                  <a:cubicBezTo>
                    <a:pt x="1320" y="2339"/>
                    <a:pt x="1320" y="2339"/>
                    <a:pt x="1320" y="2339"/>
                  </a:cubicBezTo>
                  <a:cubicBezTo>
                    <a:pt x="1304" y="2331"/>
                    <a:pt x="1312" y="2324"/>
                    <a:pt x="1328" y="2308"/>
                  </a:cubicBezTo>
                  <a:cubicBezTo>
                    <a:pt x="1336" y="2300"/>
                    <a:pt x="1336" y="2292"/>
                    <a:pt x="1344" y="2292"/>
                  </a:cubicBezTo>
                  <a:cubicBezTo>
                    <a:pt x="1352" y="2276"/>
                    <a:pt x="1344" y="2260"/>
                    <a:pt x="1344" y="2244"/>
                  </a:cubicBezTo>
                  <a:cubicBezTo>
                    <a:pt x="1336" y="2229"/>
                    <a:pt x="1336" y="2221"/>
                    <a:pt x="1336" y="2205"/>
                  </a:cubicBezTo>
                  <a:cubicBezTo>
                    <a:pt x="1328" y="2173"/>
                    <a:pt x="1336" y="2158"/>
                    <a:pt x="1344" y="2142"/>
                  </a:cubicBezTo>
                  <a:cubicBezTo>
                    <a:pt x="1360" y="2118"/>
                    <a:pt x="1360" y="2094"/>
                    <a:pt x="1360" y="2078"/>
                  </a:cubicBezTo>
                  <a:lnTo>
                    <a:pt x="1360" y="2071"/>
                  </a:lnTo>
                  <a:cubicBezTo>
                    <a:pt x="1352" y="2055"/>
                    <a:pt x="1352" y="2024"/>
                    <a:pt x="1367" y="2016"/>
                  </a:cubicBezTo>
                  <a:cubicBezTo>
                    <a:pt x="1391" y="2008"/>
                    <a:pt x="1454" y="1898"/>
                    <a:pt x="1454" y="1882"/>
                  </a:cubicBezTo>
                  <a:cubicBezTo>
                    <a:pt x="1454" y="1858"/>
                    <a:pt x="1462" y="1842"/>
                    <a:pt x="1486" y="1826"/>
                  </a:cubicBezTo>
                  <a:cubicBezTo>
                    <a:pt x="1502" y="1819"/>
                    <a:pt x="1502" y="1811"/>
                    <a:pt x="1502" y="1795"/>
                  </a:cubicBezTo>
                  <a:cubicBezTo>
                    <a:pt x="1502" y="1771"/>
                    <a:pt x="1494" y="1747"/>
                    <a:pt x="1486" y="1747"/>
                  </a:cubicBezTo>
                  <a:cubicBezTo>
                    <a:pt x="1470" y="1739"/>
                    <a:pt x="1470" y="1716"/>
                    <a:pt x="1470" y="1676"/>
                  </a:cubicBezTo>
                  <a:cubicBezTo>
                    <a:pt x="1470" y="1668"/>
                    <a:pt x="1470" y="1668"/>
                    <a:pt x="1470" y="1668"/>
                  </a:cubicBezTo>
                  <a:cubicBezTo>
                    <a:pt x="1470" y="1637"/>
                    <a:pt x="1462" y="1629"/>
                    <a:pt x="1447" y="1621"/>
                  </a:cubicBezTo>
                  <a:cubicBezTo>
                    <a:pt x="1439" y="1621"/>
                    <a:pt x="1439" y="1613"/>
                    <a:pt x="1431" y="1605"/>
                  </a:cubicBezTo>
                  <a:cubicBezTo>
                    <a:pt x="1415" y="1581"/>
                    <a:pt x="1431" y="1542"/>
                    <a:pt x="1447" y="1526"/>
                  </a:cubicBezTo>
                  <a:cubicBezTo>
                    <a:pt x="1454" y="1510"/>
                    <a:pt x="1462" y="1431"/>
                    <a:pt x="1462" y="1423"/>
                  </a:cubicBezTo>
                  <a:cubicBezTo>
                    <a:pt x="1360" y="380"/>
                    <a:pt x="1360" y="380"/>
                    <a:pt x="1360" y="380"/>
                  </a:cubicBezTo>
                  <a:lnTo>
                    <a:pt x="1360" y="380"/>
                  </a:lnTo>
                  <a:lnTo>
                    <a:pt x="1360" y="380"/>
                  </a:lnTo>
                  <a:cubicBezTo>
                    <a:pt x="1344" y="364"/>
                    <a:pt x="1328" y="356"/>
                    <a:pt x="1328" y="340"/>
                  </a:cubicBezTo>
                  <a:cubicBezTo>
                    <a:pt x="1320" y="325"/>
                    <a:pt x="1312" y="309"/>
                    <a:pt x="1312" y="293"/>
                  </a:cubicBezTo>
                  <a:cubicBezTo>
                    <a:pt x="1304" y="261"/>
                    <a:pt x="1296" y="230"/>
                    <a:pt x="1272" y="206"/>
                  </a:cubicBezTo>
                  <a:cubicBezTo>
                    <a:pt x="1265" y="190"/>
                    <a:pt x="1257" y="182"/>
                    <a:pt x="1249" y="174"/>
                  </a:cubicBezTo>
                  <a:cubicBezTo>
                    <a:pt x="1233" y="166"/>
                    <a:pt x="1225" y="158"/>
                    <a:pt x="1225" y="111"/>
                  </a:cubicBezTo>
                  <a:cubicBezTo>
                    <a:pt x="1225" y="103"/>
                    <a:pt x="1225" y="103"/>
                    <a:pt x="1225" y="103"/>
                  </a:cubicBezTo>
                  <a:cubicBezTo>
                    <a:pt x="1225" y="79"/>
                    <a:pt x="1225" y="40"/>
                    <a:pt x="1225" y="8"/>
                  </a:cubicBezTo>
                  <a:lnTo>
                    <a:pt x="1225" y="0"/>
                  </a:lnTo>
                  <a:lnTo>
                    <a:pt x="1225" y="0"/>
                  </a:lnTo>
                  <a:lnTo>
                    <a:pt x="1225" y="0"/>
                  </a:lnTo>
                  <a:lnTo>
                    <a:pt x="1225" y="0"/>
                  </a:lnTo>
                  <a:lnTo>
                    <a:pt x="1225" y="0"/>
                  </a:lnTo>
                  <a:lnTo>
                    <a:pt x="1225" y="0"/>
                  </a:lnTo>
                  <a:lnTo>
                    <a:pt x="1225" y="0"/>
                  </a:lnTo>
                  <a:lnTo>
                    <a:pt x="182" y="617"/>
                  </a:lnTo>
                </a:path>
              </a:pathLst>
            </a:custGeom>
            <a:solidFill>
              <a:schemeClr val="accent6"/>
            </a:solidFill>
            <a:ln>
              <a:solidFill>
                <a:schemeClr val="bg2"/>
              </a:solidFill>
            </a:ln>
            <a:effectLst/>
          </p:spPr>
          <p:txBody>
            <a:bodyPr wrap="none" anchor="ctr"/>
            <a:lstStyle/>
            <a:p>
              <a:endParaRPr lang="en-US"/>
            </a:p>
          </p:txBody>
        </p:sp>
        <p:sp>
          <p:nvSpPr>
            <p:cNvPr id="616" name="Freeform 708"/>
            <p:cNvSpPr>
              <a:spLocks noChangeArrowheads="1"/>
            </p:cNvSpPr>
            <p:nvPr/>
          </p:nvSpPr>
          <p:spPr bwMode="auto">
            <a:xfrm>
              <a:off x="18371463" y="6119648"/>
              <a:ext cx="229611" cy="540398"/>
            </a:xfrm>
            <a:custGeom>
              <a:avLst/>
              <a:gdLst>
                <a:gd name="T0" fmla="*/ 237 w 435"/>
                <a:gd name="T1" fmla="*/ 0 h 1029"/>
                <a:gd name="T2" fmla="*/ 229 w 435"/>
                <a:gd name="T3" fmla="*/ 0 h 1029"/>
                <a:gd name="T4" fmla="*/ 237 w 435"/>
                <a:gd name="T5" fmla="*/ 16 h 1029"/>
                <a:gd name="T6" fmla="*/ 269 w 435"/>
                <a:gd name="T7" fmla="*/ 48 h 1029"/>
                <a:gd name="T8" fmla="*/ 379 w 435"/>
                <a:gd name="T9" fmla="*/ 174 h 1029"/>
                <a:gd name="T10" fmla="*/ 419 w 435"/>
                <a:gd name="T11" fmla="*/ 253 h 1029"/>
                <a:gd name="T12" fmla="*/ 387 w 435"/>
                <a:gd name="T13" fmla="*/ 340 h 1029"/>
                <a:gd name="T14" fmla="*/ 316 w 435"/>
                <a:gd name="T15" fmla="*/ 459 h 1029"/>
                <a:gd name="T16" fmla="*/ 276 w 435"/>
                <a:gd name="T17" fmla="*/ 483 h 1029"/>
                <a:gd name="T18" fmla="*/ 189 w 435"/>
                <a:gd name="T19" fmla="*/ 522 h 1029"/>
                <a:gd name="T20" fmla="*/ 150 w 435"/>
                <a:gd name="T21" fmla="*/ 514 h 1029"/>
                <a:gd name="T22" fmla="*/ 103 w 435"/>
                <a:gd name="T23" fmla="*/ 530 h 1029"/>
                <a:gd name="T24" fmla="*/ 103 w 435"/>
                <a:gd name="T25" fmla="*/ 585 h 1029"/>
                <a:gd name="T26" fmla="*/ 134 w 435"/>
                <a:gd name="T27" fmla="*/ 648 h 1029"/>
                <a:gd name="T28" fmla="*/ 158 w 435"/>
                <a:gd name="T29" fmla="*/ 688 h 1029"/>
                <a:gd name="T30" fmla="*/ 110 w 435"/>
                <a:gd name="T31" fmla="*/ 799 h 1029"/>
                <a:gd name="T32" fmla="*/ 118 w 435"/>
                <a:gd name="T33" fmla="*/ 846 h 1029"/>
                <a:gd name="T34" fmla="*/ 118 w 435"/>
                <a:gd name="T35" fmla="*/ 846 h 1029"/>
                <a:gd name="T36" fmla="*/ 7 w 435"/>
                <a:gd name="T37" fmla="*/ 917 h 1029"/>
                <a:gd name="T38" fmla="*/ 0 w 435"/>
                <a:gd name="T39" fmla="*/ 933 h 1029"/>
                <a:gd name="T40" fmla="*/ 23 w 435"/>
                <a:gd name="T41" fmla="*/ 965 h 1029"/>
                <a:gd name="T42" fmla="*/ 7 w 435"/>
                <a:gd name="T43" fmla="*/ 1020 h 1029"/>
                <a:gd name="T44" fmla="*/ 7 w 435"/>
                <a:gd name="T45" fmla="*/ 1020 h 1029"/>
                <a:gd name="T46" fmla="*/ 7 w 435"/>
                <a:gd name="T47" fmla="*/ 1028 h 1029"/>
                <a:gd name="T48" fmla="*/ 7 w 435"/>
                <a:gd name="T49" fmla="*/ 1028 h 1029"/>
                <a:gd name="T50" fmla="*/ 31 w 435"/>
                <a:gd name="T51" fmla="*/ 980 h 1029"/>
                <a:gd name="T52" fmla="*/ 16 w 435"/>
                <a:gd name="T53" fmla="*/ 941 h 1029"/>
                <a:gd name="T54" fmla="*/ 7 w 435"/>
                <a:gd name="T55" fmla="*/ 933 h 1029"/>
                <a:gd name="T56" fmla="*/ 39 w 435"/>
                <a:gd name="T57" fmla="*/ 917 h 1029"/>
                <a:gd name="T58" fmla="*/ 118 w 435"/>
                <a:gd name="T59" fmla="*/ 807 h 1029"/>
                <a:gd name="T60" fmla="*/ 126 w 435"/>
                <a:gd name="T61" fmla="*/ 783 h 1029"/>
                <a:gd name="T62" fmla="*/ 166 w 435"/>
                <a:gd name="T63" fmla="*/ 672 h 1029"/>
                <a:gd name="T64" fmla="*/ 118 w 435"/>
                <a:gd name="T65" fmla="*/ 617 h 1029"/>
                <a:gd name="T66" fmla="*/ 103 w 435"/>
                <a:gd name="T67" fmla="*/ 546 h 1029"/>
                <a:gd name="T68" fmla="*/ 126 w 435"/>
                <a:gd name="T69" fmla="*/ 530 h 1029"/>
                <a:gd name="T70" fmla="*/ 174 w 435"/>
                <a:gd name="T71" fmla="*/ 522 h 1029"/>
                <a:gd name="T72" fmla="*/ 189 w 435"/>
                <a:gd name="T73" fmla="*/ 530 h 1029"/>
                <a:gd name="T74" fmla="*/ 237 w 435"/>
                <a:gd name="T75" fmla="*/ 514 h 1029"/>
                <a:gd name="T76" fmla="*/ 308 w 435"/>
                <a:gd name="T77" fmla="*/ 474 h 1029"/>
                <a:gd name="T78" fmla="*/ 363 w 435"/>
                <a:gd name="T79" fmla="*/ 403 h 1029"/>
                <a:gd name="T80" fmla="*/ 411 w 435"/>
                <a:gd name="T81" fmla="*/ 316 h 1029"/>
                <a:gd name="T82" fmla="*/ 411 w 435"/>
                <a:gd name="T83" fmla="*/ 182 h 1029"/>
                <a:gd name="T84" fmla="*/ 332 w 435"/>
                <a:gd name="T85" fmla="*/ 119 h 1029"/>
                <a:gd name="T86" fmla="*/ 237 w 435"/>
                <a:gd name="T87" fmla="*/ 8 h 1029"/>
                <a:gd name="T88" fmla="*/ 237 w 435"/>
                <a:gd name="T89" fmla="*/ 8 h 1029"/>
                <a:gd name="T90" fmla="*/ 237 w 435"/>
                <a:gd name="T9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1029">
                  <a:moveTo>
                    <a:pt x="237" y="0"/>
                  </a:moveTo>
                  <a:lnTo>
                    <a:pt x="237" y="0"/>
                  </a:lnTo>
                  <a:lnTo>
                    <a:pt x="237" y="0"/>
                  </a:lnTo>
                  <a:cubicBezTo>
                    <a:pt x="229" y="0"/>
                    <a:pt x="229" y="0"/>
                    <a:pt x="229" y="0"/>
                  </a:cubicBezTo>
                  <a:lnTo>
                    <a:pt x="229" y="8"/>
                  </a:lnTo>
                  <a:cubicBezTo>
                    <a:pt x="229" y="8"/>
                    <a:pt x="229" y="8"/>
                    <a:pt x="237" y="16"/>
                  </a:cubicBezTo>
                  <a:lnTo>
                    <a:pt x="237" y="16"/>
                  </a:lnTo>
                  <a:cubicBezTo>
                    <a:pt x="237" y="24"/>
                    <a:pt x="253" y="32"/>
                    <a:pt x="269" y="48"/>
                  </a:cubicBezTo>
                  <a:cubicBezTo>
                    <a:pt x="292" y="71"/>
                    <a:pt x="324" y="103"/>
                    <a:pt x="324" y="119"/>
                  </a:cubicBezTo>
                  <a:cubicBezTo>
                    <a:pt x="324" y="143"/>
                    <a:pt x="356" y="158"/>
                    <a:pt x="379" y="174"/>
                  </a:cubicBezTo>
                  <a:cubicBezTo>
                    <a:pt x="387" y="174"/>
                    <a:pt x="395" y="182"/>
                    <a:pt x="403" y="182"/>
                  </a:cubicBezTo>
                  <a:cubicBezTo>
                    <a:pt x="411" y="190"/>
                    <a:pt x="419" y="221"/>
                    <a:pt x="419" y="253"/>
                  </a:cubicBezTo>
                  <a:cubicBezTo>
                    <a:pt x="419" y="277"/>
                    <a:pt x="419" y="301"/>
                    <a:pt x="411" y="316"/>
                  </a:cubicBezTo>
                  <a:cubicBezTo>
                    <a:pt x="403" y="324"/>
                    <a:pt x="395" y="332"/>
                    <a:pt x="387" y="340"/>
                  </a:cubicBezTo>
                  <a:cubicBezTo>
                    <a:pt x="371" y="356"/>
                    <a:pt x="356" y="364"/>
                    <a:pt x="356" y="403"/>
                  </a:cubicBezTo>
                  <a:cubicBezTo>
                    <a:pt x="356" y="443"/>
                    <a:pt x="340" y="451"/>
                    <a:pt x="316" y="459"/>
                  </a:cubicBezTo>
                  <a:cubicBezTo>
                    <a:pt x="316" y="459"/>
                    <a:pt x="308" y="467"/>
                    <a:pt x="300" y="467"/>
                  </a:cubicBezTo>
                  <a:cubicBezTo>
                    <a:pt x="292" y="474"/>
                    <a:pt x="284" y="474"/>
                    <a:pt x="276" y="483"/>
                  </a:cubicBezTo>
                  <a:cubicBezTo>
                    <a:pt x="261" y="483"/>
                    <a:pt x="245" y="490"/>
                    <a:pt x="229" y="506"/>
                  </a:cubicBezTo>
                  <a:cubicBezTo>
                    <a:pt x="221" y="514"/>
                    <a:pt x="213" y="522"/>
                    <a:pt x="189" y="522"/>
                  </a:cubicBezTo>
                  <a:cubicBezTo>
                    <a:pt x="189" y="522"/>
                    <a:pt x="181" y="522"/>
                    <a:pt x="174" y="522"/>
                  </a:cubicBezTo>
                  <a:cubicBezTo>
                    <a:pt x="166" y="514"/>
                    <a:pt x="158" y="514"/>
                    <a:pt x="150" y="514"/>
                  </a:cubicBezTo>
                  <a:cubicBezTo>
                    <a:pt x="134" y="514"/>
                    <a:pt x="126" y="514"/>
                    <a:pt x="118" y="522"/>
                  </a:cubicBezTo>
                  <a:cubicBezTo>
                    <a:pt x="110" y="522"/>
                    <a:pt x="103" y="522"/>
                    <a:pt x="103" y="530"/>
                  </a:cubicBezTo>
                  <a:cubicBezTo>
                    <a:pt x="103" y="538"/>
                    <a:pt x="94" y="546"/>
                    <a:pt x="94" y="546"/>
                  </a:cubicBezTo>
                  <a:cubicBezTo>
                    <a:pt x="94" y="561"/>
                    <a:pt x="103" y="569"/>
                    <a:pt x="103" y="585"/>
                  </a:cubicBezTo>
                  <a:cubicBezTo>
                    <a:pt x="110" y="593"/>
                    <a:pt x="110" y="609"/>
                    <a:pt x="110" y="617"/>
                  </a:cubicBezTo>
                  <a:cubicBezTo>
                    <a:pt x="110" y="633"/>
                    <a:pt x="126" y="641"/>
                    <a:pt x="134" y="648"/>
                  </a:cubicBezTo>
                  <a:cubicBezTo>
                    <a:pt x="150" y="656"/>
                    <a:pt x="158" y="664"/>
                    <a:pt x="158" y="680"/>
                  </a:cubicBezTo>
                  <a:cubicBezTo>
                    <a:pt x="158" y="680"/>
                    <a:pt x="158" y="680"/>
                    <a:pt x="158" y="688"/>
                  </a:cubicBezTo>
                  <a:cubicBezTo>
                    <a:pt x="158" y="720"/>
                    <a:pt x="142" y="767"/>
                    <a:pt x="126" y="775"/>
                  </a:cubicBezTo>
                  <a:cubicBezTo>
                    <a:pt x="118" y="783"/>
                    <a:pt x="110" y="791"/>
                    <a:pt x="110" y="799"/>
                  </a:cubicBezTo>
                  <a:cubicBezTo>
                    <a:pt x="110" y="799"/>
                    <a:pt x="110" y="807"/>
                    <a:pt x="110" y="814"/>
                  </a:cubicBezTo>
                  <a:cubicBezTo>
                    <a:pt x="118" y="822"/>
                    <a:pt x="118" y="830"/>
                    <a:pt x="118" y="846"/>
                  </a:cubicBezTo>
                  <a:lnTo>
                    <a:pt x="118" y="846"/>
                  </a:lnTo>
                  <a:lnTo>
                    <a:pt x="118" y="846"/>
                  </a:lnTo>
                  <a:cubicBezTo>
                    <a:pt x="118" y="878"/>
                    <a:pt x="71" y="894"/>
                    <a:pt x="31" y="909"/>
                  </a:cubicBezTo>
                  <a:cubicBezTo>
                    <a:pt x="23" y="909"/>
                    <a:pt x="16" y="917"/>
                    <a:pt x="7" y="917"/>
                  </a:cubicBezTo>
                  <a:cubicBezTo>
                    <a:pt x="0" y="925"/>
                    <a:pt x="0" y="925"/>
                    <a:pt x="0" y="933"/>
                  </a:cubicBezTo>
                  <a:lnTo>
                    <a:pt x="0" y="933"/>
                  </a:lnTo>
                  <a:cubicBezTo>
                    <a:pt x="0" y="941"/>
                    <a:pt x="0" y="941"/>
                    <a:pt x="7" y="949"/>
                  </a:cubicBezTo>
                  <a:cubicBezTo>
                    <a:pt x="16" y="949"/>
                    <a:pt x="16" y="957"/>
                    <a:pt x="23" y="965"/>
                  </a:cubicBezTo>
                  <a:cubicBezTo>
                    <a:pt x="23" y="965"/>
                    <a:pt x="23" y="973"/>
                    <a:pt x="23" y="980"/>
                  </a:cubicBezTo>
                  <a:cubicBezTo>
                    <a:pt x="23" y="988"/>
                    <a:pt x="16" y="1004"/>
                    <a:pt x="7" y="1020"/>
                  </a:cubicBezTo>
                  <a:lnTo>
                    <a:pt x="7" y="1020"/>
                  </a:lnTo>
                  <a:lnTo>
                    <a:pt x="7" y="1020"/>
                  </a:lnTo>
                  <a:cubicBezTo>
                    <a:pt x="7" y="1020"/>
                    <a:pt x="7" y="1020"/>
                    <a:pt x="7" y="1028"/>
                  </a:cubicBezTo>
                  <a:lnTo>
                    <a:pt x="7" y="1028"/>
                  </a:lnTo>
                  <a:lnTo>
                    <a:pt x="7" y="1028"/>
                  </a:lnTo>
                  <a:lnTo>
                    <a:pt x="7" y="1028"/>
                  </a:lnTo>
                  <a:cubicBezTo>
                    <a:pt x="7" y="1028"/>
                    <a:pt x="7" y="1028"/>
                    <a:pt x="7" y="1020"/>
                  </a:cubicBezTo>
                  <a:cubicBezTo>
                    <a:pt x="23" y="1004"/>
                    <a:pt x="31" y="988"/>
                    <a:pt x="31" y="980"/>
                  </a:cubicBezTo>
                  <a:cubicBezTo>
                    <a:pt x="31" y="973"/>
                    <a:pt x="31" y="965"/>
                    <a:pt x="23" y="957"/>
                  </a:cubicBezTo>
                  <a:cubicBezTo>
                    <a:pt x="23" y="949"/>
                    <a:pt x="16" y="949"/>
                    <a:pt x="16" y="941"/>
                  </a:cubicBezTo>
                  <a:cubicBezTo>
                    <a:pt x="7" y="941"/>
                    <a:pt x="7" y="933"/>
                    <a:pt x="7" y="933"/>
                  </a:cubicBezTo>
                  <a:lnTo>
                    <a:pt x="7" y="933"/>
                  </a:lnTo>
                  <a:cubicBezTo>
                    <a:pt x="7" y="933"/>
                    <a:pt x="7" y="933"/>
                    <a:pt x="16" y="925"/>
                  </a:cubicBezTo>
                  <a:cubicBezTo>
                    <a:pt x="23" y="925"/>
                    <a:pt x="31" y="917"/>
                    <a:pt x="39" y="917"/>
                  </a:cubicBezTo>
                  <a:cubicBezTo>
                    <a:pt x="71" y="901"/>
                    <a:pt x="126" y="878"/>
                    <a:pt x="126" y="846"/>
                  </a:cubicBezTo>
                  <a:cubicBezTo>
                    <a:pt x="126" y="830"/>
                    <a:pt x="118" y="814"/>
                    <a:pt x="118" y="807"/>
                  </a:cubicBezTo>
                  <a:lnTo>
                    <a:pt x="118" y="799"/>
                  </a:lnTo>
                  <a:cubicBezTo>
                    <a:pt x="118" y="791"/>
                    <a:pt x="118" y="791"/>
                    <a:pt x="126" y="783"/>
                  </a:cubicBezTo>
                  <a:cubicBezTo>
                    <a:pt x="150" y="775"/>
                    <a:pt x="166" y="720"/>
                    <a:pt x="166" y="688"/>
                  </a:cubicBezTo>
                  <a:cubicBezTo>
                    <a:pt x="166" y="680"/>
                    <a:pt x="166" y="680"/>
                    <a:pt x="166" y="672"/>
                  </a:cubicBezTo>
                  <a:cubicBezTo>
                    <a:pt x="166" y="664"/>
                    <a:pt x="150" y="656"/>
                    <a:pt x="142" y="648"/>
                  </a:cubicBezTo>
                  <a:cubicBezTo>
                    <a:pt x="126" y="641"/>
                    <a:pt x="118" y="633"/>
                    <a:pt x="118" y="617"/>
                  </a:cubicBezTo>
                  <a:cubicBezTo>
                    <a:pt x="118" y="609"/>
                    <a:pt x="118" y="593"/>
                    <a:pt x="110" y="585"/>
                  </a:cubicBezTo>
                  <a:cubicBezTo>
                    <a:pt x="110" y="569"/>
                    <a:pt x="103" y="561"/>
                    <a:pt x="103" y="546"/>
                  </a:cubicBezTo>
                  <a:cubicBezTo>
                    <a:pt x="103" y="546"/>
                    <a:pt x="103" y="538"/>
                    <a:pt x="110" y="538"/>
                  </a:cubicBezTo>
                  <a:cubicBezTo>
                    <a:pt x="110" y="530"/>
                    <a:pt x="118" y="530"/>
                    <a:pt x="126" y="530"/>
                  </a:cubicBezTo>
                  <a:cubicBezTo>
                    <a:pt x="126" y="522"/>
                    <a:pt x="134" y="522"/>
                    <a:pt x="150" y="522"/>
                  </a:cubicBezTo>
                  <a:cubicBezTo>
                    <a:pt x="158" y="522"/>
                    <a:pt x="166" y="522"/>
                    <a:pt x="174" y="522"/>
                  </a:cubicBezTo>
                  <a:lnTo>
                    <a:pt x="174" y="522"/>
                  </a:lnTo>
                  <a:cubicBezTo>
                    <a:pt x="181" y="522"/>
                    <a:pt x="189" y="530"/>
                    <a:pt x="189" y="530"/>
                  </a:cubicBezTo>
                  <a:lnTo>
                    <a:pt x="189" y="530"/>
                  </a:lnTo>
                  <a:cubicBezTo>
                    <a:pt x="205" y="530"/>
                    <a:pt x="221" y="522"/>
                    <a:pt x="237" y="514"/>
                  </a:cubicBezTo>
                  <a:cubicBezTo>
                    <a:pt x="253" y="498"/>
                    <a:pt x="261" y="490"/>
                    <a:pt x="276" y="483"/>
                  </a:cubicBezTo>
                  <a:cubicBezTo>
                    <a:pt x="284" y="483"/>
                    <a:pt x="292" y="483"/>
                    <a:pt x="308" y="474"/>
                  </a:cubicBezTo>
                  <a:cubicBezTo>
                    <a:pt x="308" y="467"/>
                    <a:pt x="316" y="467"/>
                    <a:pt x="324" y="467"/>
                  </a:cubicBezTo>
                  <a:cubicBezTo>
                    <a:pt x="347" y="459"/>
                    <a:pt x="363" y="443"/>
                    <a:pt x="363" y="403"/>
                  </a:cubicBezTo>
                  <a:cubicBezTo>
                    <a:pt x="363" y="364"/>
                    <a:pt x="379" y="356"/>
                    <a:pt x="387" y="348"/>
                  </a:cubicBezTo>
                  <a:cubicBezTo>
                    <a:pt x="395" y="340"/>
                    <a:pt x="411" y="332"/>
                    <a:pt x="411" y="316"/>
                  </a:cubicBezTo>
                  <a:cubicBezTo>
                    <a:pt x="434" y="285"/>
                    <a:pt x="427" y="214"/>
                    <a:pt x="411" y="182"/>
                  </a:cubicBezTo>
                  <a:lnTo>
                    <a:pt x="411" y="182"/>
                  </a:lnTo>
                  <a:cubicBezTo>
                    <a:pt x="403" y="174"/>
                    <a:pt x="387" y="166"/>
                    <a:pt x="379" y="166"/>
                  </a:cubicBezTo>
                  <a:cubicBezTo>
                    <a:pt x="356" y="150"/>
                    <a:pt x="332" y="143"/>
                    <a:pt x="332" y="119"/>
                  </a:cubicBezTo>
                  <a:cubicBezTo>
                    <a:pt x="332" y="95"/>
                    <a:pt x="300" y="71"/>
                    <a:pt x="276" y="48"/>
                  </a:cubicBezTo>
                  <a:cubicBezTo>
                    <a:pt x="261" y="32"/>
                    <a:pt x="245" y="16"/>
                    <a:pt x="237" y="8"/>
                  </a:cubicBezTo>
                  <a:lnTo>
                    <a:pt x="237" y="8"/>
                  </a:lnTo>
                  <a:lnTo>
                    <a:pt x="237" y="8"/>
                  </a:lnTo>
                  <a:lnTo>
                    <a:pt x="237" y="8"/>
                  </a:lnTo>
                  <a:cubicBezTo>
                    <a:pt x="237" y="0"/>
                    <a:pt x="237" y="0"/>
                    <a:pt x="237" y="0"/>
                  </a:cubicBezTo>
                </a:path>
              </a:pathLst>
            </a:custGeom>
            <a:solidFill>
              <a:schemeClr val="accent6"/>
            </a:solidFill>
            <a:ln>
              <a:solidFill>
                <a:schemeClr val="bg2"/>
              </a:solidFill>
            </a:ln>
            <a:effectLst/>
          </p:spPr>
          <p:txBody>
            <a:bodyPr wrap="none" anchor="ctr"/>
            <a:lstStyle/>
            <a:p>
              <a:endParaRPr lang="en-US"/>
            </a:p>
          </p:txBody>
        </p:sp>
        <p:sp>
          <p:nvSpPr>
            <p:cNvPr id="617" name="Freeform 709"/>
            <p:cNvSpPr>
              <a:spLocks noChangeArrowheads="1"/>
            </p:cNvSpPr>
            <p:nvPr/>
          </p:nvSpPr>
          <p:spPr bwMode="auto">
            <a:xfrm>
              <a:off x="18364505" y="6657727"/>
              <a:ext cx="514886" cy="818714"/>
            </a:xfrm>
            <a:custGeom>
              <a:avLst/>
              <a:gdLst>
                <a:gd name="T0" fmla="*/ 23 w 981"/>
                <a:gd name="T1" fmla="*/ 0 h 1557"/>
                <a:gd name="T2" fmla="*/ 23 w 981"/>
                <a:gd name="T3" fmla="*/ 0 h 1557"/>
                <a:gd name="T4" fmla="*/ 16 w 981"/>
                <a:gd name="T5" fmla="*/ 213 h 1557"/>
                <a:gd name="T6" fmla="*/ 95 w 981"/>
                <a:gd name="T7" fmla="*/ 316 h 1557"/>
                <a:gd name="T8" fmla="*/ 166 w 981"/>
                <a:gd name="T9" fmla="*/ 411 h 1557"/>
                <a:gd name="T10" fmla="*/ 292 w 981"/>
                <a:gd name="T11" fmla="*/ 506 h 1557"/>
                <a:gd name="T12" fmla="*/ 316 w 981"/>
                <a:gd name="T13" fmla="*/ 577 h 1557"/>
                <a:gd name="T14" fmla="*/ 332 w 981"/>
                <a:gd name="T15" fmla="*/ 640 h 1557"/>
                <a:gd name="T16" fmla="*/ 356 w 981"/>
                <a:gd name="T17" fmla="*/ 672 h 1557"/>
                <a:gd name="T18" fmla="*/ 379 w 981"/>
                <a:gd name="T19" fmla="*/ 664 h 1557"/>
                <a:gd name="T20" fmla="*/ 387 w 981"/>
                <a:gd name="T21" fmla="*/ 656 h 1557"/>
                <a:gd name="T22" fmla="*/ 411 w 981"/>
                <a:gd name="T23" fmla="*/ 648 h 1557"/>
                <a:gd name="T24" fmla="*/ 427 w 981"/>
                <a:gd name="T25" fmla="*/ 664 h 1557"/>
                <a:gd name="T26" fmla="*/ 450 w 981"/>
                <a:gd name="T27" fmla="*/ 672 h 1557"/>
                <a:gd name="T28" fmla="*/ 466 w 981"/>
                <a:gd name="T29" fmla="*/ 656 h 1557"/>
                <a:gd name="T30" fmla="*/ 466 w 981"/>
                <a:gd name="T31" fmla="*/ 648 h 1557"/>
                <a:gd name="T32" fmla="*/ 522 w 981"/>
                <a:gd name="T33" fmla="*/ 688 h 1557"/>
                <a:gd name="T34" fmla="*/ 466 w 981"/>
                <a:gd name="T35" fmla="*/ 909 h 1557"/>
                <a:gd name="T36" fmla="*/ 593 w 981"/>
                <a:gd name="T37" fmla="*/ 1106 h 1557"/>
                <a:gd name="T38" fmla="*/ 648 w 981"/>
                <a:gd name="T39" fmla="*/ 1145 h 1557"/>
                <a:gd name="T40" fmla="*/ 696 w 981"/>
                <a:gd name="T41" fmla="*/ 1185 h 1557"/>
                <a:gd name="T42" fmla="*/ 743 w 981"/>
                <a:gd name="T43" fmla="*/ 1209 h 1557"/>
                <a:gd name="T44" fmla="*/ 783 w 981"/>
                <a:gd name="T45" fmla="*/ 1232 h 1557"/>
                <a:gd name="T46" fmla="*/ 806 w 981"/>
                <a:gd name="T47" fmla="*/ 1248 h 1557"/>
                <a:gd name="T48" fmla="*/ 830 w 981"/>
                <a:gd name="T49" fmla="*/ 1319 h 1557"/>
                <a:gd name="T50" fmla="*/ 854 w 981"/>
                <a:gd name="T51" fmla="*/ 1367 h 1557"/>
                <a:gd name="T52" fmla="*/ 846 w 981"/>
                <a:gd name="T53" fmla="*/ 1398 h 1557"/>
                <a:gd name="T54" fmla="*/ 830 w 981"/>
                <a:gd name="T55" fmla="*/ 1414 h 1557"/>
                <a:gd name="T56" fmla="*/ 846 w 981"/>
                <a:gd name="T57" fmla="*/ 1469 h 1557"/>
                <a:gd name="T58" fmla="*/ 877 w 981"/>
                <a:gd name="T59" fmla="*/ 1517 h 1557"/>
                <a:gd name="T60" fmla="*/ 933 w 981"/>
                <a:gd name="T61" fmla="*/ 1548 h 1557"/>
                <a:gd name="T62" fmla="*/ 956 w 981"/>
                <a:gd name="T63" fmla="*/ 1548 h 1557"/>
                <a:gd name="T64" fmla="*/ 972 w 981"/>
                <a:gd name="T65" fmla="*/ 1548 h 1557"/>
                <a:gd name="T66" fmla="*/ 972 w 981"/>
                <a:gd name="T67" fmla="*/ 1548 h 1557"/>
                <a:gd name="T68" fmla="*/ 980 w 981"/>
                <a:gd name="T69" fmla="*/ 1556 h 1557"/>
                <a:gd name="T70" fmla="*/ 980 w 981"/>
                <a:gd name="T71" fmla="*/ 1556 h 1557"/>
                <a:gd name="T72" fmla="*/ 980 w 981"/>
                <a:gd name="T73" fmla="*/ 1548 h 1557"/>
                <a:gd name="T74" fmla="*/ 972 w 981"/>
                <a:gd name="T75" fmla="*/ 1548 h 1557"/>
                <a:gd name="T76" fmla="*/ 956 w 981"/>
                <a:gd name="T77" fmla="*/ 1548 h 1557"/>
                <a:gd name="T78" fmla="*/ 933 w 981"/>
                <a:gd name="T79" fmla="*/ 1548 h 1557"/>
                <a:gd name="T80" fmla="*/ 885 w 981"/>
                <a:gd name="T81" fmla="*/ 1517 h 1557"/>
                <a:gd name="T82" fmla="*/ 830 w 981"/>
                <a:gd name="T83" fmla="*/ 1414 h 1557"/>
                <a:gd name="T84" fmla="*/ 854 w 981"/>
                <a:gd name="T85" fmla="*/ 1359 h 1557"/>
                <a:gd name="T86" fmla="*/ 806 w 981"/>
                <a:gd name="T87" fmla="*/ 1248 h 1557"/>
                <a:gd name="T88" fmla="*/ 743 w 981"/>
                <a:gd name="T89" fmla="*/ 1209 h 1557"/>
                <a:gd name="T90" fmla="*/ 648 w 981"/>
                <a:gd name="T91" fmla="*/ 1145 h 1557"/>
                <a:gd name="T92" fmla="*/ 466 w 981"/>
                <a:gd name="T93" fmla="*/ 909 h 1557"/>
                <a:gd name="T94" fmla="*/ 530 w 981"/>
                <a:gd name="T95" fmla="*/ 680 h 1557"/>
                <a:gd name="T96" fmla="*/ 466 w 981"/>
                <a:gd name="T97" fmla="*/ 648 h 1557"/>
                <a:gd name="T98" fmla="*/ 466 w 981"/>
                <a:gd name="T99" fmla="*/ 656 h 1557"/>
                <a:gd name="T100" fmla="*/ 450 w 981"/>
                <a:gd name="T101" fmla="*/ 672 h 1557"/>
                <a:gd name="T102" fmla="*/ 435 w 981"/>
                <a:gd name="T103" fmla="*/ 656 h 1557"/>
                <a:gd name="T104" fmla="*/ 411 w 981"/>
                <a:gd name="T105" fmla="*/ 648 h 1557"/>
                <a:gd name="T106" fmla="*/ 387 w 981"/>
                <a:gd name="T107" fmla="*/ 648 h 1557"/>
                <a:gd name="T108" fmla="*/ 356 w 981"/>
                <a:gd name="T109" fmla="*/ 664 h 1557"/>
                <a:gd name="T110" fmla="*/ 332 w 981"/>
                <a:gd name="T111" fmla="*/ 640 h 1557"/>
                <a:gd name="T112" fmla="*/ 292 w 981"/>
                <a:gd name="T113" fmla="*/ 506 h 1557"/>
                <a:gd name="T114" fmla="*/ 166 w 981"/>
                <a:gd name="T115" fmla="*/ 411 h 1557"/>
                <a:gd name="T116" fmla="*/ 16 w 981"/>
                <a:gd name="T117" fmla="*/ 213 h 1557"/>
                <a:gd name="T118" fmla="*/ 23 w 981"/>
                <a:gd name="T119" fmla="*/ 8 h 1557"/>
                <a:gd name="T120" fmla="*/ 23 w 981"/>
                <a:gd name="T121" fmla="*/ 8 h 1557"/>
                <a:gd name="T122" fmla="*/ 23 w 981"/>
                <a:gd name="T123" fmla="*/ 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1" h="1557">
                  <a:moveTo>
                    <a:pt x="23" y="0"/>
                  </a:moveTo>
                  <a:lnTo>
                    <a:pt x="23" y="0"/>
                  </a:lnTo>
                  <a:cubicBezTo>
                    <a:pt x="0" y="32"/>
                    <a:pt x="8" y="166"/>
                    <a:pt x="16" y="213"/>
                  </a:cubicBezTo>
                  <a:cubicBezTo>
                    <a:pt x="16" y="245"/>
                    <a:pt x="55" y="285"/>
                    <a:pt x="95" y="316"/>
                  </a:cubicBezTo>
                  <a:cubicBezTo>
                    <a:pt x="126" y="356"/>
                    <a:pt x="158" y="387"/>
                    <a:pt x="166" y="411"/>
                  </a:cubicBezTo>
                  <a:cubicBezTo>
                    <a:pt x="166" y="458"/>
                    <a:pt x="269" y="498"/>
                    <a:pt x="292" y="506"/>
                  </a:cubicBezTo>
                  <a:cubicBezTo>
                    <a:pt x="300" y="514"/>
                    <a:pt x="308" y="545"/>
                    <a:pt x="316" y="577"/>
                  </a:cubicBezTo>
                  <a:cubicBezTo>
                    <a:pt x="324" y="601"/>
                    <a:pt x="324" y="624"/>
                    <a:pt x="332" y="640"/>
                  </a:cubicBezTo>
                  <a:cubicBezTo>
                    <a:pt x="340" y="664"/>
                    <a:pt x="348" y="672"/>
                    <a:pt x="356" y="672"/>
                  </a:cubicBezTo>
                  <a:cubicBezTo>
                    <a:pt x="363" y="672"/>
                    <a:pt x="372" y="664"/>
                    <a:pt x="379" y="664"/>
                  </a:cubicBezTo>
                  <a:lnTo>
                    <a:pt x="387" y="656"/>
                  </a:lnTo>
                  <a:cubicBezTo>
                    <a:pt x="395" y="648"/>
                    <a:pt x="403" y="648"/>
                    <a:pt x="411" y="648"/>
                  </a:cubicBezTo>
                  <a:cubicBezTo>
                    <a:pt x="419" y="648"/>
                    <a:pt x="427" y="656"/>
                    <a:pt x="427" y="664"/>
                  </a:cubicBezTo>
                  <a:cubicBezTo>
                    <a:pt x="435" y="672"/>
                    <a:pt x="443" y="672"/>
                    <a:pt x="450" y="672"/>
                  </a:cubicBezTo>
                  <a:cubicBezTo>
                    <a:pt x="458" y="672"/>
                    <a:pt x="466" y="664"/>
                    <a:pt x="466" y="656"/>
                  </a:cubicBezTo>
                  <a:cubicBezTo>
                    <a:pt x="466" y="648"/>
                    <a:pt x="466" y="648"/>
                    <a:pt x="466" y="648"/>
                  </a:cubicBezTo>
                  <a:cubicBezTo>
                    <a:pt x="474" y="648"/>
                    <a:pt x="498" y="664"/>
                    <a:pt x="522" y="688"/>
                  </a:cubicBezTo>
                  <a:cubicBezTo>
                    <a:pt x="553" y="711"/>
                    <a:pt x="530" y="798"/>
                    <a:pt x="466" y="909"/>
                  </a:cubicBezTo>
                  <a:cubicBezTo>
                    <a:pt x="427" y="979"/>
                    <a:pt x="530" y="1058"/>
                    <a:pt x="593" y="1106"/>
                  </a:cubicBezTo>
                  <a:cubicBezTo>
                    <a:pt x="625" y="1121"/>
                    <a:pt x="640" y="1137"/>
                    <a:pt x="648" y="1145"/>
                  </a:cubicBezTo>
                  <a:cubicBezTo>
                    <a:pt x="656" y="1169"/>
                    <a:pt x="680" y="1177"/>
                    <a:pt x="696" y="1185"/>
                  </a:cubicBezTo>
                  <a:cubicBezTo>
                    <a:pt x="711" y="1185"/>
                    <a:pt x="735" y="1193"/>
                    <a:pt x="743" y="1209"/>
                  </a:cubicBezTo>
                  <a:cubicBezTo>
                    <a:pt x="759" y="1224"/>
                    <a:pt x="775" y="1232"/>
                    <a:pt x="783" y="1232"/>
                  </a:cubicBezTo>
                  <a:cubicBezTo>
                    <a:pt x="798" y="1240"/>
                    <a:pt x="806" y="1240"/>
                    <a:pt x="806" y="1248"/>
                  </a:cubicBezTo>
                  <a:cubicBezTo>
                    <a:pt x="806" y="1272"/>
                    <a:pt x="814" y="1296"/>
                    <a:pt x="830" y="1319"/>
                  </a:cubicBezTo>
                  <a:cubicBezTo>
                    <a:pt x="838" y="1335"/>
                    <a:pt x="846" y="1351"/>
                    <a:pt x="854" y="1367"/>
                  </a:cubicBezTo>
                  <a:cubicBezTo>
                    <a:pt x="862" y="1390"/>
                    <a:pt x="862" y="1390"/>
                    <a:pt x="846" y="1398"/>
                  </a:cubicBezTo>
                  <a:cubicBezTo>
                    <a:pt x="838" y="1398"/>
                    <a:pt x="830" y="1406"/>
                    <a:pt x="830" y="1414"/>
                  </a:cubicBezTo>
                  <a:cubicBezTo>
                    <a:pt x="814" y="1430"/>
                    <a:pt x="830" y="1446"/>
                    <a:pt x="846" y="1469"/>
                  </a:cubicBezTo>
                  <a:cubicBezTo>
                    <a:pt x="862" y="1485"/>
                    <a:pt x="877" y="1501"/>
                    <a:pt x="877" y="1517"/>
                  </a:cubicBezTo>
                  <a:cubicBezTo>
                    <a:pt x="893" y="1540"/>
                    <a:pt x="909" y="1548"/>
                    <a:pt x="933" y="1548"/>
                  </a:cubicBezTo>
                  <a:cubicBezTo>
                    <a:pt x="941" y="1548"/>
                    <a:pt x="949" y="1548"/>
                    <a:pt x="956" y="1548"/>
                  </a:cubicBezTo>
                  <a:cubicBezTo>
                    <a:pt x="964" y="1548"/>
                    <a:pt x="964" y="1548"/>
                    <a:pt x="972" y="1548"/>
                  </a:cubicBezTo>
                  <a:lnTo>
                    <a:pt x="972" y="1548"/>
                  </a:lnTo>
                  <a:cubicBezTo>
                    <a:pt x="980" y="1556"/>
                    <a:pt x="980" y="1556"/>
                    <a:pt x="980" y="1556"/>
                  </a:cubicBezTo>
                  <a:lnTo>
                    <a:pt x="980" y="1556"/>
                  </a:lnTo>
                  <a:cubicBezTo>
                    <a:pt x="980" y="1548"/>
                    <a:pt x="980" y="1548"/>
                    <a:pt x="980" y="1548"/>
                  </a:cubicBezTo>
                  <a:lnTo>
                    <a:pt x="972" y="1548"/>
                  </a:lnTo>
                  <a:cubicBezTo>
                    <a:pt x="964" y="1548"/>
                    <a:pt x="964" y="1548"/>
                    <a:pt x="956" y="1548"/>
                  </a:cubicBezTo>
                  <a:cubicBezTo>
                    <a:pt x="949" y="1548"/>
                    <a:pt x="941" y="1548"/>
                    <a:pt x="933" y="1548"/>
                  </a:cubicBezTo>
                  <a:cubicBezTo>
                    <a:pt x="917" y="1548"/>
                    <a:pt x="893" y="1540"/>
                    <a:pt x="885" y="1517"/>
                  </a:cubicBezTo>
                  <a:cubicBezTo>
                    <a:pt x="862" y="1469"/>
                    <a:pt x="806" y="1438"/>
                    <a:pt x="830" y="1414"/>
                  </a:cubicBezTo>
                  <a:cubicBezTo>
                    <a:pt x="846" y="1390"/>
                    <a:pt x="877" y="1406"/>
                    <a:pt x="854" y="1359"/>
                  </a:cubicBezTo>
                  <a:cubicBezTo>
                    <a:pt x="838" y="1319"/>
                    <a:pt x="806" y="1280"/>
                    <a:pt x="806" y="1248"/>
                  </a:cubicBezTo>
                  <a:cubicBezTo>
                    <a:pt x="806" y="1224"/>
                    <a:pt x="767" y="1240"/>
                    <a:pt x="743" y="1209"/>
                  </a:cubicBezTo>
                  <a:cubicBezTo>
                    <a:pt x="719" y="1177"/>
                    <a:pt x="664" y="1177"/>
                    <a:pt x="648" y="1145"/>
                  </a:cubicBezTo>
                  <a:cubicBezTo>
                    <a:pt x="632" y="1114"/>
                    <a:pt x="411" y="1003"/>
                    <a:pt x="466" y="909"/>
                  </a:cubicBezTo>
                  <a:cubicBezTo>
                    <a:pt x="530" y="814"/>
                    <a:pt x="561" y="711"/>
                    <a:pt x="530" y="680"/>
                  </a:cubicBezTo>
                  <a:cubicBezTo>
                    <a:pt x="506" y="664"/>
                    <a:pt x="482" y="648"/>
                    <a:pt x="466" y="648"/>
                  </a:cubicBezTo>
                  <a:cubicBezTo>
                    <a:pt x="466" y="648"/>
                    <a:pt x="466" y="648"/>
                    <a:pt x="466" y="656"/>
                  </a:cubicBezTo>
                  <a:cubicBezTo>
                    <a:pt x="466" y="664"/>
                    <a:pt x="458" y="672"/>
                    <a:pt x="450" y="672"/>
                  </a:cubicBezTo>
                  <a:cubicBezTo>
                    <a:pt x="443" y="672"/>
                    <a:pt x="435" y="664"/>
                    <a:pt x="435" y="656"/>
                  </a:cubicBezTo>
                  <a:cubicBezTo>
                    <a:pt x="427" y="648"/>
                    <a:pt x="427" y="648"/>
                    <a:pt x="411" y="648"/>
                  </a:cubicBezTo>
                  <a:cubicBezTo>
                    <a:pt x="403" y="648"/>
                    <a:pt x="395" y="648"/>
                    <a:pt x="387" y="648"/>
                  </a:cubicBezTo>
                  <a:cubicBezTo>
                    <a:pt x="372" y="656"/>
                    <a:pt x="363" y="664"/>
                    <a:pt x="356" y="664"/>
                  </a:cubicBezTo>
                  <a:cubicBezTo>
                    <a:pt x="348" y="664"/>
                    <a:pt x="340" y="664"/>
                    <a:pt x="332" y="640"/>
                  </a:cubicBezTo>
                  <a:cubicBezTo>
                    <a:pt x="316" y="593"/>
                    <a:pt x="316" y="514"/>
                    <a:pt x="292" y="506"/>
                  </a:cubicBezTo>
                  <a:cubicBezTo>
                    <a:pt x="269" y="498"/>
                    <a:pt x="174" y="451"/>
                    <a:pt x="166" y="411"/>
                  </a:cubicBezTo>
                  <a:cubicBezTo>
                    <a:pt x="166" y="364"/>
                    <a:pt x="23" y="269"/>
                    <a:pt x="16" y="213"/>
                  </a:cubicBezTo>
                  <a:cubicBezTo>
                    <a:pt x="8" y="158"/>
                    <a:pt x="8" y="40"/>
                    <a:pt x="23" y="8"/>
                  </a:cubicBezTo>
                  <a:lnTo>
                    <a:pt x="23" y="8"/>
                  </a:lnTo>
                  <a:cubicBezTo>
                    <a:pt x="23" y="0"/>
                    <a:pt x="23" y="0"/>
                    <a:pt x="23" y="0"/>
                  </a:cubicBezTo>
                </a:path>
              </a:pathLst>
            </a:custGeom>
            <a:solidFill>
              <a:schemeClr val="accent6"/>
            </a:solidFill>
            <a:ln>
              <a:solidFill>
                <a:schemeClr val="bg2"/>
              </a:solidFill>
            </a:ln>
            <a:effectLst/>
          </p:spPr>
          <p:txBody>
            <a:bodyPr wrap="none" anchor="ctr"/>
            <a:lstStyle/>
            <a:p>
              <a:endParaRPr lang="en-US"/>
            </a:p>
          </p:txBody>
        </p:sp>
        <p:sp>
          <p:nvSpPr>
            <p:cNvPr id="618" name="Freeform 752"/>
            <p:cNvSpPr>
              <a:spLocks noChangeArrowheads="1"/>
            </p:cNvSpPr>
            <p:nvPr/>
          </p:nvSpPr>
          <p:spPr bwMode="auto">
            <a:xfrm>
              <a:off x="21896808" y="4224774"/>
              <a:ext cx="654044" cy="964831"/>
            </a:xfrm>
            <a:custGeom>
              <a:avLst/>
              <a:gdLst>
                <a:gd name="T0" fmla="*/ 1202 w 1243"/>
                <a:gd name="T1" fmla="*/ 1012 h 1835"/>
                <a:gd name="T2" fmla="*/ 1202 w 1243"/>
                <a:gd name="T3" fmla="*/ 1012 h 1835"/>
                <a:gd name="T4" fmla="*/ 1155 w 1243"/>
                <a:gd name="T5" fmla="*/ 989 h 1835"/>
                <a:gd name="T6" fmla="*/ 1163 w 1243"/>
                <a:gd name="T7" fmla="*/ 925 h 1835"/>
                <a:gd name="T8" fmla="*/ 1131 w 1243"/>
                <a:gd name="T9" fmla="*/ 894 h 1835"/>
                <a:gd name="T10" fmla="*/ 1092 w 1243"/>
                <a:gd name="T11" fmla="*/ 933 h 1835"/>
                <a:gd name="T12" fmla="*/ 997 w 1243"/>
                <a:gd name="T13" fmla="*/ 846 h 1835"/>
                <a:gd name="T14" fmla="*/ 981 w 1243"/>
                <a:gd name="T15" fmla="*/ 728 h 1835"/>
                <a:gd name="T16" fmla="*/ 870 w 1243"/>
                <a:gd name="T17" fmla="*/ 720 h 1835"/>
                <a:gd name="T18" fmla="*/ 823 w 1243"/>
                <a:gd name="T19" fmla="*/ 641 h 1835"/>
                <a:gd name="T20" fmla="*/ 657 w 1243"/>
                <a:gd name="T21" fmla="*/ 174 h 1835"/>
                <a:gd name="T22" fmla="*/ 491 w 1243"/>
                <a:gd name="T23" fmla="*/ 24 h 1835"/>
                <a:gd name="T24" fmla="*/ 428 w 1243"/>
                <a:gd name="T25" fmla="*/ 56 h 1835"/>
                <a:gd name="T26" fmla="*/ 253 w 1243"/>
                <a:gd name="T27" fmla="*/ 143 h 1835"/>
                <a:gd name="T28" fmla="*/ 182 w 1243"/>
                <a:gd name="T29" fmla="*/ 56 h 1835"/>
                <a:gd name="T30" fmla="*/ 119 w 1243"/>
                <a:gd name="T31" fmla="*/ 135 h 1835"/>
                <a:gd name="T32" fmla="*/ 32 w 1243"/>
                <a:gd name="T33" fmla="*/ 427 h 1835"/>
                <a:gd name="T34" fmla="*/ 32 w 1243"/>
                <a:gd name="T35" fmla="*/ 554 h 1835"/>
                <a:gd name="T36" fmla="*/ 32 w 1243"/>
                <a:gd name="T37" fmla="*/ 569 h 1835"/>
                <a:gd name="T38" fmla="*/ 380 w 1243"/>
                <a:gd name="T39" fmla="*/ 1755 h 1835"/>
                <a:gd name="T40" fmla="*/ 396 w 1243"/>
                <a:gd name="T41" fmla="*/ 1755 h 1835"/>
                <a:gd name="T42" fmla="*/ 428 w 1243"/>
                <a:gd name="T43" fmla="*/ 1779 h 1835"/>
                <a:gd name="T44" fmla="*/ 483 w 1243"/>
                <a:gd name="T45" fmla="*/ 1811 h 1835"/>
                <a:gd name="T46" fmla="*/ 475 w 1243"/>
                <a:gd name="T47" fmla="*/ 1763 h 1835"/>
                <a:gd name="T48" fmla="*/ 483 w 1243"/>
                <a:gd name="T49" fmla="*/ 1732 h 1835"/>
                <a:gd name="T50" fmla="*/ 506 w 1243"/>
                <a:gd name="T51" fmla="*/ 1692 h 1835"/>
                <a:gd name="T52" fmla="*/ 538 w 1243"/>
                <a:gd name="T53" fmla="*/ 1724 h 1835"/>
                <a:gd name="T54" fmla="*/ 554 w 1243"/>
                <a:gd name="T55" fmla="*/ 1676 h 1835"/>
                <a:gd name="T56" fmla="*/ 562 w 1243"/>
                <a:gd name="T57" fmla="*/ 1637 h 1835"/>
                <a:gd name="T58" fmla="*/ 625 w 1243"/>
                <a:gd name="T59" fmla="*/ 1645 h 1835"/>
                <a:gd name="T60" fmla="*/ 657 w 1243"/>
                <a:gd name="T61" fmla="*/ 1613 h 1835"/>
                <a:gd name="T62" fmla="*/ 649 w 1243"/>
                <a:gd name="T63" fmla="*/ 1463 h 1835"/>
                <a:gd name="T64" fmla="*/ 680 w 1243"/>
                <a:gd name="T65" fmla="*/ 1439 h 1835"/>
                <a:gd name="T66" fmla="*/ 688 w 1243"/>
                <a:gd name="T67" fmla="*/ 1384 h 1835"/>
                <a:gd name="T68" fmla="*/ 712 w 1243"/>
                <a:gd name="T69" fmla="*/ 1400 h 1835"/>
                <a:gd name="T70" fmla="*/ 752 w 1243"/>
                <a:gd name="T71" fmla="*/ 1439 h 1835"/>
                <a:gd name="T72" fmla="*/ 783 w 1243"/>
                <a:gd name="T73" fmla="*/ 1439 h 1835"/>
                <a:gd name="T74" fmla="*/ 823 w 1243"/>
                <a:gd name="T75" fmla="*/ 1431 h 1835"/>
                <a:gd name="T76" fmla="*/ 807 w 1243"/>
                <a:gd name="T77" fmla="*/ 1376 h 1835"/>
                <a:gd name="T78" fmla="*/ 839 w 1243"/>
                <a:gd name="T79" fmla="*/ 1400 h 1835"/>
                <a:gd name="T80" fmla="*/ 870 w 1243"/>
                <a:gd name="T81" fmla="*/ 1400 h 1835"/>
                <a:gd name="T82" fmla="*/ 902 w 1243"/>
                <a:gd name="T83" fmla="*/ 1376 h 1835"/>
                <a:gd name="T84" fmla="*/ 910 w 1243"/>
                <a:gd name="T85" fmla="*/ 1328 h 1835"/>
                <a:gd name="T86" fmla="*/ 854 w 1243"/>
                <a:gd name="T87" fmla="*/ 1313 h 1835"/>
                <a:gd name="T88" fmla="*/ 839 w 1243"/>
                <a:gd name="T89" fmla="*/ 1305 h 1835"/>
                <a:gd name="T90" fmla="*/ 902 w 1243"/>
                <a:gd name="T91" fmla="*/ 1281 h 1835"/>
                <a:gd name="T92" fmla="*/ 926 w 1243"/>
                <a:gd name="T93" fmla="*/ 1321 h 1835"/>
                <a:gd name="T94" fmla="*/ 965 w 1243"/>
                <a:gd name="T95" fmla="*/ 1321 h 1835"/>
                <a:gd name="T96" fmla="*/ 989 w 1243"/>
                <a:gd name="T97" fmla="*/ 1289 h 1835"/>
                <a:gd name="T98" fmla="*/ 1005 w 1243"/>
                <a:gd name="T99" fmla="*/ 1234 h 1835"/>
                <a:gd name="T100" fmla="*/ 1028 w 1243"/>
                <a:gd name="T101" fmla="*/ 1226 h 1835"/>
                <a:gd name="T102" fmla="*/ 1068 w 1243"/>
                <a:gd name="T103" fmla="*/ 1234 h 1835"/>
                <a:gd name="T104" fmla="*/ 1092 w 1243"/>
                <a:gd name="T105" fmla="*/ 1186 h 1835"/>
                <a:gd name="T106" fmla="*/ 1139 w 1243"/>
                <a:gd name="T107" fmla="*/ 1131 h 1835"/>
                <a:gd name="T108" fmla="*/ 1202 w 1243"/>
                <a:gd name="T109" fmla="*/ 1091 h 1835"/>
                <a:gd name="T110" fmla="*/ 1202 w 1243"/>
                <a:gd name="T111" fmla="*/ 1012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3" h="1835">
                  <a:moveTo>
                    <a:pt x="1202" y="1012"/>
                  </a:moveTo>
                  <a:lnTo>
                    <a:pt x="1202" y="1012"/>
                  </a:lnTo>
                  <a:cubicBezTo>
                    <a:pt x="1163" y="1012"/>
                    <a:pt x="1139" y="1020"/>
                    <a:pt x="1155" y="989"/>
                  </a:cubicBezTo>
                  <a:cubicBezTo>
                    <a:pt x="1179" y="949"/>
                    <a:pt x="1186" y="933"/>
                    <a:pt x="1163" y="925"/>
                  </a:cubicBezTo>
                  <a:cubicBezTo>
                    <a:pt x="1147" y="917"/>
                    <a:pt x="1123" y="902"/>
                    <a:pt x="1131" y="894"/>
                  </a:cubicBezTo>
                  <a:cubicBezTo>
                    <a:pt x="1131" y="902"/>
                    <a:pt x="1107" y="925"/>
                    <a:pt x="1092" y="933"/>
                  </a:cubicBezTo>
                  <a:cubicBezTo>
                    <a:pt x="1076" y="941"/>
                    <a:pt x="1020" y="870"/>
                    <a:pt x="997" y="846"/>
                  </a:cubicBezTo>
                  <a:cubicBezTo>
                    <a:pt x="981" y="822"/>
                    <a:pt x="1005" y="759"/>
                    <a:pt x="981" y="728"/>
                  </a:cubicBezTo>
                  <a:cubicBezTo>
                    <a:pt x="957" y="696"/>
                    <a:pt x="902" y="751"/>
                    <a:pt x="870" y="720"/>
                  </a:cubicBezTo>
                  <a:cubicBezTo>
                    <a:pt x="831" y="696"/>
                    <a:pt x="823" y="641"/>
                    <a:pt x="823" y="641"/>
                  </a:cubicBezTo>
                  <a:cubicBezTo>
                    <a:pt x="823" y="641"/>
                    <a:pt x="680" y="230"/>
                    <a:pt x="657" y="174"/>
                  </a:cubicBezTo>
                  <a:cubicBezTo>
                    <a:pt x="641" y="119"/>
                    <a:pt x="538" y="48"/>
                    <a:pt x="491" y="24"/>
                  </a:cubicBezTo>
                  <a:cubicBezTo>
                    <a:pt x="443" y="0"/>
                    <a:pt x="435" y="24"/>
                    <a:pt x="428" y="56"/>
                  </a:cubicBezTo>
                  <a:cubicBezTo>
                    <a:pt x="412" y="79"/>
                    <a:pt x="285" y="158"/>
                    <a:pt x="253" y="143"/>
                  </a:cubicBezTo>
                  <a:cubicBezTo>
                    <a:pt x="230" y="127"/>
                    <a:pt x="206" y="72"/>
                    <a:pt x="182" y="56"/>
                  </a:cubicBezTo>
                  <a:cubicBezTo>
                    <a:pt x="159" y="32"/>
                    <a:pt x="135" y="95"/>
                    <a:pt x="119" y="135"/>
                  </a:cubicBezTo>
                  <a:cubicBezTo>
                    <a:pt x="111" y="174"/>
                    <a:pt x="56" y="388"/>
                    <a:pt x="32" y="427"/>
                  </a:cubicBezTo>
                  <a:cubicBezTo>
                    <a:pt x="0" y="475"/>
                    <a:pt x="32" y="498"/>
                    <a:pt x="32" y="554"/>
                  </a:cubicBezTo>
                  <a:cubicBezTo>
                    <a:pt x="32" y="562"/>
                    <a:pt x="32" y="569"/>
                    <a:pt x="32" y="569"/>
                  </a:cubicBezTo>
                  <a:cubicBezTo>
                    <a:pt x="380" y="1755"/>
                    <a:pt x="380" y="1755"/>
                    <a:pt x="380" y="1755"/>
                  </a:cubicBezTo>
                  <a:cubicBezTo>
                    <a:pt x="388" y="1755"/>
                    <a:pt x="388" y="1755"/>
                    <a:pt x="396" y="1755"/>
                  </a:cubicBezTo>
                  <a:cubicBezTo>
                    <a:pt x="428" y="1755"/>
                    <a:pt x="404" y="1803"/>
                    <a:pt x="428" y="1779"/>
                  </a:cubicBezTo>
                  <a:cubicBezTo>
                    <a:pt x="459" y="1763"/>
                    <a:pt x="475" y="1834"/>
                    <a:pt x="483" y="1811"/>
                  </a:cubicBezTo>
                  <a:cubicBezTo>
                    <a:pt x="491" y="1787"/>
                    <a:pt x="467" y="1779"/>
                    <a:pt x="475" y="1763"/>
                  </a:cubicBezTo>
                  <a:cubicBezTo>
                    <a:pt x="475" y="1748"/>
                    <a:pt x="491" y="1755"/>
                    <a:pt x="483" y="1732"/>
                  </a:cubicBezTo>
                  <a:cubicBezTo>
                    <a:pt x="475" y="1700"/>
                    <a:pt x="491" y="1668"/>
                    <a:pt x="506" y="1692"/>
                  </a:cubicBezTo>
                  <a:cubicBezTo>
                    <a:pt x="522" y="1724"/>
                    <a:pt x="530" y="1739"/>
                    <a:pt x="538" y="1724"/>
                  </a:cubicBezTo>
                  <a:cubicBezTo>
                    <a:pt x="554" y="1708"/>
                    <a:pt x="562" y="1716"/>
                    <a:pt x="554" y="1676"/>
                  </a:cubicBezTo>
                  <a:cubicBezTo>
                    <a:pt x="546" y="1645"/>
                    <a:pt x="538" y="1645"/>
                    <a:pt x="562" y="1637"/>
                  </a:cubicBezTo>
                  <a:cubicBezTo>
                    <a:pt x="586" y="1637"/>
                    <a:pt x="593" y="1661"/>
                    <a:pt x="625" y="1645"/>
                  </a:cubicBezTo>
                  <a:cubicBezTo>
                    <a:pt x="657" y="1629"/>
                    <a:pt x="665" y="1637"/>
                    <a:pt x="657" y="1613"/>
                  </a:cubicBezTo>
                  <a:cubicBezTo>
                    <a:pt x="657" y="1589"/>
                    <a:pt x="625" y="1510"/>
                    <a:pt x="649" y="1463"/>
                  </a:cubicBezTo>
                  <a:cubicBezTo>
                    <a:pt x="680" y="1415"/>
                    <a:pt x="680" y="1463"/>
                    <a:pt x="680" y="1439"/>
                  </a:cubicBezTo>
                  <a:cubicBezTo>
                    <a:pt x="673" y="1415"/>
                    <a:pt x="688" y="1423"/>
                    <a:pt x="688" y="1384"/>
                  </a:cubicBezTo>
                  <a:cubicBezTo>
                    <a:pt x="696" y="1344"/>
                    <a:pt x="704" y="1384"/>
                    <a:pt x="712" y="1400"/>
                  </a:cubicBezTo>
                  <a:cubicBezTo>
                    <a:pt x="728" y="1423"/>
                    <a:pt x="736" y="1447"/>
                    <a:pt x="752" y="1439"/>
                  </a:cubicBezTo>
                  <a:cubicBezTo>
                    <a:pt x="775" y="1431"/>
                    <a:pt x="759" y="1431"/>
                    <a:pt x="783" y="1439"/>
                  </a:cubicBezTo>
                  <a:cubicBezTo>
                    <a:pt x="807" y="1455"/>
                    <a:pt x="846" y="1455"/>
                    <a:pt x="823" y="1431"/>
                  </a:cubicBezTo>
                  <a:cubicBezTo>
                    <a:pt x="807" y="1408"/>
                    <a:pt x="783" y="1384"/>
                    <a:pt x="807" y="1376"/>
                  </a:cubicBezTo>
                  <a:cubicBezTo>
                    <a:pt x="831" y="1368"/>
                    <a:pt x="831" y="1384"/>
                    <a:pt x="839" y="1400"/>
                  </a:cubicBezTo>
                  <a:cubicBezTo>
                    <a:pt x="839" y="1423"/>
                    <a:pt x="870" y="1400"/>
                    <a:pt x="870" y="1400"/>
                  </a:cubicBezTo>
                  <a:cubicBezTo>
                    <a:pt x="870" y="1400"/>
                    <a:pt x="878" y="1400"/>
                    <a:pt x="902" y="1376"/>
                  </a:cubicBezTo>
                  <a:cubicBezTo>
                    <a:pt x="918" y="1352"/>
                    <a:pt x="926" y="1344"/>
                    <a:pt x="910" y="1328"/>
                  </a:cubicBezTo>
                  <a:cubicBezTo>
                    <a:pt x="894" y="1321"/>
                    <a:pt x="862" y="1305"/>
                    <a:pt x="854" y="1313"/>
                  </a:cubicBezTo>
                  <a:cubicBezTo>
                    <a:pt x="839" y="1328"/>
                    <a:pt x="815" y="1321"/>
                    <a:pt x="839" y="1305"/>
                  </a:cubicBezTo>
                  <a:cubicBezTo>
                    <a:pt x="870" y="1281"/>
                    <a:pt x="886" y="1265"/>
                    <a:pt x="902" y="1281"/>
                  </a:cubicBezTo>
                  <a:cubicBezTo>
                    <a:pt x="918" y="1305"/>
                    <a:pt x="894" y="1305"/>
                    <a:pt x="926" y="1321"/>
                  </a:cubicBezTo>
                  <a:cubicBezTo>
                    <a:pt x="949" y="1344"/>
                    <a:pt x="957" y="1360"/>
                    <a:pt x="965" y="1321"/>
                  </a:cubicBezTo>
                  <a:cubicBezTo>
                    <a:pt x="973" y="1289"/>
                    <a:pt x="973" y="1289"/>
                    <a:pt x="989" y="1289"/>
                  </a:cubicBezTo>
                  <a:cubicBezTo>
                    <a:pt x="1005" y="1289"/>
                    <a:pt x="1005" y="1265"/>
                    <a:pt x="1005" y="1234"/>
                  </a:cubicBezTo>
                  <a:cubicBezTo>
                    <a:pt x="1005" y="1210"/>
                    <a:pt x="1012" y="1210"/>
                    <a:pt x="1028" y="1226"/>
                  </a:cubicBezTo>
                  <a:cubicBezTo>
                    <a:pt x="1044" y="1249"/>
                    <a:pt x="1052" y="1257"/>
                    <a:pt x="1068" y="1234"/>
                  </a:cubicBezTo>
                  <a:cubicBezTo>
                    <a:pt x="1076" y="1210"/>
                    <a:pt x="1060" y="1218"/>
                    <a:pt x="1092" y="1186"/>
                  </a:cubicBezTo>
                  <a:cubicBezTo>
                    <a:pt x="1123" y="1155"/>
                    <a:pt x="1107" y="1131"/>
                    <a:pt x="1139" y="1131"/>
                  </a:cubicBezTo>
                  <a:cubicBezTo>
                    <a:pt x="1171" y="1123"/>
                    <a:pt x="1171" y="1123"/>
                    <a:pt x="1202" y="1091"/>
                  </a:cubicBezTo>
                  <a:cubicBezTo>
                    <a:pt x="1234" y="1068"/>
                    <a:pt x="1242" y="1020"/>
                    <a:pt x="1202" y="1012"/>
                  </a:cubicBezTo>
                </a:path>
              </a:pathLst>
            </a:custGeom>
            <a:solidFill>
              <a:schemeClr val="accent6"/>
            </a:solidFill>
            <a:ln>
              <a:solidFill>
                <a:schemeClr val="bg2"/>
              </a:solidFill>
            </a:ln>
            <a:effectLst/>
          </p:spPr>
          <p:txBody>
            <a:bodyPr wrap="none" anchor="ctr"/>
            <a:lstStyle/>
            <a:p>
              <a:endParaRPr lang="en-US"/>
            </a:p>
          </p:txBody>
        </p:sp>
        <p:sp>
          <p:nvSpPr>
            <p:cNvPr id="619" name="Freeform 753"/>
            <p:cNvSpPr>
              <a:spLocks noChangeArrowheads="1"/>
            </p:cNvSpPr>
            <p:nvPr/>
          </p:nvSpPr>
          <p:spPr bwMode="auto">
            <a:xfrm>
              <a:off x="21903765" y="4227094"/>
              <a:ext cx="644767" cy="953234"/>
            </a:xfrm>
            <a:custGeom>
              <a:avLst/>
              <a:gdLst>
                <a:gd name="T0" fmla="*/ 434 w 1226"/>
                <a:gd name="T1" fmla="*/ 1771 h 1812"/>
                <a:gd name="T2" fmla="*/ 387 w 1226"/>
                <a:gd name="T3" fmla="*/ 1747 h 1812"/>
                <a:gd name="T4" fmla="*/ 23 w 1226"/>
                <a:gd name="T5" fmla="*/ 561 h 1812"/>
                <a:gd name="T6" fmla="*/ 15 w 1226"/>
                <a:gd name="T7" fmla="*/ 419 h 1812"/>
                <a:gd name="T8" fmla="*/ 173 w 1226"/>
                <a:gd name="T9" fmla="*/ 40 h 1812"/>
                <a:gd name="T10" fmla="*/ 411 w 1226"/>
                <a:gd name="T11" fmla="*/ 40 h 1812"/>
                <a:gd name="T12" fmla="*/ 656 w 1226"/>
                <a:gd name="T13" fmla="*/ 166 h 1812"/>
                <a:gd name="T14" fmla="*/ 917 w 1226"/>
                <a:gd name="T15" fmla="*/ 712 h 1812"/>
                <a:gd name="T16" fmla="*/ 996 w 1226"/>
                <a:gd name="T17" fmla="*/ 838 h 1812"/>
                <a:gd name="T18" fmla="*/ 1138 w 1226"/>
                <a:gd name="T19" fmla="*/ 862 h 1812"/>
                <a:gd name="T20" fmla="*/ 1170 w 1226"/>
                <a:gd name="T21" fmla="*/ 925 h 1812"/>
                <a:gd name="T22" fmla="*/ 1170 w 1226"/>
                <a:gd name="T23" fmla="*/ 1004 h 1812"/>
                <a:gd name="T24" fmla="*/ 1130 w 1226"/>
                <a:gd name="T25" fmla="*/ 1123 h 1812"/>
                <a:gd name="T26" fmla="*/ 1067 w 1226"/>
                <a:gd name="T27" fmla="*/ 1210 h 1812"/>
                <a:gd name="T28" fmla="*/ 1003 w 1226"/>
                <a:gd name="T29" fmla="*/ 1210 h 1812"/>
                <a:gd name="T30" fmla="*/ 980 w 1226"/>
                <a:gd name="T31" fmla="*/ 1281 h 1812"/>
                <a:gd name="T32" fmla="*/ 909 w 1226"/>
                <a:gd name="T33" fmla="*/ 1320 h 1812"/>
                <a:gd name="T34" fmla="*/ 845 w 1226"/>
                <a:gd name="T35" fmla="*/ 1289 h 1812"/>
                <a:gd name="T36" fmla="*/ 901 w 1226"/>
                <a:gd name="T37" fmla="*/ 1320 h 1812"/>
                <a:gd name="T38" fmla="*/ 837 w 1226"/>
                <a:gd name="T39" fmla="*/ 1407 h 1812"/>
                <a:gd name="T40" fmla="*/ 798 w 1226"/>
                <a:gd name="T41" fmla="*/ 1368 h 1812"/>
                <a:gd name="T42" fmla="*/ 822 w 1226"/>
                <a:gd name="T43" fmla="*/ 1439 h 1812"/>
                <a:gd name="T44" fmla="*/ 750 w 1226"/>
                <a:gd name="T45" fmla="*/ 1431 h 1812"/>
                <a:gd name="T46" fmla="*/ 703 w 1226"/>
                <a:gd name="T47" fmla="*/ 1392 h 1812"/>
                <a:gd name="T48" fmla="*/ 679 w 1226"/>
                <a:gd name="T49" fmla="*/ 1407 h 1812"/>
                <a:gd name="T50" fmla="*/ 664 w 1226"/>
                <a:gd name="T51" fmla="*/ 1439 h 1812"/>
                <a:gd name="T52" fmla="*/ 632 w 1226"/>
                <a:gd name="T53" fmla="*/ 1637 h 1812"/>
                <a:gd name="T54" fmla="*/ 553 w 1226"/>
                <a:gd name="T55" fmla="*/ 1637 h 1812"/>
                <a:gd name="T56" fmla="*/ 545 w 1226"/>
                <a:gd name="T57" fmla="*/ 1716 h 1812"/>
                <a:gd name="T58" fmla="*/ 482 w 1226"/>
                <a:gd name="T59" fmla="*/ 1684 h 1812"/>
                <a:gd name="T60" fmla="*/ 466 w 1226"/>
                <a:gd name="T61" fmla="*/ 1755 h 1812"/>
                <a:gd name="T62" fmla="*/ 434 w 1226"/>
                <a:gd name="T63" fmla="*/ 1763 h 1812"/>
                <a:gd name="T64" fmla="*/ 466 w 1226"/>
                <a:gd name="T65" fmla="*/ 1795 h 1812"/>
                <a:gd name="T66" fmla="*/ 474 w 1226"/>
                <a:gd name="T67" fmla="*/ 1724 h 1812"/>
                <a:gd name="T68" fmla="*/ 521 w 1226"/>
                <a:gd name="T69" fmla="*/ 1716 h 1812"/>
                <a:gd name="T70" fmla="*/ 537 w 1226"/>
                <a:gd name="T71" fmla="*/ 1660 h 1812"/>
                <a:gd name="T72" fmla="*/ 600 w 1226"/>
                <a:gd name="T73" fmla="*/ 1637 h 1812"/>
                <a:gd name="T74" fmla="*/ 640 w 1226"/>
                <a:gd name="T75" fmla="*/ 1589 h 1812"/>
                <a:gd name="T76" fmla="*/ 671 w 1226"/>
                <a:gd name="T77" fmla="*/ 1407 h 1812"/>
                <a:gd name="T78" fmla="*/ 711 w 1226"/>
                <a:gd name="T79" fmla="*/ 1392 h 1812"/>
                <a:gd name="T80" fmla="*/ 743 w 1226"/>
                <a:gd name="T81" fmla="*/ 1423 h 1812"/>
                <a:gd name="T82" fmla="*/ 806 w 1226"/>
                <a:gd name="T83" fmla="*/ 1439 h 1812"/>
                <a:gd name="T84" fmla="*/ 790 w 1226"/>
                <a:gd name="T85" fmla="*/ 1376 h 1812"/>
                <a:gd name="T86" fmla="*/ 830 w 1226"/>
                <a:gd name="T87" fmla="*/ 1392 h 1812"/>
                <a:gd name="T88" fmla="*/ 885 w 1226"/>
                <a:gd name="T89" fmla="*/ 1368 h 1812"/>
                <a:gd name="T90" fmla="*/ 845 w 1226"/>
                <a:gd name="T91" fmla="*/ 1313 h 1812"/>
                <a:gd name="T92" fmla="*/ 837 w 1226"/>
                <a:gd name="T93" fmla="*/ 1281 h 1812"/>
                <a:gd name="T94" fmla="*/ 917 w 1226"/>
                <a:gd name="T95" fmla="*/ 1313 h 1812"/>
                <a:gd name="T96" fmla="*/ 980 w 1226"/>
                <a:gd name="T97" fmla="*/ 1273 h 1812"/>
                <a:gd name="T98" fmla="*/ 1003 w 1226"/>
                <a:gd name="T99" fmla="*/ 1202 h 1812"/>
                <a:gd name="T100" fmla="*/ 1059 w 1226"/>
                <a:gd name="T101" fmla="*/ 1210 h 1812"/>
                <a:gd name="T102" fmla="*/ 1130 w 1226"/>
                <a:gd name="T103" fmla="*/ 1115 h 1812"/>
                <a:gd name="T104" fmla="*/ 1170 w 1226"/>
                <a:gd name="T105" fmla="*/ 1012 h 1812"/>
                <a:gd name="T106" fmla="*/ 1162 w 1226"/>
                <a:gd name="T107" fmla="*/ 925 h 1812"/>
                <a:gd name="T108" fmla="*/ 1083 w 1226"/>
                <a:gd name="T109" fmla="*/ 925 h 1812"/>
                <a:gd name="T110" fmla="*/ 972 w 1226"/>
                <a:gd name="T111" fmla="*/ 720 h 1812"/>
                <a:gd name="T112" fmla="*/ 861 w 1226"/>
                <a:gd name="T113" fmla="*/ 720 h 1812"/>
                <a:gd name="T114" fmla="*/ 450 w 1226"/>
                <a:gd name="T115" fmla="*/ 8 h 1812"/>
                <a:gd name="T116" fmla="*/ 244 w 1226"/>
                <a:gd name="T117" fmla="*/ 143 h 1812"/>
                <a:gd name="T118" fmla="*/ 118 w 1226"/>
                <a:gd name="T119" fmla="*/ 127 h 1812"/>
                <a:gd name="T120" fmla="*/ 31 w 1226"/>
                <a:gd name="T121" fmla="*/ 546 h 1812"/>
                <a:gd name="T122" fmla="*/ 411 w 1226"/>
                <a:gd name="T123" fmla="*/ 177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6" h="1812">
                  <a:moveTo>
                    <a:pt x="466" y="1811"/>
                  </a:moveTo>
                  <a:lnTo>
                    <a:pt x="466" y="1811"/>
                  </a:lnTo>
                  <a:cubicBezTo>
                    <a:pt x="466" y="1811"/>
                    <a:pt x="458" y="1803"/>
                    <a:pt x="458" y="1795"/>
                  </a:cubicBezTo>
                  <a:cubicBezTo>
                    <a:pt x="450" y="1787"/>
                    <a:pt x="442" y="1771"/>
                    <a:pt x="434" y="1771"/>
                  </a:cubicBezTo>
                  <a:cubicBezTo>
                    <a:pt x="426" y="1771"/>
                    <a:pt x="426" y="1771"/>
                    <a:pt x="426" y="1779"/>
                  </a:cubicBezTo>
                  <a:cubicBezTo>
                    <a:pt x="419" y="1779"/>
                    <a:pt x="411" y="1787"/>
                    <a:pt x="411" y="1787"/>
                  </a:cubicBezTo>
                  <a:cubicBezTo>
                    <a:pt x="403" y="1787"/>
                    <a:pt x="403" y="1779"/>
                    <a:pt x="403" y="1771"/>
                  </a:cubicBezTo>
                  <a:cubicBezTo>
                    <a:pt x="395" y="1755"/>
                    <a:pt x="395" y="1755"/>
                    <a:pt x="387" y="1747"/>
                  </a:cubicBezTo>
                  <a:cubicBezTo>
                    <a:pt x="379" y="1747"/>
                    <a:pt x="379" y="1747"/>
                    <a:pt x="371" y="1755"/>
                  </a:cubicBezTo>
                  <a:lnTo>
                    <a:pt x="371" y="1755"/>
                  </a:lnTo>
                  <a:cubicBezTo>
                    <a:pt x="371" y="1747"/>
                    <a:pt x="371" y="1747"/>
                    <a:pt x="371" y="1747"/>
                  </a:cubicBezTo>
                  <a:cubicBezTo>
                    <a:pt x="23" y="561"/>
                    <a:pt x="23" y="561"/>
                    <a:pt x="23" y="561"/>
                  </a:cubicBezTo>
                  <a:lnTo>
                    <a:pt x="23" y="561"/>
                  </a:lnTo>
                  <a:cubicBezTo>
                    <a:pt x="23" y="561"/>
                    <a:pt x="23" y="554"/>
                    <a:pt x="23" y="546"/>
                  </a:cubicBezTo>
                  <a:cubicBezTo>
                    <a:pt x="23" y="530"/>
                    <a:pt x="15" y="514"/>
                    <a:pt x="15" y="498"/>
                  </a:cubicBezTo>
                  <a:cubicBezTo>
                    <a:pt x="7" y="475"/>
                    <a:pt x="0" y="451"/>
                    <a:pt x="15" y="419"/>
                  </a:cubicBezTo>
                  <a:cubicBezTo>
                    <a:pt x="39" y="388"/>
                    <a:pt x="79" y="245"/>
                    <a:pt x="94" y="174"/>
                  </a:cubicBezTo>
                  <a:cubicBezTo>
                    <a:pt x="102" y="150"/>
                    <a:pt x="110" y="135"/>
                    <a:pt x="110" y="127"/>
                  </a:cubicBezTo>
                  <a:cubicBezTo>
                    <a:pt x="118" y="103"/>
                    <a:pt x="142" y="40"/>
                    <a:pt x="166" y="40"/>
                  </a:cubicBezTo>
                  <a:cubicBezTo>
                    <a:pt x="173" y="40"/>
                    <a:pt x="173" y="40"/>
                    <a:pt x="173" y="40"/>
                  </a:cubicBezTo>
                  <a:cubicBezTo>
                    <a:pt x="189" y="48"/>
                    <a:pt x="197" y="64"/>
                    <a:pt x="205" y="79"/>
                  </a:cubicBezTo>
                  <a:cubicBezTo>
                    <a:pt x="221" y="103"/>
                    <a:pt x="229" y="127"/>
                    <a:pt x="253" y="135"/>
                  </a:cubicBezTo>
                  <a:cubicBezTo>
                    <a:pt x="253" y="135"/>
                    <a:pt x="253" y="135"/>
                    <a:pt x="260" y="135"/>
                  </a:cubicBezTo>
                  <a:cubicBezTo>
                    <a:pt x="292" y="135"/>
                    <a:pt x="403" y="64"/>
                    <a:pt x="411" y="40"/>
                  </a:cubicBezTo>
                  <a:cubicBezTo>
                    <a:pt x="411" y="40"/>
                    <a:pt x="419" y="40"/>
                    <a:pt x="419" y="32"/>
                  </a:cubicBezTo>
                  <a:cubicBezTo>
                    <a:pt x="426" y="16"/>
                    <a:pt x="434" y="0"/>
                    <a:pt x="450" y="0"/>
                  </a:cubicBezTo>
                  <a:cubicBezTo>
                    <a:pt x="458" y="0"/>
                    <a:pt x="474" y="8"/>
                    <a:pt x="482" y="8"/>
                  </a:cubicBezTo>
                  <a:cubicBezTo>
                    <a:pt x="529" y="32"/>
                    <a:pt x="632" y="103"/>
                    <a:pt x="656" y="166"/>
                  </a:cubicBezTo>
                  <a:cubicBezTo>
                    <a:pt x="671" y="222"/>
                    <a:pt x="814" y="625"/>
                    <a:pt x="822" y="633"/>
                  </a:cubicBezTo>
                  <a:cubicBezTo>
                    <a:pt x="822" y="633"/>
                    <a:pt x="830" y="688"/>
                    <a:pt x="861" y="712"/>
                  </a:cubicBezTo>
                  <a:cubicBezTo>
                    <a:pt x="869" y="712"/>
                    <a:pt x="877" y="720"/>
                    <a:pt x="885" y="720"/>
                  </a:cubicBezTo>
                  <a:cubicBezTo>
                    <a:pt x="893" y="720"/>
                    <a:pt x="909" y="712"/>
                    <a:pt x="917" y="712"/>
                  </a:cubicBezTo>
                  <a:cubicBezTo>
                    <a:pt x="932" y="704"/>
                    <a:pt x="940" y="704"/>
                    <a:pt x="948" y="704"/>
                  </a:cubicBezTo>
                  <a:cubicBezTo>
                    <a:pt x="964" y="704"/>
                    <a:pt x="972" y="704"/>
                    <a:pt x="972" y="712"/>
                  </a:cubicBezTo>
                  <a:cubicBezTo>
                    <a:pt x="988" y="736"/>
                    <a:pt x="988" y="759"/>
                    <a:pt x="988" y="783"/>
                  </a:cubicBezTo>
                  <a:cubicBezTo>
                    <a:pt x="988" y="807"/>
                    <a:pt x="988" y="823"/>
                    <a:pt x="996" y="838"/>
                  </a:cubicBezTo>
                  <a:cubicBezTo>
                    <a:pt x="996" y="838"/>
                    <a:pt x="996" y="838"/>
                    <a:pt x="1003" y="846"/>
                  </a:cubicBezTo>
                  <a:cubicBezTo>
                    <a:pt x="1019" y="862"/>
                    <a:pt x="1067" y="917"/>
                    <a:pt x="1083" y="917"/>
                  </a:cubicBezTo>
                  <a:cubicBezTo>
                    <a:pt x="1090" y="917"/>
                    <a:pt x="1106" y="894"/>
                    <a:pt x="1122" y="886"/>
                  </a:cubicBezTo>
                  <a:cubicBezTo>
                    <a:pt x="1138" y="862"/>
                    <a:pt x="1138" y="862"/>
                    <a:pt x="1138" y="862"/>
                  </a:cubicBezTo>
                  <a:cubicBezTo>
                    <a:pt x="1122" y="894"/>
                    <a:pt x="1122" y="894"/>
                    <a:pt x="1122" y="894"/>
                  </a:cubicBezTo>
                  <a:lnTo>
                    <a:pt x="1122" y="894"/>
                  </a:lnTo>
                  <a:cubicBezTo>
                    <a:pt x="1130" y="894"/>
                    <a:pt x="1146" y="909"/>
                    <a:pt x="1154" y="909"/>
                  </a:cubicBezTo>
                  <a:cubicBezTo>
                    <a:pt x="1162" y="917"/>
                    <a:pt x="1170" y="917"/>
                    <a:pt x="1170" y="925"/>
                  </a:cubicBezTo>
                  <a:cubicBezTo>
                    <a:pt x="1170" y="933"/>
                    <a:pt x="1162" y="949"/>
                    <a:pt x="1154" y="973"/>
                  </a:cubicBezTo>
                  <a:cubicBezTo>
                    <a:pt x="1154" y="981"/>
                    <a:pt x="1154" y="981"/>
                    <a:pt x="1154" y="981"/>
                  </a:cubicBezTo>
                  <a:cubicBezTo>
                    <a:pt x="1146" y="989"/>
                    <a:pt x="1146" y="996"/>
                    <a:pt x="1146" y="996"/>
                  </a:cubicBezTo>
                  <a:cubicBezTo>
                    <a:pt x="1146" y="1004"/>
                    <a:pt x="1154" y="1004"/>
                    <a:pt x="1170" y="1004"/>
                  </a:cubicBezTo>
                  <a:cubicBezTo>
                    <a:pt x="1177" y="1004"/>
                    <a:pt x="1185" y="1004"/>
                    <a:pt x="1193" y="1004"/>
                  </a:cubicBezTo>
                  <a:cubicBezTo>
                    <a:pt x="1209" y="1004"/>
                    <a:pt x="1217" y="1012"/>
                    <a:pt x="1217" y="1020"/>
                  </a:cubicBezTo>
                  <a:cubicBezTo>
                    <a:pt x="1225" y="1044"/>
                    <a:pt x="1217" y="1067"/>
                    <a:pt x="1193" y="1091"/>
                  </a:cubicBezTo>
                  <a:cubicBezTo>
                    <a:pt x="1162" y="1115"/>
                    <a:pt x="1162" y="1115"/>
                    <a:pt x="1130" y="1123"/>
                  </a:cubicBezTo>
                  <a:lnTo>
                    <a:pt x="1130" y="1123"/>
                  </a:lnTo>
                  <a:cubicBezTo>
                    <a:pt x="1114" y="1123"/>
                    <a:pt x="1114" y="1131"/>
                    <a:pt x="1106" y="1139"/>
                  </a:cubicBezTo>
                  <a:cubicBezTo>
                    <a:pt x="1106" y="1154"/>
                    <a:pt x="1106" y="1162"/>
                    <a:pt x="1090" y="1178"/>
                  </a:cubicBezTo>
                  <a:cubicBezTo>
                    <a:pt x="1067" y="1202"/>
                    <a:pt x="1067" y="1202"/>
                    <a:pt x="1067" y="1210"/>
                  </a:cubicBezTo>
                  <a:cubicBezTo>
                    <a:pt x="1067" y="1210"/>
                    <a:pt x="1059" y="1218"/>
                    <a:pt x="1059" y="1226"/>
                  </a:cubicBezTo>
                  <a:cubicBezTo>
                    <a:pt x="1059" y="1234"/>
                    <a:pt x="1051" y="1241"/>
                    <a:pt x="1043" y="1241"/>
                  </a:cubicBezTo>
                  <a:cubicBezTo>
                    <a:pt x="1035" y="1241"/>
                    <a:pt x="1027" y="1234"/>
                    <a:pt x="1019" y="1226"/>
                  </a:cubicBezTo>
                  <a:cubicBezTo>
                    <a:pt x="1011" y="1210"/>
                    <a:pt x="1003" y="1210"/>
                    <a:pt x="1003" y="1210"/>
                  </a:cubicBezTo>
                  <a:cubicBezTo>
                    <a:pt x="1003" y="1210"/>
                    <a:pt x="1003" y="1210"/>
                    <a:pt x="1003" y="1226"/>
                  </a:cubicBezTo>
                  <a:cubicBezTo>
                    <a:pt x="1003" y="1234"/>
                    <a:pt x="1003" y="1234"/>
                    <a:pt x="1003" y="1234"/>
                  </a:cubicBezTo>
                  <a:cubicBezTo>
                    <a:pt x="996" y="1257"/>
                    <a:pt x="996" y="1281"/>
                    <a:pt x="980" y="1281"/>
                  </a:cubicBezTo>
                  <a:lnTo>
                    <a:pt x="980" y="1281"/>
                  </a:lnTo>
                  <a:cubicBezTo>
                    <a:pt x="972" y="1281"/>
                    <a:pt x="964" y="1281"/>
                    <a:pt x="956" y="1320"/>
                  </a:cubicBezTo>
                  <a:cubicBezTo>
                    <a:pt x="956" y="1328"/>
                    <a:pt x="956" y="1344"/>
                    <a:pt x="940" y="1344"/>
                  </a:cubicBezTo>
                  <a:cubicBezTo>
                    <a:pt x="940" y="1344"/>
                    <a:pt x="932" y="1336"/>
                    <a:pt x="924" y="1328"/>
                  </a:cubicBezTo>
                  <a:cubicBezTo>
                    <a:pt x="917" y="1320"/>
                    <a:pt x="917" y="1320"/>
                    <a:pt x="909" y="1320"/>
                  </a:cubicBezTo>
                  <a:cubicBezTo>
                    <a:pt x="893" y="1305"/>
                    <a:pt x="893" y="1305"/>
                    <a:pt x="893" y="1297"/>
                  </a:cubicBezTo>
                  <a:cubicBezTo>
                    <a:pt x="901" y="1289"/>
                    <a:pt x="901" y="1289"/>
                    <a:pt x="893" y="1281"/>
                  </a:cubicBezTo>
                  <a:cubicBezTo>
                    <a:pt x="885" y="1273"/>
                    <a:pt x="885" y="1273"/>
                    <a:pt x="877" y="1273"/>
                  </a:cubicBezTo>
                  <a:cubicBezTo>
                    <a:pt x="869" y="1273"/>
                    <a:pt x="861" y="1281"/>
                    <a:pt x="845" y="1289"/>
                  </a:cubicBezTo>
                  <a:lnTo>
                    <a:pt x="837" y="1297"/>
                  </a:lnTo>
                  <a:cubicBezTo>
                    <a:pt x="830" y="1305"/>
                    <a:pt x="822" y="1305"/>
                    <a:pt x="822" y="1313"/>
                  </a:cubicBezTo>
                  <a:cubicBezTo>
                    <a:pt x="830" y="1313"/>
                    <a:pt x="837" y="1313"/>
                    <a:pt x="837" y="1305"/>
                  </a:cubicBezTo>
                  <a:cubicBezTo>
                    <a:pt x="845" y="1297"/>
                    <a:pt x="869" y="1297"/>
                    <a:pt x="901" y="1320"/>
                  </a:cubicBezTo>
                  <a:cubicBezTo>
                    <a:pt x="909" y="1320"/>
                    <a:pt x="909" y="1328"/>
                    <a:pt x="909" y="1336"/>
                  </a:cubicBezTo>
                  <a:cubicBezTo>
                    <a:pt x="909" y="1344"/>
                    <a:pt x="909" y="1352"/>
                    <a:pt x="893" y="1368"/>
                  </a:cubicBezTo>
                  <a:cubicBezTo>
                    <a:pt x="877" y="1392"/>
                    <a:pt x="869" y="1400"/>
                    <a:pt x="861" y="1400"/>
                  </a:cubicBezTo>
                  <a:cubicBezTo>
                    <a:pt x="861" y="1400"/>
                    <a:pt x="853" y="1407"/>
                    <a:pt x="837" y="1407"/>
                  </a:cubicBezTo>
                  <a:cubicBezTo>
                    <a:pt x="830" y="1407"/>
                    <a:pt x="822" y="1400"/>
                    <a:pt x="822" y="1392"/>
                  </a:cubicBezTo>
                  <a:lnTo>
                    <a:pt x="822" y="1384"/>
                  </a:lnTo>
                  <a:cubicBezTo>
                    <a:pt x="814" y="1368"/>
                    <a:pt x="814" y="1368"/>
                    <a:pt x="806" y="1368"/>
                  </a:cubicBezTo>
                  <a:cubicBezTo>
                    <a:pt x="806" y="1368"/>
                    <a:pt x="806" y="1368"/>
                    <a:pt x="798" y="1368"/>
                  </a:cubicBezTo>
                  <a:cubicBezTo>
                    <a:pt x="798" y="1368"/>
                    <a:pt x="790" y="1368"/>
                    <a:pt x="790" y="1376"/>
                  </a:cubicBezTo>
                  <a:cubicBezTo>
                    <a:pt x="790" y="1384"/>
                    <a:pt x="806" y="1400"/>
                    <a:pt x="814" y="1415"/>
                  </a:cubicBezTo>
                  <a:cubicBezTo>
                    <a:pt x="814" y="1415"/>
                    <a:pt x="822" y="1415"/>
                    <a:pt x="822" y="1423"/>
                  </a:cubicBezTo>
                  <a:cubicBezTo>
                    <a:pt x="830" y="1431"/>
                    <a:pt x="830" y="1431"/>
                    <a:pt x="822" y="1439"/>
                  </a:cubicBezTo>
                  <a:cubicBezTo>
                    <a:pt x="822" y="1439"/>
                    <a:pt x="814" y="1447"/>
                    <a:pt x="806" y="1447"/>
                  </a:cubicBezTo>
                  <a:cubicBezTo>
                    <a:pt x="798" y="1447"/>
                    <a:pt x="782" y="1439"/>
                    <a:pt x="774" y="1439"/>
                  </a:cubicBezTo>
                  <a:cubicBezTo>
                    <a:pt x="759" y="1431"/>
                    <a:pt x="759" y="1431"/>
                    <a:pt x="750" y="1431"/>
                  </a:cubicBezTo>
                  <a:lnTo>
                    <a:pt x="750" y="1431"/>
                  </a:lnTo>
                  <a:cubicBezTo>
                    <a:pt x="743" y="1431"/>
                    <a:pt x="743" y="1431"/>
                    <a:pt x="743" y="1431"/>
                  </a:cubicBezTo>
                  <a:cubicBezTo>
                    <a:pt x="743" y="1431"/>
                    <a:pt x="743" y="1431"/>
                    <a:pt x="735" y="1431"/>
                  </a:cubicBezTo>
                  <a:cubicBezTo>
                    <a:pt x="719" y="1431"/>
                    <a:pt x="711" y="1415"/>
                    <a:pt x="703" y="1392"/>
                  </a:cubicBezTo>
                  <a:lnTo>
                    <a:pt x="703" y="1392"/>
                  </a:lnTo>
                  <a:cubicBezTo>
                    <a:pt x="703" y="1392"/>
                    <a:pt x="703" y="1384"/>
                    <a:pt x="695" y="1384"/>
                  </a:cubicBezTo>
                  <a:cubicBezTo>
                    <a:pt x="695" y="1376"/>
                    <a:pt x="695" y="1368"/>
                    <a:pt x="687" y="1360"/>
                  </a:cubicBezTo>
                  <a:cubicBezTo>
                    <a:pt x="687" y="1368"/>
                    <a:pt x="687" y="1368"/>
                    <a:pt x="687" y="1376"/>
                  </a:cubicBezTo>
                  <a:cubicBezTo>
                    <a:pt x="687" y="1392"/>
                    <a:pt x="679" y="1407"/>
                    <a:pt x="679" y="1407"/>
                  </a:cubicBezTo>
                  <a:cubicBezTo>
                    <a:pt x="671" y="1415"/>
                    <a:pt x="671" y="1423"/>
                    <a:pt x="671" y="1431"/>
                  </a:cubicBezTo>
                  <a:cubicBezTo>
                    <a:pt x="671" y="1439"/>
                    <a:pt x="671" y="1439"/>
                    <a:pt x="671" y="1439"/>
                  </a:cubicBezTo>
                  <a:cubicBezTo>
                    <a:pt x="664" y="1439"/>
                    <a:pt x="664" y="1439"/>
                    <a:pt x="664" y="1439"/>
                  </a:cubicBezTo>
                  <a:lnTo>
                    <a:pt x="664" y="1439"/>
                  </a:lnTo>
                  <a:cubicBezTo>
                    <a:pt x="664" y="1439"/>
                    <a:pt x="656" y="1439"/>
                    <a:pt x="648" y="1455"/>
                  </a:cubicBezTo>
                  <a:cubicBezTo>
                    <a:pt x="624" y="1494"/>
                    <a:pt x="640" y="1550"/>
                    <a:pt x="648" y="1581"/>
                  </a:cubicBezTo>
                  <a:cubicBezTo>
                    <a:pt x="648" y="1589"/>
                    <a:pt x="656" y="1597"/>
                    <a:pt x="656" y="1605"/>
                  </a:cubicBezTo>
                  <a:cubicBezTo>
                    <a:pt x="656" y="1621"/>
                    <a:pt x="656" y="1629"/>
                    <a:pt x="632" y="1637"/>
                  </a:cubicBezTo>
                  <a:cubicBezTo>
                    <a:pt x="624" y="1637"/>
                    <a:pt x="624" y="1637"/>
                    <a:pt x="616" y="1645"/>
                  </a:cubicBezTo>
                  <a:cubicBezTo>
                    <a:pt x="608" y="1645"/>
                    <a:pt x="600" y="1645"/>
                    <a:pt x="600" y="1645"/>
                  </a:cubicBezTo>
                  <a:cubicBezTo>
                    <a:pt x="584" y="1645"/>
                    <a:pt x="584" y="1645"/>
                    <a:pt x="577" y="1637"/>
                  </a:cubicBezTo>
                  <a:cubicBezTo>
                    <a:pt x="569" y="1637"/>
                    <a:pt x="561" y="1637"/>
                    <a:pt x="553" y="1637"/>
                  </a:cubicBezTo>
                  <a:cubicBezTo>
                    <a:pt x="545" y="1637"/>
                    <a:pt x="545" y="1637"/>
                    <a:pt x="537" y="1637"/>
                  </a:cubicBezTo>
                  <a:cubicBezTo>
                    <a:pt x="537" y="1645"/>
                    <a:pt x="545" y="1653"/>
                    <a:pt x="545" y="1660"/>
                  </a:cubicBezTo>
                  <a:lnTo>
                    <a:pt x="545" y="1668"/>
                  </a:lnTo>
                  <a:cubicBezTo>
                    <a:pt x="553" y="1700"/>
                    <a:pt x="553" y="1708"/>
                    <a:pt x="545" y="1716"/>
                  </a:cubicBezTo>
                  <a:cubicBezTo>
                    <a:pt x="537" y="1716"/>
                    <a:pt x="537" y="1716"/>
                    <a:pt x="537" y="1716"/>
                  </a:cubicBezTo>
                  <a:cubicBezTo>
                    <a:pt x="529" y="1724"/>
                    <a:pt x="529" y="1724"/>
                    <a:pt x="521" y="1724"/>
                  </a:cubicBezTo>
                  <a:cubicBezTo>
                    <a:pt x="513" y="1724"/>
                    <a:pt x="506" y="1708"/>
                    <a:pt x="490" y="1692"/>
                  </a:cubicBezTo>
                  <a:cubicBezTo>
                    <a:pt x="490" y="1684"/>
                    <a:pt x="490" y="1684"/>
                    <a:pt x="482" y="1684"/>
                  </a:cubicBezTo>
                  <a:lnTo>
                    <a:pt x="482" y="1684"/>
                  </a:lnTo>
                  <a:cubicBezTo>
                    <a:pt x="474" y="1692"/>
                    <a:pt x="474" y="1708"/>
                    <a:pt x="482" y="1716"/>
                  </a:cubicBezTo>
                  <a:cubicBezTo>
                    <a:pt x="482" y="1740"/>
                    <a:pt x="482" y="1740"/>
                    <a:pt x="474" y="1747"/>
                  </a:cubicBezTo>
                  <a:cubicBezTo>
                    <a:pt x="474" y="1747"/>
                    <a:pt x="466" y="1747"/>
                    <a:pt x="466" y="1755"/>
                  </a:cubicBezTo>
                  <a:cubicBezTo>
                    <a:pt x="466" y="1763"/>
                    <a:pt x="466" y="1763"/>
                    <a:pt x="474" y="1771"/>
                  </a:cubicBezTo>
                  <a:cubicBezTo>
                    <a:pt x="474" y="1779"/>
                    <a:pt x="482" y="1787"/>
                    <a:pt x="474" y="1803"/>
                  </a:cubicBezTo>
                  <a:cubicBezTo>
                    <a:pt x="474" y="1803"/>
                    <a:pt x="474" y="1811"/>
                    <a:pt x="466" y="1811"/>
                  </a:cubicBezTo>
                  <a:close/>
                  <a:moveTo>
                    <a:pt x="434" y="1763"/>
                  </a:moveTo>
                  <a:lnTo>
                    <a:pt x="434" y="1763"/>
                  </a:lnTo>
                  <a:cubicBezTo>
                    <a:pt x="442" y="1763"/>
                    <a:pt x="458" y="1779"/>
                    <a:pt x="458" y="1787"/>
                  </a:cubicBezTo>
                  <a:cubicBezTo>
                    <a:pt x="466" y="1795"/>
                    <a:pt x="466" y="1795"/>
                    <a:pt x="466" y="1803"/>
                  </a:cubicBezTo>
                  <a:cubicBezTo>
                    <a:pt x="466" y="1795"/>
                    <a:pt x="466" y="1795"/>
                    <a:pt x="466" y="1795"/>
                  </a:cubicBezTo>
                  <a:cubicBezTo>
                    <a:pt x="474" y="1787"/>
                    <a:pt x="466" y="1779"/>
                    <a:pt x="466" y="1771"/>
                  </a:cubicBezTo>
                  <a:cubicBezTo>
                    <a:pt x="458" y="1771"/>
                    <a:pt x="458" y="1763"/>
                    <a:pt x="458" y="1755"/>
                  </a:cubicBezTo>
                  <a:cubicBezTo>
                    <a:pt x="466" y="1747"/>
                    <a:pt x="466" y="1740"/>
                    <a:pt x="474" y="1740"/>
                  </a:cubicBezTo>
                  <a:cubicBezTo>
                    <a:pt x="474" y="1740"/>
                    <a:pt x="474" y="1731"/>
                    <a:pt x="474" y="1724"/>
                  </a:cubicBezTo>
                  <a:cubicBezTo>
                    <a:pt x="466" y="1708"/>
                    <a:pt x="466" y="1692"/>
                    <a:pt x="474" y="1684"/>
                  </a:cubicBezTo>
                  <a:cubicBezTo>
                    <a:pt x="482" y="1676"/>
                    <a:pt x="482" y="1676"/>
                    <a:pt x="482" y="1676"/>
                  </a:cubicBezTo>
                  <a:cubicBezTo>
                    <a:pt x="490" y="1676"/>
                    <a:pt x="497" y="1676"/>
                    <a:pt x="497" y="1684"/>
                  </a:cubicBezTo>
                  <a:cubicBezTo>
                    <a:pt x="506" y="1700"/>
                    <a:pt x="521" y="1716"/>
                    <a:pt x="521" y="1716"/>
                  </a:cubicBezTo>
                  <a:cubicBezTo>
                    <a:pt x="529" y="1716"/>
                    <a:pt x="529" y="1716"/>
                    <a:pt x="529" y="1716"/>
                  </a:cubicBezTo>
                  <a:cubicBezTo>
                    <a:pt x="529" y="1708"/>
                    <a:pt x="537" y="1708"/>
                    <a:pt x="537" y="1708"/>
                  </a:cubicBezTo>
                  <a:cubicBezTo>
                    <a:pt x="545" y="1700"/>
                    <a:pt x="545" y="1700"/>
                    <a:pt x="545" y="1676"/>
                  </a:cubicBezTo>
                  <a:cubicBezTo>
                    <a:pt x="537" y="1668"/>
                    <a:pt x="537" y="1668"/>
                    <a:pt x="537" y="1660"/>
                  </a:cubicBezTo>
                  <a:cubicBezTo>
                    <a:pt x="537" y="1645"/>
                    <a:pt x="529" y="1637"/>
                    <a:pt x="537" y="1637"/>
                  </a:cubicBezTo>
                  <a:cubicBezTo>
                    <a:pt x="537" y="1629"/>
                    <a:pt x="545" y="1629"/>
                    <a:pt x="553" y="1629"/>
                  </a:cubicBezTo>
                  <a:cubicBezTo>
                    <a:pt x="561" y="1629"/>
                    <a:pt x="569" y="1629"/>
                    <a:pt x="577" y="1637"/>
                  </a:cubicBezTo>
                  <a:cubicBezTo>
                    <a:pt x="584" y="1637"/>
                    <a:pt x="592" y="1637"/>
                    <a:pt x="600" y="1637"/>
                  </a:cubicBezTo>
                  <a:cubicBezTo>
                    <a:pt x="600" y="1637"/>
                    <a:pt x="608" y="1637"/>
                    <a:pt x="616" y="1637"/>
                  </a:cubicBezTo>
                  <a:lnTo>
                    <a:pt x="624" y="1629"/>
                  </a:lnTo>
                  <a:cubicBezTo>
                    <a:pt x="648" y="1621"/>
                    <a:pt x="648" y="1621"/>
                    <a:pt x="648" y="1605"/>
                  </a:cubicBezTo>
                  <a:cubicBezTo>
                    <a:pt x="648" y="1597"/>
                    <a:pt x="640" y="1589"/>
                    <a:pt x="640" y="1589"/>
                  </a:cubicBezTo>
                  <a:cubicBezTo>
                    <a:pt x="632" y="1558"/>
                    <a:pt x="616" y="1494"/>
                    <a:pt x="640" y="1455"/>
                  </a:cubicBezTo>
                  <a:cubicBezTo>
                    <a:pt x="648" y="1439"/>
                    <a:pt x="656" y="1431"/>
                    <a:pt x="664" y="1431"/>
                  </a:cubicBezTo>
                  <a:lnTo>
                    <a:pt x="664" y="1431"/>
                  </a:lnTo>
                  <a:cubicBezTo>
                    <a:pt x="664" y="1415"/>
                    <a:pt x="664" y="1415"/>
                    <a:pt x="671" y="1407"/>
                  </a:cubicBezTo>
                  <a:cubicBezTo>
                    <a:pt x="671" y="1400"/>
                    <a:pt x="679" y="1392"/>
                    <a:pt x="679" y="1376"/>
                  </a:cubicBezTo>
                  <a:cubicBezTo>
                    <a:pt x="679" y="1360"/>
                    <a:pt x="679" y="1352"/>
                    <a:pt x="687" y="1352"/>
                  </a:cubicBezTo>
                  <a:cubicBezTo>
                    <a:pt x="695" y="1352"/>
                    <a:pt x="695" y="1360"/>
                    <a:pt x="703" y="1384"/>
                  </a:cubicBezTo>
                  <a:cubicBezTo>
                    <a:pt x="711" y="1384"/>
                    <a:pt x="711" y="1392"/>
                    <a:pt x="711" y="1392"/>
                  </a:cubicBezTo>
                  <a:lnTo>
                    <a:pt x="711" y="1392"/>
                  </a:lnTo>
                  <a:cubicBezTo>
                    <a:pt x="719" y="1407"/>
                    <a:pt x="727" y="1423"/>
                    <a:pt x="735" y="1423"/>
                  </a:cubicBezTo>
                  <a:cubicBezTo>
                    <a:pt x="743" y="1423"/>
                    <a:pt x="743" y="1423"/>
                    <a:pt x="743" y="1423"/>
                  </a:cubicBezTo>
                  <a:lnTo>
                    <a:pt x="743" y="1423"/>
                  </a:lnTo>
                  <a:cubicBezTo>
                    <a:pt x="750" y="1423"/>
                    <a:pt x="750" y="1423"/>
                    <a:pt x="759" y="1423"/>
                  </a:cubicBezTo>
                  <a:lnTo>
                    <a:pt x="759" y="1423"/>
                  </a:lnTo>
                  <a:cubicBezTo>
                    <a:pt x="759" y="1423"/>
                    <a:pt x="766" y="1431"/>
                    <a:pt x="774" y="1431"/>
                  </a:cubicBezTo>
                  <a:cubicBezTo>
                    <a:pt x="782" y="1439"/>
                    <a:pt x="798" y="1439"/>
                    <a:pt x="806" y="1439"/>
                  </a:cubicBezTo>
                  <a:cubicBezTo>
                    <a:pt x="814" y="1439"/>
                    <a:pt x="822" y="1439"/>
                    <a:pt x="822" y="1431"/>
                  </a:cubicBezTo>
                  <a:cubicBezTo>
                    <a:pt x="822" y="1431"/>
                    <a:pt x="822" y="1431"/>
                    <a:pt x="814" y="1423"/>
                  </a:cubicBezTo>
                  <a:cubicBezTo>
                    <a:pt x="814" y="1423"/>
                    <a:pt x="814" y="1415"/>
                    <a:pt x="806" y="1415"/>
                  </a:cubicBezTo>
                  <a:cubicBezTo>
                    <a:pt x="798" y="1400"/>
                    <a:pt x="782" y="1384"/>
                    <a:pt x="790" y="1376"/>
                  </a:cubicBezTo>
                  <a:cubicBezTo>
                    <a:pt x="790" y="1368"/>
                    <a:pt x="790" y="1360"/>
                    <a:pt x="798" y="1360"/>
                  </a:cubicBezTo>
                  <a:lnTo>
                    <a:pt x="806" y="1360"/>
                  </a:lnTo>
                  <a:cubicBezTo>
                    <a:pt x="822" y="1360"/>
                    <a:pt x="822" y="1368"/>
                    <a:pt x="830" y="1384"/>
                  </a:cubicBezTo>
                  <a:lnTo>
                    <a:pt x="830" y="1392"/>
                  </a:lnTo>
                  <a:cubicBezTo>
                    <a:pt x="830" y="1400"/>
                    <a:pt x="837" y="1400"/>
                    <a:pt x="837" y="1400"/>
                  </a:cubicBezTo>
                  <a:cubicBezTo>
                    <a:pt x="845" y="1400"/>
                    <a:pt x="861" y="1392"/>
                    <a:pt x="861" y="1392"/>
                  </a:cubicBezTo>
                  <a:lnTo>
                    <a:pt x="861" y="1392"/>
                  </a:lnTo>
                  <a:cubicBezTo>
                    <a:pt x="861" y="1392"/>
                    <a:pt x="869" y="1392"/>
                    <a:pt x="885" y="1368"/>
                  </a:cubicBezTo>
                  <a:cubicBezTo>
                    <a:pt x="901" y="1352"/>
                    <a:pt x="901" y="1344"/>
                    <a:pt x="901" y="1336"/>
                  </a:cubicBezTo>
                  <a:cubicBezTo>
                    <a:pt x="901" y="1328"/>
                    <a:pt x="901" y="1328"/>
                    <a:pt x="893" y="1328"/>
                  </a:cubicBezTo>
                  <a:cubicBezTo>
                    <a:pt x="877" y="1313"/>
                    <a:pt x="861" y="1305"/>
                    <a:pt x="853" y="1305"/>
                  </a:cubicBezTo>
                  <a:cubicBezTo>
                    <a:pt x="853" y="1305"/>
                    <a:pt x="845" y="1305"/>
                    <a:pt x="845" y="1313"/>
                  </a:cubicBezTo>
                  <a:cubicBezTo>
                    <a:pt x="845" y="1313"/>
                    <a:pt x="837" y="1320"/>
                    <a:pt x="830" y="1320"/>
                  </a:cubicBezTo>
                  <a:cubicBezTo>
                    <a:pt x="822" y="1320"/>
                    <a:pt x="822" y="1313"/>
                    <a:pt x="822" y="1313"/>
                  </a:cubicBezTo>
                  <a:cubicBezTo>
                    <a:pt x="814" y="1305"/>
                    <a:pt x="814" y="1305"/>
                    <a:pt x="830" y="1289"/>
                  </a:cubicBezTo>
                  <a:cubicBezTo>
                    <a:pt x="837" y="1289"/>
                    <a:pt x="837" y="1289"/>
                    <a:pt x="837" y="1281"/>
                  </a:cubicBezTo>
                  <a:cubicBezTo>
                    <a:pt x="853" y="1273"/>
                    <a:pt x="869" y="1265"/>
                    <a:pt x="877" y="1265"/>
                  </a:cubicBezTo>
                  <a:cubicBezTo>
                    <a:pt x="885" y="1265"/>
                    <a:pt x="893" y="1265"/>
                    <a:pt x="901" y="1273"/>
                  </a:cubicBezTo>
                  <a:cubicBezTo>
                    <a:pt x="909" y="1281"/>
                    <a:pt x="901" y="1289"/>
                    <a:pt x="901" y="1297"/>
                  </a:cubicBezTo>
                  <a:cubicBezTo>
                    <a:pt x="901" y="1297"/>
                    <a:pt x="901" y="1305"/>
                    <a:pt x="917" y="1313"/>
                  </a:cubicBezTo>
                  <a:lnTo>
                    <a:pt x="924" y="1320"/>
                  </a:lnTo>
                  <a:cubicBezTo>
                    <a:pt x="932" y="1328"/>
                    <a:pt x="940" y="1336"/>
                    <a:pt x="940" y="1336"/>
                  </a:cubicBezTo>
                  <a:cubicBezTo>
                    <a:pt x="948" y="1336"/>
                    <a:pt x="948" y="1328"/>
                    <a:pt x="948" y="1313"/>
                  </a:cubicBezTo>
                  <a:cubicBezTo>
                    <a:pt x="956" y="1281"/>
                    <a:pt x="964" y="1273"/>
                    <a:pt x="980" y="1273"/>
                  </a:cubicBezTo>
                  <a:lnTo>
                    <a:pt x="980" y="1273"/>
                  </a:lnTo>
                  <a:cubicBezTo>
                    <a:pt x="988" y="1273"/>
                    <a:pt x="988" y="1249"/>
                    <a:pt x="996" y="1234"/>
                  </a:cubicBezTo>
                  <a:cubicBezTo>
                    <a:pt x="996" y="1226"/>
                    <a:pt x="996" y="1226"/>
                    <a:pt x="996" y="1226"/>
                  </a:cubicBezTo>
                  <a:cubicBezTo>
                    <a:pt x="996" y="1218"/>
                    <a:pt x="996" y="1202"/>
                    <a:pt x="1003" y="1202"/>
                  </a:cubicBezTo>
                  <a:cubicBezTo>
                    <a:pt x="1011" y="1202"/>
                    <a:pt x="1011" y="1210"/>
                    <a:pt x="1019" y="1218"/>
                  </a:cubicBezTo>
                  <a:cubicBezTo>
                    <a:pt x="1027" y="1226"/>
                    <a:pt x="1035" y="1234"/>
                    <a:pt x="1043" y="1234"/>
                  </a:cubicBezTo>
                  <a:cubicBezTo>
                    <a:pt x="1043" y="1234"/>
                    <a:pt x="1051" y="1234"/>
                    <a:pt x="1051" y="1226"/>
                  </a:cubicBezTo>
                  <a:cubicBezTo>
                    <a:pt x="1059" y="1218"/>
                    <a:pt x="1059" y="1210"/>
                    <a:pt x="1059" y="1210"/>
                  </a:cubicBezTo>
                  <a:cubicBezTo>
                    <a:pt x="1059" y="1202"/>
                    <a:pt x="1059" y="1194"/>
                    <a:pt x="1083" y="1178"/>
                  </a:cubicBezTo>
                  <a:cubicBezTo>
                    <a:pt x="1098" y="1162"/>
                    <a:pt x="1098" y="1147"/>
                    <a:pt x="1106" y="1139"/>
                  </a:cubicBezTo>
                  <a:cubicBezTo>
                    <a:pt x="1106" y="1131"/>
                    <a:pt x="1106" y="1115"/>
                    <a:pt x="1130" y="1115"/>
                  </a:cubicBezTo>
                  <a:lnTo>
                    <a:pt x="1130" y="1115"/>
                  </a:lnTo>
                  <a:cubicBezTo>
                    <a:pt x="1162" y="1115"/>
                    <a:pt x="1162" y="1115"/>
                    <a:pt x="1193" y="1083"/>
                  </a:cubicBezTo>
                  <a:cubicBezTo>
                    <a:pt x="1209" y="1067"/>
                    <a:pt x="1217" y="1044"/>
                    <a:pt x="1209" y="1028"/>
                  </a:cubicBezTo>
                  <a:cubicBezTo>
                    <a:pt x="1209" y="1020"/>
                    <a:pt x="1201" y="1012"/>
                    <a:pt x="1193" y="1012"/>
                  </a:cubicBezTo>
                  <a:cubicBezTo>
                    <a:pt x="1185" y="1012"/>
                    <a:pt x="1177" y="1012"/>
                    <a:pt x="1170" y="1012"/>
                  </a:cubicBezTo>
                  <a:cubicBezTo>
                    <a:pt x="1154" y="1012"/>
                    <a:pt x="1146" y="1012"/>
                    <a:pt x="1138" y="1004"/>
                  </a:cubicBezTo>
                  <a:cubicBezTo>
                    <a:pt x="1138" y="996"/>
                    <a:pt x="1138" y="989"/>
                    <a:pt x="1146" y="973"/>
                  </a:cubicBezTo>
                  <a:lnTo>
                    <a:pt x="1146" y="973"/>
                  </a:lnTo>
                  <a:cubicBezTo>
                    <a:pt x="1162" y="949"/>
                    <a:pt x="1170" y="933"/>
                    <a:pt x="1162" y="925"/>
                  </a:cubicBezTo>
                  <a:cubicBezTo>
                    <a:pt x="1162" y="925"/>
                    <a:pt x="1162" y="917"/>
                    <a:pt x="1154" y="917"/>
                  </a:cubicBezTo>
                  <a:cubicBezTo>
                    <a:pt x="1138" y="909"/>
                    <a:pt x="1122" y="901"/>
                    <a:pt x="1122" y="894"/>
                  </a:cubicBezTo>
                  <a:cubicBezTo>
                    <a:pt x="1114" y="909"/>
                    <a:pt x="1098" y="925"/>
                    <a:pt x="1083" y="925"/>
                  </a:cubicBezTo>
                  <a:lnTo>
                    <a:pt x="1083" y="925"/>
                  </a:lnTo>
                  <a:cubicBezTo>
                    <a:pt x="1067" y="925"/>
                    <a:pt x="1035" y="894"/>
                    <a:pt x="996" y="846"/>
                  </a:cubicBezTo>
                  <a:lnTo>
                    <a:pt x="988" y="838"/>
                  </a:lnTo>
                  <a:cubicBezTo>
                    <a:pt x="980" y="830"/>
                    <a:pt x="980" y="807"/>
                    <a:pt x="980" y="783"/>
                  </a:cubicBezTo>
                  <a:cubicBezTo>
                    <a:pt x="980" y="759"/>
                    <a:pt x="980" y="736"/>
                    <a:pt x="972" y="720"/>
                  </a:cubicBezTo>
                  <a:cubicBezTo>
                    <a:pt x="964" y="712"/>
                    <a:pt x="956" y="712"/>
                    <a:pt x="948" y="712"/>
                  </a:cubicBezTo>
                  <a:cubicBezTo>
                    <a:pt x="940" y="712"/>
                    <a:pt x="932" y="712"/>
                    <a:pt x="924" y="720"/>
                  </a:cubicBezTo>
                  <a:cubicBezTo>
                    <a:pt x="909" y="720"/>
                    <a:pt x="893" y="728"/>
                    <a:pt x="885" y="728"/>
                  </a:cubicBezTo>
                  <a:cubicBezTo>
                    <a:pt x="877" y="728"/>
                    <a:pt x="861" y="720"/>
                    <a:pt x="861" y="720"/>
                  </a:cubicBezTo>
                  <a:cubicBezTo>
                    <a:pt x="822" y="688"/>
                    <a:pt x="814" y="633"/>
                    <a:pt x="814" y="633"/>
                  </a:cubicBezTo>
                  <a:cubicBezTo>
                    <a:pt x="814" y="633"/>
                    <a:pt x="664" y="222"/>
                    <a:pt x="648" y="166"/>
                  </a:cubicBezTo>
                  <a:cubicBezTo>
                    <a:pt x="624" y="111"/>
                    <a:pt x="529" y="40"/>
                    <a:pt x="482" y="16"/>
                  </a:cubicBezTo>
                  <a:cubicBezTo>
                    <a:pt x="466" y="16"/>
                    <a:pt x="458" y="8"/>
                    <a:pt x="450" y="8"/>
                  </a:cubicBezTo>
                  <a:cubicBezTo>
                    <a:pt x="434" y="8"/>
                    <a:pt x="434" y="24"/>
                    <a:pt x="426" y="40"/>
                  </a:cubicBezTo>
                  <a:cubicBezTo>
                    <a:pt x="419" y="40"/>
                    <a:pt x="419" y="40"/>
                    <a:pt x="419" y="48"/>
                  </a:cubicBezTo>
                  <a:cubicBezTo>
                    <a:pt x="403" y="71"/>
                    <a:pt x="300" y="143"/>
                    <a:pt x="260" y="143"/>
                  </a:cubicBezTo>
                  <a:cubicBezTo>
                    <a:pt x="253" y="143"/>
                    <a:pt x="244" y="143"/>
                    <a:pt x="244" y="143"/>
                  </a:cubicBezTo>
                  <a:cubicBezTo>
                    <a:pt x="229" y="127"/>
                    <a:pt x="213" y="111"/>
                    <a:pt x="197" y="87"/>
                  </a:cubicBezTo>
                  <a:cubicBezTo>
                    <a:pt x="189" y="71"/>
                    <a:pt x="181" y="56"/>
                    <a:pt x="173" y="48"/>
                  </a:cubicBezTo>
                  <a:lnTo>
                    <a:pt x="166" y="48"/>
                  </a:lnTo>
                  <a:cubicBezTo>
                    <a:pt x="150" y="48"/>
                    <a:pt x="126" y="87"/>
                    <a:pt x="118" y="127"/>
                  </a:cubicBezTo>
                  <a:cubicBezTo>
                    <a:pt x="110" y="135"/>
                    <a:pt x="110" y="150"/>
                    <a:pt x="102" y="174"/>
                  </a:cubicBezTo>
                  <a:cubicBezTo>
                    <a:pt x="79" y="253"/>
                    <a:pt x="47" y="388"/>
                    <a:pt x="23" y="427"/>
                  </a:cubicBezTo>
                  <a:cubicBezTo>
                    <a:pt x="7" y="451"/>
                    <a:pt x="15" y="467"/>
                    <a:pt x="15" y="498"/>
                  </a:cubicBezTo>
                  <a:cubicBezTo>
                    <a:pt x="23" y="506"/>
                    <a:pt x="31" y="530"/>
                    <a:pt x="31" y="546"/>
                  </a:cubicBezTo>
                  <a:cubicBezTo>
                    <a:pt x="31" y="554"/>
                    <a:pt x="31" y="561"/>
                    <a:pt x="31" y="561"/>
                  </a:cubicBezTo>
                  <a:cubicBezTo>
                    <a:pt x="379" y="1747"/>
                    <a:pt x="379" y="1747"/>
                    <a:pt x="379" y="1747"/>
                  </a:cubicBezTo>
                  <a:cubicBezTo>
                    <a:pt x="379" y="1740"/>
                    <a:pt x="379" y="1740"/>
                    <a:pt x="387" y="1740"/>
                  </a:cubicBezTo>
                  <a:cubicBezTo>
                    <a:pt x="403" y="1747"/>
                    <a:pt x="403" y="1755"/>
                    <a:pt x="411" y="1771"/>
                  </a:cubicBezTo>
                  <a:lnTo>
                    <a:pt x="411" y="1779"/>
                  </a:lnTo>
                  <a:cubicBezTo>
                    <a:pt x="411" y="1779"/>
                    <a:pt x="411" y="1779"/>
                    <a:pt x="419" y="1771"/>
                  </a:cubicBezTo>
                  <a:cubicBezTo>
                    <a:pt x="426" y="1771"/>
                    <a:pt x="426" y="1763"/>
                    <a:pt x="434" y="1763"/>
                  </a:cubicBezTo>
                  <a:close/>
                </a:path>
              </a:pathLst>
            </a:custGeom>
            <a:solidFill>
              <a:schemeClr val="accent6"/>
            </a:solidFill>
            <a:ln>
              <a:solidFill>
                <a:schemeClr val="bg2"/>
              </a:solidFill>
            </a:ln>
            <a:effectLst/>
          </p:spPr>
          <p:txBody>
            <a:bodyPr wrap="none" anchor="ctr"/>
            <a:lstStyle/>
            <a:p>
              <a:endParaRPr lang="en-US"/>
            </a:p>
          </p:txBody>
        </p:sp>
        <p:sp>
          <p:nvSpPr>
            <p:cNvPr id="620" name="Freeform 755"/>
            <p:cNvSpPr>
              <a:spLocks noChangeArrowheads="1"/>
            </p:cNvSpPr>
            <p:nvPr/>
          </p:nvSpPr>
          <p:spPr bwMode="auto">
            <a:xfrm>
              <a:off x="21817951" y="4523965"/>
              <a:ext cx="278317" cy="890613"/>
            </a:xfrm>
            <a:custGeom>
              <a:avLst/>
              <a:gdLst>
                <a:gd name="T0" fmla="*/ 340 w 531"/>
                <a:gd name="T1" fmla="*/ 1534 h 1693"/>
                <a:gd name="T2" fmla="*/ 340 w 531"/>
                <a:gd name="T3" fmla="*/ 1534 h 1693"/>
                <a:gd name="T4" fmla="*/ 364 w 531"/>
                <a:gd name="T5" fmla="*/ 1692 h 1693"/>
                <a:gd name="T6" fmla="*/ 380 w 531"/>
                <a:gd name="T7" fmla="*/ 1676 h 1693"/>
                <a:gd name="T8" fmla="*/ 419 w 531"/>
                <a:gd name="T9" fmla="*/ 1613 h 1693"/>
                <a:gd name="T10" fmla="*/ 435 w 531"/>
                <a:gd name="T11" fmla="*/ 1510 h 1693"/>
                <a:gd name="T12" fmla="*/ 490 w 531"/>
                <a:gd name="T13" fmla="*/ 1376 h 1693"/>
                <a:gd name="T14" fmla="*/ 490 w 531"/>
                <a:gd name="T15" fmla="*/ 1321 h 1693"/>
                <a:gd name="T16" fmla="*/ 490 w 531"/>
                <a:gd name="T17" fmla="*/ 1257 h 1693"/>
                <a:gd name="T18" fmla="*/ 530 w 531"/>
                <a:gd name="T19" fmla="*/ 1186 h 1693"/>
                <a:gd name="T20" fmla="*/ 182 w 531"/>
                <a:gd name="T21" fmla="*/ 0 h 1693"/>
                <a:gd name="T22" fmla="*/ 127 w 531"/>
                <a:gd name="T23" fmla="*/ 103 h 1693"/>
                <a:gd name="T24" fmla="*/ 159 w 531"/>
                <a:gd name="T25" fmla="*/ 167 h 1693"/>
                <a:gd name="T26" fmla="*/ 159 w 531"/>
                <a:gd name="T27" fmla="*/ 238 h 1693"/>
                <a:gd name="T28" fmla="*/ 190 w 531"/>
                <a:gd name="T29" fmla="*/ 325 h 1693"/>
                <a:gd name="T30" fmla="*/ 127 w 531"/>
                <a:gd name="T31" fmla="*/ 412 h 1693"/>
                <a:gd name="T32" fmla="*/ 103 w 531"/>
                <a:gd name="T33" fmla="*/ 530 h 1693"/>
                <a:gd name="T34" fmla="*/ 79 w 531"/>
                <a:gd name="T35" fmla="*/ 578 h 1693"/>
                <a:gd name="T36" fmla="*/ 48 w 531"/>
                <a:gd name="T37" fmla="*/ 617 h 1693"/>
                <a:gd name="T38" fmla="*/ 24 w 531"/>
                <a:gd name="T39" fmla="*/ 609 h 1693"/>
                <a:gd name="T40" fmla="*/ 0 w 531"/>
                <a:gd name="T41" fmla="*/ 657 h 1693"/>
                <a:gd name="T42" fmla="*/ 261 w 531"/>
                <a:gd name="T43" fmla="*/ 1447 h 1693"/>
                <a:gd name="T44" fmla="*/ 340 w 531"/>
                <a:gd name="T45" fmla="*/ 1534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1693">
                  <a:moveTo>
                    <a:pt x="340" y="1534"/>
                  </a:moveTo>
                  <a:lnTo>
                    <a:pt x="340" y="1534"/>
                  </a:lnTo>
                  <a:cubicBezTo>
                    <a:pt x="364" y="1542"/>
                    <a:pt x="340" y="1653"/>
                    <a:pt x="364" y="1692"/>
                  </a:cubicBezTo>
                  <a:cubicBezTo>
                    <a:pt x="364" y="1684"/>
                    <a:pt x="372" y="1684"/>
                    <a:pt x="380" y="1676"/>
                  </a:cubicBezTo>
                  <a:cubicBezTo>
                    <a:pt x="419" y="1645"/>
                    <a:pt x="419" y="1653"/>
                    <a:pt x="419" y="1613"/>
                  </a:cubicBezTo>
                  <a:cubicBezTo>
                    <a:pt x="419" y="1574"/>
                    <a:pt x="451" y="1542"/>
                    <a:pt x="435" y="1510"/>
                  </a:cubicBezTo>
                  <a:cubicBezTo>
                    <a:pt x="419" y="1479"/>
                    <a:pt x="514" y="1392"/>
                    <a:pt x="490" y="1376"/>
                  </a:cubicBezTo>
                  <a:cubicBezTo>
                    <a:pt x="467" y="1360"/>
                    <a:pt x="498" y="1368"/>
                    <a:pt x="490" y="1321"/>
                  </a:cubicBezTo>
                  <a:cubicBezTo>
                    <a:pt x="475" y="1273"/>
                    <a:pt x="459" y="1273"/>
                    <a:pt x="490" y="1257"/>
                  </a:cubicBezTo>
                  <a:cubicBezTo>
                    <a:pt x="506" y="1234"/>
                    <a:pt x="514" y="1194"/>
                    <a:pt x="530" y="1186"/>
                  </a:cubicBezTo>
                  <a:cubicBezTo>
                    <a:pt x="182" y="0"/>
                    <a:pt x="182" y="0"/>
                    <a:pt x="182" y="0"/>
                  </a:cubicBezTo>
                  <a:cubicBezTo>
                    <a:pt x="182" y="48"/>
                    <a:pt x="143" y="72"/>
                    <a:pt x="127" y="103"/>
                  </a:cubicBezTo>
                  <a:cubicBezTo>
                    <a:pt x="111" y="135"/>
                    <a:pt x="159" y="143"/>
                    <a:pt x="159" y="167"/>
                  </a:cubicBezTo>
                  <a:cubicBezTo>
                    <a:pt x="166" y="182"/>
                    <a:pt x="103" y="190"/>
                    <a:pt x="159" y="238"/>
                  </a:cubicBezTo>
                  <a:cubicBezTo>
                    <a:pt x="214" y="285"/>
                    <a:pt x="174" y="309"/>
                    <a:pt x="190" y="325"/>
                  </a:cubicBezTo>
                  <a:cubicBezTo>
                    <a:pt x="198" y="340"/>
                    <a:pt x="143" y="372"/>
                    <a:pt x="127" y="412"/>
                  </a:cubicBezTo>
                  <a:cubicBezTo>
                    <a:pt x="103" y="443"/>
                    <a:pt x="79" y="483"/>
                    <a:pt x="103" y="530"/>
                  </a:cubicBezTo>
                  <a:cubicBezTo>
                    <a:pt x="119" y="570"/>
                    <a:pt x="79" y="562"/>
                    <a:pt x="79" y="578"/>
                  </a:cubicBezTo>
                  <a:cubicBezTo>
                    <a:pt x="79" y="593"/>
                    <a:pt x="48" y="617"/>
                    <a:pt x="48" y="617"/>
                  </a:cubicBezTo>
                  <a:cubicBezTo>
                    <a:pt x="48" y="617"/>
                    <a:pt x="32" y="546"/>
                    <a:pt x="24" y="609"/>
                  </a:cubicBezTo>
                  <a:cubicBezTo>
                    <a:pt x="16" y="633"/>
                    <a:pt x="8" y="649"/>
                    <a:pt x="0" y="657"/>
                  </a:cubicBezTo>
                  <a:cubicBezTo>
                    <a:pt x="261" y="1447"/>
                    <a:pt x="261" y="1447"/>
                    <a:pt x="261" y="1447"/>
                  </a:cubicBezTo>
                  <a:cubicBezTo>
                    <a:pt x="261" y="1447"/>
                    <a:pt x="317" y="1526"/>
                    <a:pt x="340" y="1534"/>
                  </a:cubicBezTo>
                </a:path>
              </a:pathLst>
            </a:custGeom>
            <a:solidFill>
              <a:schemeClr val="accent6"/>
            </a:solidFill>
            <a:ln>
              <a:solidFill>
                <a:schemeClr val="bg2"/>
              </a:solidFill>
            </a:ln>
            <a:effectLst/>
          </p:spPr>
          <p:txBody>
            <a:bodyPr wrap="none" anchor="ctr"/>
            <a:lstStyle/>
            <a:p>
              <a:endParaRPr lang="en-US"/>
            </a:p>
          </p:txBody>
        </p:sp>
        <p:sp>
          <p:nvSpPr>
            <p:cNvPr id="621" name="Freeform 756"/>
            <p:cNvSpPr>
              <a:spLocks noChangeArrowheads="1"/>
            </p:cNvSpPr>
            <p:nvPr/>
          </p:nvSpPr>
          <p:spPr bwMode="auto">
            <a:xfrm>
              <a:off x="21815631" y="4514688"/>
              <a:ext cx="287594" cy="902209"/>
            </a:xfrm>
            <a:custGeom>
              <a:avLst/>
              <a:gdLst>
                <a:gd name="T0" fmla="*/ 372 w 547"/>
                <a:gd name="T1" fmla="*/ 1715 h 1716"/>
                <a:gd name="T2" fmla="*/ 356 w 547"/>
                <a:gd name="T3" fmla="*/ 1620 h 1716"/>
                <a:gd name="T4" fmla="*/ 269 w 547"/>
                <a:gd name="T5" fmla="*/ 1462 h 1716"/>
                <a:gd name="T6" fmla="*/ 0 w 547"/>
                <a:gd name="T7" fmla="*/ 664 h 1716"/>
                <a:gd name="T8" fmla="*/ 24 w 547"/>
                <a:gd name="T9" fmla="*/ 624 h 1716"/>
                <a:gd name="T10" fmla="*/ 64 w 547"/>
                <a:gd name="T11" fmla="*/ 624 h 1716"/>
                <a:gd name="T12" fmla="*/ 95 w 547"/>
                <a:gd name="T13" fmla="*/ 577 h 1716"/>
                <a:gd name="T14" fmla="*/ 127 w 547"/>
                <a:gd name="T15" fmla="*/ 427 h 1716"/>
                <a:gd name="T16" fmla="*/ 167 w 547"/>
                <a:gd name="T17" fmla="*/ 379 h 1716"/>
                <a:gd name="T18" fmla="*/ 190 w 547"/>
                <a:gd name="T19" fmla="*/ 316 h 1716"/>
                <a:gd name="T20" fmla="*/ 143 w 547"/>
                <a:gd name="T21" fmla="*/ 221 h 1716"/>
                <a:gd name="T22" fmla="*/ 167 w 547"/>
                <a:gd name="T23" fmla="*/ 182 h 1716"/>
                <a:gd name="T24" fmla="*/ 135 w 547"/>
                <a:gd name="T25" fmla="*/ 118 h 1716"/>
                <a:gd name="T26" fmla="*/ 190 w 547"/>
                <a:gd name="T27" fmla="*/ 15 h 1716"/>
                <a:gd name="T28" fmla="*/ 546 w 547"/>
                <a:gd name="T29" fmla="*/ 1201 h 1716"/>
                <a:gd name="T30" fmla="*/ 522 w 547"/>
                <a:gd name="T31" fmla="*/ 1233 h 1716"/>
                <a:gd name="T32" fmla="*/ 491 w 547"/>
                <a:gd name="T33" fmla="*/ 1304 h 1716"/>
                <a:gd name="T34" fmla="*/ 498 w 547"/>
                <a:gd name="T35" fmla="*/ 1375 h 1716"/>
                <a:gd name="T36" fmla="*/ 506 w 547"/>
                <a:gd name="T37" fmla="*/ 1391 h 1716"/>
                <a:gd name="T38" fmla="*/ 443 w 547"/>
                <a:gd name="T39" fmla="*/ 1525 h 1716"/>
                <a:gd name="T40" fmla="*/ 435 w 547"/>
                <a:gd name="T41" fmla="*/ 1628 h 1716"/>
                <a:gd name="T42" fmla="*/ 396 w 547"/>
                <a:gd name="T43" fmla="*/ 1691 h 1716"/>
                <a:gd name="T44" fmla="*/ 372 w 547"/>
                <a:gd name="T45" fmla="*/ 1715 h 1716"/>
                <a:gd name="T46" fmla="*/ 277 w 547"/>
                <a:gd name="T47" fmla="*/ 1462 h 1716"/>
                <a:gd name="T48" fmla="*/ 364 w 547"/>
                <a:gd name="T49" fmla="*/ 1620 h 1716"/>
                <a:gd name="T50" fmla="*/ 388 w 547"/>
                <a:gd name="T51" fmla="*/ 1684 h 1716"/>
                <a:gd name="T52" fmla="*/ 427 w 547"/>
                <a:gd name="T53" fmla="*/ 1628 h 1716"/>
                <a:gd name="T54" fmla="*/ 443 w 547"/>
                <a:gd name="T55" fmla="*/ 1533 h 1716"/>
                <a:gd name="T56" fmla="*/ 498 w 547"/>
                <a:gd name="T57" fmla="*/ 1399 h 1716"/>
                <a:gd name="T58" fmla="*/ 491 w 547"/>
                <a:gd name="T59" fmla="*/ 1375 h 1716"/>
                <a:gd name="T60" fmla="*/ 483 w 547"/>
                <a:gd name="T61" fmla="*/ 1304 h 1716"/>
                <a:gd name="T62" fmla="*/ 514 w 547"/>
                <a:gd name="T63" fmla="*/ 1233 h 1716"/>
                <a:gd name="T64" fmla="*/ 190 w 547"/>
                <a:gd name="T65" fmla="*/ 31 h 1716"/>
                <a:gd name="T66" fmla="*/ 143 w 547"/>
                <a:gd name="T67" fmla="*/ 118 h 1716"/>
                <a:gd name="T68" fmla="*/ 174 w 547"/>
                <a:gd name="T69" fmla="*/ 182 h 1716"/>
                <a:gd name="T70" fmla="*/ 151 w 547"/>
                <a:gd name="T71" fmla="*/ 221 h 1716"/>
                <a:gd name="T72" fmla="*/ 198 w 547"/>
                <a:gd name="T73" fmla="*/ 324 h 1716"/>
                <a:gd name="T74" fmla="*/ 167 w 547"/>
                <a:gd name="T75" fmla="*/ 387 h 1716"/>
                <a:gd name="T76" fmla="*/ 135 w 547"/>
                <a:gd name="T77" fmla="*/ 427 h 1716"/>
                <a:gd name="T78" fmla="*/ 103 w 547"/>
                <a:gd name="T79" fmla="*/ 585 h 1716"/>
                <a:gd name="T80" fmla="*/ 64 w 547"/>
                <a:gd name="T81" fmla="*/ 632 h 1716"/>
                <a:gd name="T82" fmla="*/ 56 w 547"/>
                <a:gd name="T83" fmla="*/ 632 h 1716"/>
                <a:gd name="T84" fmla="*/ 32 w 547"/>
                <a:gd name="T85" fmla="*/ 624 h 1716"/>
                <a:gd name="T86" fmla="*/ 277 w 547"/>
                <a:gd name="T87" fmla="*/ 1462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7" h="1716">
                  <a:moveTo>
                    <a:pt x="372" y="1715"/>
                  </a:moveTo>
                  <a:lnTo>
                    <a:pt x="372" y="1715"/>
                  </a:lnTo>
                  <a:cubicBezTo>
                    <a:pt x="364" y="1707"/>
                    <a:pt x="364" y="1707"/>
                    <a:pt x="364" y="1707"/>
                  </a:cubicBezTo>
                  <a:cubicBezTo>
                    <a:pt x="356" y="1691"/>
                    <a:pt x="356" y="1652"/>
                    <a:pt x="356" y="1620"/>
                  </a:cubicBezTo>
                  <a:cubicBezTo>
                    <a:pt x="356" y="1589"/>
                    <a:pt x="356" y="1557"/>
                    <a:pt x="348" y="1549"/>
                  </a:cubicBezTo>
                  <a:cubicBezTo>
                    <a:pt x="317" y="1541"/>
                    <a:pt x="269" y="1462"/>
                    <a:pt x="269" y="1462"/>
                  </a:cubicBezTo>
                  <a:lnTo>
                    <a:pt x="269" y="1462"/>
                  </a:lnTo>
                  <a:cubicBezTo>
                    <a:pt x="0" y="664"/>
                    <a:pt x="0" y="664"/>
                    <a:pt x="0" y="664"/>
                  </a:cubicBezTo>
                  <a:lnTo>
                    <a:pt x="0" y="664"/>
                  </a:lnTo>
                  <a:cubicBezTo>
                    <a:pt x="16" y="656"/>
                    <a:pt x="24" y="648"/>
                    <a:pt x="24" y="624"/>
                  </a:cubicBezTo>
                  <a:cubicBezTo>
                    <a:pt x="32" y="601"/>
                    <a:pt x="32" y="593"/>
                    <a:pt x="40" y="593"/>
                  </a:cubicBezTo>
                  <a:cubicBezTo>
                    <a:pt x="48" y="593"/>
                    <a:pt x="56" y="616"/>
                    <a:pt x="64" y="624"/>
                  </a:cubicBezTo>
                  <a:cubicBezTo>
                    <a:pt x="72" y="616"/>
                    <a:pt x="87" y="608"/>
                    <a:pt x="87" y="593"/>
                  </a:cubicBezTo>
                  <a:cubicBezTo>
                    <a:pt x="87" y="585"/>
                    <a:pt x="87" y="585"/>
                    <a:pt x="95" y="577"/>
                  </a:cubicBezTo>
                  <a:cubicBezTo>
                    <a:pt x="103" y="577"/>
                    <a:pt x="119" y="569"/>
                    <a:pt x="103" y="545"/>
                  </a:cubicBezTo>
                  <a:cubicBezTo>
                    <a:pt x="87" y="498"/>
                    <a:pt x="111" y="458"/>
                    <a:pt x="127" y="427"/>
                  </a:cubicBezTo>
                  <a:lnTo>
                    <a:pt x="127" y="427"/>
                  </a:lnTo>
                  <a:cubicBezTo>
                    <a:pt x="135" y="411"/>
                    <a:pt x="151" y="395"/>
                    <a:pt x="167" y="379"/>
                  </a:cubicBezTo>
                  <a:cubicBezTo>
                    <a:pt x="182" y="363"/>
                    <a:pt x="198" y="348"/>
                    <a:pt x="190" y="340"/>
                  </a:cubicBezTo>
                  <a:cubicBezTo>
                    <a:pt x="190" y="332"/>
                    <a:pt x="190" y="324"/>
                    <a:pt x="190" y="316"/>
                  </a:cubicBezTo>
                  <a:cubicBezTo>
                    <a:pt x="190" y="308"/>
                    <a:pt x="198" y="284"/>
                    <a:pt x="167" y="261"/>
                  </a:cubicBezTo>
                  <a:cubicBezTo>
                    <a:pt x="151" y="245"/>
                    <a:pt x="143" y="229"/>
                    <a:pt x="143" y="221"/>
                  </a:cubicBezTo>
                  <a:cubicBezTo>
                    <a:pt x="143" y="213"/>
                    <a:pt x="151" y="205"/>
                    <a:pt x="158" y="197"/>
                  </a:cubicBezTo>
                  <a:cubicBezTo>
                    <a:pt x="158" y="190"/>
                    <a:pt x="167" y="182"/>
                    <a:pt x="167" y="182"/>
                  </a:cubicBezTo>
                  <a:cubicBezTo>
                    <a:pt x="167" y="174"/>
                    <a:pt x="158" y="166"/>
                    <a:pt x="151" y="166"/>
                  </a:cubicBezTo>
                  <a:cubicBezTo>
                    <a:pt x="135" y="150"/>
                    <a:pt x="119" y="142"/>
                    <a:pt x="135" y="118"/>
                  </a:cubicBezTo>
                  <a:cubicBezTo>
                    <a:pt x="143" y="110"/>
                    <a:pt x="143" y="103"/>
                    <a:pt x="151" y="87"/>
                  </a:cubicBezTo>
                  <a:cubicBezTo>
                    <a:pt x="167" y="71"/>
                    <a:pt x="182" y="47"/>
                    <a:pt x="190" y="15"/>
                  </a:cubicBezTo>
                  <a:cubicBezTo>
                    <a:pt x="190" y="0"/>
                    <a:pt x="190" y="0"/>
                    <a:pt x="190" y="0"/>
                  </a:cubicBezTo>
                  <a:cubicBezTo>
                    <a:pt x="546" y="1201"/>
                    <a:pt x="546" y="1201"/>
                    <a:pt x="546" y="1201"/>
                  </a:cubicBezTo>
                  <a:cubicBezTo>
                    <a:pt x="538" y="1209"/>
                    <a:pt x="538" y="1209"/>
                    <a:pt x="538" y="1209"/>
                  </a:cubicBezTo>
                  <a:cubicBezTo>
                    <a:pt x="530" y="1209"/>
                    <a:pt x="530" y="1225"/>
                    <a:pt x="522" y="1233"/>
                  </a:cubicBezTo>
                  <a:cubicBezTo>
                    <a:pt x="514" y="1249"/>
                    <a:pt x="506" y="1265"/>
                    <a:pt x="498" y="1272"/>
                  </a:cubicBezTo>
                  <a:cubicBezTo>
                    <a:pt x="483" y="1288"/>
                    <a:pt x="483" y="1288"/>
                    <a:pt x="491" y="1304"/>
                  </a:cubicBezTo>
                  <a:cubicBezTo>
                    <a:pt x="491" y="1312"/>
                    <a:pt x="491" y="1320"/>
                    <a:pt x="498" y="1336"/>
                  </a:cubicBezTo>
                  <a:cubicBezTo>
                    <a:pt x="506" y="1360"/>
                    <a:pt x="498" y="1367"/>
                    <a:pt x="498" y="1375"/>
                  </a:cubicBezTo>
                  <a:cubicBezTo>
                    <a:pt x="491" y="1383"/>
                    <a:pt x="491" y="1383"/>
                    <a:pt x="498" y="1391"/>
                  </a:cubicBezTo>
                  <a:cubicBezTo>
                    <a:pt x="506" y="1391"/>
                    <a:pt x="506" y="1391"/>
                    <a:pt x="506" y="1391"/>
                  </a:cubicBezTo>
                  <a:cubicBezTo>
                    <a:pt x="506" y="1407"/>
                    <a:pt x="498" y="1423"/>
                    <a:pt x="483" y="1447"/>
                  </a:cubicBezTo>
                  <a:cubicBezTo>
                    <a:pt x="459" y="1478"/>
                    <a:pt x="435" y="1510"/>
                    <a:pt x="443" y="1525"/>
                  </a:cubicBezTo>
                  <a:cubicBezTo>
                    <a:pt x="459" y="1549"/>
                    <a:pt x="451" y="1565"/>
                    <a:pt x="443" y="1589"/>
                  </a:cubicBezTo>
                  <a:cubicBezTo>
                    <a:pt x="435" y="1597"/>
                    <a:pt x="435" y="1612"/>
                    <a:pt x="435" y="1628"/>
                  </a:cubicBezTo>
                  <a:cubicBezTo>
                    <a:pt x="435" y="1660"/>
                    <a:pt x="435" y="1660"/>
                    <a:pt x="411" y="1676"/>
                  </a:cubicBezTo>
                  <a:cubicBezTo>
                    <a:pt x="411" y="1676"/>
                    <a:pt x="404" y="1684"/>
                    <a:pt x="396" y="1691"/>
                  </a:cubicBezTo>
                  <a:cubicBezTo>
                    <a:pt x="380" y="1699"/>
                    <a:pt x="372" y="1707"/>
                    <a:pt x="372" y="1707"/>
                  </a:cubicBezTo>
                  <a:lnTo>
                    <a:pt x="372" y="1715"/>
                  </a:lnTo>
                  <a:close/>
                  <a:moveTo>
                    <a:pt x="277" y="1462"/>
                  </a:moveTo>
                  <a:lnTo>
                    <a:pt x="277" y="1462"/>
                  </a:lnTo>
                  <a:cubicBezTo>
                    <a:pt x="285" y="1478"/>
                    <a:pt x="325" y="1541"/>
                    <a:pt x="348" y="1541"/>
                  </a:cubicBezTo>
                  <a:cubicBezTo>
                    <a:pt x="364" y="1549"/>
                    <a:pt x="364" y="1573"/>
                    <a:pt x="364" y="1620"/>
                  </a:cubicBezTo>
                  <a:cubicBezTo>
                    <a:pt x="364" y="1652"/>
                    <a:pt x="364" y="1684"/>
                    <a:pt x="372" y="1699"/>
                  </a:cubicBezTo>
                  <a:cubicBezTo>
                    <a:pt x="372" y="1699"/>
                    <a:pt x="380" y="1691"/>
                    <a:pt x="388" y="1684"/>
                  </a:cubicBezTo>
                  <a:cubicBezTo>
                    <a:pt x="396" y="1676"/>
                    <a:pt x="404" y="1676"/>
                    <a:pt x="411" y="1668"/>
                  </a:cubicBezTo>
                  <a:cubicBezTo>
                    <a:pt x="427" y="1660"/>
                    <a:pt x="427" y="1660"/>
                    <a:pt x="427" y="1628"/>
                  </a:cubicBezTo>
                  <a:cubicBezTo>
                    <a:pt x="427" y="1612"/>
                    <a:pt x="427" y="1597"/>
                    <a:pt x="435" y="1581"/>
                  </a:cubicBezTo>
                  <a:cubicBezTo>
                    <a:pt x="443" y="1565"/>
                    <a:pt x="451" y="1549"/>
                    <a:pt x="443" y="1533"/>
                  </a:cubicBezTo>
                  <a:cubicBezTo>
                    <a:pt x="427" y="1510"/>
                    <a:pt x="451" y="1478"/>
                    <a:pt x="475" y="1447"/>
                  </a:cubicBezTo>
                  <a:cubicBezTo>
                    <a:pt x="483" y="1423"/>
                    <a:pt x="498" y="1407"/>
                    <a:pt x="498" y="1399"/>
                  </a:cubicBezTo>
                  <a:cubicBezTo>
                    <a:pt x="498" y="1391"/>
                    <a:pt x="498" y="1391"/>
                    <a:pt x="498" y="1391"/>
                  </a:cubicBezTo>
                  <a:cubicBezTo>
                    <a:pt x="483" y="1383"/>
                    <a:pt x="483" y="1383"/>
                    <a:pt x="491" y="1375"/>
                  </a:cubicBezTo>
                  <a:cubicBezTo>
                    <a:pt x="491" y="1367"/>
                    <a:pt x="498" y="1360"/>
                    <a:pt x="491" y="1336"/>
                  </a:cubicBezTo>
                  <a:cubicBezTo>
                    <a:pt x="491" y="1320"/>
                    <a:pt x="483" y="1312"/>
                    <a:pt x="483" y="1304"/>
                  </a:cubicBezTo>
                  <a:cubicBezTo>
                    <a:pt x="475" y="1288"/>
                    <a:pt x="475" y="1280"/>
                    <a:pt x="491" y="1265"/>
                  </a:cubicBezTo>
                  <a:cubicBezTo>
                    <a:pt x="506" y="1257"/>
                    <a:pt x="514" y="1241"/>
                    <a:pt x="514" y="1233"/>
                  </a:cubicBezTo>
                  <a:cubicBezTo>
                    <a:pt x="522" y="1217"/>
                    <a:pt x="530" y="1209"/>
                    <a:pt x="538" y="1201"/>
                  </a:cubicBezTo>
                  <a:cubicBezTo>
                    <a:pt x="190" y="31"/>
                    <a:pt x="190" y="31"/>
                    <a:pt x="190" y="31"/>
                  </a:cubicBezTo>
                  <a:cubicBezTo>
                    <a:pt x="190" y="63"/>
                    <a:pt x="174" y="79"/>
                    <a:pt x="158" y="95"/>
                  </a:cubicBezTo>
                  <a:cubicBezTo>
                    <a:pt x="151" y="103"/>
                    <a:pt x="143" y="110"/>
                    <a:pt x="143" y="118"/>
                  </a:cubicBezTo>
                  <a:cubicBezTo>
                    <a:pt x="127" y="142"/>
                    <a:pt x="143" y="142"/>
                    <a:pt x="151" y="158"/>
                  </a:cubicBezTo>
                  <a:cubicBezTo>
                    <a:pt x="158" y="166"/>
                    <a:pt x="174" y="166"/>
                    <a:pt x="174" y="182"/>
                  </a:cubicBezTo>
                  <a:cubicBezTo>
                    <a:pt x="174" y="190"/>
                    <a:pt x="167" y="197"/>
                    <a:pt x="158" y="197"/>
                  </a:cubicBezTo>
                  <a:cubicBezTo>
                    <a:pt x="151" y="205"/>
                    <a:pt x="143" y="213"/>
                    <a:pt x="151" y="221"/>
                  </a:cubicBezTo>
                  <a:cubicBezTo>
                    <a:pt x="151" y="229"/>
                    <a:pt x="151" y="237"/>
                    <a:pt x="167" y="253"/>
                  </a:cubicBezTo>
                  <a:cubicBezTo>
                    <a:pt x="206" y="284"/>
                    <a:pt x="198" y="308"/>
                    <a:pt x="198" y="324"/>
                  </a:cubicBezTo>
                  <a:cubicBezTo>
                    <a:pt x="198" y="324"/>
                    <a:pt x="198" y="332"/>
                    <a:pt x="198" y="340"/>
                  </a:cubicBezTo>
                  <a:cubicBezTo>
                    <a:pt x="206" y="355"/>
                    <a:pt x="190" y="371"/>
                    <a:pt x="167" y="387"/>
                  </a:cubicBezTo>
                  <a:cubicBezTo>
                    <a:pt x="158" y="403"/>
                    <a:pt x="143" y="411"/>
                    <a:pt x="135" y="427"/>
                  </a:cubicBezTo>
                  <a:lnTo>
                    <a:pt x="135" y="427"/>
                  </a:lnTo>
                  <a:cubicBezTo>
                    <a:pt x="111" y="458"/>
                    <a:pt x="95" y="498"/>
                    <a:pt x="111" y="545"/>
                  </a:cubicBezTo>
                  <a:cubicBezTo>
                    <a:pt x="127" y="569"/>
                    <a:pt x="111" y="577"/>
                    <a:pt x="103" y="585"/>
                  </a:cubicBezTo>
                  <a:cubicBezTo>
                    <a:pt x="95" y="593"/>
                    <a:pt x="95" y="593"/>
                    <a:pt x="95" y="593"/>
                  </a:cubicBezTo>
                  <a:cubicBezTo>
                    <a:pt x="95" y="616"/>
                    <a:pt x="64" y="632"/>
                    <a:pt x="64" y="632"/>
                  </a:cubicBezTo>
                  <a:cubicBezTo>
                    <a:pt x="56" y="640"/>
                    <a:pt x="56" y="640"/>
                    <a:pt x="56" y="640"/>
                  </a:cubicBezTo>
                  <a:cubicBezTo>
                    <a:pt x="56" y="632"/>
                    <a:pt x="56" y="632"/>
                    <a:pt x="56" y="632"/>
                  </a:cubicBezTo>
                  <a:cubicBezTo>
                    <a:pt x="48" y="616"/>
                    <a:pt x="48" y="601"/>
                    <a:pt x="40" y="601"/>
                  </a:cubicBezTo>
                  <a:cubicBezTo>
                    <a:pt x="40" y="601"/>
                    <a:pt x="40" y="601"/>
                    <a:pt x="32" y="624"/>
                  </a:cubicBezTo>
                  <a:cubicBezTo>
                    <a:pt x="24" y="648"/>
                    <a:pt x="24" y="664"/>
                    <a:pt x="8" y="672"/>
                  </a:cubicBezTo>
                  <a:lnTo>
                    <a:pt x="277" y="1462"/>
                  </a:lnTo>
                  <a:close/>
                </a:path>
              </a:pathLst>
            </a:custGeom>
            <a:solidFill>
              <a:schemeClr val="accent6"/>
            </a:solidFill>
            <a:ln>
              <a:solidFill>
                <a:schemeClr val="bg2"/>
              </a:solidFill>
            </a:ln>
            <a:effectLst/>
          </p:spPr>
          <p:txBody>
            <a:bodyPr wrap="none" anchor="ctr"/>
            <a:lstStyle/>
            <a:p>
              <a:endParaRPr lang="en-US"/>
            </a:p>
          </p:txBody>
        </p:sp>
        <p:sp>
          <p:nvSpPr>
            <p:cNvPr id="622" name="Freeform 757"/>
            <p:cNvSpPr>
              <a:spLocks noChangeArrowheads="1"/>
            </p:cNvSpPr>
            <p:nvPr/>
          </p:nvSpPr>
          <p:spPr bwMode="auto">
            <a:xfrm>
              <a:off x="21674154" y="4869541"/>
              <a:ext cx="336299" cy="670280"/>
            </a:xfrm>
            <a:custGeom>
              <a:avLst/>
              <a:gdLst>
                <a:gd name="T0" fmla="*/ 182 w 641"/>
                <a:gd name="T1" fmla="*/ 174 h 1273"/>
                <a:gd name="T2" fmla="*/ 182 w 641"/>
                <a:gd name="T3" fmla="*/ 174 h 1273"/>
                <a:gd name="T4" fmla="*/ 166 w 641"/>
                <a:gd name="T5" fmla="*/ 300 h 1273"/>
                <a:gd name="T6" fmla="*/ 213 w 641"/>
                <a:gd name="T7" fmla="*/ 379 h 1273"/>
                <a:gd name="T8" fmla="*/ 102 w 641"/>
                <a:gd name="T9" fmla="*/ 569 h 1273"/>
                <a:gd name="T10" fmla="*/ 102 w 641"/>
                <a:gd name="T11" fmla="*/ 711 h 1273"/>
                <a:gd name="T12" fmla="*/ 79 w 641"/>
                <a:gd name="T13" fmla="*/ 964 h 1273"/>
                <a:gd name="T14" fmla="*/ 102 w 641"/>
                <a:gd name="T15" fmla="*/ 1099 h 1273"/>
                <a:gd name="T16" fmla="*/ 87 w 641"/>
                <a:gd name="T17" fmla="*/ 1193 h 1273"/>
                <a:gd name="T18" fmla="*/ 118 w 641"/>
                <a:gd name="T19" fmla="*/ 1265 h 1273"/>
                <a:gd name="T20" fmla="*/ 458 w 641"/>
                <a:gd name="T21" fmla="*/ 1201 h 1273"/>
                <a:gd name="T22" fmla="*/ 529 w 641"/>
                <a:gd name="T23" fmla="*/ 1162 h 1273"/>
                <a:gd name="T24" fmla="*/ 640 w 641"/>
                <a:gd name="T25" fmla="*/ 1035 h 1273"/>
                <a:gd name="T26" fmla="*/ 616 w 641"/>
                <a:gd name="T27" fmla="*/ 877 h 1273"/>
                <a:gd name="T28" fmla="*/ 537 w 641"/>
                <a:gd name="T29" fmla="*/ 790 h 1273"/>
                <a:gd name="T30" fmla="*/ 276 w 641"/>
                <a:gd name="T31" fmla="*/ 0 h 1273"/>
                <a:gd name="T32" fmla="*/ 213 w 641"/>
                <a:gd name="T33" fmla="*/ 8 h 1273"/>
                <a:gd name="T34" fmla="*/ 182 w 641"/>
                <a:gd name="T35" fmla="*/ 126 h 1273"/>
                <a:gd name="T36" fmla="*/ 182 w 641"/>
                <a:gd name="T37" fmla="*/ 174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1" h="1273">
                  <a:moveTo>
                    <a:pt x="182" y="174"/>
                  </a:moveTo>
                  <a:lnTo>
                    <a:pt x="182" y="174"/>
                  </a:lnTo>
                  <a:cubicBezTo>
                    <a:pt x="182" y="197"/>
                    <a:pt x="142" y="269"/>
                    <a:pt x="166" y="300"/>
                  </a:cubicBezTo>
                  <a:cubicBezTo>
                    <a:pt x="197" y="324"/>
                    <a:pt x="229" y="355"/>
                    <a:pt x="213" y="379"/>
                  </a:cubicBezTo>
                  <a:cubicBezTo>
                    <a:pt x="189" y="395"/>
                    <a:pt x="0" y="529"/>
                    <a:pt x="102" y="569"/>
                  </a:cubicBezTo>
                  <a:cubicBezTo>
                    <a:pt x="197" y="608"/>
                    <a:pt x="118" y="664"/>
                    <a:pt x="102" y="711"/>
                  </a:cubicBezTo>
                  <a:cubicBezTo>
                    <a:pt x="87" y="751"/>
                    <a:pt x="47" y="877"/>
                    <a:pt x="79" y="964"/>
                  </a:cubicBezTo>
                  <a:cubicBezTo>
                    <a:pt x="110" y="1043"/>
                    <a:pt x="110" y="1067"/>
                    <a:pt x="102" y="1099"/>
                  </a:cubicBezTo>
                  <a:cubicBezTo>
                    <a:pt x="102" y="1138"/>
                    <a:pt x="71" y="1162"/>
                    <a:pt x="87" y="1193"/>
                  </a:cubicBezTo>
                  <a:cubicBezTo>
                    <a:pt x="102" y="1233"/>
                    <a:pt x="102" y="1265"/>
                    <a:pt x="118" y="1265"/>
                  </a:cubicBezTo>
                  <a:cubicBezTo>
                    <a:pt x="134" y="1272"/>
                    <a:pt x="411" y="1201"/>
                    <a:pt x="458" y="1201"/>
                  </a:cubicBezTo>
                  <a:cubicBezTo>
                    <a:pt x="514" y="1193"/>
                    <a:pt x="514" y="1193"/>
                    <a:pt x="529" y="1162"/>
                  </a:cubicBezTo>
                  <a:cubicBezTo>
                    <a:pt x="545" y="1138"/>
                    <a:pt x="640" y="1035"/>
                    <a:pt x="640" y="1035"/>
                  </a:cubicBezTo>
                  <a:cubicBezTo>
                    <a:pt x="616" y="996"/>
                    <a:pt x="640" y="885"/>
                    <a:pt x="616" y="877"/>
                  </a:cubicBezTo>
                  <a:cubicBezTo>
                    <a:pt x="593" y="869"/>
                    <a:pt x="537" y="790"/>
                    <a:pt x="537" y="790"/>
                  </a:cubicBezTo>
                  <a:cubicBezTo>
                    <a:pt x="276" y="0"/>
                    <a:pt x="276" y="0"/>
                    <a:pt x="276" y="0"/>
                  </a:cubicBezTo>
                  <a:cubicBezTo>
                    <a:pt x="253" y="16"/>
                    <a:pt x="229" y="0"/>
                    <a:pt x="213" y="8"/>
                  </a:cubicBezTo>
                  <a:cubicBezTo>
                    <a:pt x="189" y="8"/>
                    <a:pt x="182" y="79"/>
                    <a:pt x="182" y="126"/>
                  </a:cubicBezTo>
                  <a:cubicBezTo>
                    <a:pt x="182" y="126"/>
                    <a:pt x="182" y="150"/>
                    <a:pt x="182" y="174"/>
                  </a:cubicBezTo>
                </a:path>
              </a:pathLst>
            </a:custGeom>
            <a:solidFill>
              <a:schemeClr val="accent6"/>
            </a:solidFill>
            <a:ln>
              <a:solidFill>
                <a:schemeClr val="bg2"/>
              </a:solidFill>
            </a:ln>
            <a:effectLst/>
          </p:spPr>
          <p:txBody>
            <a:bodyPr wrap="none" anchor="ctr"/>
            <a:lstStyle/>
            <a:p>
              <a:endParaRPr lang="en-US"/>
            </a:p>
          </p:txBody>
        </p:sp>
        <p:sp>
          <p:nvSpPr>
            <p:cNvPr id="623" name="Freeform 758"/>
            <p:cNvSpPr>
              <a:spLocks noChangeArrowheads="1"/>
            </p:cNvSpPr>
            <p:nvPr/>
          </p:nvSpPr>
          <p:spPr bwMode="auto">
            <a:xfrm>
              <a:off x="21699666" y="4864902"/>
              <a:ext cx="313107" cy="672599"/>
            </a:xfrm>
            <a:custGeom>
              <a:avLst/>
              <a:gdLst>
                <a:gd name="T0" fmla="*/ 71 w 594"/>
                <a:gd name="T1" fmla="*/ 1280 h 1281"/>
                <a:gd name="T2" fmla="*/ 71 w 594"/>
                <a:gd name="T3" fmla="*/ 1280 h 1281"/>
                <a:gd name="T4" fmla="*/ 40 w 594"/>
                <a:gd name="T5" fmla="*/ 1201 h 1281"/>
                <a:gd name="T6" fmla="*/ 55 w 594"/>
                <a:gd name="T7" fmla="*/ 1107 h 1281"/>
                <a:gd name="T8" fmla="*/ 32 w 594"/>
                <a:gd name="T9" fmla="*/ 972 h 1281"/>
                <a:gd name="T10" fmla="*/ 55 w 594"/>
                <a:gd name="T11" fmla="*/ 711 h 1281"/>
                <a:gd name="T12" fmla="*/ 95 w 594"/>
                <a:gd name="T13" fmla="*/ 616 h 1281"/>
                <a:gd name="T14" fmla="*/ 24 w 594"/>
                <a:gd name="T15" fmla="*/ 545 h 1281"/>
                <a:gd name="T16" fmla="*/ 158 w 594"/>
                <a:gd name="T17" fmla="*/ 379 h 1281"/>
                <a:gd name="T18" fmla="*/ 119 w 594"/>
                <a:gd name="T19" fmla="*/ 308 h 1281"/>
                <a:gd name="T20" fmla="*/ 135 w 594"/>
                <a:gd name="T21" fmla="*/ 182 h 1281"/>
                <a:gd name="T22" fmla="*/ 127 w 594"/>
                <a:gd name="T23" fmla="*/ 134 h 1281"/>
                <a:gd name="T24" fmla="*/ 166 w 594"/>
                <a:gd name="T25" fmla="*/ 8 h 1281"/>
                <a:gd name="T26" fmla="*/ 198 w 594"/>
                <a:gd name="T27" fmla="*/ 8 h 1281"/>
                <a:gd name="T28" fmla="*/ 229 w 594"/>
                <a:gd name="T29" fmla="*/ 0 h 1281"/>
                <a:gd name="T30" fmla="*/ 498 w 594"/>
                <a:gd name="T31" fmla="*/ 798 h 1281"/>
                <a:gd name="T32" fmla="*/ 585 w 594"/>
                <a:gd name="T33" fmla="*/ 956 h 1281"/>
                <a:gd name="T34" fmla="*/ 593 w 594"/>
                <a:gd name="T35" fmla="*/ 1043 h 1281"/>
                <a:gd name="T36" fmla="*/ 490 w 594"/>
                <a:gd name="T37" fmla="*/ 1170 h 1281"/>
                <a:gd name="T38" fmla="*/ 411 w 594"/>
                <a:gd name="T39" fmla="*/ 1209 h 1281"/>
                <a:gd name="T40" fmla="*/ 71 w 594"/>
                <a:gd name="T41" fmla="*/ 1280 h 1281"/>
                <a:gd name="T42" fmla="*/ 135 w 594"/>
                <a:gd name="T43" fmla="*/ 134 h 1281"/>
                <a:gd name="T44" fmla="*/ 135 w 594"/>
                <a:gd name="T45" fmla="*/ 213 h 1281"/>
                <a:gd name="T46" fmla="*/ 135 w 594"/>
                <a:gd name="T47" fmla="*/ 316 h 1281"/>
                <a:gd name="T48" fmla="*/ 142 w 594"/>
                <a:gd name="T49" fmla="*/ 411 h 1281"/>
                <a:gd name="T50" fmla="*/ 55 w 594"/>
                <a:gd name="T51" fmla="*/ 569 h 1281"/>
                <a:gd name="T52" fmla="*/ 79 w 594"/>
                <a:gd name="T53" fmla="*/ 680 h 1281"/>
                <a:gd name="T54" fmla="*/ 55 w 594"/>
                <a:gd name="T55" fmla="*/ 719 h 1281"/>
                <a:gd name="T56" fmla="*/ 63 w 594"/>
                <a:gd name="T57" fmla="*/ 1107 h 1281"/>
                <a:gd name="T58" fmla="*/ 48 w 594"/>
                <a:gd name="T59" fmla="*/ 1146 h 1281"/>
                <a:gd name="T60" fmla="*/ 55 w 594"/>
                <a:gd name="T61" fmla="*/ 1233 h 1281"/>
                <a:gd name="T62" fmla="*/ 221 w 594"/>
                <a:gd name="T63" fmla="*/ 1241 h 1281"/>
                <a:gd name="T64" fmla="*/ 419 w 594"/>
                <a:gd name="T65" fmla="*/ 1201 h 1281"/>
                <a:gd name="T66" fmla="*/ 585 w 594"/>
                <a:gd name="T67" fmla="*/ 1043 h 1281"/>
                <a:gd name="T68" fmla="*/ 569 w 594"/>
                <a:gd name="T69" fmla="*/ 885 h 1281"/>
                <a:gd name="T70" fmla="*/ 490 w 594"/>
                <a:gd name="T71" fmla="*/ 798 h 1281"/>
                <a:gd name="T72" fmla="*/ 198 w 594"/>
                <a:gd name="T73" fmla="*/ 16 h 1281"/>
                <a:gd name="T74" fmla="*/ 166 w 594"/>
                <a:gd name="T75" fmla="*/ 16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4" h="1281">
                  <a:moveTo>
                    <a:pt x="71" y="1280"/>
                  </a:moveTo>
                  <a:lnTo>
                    <a:pt x="71" y="1280"/>
                  </a:lnTo>
                  <a:lnTo>
                    <a:pt x="71" y="1280"/>
                  </a:lnTo>
                  <a:lnTo>
                    <a:pt x="71" y="1280"/>
                  </a:lnTo>
                  <a:cubicBezTo>
                    <a:pt x="63" y="1280"/>
                    <a:pt x="55" y="1257"/>
                    <a:pt x="48" y="1233"/>
                  </a:cubicBezTo>
                  <a:cubicBezTo>
                    <a:pt x="48" y="1225"/>
                    <a:pt x="40" y="1217"/>
                    <a:pt x="40" y="1201"/>
                  </a:cubicBezTo>
                  <a:cubicBezTo>
                    <a:pt x="24" y="1178"/>
                    <a:pt x="32" y="1162"/>
                    <a:pt x="40" y="1146"/>
                  </a:cubicBezTo>
                  <a:cubicBezTo>
                    <a:pt x="48" y="1130"/>
                    <a:pt x="55" y="1122"/>
                    <a:pt x="55" y="1107"/>
                  </a:cubicBezTo>
                  <a:lnTo>
                    <a:pt x="55" y="1107"/>
                  </a:lnTo>
                  <a:cubicBezTo>
                    <a:pt x="55" y="1075"/>
                    <a:pt x="63" y="1051"/>
                    <a:pt x="32" y="972"/>
                  </a:cubicBezTo>
                  <a:cubicBezTo>
                    <a:pt x="0" y="893"/>
                    <a:pt x="40" y="767"/>
                    <a:pt x="48" y="719"/>
                  </a:cubicBezTo>
                  <a:cubicBezTo>
                    <a:pt x="55" y="711"/>
                    <a:pt x="55" y="711"/>
                    <a:pt x="55" y="711"/>
                  </a:cubicBezTo>
                  <a:cubicBezTo>
                    <a:pt x="55" y="703"/>
                    <a:pt x="63" y="687"/>
                    <a:pt x="71" y="680"/>
                  </a:cubicBezTo>
                  <a:cubicBezTo>
                    <a:pt x="87" y="656"/>
                    <a:pt x="103" y="632"/>
                    <a:pt x="95" y="616"/>
                  </a:cubicBezTo>
                  <a:cubicBezTo>
                    <a:pt x="95" y="601"/>
                    <a:pt x="79" y="593"/>
                    <a:pt x="55" y="577"/>
                  </a:cubicBezTo>
                  <a:cubicBezTo>
                    <a:pt x="32" y="569"/>
                    <a:pt x="24" y="561"/>
                    <a:pt x="24" y="545"/>
                  </a:cubicBezTo>
                  <a:cubicBezTo>
                    <a:pt x="16" y="506"/>
                    <a:pt x="95" y="435"/>
                    <a:pt x="135" y="403"/>
                  </a:cubicBezTo>
                  <a:cubicBezTo>
                    <a:pt x="150" y="395"/>
                    <a:pt x="158" y="387"/>
                    <a:pt x="158" y="379"/>
                  </a:cubicBezTo>
                  <a:cubicBezTo>
                    <a:pt x="174" y="363"/>
                    <a:pt x="158" y="348"/>
                    <a:pt x="135" y="324"/>
                  </a:cubicBezTo>
                  <a:cubicBezTo>
                    <a:pt x="127" y="316"/>
                    <a:pt x="119" y="308"/>
                    <a:pt x="119" y="308"/>
                  </a:cubicBezTo>
                  <a:cubicBezTo>
                    <a:pt x="95" y="284"/>
                    <a:pt x="111" y="237"/>
                    <a:pt x="127" y="205"/>
                  </a:cubicBezTo>
                  <a:cubicBezTo>
                    <a:pt x="127" y="197"/>
                    <a:pt x="135" y="182"/>
                    <a:pt x="135" y="182"/>
                  </a:cubicBezTo>
                  <a:cubicBezTo>
                    <a:pt x="135" y="158"/>
                    <a:pt x="127" y="134"/>
                    <a:pt x="127" y="134"/>
                  </a:cubicBezTo>
                  <a:lnTo>
                    <a:pt x="127" y="134"/>
                  </a:lnTo>
                  <a:lnTo>
                    <a:pt x="127" y="134"/>
                  </a:lnTo>
                  <a:cubicBezTo>
                    <a:pt x="127" y="103"/>
                    <a:pt x="142" y="16"/>
                    <a:pt x="166" y="8"/>
                  </a:cubicBezTo>
                  <a:cubicBezTo>
                    <a:pt x="174" y="8"/>
                    <a:pt x="174" y="8"/>
                    <a:pt x="182" y="8"/>
                  </a:cubicBezTo>
                  <a:cubicBezTo>
                    <a:pt x="182" y="8"/>
                    <a:pt x="190" y="8"/>
                    <a:pt x="198" y="8"/>
                  </a:cubicBezTo>
                  <a:cubicBezTo>
                    <a:pt x="206" y="8"/>
                    <a:pt x="214" y="8"/>
                    <a:pt x="221" y="0"/>
                  </a:cubicBezTo>
                  <a:cubicBezTo>
                    <a:pt x="229" y="0"/>
                    <a:pt x="229" y="0"/>
                    <a:pt x="229" y="0"/>
                  </a:cubicBezTo>
                  <a:lnTo>
                    <a:pt x="229" y="0"/>
                  </a:lnTo>
                  <a:cubicBezTo>
                    <a:pt x="498" y="798"/>
                    <a:pt x="498" y="798"/>
                    <a:pt x="498" y="798"/>
                  </a:cubicBezTo>
                  <a:cubicBezTo>
                    <a:pt x="506" y="814"/>
                    <a:pt x="546" y="877"/>
                    <a:pt x="569" y="877"/>
                  </a:cubicBezTo>
                  <a:cubicBezTo>
                    <a:pt x="585" y="885"/>
                    <a:pt x="585" y="909"/>
                    <a:pt x="585" y="956"/>
                  </a:cubicBezTo>
                  <a:cubicBezTo>
                    <a:pt x="585" y="988"/>
                    <a:pt x="585" y="1020"/>
                    <a:pt x="593" y="1043"/>
                  </a:cubicBezTo>
                  <a:lnTo>
                    <a:pt x="593" y="1043"/>
                  </a:lnTo>
                  <a:lnTo>
                    <a:pt x="593" y="1043"/>
                  </a:lnTo>
                  <a:cubicBezTo>
                    <a:pt x="593" y="1043"/>
                    <a:pt x="506" y="1146"/>
                    <a:pt x="490" y="1170"/>
                  </a:cubicBezTo>
                  <a:cubicBezTo>
                    <a:pt x="474" y="1201"/>
                    <a:pt x="467" y="1201"/>
                    <a:pt x="427" y="1209"/>
                  </a:cubicBezTo>
                  <a:cubicBezTo>
                    <a:pt x="411" y="1209"/>
                    <a:pt x="411" y="1209"/>
                    <a:pt x="411" y="1209"/>
                  </a:cubicBezTo>
                  <a:cubicBezTo>
                    <a:pt x="388" y="1209"/>
                    <a:pt x="301" y="1233"/>
                    <a:pt x="221" y="1249"/>
                  </a:cubicBezTo>
                  <a:cubicBezTo>
                    <a:pt x="135" y="1265"/>
                    <a:pt x="79" y="1280"/>
                    <a:pt x="71" y="1280"/>
                  </a:cubicBezTo>
                  <a:close/>
                  <a:moveTo>
                    <a:pt x="135" y="134"/>
                  </a:moveTo>
                  <a:lnTo>
                    <a:pt x="135" y="134"/>
                  </a:lnTo>
                  <a:cubicBezTo>
                    <a:pt x="135" y="134"/>
                    <a:pt x="142" y="158"/>
                    <a:pt x="142" y="182"/>
                  </a:cubicBezTo>
                  <a:cubicBezTo>
                    <a:pt x="142" y="190"/>
                    <a:pt x="135" y="197"/>
                    <a:pt x="135" y="213"/>
                  </a:cubicBezTo>
                  <a:cubicBezTo>
                    <a:pt x="119" y="237"/>
                    <a:pt x="103" y="284"/>
                    <a:pt x="127" y="300"/>
                  </a:cubicBezTo>
                  <a:cubicBezTo>
                    <a:pt x="127" y="308"/>
                    <a:pt x="135" y="308"/>
                    <a:pt x="135" y="316"/>
                  </a:cubicBezTo>
                  <a:cubicBezTo>
                    <a:pt x="158" y="340"/>
                    <a:pt x="182" y="363"/>
                    <a:pt x="166" y="387"/>
                  </a:cubicBezTo>
                  <a:cubicBezTo>
                    <a:pt x="166" y="395"/>
                    <a:pt x="158" y="395"/>
                    <a:pt x="142" y="411"/>
                  </a:cubicBezTo>
                  <a:cubicBezTo>
                    <a:pt x="103" y="443"/>
                    <a:pt x="24" y="506"/>
                    <a:pt x="32" y="545"/>
                  </a:cubicBezTo>
                  <a:cubicBezTo>
                    <a:pt x="32" y="553"/>
                    <a:pt x="40" y="569"/>
                    <a:pt x="55" y="569"/>
                  </a:cubicBezTo>
                  <a:cubicBezTo>
                    <a:pt x="79" y="585"/>
                    <a:pt x="95" y="601"/>
                    <a:pt x="103" y="616"/>
                  </a:cubicBezTo>
                  <a:cubicBezTo>
                    <a:pt x="111" y="640"/>
                    <a:pt x="95" y="656"/>
                    <a:pt x="79" y="680"/>
                  </a:cubicBezTo>
                  <a:cubicBezTo>
                    <a:pt x="71" y="696"/>
                    <a:pt x="63" y="703"/>
                    <a:pt x="55" y="719"/>
                  </a:cubicBezTo>
                  <a:lnTo>
                    <a:pt x="55" y="719"/>
                  </a:lnTo>
                  <a:cubicBezTo>
                    <a:pt x="48" y="767"/>
                    <a:pt x="8" y="893"/>
                    <a:pt x="40" y="972"/>
                  </a:cubicBezTo>
                  <a:cubicBezTo>
                    <a:pt x="63" y="1051"/>
                    <a:pt x="63" y="1075"/>
                    <a:pt x="63" y="1107"/>
                  </a:cubicBezTo>
                  <a:lnTo>
                    <a:pt x="63" y="1107"/>
                  </a:lnTo>
                  <a:cubicBezTo>
                    <a:pt x="55" y="1122"/>
                    <a:pt x="55" y="1138"/>
                    <a:pt x="48" y="1146"/>
                  </a:cubicBezTo>
                  <a:cubicBezTo>
                    <a:pt x="40" y="1162"/>
                    <a:pt x="32" y="1178"/>
                    <a:pt x="40" y="1201"/>
                  </a:cubicBezTo>
                  <a:cubicBezTo>
                    <a:pt x="48" y="1209"/>
                    <a:pt x="48" y="1225"/>
                    <a:pt x="55" y="1233"/>
                  </a:cubicBezTo>
                  <a:cubicBezTo>
                    <a:pt x="63" y="1257"/>
                    <a:pt x="63" y="1273"/>
                    <a:pt x="71" y="1273"/>
                  </a:cubicBezTo>
                  <a:cubicBezTo>
                    <a:pt x="79" y="1273"/>
                    <a:pt x="150" y="1257"/>
                    <a:pt x="221" y="1241"/>
                  </a:cubicBezTo>
                  <a:cubicBezTo>
                    <a:pt x="293" y="1225"/>
                    <a:pt x="388" y="1209"/>
                    <a:pt x="411" y="1201"/>
                  </a:cubicBezTo>
                  <a:cubicBezTo>
                    <a:pt x="419" y="1201"/>
                    <a:pt x="419" y="1201"/>
                    <a:pt x="419" y="1201"/>
                  </a:cubicBezTo>
                  <a:cubicBezTo>
                    <a:pt x="467" y="1194"/>
                    <a:pt x="467" y="1194"/>
                    <a:pt x="482" y="1170"/>
                  </a:cubicBezTo>
                  <a:cubicBezTo>
                    <a:pt x="498" y="1146"/>
                    <a:pt x="577" y="1059"/>
                    <a:pt x="585" y="1043"/>
                  </a:cubicBezTo>
                  <a:cubicBezTo>
                    <a:pt x="577" y="1020"/>
                    <a:pt x="577" y="988"/>
                    <a:pt x="577" y="956"/>
                  </a:cubicBezTo>
                  <a:cubicBezTo>
                    <a:pt x="577" y="925"/>
                    <a:pt x="577" y="893"/>
                    <a:pt x="569" y="885"/>
                  </a:cubicBezTo>
                  <a:cubicBezTo>
                    <a:pt x="538" y="877"/>
                    <a:pt x="490" y="798"/>
                    <a:pt x="490" y="798"/>
                  </a:cubicBezTo>
                  <a:lnTo>
                    <a:pt x="490" y="798"/>
                  </a:lnTo>
                  <a:cubicBezTo>
                    <a:pt x="229" y="8"/>
                    <a:pt x="229" y="8"/>
                    <a:pt x="229" y="8"/>
                  </a:cubicBezTo>
                  <a:cubicBezTo>
                    <a:pt x="214" y="16"/>
                    <a:pt x="206" y="16"/>
                    <a:pt x="198" y="16"/>
                  </a:cubicBezTo>
                  <a:cubicBezTo>
                    <a:pt x="190" y="16"/>
                    <a:pt x="182" y="16"/>
                    <a:pt x="182" y="16"/>
                  </a:cubicBezTo>
                  <a:cubicBezTo>
                    <a:pt x="174" y="16"/>
                    <a:pt x="174" y="16"/>
                    <a:pt x="166" y="16"/>
                  </a:cubicBezTo>
                  <a:cubicBezTo>
                    <a:pt x="150" y="16"/>
                    <a:pt x="135" y="79"/>
                    <a:pt x="135" y="134"/>
                  </a:cubicBezTo>
                  <a:close/>
                </a:path>
              </a:pathLst>
            </a:custGeom>
            <a:solidFill>
              <a:schemeClr val="accent6"/>
            </a:solidFill>
            <a:ln>
              <a:solidFill>
                <a:schemeClr val="bg2"/>
              </a:solidFill>
            </a:ln>
            <a:effectLst/>
          </p:spPr>
          <p:txBody>
            <a:bodyPr wrap="none" anchor="ctr"/>
            <a:lstStyle/>
            <a:p>
              <a:endParaRPr lang="en-US"/>
            </a:p>
          </p:txBody>
        </p:sp>
        <p:sp>
          <p:nvSpPr>
            <p:cNvPr id="624" name="Freeform 759"/>
            <p:cNvSpPr>
              <a:spLocks noChangeArrowheads="1"/>
            </p:cNvSpPr>
            <p:nvPr/>
          </p:nvSpPr>
          <p:spPr bwMode="auto">
            <a:xfrm>
              <a:off x="21453820" y="4934482"/>
              <a:ext cx="340939" cy="640128"/>
            </a:xfrm>
            <a:custGeom>
              <a:avLst/>
              <a:gdLst>
                <a:gd name="T0" fmla="*/ 15 w 649"/>
                <a:gd name="T1" fmla="*/ 269 h 1219"/>
                <a:gd name="T2" fmla="*/ 15 w 649"/>
                <a:gd name="T3" fmla="*/ 269 h 1219"/>
                <a:gd name="T4" fmla="*/ 23 w 649"/>
                <a:gd name="T5" fmla="*/ 364 h 1219"/>
                <a:gd name="T6" fmla="*/ 63 w 649"/>
                <a:gd name="T7" fmla="*/ 419 h 1219"/>
                <a:gd name="T8" fmla="*/ 102 w 649"/>
                <a:gd name="T9" fmla="*/ 522 h 1219"/>
                <a:gd name="T10" fmla="*/ 95 w 649"/>
                <a:gd name="T11" fmla="*/ 617 h 1219"/>
                <a:gd name="T12" fmla="*/ 118 w 649"/>
                <a:gd name="T13" fmla="*/ 743 h 1219"/>
                <a:gd name="T14" fmla="*/ 150 w 649"/>
                <a:gd name="T15" fmla="*/ 838 h 1219"/>
                <a:gd name="T16" fmla="*/ 190 w 649"/>
                <a:gd name="T17" fmla="*/ 838 h 1219"/>
                <a:gd name="T18" fmla="*/ 237 w 649"/>
                <a:gd name="T19" fmla="*/ 988 h 1219"/>
                <a:gd name="T20" fmla="*/ 284 w 649"/>
                <a:gd name="T21" fmla="*/ 1210 h 1219"/>
                <a:gd name="T22" fmla="*/ 537 w 649"/>
                <a:gd name="T23" fmla="*/ 1139 h 1219"/>
                <a:gd name="T24" fmla="*/ 506 w 649"/>
                <a:gd name="T25" fmla="*/ 1067 h 1219"/>
                <a:gd name="T26" fmla="*/ 521 w 649"/>
                <a:gd name="T27" fmla="*/ 973 h 1219"/>
                <a:gd name="T28" fmla="*/ 498 w 649"/>
                <a:gd name="T29" fmla="*/ 838 h 1219"/>
                <a:gd name="T30" fmla="*/ 521 w 649"/>
                <a:gd name="T31" fmla="*/ 585 h 1219"/>
                <a:gd name="T32" fmla="*/ 521 w 649"/>
                <a:gd name="T33" fmla="*/ 443 h 1219"/>
                <a:gd name="T34" fmla="*/ 632 w 649"/>
                <a:gd name="T35" fmla="*/ 253 h 1219"/>
                <a:gd name="T36" fmla="*/ 585 w 649"/>
                <a:gd name="T37" fmla="*/ 174 h 1219"/>
                <a:gd name="T38" fmla="*/ 601 w 649"/>
                <a:gd name="T39" fmla="*/ 48 h 1219"/>
                <a:gd name="T40" fmla="*/ 601 w 649"/>
                <a:gd name="T41" fmla="*/ 0 h 1219"/>
                <a:gd name="T42" fmla="*/ 0 w 649"/>
                <a:gd name="T43" fmla="*/ 174 h 1219"/>
                <a:gd name="T44" fmla="*/ 15 w 649"/>
                <a:gd name="T45" fmla="*/ 26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9" h="1219">
                  <a:moveTo>
                    <a:pt x="15" y="269"/>
                  </a:moveTo>
                  <a:lnTo>
                    <a:pt x="15" y="269"/>
                  </a:lnTo>
                  <a:cubicBezTo>
                    <a:pt x="23" y="285"/>
                    <a:pt x="15" y="324"/>
                    <a:pt x="23" y="364"/>
                  </a:cubicBezTo>
                  <a:cubicBezTo>
                    <a:pt x="31" y="396"/>
                    <a:pt x="55" y="396"/>
                    <a:pt x="63" y="419"/>
                  </a:cubicBezTo>
                  <a:cubicBezTo>
                    <a:pt x="79" y="443"/>
                    <a:pt x="95" y="498"/>
                    <a:pt x="102" y="522"/>
                  </a:cubicBezTo>
                  <a:cubicBezTo>
                    <a:pt x="102" y="553"/>
                    <a:pt x="79" y="577"/>
                    <a:pt x="95" y="617"/>
                  </a:cubicBezTo>
                  <a:cubicBezTo>
                    <a:pt x="110" y="656"/>
                    <a:pt x="118" y="720"/>
                    <a:pt x="118" y="743"/>
                  </a:cubicBezTo>
                  <a:cubicBezTo>
                    <a:pt x="118" y="767"/>
                    <a:pt x="126" y="830"/>
                    <a:pt x="150" y="838"/>
                  </a:cubicBezTo>
                  <a:cubicBezTo>
                    <a:pt x="174" y="838"/>
                    <a:pt x="174" y="807"/>
                    <a:pt x="190" y="838"/>
                  </a:cubicBezTo>
                  <a:cubicBezTo>
                    <a:pt x="205" y="862"/>
                    <a:pt x="221" y="933"/>
                    <a:pt x="237" y="988"/>
                  </a:cubicBezTo>
                  <a:cubicBezTo>
                    <a:pt x="253" y="1044"/>
                    <a:pt x="284" y="1202"/>
                    <a:pt x="284" y="1210"/>
                  </a:cubicBezTo>
                  <a:cubicBezTo>
                    <a:pt x="292" y="1218"/>
                    <a:pt x="537" y="1139"/>
                    <a:pt x="537" y="1139"/>
                  </a:cubicBezTo>
                  <a:cubicBezTo>
                    <a:pt x="521" y="1139"/>
                    <a:pt x="521" y="1107"/>
                    <a:pt x="506" y="1067"/>
                  </a:cubicBezTo>
                  <a:cubicBezTo>
                    <a:pt x="490" y="1036"/>
                    <a:pt x="521" y="1012"/>
                    <a:pt x="521" y="973"/>
                  </a:cubicBezTo>
                  <a:cubicBezTo>
                    <a:pt x="529" y="941"/>
                    <a:pt x="529" y="917"/>
                    <a:pt x="498" y="838"/>
                  </a:cubicBezTo>
                  <a:cubicBezTo>
                    <a:pt x="466" y="751"/>
                    <a:pt x="506" y="625"/>
                    <a:pt x="521" y="585"/>
                  </a:cubicBezTo>
                  <a:cubicBezTo>
                    <a:pt x="537" y="538"/>
                    <a:pt x="616" y="482"/>
                    <a:pt x="521" y="443"/>
                  </a:cubicBezTo>
                  <a:cubicBezTo>
                    <a:pt x="419" y="403"/>
                    <a:pt x="608" y="269"/>
                    <a:pt x="632" y="253"/>
                  </a:cubicBezTo>
                  <a:cubicBezTo>
                    <a:pt x="648" y="229"/>
                    <a:pt x="616" y="198"/>
                    <a:pt x="585" y="174"/>
                  </a:cubicBezTo>
                  <a:cubicBezTo>
                    <a:pt x="561" y="143"/>
                    <a:pt x="601" y="71"/>
                    <a:pt x="601" y="48"/>
                  </a:cubicBezTo>
                  <a:cubicBezTo>
                    <a:pt x="601" y="24"/>
                    <a:pt x="601" y="0"/>
                    <a:pt x="601" y="0"/>
                  </a:cubicBezTo>
                  <a:cubicBezTo>
                    <a:pt x="593" y="24"/>
                    <a:pt x="292" y="103"/>
                    <a:pt x="0" y="174"/>
                  </a:cubicBezTo>
                  <a:cubicBezTo>
                    <a:pt x="0" y="198"/>
                    <a:pt x="8" y="253"/>
                    <a:pt x="15" y="269"/>
                  </a:cubicBezTo>
                </a:path>
              </a:pathLst>
            </a:custGeom>
            <a:solidFill>
              <a:schemeClr val="accent6"/>
            </a:solidFill>
            <a:ln>
              <a:solidFill>
                <a:schemeClr val="bg2"/>
              </a:solidFill>
            </a:ln>
            <a:effectLst/>
          </p:spPr>
          <p:txBody>
            <a:bodyPr wrap="none" anchor="ctr"/>
            <a:lstStyle/>
            <a:p>
              <a:endParaRPr lang="en-US"/>
            </a:p>
          </p:txBody>
        </p:sp>
        <p:sp>
          <p:nvSpPr>
            <p:cNvPr id="625" name="Freeform 760"/>
            <p:cNvSpPr>
              <a:spLocks noChangeArrowheads="1"/>
            </p:cNvSpPr>
            <p:nvPr/>
          </p:nvSpPr>
          <p:spPr bwMode="auto">
            <a:xfrm>
              <a:off x="21453820" y="4922886"/>
              <a:ext cx="340939" cy="654044"/>
            </a:xfrm>
            <a:custGeom>
              <a:avLst/>
              <a:gdLst>
                <a:gd name="T0" fmla="*/ 292 w 649"/>
                <a:gd name="T1" fmla="*/ 1242 h 1243"/>
                <a:gd name="T2" fmla="*/ 253 w 649"/>
                <a:gd name="T3" fmla="*/ 1091 h 1243"/>
                <a:gd name="T4" fmla="*/ 190 w 649"/>
                <a:gd name="T5" fmla="*/ 862 h 1243"/>
                <a:gd name="T6" fmla="*/ 174 w 649"/>
                <a:gd name="T7" fmla="*/ 854 h 1243"/>
                <a:gd name="T8" fmla="*/ 150 w 649"/>
                <a:gd name="T9" fmla="*/ 862 h 1243"/>
                <a:gd name="T10" fmla="*/ 95 w 649"/>
                <a:gd name="T11" fmla="*/ 641 h 1243"/>
                <a:gd name="T12" fmla="*/ 95 w 649"/>
                <a:gd name="T13" fmla="*/ 554 h 1243"/>
                <a:gd name="T14" fmla="*/ 47 w 649"/>
                <a:gd name="T15" fmla="*/ 427 h 1243"/>
                <a:gd name="T16" fmla="*/ 15 w 649"/>
                <a:gd name="T17" fmla="*/ 340 h 1243"/>
                <a:gd name="T18" fmla="*/ 0 w 649"/>
                <a:gd name="T19" fmla="*/ 198 h 1243"/>
                <a:gd name="T20" fmla="*/ 0 w 649"/>
                <a:gd name="T21" fmla="*/ 190 h 1243"/>
                <a:gd name="T22" fmla="*/ 593 w 649"/>
                <a:gd name="T23" fmla="*/ 0 h 1243"/>
                <a:gd name="T24" fmla="*/ 608 w 649"/>
                <a:gd name="T25" fmla="*/ 72 h 1243"/>
                <a:gd name="T26" fmla="*/ 593 w 649"/>
                <a:gd name="T27" fmla="*/ 190 h 1243"/>
                <a:gd name="T28" fmla="*/ 632 w 649"/>
                <a:gd name="T29" fmla="*/ 277 h 1243"/>
                <a:gd name="T30" fmla="*/ 498 w 649"/>
                <a:gd name="T31" fmla="*/ 435 h 1243"/>
                <a:gd name="T32" fmla="*/ 569 w 649"/>
                <a:gd name="T33" fmla="*/ 506 h 1243"/>
                <a:gd name="T34" fmla="*/ 521 w 649"/>
                <a:gd name="T35" fmla="*/ 609 h 1243"/>
                <a:gd name="T36" fmla="*/ 506 w 649"/>
                <a:gd name="T37" fmla="*/ 862 h 1243"/>
                <a:gd name="T38" fmla="*/ 529 w 649"/>
                <a:gd name="T39" fmla="*/ 997 h 1243"/>
                <a:gd name="T40" fmla="*/ 506 w 649"/>
                <a:gd name="T41" fmla="*/ 1091 h 1243"/>
                <a:gd name="T42" fmla="*/ 537 w 649"/>
                <a:gd name="T43" fmla="*/ 1163 h 1243"/>
                <a:gd name="T44" fmla="*/ 537 w 649"/>
                <a:gd name="T45" fmla="*/ 1170 h 1243"/>
                <a:gd name="T46" fmla="*/ 181 w 649"/>
                <a:gd name="T47" fmla="*/ 846 h 1243"/>
                <a:gd name="T48" fmla="*/ 197 w 649"/>
                <a:gd name="T49" fmla="*/ 854 h 1243"/>
                <a:gd name="T50" fmla="*/ 261 w 649"/>
                <a:gd name="T51" fmla="*/ 1091 h 1243"/>
                <a:gd name="T52" fmla="*/ 529 w 649"/>
                <a:gd name="T53" fmla="*/ 1163 h 1243"/>
                <a:gd name="T54" fmla="*/ 506 w 649"/>
                <a:gd name="T55" fmla="*/ 1091 h 1243"/>
                <a:gd name="T56" fmla="*/ 521 w 649"/>
                <a:gd name="T57" fmla="*/ 997 h 1243"/>
                <a:gd name="T58" fmla="*/ 498 w 649"/>
                <a:gd name="T59" fmla="*/ 862 h 1243"/>
                <a:gd name="T60" fmla="*/ 521 w 649"/>
                <a:gd name="T61" fmla="*/ 601 h 1243"/>
                <a:gd name="T62" fmla="*/ 561 w 649"/>
                <a:gd name="T63" fmla="*/ 506 h 1243"/>
                <a:gd name="T64" fmla="*/ 490 w 649"/>
                <a:gd name="T65" fmla="*/ 435 h 1243"/>
                <a:gd name="T66" fmla="*/ 624 w 649"/>
                <a:gd name="T67" fmla="*/ 269 h 1243"/>
                <a:gd name="T68" fmla="*/ 585 w 649"/>
                <a:gd name="T69" fmla="*/ 198 h 1243"/>
                <a:gd name="T70" fmla="*/ 601 w 649"/>
                <a:gd name="T71" fmla="*/ 72 h 1243"/>
                <a:gd name="T72" fmla="*/ 8 w 649"/>
                <a:gd name="T73" fmla="*/ 198 h 1243"/>
                <a:gd name="T74" fmla="*/ 23 w 649"/>
                <a:gd name="T75" fmla="*/ 340 h 1243"/>
                <a:gd name="T76" fmla="*/ 55 w 649"/>
                <a:gd name="T77" fmla="*/ 420 h 1243"/>
                <a:gd name="T78" fmla="*/ 102 w 649"/>
                <a:gd name="T79" fmla="*/ 546 h 1243"/>
                <a:gd name="T80" fmla="*/ 95 w 649"/>
                <a:gd name="T81" fmla="*/ 641 h 1243"/>
                <a:gd name="T82" fmla="*/ 150 w 649"/>
                <a:gd name="T83" fmla="*/ 854 h 1243"/>
                <a:gd name="T84" fmla="*/ 174 w 649"/>
                <a:gd name="T85" fmla="*/ 8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9" h="1243">
                  <a:moveTo>
                    <a:pt x="292" y="1242"/>
                  </a:moveTo>
                  <a:lnTo>
                    <a:pt x="292" y="1242"/>
                  </a:lnTo>
                  <a:cubicBezTo>
                    <a:pt x="292" y="1242"/>
                    <a:pt x="284" y="1242"/>
                    <a:pt x="284" y="1234"/>
                  </a:cubicBezTo>
                  <a:cubicBezTo>
                    <a:pt x="284" y="1234"/>
                    <a:pt x="276" y="1186"/>
                    <a:pt x="253" y="1091"/>
                  </a:cubicBezTo>
                  <a:cubicBezTo>
                    <a:pt x="245" y="1060"/>
                    <a:pt x="237" y="1028"/>
                    <a:pt x="237" y="1012"/>
                  </a:cubicBezTo>
                  <a:cubicBezTo>
                    <a:pt x="213" y="933"/>
                    <a:pt x="197" y="886"/>
                    <a:pt x="190" y="862"/>
                  </a:cubicBezTo>
                  <a:cubicBezTo>
                    <a:pt x="181" y="854"/>
                    <a:pt x="181" y="854"/>
                    <a:pt x="181" y="854"/>
                  </a:cubicBezTo>
                  <a:cubicBezTo>
                    <a:pt x="181" y="854"/>
                    <a:pt x="181" y="854"/>
                    <a:pt x="174" y="854"/>
                  </a:cubicBezTo>
                  <a:cubicBezTo>
                    <a:pt x="174" y="862"/>
                    <a:pt x="166" y="862"/>
                    <a:pt x="158" y="862"/>
                  </a:cubicBezTo>
                  <a:cubicBezTo>
                    <a:pt x="150" y="862"/>
                    <a:pt x="150" y="862"/>
                    <a:pt x="150" y="862"/>
                  </a:cubicBezTo>
                  <a:cubicBezTo>
                    <a:pt x="126" y="854"/>
                    <a:pt x="118" y="799"/>
                    <a:pt x="118" y="767"/>
                  </a:cubicBezTo>
                  <a:cubicBezTo>
                    <a:pt x="118" y="744"/>
                    <a:pt x="102" y="673"/>
                    <a:pt x="95" y="641"/>
                  </a:cubicBezTo>
                  <a:cubicBezTo>
                    <a:pt x="87" y="617"/>
                    <a:pt x="87" y="601"/>
                    <a:pt x="95" y="577"/>
                  </a:cubicBezTo>
                  <a:cubicBezTo>
                    <a:pt x="95" y="570"/>
                    <a:pt x="95" y="562"/>
                    <a:pt x="95" y="554"/>
                  </a:cubicBezTo>
                  <a:cubicBezTo>
                    <a:pt x="95" y="522"/>
                    <a:pt x="79" y="467"/>
                    <a:pt x="63" y="443"/>
                  </a:cubicBezTo>
                  <a:cubicBezTo>
                    <a:pt x="63" y="435"/>
                    <a:pt x="55" y="427"/>
                    <a:pt x="47" y="427"/>
                  </a:cubicBezTo>
                  <a:cubicBezTo>
                    <a:pt x="39" y="420"/>
                    <a:pt x="31" y="411"/>
                    <a:pt x="23" y="388"/>
                  </a:cubicBezTo>
                  <a:cubicBezTo>
                    <a:pt x="15" y="372"/>
                    <a:pt x="15" y="356"/>
                    <a:pt x="15" y="340"/>
                  </a:cubicBezTo>
                  <a:cubicBezTo>
                    <a:pt x="15" y="317"/>
                    <a:pt x="15" y="301"/>
                    <a:pt x="8" y="293"/>
                  </a:cubicBezTo>
                  <a:cubicBezTo>
                    <a:pt x="0" y="277"/>
                    <a:pt x="0" y="238"/>
                    <a:pt x="0" y="198"/>
                  </a:cubicBezTo>
                  <a:cubicBezTo>
                    <a:pt x="0" y="190"/>
                    <a:pt x="0" y="190"/>
                    <a:pt x="0" y="190"/>
                  </a:cubicBezTo>
                  <a:lnTo>
                    <a:pt x="0" y="190"/>
                  </a:lnTo>
                  <a:cubicBezTo>
                    <a:pt x="545" y="64"/>
                    <a:pt x="593" y="24"/>
                    <a:pt x="593" y="24"/>
                  </a:cubicBezTo>
                  <a:cubicBezTo>
                    <a:pt x="593" y="0"/>
                    <a:pt x="593" y="0"/>
                    <a:pt x="593" y="0"/>
                  </a:cubicBezTo>
                  <a:cubicBezTo>
                    <a:pt x="601" y="24"/>
                    <a:pt x="601" y="24"/>
                    <a:pt x="601" y="24"/>
                  </a:cubicBezTo>
                  <a:cubicBezTo>
                    <a:pt x="601" y="24"/>
                    <a:pt x="608" y="48"/>
                    <a:pt x="608" y="72"/>
                  </a:cubicBezTo>
                  <a:cubicBezTo>
                    <a:pt x="608" y="80"/>
                    <a:pt x="601" y="87"/>
                    <a:pt x="601" y="103"/>
                  </a:cubicBezTo>
                  <a:cubicBezTo>
                    <a:pt x="585" y="127"/>
                    <a:pt x="569" y="174"/>
                    <a:pt x="593" y="190"/>
                  </a:cubicBezTo>
                  <a:cubicBezTo>
                    <a:pt x="593" y="198"/>
                    <a:pt x="601" y="198"/>
                    <a:pt x="601" y="206"/>
                  </a:cubicBezTo>
                  <a:cubicBezTo>
                    <a:pt x="624" y="230"/>
                    <a:pt x="648" y="253"/>
                    <a:pt x="632" y="277"/>
                  </a:cubicBezTo>
                  <a:cubicBezTo>
                    <a:pt x="632" y="285"/>
                    <a:pt x="624" y="285"/>
                    <a:pt x="608" y="301"/>
                  </a:cubicBezTo>
                  <a:cubicBezTo>
                    <a:pt x="569" y="333"/>
                    <a:pt x="490" y="396"/>
                    <a:pt x="498" y="435"/>
                  </a:cubicBezTo>
                  <a:cubicBezTo>
                    <a:pt x="498" y="443"/>
                    <a:pt x="506" y="459"/>
                    <a:pt x="521" y="459"/>
                  </a:cubicBezTo>
                  <a:cubicBezTo>
                    <a:pt x="545" y="475"/>
                    <a:pt x="561" y="491"/>
                    <a:pt x="569" y="506"/>
                  </a:cubicBezTo>
                  <a:cubicBezTo>
                    <a:pt x="577" y="530"/>
                    <a:pt x="561" y="546"/>
                    <a:pt x="545" y="570"/>
                  </a:cubicBezTo>
                  <a:cubicBezTo>
                    <a:pt x="537" y="586"/>
                    <a:pt x="529" y="593"/>
                    <a:pt x="521" y="609"/>
                  </a:cubicBezTo>
                  <a:lnTo>
                    <a:pt x="521" y="609"/>
                  </a:lnTo>
                  <a:cubicBezTo>
                    <a:pt x="514" y="657"/>
                    <a:pt x="474" y="783"/>
                    <a:pt x="506" y="862"/>
                  </a:cubicBezTo>
                  <a:cubicBezTo>
                    <a:pt x="529" y="941"/>
                    <a:pt x="529" y="965"/>
                    <a:pt x="529" y="997"/>
                  </a:cubicBezTo>
                  <a:lnTo>
                    <a:pt x="529" y="997"/>
                  </a:lnTo>
                  <a:cubicBezTo>
                    <a:pt x="521" y="1012"/>
                    <a:pt x="521" y="1028"/>
                    <a:pt x="514" y="1036"/>
                  </a:cubicBezTo>
                  <a:cubicBezTo>
                    <a:pt x="506" y="1052"/>
                    <a:pt x="498" y="1068"/>
                    <a:pt x="506" y="1091"/>
                  </a:cubicBezTo>
                  <a:cubicBezTo>
                    <a:pt x="514" y="1099"/>
                    <a:pt x="514" y="1115"/>
                    <a:pt x="521" y="1123"/>
                  </a:cubicBezTo>
                  <a:cubicBezTo>
                    <a:pt x="529" y="1147"/>
                    <a:pt x="529" y="1163"/>
                    <a:pt x="537" y="1163"/>
                  </a:cubicBezTo>
                  <a:cubicBezTo>
                    <a:pt x="553" y="1163"/>
                    <a:pt x="553" y="1163"/>
                    <a:pt x="553" y="1163"/>
                  </a:cubicBezTo>
                  <a:cubicBezTo>
                    <a:pt x="537" y="1170"/>
                    <a:pt x="537" y="1170"/>
                    <a:pt x="537" y="1170"/>
                  </a:cubicBezTo>
                  <a:cubicBezTo>
                    <a:pt x="529" y="1170"/>
                    <a:pt x="316" y="1242"/>
                    <a:pt x="292" y="1242"/>
                  </a:cubicBezTo>
                  <a:close/>
                  <a:moveTo>
                    <a:pt x="181" y="846"/>
                  </a:moveTo>
                  <a:lnTo>
                    <a:pt x="181" y="846"/>
                  </a:lnTo>
                  <a:cubicBezTo>
                    <a:pt x="190" y="846"/>
                    <a:pt x="190" y="846"/>
                    <a:pt x="197" y="854"/>
                  </a:cubicBezTo>
                  <a:cubicBezTo>
                    <a:pt x="213" y="886"/>
                    <a:pt x="229" y="957"/>
                    <a:pt x="237" y="1012"/>
                  </a:cubicBezTo>
                  <a:cubicBezTo>
                    <a:pt x="245" y="1028"/>
                    <a:pt x="253" y="1060"/>
                    <a:pt x="261" y="1091"/>
                  </a:cubicBezTo>
                  <a:cubicBezTo>
                    <a:pt x="268" y="1147"/>
                    <a:pt x="284" y="1218"/>
                    <a:pt x="292" y="1234"/>
                  </a:cubicBezTo>
                  <a:cubicBezTo>
                    <a:pt x="308" y="1234"/>
                    <a:pt x="450" y="1186"/>
                    <a:pt x="529" y="1163"/>
                  </a:cubicBezTo>
                  <a:cubicBezTo>
                    <a:pt x="521" y="1155"/>
                    <a:pt x="521" y="1147"/>
                    <a:pt x="514" y="1123"/>
                  </a:cubicBezTo>
                  <a:cubicBezTo>
                    <a:pt x="514" y="1115"/>
                    <a:pt x="506" y="1107"/>
                    <a:pt x="506" y="1091"/>
                  </a:cubicBezTo>
                  <a:cubicBezTo>
                    <a:pt x="490" y="1068"/>
                    <a:pt x="498" y="1052"/>
                    <a:pt x="506" y="1036"/>
                  </a:cubicBezTo>
                  <a:cubicBezTo>
                    <a:pt x="514" y="1020"/>
                    <a:pt x="521" y="1012"/>
                    <a:pt x="521" y="997"/>
                  </a:cubicBezTo>
                  <a:lnTo>
                    <a:pt x="521" y="997"/>
                  </a:lnTo>
                  <a:cubicBezTo>
                    <a:pt x="521" y="965"/>
                    <a:pt x="529" y="941"/>
                    <a:pt x="498" y="862"/>
                  </a:cubicBezTo>
                  <a:cubicBezTo>
                    <a:pt x="466" y="783"/>
                    <a:pt x="506" y="657"/>
                    <a:pt x="514" y="609"/>
                  </a:cubicBezTo>
                  <a:cubicBezTo>
                    <a:pt x="521" y="601"/>
                    <a:pt x="521" y="601"/>
                    <a:pt x="521" y="601"/>
                  </a:cubicBezTo>
                  <a:cubicBezTo>
                    <a:pt x="521" y="593"/>
                    <a:pt x="529" y="577"/>
                    <a:pt x="537" y="570"/>
                  </a:cubicBezTo>
                  <a:cubicBezTo>
                    <a:pt x="553" y="546"/>
                    <a:pt x="569" y="522"/>
                    <a:pt x="561" y="506"/>
                  </a:cubicBezTo>
                  <a:cubicBezTo>
                    <a:pt x="561" y="491"/>
                    <a:pt x="545" y="483"/>
                    <a:pt x="521" y="467"/>
                  </a:cubicBezTo>
                  <a:cubicBezTo>
                    <a:pt x="498" y="459"/>
                    <a:pt x="490" y="451"/>
                    <a:pt x="490" y="435"/>
                  </a:cubicBezTo>
                  <a:cubicBezTo>
                    <a:pt x="482" y="396"/>
                    <a:pt x="561" y="325"/>
                    <a:pt x="601" y="293"/>
                  </a:cubicBezTo>
                  <a:cubicBezTo>
                    <a:pt x="616" y="285"/>
                    <a:pt x="624" y="277"/>
                    <a:pt x="624" y="269"/>
                  </a:cubicBezTo>
                  <a:cubicBezTo>
                    <a:pt x="640" y="253"/>
                    <a:pt x="624" y="238"/>
                    <a:pt x="601" y="214"/>
                  </a:cubicBezTo>
                  <a:cubicBezTo>
                    <a:pt x="593" y="206"/>
                    <a:pt x="585" y="198"/>
                    <a:pt x="585" y="198"/>
                  </a:cubicBezTo>
                  <a:cubicBezTo>
                    <a:pt x="561" y="174"/>
                    <a:pt x="577" y="127"/>
                    <a:pt x="593" y="95"/>
                  </a:cubicBezTo>
                  <a:cubicBezTo>
                    <a:pt x="593" y="87"/>
                    <a:pt x="601" y="72"/>
                    <a:pt x="601" y="72"/>
                  </a:cubicBezTo>
                  <a:cubicBezTo>
                    <a:pt x="601" y="56"/>
                    <a:pt x="601" y="40"/>
                    <a:pt x="593" y="32"/>
                  </a:cubicBezTo>
                  <a:cubicBezTo>
                    <a:pt x="577" y="48"/>
                    <a:pt x="474" y="87"/>
                    <a:pt x="8" y="198"/>
                  </a:cubicBezTo>
                  <a:cubicBezTo>
                    <a:pt x="8" y="246"/>
                    <a:pt x="8" y="277"/>
                    <a:pt x="15" y="293"/>
                  </a:cubicBezTo>
                  <a:cubicBezTo>
                    <a:pt x="23" y="301"/>
                    <a:pt x="23" y="317"/>
                    <a:pt x="23" y="340"/>
                  </a:cubicBezTo>
                  <a:cubicBezTo>
                    <a:pt x="23" y="356"/>
                    <a:pt x="23" y="372"/>
                    <a:pt x="31" y="380"/>
                  </a:cubicBezTo>
                  <a:cubicBezTo>
                    <a:pt x="31" y="404"/>
                    <a:pt x="47" y="411"/>
                    <a:pt x="55" y="420"/>
                  </a:cubicBezTo>
                  <a:cubicBezTo>
                    <a:pt x="55" y="427"/>
                    <a:pt x="63" y="435"/>
                    <a:pt x="71" y="443"/>
                  </a:cubicBezTo>
                  <a:cubicBezTo>
                    <a:pt x="87" y="459"/>
                    <a:pt x="102" y="522"/>
                    <a:pt x="102" y="546"/>
                  </a:cubicBezTo>
                  <a:cubicBezTo>
                    <a:pt x="102" y="562"/>
                    <a:pt x="102" y="570"/>
                    <a:pt x="95" y="586"/>
                  </a:cubicBezTo>
                  <a:cubicBezTo>
                    <a:pt x="95" y="601"/>
                    <a:pt x="87" y="617"/>
                    <a:pt x="95" y="641"/>
                  </a:cubicBezTo>
                  <a:cubicBezTo>
                    <a:pt x="110" y="673"/>
                    <a:pt x="126" y="736"/>
                    <a:pt x="126" y="767"/>
                  </a:cubicBezTo>
                  <a:cubicBezTo>
                    <a:pt x="126" y="807"/>
                    <a:pt x="134" y="854"/>
                    <a:pt x="150" y="854"/>
                  </a:cubicBezTo>
                  <a:lnTo>
                    <a:pt x="158" y="854"/>
                  </a:lnTo>
                  <a:cubicBezTo>
                    <a:pt x="166" y="854"/>
                    <a:pt x="166" y="854"/>
                    <a:pt x="174" y="846"/>
                  </a:cubicBezTo>
                  <a:cubicBezTo>
                    <a:pt x="174" y="846"/>
                    <a:pt x="174" y="846"/>
                    <a:pt x="181" y="846"/>
                  </a:cubicBezTo>
                  <a:close/>
                </a:path>
              </a:pathLst>
            </a:custGeom>
            <a:solidFill>
              <a:schemeClr val="accent6"/>
            </a:solidFill>
            <a:ln>
              <a:solidFill>
                <a:schemeClr val="bg2"/>
              </a:solidFill>
            </a:ln>
            <a:effectLst/>
          </p:spPr>
          <p:txBody>
            <a:bodyPr wrap="none" anchor="ctr"/>
            <a:lstStyle/>
            <a:p>
              <a:endParaRPr lang="en-US"/>
            </a:p>
          </p:txBody>
        </p:sp>
        <p:sp>
          <p:nvSpPr>
            <p:cNvPr id="626" name="Freeform 761"/>
            <p:cNvSpPr>
              <a:spLocks noChangeArrowheads="1"/>
            </p:cNvSpPr>
            <p:nvPr/>
          </p:nvSpPr>
          <p:spPr bwMode="auto">
            <a:xfrm>
              <a:off x="21602255" y="5412259"/>
              <a:ext cx="674919" cy="361812"/>
            </a:xfrm>
            <a:custGeom>
              <a:avLst/>
              <a:gdLst>
                <a:gd name="T0" fmla="*/ 1241 w 1282"/>
                <a:gd name="T1" fmla="*/ 404 h 689"/>
                <a:gd name="T2" fmla="*/ 1241 w 1282"/>
                <a:gd name="T3" fmla="*/ 404 h 689"/>
                <a:gd name="T4" fmla="*/ 1186 w 1282"/>
                <a:gd name="T5" fmla="*/ 324 h 689"/>
                <a:gd name="T6" fmla="*/ 1107 w 1282"/>
                <a:gd name="T7" fmla="*/ 309 h 689"/>
                <a:gd name="T8" fmla="*/ 1139 w 1282"/>
                <a:gd name="T9" fmla="*/ 340 h 689"/>
                <a:gd name="T10" fmla="*/ 1170 w 1282"/>
                <a:gd name="T11" fmla="*/ 364 h 689"/>
                <a:gd name="T12" fmla="*/ 1194 w 1282"/>
                <a:gd name="T13" fmla="*/ 388 h 689"/>
                <a:gd name="T14" fmla="*/ 1218 w 1282"/>
                <a:gd name="T15" fmla="*/ 427 h 689"/>
                <a:gd name="T16" fmla="*/ 1170 w 1282"/>
                <a:gd name="T17" fmla="*/ 451 h 689"/>
                <a:gd name="T18" fmla="*/ 1131 w 1282"/>
                <a:gd name="T19" fmla="*/ 482 h 689"/>
                <a:gd name="T20" fmla="*/ 1076 w 1282"/>
                <a:gd name="T21" fmla="*/ 475 h 689"/>
                <a:gd name="T22" fmla="*/ 1044 w 1282"/>
                <a:gd name="T23" fmla="*/ 467 h 689"/>
                <a:gd name="T24" fmla="*/ 1004 w 1282"/>
                <a:gd name="T25" fmla="*/ 419 h 689"/>
                <a:gd name="T26" fmla="*/ 965 w 1282"/>
                <a:gd name="T27" fmla="*/ 404 h 689"/>
                <a:gd name="T28" fmla="*/ 981 w 1282"/>
                <a:gd name="T29" fmla="*/ 356 h 689"/>
                <a:gd name="T30" fmla="*/ 854 w 1282"/>
                <a:gd name="T31" fmla="*/ 293 h 689"/>
                <a:gd name="T32" fmla="*/ 830 w 1282"/>
                <a:gd name="T33" fmla="*/ 253 h 689"/>
                <a:gd name="T34" fmla="*/ 862 w 1282"/>
                <a:gd name="T35" fmla="*/ 158 h 689"/>
                <a:gd name="T36" fmla="*/ 909 w 1282"/>
                <a:gd name="T37" fmla="*/ 119 h 689"/>
                <a:gd name="T38" fmla="*/ 886 w 1282"/>
                <a:gd name="T39" fmla="*/ 87 h 689"/>
                <a:gd name="T40" fmla="*/ 823 w 1282"/>
                <a:gd name="T41" fmla="*/ 79 h 689"/>
                <a:gd name="T42" fmla="*/ 783 w 1282"/>
                <a:gd name="T43" fmla="*/ 16 h 689"/>
                <a:gd name="T44" fmla="*/ 775 w 1282"/>
                <a:gd name="T45" fmla="*/ 8 h 689"/>
                <a:gd name="T46" fmla="*/ 775 w 1282"/>
                <a:gd name="T47" fmla="*/ 0 h 689"/>
                <a:gd name="T48" fmla="*/ 664 w 1282"/>
                <a:gd name="T49" fmla="*/ 127 h 689"/>
                <a:gd name="T50" fmla="*/ 593 w 1282"/>
                <a:gd name="T51" fmla="*/ 166 h 689"/>
                <a:gd name="T52" fmla="*/ 253 w 1282"/>
                <a:gd name="T53" fmla="*/ 230 h 689"/>
                <a:gd name="T54" fmla="*/ 0 w 1282"/>
                <a:gd name="T55" fmla="*/ 301 h 689"/>
                <a:gd name="T56" fmla="*/ 0 w 1282"/>
                <a:gd name="T57" fmla="*/ 625 h 689"/>
                <a:gd name="T58" fmla="*/ 16 w 1282"/>
                <a:gd name="T59" fmla="*/ 633 h 689"/>
                <a:gd name="T60" fmla="*/ 506 w 1282"/>
                <a:gd name="T61" fmla="*/ 506 h 689"/>
                <a:gd name="T62" fmla="*/ 585 w 1282"/>
                <a:gd name="T63" fmla="*/ 506 h 689"/>
                <a:gd name="T64" fmla="*/ 704 w 1282"/>
                <a:gd name="T65" fmla="*/ 475 h 689"/>
                <a:gd name="T66" fmla="*/ 759 w 1282"/>
                <a:gd name="T67" fmla="*/ 546 h 689"/>
                <a:gd name="T68" fmla="*/ 775 w 1282"/>
                <a:gd name="T69" fmla="*/ 554 h 689"/>
                <a:gd name="T70" fmla="*/ 838 w 1282"/>
                <a:gd name="T71" fmla="*/ 609 h 689"/>
                <a:gd name="T72" fmla="*/ 846 w 1282"/>
                <a:gd name="T73" fmla="*/ 672 h 689"/>
                <a:gd name="T74" fmla="*/ 925 w 1282"/>
                <a:gd name="T75" fmla="*/ 641 h 689"/>
                <a:gd name="T76" fmla="*/ 981 w 1282"/>
                <a:gd name="T77" fmla="*/ 546 h 689"/>
                <a:gd name="T78" fmla="*/ 1028 w 1282"/>
                <a:gd name="T79" fmla="*/ 585 h 689"/>
                <a:gd name="T80" fmla="*/ 1083 w 1282"/>
                <a:gd name="T81" fmla="*/ 593 h 689"/>
                <a:gd name="T82" fmla="*/ 1131 w 1282"/>
                <a:gd name="T83" fmla="*/ 530 h 689"/>
                <a:gd name="T84" fmla="*/ 1154 w 1282"/>
                <a:gd name="T85" fmla="*/ 530 h 689"/>
                <a:gd name="T86" fmla="*/ 1194 w 1282"/>
                <a:gd name="T87" fmla="*/ 498 h 689"/>
                <a:gd name="T88" fmla="*/ 1234 w 1282"/>
                <a:gd name="T89" fmla="*/ 498 h 689"/>
                <a:gd name="T90" fmla="*/ 1257 w 1282"/>
                <a:gd name="T91" fmla="*/ 475 h 689"/>
                <a:gd name="T92" fmla="*/ 1265 w 1282"/>
                <a:gd name="T93" fmla="*/ 554 h 689"/>
                <a:gd name="T94" fmla="*/ 1273 w 1282"/>
                <a:gd name="T95" fmla="*/ 530 h 689"/>
                <a:gd name="T96" fmla="*/ 1241 w 1282"/>
                <a:gd name="T97" fmla="*/ 404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2" h="689">
                  <a:moveTo>
                    <a:pt x="1241" y="404"/>
                  </a:moveTo>
                  <a:lnTo>
                    <a:pt x="1241" y="404"/>
                  </a:lnTo>
                  <a:cubicBezTo>
                    <a:pt x="1210" y="348"/>
                    <a:pt x="1218" y="332"/>
                    <a:pt x="1186" y="324"/>
                  </a:cubicBezTo>
                  <a:cubicBezTo>
                    <a:pt x="1154" y="317"/>
                    <a:pt x="1107" y="285"/>
                    <a:pt x="1107" y="309"/>
                  </a:cubicBezTo>
                  <a:cubicBezTo>
                    <a:pt x="1107" y="332"/>
                    <a:pt x="1115" y="332"/>
                    <a:pt x="1139" y="340"/>
                  </a:cubicBezTo>
                  <a:cubicBezTo>
                    <a:pt x="1154" y="340"/>
                    <a:pt x="1170" y="340"/>
                    <a:pt x="1170" y="364"/>
                  </a:cubicBezTo>
                  <a:cubicBezTo>
                    <a:pt x="1162" y="388"/>
                    <a:pt x="1178" y="388"/>
                    <a:pt x="1194" y="388"/>
                  </a:cubicBezTo>
                  <a:cubicBezTo>
                    <a:pt x="1210" y="388"/>
                    <a:pt x="1234" y="404"/>
                    <a:pt x="1218" y="427"/>
                  </a:cubicBezTo>
                  <a:cubicBezTo>
                    <a:pt x="1210" y="443"/>
                    <a:pt x="1178" y="435"/>
                    <a:pt x="1170" y="451"/>
                  </a:cubicBezTo>
                  <a:cubicBezTo>
                    <a:pt x="1162" y="475"/>
                    <a:pt x="1154" y="490"/>
                    <a:pt x="1131" y="482"/>
                  </a:cubicBezTo>
                  <a:cubicBezTo>
                    <a:pt x="1115" y="482"/>
                    <a:pt x="1083" y="467"/>
                    <a:pt x="1076" y="475"/>
                  </a:cubicBezTo>
                  <a:cubicBezTo>
                    <a:pt x="1060" y="490"/>
                    <a:pt x="1067" y="498"/>
                    <a:pt x="1044" y="467"/>
                  </a:cubicBezTo>
                  <a:cubicBezTo>
                    <a:pt x="1020" y="427"/>
                    <a:pt x="1028" y="419"/>
                    <a:pt x="1004" y="419"/>
                  </a:cubicBezTo>
                  <a:cubicBezTo>
                    <a:pt x="973" y="411"/>
                    <a:pt x="941" y="419"/>
                    <a:pt x="965" y="404"/>
                  </a:cubicBezTo>
                  <a:cubicBezTo>
                    <a:pt x="981" y="380"/>
                    <a:pt x="996" y="380"/>
                    <a:pt x="981" y="356"/>
                  </a:cubicBezTo>
                  <a:cubicBezTo>
                    <a:pt x="957" y="340"/>
                    <a:pt x="894" y="301"/>
                    <a:pt x="854" y="293"/>
                  </a:cubicBezTo>
                  <a:cubicBezTo>
                    <a:pt x="814" y="285"/>
                    <a:pt x="814" y="285"/>
                    <a:pt x="830" y="253"/>
                  </a:cubicBezTo>
                  <a:cubicBezTo>
                    <a:pt x="846" y="222"/>
                    <a:pt x="830" y="166"/>
                    <a:pt x="862" y="158"/>
                  </a:cubicBezTo>
                  <a:cubicBezTo>
                    <a:pt x="894" y="143"/>
                    <a:pt x="909" y="135"/>
                    <a:pt x="909" y="119"/>
                  </a:cubicBezTo>
                  <a:cubicBezTo>
                    <a:pt x="917" y="103"/>
                    <a:pt x="909" y="87"/>
                    <a:pt x="886" y="87"/>
                  </a:cubicBezTo>
                  <a:cubicBezTo>
                    <a:pt x="870" y="95"/>
                    <a:pt x="838" y="119"/>
                    <a:pt x="823" y="79"/>
                  </a:cubicBezTo>
                  <a:cubicBezTo>
                    <a:pt x="814" y="40"/>
                    <a:pt x="799" y="24"/>
                    <a:pt x="783" y="16"/>
                  </a:cubicBezTo>
                  <a:cubicBezTo>
                    <a:pt x="783" y="8"/>
                    <a:pt x="783" y="8"/>
                    <a:pt x="775" y="8"/>
                  </a:cubicBezTo>
                  <a:cubicBezTo>
                    <a:pt x="775" y="8"/>
                    <a:pt x="767" y="8"/>
                    <a:pt x="775" y="0"/>
                  </a:cubicBezTo>
                  <a:cubicBezTo>
                    <a:pt x="775" y="0"/>
                    <a:pt x="680" y="103"/>
                    <a:pt x="664" y="127"/>
                  </a:cubicBezTo>
                  <a:cubicBezTo>
                    <a:pt x="649" y="158"/>
                    <a:pt x="649" y="158"/>
                    <a:pt x="593" y="166"/>
                  </a:cubicBezTo>
                  <a:cubicBezTo>
                    <a:pt x="546" y="166"/>
                    <a:pt x="269" y="237"/>
                    <a:pt x="253" y="230"/>
                  </a:cubicBezTo>
                  <a:cubicBezTo>
                    <a:pt x="253" y="230"/>
                    <a:pt x="8" y="309"/>
                    <a:pt x="0" y="301"/>
                  </a:cubicBezTo>
                  <a:cubicBezTo>
                    <a:pt x="0" y="625"/>
                    <a:pt x="0" y="625"/>
                    <a:pt x="0" y="625"/>
                  </a:cubicBezTo>
                  <a:cubicBezTo>
                    <a:pt x="0" y="625"/>
                    <a:pt x="0" y="641"/>
                    <a:pt x="16" y="633"/>
                  </a:cubicBezTo>
                  <a:cubicBezTo>
                    <a:pt x="32" y="625"/>
                    <a:pt x="475" y="522"/>
                    <a:pt x="506" y="506"/>
                  </a:cubicBezTo>
                  <a:cubicBezTo>
                    <a:pt x="538" y="490"/>
                    <a:pt x="577" y="506"/>
                    <a:pt x="585" y="506"/>
                  </a:cubicBezTo>
                  <a:cubicBezTo>
                    <a:pt x="593" y="514"/>
                    <a:pt x="672" y="467"/>
                    <a:pt x="704" y="475"/>
                  </a:cubicBezTo>
                  <a:cubicBezTo>
                    <a:pt x="720" y="482"/>
                    <a:pt x="743" y="522"/>
                    <a:pt x="759" y="546"/>
                  </a:cubicBezTo>
                  <a:cubicBezTo>
                    <a:pt x="759" y="546"/>
                    <a:pt x="767" y="546"/>
                    <a:pt x="775" y="554"/>
                  </a:cubicBezTo>
                  <a:cubicBezTo>
                    <a:pt x="807" y="593"/>
                    <a:pt x="830" y="562"/>
                    <a:pt x="838" y="609"/>
                  </a:cubicBezTo>
                  <a:cubicBezTo>
                    <a:pt x="846" y="657"/>
                    <a:pt x="814" y="664"/>
                    <a:pt x="846" y="672"/>
                  </a:cubicBezTo>
                  <a:cubicBezTo>
                    <a:pt x="886" y="688"/>
                    <a:pt x="886" y="680"/>
                    <a:pt x="925" y="641"/>
                  </a:cubicBezTo>
                  <a:cubicBezTo>
                    <a:pt x="965" y="593"/>
                    <a:pt x="933" y="554"/>
                    <a:pt x="981" y="546"/>
                  </a:cubicBezTo>
                  <a:cubicBezTo>
                    <a:pt x="1028" y="538"/>
                    <a:pt x="1028" y="562"/>
                    <a:pt x="1028" y="585"/>
                  </a:cubicBezTo>
                  <a:cubicBezTo>
                    <a:pt x="1028" y="609"/>
                    <a:pt x="1067" y="617"/>
                    <a:pt x="1083" y="593"/>
                  </a:cubicBezTo>
                  <a:cubicBezTo>
                    <a:pt x="1091" y="562"/>
                    <a:pt x="1123" y="530"/>
                    <a:pt x="1131" y="530"/>
                  </a:cubicBezTo>
                  <a:cubicBezTo>
                    <a:pt x="1131" y="530"/>
                    <a:pt x="1139" y="562"/>
                    <a:pt x="1154" y="530"/>
                  </a:cubicBezTo>
                  <a:cubicBezTo>
                    <a:pt x="1178" y="498"/>
                    <a:pt x="1162" y="490"/>
                    <a:pt x="1194" y="498"/>
                  </a:cubicBezTo>
                  <a:cubicBezTo>
                    <a:pt x="1226" y="514"/>
                    <a:pt x="1234" y="522"/>
                    <a:pt x="1234" y="498"/>
                  </a:cubicBezTo>
                  <a:cubicBezTo>
                    <a:pt x="1234" y="482"/>
                    <a:pt x="1257" y="451"/>
                    <a:pt x="1257" y="475"/>
                  </a:cubicBezTo>
                  <a:cubicBezTo>
                    <a:pt x="1265" y="506"/>
                    <a:pt x="1249" y="530"/>
                    <a:pt x="1265" y="554"/>
                  </a:cubicBezTo>
                  <a:cubicBezTo>
                    <a:pt x="1273" y="570"/>
                    <a:pt x="1265" y="562"/>
                    <a:pt x="1273" y="530"/>
                  </a:cubicBezTo>
                  <a:cubicBezTo>
                    <a:pt x="1281" y="506"/>
                    <a:pt x="1273" y="451"/>
                    <a:pt x="1241" y="404"/>
                  </a:cubicBezTo>
                </a:path>
              </a:pathLst>
            </a:custGeom>
            <a:solidFill>
              <a:schemeClr val="accent6"/>
            </a:solidFill>
            <a:ln>
              <a:solidFill>
                <a:schemeClr val="bg2"/>
              </a:solidFill>
            </a:ln>
            <a:effectLst/>
          </p:spPr>
          <p:txBody>
            <a:bodyPr wrap="none" anchor="ctr"/>
            <a:lstStyle/>
            <a:p>
              <a:endParaRPr lang="en-US"/>
            </a:p>
          </p:txBody>
        </p:sp>
        <p:sp>
          <p:nvSpPr>
            <p:cNvPr id="627" name="Freeform 762"/>
            <p:cNvSpPr>
              <a:spLocks noChangeArrowheads="1"/>
            </p:cNvSpPr>
            <p:nvPr/>
          </p:nvSpPr>
          <p:spPr bwMode="auto">
            <a:xfrm>
              <a:off x="21597617" y="5412259"/>
              <a:ext cx="679557" cy="361812"/>
            </a:xfrm>
            <a:custGeom>
              <a:avLst/>
              <a:gdLst>
                <a:gd name="T0" fmla="*/ 838 w 1290"/>
                <a:gd name="T1" fmla="*/ 664 h 689"/>
                <a:gd name="T2" fmla="*/ 783 w 1290"/>
                <a:gd name="T3" fmla="*/ 562 h 689"/>
                <a:gd name="T4" fmla="*/ 712 w 1290"/>
                <a:gd name="T5" fmla="*/ 482 h 689"/>
                <a:gd name="T6" fmla="*/ 514 w 1290"/>
                <a:gd name="T7" fmla="*/ 514 h 689"/>
                <a:gd name="T8" fmla="*/ 0 w 1290"/>
                <a:gd name="T9" fmla="*/ 625 h 689"/>
                <a:gd name="T10" fmla="*/ 261 w 1290"/>
                <a:gd name="T11" fmla="*/ 230 h 689"/>
                <a:gd name="T12" fmla="*/ 609 w 1290"/>
                <a:gd name="T13" fmla="*/ 158 h 689"/>
                <a:gd name="T14" fmla="*/ 783 w 1290"/>
                <a:gd name="T15" fmla="*/ 0 h 689"/>
                <a:gd name="T16" fmla="*/ 799 w 1290"/>
                <a:gd name="T17" fmla="*/ 8 h 689"/>
                <a:gd name="T18" fmla="*/ 878 w 1290"/>
                <a:gd name="T19" fmla="*/ 95 h 689"/>
                <a:gd name="T20" fmla="*/ 870 w 1290"/>
                <a:gd name="T21" fmla="*/ 158 h 689"/>
                <a:gd name="T22" fmla="*/ 854 w 1290"/>
                <a:gd name="T23" fmla="*/ 293 h 689"/>
                <a:gd name="T24" fmla="*/ 989 w 1290"/>
                <a:gd name="T25" fmla="*/ 388 h 689"/>
                <a:gd name="T26" fmla="*/ 1012 w 1290"/>
                <a:gd name="T27" fmla="*/ 411 h 689"/>
                <a:gd name="T28" fmla="*/ 1075 w 1290"/>
                <a:gd name="T29" fmla="*/ 482 h 689"/>
                <a:gd name="T30" fmla="*/ 1147 w 1290"/>
                <a:gd name="T31" fmla="*/ 482 h 689"/>
                <a:gd name="T32" fmla="*/ 1226 w 1290"/>
                <a:gd name="T33" fmla="*/ 404 h 689"/>
                <a:gd name="T34" fmla="*/ 1170 w 1290"/>
                <a:gd name="T35" fmla="*/ 348 h 689"/>
                <a:gd name="T36" fmla="*/ 1123 w 1290"/>
                <a:gd name="T37" fmla="*/ 301 h 689"/>
                <a:gd name="T38" fmla="*/ 1257 w 1290"/>
                <a:gd name="T39" fmla="*/ 395 h 689"/>
                <a:gd name="T40" fmla="*/ 1265 w 1290"/>
                <a:gd name="T41" fmla="*/ 554 h 689"/>
                <a:gd name="T42" fmla="*/ 1242 w 1290"/>
                <a:gd name="T43" fmla="*/ 498 h 689"/>
                <a:gd name="T44" fmla="*/ 1186 w 1290"/>
                <a:gd name="T45" fmla="*/ 498 h 689"/>
                <a:gd name="T46" fmla="*/ 1139 w 1290"/>
                <a:gd name="T47" fmla="*/ 538 h 689"/>
                <a:gd name="T48" fmla="*/ 1028 w 1290"/>
                <a:gd name="T49" fmla="*/ 585 h 689"/>
                <a:gd name="T50" fmla="*/ 965 w 1290"/>
                <a:gd name="T51" fmla="*/ 585 h 689"/>
                <a:gd name="T52" fmla="*/ 767 w 1290"/>
                <a:gd name="T53" fmla="*/ 538 h 689"/>
                <a:gd name="T54" fmla="*/ 846 w 1290"/>
                <a:gd name="T55" fmla="*/ 609 h 689"/>
                <a:gd name="T56" fmla="*/ 886 w 1290"/>
                <a:gd name="T57" fmla="*/ 680 h 689"/>
                <a:gd name="T58" fmla="*/ 989 w 1290"/>
                <a:gd name="T59" fmla="*/ 546 h 689"/>
                <a:gd name="T60" fmla="*/ 1068 w 1290"/>
                <a:gd name="T61" fmla="*/ 601 h 689"/>
                <a:gd name="T62" fmla="*/ 1147 w 1290"/>
                <a:gd name="T63" fmla="*/ 546 h 689"/>
                <a:gd name="T64" fmla="*/ 1202 w 1290"/>
                <a:gd name="T65" fmla="*/ 498 h 689"/>
                <a:gd name="T66" fmla="*/ 1265 w 1290"/>
                <a:gd name="T67" fmla="*/ 467 h 689"/>
                <a:gd name="T68" fmla="*/ 1273 w 1290"/>
                <a:gd name="T69" fmla="*/ 554 h 689"/>
                <a:gd name="T70" fmla="*/ 1226 w 1290"/>
                <a:gd name="T71" fmla="*/ 364 h 689"/>
                <a:gd name="T72" fmla="*/ 1115 w 1290"/>
                <a:gd name="T73" fmla="*/ 309 h 689"/>
                <a:gd name="T74" fmla="*/ 1178 w 1290"/>
                <a:gd name="T75" fmla="*/ 364 h 689"/>
                <a:gd name="T76" fmla="*/ 1234 w 1290"/>
                <a:gd name="T77" fmla="*/ 427 h 689"/>
                <a:gd name="T78" fmla="*/ 1139 w 1290"/>
                <a:gd name="T79" fmla="*/ 490 h 689"/>
                <a:gd name="T80" fmla="*/ 1075 w 1290"/>
                <a:gd name="T81" fmla="*/ 490 h 689"/>
                <a:gd name="T82" fmla="*/ 1012 w 1290"/>
                <a:gd name="T83" fmla="*/ 419 h 689"/>
                <a:gd name="T84" fmla="*/ 981 w 1290"/>
                <a:gd name="T85" fmla="*/ 380 h 689"/>
                <a:gd name="T86" fmla="*/ 854 w 1290"/>
                <a:gd name="T87" fmla="*/ 293 h 689"/>
                <a:gd name="T88" fmla="*/ 870 w 1290"/>
                <a:gd name="T89" fmla="*/ 151 h 689"/>
                <a:gd name="T90" fmla="*/ 886 w 1290"/>
                <a:gd name="T91" fmla="*/ 103 h 689"/>
                <a:gd name="T92" fmla="*/ 783 w 1290"/>
                <a:gd name="T93" fmla="*/ 8 h 689"/>
                <a:gd name="T94" fmla="*/ 617 w 1290"/>
                <a:gd name="T95" fmla="*/ 166 h 689"/>
                <a:gd name="T96" fmla="*/ 16 w 1290"/>
                <a:gd name="T97" fmla="*/ 309 h 689"/>
                <a:gd name="T98" fmla="*/ 135 w 1290"/>
                <a:gd name="T99" fmla="*/ 601 h 689"/>
                <a:gd name="T100" fmla="*/ 704 w 1290"/>
                <a:gd name="T101" fmla="*/ 47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 h="689">
                  <a:moveTo>
                    <a:pt x="886" y="688"/>
                  </a:moveTo>
                  <a:lnTo>
                    <a:pt x="886" y="688"/>
                  </a:lnTo>
                  <a:cubicBezTo>
                    <a:pt x="878" y="688"/>
                    <a:pt x="870" y="680"/>
                    <a:pt x="854" y="680"/>
                  </a:cubicBezTo>
                  <a:cubicBezTo>
                    <a:pt x="846" y="672"/>
                    <a:pt x="838" y="672"/>
                    <a:pt x="838" y="664"/>
                  </a:cubicBezTo>
                  <a:cubicBezTo>
                    <a:pt x="831" y="664"/>
                    <a:pt x="838" y="657"/>
                    <a:pt x="838" y="648"/>
                  </a:cubicBezTo>
                  <a:cubicBezTo>
                    <a:pt x="838" y="641"/>
                    <a:pt x="846" y="633"/>
                    <a:pt x="846" y="609"/>
                  </a:cubicBezTo>
                  <a:cubicBezTo>
                    <a:pt x="838" y="585"/>
                    <a:pt x="831" y="585"/>
                    <a:pt x="822" y="585"/>
                  </a:cubicBezTo>
                  <a:cubicBezTo>
                    <a:pt x="807" y="577"/>
                    <a:pt x="799" y="577"/>
                    <a:pt x="783" y="562"/>
                  </a:cubicBezTo>
                  <a:cubicBezTo>
                    <a:pt x="767" y="546"/>
                    <a:pt x="767" y="546"/>
                    <a:pt x="767" y="546"/>
                  </a:cubicBezTo>
                  <a:cubicBezTo>
                    <a:pt x="759" y="546"/>
                    <a:pt x="759" y="546"/>
                    <a:pt x="759" y="546"/>
                  </a:cubicBezTo>
                  <a:lnTo>
                    <a:pt x="759" y="546"/>
                  </a:lnTo>
                  <a:cubicBezTo>
                    <a:pt x="744" y="506"/>
                    <a:pt x="720" y="482"/>
                    <a:pt x="712" y="482"/>
                  </a:cubicBezTo>
                  <a:cubicBezTo>
                    <a:pt x="704" y="482"/>
                    <a:pt x="704" y="482"/>
                    <a:pt x="704" y="482"/>
                  </a:cubicBezTo>
                  <a:cubicBezTo>
                    <a:pt x="680" y="482"/>
                    <a:pt x="649" y="490"/>
                    <a:pt x="625" y="498"/>
                  </a:cubicBezTo>
                  <a:cubicBezTo>
                    <a:pt x="609" y="514"/>
                    <a:pt x="593" y="514"/>
                    <a:pt x="593" y="514"/>
                  </a:cubicBezTo>
                  <a:cubicBezTo>
                    <a:pt x="562" y="498"/>
                    <a:pt x="530" y="498"/>
                    <a:pt x="514" y="514"/>
                  </a:cubicBezTo>
                  <a:cubicBezTo>
                    <a:pt x="491" y="522"/>
                    <a:pt x="277" y="577"/>
                    <a:pt x="135" y="609"/>
                  </a:cubicBezTo>
                  <a:cubicBezTo>
                    <a:pt x="79" y="625"/>
                    <a:pt x="24" y="633"/>
                    <a:pt x="24" y="641"/>
                  </a:cubicBezTo>
                  <a:lnTo>
                    <a:pt x="16" y="641"/>
                  </a:lnTo>
                  <a:cubicBezTo>
                    <a:pt x="8" y="641"/>
                    <a:pt x="0" y="633"/>
                    <a:pt x="0" y="625"/>
                  </a:cubicBezTo>
                  <a:cubicBezTo>
                    <a:pt x="8" y="293"/>
                    <a:pt x="8" y="293"/>
                    <a:pt x="8" y="293"/>
                  </a:cubicBezTo>
                  <a:cubicBezTo>
                    <a:pt x="16" y="301"/>
                    <a:pt x="16" y="301"/>
                    <a:pt x="16" y="301"/>
                  </a:cubicBezTo>
                  <a:cubicBezTo>
                    <a:pt x="32" y="293"/>
                    <a:pt x="182" y="253"/>
                    <a:pt x="261" y="230"/>
                  </a:cubicBezTo>
                  <a:lnTo>
                    <a:pt x="261" y="230"/>
                  </a:lnTo>
                  <a:lnTo>
                    <a:pt x="261" y="230"/>
                  </a:lnTo>
                  <a:cubicBezTo>
                    <a:pt x="269" y="230"/>
                    <a:pt x="340" y="214"/>
                    <a:pt x="411" y="198"/>
                  </a:cubicBezTo>
                  <a:cubicBezTo>
                    <a:pt x="483" y="182"/>
                    <a:pt x="578" y="166"/>
                    <a:pt x="601" y="158"/>
                  </a:cubicBezTo>
                  <a:cubicBezTo>
                    <a:pt x="609" y="158"/>
                    <a:pt x="609" y="158"/>
                    <a:pt x="609" y="158"/>
                  </a:cubicBezTo>
                  <a:cubicBezTo>
                    <a:pt x="657" y="151"/>
                    <a:pt x="657" y="151"/>
                    <a:pt x="672" y="127"/>
                  </a:cubicBezTo>
                  <a:cubicBezTo>
                    <a:pt x="688" y="95"/>
                    <a:pt x="775" y="0"/>
                    <a:pt x="775" y="0"/>
                  </a:cubicBezTo>
                  <a:cubicBezTo>
                    <a:pt x="783" y="0"/>
                    <a:pt x="783" y="0"/>
                    <a:pt x="783" y="0"/>
                  </a:cubicBezTo>
                  <a:lnTo>
                    <a:pt x="783" y="0"/>
                  </a:lnTo>
                  <a:lnTo>
                    <a:pt x="783" y="0"/>
                  </a:lnTo>
                  <a:cubicBezTo>
                    <a:pt x="791" y="8"/>
                    <a:pt x="791" y="8"/>
                    <a:pt x="791" y="8"/>
                  </a:cubicBezTo>
                  <a:lnTo>
                    <a:pt x="791" y="8"/>
                  </a:lnTo>
                  <a:cubicBezTo>
                    <a:pt x="799" y="8"/>
                    <a:pt x="799" y="8"/>
                    <a:pt x="799" y="8"/>
                  </a:cubicBezTo>
                  <a:lnTo>
                    <a:pt x="799" y="8"/>
                  </a:lnTo>
                  <a:cubicBezTo>
                    <a:pt x="815" y="24"/>
                    <a:pt x="822" y="48"/>
                    <a:pt x="838" y="79"/>
                  </a:cubicBezTo>
                  <a:cubicBezTo>
                    <a:pt x="838" y="95"/>
                    <a:pt x="846" y="103"/>
                    <a:pt x="854" y="103"/>
                  </a:cubicBezTo>
                  <a:cubicBezTo>
                    <a:pt x="862" y="103"/>
                    <a:pt x="870" y="95"/>
                    <a:pt x="878" y="95"/>
                  </a:cubicBezTo>
                  <a:cubicBezTo>
                    <a:pt x="886" y="87"/>
                    <a:pt x="886" y="87"/>
                    <a:pt x="894" y="87"/>
                  </a:cubicBezTo>
                  <a:cubicBezTo>
                    <a:pt x="902" y="87"/>
                    <a:pt x="909" y="87"/>
                    <a:pt x="917" y="95"/>
                  </a:cubicBezTo>
                  <a:cubicBezTo>
                    <a:pt x="925" y="103"/>
                    <a:pt x="925" y="111"/>
                    <a:pt x="925" y="119"/>
                  </a:cubicBezTo>
                  <a:cubicBezTo>
                    <a:pt x="925" y="135"/>
                    <a:pt x="902" y="151"/>
                    <a:pt x="870" y="158"/>
                  </a:cubicBezTo>
                  <a:cubicBezTo>
                    <a:pt x="854" y="166"/>
                    <a:pt x="854" y="182"/>
                    <a:pt x="854" y="206"/>
                  </a:cubicBezTo>
                  <a:cubicBezTo>
                    <a:pt x="846" y="222"/>
                    <a:pt x="846" y="237"/>
                    <a:pt x="838" y="253"/>
                  </a:cubicBezTo>
                  <a:cubicBezTo>
                    <a:pt x="838" y="269"/>
                    <a:pt x="831" y="277"/>
                    <a:pt x="831" y="285"/>
                  </a:cubicBezTo>
                  <a:cubicBezTo>
                    <a:pt x="831" y="285"/>
                    <a:pt x="838" y="285"/>
                    <a:pt x="854" y="293"/>
                  </a:cubicBezTo>
                  <a:cubicBezTo>
                    <a:pt x="862" y="293"/>
                    <a:pt x="862" y="293"/>
                    <a:pt x="862" y="293"/>
                  </a:cubicBezTo>
                  <a:cubicBezTo>
                    <a:pt x="902" y="301"/>
                    <a:pt x="965" y="340"/>
                    <a:pt x="989" y="356"/>
                  </a:cubicBezTo>
                  <a:cubicBezTo>
                    <a:pt x="997" y="364"/>
                    <a:pt x="997" y="372"/>
                    <a:pt x="997" y="372"/>
                  </a:cubicBezTo>
                  <a:cubicBezTo>
                    <a:pt x="997" y="380"/>
                    <a:pt x="997" y="388"/>
                    <a:pt x="989" y="388"/>
                  </a:cubicBezTo>
                  <a:cubicBezTo>
                    <a:pt x="989" y="395"/>
                    <a:pt x="981" y="395"/>
                    <a:pt x="973" y="404"/>
                  </a:cubicBezTo>
                  <a:cubicBezTo>
                    <a:pt x="973" y="411"/>
                    <a:pt x="973" y="411"/>
                    <a:pt x="973" y="411"/>
                  </a:cubicBezTo>
                  <a:cubicBezTo>
                    <a:pt x="973" y="411"/>
                    <a:pt x="981" y="411"/>
                    <a:pt x="989" y="411"/>
                  </a:cubicBezTo>
                  <a:cubicBezTo>
                    <a:pt x="997" y="411"/>
                    <a:pt x="1004" y="411"/>
                    <a:pt x="1012" y="411"/>
                  </a:cubicBezTo>
                  <a:cubicBezTo>
                    <a:pt x="1028" y="411"/>
                    <a:pt x="1036" y="419"/>
                    <a:pt x="1044" y="435"/>
                  </a:cubicBezTo>
                  <a:cubicBezTo>
                    <a:pt x="1044" y="443"/>
                    <a:pt x="1044" y="451"/>
                    <a:pt x="1052" y="467"/>
                  </a:cubicBezTo>
                  <a:cubicBezTo>
                    <a:pt x="1060" y="467"/>
                    <a:pt x="1068" y="482"/>
                    <a:pt x="1068" y="490"/>
                  </a:cubicBezTo>
                  <a:lnTo>
                    <a:pt x="1075" y="482"/>
                  </a:lnTo>
                  <a:lnTo>
                    <a:pt x="1075" y="475"/>
                  </a:lnTo>
                  <a:cubicBezTo>
                    <a:pt x="1084" y="475"/>
                    <a:pt x="1084" y="467"/>
                    <a:pt x="1091" y="467"/>
                  </a:cubicBezTo>
                  <a:cubicBezTo>
                    <a:pt x="1099" y="467"/>
                    <a:pt x="1115" y="475"/>
                    <a:pt x="1123" y="475"/>
                  </a:cubicBezTo>
                  <a:cubicBezTo>
                    <a:pt x="1131" y="475"/>
                    <a:pt x="1139" y="482"/>
                    <a:pt x="1147" y="482"/>
                  </a:cubicBezTo>
                  <a:cubicBezTo>
                    <a:pt x="1162" y="482"/>
                    <a:pt x="1170" y="475"/>
                    <a:pt x="1178" y="451"/>
                  </a:cubicBezTo>
                  <a:cubicBezTo>
                    <a:pt x="1178" y="443"/>
                    <a:pt x="1194" y="435"/>
                    <a:pt x="1202" y="435"/>
                  </a:cubicBezTo>
                  <a:cubicBezTo>
                    <a:pt x="1210" y="435"/>
                    <a:pt x="1218" y="435"/>
                    <a:pt x="1226" y="427"/>
                  </a:cubicBezTo>
                  <a:cubicBezTo>
                    <a:pt x="1234" y="419"/>
                    <a:pt x="1234" y="411"/>
                    <a:pt x="1226" y="404"/>
                  </a:cubicBezTo>
                  <a:cubicBezTo>
                    <a:pt x="1226" y="395"/>
                    <a:pt x="1210" y="388"/>
                    <a:pt x="1202" y="388"/>
                  </a:cubicBezTo>
                  <a:cubicBezTo>
                    <a:pt x="1194" y="388"/>
                    <a:pt x="1186" y="388"/>
                    <a:pt x="1178" y="380"/>
                  </a:cubicBezTo>
                  <a:cubicBezTo>
                    <a:pt x="1170" y="380"/>
                    <a:pt x="1170" y="372"/>
                    <a:pt x="1170" y="364"/>
                  </a:cubicBezTo>
                  <a:cubicBezTo>
                    <a:pt x="1170" y="356"/>
                    <a:pt x="1170" y="348"/>
                    <a:pt x="1170" y="348"/>
                  </a:cubicBezTo>
                  <a:cubicBezTo>
                    <a:pt x="1162" y="340"/>
                    <a:pt x="1155" y="340"/>
                    <a:pt x="1147" y="340"/>
                  </a:cubicBezTo>
                  <a:cubicBezTo>
                    <a:pt x="1139" y="340"/>
                    <a:pt x="1139" y="340"/>
                    <a:pt x="1139" y="340"/>
                  </a:cubicBezTo>
                  <a:cubicBezTo>
                    <a:pt x="1123" y="340"/>
                    <a:pt x="1107" y="340"/>
                    <a:pt x="1107" y="309"/>
                  </a:cubicBezTo>
                  <a:cubicBezTo>
                    <a:pt x="1107" y="301"/>
                    <a:pt x="1115" y="301"/>
                    <a:pt x="1123" y="301"/>
                  </a:cubicBezTo>
                  <a:cubicBezTo>
                    <a:pt x="1131" y="301"/>
                    <a:pt x="1147" y="309"/>
                    <a:pt x="1162" y="309"/>
                  </a:cubicBezTo>
                  <a:cubicBezTo>
                    <a:pt x="1178" y="317"/>
                    <a:pt x="1186" y="317"/>
                    <a:pt x="1194" y="324"/>
                  </a:cubicBezTo>
                  <a:cubicBezTo>
                    <a:pt x="1218" y="332"/>
                    <a:pt x="1226" y="340"/>
                    <a:pt x="1234" y="364"/>
                  </a:cubicBezTo>
                  <a:cubicBezTo>
                    <a:pt x="1242" y="372"/>
                    <a:pt x="1242" y="388"/>
                    <a:pt x="1257" y="395"/>
                  </a:cubicBezTo>
                  <a:cubicBezTo>
                    <a:pt x="1281" y="451"/>
                    <a:pt x="1289" y="506"/>
                    <a:pt x="1289" y="538"/>
                  </a:cubicBezTo>
                  <a:cubicBezTo>
                    <a:pt x="1281" y="538"/>
                    <a:pt x="1281" y="546"/>
                    <a:pt x="1281" y="554"/>
                  </a:cubicBezTo>
                  <a:cubicBezTo>
                    <a:pt x="1281" y="562"/>
                    <a:pt x="1281" y="570"/>
                    <a:pt x="1273" y="570"/>
                  </a:cubicBezTo>
                  <a:cubicBezTo>
                    <a:pt x="1273" y="570"/>
                    <a:pt x="1273" y="562"/>
                    <a:pt x="1265" y="554"/>
                  </a:cubicBezTo>
                  <a:cubicBezTo>
                    <a:pt x="1257" y="538"/>
                    <a:pt x="1265" y="522"/>
                    <a:pt x="1265" y="506"/>
                  </a:cubicBezTo>
                  <a:cubicBezTo>
                    <a:pt x="1265" y="498"/>
                    <a:pt x="1265" y="490"/>
                    <a:pt x="1265" y="482"/>
                  </a:cubicBezTo>
                  <a:cubicBezTo>
                    <a:pt x="1265" y="475"/>
                    <a:pt x="1265" y="475"/>
                    <a:pt x="1265" y="475"/>
                  </a:cubicBezTo>
                  <a:cubicBezTo>
                    <a:pt x="1257" y="475"/>
                    <a:pt x="1242" y="490"/>
                    <a:pt x="1242" y="498"/>
                  </a:cubicBezTo>
                  <a:cubicBezTo>
                    <a:pt x="1242" y="506"/>
                    <a:pt x="1242" y="514"/>
                    <a:pt x="1234" y="514"/>
                  </a:cubicBezTo>
                  <a:lnTo>
                    <a:pt x="1226" y="514"/>
                  </a:lnTo>
                  <a:cubicBezTo>
                    <a:pt x="1218" y="514"/>
                    <a:pt x="1210" y="506"/>
                    <a:pt x="1202" y="506"/>
                  </a:cubicBezTo>
                  <a:cubicBezTo>
                    <a:pt x="1194" y="506"/>
                    <a:pt x="1186" y="498"/>
                    <a:pt x="1186" y="498"/>
                  </a:cubicBezTo>
                  <a:cubicBezTo>
                    <a:pt x="1178" y="498"/>
                    <a:pt x="1178" y="498"/>
                    <a:pt x="1178" y="506"/>
                  </a:cubicBezTo>
                  <a:cubicBezTo>
                    <a:pt x="1178" y="514"/>
                    <a:pt x="1170" y="522"/>
                    <a:pt x="1162" y="530"/>
                  </a:cubicBezTo>
                  <a:cubicBezTo>
                    <a:pt x="1162" y="546"/>
                    <a:pt x="1155" y="546"/>
                    <a:pt x="1147" y="546"/>
                  </a:cubicBezTo>
                  <a:cubicBezTo>
                    <a:pt x="1147" y="546"/>
                    <a:pt x="1139" y="546"/>
                    <a:pt x="1139" y="538"/>
                  </a:cubicBezTo>
                  <a:lnTo>
                    <a:pt x="1139" y="538"/>
                  </a:lnTo>
                  <a:cubicBezTo>
                    <a:pt x="1131" y="538"/>
                    <a:pt x="1107" y="570"/>
                    <a:pt x="1091" y="593"/>
                  </a:cubicBezTo>
                  <a:cubicBezTo>
                    <a:pt x="1084" y="601"/>
                    <a:pt x="1075" y="609"/>
                    <a:pt x="1068" y="609"/>
                  </a:cubicBezTo>
                  <a:cubicBezTo>
                    <a:pt x="1052" y="609"/>
                    <a:pt x="1036" y="601"/>
                    <a:pt x="1028" y="585"/>
                  </a:cubicBezTo>
                  <a:cubicBezTo>
                    <a:pt x="1028" y="577"/>
                    <a:pt x="1028" y="577"/>
                    <a:pt x="1028" y="577"/>
                  </a:cubicBezTo>
                  <a:cubicBezTo>
                    <a:pt x="1028" y="562"/>
                    <a:pt x="1028" y="554"/>
                    <a:pt x="1012" y="554"/>
                  </a:cubicBezTo>
                  <a:cubicBezTo>
                    <a:pt x="1004" y="554"/>
                    <a:pt x="997" y="554"/>
                    <a:pt x="989" y="554"/>
                  </a:cubicBezTo>
                  <a:cubicBezTo>
                    <a:pt x="965" y="554"/>
                    <a:pt x="965" y="570"/>
                    <a:pt x="965" y="585"/>
                  </a:cubicBezTo>
                  <a:cubicBezTo>
                    <a:pt x="957" y="601"/>
                    <a:pt x="957" y="617"/>
                    <a:pt x="941" y="641"/>
                  </a:cubicBezTo>
                  <a:cubicBezTo>
                    <a:pt x="933" y="648"/>
                    <a:pt x="933" y="648"/>
                    <a:pt x="933" y="648"/>
                  </a:cubicBezTo>
                  <a:cubicBezTo>
                    <a:pt x="909" y="672"/>
                    <a:pt x="902" y="688"/>
                    <a:pt x="886" y="688"/>
                  </a:cubicBezTo>
                  <a:close/>
                  <a:moveTo>
                    <a:pt x="767" y="538"/>
                  </a:moveTo>
                  <a:lnTo>
                    <a:pt x="767" y="538"/>
                  </a:lnTo>
                  <a:cubicBezTo>
                    <a:pt x="775" y="546"/>
                    <a:pt x="775" y="546"/>
                    <a:pt x="783" y="554"/>
                  </a:cubicBezTo>
                  <a:cubicBezTo>
                    <a:pt x="799" y="570"/>
                    <a:pt x="815" y="570"/>
                    <a:pt x="822" y="577"/>
                  </a:cubicBezTo>
                  <a:cubicBezTo>
                    <a:pt x="838" y="577"/>
                    <a:pt x="846" y="585"/>
                    <a:pt x="846" y="609"/>
                  </a:cubicBezTo>
                  <a:cubicBezTo>
                    <a:pt x="854" y="633"/>
                    <a:pt x="846" y="648"/>
                    <a:pt x="846" y="657"/>
                  </a:cubicBezTo>
                  <a:cubicBezTo>
                    <a:pt x="838" y="657"/>
                    <a:pt x="838" y="664"/>
                    <a:pt x="838" y="664"/>
                  </a:cubicBezTo>
                  <a:cubicBezTo>
                    <a:pt x="846" y="664"/>
                    <a:pt x="854" y="672"/>
                    <a:pt x="854" y="672"/>
                  </a:cubicBezTo>
                  <a:cubicBezTo>
                    <a:pt x="870" y="672"/>
                    <a:pt x="878" y="680"/>
                    <a:pt x="886" y="680"/>
                  </a:cubicBezTo>
                  <a:cubicBezTo>
                    <a:pt x="894" y="680"/>
                    <a:pt x="902" y="672"/>
                    <a:pt x="925" y="641"/>
                  </a:cubicBezTo>
                  <a:cubicBezTo>
                    <a:pt x="933" y="641"/>
                    <a:pt x="933" y="641"/>
                    <a:pt x="933" y="641"/>
                  </a:cubicBezTo>
                  <a:cubicBezTo>
                    <a:pt x="949" y="617"/>
                    <a:pt x="949" y="601"/>
                    <a:pt x="957" y="585"/>
                  </a:cubicBezTo>
                  <a:cubicBezTo>
                    <a:pt x="957" y="570"/>
                    <a:pt x="957" y="554"/>
                    <a:pt x="989" y="546"/>
                  </a:cubicBezTo>
                  <a:cubicBezTo>
                    <a:pt x="997" y="546"/>
                    <a:pt x="1004" y="546"/>
                    <a:pt x="1012" y="546"/>
                  </a:cubicBezTo>
                  <a:cubicBezTo>
                    <a:pt x="1036" y="546"/>
                    <a:pt x="1036" y="562"/>
                    <a:pt x="1036" y="577"/>
                  </a:cubicBezTo>
                  <a:cubicBezTo>
                    <a:pt x="1036" y="577"/>
                    <a:pt x="1036" y="577"/>
                    <a:pt x="1036" y="585"/>
                  </a:cubicBezTo>
                  <a:cubicBezTo>
                    <a:pt x="1044" y="593"/>
                    <a:pt x="1052" y="601"/>
                    <a:pt x="1068" y="601"/>
                  </a:cubicBezTo>
                  <a:cubicBezTo>
                    <a:pt x="1068" y="601"/>
                    <a:pt x="1084" y="601"/>
                    <a:pt x="1084" y="593"/>
                  </a:cubicBezTo>
                  <a:cubicBezTo>
                    <a:pt x="1099" y="562"/>
                    <a:pt x="1123" y="530"/>
                    <a:pt x="1139" y="530"/>
                  </a:cubicBezTo>
                  <a:cubicBezTo>
                    <a:pt x="1139" y="530"/>
                    <a:pt x="1139" y="530"/>
                    <a:pt x="1147" y="538"/>
                  </a:cubicBezTo>
                  <a:lnTo>
                    <a:pt x="1147" y="546"/>
                  </a:lnTo>
                  <a:cubicBezTo>
                    <a:pt x="1147" y="546"/>
                    <a:pt x="1155" y="538"/>
                    <a:pt x="1162" y="530"/>
                  </a:cubicBezTo>
                  <a:cubicBezTo>
                    <a:pt x="1162" y="522"/>
                    <a:pt x="1170" y="514"/>
                    <a:pt x="1170" y="506"/>
                  </a:cubicBezTo>
                  <a:cubicBezTo>
                    <a:pt x="1170" y="498"/>
                    <a:pt x="1178" y="498"/>
                    <a:pt x="1186" y="498"/>
                  </a:cubicBezTo>
                  <a:cubicBezTo>
                    <a:pt x="1186" y="498"/>
                    <a:pt x="1194" y="498"/>
                    <a:pt x="1202" y="498"/>
                  </a:cubicBezTo>
                  <a:cubicBezTo>
                    <a:pt x="1218" y="498"/>
                    <a:pt x="1226" y="506"/>
                    <a:pt x="1226" y="506"/>
                  </a:cubicBezTo>
                  <a:cubicBezTo>
                    <a:pt x="1234" y="506"/>
                    <a:pt x="1234" y="506"/>
                    <a:pt x="1234" y="506"/>
                  </a:cubicBezTo>
                  <a:cubicBezTo>
                    <a:pt x="1234" y="506"/>
                    <a:pt x="1234" y="506"/>
                    <a:pt x="1234" y="498"/>
                  </a:cubicBezTo>
                  <a:cubicBezTo>
                    <a:pt x="1242" y="490"/>
                    <a:pt x="1249" y="467"/>
                    <a:pt x="1265" y="467"/>
                  </a:cubicBezTo>
                  <a:cubicBezTo>
                    <a:pt x="1265" y="467"/>
                    <a:pt x="1273" y="467"/>
                    <a:pt x="1273" y="475"/>
                  </a:cubicBezTo>
                  <a:cubicBezTo>
                    <a:pt x="1273" y="490"/>
                    <a:pt x="1273" y="498"/>
                    <a:pt x="1273" y="506"/>
                  </a:cubicBezTo>
                  <a:cubicBezTo>
                    <a:pt x="1273" y="522"/>
                    <a:pt x="1265" y="538"/>
                    <a:pt x="1273" y="554"/>
                  </a:cubicBezTo>
                  <a:lnTo>
                    <a:pt x="1273" y="554"/>
                  </a:lnTo>
                  <a:lnTo>
                    <a:pt x="1273" y="554"/>
                  </a:lnTo>
                  <a:cubicBezTo>
                    <a:pt x="1273" y="546"/>
                    <a:pt x="1281" y="538"/>
                    <a:pt x="1281" y="530"/>
                  </a:cubicBezTo>
                  <a:cubicBezTo>
                    <a:pt x="1289" y="506"/>
                    <a:pt x="1273" y="451"/>
                    <a:pt x="1249" y="404"/>
                  </a:cubicBezTo>
                  <a:cubicBezTo>
                    <a:pt x="1242" y="388"/>
                    <a:pt x="1234" y="372"/>
                    <a:pt x="1226" y="364"/>
                  </a:cubicBezTo>
                  <a:cubicBezTo>
                    <a:pt x="1218" y="340"/>
                    <a:pt x="1210" y="332"/>
                    <a:pt x="1194" y="332"/>
                  </a:cubicBezTo>
                  <a:cubicBezTo>
                    <a:pt x="1186" y="324"/>
                    <a:pt x="1170" y="324"/>
                    <a:pt x="1162" y="317"/>
                  </a:cubicBezTo>
                  <a:cubicBezTo>
                    <a:pt x="1147" y="309"/>
                    <a:pt x="1131" y="309"/>
                    <a:pt x="1123" y="309"/>
                  </a:cubicBezTo>
                  <a:lnTo>
                    <a:pt x="1115" y="309"/>
                  </a:lnTo>
                  <a:cubicBezTo>
                    <a:pt x="1115" y="332"/>
                    <a:pt x="1123" y="332"/>
                    <a:pt x="1139" y="332"/>
                  </a:cubicBezTo>
                  <a:cubicBezTo>
                    <a:pt x="1147" y="332"/>
                    <a:pt x="1147" y="332"/>
                    <a:pt x="1147" y="332"/>
                  </a:cubicBezTo>
                  <a:cubicBezTo>
                    <a:pt x="1155" y="332"/>
                    <a:pt x="1162" y="332"/>
                    <a:pt x="1170" y="340"/>
                  </a:cubicBezTo>
                  <a:cubicBezTo>
                    <a:pt x="1178" y="348"/>
                    <a:pt x="1178" y="356"/>
                    <a:pt x="1178" y="364"/>
                  </a:cubicBezTo>
                  <a:cubicBezTo>
                    <a:pt x="1178" y="372"/>
                    <a:pt x="1178" y="372"/>
                    <a:pt x="1186" y="380"/>
                  </a:cubicBezTo>
                  <a:cubicBezTo>
                    <a:pt x="1186" y="380"/>
                    <a:pt x="1194" y="388"/>
                    <a:pt x="1202" y="388"/>
                  </a:cubicBezTo>
                  <a:cubicBezTo>
                    <a:pt x="1210" y="388"/>
                    <a:pt x="1226" y="388"/>
                    <a:pt x="1234" y="404"/>
                  </a:cubicBezTo>
                  <a:cubicBezTo>
                    <a:pt x="1242" y="411"/>
                    <a:pt x="1242" y="419"/>
                    <a:pt x="1234" y="427"/>
                  </a:cubicBezTo>
                  <a:cubicBezTo>
                    <a:pt x="1226" y="443"/>
                    <a:pt x="1210" y="443"/>
                    <a:pt x="1202" y="443"/>
                  </a:cubicBezTo>
                  <a:cubicBezTo>
                    <a:pt x="1194" y="443"/>
                    <a:pt x="1186" y="451"/>
                    <a:pt x="1186" y="451"/>
                  </a:cubicBezTo>
                  <a:cubicBezTo>
                    <a:pt x="1178" y="467"/>
                    <a:pt x="1170" y="490"/>
                    <a:pt x="1147" y="490"/>
                  </a:cubicBezTo>
                  <a:cubicBezTo>
                    <a:pt x="1147" y="490"/>
                    <a:pt x="1147" y="490"/>
                    <a:pt x="1139" y="490"/>
                  </a:cubicBezTo>
                  <a:cubicBezTo>
                    <a:pt x="1139" y="490"/>
                    <a:pt x="1131" y="482"/>
                    <a:pt x="1123" y="482"/>
                  </a:cubicBezTo>
                  <a:cubicBezTo>
                    <a:pt x="1115" y="482"/>
                    <a:pt x="1099" y="475"/>
                    <a:pt x="1091" y="475"/>
                  </a:cubicBezTo>
                  <a:cubicBezTo>
                    <a:pt x="1091" y="475"/>
                    <a:pt x="1084" y="475"/>
                    <a:pt x="1084" y="482"/>
                  </a:cubicBezTo>
                  <a:cubicBezTo>
                    <a:pt x="1084" y="482"/>
                    <a:pt x="1084" y="482"/>
                    <a:pt x="1075" y="490"/>
                  </a:cubicBezTo>
                  <a:cubicBezTo>
                    <a:pt x="1075" y="490"/>
                    <a:pt x="1075" y="490"/>
                    <a:pt x="1068" y="490"/>
                  </a:cubicBezTo>
                  <a:cubicBezTo>
                    <a:pt x="1068" y="490"/>
                    <a:pt x="1060" y="490"/>
                    <a:pt x="1044" y="467"/>
                  </a:cubicBezTo>
                  <a:cubicBezTo>
                    <a:pt x="1044" y="459"/>
                    <a:pt x="1036" y="443"/>
                    <a:pt x="1036" y="435"/>
                  </a:cubicBezTo>
                  <a:cubicBezTo>
                    <a:pt x="1028" y="427"/>
                    <a:pt x="1028" y="419"/>
                    <a:pt x="1012" y="419"/>
                  </a:cubicBezTo>
                  <a:cubicBezTo>
                    <a:pt x="1004" y="419"/>
                    <a:pt x="997" y="419"/>
                    <a:pt x="989" y="419"/>
                  </a:cubicBezTo>
                  <a:cubicBezTo>
                    <a:pt x="973" y="419"/>
                    <a:pt x="965" y="419"/>
                    <a:pt x="965" y="411"/>
                  </a:cubicBezTo>
                  <a:cubicBezTo>
                    <a:pt x="957" y="411"/>
                    <a:pt x="965" y="404"/>
                    <a:pt x="973" y="395"/>
                  </a:cubicBezTo>
                  <a:cubicBezTo>
                    <a:pt x="973" y="395"/>
                    <a:pt x="981" y="388"/>
                    <a:pt x="981" y="380"/>
                  </a:cubicBezTo>
                  <a:cubicBezTo>
                    <a:pt x="989" y="380"/>
                    <a:pt x="997" y="380"/>
                    <a:pt x="997" y="372"/>
                  </a:cubicBezTo>
                  <a:cubicBezTo>
                    <a:pt x="997" y="372"/>
                    <a:pt x="989" y="364"/>
                    <a:pt x="981" y="364"/>
                  </a:cubicBezTo>
                  <a:cubicBezTo>
                    <a:pt x="965" y="340"/>
                    <a:pt x="894" y="309"/>
                    <a:pt x="862" y="301"/>
                  </a:cubicBezTo>
                  <a:cubicBezTo>
                    <a:pt x="854" y="293"/>
                    <a:pt x="854" y="293"/>
                    <a:pt x="854" y="293"/>
                  </a:cubicBezTo>
                  <a:cubicBezTo>
                    <a:pt x="838" y="293"/>
                    <a:pt x="831" y="293"/>
                    <a:pt x="822" y="285"/>
                  </a:cubicBezTo>
                  <a:cubicBezTo>
                    <a:pt x="822" y="277"/>
                    <a:pt x="822" y="269"/>
                    <a:pt x="838" y="253"/>
                  </a:cubicBezTo>
                  <a:cubicBezTo>
                    <a:pt x="838" y="237"/>
                    <a:pt x="838" y="222"/>
                    <a:pt x="846" y="206"/>
                  </a:cubicBezTo>
                  <a:cubicBezTo>
                    <a:pt x="846" y="182"/>
                    <a:pt x="846" y="158"/>
                    <a:pt x="870" y="151"/>
                  </a:cubicBezTo>
                  <a:cubicBezTo>
                    <a:pt x="902" y="143"/>
                    <a:pt x="917" y="135"/>
                    <a:pt x="917" y="119"/>
                  </a:cubicBezTo>
                  <a:cubicBezTo>
                    <a:pt x="917" y="111"/>
                    <a:pt x="917" y="103"/>
                    <a:pt x="909" y="95"/>
                  </a:cubicBezTo>
                  <a:cubicBezTo>
                    <a:pt x="909" y="95"/>
                    <a:pt x="902" y="95"/>
                    <a:pt x="894" y="95"/>
                  </a:cubicBezTo>
                  <a:cubicBezTo>
                    <a:pt x="894" y="95"/>
                    <a:pt x="886" y="95"/>
                    <a:pt x="886" y="103"/>
                  </a:cubicBezTo>
                  <a:cubicBezTo>
                    <a:pt x="870" y="103"/>
                    <a:pt x="862" y="111"/>
                    <a:pt x="854" y="111"/>
                  </a:cubicBezTo>
                  <a:cubicBezTo>
                    <a:pt x="838" y="111"/>
                    <a:pt x="831" y="103"/>
                    <a:pt x="831" y="87"/>
                  </a:cubicBezTo>
                  <a:cubicBezTo>
                    <a:pt x="815" y="55"/>
                    <a:pt x="807" y="32"/>
                    <a:pt x="791" y="16"/>
                  </a:cubicBezTo>
                  <a:cubicBezTo>
                    <a:pt x="791" y="16"/>
                    <a:pt x="783" y="16"/>
                    <a:pt x="783" y="8"/>
                  </a:cubicBezTo>
                  <a:lnTo>
                    <a:pt x="783" y="8"/>
                  </a:lnTo>
                  <a:lnTo>
                    <a:pt x="775" y="8"/>
                  </a:lnTo>
                  <a:cubicBezTo>
                    <a:pt x="759" y="32"/>
                    <a:pt x="688" y="111"/>
                    <a:pt x="680" y="127"/>
                  </a:cubicBezTo>
                  <a:cubicBezTo>
                    <a:pt x="664" y="158"/>
                    <a:pt x="657" y="158"/>
                    <a:pt x="617" y="166"/>
                  </a:cubicBezTo>
                  <a:cubicBezTo>
                    <a:pt x="601" y="166"/>
                    <a:pt x="601" y="166"/>
                    <a:pt x="601" y="166"/>
                  </a:cubicBezTo>
                  <a:cubicBezTo>
                    <a:pt x="578" y="166"/>
                    <a:pt x="491" y="190"/>
                    <a:pt x="411" y="206"/>
                  </a:cubicBezTo>
                  <a:cubicBezTo>
                    <a:pt x="325" y="222"/>
                    <a:pt x="269" y="237"/>
                    <a:pt x="261" y="237"/>
                  </a:cubicBezTo>
                  <a:cubicBezTo>
                    <a:pt x="245" y="245"/>
                    <a:pt x="48" y="301"/>
                    <a:pt x="16" y="309"/>
                  </a:cubicBezTo>
                  <a:cubicBezTo>
                    <a:pt x="8" y="625"/>
                    <a:pt x="8" y="625"/>
                    <a:pt x="8" y="625"/>
                  </a:cubicBezTo>
                  <a:cubicBezTo>
                    <a:pt x="8" y="625"/>
                    <a:pt x="8" y="633"/>
                    <a:pt x="16" y="633"/>
                  </a:cubicBezTo>
                  <a:cubicBezTo>
                    <a:pt x="16" y="633"/>
                    <a:pt x="16" y="633"/>
                    <a:pt x="24" y="633"/>
                  </a:cubicBezTo>
                  <a:cubicBezTo>
                    <a:pt x="24" y="625"/>
                    <a:pt x="64" y="617"/>
                    <a:pt x="135" y="601"/>
                  </a:cubicBezTo>
                  <a:cubicBezTo>
                    <a:pt x="269" y="570"/>
                    <a:pt x="491" y="514"/>
                    <a:pt x="514" y="506"/>
                  </a:cubicBezTo>
                  <a:cubicBezTo>
                    <a:pt x="530" y="490"/>
                    <a:pt x="562" y="490"/>
                    <a:pt x="593" y="506"/>
                  </a:cubicBezTo>
                  <a:cubicBezTo>
                    <a:pt x="601" y="506"/>
                    <a:pt x="609" y="498"/>
                    <a:pt x="625" y="498"/>
                  </a:cubicBezTo>
                  <a:cubicBezTo>
                    <a:pt x="649" y="482"/>
                    <a:pt x="680" y="475"/>
                    <a:pt x="704" y="475"/>
                  </a:cubicBezTo>
                  <a:lnTo>
                    <a:pt x="712" y="475"/>
                  </a:lnTo>
                  <a:cubicBezTo>
                    <a:pt x="728" y="482"/>
                    <a:pt x="751" y="514"/>
                    <a:pt x="767" y="538"/>
                  </a:cubicBezTo>
                  <a:close/>
                </a:path>
              </a:pathLst>
            </a:custGeom>
            <a:solidFill>
              <a:schemeClr val="accent6"/>
            </a:solidFill>
            <a:ln>
              <a:solidFill>
                <a:schemeClr val="bg2"/>
              </a:solidFill>
            </a:ln>
            <a:effectLst/>
          </p:spPr>
          <p:txBody>
            <a:bodyPr wrap="none" anchor="ctr"/>
            <a:lstStyle/>
            <a:p>
              <a:endParaRPr lang="en-US"/>
            </a:p>
          </p:txBody>
        </p:sp>
        <p:sp>
          <p:nvSpPr>
            <p:cNvPr id="628" name="Freeform 765"/>
            <p:cNvSpPr>
              <a:spLocks noChangeArrowheads="1"/>
            </p:cNvSpPr>
            <p:nvPr/>
          </p:nvSpPr>
          <p:spPr bwMode="auto">
            <a:xfrm>
              <a:off x="21606894" y="5672021"/>
              <a:ext cx="340939" cy="345577"/>
            </a:xfrm>
            <a:custGeom>
              <a:avLst/>
              <a:gdLst>
                <a:gd name="T0" fmla="*/ 8 w 649"/>
                <a:gd name="T1" fmla="*/ 222 h 658"/>
                <a:gd name="T2" fmla="*/ 8 w 649"/>
                <a:gd name="T3" fmla="*/ 222 h 658"/>
                <a:gd name="T4" fmla="*/ 32 w 649"/>
                <a:gd name="T5" fmla="*/ 325 h 658"/>
                <a:gd name="T6" fmla="*/ 63 w 649"/>
                <a:gd name="T7" fmla="*/ 459 h 658"/>
                <a:gd name="T8" fmla="*/ 79 w 649"/>
                <a:gd name="T9" fmla="*/ 506 h 658"/>
                <a:gd name="T10" fmla="*/ 71 w 649"/>
                <a:gd name="T11" fmla="*/ 554 h 658"/>
                <a:gd name="T12" fmla="*/ 32 w 649"/>
                <a:gd name="T13" fmla="*/ 617 h 658"/>
                <a:gd name="T14" fmla="*/ 63 w 649"/>
                <a:gd name="T15" fmla="*/ 657 h 658"/>
                <a:gd name="T16" fmla="*/ 127 w 649"/>
                <a:gd name="T17" fmla="*/ 601 h 658"/>
                <a:gd name="T18" fmla="*/ 269 w 649"/>
                <a:gd name="T19" fmla="*/ 475 h 658"/>
                <a:gd name="T20" fmla="*/ 514 w 649"/>
                <a:gd name="T21" fmla="*/ 388 h 658"/>
                <a:gd name="T22" fmla="*/ 648 w 649"/>
                <a:gd name="T23" fmla="*/ 325 h 658"/>
                <a:gd name="T24" fmla="*/ 593 w 649"/>
                <a:gd name="T25" fmla="*/ 80 h 658"/>
                <a:gd name="T26" fmla="*/ 585 w 649"/>
                <a:gd name="T27" fmla="*/ 16 h 658"/>
                <a:gd name="T28" fmla="*/ 577 w 649"/>
                <a:gd name="T29" fmla="*/ 16 h 658"/>
                <a:gd name="T30" fmla="*/ 498 w 649"/>
                <a:gd name="T31" fmla="*/ 16 h 658"/>
                <a:gd name="T32" fmla="*/ 8 w 649"/>
                <a:gd name="T33" fmla="*/ 143 h 658"/>
                <a:gd name="T34" fmla="*/ 0 w 649"/>
                <a:gd name="T35" fmla="*/ 143 h 658"/>
                <a:gd name="T36" fmla="*/ 0 w 649"/>
                <a:gd name="T37" fmla="*/ 143 h 658"/>
                <a:gd name="T38" fmla="*/ 8 w 649"/>
                <a:gd name="T39" fmla="*/ 22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9" h="658">
                  <a:moveTo>
                    <a:pt x="8" y="222"/>
                  </a:moveTo>
                  <a:lnTo>
                    <a:pt x="8" y="222"/>
                  </a:lnTo>
                  <a:cubicBezTo>
                    <a:pt x="8" y="230"/>
                    <a:pt x="16" y="293"/>
                    <a:pt x="32" y="325"/>
                  </a:cubicBezTo>
                  <a:cubicBezTo>
                    <a:pt x="48" y="364"/>
                    <a:pt x="63" y="435"/>
                    <a:pt x="63" y="459"/>
                  </a:cubicBezTo>
                  <a:cubicBezTo>
                    <a:pt x="63" y="483"/>
                    <a:pt x="71" y="491"/>
                    <a:pt x="79" y="506"/>
                  </a:cubicBezTo>
                  <a:cubicBezTo>
                    <a:pt x="87" y="522"/>
                    <a:pt x="87" y="546"/>
                    <a:pt x="71" y="554"/>
                  </a:cubicBezTo>
                  <a:cubicBezTo>
                    <a:pt x="56" y="570"/>
                    <a:pt x="32" y="601"/>
                    <a:pt x="32" y="617"/>
                  </a:cubicBezTo>
                  <a:cubicBezTo>
                    <a:pt x="40" y="625"/>
                    <a:pt x="56" y="641"/>
                    <a:pt x="63" y="657"/>
                  </a:cubicBezTo>
                  <a:cubicBezTo>
                    <a:pt x="87" y="641"/>
                    <a:pt x="111" y="625"/>
                    <a:pt x="127" y="601"/>
                  </a:cubicBezTo>
                  <a:cubicBezTo>
                    <a:pt x="158" y="562"/>
                    <a:pt x="222" y="514"/>
                    <a:pt x="269" y="475"/>
                  </a:cubicBezTo>
                  <a:cubicBezTo>
                    <a:pt x="324" y="435"/>
                    <a:pt x="475" y="396"/>
                    <a:pt x="514" y="388"/>
                  </a:cubicBezTo>
                  <a:cubicBezTo>
                    <a:pt x="530" y="380"/>
                    <a:pt x="593" y="348"/>
                    <a:pt x="648" y="325"/>
                  </a:cubicBezTo>
                  <a:cubicBezTo>
                    <a:pt x="633" y="230"/>
                    <a:pt x="593" y="95"/>
                    <a:pt x="593" y="80"/>
                  </a:cubicBezTo>
                  <a:cubicBezTo>
                    <a:pt x="585" y="72"/>
                    <a:pt x="585" y="40"/>
                    <a:pt x="585" y="16"/>
                  </a:cubicBezTo>
                  <a:cubicBezTo>
                    <a:pt x="577" y="16"/>
                    <a:pt x="577" y="16"/>
                    <a:pt x="577" y="16"/>
                  </a:cubicBezTo>
                  <a:cubicBezTo>
                    <a:pt x="569" y="16"/>
                    <a:pt x="530" y="0"/>
                    <a:pt x="498" y="16"/>
                  </a:cubicBezTo>
                  <a:cubicBezTo>
                    <a:pt x="467" y="32"/>
                    <a:pt x="24" y="135"/>
                    <a:pt x="8" y="143"/>
                  </a:cubicBezTo>
                  <a:cubicBezTo>
                    <a:pt x="0" y="143"/>
                    <a:pt x="0" y="143"/>
                    <a:pt x="0" y="143"/>
                  </a:cubicBezTo>
                  <a:lnTo>
                    <a:pt x="0" y="143"/>
                  </a:lnTo>
                  <a:cubicBezTo>
                    <a:pt x="0" y="151"/>
                    <a:pt x="0" y="214"/>
                    <a:pt x="8" y="222"/>
                  </a:cubicBezTo>
                </a:path>
              </a:pathLst>
            </a:custGeom>
            <a:solidFill>
              <a:schemeClr val="accent6"/>
            </a:solidFill>
            <a:ln>
              <a:solidFill>
                <a:schemeClr val="bg2"/>
              </a:solidFill>
            </a:ln>
            <a:effectLst/>
          </p:spPr>
          <p:txBody>
            <a:bodyPr wrap="none" anchor="ctr"/>
            <a:lstStyle/>
            <a:p>
              <a:endParaRPr lang="en-US"/>
            </a:p>
          </p:txBody>
        </p:sp>
        <p:sp>
          <p:nvSpPr>
            <p:cNvPr id="629" name="Freeform 766"/>
            <p:cNvSpPr>
              <a:spLocks noChangeArrowheads="1"/>
            </p:cNvSpPr>
            <p:nvPr/>
          </p:nvSpPr>
          <p:spPr bwMode="auto">
            <a:xfrm>
              <a:off x="21602255" y="5672021"/>
              <a:ext cx="345577" cy="350216"/>
            </a:xfrm>
            <a:custGeom>
              <a:avLst/>
              <a:gdLst>
                <a:gd name="T0" fmla="*/ 71 w 657"/>
                <a:gd name="T1" fmla="*/ 664 h 665"/>
                <a:gd name="T2" fmla="*/ 71 w 657"/>
                <a:gd name="T3" fmla="*/ 664 h 665"/>
                <a:gd name="T4" fmla="*/ 71 w 657"/>
                <a:gd name="T5" fmla="*/ 657 h 665"/>
                <a:gd name="T6" fmla="*/ 40 w 657"/>
                <a:gd name="T7" fmla="*/ 617 h 665"/>
                <a:gd name="T8" fmla="*/ 79 w 657"/>
                <a:gd name="T9" fmla="*/ 554 h 665"/>
                <a:gd name="T10" fmla="*/ 79 w 657"/>
                <a:gd name="T11" fmla="*/ 506 h 665"/>
                <a:gd name="T12" fmla="*/ 71 w 657"/>
                <a:gd name="T13" fmla="*/ 491 h 665"/>
                <a:gd name="T14" fmla="*/ 64 w 657"/>
                <a:gd name="T15" fmla="*/ 459 h 665"/>
                <a:gd name="T16" fmla="*/ 40 w 657"/>
                <a:gd name="T17" fmla="*/ 332 h 665"/>
                <a:gd name="T18" fmla="*/ 16 w 657"/>
                <a:gd name="T19" fmla="*/ 245 h 665"/>
                <a:gd name="T20" fmla="*/ 8 w 657"/>
                <a:gd name="T21" fmla="*/ 222 h 665"/>
                <a:gd name="T22" fmla="*/ 8 w 657"/>
                <a:gd name="T23" fmla="*/ 174 h 665"/>
                <a:gd name="T24" fmla="*/ 0 w 657"/>
                <a:gd name="T25" fmla="*/ 151 h 665"/>
                <a:gd name="T26" fmla="*/ 0 w 657"/>
                <a:gd name="T27" fmla="*/ 143 h 665"/>
                <a:gd name="T28" fmla="*/ 0 w 657"/>
                <a:gd name="T29" fmla="*/ 143 h 665"/>
                <a:gd name="T30" fmla="*/ 8 w 657"/>
                <a:gd name="T31" fmla="*/ 143 h 665"/>
                <a:gd name="T32" fmla="*/ 16 w 657"/>
                <a:gd name="T33" fmla="*/ 143 h 665"/>
                <a:gd name="T34" fmla="*/ 127 w 657"/>
                <a:gd name="T35" fmla="*/ 111 h 665"/>
                <a:gd name="T36" fmla="*/ 506 w 657"/>
                <a:gd name="T37" fmla="*/ 16 h 665"/>
                <a:gd name="T38" fmla="*/ 585 w 657"/>
                <a:gd name="T39" fmla="*/ 16 h 665"/>
                <a:gd name="T40" fmla="*/ 585 w 657"/>
                <a:gd name="T41" fmla="*/ 16 h 665"/>
                <a:gd name="T42" fmla="*/ 593 w 657"/>
                <a:gd name="T43" fmla="*/ 16 h 665"/>
                <a:gd name="T44" fmla="*/ 593 w 657"/>
                <a:gd name="T45" fmla="*/ 16 h 665"/>
                <a:gd name="T46" fmla="*/ 601 w 657"/>
                <a:gd name="T47" fmla="*/ 80 h 665"/>
                <a:gd name="T48" fmla="*/ 656 w 657"/>
                <a:gd name="T49" fmla="*/ 325 h 665"/>
                <a:gd name="T50" fmla="*/ 656 w 657"/>
                <a:gd name="T51" fmla="*/ 325 h 665"/>
                <a:gd name="T52" fmla="*/ 656 w 657"/>
                <a:gd name="T53" fmla="*/ 325 h 665"/>
                <a:gd name="T54" fmla="*/ 617 w 657"/>
                <a:gd name="T55" fmla="*/ 340 h 665"/>
                <a:gd name="T56" fmla="*/ 522 w 657"/>
                <a:gd name="T57" fmla="*/ 388 h 665"/>
                <a:gd name="T58" fmla="*/ 490 w 657"/>
                <a:gd name="T59" fmla="*/ 404 h 665"/>
                <a:gd name="T60" fmla="*/ 285 w 657"/>
                <a:gd name="T61" fmla="*/ 483 h 665"/>
                <a:gd name="T62" fmla="*/ 143 w 657"/>
                <a:gd name="T63" fmla="*/ 601 h 665"/>
                <a:gd name="T64" fmla="*/ 87 w 657"/>
                <a:gd name="T65" fmla="*/ 649 h 665"/>
                <a:gd name="T66" fmla="*/ 79 w 657"/>
                <a:gd name="T67" fmla="*/ 657 h 665"/>
                <a:gd name="T68" fmla="*/ 71 w 657"/>
                <a:gd name="T69" fmla="*/ 664 h 665"/>
                <a:gd name="T70" fmla="*/ 8 w 657"/>
                <a:gd name="T71" fmla="*/ 151 h 665"/>
                <a:gd name="T72" fmla="*/ 8 w 657"/>
                <a:gd name="T73" fmla="*/ 151 h 665"/>
                <a:gd name="T74" fmla="*/ 16 w 657"/>
                <a:gd name="T75" fmla="*/ 174 h 665"/>
                <a:gd name="T76" fmla="*/ 16 w 657"/>
                <a:gd name="T77" fmla="*/ 214 h 665"/>
                <a:gd name="T78" fmla="*/ 24 w 657"/>
                <a:gd name="T79" fmla="*/ 245 h 665"/>
                <a:gd name="T80" fmla="*/ 40 w 657"/>
                <a:gd name="T81" fmla="*/ 325 h 665"/>
                <a:gd name="T82" fmla="*/ 71 w 657"/>
                <a:gd name="T83" fmla="*/ 459 h 665"/>
                <a:gd name="T84" fmla="*/ 79 w 657"/>
                <a:gd name="T85" fmla="*/ 491 h 665"/>
                <a:gd name="T86" fmla="*/ 87 w 657"/>
                <a:gd name="T87" fmla="*/ 506 h 665"/>
                <a:gd name="T88" fmla="*/ 79 w 657"/>
                <a:gd name="T89" fmla="*/ 562 h 665"/>
                <a:gd name="T90" fmla="*/ 48 w 657"/>
                <a:gd name="T91" fmla="*/ 617 h 665"/>
                <a:gd name="T92" fmla="*/ 71 w 657"/>
                <a:gd name="T93" fmla="*/ 649 h 665"/>
                <a:gd name="T94" fmla="*/ 87 w 657"/>
                <a:gd name="T95" fmla="*/ 641 h 665"/>
                <a:gd name="T96" fmla="*/ 135 w 657"/>
                <a:gd name="T97" fmla="*/ 601 h 665"/>
                <a:gd name="T98" fmla="*/ 277 w 657"/>
                <a:gd name="T99" fmla="*/ 475 h 665"/>
                <a:gd name="T100" fmla="*/ 483 w 657"/>
                <a:gd name="T101" fmla="*/ 396 h 665"/>
                <a:gd name="T102" fmla="*/ 514 w 657"/>
                <a:gd name="T103" fmla="*/ 380 h 665"/>
                <a:gd name="T104" fmla="*/ 617 w 657"/>
                <a:gd name="T105" fmla="*/ 340 h 665"/>
                <a:gd name="T106" fmla="*/ 649 w 657"/>
                <a:gd name="T107" fmla="*/ 317 h 665"/>
                <a:gd name="T108" fmla="*/ 593 w 657"/>
                <a:gd name="T109" fmla="*/ 80 h 665"/>
                <a:gd name="T110" fmla="*/ 585 w 657"/>
                <a:gd name="T111" fmla="*/ 24 h 665"/>
                <a:gd name="T112" fmla="*/ 585 w 657"/>
                <a:gd name="T113" fmla="*/ 24 h 665"/>
                <a:gd name="T114" fmla="*/ 506 w 657"/>
                <a:gd name="T115" fmla="*/ 24 h 665"/>
                <a:gd name="T116" fmla="*/ 127 w 657"/>
                <a:gd name="T117" fmla="*/ 119 h 665"/>
                <a:gd name="T118" fmla="*/ 16 w 657"/>
                <a:gd name="T119" fmla="*/ 151 h 665"/>
                <a:gd name="T120" fmla="*/ 8 w 657"/>
                <a:gd name="T121" fmla="*/ 1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665">
                  <a:moveTo>
                    <a:pt x="71" y="664"/>
                  </a:moveTo>
                  <a:lnTo>
                    <a:pt x="71" y="664"/>
                  </a:lnTo>
                  <a:cubicBezTo>
                    <a:pt x="71" y="657"/>
                    <a:pt x="71" y="657"/>
                    <a:pt x="71" y="657"/>
                  </a:cubicBezTo>
                  <a:cubicBezTo>
                    <a:pt x="48" y="641"/>
                    <a:pt x="40" y="625"/>
                    <a:pt x="40" y="617"/>
                  </a:cubicBezTo>
                  <a:cubicBezTo>
                    <a:pt x="40" y="601"/>
                    <a:pt x="64" y="570"/>
                    <a:pt x="79" y="554"/>
                  </a:cubicBezTo>
                  <a:cubicBezTo>
                    <a:pt x="95" y="546"/>
                    <a:pt x="87" y="514"/>
                    <a:pt x="79" y="506"/>
                  </a:cubicBezTo>
                  <a:cubicBezTo>
                    <a:pt x="79" y="498"/>
                    <a:pt x="79" y="498"/>
                    <a:pt x="71" y="491"/>
                  </a:cubicBezTo>
                  <a:cubicBezTo>
                    <a:pt x="71" y="483"/>
                    <a:pt x="64" y="475"/>
                    <a:pt x="64" y="459"/>
                  </a:cubicBezTo>
                  <a:cubicBezTo>
                    <a:pt x="64" y="443"/>
                    <a:pt x="56" y="372"/>
                    <a:pt x="40" y="332"/>
                  </a:cubicBezTo>
                  <a:cubicBezTo>
                    <a:pt x="24" y="301"/>
                    <a:pt x="16" y="269"/>
                    <a:pt x="16" y="245"/>
                  </a:cubicBezTo>
                  <a:cubicBezTo>
                    <a:pt x="16" y="230"/>
                    <a:pt x="8" y="222"/>
                    <a:pt x="8" y="222"/>
                  </a:cubicBezTo>
                  <a:cubicBezTo>
                    <a:pt x="8" y="222"/>
                    <a:pt x="8" y="206"/>
                    <a:pt x="8" y="174"/>
                  </a:cubicBezTo>
                  <a:cubicBezTo>
                    <a:pt x="8" y="158"/>
                    <a:pt x="0" y="151"/>
                    <a:pt x="0" y="151"/>
                  </a:cubicBezTo>
                  <a:cubicBezTo>
                    <a:pt x="0" y="143"/>
                    <a:pt x="0" y="143"/>
                    <a:pt x="0" y="143"/>
                  </a:cubicBezTo>
                  <a:lnTo>
                    <a:pt x="0" y="143"/>
                  </a:lnTo>
                  <a:cubicBezTo>
                    <a:pt x="8" y="143"/>
                    <a:pt x="8" y="143"/>
                    <a:pt x="8" y="143"/>
                  </a:cubicBezTo>
                  <a:cubicBezTo>
                    <a:pt x="8" y="143"/>
                    <a:pt x="8" y="143"/>
                    <a:pt x="16" y="143"/>
                  </a:cubicBezTo>
                  <a:cubicBezTo>
                    <a:pt x="16" y="135"/>
                    <a:pt x="56" y="127"/>
                    <a:pt x="127" y="111"/>
                  </a:cubicBezTo>
                  <a:cubicBezTo>
                    <a:pt x="261" y="80"/>
                    <a:pt x="483" y="24"/>
                    <a:pt x="506" y="16"/>
                  </a:cubicBezTo>
                  <a:cubicBezTo>
                    <a:pt x="522" y="0"/>
                    <a:pt x="554" y="0"/>
                    <a:pt x="585" y="16"/>
                  </a:cubicBezTo>
                  <a:lnTo>
                    <a:pt x="585" y="16"/>
                  </a:lnTo>
                  <a:cubicBezTo>
                    <a:pt x="593" y="16"/>
                    <a:pt x="593" y="16"/>
                    <a:pt x="593" y="16"/>
                  </a:cubicBezTo>
                  <a:lnTo>
                    <a:pt x="593" y="16"/>
                  </a:lnTo>
                  <a:cubicBezTo>
                    <a:pt x="601" y="64"/>
                    <a:pt x="601" y="72"/>
                    <a:pt x="601" y="80"/>
                  </a:cubicBezTo>
                  <a:cubicBezTo>
                    <a:pt x="609" y="95"/>
                    <a:pt x="649" y="230"/>
                    <a:pt x="656" y="325"/>
                  </a:cubicBezTo>
                  <a:lnTo>
                    <a:pt x="656" y="325"/>
                  </a:lnTo>
                  <a:lnTo>
                    <a:pt x="656" y="325"/>
                  </a:lnTo>
                  <a:cubicBezTo>
                    <a:pt x="641" y="332"/>
                    <a:pt x="633" y="340"/>
                    <a:pt x="617" y="340"/>
                  </a:cubicBezTo>
                  <a:cubicBezTo>
                    <a:pt x="577" y="364"/>
                    <a:pt x="538" y="388"/>
                    <a:pt x="522" y="388"/>
                  </a:cubicBezTo>
                  <a:cubicBezTo>
                    <a:pt x="514" y="396"/>
                    <a:pt x="498" y="396"/>
                    <a:pt x="490" y="404"/>
                  </a:cubicBezTo>
                  <a:cubicBezTo>
                    <a:pt x="427" y="420"/>
                    <a:pt x="324" y="451"/>
                    <a:pt x="285" y="483"/>
                  </a:cubicBezTo>
                  <a:cubicBezTo>
                    <a:pt x="230" y="514"/>
                    <a:pt x="174" y="570"/>
                    <a:pt x="143" y="601"/>
                  </a:cubicBezTo>
                  <a:cubicBezTo>
                    <a:pt x="127" y="625"/>
                    <a:pt x="103" y="633"/>
                    <a:pt x="87" y="649"/>
                  </a:cubicBezTo>
                  <a:cubicBezTo>
                    <a:pt x="87" y="657"/>
                    <a:pt x="79" y="657"/>
                    <a:pt x="79" y="657"/>
                  </a:cubicBezTo>
                  <a:lnTo>
                    <a:pt x="71" y="664"/>
                  </a:lnTo>
                  <a:close/>
                  <a:moveTo>
                    <a:pt x="8" y="151"/>
                  </a:moveTo>
                  <a:lnTo>
                    <a:pt x="8" y="151"/>
                  </a:lnTo>
                  <a:cubicBezTo>
                    <a:pt x="8" y="151"/>
                    <a:pt x="8" y="158"/>
                    <a:pt x="16" y="174"/>
                  </a:cubicBezTo>
                  <a:cubicBezTo>
                    <a:pt x="16" y="190"/>
                    <a:pt x="16" y="214"/>
                    <a:pt x="16" y="214"/>
                  </a:cubicBezTo>
                  <a:cubicBezTo>
                    <a:pt x="16" y="222"/>
                    <a:pt x="16" y="230"/>
                    <a:pt x="24" y="245"/>
                  </a:cubicBezTo>
                  <a:cubicBezTo>
                    <a:pt x="24" y="269"/>
                    <a:pt x="32" y="301"/>
                    <a:pt x="40" y="325"/>
                  </a:cubicBezTo>
                  <a:cubicBezTo>
                    <a:pt x="64" y="364"/>
                    <a:pt x="71" y="435"/>
                    <a:pt x="71" y="459"/>
                  </a:cubicBezTo>
                  <a:cubicBezTo>
                    <a:pt x="71" y="475"/>
                    <a:pt x="79" y="483"/>
                    <a:pt x="79" y="491"/>
                  </a:cubicBezTo>
                  <a:cubicBezTo>
                    <a:pt x="87" y="491"/>
                    <a:pt x="87" y="498"/>
                    <a:pt x="87" y="506"/>
                  </a:cubicBezTo>
                  <a:cubicBezTo>
                    <a:pt x="95" y="514"/>
                    <a:pt x="103" y="546"/>
                    <a:pt x="79" y="562"/>
                  </a:cubicBezTo>
                  <a:cubicBezTo>
                    <a:pt x="64" y="570"/>
                    <a:pt x="48" y="601"/>
                    <a:pt x="48" y="617"/>
                  </a:cubicBezTo>
                  <a:cubicBezTo>
                    <a:pt x="48" y="617"/>
                    <a:pt x="48" y="625"/>
                    <a:pt x="71" y="649"/>
                  </a:cubicBezTo>
                  <a:cubicBezTo>
                    <a:pt x="79" y="649"/>
                    <a:pt x="79" y="649"/>
                    <a:pt x="87" y="641"/>
                  </a:cubicBezTo>
                  <a:cubicBezTo>
                    <a:pt x="103" y="633"/>
                    <a:pt x="119" y="617"/>
                    <a:pt x="135" y="601"/>
                  </a:cubicBezTo>
                  <a:cubicBezTo>
                    <a:pt x="166" y="562"/>
                    <a:pt x="230" y="514"/>
                    <a:pt x="277" y="475"/>
                  </a:cubicBezTo>
                  <a:cubicBezTo>
                    <a:pt x="324" y="443"/>
                    <a:pt x="427" y="411"/>
                    <a:pt x="483" y="396"/>
                  </a:cubicBezTo>
                  <a:cubicBezTo>
                    <a:pt x="498" y="388"/>
                    <a:pt x="514" y="388"/>
                    <a:pt x="514" y="380"/>
                  </a:cubicBezTo>
                  <a:cubicBezTo>
                    <a:pt x="538" y="380"/>
                    <a:pt x="577" y="356"/>
                    <a:pt x="617" y="340"/>
                  </a:cubicBezTo>
                  <a:cubicBezTo>
                    <a:pt x="625" y="332"/>
                    <a:pt x="641" y="325"/>
                    <a:pt x="649" y="317"/>
                  </a:cubicBezTo>
                  <a:cubicBezTo>
                    <a:pt x="641" y="230"/>
                    <a:pt x="601" y="95"/>
                    <a:pt x="593" y="80"/>
                  </a:cubicBezTo>
                  <a:cubicBezTo>
                    <a:pt x="593" y="72"/>
                    <a:pt x="593" y="56"/>
                    <a:pt x="585" y="24"/>
                  </a:cubicBezTo>
                  <a:lnTo>
                    <a:pt x="585" y="24"/>
                  </a:lnTo>
                  <a:cubicBezTo>
                    <a:pt x="554" y="8"/>
                    <a:pt x="522" y="8"/>
                    <a:pt x="506" y="24"/>
                  </a:cubicBezTo>
                  <a:cubicBezTo>
                    <a:pt x="483" y="32"/>
                    <a:pt x="269" y="87"/>
                    <a:pt x="127" y="119"/>
                  </a:cubicBezTo>
                  <a:cubicBezTo>
                    <a:pt x="71" y="135"/>
                    <a:pt x="16" y="143"/>
                    <a:pt x="16" y="151"/>
                  </a:cubicBezTo>
                  <a:lnTo>
                    <a:pt x="8" y="151"/>
                  </a:lnTo>
                  <a:close/>
                </a:path>
              </a:pathLst>
            </a:custGeom>
            <a:solidFill>
              <a:schemeClr val="accent6"/>
            </a:solidFill>
            <a:ln>
              <a:solidFill>
                <a:schemeClr val="bg2"/>
              </a:solidFill>
            </a:ln>
            <a:effectLst/>
          </p:spPr>
          <p:txBody>
            <a:bodyPr wrap="none" anchor="ctr"/>
            <a:lstStyle/>
            <a:p>
              <a:endParaRPr lang="en-US"/>
            </a:p>
          </p:txBody>
        </p:sp>
        <p:sp>
          <p:nvSpPr>
            <p:cNvPr id="630" name="Freeform 767"/>
            <p:cNvSpPr>
              <a:spLocks noChangeArrowheads="1"/>
            </p:cNvSpPr>
            <p:nvPr/>
          </p:nvSpPr>
          <p:spPr bwMode="auto">
            <a:xfrm>
              <a:off x="20468116" y="5027254"/>
              <a:ext cx="1484356" cy="1097032"/>
            </a:xfrm>
            <a:custGeom>
              <a:avLst/>
              <a:gdLst>
                <a:gd name="T0" fmla="*/ 2807 w 2823"/>
                <a:gd name="T1" fmla="*/ 1692 h 2088"/>
                <a:gd name="T2" fmla="*/ 2688 w 2823"/>
                <a:gd name="T3" fmla="*/ 1731 h 2088"/>
                <a:gd name="T4" fmla="*/ 2656 w 2823"/>
                <a:gd name="T5" fmla="*/ 1723 h 2088"/>
                <a:gd name="T6" fmla="*/ 2577 w 2823"/>
                <a:gd name="T7" fmla="*/ 1779 h 2088"/>
                <a:gd name="T8" fmla="*/ 2388 w 2823"/>
                <a:gd name="T9" fmla="*/ 1842 h 2088"/>
                <a:gd name="T10" fmla="*/ 2229 w 2823"/>
                <a:gd name="T11" fmla="*/ 1921 h 2088"/>
                <a:gd name="T12" fmla="*/ 2229 w 2823"/>
                <a:gd name="T13" fmla="*/ 1882 h 2088"/>
                <a:gd name="T14" fmla="*/ 2237 w 2823"/>
                <a:gd name="T15" fmla="*/ 1779 h 2088"/>
                <a:gd name="T16" fmla="*/ 2229 w 2823"/>
                <a:gd name="T17" fmla="*/ 1684 h 2088"/>
                <a:gd name="T18" fmla="*/ 2174 w 2823"/>
                <a:gd name="T19" fmla="*/ 1447 h 2088"/>
                <a:gd name="T20" fmla="*/ 2166 w 2823"/>
                <a:gd name="T21" fmla="*/ 1368 h 2088"/>
                <a:gd name="T22" fmla="*/ 2158 w 2823"/>
                <a:gd name="T23" fmla="*/ 1036 h 2088"/>
                <a:gd name="T24" fmla="*/ 2064 w 2823"/>
                <a:gd name="T25" fmla="*/ 664 h 2088"/>
                <a:gd name="T26" fmla="*/ 1992 w 2823"/>
                <a:gd name="T27" fmla="*/ 569 h 2088"/>
                <a:gd name="T28" fmla="*/ 1976 w 2823"/>
                <a:gd name="T29" fmla="*/ 348 h 2088"/>
                <a:gd name="T30" fmla="*/ 1897 w 2823"/>
                <a:gd name="T31" fmla="*/ 190 h 2088"/>
                <a:gd name="T32" fmla="*/ 1874 w 2823"/>
                <a:gd name="T33" fmla="*/ 0 h 2088"/>
                <a:gd name="T34" fmla="*/ 1123 w 2823"/>
                <a:gd name="T35" fmla="*/ 451 h 2088"/>
                <a:gd name="T36" fmla="*/ 1044 w 2823"/>
                <a:gd name="T37" fmla="*/ 561 h 2088"/>
                <a:gd name="T38" fmla="*/ 1020 w 2823"/>
                <a:gd name="T39" fmla="*/ 656 h 2088"/>
                <a:gd name="T40" fmla="*/ 1067 w 2823"/>
                <a:gd name="T41" fmla="*/ 672 h 2088"/>
                <a:gd name="T42" fmla="*/ 1059 w 2823"/>
                <a:gd name="T43" fmla="*/ 727 h 2088"/>
                <a:gd name="T44" fmla="*/ 1067 w 2823"/>
                <a:gd name="T45" fmla="*/ 806 h 2088"/>
                <a:gd name="T46" fmla="*/ 1059 w 2823"/>
                <a:gd name="T47" fmla="*/ 917 h 2088"/>
                <a:gd name="T48" fmla="*/ 988 w 2823"/>
                <a:gd name="T49" fmla="*/ 957 h 2088"/>
                <a:gd name="T50" fmla="*/ 933 w 2823"/>
                <a:gd name="T51" fmla="*/ 1028 h 2088"/>
                <a:gd name="T52" fmla="*/ 870 w 2823"/>
                <a:gd name="T53" fmla="*/ 1083 h 2088"/>
                <a:gd name="T54" fmla="*/ 743 w 2823"/>
                <a:gd name="T55" fmla="*/ 1083 h 2088"/>
                <a:gd name="T56" fmla="*/ 641 w 2823"/>
                <a:gd name="T57" fmla="*/ 1123 h 2088"/>
                <a:gd name="T58" fmla="*/ 206 w 2823"/>
                <a:gd name="T59" fmla="*/ 1186 h 2088"/>
                <a:gd name="T60" fmla="*/ 182 w 2823"/>
                <a:gd name="T61" fmla="*/ 1305 h 2088"/>
                <a:gd name="T62" fmla="*/ 237 w 2823"/>
                <a:gd name="T63" fmla="*/ 1383 h 2088"/>
                <a:gd name="T64" fmla="*/ 229 w 2823"/>
                <a:gd name="T65" fmla="*/ 1478 h 2088"/>
                <a:gd name="T66" fmla="*/ 0 w 2823"/>
                <a:gd name="T67" fmla="*/ 1731 h 2088"/>
                <a:gd name="T68" fmla="*/ 1439 w 2823"/>
                <a:gd name="T69" fmla="*/ 1565 h 2088"/>
                <a:gd name="T70" fmla="*/ 1644 w 2823"/>
                <a:gd name="T71" fmla="*/ 1605 h 2088"/>
                <a:gd name="T72" fmla="*/ 1787 w 2823"/>
                <a:gd name="T73" fmla="*/ 1763 h 2088"/>
                <a:gd name="T74" fmla="*/ 2103 w 2823"/>
                <a:gd name="T75" fmla="*/ 1882 h 2088"/>
                <a:gd name="T76" fmla="*/ 2135 w 2823"/>
                <a:gd name="T77" fmla="*/ 2008 h 2088"/>
                <a:gd name="T78" fmla="*/ 2166 w 2823"/>
                <a:gd name="T79" fmla="*/ 2079 h 2088"/>
                <a:gd name="T80" fmla="*/ 2609 w 2823"/>
                <a:gd name="T81" fmla="*/ 1850 h 2088"/>
                <a:gd name="T82" fmla="*/ 2807 w 2823"/>
                <a:gd name="T83" fmla="*/ 1692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3" h="2088">
                  <a:moveTo>
                    <a:pt x="2807" y="1692"/>
                  </a:moveTo>
                  <a:lnTo>
                    <a:pt x="2807" y="1692"/>
                  </a:lnTo>
                  <a:cubicBezTo>
                    <a:pt x="2791" y="1684"/>
                    <a:pt x="2767" y="1716"/>
                    <a:pt x="2728" y="1700"/>
                  </a:cubicBezTo>
                  <a:cubicBezTo>
                    <a:pt x="2696" y="1676"/>
                    <a:pt x="2696" y="1716"/>
                    <a:pt x="2688" y="1731"/>
                  </a:cubicBezTo>
                  <a:cubicBezTo>
                    <a:pt x="2688" y="1739"/>
                    <a:pt x="2641" y="1795"/>
                    <a:pt x="2625" y="1795"/>
                  </a:cubicBezTo>
                  <a:cubicBezTo>
                    <a:pt x="2617" y="1787"/>
                    <a:pt x="2648" y="1747"/>
                    <a:pt x="2656" y="1723"/>
                  </a:cubicBezTo>
                  <a:cubicBezTo>
                    <a:pt x="2672" y="1700"/>
                    <a:pt x="2664" y="1652"/>
                    <a:pt x="2656" y="1676"/>
                  </a:cubicBezTo>
                  <a:cubicBezTo>
                    <a:pt x="2648" y="1708"/>
                    <a:pt x="2609" y="1755"/>
                    <a:pt x="2577" y="1779"/>
                  </a:cubicBezTo>
                  <a:cubicBezTo>
                    <a:pt x="2538" y="1795"/>
                    <a:pt x="2490" y="1803"/>
                    <a:pt x="2467" y="1803"/>
                  </a:cubicBezTo>
                  <a:cubicBezTo>
                    <a:pt x="2435" y="1810"/>
                    <a:pt x="2403" y="1810"/>
                    <a:pt x="2388" y="1842"/>
                  </a:cubicBezTo>
                  <a:cubicBezTo>
                    <a:pt x="2372" y="1874"/>
                    <a:pt x="2340" y="1866"/>
                    <a:pt x="2308" y="1874"/>
                  </a:cubicBezTo>
                  <a:cubicBezTo>
                    <a:pt x="2277" y="1882"/>
                    <a:pt x="2253" y="1913"/>
                    <a:pt x="2229" y="1921"/>
                  </a:cubicBezTo>
                  <a:cubicBezTo>
                    <a:pt x="2206" y="1937"/>
                    <a:pt x="2182" y="1937"/>
                    <a:pt x="2206" y="1905"/>
                  </a:cubicBezTo>
                  <a:cubicBezTo>
                    <a:pt x="2214" y="1897"/>
                    <a:pt x="2222" y="1889"/>
                    <a:pt x="2229" y="1882"/>
                  </a:cubicBezTo>
                  <a:cubicBezTo>
                    <a:pt x="2222" y="1866"/>
                    <a:pt x="2206" y="1850"/>
                    <a:pt x="2198" y="1842"/>
                  </a:cubicBezTo>
                  <a:cubicBezTo>
                    <a:pt x="2198" y="1826"/>
                    <a:pt x="2222" y="1795"/>
                    <a:pt x="2237" y="1779"/>
                  </a:cubicBezTo>
                  <a:cubicBezTo>
                    <a:pt x="2253" y="1771"/>
                    <a:pt x="2253" y="1747"/>
                    <a:pt x="2245" y="1731"/>
                  </a:cubicBezTo>
                  <a:cubicBezTo>
                    <a:pt x="2237" y="1716"/>
                    <a:pt x="2229" y="1708"/>
                    <a:pt x="2229" y="1684"/>
                  </a:cubicBezTo>
                  <a:cubicBezTo>
                    <a:pt x="2229" y="1660"/>
                    <a:pt x="2214" y="1589"/>
                    <a:pt x="2198" y="1550"/>
                  </a:cubicBezTo>
                  <a:cubicBezTo>
                    <a:pt x="2182" y="1518"/>
                    <a:pt x="2174" y="1455"/>
                    <a:pt x="2174" y="1447"/>
                  </a:cubicBezTo>
                  <a:cubicBezTo>
                    <a:pt x="2166" y="1439"/>
                    <a:pt x="2166" y="1376"/>
                    <a:pt x="2166" y="1368"/>
                  </a:cubicBezTo>
                  <a:lnTo>
                    <a:pt x="2166" y="1368"/>
                  </a:lnTo>
                  <a:cubicBezTo>
                    <a:pt x="2158" y="1368"/>
                    <a:pt x="2158" y="1360"/>
                    <a:pt x="2158" y="1360"/>
                  </a:cubicBezTo>
                  <a:cubicBezTo>
                    <a:pt x="2158" y="1036"/>
                    <a:pt x="2158" y="1036"/>
                    <a:pt x="2158" y="1036"/>
                  </a:cubicBezTo>
                  <a:cubicBezTo>
                    <a:pt x="2158" y="1028"/>
                    <a:pt x="2127" y="870"/>
                    <a:pt x="2111" y="814"/>
                  </a:cubicBezTo>
                  <a:cubicBezTo>
                    <a:pt x="2095" y="759"/>
                    <a:pt x="2079" y="688"/>
                    <a:pt x="2064" y="664"/>
                  </a:cubicBezTo>
                  <a:cubicBezTo>
                    <a:pt x="2048" y="633"/>
                    <a:pt x="2048" y="664"/>
                    <a:pt x="2024" y="664"/>
                  </a:cubicBezTo>
                  <a:cubicBezTo>
                    <a:pt x="2000" y="656"/>
                    <a:pt x="1992" y="593"/>
                    <a:pt x="1992" y="569"/>
                  </a:cubicBezTo>
                  <a:cubicBezTo>
                    <a:pt x="1992" y="546"/>
                    <a:pt x="1984" y="482"/>
                    <a:pt x="1969" y="443"/>
                  </a:cubicBezTo>
                  <a:cubicBezTo>
                    <a:pt x="1953" y="403"/>
                    <a:pt x="1976" y="379"/>
                    <a:pt x="1976" y="348"/>
                  </a:cubicBezTo>
                  <a:cubicBezTo>
                    <a:pt x="1969" y="324"/>
                    <a:pt x="1953" y="269"/>
                    <a:pt x="1937" y="245"/>
                  </a:cubicBezTo>
                  <a:cubicBezTo>
                    <a:pt x="1929" y="222"/>
                    <a:pt x="1905" y="222"/>
                    <a:pt x="1897" y="190"/>
                  </a:cubicBezTo>
                  <a:cubicBezTo>
                    <a:pt x="1889" y="150"/>
                    <a:pt x="1897" y="111"/>
                    <a:pt x="1889" y="95"/>
                  </a:cubicBezTo>
                  <a:cubicBezTo>
                    <a:pt x="1882" y="79"/>
                    <a:pt x="1874" y="24"/>
                    <a:pt x="1874" y="0"/>
                  </a:cubicBezTo>
                  <a:cubicBezTo>
                    <a:pt x="1629" y="55"/>
                    <a:pt x="1399" y="111"/>
                    <a:pt x="1384" y="111"/>
                  </a:cubicBezTo>
                  <a:cubicBezTo>
                    <a:pt x="1344" y="119"/>
                    <a:pt x="1123" y="411"/>
                    <a:pt x="1123" y="451"/>
                  </a:cubicBezTo>
                  <a:cubicBezTo>
                    <a:pt x="1123" y="482"/>
                    <a:pt x="1067" y="530"/>
                    <a:pt x="1028" y="561"/>
                  </a:cubicBezTo>
                  <a:cubicBezTo>
                    <a:pt x="1044" y="561"/>
                    <a:pt x="1044" y="561"/>
                    <a:pt x="1044" y="561"/>
                  </a:cubicBezTo>
                  <a:cubicBezTo>
                    <a:pt x="1028" y="577"/>
                    <a:pt x="980" y="633"/>
                    <a:pt x="980" y="640"/>
                  </a:cubicBezTo>
                  <a:cubicBezTo>
                    <a:pt x="980" y="648"/>
                    <a:pt x="1012" y="664"/>
                    <a:pt x="1020" y="656"/>
                  </a:cubicBezTo>
                  <a:cubicBezTo>
                    <a:pt x="1028" y="648"/>
                    <a:pt x="1059" y="640"/>
                    <a:pt x="1052" y="664"/>
                  </a:cubicBezTo>
                  <a:cubicBezTo>
                    <a:pt x="1052" y="680"/>
                    <a:pt x="1052" y="688"/>
                    <a:pt x="1067" y="672"/>
                  </a:cubicBezTo>
                  <a:cubicBezTo>
                    <a:pt x="1083" y="664"/>
                    <a:pt x="1107" y="680"/>
                    <a:pt x="1083" y="688"/>
                  </a:cubicBezTo>
                  <a:cubicBezTo>
                    <a:pt x="1067" y="696"/>
                    <a:pt x="1052" y="719"/>
                    <a:pt x="1059" y="727"/>
                  </a:cubicBezTo>
                  <a:cubicBezTo>
                    <a:pt x="1059" y="727"/>
                    <a:pt x="1052" y="735"/>
                    <a:pt x="1052" y="759"/>
                  </a:cubicBezTo>
                  <a:cubicBezTo>
                    <a:pt x="1052" y="775"/>
                    <a:pt x="1059" y="790"/>
                    <a:pt x="1067" y="806"/>
                  </a:cubicBezTo>
                  <a:cubicBezTo>
                    <a:pt x="1075" y="830"/>
                    <a:pt x="1091" y="846"/>
                    <a:pt x="1083" y="862"/>
                  </a:cubicBezTo>
                  <a:cubicBezTo>
                    <a:pt x="1083" y="886"/>
                    <a:pt x="1083" y="917"/>
                    <a:pt x="1059" y="917"/>
                  </a:cubicBezTo>
                  <a:cubicBezTo>
                    <a:pt x="1044" y="917"/>
                    <a:pt x="1028" y="901"/>
                    <a:pt x="1020" y="925"/>
                  </a:cubicBezTo>
                  <a:cubicBezTo>
                    <a:pt x="1012" y="941"/>
                    <a:pt x="1004" y="957"/>
                    <a:pt x="988" y="957"/>
                  </a:cubicBezTo>
                  <a:cubicBezTo>
                    <a:pt x="980" y="965"/>
                    <a:pt x="965" y="965"/>
                    <a:pt x="965" y="980"/>
                  </a:cubicBezTo>
                  <a:cubicBezTo>
                    <a:pt x="957" y="996"/>
                    <a:pt x="949" y="1012"/>
                    <a:pt x="933" y="1028"/>
                  </a:cubicBezTo>
                  <a:cubicBezTo>
                    <a:pt x="909" y="1036"/>
                    <a:pt x="894" y="1052"/>
                    <a:pt x="885" y="1059"/>
                  </a:cubicBezTo>
                  <a:cubicBezTo>
                    <a:pt x="878" y="1075"/>
                    <a:pt x="885" y="1083"/>
                    <a:pt x="870" y="1083"/>
                  </a:cubicBezTo>
                  <a:cubicBezTo>
                    <a:pt x="854" y="1075"/>
                    <a:pt x="846" y="1075"/>
                    <a:pt x="822" y="1075"/>
                  </a:cubicBezTo>
                  <a:cubicBezTo>
                    <a:pt x="799" y="1075"/>
                    <a:pt x="759" y="1075"/>
                    <a:pt x="743" y="1083"/>
                  </a:cubicBezTo>
                  <a:cubicBezTo>
                    <a:pt x="727" y="1099"/>
                    <a:pt x="696" y="1107"/>
                    <a:pt x="680" y="1115"/>
                  </a:cubicBezTo>
                  <a:cubicBezTo>
                    <a:pt x="672" y="1130"/>
                    <a:pt x="656" y="1139"/>
                    <a:pt x="641" y="1123"/>
                  </a:cubicBezTo>
                  <a:cubicBezTo>
                    <a:pt x="617" y="1107"/>
                    <a:pt x="593" y="1091"/>
                    <a:pt x="577" y="1099"/>
                  </a:cubicBezTo>
                  <a:cubicBezTo>
                    <a:pt x="554" y="1099"/>
                    <a:pt x="340" y="1083"/>
                    <a:pt x="206" y="1186"/>
                  </a:cubicBezTo>
                  <a:cubicBezTo>
                    <a:pt x="190" y="1202"/>
                    <a:pt x="174" y="1210"/>
                    <a:pt x="158" y="1217"/>
                  </a:cubicBezTo>
                  <a:cubicBezTo>
                    <a:pt x="174" y="1249"/>
                    <a:pt x="182" y="1281"/>
                    <a:pt x="182" y="1305"/>
                  </a:cubicBezTo>
                  <a:cubicBezTo>
                    <a:pt x="190" y="1328"/>
                    <a:pt x="221" y="1376"/>
                    <a:pt x="229" y="1392"/>
                  </a:cubicBezTo>
                  <a:cubicBezTo>
                    <a:pt x="237" y="1392"/>
                    <a:pt x="237" y="1392"/>
                    <a:pt x="237" y="1383"/>
                  </a:cubicBezTo>
                  <a:cubicBezTo>
                    <a:pt x="237" y="1383"/>
                    <a:pt x="277" y="1392"/>
                    <a:pt x="269" y="1407"/>
                  </a:cubicBezTo>
                  <a:cubicBezTo>
                    <a:pt x="261" y="1423"/>
                    <a:pt x="253" y="1463"/>
                    <a:pt x="229" y="1478"/>
                  </a:cubicBezTo>
                  <a:cubicBezTo>
                    <a:pt x="206" y="1494"/>
                    <a:pt x="126" y="1613"/>
                    <a:pt x="95" y="1652"/>
                  </a:cubicBezTo>
                  <a:cubicBezTo>
                    <a:pt x="79" y="1660"/>
                    <a:pt x="48" y="1700"/>
                    <a:pt x="0" y="1731"/>
                  </a:cubicBezTo>
                  <a:cubicBezTo>
                    <a:pt x="24" y="1842"/>
                    <a:pt x="24" y="1842"/>
                    <a:pt x="24" y="1842"/>
                  </a:cubicBezTo>
                  <a:cubicBezTo>
                    <a:pt x="24" y="1842"/>
                    <a:pt x="1415" y="1581"/>
                    <a:pt x="1439" y="1565"/>
                  </a:cubicBezTo>
                  <a:cubicBezTo>
                    <a:pt x="1471" y="1557"/>
                    <a:pt x="1494" y="1526"/>
                    <a:pt x="1542" y="1565"/>
                  </a:cubicBezTo>
                  <a:cubicBezTo>
                    <a:pt x="1589" y="1597"/>
                    <a:pt x="1613" y="1597"/>
                    <a:pt x="1644" y="1605"/>
                  </a:cubicBezTo>
                  <a:cubicBezTo>
                    <a:pt x="1676" y="1605"/>
                    <a:pt x="1700" y="1716"/>
                    <a:pt x="1716" y="1747"/>
                  </a:cubicBezTo>
                  <a:cubicBezTo>
                    <a:pt x="1739" y="1779"/>
                    <a:pt x="1739" y="1755"/>
                    <a:pt x="1787" y="1763"/>
                  </a:cubicBezTo>
                  <a:cubicBezTo>
                    <a:pt x="1826" y="1771"/>
                    <a:pt x="1842" y="1779"/>
                    <a:pt x="1866" y="1810"/>
                  </a:cubicBezTo>
                  <a:cubicBezTo>
                    <a:pt x="1889" y="1834"/>
                    <a:pt x="2079" y="1882"/>
                    <a:pt x="2103" y="1882"/>
                  </a:cubicBezTo>
                  <a:cubicBezTo>
                    <a:pt x="2127" y="1889"/>
                    <a:pt x="2142" y="1897"/>
                    <a:pt x="2150" y="1913"/>
                  </a:cubicBezTo>
                  <a:cubicBezTo>
                    <a:pt x="2158" y="1929"/>
                    <a:pt x="2135" y="1992"/>
                    <a:pt x="2135" y="2008"/>
                  </a:cubicBezTo>
                  <a:cubicBezTo>
                    <a:pt x="2127" y="2016"/>
                    <a:pt x="2119" y="2040"/>
                    <a:pt x="2119" y="2056"/>
                  </a:cubicBezTo>
                  <a:cubicBezTo>
                    <a:pt x="2135" y="2063"/>
                    <a:pt x="2119" y="2087"/>
                    <a:pt x="2166" y="2079"/>
                  </a:cubicBezTo>
                  <a:cubicBezTo>
                    <a:pt x="2214" y="2071"/>
                    <a:pt x="2324" y="2008"/>
                    <a:pt x="2403" y="1976"/>
                  </a:cubicBezTo>
                  <a:cubicBezTo>
                    <a:pt x="2482" y="1937"/>
                    <a:pt x="2538" y="1882"/>
                    <a:pt x="2609" y="1850"/>
                  </a:cubicBezTo>
                  <a:cubicBezTo>
                    <a:pt x="2680" y="1818"/>
                    <a:pt x="2688" y="1803"/>
                    <a:pt x="2719" y="1779"/>
                  </a:cubicBezTo>
                  <a:cubicBezTo>
                    <a:pt x="2751" y="1747"/>
                    <a:pt x="2822" y="1700"/>
                    <a:pt x="2807" y="1692"/>
                  </a:cubicBezTo>
                </a:path>
              </a:pathLst>
            </a:custGeom>
            <a:solidFill>
              <a:schemeClr val="accent6"/>
            </a:solidFill>
            <a:ln>
              <a:solidFill>
                <a:schemeClr val="bg2"/>
              </a:solidFill>
            </a:ln>
            <a:effectLst/>
          </p:spPr>
          <p:txBody>
            <a:bodyPr wrap="none" anchor="ctr"/>
            <a:lstStyle/>
            <a:p>
              <a:endParaRPr lang="en-US"/>
            </a:p>
          </p:txBody>
        </p:sp>
        <p:sp>
          <p:nvSpPr>
            <p:cNvPr id="631" name="Freeform 768"/>
            <p:cNvSpPr>
              <a:spLocks noChangeArrowheads="1"/>
            </p:cNvSpPr>
            <p:nvPr/>
          </p:nvSpPr>
          <p:spPr bwMode="auto">
            <a:xfrm>
              <a:off x="20468116" y="5022615"/>
              <a:ext cx="1479717" cy="1101671"/>
            </a:xfrm>
            <a:custGeom>
              <a:avLst/>
              <a:gdLst>
                <a:gd name="T0" fmla="*/ 2119 w 2815"/>
                <a:gd name="T1" fmla="*/ 2064 h 2096"/>
                <a:gd name="T2" fmla="*/ 2142 w 2815"/>
                <a:gd name="T3" fmla="*/ 1921 h 2096"/>
                <a:gd name="T4" fmla="*/ 1747 w 2815"/>
                <a:gd name="T5" fmla="*/ 1771 h 2096"/>
                <a:gd name="T6" fmla="*/ 1644 w 2815"/>
                <a:gd name="T7" fmla="*/ 1613 h 2096"/>
                <a:gd name="T8" fmla="*/ 32 w 2815"/>
                <a:gd name="T9" fmla="*/ 1858 h 2096"/>
                <a:gd name="T10" fmla="*/ 150 w 2815"/>
                <a:gd name="T11" fmla="*/ 1581 h 2096"/>
                <a:gd name="T12" fmla="*/ 245 w 2815"/>
                <a:gd name="T13" fmla="*/ 1400 h 2096"/>
                <a:gd name="T14" fmla="*/ 182 w 2815"/>
                <a:gd name="T15" fmla="*/ 1313 h 2096"/>
                <a:gd name="T16" fmla="*/ 546 w 2815"/>
                <a:gd name="T17" fmla="*/ 1099 h 2096"/>
                <a:gd name="T18" fmla="*/ 680 w 2815"/>
                <a:gd name="T19" fmla="*/ 1123 h 2096"/>
                <a:gd name="T20" fmla="*/ 870 w 2815"/>
                <a:gd name="T21" fmla="*/ 1083 h 2096"/>
                <a:gd name="T22" fmla="*/ 957 w 2815"/>
                <a:gd name="T23" fmla="*/ 988 h 2096"/>
                <a:gd name="T24" fmla="*/ 1036 w 2815"/>
                <a:gd name="T25" fmla="*/ 917 h 2096"/>
                <a:gd name="T26" fmla="*/ 1075 w 2815"/>
                <a:gd name="T27" fmla="*/ 838 h 2096"/>
                <a:gd name="T28" fmla="*/ 1052 w 2815"/>
                <a:gd name="T29" fmla="*/ 735 h 2096"/>
                <a:gd name="T30" fmla="*/ 1067 w 2815"/>
                <a:gd name="T31" fmla="*/ 688 h 2096"/>
                <a:gd name="T32" fmla="*/ 1044 w 2815"/>
                <a:gd name="T33" fmla="*/ 664 h 2096"/>
                <a:gd name="T34" fmla="*/ 1028 w 2815"/>
                <a:gd name="T35" fmla="*/ 569 h 2096"/>
                <a:gd name="T36" fmla="*/ 1384 w 2815"/>
                <a:gd name="T37" fmla="*/ 119 h 2096"/>
                <a:gd name="T38" fmla="*/ 1897 w 2815"/>
                <a:gd name="T39" fmla="*/ 150 h 2096"/>
                <a:gd name="T40" fmla="*/ 1969 w 2815"/>
                <a:gd name="T41" fmla="*/ 396 h 2096"/>
                <a:gd name="T42" fmla="*/ 2055 w 2815"/>
                <a:gd name="T43" fmla="*/ 656 h 2096"/>
                <a:gd name="T44" fmla="*/ 2166 w 2815"/>
                <a:gd name="T45" fmla="*/ 1044 h 2096"/>
                <a:gd name="T46" fmla="*/ 2166 w 2815"/>
                <a:gd name="T47" fmla="*/ 1376 h 2096"/>
                <a:gd name="T48" fmla="*/ 2229 w 2815"/>
                <a:gd name="T49" fmla="*/ 1692 h 2096"/>
                <a:gd name="T50" fmla="*/ 2237 w 2815"/>
                <a:gd name="T51" fmla="*/ 1890 h 2096"/>
                <a:gd name="T52" fmla="*/ 2206 w 2815"/>
                <a:gd name="T53" fmla="*/ 1937 h 2096"/>
                <a:gd name="T54" fmla="*/ 2388 w 2815"/>
                <a:gd name="T55" fmla="*/ 1850 h 2096"/>
                <a:gd name="T56" fmla="*/ 2664 w 2815"/>
                <a:gd name="T57" fmla="*/ 1676 h 2096"/>
                <a:gd name="T58" fmla="*/ 2633 w 2815"/>
                <a:gd name="T59" fmla="*/ 1795 h 2096"/>
                <a:gd name="T60" fmla="*/ 2751 w 2815"/>
                <a:gd name="T61" fmla="*/ 1708 h 2096"/>
                <a:gd name="T62" fmla="*/ 2751 w 2815"/>
                <a:gd name="T63" fmla="*/ 1763 h 2096"/>
                <a:gd name="T64" fmla="*/ 2411 w 2815"/>
                <a:gd name="T65" fmla="*/ 1984 h 2096"/>
                <a:gd name="T66" fmla="*/ 2119 w 2815"/>
                <a:gd name="T67" fmla="*/ 2064 h 2096"/>
                <a:gd name="T68" fmla="*/ 2308 w 2815"/>
                <a:gd name="T69" fmla="*/ 2024 h 2096"/>
                <a:gd name="T70" fmla="*/ 2719 w 2815"/>
                <a:gd name="T71" fmla="*/ 1779 h 2096"/>
                <a:gd name="T72" fmla="*/ 2751 w 2815"/>
                <a:gd name="T73" fmla="*/ 1716 h 2096"/>
                <a:gd name="T74" fmla="*/ 2633 w 2815"/>
                <a:gd name="T75" fmla="*/ 1803 h 2096"/>
                <a:gd name="T76" fmla="*/ 2656 w 2815"/>
                <a:gd name="T77" fmla="*/ 1684 h 2096"/>
                <a:gd name="T78" fmla="*/ 2332 w 2815"/>
                <a:gd name="T79" fmla="*/ 1882 h 2096"/>
                <a:gd name="T80" fmla="*/ 2190 w 2815"/>
                <a:gd name="T81" fmla="*/ 1937 h 2096"/>
                <a:gd name="T82" fmla="*/ 2237 w 2815"/>
                <a:gd name="T83" fmla="*/ 1739 h 2096"/>
                <a:gd name="T84" fmla="*/ 2166 w 2815"/>
                <a:gd name="T85" fmla="*/ 1455 h 2096"/>
                <a:gd name="T86" fmla="*/ 2150 w 2815"/>
                <a:gd name="T87" fmla="*/ 1368 h 2096"/>
                <a:gd name="T88" fmla="*/ 2055 w 2815"/>
                <a:gd name="T89" fmla="*/ 664 h 2096"/>
                <a:gd name="T90" fmla="*/ 1969 w 2815"/>
                <a:gd name="T91" fmla="*/ 451 h 2096"/>
                <a:gd name="T92" fmla="*/ 1897 w 2815"/>
                <a:gd name="T93" fmla="*/ 198 h 2096"/>
                <a:gd name="T94" fmla="*/ 1123 w 2815"/>
                <a:gd name="T95" fmla="*/ 459 h 2096"/>
                <a:gd name="T96" fmla="*/ 980 w 2815"/>
                <a:gd name="T97" fmla="*/ 648 h 2096"/>
                <a:gd name="T98" fmla="*/ 1059 w 2815"/>
                <a:gd name="T99" fmla="*/ 672 h 2096"/>
                <a:gd name="T100" fmla="*/ 1091 w 2815"/>
                <a:gd name="T101" fmla="*/ 696 h 2096"/>
                <a:gd name="T102" fmla="*/ 1067 w 2815"/>
                <a:gd name="T103" fmla="*/ 814 h 2096"/>
                <a:gd name="T104" fmla="*/ 1044 w 2815"/>
                <a:gd name="T105" fmla="*/ 925 h 2096"/>
                <a:gd name="T106" fmla="*/ 965 w 2815"/>
                <a:gd name="T107" fmla="*/ 988 h 2096"/>
                <a:gd name="T108" fmla="*/ 862 w 2815"/>
                <a:gd name="T109" fmla="*/ 1091 h 2096"/>
                <a:gd name="T110" fmla="*/ 632 w 2815"/>
                <a:gd name="T111" fmla="*/ 1138 h 2096"/>
                <a:gd name="T112" fmla="*/ 206 w 2815"/>
                <a:gd name="T113" fmla="*/ 1202 h 2096"/>
                <a:gd name="T114" fmla="*/ 237 w 2815"/>
                <a:gd name="T115" fmla="*/ 1391 h 2096"/>
                <a:gd name="T116" fmla="*/ 261 w 2815"/>
                <a:gd name="T117" fmla="*/ 1431 h 2096"/>
                <a:gd name="T118" fmla="*/ 32 w 2815"/>
                <a:gd name="T119" fmla="*/ 1850 h 2096"/>
                <a:gd name="T120" fmla="*/ 1644 w 2815"/>
                <a:gd name="T121" fmla="*/ 1605 h 2096"/>
                <a:gd name="T122" fmla="*/ 1747 w 2815"/>
                <a:gd name="T123" fmla="*/ 1763 h 2096"/>
                <a:gd name="T124" fmla="*/ 2150 w 2815"/>
                <a:gd name="T125" fmla="*/ 1921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5" h="2096">
                  <a:moveTo>
                    <a:pt x="2150" y="2095"/>
                  </a:moveTo>
                  <a:lnTo>
                    <a:pt x="2150" y="2095"/>
                  </a:lnTo>
                  <a:lnTo>
                    <a:pt x="2150" y="2095"/>
                  </a:lnTo>
                  <a:cubicBezTo>
                    <a:pt x="2135" y="2095"/>
                    <a:pt x="2127" y="2087"/>
                    <a:pt x="2127" y="2079"/>
                  </a:cubicBezTo>
                  <a:cubicBezTo>
                    <a:pt x="2127" y="2071"/>
                    <a:pt x="2119" y="2071"/>
                    <a:pt x="2119" y="2064"/>
                  </a:cubicBezTo>
                  <a:cubicBezTo>
                    <a:pt x="2111" y="2064"/>
                    <a:pt x="2111" y="2064"/>
                    <a:pt x="2111" y="2064"/>
                  </a:cubicBezTo>
                  <a:lnTo>
                    <a:pt x="2111" y="2064"/>
                  </a:lnTo>
                  <a:cubicBezTo>
                    <a:pt x="2119" y="2048"/>
                    <a:pt x="2127" y="2024"/>
                    <a:pt x="2127" y="2016"/>
                  </a:cubicBezTo>
                  <a:cubicBezTo>
                    <a:pt x="2127" y="2008"/>
                    <a:pt x="2135" y="2008"/>
                    <a:pt x="2135" y="2000"/>
                  </a:cubicBezTo>
                  <a:cubicBezTo>
                    <a:pt x="2135" y="1977"/>
                    <a:pt x="2150" y="1937"/>
                    <a:pt x="2142" y="1921"/>
                  </a:cubicBezTo>
                  <a:cubicBezTo>
                    <a:pt x="2142" y="1905"/>
                    <a:pt x="2127" y="1897"/>
                    <a:pt x="2103" y="1897"/>
                  </a:cubicBezTo>
                  <a:cubicBezTo>
                    <a:pt x="2087" y="1890"/>
                    <a:pt x="1889" y="1850"/>
                    <a:pt x="1866" y="1818"/>
                  </a:cubicBezTo>
                  <a:cubicBezTo>
                    <a:pt x="1842" y="1795"/>
                    <a:pt x="1826" y="1787"/>
                    <a:pt x="1787" y="1771"/>
                  </a:cubicBezTo>
                  <a:cubicBezTo>
                    <a:pt x="1779" y="1771"/>
                    <a:pt x="1771" y="1771"/>
                    <a:pt x="1763" y="1771"/>
                  </a:cubicBezTo>
                  <a:cubicBezTo>
                    <a:pt x="1755" y="1771"/>
                    <a:pt x="1755" y="1771"/>
                    <a:pt x="1747" y="1771"/>
                  </a:cubicBezTo>
                  <a:lnTo>
                    <a:pt x="1739" y="1771"/>
                  </a:lnTo>
                  <a:cubicBezTo>
                    <a:pt x="1731" y="1771"/>
                    <a:pt x="1724" y="1771"/>
                    <a:pt x="1716" y="1755"/>
                  </a:cubicBezTo>
                  <a:cubicBezTo>
                    <a:pt x="1708" y="1747"/>
                    <a:pt x="1700" y="1724"/>
                    <a:pt x="1692" y="1708"/>
                  </a:cubicBezTo>
                  <a:cubicBezTo>
                    <a:pt x="1676" y="1668"/>
                    <a:pt x="1660" y="1613"/>
                    <a:pt x="1644" y="1613"/>
                  </a:cubicBezTo>
                  <a:lnTo>
                    <a:pt x="1644" y="1613"/>
                  </a:lnTo>
                  <a:cubicBezTo>
                    <a:pt x="1613" y="1613"/>
                    <a:pt x="1589" y="1613"/>
                    <a:pt x="1542" y="1573"/>
                  </a:cubicBezTo>
                  <a:cubicBezTo>
                    <a:pt x="1526" y="1558"/>
                    <a:pt x="1510" y="1558"/>
                    <a:pt x="1502" y="1558"/>
                  </a:cubicBezTo>
                  <a:cubicBezTo>
                    <a:pt x="1486" y="1558"/>
                    <a:pt x="1471" y="1565"/>
                    <a:pt x="1463" y="1565"/>
                  </a:cubicBezTo>
                  <a:cubicBezTo>
                    <a:pt x="1455" y="1573"/>
                    <a:pt x="1447" y="1573"/>
                    <a:pt x="1439" y="1581"/>
                  </a:cubicBezTo>
                  <a:cubicBezTo>
                    <a:pt x="1415" y="1589"/>
                    <a:pt x="87" y="1842"/>
                    <a:pt x="32" y="1858"/>
                  </a:cubicBezTo>
                  <a:cubicBezTo>
                    <a:pt x="24" y="1858"/>
                    <a:pt x="24" y="1858"/>
                    <a:pt x="24" y="1858"/>
                  </a:cubicBezTo>
                  <a:cubicBezTo>
                    <a:pt x="0" y="1739"/>
                    <a:pt x="0" y="1739"/>
                    <a:pt x="0" y="1739"/>
                  </a:cubicBezTo>
                  <a:lnTo>
                    <a:pt x="0" y="1739"/>
                  </a:lnTo>
                  <a:cubicBezTo>
                    <a:pt x="40" y="1700"/>
                    <a:pt x="79" y="1668"/>
                    <a:pt x="87" y="1653"/>
                  </a:cubicBezTo>
                  <a:cubicBezTo>
                    <a:pt x="103" y="1637"/>
                    <a:pt x="126" y="1613"/>
                    <a:pt x="150" y="1581"/>
                  </a:cubicBezTo>
                  <a:cubicBezTo>
                    <a:pt x="182" y="1542"/>
                    <a:pt x="214" y="1494"/>
                    <a:pt x="229" y="1486"/>
                  </a:cubicBezTo>
                  <a:cubicBezTo>
                    <a:pt x="245" y="1471"/>
                    <a:pt x="253" y="1447"/>
                    <a:pt x="261" y="1431"/>
                  </a:cubicBezTo>
                  <a:cubicBezTo>
                    <a:pt x="261" y="1423"/>
                    <a:pt x="261" y="1415"/>
                    <a:pt x="261" y="1415"/>
                  </a:cubicBezTo>
                  <a:cubicBezTo>
                    <a:pt x="261" y="1407"/>
                    <a:pt x="261" y="1407"/>
                    <a:pt x="261" y="1407"/>
                  </a:cubicBezTo>
                  <a:cubicBezTo>
                    <a:pt x="261" y="1400"/>
                    <a:pt x="253" y="1400"/>
                    <a:pt x="245" y="1400"/>
                  </a:cubicBezTo>
                  <a:cubicBezTo>
                    <a:pt x="237" y="1400"/>
                    <a:pt x="237" y="1407"/>
                    <a:pt x="229" y="1407"/>
                  </a:cubicBezTo>
                  <a:lnTo>
                    <a:pt x="229" y="1407"/>
                  </a:lnTo>
                  <a:lnTo>
                    <a:pt x="229" y="1407"/>
                  </a:lnTo>
                  <a:cubicBezTo>
                    <a:pt x="214" y="1384"/>
                    <a:pt x="182" y="1336"/>
                    <a:pt x="182" y="1313"/>
                  </a:cubicBezTo>
                  <a:lnTo>
                    <a:pt x="182" y="1313"/>
                  </a:lnTo>
                  <a:cubicBezTo>
                    <a:pt x="174" y="1289"/>
                    <a:pt x="166" y="1257"/>
                    <a:pt x="158" y="1225"/>
                  </a:cubicBezTo>
                  <a:lnTo>
                    <a:pt x="158" y="1225"/>
                  </a:lnTo>
                  <a:lnTo>
                    <a:pt x="158" y="1225"/>
                  </a:lnTo>
                  <a:cubicBezTo>
                    <a:pt x="174" y="1218"/>
                    <a:pt x="190" y="1202"/>
                    <a:pt x="206" y="1194"/>
                  </a:cubicBezTo>
                  <a:cubicBezTo>
                    <a:pt x="316" y="1107"/>
                    <a:pt x="474" y="1107"/>
                    <a:pt x="546" y="1099"/>
                  </a:cubicBezTo>
                  <a:cubicBezTo>
                    <a:pt x="561" y="1099"/>
                    <a:pt x="569" y="1099"/>
                    <a:pt x="577" y="1099"/>
                  </a:cubicBezTo>
                  <a:lnTo>
                    <a:pt x="585" y="1099"/>
                  </a:lnTo>
                  <a:cubicBezTo>
                    <a:pt x="601" y="1099"/>
                    <a:pt x="625" y="1115"/>
                    <a:pt x="641" y="1131"/>
                  </a:cubicBezTo>
                  <a:lnTo>
                    <a:pt x="641" y="1131"/>
                  </a:lnTo>
                  <a:cubicBezTo>
                    <a:pt x="656" y="1138"/>
                    <a:pt x="664" y="1138"/>
                    <a:pt x="680" y="1123"/>
                  </a:cubicBezTo>
                  <a:cubicBezTo>
                    <a:pt x="688" y="1115"/>
                    <a:pt x="704" y="1107"/>
                    <a:pt x="719" y="1099"/>
                  </a:cubicBezTo>
                  <a:cubicBezTo>
                    <a:pt x="727" y="1099"/>
                    <a:pt x="735" y="1091"/>
                    <a:pt x="743" y="1091"/>
                  </a:cubicBezTo>
                  <a:cubicBezTo>
                    <a:pt x="759" y="1083"/>
                    <a:pt x="791" y="1075"/>
                    <a:pt x="822" y="1075"/>
                  </a:cubicBezTo>
                  <a:cubicBezTo>
                    <a:pt x="838" y="1075"/>
                    <a:pt x="854" y="1075"/>
                    <a:pt x="862" y="1083"/>
                  </a:cubicBezTo>
                  <a:lnTo>
                    <a:pt x="870" y="1083"/>
                  </a:lnTo>
                  <a:cubicBezTo>
                    <a:pt x="870" y="1083"/>
                    <a:pt x="870" y="1083"/>
                    <a:pt x="878" y="1083"/>
                  </a:cubicBezTo>
                  <a:lnTo>
                    <a:pt x="878" y="1083"/>
                  </a:lnTo>
                  <a:cubicBezTo>
                    <a:pt x="878" y="1075"/>
                    <a:pt x="878" y="1075"/>
                    <a:pt x="885" y="1067"/>
                  </a:cubicBezTo>
                  <a:cubicBezTo>
                    <a:pt x="894" y="1060"/>
                    <a:pt x="909" y="1044"/>
                    <a:pt x="925" y="1028"/>
                  </a:cubicBezTo>
                  <a:cubicBezTo>
                    <a:pt x="949" y="1020"/>
                    <a:pt x="957" y="1004"/>
                    <a:pt x="957" y="988"/>
                  </a:cubicBezTo>
                  <a:cubicBezTo>
                    <a:pt x="965" y="973"/>
                    <a:pt x="980" y="965"/>
                    <a:pt x="988" y="965"/>
                  </a:cubicBezTo>
                  <a:lnTo>
                    <a:pt x="988" y="965"/>
                  </a:lnTo>
                  <a:cubicBezTo>
                    <a:pt x="996" y="965"/>
                    <a:pt x="1004" y="949"/>
                    <a:pt x="1012" y="933"/>
                  </a:cubicBezTo>
                  <a:cubicBezTo>
                    <a:pt x="1012" y="933"/>
                    <a:pt x="1012" y="933"/>
                    <a:pt x="1012" y="925"/>
                  </a:cubicBezTo>
                  <a:cubicBezTo>
                    <a:pt x="1020" y="917"/>
                    <a:pt x="1028" y="917"/>
                    <a:pt x="1036" y="917"/>
                  </a:cubicBezTo>
                  <a:lnTo>
                    <a:pt x="1044" y="917"/>
                  </a:lnTo>
                  <a:cubicBezTo>
                    <a:pt x="1052" y="917"/>
                    <a:pt x="1059" y="917"/>
                    <a:pt x="1059" y="917"/>
                  </a:cubicBezTo>
                  <a:cubicBezTo>
                    <a:pt x="1075" y="917"/>
                    <a:pt x="1075" y="909"/>
                    <a:pt x="1083" y="886"/>
                  </a:cubicBezTo>
                  <a:cubicBezTo>
                    <a:pt x="1083" y="886"/>
                    <a:pt x="1083" y="878"/>
                    <a:pt x="1083" y="870"/>
                  </a:cubicBezTo>
                  <a:cubicBezTo>
                    <a:pt x="1083" y="862"/>
                    <a:pt x="1083" y="846"/>
                    <a:pt x="1075" y="838"/>
                  </a:cubicBezTo>
                  <a:cubicBezTo>
                    <a:pt x="1067" y="830"/>
                    <a:pt x="1067" y="822"/>
                    <a:pt x="1067" y="814"/>
                  </a:cubicBezTo>
                  <a:cubicBezTo>
                    <a:pt x="1059" y="814"/>
                    <a:pt x="1059" y="807"/>
                    <a:pt x="1059" y="807"/>
                  </a:cubicBezTo>
                  <a:cubicBezTo>
                    <a:pt x="1052" y="791"/>
                    <a:pt x="1044" y="775"/>
                    <a:pt x="1044" y="759"/>
                  </a:cubicBezTo>
                  <a:cubicBezTo>
                    <a:pt x="1052" y="751"/>
                    <a:pt x="1052" y="743"/>
                    <a:pt x="1052" y="743"/>
                  </a:cubicBezTo>
                  <a:cubicBezTo>
                    <a:pt x="1052" y="735"/>
                    <a:pt x="1052" y="735"/>
                    <a:pt x="1052" y="735"/>
                  </a:cubicBezTo>
                  <a:lnTo>
                    <a:pt x="1052" y="727"/>
                  </a:lnTo>
                  <a:cubicBezTo>
                    <a:pt x="1059" y="712"/>
                    <a:pt x="1067" y="696"/>
                    <a:pt x="1083" y="696"/>
                  </a:cubicBezTo>
                  <a:cubicBezTo>
                    <a:pt x="1083" y="688"/>
                    <a:pt x="1091" y="688"/>
                    <a:pt x="1091" y="688"/>
                  </a:cubicBezTo>
                  <a:cubicBezTo>
                    <a:pt x="1091" y="680"/>
                    <a:pt x="1083" y="680"/>
                    <a:pt x="1075" y="680"/>
                  </a:cubicBezTo>
                  <a:cubicBezTo>
                    <a:pt x="1075" y="680"/>
                    <a:pt x="1067" y="680"/>
                    <a:pt x="1067" y="688"/>
                  </a:cubicBezTo>
                  <a:cubicBezTo>
                    <a:pt x="1059" y="688"/>
                    <a:pt x="1059" y="688"/>
                    <a:pt x="1052" y="688"/>
                  </a:cubicBezTo>
                  <a:lnTo>
                    <a:pt x="1052" y="688"/>
                  </a:lnTo>
                  <a:cubicBezTo>
                    <a:pt x="1044" y="688"/>
                    <a:pt x="1044" y="680"/>
                    <a:pt x="1052" y="672"/>
                  </a:cubicBezTo>
                  <a:cubicBezTo>
                    <a:pt x="1052" y="664"/>
                    <a:pt x="1052" y="664"/>
                    <a:pt x="1052" y="664"/>
                  </a:cubicBezTo>
                  <a:cubicBezTo>
                    <a:pt x="1044" y="664"/>
                    <a:pt x="1044" y="664"/>
                    <a:pt x="1044" y="664"/>
                  </a:cubicBezTo>
                  <a:cubicBezTo>
                    <a:pt x="1036" y="664"/>
                    <a:pt x="1028" y="664"/>
                    <a:pt x="1028" y="664"/>
                  </a:cubicBezTo>
                  <a:cubicBezTo>
                    <a:pt x="1020" y="672"/>
                    <a:pt x="1020" y="672"/>
                    <a:pt x="1012" y="672"/>
                  </a:cubicBezTo>
                  <a:cubicBezTo>
                    <a:pt x="996" y="672"/>
                    <a:pt x="972" y="664"/>
                    <a:pt x="972" y="648"/>
                  </a:cubicBezTo>
                  <a:cubicBezTo>
                    <a:pt x="972" y="633"/>
                    <a:pt x="1020" y="585"/>
                    <a:pt x="1036" y="569"/>
                  </a:cubicBezTo>
                  <a:cubicBezTo>
                    <a:pt x="1036" y="569"/>
                    <a:pt x="1036" y="569"/>
                    <a:pt x="1028" y="569"/>
                  </a:cubicBezTo>
                  <a:cubicBezTo>
                    <a:pt x="1020" y="569"/>
                    <a:pt x="1020" y="569"/>
                    <a:pt x="1020" y="569"/>
                  </a:cubicBezTo>
                  <a:cubicBezTo>
                    <a:pt x="1028" y="561"/>
                    <a:pt x="1028" y="561"/>
                    <a:pt x="1028" y="561"/>
                  </a:cubicBezTo>
                  <a:cubicBezTo>
                    <a:pt x="1036" y="561"/>
                    <a:pt x="1036" y="554"/>
                    <a:pt x="1044" y="554"/>
                  </a:cubicBezTo>
                  <a:cubicBezTo>
                    <a:pt x="1075" y="522"/>
                    <a:pt x="1115" y="483"/>
                    <a:pt x="1115" y="459"/>
                  </a:cubicBezTo>
                  <a:cubicBezTo>
                    <a:pt x="1115" y="411"/>
                    <a:pt x="1344" y="127"/>
                    <a:pt x="1384" y="119"/>
                  </a:cubicBezTo>
                  <a:cubicBezTo>
                    <a:pt x="1399" y="119"/>
                    <a:pt x="1629" y="63"/>
                    <a:pt x="1874" y="0"/>
                  </a:cubicBezTo>
                  <a:cubicBezTo>
                    <a:pt x="1882" y="0"/>
                    <a:pt x="1882" y="0"/>
                    <a:pt x="1882" y="0"/>
                  </a:cubicBezTo>
                  <a:cubicBezTo>
                    <a:pt x="1882" y="8"/>
                    <a:pt x="1882" y="8"/>
                    <a:pt x="1882" y="8"/>
                  </a:cubicBezTo>
                  <a:cubicBezTo>
                    <a:pt x="1882" y="56"/>
                    <a:pt x="1882" y="87"/>
                    <a:pt x="1889" y="103"/>
                  </a:cubicBezTo>
                  <a:cubicBezTo>
                    <a:pt x="1897" y="111"/>
                    <a:pt x="1897" y="127"/>
                    <a:pt x="1897" y="150"/>
                  </a:cubicBezTo>
                  <a:cubicBezTo>
                    <a:pt x="1897" y="166"/>
                    <a:pt x="1897" y="182"/>
                    <a:pt x="1905" y="190"/>
                  </a:cubicBezTo>
                  <a:cubicBezTo>
                    <a:pt x="1905" y="214"/>
                    <a:pt x="1921" y="221"/>
                    <a:pt x="1929" y="230"/>
                  </a:cubicBezTo>
                  <a:cubicBezTo>
                    <a:pt x="1929" y="237"/>
                    <a:pt x="1937" y="245"/>
                    <a:pt x="1945" y="253"/>
                  </a:cubicBezTo>
                  <a:cubicBezTo>
                    <a:pt x="1961" y="269"/>
                    <a:pt x="1976" y="332"/>
                    <a:pt x="1976" y="356"/>
                  </a:cubicBezTo>
                  <a:cubicBezTo>
                    <a:pt x="1976" y="372"/>
                    <a:pt x="1976" y="380"/>
                    <a:pt x="1969" y="396"/>
                  </a:cubicBezTo>
                  <a:cubicBezTo>
                    <a:pt x="1969" y="411"/>
                    <a:pt x="1961" y="427"/>
                    <a:pt x="1969" y="451"/>
                  </a:cubicBezTo>
                  <a:cubicBezTo>
                    <a:pt x="1984" y="483"/>
                    <a:pt x="2000" y="546"/>
                    <a:pt x="2000" y="577"/>
                  </a:cubicBezTo>
                  <a:cubicBezTo>
                    <a:pt x="2000" y="617"/>
                    <a:pt x="2008" y="664"/>
                    <a:pt x="2024" y="664"/>
                  </a:cubicBezTo>
                  <a:cubicBezTo>
                    <a:pt x="2032" y="664"/>
                    <a:pt x="2040" y="664"/>
                    <a:pt x="2048" y="656"/>
                  </a:cubicBezTo>
                  <a:cubicBezTo>
                    <a:pt x="2048" y="656"/>
                    <a:pt x="2048" y="656"/>
                    <a:pt x="2055" y="656"/>
                  </a:cubicBezTo>
                  <a:cubicBezTo>
                    <a:pt x="2064" y="656"/>
                    <a:pt x="2064" y="656"/>
                    <a:pt x="2071" y="664"/>
                  </a:cubicBezTo>
                  <a:cubicBezTo>
                    <a:pt x="2087" y="696"/>
                    <a:pt x="2103" y="767"/>
                    <a:pt x="2111" y="822"/>
                  </a:cubicBezTo>
                  <a:cubicBezTo>
                    <a:pt x="2119" y="838"/>
                    <a:pt x="2127" y="870"/>
                    <a:pt x="2135" y="901"/>
                  </a:cubicBezTo>
                  <a:cubicBezTo>
                    <a:pt x="2142" y="957"/>
                    <a:pt x="2166" y="1036"/>
                    <a:pt x="2166" y="1044"/>
                  </a:cubicBezTo>
                  <a:lnTo>
                    <a:pt x="2166" y="1044"/>
                  </a:lnTo>
                  <a:lnTo>
                    <a:pt x="2166" y="1044"/>
                  </a:lnTo>
                  <a:cubicBezTo>
                    <a:pt x="2158" y="1368"/>
                    <a:pt x="2158" y="1368"/>
                    <a:pt x="2158" y="1368"/>
                  </a:cubicBezTo>
                  <a:cubicBezTo>
                    <a:pt x="2158" y="1368"/>
                    <a:pt x="2158" y="1376"/>
                    <a:pt x="2166" y="1376"/>
                  </a:cubicBezTo>
                  <a:lnTo>
                    <a:pt x="2166" y="1376"/>
                  </a:lnTo>
                  <a:lnTo>
                    <a:pt x="2166" y="1376"/>
                  </a:lnTo>
                  <a:cubicBezTo>
                    <a:pt x="2166" y="1384"/>
                    <a:pt x="2166" y="1384"/>
                    <a:pt x="2174" y="1407"/>
                  </a:cubicBezTo>
                  <a:cubicBezTo>
                    <a:pt x="2174" y="1423"/>
                    <a:pt x="2174" y="1447"/>
                    <a:pt x="2174" y="1447"/>
                  </a:cubicBezTo>
                  <a:cubicBezTo>
                    <a:pt x="2174" y="1455"/>
                    <a:pt x="2174" y="1463"/>
                    <a:pt x="2182" y="1478"/>
                  </a:cubicBezTo>
                  <a:cubicBezTo>
                    <a:pt x="2182" y="1502"/>
                    <a:pt x="2190" y="1534"/>
                    <a:pt x="2198" y="1558"/>
                  </a:cubicBezTo>
                  <a:cubicBezTo>
                    <a:pt x="2222" y="1597"/>
                    <a:pt x="2229" y="1668"/>
                    <a:pt x="2229" y="1692"/>
                  </a:cubicBezTo>
                  <a:cubicBezTo>
                    <a:pt x="2229" y="1708"/>
                    <a:pt x="2237" y="1716"/>
                    <a:pt x="2237" y="1724"/>
                  </a:cubicBezTo>
                  <a:cubicBezTo>
                    <a:pt x="2245" y="1724"/>
                    <a:pt x="2245" y="1731"/>
                    <a:pt x="2245" y="1739"/>
                  </a:cubicBezTo>
                  <a:cubicBezTo>
                    <a:pt x="2253" y="1747"/>
                    <a:pt x="2261" y="1779"/>
                    <a:pt x="2237" y="1795"/>
                  </a:cubicBezTo>
                  <a:cubicBezTo>
                    <a:pt x="2222" y="1803"/>
                    <a:pt x="2206" y="1834"/>
                    <a:pt x="2206" y="1850"/>
                  </a:cubicBezTo>
                  <a:cubicBezTo>
                    <a:pt x="2206" y="1850"/>
                    <a:pt x="2206" y="1858"/>
                    <a:pt x="2237" y="1890"/>
                  </a:cubicBezTo>
                  <a:lnTo>
                    <a:pt x="2237" y="1890"/>
                  </a:lnTo>
                  <a:lnTo>
                    <a:pt x="2237" y="1890"/>
                  </a:lnTo>
                  <a:cubicBezTo>
                    <a:pt x="2229" y="1897"/>
                    <a:pt x="2214" y="1905"/>
                    <a:pt x="2206" y="1913"/>
                  </a:cubicBezTo>
                  <a:cubicBezTo>
                    <a:pt x="2198" y="1929"/>
                    <a:pt x="2198" y="1937"/>
                    <a:pt x="2198" y="1937"/>
                  </a:cubicBezTo>
                  <a:cubicBezTo>
                    <a:pt x="2198" y="1937"/>
                    <a:pt x="2198" y="1937"/>
                    <a:pt x="2206" y="1937"/>
                  </a:cubicBezTo>
                  <a:cubicBezTo>
                    <a:pt x="2206" y="1937"/>
                    <a:pt x="2214" y="1929"/>
                    <a:pt x="2229" y="1929"/>
                  </a:cubicBezTo>
                  <a:cubicBezTo>
                    <a:pt x="2237" y="1921"/>
                    <a:pt x="2245" y="1913"/>
                    <a:pt x="2261" y="1905"/>
                  </a:cubicBezTo>
                  <a:cubicBezTo>
                    <a:pt x="2277" y="1897"/>
                    <a:pt x="2285" y="1890"/>
                    <a:pt x="2308" y="1882"/>
                  </a:cubicBezTo>
                  <a:cubicBezTo>
                    <a:pt x="2316" y="1882"/>
                    <a:pt x="2324" y="1874"/>
                    <a:pt x="2332" y="1874"/>
                  </a:cubicBezTo>
                  <a:cubicBezTo>
                    <a:pt x="2356" y="1874"/>
                    <a:pt x="2380" y="1866"/>
                    <a:pt x="2388" y="1850"/>
                  </a:cubicBezTo>
                  <a:cubicBezTo>
                    <a:pt x="2403" y="1818"/>
                    <a:pt x="2435" y="1811"/>
                    <a:pt x="2467" y="1811"/>
                  </a:cubicBezTo>
                  <a:cubicBezTo>
                    <a:pt x="2490" y="1811"/>
                    <a:pt x="2538" y="1803"/>
                    <a:pt x="2569" y="1779"/>
                  </a:cubicBezTo>
                  <a:cubicBezTo>
                    <a:pt x="2609" y="1763"/>
                    <a:pt x="2641" y="1716"/>
                    <a:pt x="2648" y="1684"/>
                  </a:cubicBezTo>
                  <a:lnTo>
                    <a:pt x="2656" y="1676"/>
                  </a:lnTo>
                  <a:cubicBezTo>
                    <a:pt x="2664" y="1676"/>
                    <a:pt x="2664" y="1676"/>
                    <a:pt x="2664" y="1676"/>
                  </a:cubicBezTo>
                  <a:cubicBezTo>
                    <a:pt x="2672" y="1684"/>
                    <a:pt x="2672" y="1716"/>
                    <a:pt x="2664" y="1731"/>
                  </a:cubicBezTo>
                  <a:cubicBezTo>
                    <a:pt x="2656" y="1747"/>
                    <a:pt x="2648" y="1755"/>
                    <a:pt x="2648" y="1763"/>
                  </a:cubicBezTo>
                  <a:cubicBezTo>
                    <a:pt x="2641" y="1779"/>
                    <a:pt x="2625" y="1795"/>
                    <a:pt x="2633" y="1795"/>
                  </a:cubicBezTo>
                  <a:lnTo>
                    <a:pt x="2633" y="1795"/>
                  </a:lnTo>
                  <a:lnTo>
                    <a:pt x="2633" y="1795"/>
                  </a:lnTo>
                  <a:cubicBezTo>
                    <a:pt x="2641" y="1795"/>
                    <a:pt x="2680" y="1747"/>
                    <a:pt x="2688" y="1731"/>
                  </a:cubicBezTo>
                  <a:lnTo>
                    <a:pt x="2688" y="1731"/>
                  </a:lnTo>
                  <a:cubicBezTo>
                    <a:pt x="2688" y="1716"/>
                    <a:pt x="2696" y="1700"/>
                    <a:pt x="2712" y="1700"/>
                  </a:cubicBezTo>
                  <a:cubicBezTo>
                    <a:pt x="2719" y="1700"/>
                    <a:pt x="2728" y="1700"/>
                    <a:pt x="2735" y="1700"/>
                  </a:cubicBezTo>
                  <a:cubicBezTo>
                    <a:pt x="2735" y="1708"/>
                    <a:pt x="2743" y="1708"/>
                    <a:pt x="2751" y="1708"/>
                  </a:cubicBezTo>
                  <a:cubicBezTo>
                    <a:pt x="2759" y="1708"/>
                    <a:pt x="2767" y="1700"/>
                    <a:pt x="2775" y="1700"/>
                  </a:cubicBezTo>
                  <a:cubicBezTo>
                    <a:pt x="2783" y="1700"/>
                    <a:pt x="2791" y="1692"/>
                    <a:pt x="2799" y="1692"/>
                  </a:cubicBezTo>
                  <a:cubicBezTo>
                    <a:pt x="2799" y="1692"/>
                    <a:pt x="2807" y="1692"/>
                    <a:pt x="2807" y="1700"/>
                  </a:cubicBezTo>
                  <a:cubicBezTo>
                    <a:pt x="2807" y="1700"/>
                    <a:pt x="2807" y="1700"/>
                    <a:pt x="2814" y="1708"/>
                  </a:cubicBezTo>
                  <a:cubicBezTo>
                    <a:pt x="2814" y="1716"/>
                    <a:pt x="2791" y="1731"/>
                    <a:pt x="2751" y="1763"/>
                  </a:cubicBezTo>
                  <a:cubicBezTo>
                    <a:pt x="2743" y="1771"/>
                    <a:pt x="2735" y="1779"/>
                    <a:pt x="2728" y="1787"/>
                  </a:cubicBezTo>
                  <a:cubicBezTo>
                    <a:pt x="2719" y="1795"/>
                    <a:pt x="2712" y="1795"/>
                    <a:pt x="2704" y="1803"/>
                  </a:cubicBezTo>
                  <a:cubicBezTo>
                    <a:pt x="2688" y="1818"/>
                    <a:pt x="2672" y="1834"/>
                    <a:pt x="2609" y="1866"/>
                  </a:cubicBezTo>
                  <a:cubicBezTo>
                    <a:pt x="2577" y="1882"/>
                    <a:pt x="2546" y="1897"/>
                    <a:pt x="2514" y="1921"/>
                  </a:cubicBezTo>
                  <a:cubicBezTo>
                    <a:pt x="2482" y="1945"/>
                    <a:pt x="2451" y="1969"/>
                    <a:pt x="2411" y="1984"/>
                  </a:cubicBezTo>
                  <a:cubicBezTo>
                    <a:pt x="2380" y="2000"/>
                    <a:pt x="2340" y="2016"/>
                    <a:pt x="2308" y="2032"/>
                  </a:cubicBezTo>
                  <a:cubicBezTo>
                    <a:pt x="2253" y="2064"/>
                    <a:pt x="2198" y="2087"/>
                    <a:pt x="2166" y="2095"/>
                  </a:cubicBezTo>
                  <a:cubicBezTo>
                    <a:pt x="2166" y="2095"/>
                    <a:pt x="2158" y="2095"/>
                    <a:pt x="2150" y="2095"/>
                  </a:cubicBezTo>
                  <a:close/>
                  <a:moveTo>
                    <a:pt x="2119" y="2064"/>
                  </a:moveTo>
                  <a:lnTo>
                    <a:pt x="2119" y="2064"/>
                  </a:lnTo>
                  <a:cubicBezTo>
                    <a:pt x="2127" y="2064"/>
                    <a:pt x="2127" y="2071"/>
                    <a:pt x="2135" y="2079"/>
                  </a:cubicBezTo>
                  <a:cubicBezTo>
                    <a:pt x="2135" y="2079"/>
                    <a:pt x="2135" y="2087"/>
                    <a:pt x="2150" y="2087"/>
                  </a:cubicBezTo>
                  <a:lnTo>
                    <a:pt x="2150" y="2087"/>
                  </a:lnTo>
                  <a:cubicBezTo>
                    <a:pt x="2158" y="2087"/>
                    <a:pt x="2158" y="2087"/>
                    <a:pt x="2166" y="2087"/>
                  </a:cubicBezTo>
                  <a:cubicBezTo>
                    <a:pt x="2198" y="2079"/>
                    <a:pt x="2253" y="2055"/>
                    <a:pt x="2308" y="2024"/>
                  </a:cubicBezTo>
                  <a:cubicBezTo>
                    <a:pt x="2340" y="2008"/>
                    <a:pt x="2372" y="1992"/>
                    <a:pt x="2403" y="1977"/>
                  </a:cubicBezTo>
                  <a:cubicBezTo>
                    <a:pt x="2443" y="1961"/>
                    <a:pt x="2482" y="1937"/>
                    <a:pt x="2514" y="1913"/>
                  </a:cubicBezTo>
                  <a:cubicBezTo>
                    <a:pt x="2546" y="1890"/>
                    <a:pt x="2577" y="1874"/>
                    <a:pt x="2609" y="1858"/>
                  </a:cubicBezTo>
                  <a:cubicBezTo>
                    <a:pt x="2664" y="1834"/>
                    <a:pt x="2680" y="1818"/>
                    <a:pt x="2704" y="1795"/>
                  </a:cubicBezTo>
                  <a:cubicBezTo>
                    <a:pt x="2704" y="1795"/>
                    <a:pt x="2712" y="1787"/>
                    <a:pt x="2719" y="1779"/>
                  </a:cubicBezTo>
                  <a:cubicBezTo>
                    <a:pt x="2728" y="1771"/>
                    <a:pt x="2735" y="1763"/>
                    <a:pt x="2751" y="1755"/>
                  </a:cubicBezTo>
                  <a:cubicBezTo>
                    <a:pt x="2775" y="1739"/>
                    <a:pt x="2807" y="1716"/>
                    <a:pt x="2807" y="1708"/>
                  </a:cubicBezTo>
                  <a:cubicBezTo>
                    <a:pt x="2807" y="1700"/>
                    <a:pt x="2807" y="1700"/>
                    <a:pt x="2807" y="1700"/>
                  </a:cubicBezTo>
                  <a:cubicBezTo>
                    <a:pt x="2799" y="1700"/>
                    <a:pt x="2791" y="1700"/>
                    <a:pt x="2783" y="1708"/>
                  </a:cubicBezTo>
                  <a:cubicBezTo>
                    <a:pt x="2775" y="1708"/>
                    <a:pt x="2759" y="1716"/>
                    <a:pt x="2751" y="1716"/>
                  </a:cubicBezTo>
                  <a:cubicBezTo>
                    <a:pt x="2743" y="1716"/>
                    <a:pt x="2735" y="1708"/>
                    <a:pt x="2728" y="1708"/>
                  </a:cubicBezTo>
                  <a:cubicBezTo>
                    <a:pt x="2719" y="1708"/>
                    <a:pt x="2719" y="1700"/>
                    <a:pt x="2712" y="1700"/>
                  </a:cubicBezTo>
                  <a:cubicBezTo>
                    <a:pt x="2704" y="1700"/>
                    <a:pt x="2696" y="1716"/>
                    <a:pt x="2696" y="1731"/>
                  </a:cubicBezTo>
                  <a:lnTo>
                    <a:pt x="2696" y="1739"/>
                  </a:lnTo>
                  <a:cubicBezTo>
                    <a:pt x="2688" y="1747"/>
                    <a:pt x="2648" y="1803"/>
                    <a:pt x="2633" y="1803"/>
                  </a:cubicBezTo>
                  <a:lnTo>
                    <a:pt x="2625" y="1803"/>
                  </a:lnTo>
                  <a:cubicBezTo>
                    <a:pt x="2625" y="1803"/>
                    <a:pt x="2625" y="1803"/>
                    <a:pt x="2625" y="1795"/>
                  </a:cubicBezTo>
                  <a:cubicBezTo>
                    <a:pt x="2617" y="1787"/>
                    <a:pt x="2625" y="1779"/>
                    <a:pt x="2641" y="1763"/>
                  </a:cubicBezTo>
                  <a:cubicBezTo>
                    <a:pt x="2648" y="1747"/>
                    <a:pt x="2656" y="1739"/>
                    <a:pt x="2656" y="1731"/>
                  </a:cubicBezTo>
                  <a:cubicBezTo>
                    <a:pt x="2664" y="1716"/>
                    <a:pt x="2664" y="1692"/>
                    <a:pt x="2656" y="1684"/>
                  </a:cubicBezTo>
                  <a:cubicBezTo>
                    <a:pt x="2656" y="1684"/>
                    <a:pt x="2656" y="1684"/>
                    <a:pt x="2656" y="1692"/>
                  </a:cubicBezTo>
                  <a:cubicBezTo>
                    <a:pt x="2648" y="1716"/>
                    <a:pt x="2609" y="1771"/>
                    <a:pt x="2577" y="1787"/>
                  </a:cubicBezTo>
                  <a:cubicBezTo>
                    <a:pt x="2546" y="1811"/>
                    <a:pt x="2490" y="1811"/>
                    <a:pt x="2467" y="1818"/>
                  </a:cubicBezTo>
                  <a:cubicBezTo>
                    <a:pt x="2435" y="1818"/>
                    <a:pt x="2403" y="1826"/>
                    <a:pt x="2395" y="1850"/>
                  </a:cubicBezTo>
                  <a:cubicBezTo>
                    <a:pt x="2380" y="1874"/>
                    <a:pt x="2356" y="1882"/>
                    <a:pt x="2332" y="1882"/>
                  </a:cubicBezTo>
                  <a:cubicBezTo>
                    <a:pt x="2324" y="1882"/>
                    <a:pt x="2316" y="1890"/>
                    <a:pt x="2308" y="1890"/>
                  </a:cubicBezTo>
                  <a:cubicBezTo>
                    <a:pt x="2293" y="1890"/>
                    <a:pt x="2277" y="1905"/>
                    <a:pt x="2261" y="1913"/>
                  </a:cubicBezTo>
                  <a:cubicBezTo>
                    <a:pt x="2253" y="1921"/>
                    <a:pt x="2237" y="1929"/>
                    <a:pt x="2229" y="1937"/>
                  </a:cubicBezTo>
                  <a:cubicBezTo>
                    <a:pt x="2222" y="1937"/>
                    <a:pt x="2214" y="1945"/>
                    <a:pt x="2206" y="1945"/>
                  </a:cubicBezTo>
                  <a:cubicBezTo>
                    <a:pt x="2198" y="1945"/>
                    <a:pt x="2198" y="1937"/>
                    <a:pt x="2190" y="1937"/>
                  </a:cubicBezTo>
                  <a:cubicBezTo>
                    <a:pt x="2190" y="1929"/>
                    <a:pt x="2198" y="1921"/>
                    <a:pt x="2206" y="1913"/>
                  </a:cubicBezTo>
                  <a:cubicBezTo>
                    <a:pt x="2214" y="1905"/>
                    <a:pt x="2222" y="1897"/>
                    <a:pt x="2229" y="1890"/>
                  </a:cubicBezTo>
                  <a:cubicBezTo>
                    <a:pt x="2206" y="1874"/>
                    <a:pt x="2198" y="1858"/>
                    <a:pt x="2198" y="1850"/>
                  </a:cubicBezTo>
                  <a:cubicBezTo>
                    <a:pt x="2198" y="1834"/>
                    <a:pt x="2222" y="1803"/>
                    <a:pt x="2237" y="1787"/>
                  </a:cubicBezTo>
                  <a:cubicBezTo>
                    <a:pt x="2253" y="1779"/>
                    <a:pt x="2245" y="1747"/>
                    <a:pt x="2237" y="1739"/>
                  </a:cubicBezTo>
                  <a:cubicBezTo>
                    <a:pt x="2237" y="1731"/>
                    <a:pt x="2237" y="1731"/>
                    <a:pt x="2229" y="1724"/>
                  </a:cubicBezTo>
                  <a:cubicBezTo>
                    <a:pt x="2229" y="1716"/>
                    <a:pt x="2222" y="1708"/>
                    <a:pt x="2222" y="1692"/>
                  </a:cubicBezTo>
                  <a:cubicBezTo>
                    <a:pt x="2222" y="1676"/>
                    <a:pt x="2214" y="1605"/>
                    <a:pt x="2198" y="1565"/>
                  </a:cubicBezTo>
                  <a:cubicBezTo>
                    <a:pt x="2182" y="1534"/>
                    <a:pt x="2174" y="1502"/>
                    <a:pt x="2174" y="1478"/>
                  </a:cubicBezTo>
                  <a:cubicBezTo>
                    <a:pt x="2174" y="1463"/>
                    <a:pt x="2166" y="1455"/>
                    <a:pt x="2166" y="1455"/>
                  </a:cubicBezTo>
                  <a:cubicBezTo>
                    <a:pt x="2166" y="1455"/>
                    <a:pt x="2166" y="1439"/>
                    <a:pt x="2166" y="1407"/>
                  </a:cubicBezTo>
                  <a:cubicBezTo>
                    <a:pt x="2166" y="1391"/>
                    <a:pt x="2158" y="1384"/>
                    <a:pt x="2158" y="1384"/>
                  </a:cubicBezTo>
                  <a:cubicBezTo>
                    <a:pt x="2150" y="1376"/>
                    <a:pt x="2150" y="1368"/>
                    <a:pt x="2150" y="1368"/>
                  </a:cubicBezTo>
                  <a:lnTo>
                    <a:pt x="2150" y="1368"/>
                  </a:lnTo>
                  <a:lnTo>
                    <a:pt x="2150" y="1368"/>
                  </a:lnTo>
                  <a:cubicBezTo>
                    <a:pt x="2158" y="1044"/>
                    <a:pt x="2158" y="1044"/>
                    <a:pt x="2158" y="1044"/>
                  </a:cubicBezTo>
                  <a:cubicBezTo>
                    <a:pt x="2158" y="1036"/>
                    <a:pt x="2142" y="996"/>
                    <a:pt x="2127" y="901"/>
                  </a:cubicBezTo>
                  <a:cubicBezTo>
                    <a:pt x="2119" y="870"/>
                    <a:pt x="2111" y="838"/>
                    <a:pt x="2111" y="822"/>
                  </a:cubicBezTo>
                  <a:cubicBezTo>
                    <a:pt x="2087" y="743"/>
                    <a:pt x="2071" y="696"/>
                    <a:pt x="2064" y="672"/>
                  </a:cubicBezTo>
                  <a:cubicBezTo>
                    <a:pt x="2055" y="664"/>
                    <a:pt x="2055" y="664"/>
                    <a:pt x="2055" y="664"/>
                  </a:cubicBezTo>
                  <a:cubicBezTo>
                    <a:pt x="2055" y="664"/>
                    <a:pt x="2055" y="664"/>
                    <a:pt x="2048" y="664"/>
                  </a:cubicBezTo>
                  <a:cubicBezTo>
                    <a:pt x="2048" y="672"/>
                    <a:pt x="2040" y="672"/>
                    <a:pt x="2032" y="672"/>
                  </a:cubicBezTo>
                  <a:cubicBezTo>
                    <a:pt x="2024" y="672"/>
                    <a:pt x="2024" y="672"/>
                    <a:pt x="2024" y="672"/>
                  </a:cubicBezTo>
                  <a:cubicBezTo>
                    <a:pt x="2000" y="664"/>
                    <a:pt x="1992" y="609"/>
                    <a:pt x="1992" y="577"/>
                  </a:cubicBezTo>
                  <a:cubicBezTo>
                    <a:pt x="1992" y="554"/>
                    <a:pt x="1976" y="483"/>
                    <a:pt x="1969" y="451"/>
                  </a:cubicBezTo>
                  <a:cubicBezTo>
                    <a:pt x="1961" y="427"/>
                    <a:pt x="1961" y="411"/>
                    <a:pt x="1969" y="387"/>
                  </a:cubicBezTo>
                  <a:cubicBezTo>
                    <a:pt x="1969" y="380"/>
                    <a:pt x="1969" y="372"/>
                    <a:pt x="1969" y="364"/>
                  </a:cubicBezTo>
                  <a:cubicBezTo>
                    <a:pt x="1969" y="332"/>
                    <a:pt x="1953" y="277"/>
                    <a:pt x="1937" y="253"/>
                  </a:cubicBezTo>
                  <a:cubicBezTo>
                    <a:pt x="1937" y="245"/>
                    <a:pt x="1929" y="237"/>
                    <a:pt x="1921" y="237"/>
                  </a:cubicBezTo>
                  <a:cubicBezTo>
                    <a:pt x="1913" y="230"/>
                    <a:pt x="1905" y="221"/>
                    <a:pt x="1897" y="198"/>
                  </a:cubicBezTo>
                  <a:cubicBezTo>
                    <a:pt x="1889" y="182"/>
                    <a:pt x="1889" y="166"/>
                    <a:pt x="1889" y="150"/>
                  </a:cubicBezTo>
                  <a:cubicBezTo>
                    <a:pt x="1889" y="127"/>
                    <a:pt x="1889" y="111"/>
                    <a:pt x="1882" y="103"/>
                  </a:cubicBezTo>
                  <a:cubicBezTo>
                    <a:pt x="1874" y="95"/>
                    <a:pt x="1874" y="48"/>
                    <a:pt x="1874" y="8"/>
                  </a:cubicBezTo>
                  <a:cubicBezTo>
                    <a:pt x="1629" y="71"/>
                    <a:pt x="1399" y="119"/>
                    <a:pt x="1384" y="127"/>
                  </a:cubicBezTo>
                  <a:cubicBezTo>
                    <a:pt x="1344" y="135"/>
                    <a:pt x="1123" y="419"/>
                    <a:pt x="1123" y="459"/>
                  </a:cubicBezTo>
                  <a:cubicBezTo>
                    <a:pt x="1123" y="490"/>
                    <a:pt x="1083" y="522"/>
                    <a:pt x="1044" y="554"/>
                  </a:cubicBezTo>
                  <a:cubicBezTo>
                    <a:pt x="1044" y="561"/>
                    <a:pt x="1044" y="561"/>
                    <a:pt x="1036" y="561"/>
                  </a:cubicBezTo>
                  <a:cubicBezTo>
                    <a:pt x="1044" y="561"/>
                    <a:pt x="1044" y="569"/>
                    <a:pt x="1044" y="569"/>
                  </a:cubicBezTo>
                  <a:cubicBezTo>
                    <a:pt x="1052" y="569"/>
                    <a:pt x="1044" y="569"/>
                    <a:pt x="1044" y="577"/>
                  </a:cubicBezTo>
                  <a:cubicBezTo>
                    <a:pt x="1028" y="585"/>
                    <a:pt x="980" y="641"/>
                    <a:pt x="980" y="648"/>
                  </a:cubicBezTo>
                  <a:cubicBezTo>
                    <a:pt x="980" y="656"/>
                    <a:pt x="996" y="664"/>
                    <a:pt x="1012" y="664"/>
                  </a:cubicBezTo>
                  <a:cubicBezTo>
                    <a:pt x="1020" y="664"/>
                    <a:pt x="1020" y="664"/>
                    <a:pt x="1020" y="664"/>
                  </a:cubicBezTo>
                  <a:cubicBezTo>
                    <a:pt x="1028" y="656"/>
                    <a:pt x="1036" y="656"/>
                    <a:pt x="1044" y="656"/>
                  </a:cubicBezTo>
                  <a:lnTo>
                    <a:pt x="1052" y="656"/>
                  </a:lnTo>
                  <a:cubicBezTo>
                    <a:pt x="1059" y="664"/>
                    <a:pt x="1059" y="664"/>
                    <a:pt x="1059" y="672"/>
                  </a:cubicBezTo>
                  <a:cubicBezTo>
                    <a:pt x="1052" y="680"/>
                    <a:pt x="1052" y="680"/>
                    <a:pt x="1052" y="680"/>
                  </a:cubicBezTo>
                  <a:cubicBezTo>
                    <a:pt x="1052" y="680"/>
                    <a:pt x="1059" y="680"/>
                    <a:pt x="1067" y="680"/>
                  </a:cubicBezTo>
                  <a:cubicBezTo>
                    <a:pt x="1067" y="672"/>
                    <a:pt x="1075" y="672"/>
                    <a:pt x="1075" y="672"/>
                  </a:cubicBezTo>
                  <a:cubicBezTo>
                    <a:pt x="1091" y="672"/>
                    <a:pt x="1099" y="680"/>
                    <a:pt x="1099" y="688"/>
                  </a:cubicBezTo>
                  <a:cubicBezTo>
                    <a:pt x="1099" y="688"/>
                    <a:pt x="1099" y="696"/>
                    <a:pt x="1091" y="696"/>
                  </a:cubicBezTo>
                  <a:cubicBezTo>
                    <a:pt x="1067" y="704"/>
                    <a:pt x="1059" y="727"/>
                    <a:pt x="1059" y="735"/>
                  </a:cubicBezTo>
                  <a:lnTo>
                    <a:pt x="1059" y="743"/>
                  </a:lnTo>
                  <a:cubicBezTo>
                    <a:pt x="1059" y="751"/>
                    <a:pt x="1052" y="751"/>
                    <a:pt x="1052" y="767"/>
                  </a:cubicBezTo>
                  <a:cubicBezTo>
                    <a:pt x="1052" y="775"/>
                    <a:pt x="1059" y="791"/>
                    <a:pt x="1067" y="798"/>
                  </a:cubicBezTo>
                  <a:cubicBezTo>
                    <a:pt x="1067" y="807"/>
                    <a:pt x="1067" y="807"/>
                    <a:pt x="1067" y="814"/>
                  </a:cubicBezTo>
                  <a:cubicBezTo>
                    <a:pt x="1075" y="822"/>
                    <a:pt x="1075" y="830"/>
                    <a:pt x="1083" y="830"/>
                  </a:cubicBezTo>
                  <a:cubicBezTo>
                    <a:pt x="1083" y="846"/>
                    <a:pt x="1091" y="862"/>
                    <a:pt x="1091" y="878"/>
                  </a:cubicBezTo>
                  <a:cubicBezTo>
                    <a:pt x="1091" y="878"/>
                    <a:pt x="1091" y="886"/>
                    <a:pt x="1083" y="886"/>
                  </a:cubicBezTo>
                  <a:cubicBezTo>
                    <a:pt x="1083" y="909"/>
                    <a:pt x="1083" y="925"/>
                    <a:pt x="1059" y="925"/>
                  </a:cubicBezTo>
                  <a:cubicBezTo>
                    <a:pt x="1059" y="925"/>
                    <a:pt x="1052" y="925"/>
                    <a:pt x="1044" y="925"/>
                  </a:cubicBezTo>
                  <a:cubicBezTo>
                    <a:pt x="1036" y="925"/>
                    <a:pt x="1028" y="917"/>
                    <a:pt x="1020" y="933"/>
                  </a:cubicBezTo>
                  <a:cubicBezTo>
                    <a:pt x="1020" y="933"/>
                    <a:pt x="1020" y="933"/>
                    <a:pt x="1020" y="941"/>
                  </a:cubicBezTo>
                  <a:cubicBezTo>
                    <a:pt x="1012" y="957"/>
                    <a:pt x="1004" y="965"/>
                    <a:pt x="988" y="973"/>
                  </a:cubicBezTo>
                  <a:lnTo>
                    <a:pt x="988" y="973"/>
                  </a:lnTo>
                  <a:cubicBezTo>
                    <a:pt x="980" y="973"/>
                    <a:pt x="965" y="980"/>
                    <a:pt x="965" y="988"/>
                  </a:cubicBezTo>
                  <a:cubicBezTo>
                    <a:pt x="957" y="1004"/>
                    <a:pt x="949" y="1028"/>
                    <a:pt x="933" y="1036"/>
                  </a:cubicBezTo>
                  <a:cubicBezTo>
                    <a:pt x="909" y="1044"/>
                    <a:pt x="894" y="1060"/>
                    <a:pt x="885" y="1075"/>
                  </a:cubicBezTo>
                  <a:cubicBezTo>
                    <a:pt x="885" y="1075"/>
                    <a:pt x="885" y="1075"/>
                    <a:pt x="885" y="1083"/>
                  </a:cubicBezTo>
                  <a:cubicBezTo>
                    <a:pt x="885" y="1091"/>
                    <a:pt x="885" y="1099"/>
                    <a:pt x="870" y="1091"/>
                  </a:cubicBezTo>
                  <a:lnTo>
                    <a:pt x="862" y="1091"/>
                  </a:lnTo>
                  <a:cubicBezTo>
                    <a:pt x="846" y="1083"/>
                    <a:pt x="838" y="1083"/>
                    <a:pt x="822" y="1083"/>
                  </a:cubicBezTo>
                  <a:cubicBezTo>
                    <a:pt x="791" y="1083"/>
                    <a:pt x="759" y="1091"/>
                    <a:pt x="743" y="1099"/>
                  </a:cubicBezTo>
                  <a:cubicBezTo>
                    <a:pt x="743" y="1099"/>
                    <a:pt x="735" y="1107"/>
                    <a:pt x="727" y="1107"/>
                  </a:cubicBezTo>
                  <a:cubicBezTo>
                    <a:pt x="712" y="1115"/>
                    <a:pt x="696" y="1123"/>
                    <a:pt x="688" y="1131"/>
                  </a:cubicBezTo>
                  <a:cubicBezTo>
                    <a:pt x="672" y="1147"/>
                    <a:pt x="656" y="1147"/>
                    <a:pt x="632" y="1138"/>
                  </a:cubicBezTo>
                  <a:lnTo>
                    <a:pt x="632" y="1138"/>
                  </a:lnTo>
                  <a:cubicBezTo>
                    <a:pt x="617" y="1123"/>
                    <a:pt x="601" y="1107"/>
                    <a:pt x="585" y="1107"/>
                  </a:cubicBezTo>
                  <a:lnTo>
                    <a:pt x="577" y="1107"/>
                  </a:lnTo>
                  <a:cubicBezTo>
                    <a:pt x="577" y="1107"/>
                    <a:pt x="561" y="1107"/>
                    <a:pt x="546" y="1107"/>
                  </a:cubicBezTo>
                  <a:cubicBezTo>
                    <a:pt x="474" y="1115"/>
                    <a:pt x="316" y="1115"/>
                    <a:pt x="206" y="1202"/>
                  </a:cubicBezTo>
                  <a:cubicBezTo>
                    <a:pt x="190" y="1210"/>
                    <a:pt x="182" y="1218"/>
                    <a:pt x="166" y="1225"/>
                  </a:cubicBezTo>
                  <a:cubicBezTo>
                    <a:pt x="174" y="1257"/>
                    <a:pt x="182" y="1289"/>
                    <a:pt x="190" y="1305"/>
                  </a:cubicBezTo>
                  <a:cubicBezTo>
                    <a:pt x="190" y="1313"/>
                    <a:pt x="190" y="1313"/>
                    <a:pt x="190" y="1313"/>
                  </a:cubicBezTo>
                  <a:cubicBezTo>
                    <a:pt x="190" y="1336"/>
                    <a:pt x="221" y="1376"/>
                    <a:pt x="229" y="1400"/>
                  </a:cubicBezTo>
                  <a:cubicBezTo>
                    <a:pt x="237" y="1400"/>
                    <a:pt x="237" y="1400"/>
                    <a:pt x="237" y="1391"/>
                  </a:cubicBezTo>
                  <a:lnTo>
                    <a:pt x="237" y="1391"/>
                  </a:lnTo>
                  <a:lnTo>
                    <a:pt x="237" y="1391"/>
                  </a:lnTo>
                  <a:cubicBezTo>
                    <a:pt x="245" y="1391"/>
                    <a:pt x="261" y="1391"/>
                    <a:pt x="269" y="1400"/>
                  </a:cubicBezTo>
                  <a:cubicBezTo>
                    <a:pt x="269" y="1407"/>
                    <a:pt x="269" y="1407"/>
                    <a:pt x="269" y="1415"/>
                  </a:cubicBezTo>
                  <a:cubicBezTo>
                    <a:pt x="269" y="1415"/>
                    <a:pt x="269" y="1423"/>
                    <a:pt x="261" y="1431"/>
                  </a:cubicBezTo>
                  <a:cubicBezTo>
                    <a:pt x="261" y="1447"/>
                    <a:pt x="253" y="1478"/>
                    <a:pt x="237" y="1486"/>
                  </a:cubicBezTo>
                  <a:cubicBezTo>
                    <a:pt x="221" y="1502"/>
                    <a:pt x="182" y="1542"/>
                    <a:pt x="150" y="1589"/>
                  </a:cubicBezTo>
                  <a:cubicBezTo>
                    <a:pt x="126" y="1613"/>
                    <a:pt x="111" y="1644"/>
                    <a:pt x="95" y="1660"/>
                  </a:cubicBezTo>
                  <a:cubicBezTo>
                    <a:pt x="79" y="1676"/>
                    <a:pt x="48" y="1708"/>
                    <a:pt x="8" y="1739"/>
                  </a:cubicBezTo>
                  <a:cubicBezTo>
                    <a:pt x="32" y="1850"/>
                    <a:pt x="32" y="1850"/>
                    <a:pt x="32" y="1850"/>
                  </a:cubicBezTo>
                  <a:cubicBezTo>
                    <a:pt x="111" y="1834"/>
                    <a:pt x="1415" y="1581"/>
                    <a:pt x="1439" y="1573"/>
                  </a:cubicBezTo>
                  <a:cubicBezTo>
                    <a:pt x="1447" y="1573"/>
                    <a:pt x="1455" y="1565"/>
                    <a:pt x="1455" y="1565"/>
                  </a:cubicBezTo>
                  <a:cubicBezTo>
                    <a:pt x="1471" y="1558"/>
                    <a:pt x="1486" y="1550"/>
                    <a:pt x="1502" y="1550"/>
                  </a:cubicBezTo>
                  <a:cubicBezTo>
                    <a:pt x="1510" y="1550"/>
                    <a:pt x="1526" y="1558"/>
                    <a:pt x="1542" y="1565"/>
                  </a:cubicBezTo>
                  <a:cubicBezTo>
                    <a:pt x="1589" y="1605"/>
                    <a:pt x="1613" y="1605"/>
                    <a:pt x="1644" y="1605"/>
                  </a:cubicBezTo>
                  <a:lnTo>
                    <a:pt x="1644" y="1605"/>
                  </a:lnTo>
                  <a:cubicBezTo>
                    <a:pt x="1668" y="1605"/>
                    <a:pt x="1684" y="1653"/>
                    <a:pt x="1700" y="1700"/>
                  </a:cubicBezTo>
                  <a:cubicBezTo>
                    <a:pt x="1708" y="1724"/>
                    <a:pt x="1716" y="1739"/>
                    <a:pt x="1724" y="1755"/>
                  </a:cubicBezTo>
                  <a:cubicBezTo>
                    <a:pt x="1731" y="1763"/>
                    <a:pt x="1731" y="1763"/>
                    <a:pt x="1739" y="1763"/>
                  </a:cubicBezTo>
                  <a:cubicBezTo>
                    <a:pt x="1739" y="1763"/>
                    <a:pt x="1739" y="1763"/>
                    <a:pt x="1747" y="1763"/>
                  </a:cubicBezTo>
                  <a:cubicBezTo>
                    <a:pt x="1747" y="1763"/>
                    <a:pt x="1755" y="1763"/>
                    <a:pt x="1763" y="1763"/>
                  </a:cubicBezTo>
                  <a:cubicBezTo>
                    <a:pt x="1771" y="1763"/>
                    <a:pt x="1779" y="1763"/>
                    <a:pt x="1787" y="1763"/>
                  </a:cubicBezTo>
                  <a:cubicBezTo>
                    <a:pt x="1826" y="1779"/>
                    <a:pt x="1842" y="1787"/>
                    <a:pt x="1874" y="1811"/>
                  </a:cubicBezTo>
                  <a:cubicBezTo>
                    <a:pt x="1897" y="1842"/>
                    <a:pt x="2079" y="1882"/>
                    <a:pt x="2103" y="1890"/>
                  </a:cubicBezTo>
                  <a:cubicBezTo>
                    <a:pt x="2127" y="1890"/>
                    <a:pt x="2142" y="1905"/>
                    <a:pt x="2150" y="1921"/>
                  </a:cubicBezTo>
                  <a:cubicBezTo>
                    <a:pt x="2158" y="1929"/>
                    <a:pt x="2150" y="1969"/>
                    <a:pt x="2142" y="2000"/>
                  </a:cubicBezTo>
                  <a:cubicBezTo>
                    <a:pt x="2135" y="2008"/>
                    <a:pt x="2135" y="2008"/>
                    <a:pt x="2135" y="2016"/>
                  </a:cubicBezTo>
                  <a:cubicBezTo>
                    <a:pt x="2135" y="2024"/>
                    <a:pt x="2127" y="2048"/>
                    <a:pt x="2119" y="2064"/>
                  </a:cubicBezTo>
                  <a:close/>
                </a:path>
              </a:pathLst>
            </a:custGeom>
            <a:solidFill>
              <a:schemeClr val="accent6"/>
            </a:solidFill>
            <a:ln>
              <a:solidFill>
                <a:schemeClr val="bg2"/>
              </a:solidFill>
            </a:ln>
            <a:effectLst/>
          </p:spPr>
          <p:txBody>
            <a:bodyPr wrap="none" anchor="ctr"/>
            <a:lstStyle/>
            <a:p>
              <a:endParaRPr lang="en-US"/>
            </a:p>
          </p:txBody>
        </p:sp>
        <p:sp>
          <p:nvSpPr>
            <p:cNvPr id="632" name="Freeform 769"/>
            <p:cNvSpPr>
              <a:spLocks noChangeArrowheads="1"/>
            </p:cNvSpPr>
            <p:nvPr/>
          </p:nvSpPr>
          <p:spPr bwMode="auto">
            <a:xfrm>
              <a:off x="21358729" y="5966573"/>
              <a:ext cx="294551" cy="598381"/>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endParaRPr lang="en-US"/>
            </a:p>
          </p:txBody>
        </p:sp>
        <p:sp>
          <p:nvSpPr>
            <p:cNvPr id="633" name="Freeform 770"/>
            <p:cNvSpPr>
              <a:spLocks noChangeArrowheads="1"/>
            </p:cNvSpPr>
            <p:nvPr/>
          </p:nvSpPr>
          <p:spPr bwMode="auto">
            <a:xfrm>
              <a:off x="21365686" y="5961935"/>
              <a:ext cx="271359" cy="603020"/>
            </a:xfrm>
            <a:custGeom>
              <a:avLst/>
              <a:gdLst>
                <a:gd name="T0" fmla="*/ 276 w 515"/>
                <a:gd name="T1" fmla="*/ 1138 h 1147"/>
                <a:gd name="T2" fmla="*/ 300 w 515"/>
                <a:gd name="T3" fmla="*/ 1067 h 1147"/>
                <a:gd name="T4" fmla="*/ 261 w 515"/>
                <a:gd name="T5" fmla="*/ 1035 h 1147"/>
                <a:gd name="T6" fmla="*/ 229 w 515"/>
                <a:gd name="T7" fmla="*/ 1051 h 1147"/>
                <a:gd name="T8" fmla="*/ 103 w 515"/>
                <a:gd name="T9" fmla="*/ 1004 h 1147"/>
                <a:gd name="T10" fmla="*/ 71 w 515"/>
                <a:gd name="T11" fmla="*/ 972 h 1147"/>
                <a:gd name="T12" fmla="*/ 23 w 515"/>
                <a:gd name="T13" fmla="*/ 854 h 1147"/>
                <a:gd name="T14" fmla="*/ 150 w 515"/>
                <a:gd name="T15" fmla="*/ 680 h 1147"/>
                <a:gd name="T16" fmla="*/ 79 w 515"/>
                <a:gd name="T17" fmla="*/ 427 h 1147"/>
                <a:gd name="T18" fmla="*/ 39 w 515"/>
                <a:gd name="T19" fmla="*/ 316 h 1147"/>
                <a:gd name="T20" fmla="*/ 47 w 515"/>
                <a:gd name="T21" fmla="*/ 261 h 1147"/>
                <a:gd name="T22" fmla="*/ 63 w 515"/>
                <a:gd name="T23" fmla="*/ 142 h 1147"/>
                <a:gd name="T24" fmla="*/ 126 w 515"/>
                <a:gd name="T25" fmla="*/ 0 h 1147"/>
                <a:gd name="T26" fmla="*/ 166 w 515"/>
                <a:gd name="T27" fmla="*/ 24 h 1147"/>
                <a:gd name="T28" fmla="*/ 434 w 515"/>
                <a:gd name="T29" fmla="*/ 213 h 1147"/>
                <a:gd name="T30" fmla="*/ 411 w 515"/>
                <a:gd name="T31" fmla="*/ 284 h 1147"/>
                <a:gd name="T32" fmla="*/ 379 w 515"/>
                <a:gd name="T33" fmla="*/ 340 h 1147"/>
                <a:gd name="T34" fmla="*/ 379 w 515"/>
                <a:gd name="T35" fmla="*/ 379 h 1147"/>
                <a:gd name="T36" fmla="*/ 506 w 515"/>
                <a:gd name="T37" fmla="*/ 466 h 1147"/>
                <a:gd name="T38" fmla="*/ 450 w 515"/>
                <a:gd name="T39" fmla="*/ 830 h 1147"/>
                <a:gd name="T40" fmla="*/ 395 w 515"/>
                <a:gd name="T41" fmla="*/ 1004 h 1147"/>
                <a:gd name="T42" fmla="*/ 356 w 515"/>
                <a:gd name="T43" fmla="*/ 1114 h 1147"/>
                <a:gd name="T44" fmla="*/ 261 w 515"/>
                <a:gd name="T45" fmla="*/ 1027 h 1147"/>
                <a:gd name="T46" fmla="*/ 292 w 515"/>
                <a:gd name="T47" fmla="*/ 1059 h 1147"/>
                <a:gd name="T48" fmla="*/ 292 w 515"/>
                <a:gd name="T49" fmla="*/ 1114 h 1147"/>
                <a:gd name="T50" fmla="*/ 300 w 515"/>
                <a:gd name="T51" fmla="*/ 1138 h 1147"/>
                <a:gd name="T52" fmla="*/ 387 w 515"/>
                <a:gd name="T53" fmla="*/ 1043 h 1147"/>
                <a:gd name="T54" fmla="*/ 442 w 515"/>
                <a:gd name="T55" fmla="*/ 861 h 1147"/>
                <a:gd name="T56" fmla="*/ 498 w 515"/>
                <a:gd name="T57" fmla="*/ 521 h 1147"/>
                <a:gd name="T58" fmla="*/ 434 w 515"/>
                <a:gd name="T59" fmla="*/ 379 h 1147"/>
                <a:gd name="T60" fmla="*/ 363 w 515"/>
                <a:gd name="T61" fmla="*/ 363 h 1147"/>
                <a:gd name="T62" fmla="*/ 411 w 515"/>
                <a:gd name="T63" fmla="*/ 268 h 1147"/>
                <a:gd name="T64" fmla="*/ 434 w 515"/>
                <a:gd name="T65" fmla="*/ 134 h 1147"/>
                <a:gd name="T66" fmla="*/ 134 w 515"/>
                <a:gd name="T67" fmla="*/ 8 h 1147"/>
                <a:gd name="T68" fmla="*/ 71 w 515"/>
                <a:gd name="T69" fmla="*/ 142 h 1147"/>
                <a:gd name="T70" fmla="*/ 47 w 515"/>
                <a:gd name="T71" fmla="*/ 253 h 1147"/>
                <a:gd name="T72" fmla="*/ 23 w 515"/>
                <a:gd name="T73" fmla="*/ 363 h 1147"/>
                <a:gd name="T74" fmla="*/ 229 w 515"/>
                <a:gd name="T75" fmla="*/ 553 h 1147"/>
                <a:gd name="T76" fmla="*/ 150 w 515"/>
                <a:gd name="T77" fmla="*/ 711 h 1147"/>
                <a:gd name="T78" fmla="*/ 71 w 515"/>
                <a:gd name="T79" fmla="*/ 964 h 1147"/>
                <a:gd name="T80" fmla="*/ 94 w 515"/>
                <a:gd name="T81" fmla="*/ 980 h 1147"/>
                <a:gd name="T82" fmla="*/ 213 w 515"/>
                <a:gd name="T83" fmla="*/ 1043 h 1147"/>
                <a:gd name="T84" fmla="*/ 253 w 515"/>
                <a:gd name="T85" fmla="*/ 103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1147">
                  <a:moveTo>
                    <a:pt x="292" y="1146"/>
                  </a:moveTo>
                  <a:lnTo>
                    <a:pt x="292" y="1146"/>
                  </a:lnTo>
                  <a:cubicBezTo>
                    <a:pt x="284" y="1146"/>
                    <a:pt x="276" y="1146"/>
                    <a:pt x="276" y="1138"/>
                  </a:cubicBezTo>
                  <a:cubicBezTo>
                    <a:pt x="268" y="1130"/>
                    <a:pt x="276" y="1122"/>
                    <a:pt x="284" y="1107"/>
                  </a:cubicBezTo>
                  <a:cubicBezTo>
                    <a:pt x="292" y="1099"/>
                    <a:pt x="292" y="1099"/>
                    <a:pt x="300" y="1083"/>
                  </a:cubicBezTo>
                  <a:cubicBezTo>
                    <a:pt x="300" y="1075"/>
                    <a:pt x="300" y="1075"/>
                    <a:pt x="300" y="1067"/>
                  </a:cubicBezTo>
                  <a:lnTo>
                    <a:pt x="292" y="1067"/>
                  </a:lnTo>
                  <a:cubicBezTo>
                    <a:pt x="284" y="1067"/>
                    <a:pt x="268" y="1067"/>
                    <a:pt x="268" y="1051"/>
                  </a:cubicBezTo>
                  <a:cubicBezTo>
                    <a:pt x="268" y="1043"/>
                    <a:pt x="268" y="1035"/>
                    <a:pt x="261" y="1035"/>
                  </a:cubicBezTo>
                  <a:cubicBezTo>
                    <a:pt x="261" y="1035"/>
                    <a:pt x="261" y="1035"/>
                    <a:pt x="253" y="1035"/>
                  </a:cubicBezTo>
                  <a:cubicBezTo>
                    <a:pt x="253" y="1043"/>
                    <a:pt x="245" y="1043"/>
                    <a:pt x="237" y="1043"/>
                  </a:cubicBezTo>
                  <a:cubicBezTo>
                    <a:pt x="237" y="1043"/>
                    <a:pt x="237" y="1043"/>
                    <a:pt x="229" y="1051"/>
                  </a:cubicBezTo>
                  <a:cubicBezTo>
                    <a:pt x="229" y="1051"/>
                    <a:pt x="221" y="1051"/>
                    <a:pt x="213" y="1051"/>
                  </a:cubicBezTo>
                  <a:cubicBezTo>
                    <a:pt x="197" y="1051"/>
                    <a:pt x="181" y="1043"/>
                    <a:pt x="142" y="1035"/>
                  </a:cubicBezTo>
                  <a:cubicBezTo>
                    <a:pt x="103" y="1020"/>
                    <a:pt x="103" y="1012"/>
                    <a:pt x="103" y="1004"/>
                  </a:cubicBezTo>
                  <a:cubicBezTo>
                    <a:pt x="103" y="996"/>
                    <a:pt x="103" y="996"/>
                    <a:pt x="94" y="980"/>
                  </a:cubicBezTo>
                  <a:cubicBezTo>
                    <a:pt x="87" y="972"/>
                    <a:pt x="79" y="972"/>
                    <a:pt x="79" y="964"/>
                  </a:cubicBezTo>
                  <a:cubicBezTo>
                    <a:pt x="79" y="972"/>
                    <a:pt x="79" y="972"/>
                    <a:pt x="71" y="972"/>
                  </a:cubicBezTo>
                  <a:cubicBezTo>
                    <a:pt x="71" y="980"/>
                    <a:pt x="71" y="980"/>
                    <a:pt x="71" y="980"/>
                  </a:cubicBezTo>
                  <a:cubicBezTo>
                    <a:pt x="63" y="972"/>
                    <a:pt x="63" y="972"/>
                    <a:pt x="63" y="972"/>
                  </a:cubicBezTo>
                  <a:cubicBezTo>
                    <a:pt x="39" y="933"/>
                    <a:pt x="31" y="893"/>
                    <a:pt x="23" y="854"/>
                  </a:cubicBezTo>
                  <a:cubicBezTo>
                    <a:pt x="16" y="806"/>
                    <a:pt x="63" y="767"/>
                    <a:pt x="94" y="751"/>
                  </a:cubicBezTo>
                  <a:cubicBezTo>
                    <a:pt x="118" y="743"/>
                    <a:pt x="134" y="735"/>
                    <a:pt x="142" y="711"/>
                  </a:cubicBezTo>
                  <a:cubicBezTo>
                    <a:pt x="142" y="703"/>
                    <a:pt x="150" y="695"/>
                    <a:pt x="150" y="680"/>
                  </a:cubicBezTo>
                  <a:cubicBezTo>
                    <a:pt x="158" y="664"/>
                    <a:pt x="166" y="640"/>
                    <a:pt x="174" y="624"/>
                  </a:cubicBezTo>
                  <a:cubicBezTo>
                    <a:pt x="189" y="608"/>
                    <a:pt x="221" y="561"/>
                    <a:pt x="221" y="553"/>
                  </a:cubicBezTo>
                  <a:cubicBezTo>
                    <a:pt x="221" y="545"/>
                    <a:pt x="126" y="474"/>
                    <a:pt x="79" y="427"/>
                  </a:cubicBezTo>
                  <a:cubicBezTo>
                    <a:pt x="47" y="403"/>
                    <a:pt x="31" y="387"/>
                    <a:pt x="23" y="387"/>
                  </a:cubicBezTo>
                  <a:cubicBezTo>
                    <a:pt x="16" y="379"/>
                    <a:pt x="16" y="371"/>
                    <a:pt x="16" y="363"/>
                  </a:cubicBezTo>
                  <a:cubicBezTo>
                    <a:pt x="16" y="348"/>
                    <a:pt x="23" y="324"/>
                    <a:pt x="39" y="316"/>
                  </a:cubicBezTo>
                  <a:cubicBezTo>
                    <a:pt x="55" y="308"/>
                    <a:pt x="55" y="292"/>
                    <a:pt x="55" y="277"/>
                  </a:cubicBezTo>
                  <a:cubicBezTo>
                    <a:pt x="55" y="268"/>
                    <a:pt x="55" y="261"/>
                    <a:pt x="55" y="261"/>
                  </a:cubicBezTo>
                  <a:cubicBezTo>
                    <a:pt x="55" y="261"/>
                    <a:pt x="55" y="261"/>
                    <a:pt x="47" y="261"/>
                  </a:cubicBezTo>
                  <a:cubicBezTo>
                    <a:pt x="47" y="261"/>
                    <a:pt x="31" y="261"/>
                    <a:pt x="16" y="253"/>
                  </a:cubicBezTo>
                  <a:cubicBezTo>
                    <a:pt x="16" y="253"/>
                    <a:pt x="8" y="245"/>
                    <a:pt x="8" y="237"/>
                  </a:cubicBezTo>
                  <a:cubicBezTo>
                    <a:pt x="0" y="205"/>
                    <a:pt x="55" y="150"/>
                    <a:pt x="63" y="142"/>
                  </a:cubicBezTo>
                  <a:cubicBezTo>
                    <a:pt x="79" y="126"/>
                    <a:pt x="79" y="95"/>
                    <a:pt x="71" y="79"/>
                  </a:cubicBezTo>
                  <a:cubicBezTo>
                    <a:pt x="71" y="79"/>
                    <a:pt x="71" y="79"/>
                    <a:pt x="71" y="71"/>
                  </a:cubicBezTo>
                  <a:cubicBezTo>
                    <a:pt x="71" y="63"/>
                    <a:pt x="103" y="24"/>
                    <a:pt x="126" y="0"/>
                  </a:cubicBezTo>
                  <a:cubicBezTo>
                    <a:pt x="134" y="0"/>
                    <a:pt x="134" y="0"/>
                    <a:pt x="134" y="0"/>
                  </a:cubicBezTo>
                  <a:lnTo>
                    <a:pt x="134" y="0"/>
                  </a:lnTo>
                  <a:cubicBezTo>
                    <a:pt x="142" y="8"/>
                    <a:pt x="150" y="16"/>
                    <a:pt x="166" y="24"/>
                  </a:cubicBezTo>
                  <a:cubicBezTo>
                    <a:pt x="189" y="55"/>
                    <a:pt x="371" y="95"/>
                    <a:pt x="395" y="103"/>
                  </a:cubicBezTo>
                  <a:cubicBezTo>
                    <a:pt x="419" y="103"/>
                    <a:pt x="434" y="118"/>
                    <a:pt x="442" y="134"/>
                  </a:cubicBezTo>
                  <a:cubicBezTo>
                    <a:pt x="450" y="142"/>
                    <a:pt x="442" y="182"/>
                    <a:pt x="434" y="213"/>
                  </a:cubicBezTo>
                  <a:cubicBezTo>
                    <a:pt x="427" y="221"/>
                    <a:pt x="427" y="221"/>
                    <a:pt x="427" y="229"/>
                  </a:cubicBezTo>
                  <a:cubicBezTo>
                    <a:pt x="427" y="237"/>
                    <a:pt x="419" y="261"/>
                    <a:pt x="411" y="277"/>
                  </a:cubicBezTo>
                  <a:cubicBezTo>
                    <a:pt x="411" y="284"/>
                    <a:pt x="411" y="284"/>
                    <a:pt x="411" y="284"/>
                  </a:cubicBezTo>
                  <a:cubicBezTo>
                    <a:pt x="411" y="277"/>
                    <a:pt x="411" y="277"/>
                    <a:pt x="411" y="277"/>
                  </a:cubicBezTo>
                  <a:cubicBezTo>
                    <a:pt x="403" y="277"/>
                    <a:pt x="403" y="277"/>
                    <a:pt x="403" y="277"/>
                  </a:cubicBezTo>
                  <a:cubicBezTo>
                    <a:pt x="387" y="277"/>
                    <a:pt x="379" y="308"/>
                    <a:pt x="379" y="340"/>
                  </a:cubicBezTo>
                  <a:cubicBezTo>
                    <a:pt x="379" y="356"/>
                    <a:pt x="371" y="363"/>
                    <a:pt x="371" y="371"/>
                  </a:cubicBezTo>
                  <a:lnTo>
                    <a:pt x="363" y="379"/>
                  </a:lnTo>
                  <a:cubicBezTo>
                    <a:pt x="363" y="379"/>
                    <a:pt x="371" y="379"/>
                    <a:pt x="379" y="379"/>
                  </a:cubicBezTo>
                  <a:cubicBezTo>
                    <a:pt x="387" y="379"/>
                    <a:pt x="403" y="379"/>
                    <a:pt x="434" y="371"/>
                  </a:cubicBezTo>
                  <a:cubicBezTo>
                    <a:pt x="466" y="371"/>
                    <a:pt x="482" y="371"/>
                    <a:pt x="498" y="387"/>
                  </a:cubicBezTo>
                  <a:cubicBezTo>
                    <a:pt x="514" y="403"/>
                    <a:pt x="514" y="435"/>
                    <a:pt x="506" y="466"/>
                  </a:cubicBezTo>
                  <a:cubicBezTo>
                    <a:pt x="506" y="490"/>
                    <a:pt x="506" y="506"/>
                    <a:pt x="506" y="521"/>
                  </a:cubicBezTo>
                  <a:cubicBezTo>
                    <a:pt x="514" y="569"/>
                    <a:pt x="506" y="774"/>
                    <a:pt x="474" y="790"/>
                  </a:cubicBezTo>
                  <a:cubicBezTo>
                    <a:pt x="450" y="798"/>
                    <a:pt x="450" y="814"/>
                    <a:pt x="450" y="830"/>
                  </a:cubicBezTo>
                  <a:cubicBezTo>
                    <a:pt x="450" y="838"/>
                    <a:pt x="450" y="854"/>
                    <a:pt x="450" y="861"/>
                  </a:cubicBezTo>
                  <a:cubicBezTo>
                    <a:pt x="434" y="909"/>
                    <a:pt x="434" y="917"/>
                    <a:pt x="411" y="948"/>
                  </a:cubicBezTo>
                  <a:cubicBezTo>
                    <a:pt x="395" y="972"/>
                    <a:pt x="395" y="988"/>
                    <a:pt x="395" y="1004"/>
                  </a:cubicBezTo>
                  <a:cubicBezTo>
                    <a:pt x="395" y="1020"/>
                    <a:pt x="403" y="1035"/>
                    <a:pt x="395" y="1043"/>
                  </a:cubicBezTo>
                  <a:cubicBezTo>
                    <a:pt x="387" y="1067"/>
                    <a:pt x="379" y="1083"/>
                    <a:pt x="371" y="1091"/>
                  </a:cubicBezTo>
                  <a:cubicBezTo>
                    <a:pt x="363" y="1099"/>
                    <a:pt x="356" y="1107"/>
                    <a:pt x="356" y="1114"/>
                  </a:cubicBezTo>
                  <a:cubicBezTo>
                    <a:pt x="347" y="1138"/>
                    <a:pt x="332" y="1146"/>
                    <a:pt x="300" y="1146"/>
                  </a:cubicBezTo>
                  <a:cubicBezTo>
                    <a:pt x="292" y="1146"/>
                    <a:pt x="292" y="1146"/>
                    <a:pt x="292" y="1146"/>
                  </a:cubicBezTo>
                  <a:close/>
                  <a:moveTo>
                    <a:pt x="261" y="1027"/>
                  </a:moveTo>
                  <a:lnTo>
                    <a:pt x="261" y="1027"/>
                  </a:lnTo>
                  <a:cubicBezTo>
                    <a:pt x="276" y="1027"/>
                    <a:pt x="276" y="1043"/>
                    <a:pt x="276" y="1051"/>
                  </a:cubicBezTo>
                  <a:cubicBezTo>
                    <a:pt x="276" y="1059"/>
                    <a:pt x="284" y="1059"/>
                    <a:pt x="292" y="1059"/>
                  </a:cubicBezTo>
                  <a:cubicBezTo>
                    <a:pt x="300" y="1059"/>
                    <a:pt x="308" y="1059"/>
                    <a:pt x="308" y="1067"/>
                  </a:cubicBezTo>
                  <a:cubicBezTo>
                    <a:pt x="308" y="1075"/>
                    <a:pt x="308" y="1075"/>
                    <a:pt x="300" y="1091"/>
                  </a:cubicBezTo>
                  <a:cubicBezTo>
                    <a:pt x="300" y="1099"/>
                    <a:pt x="292" y="1107"/>
                    <a:pt x="292" y="1114"/>
                  </a:cubicBezTo>
                  <a:cubicBezTo>
                    <a:pt x="284" y="1122"/>
                    <a:pt x="276" y="1130"/>
                    <a:pt x="284" y="1138"/>
                  </a:cubicBezTo>
                  <a:cubicBezTo>
                    <a:pt x="284" y="1138"/>
                    <a:pt x="284" y="1138"/>
                    <a:pt x="292" y="1138"/>
                  </a:cubicBezTo>
                  <a:cubicBezTo>
                    <a:pt x="292" y="1138"/>
                    <a:pt x="292" y="1138"/>
                    <a:pt x="300" y="1138"/>
                  </a:cubicBezTo>
                  <a:cubicBezTo>
                    <a:pt x="332" y="1138"/>
                    <a:pt x="340" y="1130"/>
                    <a:pt x="347" y="1114"/>
                  </a:cubicBezTo>
                  <a:cubicBezTo>
                    <a:pt x="356" y="1099"/>
                    <a:pt x="356" y="1099"/>
                    <a:pt x="363" y="1091"/>
                  </a:cubicBezTo>
                  <a:cubicBezTo>
                    <a:pt x="371" y="1075"/>
                    <a:pt x="387" y="1067"/>
                    <a:pt x="387" y="1043"/>
                  </a:cubicBezTo>
                  <a:cubicBezTo>
                    <a:pt x="395" y="1027"/>
                    <a:pt x="395" y="1020"/>
                    <a:pt x="387" y="1004"/>
                  </a:cubicBezTo>
                  <a:cubicBezTo>
                    <a:pt x="387" y="988"/>
                    <a:pt x="387" y="964"/>
                    <a:pt x="403" y="948"/>
                  </a:cubicBezTo>
                  <a:cubicBezTo>
                    <a:pt x="427" y="917"/>
                    <a:pt x="434" y="901"/>
                    <a:pt x="442" y="861"/>
                  </a:cubicBezTo>
                  <a:cubicBezTo>
                    <a:pt x="442" y="846"/>
                    <a:pt x="442" y="838"/>
                    <a:pt x="442" y="830"/>
                  </a:cubicBezTo>
                  <a:cubicBezTo>
                    <a:pt x="442" y="814"/>
                    <a:pt x="442" y="798"/>
                    <a:pt x="466" y="790"/>
                  </a:cubicBezTo>
                  <a:cubicBezTo>
                    <a:pt x="498" y="774"/>
                    <a:pt x="506" y="577"/>
                    <a:pt x="498" y="521"/>
                  </a:cubicBezTo>
                  <a:cubicBezTo>
                    <a:pt x="498" y="506"/>
                    <a:pt x="498" y="490"/>
                    <a:pt x="498" y="466"/>
                  </a:cubicBezTo>
                  <a:cubicBezTo>
                    <a:pt x="506" y="435"/>
                    <a:pt x="506" y="411"/>
                    <a:pt x="490" y="387"/>
                  </a:cubicBezTo>
                  <a:cubicBezTo>
                    <a:pt x="482" y="379"/>
                    <a:pt x="466" y="379"/>
                    <a:pt x="434" y="379"/>
                  </a:cubicBezTo>
                  <a:cubicBezTo>
                    <a:pt x="403" y="387"/>
                    <a:pt x="387" y="387"/>
                    <a:pt x="379" y="387"/>
                  </a:cubicBezTo>
                  <a:cubicBezTo>
                    <a:pt x="363" y="387"/>
                    <a:pt x="363" y="387"/>
                    <a:pt x="363" y="387"/>
                  </a:cubicBezTo>
                  <a:cubicBezTo>
                    <a:pt x="356" y="379"/>
                    <a:pt x="363" y="371"/>
                    <a:pt x="363" y="363"/>
                  </a:cubicBezTo>
                  <a:cubicBezTo>
                    <a:pt x="363" y="356"/>
                    <a:pt x="371" y="348"/>
                    <a:pt x="371" y="340"/>
                  </a:cubicBezTo>
                  <a:cubicBezTo>
                    <a:pt x="371" y="308"/>
                    <a:pt x="387" y="268"/>
                    <a:pt x="403" y="268"/>
                  </a:cubicBezTo>
                  <a:cubicBezTo>
                    <a:pt x="403" y="268"/>
                    <a:pt x="403" y="268"/>
                    <a:pt x="411" y="268"/>
                  </a:cubicBezTo>
                  <a:cubicBezTo>
                    <a:pt x="411" y="261"/>
                    <a:pt x="419" y="237"/>
                    <a:pt x="419" y="229"/>
                  </a:cubicBezTo>
                  <a:cubicBezTo>
                    <a:pt x="419" y="221"/>
                    <a:pt x="427" y="221"/>
                    <a:pt x="427" y="213"/>
                  </a:cubicBezTo>
                  <a:cubicBezTo>
                    <a:pt x="427" y="190"/>
                    <a:pt x="442" y="150"/>
                    <a:pt x="434" y="134"/>
                  </a:cubicBezTo>
                  <a:cubicBezTo>
                    <a:pt x="434" y="118"/>
                    <a:pt x="419" y="110"/>
                    <a:pt x="395" y="110"/>
                  </a:cubicBezTo>
                  <a:cubicBezTo>
                    <a:pt x="379" y="103"/>
                    <a:pt x="181" y="63"/>
                    <a:pt x="158" y="31"/>
                  </a:cubicBezTo>
                  <a:cubicBezTo>
                    <a:pt x="150" y="24"/>
                    <a:pt x="142" y="16"/>
                    <a:pt x="134" y="8"/>
                  </a:cubicBezTo>
                  <a:cubicBezTo>
                    <a:pt x="103" y="39"/>
                    <a:pt x="79" y="63"/>
                    <a:pt x="79" y="71"/>
                  </a:cubicBezTo>
                  <a:cubicBezTo>
                    <a:pt x="79" y="79"/>
                    <a:pt x="79" y="79"/>
                    <a:pt x="79" y="79"/>
                  </a:cubicBezTo>
                  <a:cubicBezTo>
                    <a:pt x="79" y="103"/>
                    <a:pt x="87" y="134"/>
                    <a:pt x="71" y="142"/>
                  </a:cubicBezTo>
                  <a:cubicBezTo>
                    <a:pt x="55" y="158"/>
                    <a:pt x="8" y="213"/>
                    <a:pt x="16" y="237"/>
                  </a:cubicBezTo>
                  <a:cubicBezTo>
                    <a:pt x="16" y="245"/>
                    <a:pt x="16" y="245"/>
                    <a:pt x="23" y="245"/>
                  </a:cubicBezTo>
                  <a:cubicBezTo>
                    <a:pt x="39" y="253"/>
                    <a:pt x="47" y="253"/>
                    <a:pt x="47" y="253"/>
                  </a:cubicBezTo>
                  <a:cubicBezTo>
                    <a:pt x="63" y="253"/>
                    <a:pt x="63" y="261"/>
                    <a:pt x="63" y="277"/>
                  </a:cubicBezTo>
                  <a:cubicBezTo>
                    <a:pt x="63" y="300"/>
                    <a:pt x="55" y="308"/>
                    <a:pt x="39" y="324"/>
                  </a:cubicBezTo>
                  <a:cubicBezTo>
                    <a:pt x="31" y="332"/>
                    <a:pt x="23" y="348"/>
                    <a:pt x="23" y="363"/>
                  </a:cubicBezTo>
                  <a:cubicBezTo>
                    <a:pt x="23" y="371"/>
                    <a:pt x="23" y="379"/>
                    <a:pt x="31" y="379"/>
                  </a:cubicBezTo>
                  <a:cubicBezTo>
                    <a:pt x="31" y="379"/>
                    <a:pt x="55" y="403"/>
                    <a:pt x="79" y="427"/>
                  </a:cubicBezTo>
                  <a:cubicBezTo>
                    <a:pt x="197" y="521"/>
                    <a:pt x="229" y="545"/>
                    <a:pt x="229" y="553"/>
                  </a:cubicBezTo>
                  <a:cubicBezTo>
                    <a:pt x="237" y="561"/>
                    <a:pt x="181" y="632"/>
                    <a:pt x="181" y="632"/>
                  </a:cubicBezTo>
                  <a:cubicBezTo>
                    <a:pt x="166" y="640"/>
                    <a:pt x="166" y="664"/>
                    <a:pt x="158" y="688"/>
                  </a:cubicBezTo>
                  <a:cubicBezTo>
                    <a:pt x="158" y="695"/>
                    <a:pt x="150" y="703"/>
                    <a:pt x="150" y="711"/>
                  </a:cubicBezTo>
                  <a:cubicBezTo>
                    <a:pt x="134" y="743"/>
                    <a:pt x="126" y="751"/>
                    <a:pt x="94" y="759"/>
                  </a:cubicBezTo>
                  <a:cubicBezTo>
                    <a:pt x="71" y="767"/>
                    <a:pt x="23" y="806"/>
                    <a:pt x="31" y="854"/>
                  </a:cubicBezTo>
                  <a:cubicBezTo>
                    <a:pt x="39" y="885"/>
                    <a:pt x="47" y="925"/>
                    <a:pt x="71" y="964"/>
                  </a:cubicBezTo>
                  <a:lnTo>
                    <a:pt x="71" y="964"/>
                  </a:lnTo>
                  <a:cubicBezTo>
                    <a:pt x="71" y="964"/>
                    <a:pt x="71" y="956"/>
                    <a:pt x="79" y="956"/>
                  </a:cubicBezTo>
                  <a:cubicBezTo>
                    <a:pt x="79" y="956"/>
                    <a:pt x="87" y="956"/>
                    <a:pt x="94" y="980"/>
                  </a:cubicBezTo>
                  <a:cubicBezTo>
                    <a:pt x="110" y="988"/>
                    <a:pt x="110" y="996"/>
                    <a:pt x="110" y="1004"/>
                  </a:cubicBezTo>
                  <a:cubicBezTo>
                    <a:pt x="110" y="1012"/>
                    <a:pt x="110" y="1012"/>
                    <a:pt x="150" y="1027"/>
                  </a:cubicBezTo>
                  <a:cubicBezTo>
                    <a:pt x="181" y="1035"/>
                    <a:pt x="205" y="1043"/>
                    <a:pt x="213" y="1043"/>
                  </a:cubicBezTo>
                  <a:cubicBezTo>
                    <a:pt x="221" y="1043"/>
                    <a:pt x="221" y="1043"/>
                    <a:pt x="229" y="1043"/>
                  </a:cubicBezTo>
                  <a:lnTo>
                    <a:pt x="237" y="1035"/>
                  </a:lnTo>
                  <a:cubicBezTo>
                    <a:pt x="245" y="1035"/>
                    <a:pt x="245" y="1035"/>
                    <a:pt x="253" y="1035"/>
                  </a:cubicBezTo>
                  <a:cubicBezTo>
                    <a:pt x="253" y="1027"/>
                    <a:pt x="261" y="1027"/>
                    <a:pt x="261" y="1027"/>
                  </a:cubicBezTo>
                  <a:close/>
                </a:path>
              </a:pathLst>
            </a:custGeom>
            <a:solidFill>
              <a:schemeClr val="accent6"/>
            </a:solidFill>
            <a:ln>
              <a:solidFill>
                <a:schemeClr val="bg2"/>
              </a:solidFill>
            </a:ln>
            <a:effectLst/>
          </p:spPr>
          <p:txBody>
            <a:bodyPr wrap="none" anchor="ctr"/>
            <a:lstStyle/>
            <a:p>
              <a:endParaRPr lang="en-US"/>
            </a:p>
          </p:txBody>
        </p:sp>
        <p:sp>
          <p:nvSpPr>
            <p:cNvPr id="634" name="Freeform 771"/>
            <p:cNvSpPr>
              <a:spLocks noChangeArrowheads="1"/>
            </p:cNvSpPr>
            <p:nvPr/>
          </p:nvSpPr>
          <p:spPr bwMode="auto">
            <a:xfrm>
              <a:off x="21323939" y="6365494"/>
              <a:ext cx="220335" cy="361812"/>
            </a:xfrm>
            <a:custGeom>
              <a:avLst/>
              <a:gdLst>
                <a:gd name="T0" fmla="*/ 102 w 420"/>
                <a:gd name="T1" fmla="*/ 0 h 688"/>
                <a:gd name="T2" fmla="*/ 102 w 420"/>
                <a:gd name="T3" fmla="*/ 0 h 688"/>
                <a:gd name="T4" fmla="*/ 31 w 420"/>
                <a:gd name="T5" fmla="*/ 31 h 688"/>
                <a:gd name="T6" fmla="*/ 7 w 420"/>
                <a:gd name="T7" fmla="*/ 79 h 688"/>
                <a:gd name="T8" fmla="*/ 31 w 420"/>
                <a:gd name="T9" fmla="*/ 181 h 688"/>
                <a:gd name="T10" fmla="*/ 102 w 420"/>
                <a:gd name="T11" fmla="*/ 411 h 688"/>
                <a:gd name="T12" fmla="*/ 142 w 420"/>
                <a:gd name="T13" fmla="*/ 640 h 688"/>
                <a:gd name="T14" fmla="*/ 268 w 420"/>
                <a:gd name="T15" fmla="*/ 664 h 688"/>
                <a:gd name="T16" fmla="*/ 419 w 420"/>
                <a:gd name="T17" fmla="*/ 687 h 688"/>
                <a:gd name="T18" fmla="*/ 419 w 420"/>
                <a:gd name="T19" fmla="*/ 671 h 688"/>
                <a:gd name="T20" fmla="*/ 371 w 420"/>
                <a:gd name="T21" fmla="*/ 632 h 688"/>
                <a:gd name="T22" fmla="*/ 355 w 420"/>
                <a:gd name="T23" fmla="*/ 561 h 688"/>
                <a:gd name="T24" fmla="*/ 355 w 420"/>
                <a:gd name="T25" fmla="*/ 506 h 688"/>
                <a:gd name="T26" fmla="*/ 332 w 420"/>
                <a:gd name="T27" fmla="*/ 450 h 688"/>
                <a:gd name="T28" fmla="*/ 253 w 420"/>
                <a:gd name="T29" fmla="*/ 387 h 688"/>
                <a:gd name="T30" fmla="*/ 182 w 420"/>
                <a:gd name="T31" fmla="*/ 260 h 688"/>
                <a:gd name="T32" fmla="*/ 150 w 420"/>
                <a:gd name="T33" fmla="*/ 205 h 688"/>
                <a:gd name="T34" fmla="*/ 150 w 420"/>
                <a:gd name="T35" fmla="*/ 205 h 688"/>
                <a:gd name="T36" fmla="*/ 110 w 420"/>
                <a:gd name="T37" fmla="*/ 87 h 688"/>
                <a:gd name="T38" fmla="*/ 134 w 420"/>
                <a:gd name="T39" fmla="*/ 23 h 688"/>
                <a:gd name="T40" fmla="*/ 102 w 420"/>
                <a:gd name="T4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688">
                  <a:moveTo>
                    <a:pt x="102" y="0"/>
                  </a:moveTo>
                  <a:lnTo>
                    <a:pt x="102" y="0"/>
                  </a:lnTo>
                  <a:cubicBezTo>
                    <a:pt x="71" y="0"/>
                    <a:pt x="39" y="23"/>
                    <a:pt x="31" y="31"/>
                  </a:cubicBezTo>
                  <a:cubicBezTo>
                    <a:pt x="23" y="47"/>
                    <a:pt x="7" y="71"/>
                    <a:pt x="7" y="79"/>
                  </a:cubicBezTo>
                  <a:cubicBezTo>
                    <a:pt x="0" y="87"/>
                    <a:pt x="7" y="126"/>
                    <a:pt x="31" y="181"/>
                  </a:cubicBezTo>
                  <a:cubicBezTo>
                    <a:pt x="55" y="245"/>
                    <a:pt x="95" y="371"/>
                    <a:pt x="102" y="411"/>
                  </a:cubicBezTo>
                  <a:cubicBezTo>
                    <a:pt x="102" y="458"/>
                    <a:pt x="134" y="624"/>
                    <a:pt x="142" y="640"/>
                  </a:cubicBezTo>
                  <a:cubicBezTo>
                    <a:pt x="150" y="648"/>
                    <a:pt x="197" y="648"/>
                    <a:pt x="268" y="664"/>
                  </a:cubicBezTo>
                  <a:cubicBezTo>
                    <a:pt x="316" y="671"/>
                    <a:pt x="379" y="671"/>
                    <a:pt x="419" y="687"/>
                  </a:cubicBezTo>
                  <a:cubicBezTo>
                    <a:pt x="419" y="680"/>
                    <a:pt x="419" y="671"/>
                    <a:pt x="419" y="671"/>
                  </a:cubicBezTo>
                  <a:cubicBezTo>
                    <a:pt x="419" y="640"/>
                    <a:pt x="403" y="656"/>
                    <a:pt x="371" y="632"/>
                  </a:cubicBezTo>
                  <a:cubicBezTo>
                    <a:pt x="347" y="608"/>
                    <a:pt x="403" y="608"/>
                    <a:pt x="355" y="561"/>
                  </a:cubicBezTo>
                  <a:cubicBezTo>
                    <a:pt x="316" y="513"/>
                    <a:pt x="355" y="513"/>
                    <a:pt x="355" y="506"/>
                  </a:cubicBezTo>
                  <a:cubicBezTo>
                    <a:pt x="355" y="490"/>
                    <a:pt x="355" y="466"/>
                    <a:pt x="332" y="450"/>
                  </a:cubicBezTo>
                  <a:cubicBezTo>
                    <a:pt x="300" y="427"/>
                    <a:pt x="268" y="403"/>
                    <a:pt x="253" y="387"/>
                  </a:cubicBezTo>
                  <a:cubicBezTo>
                    <a:pt x="237" y="371"/>
                    <a:pt x="221" y="292"/>
                    <a:pt x="182" y="260"/>
                  </a:cubicBezTo>
                  <a:cubicBezTo>
                    <a:pt x="150" y="229"/>
                    <a:pt x="134" y="213"/>
                    <a:pt x="150" y="205"/>
                  </a:cubicBezTo>
                  <a:lnTo>
                    <a:pt x="150" y="205"/>
                  </a:lnTo>
                  <a:cubicBezTo>
                    <a:pt x="126" y="166"/>
                    <a:pt x="110" y="118"/>
                    <a:pt x="110" y="87"/>
                  </a:cubicBezTo>
                  <a:cubicBezTo>
                    <a:pt x="102" y="63"/>
                    <a:pt x="118" y="39"/>
                    <a:pt x="134" y="23"/>
                  </a:cubicBezTo>
                  <a:cubicBezTo>
                    <a:pt x="126" y="16"/>
                    <a:pt x="118" y="0"/>
                    <a:pt x="102" y="0"/>
                  </a:cubicBezTo>
                </a:path>
              </a:pathLst>
            </a:custGeom>
            <a:solidFill>
              <a:schemeClr val="accent6"/>
            </a:solidFill>
            <a:ln>
              <a:solidFill>
                <a:schemeClr val="bg2"/>
              </a:solidFill>
            </a:ln>
            <a:effectLst/>
          </p:spPr>
          <p:txBody>
            <a:bodyPr wrap="none" anchor="ctr"/>
            <a:lstStyle/>
            <a:p>
              <a:endParaRPr lang="en-US"/>
            </a:p>
          </p:txBody>
        </p:sp>
        <p:sp>
          <p:nvSpPr>
            <p:cNvPr id="635" name="Freeform 772"/>
            <p:cNvSpPr>
              <a:spLocks noChangeArrowheads="1"/>
            </p:cNvSpPr>
            <p:nvPr/>
          </p:nvSpPr>
          <p:spPr bwMode="auto">
            <a:xfrm>
              <a:off x="21323939" y="6365494"/>
              <a:ext cx="220335" cy="366450"/>
            </a:xfrm>
            <a:custGeom>
              <a:avLst/>
              <a:gdLst>
                <a:gd name="T0" fmla="*/ 419 w 420"/>
                <a:gd name="T1" fmla="*/ 695 h 696"/>
                <a:gd name="T2" fmla="*/ 316 w 420"/>
                <a:gd name="T3" fmla="*/ 671 h 696"/>
                <a:gd name="T4" fmla="*/ 205 w 420"/>
                <a:gd name="T5" fmla="*/ 656 h 696"/>
                <a:gd name="T6" fmla="*/ 95 w 420"/>
                <a:gd name="T7" fmla="*/ 411 h 696"/>
                <a:gd name="T8" fmla="*/ 0 w 420"/>
                <a:gd name="T9" fmla="*/ 79 h 696"/>
                <a:gd name="T10" fmla="*/ 31 w 420"/>
                <a:gd name="T11" fmla="*/ 31 h 696"/>
                <a:gd name="T12" fmla="*/ 134 w 420"/>
                <a:gd name="T13" fmla="*/ 16 h 696"/>
                <a:gd name="T14" fmla="*/ 134 w 420"/>
                <a:gd name="T15" fmla="*/ 23 h 696"/>
                <a:gd name="T16" fmla="*/ 150 w 420"/>
                <a:gd name="T17" fmla="*/ 205 h 696"/>
                <a:gd name="T18" fmla="*/ 150 w 420"/>
                <a:gd name="T19" fmla="*/ 205 h 696"/>
                <a:gd name="T20" fmla="*/ 142 w 420"/>
                <a:gd name="T21" fmla="*/ 213 h 696"/>
                <a:gd name="T22" fmla="*/ 237 w 420"/>
                <a:gd name="T23" fmla="*/ 347 h 696"/>
                <a:gd name="T24" fmla="*/ 300 w 420"/>
                <a:gd name="T25" fmla="*/ 418 h 696"/>
                <a:gd name="T26" fmla="*/ 355 w 420"/>
                <a:gd name="T27" fmla="*/ 506 h 696"/>
                <a:gd name="T28" fmla="*/ 347 w 420"/>
                <a:gd name="T29" fmla="*/ 513 h 696"/>
                <a:gd name="T30" fmla="*/ 363 w 420"/>
                <a:gd name="T31" fmla="*/ 561 h 696"/>
                <a:gd name="T32" fmla="*/ 379 w 420"/>
                <a:gd name="T33" fmla="*/ 632 h 696"/>
                <a:gd name="T34" fmla="*/ 419 w 420"/>
                <a:gd name="T35" fmla="*/ 671 h 696"/>
                <a:gd name="T36" fmla="*/ 419 w 420"/>
                <a:gd name="T37" fmla="*/ 695 h 696"/>
                <a:gd name="T38" fmla="*/ 102 w 420"/>
                <a:gd name="T39" fmla="*/ 7 h 696"/>
                <a:gd name="T40" fmla="*/ 15 w 420"/>
                <a:gd name="T41" fmla="*/ 71 h 696"/>
                <a:gd name="T42" fmla="*/ 31 w 420"/>
                <a:gd name="T43" fmla="*/ 181 h 696"/>
                <a:gd name="T44" fmla="*/ 142 w 420"/>
                <a:gd name="T45" fmla="*/ 640 h 696"/>
                <a:gd name="T46" fmla="*/ 268 w 420"/>
                <a:gd name="T47" fmla="*/ 656 h 696"/>
                <a:gd name="T48" fmla="*/ 411 w 420"/>
                <a:gd name="T49" fmla="*/ 680 h 696"/>
                <a:gd name="T50" fmla="*/ 395 w 420"/>
                <a:gd name="T51" fmla="*/ 648 h 696"/>
                <a:gd name="T52" fmla="*/ 371 w 420"/>
                <a:gd name="T53" fmla="*/ 608 h 696"/>
                <a:gd name="T54" fmla="*/ 332 w 420"/>
                <a:gd name="T55" fmla="*/ 529 h 696"/>
                <a:gd name="T56" fmla="*/ 347 w 420"/>
                <a:gd name="T57" fmla="*/ 506 h 696"/>
                <a:gd name="T58" fmla="*/ 324 w 420"/>
                <a:gd name="T59" fmla="*/ 450 h 696"/>
                <a:gd name="T60" fmla="*/ 253 w 420"/>
                <a:gd name="T61" fmla="*/ 387 h 696"/>
                <a:gd name="T62" fmla="*/ 182 w 420"/>
                <a:gd name="T63" fmla="*/ 260 h 696"/>
                <a:gd name="T64" fmla="*/ 142 w 420"/>
                <a:gd name="T65" fmla="*/ 205 h 696"/>
                <a:gd name="T66" fmla="*/ 126 w 420"/>
                <a:gd name="T67" fmla="*/ 2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696">
                  <a:moveTo>
                    <a:pt x="419" y="695"/>
                  </a:moveTo>
                  <a:lnTo>
                    <a:pt x="419" y="695"/>
                  </a:lnTo>
                  <a:cubicBezTo>
                    <a:pt x="411" y="687"/>
                    <a:pt x="411" y="687"/>
                    <a:pt x="411" y="687"/>
                  </a:cubicBezTo>
                  <a:cubicBezTo>
                    <a:pt x="387" y="680"/>
                    <a:pt x="347" y="680"/>
                    <a:pt x="316" y="671"/>
                  </a:cubicBezTo>
                  <a:cubicBezTo>
                    <a:pt x="300" y="671"/>
                    <a:pt x="284" y="671"/>
                    <a:pt x="268" y="664"/>
                  </a:cubicBezTo>
                  <a:cubicBezTo>
                    <a:pt x="245" y="664"/>
                    <a:pt x="221" y="664"/>
                    <a:pt x="205" y="656"/>
                  </a:cubicBezTo>
                  <a:cubicBezTo>
                    <a:pt x="166" y="656"/>
                    <a:pt x="142" y="648"/>
                    <a:pt x="142" y="640"/>
                  </a:cubicBezTo>
                  <a:cubicBezTo>
                    <a:pt x="134" y="624"/>
                    <a:pt x="102" y="458"/>
                    <a:pt x="95" y="411"/>
                  </a:cubicBezTo>
                  <a:cubicBezTo>
                    <a:pt x="95" y="371"/>
                    <a:pt x="55" y="245"/>
                    <a:pt x="23" y="189"/>
                  </a:cubicBezTo>
                  <a:cubicBezTo>
                    <a:pt x="0" y="134"/>
                    <a:pt x="0" y="87"/>
                    <a:pt x="0" y="79"/>
                  </a:cubicBezTo>
                  <a:cubicBezTo>
                    <a:pt x="7" y="79"/>
                    <a:pt x="7" y="71"/>
                    <a:pt x="7" y="63"/>
                  </a:cubicBezTo>
                  <a:cubicBezTo>
                    <a:pt x="15" y="55"/>
                    <a:pt x="23" y="39"/>
                    <a:pt x="31" y="31"/>
                  </a:cubicBezTo>
                  <a:cubicBezTo>
                    <a:pt x="39" y="16"/>
                    <a:pt x="71" y="0"/>
                    <a:pt x="102" y="0"/>
                  </a:cubicBezTo>
                  <a:cubicBezTo>
                    <a:pt x="118" y="0"/>
                    <a:pt x="134" y="7"/>
                    <a:pt x="134" y="16"/>
                  </a:cubicBezTo>
                  <a:cubicBezTo>
                    <a:pt x="134" y="23"/>
                    <a:pt x="134" y="23"/>
                    <a:pt x="134" y="23"/>
                  </a:cubicBezTo>
                  <a:lnTo>
                    <a:pt x="134" y="23"/>
                  </a:lnTo>
                  <a:cubicBezTo>
                    <a:pt x="126" y="31"/>
                    <a:pt x="102" y="55"/>
                    <a:pt x="110" y="87"/>
                  </a:cubicBezTo>
                  <a:cubicBezTo>
                    <a:pt x="118" y="118"/>
                    <a:pt x="126" y="166"/>
                    <a:pt x="150" y="205"/>
                  </a:cubicBezTo>
                  <a:lnTo>
                    <a:pt x="150" y="205"/>
                  </a:lnTo>
                  <a:lnTo>
                    <a:pt x="150" y="205"/>
                  </a:lnTo>
                  <a:lnTo>
                    <a:pt x="150" y="205"/>
                  </a:lnTo>
                  <a:cubicBezTo>
                    <a:pt x="142" y="213"/>
                    <a:pt x="142" y="213"/>
                    <a:pt x="142" y="213"/>
                  </a:cubicBezTo>
                  <a:cubicBezTo>
                    <a:pt x="142" y="221"/>
                    <a:pt x="173" y="245"/>
                    <a:pt x="189" y="260"/>
                  </a:cubicBezTo>
                  <a:cubicBezTo>
                    <a:pt x="213" y="276"/>
                    <a:pt x="229" y="324"/>
                    <a:pt x="237" y="347"/>
                  </a:cubicBezTo>
                  <a:cubicBezTo>
                    <a:pt x="245" y="363"/>
                    <a:pt x="253" y="379"/>
                    <a:pt x="253" y="387"/>
                  </a:cubicBezTo>
                  <a:cubicBezTo>
                    <a:pt x="260" y="395"/>
                    <a:pt x="276" y="403"/>
                    <a:pt x="300" y="418"/>
                  </a:cubicBezTo>
                  <a:cubicBezTo>
                    <a:pt x="308" y="427"/>
                    <a:pt x="324" y="434"/>
                    <a:pt x="332" y="442"/>
                  </a:cubicBezTo>
                  <a:cubicBezTo>
                    <a:pt x="355" y="466"/>
                    <a:pt x="355" y="490"/>
                    <a:pt x="355" y="506"/>
                  </a:cubicBezTo>
                  <a:lnTo>
                    <a:pt x="355" y="506"/>
                  </a:lnTo>
                  <a:cubicBezTo>
                    <a:pt x="355" y="506"/>
                    <a:pt x="355" y="513"/>
                    <a:pt x="347" y="513"/>
                  </a:cubicBezTo>
                  <a:cubicBezTo>
                    <a:pt x="347" y="513"/>
                    <a:pt x="340" y="521"/>
                    <a:pt x="340" y="529"/>
                  </a:cubicBezTo>
                  <a:cubicBezTo>
                    <a:pt x="340" y="537"/>
                    <a:pt x="347" y="545"/>
                    <a:pt x="363" y="561"/>
                  </a:cubicBezTo>
                  <a:cubicBezTo>
                    <a:pt x="387" y="593"/>
                    <a:pt x="379" y="600"/>
                    <a:pt x="371" y="616"/>
                  </a:cubicBezTo>
                  <a:cubicBezTo>
                    <a:pt x="371" y="616"/>
                    <a:pt x="371" y="624"/>
                    <a:pt x="379" y="632"/>
                  </a:cubicBezTo>
                  <a:cubicBezTo>
                    <a:pt x="387" y="640"/>
                    <a:pt x="395" y="640"/>
                    <a:pt x="403" y="640"/>
                  </a:cubicBezTo>
                  <a:cubicBezTo>
                    <a:pt x="411" y="648"/>
                    <a:pt x="419" y="648"/>
                    <a:pt x="419" y="671"/>
                  </a:cubicBezTo>
                  <a:cubicBezTo>
                    <a:pt x="419" y="671"/>
                    <a:pt x="419" y="680"/>
                    <a:pt x="419" y="687"/>
                  </a:cubicBezTo>
                  <a:lnTo>
                    <a:pt x="419" y="695"/>
                  </a:lnTo>
                  <a:close/>
                  <a:moveTo>
                    <a:pt x="102" y="7"/>
                  </a:moveTo>
                  <a:lnTo>
                    <a:pt x="102" y="7"/>
                  </a:lnTo>
                  <a:cubicBezTo>
                    <a:pt x="71" y="7"/>
                    <a:pt x="39" y="23"/>
                    <a:pt x="39" y="39"/>
                  </a:cubicBezTo>
                  <a:cubicBezTo>
                    <a:pt x="31" y="39"/>
                    <a:pt x="23" y="55"/>
                    <a:pt x="15" y="71"/>
                  </a:cubicBezTo>
                  <a:cubicBezTo>
                    <a:pt x="15" y="71"/>
                    <a:pt x="7" y="79"/>
                    <a:pt x="7" y="87"/>
                  </a:cubicBezTo>
                  <a:cubicBezTo>
                    <a:pt x="7" y="87"/>
                    <a:pt x="7" y="126"/>
                    <a:pt x="31" y="181"/>
                  </a:cubicBezTo>
                  <a:cubicBezTo>
                    <a:pt x="63" y="245"/>
                    <a:pt x="102" y="371"/>
                    <a:pt x="102" y="411"/>
                  </a:cubicBezTo>
                  <a:cubicBezTo>
                    <a:pt x="102" y="458"/>
                    <a:pt x="142" y="624"/>
                    <a:pt x="142" y="640"/>
                  </a:cubicBezTo>
                  <a:cubicBezTo>
                    <a:pt x="150" y="648"/>
                    <a:pt x="173" y="648"/>
                    <a:pt x="205" y="648"/>
                  </a:cubicBezTo>
                  <a:cubicBezTo>
                    <a:pt x="229" y="656"/>
                    <a:pt x="245" y="656"/>
                    <a:pt x="268" y="656"/>
                  </a:cubicBezTo>
                  <a:cubicBezTo>
                    <a:pt x="284" y="664"/>
                    <a:pt x="300" y="664"/>
                    <a:pt x="316" y="664"/>
                  </a:cubicBezTo>
                  <a:cubicBezTo>
                    <a:pt x="347" y="671"/>
                    <a:pt x="387" y="671"/>
                    <a:pt x="411" y="680"/>
                  </a:cubicBezTo>
                  <a:lnTo>
                    <a:pt x="411" y="671"/>
                  </a:lnTo>
                  <a:cubicBezTo>
                    <a:pt x="411" y="656"/>
                    <a:pt x="411" y="656"/>
                    <a:pt x="395" y="648"/>
                  </a:cubicBezTo>
                  <a:cubicBezTo>
                    <a:pt x="395" y="648"/>
                    <a:pt x="379" y="640"/>
                    <a:pt x="371" y="632"/>
                  </a:cubicBezTo>
                  <a:cubicBezTo>
                    <a:pt x="363" y="624"/>
                    <a:pt x="363" y="616"/>
                    <a:pt x="371" y="608"/>
                  </a:cubicBezTo>
                  <a:cubicBezTo>
                    <a:pt x="371" y="600"/>
                    <a:pt x="379" y="593"/>
                    <a:pt x="355" y="569"/>
                  </a:cubicBezTo>
                  <a:cubicBezTo>
                    <a:pt x="340" y="545"/>
                    <a:pt x="332" y="537"/>
                    <a:pt x="332" y="529"/>
                  </a:cubicBezTo>
                  <a:cubicBezTo>
                    <a:pt x="332" y="513"/>
                    <a:pt x="340" y="513"/>
                    <a:pt x="347" y="506"/>
                  </a:cubicBezTo>
                  <a:lnTo>
                    <a:pt x="347" y="506"/>
                  </a:lnTo>
                  <a:lnTo>
                    <a:pt x="347" y="506"/>
                  </a:lnTo>
                  <a:cubicBezTo>
                    <a:pt x="347" y="490"/>
                    <a:pt x="347" y="466"/>
                    <a:pt x="324" y="450"/>
                  </a:cubicBezTo>
                  <a:cubicBezTo>
                    <a:pt x="316" y="442"/>
                    <a:pt x="308" y="434"/>
                    <a:pt x="292" y="427"/>
                  </a:cubicBezTo>
                  <a:cubicBezTo>
                    <a:pt x="276" y="411"/>
                    <a:pt x="260" y="395"/>
                    <a:pt x="253" y="387"/>
                  </a:cubicBezTo>
                  <a:cubicBezTo>
                    <a:pt x="245" y="387"/>
                    <a:pt x="237" y="371"/>
                    <a:pt x="237" y="355"/>
                  </a:cubicBezTo>
                  <a:cubicBezTo>
                    <a:pt x="221" y="324"/>
                    <a:pt x="205" y="284"/>
                    <a:pt x="182" y="260"/>
                  </a:cubicBezTo>
                  <a:cubicBezTo>
                    <a:pt x="150" y="237"/>
                    <a:pt x="134" y="221"/>
                    <a:pt x="134" y="213"/>
                  </a:cubicBezTo>
                  <a:cubicBezTo>
                    <a:pt x="134" y="205"/>
                    <a:pt x="142" y="205"/>
                    <a:pt x="142" y="205"/>
                  </a:cubicBezTo>
                  <a:cubicBezTo>
                    <a:pt x="118" y="166"/>
                    <a:pt x="110" y="126"/>
                    <a:pt x="102" y="87"/>
                  </a:cubicBezTo>
                  <a:cubicBezTo>
                    <a:pt x="102" y="63"/>
                    <a:pt x="110" y="39"/>
                    <a:pt x="126" y="23"/>
                  </a:cubicBezTo>
                  <a:cubicBezTo>
                    <a:pt x="118" y="7"/>
                    <a:pt x="110" y="7"/>
                    <a:pt x="102" y="7"/>
                  </a:cubicBezTo>
                  <a:close/>
                </a:path>
              </a:pathLst>
            </a:custGeom>
            <a:solidFill>
              <a:schemeClr val="accent6"/>
            </a:solidFill>
            <a:ln>
              <a:solidFill>
                <a:schemeClr val="bg2"/>
              </a:solidFill>
            </a:ln>
            <a:effectLst/>
          </p:spPr>
          <p:txBody>
            <a:bodyPr wrap="none" anchor="ctr"/>
            <a:lstStyle/>
            <a:p>
              <a:endParaRPr lang="en-US"/>
            </a:p>
          </p:txBody>
        </p:sp>
        <p:sp>
          <p:nvSpPr>
            <p:cNvPr id="636" name="Freeform 773"/>
            <p:cNvSpPr>
              <a:spLocks noChangeArrowheads="1"/>
            </p:cNvSpPr>
            <p:nvPr/>
          </p:nvSpPr>
          <p:spPr bwMode="auto">
            <a:xfrm>
              <a:off x="20338234" y="5829734"/>
              <a:ext cx="1148056" cy="753775"/>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solidFill>
              <a:schemeClr val="accent3"/>
            </a:solidFill>
            <a:ln>
              <a:solidFill>
                <a:schemeClr val="bg2"/>
              </a:solidFill>
            </a:ln>
            <a:effectLst/>
          </p:spPr>
          <p:txBody>
            <a:bodyPr wrap="none" anchor="ctr"/>
            <a:lstStyle/>
            <a:p>
              <a:endParaRPr lang="en-US"/>
            </a:p>
          </p:txBody>
        </p:sp>
        <p:sp>
          <p:nvSpPr>
            <p:cNvPr id="637" name="Freeform 774"/>
            <p:cNvSpPr>
              <a:spLocks noChangeArrowheads="1"/>
            </p:cNvSpPr>
            <p:nvPr/>
          </p:nvSpPr>
          <p:spPr bwMode="auto">
            <a:xfrm>
              <a:off x="20338234" y="5836692"/>
              <a:ext cx="1152694" cy="749135"/>
            </a:xfrm>
            <a:custGeom>
              <a:avLst/>
              <a:gdLst>
                <a:gd name="T0" fmla="*/ 198 w 2191"/>
                <a:gd name="T1" fmla="*/ 1422 h 1423"/>
                <a:gd name="T2" fmla="*/ 0 w 2191"/>
                <a:gd name="T3" fmla="*/ 363 h 1423"/>
                <a:gd name="T4" fmla="*/ 47 w 2191"/>
                <a:gd name="T5" fmla="*/ 332 h 1423"/>
                <a:gd name="T6" fmla="*/ 253 w 2191"/>
                <a:gd name="T7" fmla="*/ 181 h 1423"/>
                <a:gd name="T8" fmla="*/ 1684 w 2191"/>
                <a:gd name="T9" fmla="*/ 23 h 1423"/>
                <a:gd name="T10" fmla="*/ 1747 w 2191"/>
                <a:gd name="T11" fmla="*/ 0 h 1423"/>
                <a:gd name="T12" fmla="*/ 1889 w 2191"/>
                <a:gd name="T13" fmla="*/ 55 h 1423"/>
                <a:gd name="T14" fmla="*/ 1945 w 2191"/>
                <a:gd name="T15" fmla="*/ 150 h 1423"/>
                <a:gd name="T16" fmla="*/ 1984 w 2191"/>
                <a:gd name="T17" fmla="*/ 213 h 1423"/>
                <a:gd name="T18" fmla="*/ 2008 w 2191"/>
                <a:gd name="T19" fmla="*/ 213 h 1423"/>
                <a:gd name="T20" fmla="*/ 2087 w 2191"/>
                <a:gd name="T21" fmla="*/ 237 h 1423"/>
                <a:gd name="T22" fmla="*/ 2087 w 2191"/>
                <a:gd name="T23" fmla="*/ 245 h 1423"/>
                <a:gd name="T24" fmla="*/ 2032 w 2191"/>
                <a:gd name="T25" fmla="*/ 316 h 1423"/>
                <a:gd name="T26" fmla="*/ 1969 w 2191"/>
                <a:gd name="T27" fmla="*/ 474 h 1423"/>
                <a:gd name="T28" fmla="*/ 2000 w 2191"/>
                <a:gd name="T29" fmla="*/ 490 h 1423"/>
                <a:gd name="T30" fmla="*/ 1992 w 2191"/>
                <a:gd name="T31" fmla="*/ 561 h 1423"/>
                <a:gd name="T32" fmla="*/ 1984 w 2191"/>
                <a:gd name="T33" fmla="*/ 616 h 1423"/>
                <a:gd name="T34" fmla="*/ 2182 w 2191"/>
                <a:gd name="T35" fmla="*/ 790 h 1423"/>
                <a:gd name="T36" fmla="*/ 2111 w 2191"/>
                <a:gd name="T37" fmla="*/ 925 h 1423"/>
                <a:gd name="T38" fmla="*/ 2047 w 2191"/>
                <a:gd name="T39" fmla="*/ 996 h 1423"/>
                <a:gd name="T40" fmla="*/ 2000 w 2191"/>
                <a:gd name="T41" fmla="*/ 1027 h 1423"/>
                <a:gd name="T42" fmla="*/ 1976 w 2191"/>
                <a:gd name="T43" fmla="*/ 1011 h 1423"/>
                <a:gd name="T44" fmla="*/ 1889 w 2191"/>
                <a:gd name="T45" fmla="*/ 1075 h 1423"/>
                <a:gd name="T46" fmla="*/ 1881 w 2191"/>
                <a:gd name="T47" fmla="*/ 1098 h 1423"/>
                <a:gd name="T48" fmla="*/ 198 w 2191"/>
                <a:gd name="T49" fmla="*/ 1422 h 1423"/>
                <a:gd name="T50" fmla="*/ 8 w 2191"/>
                <a:gd name="T51" fmla="*/ 363 h 1423"/>
                <a:gd name="T52" fmla="*/ 1874 w 2191"/>
                <a:gd name="T53" fmla="*/ 1091 h 1423"/>
                <a:gd name="T54" fmla="*/ 1881 w 2191"/>
                <a:gd name="T55" fmla="*/ 1067 h 1423"/>
                <a:gd name="T56" fmla="*/ 1976 w 2191"/>
                <a:gd name="T57" fmla="*/ 1004 h 1423"/>
                <a:gd name="T58" fmla="*/ 2047 w 2191"/>
                <a:gd name="T59" fmla="*/ 988 h 1423"/>
                <a:gd name="T60" fmla="*/ 2103 w 2191"/>
                <a:gd name="T61" fmla="*/ 917 h 1423"/>
                <a:gd name="T62" fmla="*/ 2174 w 2191"/>
                <a:gd name="T63" fmla="*/ 790 h 1423"/>
                <a:gd name="T64" fmla="*/ 1976 w 2191"/>
                <a:gd name="T65" fmla="*/ 624 h 1423"/>
                <a:gd name="T66" fmla="*/ 1992 w 2191"/>
                <a:gd name="T67" fmla="*/ 553 h 1423"/>
                <a:gd name="T68" fmla="*/ 2008 w 2191"/>
                <a:gd name="T69" fmla="*/ 498 h 1423"/>
                <a:gd name="T70" fmla="*/ 1969 w 2191"/>
                <a:gd name="T71" fmla="*/ 490 h 1423"/>
                <a:gd name="T72" fmla="*/ 2016 w 2191"/>
                <a:gd name="T73" fmla="*/ 379 h 1423"/>
                <a:gd name="T74" fmla="*/ 2024 w 2191"/>
                <a:gd name="T75" fmla="*/ 308 h 1423"/>
                <a:gd name="T76" fmla="*/ 2032 w 2191"/>
                <a:gd name="T77" fmla="*/ 221 h 1423"/>
                <a:gd name="T78" fmla="*/ 1992 w 2191"/>
                <a:gd name="T79" fmla="*/ 221 h 1423"/>
                <a:gd name="T80" fmla="*/ 1961 w 2191"/>
                <a:gd name="T81" fmla="*/ 205 h 1423"/>
                <a:gd name="T82" fmla="*/ 1889 w 2191"/>
                <a:gd name="T83" fmla="*/ 63 h 1423"/>
                <a:gd name="T84" fmla="*/ 1787 w 2191"/>
                <a:gd name="T85" fmla="*/ 23 h 1423"/>
                <a:gd name="T86" fmla="*/ 1708 w 2191"/>
                <a:gd name="T87" fmla="*/ 15 h 1423"/>
                <a:gd name="T88" fmla="*/ 277 w 2191"/>
                <a:gd name="T89" fmla="*/ 308 h 1423"/>
                <a:gd name="T90" fmla="*/ 245 w 2191"/>
                <a:gd name="T91" fmla="*/ 197 h 1423"/>
                <a:gd name="T92" fmla="*/ 8 w 2191"/>
                <a:gd name="T93" fmla="*/ 363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1" h="1423">
                  <a:moveTo>
                    <a:pt x="198" y="1422"/>
                  </a:moveTo>
                  <a:lnTo>
                    <a:pt x="198" y="1422"/>
                  </a:lnTo>
                  <a:cubicBezTo>
                    <a:pt x="198" y="1415"/>
                    <a:pt x="198" y="1415"/>
                    <a:pt x="198" y="1415"/>
                  </a:cubicBezTo>
                  <a:cubicBezTo>
                    <a:pt x="0" y="363"/>
                    <a:pt x="0" y="363"/>
                    <a:pt x="0" y="363"/>
                  </a:cubicBezTo>
                  <a:lnTo>
                    <a:pt x="0" y="363"/>
                  </a:lnTo>
                  <a:cubicBezTo>
                    <a:pt x="24" y="347"/>
                    <a:pt x="40" y="340"/>
                    <a:pt x="47" y="332"/>
                  </a:cubicBezTo>
                  <a:cubicBezTo>
                    <a:pt x="111" y="308"/>
                    <a:pt x="198" y="229"/>
                    <a:pt x="245" y="189"/>
                  </a:cubicBezTo>
                  <a:cubicBezTo>
                    <a:pt x="253" y="181"/>
                    <a:pt x="253" y="181"/>
                    <a:pt x="253" y="181"/>
                  </a:cubicBezTo>
                  <a:cubicBezTo>
                    <a:pt x="277" y="300"/>
                    <a:pt x="277" y="300"/>
                    <a:pt x="277" y="300"/>
                  </a:cubicBezTo>
                  <a:cubicBezTo>
                    <a:pt x="356" y="284"/>
                    <a:pt x="1660" y="31"/>
                    <a:pt x="1684" y="23"/>
                  </a:cubicBezTo>
                  <a:cubicBezTo>
                    <a:pt x="1692" y="23"/>
                    <a:pt x="1700" y="15"/>
                    <a:pt x="1700" y="15"/>
                  </a:cubicBezTo>
                  <a:cubicBezTo>
                    <a:pt x="1716" y="8"/>
                    <a:pt x="1731" y="0"/>
                    <a:pt x="1747" y="0"/>
                  </a:cubicBezTo>
                  <a:cubicBezTo>
                    <a:pt x="1755" y="0"/>
                    <a:pt x="1771" y="8"/>
                    <a:pt x="1787" y="15"/>
                  </a:cubicBezTo>
                  <a:cubicBezTo>
                    <a:pt x="1834" y="55"/>
                    <a:pt x="1858" y="55"/>
                    <a:pt x="1889" y="55"/>
                  </a:cubicBezTo>
                  <a:lnTo>
                    <a:pt x="1889" y="55"/>
                  </a:lnTo>
                  <a:cubicBezTo>
                    <a:pt x="1913" y="55"/>
                    <a:pt x="1929" y="103"/>
                    <a:pt x="1945" y="150"/>
                  </a:cubicBezTo>
                  <a:cubicBezTo>
                    <a:pt x="1953" y="174"/>
                    <a:pt x="1961" y="189"/>
                    <a:pt x="1969" y="205"/>
                  </a:cubicBezTo>
                  <a:cubicBezTo>
                    <a:pt x="1976" y="213"/>
                    <a:pt x="1976" y="213"/>
                    <a:pt x="1984" y="213"/>
                  </a:cubicBezTo>
                  <a:cubicBezTo>
                    <a:pt x="1984" y="213"/>
                    <a:pt x="1984" y="213"/>
                    <a:pt x="1992" y="213"/>
                  </a:cubicBezTo>
                  <a:cubicBezTo>
                    <a:pt x="1992" y="213"/>
                    <a:pt x="2000" y="213"/>
                    <a:pt x="2008" y="213"/>
                  </a:cubicBezTo>
                  <a:cubicBezTo>
                    <a:pt x="2016" y="213"/>
                    <a:pt x="2024" y="213"/>
                    <a:pt x="2032" y="213"/>
                  </a:cubicBezTo>
                  <a:cubicBezTo>
                    <a:pt x="2056" y="221"/>
                    <a:pt x="2071" y="229"/>
                    <a:pt x="2087" y="237"/>
                  </a:cubicBezTo>
                  <a:lnTo>
                    <a:pt x="2087" y="237"/>
                  </a:lnTo>
                  <a:cubicBezTo>
                    <a:pt x="2087" y="245"/>
                    <a:pt x="2087" y="245"/>
                    <a:pt x="2087" y="245"/>
                  </a:cubicBezTo>
                  <a:cubicBezTo>
                    <a:pt x="2056" y="276"/>
                    <a:pt x="2032" y="300"/>
                    <a:pt x="2032" y="308"/>
                  </a:cubicBezTo>
                  <a:cubicBezTo>
                    <a:pt x="2032" y="316"/>
                    <a:pt x="2032" y="316"/>
                    <a:pt x="2032" y="316"/>
                  </a:cubicBezTo>
                  <a:cubicBezTo>
                    <a:pt x="2032" y="340"/>
                    <a:pt x="2040" y="371"/>
                    <a:pt x="2024" y="379"/>
                  </a:cubicBezTo>
                  <a:cubicBezTo>
                    <a:pt x="2008" y="395"/>
                    <a:pt x="1961" y="450"/>
                    <a:pt x="1969" y="474"/>
                  </a:cubicBezTo>
                  <a:cubicBezTo>
                    <a:pt x="1969" y="482"/>
                    <a:pt x="1969" y="482"/>
                    <a:pt x="1976" y="482"/>
                  </a:cubicBezTo>
                  <a:cubicBezTo>
                    <a:pt x="1992" y="490"/>
                    <a:pt x="2000" y="490"/>
                    <a:pt x="2000" y="490"/>
                  </a:cubicBezTo>
                  <a:cubicBezTo>
                    <a:pt x="2016" y="490"/>
                    <a:pt x="2016" y="498"/>
                    <a:pt x="2016" y="514"/>
                  </a:cubicBezTo>
                  <a:cubicBezTo>
                    <a:pt x="2016" y="537"/>
                    <a:pt x="2008" y="545"/>
                    <a:pt x="1992" y="561"/>
                  </a:cubicBezTo>
                  <a:cubicBezTo>
                    <a:pt x="1984" y="569"/>
                    <a:pt x="1976" y="585"/>
                    <a:pt x="1976" y="600"/>
                  </a:cubicBezTo>
                  <a:cubicBezTo>
                    <a:pt x="1976" y="608"/>
                    <a:pt x="1976" y="616"/>
                    <a:pt x="1984" y="616"/>
                  </a:cubicBezTo>
                  <a:cubicBezTo>
                    <a:pt x="1984" y="616"/>
                    <a:pt x="2008" y="640"/>
                    <a:pt x="2032" y="664"/>
                  </a:cubicBezTo>
                  <a:cubicBezTo>
                    <a:pt x="2150" y="758"/>
                    <a:pt x="2182" y="782"/>
                    <a:pt x="2182" y="790"/>
                  </a:cubicBezTo>
                  <a:cubicBezTo>
                    <a:pt x="2190" y="798"/>
                    <a:pt x="2134" y="869"/>
                    <a:pt x="2134" y="869"/>
                  </a:cubicBezTo>
                  <a:cubicBezTo>
                    <a:pt x="2119" y="877"/>
                    <a:pt x="2119" y="901"/>
                    <a:pt x="2111" y="925"/>
                  </a:cubicBezTo>
                  <a:cubicBezTo>
                    <a:pt x="2111" y="932"/>
                    <a:pt x="2103" y="940"/>
                    <a:pt x="2103" y="948"/>
                  </a:cubicBezTo>
                  <a:cubicBezTo>
                    <a:pt x="2087" y="980"/>
                    <a:pt x="2079" y="988"/>
                    <a:pt x="2047" y="996"/>
                  </a:cubicBezTo>
                  <a:cubicBezTo>
                    <a:pt x="2032" y="1004"/>
                    <a:pt x="2016" y="1011"/>
                    <a:pt x="2008" y="1027"/>
                  </a:cubicBezTo>
                  <a:cubicBezTo>
                    <a:pt x="2000" y="1027"/>
                    <a:pt x="2000" y="1027"/>
                    <a:pt x="2000" y="1027"/>
                  </a:cubicBezTo>
                  <a:lnTo>
                    <a:pt x="2000" y="1027"/>
                  </a:lnTo>
                  <a:cubicBezTo>
                    <a:pt x="2000" y="1020"/>
                    <a:pt x="1992" y="1011"/>
                    <a:pt x="1976" y="1011"/>
                  </a:cubicBezTo>
                  <a:cubicBezTo>
                    <a:pt x="1945" y="1011"/>
                    <a:pt x="1913" y="1027"/>
                    <a:pt x="1913" y="1043"/>
                  </a:cubicBezTo>
                  <a:cubicBezTo>
                    <a:pt x="1905" y="1043"/>
                    <a:pt x="1897" y="1059"/>
                    <a:pt x="1889" y="1075"/>
                  </a:cubicBezTo>
                  <a:cubicBezTo>
                    <a:pt x="1889" y="1075"/>
                    <a:pt x="1881" y="1083"/>
                    <a:pt x="1881" y="1091"/>
                  </a:cubicBezTo>
                  <a:cubicBezTo>
                    <a:pt x="1881" y="1091"/>
                    <a:pt x="1881" y="1091"/>
                    <a:pt x="1881" y="1098"/>
                  </a:cubicBezTo>
                  <a:lnTo>
                    <a:pt x="1881" y="1098"/>
                  </a:lnTo>
                  <a:lnTo>
                    <a:pt x="198" y="1422"/>
                  </a:lnTo>
                  <a:close/>
                  <a:moveTo>
                    <a:pt x="8" y="363"/>
                  </a:moveTo>
                  <a:lnTo>
                    <a:pt x="8" y="363"/>
                  </a:lnTo>
                  <a:cubicBezTo>
                    <a:pt x="206" y="1415"/>
                    <a:pt x="206" y="1415"/>
                    <a:pt x="206" y="1415"/>
                  </a:cubicBezTo>
                  <a:cubicBezTo>
                    <a:pt x="1874" y="1091"/>
                    <a:pt x="1874" y="1091"/>
                    <a:pt x="1874" y="1091"/>
                  </a:cubicBezTo>
                  <a:cubicBezTo>
                    <a:pt x="1874" y="1083"/>
                    <a:pt x="1874" y="1083"/>
                    <a:pt x="1874" y="1083"/>
                  </a:cubicBezTo>
                  <a:cubicBezTo>
                    <a:pt x="1881" y="1083"/>
                    <a:pt x="1881" y="1075"/>
                    <a:pt x="1881" y="1067"/>
                  </a:cubicBezTo>
                  <a:cubicBezTo>
                    <a:pt x="1889" y="1059"/>
                    <a:pt x="1897" y="1043"/>
                    <a:pt x="1905" y="1035"/>
                  </a:cubicBezTo>
                  <a:cubicBezTo>
                    <a:pt x="1913" y="1020"/>
                    <a:pt x="1945" y="1004"/>
                    <a:pt x="1976" y="1004"/>
                  </a:cubicBezTo>
                  <a:cubicBezTo>
                    <a:pt x="1992" y="1004"/>
                    <a:pt x="2000" y="1011"/>
                    <a:pt x="2008" y="1020"/>
                  </a:cubicBezTo>
                  <a:cubicBezTo>
                    <a:pt x="2016" y="1004"/>
                    <a:pt x="2032" y="996"/>
                    <a:pt x="2047" y="988"/>
                  </a:cubicBezTo>
                  <a:cubicBezTo>
                    <a:pt x="2071" y="980"/>
                    <a:pt x="2087" y="972"/>
                    <a:pt x="2095" y="948"/>
                  </a:cubicBezTo>
                  <a:cubicBezTo>
                    <a:pt x="2095" y="940"/>
                    <a:pt x="2103" y="932"/>
                    <a:pt x="2103" y="917"/>
                  </a:cubicBezTo>
                  <a:cubicBezTo>
                    <a:pt x="2111" y="901"/>
                    <a:pt x="2119" y="877"/>
                    <a:pt x="2127" y="861"/>
                  </a:cubicBezTo>
                  <a:cubicBezTo>
                    <a:pt x="2142" y="845"/>
                    <a:pt x="2174" y="798"/>
                    <a:pt x="2174" y="790"/>
                  </a:cubicBezTo>
                  <a:cubicBezTo>
                    <a:pt x="2174" y="782"/>
                    <a:pt x="2079" y="711"/>
                    <a:pt x="2032" y="664"/>
                  </a:cubicBezTo>
                  <a:cubicBezTo>
                    <a:pt x="2000" y="640"/>
                    <a:pt x="1984" y="624"/>
                    <a:pt x="1976" y="624"/>
                  </a:cubicBezTo>
                  <a:cubicBezTo>
                    <a:pt x="1969" y="616"/>
                    <a:pt x="1969" y="608"/>
                    <a:pt x="1969" y="600"/>
                  </a:cubicBezTo>
                  <a:cubicBezTo>
                    <a:pt x="1969" y="585"/>
                    <a:pt x="1976" y="561"/>
                    <a:pt x="1992" y="553"/>
                  </a:cubicBezTo>
                  <a:cubicBezTo>
                    <a:pt x="2008" y="545"/>
                    <a:pt x="2008" y="529"/>
                    <a:pt x="2008" y="514"/>
                  </a:cubicBezTo>
                  <a:cubicBezTo>
                    <a:pt x="2008" y="505"/>
                    <a:pt x="2008" y="498"/>
                    <a:pt x="2008" y="498"/>
                  </a:cubicBezTo>
                  <a:cubicBezTo>
                    <a:pt x="2008" y="498"/>
                    <a:pt x="2008" y="498"/>
                    <a:pt x="2000" y="498"/>
                  </a:cubicBezTo>
                  <a:cubicBezTo>
                    <a:pt x="2000" y="498"/>
                    <a:pt x="1984" y="498"/>
                    <a:pt x="1969" y="490"/>
                  </a:cubicBezTo>
                  <a:cubicBezTo>
                    <a:pt x="1969" y="490"/>
                    <a:pt x="1961" y="482"/>
                    <a:pt x="1961" y="474"/>
                  </a:cubicBezTo>
                  <a:cubicBezTo>
                    <a:pt x="1953" y="442"/>
                    <a:pt x="2008" y="387"/>
                    <a:pt x="2016" y="379"/>
                  </a:cubicBezTo>
                  <a:cubicBezTo>
                    <a:pt x="2032" y="363"/>
                    <a:pt x="2032" y="332"/>
                    <a:pt x="2024" y="316"/>
                  </a:cubicBezTo>
                  <a:cubicBezTo>
                    <a:pt x="2024" y="316"/>
                    <a:pt x="2024" y="316"/>
                    <a:pt x="2024" y="308"/>
                  </a:cubicBezTo>
                  <a:cubicBezTo>
                    <a:pt x="2024" y="300"/>
                    <a:pt x="2056" y="268"/>
                    <a:pt x="2079" y="245"/>
                  </a:cubicBezTo>
                  <a:cubicBezTo>
                    <a:pt x="2063" y="237"/>
                    <a:pt x="2056" y="229"/>
                    <a:pt x="2032" y="221"/>
                  </a:cubicBezTo>
                  <a:cubicBezTo>
                    <a:pt x="2024" y="221"/>
                    <a:pt x="2016" y="221"/>
                    <a:pt x="2008" y="221"/>
                  </a:cubicBezTo>
                  <a:cubicBezTo>
                    <a:pt x="2000" y="221"/>
                    <a:pt x="2000" y="221"/>
                    <a:pt x="1992" y="221"/>
                  </a:cubicBezTo>
                  <a:lnTo>
                    <a:pt x="1984" y="221"/>
                  </a:lnTo>
                  <a:cubicBezTo>
                    <a:pt x="1976" y="221"/>
                    <a:pt x="1969" y="221"/>
                    <a:pt x="1961" y="205"/>
                  </a:cubicBezTo>
                  <a:cubicBezTo>
                    <a:pt x="1953" y="197"/>
                    <a:pt x="1945" y="174"/>
                    <a:pt x="1937" y="158"/>
                  </a:cubicBezTo>
                  <a:cubicBezTo>
                    <a:pt x="1921" y="118"/>
                    <a:pt x="1905" y="63"/>
                    <a:pt x="1889" y="63"/>
                  </a:cubicBezTo>
                  <a:lnTo>
                    <a:pt x="1889" y="63"/>
                  </a:lnTo>
                  <a:cubicBezTo>
                    <a:pt x="1858" y="63"/>
                    <a:pt x="1834" y="63"/>
                    <a:pt x="1787" y="23"/>
                  </a:cubicBezTo>
                  <a:cubicBezTo>
                    <a:pt x="1771" y="8"/>
                    <a:pt x="1755" y="8"/>
                    <a:pt x="1747" y="8"/>
                  </a:cubicBezTo>
                  <a:cubicBezTo>
                    <a:pt x="1731" y="8"/>
                    <a:pt x="1716" y="15"/>
                    <a:pt x="1708" y="15"/>
                  </a:cubicBezTo>
                  <a:cubicBezTo>
                    <a:pt x="1700" y="23"/>
                    <a:pt x="1692" y="23"/>
                    <a:pt x="1684" y="31"/>
                  </a:cubicBezTo>
                  <a:cubicBezTo>
                    <a:pt x="1660" y="39"/>
                    <a:pt x="332" y="292"/>
                    <a:pt x="277" y="308"/>
                  </a:cubicBezTo>
                  <a:cubicBezTo>
                    <a:pt x="269" y="308"/>
                    <a:pt x="269" y="308"/>
                    <a:pt x="269" y="308"/>
                  </a:cubicBezTo>
                  <a:cubicBezTo>
                    <a:pt x="245" y="197"/>
                    <a:pt x="245" y="197"/>
                    <a:pt x="245" y="197"/>
                  </a:cubicBezTo>
                  <a:cubicBezTo>
                    <a:pt x="198" y="245"/>
                    <a:pt x="111" y="316"/>
                    <a:pt x="55" y="340"/>
                  </a:cubicBezTo>
                  <a:cubicBezTo>
                    <a:pt x="40" y="347"/>
                    <a:pt x="24" y="355"/>
                    <a:pt x="8" y="363"/>
                  </a:cubicBezTo>
                  <a:close/>
                </a:path>
              </a:pathLst>
            </a:custGeom>
            <a:solidFill>
              <a:schemeClr val="accent6"/>
            </a:solidFill>
            <a:ln>
              <a:solidFill>
                <a:schemeClr val="bg2"/>
              </a:solidFill>
            </a:ln>
            <a:effectLst/>
          </p:spPr>
          <p:txBody>
            <a:bodyPr wrap="none" anchor="ctr"/>
            <a:lstStyle/>
            <a:p>
              <a:endParaRPr lang="en-US"/>
            </a:p>
          </p:txBody>
        </p:sp>
        <p:sp>
          <p:nvSpPr>
            <p:cNvPr id="638" name="Freeform 775"/>
            <p:cNvSpPr>
              <a:spLocks noChangeArrowheads="1"/>
            </p:cNvSpPr>
            <p:nvPr/>
          </p:nvSpPr>
          <p:spPr bwMode="auto">
            <a:xfrm>
              <a:off x="20637424" y="6414199"/>
              <a:ext cx="906849" cy="637810"/>
            </a:xfrm>
            <a:custGeom>
              <a:avLst/>
              <a:gdLst>
                <a:gd name="T0" fmla="*/ 1660 w 1725"/>
                <a:gd name="T1" fmla="*/ 752 h 1211"/>
                <a:gd name="T2" fmla="*/ 1692 w 1725"/>
                <a:gd name="T3" fmla="*/ 649 h 1211"/>
                <a:gd name="T4" fmla="*/ 1573 w 1725"/>
                <a:gd name="T5" fmla="*/ 570 h 1211"/>
                <a:gd name="T6" fmla="*/ 1407 w 1725"/>
                <a:gd name="T7" fmla="*/ 317 h 1211"/>
                <a:gd name="T8" fmla="*/ 1312 w 1725"/>
                <a:gd name="T9" fmla="*/ 0 h 1211"/>
                <a:gd name="T10" fmla="*/ 40 w 1725"/>
                <a:gd name="T11" fmla="*/ 483 h 1211"/>
                <a:gd name="T12" fmla="*/ 206 w 1725"/>
                <a:gd name="T13" fmla="*/ 340 h 1211"/>
                <a:gd name="T14" fmla="*/ 269 w 1725"/>
                <a:gd name="T15" fmla="*/ 246 h 1211"/>
                <a:gd name="T16" fmla="*/ 380 w 1725"/>
                <a:gd name="T17" fmla="*/ 238 h 1211"/>
                <a:gd name="T18" fmla="*/ 498 w 1725"/>
                <a:gd name="T19" fmla="*/ 190 h 1211"/>
                <a:gd name="T20" fmla="*/ 617 w 1725"/>
                <a:gd name="T21" fmla="*/ 246 h 1211"/>
                <a:gd name="T22" fmla="*/ 743 w 1725"/>
                <a:gd name="T23" fmla="*/ 324 h 1211"/>
                <a:gd name="T24" fmla="*/ 846 w 1725"/>
                <a:gd name="T25" fmla="*/ 419 h 1211"/>
                <a:gd name="T26" fmla="*/ 933 w 1725"/>
                <a:gd name="T27" fmla="*/ 601 h 1211"/>
                <a:gd name="T28" fmla="*/ 981 w 1725"/>
                <a:gd name="T29" fmla="*/ 720 h 1211"/>
                <a:gd name="T30" fmla="*/ 1044 w 1725"/>
                <a:gd name="T31" fmla="*/ 752 h 1211"/>
                <a:gd name="T32" fmla="*/ 1241 w 1725"/>
                <a:gd name="T33" fmla="*/ 775 h 1211"/>
                <a:gd name="T34" fmla="*/ 1225 w 1725"/>
                <a:gd name="T35" fmla="*/ 649 h 1211"/>
                <a:gd name="T36" fmla="*/ 1154 w 1725"/>
                <a:gd name="T37" fmla="*/ 491 h 1211"/>
                <a:gd name="T38" fmla="*/ 1131 w 1725"/>
                <a:gd name="T39" fmla="*/ 301 h 1211"/>
                <a:gd name="T40" fmla="*/ 1131 w 1725"/>
                <a:gd name="T41" fmla="*/ 238 h 1211"/>
                <a:gd name="T42" fmla="*/ 1210 w 1725"/>
                <a:gd name="T43" fmla="*/ 166 h 1211"/>
                <a:gd name="T44" fmla="*/ 1257 w 1725"/>
                <a:gd name="T45" fmla="*/ 119 h 1211"/>
                <a:gd name="T46" fmla="*/ 1273 w 1725"/>
                <a:gd name="T47" fmla="*/ 174 h 1211"/>
                <a:gd name="T48" fmla="*/ 1210 w 1725"/>
                <a:gd name="T49" fmla="*/ 317 h 1211"/>
                <a:gd name="T50" fmla="*/ 1202 w 1725"/>
                <a:gd name="T51" fmla="*/ 372 h 1211"/>
                <a:gd name="T52" fmla="*/ 1234 w 1725"/>
                <a:gd name="T53" fmla="*/ 396 h 1211"/>
                <a:gd name="T54" fmla="*/ 1218 w 1725"/>
                <a:gd name="T55" fmla="*/ 451 h 1211"/>
                <a:gd name="T56" fmla="*/ 1273 w 1725"/>
                <a:gd name="T57" fmla="*/ 483 h 1211"/>
                <a:gd name="T58" fmla="*/ 1249 w 1725"/>
                <a:gd name="T59" fmla="*/ 538 h 1211"/>
                <a:gd name="T60" fmla="*/ 1297 w 1725"/>
                <a:gd name="T61" fmla="*/ 601 h 1211"/>
                <a:gd name="T62" fmla="*/ 1312 w 1725"/>
                <a:gd name="T63" fmla="*/ 696 h 1211"/>
                <a:gd name="T64" fmla="*/ 1415 w 1725"/>
                <a:gd name="T65" fmla="*/ 672 h 1211"/>
                <a:gd name="T66" fmla="*/ 1455 w 1725"/>
                <a:gd name="T67" fmla="*/ 799 h 1211"/>
                <a:gd name="T68" fmla="*/ 1518 w 1725"/>
                <a:gd name="T69" fmla="*/ 846 h 1211"/>
                <a:gd name="T70" fmla="*/ 1478 w 1725"/>
                <a:gd name="T71" fmla="*/ 1083 h 1211"/>
                <a:gd name="T72" fmla="*/ 1534 w 1725"/>
                <a:gd name="T73" fmla="*/ 1155 h 1211"/>
                <a:gd name="T74" fmla="*/ 1558 w 1725"/>
                <a:gd name="T75" fmla="*/ 1004 h 1211"/>
                <a:gd name="T76" fmla="*/ 1605 w 1725"/>
                <a:gd name="T77" fmla="*/ 870 h 1211"/>
                <a:gd name="T78" fmla="*/ 1692 w 1725"/>
                <a:gd name="T79" fmla="*/ 76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5" h="1211">
                  <a:moveTo>
                    <a:pt x="1660" y="752"/>
                  </a:moveTo>
                  <a:lnTo>
                    <a:pt x="1660" y="752"/>
                  </a:lnTo>
                  <a:cubicBezTo>
                    <a:pt x="1645" y="728"/>
                    <a:pt x="1629" y="712"/>
                    <a:pt x="1652" y="696"/>
                  </a:cubicBezTo>
                  <a:cubicBezTo>
                    <a:pt x="1676" y="680"/>
                    <a:pt x="1660" y="680"/>
                    <a:pt x="1692" y="649"/>
                  </a:cubicBezTo>
                  <a:cubicBezTo>
                    <a:pt x="1716" y="625"/>
                    <a:pt x="1716" y="609"/>
                    <a:pt x="1724" y="593"/>
                  </a:cubicBezTo>
                  <a:cubicBezTo>
                    <a:pt x="1684" y="577"/>
                    <a:pt x="1621" y="577"/>
                    <a:pt x="1573" y="570"/>
                  </a:cubicBezTo>
                  <a:cubicBezTo>
                    <a:pt x="1502" y="554"/>
                    <a:pt x="1455" y="554"/>
                    <a:pt x="1447" y="546"/>
                  </a:cubicBezTo>
                  <a:cubicBezTo>
                    <a:pt x="1439" y="530"/>
                    <a:pt x="1407" y="364"/>
                    <a:pt x="1407" y="317"/>
                  </a:cubicBezTo>
                  <a:cubicBezTo>
                    <a:pt x="1400" y="277"/>
                    <a:pt x="1360" y="151"/>
                    <a:pt x="1336" y="87"/>
                  </a:cubicBezTo>
                  <a:cubicBezTo>
                    <a:pt x="1312" y="48"/>
                    <a:pt x="1312" y="16"/>
                    <a:pt x="1312" y="0"/>
                  </a:cubicBezTo>
                  <a:cubicBezTo>
                    <a:pt x="0" y="246"/>
                    <a:pt x="0" y="246"/>
                    <a:pt x="0" y="246"/>
                  </a:cubicBezTo>
                  <a:cubicBezTo>
                    <a:pt x="40" y="483"/>
                    <a:pt x="40" y="483"/>
                    <a:pt x="40" y="483"/>
                  </a:cubicBezTo>
                  <a:cubicBezTo>
                    <a:pt x="158" y="348"/>
                    <a:pt x="158" y="348"/>
                    <a:pt x="158" y="348"/>
                  </a:cubicBezTo>
                  <a:cubicBezTo>
                    <a:pt x="158" y="348"/>
                    <a:pt x="206" y="324"/>
                    <a:pt x="206" y="340"/>
                  </a:cubicBezTo>
                  <a:cubicBezTo>
                    <a:pt x="214" y="364"/>
                    <a:pt x="222" y="340"/>
                    <a:pt x="230" y="333"/>
                  </a:cubicBezTo>
                  <a:cubicBezTo>
                    <a:pt x="230" y="317"/>
                    <a:pt x="253" y="230"/>
                    <a:pt x="269" y="246"/>
                  </a:cubicBezTo>
                  <a:cubicBezTo>
                    <a:pt x="277" y="261"/>
                    <a:pt x="277" y="277"/>
                    <a:pt x="317" y="285"/>
                  </a:cubicBezTo>
                  <a:cubicBezTo>
                    <a:pt x="356" y="285"/>
                    <a:pt x="364" y="246"/>
                    <a:pt x="380" y="238"/>
                  </a:cubicBezTo>
                  <a:cubicBezTo>
                    <a:pt x="403" y="230"/>
                    <a:pt x="427" y="222"/>
                    <a:pt x="443" y="214"/>
                  </a:cubicBezTo>
                  <a:cubicBezTo>
                    <a:pt x="451" y="198"/>
                    <a:pt x="475" y="182"/>
                    <a:pt x="498" y="190"/>
                  </a:cubicBezTo>
                  <a:cubicBezTo>
                    <a:pt x="514" y="206"/>
                    <a:pt x="538" y="206"/>
                    <a:pt x="561" y="206"/>
                  </a:cubicBezTo>
                  <a:cubicBezTo>
                    <a:pt x="593" y="206"/>
                    <a:pt x="617" y="222"/>
                    <a:pt x="617" y="246"/>
                  </a:cubicBezTo>
                  <a:cubicBezTo>
                    <a:pt x="625" y="261"/>
                    <a:pt x="656" y="317"/>
                    <a:pt x="656" y="317"/>
                  </a:cubicBezTo>
                  <a:cubicBezTo>
                    <a:pt x="656" y="317"/>
                    <a:pt x="743" y="301"/>
                    <a:pt x="743" y="324"/>
                  </a:cubicBezTo>
                  <a:cubicBezTo>
                    <a:pt x="751" y="348"/>
                    <a:pt x="751" y="396"/>
                    <a:pt x="767" y="412"/>
                  </a:cubicBezTo>
                  <a:cubicBezTo>
                    <a:pt x="775" y="419"/>
                    <a:pt x="822" y="404"/>
                    <a:pt x="846" y="419"/>
                  </a:cubicBezTo>
                  <a:cubicBezTo>
                    <a:pt x="870" y="435"/>
                    <a:pt x="949" y="467"/>
                    <a:pt x="949" y="499"/>
                  </a:cubicBezTo>
                  <a:cubicBezTo>
                    <a:pt x="949" y="530"/>
                    <a:pt x="957" y="562"/>
                    <a:pt x="933" y="601"/>
                  </a:cubicBezTo>
                  <a:cubicBezTo>
                    <a:pt x="909" y="641"/>
                    <a:pt x="886" y="696"/>
                    <a:pt x="901" y="720"/>
                  </a:cubicBezTo>
                  <a:cubicBezTo>
                    <a:pt x="917" y="744"/>
                    <a:pt x="957" y="736"/>
                    <a:pt x="981" y="720"/>
                  </a:cubicBezTo>
                  <a:cubicBezTo>
                    <a:pt x="996" y="696"/>
                    <a:pt x="1036" y="704"/>
                    <a:pt x="1044" y="720"/>
                  </a:cubicBezTo>
                  <a:cubicBezTo>
                    <a:pt x="1052" y="728"/>
                    <a:pt x="1020" y="736"/>
                    <a:pt x="1044" y="752"/>
                  </a:cubicBezTo>
                  <a:cubicBezTo>
                    <a:pt x="1075" y="759"/>
                    <a:pt x="1115" y="775"/>
                    <a:pt x="1154" y="783"/>
                  </a:cubicBezTo>
                  <a:cubicBezTo>
                    <a:pt x="1186" y="791"/>
                    <a:pt x="1225" y="775"/>
                    <a:pt x="1241" y="775"/>
                  </a:cubicBezTo>
                  <a:cubicBezTo>
                    <a:pt x="1241" y="759"/>
                    <a:pt x="1249" y="752"/>
                    <a:pt x="1241" y="728"/>
                  </a:cubicBezTo>
                  <a:cubicBezTo>
                    <a:pt x="1234" y="688"/>
                    <a:pt x="1241" y="680"/>
                    <a:pt x="1225" y="649"/>
                  </a:cubicBezTo>
                  <a:cubicBezTo>
                    <a:pt x="1210" y="609"/>
                    <a:pt x="1194" y="617"/>
                    <a:pt x="1186" y="593"/>
                  </a:cubicBezTo>
                  <a:cubicBezTo>
                    <a:pt x="1178" y="562"/>
                    <a:pt x="1154" y="530"/>
                    <a:pt x="1154" y="491"/>
                  </a:cubicBezTo>
                  <a:cubicBezTo>
                    <a:pt x="1147" y="443"/>
                    <a:pt x="1147" y="404"/>
                    <a:pt x="1147" y="364"/>
                  </a:cubicBezTo>
                  <a:cubicBezTo>
                    <a:pt x="1139" y="333"/>
                    <a:pt x="1154" y="309"/>
                    <a:pt x="1131" y="301"/>
                  </a:cubicBezTo>
                  <a:cubicBezTo>
                    <a:pt x="1107" y="293"/>
                    <a:pt x="1083" y="230"/>
                    <a:pt x="1099" y="238"/>
                  </a:cubicBezTo>
                  <a:cubicBezTo>
                    <a:pt x="1107" y="246"/>
                    <a:pt x="1123" y="261"/>
                    <a:pt x="1131" y="238"/>
                  </a:cubicBezTo>
                  <a:cubicBezTo>
                    <a:pt x="1139" y="214"/>
                    <a:pt x="1170" y="182"/>
                    <a:pt x="1170" y="182"/>
                  </a:cubicBezTo>
                  <a:cubicBezTo>
                    <a:pt x="1178" y="182"/>
                    <a:pt x="1194" y="174"/>
                    <a:pt x="1210" y="166"/>
                  </a:cubicBezTo>
                  <a:cubicBezTo>
                    <a:pt x="1234" y="151"/>
                    <a:pt x="1249" y="135"/>
                    <a:pt x="1249" y="127"/>
                  </a:cubicBezTo>
                  <a:cubicBezTo>
                    <a:pt x="1241" y="111"/>
                    <a:pt x="1257" y="95"/>
                    <a:pt x="1257" y="119"/>
                  </a:cubicBezTo>
                  <a:cubicBezTo>
                    <a:pt x="1257" y="135"/>
                    <a:pt x="1257" y="166"/>
                    <a:pt x="1265" y="166"/>
                  </a:cubicBezTo>
                  <a:cubicBezTo>
                    <a:pt x="1281" y="166"/>
                    <a:pt x="1297" y="174"/>
                    <a:pt x="1273" y="174"/>
                  </a:cubicBezTo>
                  <a:cubicBezTo>
                    <a:pt x="1257" y="182"/>
                    <a:pt x="1170" y="198"/>
                    <a:pt x="1186" y="222"/>
                  </a:cubicBezTo>
                  <a:cubicBezTo>
                    <a:pt x="1194" y="253"/>
                    <a:pt x="1186" y="317"/>
                    <a:pt x="1210" y="317"/>
                  </a:cubicBezTo>
                  <a:cubicBezTo>
                    <a:pt x="1234" y="309"/>
                    <a:pt x="1241" y="309"/>
                    <a:pt x="1234" y="333"/>
                  </a:cubicBezTo>
                  <a:cubicBezTo>
                    <a:pt x="1234" y="356"/>
                    <a:pt x="1210" y="348"/>
                    <a:pt x="1202" y="372"/>
                  </a:cubicBezTo>
                  <a:cubicBezTo>
                    <a:pt x="1186" y="388"/>
                    <a:pt x="1147" y="412"/>
                    <a:pt x="1178" y="412"/>
                  </a:cubicBezTo>
                  <a:cubicBezTo>
                    <a:pt x="1210" y="419"/>
                    <a:pt x="1234" y="380"/>
                    <a:pt x="1234" y="396"/>
                  </a:cubicBezTo>
                  <a:cubicBezTo>
                    <a:pt x="1241" y="404"/>
                    <a:pt x="1265" y="412"/>
                    <a:pt x="1249" y="427"/>
                  </a:cubicBezTo>
                  <a:cubicBezTo>
                    <a:pt x="1234" y="443"/>
                    <a:pt x="1218" y="435"/>
                    <a:pt x="1218" y="451"/>
                  </a:cubicBezTo>
                  <a:cubicBezTo>
                    <a:pt x="1218" y="467"/>
                    <a:pt x="1202" y="475"/>
                    <a:pt x="1225" y="483"/>
                  </a:cubicBezTo>
                  <a:cubicBezTo>
                    <a:pt x="1249" y="491"/>
                    <a:pt x="1265" y="467"/>
                    <a:pt x="1273" y="483"/>
                  </a:cubicBezTo>
                  <a:cubicBezTo>
                    <a:pt x="1289" y="499"/>
                    <a:pt x="1312" y="506"/>
                    <a:pt x="1289" y="514"/>
                  </a:cubicBezTo>
                  <a:cubicBezTo>
                    <a:pt x="1273" y="530"/>
                    <a:pt x="1257" y="514"/>
                    <a:pt x="1249" y="538"/>
                  </a:cubicBezTo>
                  <a:cubicBezTo>
                    <a:pt x="1241" y="570"/>
                    <a:pt x="1234" y="577"/>
                    <a:pt x="1257" y="577"/>
                  </a:cubicBezTo>
                  <a:cubicBezTo>
                    <a:pt x="1289" y="586"/>
                    <a:pt x="1289" y="577"/>
                    <a:pt x="1297" y="601"/>
                  </a:cubicBezTo>
                  <a:cubicBezTo>
                    <a:pt x="1297" y="625"/>
                    <a:pt x="1297" y="609"/>
                    <a:pt x="1289" y="649"/>
                  </a:cubicBezTo>
                  <a:cubicBezTo>
                    <a:pt x="1289" y="680"/>
                    <a:pt x="1281" y="688"/>
                    <a:pt x="1312" y="696"/>
                  </a:cubicBezTo>
                  <a:cubicBezTo>
                    <a:pt x="1344" y="696"/>
                    <a:pt x="1360" y="672"/>
                    <a:pt x="1368" y="657"/>
                  </a:cubicBezTo>
                  <a:cubicBezTo>
                    <a:pt x="1368" y="649"/>
                    <a:pt x="1384" y="625"/>
                    <a:pt x="1415" y="672"/>
                  </a:cubicBezTo>
                  <a:cubicBezTo>
                    <a:pt x="1439" y="720"/>
                    <a:pt x="1463" y="728"/>
                    <a:pt x="1455" y="759"/>
                  </a:cubicBezTo>
                  <a:cubicBezTo>
                    <a:pt x="1439" y="791"/>
                    <a:pt x="1431" y="783"/>
                    <a:pt x="1455" y="799"/>
                  </a:cubicBezTo>
                  <a:cubicBezTo>
                    <a:pt x="1478" y="815"/>
                    <a:pt x="1494" y="815"/>
                    <a:pt x="1502" y="807"/>
                  </a:cubicBezTo>
                  <a:cubicBezTo>
                    <a:pt x="1510" y="807"/>
                    <a:pt x="1518" y="815"/>
                    <a:pt x="1518" y="846"/>
                  </a:cubicBezTo>
                  <a:cubicBezTo>
                    <a:pt x="1526" y="870"/>
                    <a:pt x="1487" y="941"/>
                    <a:pt x="1487" y="973"/>
                  </a:cubicBezTo>
                  <a:cubicBezTo>
                    <a:pt x="1487" y="1004"/>
                    <a:pt x="1478" y="1036"/>
                    <a:pt x="1478" y="1083"/>
                  </a:cubicBezTo>
                  <a:cubicBezTo>
                    <a:pt x="1487" y="1131"/>
                    <a:pt x="1471" y="1155"/>
                    <a:pt x="1494" y="1178"/>
                  </a:cubicBezTo>
                  <a:cubicBezTo>
                    <a:pt x="1518" y="1202"/>
                    <a:pt x="1534" y="1210"/>
                    <a:pt x="1534" y="1155"/>
                  </a:cubicBezTo>
                  <a:cubicBezTo>
                    <a:pt x="1534" y="1107"/>
                    <a:pt x="1526" y="1068"/>
                    <a:pt x="1542" y="1044"/>
                  </a:cubicBezTo>
                  <a:cubicBezTo>
                    <a:pt x="1550" y="1028"/>
                    <a:pt x="1558" y="1036"/>
                    <a:pt x="1558" y="1004"/>
                  </a:cubicBezTo>
                  <a:cubicBezTo>
                    <a:pt x="1558" y="981"/>
                    <a:pt x="1605" y="1028"/>
                    <a:pt x="1605" y="981"/>
                  </a:cubicBezTo>
                  <a:cubicBezTo>
                    <a:pt x="1597" y="941"/>
                    <a:pt x="1589" y="894"/>
                    <a:pt x="1605" y="870"/>
                  </a:cubicBezTo>
                  <a:cubicBezTo>
                    <a:pt x="1621" y="839"/>
                    <a:pt x="1605" y="815"/>
                    <a:pt x="1645" y="807"/>
                  </a:cubicBezTo>
                  <a:cubicBezTo>
                    <a:pt x="1684" y="791"/>
                    <a:pt x="1692" y="783"/>
                    <a:pt x="1692" y="767"/>
                  </a:cubicBezTo>
                  <a:cubicBezTo>
                    <a:pt x="1692" y="752"/>
                    <a:pt x="1668" y="767"/>
                    <a:pt x="1660" y="752"/>
                  </a:cubicBezTo>
                </a:path>
              </a:pathLst>
            </a:custGeom>
            <a:solidFill>
              <a:schemeClr val="accent6"/>
            </a:solidFill>
            <a:ln>
              <a:solidFill>
                <a:schemeClr val="bg2"/>
              </a:solidFill>
            </a:ln>
            <a:effectLst/>
          </p:spPr>
          <p:txBody>
            <a:bodyPr wrap="none" anchor="ctr"/>
            <a:lstStyle/>
            <a:p>
              <a:endParaRPr lang="en-US"/>
            </a:p>
          </p:txBody>
        </p:sp>
        <p:sp>
          <p:nvSpPr>
            <p:cNvPr id="639" name="Freeform 776"/>
            <p:cNvSpPr>
              <a:spLocks noChangeArrowheads="1"/>
            </p:cNvSpPr>
            <p:nvPr/>
          </p:nvSpPr>
          <p:spPr bwMode="auto">
            <a:xfrm>
              <a:off x="20635106" y="6411880"/>
              <a:ext cx="911486" cy="635490"/>
            </a:xfrm>
            <a:custGeom>
              <a:avLst/>
              <a:gdLst>
                <a:gd name="T0" fmla="*/ 1486 w 1733"/>
                <a:gd name="T1" fmla="*/ 1011 h 1210"/>
                <a:gd name="T2" fmla="*/ 1463 w 1733"/>
                <a:gd name="T3" fmla="*/ 806 h 1210"/>
                <a:gd name="T4" fmla="*/ 1392 w 1733"/>
                <a:gd name="T5" fmla="*/ 656 h 1210"/>
                <a:gd name="T6" fmla="*/ 1297 w 1733"/>
                <a:gd name="T7" fmla="*/ 624 h 1210"/>
                <a:gd name="T8" fmla="*/ 1257 w 1733"/>
                <a:gd name="T9" fmla="*/ 545 h 1210"/>
                <a:gd name="T10" fmla="*/ 1273 w 1733"/>
                <a:gd name="T11" fmla="*/ 490 h 1210"/>
                <a:gd name="T12" fmla="*/ 1226 w 1733"/>
                <a:gd name="T13" fmla="*/ 458 h 1210"/>
                <a:gd name="T14" fmla="*/ 1233 w 1733"/>
                <a:gd name="T15" fmla="*/ 411 h 1210"/>
                <a:gd name="T16" fmla="*/ 1242 w 1733"/>
                <a:gd name="T17" fmla="*/ 340 h 1210"/>
                <a:gd name="T18" fmla="*/ 1186 w 1733"/>
                <a:gd name="T19" fmla="*/ 221 h 1210"/>
                <a:gd name="T20" fmla="*/ 1265 w 1733"/>
                <a:gd name="T21" fmla="*/ 142 h 1210"/>
                <a:gd name="T22" fmla="*/ 1186 w 1733"/>
                <a:gd name="T23" fmla="*/ 189 h 1210"/>
                <a:gd name="T24" fmla="*/ 1139 w 1733"/>
                <a:gd name="T25" fmla="*/ 300 h 1210"/>
                <a:gd name="T26" fmla="*/ 1202 w 1733"/>
                <a:gd name="T27" fmla="*/ 593 h 1210"/>
                <a:gd name="T28" fmla="*/ 1249 w 1733"/>
                <a:gd name="T29" fmla="*/ 790 h 1210"/>
                <a:gd name="T30" fmla="*/ 1052 w 1733"/>
                <a:gd name="T31" fmla="*/ 759 h 1210"/>
                <a:gd name="T32" fmla="*/ 941 w 1733"/>
                <a:gd name="T33" fmla="*/ 743 h 1210"/>
                <a:gd name="T34" fmla="*/ 854 w 1733"/>
                <a:gd name="T35" fmla="*/ 426 h 1210"/>
                <a:gd name="T36" fmla="*/ 751 w 1733"/>
                <a:gd name="T37" fmla="*/ 331 h 1210"/>
                <a:gd name="T38" fmla="*/ 569 w 1733"/>
                <a:gd name="T39" fmla="*/ 213 h 1210"/>
                <a:gd name="T40" fmla="*/ 372 w 1733"/>
                <a:gd name="T41" fmla="*/ 268 h 1210"/>
                <a:gd name="T42" fmla="*/ 238 w 1733"/>
                <a:gd name="T43" fmla="*/ 340 h 1210"/>
                <a:gd name="T44" fmla="*/ 0 w 1733"/>
                <a:gd name="T45" fmla="*/ 253 h 1210"/>
                <a:gd name="T46" fmla="*/ 1518 w 1733"/>
                <a:gd name="T47" fmla="*/ 561 h 1210"/>
                <a:gd name="T48" fmla="*/ 1700 w 1733"/>
                <a:gd name="T49" fmla="*/ 656 h 1210"/>
                <a:gd name="T50" fmla="*/ 1692 w 1733"/>
                <a:gd name="T51" fmla="*/ 766 h 1210"/>
                <a:gd name="T52" fmla="*/ 1613 w 1733"/>
                <a:gd name="T53" fmla="*/ 988 h 1210"/>
                <a:gd name="T54" fmla="*/ 1558 w 1733"/>
                <a:gd name="T55" fmla="*/ 1051 h 1210"/>
                <a:gd name="T56" fmla="*/ 1510 w 1733"/>
                <a:gd name="T57" fmla="*/ 814 h 1210"/>
                <a:gd name="T58" fmla="*/ 1495 w 1733"/>
                <a:gd name="T59" fmla="*/ 1130 h 1210"/>
                <a:gd name="T60" fmla="*/ 1550 w 1733"/>
                <a:gd name="T61" fmla="*/ 1043 h 1210"/>
                <a:gd name="T62" fmla="*/ 1605 w 1733"/>
                <a:gd name="T63" fmla="*/ 988 h 1210"/>
                <a:gd name="T64" fmla="*/ 1692 w 1733"/>
                <a:gd name="T65" fmla="*/ 774 h 1210"/>
                <a:gd name="T66" fmla="*/ 1724 w 1733"/>
                <a:gd name="T67" fmla="*/ 600 h 1210"/>
                <a:gd name="T68" fmla="*/ 1336 w 1733"/>
                <a:gd name="T69" fmla="*/ 102 h 1210"/>
                <a:gd name="T70" fmla="*/ 206 w 1733"/>
                <a:gd name="T71" fmla="*/ 340 h 1210"/>
                <a:gd name="T72" fmla="*/ 277 w 1733"/>
                <a:gd name="T73" fmla="*/ 253 h 1210"/>
                <a:gd name="T74" fmla="*/ 411 w 1733"/>
                <a:gd name="T75" fmla="*/ 237 h 1210"/>
                <a:gd name="T76" fmla="*/ 672 w 1733"/>
                <a:gd name="T77" fmla="*/ 324 h 1210"/>
                <a:gd name="T78" fmla="*/ 807 w 1733"/>
                <a:gd name="T79" fmla="*/ 411 h 1210"/>
                <a:gd name="T80" fmla="*/ 949 w 1733"/>
                <a:gd name="T81" fmla="*/ 608 h 1210"/>
                <a:gd name="T82" fmla="*/ 1052 w 1733"/>
                <a:gd name="T83" fmla="*/ 743 h 1210"/>
                <a:gd name="T84" fmla="*/ 1242 w 1733"/>
                <a:gd name="T85" fmla="*/ 782 h 1210"/>
                <a:gd name="T86" fmla="*/ 1194 w 1733"/>
                <a:gd name="T87" fmla="*/ 600 h 1210"/>
                <a:gd name="T88" fmla="*/ 1139 w 1733"/>
                <a:gd name="T89" fmla="*/ 308 h 1210"/>
                <a:gd name="T90" fmla="*/ 1139 w 1733"/>
                <a:gd name="T91" fmla="*/ 245 h 1210"/>
                <a:gd name="T92" fmla="*/ 1265 w 1733"/>
                <a:gd name="T93" fmla="*/ 110 h 1210"/>
                <a:gd name="T94" fmla="*/ 1281 w 1733"/>
                <a:gd name="T95" fmla="*/ 189 h 1210"/>
                <a:gd name="T96" fmla="*/ 1218 w 1733"/>
                <a:gd name="T97" fmla="*/ 316 h 1210"/>
                <a:gd name="T98" fmla="*/ 1194 w 1733"/>
                <a:gd name="T99" fmla="*/ 395 h 1210"/>
                <a:gd name="T100" fmla="*/ 1257 w 1733"/>
                <a:gd name="T101" fmla="*/ 403 h 1210"/>
                <a:gd name="T102" fmla="*/ 1226 w 1733"/>
                <a:gd name="T103" fmla="*/ 482 h 1210"/>
                <a:gd name="T104" fmla="*/ 1297 w 1733"/>
                <a:gd name="T105" fmla="*/ 498 h 1210"/>
                <a:gd name="T106" fmla="*/ 1257 w 1733"/>
                <a:gd name="T107" fmla="*/ 577 h 1210"/>
                <a:gd name="T108" fmla="*/ 1305 w 1733"/>
                <a:gd name="T109" fmla="*/ 664 h 1210"/>
                <a:gd name="T110" fmla="*/ 1447 w 1733"/>
                <a:gd name="T111" fmla="*/ 711 h 1210"/>
                <a:gd name="T112" fmla="*/ 1502 w 1733"/>
                <a:gd name="T113" fmla="*/ 814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3" h="1210">
                  <a:moveTo>
                    <a:pt x="1526" y="1209"/>
                  </a:moveTo>
                  <a:lnTo>
                    <a:pt x="1526" y="1209"/>
                  </a:lnTo>
                  <a:cubicBezTo>
                    <a:pt x="1518" y="1209"/>
                    <a:pt x="1510" y="1201"/>
                    <a:pt x="1502" y="1185"/>
                  </a:cubicBezTo>
                  <a:cubicBezTo>
                    <a:pt x="1479" y="1170"/>
                    <a:pt x="1486" y="1154"/>
                    <a:pt x="1486" y="1130"/>
                  </a:cubicBezTo>
                  <a:cubicBezTo>
                    <a:pt x="1486" y="1122"/>
                    <a:pt x="1486" y="1106"/>
                    <a:pt x="1486" y="1090"/>
                  </a:cubicBezTo>
                  <a:cubicBezTo>
                    <a:pt x="1479" y="1059"/>
                    <a:pt x="1486" y="1035"/>
                    <a:pt x="1486" y="1011"/>
                  </a:cubicBezTo>
                  <a:cubicBezTo>
                    <a:pt x="1495" y="1004"/>
                    <a:pt x="1495" y="996"/>
                    <a:pt x="1495" y="980"/>
                  </a:cubicBezTo>
                  <a:cubicBezTo>
                    <a:pt x="1495" y="964"/>
                    <a:pt x="1502" y="940"/>
                    <a:pt x="1510" y="917"/>
                  </a:cubicBezTo>
                  <a:cubicBezTo>
                    <a:pt x="1518" y="893"/>
                    <a:pt x="1526" y="861"/>
                    <a:pt x="1526" y="853"/>
                  </a:cubicBezTo>
                  <a:cubicBezTo>
                    <a:pt x="1526" y="830"/>
                    <a:pt x="1518" y="814"/>
                    <a:pt x="1510" y="814"/>
                  </a:cubicBezTo>
                  <a:cubicBezTo>
                    <a:pt x="1510" y="822"/>
                    <a:pt x="1510" y="822"/>
                    <a:pt x="1510" y="822"/>
                  </a:cubicBezTo>
                  <a:cubicBezTo>
                    <a:pt x="1502" y="822"/>
                    <a:pt x="1486" y="822"/>
                    <a:pt x="1463" y="806"/>
                  </a:cubicBezTo>
                  <a:lnTo>
                    <a:pt x="1455" y="806"/>
                  </a:lnTo>
                  <a:cubicBezTo>
                    <a:pt x="1447" y="798"/>
                    <a:pt x="1447" y="798"/>
                    <a:pt x="1447" y="782"/>
                  </a:cubicBezTo>
                  <a:cubicBezTo>
                    <a:pt x="1447" y="782"/>
                    <a:pt x="1455" y="774"/>
                    <a:pt x="1455" y="766"/>
                  </a:cubicBezTo>
                  <a:cubicBezTo>
                    <a:pt x="1463" y="743"/>
                    <a:pt x="1455" y="735"/>
                    <a:pt x="1439" y="719"/>
                  </a:cubicBezTo>
                  <a:cubicBezTo>
                    <a:pt x="1439" y="703"/>
                    <a:pt x="1423" y="695"/>
                    <a:pt x="1415" y="679"/>
                  </a:cubicBezTo>
                  <a:cubicBezTo>
                    <a:pt x="1408" y="656"/>
                    <a:pt x="1400" y="656"/>
                    <a:pt x="1392" y="656"/>
                  </a:cubicBezTo>
                  <a:cubicBezTo>
                    <a:pt x="1384" y="656"/>
                    <a:pt x="1376" y="664"/>
                    <a:pt x="1376" y="671"/>
                  </a:cubicBezTo>
                  <a:cubicBezTo>
                    <a:pt x="1368" y="679"/>
                    <a:pt x="1352" y="703"/>
                    <a:pt x="1320" y="703"/>
                  </a:cubicBezTo>
                  <a:cubicBezTo>
                    <a:pt x="1313" y="703"/>
                    <a:pt x="1305" y="703"/>
                    <a:pt x="1297" y="695"/>
                  </a:cubicBezTo>
                  <a:cubicBezTo>
                    <a:pt x="1297" y="687"/>
                    <a:pt x="1297" y="679"/>
                    <a:pt x="1297" y="664"/>
                  </a:cubicBezTo>
                  <a:lnTo>
                    <a:pt x="1297" y="656"/>
                  </a:lnTo>
                  <a:cubicBezTo>
                    <a:pt x="1297" y="640"/>
                    <a:pt x="1297" y="632"/>
                    <a:pt x="1297" y="624"/>
                  </a:cubicBezTo>
                  <a:cubicBezTo>
                    <a:pt x="1305" y="624"/>
                    <a:pt x="1305" y="616"/>
                    <a:pt x="1297" y="608"/>
                  </a:cubicBezTo>
                  <a:cubicBezTo>
                    <a:pt x="1297" y="593"/>
                    <a:pt x="1297" y="593"/>
                    <a:pt x="1281" y="593"/>
                  </a:cubicBezTo>
                  <a:cubicBezTo>
                    <a:pt x="1273" y="593"/>
                    <a:pt x="1273" y="593"/>
                    <a:pt x="1265" y="593"/>
                  </a:cubicBezTo>
                  <a:cubicBezTo>
                    <a:pt x="1257" y="593"/>
                    <a:pt x="1249" y="584"/>
                    <a:pt x="1249" y="584"/>
                  </a:cubicBezTo>
                  <a:cubicBezTo>
                    <a:pt x="1242" y="577"/>
                    <a:pt x="1249" y="569"/>
                    <a:pt x="1249" y="561"/>
                  </a:cubicBezTo>
                  <a:cubicBezTo>
                    <a:pt x="1249" y="561"/>
                    <a:pt x="1249" y="553"/>
                    <a:pt x="1257" y="545"/>
                  </a:cubicBezTo>
                  <a:cubicBezTo>
                    <a:pt x="1257" y="529"/>
                    <a:pt x="1273" y="529"/>
                    <a:pt x="1281" y="529"/>
                  </a:cubicBezTo>
                  <a:cubicBezTo>
                    <a:pt x="1289" y="529"/>
                    <a:pt x="1289" y="521"/>
                    <a:pt x="1297" y="521"/>
                  </a:cubicBezTo>
                  <a:cubicBezTo>
                    <a:pt x="1305" y="521"/>
                    <a:pt x="1305" y="513"/>
                    <a:pt x="1305" y="513"/>
                  </a:cubicBezTo>
                  <a:lnTo>
                    <a:pt x="1297" y="506"/>
                  </a:lnTo>
                  <a:cubicBezTo>
                    <a:pt x="1289" y="506"/>
                    <a:pt x="1289" y="498"/>
                    <a:pt x="1281" y="490"/>
                  </a:cubicBezTo>
                  <a:lnTo>
                    <a:pt x="1273" y="490"/>
                  </a:lnTo>
                  <a:lnTo>
                    <a:pt x="1265" y="490"/>
                  </a:lnTo>
                  <a:cubicBezTo>
                    <a:pt x="1257" y="490"/>
                    <a:pt x="1249" y="498"/>
                    <a:pt x="1242" y="498"/>
                  </a:cubicBezTo>
                  <a:cubicBezTo>
                    <a:pt x="1242" y="498"/>
                    <a:pt x="1242" y="498"/>
                    <a:pt x="1233" y="498"/>
                  </a:cubicBezTo>
                  <a:cubicBezTo>
                    <a:pt x="1226" y="490"/>
                    <a:pt x="1218" y="490"/>
                    <a:pt x="1218" y="482"/>
                  </a:cubicBezTo>
                  <a:cubicBezTo>
                    <a:pt x="1218" y="482"/>
                    <a:pt x="1218" y="474"/>
                    <a:pt x="1218" y="466"/>
                  </a:cubicBezTo>
                  <a:cubicBezTo>
                    <a:pt x="1218" y="466"/>
                    <a:pt x="1218" y="458"/>
                    <a:pt x="1226" y="458"/>
                  </a:cubicBezTo>
                  <a:cubicBezTo>
                    <a:pt x="1226" y="442"/>
                    <a:pt x="1233" y="442"/>
                    <a:pt x="1242" y="442"/>
                  </a:cubicBezTo>
                  <a:cubicBezTo>
                    <a:pt x="1242" y="442"/>
                    <a:pt x="1249" y="434"/>
                    <a:pt x="1257" y="434"/>
                  </a:cubicBezTo>
                  <a:cubicBezTo>
                    <a:pt x="1257" y="426"/>
                    <a:pt x="1257" y="426"/>
                    <a:pt x="1257" y="426"/>
                  </a:cubicBezTo>
                  <a:cubicBezTo>
                    <a:pt x="1257" y="419"/>
                    <a:pt x="1257" y="419"/>
                    <a:pt x="1249" y="411"/>
                  </a:cubicBezTo>
                  <a:lnTo>
                    <a:pt x="1242" y="403"/>
                  </a:lnTo>
                  <a:cubicBezTo>
                    <a:pt x="1242" y="403"/>
                    <a:pt x="1233" y="403"/>
                    <a:pt x="1233" y="411"/>
                  </a:cubicBezTo>
                  <a:cubicBezTo>
                    <a:pt x="1218" y="419"/>
                    <a:pt x="1210" y="426"/>
                    <a:pt x="1186" y="426"/>
                  </a:cubicBezTo>
                  <a:cubicBezTo>
                    <a:pt x="1186" y="426"/>
                    <a:pt x="1178" y="426"/>
                    <a:pt x="1170" y="419"/>
                  </a:cubicBezTo>
                  <a:cubicBezTo>
                    <a:pt x="1170" y="411"/>
                    <a:pt x="1178" y="403"/>
                    <a:pt x="1186" y="395"/>
                  </a:cubicBezTo>
                  <a:cubicBezTo>
                    <a:pt x="1194" y="387"/>
                    <a:pt x="1202" y="379"/>
                    <a:pt x="1202" y="371"/>
                  </a:cubicBezTo>
                  <a:cubicBezTo>
                    <a:pt x="1210" y="363"/>
                    <a:pt x="1218" y="355"/>
                    <a:pt x="1226" y="355"/>
                  </a:cubicBezTo>
                  <a:cubicBezTo>
                    <a:pt x="1233" y="347"/>
                    <a:pt x="1242" y="347"/>
                    <a:pt x="1242" y="340"/>
                  </a:cubicBezTo>
                  <a:cubicBezTo>
                    <a:pt x="1242" y="331"/>
                    <a:pt x="1242" y="324"/>
                    <a:pt x="1242" y="324"/>
                  </a:cubicBezTo>
                  <a:cubicBezTo>
                    <a:pt x="1242" y="324"/>
                    <a:pt x="1233" y="324"/>
                    <a:pt x="1226" y="324"/>
                  </a:cubicBezTo>
                  <a:cubicBezTo>
                    <a:pt x="1218" y="324"/>
                    <a:pt x="1218" y="324"/>
                    <a:pt x="1218" y="324"/>
                  </a:cubicBezTo>
                  <a:cubicBezTo>
                    <a:pt x="1202" y="324"/>
                    <a:pt x="1202" y="300"/>
                    <a:pt x="1194" y="276"/>
                  </a:cubicBezTo>
                  <a:cubicBezTo>
                    <a:pt x="1194" y="260"/>
                    <a:pt x="1194" y="245"/>
                    <a:pt x="1186" y="229"/>
                  </a:cubicBezTo>
                  <a:lnTo>
                    <a:pt x="1186" y="221"/>
                  </a:lnTo>
                  <a:cubicBezTo>
                    <a:pt x="1194" y="205"/>
                    <a:pt x="1233" y="189"/>
                    <a:pt x="1265" y="181"/>
                  </a:cubicBezTo>
                  <a:cubicBezTo>
                    <a:pt x="1273" y="181"/>
                    <a:pt x="1281" y="181"/>
                    <a:pt x="1281" y="181"/>
                  </a:cubicBezTo>
                  <a:cubicBezTo>
                    <a:pt x="1289" y="181"/>
                    <a:pt x="1289" y="181"/>
                    <a:pt x="1289" y="181"/>
                  </a:cubicBezTo>
                  <a:cubicBezTo>
                    <a:pt x="1289" y="173"/>
                    <a:pt x="1281" y="173"/>
                    <a:pt x="1273" y="173"/>
                  </a:cubicBezTo>
                  <a:cubicBezTo>
                    <a:pt x="1273" y="173"/>
                    <a:pt x="1273" y="173"/>
                    <a:pt x="1265" y="173"/>
                  </a:cubicBezTo>
                  <a:cubicBezTo>
                    <a:pt x="1265" y="166"/>
                    <a:pt x="1265" y="150"/>
                    <a:pt x="1265" y="142"/>
                  </a:cubicBezTo>
                  <a:cubicBezTo>
                    <a:pt x="1265" y="134"/>
                    <a:pt x="1265" y="126"/>
                    <a:pt x="1265" y="126"/>
                  </a:cubicBezTo>
                  <a:cubicBezTo>
                    <a:pt x="1265" y="118"/>
                    <a:pt x="1265" y="118"/>
                    <a:pt x="1265" y="118"/>
                  </a:cubicBezTo>
                  <a:cubicBezTo>
                    <a:pt x="1265" y="118"/>
                    <a:pt x="1265" y="118"/>
                    <a:pt x="1257" y="118"/>
                  </a:cubicBezTo>
                  <a:cubicBezTo>
                    <a:pt x="1257" y="126"/>
                    <a:pt x="1257" y="126"/>
                    <a:pt x="1257" y="134"/>
                  </a:cubicBezTo>
                  <a:cubicBezTo>
                    <a:pt x="1257" y="150"/>
                    <a:pt x="1242" y="158"/>
                    <a:pt x="1218" y="173"/>
                  </a:cubicBezTo>
                  <a:cubicBezTo>
                    <a:pt x="1202" y="181"/>
                    <a:pt x="1194" y="189"/>
                    <a:pt x="1186" y="189"/>
                  </a:cubicBezTo>
                  <a:lnTo>
                    <a:pt x="1186" y="189"/>
                  </a:lnTo>
                  <a:cubicBezTo>
                    <a:pt x="1178" y="197"/>
                    <a:pt x="1155" y="221"/>
                    <a:pt x="1139" y="245"/>
                  </a:cubicBezTo>
                  <a:cubicBezTo>
                    <a:pt x="1139" y="253"/>
                    <a:pt x="1131" y="260"/>
                    <a:pt x="1123" y="260"/>
                  </a:cubicBezTo>
                  <a:cubicBezTo>
                    <a:pt x="1123" y="260"/>
                    <a:pt x="1115" y="260"/>
                    <a:pt x="1107" y="253"/>
                  </a:cubicBezTo>
                  <a:lnTo>
                    <a:pt x="1107" y="253"/>
                  </a:lnTo>
                  <a:cubicBezTo>
                    <a:pt x="1107" y="260"/>
                    <a:pt x="1123" y="292"/>
                    <a:pt x="1139" y="300"/>
                  </a:cubicBezTo>
                  <a:cubicBezTo>
                    <a:pt x="1155" y="308"/>
                    <a:pt x="1155" y="324"/>
                    <a:pt x="1155" y="347"/>
                  </a:cubicBezTo>
                  <a:cubicBezTo>
                    <a:pt x="1155" y="355"/>
                    <a:pt x="1155" y="363"/>
                    <a:pt x="1155" y="371"/>
                  </a:cubicBezTo>
                  <a:cubicBezTo>
                    <a:pt x="1162" y="395"/>
                    <a:pt x="1162" y="419"/>
                    <a:pt x="1162" y="442"/>
                  </a:cubicBezTo>
                  <a:cubicBezTo>
                    <a:pt x="1162" y="458"/>
                    <a:pt x="1162" y="474"/>
                    <a:pt x="1162" y="490"/>
                  </a:cubicBezTo>
                  <a:cubicBezTo>
                    <a:pt x="1162" y="521"/>
                    <a:pt x="1178" y="545"/>
                    <a:pt x="1186" y="561"/>
                  </a:cubicBezTo>
                  <a:cubicBezTo>
                    <a:pt x="1194" y="577"/>
                    <a:pt x="1194" y="584"/>
                    <a:pt x="1202" y="593"/>
                  </a:cubicBezTo>
                  <a:cubicBezTo>
                    <a:pt x="1202" y="608"/>
                    <a:pt x="1210" y="616"/>
                    <a:pt x="1218" y="624"/>
                  </a:cubicBezTo>
                  <a:cubicBezTo>
                    <a:pt x="1226" y="624"/>
                    <a:pt x="1233" y="632"/>
                    <a:pt x="1242" y="648"/>
                  </a:cubicBezTo>
                  <a:cubicBezTo>
                    <a:pt x="1249" y="671"/>
                    <a:pt x="1249" y="679"/>
                    <a:pt x="1249" y="695"/>
                  </a:cubicBezTo>
                  <a:cubicBezTo>
                    <a:pt x="1249" y="703"/>
                    <a:pt x="1249" y="719"/>
                    <a:pt x="1249" y="727"/>
                  </a:cubicBezTo>
                  <a:cubicBezTo>
                    <a:pt x="1257" y="751"/>
                    <a:pt x="1257" y="766"/>
                    <a:pt x="1257" y="774"/>
                  </a:cubicBezTo>
                  <a:cubicBezTo>
                    <a:pt x="1249" y="782"/>
                    <a:pt x="1249" y="782"/>
                    <a:pt x="1249" y="790"/>
                  </a:cubicBezTo>
                  <a:lnTo>
                    <a:pt x="1249" y="790"/>
                  </a:lnTo>
                  <a:lnTo>
                    <a:pt x="1249" y="790"/>
                  </a:lnTo>
                  <a:cubicBezTo>
                    <a:pt x="1242" y="790"/>
                    <a:pt x="1226" y="790"/>
                    <a:pt x="1218" y="790"/>
                  </a:cubicBezTo>
                  <a:cubicBezTo>
                    <a:pt x="1202" y="790"/>
                    <a:pt x="1186" y="798"/>
                    <a:pt x="1178" y="798"/>
                  </a:cubicBezTo>
                  <a:cubicBezTo>
                    <a:pt x="1170" y="798"/>
                    <a:pt x="1162" y="798"/>
                    <a:pt x="1162" y="798"/>
                  </a:cubicBezTo>
                  <a:cubicBezTo>
                    <a:pt x="1123" y="790"/>
                    <a:pt x="1083" y="774"/>
                    <a:pt x="1052" y="759"/>
                  </a:cubicBezTo>
                  <a:cubicBezTo>
                    <a:pt x="1044" y="759"/>
                    <a:pt x="1044" y="751"/>
                    <a:pt x="1044" y="751"/>
                  </a:cubicBezTo>
                  <a:cubicBezTo>
                    <a:pt x="1036" y="743"/>
                    <a:pt x="1044" y="743"/>
                    <a:pt x="1044" y="735"/>
                  </a:cubicBezTo>
                  <a:cubicBezTo>
                    <a:pt x="1044" y="735"/>
                    <a:pt x="1052" y="727"/>
                    <a:pt x="1044" y="727"/>
                  </a:cubicBezTo>
                  <a:cubicBezTo>
                    <a:pt x="1044" y="719"/>
                    <a:pt x="1028" y="719"/>
                    <a:pt x="1020" y="719"/>
                  </a:cubicBezTo>
                  <a:cubicBezTo>
                    <a:pt x="1012" y="719"/>
                    <a:pt x="996" y="719"/>
                    <a:pt x="989" y="727"/>
                  </a:cubicBezTo>
                  <a:cubicBezTo>
                    <a:pt x="980" y="735"/>
                    <a:pt x="957" y="743"/>
                    <a:pt x="941" y="743"/>
                  </a:cubicBezTo>
                  <a:cubicBezTo>
                    <a:pt x="925" y="743"/>
                    <a:pt x="917" y="735"/>
                    <a:pt x="909" y="727"/>
                  </a:cubicBezTo>
                  <a:cubicBezTo>
                    <a:pt x="894" y="703"/>
                    <a:pt x="925" y="632"/>
                    <a:pt x="941" y="608"/>
                  </a:cubicBezTo>
                  <a:cubicBezTo>
                    <a:pt x="965" y="577"/>
                    <a:pt x="957" y="553"/>
                    <a:pt x="957" y="521"/>
                  </a:cubicBezTo>
                  <a:cubicBezTo>
                    <a:pt x="957" y="521"/>
                    <a:pt x="957" y="513"/>
                    <a:pt x="957" y="506"/>
                  </a:cubicBezTo>
                  <a:cubicBezTo>
                    <a:pt x="949" y="482"/>
                    <a:pt x="909" y="458"/>
                    <a:pt x="878" y="442"/>
                  </a:cubicBezTo>
                  <a:cubicBezTo>
                    <a:pt x="870" y="442"/>
                    <a:pt x="862" y="434"/>
                    <a:pt x="854" y="426"/>
                  </a:cubicBezTo>
                  <a:cubicBezTo>
                    <a:pt x="846" y="419"/>
                    <a:pt x="830" y="419"/>
                    <a:pt x="822" y="419"/>
                  </a:cubicBezTo>
                  <a:cubicBezTo>
                    <a:pt x="815" y="419"/>
                    <a:pt x="807" y="419"/>
                    <a:pt x="807" y="419"/>
                  </a:cubicBezTo>
                  <a:cubicBezTo>
                    <a:pt x="799" y="419"/>
                    <a:pt x="791" y="419"/>
                    <a:pt x="791" y="419"/>
                  </a:cubicBezTo>
                  <a:cubicBezTo>
                    <a:pt x="783" y="419"/>
                    <a:pt x="775" y="419"/>
                    <a:pt x="767" y="419"/>
                  </a:cubicBezTo>
                  <a:cubicBezTo>
                    <a:pt x="759" y="411"/>
                    <a:pt x="759" y="387"/>
                    <a:pt x="751" y="355"/>
                  </a:cubicBezTo>
                  <a:cubicBezTo>
                    <a:pt x="751" y="347"/>
                    <a:pt x="751" y="340"/>
                    <a:pt x="751" y="331"/>
                  </a:cubicBezTo>
                  <a:cubicBezTo>
                    <a:pt x="751" y="331"/>
                    <a:pt x="743" y="324"/>
                    <a:pt x="712" y="324"/>
                  </a:cubicBezTo>
                  <a:cubicBezTo>
                    <a:pt x="696" y="324"/>
                    <a:pt x="672" y="331"/>
                    <a:pt x="672" y="331"/>
                  </a:cubicBezTo>
                  <a:cubicBezTo>
                    <a:pt x="664" y="331"/>
                    <a:pt x="664" y="331"/>
                    <a:pt x="664" y="331"/>
                  </a:cubicBezTo>
                  <a:cubicBezTo>
                    <a:pt x="664" y="324"/>
                    <a:pt x="664" y="324"/>
                    <a:pt x="664" y="324"/>
                  </a:cubicBezTo>
                  <a:cubicBezTo>
                    <a:pt x="664" y="324"/>
                    <a:pt x="633" y="268"/>
                    <a:pt x="625" y="253"/>
                  </a:cubicBezTo>
                  <a:cubicBezTo>
                    <a:pt x="617" y="229"/>
                    <a:pt x="601" y="213"/>
                    <a:pt x="569" y="213"/>
                  </a:cubicBezTo>
                  <a:cubicBezTo>
                    <a:pt x="546" y="213"/>
                    <a:pt x="522" y="213"/>
                    <a:pt x="498" y="205"/>
                  </a:cubicBezTo>
                  <a:cubicBezTo>
                    <a:pt x="498" y="205"/>
                    <a:pt x="498" y="197"/>
                    <a:pt x="490" y="197"/>
                  </a:cubicBezTo>
                  <a:cubicBezTo>
                    <a:pt x="475" y="197"/>
                    <a:pt x="459" y="213"/>
                    <a:pt x="451" y="221"/>
                  </a:cubicBezTo>
                  <a:cubicBezTo>
                    <a:pt x="443" y="229"/>
                    <a:pt x="427" y="237"/>
                    <a:pt x="411" y="237"/>
                  </a:cubicBezTo>
                  <a:cubicBezTo>
                    <a:pt x="403" y="245"/>
                    <a:pt x="403" y="245"/>
                    <a:pt x="396" y="245"/>
                  </a:cubicBezTo>
                  <a:cubicBezTo>
                    <a:pt x="388" y="253"/>
                    <a:pt x="380" y="260"/>
                    <a:pt x="372" y="268"/>
                  </a:cubicBezTo>
                  <a:cubicBezTo>
                    <a:pt x="364" y="284"/>
                    <a:pt x="356" y="300"/>
                    <a:pt x="325" y="292"/>
                  </a:cubicBezTo>
                  <a:cubicBezTo>
                    <a:pt x="293" y="292"/>
                    <a:pt x="285" y="276"/>
                    <a:pt x="277" y="268"/>
                  </a:cubicBezTo>
                  <a:cubicBezTo>
                    <a:pt x="277" y="260"/>
                    <a:pt x="277" y="260"/>
                    <a:pt x="277" y="260"/>
                  </a:cubicBezTo>
                  <a:cubicBezTo>
                    <a:pt x="269" y="260"/>
                    <a:pt x="253" y="300"/>
                    <a:pt x="245" y="324"/>
                  </a:cubicBezTo>
                  <a:cubicBezTo>
                    <a:pt x="238" y="331"/>
                    <a:pt x="238" y="340"/>
                    <a:pt x="238" y="340"/>
                  </a:cubicBezTo>
                  <a:lnTo>
                    <a:pt x="238" y="340"/>
                  </a:lnTo>
                  <a:cubicBezTo>
                    <a:pt x="230" y="355"/>
                    <a:pt x="230" y="363"/>
                    <a:pt x="222" y="363"/>
                  </a:cubicBezTo>
                  <a:cubicBezTo>
                    <a:pt x="214" y="363"/>
                    <a:pt x="214" y="355"/>
                    <a:pt x="214" y="355"/>
                  </a:cubicBezTo>
                  <a:cubicBezTo>
                    <a:pt x="214" y="347"/>
                    <a:pt x="214" y="347"/>
                    <a:pt x="206" y="347"/>
                  </a:cubicBezTo>
                  <a:cubicBezTo>
                    <a:pt x="190" y="347"/>
                    <a:pt x="174" y="355"/>
                    <a:pt x="174" y="355"/>
                  </a:cubicBezTo>
                  <a:cubicBezTo>
                    <a:pt x="48" y="498"/>
                    <a:pt x="48" y="498"/>
                    <a:pt x="48" y="498"/>
                  </a:cubicBezTo>
                  <a:cubicBezTo>
                    <a:pt x="0" y="253"/>
                    <a:pt x="0" y="253"/>
                    <a:pt x="0" y="253"/>
                  </a:cubicBezTo>
                  <a:cubicBezTo>
                    <a:pt x="1320" y="0"/>
                    <a:pt x="1320" y="0"/>
                    <a:pt x="1320" y="0"/>
                  </a:cubicBezTo>
                  <a:cubicBezTo>
                    <a:pt x="1320" y="7"/>
                    <a:pt x="1320" y="7"/>
                    <a:pt x="1320" y="7"/>
                  </a:cubicBezTo>
                  <a:cubicBezTo>
                    <a:pt x="1320" y="15"/>
                    <a:pt x="1320" y="47"/>
                    <a:pt x="1344" y="94"/>
                  </a:cubicBezTo>
                  <a:cubicBezTo>
                    <a:pt x="1376" y="158"/>
                    <a:pt x="1415" y="284"/>
                    <a:pt x="1415" y="324"/>
                  </a:cubicBezTo>
                  <a:cubicBezTo>
                    <a:pt x="1415" y="371"/>
                    <a:pt x="1455" y="537"/>
                    <a:pt x="1455" y="553"/>
                  </a:cubicBezTo>
                  <a:cubicBezTo>
                    <a:pt x="1463" y="561"/>
                    <a:pt x="1486" y="561"/>
                    <a:pt x="1518" y="561"/>
                  </a:cubicBezTo>
                  <a:cubicBezTo>
                    <a:pt x="1542" y="569"/>
                    <a:pt x="1558" y="569"/>
                    <a:pt x="1581" y="569"/>
                  </a:cubicBezTo>
                  <a:cubicBezTo>
                    <a:pt x="1597" y="577"/>
                    <a:pt x="1613" y="577"/>
                    <a:pt x="1629" y="577"/>
                  </a:cubicBezTo>
                  <a:cubicBezTo>
                    <a:pt x="1660" y="584"/>
                    <a:pt x="1700" y="584"/>
                    <a:pt x="1732" y="600"/>
                  </a:cubicBezTo>
                  <a:lnTo>
                    <a:pt x="1732" y="600"/>
                  </a:lnTo>
                  <a:lnTo>
                    <a:pt x="1732" y="600"/>
                  </a:lnTo>
                  <a:cubicBezTo>
                    <a:pt x="1732" y="616"/>
                    <a:pt x="1724" y="632"/>
                    <a:pt x="1700" y="656"/>
                  </a:cubicBezTo>
                  <a:cubicBezTo>
                    <a:pt x="1692" y="671"/>
                    <a:pt x="1684" y="679"/>
                    <a:pt x="1684" y="687"/>
                  </a:cubicBezTo>
                  <a:cubicBezTo>
                    <a:pt x="1676" y="695"/>
                    <a:pt x="1676" y="695"/>
                    <a:pt x="1660" y="703"/>
                  </a:cubicBezTo>
                  <a:cubicBezTo>
                    <a:pt x="1645" y="719"/>
                    <a:pt x="1653" y="727"/>
                    <a:pt x="1660" y="743"/>
                  </a:cubicBezTo>
                  <a:cubicBezTo>
                    <a:pt x="1660" y="751"/>
                    <a:pt x="1668" y="751"/>
                    <a:pt x="1668" y="759"/>
                  </a:cubicBezTo>
                  <a:cubicBezTo>
                    <a:pt x="1676" y="766"/>
                    <a:pt x="1676" y="766"/>
                    <a:pt x="1684" y="766"/>
                  </a:cubicBezTo>
                  <a:cubicBezTo>
                    <a:pt x="1684" y="766"/>
                    <a:pt x="1684" y="766"/>
                    <a:pt x="1692" y="766"/>
                  </a:cubicBezTo>
                  <a:lnTo>
                    <a:pt x="1692" y="766"/>
                  </a:lnTo>
                  <a:cubicBezTo>
                    <a:pt x="1692" y="766"/>
                    <a:pt x="1700" y="766"/>
                    <a:pt x="1708" y="774"/>
                  </a:cubicBezTo>
                  <a:cubicBezTo>
                    <a:pt x="1708" y="790"/>
                    <a:pt x="1692" y="798"/>
                    <a:pt x="1653" y="814"/>
                  </a:cubicBezTo>
                  <a:cubicBezTo>
                    <a:pt x="1637" y="822"/>
                    <a:pt x="1629" y="830"/>
                    <a:pt x="1629" y="846"/>
                  </a:cubicBezTo>
                  <a:cubicBezTo>
                    <a:pt x="1629" y="853"/>
                    <a:pt x="1629" y="869"/>
                    <a:pt x="1621" y="877"/>
                  </a:cubicBezTo>
                  <a:cubicBezTo>
                    <a:pt x="1605" y="909"/>
                    <a:pt x="1605" y="948"/>
                    <a:pt x="1613" y="988"/>
                  </a:cubicBezTo>
                  <a:cubicBezTo>
                    <a:pt x="1613" y="996"/>
                    <a:pt x="1613" y="1004"/>
                    <a:pt x="1613" y="1011"/>
                  </a:cubicBezTo>
                  <a:cubicBezTo>
                    <a:pt x="1605" y="1011"/>
                    <a:pt x="1605" y="1011"/>
                    <a:pt x="1597" y="1011"/>
                  </a:cubicBezTo>
                  <a:cubicBezTo>
                    <a:pt x="1597" y="1011"/>
                    <a:pt x="1589" y="1011"/>
                    <a:pt x="1581" y="1011"/>
                  </a:cubicBezTo>
                  <a:lnTo>
                    <a:pt x="1573" y="1011"/>
                  </a:lnTo>
                  <a:lnTo>
                    <a:pt x="1573" y="1011"/>
                  </a:lnTo>
                  <a:cubicBezTo>
                    <a:pt x="1573" y="1035"/>
                    <a:pt x="1566" y="1035"/>
                    <a:pt x="1558" y="1051"/>
                  </a:cubicBezTo>
                  <a:cubicBezTo>
                    <a:pt x="1558" y="1051"/>
                    <a:pt x="1550" y="1051"/>
                    <a:pt x="1550" y="1059"/>
                  </a:cubicBezTo>
                  <a:cubicBezTo>
                    <a:pt x="1542" y="1067"/>
                    <a:pt x="1542" y="1090"/>
                    <a:pt x="1542" y="1114"/>
                  </a:cubicBezTo>
                  <a:cubicBezTo>
                    <a:pt x="1542" y="1130"/>
                    <a:pt x="1542" y="1146"/>
                    <a:pt x="1542" y="1162"/>
                  </a:cubicBezTo>
                  <a:cubicBezTo>
                    <a:pt x="1542" y="1193"/>
                    <a:pt x="1542" y="1209"/>
                    <a:pt x="1526" y="1209"/>
                  </a:cubicBezTo>
                  <a:close/>
                  <a:moveTo>
                    <a:pt x="1510" y="814"/>
                  </a:moveTo>
                  <a:lnTo>
                    <a:pt x="1510" y="814"/>
                  </a:lnTo>
                  <a:cubicBezTo>
                    <a:pt x="1526" y="814"/>
                    <a:pt x="1534" y="822"/>
                    <a:pt x="1534" y="853"/>
                  </a:cubicBezTo>
                  <a:cubicBezTo>
                    <a:pt x="1534" y="869"/>
                    <a:pt x="1526" y="893"/>
                    <a:pt x="1518" y="917"/>
                  </a:cubicBezTo>
                  <a:cubicBezTo>
                    <a:pt x="1510" y="940"/>
                    <a:pt x="1502" y="964"/>
                    <a:pt x="1502" y="980"/>
                  </a:cubicBezTo>
                  <a:cubicBezTo>
                    <a:pt x="1502" y="996"/>
                    <a:pt x="1495" y="1004"/>
                    <a:pt x="1495" y="1011"/>
                  </a:cubicBezTo>
                  <a:cubicBezTo>
                    <a:pt x="1495" y="1035"/>
                    <a:pt x="1486" y="1059"/>
                    <a:pt x="1495" y="1090"/>
                  </a:cubicBezTo>
                  <a:cubicBezTo>
                    <a:pt x="1495" y="1106"/>
                    <a:pt x="1495" y="1122"/>
                    <a:pt x="1495" y="1130"/>
                  </a:cubicBezTo>
                  <a:cubicBezTo>
                    <a:pt x="1495" y="1154"/>
                    <a:pt x="1486" y="1170"/>
                    <a:pt x="1502" y="1177"/>
                  </a:cubicBezTo>
                  <a:cubicBezTo>
                    <a:pt x="1510" y="1185"/>
                    <a:pt x="1526" y="1201"/>
                    <a:pt x="1526" y="1201"/>
                  </a:cubicBezTo>
                  <a:cubicBezTo>
                    <a:pt x="1534" y="1201"/>
                    <a:pt x="1534" y="1193"/>
                    <a:pt x="1534" y="1162"/>
                  </a:cubicBezTo>
                  <a:cubicBezTo>
                    <a:pt x="1534" y="1146"/>
                    <a:pt x="1534" y="1130"/>
                    <a:pt x="1534" y="1114"/>
                  </a:cubicBezTo>
                  <a:cubicBezTo>
                    <a:pt x="1534" y="1083"/>
                    <a:pt x="1534" y="1067"/>
                    <a:pt x="1542" y="1051"/>
                  </a:cubicBezTo>
                  <a:cubicBezTo>
                    <a:pt x="1550" y="1051"/>
                    <a:pt x="1550" y="1043"/>
                    <a:pt x="1550" y="1043"/>
                  </a:cubicBezTo>
                  <a:cubicBezTo>
                    <a:pt x="1558" y="1035"/>
                    <a:pt x="1566" y="1035"/>
                    <a:pt x="1566" y="1011"/>
                  </a:cubicBezTo>
                  <a:cubicBezTo>
                    <a:pt x="1566" y="1004"/>
                    <a:pt x="1566" y="1004"/>
                    <a:pt x="1573" y="1004"/>
                  </a:cubicBezTo>
                  <a:cubicBezTo>
                    <a:pt x="1581" y="1004"/>
                    <a:pt x="1581" y="1004"/>
                    <a:pt x="1589" y="1004"/>
                  </a:cubicBezTo>
                  <a:lnTo>
                    <a:pt x="1597" y="1004"/>
                  </a:lnTo>
                  <a:cubicBezTo>
                    <a:pt x="1605" y="1004"/>
                    <a:pt x="1605" y="1004"/>
                    <a:pt x="1605" y="1004"/>
                  </a:cubicBezTo>
                  <a:cubicBezTo>
                    <a:pt x="1605" y="1004"/>
                    <a:pt x="1605" y="1004"/>
                    <a:pt x="1605" y="988"/>
                  </a:cubicBezTo>
                  <a:cubicBezTo>
                    <a:pt x="1597" y="948"/>
                    <a:pt x="1597" y="901"/>
                    <a:pt x="1613" y="877"/>
                  </a:cubicBezTo>
                  <a:cubicBezTo>
                    <a:pt x="1621" y="861"/>
                    <a:pt x="1621" y="853"/>
                    <a:pt x="1621" y="846"/>
                  </a:cubicBezTo>
                  <a:cubicBezTo>
                    <a:pt x="1621" y="830"/>
                    <a:pt x="1629" y="814"/>
                    <a:pt x="1653" y="806"/>
                  </a:cubicBezTo>
                  <a:cubicBezTo>
                    <a:pt x="1692" y="790"/>
                    <a:pt x="1700" y="782"/>
                    <a:pt x="1700" y="774"/>
                  </a:cubicBezTo>
                  <a:lnTo>
                    <a:pt x="1692" y="774"/>
                  </a:lnTo>
                  <a:lnTo>
                    <a:pt x="1692" y="774"/>
                  </a:lnTo>
                  <a:cubicBezTo>
                    <a:pt x="1684" y="774"/>
                    <a:pt x="1668" y="774"/>
                    <a:pt x="1660" y="759"/>
                  </a:cubicBezTo>
                  <a:cubicBezTo>
                    <a:pt x="1660" y="759"/>
                    <a:pt x="1660" y="751"/>
                    <a:pt x="1653" y="751"/>
                  </a:cubicBezTo>
                  <a:cubicBezTo>
                    <a:pt x="1645" y="735"/>
                    <a:pt x="1637" y="719"/>
                    <a:pt x="1653" y="703"/>
                  </a:cubicBezTo>
                  <a:cubicBezTo>
                    <a:pt x="1668" y="695"/>
                    <a:pt x="1668" y="687"/>
                    <a:pt x="1676" y="679"/>
                  </a:cubicBezTo>
                  <a:cubicBezTo>
                    <a:pt x="1676" y="679"/>
                    <a:pt x="1684" y="671"/>
                    <a:pt x="1700" y="656"/>
                  </a:cubicBezTo>
                  <a:cubicBezTo>
                    <a:pt x="1716" y="632"/>
                    <a:pt x="1724" y="616"/>
                    <a:pt x="1724" y="600"/>
                  </a:cubicBezTo>
                  <a:cubicBezTo>
                    <a:pt x="1700" y="593"/>
                    <a:pt x="1660" y="593"/>
                    <a:pt x="1629" y="584"/>
                  </a:cubicBezTo>
                  <a:cubicBezTo>
                    <a:pt x="1613" y="584"/>
                    <a:pt x="1597" y="584"/>
                    <a:pt x="1581" y="577"/>
                  </a:cubicBezTo>
                  <a:cubicBezTo>
                    <a:pt x="1558" y="577"/>
                    <a:pt x="1534" y="577"/>
                    <a:pt x="1518" y="569"/>
                  </a:cubicBezTo>
                  <a:cubicBezTo>
                    <a:pt x="1479" y="569"/>
                    <a:pt x="1455" y="561"/>
                    <a:pt x="1455" y="553"/>
                  </a:cubicBezTo>
                  <a:cubicBezTo>
                    <a:pt x="1447" y="537"/>
                    <a:pt x="1415" y="371"/>
                    <a:pt x="1408" y="324"/>
                  </a:cubicBezTo>
                  <a:cubicBezTo>
                    <a:pt x="1408" y="284"/>
                    <a:pt x="1368" y="158"/>
                    <a:pt x="1336" y="102"/>
                  </a:cubicBezTo>
                  <a:cubicBezTo>
                    <a:pt x="1320" y="55"/>
                    <a:pt x="1313" y="23"/>
                    <a:pt x="1313" y="7"/>
                  </a:cubicBezTo>
                  <a:cubicBezTo>
                    <a:pt x="8" y="260"/>
                    <a:pt x="8" y="260"/>
                    <a:pt x="8" y="260"/>
                  </a:cubicBezTo>
                  <a:cubicBezTo>
                    <a:pt x="48" y="482"/>
                    <a:pt x="48" y="482"/>
                    <a:pt x="48" y="482"/>
                  </a:cubicBezTo>
                  <a:cubicBezTo>
                    <a:pt x="166" y="347"/>
                    <a:pt x="166" y="347"/>
                    <a:pt x="166" y="347"/>
                  </a:cubicBezTo>
                  <a:lnTo>
                    <a:pt x="166" y="347"/>
                  </a:lnTo>
                  <a:cubicBezTo>
                    <a:pt x="166" y="347"/>
                    <a:pt x="190" y="340"/>
                    <a:pt x="206" y="340"/>
                  </a:cubicBezTo>
                  <a:cubicBezTo>
                    <a:pt x="214" y="340"/>
                    <a:pt x="214" y="347"/>
                    <a:pt x="222" y="347"/>
                  </a:cubicBezTo>
                  <a:cubicBezTo>
                    <a:pt x="222" y="355"/>
                    <a:pt x="222" y="355"/>
                    <a:pt x="222" y="355"/>
                  </a:cubicBezTo>
                  <a:lnTo>
                    <a:pt x="230" y="340"/>
                  </a:lnTo>
                  <a:lnTo>
                    <a:pt x="230" y="340"/>
                  </a:lnTo>
                  <a:cubicBezTo>
                    <a:pt x="230" y="331"/>
                    <a:pt x="238" y="324"/>
                    <a:pt x="238" y="316"/>
                  </a:cubicBezTo>
                  <a:cubicBezTo>
                    <a:pt x="253" y="268"/>
                    <a:pt x="261" y="253"/>
                    <a:pt x="277" y="253"/>
                  </a:cubicBezTo>
                  <a:lnTo>
                    <a:pt x="277" y="253"/>
                  </a:lnTo>
                  <a:cubicBezTo>
                    <a:pt x="285" y="253"/>
                    <a:pt x="285" y="260"/>
                    <a:pt x="285" y="260"/>
                  </a:cubicBezTo>
                  <a:cubicBezTo>
                    <a:pt x="293" y="276"/>
                    <a:pt x="301" y="284"/>
                    <a:pt x="325" y="284"/>
                  </a:cubicBezTo>
                  <a:cubicBezTo>
                    <a:pt x="348" y="292"/>
                    <a:pt x="356" y="276"/>
                    <a:pt x="372" y="260"/>
                  </a:cubicBezTo>
                  <a:cubicBezTo>
                    <a:pt x="372" y="253"/>
                    <a:pt x="380" y="245"/>
                    <a:pt x="388" y="245"/>
                  </a:cubicBezTo>
                  <a:cubicBezTo>
                    <a:pt x="396" y="237"/>
                    <a:pt x="403" y="237"/>
                    <a:pt x="411" y="237"/>
                  </a:cubicBezTo>
                  <a:cubicBezTo>
                    <a:pt x="427" y="229"/>
                    <a:pt x="435" y="221"/>
                    <a:pt x="443" y="213"/>
                  </a:cubicBezTo>
                  <a:cubicBezTo>
                    <a:pt x="451" y="205"/>
                    <a:pt x="475" y="197"/>
                    <a:pt x="490" y="197"/>
                  </a:cubicBezTo>
                  <a:cubicBezTo>
                    <a:pt x="498" y="197"/>
                    <a:pt x="498" y="197"/>
                    <a:pt x="506" y="197"/>
                  </a:cubicBezTo>
                  <a:cubicBezTo>
                    <a:pt x="522" y="205"/>
                    <a:pt x="546" y="205"/>
                    <a:pt x="569" y="205"/>
                  </a:cubicBezTo>
                  <a:cubicBezTo>
                    <a:pt x="601" y="205"/>
                    <a:pt x="625" y="229"/>
                    <a:pt x="633" y="245"/>
                  </a:cubicBezTo>
                  <a:cubicBezTo>
                    <a:pt x="633" y="268"/>
                    <a:pt x="664" y="308"/>
                    <a:pt x="672" y="324"/>
                  </a:cubicBezTo>
                  <a:cubicBezTo>
                    <a:pt x="680" y="316"/>
                    <a:pt x="696" y="316"/>
                    <a:pt x="712" y="316"/>
                  </a:cubicBezTo>
                  <a:cubicBezTo>
                    <a:pt x="743" y="316"/>
                    <a:pt x="759" y="324"/>
                    <a:pt x="759" y="331"/>
                  </a:cubicBezTo>
                  <a:cubicBezTo>
                    <a:pt x="759" y="340"/>
                    <a:pt x="759" y="347"/>
                    <a:pt x="759" y="355"/>
                  </a:cubicBezTo>
                  <a:cubicBezTo>
                    <a:pt x="767" y="379"/>
                    <a:pt x="767" y="403"/>
                    <a:pt x="775" y="411"/>
                  </a:cubicBezTo>
                  <a:cubicBezTo>
                    <a:pt x="775" y="411"/>
                    <a:pt x="783" y="419"/>
                    <a:pt x="791" y="419"/>
                  </a:cubicBezTo>
                  <a:cubicBezTo>
                    <a:pt x="791" y="419"/>
                    <a:pt x="799" y="411"/>
                    <a:pt x="807" y="411"/>
                  </a:cubicBezTo>
                  <a:cubicBezTo>
                    <a:pt x="807" y="411"/>
                    <a:pt x="815" y="411"/>
                    <a:pt x="822" y="411"/>
                  </a:cubicBezTo>
                  <a:cubicBezTo>
                    <a:pt x="830" y="411"/>
                    <a:pt x="846" y="419"/>
                    <a:pt x="862" y="426"/>
                  </a:cubicBezTo>
                  <a:cubicBezTo>
                    <a:pt x="862" y="426"/>
                    <a:pt x="870" y="434"/>
                    <a:pt x="886" y="434"/>
                  </a:cubicBezTo>
                  <a:cubicBezTo>
                    <a:pt x="917" y="458"/>
                    <a:pt x="957" y="482"/>
                    <a:pt x="965" y="506"/>
                  </a:cubicBezTo>
                  <a:cubicBezTo>
                    <a:pt x="965" y="513"/>
                    <a:pt x="965" y="513"/>
                    <a:pt x="965" y="521"/>
                  </a:cubicBezTo>
                  <a:cubicBezTo>
                    <a:pt x="965" y="553"/>
                    <a:pt x="965" y="577"/>
                    <a:pt x="949" y="608"/>
                  </a:cubicBezTo>
                  <a:cubicBezTo>
                    <a:pt x="917" y="664"/>
                    <a:pt x="902" y="711"/>
                    <a:pt x="917" y="727"/>
                  </a:cubicBezTo>
                  <a:cubicBezTo>
                    <a:pt x="917" y="735"/>
                    <a:pt x="933" y="735"/>
                    <a:pt x="941" y="735"/>
                  </a:cubicBezTo>
                  <a:cubicBezTo>
                    <a:pt x="957" y="735"/>
                    <a:pt x="973" y="735"/>
                    <a:pt x="980" y="719"/>
                  </a:cubicBezTo>
                  <a:cubicBezTo>
                    <a:pt x="989" y="711"/>
                    <a:pt x="1004" y="711"/>
                    <a:pt x="1020" y="711"/>
                  </a:cubicBezTo>
                  <a:cubicBezTo>
                    <a:pt x="1028" y="711"/>
                    <a:pt x="1044" y="711"/>
                    <a:pt x="1052" y="727"/>
                  </a:cubicBezTo>
                  <a:cubicBezTo>
                    <a:pt x="1060" y="735"/>
                    <a:pt x="1052" y="735"/>
                    <a:pt x="1052" y="743"/>
                  </a:cubicBezTo>
                  <a:cubicBezTo>
                    <a:pt x="1052" y="743"/>
                    <a:pt x="1044" y="743"/>
                    <a:pt x="1044" y="751"/>
                  </a:cubicBezTo>
                  <a:cubicBezTo>
                    <a:pt x="1044" y="751"/>
                    <a:pt x="1052" y="751"/>
                    <a:pt x="1060" y="751"/>
                  </a:cubicBezTo>
                  <a:cubicBezTo>
                    <a:pt x="1083" y="766"/>
                    <a:pt x="1131" y="782"/>
                    <a:pt x="1162" y="790"/>
                  </a:cubicBezTo>
                  <a:cubicBezTo>
                    <a:pt x="1162" y="790"/>
                    <a:pt x="1170" y="790"/>
                    <a:pt x="1178" y="790"/>
                  </a:cubicBezTo>
                  <a:cubicBezTo>
                    <a:pt x="1186" y="790"/>
                    <a:pt x="1202" y="790"/>
                    <a:pt x="1210" y="782"/>
                  </a:cubicBezTo>
                  <a:cubicBezTo>
                    <a:pt x="1226" y="782"/>
                    <a:pt x="1242" y="782"/>
                    <a:pt x="1242" y="782"/>
                  </a:cubicBezTo>
                  <a:cubicBezTo>
                    <a:pt x="1249" y="782"/>
                    <a:pt x="1249" y="774"/>
                    <a:pt x="1249" y="774"/>
                  </a:cubicBezTo>
                  <a:cubicBezTo>
                    <a:pt x="1249" y="759"/>
                    <a:pt x="1249" y="751"/>
                    <a:pt x="1249" y="735"/>
                  </a:cubicBezTo>
                  <a:cubicBezTo>
                    <a:pt x="1242" y="719"/>
                    <a:pt x="1242" y="703"/>
                    <a:pt x="1242" y="695"/>
                  </a:cubicBezTo>
                  <a:cubicBezTo>
                    <a:pt x="1242" y="679"/>
                    <a:pt x="1242" y="671"/>
                    <a:pt x="1233" y="656"/>
                  </a:cubicBezTo>
                  <a:cubicBezTo>
                    <a:pt x="1226" y="640"/>
                    <a:pt x="1218" y="632"/>
                    <a:pt x="1210" y="624"/>
                  </a:cubicBezTo>
                  <a:cubicBezTo>
                    <a:pt x="1202" y="616"/>
                    <a:pt x="1194" y="616"/>
                    <a:pt x="1194" y="600"/>
                  </a:cubicBezTo>
                  <a:cubicBezTo>
                    <a:pt x="1186" y="584"/>
                    <a:pt x="1186" y="577"/>
                    <a:pt x="1178" y="569"/>
                  </a:cubicBezTo>
                  <a:cubicBezTo>
                    <a:pt x="1170" y="545"/>
                    <a:pt x="1155" y="521"/>
                    <a:pt x="1155" y="498"/>
                  </a:cubicBezTo>
                  <a:cubicBezTo>
                    <a:pt x="1155" y="474"/>
                    <a:pt x="1155" y="458"/>
                    <a:pt x="1155" y="442"/>
                  </a:cubicBezTo>
                  <a:cubicBezTo>
                    <a:pt x="1155" y="419"/>
                    <a:pt x="1155" y="395"/>
                    <a:pt x="1147" y="371"/>
                  </a:cubicBezTo>
                  <a:cubicBezTo>
                    <a:pt x="1147" y="363"/>
                    <a:pt x="1147" y="355"/>
                    <a:pt x="1147" y="347"/>
                  </a:cubicBezTo>
                  <a:cubicBezTo>
                    <a:pt x="1147" y="324"/>
                    <a:pt x="1147" y="316"/>
                    <a:pt x="1139" y="308"/>
                  </a:cubicBezTo>
                  <a:cubicBezTo>
                    <a:pt x="1115" y="300"/>
                    <a:pt x="1091" y="260"/>
                    <a:pt x="1099" y="245"/>
                  </a:cubicBezTo>
                  <a:lnTo>
                    <a:pt x="1099" y="245"/>
                  </a:lnTo>
                  <a:lnTo>
                    <a:pt x="1107" y="245"/>
                  </a:lnTo>
                  <a:lnTo>
                    <a:pt x="1115" y="245"/>
                  </a:lnTo>
                  <a:cubicBezTo>
                    <a:pt x="1115" y="253"/>
                    <a:pt x="1123" y="253"/>
                    <a:pt x="1123" y="253"/>
                  </a:cubicBezTo>
                  <a:cubicBezTo>
                    <a:pt x="1123" y="253"/>
                    <a:pt x="1131" y="253"/>
                    <a:pt x="1139" y="245"/>
                  </a:cubicBezTo>
                  <a:cubicBezTo>
                    <a:pt x="1147" y="221"/>
                    <a:pt x="1170" y="189"/>
                    <a:pt x="1178" y="189"/>
                  </a:cubicBezTo>
                  <a:cubicBezTo>
                    <a:pt x="1186" y="181"/>
                    <a:pt x="1186" y="181"/>
                    <a:pt x="1186" y="181"/>
                  </a:cubicBezTo>
                  <a:cubicBezTo>
                    <a:pt x="1194" y="181"/>
                    <a:pt x="1202" y="181"/>
                    <a:pt x="1218" y="166"/>
                  </a:cubicBezTo>
                  <a:cubicBezTo>
                    <a:pt x="1233" y="158"/>
                    <a:pt x="1249" y="142"/>
                    <a:pt x="1249" y="134"/>
                  </a:cubicBezTo>
                  <a:cubicBezTo>
                    <a:pt x="1249" y="126"/>
                    <a:pt x="1249" y="118"/>
                    <a:pt x="1257" y="118"/>
                  </a:cubicBezTo>
                  <a:cubicBezTo>
                    <a:pt x="1257" y="110"/>
                    <a:pt x="1257" y="110"/>
                    <a:pt x="1265" y="110"/>
                  </a:cubicBezTo>
                  <a:cubicBezTo>
                    <a:pt x="1265" y="110"/>
                    <a:pt x="1273" y="110"/>
                    <a:pt x="1273" y="126"/>
                  </a:cubicBezTo>
                  <a:cubicBezTo>
                    <a:pt x="1273" y="134"/>
                    <a:pt x="1273" y="134"/>
                    <a:pt x="1273" y="142"/>
                  </a:cubicBezTo>
                  <a:cubicBezTo>
                    <a:pt x="1273" y="150"/>
                    <a:pt x="1273" y="166"/>
                    <a:pt x="1273" y="166"/>
                  </a:cubicBezTo>
                  <a:lnTo>
                    <a:pt x="1273" y="166"/>
                  </a:lnTo>
                  <a:cubicBezTo>
                    <a:pt x="1281" y="166"/>
                    <a:pt x="1297" y="173"/>
                    <a:pt x="1297" y="173"/>
                  </a:cubicBezTo>
                  <a:cubicBezTo>
                    <a:pt x="1297" y="181"/>
                    <a:pt x="1289" y="189"/>
                    <a:pt x="1281" y="189"/>
                  </a:cubicBezTo>
                  <a:lnTo>
                    <a:pt x="1273" y="189"/>
                  </a:lnTo>
                  <a:cubicBezTo>
                    <a:pt x="1249" y="197"/>
                    <a:pt x="1202" y="205"/>
                    <a:pt x="1194" y="221"/>
                  </a:cubicBezTo>
                  <a:lnTo>
                    <a:pt x="1194" y="229"/>
                  </a:lnTo>
                  <a:cubicBezTo>
                    <a:pt x="1202" y="245"/>
                    <a:pt x="1202" y="260"/>
                    <a:pt x="1202" y="276"/>
                  </a:cubicBezTo>
                  <a:cubicBezTo>
                    <a:pt x="1210" y="300"/>
                    <a:pt x="1210" y="316"/>
                    <a:pt x="1218" y="316"/>
                  </a:cubicBezTo>
                  <a:lnTo>
                    <a:pt x="1218" y="316"/>
                  </a:lnTo>
                  <a:cubicBezTo>
                    <a:pt x="1226" y="316"/>
                    <a:pt x="1233" y="316"/>
                    <a:pt x="1233" y="316"/>
                  </a:cubicBezTo>
                  <a:cubicBezTo>
                    <a:pt x="1242" y="316"/>
                    <a:pt x="1242" y="316"/>
                    <a:pt x="1249" y="324"/>
                  </a:cubicBezTo>
                  <a:cubicBezTo>
                    <a:pt x="1249" y="324"/>
                    <a:pt x="1249" y="331"/>
                    <a:pt x="1249" y="340"/>
                  </a:cubicBezTo>
                  <a:cubicBezTo>
                    <a:pt x="1249" y="355"/>
                    <a:pt x="1242" y="355"/>
                    <a:pt x="1226" y="363"/>
                  </a:cubicBezTo>
                  <a:cubicBezTo>
                    <a:pt x="1226" y="363"/>
                    <a:pt x="1218" y="371"/>
                    <a:pt x="1210" y="379"/>
                  </a:cubicBezTo>
                  <a:cubicBezTo>
                    <a:pt x="1210" y="387"/>
                    <a:pt x="1202" y="387"/>
                    <a:pt x="1194" y="395"/>
                  </a:cubicBezTo>
                  <a:cubicBezTo>
                    <a:pt x="1186" y="403"/>
                    <a:pt x="1178" y="411"/>
                    <a:pt x="1178" y="419"/>
                  </a:cubicBezTo>
                  <a:lnTo>
                    <a:pt x="1186" y="419"/>
                  </a:lnTo>
                  <a:cubicBezTo>
                    <a:pt x="1202" y="419"/>
                    <a:pt x="1218" y="411"/>
                    <a:pt x="1226" y="403"/>
                  </a:cubicBezTo>
                  <a:cubicBezTo>
                    <a:pt x="1233" y="395"/>
                    <a:pt x="1233" y="395"/>
                    <a:pt x="1242" y="395"/>
                  </a:cubicBezTo>
                  <a:lnTo>
                    <a:pt x="1249" y="395"/>
                  </a:lnTo>
                  <a:cubicBezTo>
                    <a:pt x="1249" y="403"/>
                    <a:pt x="1257" y="403"/>
                    <a:pt x="1257" y="403"/>
                  </a:cubicBezTo>
                  <a:cubicBezTo>
                    <a:pt x="1265" y="411"/>
                    <a:pt x="1265" y="419"/>
                    <a:pt x="1265" y="426"/>
                  </a:cubicBezTo>
                  <a:lnTo>
                    <a:pt x="1265" y="434"/>
                  </a:lnTo>
                  <a:cubicBezTo>
                    <a:pt x="1257" y="442"/>
                    <a:pt x="1249" y="442"/>
                    <a:pt x="1242" y="450"/>
                  </a:cubicBezTo>
                  <a:cubicBezTo>
                    <a:pt x="1233" y="450"/>
                    <a:pt x="1226" y="450"/>
                    <a:pt x="1226" y="458"/>
                  </a:cubicBezTo>
                  <a:lnTo>
                    <a:pt x="1226" y="466"/>
                  </a:lnTo>
                  <a:cubicBezTo>
                    <a:pt x="1226" y="474"/>
                    <a:pt x="1226" y="482"/>
                    <a:pt x="1226" y="482"/>
                  </a:cubicBezTo>
                  <a:lnTo>
                    <a:pt x="1233" y="490"/>
                  </a:lnTo>
                  <a:cubicBezTo>
                    <a:pt x="1242" y="490"/>
                    <a:pt x="1242" y="490"/>
                    <a:pt x="1242" y="490"/>
                  </a:cubicBezTo>
                  <a:cubicBezTo>
                    <a:pt x="1249" y="490"/>
                    <a:pt x="1257" y="490"/>
                    <a:pt x="1257" y="482"/>
                  </a:cubicBezTo>
                  <a:cubicBezTo>
                    <a:pt x="1265" y="482"/>
                    <a:pt x="1265" y="482"/>
                    <a:pt x="1273" y="482"/>
                  </a:cubicBezTo>
                  <a:cubicBezTo>
                    <a:pt x="1281" y="482"/>
                    <a:pt x="1281" y="482"/>
                    <a:pt x="1289" y="490"/>
                  </a:cubicBezTo>
                  <a:lnTo>
                    <a:pt x="1297" y="498"/>
                  </a:lnTo>
                  <a:cubicBezTo>
                    <a:pt x="1305" y="506"/>
                    <a:pt x="1313" y="506"/>
                    <a:pt x="1313" y="513"/>
                  </a:cubicBezTo>
                  <a:cubicBezTo>
                    <a:pt x="1313" y="521"/>
                    <a:pt x="1305" y="521"/>
                    <a:pt x="1305" y="529"/>
                  </a:cubicBezTo>
                  <a:cubicBezTo>
                    <a:pt x="1297" y="529"/>
                    <a:pt x="1289" y="529"/>
                    <a:pt x="1281" y="537"/>
                  </a:cubicBezTo>
                  <a:cubicBezTo>
                    <a:pt x="1273" y="537"/>
                    <a:pt x="1265" y="537"/>
                    <a:pt x="1265" y="545"/>
                  </a:cubicBezTo>
                  <a:cubicBezTo>
                    <a:pt x="1257" y="553"/>
                    <a:pt x="1257" y="561"/>
                    <a:pt x="1257" y="569"/>
                  </a:cubicBezTo>
                  <a:cubicBezTo>
                    <a:pt x="1257" y="569"/>
                    <a:pt x="1249" y="577"/>
                    <a:pt x="1257" y="577"/>
                  </a:cubicBezTo>
                  <a:cubicBezTo>
                    <a:pt x="1257" y="584"/>
                    <a:pt x="1257" y="584"/>
                    <a:pt x="1265" y="584"/>
                  </a:cubicBezTo>
                  <a:cubicBezTo>
                    <a:pt x="1273" y="584"/>
                    <a:pt x="1281" y="584"/>
                    <a:pt x="1281" y="584"/>
                  </a:cubicBezTo>
                  <a:cubicBezTo>
                    <a:pt x="1297" y="584"/>
                    <a:pt x="1305" y="584"/>
                    <a:pt x="1305" y="608"/>
                  </a:cubicBezTo>
                  <a:cubicBezTo>
                    <a:pt x="1313" y="616"/>
                    <a:pt x="1305" y="624"/>
                    <a:pt x="1305" y="632"/>
                  </a:cubicBezTo>
                  <a:cubicBezTo>
                    <a:pt x="1305" y="632"/>
                    <a:pt x="1305" y="640"/>
                    <a:pt x="1305" y="656"/>
                  </a:cubicBezTo>
                  <a:lnTo>
                    <a:pt x="1305" y="664"/>
                  </a:lnTo>
                  <a:cubicBezTo>
                    <a:pt x="1305" y="679"/>
                    <a:pt x="1305" y="687"/>
                    <a:pt x="1305" y="687"/>
                  </a:cubicBezTo>
                  <a:cubicBezTo>
                    <a:pt x="1305" y="695"/>
                    <a:pt x="1313" y="695"/>
                    <a:pt x="1320" y="695"/>
                  </a:cubicBezTo>
                  <a:cubicBezTo>
                    <a:pt x="1352" y="703"/>
                    <a:pt x="1368" y="671"/>
                    <a:pt x="1368" y="664"/>
                  </a:cubicBezTo>
                  <a:cubicBezTo>
                    <a:pt x="1376" y="656"/>
                    <a:pt x="1384" y="648"/>
                    <a:pt x="1392" y="648"/>
                  </a:cubicBezTo>
                  <a:cubicBezTo>
                    <a:pt x="1400" y="648"/>
                    <a:pt x="1415" y="656"/>
                    <a:pt x="1423" y="679"/>
                  </a:cubicBezTo>
                  <a:cubicBezTo>
                    <a:pt x="1431" y="695"/>
                    <a:pt x="1439" y="703"/>
                    <a:pt x="1447" y="711"/>
                  </a:cubicBezTo>
                  <a:cubicBezTo>
                    <a:pt x="1463" y="735"/>
                    <a:pt x="1471" y="743"/>
                    <a:pt x="1463" y="766"/>
                  </a:cubicBezTo>
                  <a:cubicBezTo>
                    <a:pt x="1463" y="774"/>
                    <a:pt x="1455" y="782"/>
                    <a:pt x="1455" y="790"/>
                  </a:cubicBezTo>
                  <a:lnTo>
                    <a:pt x="1455" y="790"/>
                  </a:lnTo>
                  <a:lnTo>
                    <a:pt x="1455" y="798"/>
                  </a:lnTo>
                  <a:cubicBezTo>
                    <a:pt x="1463" y="798"/>
                    <a:pt x="1463" y="798"/>
                    <a:pt x="1471" y="798"/>
                  </a:cubicBezTo>
                  <a:cubicBezTo>
                    <a:pt x="1479" y="806"/>
                    <a:pt x="1486" y="814"/>
                    <a:pt x="1502" y="814"/>
                  </a:cubicBezTo>
                  <a:cubicBezTo>
                    <a:pt x="1502" y="814"/>
                    <a:pt x="1502" y="814"/>
                    <a:pt x="1510" y="814"/>
                  </a:cubicBezTo>
                  <a:close/>
                </a:path>
              </a:pathLst>
            </a:custGeom>
            <a:solidFill>
              <a:schemeClr val="accent6"/>
            </a:solidFill>
            <a:ln>
              <a:solidFill>
                <a:schemeClr val="bg2"/>
              </a:solidFill>
            </a:ln>
            <a:effectLst/>
          </p:spPr>
          <p:txBody>
            <a:bodyPr wrap="none" anchor="ctr"/>
            <a:lstStyle/>
            <a:p>
              <a:endParaRPr lang="en-US"/>
            </a:p>
          </p:txBody>
        </p:sp>
        <p:sp>
          <p:nvSpPr>
            <p:cNvPr id="640" name="Freeform 777"/>
            <p:cNvSpPr>
              <a:spLocks noChangeArrowheads="1"/>
            </p:cNvSpPr>
            <p:nvPr/>
          </p:nvSpPr>
          <p:spPr bwMode="auto">
            <a:xfrm>
              <a:off x="20106304" y="6360855"/>
              <a:ext cx="881336" cy="897571"/>
            </a:xfrm>
            <a:custGeom>
              <a:avLst/>
              <a:gdLst>
                <a:gd name="T0" fmla="*/ 538 w 1677"/>
                <a:gd name="T1" fmla="*/ 15 h 1707"/>
                <a:gd name="T2" fmla="*/ 561 w 1677"/>
                <a:gd name="T3" fmla="*/ 166 h 1707"/>
                <a:gd name="T4" fmla="*/ 546 w 1677"/>
                <a:gd name="T5" fmla="*/ 324 h 1707"/>
                <a:gd name="T6" fmla="*/ 498 w 1677"/>
                <a:gd name="T7" fmla="*/ 521 h 1707"/>
                <a:gd name="T8" fmla="*/ 356 w 1677"/>
                <a:gd name="T9" fmla="*/ 632 h 1707"/>
                <a:gd name="T10" fmla="*/ 277 w 1677"/>
                <a:gd name="T11" fmla="*/ 695 h 1707"/>
                <a:gd name="T12" fmla="*/ 222 w 1677"/>
                <a:gd name="T13" fmla="*/ 877 h 1707"/>
                <a:gd name="T14" fmla="*/ 119 w 1677"/>
                <a:gd name="T15" fmla="*/ 917 h 1707"/>
                <a:gd name="T16" fmla="*/ 119 w 1677"/>
                <a:gd name="T17" fmla="*/ 1075 h 1707"/>
                <a:gd name="T18" fmla="*/ 56 w 1677"/>
                <a:gd name="T19" fmla="*/ 1154 h 1707"/>
                <a:gd name="T20" fmla="*/ 32 w 1677"/>
                <a:gd name="T21" fmla="*/ 1304 h 1707"/>
                <a:gd name="T22" fmla="*/ 182 w 1677"/>
                <a:gd name="T23" fmla="*/ 1501 h 1707"/>
                <a:gd name="T24" fmla="*/ 348 w 1677"/>
                <a:gd name="T25" fmla="*/ 1619 h 1707"/>
                <a:gd name="T26" fmla="*/ 530 w 1677"/>
                <a:gd name="T27" fmla="*/ 1611 h 1707"/>
                <a:gd name="T28" fmla="*/ 696 w 1677"/>
                <a:gd name="T29" fmla="*/ 1532 h 1707"/>
                <a:gd name="T30" fmla="*/ 854 w 1677"/>
                <a:gd name="T31" fmla="*/ 1478 h 1707"/>
                <a:gd name="T32" fmla="*/ 925 w 1677"/>
                <a:gd name="T33" fmla="*/ 1367 h 1707"/>
                <a:gd name="T34" fmla="*/ 941 w 1677"/>
                <a:gd name="T35" fmla="*/ 1217 h 1707"/>
                <a:gd name="T36" fmla="*/ 1012 w 1677"/>
                <a:gd name="T37" fmla="*/ 1051 h 1707"/>
                <a:gd name="T38" fmla="*/ 1115 w 1677"/>
                <a:gd name="T39" fmla="*/ 901 h 1707"/>
                <a:gd name="T40" fmla="*/ 1194 w 1677"/>
                <a:gd name="T41" fmla="*/ 893 h 1707"/>
                <a:gd name="T42" fmla="*/ 1257 w 1677"/>
                <a:gd name="T43" fmla="*/ 822 h 1707"/>
                <a:gd name="T44" fmla="*/ 1336 w 1677"/>
                <a:gd name="T45" fmla="*/ 751 h 1707"/>
                <a:gd name="T46" fmla="*/ 1423 w 1677"/>
                <a:gd name="T47" fmla="*/ 624 h 1707"/>
                <a:gd name="T48" fmla="*/ 1471 w 1677"/>
                <a:gd name="T49" fmla="*/ 411 h 1707"/>
                <a:gd name="T50" fmla="*/ 1676 w 1677"/>
                <a:gd name="T51" fmla="*/ 419 h 1707"/>
                <a:gd name="T52" fmla="*/ 1629 w 1677"/>
                <a:gd name="T53" fmla="*/ 348 h 1707"/>
                <a:gd name="T54" fmla="*/ 1510 w 1677"/>
                <a:gd name="T55" fmla="*/ 292 h 1707"/>
                <a:gd name="T56" fmla="*/ 1392 w 1677"/>
                <a:gd name="T57" fmla="*/ 340 h 1707"/>
                <a:gd name="T58" fmla="*/ 1281 w 1677"/>
                <a:gd name="T59" fmla="*/ 348 h 1707"/>
                <a:gd name="T60" fmla="*/ 1218 w 1677"/>
                <a:gd name="T61" fmla="*/ 442 h 1707"/>
                <a:gd name="T62" fmla="*/ 1052 w 1677"/>
                <a:gd name="T63" fmla="*/ 585 h 1707"/>
                <a:gd name="T64" fmla="*/ 641 w 1677"/>
                <a:gd name="T65" fmla="*/ 419 h 1707"/>
                <a:gd name="T66" fmla="*/ 538 w 1677"/>
                <a:gd name="T67" fmla="*/ 1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7" h="1707">
                  <a:moveTo>
                    <a:pt x="538" y="15"/>
                  </a:moveTo>
                  <a:lnTo>
                    <a:pt x="538" y="15"/>
                  </a:lnTo>
                  <a:cubicBezTo>
                    <a:pt x="538" y="31"/>
                    <a:pt x="546" y="63"/>
                    <a:pt x="546" y="87"/>
                  </a:cubicBezTo>
                  <a:cubicBezTo>
                    <a:pt x="554" y="118"/>
                    <a:pt x="577" y="158"/>
                    <a:pt x="561" y="166"/>
                  </a:cubicBezTo>
                  <a:cubicBezTo>
                    <a:pt x="546" y="174"/>
                    <a:pt x="538" y="158"/>
                    <a:pt x="546" y="197"/>
                  </a:cubicBezTo>
                  <a:cubicBezTo>
                    <a:pt x="546" y="237"/>
                    <a:pt x="561" y="316"/>
                    <a:pt x="546" y="324"/>
                  </a:cubicBezTo>
                  <a:cubicBezTo>
                    <a:pt x="538" y="340"/>
                    <a:pt x="506" y="316"/>
                    <a:pt x="506" y="379"/>
                  </a:cubicBezTo>
                  <a:cubicBezTo>
                    <a:pt x="514" y="435"/>
                    <a:pt x="522" y="498"/>
                    <a:pt x="498" y="521"/>
                  </a:cubicBezTo>
                  <a:cubicBezTo>
                    <a:pt x="483" y="553"/>
                    <a:pt x="443" y="624"/>
                    <a:pt x="419" y="624"/>
                  </a:cubicBezTo>
                  <a:cubicBezTo>
                    <a:pt x="388" y="632"/>
                    <a:pt x="388" y="648"/>
                    <a:pt x="356" y="632"/>
                  </a:cubicBezTo>
                  <a:cubicBezTo>
                    <a:pt x="332" y="616"/>
                    <a:pt x="309" y="593"/>
                    <a:pt x="301" y="624"/>
                  </a:cubicBezTo>
                  <a:cubicBezTo>
                    <a:pt x="293" y="656"/>
                    <a:pt x="301" y="688"/>
                    <a:pt x="277" y="695"/>
                  </a:cubicBezTo>
                  <a:cubicBezTo>
                    <a:pt x="253" y="703"/>
                    <a:pt x="206" y="711"/>
                    <a:pt x="214" y="743"/>
                  </a:cubicBezTo>
                  <a:cubicBezTo>
                    <a:pt x="222" y="782"/>
                    <a:pt x="237" y="893"/>
                    <a:pt x="222" y="877"/>
                  </a:cubicBezTo>
                  <a:cubicBezTo>
                    <a:pt x="198" y="861"/>
                    <a:pt x="166" y="830"/>
                    <a:pt x="159" y="846"/>
                  </a:cubicBezTo>
                  <a:cubicBezTo>
                    <a:pt x="143" y="854"/>
                    <a:pt x="119" y="893"/>
                    <a:pt x="119" y="917"/>
                  </a:cubicBezTo>
                  <a:cubicBezTo>
                    <a:pt x="127" y="948"/>
                    <a:pt x="103" y="980"/>
                    <a:pt x="119" y="1004"/>
                  </a:cubicBezTo>
                  <a:cubicBezTo>
                    <a:pt x="127" y="1027"/>
                    <a:pt x="135" y="1067"/>
                    <a:pt x="119" y="1075"/>
                  </a:cubicBezTo>
                  <a:cubicBezTo>
                    <a:pt x="95" y="1083"/>
                    <a:pt x="79" y="1075"/>
                    <a:pt x="79" y="1106"/>
                  </a:cubicBezTo>
                  <a:cubicBezTo>
                    <a:pt x="79" y="1146"/>
                    <a:pt x="87" y="1154"/>
                    <a:pt x="56" y="1154"/>
                  </a:cubicBezTo>
                  <a:cubicBezTo>
                    <a:pt x="32" y="1162"/>
                    <a:pt x="0" y="1170"/>
                    <a:pt x="0" y="1178"/>
                  </a:cubicBezTo>
                  <a:cubicBezTo>
                    <a:pt x="0" y="1185"/>
                    <a:pt x="8" y="1280"/>
                    <a:pt x="32" y="1304"/>
                  </a:cubicBezTo>
                  <a:cubicBezTo>
                    <a:pt x="64" y="1328"/>
                    <a:pt x="79" y="1359"/>
                    <a:pt x="95" y="1391"/>
                  </a:cubicBezTo>
                  <a:cubicBezTo>
                    <a:pt x="119" y="1431"/>
                    <a:pt x="119" y="1470"/>
                    <a:pt x="182" y="1501"/>
                  </a:cubicBezTo>
                  <a:cubicBezTo>
                    <a:pt x="237" y="1532"/>
                    <a:pt x="261" y="1509"/>
                    <a:pt x="285" y="1548"/>
                  </a:cubicBezTo>
                  <a:cubicBezTo>
                    <a:pt x="309" y="1580"/>
                    <a:pt x="253" y="1595"/>
                    <a:pt x="348" y="1619"/>
                  </a:cubicBezTo>
                  <a:cubicBezTo>
                    <a:pt x="443" y="1635"/>
                    <a:pt x="435" y="1706"/>
                    <a:pt x="475" y="1659"/>
                  </a:cubicBezTo>
                  <a:cubicBezTo>
                    <a:pt x="506" y="1611"/>
                    <a:pt x="467" y="1588"/>
                    <a:pt x="530" y="1611"/>
                  </a:cubicBezTo>
                  <a:cubicBezTo>
                    <a:pt x="593" y="1627"/>
                    <a:pt x="656" y="1588"/>
                    <a:pt x="672" y="1580"/>
                  </a:cubicBezTo>
                  <a:cubicBezTo>
                    <a:pt x="680" y="1564"/>
                    <a:pt x="625" y="1548"/>
                    <a:pt x="696" y="1532"/>
                  </a:cubicBezTo>
                  <a:cubicBezTo>
                    <a:pt x="767" y="1524"/>
                    <a:pt x="814" y="1509"/>
                    <a:pt x="814" y="1493"/>
                  </a:cubicBezTo>
                  <a:cubicBezTo>
                    <a:pt x="807" y="1470"/>
                    <a:pt x="823" y="1493"/>
                    <a:pt x="854" y="1478"/>
                  </a:cubicBezTo>
                  <a:cubicBezTo>
                    <a:pt x="886" y="1462"/>
                    <a:pt x="894" y="1399"/>
                    <a:pt x="917" y="1399"/>
                  </a:cubicBezTo>
                  <a:cubicBezTo>
                    <a:pt x="933" y="1399"/>
                    <a:pt x="965" y="1383"/>
                    <a:pt x="925" y="1367"/>
                  </a:cubicBezTo>
                  <a:cubicBezTo>
                    <a:pt x="886" y="1352"/>
                    <a:pt x="854" y="1375"/>
                    <a:pt x="886" y="1328"/>
                  </a:cubicBezTo>
                  <a:cubicBezTo>
                    <a:pt x="917" y="1272"/>
                    <a:pt x="917" y="1257"/>
                    <a:pt x="941" y="1217"/>
                  </a:cubicBezTo>
                  <a:cubicBezTo>
                    <a:pt x="973" y="1178"/>
                    <a:pt x="973" y="1178"/>
                    <a:pt x="981" y="1138"/>
                  </a:cubicBezTo>
                  <a:cubicBezTo>
                    <a:pt x="989" y="1091"/>
                    <a:pt x="996" y="1114"/>
                    <a:pt x="1012" y="1051"/>
                  </a:cubicBezTo>
                  <a:cubicBezTo>
                    <a:pt x="1028" y="988"/>
                    <a:pt x="996" y="948"/>
                    <a:pt x="1036" y="925"/>
                  </a:cubicBezTo>
                  <a:cubicBezTo>
                    <a:pt x="1083" y="901"/>
                    <a:pt x="1091" y="877"/>
                    <a:pt x="1115" y="901"/>
                  </a:cubicBezTo>
                  <a:cubicBezTo>
                    <a:pt x="1139" y="925"/>
                    <a:pt x="1170" y="956"/>
                    <a:pt x="1186" y="941"/>
                  </a:cubicBezTo>
                  <a:cubicBezTo>
                    <a:pt x="1194" y="932"/>
                    <a:pt x="1194" y="917"/>
                    <a:pt x="1194" y="893"/>
                  </a:cubicBezTo>
                  <a:cubicBezTo>
                    <a:pt x="1186" y="877"/>
                    <a:pt x="1210" y="830"/>
                    <a:pt x="1234" y="846"/>
                  </a:cubicBezTo>
                  <a:cubicBezTo>
                    <a:pt x="1249" y="854"/>
                    <a:pt x="1257" y="854"/>
                    <a:pt x="1257" y="822"/>
                  </a:cubicBezTo>
                  <a:cubicBezTo>
                    <a:pt x="1257" y="790"/>
                    <a:pt x="1226" y="759"/>
                    <a:pt x="1257" y="759"/>
                  </a:cubicBezTo>
                  <a:cubicBezTo>
                    <a:pt x="1289" y="759"/>
                    <a:pt x="1329" y="774"/>
                    <a:pt x="1336" y="751"/>
                  </a:cubicBezTo>
                  <a:cubicBezTo>
                    <a:pt x="1344" y="719"/>
                    <a:pt x="1336" y="679"/>
                    <a:pt x="1368" y="672"/>
                  </a:cubicBezTo>
                  <a:cubicBezTo>
                    <a:pt x="1400" y="664"/>
                    <a:pt x="1407" y="688"/>
                    <a:pt x="1423" y="624"/>
                  </a:cubicBezTo>
                  <a:cubicBezTo>
                    <a:pt x="1431" y="569"/>
                    <a:pt x="1439" y="521"/>
                    <a:pt x="1431" y="482"/>
                  </a:cubicBezTo>
                  <a:cubicBezTo>
                    <a:pt x="1431" y="442"/>
                    <a:pt x="1447" y="395"/>
                    <a:pt x="1471" y="411"/>
                  </a:cubicBezTo>
                  <a:cubicBezTo>
                    <a:pt x="1494" y="419"/>
                    <a:pt x="1566" y="490"/>
                    <a:pt x="1605" y="498"/>
                  </a:cubicBezTo>
                  <a:cubicBezTo>
                    <a:pt x="1637" y="498"/>
                    <a:pt x="1660" y="466"/>
                    <a:pt x="1676" y="419"/>
                  </a:cubicBezTo>
                  <a:lnTo>
                    <a:pt x="1668" y="419"/>
                  </a:lnTo>
                  <a:cubicBezTo>
                    <a:pt x="1668" y="419"/>
                    <a:pt x="1637" y="363"/>
                    <a:pt x="1629" y="348"/>
                  </a:cubicBezTo>
                  <a:cubicBezTo>
                    <a:pt x="1629" y="324"/>
                    <a:pt x="1605" y="308"/>
                    <a:pt x="1573" y="308"/>
                  </a:cubicBezTo>
                  <a:cubicBezTo>
                    <a:pt x="1550" y="308"/>
                    <a:pt x="1526" y="308"/>
                    <a:pt x="1510" y="292"/>
                  </a:cubicBezTo>
                  <a:cubicBezTo>
                    <a:pt x="1487" y="284"/>
                    <a:pt x="1463" y="300"/>
                    <a:pt x="1455" y="316"/>
                  </a:cubicBezTo>
                  <a:cubicBezTo>
                    <a:pt x="1439" y="324"/>
                    <a:pt x="1415" y="332"/>
                    <a:pt x="1392" y="340"/>
                  </a:cubicBezTo>
                  <a:cubicBezTo>
                    <a:pt x="1376" y="348"/>
                    <a:pt x="1368" y="387"/>
                    <a:pt x="1329" y="387"/>
                  </a:cubicBezTo>
                  <a:cubicBezTo>
                    <a:pt x="1289" y="379"/>
                    <a:pt x="1289" y="363"/>
                    <a:pt x="1281" y="348"/>
                  </a:cubicBezTo>
                  <a:cubicBezTo>
                    <a:pt x="1265" y="332"/>
                    <a:pt x="1242" y="419"/>
                    <a:pt x="1242" y="435"/>
                  </a:cubicBezTo>
                  <a:cubicBezTo>
                    <a:pt x="1234" y="442"/>
                    <a:pt x="1226" y="466"/>
                    <a:pt x="1218" y="442"/>
                  </a:cubicBezTo>
                  <a:cubicBezTo>
                    <a:pt x="1218" y="426"/>
                    <a:pt x="1170" y="450"/>
                    <a:pt x="1170" y="450"/>
                  </a:cubicBezTo>
                  <a:cubicBezTo>
                    <a:pt x="1052" y="585"/>
                    <a:pt x="1052" y="585"/>
                    <a:pt x="1052" y="585"/>
                  </a:cubicBezTo>
                  <a:cubicBezTo>
                    <a:pt x="1012" y="348"/>
                    <a:pt x="1012" y="348"/>
                    <a:pt x="1012" y="348"/>
                  </a:cubicBezTo>
                  <a:cubicBezTo>
                    <a:pt x="641" y="419"/>
                    <a:pt x="641" y="419"/>
                    <a:pt x="641" y="419"/>
                  </a:cubicBezTo>
                  <a:cubicBezTo>
                    <a:pt x="561" y="8"/>
                    <a:pt x="561" y="8"/>
                    <a:pt x="561" y="8"/>
                  </a:cubicBezTo>
                  <a:cubicBezTo>
                    <a:pt x="546" y="0"/>
                    <a:pt x="530" y="8"/>
                    <a:pt x="538" y="15"/>
                  </a:cubicBezTo>
                </a:path>
              </a:pathLst>
            </a:custGeom>
            <a:solidFill>
              <a:schemeClr val="accent6"/>
            </a:solidFill>
            <a:ln>
              <a:solidFill>
                <a:schemeClr val="bg2"/>
              </a:solidFill>
            </a:ln>
            <a:effectLst/>
          </p:spPr>
          <p:txBody>
            <a:bodyPr wrap="none" anchor="ctr"/>
            <a:lstStyle/>
            <a:p>
              <a:endParaRPr lang="en-US"/>
            </a:p>
          </p:txBody>
        </p:sp>
        <p:sp>
          <p:nvSpPr>
            <p:cNvPr id="641" name="Freeform 778"/>
            <p:cNvSpPr>
              <a:spLocks noChangeArrowheads="1"/>
            </p:cNvSpPr>
            <p:nvPr/>
          </p:nvSpPr>
          <p:spPr bwMode="auto">
            <a:xfrm>
              <a:off x="20101665" y="6360855"/>
              <a:ext cx="890613" cy="885975"/>
            </a:xfrm>
            <a:custGeom>
              <a:avLst/>
              <a:gdLst>
                <a:gd name="T0" fmla="*/ 301 w 1693"/>
                <a:gd name="T1" fmla="*/ 1595 h 1683"/>
                <a:gd name="T2" fmla="*/ 111 w 1693"/>
                <a:gd name="T3" fmla="*/ 1423 h 1683"/>
                <a:gd name="T4" fmla="*/ 64 w 1693"/>
                <a:gd name="T5" fmla="*/ 1154 h 1683"/>
                <a:gd name="T6" fmla="*/ 127 w 1693"/>
                <a:gd name="T7" fmla="*/ 1067 h 1683"/>
                <a:gd name="T8" fmla="*/ 174 w 1693"/>
                <a:gd name="T9" fmla="*/ 838 h 1683"/>
                <a:gd name="T10" fmla="*/ 269 w 1693"/>
                <a:gd name="T11" fmla="*/ 695 h 1683"/>
                <a:gd name="T12" fmla="*/ 356 w 1693"/>
                <a:gd name="T13" fmla="*/ 624 h 1683"/>
                <a:gd name="T14" fmla="*/ 483 w 1693"/>
                <a:gd name="T15" fmla="*/ 553 h 1683"/>
                <a:gd name="T16" fmla="*/ 554 w 1693"/>
                <a:gd name="T17" fmla="*/ 237 h 1683"/>
                <a:gd name="T18" fmla="*/ 554 w 1693"/>
                <a:gd name="T19" fmla="*/ 87 h 1683"/>
                <a:gd name="T20" fmla="*/ 569 w 1693"/>
                <a:gd name="T21" fmla="*/ 0 h 1683"/>
                <a:gd name="T22" fmla="*/ 1178 w 1693"/>
                <a:gd name="T23" fmla="*/ 442 h 1683"/>
                <a:gd name="T24" fmla="*/ 1242 w 1693"/>
                <a:gd name="T25" fmla="*/ 435 h 1683"/>
                <a:gd name="T26" fmla="*/ 1297 w 1693"/>
                <a:gd name="T27" fmla="*/ 355 h 1683"/>
                <a:gd name="T28" fmla="*/ 1455 w 1693"/>
                <a:gd name="T29" fmla="*/ 308 h 1683"/>
                <a:gd name="T30" fmla="*/ 1684 w 1693"/>
                <a:gd name="T31" fmla="*/ 419 h 1683"/>
                <a:gd name="T32" fmla="*/ 1510 w 1693"/>
                <a:gd name="T33" fmla="*/ 435 h 1683"/>
                <a:gd name="T34" fmla="*/ 1392 w 1693"/>
                <a:gd name="T35" fmla="*/ 672 h 1683"/>
                <a:gd name="T36" fmla="*/ 1297 w 1693"/>
                <a:gd name="T37" fmla="*/ 766 h 1683"/>
                <a:gd name="T38" fmla="*/ 1257 w 1693"/>
                <a:gd name="T39" fmla="*/ 854 h 1683"/>
                <a:gd name="T40" fmla="*/ 1194 w 1693"/>
                <a:gd name="T41" fmla="*/ 941 h 1683"/>
                <a:gd name="T42" fmla="*/ 1052 w 1693"/>
                <a:gd name="T43" fmla="*/ 925 h 1683"/>
                <a:gd name="T44" fmla="*/ 965 w 1693"/>
                <a:gd name="T45" fmla="*/ 1201 h 1683"/>
                <a:gd name="T46" fmla="*/ 902 w 1693"/>
                <a:gd name="T47" fmla="*/ 1359 h 1683"/>
                <a:gd name="T48" fmla="*/ 862 w 1693"/>
                <a:gd name="T49" fmla="*/ 1478 h 1683"/>
                <a:gd name="T50" fmla="*/ 712 w 1693"/>
                <a:gd name="T51" fmla="*/ 1540 h 1683"/>
                <a:gd name="T52" fmla="*/ 569 w 1693"/>
                <a:gd name="T53" fmla="*/ 1619 h 1683"/>
                <a:gd name="T54" fmla="*/ 459 w 1693"/>
                <a:gd name="T55" fmla="*/ 1682 h 1683"/>
                <a:gd name="T56" fmla="*/ 127 w 1693"/>
                <a:gd name="T57" fmla="*/ 956 h 1683"/>
                <a:gd name="T58" fmla="*/ 95 w 1693"/>
                <a:gd name="T59" fmla="*/ 1106 h 1683"/>
                <a:gd name="T60" fmla="*/ 103 w 1693"/>
                <a:gd name="T61" fmla="*/ 1383 h 1683"/>
                <a:gd name="T62" fmla="*/ 301 w 1693"/>
                <a:gd name="T63" fmla="*/ 1548 h 1683"/>
                <a:gd name="T64" fmla="*/ 459 w 1693"/>
                <a:gd name="T65" fmla="*/ 1675 h 1683"/>
                <a:gd name="T66" fmla="*/ 569 w 1693"/>
                <a:gd name="T67" fmla="*/ 1611 h 1683"/>
                <a:gd name="T68" fmla="*/ 712 w 1693"/>
                <a:gd name="T69" fmla="*/ 1532 h 1683"/>
                <a:gd name="T70" fmla="*/ 862 w 1693"/>
                <a:gd name="T71" fmla="*/ 1478 h 1683"/>
                <a:gd name="T72" fmla="*/ 902 w 1693"/>
                <a:gd name="T73" fmla="*/ 1367 h 1683"/>
                <a:gd name="T74" fmla="*/ 965 w 1693"/>
                <a:gd name="T75" fmla="*/ 1193 h 1683"/>
                <a:gd name="T76" fmla="*/ 1044 w 1693"/>
                <a:gd name="T77" fmla="*/ 917 h 1683"/>
                <a:gd name="T78" fmla="*/ 1186 w 1693"/>
                <a:gd name="T79" fmla="*/ 941 h 1683"/>
                <a:gd name="T80" fmla="*/ 1242 w 1693"/>
                <a:gd name="T81" fmla="*/ 838 h 1683"/>
                <a:gd name="T82" fmla="*/ 1265 w 1693"/>
                <a:gd name="T83" fmla="*/ 759 h 1683"/>
                <a:gd name="T84" fmla="*/ 1376 w 1693"/>
                <a:gd name="T85" fmla="*/ 672 h 1683"/>
                <a:gd name="T86" fmla="*/ 1479 w 1693"/>
                <a:gd name="T87" fmla="*/ 403 h 1683"/>
                <a:gd name="T88" fmla="*/ 1676 w 1693"/>
                <a:gd name="T89" fmla="*/ 426 h 1683"/>
                <a:gd name="T90" fmla="*/ 1502 w 1693"/>
                <a:gd name="T91" fmla="*/ 292 h 1683"/>
                <a:gd name="T92" fmla="*/ 1337 w 1693"/>
                <a:gd name="T93" fmla="*/ 387 h 1683"/>
                <a:gd name="T94" fmla="*/ 1250 w 1693"/>
                <a:gd name="T95" fmla="*/ 435 h 1683"/>
                <a:gd name="T96" fmla="*/ 1060 w 1693"/>
                <a:gd name="T97" fmla="*/ 593 h 1683"/>
                <a:gd name="T98" fmla="*/ 546 w 1693"/>
                <a:gd name="T99" fmla="*/ 15 h 1683"/>
                <a:gd name="T100" fmla="*/ 569 w 1693"/>
                <a:gd name="T101" fmla="*/ 166 h 1683"/>
                <a:gd name="T102" fmla="*/ 538 w 1693"/>
                <a:gd name="T103" fmla="*/ 340 h 1683"/>
                <a:gd name="T104" fmla="*/ 404 w 1693"/>
                <a:gd name="T105" fmla="*/ 640 h 1683"/>
                <a:gd name="T106" fmla="*/ 317 w 1693"/>
                <a:gd name="T107" fmla="*/ 624 h 1683"/>
                <a:gd name="T108" fmla="*/ 238 w 1693"/>
                <a:gd name="T109" fmla="*/ 877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3" h="1683">
                  <a:moveTo>
                    <a:pt x="459" y="1682"/>
                  </a:moveTo>
                  <a:lnTo>
                    <a:pt x="459" y="1682"/>
                  </a:lnTo>
                  <a:cubicBezTo>
                    <a:pt x="451" y="1682"/>
                    <a:pt x="443" y="1675"/>
                    <a:pt x="435" y="1667"/>
                  </a:cubicBezTo>
                  <a:cubicBezTo>
                    <a:pt x="427" y="1651"/>
                    <a:pt x="404" y="1627"/>
                    <a:pt x="356" y="1619"/>
                  </a:cubicBezTo>
                  <a:cubicBezTo>
                    <a:pt x="325" y="1611"/>
                    <a:pt x="309" y="1604"/>
                    <a:pt x="301" y="1595"/>
                  </a:cubicBezTo>
                  <a:cubicBezTo>
                    <a:pt x="293" y="1588"/>
                    <a:pt x="293" y="1580"/>
                    <a:pt x="293" y="1572"/>
                  </a:cubicBezTo>
                  <a:cubicBezTo>
                    <a:pt x="293" y="1564"/>
                    <a:pt x="301" y="1556"/>
                    <a:pt x="293" y="1548"/>
                  </a:cubicBezTo>
                  <a:cubicBezTo>
                    <a:pt x="277" y="1532"/>
                    <a:pt x="269" y="1532"/>
                    <a:pt x="253" y="1524"/>
                  </a:cubicBezTo>
                  <a:cubicBezTo>
                    <a:pt x="238" y="1524"/>
                    <a:pt x="214" y="1524"/>
                    <a:pt x="182" y="1509"/>
                  </a:cubicBezTo>
                  <a:cubicBezTo>
                    <a:pt x="135" y="1485"/>
                    <a:pt x="127" y="1446"/>
                    <a:pt x="111" y="1423"/>
                  </a:cubicBezTo>
                  <a:cubicBezTo>
                    <a:pt x="111" y="1415"/>
                    <a:pt x="103" y="1399"/>
                    <a:pt x="103" y="1391"/>
                  </a:cubicBezTo>
                  <a:cubicBezTo>
                    <a:pt x="95" y="1383"/>
                    <a:pt x="95" y="1383"/>
                    <a:pt x="95" y="1383"/>
                  </a:cubicBezTo>
                  <a:cubicBezTo>
                    <a:pt x="79" y="1352"/>
                    <a:pt x="64" y="1328"/>
                    <a:pt x="40" y="1304"/>
                  </a:cubicBezTo>
                  <a:cubicBezTo>
                    <a:pt x="8" y="1280"/>
                    <a:pt x="0" y="1185"/>
                    <a:pt x="0" y="1178"/>
                  </a:cubicBezTo>
                  <a:cubicBezTo>
                    <a:pt x="0" y="1162"/>
                    <a:pt x="48" y="1154"/>
                    <a:pt x="64" y="1154"/>
                  </a:cubicBezTo>
                  <a:cubicBezTo>
                    <a:pt x="87" y="1146"/>
                    <a:pt x="87" y="1146"/>
                    <a:pt x="87" y="1114"/>
                  </a:cubicBezTo>
                  <a:cubicBezTo>
                    <a:pt x="87" y="1106"/>
                    <a:pt x="87" y="1106"/>
                    <a:pt x="87" y="1106"/>
                  </a:cubicBezTo>
                  <a:cubicBezTo>
                    <a:pt x="87" y="1083"/>
                    <a:pt x="95" y="1075"/>
                    <a:pt x="111" y="1075"/>
                  </a:cubicBezTo>
                  <a:lnTo>
                    <a:pt x="119" y="1075"/>
                  </a:lnTo>
                  <a:cubicBezTo>
                    <a:pt x="127" y="1067"/>
                    <a:pt x="127" y="1067"/>
                    <a:pt x="127" y="1067"/>
                  </a:cubicBezTo>
                  <a:cubicBezTo>
                    <a:pt x="135" y="1051"/>
                    <a:pt x="127" y="1027"/>
                    <a:pt x="119" y="1004"/>
                  </a:cubicBezTo>
                  <a:cubicBezTo>
                    <a:pt x="111" y="988"/>
                    <a:pt x="119" y="972"/>
                    <a:pt x="119" y="956"/>
                  </a:cubicBezTo>
                  <a:cubicBezTo>
                    <a:pt x="127" y="941"/>
                    <a:pt x="127" y="932"/>
                    <a:pt x="127" y="917"/>
                  </a:cubicBezTo>
                  <a:cubicBezTo>
                    <a:pt x="127" y="893"/>
                    <a:pt x="151" y="854"/>
                    <a:pt x="158" y="838"/>
                  </a:cubicBezTo>
                  <a:cubicBezTo>
                    <a:pt x="167" y="838"/>
                    <a:pt x="167" y="838"/>
                    <a:pt x="174" y="838"/>
                  </a:cubicBezTo>
                  <a:cubicBezTo>
                    <a:pt x="182" y="838"/>
                    <a:pt x="198" y="846"/>
                    <a:pt x="206" y="861"/>
                  </a:cubicBezTo>
                  <a:cubicBezTo>
                    <a:pt x="214" y="861"/>
                    <a:pt x="222" y="869"/>
                    <a:pt x="230" y="877"/>
                  </a:cubicBezTo>
                  <a:lnTo>
                    <a:pt x="230" y="877"/>
                  </a:lnTo>
                  <a:cubicBezTo>
                    <a:pt x="238" y="869"/>
                    <a:pt x="230" y="790"/>
                    <a:pt x="222" y="751"/>
                  </a:cubicBezTo>
                  <a:cubicBezTo>
                    <a:pt x="214" y="719"/>
                    <a:pt x="245" y="703"/>
                    <a:pt x="269" y="695"/>
                  </a:cubicBezTo>
                  <a:cubicBezTo>
                    <a:pt x="269" y="695"/>
                    <a:pt x="277" y="695"/>
                    <a:pt x="285" y="695"/>
                  </a:cubicBezTo>
                  <a:cubicBezTo>
                    <a:pt x="301" y="688"/>
                    <a:pt x="301" y="664"/>
                    <a:pt x="301" y="648"/>
                  </a:cubicBezTo>
                  <a:cubicBezTo>
                    <a:pt x="301" y="640"/>
                    <a:pt x="309" y="632"/>
                    <a:pt x="309" y="624"/>
                  </a:cubicBezTo>
                  <a:cubicBezTo>
                    <a:pt x="309" y="608"/>
                    <a:pt x="317" y="601"/>
                    <a:pt x="325" y="601"/>
                  </a:cubicBezTo>
                  <a:cubicBezTo>
                    <a:pt x="332" y="601"/>
                    <a:pt x="340" y="608"/>
                    <a:pt x="356" y="624"/>
                  </a:cubicBezTo>
                  <a:cubicBezTo>
                    <a:pt x="364" y="624"/>
                    <a:pt x="364" y="624"/>
                    <a:pt x="372" y="632"/>
                  </a:cubicBezTo>
                  <a:cubicBezTo>
                    <a:pt x="372" y="632"/>
                    <a:pt x="380" y="640"/>
                    <a:pt x="388" y="640"/>
                  </a:cubicBezTo>
                  <a:cubicBezTo>
                    <a:pt x="396" y="640"/>
                    <a:pt x="396" y="632"/>
                    <a:pt x="404" y="632"/>
                  </a:cubicBezTo>
                  <a:cubicBezTo>
                    <a:pt x="411" y="632"/>
                    <a:pt x="419" y="624"/>
                    <a:pt x="427" y="624"/>
                  </a:cubicBezTo>
                  <a:cubicBezTo>
                    <a:pt x="443" y="616"/>
                    <a:pt x="467" y="585"/>
                    <a:pt x="483" y="553"/>
                  </a:cubicBezTo>
                  <a:cubicBezTo>
                    <a:pt x="491" y="545"/>
                    <a:pt x="498" y="529"/>
                    <a:pt x="506" y="521"/>
                  </a:cubicBezTo>
                  <a:cubicBezTo>
                    <a:pt x="530" y="498"/>
                    <a:pt x="522" y="435"/>
                    <a:pt x="514" y="379"/>
                  </a:cubicBezTo>
                  <a:cubicBezTo>
                    <a:pt x="506" y="340"/>
                    <a:pt x="522" y="332"/>
                    <a:pt x="538" y="332"/>
                  </a:cubicBezTo>
                  <a:cubicBezTo>
                    <a:pt x="546" y="332"/>
                    <a:pt x="554" y="324"/>
                    <a:pt x="554" y="324"/>
                  </a:cubicBezTo>
                  <a:cubicBezTo>
                    <a:pt x="562" y="316"/>
                    <a:pt x="554" y="268"/>
                    <a:pt x="554" y="237"/>
                  </a:cubicBezTo>
                  <a:cubicBezTo>
                    <a:pt x="554" y="221"/>
                    <a:pt x="546" y="205"/>
                    <a:pt x="546" y="197"/>
                  </a:cubicBezTo>
                  <a:cubicBezTo>
                    <a:pt x="546" y="166"/>
                    <a:pt x="546" y="166"/>
                    <a:pt x="562" y="166"/>
                  </a:cubicBezTo>
                  <a:lnTo>
                    <a:pt x="569" y="158"/>
                  </a:lnTo>
                  <a:cubicBezTo>
                    <a:pt x="578" y="158"/>
                    <a:pt x="569" y="134"/>
                    <a:pt x="562" y="118"/>
                  </a:cubicBezTo>
                  <a:cubicBezTo>
                    <a:pt x="562" y="110"/>
                    <a:pt x="554" y="102"/>
                    <a:pt x="554" y="87"/>
                  </a:cubicBezTo>
                  <a:cubicBezTo>
                    <a:pt x="554" y="79"/>
                    <a:pt x="546" y="63"/>
                    <a:pt x="546" y="47"/>
                  </a:cubicBezTo>
                  <a:cubicBezTo>
                    <a:pt x="546" y="39"/>
                    <a:pt x="538" y="24"/>
                    <a:pt x="538" y="15"/>
                  </a:cubicBezTo>
                  <a:lnTo>
                    <a:pt x="538" y="8"/>
                  </a:lnTo>
                  <a:cubicBezTo>
                    <a:pt x="546" y="0"/>
                    <a:pt x="554" y="0"/>
                    <a:pt x="562" y="0"/>
                  </a:cubicBezTo>
                  <a:cubicBezTo>
                    <a:pt x="569" y="0"/>
                    <a:pt x="569" y="0"/>
                    <a:pt x="569" y="0"/>
                  </a:cubicBezTo>
                  <a:cubicBezTo>
                    <a:pt x="578" y="0"/>
                    <a:pt x="578" y="0"/>
                    <a:pt x="578" y="0"/>
                  </a:cubicBezTo>
                  <a:cubicBezTo>
                    <a:pt x="657" y="419"/>
                    <a:pt x="657" y="419"/>
                    <a:pt x="657" y="419"/>
                  </a:cubicBezTo>
                  <a:cubicBezTo>
                    <a:pt x="1020" y="348"/>
                    <a:pt x="1020" y="348"/>
                    <a:pt x="1020" y="348"/>
                  </a:cubicBezTo>
                  <a:cubicBezTo>
                    <a:pt x="1060" y="577"/>
                    <a:pt x="1060" y="577"/>
                    <a:pt x="1060" y="577"/>
                  </a:cubicBezTo>
                  <a:cubicBezTo>
                    <a:pt x="1178" y="442"/>
                    <a:pt x="1178" y="442"/>
                    <a:pt x="1178" y="442"/>
                  </a:cubicBezTo>
                  <a:lnTo>
                    <a:pt x="1178" y="442"/>
                  </a:lnTo>
                  <a:cubicBezTo>
                    <a:pt x="1178" y="442"/>
                    <a:pt x="1202" y="435"/>
                    <a:pt x="1218" y="435"/>
                  </a:cubicBezTo>
                  <a:cubicBezTo>
                    <a:pt x="1226" y="435"/>
                    <a:pt x="1226" y="442"/>
                    <a:pt x="1234" y="442"/>
                  </a:cubicBezTo>
                  <a:cubicBezTo>
                    <a:pt x="1234" y="450"/>
                    <a:pt x="1234" y="450"/>
                    <a:pt x="1234" y="450"/>
                  </a:cubicBezTo>
                  <a:lnTo>
                    <a:pt x="1242" y="435"/>
                  </a:lnTo>
                  <a:lnTo>
                    <a:pt x="1242" y="435"/>
                  </a:lnTo>
                  <a:cubicBezTo>
                    <a:pt x="1242" y="426"/>
                    <a:pt x="1250" y="419"/>
                    <a:pt x="1250" y="411"/>
                  </a:cubicBezTo>
                  <a:cubicBezTo>
                    <a:pt x="1265" y="363"/>
                    <a:pt x="1273" y="348"/>
                    <a:pt x="1289" y="348"/>
                  </a:cubicBezTo>
                  <a:lnTo>
                    <a:pt x="1289" y="348"/>
                  </a:lnTo>
                  <a:cubicBezTo>
                    <a:pt x="1297" y="348"/>
                    <a:pt x="1297" y="355"/>
                    <a:pt x="1297" y="355"/>
                  </a:cubicBezTo>
                  <a:cubicBezTo>
                    <a:pt x="1305" y="371"/>
                    <a:pt x="1313" y="379"/>
                    <a:pt x="1337" y="379"/>
                  </a:cubicBezTo>
                  <a:cubicBezTo>
                    <a:pt x="1360" y="387"/>
                    <a:pt x="1368" y="371"/>
                    <a:pt x="1384" y="355"/>
                  </a:cubicBezTo>
                  <a:cubicBezTo>
                    <a:pt x="1384" y="348"/>
                    <a:pt x="1392" y="340"/>
                    <a:pt x="1400" y="340"/>
                  </a:cubicBezTo>
                  <a:cubicBezTo>
                    <a:pt x="1408" y="332"/>
                    <a:pt x="1415" y="332"/>
                    <a:pt x="1423" y="332"/>
                  </a:cubicBezTo>
                  <a:cubicBezTo>
                    <a:pt x="1439" y="324"/>
                    <a:pt x="1447" y="316"/>
                    <a:pt x="1455" y="308"/>
                  </a:cubicBezTo>
                  <a:cubicBezTo>
                    <a:pt x="1463" y="300"/>
                    <a:pt x="1487" y="292"/>
                    <a:pt x="1502" y="292"/>
                  </a:cubicBezTo>
                  <a:cubicBezTo>
                    <a:pt x="1510" y="292"/>
                    <a:pt x="1510" y="292"/>
                    <a:pt x="1518" y="292"/>
                  </a:cubicBezTo>
                  <a:cubicBezTo>
                    <a:pt x="1534" y="300"/>
                    <a:pt x="1558" y="300"/>
                    <a:pt x="1581" y="300"/>
                  </a:cubicBezTo>
                  <a:cubicBezTo>
                    <a:pt x="1613" y="300"/>
                    <a:pt x="1637" y="324"/>
                    <a:pt x="1645" y="340"/>
                  </a:cubicBezTo>
                  <a:cubicBezTo>
                    <a:pt x="1645" y="363"/>
                    <a:pt x="1676" y="403"/>
                    <a:pt x="1684" y="419"/>
                  </a:cubicBezTo>
                  <a:lnTo>
                    <a:pt x="1684" y="419"/>
                  </a:lnTo>
                  <a:cubicBezTo>
                    <a:pt x="1692" y="411"/>
                    <a:pt x="1692" y="411"/>
                    <a:pt x="1692" y="411"/>
                  </a:cubicBezTo>
                  <a:cubicBezTo>
                    <a:pt x="1692" y="419"/>
                    <a:pt x="1692" y="419"/>
                    <a:pt x="1692" y="419"/>
                  </a:cubicBezTo>
                  <a:cubicBezTo>
                    <a:pt x="1668" y="474"/>
                    <a:pt x="1637" y="506"/>
                    <a:pt x="1613" y="498"/>
                  </a:cubicBezTo>
                  <a:cubicBezTo>
                    <a:pt x="1590" y="490"/>
                    <a:pt x="1542" y="458"/>
                    <a:pt x="1510" y="435"/>
                  </a:cubicBezTo>
                  <a:cubicBezTo>
                    <a:pt x="1495" y="426"/>
                    <a:pt x="1479" y="411"/>
                    <a:pt x="1479" y="411"/>
                  </a:cubicBezTo>
                  <a:cubicBezTo>
                    <a:pt x="1471" y="411"/>
                    <a:pt x="1463" y="411"/>
                    <a:pt x="1463" y="411"/>
                  </a:cubicBezTo>
                  <a:cubicBezTo>
                    <a:pt x="1455" y="426"/>
                    <a:pt x="1447" y="450"/>
                    <a:pt x="1447" y="482"/>
                  </a:cubicBezTo>
                  <a:cubicBezTo>
                    <a:pt x="1447" y="529"/>
                    <a:pt x="1447" y="577"/>
                    <a:pt x="1431" y="624"/>
                  </a:cubicBezTo>
                  <a:cubicBezTo>
                    <a:pt x="1423" y="672"/>
                    <a:pt x="1415" y="672"/>
                    <a:pt x="1392" y="672"/>
                  </a:cubicBezTo>
                  <a:cubicBezTo>
                    <a:pt x="1392" y="672"/>
                    <a:pt x="1384" y="679"/>
                    <a:pt x="1376" y="679"/>
                  </a:cubicBezTo>
                  <a:cubicBezTo>
                    <a:pt x="1352" y="679"/>
                    <a:pt x="1352" y="703"/>
                    <a:pt x="1352" y="719"/>
                  </a:cubicBezTo>
                  <a:cubicBezTo>
                    <a:pt x="1352" y="735"/>
                    <a:pt x="1352" y="743"/>
                    <a:pt x="1344" y="751"/>
                  </a:cubicBezTo>
                  <a:cubicBezTo>
                    <a:pt x="1344" y="766"/>
                    <a:pt x="1328" y="766"/>
                    <a:pt x="1321" y="766"/>
                  </a:cubicBezTo>
                  <a:cubicBezTo>
                    <a:pt x="1313" y="766"/>
                    <a:pt x="1305" y="766"/>
                    <a:pt x="1297" y="766"/>
                  </a:cubicBezTo>
                  <a:cubicBezTo>
                    <a:pt x="1289" y="766"/>
                    <a:pt x="1273" y="759"/>
                    <a:pt x="1265" y="766"/>
                  </a:cubicBezTo>
                  <a:cubicBezTo>
                    <a:pt x="1257" y="766"/>
                    <a:pt x="1257" y="766"/>
                    <a:pt x="1257" y="766"/>
                  </a:cubicBezTo>
                  <a:cubicBezTo>
                    <a:pt x="1257" y="766"/>
                    <a:pt x="1257" y="774"/>
                    <a:pt x="1257" y="782"/>
                  </a:cubicBezTo>
                  <a:cubicBezTo>
                    <a:pt x="1265" y="790"/>
                    <a:pt x="1265" y="806"/>
                    <a:pt x="1265" y="822"/>
                  </a:cubicBezTo>
                  <a:cubicBezTo>
                    <a:pt x="1265" y="838"/>
                    <a:pt x="1265" y="854"/>
                    <a:pt x="1257" y="854"/>
                  </a:cubicBezTo>
                  <a:cubicBezTo>
                    <a:pt x="1250" y="854"/>
                    <a:pt x="1242" y="854"/>
                    <a:pt x="1234" y="846"/>
                  </a:cubicBezTo>
                  <a:cubicBezTo>
                    <a:pt x="1234" y="838"/>
                    <a:pt x="1226" y="846"/>
                    <a:pt x="1218" y="854"/>
                  </a:cubicBezTo>
                  <a:cubicBezTo>
                    <a:pt x="1210" y="861"/>
                    <a:pt x="1202" y="885"/>
                    <a:pt x="1202" y="893"/>
                  </a:cubicBezTo>
                  <a:lnTo>
                    <a:pt x="1202" y="893"/>
                  </a:lnTo>
                  <a:cubicBezTo>
                    <a:pt x="1202" y="917"/>
                    <a:pt x="1202" y="932"/>
                    <a:pt x="1194" y="941"/>
                  </a:cubicBezTo>
                  <a:cubicBezTo>
                    <a:pt x="1194" y="948"/>
                    <a:pt x="1186" y="948"/>
                    <a:pt x="1186" y="948"/>
                  </a:cubicBezTo>
                  <a:cubicBezTo>
                    <a:pt x="1170" y="948"/>
                    <a:pt x="1147" y="925"/>
                    <a:pt x="1123" y="909"/>
                  </a:cubicBezTo>
                  <a:cubicBezTo>
                    <a:pt x="1123" y="901"/>
                    <a:pt x="1123" y="901"/>
                    <a:pt x="1123" y="901"/>
                  </a:cubicBezTo>
                  <a:cubicBezTo>
                    <a:pt x="1107" y="893"/>
                    <a:pt x="1099" y="893"/>
                    <a:pt x="1075" y="909"/>
                  </a:cubicBezTo>
                  <a:cubicBezTo>
                    <a:pt x="1068" y="917"/>
                    <a:pt x="1060" y="917"/>
                    <a:pt x="1052" y="925"/>
                  </a:cubicBezTo>
                  <a:cubicBezTo>
                    <a:pt x="1028" y="941"/>
                    <a:pt x="1028" y="956"/>
                    <a:pt x="1028" y="988"/>
                  </a:cubicBezTo>
                  <a:cubicBezTo>
                    <a:pt x="1028" y="1004"/>
                    <a:pt x="1028" y="1027"/>
                    <a:pt x="1020" y="1051"/>
                  </a:cubicBezTo>
                  <a:cubicBezTo>
                    <a:pt x="1012" y="1083"/>
                    <a:pt x="1004" y="1099"/>
                    <a:pt x="1004" y="1106"/>
                  </a:cubicBezTo>
                  <a:cubicBezTo>
                    <a:pt x="997" y="1114"/>
                    <a:pt x="997" y="1114"/>
                    <a:pt x="997" y="1138"/>
                  </a:cubicBezTo>
                  <a:cubicBezTo>
                    <a:pt x="989" y="1170"/>
                    <a:pt x="989" y="1178"/>
                    <a:pt x="965" y="1201"/>
                  </a:cubicBezTo>
                  <a:cubicBezTo>
                    <a:pt x="965" y="1201"/>
                    <a:pt x="957" y="1209"/>
                    <a:pt x="957" y="1217"/>
                  </a:cubicBezTo>
                  <a:cubicBezTo>
                    <a:pt x="941" y="1241"/>
                    <a:pt x="933" y="1249"/>
                    <a:pt x="925" y="1272"/>
                  </a:cubicBezTo>
                  <a:cubicBezTo>
                    <a:pt x="917" y="1288"/>
                    <a:pt x="910" y="1304"/>
                    <a:pt x="894" y="1328"/>
                  </a:cubicBezTo>
                  <a:cubicBezTo>
                    <a:pt x="886" y="1344"/>
                    <a:pt x="886" y="1352"/>
                    <a:pt x="886" y="1359"/>
                  </a:cubicBezTo>
                  <a:cubicBezTo>
                    <a:pt x="886" y="1359"/>
                    <a:pt x="894" y="1359"/>
                    <a:pt x="902" y="1359"/>
                  </a:cubicBezTo>
                  <a:cubicBezTo>
                    <a:pt x="910" y="1359"/>
                    <a:pt x="925" y="1359"/>
                    <a:pt x="933" y="1367"/>
                  </a:cubicBezTo>
                  <a:cubicBezTo>
                    <a:pt x="949" y="1375"/>
                    <a:pt x="957" y="1383"/>
                    <a:pt x="957" y="1391"/>
                  </a:cubicBezTo>
                  <a:cubicBezTo>
                    <a:pt x="957" y="1399"/>
                    <a:pt x="933" y="1399"/>
                    <a:pt x="925" y="1399"/>
                  </a:cubicBezTo>
                  <a:cubicBezTo>
                    <a:pt x="917" y="1399"/>
                    <a:pt x="910" y="1415"/>
                    <a:pt x="902" y="1431"/>
                  </a:cubicBezTo>
                  <a:cubicBezTo>
                    <a:pt x="894" y="1454"/>
                    <a:pt x="886" y="1470"/>
                    <a:pt x="862" y="1478"/>
                  </a:cubicBezTo>
                  <a:cubicBezTo>
                    <a:pt x="854" y="1485"/>
                    <a:pt x="846" y="1485"/>
                    <a:pt x="838" y="1485"/>
                  </a:cubicBezTo>
                  <a:lnTo>
                    <a:pt x="831" y="1485"/>
                  </a:lnTo>
                  <a:cubicBezTo>
                    <a:pt x="822" y="1485"/>
                    <a:pt x="822" y="1485"/>
                    <a:pt x="822" y="1485"/>
                  </a:cubicBezTo>
                  <a:lnTo>
                    <a:pt x="822" y="1485"/>
                  </a:lnTo>
                  <a:cubicBezTo>
                    <a:pt x="831" y="1517"/>
                    <a:pt x="783" y="1524"/>
                    <a:pt x="712" y="1540"/>
                  </a:cubicBezTo>
                  <a:cubicBezTo>
                    <a:pt x="704" y="1540"/>
                    <a:pt x="704" y="1540"/>
                    <a:pt x="704" y="1540"/>
                  </a:cubicBezTo>
                  <a:cubicBezTo>
                    <a:pt x="680" y="1548"/>
                    <a:pt x="672" y="1548"/>
                    <a:pt x="672" y="1548"/>
                  </a:cubicBezTo>
                  <a:cubicBezTo>
                    <a:pt x="672" y="1556"/>
                    <a:pt x="672" y="1556"/>
                    <a:pt x="680" y="1556"/>
                  </a:cubicBezTo>
                  <a:cubicBezTo>
                    <a:pt x="680" y="1564"/>
                    <a:pt x="688" y="1572"/>
                    <a:pt x="680" y="1580"/>
                  </a:cubicBezTo>
                  <a:cubicBezTo>
                    <a:pt x="664" y="1588"/>
                    <a:pt x="625" y="1619"/>
                    <a:pt x="569" y="1619"/>
                  </a:cubicBezTo>
                  <a:cubicBezTo>
                    <a:pt x="562" y="1619"/>
                    <a:pt x="546" y="1611"/>
                    <a:pt x="538" y="1611"/>
                  </a:cubicBezTo>
                  <a:cubicBezTo>
                    <a:pt x="522" y="1611"/>
                    <a:pt x="514" y="1604"/>
                    <a:pt x="506" y="1604"/>
                  </a:cubicBezTo>
                  <a:cubicBezTo>
                    <a:pt x="498" y="1604"/>
                    <a:pt x="498" y="1611"/>
                    <a:pt x="498" y="1619"/>
                  </a:cubicBezTo>
                  <a:cubicBezTo>
                    <a:pt x="498" y="1627"/>
                    <a:pt x="498" y="1643"/>
                    <a:pt x="483" y="1667"/>
                  </a:cubicBezTo>
                  <a:cubicBezTo>
                    <a:pt x="475" y="1675"/>
                    <a:pt x="467" y="1682"/>
                    <a:pt x="459" y="1682"/>
                  </a:cubicBezTo>
                  <a:close/>
                  <a:moveTo>
                    <a:pt x="174" y="846"/>
                  </a:moveTo>
                  <a:lnTo>
                    <a:pt x="174" y="846"/>
                  </a:lnTo>
                  <a:cubicBezTo>
                    <a:pt x="167" y="846"/>
                    <a:pt x="167" y="846"/>
                    <a:pt x="167" y="846"/>
                  </a:cubicBezTo>
                  <a:cubicBezTo>
                    <a:pt x="151" y="854"/>
                    <a:pt x="135" y="893"/>
                    <a:pt x="135" y="917"/>
                  </a:cubicBezTo>
                  <a:cubicBezTo>
                    <a:pt x="135" y="932"/>
                    <a:pt x="135" y="948"/>
                    <a:pt x="127" y="956"/>
                  </a:cubicBezTo>
                  <a:cubicBezTo>
                    <a:pt x="127" y="972"/>
                    <a:pt x="119" y="988"/>
                    <a:pt x="127" y="1004"/>
                  </a:cubicBezTo>
                  <a:cubicBezTo>
                    <a:pt x="135" y="1012"/>
                    <a:pt x="143" y="1043"/>
                    <a:pt x="135" y="1067"/>
                  </a:cubicBezTo>
                  <a:cubicBezTo>
                    <a:pt x="135" y="1075"/>
                    <a:pt x="127" y="1075"/>
                    <a:pt x="127" y="1075"/>
                  </a:cubicBezTo>
                  <a:cubicBezTo>
                    <a:pt x="119" y="1083"/>
                    <a:pt x="111" y="1083"/>
                    <a:pt x="111" y="1083"/>
                  </a:cubicBezTo>
                  <a:cubicBezTo>
                    <a:pt x="95" y="1083"/>
                    <a:pt x="95" y="1083"/>
                    <a:pt x="95" y="1106"/>
                  </a:cubicBezTo>
                  <a:cubicBezTo>
                    <a:pt x="95" y="1114"/>
                    <a:pt x="95" y="1114"/>
                    <a:pt x="95" y="1114"/>
                  </a:cubicBezTo>
                  <a:cubicBezTo>
                    <a:pt x="95" y="1146"/>
                    <a:pt x="95" y="1154"/>
                    <a:pt x="64" y="1162"/>
                  </a:cubicBezTo>
                  <a:cubicBezTo>
                    <a:pt x="32" y="1162"/>
                    <a:pt x="8" y="1178"/>
                    <a:pt x="8" y="1178"/>
                  </a:cubicBezTo>
                  <a:cubicBezTo>
                    <a:pt x="8" y="1193"/>
                    <a:pt x="16" y="1280"/>
                    <a:pt x="48" y="1304"/>
                  </a:cubicBezTo>
                  <a:cubicBezTo>
                    <a:pt x="72" y="1320"/>
                    <a:pt x="87" y="1352"/>
                    <a:pt x="103" y="1383"/>
                  </a:cubicBezTo>
                  <a:cubicBezTo>
                    <a:pt x="111" y="1391"/>
                    <a:pt x="111" y="1391"/>
                    <a:pt x="111" y="1391"/>
                  </a:cubicBezTo>
                  <a:cubicBezTo>
                    <a:pt x="111" y="1399"/>
                    <a:pt x="119" y="1407"/>
                    <a:pt x="119" y="1415"/>
                  </a:cubicBezTo>
                  <a:cubicBezTo>
                    <a:pt x="135" y="1446"/>
                    <a:pt x="143" y="1478"/>
                    <a:pt x="190" y="1501"/>
                  </a:cubicBezTo>
                  <a:cubicBezTo>
                    <a:pt x="214" y="1517"/>
                    <a:pt x="238" y="1517"/>
                    <a:pt x="253" y="1517"/>
                  </a:cubicBezTo>
                  <a:cubicBezTo>
                    <a:pt x="269" y="1524"/>
                    <a:pt x="285" y="1524"/>
                    <a:pt x="301" y="1548"/>
                  </a:cubicBezTo>
                  <a:cubicBezTo>
                    <a:pt x="309" y="1556"/>
                    <a:pt x="301" y="1572"/>
                    <a:pt x="301" y="1580"/>
                  </a:cubicBezTo>
                  <a:cubicBezTo>
                    <a:pt x="301" y="1588"/>
                    <a:pt x="301" y="1588"/>
                    <a:pt x="301" y="1595"/>
                  </a:cubicBezTo>
                  <a:cubicBezTo>
                    <a:pt x="309" y="1604"/>
                    <a:pt x="325" y="1604"/>
                    <a:pt x="356" y="1611"/>
                  </a:cubicBezTo>
                  <a:cubicBezTo>
                    <a:pt x="404" y="1627"/>
                    <a:pt x="427" y="1643"/>
                    <a:pt x="443" y="1659"/>
                  </a:cubicBezTo>
                  <a:cubicBezTo>
                    <a:pt x="451" y="1667"/>
                    <a:pt x="459" y="1675"/>
                    <a:pt x="459" y="1675"/>
                  </a:cubicBezTo>
                  <a:cubicBezTo>
                    <a:pt x="467" y="1675"/>
                    <a:pt x="467" y="1667"/>
                    <a:pt x="475" y="1659"/>
                  </a:cubicBezTo>
                  <a:cubicBezTo>
                    <a:pt x="491" y="1643"/>
                    <a:pt x="491" y="1627"/>
                    <a:pt x="491" y="1619"/>
                  </a:cubicBezTo>
                  <a:cubicBezTo>
                    <a:pt x="491" y="1604"/>
                    <a:pt x="498" y="1595"/>
                    <a:pt x="506" y="1595"/>
                  </a:cubicBezTo>
                  <a:cubicBezTo>
                    <a:pt x="514" y="1595"/>
                    <a:pt x="522" y="1604"/>
                    <a:pt x="538" y="1604"/>
                  </a:cubicBezTo>
                  <a:cubicBezTo>
                    <a:pt x="546" y="1604"/>
                    <a:pt x="562" y="1611"/>
                    <a:pt x="569" y="1611"/>
                  </a:cubicBezTo>
                  <a:cubicBezTo>
                    <a:pt x="617" y="1611"/>
                    <a:pt x="664" y="1588"/>
                    <a:pt x="672" y="1572"/>
                  </a:cubicBezTo>
                  <a:cubicBezTo>
                    <a:pt x="680" y="1572"/>
                    <a:pt x="680" y="1572"/>
                    <a:pt x="672" y="1564"/>
                  </a:cubicBezTo>
                  <a:cubicBezTo>
                    <a:pt x="664" y="1556"/>
                    <a:pt x="664" y="1556"/>
                    <a:pt x="664" y="1548"/>
                  </a:cubicBezTo>
                  <a:cubicBezTo>
                    <a:pt x="672" y="1540"/>
                    <a:pt x="680" y="1540"/>
                    <a:pt x="704" y="1532"/>
                  </a:cubicBezTo>
                  <a:cubicBezTo>
                    <a:pt x="712" y="1532"/>
                    <a:pt x="712" y="1532"/>
                    <a:pt x="712" y="1532"/>
                  </a:cubicBezTo>
                  <a:cubicBezTo>
                    <a:pt x="767" y="1517"/>
                    <a:pt x="822" y="1509"/>
                    <a:pt x="815" y="1493"/>
                  </a:cubicBezTo>
                  <a:cubicBezTo>
                    <a:pt x="815" y="1485"/>
                    <a:pt x="815" y="1485"/>
                    <a:pt x="815" y="1478"/>
                  </a:cubicBezTo>
                  <a:cubicBezTo>
                    <a:pt x="822" y="1478"/>
                    <a:pt x="822" y="1478"/>
                    <a:pt x="831" y="1478"/>
                  </a:cubicBezTo>
                  <a:lnTo>
                    <a:pt x="838" y="1478"/>
                  </a:lnTo>
                  <a:cubicBezTo>
                    <a:pt x="846" y="1478"/>
                    <a:pt x="854" y="1478"/>
                    <a:pt x="862" y="1478"/>
                  </a:cubicBezTo>
                  <a:cubicBezTo>
                    <a:pt x="878" y="1470"/>
                    <a:pt x="886" y="1446"/>
                    <a:pt x="894" y="1431"/>
                  </a:cubicBezTo>
                  <a:cubicBezTo>
                    <a:pt x="902" y="1415"/>
                    <a:pt x="910" y="1399"/>
                    <a:pt x="925" y="1399"/>
                  </a:cubicBezTo>
                  <a:cubicBezTo>
                    <a:pt x="933" y="1399"/>
                    <a:pt x="949" y="1391"/>
                    <a:pt x="949" y="1383"/>
                  </a:cubicBezTo>
                  <a:cubicBezTo>
                    <a:pt x="949" y="1383"/>
                    <a:pt x="949" y="1375"/>
                    <a:pt x="933" y="1375"/>
                  </a:cubicBezTo>
                  <a:cubicBezTo>
                    <a:pt x="917" y="1367"/>
                    <a:pt x="910" y="1367"/>
                    <a:pt x="902" y="1367"/>
                  </a:cubicBezTo>
                  <a:cubicBezTo>
                    <a:pt x="886" y="1367"/>
                    <a:pt x="878" y="1367"/>
                    <a:pt x="878" y="1359"/>
                  </a:cubicBezTo>
                  <a:cubicBezTo>
                    <a:pt x="878" y="1352"/>
                    <a:pt x="878" y="1344"/>
                    <a:pt x="894" y="1328"/>
                  </a:cubicBezTo>
                  <a:cubicBezTo>
                    <a:pt x="910" y="1304"/>
                    <a:pt x="910" y="1280"/>
                    <a:pt x="917" y="1265"/>
                  </a:cubicBezTo>
                  <a:cubicBezTo>
                    <a:pt x="925" y="1249"/>
                    <a:pt x="933" y="1233"/>
                    <a:pt x="949" y="1209"/>
                  </a:cubicBezTo>
                  <a:cubicBezTo>
                    <a:pt x="957" y="1209"/>
                    <a:pt x="957" y="1201"/>
                    <a:pt x="965" y="1193"/>
                  </a:cubicBezTo>
                  <a:cubicBezTo>
                    <a:pt x="981" y="1170"/>
                    <a:pt x="981" y="1170"/>
                    <a:pt x="989" y="1138"/>
                  </a:cubicBezTo>
                  <a:cubicBezTo>
                    <a:pt x="989" y="1114"/>
                    <a:pt x="989" y="1106"/>
                    <a:pt x="997" y="1099"/>
                  </a:cubicBezTo>
                  <a:cubicBezTo>
                    <a:pt x="1004" y="1091"/>
                    <a:pt x="1004" y="1083"/>
                    <a:pt x="1012" y="1051"/>
                  </a:cubicBezTo>
                  <a:cubicBezTo>
                    <a:pt x="1020" y="1027"/>
                    <a:pt x="1020" y="1004"/>
                    <a:pt x="1020" y="988"/>
                  </a:cubicBezTo>
                  <a:cubicBezTo>
                    <a:pt x="1020" y="956"/>
                    <a:pt x="1020" y="932"/>
                    <a:pt x="1044" y="917"/>
                  </a:cubicBezTo>
                  <a:cubicBezTo>
                    <a:pt x="1060" y="917"/>
                    <a:pt x="1068" y="909"/>
                    <a:pt x="1075" y="901"/>
                  </a:cubicBezTo>
                  <a:cubicBezTo>
                    <a:pt x="1084" y="893"/>
                    <a:pt x="1091" y="885"/>
                    <a:pt x="1107" y="885"/>
                  </a:cubicBezTo>
                  <a:cubicBezTo>
                    <a:pt x="1115" y="885"/>
                    <a:pt x="1115" y="893"/>
                    <a:pt x="1123" y="901"/>
                  </a:cubicBezTo>
                  <a:cubicBezTo>
                    <a:pt x="1131" y="901"/>
                    <a:pt x="1131" y="901"/>
                    <a:pt x="1131" y="901"/>
                  </a:cubicBezTo>
                  <a:cubicBezTo>
                    <a:pt x="1147" y="917"/>
                    <a:pt x="1170" y="941"/>
                    <a:pt x="1186" y="941"/>
                  </a:cubicBezTo>
                  <a:lnTo>
                    <a:pt x="1186" y="941"/>
                  </a:lnTo>
                  <a:cubicBezTo>
                    <a:pt x="1202" y="925"/>
                    <a:pt x="1194" y="917"/>
                    <a:pt x="1194" y="901"/>
                  </a:cubicBezTo>
                  <a:cubicBezTo>
                    <a:pt x="1194" y="893"/>
                    <a:pt x="1194" y="893"/>
                    <a:pt x="1194" y="893"/>
                  </a:cubicBezTo>
                  <a:cubicBezTo>
                    <a:pt x="1194" y="885"/>
                    <a:pt x="1202" y="861"/>
                    <a:pt x="1210" y="846"/>
                  </a:cubicBezTo>
                  <a:cubicBezTo>
                    <a:pt x="1226" y="838"/>
                    <a:pt x="1234" y="830"/>
                    <a:pt x="1242" y="838"/>
                  </a:cubicBezTo>
                  <a:cubicBezTo>
                    <a:pt x="1250" y="846"/>
                    <a:pt x="1250" y="846"/>
                    <a:pt x="1257" y="846"/>
                  </a:cubicBezTo>
                  <a:cubicBezTo>
                    <a:pt x="1257" y="846"/>
                    <a:pt x="1257" y="846"/>
                    <a:pt x="1257" y="822"/>
                  </a:cubicBezTo>
                  <a:cubicBezTo>
                    <a:pt x="1257" y="806"/>
                    <a:pt x="1257" y="798"/>
                    <a:pt x="1250" y="790"/>
                  </a:cubicBezTo>
                  <a:cubicBezTo>
                    <a:pt x="1250" y="774"/>
                    <a:pt x="1250" y="766"/>
                    <a:pt x="1250" y="759"/>
                  </a:cubicBezTo>
                  <a:cubicBezTo>
                    <a:pt x="1250" y="759"/>
                    <a:pt x="1257" y="759"/>
                    <a:pt x="1265" y="759"/>
                  </a:cubicBezTo>
                  <a:cubicBezTo>
                    <a:pt x="1273" y="759"/>
                    <a:pt x="1289" y="759"/>
                    <a:pt x="1297" y="759"/>
                  </a:cubicBezTo>
                  <a:cubicBezTo>
                    <a:pt x="1305" y="759"/>
                    <a:pt x="1313" y="759"/>
                    <a:pt x="1321" y="759"/>
                  </a:cubicBezTo>
                  <a:cubicBezTo>
                    <a:pt x="1328" y="759"/>
                    <a:pt x="1337" y="759"/>
                    <a:pt x="1337" y="751"/>
                  </a:cubicBezTo>
                  <a:cubicBezTo>
                    <a:pt x="1344" y="743"/>
                    <a:pt x="1344" y="727"/>
                    <a:pt x="1344" y="719"/>
                  </a:cubicBezTo>
                  <a:cubicBezTo>
                    <a:pt x="1344" y="703"/>
                    <a:pt x="1344" y="679"/>
                    <a:pt x="1376" y="672"/>
                  </a:cubicBezTo>
                  <a:cubicBezTo>
                    <a:pt x="1384" y="672"/>
                    <a:pt x="1392" y="672"/>
                    <a:pt x="1392" y="672"/>
                  </a:cubicBezTo>
                  <a:cubicBezTo>
                    <a:pt x="1408" y="664"/>
                    <a:pt x="1415" y="664"/>
                    <a:pt x="1423" y="624"/>
                  </a:cubicBezTo>
                  <a:cubicBezTo>
                    <a:pt x="1439" y="561"/>
                    <a:pt x="1439" y="514"/>
                    <a:pt x="1439" y="482"/>
                  </a:cubicBezTo>
                  <a:cubicBezTo>
                    <a:pt x="1439" y="458"/>
                    <a:pt x="1439" y="419"/>
                    <a:pt x="1455" y="411"/>
                  </a:cubicBezTo>
                  <a:cubicBezTo>
                    <a:pt x="1463" y="403"/>
                    <a:pt x="1471" y="403"/>
                    <a:pt x="1479" y="403"/>
                  </a:cubicBezTo>
                  <a:cubicBezTo>
                    <a:pt x="1487" y="411"/>
                    <a:pt x="1502" y="419"/>
                    <a:pt x="1518" y="426"/>
                  </a:cubicBezTo>
                  <a:cubicBezTo>
                    <a:pt x="1550" y="450"/>
                    <a:pt x="1590" y="490"/>
                    <a:pt x="1613" y="490"/>
                  </a:cubicBezTo>
                  <a:lnTo>
                    <a:pt x="1621" y="490"/>
                  </a:lnTo>
                  <a:cubicBezTo>
                    <a:pt x="1637" y="490"/>
                    <a:pt x="1661" y="466"/>
                    <a:pt x="1676" y="426"/>
                  </a:cubicBezTo>
                  <a:lnTo>
                    <a:pt x="1676" y="426"/>
                  </a:lnTo>
                  <a:cubicBezTo>
                    <a:pt x="1676" y="419"/>
                    <a:pt x="1676" y="419"/>
                    <a:pt x="1676" y="419"/>
                  </a:cubicBezTo>
                  <a:cubicBezTo>
                    <a:pt x="1676" y="419"/>
                    <a:pt x="1645" y="363"/>
                    <a:pt x="1637" y="348"/>
                  </a:cubicBezTo>
                  <a:cubicBezTo>
                    <a:pt x="1629" y="324"/>
                    <a:pt x="1613" y="308"/>
                    <a:pt x="1581" y="308"/>
                  </a:cubicBezTo>
                  <a:cubicBezTo>
                    <a:pt x="1558" y="308"/>
                    <a:pt x="1534" y="308"/>
                    <a:pt x="1510" y="300"/>
                  </a:cubicBezTo>
                  <a:cubicBezTo>
                    <a:pt x="1510" y="300"/>
                    <a:pt x="1510" y="292"/>
                    <a:pt x="1502" y="292"/>
                  </a:cubicBezTo>
                  <a:cubicBezTo>
                    <a:pt x="1487" y="292"/>
                    <a:pt x="1471" y="308"/>
                    <a:pt x="1463" y="316"/>
                  </a:cubicBezTo>
                  <a:cubicBezTo>
                    <a:pt x="1455" y="324"/>
                    <a:pt x="1439" y="332"/>
                    <a:pt x="1423" y="332"/>
                  </a:cubicBezTo>
                  <a:cubicBezTo>
                    <a:pt x="1415" y="340"/>
                    <a:pt x="1415" y="340"/>
                    <a:pt x="1408" y="340"/>
                  </a:cubicBezTo>
                  <a:cubicBezTo>
                    <a:pt x="1400" y="348"/>
                    <a:pt x="1392" y="355"/>
                    <a:pt x="1384" y="363"/>
                  </a:cubicBezTo>
                  <a:cubicBezTo>
                    <a:pt x="1376" y="379"/>
                    <a:pt x="1368" y="395"/>
                    <a:pt x="1337" y="387"/>
                  </a:cubicBezTo>
                  <a:cubicBezTo>
                    <a:pt x="1305" y="387"/>
                    <a:pt x="1297" y="371"/>
                    <a:pt x="1289" y="363"/>
                  </a:cubicBezTo>
                  <a:cubicBezTo>
                    <a:pt x="1289" y="355"/>
                    <a:pt x="1289" y="355"/>
                    <a:pt x="1289" y="355"/>
                  </a:cubicBezTo>
                  <a:cubicBezTo>
                    <a:pt x="1281" y="355"/>
                    <a:pt x="1265" y="395"/>
                    <a:pt x="1257" y="419"/>
                  </a:cubicBezTo>
                  <a:cubicBezTo>
                    <a:pt x="1250" y="426"/>
                    <a:pt x="1250" y="435"/>
                    <a:pt x="1250" y="435"/>
                  </a:cubicBezTo>
                  <a:lnTo>
                    <a:pt x="1250" y="435"/>
                  </a:lnTo>
                  <a:cubicBezTo>
                    <a:pt x="1242" y="450"/>
                    <a:pt x="1242" y="458"/>
                    <a:pt x="1234" y="458"/>
                  </a:cubicBezTo>
                  <a:cubicBezTo>
                    <a:pt x="1226" y="458"/>
                    <a:pt x="1226" y="450"/>
                    <a:pt x="1226" y="450"/>
                  </a:cubicBezTo>
                  <a:cubicBezTo>
                    <a:pt x="1226" y="442"/>
                    <a:pt x="1226" y="442"/>
                    <a:pt x="1218" y="442"/>
                  </a:cubicBezTo>
                  <a:cubicBezTo>
                    <a:pt x="1202" y="442"/>
                    <a:pt x="1186" y="450"/>
                    <a:pt x="1186" y="450"/>
                  </a:cubicBezTo>
                  <a:cubicBezTo>
                    <a:pt x="1060" y="593"/>
                    <a:pt x="1060" y="593"/>
                    <a:pt x="1060" y="593"/>
                  </a:cubicBezTo>
                  <a:cubicBezTo>
                    <a:pt x="1020" y="355"/>
                    <a:pt x="1020" y="355"/>
                    <a:pt x="1020" y="355"/>
                  </a:cubicBezTo>
                  <a:cubicBezTo>
                    <a:pt x="649" y="426"/>
                    <a:pt x="649" y="426"/>
                    <a:pt x="649" y="426"/>
                  </a:cubicBezTo>
                  <a:cubicBezTo>
                    <a:pt x="569" y="8"/>
                    <a:pt x="569" y="8"/>
                    <a:pt x="569" y="8"/>
                  </a:cubicBezTo>
                  <a:cubicBezTo>
                    <a:pt x="569" y="8"/>
                    <a:pt x="569" y="8"/>
                    <a:pt x="562" y="8"/>
                  </a:cubicBezTo>
                  <a:cubicBezTo>
                    <a:pt x="554" y="8"/>
                    <a:pt x="546" y="8"/>
                    <a:pt x="546" y="15"/>
                  </a:cubicBezTo>
                  <a:lnTo>
                    <a:pt x="546" y="15"/>
                  </a:lnTo>
                  <a:cubicBezTo>
                    <a:pt x="546" y="24"/>
                    <a:pt x="554" y="31"/>
                    <a:pt x="554" y="47"/>
                  </a:cubicBezTo>
                  <a:cubicBezTo>
                    <a:pt x="554" y="63"/>
                    <a:pt x="562" y="71"/>
                    <a:pt x="562" y="87"/>
                  </a:cubicBezTo>
                  <a:cubicBezTo>
                    <a:pt x="562" y="95"/>
                    <a:pt x="569" y="110"/>
                    <a:pt x="569" y="118"/>
                  </a:cubicBezTo>
                  <a:cubicBezTo>
                    <a:pt x="578" y="142"/>
                    <a:pt x="585" y="158"/>
                    <a:pt x="569" y="166"/>
                  </a:cubicBezTo>
                  <a:lnTo>
                    <a:pt x="562" y="166"/>
                  </a:lnTo>
                  <a:cubicBezTo>
                    <a:pt x="554" y="174"/>
                    <a:pt x="554" y="174"/>
                    <a:pt x="554" y="197"/>
                  </a:cubicBezTo>
                  <a:cubicBezTo>
                    <a:pt x="554" y="205"/>
                    <a:pt x="554" y="221"/>
                    <a:pt x="562" y="237"/>
                  </a:cubicBezTo>
                  <a:cubicBezTo>
                    <a:pt x="562" y="284"/>
                    <a:pt x="569" y="316"/>
                    <a:pt x="562" y="332"/>
                  </a:cubicBezTo>
                  <a:cubicBezTo>
                    <a:pt x="554" y="332"/>
                    <a:pt x="546" y="332"/>
                    <a:pt x="538" y="340"/>
                  </a:cubicBezTo>
                  <a:cubicBezTo>
                    <a:pt x="530" y="340"/>
                    <a:pt x="514" y="340"/>
                    <a:pt x="522" y="379"/>
                  </a:cubicBezTo>
                  <a:cubicBezTo>
                    <a:pt x="530" y="442"/>
                    <a:pt x="530" y="498"/>
                    <a:pt x="514" y="529"/>
                  </a:cubicBezTo>
                  <a:cubicBezTo>
                    <a:pt x="506" y="537"/>
                    <a:pt x="498" y="545"/>
                    <a:pt x="491" y="561"/>
                  </a:cubicBezTo>
                  <a:cubicBezTo>
                    <a:pt x="467" y="593"/>
                    <a:pt x="451" y="624"/>
                    <a:pt x="427" y="632"/>
                  </a:cubicBezTo>
                  <a:cubicBezTo>
                    <a:pt x="419" y="632"/>
                    <a:pt x="411" y="632"/>
                    <a:pt x="404" y="640"/>
                  </a:cubicBezTo>
                  <a:cubicBezTo>
                    <a:pt x="404" y="640"/>
                    <a:pt x="396" y="640"/>
                    <a:pt x="388" y="640"/>
                  </a:cubicBezTo>
                  <a:cubicBezTo>
                    <a:pt x="380" y="640"/>
                    <a:pt x="372" y="640"/>
                    <a:pt x="364" y="632"/>
                  </a:cubicBezTo>
                  <a:cubicBezTo>
                    <a:pt x="364" y="632"/>
                    <a:pt x="356" y="632"/>
                    <a:pt x="356" y="624"/>
                  </a:cubicBezTo>
                  <a:cubicBezTo>
                    <a:pt x="340" y="616"/>
                    <a:pt x="332" y="608"/>
                    <a:pt x="325" y="608"/>
                  </a:cubicBezTo>
                  <a:cubicBezTo>
                    <a:pt x="325" y="608"/>
                    <a:pt x="317" y="608"/>
                    <a:pt x="317" y="624"/>
                  </a:cubicBezTo>
                  <a:cubicBezTo>
                    <a:pt x="317" y="632"/>
                    <a:pt x="309" y="640"/>
                    <a:pt x="309" y="648"/>
                  </a:cubicBezTo>
                  <a:cubicBezTo>
                    <a:pt x="309" y="672"/>
                    <a:pt x="309" y="688"/>
                    <a:pt x="285" y="695"/>
                  </a:cubicBezTo>
                  <a:cubicBezTo>
                    <a:pt x="285" y="703"/>
                    <a:pt x="277" y="703"/>
                    <a:pt x="269" y="703"/>
                  </a:cubicBezTo>
                  <a:cubicBezTo>
                    <a:pt x="245" y="719"/>
                    <a:pt x="222" y="727"/>
                    <a:pt x="230" y="743"/>
                  </a:cubicBezTo>
                  <a:cubicBezTo>
                    <a:pt x="238" y="774"/>
                    <a:pt x="245" y="861"/>
                    <a:pt x="238" y="877"/>
                  </a:cubicBezTo>
                  <a:cubicBezTo>
                    <a:pt x="238" y="885"/>
                    <a:pt x="230" y="885"/>
                    <a:pt x="230" y="885"/>
                  </a:cubicBezTo>
                  <a:cubicBezTo>
                    <a:pt x="230" y="885"/>
                    <a:pt x="230" y="885"/>
                    <a:pt x="230" y="877"/>
                  </a:cubicBezTo>
                  <a:cubicBezTo>
                    <a:pt x="222" y="877"/>
                    <a:pt x="214" y="869"/>
                    <a:pt x="206" y="861"/>
                  </a:cubicBezTo>
                  <a:cubicBezTo>
                    <a:pt x="190" y="854"/>
                    <a:pt x="182" y="846"/>
                    <a:pt x="174" y="846"/>
                  </a:cubicBezTo>
                  <a:close/>
                </a:path>
              </a:pathLst>
            </a:custGeom>
            <a:solidFill>
              <a:schemeClr val="accent6"/>
            </a:solidFill>
            <a:ln>
              <a:solidFill>
                <a:schemeClr val="bg2"/>
              </a:solidFill>
            </a:ln>
            <a:effectLst/>
          </p:spPr>
          <p:txBody>
            <a:bodyPr wrap="none" anchor="ctr"/>
            <a:lstStyle/>
            <a:p>
              <a:endParaRPr lang="en-US"/>
            </a:p>
          </p:txBody>
        </p:sp>
        <p:sp>
          <p:nvSpPr>
            <p:cNvPr id="642" name="Freeform 779"/>
            <p:cNvSpPr>
              <a:spLocks noChangeArrowheads="1"/>
            </p:cNvSpPr>
            <p:nvPr/>
          </p:nvSpPr>
          <p:spPr bwMode="auto">
            <a:xfrm>
              <a:off x="19976423" y="6569593"/>
              <a:ext cx="1514506" cy="876698"/>
            </a:xfrm>
            <a:custGeom>
              <a:avLst/>
              <a:gdLst>
                <a:gd name="T0" fmla="*/ 2846 w 2879"/>
                <a:gd name="T1" fmla="*/ 1122 h 1668"/>
                <a:gd name="T2" fmla="*/ 2744 w 2879"/>
                <a:gd name="T3" fmla="*/ 1012 h 1668"/>
                <a:gd name="T4" fmla="*/ 2664 w 2879"/>
                <a:gd name="T5" fmla="*/ 1043 h 1668"/>
                <a:gd name="T6" fmla="*/ 2562 w 2879"/>
                <a:gd name="T7" fmla="*/ 1012 h 1668"/>
                <a:gd name="T8" fmla="*/ 2522 w 2879"/>
                <a:gd name="T9" fmla="*/ 949 h 1668"/>
                <a:gd name="T10" fmla="*/ 2641 w 2879"/>
                <a:gd name="T11" fmla="*/ 1012 h 1668"/>
                <a:gd name="T12" fmla="*/ 2657 w 2879"/>
                <a:gd name="T13" fmla="*/ 933 h 1668"/>
                <a:gd name="T14" fmla="*/ 2593 w 2879"/>
                <a:gd name="T15" fmla="*/ 901 h 1668"/>
                <a:gd name="T16" fmla="*/ 2562 w 2879"/>
                <a:gd name="T17" fmla="*/ 877 h 1668"/>
                <a:gd name="T18" fmla="*/ 2585 w 2879"/>
                <a:gd name="T19" fmla="*/ 814 h 1668"/>
                <a:gd name="T20" fmla="*/ 2641 w 2879"/>
                <a:gd name="T21" fmla="*/ 790 h 1668"/>
                <a:gd name="T22" fmla="*/ 2538 w 2879"/>
                <a:gd name="T23" fmla="*/ 727 h 1668"/>
                <a:gd name="T24" fmla="*/ 2514 w 2879"/>
                <a:gd name="T25" fmla="*/ 680 h 1668"/>
                <a:gd name="T26" fmla="*/ 2585 w 2879"/>
                <a:gd name="T27" fmla="*/ 680 h 1668"/>
                <a:gd name="T28" fmla="*/ 2609 w 2879"/>
                <a:gd name="T29" fmla="*/ 593 h 1668"/>
                <a:gd name="T30" fmla="*/ 2498 w 2879"/>
                <a:gd name="T31" fmla="*/ 506 h 1668"/>
                <a:gd name="T32" fmla="*/ 2411 w 2879"/>
                <a:gd name="T33" fmla="*/ 490 h 1668"/>
                <a:gd name="T34" fmla="*/ 2301 w 2879"/>
                <a:gd name="T35" fmla="*/ 427 h 1668"/>
                <a:gd name="T36" fmla="*/ 2158 w 2879"/>
                <a:gd name="T37" fmla="*/ 427 h 1668"/>
                <a:gd name="T38" fmla="*/ 2206 w 2879"/>
                <a:gd name="T39" fmla="*/ 206 h 1668"/>
                <a:gd name="T40" fmla="*/ 2024 w 2879"/>
                <a:gd name="T41" fmla="*/ 119 h 1668"/>
                <a:gd name="T42" fmla="*/ 1921 w 2879"/>
                <a:gd name="T43" fmla="*/ 24 h 1668"/>
                <a:gd name="T44" fmla="*/ 1716 w 2879"/>
                <a:gd name="T45" fmla="*/ 16 h 1668"/>
                <a:gd name="T46" fmla="*/ 1668 w 2879"/>
                <a:gd name="T47" fmla="*/ 229 h 1668"/>
                <a:gd name="T48" fmla="*/ 1581 w 2879"/>
                <a:gd name="T49" fmla="*/ 356 h 1668"/>
                <a:gd name="T50" fmla="*/ 1502 w 2879"/>
                <a:gd name="T51" fmla="*/ 427 h 1668"/>
                <a:gd name="T52" fmla="*/ 1439 w 2879"/>
                <a:gd name="T53" fmla="*/ 498 h 1668"/>
                <a:gd name="T54" fmla="*/ 1360 w 2879"/>
                <a:gd name="T55" fmla="*/ 506 h 1668"/>
                <a:gd name="T56" fmla="*/ 1257 w 2879"/>
                <a:gd name="T57" fmla="*/ 656 h 1668"/>
                <a:gd name="T58" fmla="*/ 1186 w 2879"/>
                <a:gd name="T59" fmla="*/ 822 h 1668"/>
                <a:gd name="T60" fmla="*/ 1170 w 2879"/>
                <a:gd name="T61" fmla="*/ 972 h 1668"/>
                <a:gd name="T62" fmla="*/ 1099 w 2879"/>
                <a:gd name="T63" fmla="*/ 1083 h 1668"/>
                <a:gd name="T64" fmla="*/ 941 w 2879"/>
                <a:gd name="T65" fmla="*/ 1137 h 1668"/>
                <a:gd name="T66" fmla="*/ 775 w 2879"/>
                <a:gd name="T67" fmla="*/ 1216 h 1668"/>
                <a:gd name="T68" fmla="*/ 593 w 2879"/>
                <a:gd name="T69" fmla="*/ 1224 h 1668"/>
                <a:gd name="T70" fmla="*/ 530 w 2879"/>
                <a:gd name="T71" fmla="*/ 1145 h 1668"/>
                <a:gd name="T72" fmla="*/ 364 w 2879"/>
                <a:gd name="T73" fmla="*/ 1319 h 1668"/>
                <a:gd name="T74" fmla="*/ 269 w 2879"/>
                <a:gd name="T75" fmla="*/ 1430 h 1668"/>
                <a:gd name="T76" fmla="*/ 229 w 2879"/>
                <a:gd name="T77" fmla="*/ 1493 h 1668"/>
                <a:gd name="T78" fmla="*/ 142 w 2879"/>
                <a:gd name="T79" fmla="*/ 1588 h 1668"/>
                <a:gd name="T80" fmla="*/ 0 w 2879"/>
                <a:gd name="T81" fmla="*/ 1667 h 1668"/>
                <a:gd name="T82" fmla="*/ 728 w 2879"/>
                <a:gd name="T83" fmla="*/ 1564 h 1668"/>
                <a:gd name="T84" fmla="*/ 2878 w 2879"/>
                <a:gd name="T85" fmla="*/ 116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9" h="1668">
                  <a:moveTo>
                    <a:pt x="2846" y="1122"/>
                  </a:moveTo>
                  <a:lnTo>
                    <a:pt x="2846" y="1122"/>
                  </a:lnTo>
                  <a:cubicBezTo>
                    <a:pt x="2822" y="1067"/>
                    <a:pt x="2838" y="1059"/>
                    <a:pt x="2807" y="1036"/>
                  </a:cubicBezTo>
                  <a:cubicBezTo>
                    <a:pt x="2775" y="1012"/>
                    <a:pt x="2767" y="1012"/>
                    <a:pt x="2744" y="1012"/>
                  </a:cubicBezTo>
                  <a:cubicBezTo>
                    <a:pt x="2720" y="1012"/>
                    <a:pt x="2680" y="1012"/>
                    <a:pt x="2672" y="1012"/>
                  </a:cubicBezTo>
                  <a:cubicBezTo>
                    <a:pt x="2672" y="1012"/>
                    <a:pt x="2680" y="1036"/>
                    <a:pt x="2664" y="1043"/>
                  </a:cubicBezTo>
                  <a:cubicBezTo>
                    <a:pt x="2649" y="1043"/>
                    <a:pt x="2633" y="1067"/>
                    <a:pt x="2617" y="1051"/>
                  </a:cubicBezTo>
                  <a:cubicBezTo>
                    <a:pt x="2593" y="1036"/>
                    <a:pt x="2601" y="1051"/>
                    <a:pt x="2562" y="1012"/>
                  </a:cubicBezTo>
                  <a:cubicBezTo>
                    <a:pt x="2530" y="972"/>
                    <a:pt x="2514" y="964"/>
                    <a:pt x="2506" y="957"/>
                  </a:cubicBezTo>
                  <a:cubicBezTo>
                    <a:pt x="2491" y="949"/>
                    <a:pt x="2498" y="933"/>
                    <a:pt x="2522" y="949"/>
                  </a:cubicBezTo>
                  <a:cubicBezTo>
                    <a:pt x="2546" y="964"/>
                    <a:pt x="2546" y="972"/>
                    <a:pt x="2585" y="988"/>
                  </a:cubicBezTo>
                  <a:cubicBezTo>
                    <a:pt x="2625" y="1012"/>
                    <a:pt x="2625" y="1028"/>
                    <a:pt x="2641" y="1012"/>
                  </a:cubicBezTo>
                  <a:cubicBezTo>
                    <a:pt x="2664" y="996"/>
                    <a:pt x="2657" y="988"/>
                    <a:pt x="2672" y="972"/>
                  </a:cubicBezTo>
                  <a:cubicBezTo>
                    <a:pt x="2680" y="964"/>
                    <a:pt x="2672" y="933"/>
                    <a:pt x="2657" y="933"/>
                  </a:cubicBezTo>
                  <a:cubicBezTo>
                    <a:pt x="2649" y="933"/>
                    <a:pt x="2649" y="949"/>
                    <a:pt x="2633" y="925"/>
                  </a:cubicBezTo>
                  <a:cubicBezTo>
                    <a:pt x="2617" y="909"/>
                    <a:pt x="2601" y="885"/>
                    <a:pt x="2593" y="901"/>
                  </a:cubicBezTo>
                  <a:cubicBezTo>
                    <a:pt x="2585" y="917"/>
                    <a:pt x="2577" y="917"/>
                    <a:pt x="2554" y="901"/>
                  </a:cubicBezTo>
                  <a:cubicBezTo>
                    <a:pt x="2538" y="885"/>
                    <a:pt x="2546" y="877"/>
                    <a:pt x="2562" y="877"/>
                  </a:cubicBezTo>
                  <a:cubicBezTo>
                    <a:pt x="2569" y="877"/>
                    <a:pt x="2601" y="870"/>
                    <a:pt x="2593" y="854"/>
                  </a:cubicBezTo>
                  <a:cubicBezTo>
                    <a:pt x="2593" y="830"/>
                    <a:pt x="2569" y="814"/>
                    <a:pt x="2585" y="814"/>
                  </a:cubicBezTo>
                  <a:cubicBezTo>
                    <a:pt x="2601" y="822"/>
                    <a:pt x="2601" y="846"/>
                    <a:pt x="2617" y="846"/>
                  </a:cubicBezTo>
                  <a:cubicBezTo>
                    <a:pt x="2641" y="846"/>
                    <a:pt x="2649" y="806"/>
                    <a:pt x="2641" y="790"/>
                  </a:cubicBezTo>
                  <a:cubicBezTo>
                    <a:pt x="2625" y="767"/>
                    <a:pt x="2625" y="759"/>
                    <a:pt x="2609" y="751"/>
                  </a:cubicBezTo>
                  <a:cubicBezTo>
                    <a:pt x="2593" y="743"/>
                    <a:pt x="2562" y="743"/>
                    <a:pt x="2538" y="727"/>
                  </a:cubicBezTo>
                  <a:cubicBezTo>
                    <a:pt x="2514" y="711"/>
                    <a:pt x="2522" y="719"/>
                    <a:pt x="2498" y="696"/>
                  </a:cubicBezTo>
                  <a:cubicBezTo>
                    <a:pt x="2482" y="672"/>
                    <a:pt x="2506" y="672"/>
                    <a:pt x="2514" y="680"/>
                  </a:cubicBezTo>
                  <a:cubicBezTo>
                    <a:pt x="2522" y="688"/>
                    <a:pt x="2530" y="704"/>
                    <a:pt x="2562" y="704"/>
                  </a:cubicBezTo>
                  <a:cubicBezTo>
                    <a:pt x="2585" y="704"/>
                    <a:pt x="2585" y="711"/>
                    <a:pt x="2585" y="680"/>
                  </a:cubicBezTo>
                  <a:cubicBezTo>
                    <a:pt x="2585" y="648"/>
                    <a:pt x="2562" y="624"/>
                    <a:pt x="2585" y="624"/>
                  </a:cubicBezTo>
                  <a:cubicBezTo>
                    <a:pt x="2601" y="624"/>
                    <a:pt x="2617" y="593"/>
                    <a:pt x="2609" y="593"/>
                  </a:cubicBezTo>
                  <a:cubicBezTo>
                    <a:pt x="2601" y="585"/>
                    <a:pt x="2585" y="569"/>
                    <a:pt x="2554" y="561"/>
                  </a:cubicBezTo>
                  <a:cubicBezTo>
                    <a:pt x="2530" y="546"/>
                    <a:pt x="2498" y="537"/>
                    <a:pt x="2498" y="506"/>
                  </a:cubicBezTo>
                  <a:cubicBezTo>
                    <a:pt x="2498" y="498"/>
                    <a:pt x="2498" y="490"/>
                    <a:pt x="2498" y="482"/>
                  </a:cubicBezTo>
                  <a:cubicBezTo>
                    <a:pt x="2482" y="482"/>
                    <a:pt x="2443" y="498"/>
                    <a:pt x="2411" y="490"/>
                  </a:cubicBezTo>
                  <a:cubicBezTo>
                    <a:pt x="2372" y="482"/>
                    <a:pt x="2332" y="466"/>
                    <a:pt x="2301" y="459"/>
                  </a:cubicBezTo>
                  <a:cubicBezTo>
                    <a:pt x="2277" y="443"/>
                    <a:pt x="2309" y="435"/>
                    <a:pt x="2301" y="427"/>
                  </a:cubicBezTo>
                  <a:cubicBezTo>
                    <a:pt x="2293" y="411"/>
                    <a:pt x="2253" y="403"/>
                    <a:pt x="2238" y="427"/>
                  </a:cubicBezTo>
                  <a:cubicBezTo>
                    <a:pt x="2214" y="443"/>
                    <a:pt x="2174" y="451"/>
                    <a:pt x="2158" y="427"/>
                  </a:cubicBezTo>
                  <a:cubicBezTo>
                    <a:pt x="2143" y="403"/>
                    <a:pt x="2166" y="348"/>
                    <a:pt x="2190" y="308"/>
                  </a:cubicBezTo>
                  <a:cubicBezTo>
                    <a:pt x="2214" y="269"/>
                    <a:pt x="2206" y="237"/>
                    <a:pt x="2206" y="206"/>
                  </a:cubicBezTo>
                  <a:cubicBezTo>
                    <a:pt x="2206" y="174"/>
                    <a:pt x="2127" y="142"/>
                    <a:pt x="2103" y="126"/>
                  </a:cubicBezTo>
                  <a:cubicBezTo>
                    <a:pt x="2079" y="111"/>
                    <a:pt x="2032" y="126"/>
                    <a:pt x="2024" y="119"/>
                  </a:cubicBezTo>
                  <a:cubicBezTo>
                    <a:pt x="2008" y="103"/>
                    <a:pt x="2008" y="55"/>
                    <a:pt x="2000" y="31"/>
                  </a:cubicBezTo>
                  <a:cubicBezTo>
                    <a:pt x="2000" y="16"/>
                    <a:pt x="1937" y="24"/>
                    <a:pt x="1921" y="24"/>
                  </a:cubicBezTo>
                  <a:cubicBezTo>
                    <a:pt x="1905" y="71"/>
                    <a:pt x="1882" y="103"/>
                    <a:pt x="1850" y="103"/>
                  </a:cubicBezTo>
                  <a:cubicBezTo>
                    <a:pt x="1811" y="95"/>
                    <a:pt x="1739" y="24"/>
                    <a:pt x="1716" y="16"/>
                  </a:cubicBezTo>
                  <a:cubicBezTo>
                    <a:pt x="1692" y="0"/>
                    <a:pt x="1676" y="47"/>
                    <a:pt x="1676" y="87"/>
                  </a:cubicBezTo>
                  <a:cubicBezTo>
                    <a:pt x="1684" y="126"/>
                    <a:pt x="1676" y="174"/>
                    <a:pt x="1668" y="229"/>
                  </a:cubicBezTo>
                  <a:cubicBezTo>
                    <a:pt x="1652" y="293"/>
                    <a:pt x="1645" y="269"/>
                    <a:pt x="1613" y="277"/>
                  </a:cubicBezTo>
                  <a:cubicBezTo>
                    <a:pt x="1581" y="284"/>
                    <a:pt x="1589" y="324"/>
                    <a:pt x="1581" y="356"/>
                  </a:cubicBezTo>
                  <a:cubicBezTo>
                    <a:pt x="1574" y="379"/>
                    <a:pt x="1534" y="364"/>
                    <a:pt x="1502" y="364"/>
                  </a:cubicBezTo>
                  <a:cubicBezTo>
                    <a:pt x="1471" y="364"/>
                    <a:pt x="1502" y="395"/>
                    <a:pt x="1502" y="427"/>
                  </a:cubicBezTo>
                  <a:cubicBezTo>
                    <a:pt x="1502" y="459"/>
                    <a:pt x="1494" y="459"/>
                    <a:pt x="1479" y="451"/>
                  </a:cubicBezTo>
                  <a:cubicBezTo>
                    <a:pt x="1455" y="435"/>
                    <a:pt x="1431" y="482"/>
                    <a:pt x="1439" y="498"/>
                  </a:cubicBezTo>
                  <a:cubicBezTo>
                    <a:pt x="1439" y="522"/>
                    <a:pt x="1439" y="537"/>
                    <a:pt x="1431" y="546"/>
                  </a:cubicBezTo>
                  <a:cubicBezTo>
                    <a:pt x="1415" y="561"/>
                    <a:pt x="1384" y="530"/>
                    <a:pt x="1360" y="506"/>
                  </a:cubicBezTo>
                  <a:cubicBezTo>
                    <a:pt x="1336" y="482"/>
                    <a:pt x="1328" y="506"/>
                    <a:pt x="1281" y="530"/>
                  </a:cubicBezTo>
                  <a:cubicBezTo>
                    <a:pt x="1241" y="553"/>
                    <a:pt x="1273" y="593"/>
                    <a:pt x="1257" y="656"/>
                  </a:cubicBezTo>
                  <a:cubicBezTo>
                    <a:pt x="1241" y="719"/>
                    <a:pt x="1234" y="696"/>
                    <a:pt x="1226" y="743"/>
                  </a:cubicBezTo>
                  <a:cubicBezTo>
                    <a:pt x="1218" y="783"/>
                    <a:pt x="1218" y="783"/>
                    <a:pt x="1186" y="822"/>
                  </a:cubicBezTo>
                  <a:cubicBezTo>
                    <a:pt x="1162" y="862"/>
                    <a:pt x="1162" y="877"/>
                    <a:pt x="1131" y="933"/>
                  </a:cubicBezTo>
                  <a:cubicBezTo>
                    <a:pt x="1099" y="980"/>
                    <a:pt x="1131" y="957"/>
                    <a:pt x="1170" y="972"/>
                  </a:cubicBezTo>
                  <a:cubicBezTo>
                    <a:pt x="1210" y="988"/>
                    <a:pt x="1178" y="1004"/>
                    <a:pt x="1162" y="1004"/>
                  </a:cubicBezTo>
                  <a:cubicBezTo>
                    <a:pt x="1139" y="1004"/>
                    <a:pt x="1131" y="1067"/>
                    <a:pt x="1099" y="1083"/>
                  </a:cubicBezTo>
                  <a:cubicBezTo>
                    <a:pt x="1068" y="1098"/>
                    <a:pt x="1052" y="1075"/>
                    <a:pt x="1059" y="1098"/>
                  </a:cubicBezTo>
                  <a:cubicBezTo>
                    <a:pt x="1059" y="1114"/>
                    <a:pt x="1012" y="1129"/>
                    <a:pt x="941" y="1137"/>
                  </a:cubicBezTo>
                  <a:cubicBezTo>
                    <a:pt x="870" y="1153"/>
                    <a:pt x="925" y="1169"/>
                    <a:pt x="917" y="1185"/>
                  </a:cubicBezTo>
                  <a:cubicBezTo>
                    <a:pt x="901" y="1193"/>
                    <a:pt x="838" y="1232"/>
                    <a:pt x="775" y="1216"/>
                  </a:cubicBezTo>
                  <a:cubicBezTo>
                    <a:pt x="712" y="1193"/>
                    <a:pt x="751" y="1216"/>
                    <a:pt x="720" y="1264"/>
                  </a:cubicBezTo>
                  <a:cubicBezTo>
                    <a:pt x="680" y="1311"/>
                    <a:pt x="688" y="1240"/>
                    <a:pt x="593" y="1224"/>
                  </a:cubicBezTo>
                  <a:cubicBezTo>
                    <a:pt x="498" y="1200"/>
                    <a:pt x="554" y="1185"/>
                    <a:pt x="530" y="1153"/>
                  </a:cubicBezTo>
                  <a:lnTo>
                    <a:pt x="530" y="1145"/>
                  </a:lnTo>
                  <a:cubicBezTo>
                    <a:pt x="506" y="1177"/>
                    <a:pt x="467" y="1216"/>
                    <a:pt x="459" y="1232"/>
                  </a:cubicBezTo>
                  <a:cubicBezTo>
                    <a:pt x="443" y="1248"/>
                    <a:pt x="380" y="1303"/>
                    <a:pt x="364" y="1319"/>
                  </a:cubicBezTo>
                  <a:cubicBezTo>
                    <a:pt x="340" y="1327"/>
                    <a:pt x="301" y="1351"/>
                    <a:pt x="301" y="1375"/>
                  </a:cubicBezTo>
                  <a:cubicBezTo>
                    <a:pt x="301" y="1398"/>
                    <a:pt x="277" y="1422"/>
                    <a:pt x="269" y="1430"/>
                  </a:cubicBezTo>
                  <a:cubicBezTo>
                    <a:pt x="261" y="1438"/>
                    <a:pt x="253" y="1422"/>
                    <a:pt x="253" y="1453"/>
                  </a:cubicBezTo>
                  <a:cubicBezTo>
                    <a:pt x="245" y="1485"/>
                    <a:pt x="253" y="1485"/>
                    <a:pt x="229" y="1493"/>
                  </a:cubicBezTo>
                  <a:cubicBezTo>
                    <a:pt x="214" y="1509"/>
                    <a:pt x="182" y="1493"/>
                    <a:pt x="174" y="1533"/>
                  </a:cubicBezTo>
                  <a:cubicBezTo>
                    <a:pt x="166" y="1572"/>
                    <a:pt x="158" y="1588"/>
                    <a:pt x="142" y="1588"/>
                  </a:cubicBezTo>
                  <a:cubicBezTo>
                    <a:pt x="119" y="1588"/>
                    <a:pt x="119" y="1564"/>
                    <a:pt x="95" y="1588"/>
                  </a:cubicBezTo>
                  <a:cubicBezTo>
                    <a:pt x="87" y="1604"/>
                    <a:pt x="40" y="1635"/>
                    <a:pt x="0" y="1667"/>
                  </a:cubicBezTo>
                  <a:cubicBezTo>
                    <a:pt x="293" y="1627"/>
                    <a:pt x="514" y="1588"/>
                    <a:pt x="546" y="1588"/>
                  </a:cubicBezTo>
                  <a:cubicBezTo>
                    <a:pt x="617" y="1572"/>
                    <a:pt x="704" y="1556"/>
                    <a:pt x="728" y="1564"/>
                  </a:cubicBezTo>
                  <a:cubicBezTo>
                    <a:pt x="751" y="1572"/>
                    <a:pt x="822" y="1556"/>
                    <a:pt x="822" y="1556"/>
                  </a:cubicBezTo>
                  <a:cubicBezTo>
                    <a:pt x="1700" y="1446"/>
                    <a:pt x="2704" y="1209"/>
                    <a:pt x="2878" y="1169"/>
                  </a:cubicBezTo>
                  <a:cubicBezTo>
                    <a:pt x="2862" y="1153"/>
                    <a:pt x="2862" y="1161"/>
                    <a:pt x="2846" y="1122"/>
                  </a:cubicBezTo>
                </a:path>
              </a:pathLst>
            </a:custGeom>
            <a:solidFill>
              <a:schemeClr val="accent6"/>
            </a:solidFill>
            <a:ln>
              <a:solidFill>
                <a:schemeClr val="bg2"/>
              </a:solidFill>
            </a:ln>
            <a:effectLst/>
          </p:spPr>
          <p:txBody>
            <a:bodyPr wrap="none" anchor="ctr"/>
            <a:lstStyle/>
            <a:p>
              <a:endParaRPr lang="en-US"/>
            </a:p>
          </p:txBody>
        </p:sp>
        <p:sp>
          <p:nvSpPr>
            <p:cNvPr id="643" name="Freeform 780"/>
            <p:cNvSpPr>
              <a:spLocks noChangeArrowheads="1"/>
            </p:cNvSpPr>
            <p:nvPr/>
          </p:nvSpPr>
          <p:spPr bwMode="auto">
            <a:xfrm>
              <a:off x="19969464" y="6574232"/>
              <a:ext cx="1523785" cy="872059"/>
            </a:xfrm>
            <a:custGeom>
              <a:avLst/>
              <a:gdLst>
                <a:gd name="T0" fmla="*/ 143 w 2895"/>
                <a:gd name="T1" fmla="*/ 1572 h 1660"/>
                <a:gd name="T2" fmla="*/ 261 w 2895"/>
                <a:gd name="T3" fmla="*/ 1469 h 1660"/>
                <a:gd name="T4" fmla="*/ 380 w 2895"/>
                <a:gd name="T5" fmla="*/ 1303 h 1660"/>
                <a:gd name="T6" fmla="*/ 554 w 2895"/>
                <a:gd name="T7" fmla="*/ 1177 h 1660"/>
                <a:gd name="T8" fmla="*/ 744 w 2895"/>
                <a:gd name="T9" fmla="*/ 1216 h 1660"/>
                <a:gd name="T10" fmla="*/ 917 w 2895"/>
                <a:gd name="T11" fmla="*/ 1145 h 1660"/>
                <a:gd name="T12" fmla="*/ 1091 w 2895"/>
                <a:gd name="T13" fmla="*/ 1075 h 1660"/>
                <a:gd name="T14" fmla="*/ 1155 w 2895"/>
                <a:gd name="T15" fmla="*/ 964 h 1660"/>
                <a:gd name="T16" fmla="*/ 1242 w 2895"/>
                <a:gd name="T17" fmla="*/ 735 h 1660"/>
                <a:gd name="T18" fmla="*/ 1360 w 2895"/>
                <a:gd name="T19" fmla="*/ 482 h 1660"/>
                <a:gd name="T20" fmla="*/ 1447 w 2895"/>
                <a:gd name="T21" fmla="*/ 490 h 1660"/>
                <a:gd name="T22" fmla="*/ 1503 w 2895"/>
                <a:gd name="T23" fmla="*/ 356 h 1660"/>
                <a:gd name="T24" fmla="*/ 1629 w 2895"/>
                <a:gd name="T25" fmla="*/ 269 h 1660"/>
                <a:gd name="T26" fmla="*/ 1771 w 2895"/>
                <a:gd name="T27" fmla="*/ 23 h 1660"/>
                <a:gd name="T28" fmla="*/ 2024 w 2895"/>
                <a:gd name="T29" fmla="*/ 23 h 1660"/>
                <a:gd name="T30" fmla="*/ 2127 w 2895"/>
                <a:gd name="T31" fmla="*/ 118 h 1660"/>
                <a:gd name="T32" fmla="*/ 2206 w 2895"/>
                <a:gd name="T33" fmla="*/ 427 h 1660"/>
                <a:gd name="T34" fmla="*/ 2325 w 2895"/>
                <a:gd name="T35" fmla="*/ 443 h 1660"/>
                <a:gd name="T36" fmla="*/ 2514 w 2895"/>
                <a:gd name="T37" fmla="*/ 482 h 1660"/>
                <a:gd name="T38" fmla="*/ 2601 w 2895"/>
                <a:gd name="T39" fmla="*/ 616 h 1660"/>
                <a:gd name="T40" fmla="*/ 2593 w 2895"/>
                <a:gd name="T41" fmla="*/ 703 h 1660"/>
                <a:gd name="T42" fmla="*/ 2514 w 2895"/>
                <a:gd name="T43" fmla="*/ 672 h 1660"/>
                <a:gd name="T44" fmla="*/ 2649 w 2895"/>
                <a:gd name="T45" fmla="*/ 759 h 1660"/>
                <a:gd name="T46" fmla="*/ 2601 w 2895"/>
                <a:gd name="T47" fmla="*/ 814 h 1660"/>
                <a:gd name="T48" fmla="*/ 2578 w 2895"/>
                <a:gd name="T49" fmla="*/ 893 h 1660"/>
                <a:gd name="T50" fmla="*/ 2665 w 2895"/>
                <a:gd name="T51" fmla="*/ 925 h 1660"/>
                <a:gd name="T52" fmla="*/ 2649 w 2895"/>
                <a:gd name="T53" fmla="*/ 1012 h 1660"/>
                <a:gd name="T54" fmla="*/ 2522 w 2895"/>
                <a:gd name="T55" fmla="*/ 941 h 1660"/>
                <a:gd name="T56" fmla="*/ 2649 w 2895"/>
                <a:gd name="T57" fmla="*/ 1043 h 1660"/>
                <a:gd name="T58" fmla="*/ 2736 w 2895"/>
                <a:gd name="T59" fmla="*/ 996 h 1660"/>
                <a:gd name="T60" fmla="*/ 2894 w 2895"/>
                <a:gd name="T61" fmla="*/ 1153 h 1660"/>
                <a:gd name="T62" fmla="*/ 720 w 2895"/>
                <a:gd name="T63" fmla="*/ 1556 h 1660"/>
                <a:gd name="T64" fmla="*/ 119 w 2895"/>
                <a:gd name="T65" fmla="*/ 1588 h 1660"/>
                <a:gd name="T66" fmla="*/ 838 w 2895"/>
                <a:gd name="T67" fmla="*/ 1548 h 1660"/>
                <a:gd name="T68" fmla="*/ 2760 w 2895"/>
                <a:gd name="T69" fmla="*/ 1004 h 1660"/>
                <a:gd name="T70" fmla="*/ 2665 w 2895"/>
                <a:gd name="T71" fmla="*/ 1043 h 1660"/>
                <a:gd name="T72" fmla="*/ 2514 w 2895"/>
                <a:gd name="T73" fmla="*/ 949 h 1660"/>
                <a:gd name="T74" fmla="*/ 2649 w 2895"/>
                <a:gd name="T75" fmla="*/ 1004 h 1660"/>
                <a:gd name="T76" fmla="*/ 2665 w 2895"/>
                <a:gd name="T77" fmla="*/ 933 h 1660"/>
                <a:gd name="T78" fmla="*/ 2570 w 2895"/>
                <a:gd name="T79" fmla="*/ 893 h 1660"/>
                <a:gd name="T80" fmla="*/ 2593 w 2895"/>
                <a:gd name="T81" fmla="*/ 806 h 1660"/>
                <a:gd name="T82" fmla="*/ 2641 w 2895"/>
                <a:gd name="T83" fmla="*/ 767 h 1660"/>
                <a:gd name="T84" fmla="*/ 2507 w 2895"/>
                <a:gd name="T85" fmla="*/ 664 h 1660"/>
                <a:gd name="T86" fmla="*/ 2593 w 2895"/>
                <a:gd name="T87" fmla="*/ 696 h 1660"/>
                <a:gd name="T88" fmla="*/ 2601 w 2895"/>
                <a:gd name="T89" fmla="*/ 616 h 1660"/>
                <a:gd name="T90" fmla="*/ 2507 w 2895"/>
                <a:gd name="T91" fmla="*/ 482 h 1660"/>
                <a:gd name="T92" fmla="*/ 2309 w 2895"/>
                <a:gd name="T93" fmla="*/ 427 h 1660"/>
                <a:gd name="T94" fmla="*/ 2206 w 2895"/>
                <a:gd name="T95" fmla="*/ 300 h 1660"/>
                <a:gd name="T96" fmla="*/ 2072 w 2895"/>
                <a:gd name="T97" fmla="*/ 111 h 1660"/>
                <a:gd name="T98" fmla="*/ 1937 w 2895"/>
                <a:gd name="T99" fmla="*/ 16 h 1660"/>
                <a:gd name="T100" fmla="*/ 1684 w 2895"/>
                <a:gd name="T101" fmla="*/ 221 h 1660"/>
                <a:gd name="T102" fmla="*/ 1550 w 2895"/>
                <a:gd name="T103" fmla="*/ 363 h 1660"/>
                <a:gd name="T104" fmla="*/ 1487 w 2895"/>
                <a:gd name="T105" fmla="*/ 443 h 1660"/>
                <a:gd name="T106" fmla="*/ 1376 w 2895"/>
                <a:gd name="T107" fmla="*/ 506 h 1660"/>
                <a:gd name="T108" fmla="*/ 1257 w 2895"/>
                <a:gd name="T109" fmla="*/ 703 h 1660"/>
                <a:gd name="T110" fmla="*/ 1139 w 2895"/>
                <a:gd name="T111" fmla="*/ 956 h 1660"/>
                <a:gd name="T112" fmla="*/ 1115 w 2895"/>
                <a:gd name="T113" fmla="*/ 1075 h 1660"/>
                <a:gd name="T114" fmla="*/ 957 w 2895"/>
                <a:gd name="T115" fmla="*/ 1137 h 1660"/>
                <a:gd name="T116" fmla="*/ 759 w 2895"/>
                <a:gd name="T117" fmla="*/ 1201 h 1660"/>
                <a:gd name="T118" fmla="*/ 554 w 2895"/>
                <a:gd name="T119" fmla="*/ 1192 h 1660"/>
                <a:gd name="T120" fmla="*/ 293 w 2895"/>
                <a:gd name="T121" fmla="*/ 1422 h 1660"/>
                <a:gd name="T122" fmla="*/ 230 w 2895"/>
                <a:gd name="T123" fmla="*/ 1493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95" h="1660">
                  <a:moveTo>
                    <a:pt x="0" y="1659"/>
                  </a:moveTo>
                  <a:lnTo>
                    <a:pt x="0" y="1659"/>
                  </a:lnTo>
                  <a:cubicBezTo>
                    <a:pt x="8" y="1651"/>
                    <a:pt x="8" y="1651"/>
                    <a:pt x="8" y="1651"/>
                  </a:cubicBezTo>
                  <a:cubicBezTo>
                    <a:pt x="64" y="1619"/>
                    <a:pt x="103" y="1588"/>
                    <a:pt x="111" y="1580"/>
                  </a:cubicBezTo>
                  <a:cubicBezTo>
                    <a:pt x="119" y="1572"/>
                    <a:pt x="127" y="1564"/>
                    <a:pt x="135" y="1564"/>
                  </a:cubicBezTo>
                  <a:lnTo>
                    <a:pt x="143" y="1572"/>
                  </a:lnTo>
                  <a:cubicBezTo>
                    <a:pt x="151" y="1572"/>
                    <a:pt x="151" y="1572"/>
                    <a:pt x="158" y="1572"/>
                  </a:cubicBezTo>
                  <a:cubicBezTo>
                    <a:pt x="174" y="1572"/>
                    <a:pt x="174" y="1564"/>
                    <a:pt x="182" y="1532"/>
                  </a:cubicBezTo>
                  <a:lnTo>
                    <a:pt x="182" y="1525"/>
                  </a:lnTo>
                  <a:cubicBezTo>
                    <a:pt x="190" y="1493"/>
                    <a:pt x="214" y="1493"/>
                    <a:pt x="230" y="1493"/>
                  </a:cubicBezTo>
                  <a:cubicBezTo>
                    <a:pt x="238" y="1485"/>
                    <a:pt x="245" y="1485"/>
                    <a:pt x="245" y="1485"/>
                  </a:cubicBezTo>
                  <a:cubicBezTo>
                    <a:pt x="261" y="1477"/>
                    <a:pt x="261" y="1477"/>
                    <a:pt x="261" y="1469"/>
                  </a:cubicBezTo>
                  <a:cubicBezTo>
                    <a:pt x="261" y="1461"/>
                    <a:pt x="261" y="1454"/>
                    <a:pt x="261" y="1445"/>
                  </a:cubicBezTo>
                  <a:cubicBezTo>
                    <a:pt x="261" y="1430"/>
                    <a:pt x="269" y="1422"/>
                    <a:pt x="277" y="1422"/>
                  </a:cubicBezTo>
                  <a:cubicBezTo>
                    <a:pt x="277" y="1422"/>
                    <a:pt x="277" y="1422"/>
                    <a:pt x="285" y="1422"/>
                  </a:cubicBezTo>
                  <a:lnTo>
                    <a:pt x="285" y="1414"/>
                  </a:lnTo>
                  <a:cubicBezTo>
                    <a:pt x="293" y="1406"/>
                    <a:pt x="317" y="1382"/>
                    <a:pt x="317" y="1367"/>
                  </a:cubicBezTo>
                  <a:cubicBezTo>
                    <a:pt x="317" y="1343"/>
                    <a:pt x="356" y="1319"/>
                    <a:pt x="380" y="1303"/>
                  </a:cubicBezTo>
                  <a:cubicBezTo>
                    <a:pt x="396" y="1295"/>
                    <a:pt x="459" y="1240"/>
                    <a:pt x="467" y="1224"/>
                  </a:cubicBezTo>
                  <a:cubicBezTo>
                    <a:pt x="475" y="1208"/>
                    <a:pt x="522" y="1161"/>
                    <a:pt x="538" y="1137"/>
                  </a:cubicBezTo>
                  <a:cubicBezTo>
                    <a:pt x="546" y="1137"/>
                    <a:pt x="546" y="1137"/>
                    <a:pt x="546" y="1137"/>
                  </a:cubicBezTo>
                  <a:lnTo>
                    <a:pt x="546" y="1137"/>
                  </a:lnTo>
                  <a:cubicBezTo>
                    <a:pt x="546" y="1137"/>
                    <a:pt x="546" y="1137"/>
                    <a:pt x="554" y="1145"/>
                  </a:cubicBezTo>
                  <a:cubicBezTo>
                    <a:pt x="562" y="1153"/>
                    <a:pt x="554" y="1169"/>
                    <a:pt x="554" y="1177"/>
                  </a:cubicBezTo>
                  <a:cubicBezTo>
                    <a:pt x="554" y="1185"/>
                    <a:pt x="554" y="1185"/>
                    <a:pt x="554" y="1192"/>
                  </a:cubicBezTo>
                  <a:cubicBezTo>
                    <a:pt x="562" y="1201"/>
                    <a:pt x="578" y="1201"/>
                    <a:pt x="609" y="1208"/>
                  </a:cubicBezTo>
                  <a:cubicBezTo>
                    <a:pt x="657" y="1224"/>
                    <a:pt x="680" y="1240"/>
                    <a:pt x="696" y="1256"/>
                  </a:cubicBezTo>
                  <a:cubicBezTo>
                    <a:pt x="704" y="1264"/>
                    <a:pt x="712" y="1272"/>
                    <a:pt x="712" y="1272"/>
                  </a:cubicBezTo>
                  <a:cubicBezTo>
                    <a:pt x="720" y="1272"/>
                    <a:pt x="720" y="1264"/>
                    <a:pt x="728" y="1256"/>
                  </a:cubicBezTo>
                  <a:cubicBezTo>
                    <a:pt x="744" y="1240"/>
                    <a:pt x="744" y="1224"/>
                    <a:pt x="744" y="1216"/>
                  </a:cubicBezTo>
                  <a:cubicBezTo>
                    <a:pt x="744" y="1201"/>
                    <a:pt x="751" y="1192"/>
                    <a:pt x="759" y="1192"/>
                  </a:cubicBezTo>
                  <a:cubicBezTo>
                    <a:pt x="767" y="1192"/>
                    <a:pt x="775" y="1201"/>
                    <a:pt x="791" y="1201"/>
                  </a:cubicBezTo>
                  <a:cubicBezTo>
                    <a:pt x="799" y="1201"/>
                    <a:pt x="815" y="1208"/>
                    <a:pt x="822" y="1208"/>
                  </a:cubicBezTo>
                  <a:cubicBezTo>
                    <a:pt x="870" y="1208"/>
                    <a:pt x="917" y="1185"/>
                    <a:pt x="925" y="1169"/>
                  </a:cubicBezTo>
                  <a:cubicBezTo>
                    <a:pt x="933" y="1169"/>
                    <a:pt x="933" y="1169"/>
                    <a:pt x="925" y="1161"/>
                  </a:cubicBezTo>
                  <a:cubicBezTo>
                    <a:pt x="917" y="1153"/>
                    <a:pt x="917" y="1153"/>
                    <a:pt x="917" y="1145"/>
                  </a:cubicBezTo>
                  <a:cubicBezTo>
                    <a:pt x="925" y="1137"/>
                    <a:pt x="933" y="1137"/>
                    <a:pt x="957" y="1129"/>
                  </a:cubicBezTo>
                  <a:cubicBezTo>
                    <a:pt x="965" y="1129"/>
                    <a:pt x="965" y="1129"/>
                    <a:pt x="965" y="1129"/>
                  </a:cubicBezTo>
                  <a:cubicBezTo>
                    <a:pt x="1020" y="1114"/>
                    <a:pt x="1075" y="1106"/>
                    <a:pt x="1068" y="1090"/>
                  </a:cubicBezTo>
                  <a:cubicBezTo>
                    <a:pt x="1068" y="1082"/>
                    <a:pt x="1068" y="1082"/>
                    <a:pt x="1068" y="1075"/>
                  </a:cubicBezTo>
                  <a:cubicBezTo>
                    <a:pt x="1075" y="1075"/>
                    <a:pt x="1075" y="1075"/>
                    <a:pt x="1084" y="1075"/>
                  </a:cubicBezTo>
                  <a:lnTo>
                    <a:pt x="1091" y="1075"/>
                  </a:lnTo>
                  <a:cubicBezTo>
                    <a:pt x="1099" y="1075"/>
                    <a:pt x="1107" y="1075"/>
                    <a:pt x="1115" y="1075"/>
                  </a:cubicBezTo>
                  <a:cubicBezTo>
                    <a:pt x="1131" y="1067"/>
                    <a:pt x="1139" y="1043"/>
                    <a:pt x="1147" y="1028"/>
                  </a:cubicBezTo>
                  <a:cubicBezTo>
                    <a:pt x="1155" y="1012"/>
                    <a:pt x="1163" y="996"/>
                    <a:pt x="1178" y="996"/>
                  </a:cubicBezTo>
                  <a:cubicBezTo>
                    <a:pt x="1186" y="996"/>
                    <a:pt x="1202" y="988"/>
                    <a:pt x="1202" y="980"/>
                  </a:cubicBezTo>
                  <a:cubicBezTo>
                    <a:pt x="1202" y="980"/>
                    <a:pt x="1202" y="972"/>
                    <a:pt x="1186" y="972"/>
                  </a:cubicBezTo>
                  <a:cubicBezTo>
                    <a:pt x="1170" y="964"/>
                    <a:pt x="1163" y="964"/>
                    <a:pt x="1155" y="964"/>
                  </a:cubicBezTo>
                  <a:cubicBezTo>
                    <a:pt x="1139" y="964"/>
                    <a:pt x="1131" y="964"/>
                    <a:pt x="1131" y="956"/>
                  </a:cubicBezTo>
                  <a:cubicBezTo>
                    <a:pt x="1131" y="949"/>
                    <a:pt x="1131" y="941"/>
                    <a:pt x="1147" y="925"/>
                  </a:cubicBezTo>
                  <a:cubicBezTo>
                    <a:pt x="1163" y="901"/>
                    <a:pt x="1163" y="877"/>
                    <a:pt x="1170" y="862"/>
                  </a:cubicBezTo>
                  <a:cubicBezTo>
                    <a:pt x="1178" y="846"/>
                    <a:pt x="1186" y="830"/>
                    <a:pt x="1202" y="806"/>
                  </a:cubicBezTo>
                  <a:cubicBezTo>
                    <a:pt x="1210" y="806"/>
                    <a:pt x="1210" y="798"/>
                    <a:pt x="1218" y="790"/>
                  </a:cubicBezTo>
                  <a:cubicBezTo>
                    <a:pt x="1234" y="767"/>
                    <a:pt x="1234" y="767"/>
                    <a:pt x="1242" y="735"/>
                  </a:cubicBezTo>
                  <a:cubicBezTo>
                    <a:pt x="1242" y="711"/>
                    <a:pt x="1242" y="703"/>
                    <a:pt x="1250" y="696"/>
                  </a:cubicBezTo>
                  <a:cubicBezTo>
                    <a:pt x="1257" y="688"/>
                    <a:pt x="1257" y="680"/>
                    <a:pt x="1265" y="648"/>
                  </a:cubicBezTo>
                  <a:cubicBezTo>
                    <a:pt x="1273" y="624"/>
                    <a:pt x="1273" y="601"/>
                    <a:pt x="1273" y="585"/>
                  </a:cubicBezTo>
                  <a:cubicBezTo>
                    <a:pt x="1273" y="553"/>
                    <a:pt x="1273" y="529"/>
                    <a:pt x="1297" y="514"/>
                  </a:cubicBezTo>
                  <a:cubicBezTo>
                    <a:pt x="1313" y="514"/>
                    <a:pt x="1321" y="506"/>
                    <a:pt x="1328" y="498"/>
                  </a:cubicBezTo>
                  <a:cubicBezTo>
                    <a:pt x="1337" y="490"/>
                    <a:pt x="1344" y="482"/>
                    <a:pt x="1360" y="482"/>
                  </a:cubicBezTo>
                  <a:cubicBezTo>
                    <a:pt x="1368" y="482"/>
                    <a:pt x="1368" y="490"/>
                    <a:pt x="1376" y="498"/>
                  </a:cubicBezTo>
                  <a:cubicBezTo>
                    <a:pt x="1384" y="498"/>
                    <a:pt x="1384" y="498"/>
                    <a:pt x="1384" y="498"/>
                  </a:cubicBezTo>
                  <a:cubicBezTo>
                    <a:pt x="1400" y="514"/>
                    <a:pt x="1423" y="538"/>
                    <a:pt x="1439" y="538"/>
                  </a:cubicBezTo>
                  <a:lnTo>
                    <a:pt x="1439" y="538"/>
                  </a:lnTo>
                  <a:cubicBezTo>
                    <a:pt x="1455" y="522"/>
                    <a:pt x="1447" y="514"/>
                    <a:pt x="1447" y="498"/>
                  </a:cubicBezTo>
                  <a:cubicBezTo>
                    <a:pt x="1447" y="490"/>
                    <a:pt x="1447" y="490"/>
                    <a:pt x="1447" y="490"/>
                  </a:cubicBezTo>
                  <a:cubicBezTo>
                    <a:pt x="1447" y="482"/>
                    <a:pt x="1455" y="458"/>
                    <a:pt x="1463" y="443"/>
                  </a:cubicBezTo>
                  <a:cubicBezTo>
                    <a:pt x="1479" y="435"/>
                    <a:pt x="1487" y="427"/>
                    <a:pt x="1495" y="435"/>
                  </a:cubicBezTo>
                  <a:cubicBezTo>
                    <a:pt x="1503" y="443"/>
                    <a:pt x="1503" y="443"/>
                    <a:pt x="1510" y="443"/>
                  </a:cubicBezTo>
                  <a:cubicBezTo>
                    <a:pt x="1510" y="443"/>
                    <a:pt x="1510" y="443"/>
                    <a:pt x="1510" y="419"/>
                  </a:cubicBezTo>
                  <a:cubicBezTo>
                    <a:pt x="1510" y="403"/>
                    <a:pt x="1510" y="395"/>
                    <a:pt x="1503" y="387"/>
                  </a:cubicBezTo>
                  <a:cubicBezTo>
                    <a:pt x="1503" y="371"/>
                    <a:pt x="1503" y="363"/>
                    <a:pt x="1503" y="356"/>
                  </a:cubicBezTo>
                  <a:cubicBezTo>
                    <a:pt x="1503" y="356"/>
                    <a:pt x="1510" y="356"/>
                    <a:pt x="1518" y="356"/>
                  </a:cubicBezTo>
                  <a:cubicBezTo>
                    <a:pt x="1526" y="356"/>
                    <a:pt x="1542" y="356"/>
                    <a:pt x="1550" y="356"/>
                  </a:cubicBezTo>
                  <a:cubicBezTo>
                    <a:pt x="1558" y="356"/>
                    <a:pt x="1566" y="356"/>
                    <a:pt x="1574" y="356"/>
                  </a:cubicBezTo>
                  <a:cubicBezTo>
                    <a:pt x="1581" y="356"/>
                    <a:pt x="1590" y="356"/>
                    <a:pt x="1590" y="348"/>
                  </a:cubicBezTo>
                  <a:cubicBezTo>
                    <a:pt x="1597" y="340"/>
                    <a:pt x="1597" y="324"/>
                    <a:pt x="1597" y="316"/>
                  </a:cubicBezTo>
                  <a:cubicBezTo>
                    <a:pt x="1597" y="300"/>
                    <a:pt x="1597" y="276"/>
                    <a:pt x="1629" y="269"/>
                  </a:cubicBezTo>
                  <a:cubicBezTo>
                    <a:pt x="1637" y="269"/>
                    <a:pt x="1645" y="269"/>
                    <a:pt x="1645" y="269"/>
                  </a:cubicBezTo>
                  <a:cubicBezTo>
                    <a:pt x="1661" y="261"/>
                    <a:pt x="1668" y="261"/>
                    <a:pt x="1676" y="221"/>
                  </a:cubicBezTo>
                  <a:cubicBezTo>
                    <a:pt x="1692" y="158"/>
                    <a:pt x="1692" y="111"/>
                    <a:pt x="1692" y="79"/>
                  </a:cubicBezTo>
                  <a:cubicBezTo>
                    <a:pt x="1692" y="55"/>
                    <a:pt x="1692" y="16"/>
                    <a:pt x="1708" y="8"/>
                  </a:cubicBezTo>
                  <a:cubicBezTo>
                    <a:pt x="1716" y="0"/>
                    <a:pt x="1724" y="0"/>
                    <a:pt x="1732" y="0"/>
                  </a:cubicBezTo>
                  <a:cubicBezTo>
                    <a:pt x="1740" y="8"/>
                    <a:pt x="1755" y="16"/>
                    <a:pt x="1771" y="23"/>
                  </a:cubicBezTo>
                  <a:cubicBezTo>
                    <a:pt x="1803" y="47"/>
                    <a:pt x="1843" y="87"/>
                    <a:pt x="1866" y="87"/>
                  </a:cubicBezTo>
                  <a:cubicBezTo>
                    <a:pt x="1890" y="95"/>
                    <a:pt x="1914" y="63"/>
                    <a:pt x="1937" y="16"/>
                  </a:cubicBezTo>
                  <a:lnTo>
                    <a:pt x="1937" y="16"/>
                  </a:lnTo>
                  <a:lnTo>
                    <a:pt x="1937" y="16"/>
                  </a:lnTo>
                  <a:cubicBezTo>
                    <a:pt x="1945" y="8"/>
                    <a:pt x="1961" y="8"/>
                    <a:pt x="1977" y="8"/>
                  </a:cubicBezTo>
                  <a:cubicBezTo>
                    <a:pt x="2008" y="8"/>
                    <a:pt x="2024" y="16"/>
                    <a:pt x="2024" y="23"/>
                  </a:cubicBezTo>
                  <a:cubicBezTo>
                    <a:pt x="2024" y="32"/>
                    <a:pt x="2024" y="39"/>
                    <a:pt x="2024" y="47"/>
                  </a:cubicBezTo>
                  <a:cubicBezTo>
                    <a:pt x="2032" y="71"/>
                    <a:pt x="2032" y="95"/>
                    <a:pt x="2040" y="103"/>
                  </a:cubicBezTo>
                  <a:cubicBezTo>
                    <a:pt x="2040" y="103"/>
                    <a:pt x="2048" y="111"/>
                    <a:pt x="2056" y="111"/>
                  </a:cubicBezTo>
                  <a:cubicBezTo>
                    <a:pt x="2056" y="111"/>
                    <a:pt x="2064" y="103"/>
                    <a:pt x="2072" y="103"/>
                  </a:cubicBezTo>
                  <a:cubicBezTo>
                    <a:pt x="2072" y="103"/>
                    <a:pt x="2080" y="103"/>
                    <a:pt x="2087" y="103"/>
                  </a:cubicBezTo>
                  <a:cubicBezTo>
                    <a:pt x="2095" y="103"/>
                    <a:pt x="2111" y="111"/>
                    <a:pt x="2127" y="118"/>
                  </a:cubicBezTo>
                  <a:cubicBezTo>
                    <a:pt x="2127" y="118"/>
                    <a:pt x="2135" y="126"/>
                    <a:pt x="2151" y="126"/>
                  </a:cubicBezTo>
                  <a:cubicBezTo>
                    <a:pt x="2182" y="150"/>
                    <a:pt x="2222" y="174"/>
                    <a:pt x="2230" y="198"/>
                  </a:cubicBezTo>
                  <a:cubicBezTo>
                    <a:pt x="2230" y="205"/>
                    <a:pt x="2230" y="205"/>
                    <a:pt x="2230" y="213"/>
                  </a:cubicBezTo>
                  <a:cubicBezTo>
                    <a:pt x="2230" y="245"/>
                    <a:pt x="2230" y="269"/>
                    <a:pt x="2214" y="300"/>
                  </a:cubicBezTo>
                  <a:cubicBezTo>
                    <a:pt x="2182" y="356"/>
                    <a:pt x="2167" y="403"/>
                    <a:pt x="2182" y="419"/>
                  </a:cubicBezTo>
                  <a:cubicBezTo>
                    <a:pt x="2182" y="427"/>
                    <a:pt x="2198" y="427"/>
                    <a:pt x="2206" y="427"/>
                  </a:cubicBezTo>
                  <a:cubicBezTo>
                    <a:pt x="2222" y="427"/>
                    <a:pt x="2238" y="427"/>
                    <a:pt x="2245" y="411"/>
                  </a:cubicBezTo>
                  <a:cubicBezTo>
                    <a:pt x="2254" y="403"/>
                    <a:pt x="2269" y="403"/>
                    <a:pt x="2285" y="403"/>
                  </a:cubicBezTo>
                  <a:cubicBezTo>
                    <a:pt x="2293" y="403"/>
                    <a:pt x="2309" y="403"/>
                    <a:pt x="2317" y="419"/>
                  </a:cubicBezTo>
                  <a:cubicBezTo>
                    <a:pt x="2325" y="427"/>
                    <a:pt x="2317" y="427"/>
                    <a:pt x="2317" y="435"/>
                  </a:cubicBezTo>
                  <a:cubicBezTo>
                    <a:pt x="2317" y="435"/>
                    <a:pt x="2309" y="435"/>
                    <a:pt x="2309" y="443"/>
                  </a:cubicBezTo>
                  <a:cubicBezTo>
                    <a:pt x="2309" y="443"/>
                    <a:pt x="2317" y="443"/>
                    <a:pt x="2325" y="443"/>
                  </a:cubicBezTo>
                  <a:cubicBezTo>
                    <a:pt x="2348" y="458"/>
                    <a:pt x="2396" y="474"/>
                    <a:pt x="2427" y="482"/>
                  </a:cubicBezTo>
                  <a:cubicBezTo>
                    <a:pt x="2427" y="482"/>
                    <a:pt x="2435" y="482"/>
                    <a:pt x="2443" y="482"/>
                  </a:cubicBezTo>
                  <a:cubicBezTo>
                    <a:pt x="2451" y="482"/>
                    <a:pt x="2467" y="482"/>
                    <a:pt x="2475" y="474"/>
                  </a:cubicBezTo>
                  <a:cubicBezTo>
                    <a:pt x="2491" y="474"/>
                    <a:pt x="2507" y="474"/>
                    <a:pt x="2514" y="474"/>
                  </a:cubicBezTo>
                  <a:lnTo>
                    <a:pt x="2514" y="474"/>
                  </a:lnTo>
                  <a:cubicBezTo>
                    <a:pt x="2514" y="482"/>
                    <a:pt x="2514" y="482"/>
                    <a:pt x="2514" y="482"/>
                  </a:cubicBezTo>
                  <a:cubicBezTo>
                    <a:pt x="2514" y="482"/>
                    <a:pt x="2514" y="490"/>
                    <a:pt x="2514" y="498"/>
                  </a:cubicBezTo>
                  <a:cubicBezTo>
                    <a:pt x="2514" y="522"/>
                    <a:pt x="2546" y="538"/>
                    <a:pt x="2570" y="545"/>
                  </a:cubicBezTo>
                  <a:lnTo>
                    <a:pt x="2570" y="545"/>
                  </a:lnTo>
                  <a:cubicBezTo>
                    <a:pt x="2593" y="553"/>
                    <a:pt x="2625" y="569"/>
                    <a:pt x="2625" y="577"/>
                  </a:cubicBezTo>
                  <a:cubicBezTo>
                    <a:pt x="2633" y="585"/>
                    <a:pt x="2625" y="593"/>
                    <a:pt x="2625" y="601"/>
                  </a:cubicBezTo>
                  <a:cubicBezTo>
                    <a:pt x="2617" y="609"/>
                    <a:pt x="2609" y="616"/>
                    <a:pt x="2601" y="616"/>
                  </a:cubicBezTo>
                  <a:cubicBezTo>
                    <a:pt x="2593" y="624"/>
                    <a:pt x="2593" y="624"/>
                    <a:pt x="2593" y="624"/>
                  </a:cubicBezTo>
                  <a:cubicBezTo>
                    <a:pt x="2593" y="624"/>
                    <a:pt x="2593" y="632"/>
                    <a:pt x="2593" y="640"/>
                  </a:cubicBezTo>
                  <a:cubicBezTo>
                    <a:pt x="2601" y="648"/>
                    <a:pt x="2601" y="664"/>
                    <a:pt x="2601" y="672"/>
                  </a:cubicBezTo>
                  <a:lnTo>
                    <a:pt x="2601" y="672"/>
                  </a:lnTo>
                  <a:cubicBezTo>
                    <a:pt x="2609" y="688"/>
                    <a:pt x="2609" y="696"/>
                    <a:pt x="2601" y="696"/>
                  </a:cubicBezTo>
                  <a:cubicBezTo>
                    <a:pt x="2601" y="703"/>
                    <a:pt x="2601" y="703"/>
                    <a:pt x="2593" y="703"/>
                  </a:cubicBezTo>
                  <a:cubicBezTo>
                    <a:pt x="2593" y="703"/>
                    <a:pt x="2593" y="703"/>
                    <a:pt x="2585" y="703"/>
                  </a:cubicBezTo>
                  <a:lnTo>
                    <a:pt x="2578" y="703"/>
                  </a:lnTo>
                  <a:cubicBezTo>
                    <a:pt x="2546" y="703"/>
                    <a:pt x="2538" y="688"/>
                    <a:pt x="2530" y="680"/>
                  </a:cubicBezTo>
                  <a:lnTo>
                    <a:pt x="2530" y="672"/>
                  </a:lnTo>
                  <a:cubicBezTo>
                    <a:pt x="2522" y="672"/>
                    <a:pt x="2522" y="672"/>
                    <a:pt x="2514" y="672"/>
                  </a:cubicBezTo>
                  <a:lnTo>
                    <a:pt x="2514" y="672"/>
                  </a:lnTo>
                  <a:cubicBezTo>
                    <a:pt x="2514" y="672"/>
                    <a:pt x="2514" y="672"/>
                    <a:pt x="2522" y="688"/>
                  </a:cubicBezTo>
                  <a:cubicBezTo>
                    <a:pt x="2530" y="703"/>
                    <a:pt x="2530" y="703"/>
                    <a:pt x="2538" y="703"/>
                  </a:cubicBezTo>
                  <a:cubicBezTo>
                    <a:pt x="2546" y="703"/>
                    <a:pt x="2546" y="711"/>
                    <a:pt x="2554" y="711"/>
                  </a:cubicBezTo>
                  <a:cubicBezTo>
                    <a:pt x="2570" y="719"/>
                    <a:pt x="2585" y="727"/>
                    <a:pt x="2601" y="727"/>
                  </a:cubicBezTo>
                  <a:cubicBezTo>
                    <a:pt x="2609" y="727"/>
                    <a:pt x="2617" y="735"/>
                    <a:pt x="2625" y="735"/>
                  </a:cubicBezTo>
                  <a:cubicBezTo>
                    <a:pt x="2641" y="743"/>
                    <a:pt x="2641" y="751"/>
                    <a:pt x="2649" y="759"/>
                  </a:cubicBezTo>
                  <a:cubicBezTo>
                    <a:pt x="2649" y="767"/>
                    <a:pt x="2657" y="775"/>
                    <a:pt x="2657" y="775"/>
                  </a:cubicBezTo>
                  <a:cubicBezTo>
                    <a:pt x="2665" y="790"/>
                    <a:pt x="2665" y="806"/>
                    <a:pt x="2657" y="822"/>
                  </a:cubicBezTo>
                  <a:cubicBezTo>
                    <a:pt x="2657" y="830"/>
                    <a:pt x="2641" y="838"/>
                    <a:pt x="2633" y="838"/>
                  </a:cubicBezTo>
                  <a:cubicBezTo>
                    <a:pt x="2625" y="846"/>
                    <a:pt x="2617" y="830"/>
                    <a:pt x="2617" y="822"/>
                  </a:cubicBezTo>
                  <a:cubicBezTo>
                    <a:pt x="2609" y="822"/>
                    <a:pt x="2609" y="814"/>
                    <a:pt x="2601" y="814"/>
                  </a:cubicBezTo>
                  <a:lnTo>
                    <a:pt x="2601" y="814"/>
                  </a:lnTo>
                  <a:cubicBezTo>
                    <a:pt x="2601" y="814"/>
                    <a:pt x="2601" y="814"/>
                    <a:pt x="2601" y="822"/>
                  </a:cubicBezTo>
                  <a:cubicBezTo>
                    <a:pt x="2609" y="822"/>
                    <a:pt x="2609" y="838"/>
                    <a:pt x="2617" y="846"/>
                  </a:cubicBezTo>
                  <a:cubicBezTo>
                    <a:pt x="2617" y="846"/>
                    <a:pt x="2617" y="854"/>
                    <a:pt x="2609" y="862"/>
                  </a:cubicBezTo>
                  <a:cubicBezTo>
                    <a:pt x="2601" y="869"/>
                    <a:pt x="2578" y="869"/>
                    <a:pt x="2578" y="869"/>
                  </a:cubicBezTo>
                  <a:cubicBezTo>
                    <a:pt x="2570" y="869"/>
                    <a:pt x="2562" y="869"/>
                    <a:pt x="2562" y="877"/>
                  </a:cubicBezTo>
                  <a:cubicBezTo>
                    <a:pt x="2562" y="877"/>
                    <a:pt x="2562" y="885"/>
                    <a:pt x="2578" y="893"/>
                  </a:cubicBezTo>
                  <a:cubicBezTo>
                    <a:pt x="2585" y="901"/>
                    <a:pt x="2593" y="901"/>
                    <a:pt x="2593" y="901"/>
                  </a:cubicBezTo>
                  <a:cubicBezTo>
                    <a:pt x="2601" y="901"/>
                    <a:pt x="2601" y="901"/>
                    <a:pt x="2601" y="893"/>
                  </a:cubicBezTo>
                  <a:cubicBezTo>
                    <a:pt x="2609" y="885"/>
                    <a:pt x="2609" y="885"/>
                    <a:pt x="2617" y="885"/>
                  </a:cubicBezTo>
                  <a:cubicBezTo>
                    <a:pt x="2617" y="885"/>
                    <a:pt x="2625" y="885"/>
                    <a:pt x="2649" y="917"/>
                  </a:cubicBezTo>
                  <a:cubicBezTo>
                    <a:pt x="2657" y="925"/>
                    <a:pt x="2665" y="925"/>
                    <a:pt x="2665" y="925"/>
                  </a:cubicBezTo>
                  <a:lnTo>
                    <a:pt x="2665" y="925"/>
                  </a:lnTo>
                  <a:lnTo>
                    <a:pt x="2673" y="925"/>
                  </a:lnTo>
                  <a:cubicBezTo>
                    <a:pt x="2680" y="925"/>
                    <a:pt x="2688" y="933"/>
                    <a:pt x="2688" y="941"/>
                  </a:cubicBezTo>
                  <a:cubicBezTo>
                    <a:pt x="2696" y="949"/>
                    <a:pt x="2696" y="964"/>
                    <a:pt x="2688" y="972"/>
                  </a:cubicBezTo>
                  <a:cubicBezTo>
                    <a:pt x="2680" y="972"/>
                    <a:pt x="2680" y="980"/>
                    <a:pt x="2680" y="980"/>
                  </a:cubicBezTo>
                  <a:cubicBezTo>
                    <a:pt x="2673" y="988"/>
                    <a:pt x="2673" y="996"/>
                    <a:pt x="2665" y="1004"/>
                  </a:cubicBezTo>
                  <a:cubicBezTo>
                    <a:pt x="2657" y="1012"/>
                    <a:pt x="2649" y="1012"/>
                    <a:pt x="2649" y="1012"/>
                  </a:cubicBezTo>
                  <a:cubicBezTo>
                    <a:pt x="2641" y="1012"/>
                    <a:pt x="2633" y="1012"/>
                    <a:pt x="2625" y="1004"/>
                  </a:cubicBezTo>
                  <a:cubicBezTo>
                    <a:pt x="2617" y="996"/>
                    <a:pt x="2609" y="996"/>
                    <a:pt x="2601" y="988"/>
                  </a:cubicBezTo>
                  <a:cubicBezTo>
                    <a:pt x="2578" y="972"/>
                    <a:pt x="2570" y="964"/>
                    <a:pt x="2562" y="964"/>
                  </a:cubicBezTo>
                  <a:cubicBezTo>
                    <a:pt x="2554" y="956"/>
                    <a:pt x="2546" y="949"/>
                    <a:pt x="2538" y="949"/>
                  </a:cubicBezTo>
                  <a:cubicBezTo>
                    <a:pt x="2530" y="941"/>
                    <a:pt x="2522" y="941"/>
                    <a:pt x="2522" y="941"/>
                  </a:cubicBezTo>
                  <a:lnTo>
                    <a:pt x="2522" y="941"/>
                  </a:lnTo>
                  <a:lnTo>
                    <a:pt x="2522" y="941"/>
                  </a:lnTo>
                  <a:lnTo>
                    <a:pt x="2522" y="949"/>
                  </a:lnTo>
                  <a:cubicBezTo>
                    <a:pt x="2538" y="956"/>
                    <a:pt x="2554" y="964"/>
                    <a:pt x="2585" y="1004"/>
                  </a:cubicBezTo>
                  <a:cubicBezTo>
                    <a:pt x="2601" y="1028"/>
                    <a:pt x="2609" y="1028"/>
                    <a:pt x="2617" y="1028"/>
                  </a:cubicBezTo>
                  <a:cubicBezTo>
                    <a:pt x="2625" y="1028"/>
                    <a:pt x="2625" y="1035"/>
                    <a:pt x="2633" y="1035"/>
                  </a:cubicBezTo>
                  <a:cubicBezTo>
                    <a:pt x="2641" y="1043"/>
                    <a:pt x="2641" y="1043"/>
                    <a:pt x="2649" y="1043"/>
                  </a:cubicBezTo>
                  <a:cubicBezTo>
                    <a:pt x="2657" y="1043"/>
                    <a:pt x="2657" y="1043"/>
                    <a:pt x="2665" y="1035"/>
                  </a:cubicBezTo>
                  <a:lnTo>
                    <a:pt x="2673" y="1028"/>
                  </a:lnTo>
                  <a:cubicBezTo>
                    <a:pt x="2680" y="1028"/>
                    <a:pt x="2680" y="1020"/>
                    <a:pt x="2688" y="1012"/>
                  </a:cubicBezTo>
                  <a:lnTo>
                    <a:pt x="2688" y="1004"/>
                  </a:lnTo>
                  <a:cubicBezTo>
                    <a:pt x="2696" y="996"/>
                    <a:pt x="2696" y="996"/>
                    <a:pt x="2704" y="996"/>
                  </a:cubicBezTo>
                  <a:cubicBezTo>
                    <a:pt x="2712" y="996"/>
                    <a:pt x="2728" y="996"/>
                    <a:pt x="2736" y="996"/>
                  </a:cubicBezTo>
                  <a:cubicBezTo>
                    <a:pt x="2744" y="996"/>
                    <a:pt x="2751" y="1004"/>
                    <a:pt x="2760" y="1004"/>
                  </a:cubicBezTo>
                  <a:cubicBezTo>
                    <a:pt x="2783" y="1004"/>
                    <a:pt x="2799" y="1004"/>
                    <a:pt x="2823" y="1028"/>
                  </a:cubicBezTo>
                  <a:cubicBezTo>
                    <a:pt x="2838" y="1043"/>
                    <a:pt x="2846" y="1051"/>
                    <a:pt x="2846" y="1067"/>
                  </a:cubicBezTo>
                  <a:cubicBezTo>
                    <a:pt x="2846" y="1075"/>
                    <a:pt x="2854" y="1090"/>
                    <a:pt x="2862" y="1114"/>
                  </a:cubicBezTo>
                  <a:cubicBezTo>
                    <a:pt x="2878" y="1137"/>
                    <a:pt x="2878" y="1145"/>
                    <a:pt x="2886" y="1145"/>
                  </a:cubicBezTo>
                  <a:cubicBezTo>
                    <a:pt x="2886" y="1153"/>
                    <a:pt x="2886" y="1153"/>
                    <a:pt x="2894" y="1153"/>
                  </a:cubicBezTo>
                  <a:cubicBezTo>
                    <a:pt x="2894" y="1161"/>
                    <a:pt x="2894" y="1161"/>
                    <a:pt x="2894" y="1161"/>
                  </a:cubicBezTo>
                  <a:lnTo>
                    <a:pt x="2894" y="1161"/>
                  </a:lnTo>
                  <a:cubicBezTo>
                    <a:pt x="2704" y="1208"/>
                    <a:pt x="1708" y="1438"/>
                    <a:pt x="838" y="1556"/>
                  </a:cubicBezTo>
                  <a:cubicBezTo>
                    <a:pt x="838" y="1556"/>
                    <a:pt x="791" y="1564"/>
                    <a:pt x="759" y="1564"/>
                  </a:cubicBezTo>
                  <a:cubicBezTo>
                    <a:pt x="751" y="1564"/>
                    <a:pt x="744" y="1564"/>
                    <a:pt x="744" y="1564"/>
                  </a:cubicBezTo>
                  <a:cubicBezTo>
                    <a:pt x="736" y="1556"/>
                    <a:pt x="736" y="1556"/>
                    <a:pt x="720" y="1556"/>
                  </a:cubicBezTo>
                  <a:cubicBezTo>
                    <a:pt x="680" y="1556"/>
                    <a:pt x="609" y="1572"/>
                    <a:pt x="562" y="1580"/>
                  </a:cubicBezTo>
                  <a:cubicBezTo>
                    <a:pt x="530" y="1588"/>
                    <a:pt x="309" y="1619"/>
                    <a:pt x="16" y="1659"/>
                  </a:cubicBezTo>
                  <a:lnTo>
                    <a:pt x="0" y="1659"/>
                  </a:lnTo>
                  <a:close/>
                  <a:moveTo>
                    <a:pt x="135" y="1572"/>
                  </a:moveTo>
                  <a:lnTo>
                    <a:pt x="135" y="1572"/>
                  </a:lnTo>
                  <a:cubicBezTo>
                    <a:pt x="127" y="1572"/>
                    <a:pt x="127" y="1572"/>
                    <a:pt x="119" y="1588"/>
                  </a:cubicBezTo>
                  <a:cubicBezTo>
                    <a:pt x="103" y="1596"/>
                    <a:pt x="64" y="1627"/>
                    <a:pt x="32" y="1651"/>
                  </a:cubicBezTo>
                  <a:cubicBezTo>
                    <a:pt x="317" y="1612"/>
                    <a:pt x="530" y="1580"/>
                    <a:pt x="562" y="1572"/>
                  </a:cubicBezTo>
                  <a:cubicBezTo>
                    <a:pt x="641" y="1556"/>
                    <a:pt x="696" y="1548"/>
                    <a:pt x="720" y="1548"/>
                  </a:cubicBezTo>
                  <a:cubicBezTo>
                    <a:pt x="736" y="1548"/>
                    <a:pt x="744" y="1556"/>
                    <a:pt x="744" y="1556"/>
                  </a:cubicBezTo>
                  <a:cubicBezTo>
                    <a:pt x="751" y="1556"/>
                    <a:pt x="751" y="1556"/>
                    <a:pt x="759" y="1556"/>
                  </a:cubicBezTo>
                  <a:cubicBezTo>
                    <a:pt x="791" y="1556"/>
                    <a:pt x="838" y="1548"/>
                    <a:pt x="838" y="1548"/>
                  </a:cubicBezTo>
                  <a:cubicBezTo>
                    <a:pt x="1700" y="1438"/>
                    <a:pt x="2680" y="1201"/>
                    <a:pt x="2886" y="1153"/>
                  </a:cubicBezTo>
                  <a:cubicBezTo>
                    <a:pt x="2878" y="1153"/>
                    <a:pt x="2878" y="1153"/>
                    <a:pt x="2878" y="1153"/>
                  </a:cubicBezTo>
                  <a:cubicBezTo>
                    <a:pt x="2878" y="1145"/>
                    <a:pt x="2870" y="1145"/>
                    <a:pt x="2854" y="1114"/>
                  </a:cubicBezTo>
                  <a:cubicBezTo>
                    <a:pt x="2846" y="1090"/>
                    <a:pt x="2838" y="1082"/>
                    <a:pt x="2838" y="1067"/>
                  </a:cubicBezTo>
                  <a:cubicBezTo>
                    <a:pt x="2838" y="1051"/>
                    <a:pt x="2838" y="1043"/>
                    <a:pt x="2823" y="1035"/>
                  </a:cubicBezTo>
                  <a:cubicBezTo>
                    <a:pt x="2791" y="1004"/>
                    <a:pt x="2783" y="1004"/>
                    <a:pt x="2760" y="1004"/>
                  </a:cubicBezTo>
                  <a:cubicBezTo>
                    <a:pt x="2751" y="1004"/>
                    <a:pt x="2744" y="1004"/>
                    <a:pt x="2736" y="1004"/>
                  </a:cubicBezTo>
                  <a:cubicBezTo>
                    <a:pt x="2728" y="1004"/>
                    <a:pt x="2712" y="1004"/>
                    <a:pt x="2704" y="1004"/>
                  </a:cubicBezTo>
                  <a:cubicBezTo>
                    <a:pt x="2696" y="1004"/>
                    <a:pt x="2696" y="1004"/>
                    <a:pt x="2696" y="1004"/>
                  </a:cubicBezTo>
                  <a:lnTo>
                    <a:pt x="2688" y="1012"/>
                  </a:lnTo>
                  <a:cubicBezTo>
                    <a:pt x="2688" y="1020"/>
                    <a:pt x="2688" y="1028"/>
                    <a:pt x="2680" y="1035"/>
                  </a:cubicBezTo>
                  <a:cubicBezTo>
                    <a:pt x="2673" y="1035"/>
                    <a:pt x="2673" y="1043"/>
                    <a:pt x="2665" y="1043"/>
                  </a:cubicBezTo>
                  <a:cubicBezTo>
                    <a:pt x="2665" y="1043"/>
                    <a:pt x="2657" y="1051"/>
                    <a:pt x="2649" y="1051"/>
                  </a:cubicBezTo>
                  <a:cubicBezTo>
                    <a:pt x="2641" y="1051"/>
                    <a:pt x="2633" y="1051"/>
                    <a:pt x="2633" y="1043"/>
                  </a:cubicBezTo>
                  <a:cubicBezTo>
                    <a:pt x="2625" y="1043"/>
                    <a:pt x="2617" y="1035"/>
                    <a:pt x="2617" y="1035"/>
                  </a:cubicBezTo>
                  <a:cubicBezTo>
                    <a:pt x="2609" y="1035"/>
                    <a:pt x="2601" y="1035"/>
                    <a:pt x="2578" y="1004"/>
                  </a:cubicBezTo>
                  <a:cubicBezTo>
                    <a:pt x="2546" y="972"/>
                    <a:pt x="2530" y="956"/>
                    <a:pt x="2522" y="949"/>
                  </a:cubicBezTo>
                  <a:lnTo>
                    <a:pt x="2514" y="949"/>
                  </a:lnTo>
                  <a:lnTo>
                    <a:pt x="2514" y="941"/>
                  </a:lnTo>
                  <a:cubicBezTo>
                    <a:pt x="2514" y="933"/>
                    <a:pt x="2530" y="933"/>
                    <a:pt x="2546" y="941"/>
                  </a:cubicBezTo>
                  <a:cubicBezTo>
                    <a:pt x="2554" y="949"/>
                    <a:pt x="2562" y="949"/>
                    <a:pt x="2562" y="956"/>
                  </a:cubicBezTo>
                  <a:cubicBezTo>
                    <a:pt x="2570" y="964"/>
                    <a:pt x="2578" y="972"/>
                    <a:pt x="2601" y="980"/>
                  </a:cubicBezTo>
                  <a:cubicBezTo>
                    <a:pt x="2617" y="988"/>
                    <a:pt x="2625" y="996"/>
                    <a:pt x="2625" y="996"/>
                  </a:cubicBezTo>
                  <a:cubicBezTo>
                    <a:pt x="2633" y="1004"/>
                    <a:pt x="2641" y="1004"/>
                    <a:pt x="2649" y="1004"/>
                  </a:cubicBezTo>
                  <a:cubicBezTo>
                    <a:pt x="2649" y="1004"/>
                    <a:pt x="2649" y="1004"/>
                    <a:pt x="2657" y="1004"/>
                  </a:cubicBezTo>
                  <a:cubicBezTo>
                    <a:pt x="2665" y="996"/>
                    <a:pt x="2673" y="988"/>
                    <a:pt x="2673" y="980"/>
                  </a:cubicBezTo>
                  <a:cubicBezTo>
                    <a:pt x="2673" y="972"/>
                    <a:pt x="2680" y="972"/>
                    <a:pt x="2680" y="964"/>
                  </a:cubicBezTo>
                  <a:cubicBezTo>
                    <a:pt x="2688" y="964"/>
                    <a:pt x="2688" y="949"/>
                    <a:pt x="2688" y="941"/>
                  </a:cubicBezTo>
                  <a:cubicBezTo>
                    <a:pt x="2680" y="933"/>
                    <a:pt x="2680" y="933"/>
                    <a:pt x="2673" y="933"/>
                  </a:cubicBezTo>
                  <a:cubicBezTo>
                    <a:pt x="2673" y="933"/>
                    <a:pt x="2673" y="933"/>
                    <a:pt x="2665" y="933"/>
                  </a:cubicBezTo>
                  <a:lnTo>
                    <a:pt x="2665" y="933"/>
                  </a:lnTo>
                  <a:cubicBezTo>
                    <a:pt x="2657" y="933"/>
                    <a:pt x="2657" y="933"/>
                    <a:pt x="2649" y="925"/>
                  </a:cubicBezTo>
                  <a:cubicBezTo>
                    <a:pt x="2625" y="901"/>
                    <a:pt x="2617" y="893"/>
                    <a:pt x="2617" y="893"/>
                  </a:cubicBezTo>
                  <a:lnTo>
                    <a:pt x="2609" y="893"/>
                  </a:lnTo>
                  <a:cubicBezTo>
                    <a:pt x="2609" y="901"/>
                    <a:pt x="2601" y="909"/>
                    <a:pt x="2593" y="909"/>
                  </a:cubicBezTo>
                  <a:cubicBezTo>
                    <a:pt x="2585" y="909"/>
                    <a:pt x="2578" y="901"/>
                    <a:pt x="2570" y="893"/>
                  </a:cubicBezTo>
                  <a:cubicBezTo>
                    <a:pt x="2562" y="885"/>
                    <a:pt x="2554" y="877"/>
                    <a:pt x="2554" y="869"/>
                  </a:cubicBezTo>
                  <a:cubicBezTo>
                    <a:pt x="2562" y="869"/>
                    <a:pt x="2562" y="862"/>
                    <a:pt x="2578" y="862"/>
                  </a:cubicBezTo>
                  <a:cubicBezTo>
                    <a:pt x="2585" y="862"/>
                    <a:pt x="2601" y="862"/>
                    <a:pt x="2609" y="854"/>
                  </a:cubicBezTo>
                  <a:lnTo>
                    <a:pt x="2609" y="846"/>
                  </a:lnTo>
                  <a:cubicBezTo>
                    <a:pt x="2609" y="838"/>
                    <a:pt x="2601" y="830"/>
                    <a:pt x="2593" y="822"/>
                  </a:cubicBezTo>
                  <a:cubicBezTo>
                    <a:pt x="2593" y="814"/>
                    <a:pt x="2593" y="806"/>
                    <a:pt x="2593" y="806"/>
                  </a:cubicBezTo>
                  <a:cubicBezTo>
                    <a:pt x="2593" y="806"/>
                    <a:pt x="2593" y="798"/>
                    <a:pt x="2601" y="806"/>
                  </a:cubicBezTo>
                  <a:cubicBezTo>
                    <a:pt x="2609" y="806"/>
                    <a:pt x="2617" y="814"/>
                    <a:pt x="2617" y="822"/>
                  </a:cubicBezTo>
                  <a:cubicBezTo>
                    <a:pt x="2625" y="830"/>
                    <a:pt x="2625" y="838"/>
                    <a:pt x="2633" y="830"/>
                  </a:cubicBezTo>
                  <a:cubicBezTo>
                    <a:pt x="2641" y="830"/>
                    <a:pt x="2649" y="830"/>
                    <a:pt x="2649" y="814"/>
                  </a:cubicBezTo>
                  <a:cubicBezTo>
                    <a:pt x="2657" y="806"/>
                    <a:pt x="2657" y="790"/>
                    <a:pt x="2649" y="782"/>
                  </a:cubicBezTo>
                  <a:cubicBezTo>
                    <a:pt x="2649" y="775"/>
                    <a:pt x="2641" y="767"/>
                    <a:pt x="2641" y="767"/>
                  </a:cubicBezTo>
                  <a:cubicBezTo>
                    <a:pt x="2641" y="751"/>
                    <a:pt x="2633" y="751"/>
                    <a:pt x="2625" y="743"/>
                  </a:cubicBezTo>
                  <a:cubicBezTo>
                    <a:pt x="2617" y="743"/>
                    <a:pt x="2609" y="735"/>
                    <a:pt x="2601" y="735"/>
                  </a:cubicBezTo>
                  <a:cubicBezTo>
                    <a:pt x="2585" y="735"/>
                    <a:pt x="2570" y="727"/>
                    <a:pt x="2554" y="719"/>
                  </a:cubicBezTo>
                  <a:cubicBezTo>
                    <a:pt x="2546" y="711"/>
                    <a:pt x="2538" y="711"/>
                    <a:pt x="2538" y="711"/>
                  </a:cubicBezTo>
                  <a:cubicBezTo>
                    <a:pt x="2530" y="703"/>
                    <a:pt x="2530" y="703"/>
                    <a:pt x="2514" y="688"/>
                  </a:cubicBezTo>
                  <a:cubicBezTo>
                    <a:pt x="2507" y="680"/>
                    <a:pt x="2507" y="672"/>
                    <a:pt x="2507" y="664"/>
                  </a:cubicBezTo>
                  <a:lnTo>
                    <a:pt x="2514" y="664"/>
                  </a:lnTo>
                  <a:cubicBezTo>
                    <a:pt x="2522" y="664"/>
                    <a:pt x="2530" y="664"/>
                    <a:pt x="2530" y="672"/>
                  </a:cubicBezTo>
                  <a:lnTo>
                    <a:pt x="2538" y="672"/>
                  </a:lnTo>
                  <a:cubicBezTo>
                    <a:pt x="2546" y="680"/>
                    <a:pt x="2554" y="696"/>
                    <a:pt x="2578" y="696"/>
                  </a:cubicBezTo>
                  <a:lnTo>
                    <a:pt x="2585" y="696"/>
                  </a:lnTo>
                  <a:cubicBezTo>
                    <a:pt x="2593" y="696"/>
                    <a:pt x="2593" y="696"/>
                    <a:pt x="2593" y="696"/>
                  </a:cubicBezTo>
                  <a:lnTo>
                    <a:pt x="2601" y="696"/>
                  </a:lnTo>
                  <a:cubicBezTo>
                    <a:pt x="2601" y="696"/>
                    <a:pt x="2601" y="688"/>
                    <a:pt x="2601" y="672"/>
                  </a:cubicBezTo>
                  <a:lnTo>
                    <a:pt x="2601" y="672"/>
                  </a:lnTo>
                  <a:cubicBezTo>
                    <a:pt x="2593" y="664"/>
                    <a:pt x="2593" y="656"/>
                    <a:pt x="2593" y="640"/>
                  </a:cubicBezTo>
                  <a:cubicBezTo>
                    <a:pt x="2585" y="632"/>
                    <a:pt x="2585" y="624"/>
                    <a:pt x="2585" y="616"/>
                  </a:cubicBezTo>
                  <a:cubicBezTo>
                    <a:pt x="2593" y="616"/>
                    <a:pt x="2593" y="616"/>
                    <a:pt x="2601" y="616"/>
                  </a:cubicBezTo>
                  <a:cubicBezTo>
                    <a:pt x="2609" y="609"/>
                    <a:pt x="2617" y="601"/>
                    <a:pt x="2617" y="601"/>
                  </a:cubicBezTo>
                  <a:cubicBezTo>
                    <a:pt x="2625" y="593"/>
                    <a:pt x="2625" y="585"/>
                    <a:pt x="2625" y="585"/>
                  </a:cubicBezTo>
                  <a:cubicBezTo>
                    <a:pt x="2617" y="577"/>
                    <a:pt x="2601" y="569"/>
                    <a:pt x="2570" y="553"/>
                  </a:cubicBezTo>
                  <a:lnTo>
                    <a:pt x="2570" y="553"/>
                  </a:lnTo>
                  <a:cubicBezTo>
                    <a:pt x="2538" y="538"/>
                    <a:pt x="2507" y="529"/>
                    <a:pt x="2507" y="498"/>
                  </a:cubicBezTo>
                  <a:cubicBezTo>
                    <a:pt x="2507" y="490"/>
                    <a:pt x="2507" y="482"/>
                    <a:pt x="2507" y="482"/>
                  </a:cubicBezTo>
                  <a:cubicBezTo>
                    <a:pt x="2507" y="482"/>
                    <a:pt x="2491" y="482"/>
                    <a:pt x="2483" y="482"/>
                  </a:cubicBezTo>
                  <a:cubicBezTo>
                    <a:pt x="2467" y="482"/>
                    <a:pt x="2451" y="490"/>
                    <a:pt x="2443" y="490"/>
                  </a:cubicBezTo>
                  <a:cubicBezTo>
                    <a:pt x="2435" y="490"/>
                    <a:pt x="2427" y="490"/>
                    <a:pt x="2427" y="490"/>
                  </a:cubicBezTo>
                  <a:cubicBezTo>
                    <a:pt x="2388" y="482"/>
                    <a:pt x="2348" y="466"/>
                    <a:pt x="2317" y="451"/>
                  </a:cubicBezTo>
                  <a:cubicBezTo>
                    <a:pt x="2309" y="451"/>
                    <a:pt x="2309" y="443"/>
                    <a:pt x="2309" y="443"/>
                  </a:cubicBezTo>
                  <a:cubicBezTo>
                    <a:pt x="2301" y="435"/>
                    <a:pt x="2309" y="435"/>
                    <a:pt x="2309" y="427"/>
                  </a:cubicBezTo>
                  <a:cubicBezTo>
                    <a:pt x="2309" y="427"/>
                    <a:pt x="2317" y="419"/>
                    <a:pt x="2309" y="419"/>
                  </a:cubicBezTo>
                  <a:cubicBezTo>
                    <a:pt x="2309" y="411"/>
                    <a:pt x="2293" y="411"/>
                    <a:pt x="2285" y="411"/>
                  </a:cubicBezTo>
                  <a:cubicBezTo>
                    <a:pt x="2277" y="411"/>
                    <a:pt x="2261" y="411"/>
                    <a:pt x="2254" y="419"/>
                  </a:cubicBezTo>
                  <a:cubicBezTo>
                    <a:pt x="2245" y="427"/>
                    <a:pt x="2222" y="435"/>
                    <a:pt x="2206" y="435"/>
                  </a:cubicBezTo>
                  <a:cubicBezTo>
                    <a:pt x="2190" y="435"/>
                    <a:pt x="2182" y="427"/>
                    <a:pt x="2174" y="419"/>
                  </a:cubicBezTo>
                  <a:cubicBezTo>
                    <a:pt x="2159" y="395"/>
                    <a:pt x="2190" y="324"/>
                    <a:pt x="2206" y="300"/>
                  </a:cubicBezTo>
                  <a:cubicBezTo>
                    <a:pt x="2230" y="269"/>
                    <a:pt x="2222" y="245"/>
                    <a:pt x="2222" y="213"/>
                  </a:cubicBezTo>
                  <a:cubicBezTo>
                    <a:pt x="2222" y="213"/>
                    <a:pt x="2222" y="205"/>
                    <a:pt x="2222" y="198"/>
                  </a:cubicBezTo>
                  <a:cubicBezTo>
                    <a:pt x="2214" y="174"/>
                    <a:pt x="2174" y="150"/>
                    <a:pt x="2143" y="134"/>
                  </a:cubicBezTo>
                  <a:cubicBezTo>
                    <a:pt x="2135" y="134"/>
                    <a:pt x="2127" y="126"/>
                    <a:pt x="2119" y="118"/>
                  </a:cubicBezTo>
                  <a:cubicBezTo>
                    <a:pt x="2111" y="111"/>
                    <a:pt x="2095" y="111"/>
                    <a:pt x="2087" y="111"/>
                  </a:cubicBezTo>
                  <a:cubicBezTo>
                    <a:pt x="2080" y="111"/>
                    <a:pt x="2072" y="111"/>
                    <a:pt x="2072" y="111"/>
                  </a:cubicBezTo>
                  <a:cubicBezTo>
                    <a:pt x="2064" y="111"/>
                    <a:pt x="2056" y="111"/>
                    <a:pt x="2056" y="111"/>
                  </a:cubicBezTo>
                  <a:cubicBezTo>
                    <a:pt x="2048" y="111"/>
                    <a:pt x="2040" y="111"/>
                    <a:pt x="2032" y="111"/>
                  </a:cubicBezTo>
                  <a:cubicBezTo>
                    <a:pt x="2024" y="103"/>
                    <a:pt x="2024" y="79"/>
                    <a:pt x="2016" y="47"/>
                  </a:cubicBezTo>
                  <a:cubicBezTo>
                    <a:pt x="2016" y="39"/>
                    <a:pt x="2016" y="32"/>
                    <a:pt x="2016" y="23"/>
                  </a:cubicBezTo>
                  <a:cubicBezTo>
                    <a:pt x="2016" y="23"/>
                    <a:pt x="2008" y="16"/>
                    <a:pt x="1977" y="16"/>
                  </a:cubicBezTo>
                  <a:cubicBezTo>
                    <a:pt x="1969" y="16"/>
                    <a:pt x="1953" y="16"/>
                    <a:pt x="1937" y="16"/>
                  </a:cubicBezTo>
                  <a:cubicBezTo>
                    <a:pt x="1921" y="71"/>
                    <a:pt x="1890" y="103"/>
                    <a:pt x="1866" y="95"/>
                  </a:cubicBezTo>
                  <a:cubicBezTo>
                    <a:pt x="1843" y="87"/>
                    <a:pt x="1795" y="55"/>
                    <a:pt x="1763" y="32"/>
                  </a:cubicBezTo>
                  <a:cubicBezTo>
                    <a:pt x="1748" y="23"/>
                    <a:pt x="1732" y="8"/>
                    <a:pt x="1732" y="8"/>
                  </a:cubicBezTo>
                  <a:cubicBezTo>
                    <a:pt x="1724" y="8"/>
                    <a:pt x="1716" y="8"/>
                    <a:pt x="1716" y="8"/>
                  </a:cubicBezTo>
                  <a:cubicBezTo>
                    <a:pt x="1708" y="23"/>
                    <a:pt x="1700" y="47"/>
                    <a:pt x="1700" y="79"/>
                  </a:cubicBezTo>
                  <a:cubicBezTo>
                    <a:pt x="1700" y="126"/>
                    <a:pt x="1700" y="174"/>
                    <a:pt x="1684" y="221"/>
                  </a:cubicBezTo>
                  <a:cubicBezTo>
                    <a:pt x="1676" y="269"/>
                    <a:pt x="1668" y="269"/>
                    <a:pt x="1645" y="269"/>
                  </a:cubicBezTo>
                  <a:cubicBezTo>
                    <a:pt x="1645" y="269"/>
                    <a:pt x="1637" y="276"/>
                    <a:pt x="1629" y="276"/>
                  </a:cubicBezTo>
                  <a:cubicBezTo>
                    <a:pt x="1605" y="276"/>
                    <a:pt x="1605" y="300"/>
                    <a:pt x="1605" y="316"/>
                  </a:cubicBezTo>
                  <a:cubicBezTo>
                    <a:pt x="1605" y="332"/>
                    <a:pt x="1605" y="340"/>
                    <a:pt x="1597" y="348"/>
                  </a:cubicBezTo>
                  <a:cubicBezTo>
                    <a:pt x="1597" y="363"/>
                    <a:pt x="1581" y="363"/>
                    <a:pt x="1574" y="363"/>
                  </a:cubicBezTo>
                  <a:cubicBezTo>
                    <a:pt x="1566" y="363"/>
                    <a:pt x="1558" y="363"/>
                    <a:pt x="1550" y="363"/>
                  </a:cubicBezTo>
                  <a:cubicBezTo>
                    <a:pt x="1542" y="363"/>
                    <a:pt x="1526" y="356"/>
                    <a:pt x="1518" y="363"/>
                  </a:cubicBezTo>
                  <a:cubicBezTo>
                    <a:pt x="1510" y="363"/>
                    <a:pt x="1510" y="363"/>
                    <a:pt x="1510" y="363"/>
                  </a:cubicBezTo>
                  <a:cubicBezTo>
                    <a:pt x="1510" y="363"/>
                    <a:pt x="1510" y="371"/>
                    <a:pt x="1510" y="379"/>
                  </a:cubicBezTo>
                  <a:cubicBezTo>
                    <a:pt x="1518" y="387"/>
                    <a:pt x="1518" y="403"/>
                    <a:pt x="1518" y="419"/>
                  </a:cubicBezTo>
                  <a:cubicBezTo>
                    <a:pt x="1518" y="435"/>
                    <a:pt x="1518" y="451"/>
                    <a:pt x="1510" y="451"/>
                  </a:cubicBezTo>
                  <a:cubicBezTo>
                    <a:pt x="1503" y="451"/>
                    <a:pt x="1495" y="451"/>
                    <a:pt x="1487" y="443"/>
                  </a:cubicBezTo>
                  <a:cubicBezTo>
                    <a:pt x="1487" y="435"/>
                    <a:pt x="1479" y="443"/>
                    <a:pt x="1471" y="451"/>
                  </a:cubicBezTo>
                  <a:cubicBezTo>
                    <a:pt x="1463" y="458"/>
                    <a:pt x="1455" y="482"/>
                    <a:pt x="1455" y="490"/>
                  </a:cubicBezTo>
                  <a:lnTo>
                    <a:pt x="1455" y="490"/>
                  </a:lnTo>
                  <a:cubicBezTo>
                    <a:pt x="1455" y="514"/>
                    <a:pt x="1455" y="529"/>
                    <a:pt x="1447" y="538"/>
                  </a:cubicBezTo>
                  <a:cubicBezTo>
                    <a:pt x="1447" y="545"/>
                    <a:pt x="1439" y="545"/>
                    <a:pt x="1439" y="545"/>
                  </a:cubicBezTo>
                  <a:cubicBezTo>
                    <a:pt x="1423" y="545"/>
                    <a:pt x="1400" y="522"/>
                    <a:pt x="1376" y="506"/>
                  </a:cubicBezTo>
                  <a:cubicBezTo>
                    <a:pt x="1376" y="498"/>
                    <a:pt x="1376" y="498"/>
                    <a:pt x="1376" y="498"/>
                  </a:cubicBezTo>
                  <a:cubicBezTo>
                    <a:pt x="1360" y="490"/>
                    <a:pt x="1352" y="490"/>
                    <a:pt x="1328" y="506"/>
                  </a:cubicBezTo>
                  <a:cubicBezTo>
                    <a:pt x="1321" y="514"/>
                    <a:pt x="1313" y="514"/>
                    <a:pt x="1305" y="522"/>
                  </a:cubicBezTo>
                  <a:cubicBezTo>
                    <a:pt x="1281" y="538"/>
                    <a:pt x="1281" y="553"/>
                    <a:pt x="1281" y="585"/>
                  </a:cubicBezTo>
                  <a:cubicBezTo>
                    <a:pt x="1281" y="601"/>
                    <a:pt x="1281" y="624"/>
                    <a:pt x="1273" y="648"/>
                  </a:cubicBezTo>
                  <a:cubicBezTo>
                    <a:pt x="1265" y="680"/>
                    <a:pt x="1257" y="696"/>
                    <a:pt x="1257" y="703"/>
                  </a:cubicBezTo>
                  <a:cubicBezTo>
                    <a:pt x="1250" y="711"/>
                    <a:pt x="1250" y="711"/>
                    <a:pt x="1250" y="735"/>
                  </a:cubicBezTo>
                  <a:cubicBezTo>
                    <a:pt x="1242" y="767"/>
                    <a:pt x="1242" y="775"/>
                    <a:pt x="1218" y="798"/>
                  </a:cubicBezTo>
                  <a:cubicBezTo>
                    <a:pt x="1218" y="798"/>
                    <a:pt x="1210" y="806"/>
                    <a:pt x="1210" y="814"/>
                  </a:cubicBezTo>
                  <a:cubicBezTo>
                    <a:pt x="1194" y="838"/>
                    <a:pt x="1186" y="846"/>
                    <a:pt x="1178" y="869"/>
                  </a:cubicBezTo>
                  <a:cubicBezTo>
                    <a:pt x="1170" y="885"/>
                    <a:pt x="1163" y="901"/>
                    <a:pt x="1147" y="925"/>
                  </a:cubicBezTo>
                  <a:cubicBezTo>
                    <a:pt x="1139" y="941"/>
                    <a:pt x="1139" y="949"/>
                    <a:pt x="1139" y="956"/>
                  </a:cubicBezTo>
                  <a:cubicBezTo>
                    <a:pt x="1139" y="956"/>
                    <a:pt x="1147" y="956"/>
                    <a:pt x="1155" y="956"/>
                  </a:cubicBezTo>
                  <a:cubicBezTo>
                    <a:pt x="1163" y="956"/>
                    <a:pt x="1178" y="956"/>
                    <a:pt x="1186" y="964"/>
                  </a:cubicBezTo>
                  <a:cubicBezTo>
                    <a:pt x="1202" y="972"/>
                    <a:pt x="1210" y="980"/>
                    <a:pt x="1210" y="988"/>
                  </a:cubicBezTo>
                  <a:cubicBezTo>
                    <a:pt x="1210" y="996"/>
                    <a:pt x="1186" y="996"/>
                    <a:pt x="1178" y="996"/>
                  </a:cubicBezTo>
                  <a:cubicBezTo>
                    <a:pt x="1170" y="996"/>
                    <a:pt x="1163" y="1012"/>
                    <a:pt x="1155" y="1028"/>
                  </a:cubicBezTo>
                  <a:cubicBezTo>
                    <a:pt x="1147" y="1051"/>
                    <a:pt x="1139" y="1067"/>
                    <a:pt x="1115" y="1075"/>
                  </a:cubicBezTo>
                  <a:cubicBezTo>
                    <a:pt x="1107" y="1082"/>
                    <a:pt x="1099" y="1082"/>
                    <a:pt x="1091" y="1082"/>
                  </a:cubicBezTo>
                  <a:lnTo>
                    <a:pt x="1084" y="1082"/>
                  </a:lnTo>
                  <a:cubicBezTo>
                    <a:pt x="1075" y="1082"/>
                    <a:pt x="1075" y="1082"/>
                    <a:pt x="1075" y="1082"/>
                  </a:cubicBezTo>
                  <a:lnTo>
                    <a:pt x="1075" y="1082"/>
                  </a:lnTo>
                  <a:cubicBezTo>
                    <a:pt x="1084" y="1114"/>
                    <a:pt x="1036" y="1121"/>
                    <a:pt x="965" y="1137"/>
                  </a:cubicBezTo>
                  <a:cubicBezTo>
                    <a:pt x="957" y="1137"/>
                    <a:pt x="957" y="1137"/>
                    <a:pt x="957" y="1137"/>
                  </a:cubicBezTo>
                  <a:cubicBezTo>
                    <a:pt x="933" y="1145"/>
                    <a:pt x="925" y="1145"/>
                    <a:pt x="925" y="1145"/>
                  </a:cubicBezTo>
                  <a:cubicBezTo>
                    <a:pt x="925" y="1153"/>
                    <a:pt x="925" y="1153"/>
                    <a:pt x="933" y="1153"/>
                  </a:cubicBezTo>
                  <a:cubicBezTo>
                    <a:pt x="933" y="1161"/>
                    <a:pt x="941" y="1169"/>
                    <a:pt x="933" y="1177"/>
                  </a:cubicBezTo>
                  <a:cubicBezTo>
                    <a:pt x="917" y="1185"/>
                    <a:pt x="878" y="1216"/>
                    <a:pt x="822" y="1216"/>
                  </a:cubicBezTo>
                  <a:cubicBezTo>
                    <a:pt x="815" y="1216"/>
                    <a:pt x="799" y="1208"/>
                    <a:pt x="791" y="1208"/>
                  </a:cubicBezTo>
                  <a:cubicBezTo>
                    <a:pt x="775" y="1208"/>
                    <a:pt x="767" y="1201"/>
                    <a:pt x="759" y="1201"/>
                  </a:cubicBezTo>
                  <a:cubicBezTo>
                    <a:pt x="751" y="1201"/>
                    <a:pt x="751" y="1208"/>
                    <a:pt x="751" y="1216"/>
                  </a:cubicBezTo>
                  <a:cubicBezTo>
                    <a:pt x="751" y="1224"/>
                    <a:pt x="751" y="1240"/>
                    <a:pt x="736" y="1264"/>
                  </a:cubicBezTo>
                  <a:cubicBezTo>
                    <a:pt x="728" y="1272"/>
                    <a:pt x="720" y="1279"/>
                    <a:pt x="712" y="1279"/>
                  </a:cubicBezTo>
                  <a:cubicBezTo>
                    <a:pt x="704" y="1279"/>
                    <a:pt x="696" y="1272"/>
                    <a:pt x="688" y="1264"/>
                  </a:cubicBezTo>
                  <a:cubicBezTo>
                    <a:pt x="680" y="1248"/>
                    <a:pt x="657" y="1224"/>
                    <a:pt x="609" y="1216"/>
                  </a:cubicBezTo>
                  <a:cubicBezTo>
                    <a:pt x="578" y="1208"/>
                    <a:pt x="562" y="1201"/>
                    <a:pt x="554" y="1192"/>
                  </a:cubicBezTo>
                  <a:cubicBezTo>
                    <a:pt x="546" y="1185"/>
                    <a:pt x="546" y="1177"/>
                    <a:pt x="546" y="1169"/>
                  </a:cubicBezTo>
                  <a:cubicBezTo>
                    <a:pt x="546" y="1161"/>
                    <a:pt x="554" y="1153"/>
                    <a:pt x="546" y="1145"/>
                  </a:cubicBezTo>
                  <a:cubicBezTo>
                    <a:pt x="522" y="1169"/>
                    <a:pt x="483" y="1216"/>
                    <a:pt x="475" y="1224"/>
                  </a:cubicBezTo>
                  <a:cubicBezTo>
                    <a:pt x="459" y="1248"/>
                    <a:pt x="404" y="1303"/>
                    <a:pt x="380" y="1311"/>
                  </a:cubicBezTo>
                  <a:cubicBezTo>
                    <a:pt x="364" y="1319"/>
                    <a:pt x="325" y="1343"/>
                    <a:pt x="325" y="1367"/>
                  </a:cubicBezTo>
                  <a:cubicBezTo>
                    <a:pt x="325" y="1390"/>
                    <a:pt x="301" y="1406"/>
                    <a:pt x="293" y="1422"/>
                  </a:cubicBezTo>
                  <a:cubicBezTo>
                    <a:pt x="293" y="1422"/>
                    <a:pt x="293" y="1422"/>
                    <a:pt x="285" y="1422"/>
                  </a:cubicBezTo>
                  <a:cubicBezTo>
                    <a:pt x="285" y="1430"/>
                    <a:pt x="285" y="1430"/>
                    <a:pt x="277" y="1430"/>
                  </a:cubicBezTo>
                  <a:cubicBezTo>
                    <a:pt x="277" y="1430"/>
                    <a:pt x="269" y="1430"/>
                    <a:pt x="269" y="1445"/>
                  </a:cubicBezTo>
                  <a:cubicBezTo>
                    <a:pt x="269" y="1454"/>
                    <a:pt x="269" y="1461"/>
                    <a:pt x="269" y="1469"/>
                  </a:cubicBezTo>
                  <a:cubicBezTo>
                    <a:pt x="269" y="1485"/>
                    <a:pt x="269" y="1485"/>
                    <a:pt x="253" y="1493"/>
                  </a:cubicBezTo>
                  <a:cubicBezTo>
                    <a:pt x="245" y="1493"/>
                    <a:pt x="238" y="1493"/>
                    <a:pt x="230" y="1493"/>
                  </a:cubicBezTo>
                  <a:cubicBezTo>
                    <a:pt x="214" y="1501"/>
                    <a:pt x="198" y="1501"/>
                    <a:pt x="190" y="1525"/>
                  </a:cubicBezTo>
                  <a:cubicBezTo>
                    <a:pt x="190" y="1532"/>
                    <a:pt x="190" y="1532"/>
                    <a:pt x="190" y="1540"/>
                  </a:cubicBezTo>
                  <a:cubicBezTo>
                    <a:pt x="182" y="1564"/>
                    <a:pt x="174" y="1580"/>
                    <a:pt x="158" y="1580"/>
                  </a:cubicBezTo>
                  <a:cubicBezTo>
                    <a:pt x="151" y="1580"/>
                    <a:pt x="143" y="1580"/>
                    <a:pt x="143" y="1580"/>
                  </a:cubicBezTo>
                  <a:cubicBezTo>
                    <a:pt x="135" y="1572"/>
                    <a:pt x="135" y="1572"/>
                    <a:pt x="135" y="1572"/>
                  </a:cubicBezTo>
                  <a:close/>
                </a:path>
              </a:pathLst>
            </a:custGeom>
            <a:solidFill>
              <a:schemeClr val="accent6"/>
            </a:solidFill>
            <a:ln>
              <a:solidFill>
                <a:schemeClr val="bg2"/>
              </a:solidFill>
            </a:ln>
            <a:effectLst/>
          </p:spPr>
          <p:txBody>
            <a:bodyPr wrap="none" anchor="ctr"/>
            <a:lstStyle/>
            <a:p>
              <a:endParaRPr lang="en-US"/>
            </a:p>
          </p:txBody>
        </p:sp>
        <p:sp>
          <p:nvSpPr>
            <p:cNvPr id="644" name="Freeform 781"/>
            <p:cNvSpPr>
              <a:spLocks noChangeArrowheads="1"/>
            </p:cNvSpPr>
            <p:nvPr/>
          </p:nvSpPr>
          <p:spPr bwMode="auto">
            <a:xfrm>
              <a:off x="18833004" y="6838632"/>
              <a:ext cx="1421735" cy="756094"/>
            </a:xfrm>
            <a:custGeom>
              <a:avLst/>
              <a:gdLst>
                <a:gd name="T0" fmla="*/ 2396 w 2705"/>
                <a:gd name="T1" fmla="*/ 229 h 1439"/>
                <a:gd name="T2" fmla="*/ 2325 w 2705"/>
                <a:gd name="T3" fmla="*/ 182 h 1439"/>
                <a:gd name="T4" fmla="*/ 2285 w 2705"/>
                <a:gd name="T5" fmla="*/ 134 h 1439"/>
                <a:gd name="T6" fmla="*/ 2269 w 2705"/>
                <a:gd name="T7" fmla="*/ 110 h 1439"/>
                <a:gd name="T8" fmla="*/ 2222 w 2705"/>
                <a:gd name="T9" fmla="*/ 142 h 1439"/>
                <a:gd name="T10" fmla="*/ 2174 w 2705"/>
                <a:gd name="T11" fmla="*/ 174 h 1439"/>
                <a:gd name="T12" fmla="*/ 2079 w 2705"/>
                <a:gd name="T13" fmla="*/ 166 h 1439"/>
                <a:gd name="T14" fmla="*/ 1945 w 2705"/>
                <a:gd name="T15" fmla="*/ 158 h 1439"/>
                <a:gd name="T16" fmla="*/ 1779 w 2705"/>
                <a:gd name="T17" fmla="*/ 103 h 1439"/>
                <a:gd name="T18" fmla="*/ 1668 w 2705"/>
                <a:gd name="T19" fmla="*/ 23 h 1439"/>
                <a:gd name="T20" fmla="*/ 1550 w 2705"/>
                <a:gd name="T21" fmla="*/ 79 h 1439"/>
                <a:gd name="T22" fmla="*/ 1573 w 2705"/>
                <a:gd name="T23" fmla="*/ 182 h 1439"/>
                <a:gd name="T24" fmla="*/ 1463 w 2705"/>
                <a:gd name="T25" fmla="*/ 253 h 1439"/>
                <a:gd name="T26" fmla="*/ 1368 w 2705"/>
                <a:gd name="T27" fmla="*/ 261 h 1439"/>
                <a:gd name="T28" fmla="*/ 1352 w 2705"/>
                <a:gd name="T29" fmla="*/ 356 h 1439"/>
                <a:gd name="T30" fmla="*/ 1305 w 2705"/>
                <a:gd name="T31" fmla="*/ 419 h 1439"/>
                <a:gd name="T32" fmla="*/ 1218 w 2705"/>
                <a:gd name="T33" fmla="*/ 584 h 1439"/>
                <a:gd name="T34" fmla="*/ 1146 w 2705"/>
                <a:gd name="T35" fmla="*/ 600 h 1439"/>
                <a:gd name="T36" fmla="*/ 1067 w 2705"/>
                <a:gd name="T37" fmla="*/ 545 h 1439"/>
                <a:gd name="T38" fmla="*/ 1004 w 2705"/>
                <a:gd name="T39" fmla="*/ 615 h 1439"/>
                <a:gd name="T40" fmla="*/ 973 w 2705"/>
                <a:gd name="T41" fmla="*/ 663 h 1439"/>
                <a:gd name="T42" fmla="*/ 949 w 2705"/>
                <a:gd name="T43" fmla="*/ 702 h 1439"/>
                <a:gd name="T44" fmla="*/ 909 w 2705"/>
                <a:gd name="T45" fmla="*/ 655 h 1439"/>
                <a:gd name="T46" fmla="*/ 870 w 2705"/>
                <a:gd name="T47" fmla="*/ 663 h 1439"/>
                <a:gd name="T48" fmla="*/ 815 w 2705"/>
                <a:gd name="T49" fmla="*/ 695 h 1439"/>
                <a:gd name="T50" fmla="*/ 791 w 2705"/>
                <a:gd name="T51" fmla="*/ 750 h 1439"/>
                <a:gd name="T52" fmla="*/ 727 w 2705"/>
                <a:gd name="T53" fmla="*/ 718 h 1439"/>
                <a:gd name="T54" fmla="*/ 633 w 2705"/>
                <a:gd name="T55" fmla="*/ 718 h 1439"/>
                <a:gd name="T56" fmla="*/ 554 w 2705"/>
                <a:gd name="T57" fmla="*/ 742 h 1439"/>
                <a:gd name="T58" fmla="*/ 490 w 2705"/>
                <a:gd name="T59" fmla="*/ 789 h 1439"/>
                <a:gd name="T60" fmla="*/ 451 w 2705"/>
                <a:gd name="T61" fmla="*/ 821 h 1439"/>
                <a:gd name="T62" fmla="*/ 459 w 2705"/>
                <a:gd name="T63" fmla="*/ 932 h 1439"/>
                <a:gd name="T64" fmla="*/ 340 w 2705"/>
                <a:gd name="T65" fmla="*/ 1098 h 1439"/>
                <a:gd name="T66" fmla="*/ 87 w 2705"/>
                <a:gd name="T67" fmla="*/ 1200 h 1439"/>
                <a:gd name="T68" fmla="*/ 63 w 2705"/>
                <a:gd name="T69" fmla="*/ 1366 h 1439"/>
                <a:gd name="T70" fmla="*/ 0 w 2705"/>
                <a:gd name="T71" fmla="*/ 1414 h 1439"/>
                <a:gd name="T72" fmla="*/ 498 w 2705"/>
                <a:gd name="T73" fmla="*/ 1406 h 1439"/>
                <a:gd name="T74" fmla="*/ 577 w 2705"/>
                <a:gd name="T75" fmla="*/ 1311 h 1439"/>
                <a:gd name="T76" fmla="*/ 680 w 2705"/>
                <a:gd name="T77" fmla="*/ 1303 h 1439"/>
                <a:gd name="T78" fmla="*/ 2269 w 2705"/>
                <a:gd name="T79" fmla="*/ 1074 h 1439"/>
                <a:gd name="T80" fmla="*/ 2348 w 2705"/>
                <a:gd name="T81" fmla="*/ 1019 h 1439"/>
                <a:gd name="T82" fmla="*/ 2427 w 2705"/>
                <a:gd name="T83" fmla="*/ 939 h 1439"/>
                <a:gd name="T84" fmla="*/ 2475 w 2705"/>
                <a:gd name="T85" fmla="*/ 861 h 1439"/>
                <a:gd name="T86" fmla="*/ 2633 w 2705"/>
                <a:gd name="T87" fmla="*/ 718 h 1439"/>
                <a:gd name="T88" fmla="*/ 2601 w 2705"/>
                <a:gd name="T89" fmla="*/ 592 h 1439"/>
                <a:gd name="T90" fmla="*/ 2451 w 2705"/>
                <a:gd name="T91" fmla="*/ 395 h 1439"/>
                <a:gd name="T92" fmla="*/ 2427 w 2705"/>
                <a:gd name="T93" fmla="*/ 261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5" h="1439">
                  <a:moveTo>
                    <a:pt x="2396" y="229"/>
                  </a:moveTo>
                  <a:lnTo>
                    <a:pt x="2396" y="229"/>
                  </a:lnTo>
                  <a:cubicBezTo>
                    <a:pt x="2396" y="221"/>
                    <a:pt x="2396" y="205"/>
                    <a:pt x="2380" y="205"/>
                  </a:cubicBezTo>
                  <a:cubicBezTo>
                    <a:pt x="2364" y="197"/>
                    <a:pt x="2340" y="190"/>
                    <a:pt x="2325" y="182"/>
                  </a:cubicBezTo>
                  <a:cubicBezTo>
                    <a:pt x="2316" y="166"/>
                    <a:pt x="2325" y="166"/>
                    <a:pt x="2309" y="158"/>
                  </a:cubicBezTo>
                  <a:cubicBezTo>
                    <a:pt x="2301" y="158"/>
                    <a:pt x="2293" y="150"/>
                    <a:pt x="2285" y="134"/>
                  </a:cubicBezTo>
                  <a:cubicBezTo>
                    <a:pt x="2285" y="126"/>
                    <a:pt x="2285" y="126"/>
                    <a:pt x="2285" y="126"/>
                  </a:cubicBezTo>
                  <a:cubicBezTo>
                    <a:pt x="2269" y="110"/>
                    <a:pt x="2269" y="110"/>
                    <a:pt x="2269" y="110"/>
                  </a:cubicBezTo>
                  <a:cubicBezTo>
                    <a:pt x="2245" y="134"/>
                    <a:pt x="2245" y="134"/>
                    <a:pt x="2245" y="134"/>
                  </a:cubicBezTo>
                  <a:lnTo>
                    <a:pt x="2222" y="142"/>
                  </a:lnTo>
                  <a:cubicBezTo>
                    <a:pt x="2214" y="150"/>
                    <a:pt x="2206" y="166"/>
                    <a:pt x="2198" y="166"/>
                  </a:cubicBezTo>
                  <a:cubicBezTo>
                    <a:pt x="2190" y="158"/>
                    <a:pt x="2174" y="158"/>
                    <a:pt x="2174" y="174"/>
                  </a:cubicBezTo>
                  <a:cubicBezTo>
                    <a:pt x="2166" y="182"/>
                    <a:pt x="2158" y="190"/>
                    <a:pt x="2143" y="190"/>
                  </a:cubicBezTo>
                  <a:cubicBezTo>
                    <a:pt x="2119" y="190"/>
                    <a:pt x="2111" y="174"/>
                    <a:pt x="2079" y="166"/>
                  </a:cubicBezTo>
                  <a:cubicBezTo>
                    <a:pt x="2048" y="158"/>
                    <a:pt x="2056" y="205"/>
                    <a:pt x="2032" y="213"/>
                  </a:cubicBezTo>
                  <a:cubicBezTo>
                    <a:pt x="2008" y="221"/>
                    <a:pt x="1961" y="182"/>
                    <a:pt x="1945" y="158"/>
                  </a:cubicBezTo>
                  <a:cubicBezTo>
                    <a:pt x="1929" y="142"/>
                    <a:pt x="1882" y="166"/>
                    <a:pt x="1834" y="158"/>
                  </a:cubicBezTo>
                  <a:cubicBezTo>
                    <a:pt x="1787" y="158"/>
                    <a:pt x="1803" y="118"/>
                    <a:pt x="1779" y="103"/>
                  </a:cubicBezTo>
                  <a:cubicBezTo>
                    <a:pt x="1755" y="87"/>
                    <a:pt x="1755" y="71"/>
                    <a:pt x="1732" y="32"/>
                  </a:cubicBezTo>
                  <a:cubicBezTo>
                    <a:pt x="1708" y="0"/>
                    <a:pt x="1700" y="32"/>
                    <a:pt x="1668" y="23"/>
                  </a:cubicBezTo>
                  <a:cubicBezTo>
                    <a:pt x="1637" y="16"/>
                    <a:pt x="1613" y="16"/>
                    <a:pt x="1581" y="16"/>
                  </a:cubicBezTo>
                  <a:cubicBezTo>
                    <a:pt x="1558" y="16"/>
                    <a:pt x="1558" y="55"/>
                    <a:pt x="1550" y="79"/>
                  </a:cubicBezTo>
                  <a:cubicBezTo>
                    <a:pt x="1542" y="103"/>
                    <a:pt x="1550" y="110"/>
                    <a:pt x="1566" y="126"/>
                  </a:cubicBezTo>
                  <a:cubicBezTo>
                    <a:pt x="1581" y="150"/>
                    <a:pt x="1573" y="174"/>
                    <a:pt x="1573" y="182"/>
                  </a:cubicBezTo>
                  <a:cubicBezTo>
                    <a:pt x="1573" y="197"/>
                    <a:pt x="1542" y="190"/>
                    <a:pt x="1494" y="197"/>
                  </a:cubicBezTo>
                  <a:cubicBezTo>
                    <a:pt x="1455" y="205"/>
                    <a:pt x="1486" y="229"/>
                    <a:pt x="1463" y="253"/>
                  </a:cubicBezTo>
                  <a:cubicBezTo>
                    <a:pt x="1447" y="269"/>
                    <a:pt x="1423" y="229"/>
                    <a:pt x="1407" y="221"/>
                  </a:cubicBezTo>
                  <a:cubicBezTo>
                    <a:pt x="1399" y="205"/>
                    <a:pt x="1368" y="221"/>
                    <a:pt x="1368" y="261"/>
                  </a:cubicBezTo>
                  <a:cubicBezTo>
                    <a:pt x="1360" y="292"/>
                    <a:pt x="1368" y="284"/>
                    <a:pt x="1384" y="316"/>
                  </a:cubicBezTo>
                  <a:cubicBezTo>
                    <a:pt x="1392" y="348"/>
                    <a:pt x="1360" y="340"/>
                    <a:pt x="1352" y="356"/>
                  </a:cubicBezTo>
                  <a:cubicBezTo>
                    <a:pt x="1336" y="379"/>
                    <a:pt x="1336" y="371"/>
                    <a:pt x="1320" y="371"/>
                  </a:cubicBezTo>
                  <a:cubicBezTo>
                    <a:pt x="1305" y="379"/>
                    <a:pt x="1305" y="395"/>
                    <a:pt x="1305" y="419"/>
                  </a:cubicBezTo>
                  <a:cubicBezTo>
                    <a:pt x="1305" y="435"/>
                    <a:pt x="1281" y="466"/>
                    <a:pt x="1265" y="458"/>
                  </a:cubicBezTo>
                  <a:cubicBezTo>
                    <a:pt x="1249" y="458"/>
                    <a:pt x="1210" y="561"/>
                    <a:pt x="1218" y="584"/>
                  </a:cubicBezTo>
                  <a:cubicBezTo>
                    <a:pt x="1218" y="608"/>
                    <a:pt x="1202" y="600"/>
                    <a:pt x="1178" y="608"/>
                  </a:cubicBezTo>
                  <a:cubicBezTo>
                    <a:pt x="1155" y="615"/>
                    <a:pt x="1155" y="600"/>
                    <a:pt x="1146" y="600"/>
                  </a:cubicBezTo>
                  <a:cubicBezTo>
                    <a:pt x="1131" y="592"/>
                    <a:pt x="1115" y="592"/>
                    <a:pt x="1099" y="576"/>
                  </a:cubicBezTo>
                  <a:cubicBezTo>
                    <a:pt x="1083" y="569"/>
                    <a:pt x="1075" y="545"/>
                    <a:pt x="1067" y="545"/>
                  </a:cubicBezTo>
                  <a:cubicBezTo>
                    <a:pt x="1060" y="545"/>
                    <a:pt x="1052" y="569"/>
                    <a:pt x="1036" y="584"/>
                  </a:cubicBezTo>
                  <a:cubicBezTo>
                    <a:pt x="1028" y="592"/>
                    <a:pt x="1012" y="592"/>
                    <a:pt x="1004" y="615"/>
                  </a:cubicBezTo>
                  <a:cubicBezTo>
                    <a:pt x="1004" y="631"/>
                    <a:pt x="1004" y="631"/>
                    <a:pt x="988" y="639"/>
                  </a:cubicBezTo>
                  <a:cubicBezTo>
                    <a:pt x="973" y="647"/>
                    <a:pt x="973" y="655"/>
                    <a:pt x="973" y="663"/>
                  </a:cubicBezTo>
                  <a:cubicBezTo>
                    <a:pt x="973" y="671"/>
                    <a:pt x="980" y="695"/>
                    <a:pt x="973" y="702"/>
                  </a:cubicBezTo>
                  <a:cubicBezTo>
                    <a:pt x="973" y="710"/>
                    <a:pt x="949" y="702"/>
                    <a:pt x="949" y="702"/>
                  </a:cubicBezTo>
                  <a:cubicBezTo>
                    <a:pt x="941" y="679"/>
                    <a:pt x="941" y="679"/>
                    <a:pt x="941" y="679"/>
                  </a:cubicBezTo>
                  <a:cubicBezTo>
                    <a:pt x="941" y="679"/>
                    <a:pt x="909" y="663"/>
                    <a:pt x="909" y="655"/>
                  </a:cubicBezTo>
                  <a:cubicBezTo>
                    <a:pt x="902" y="647"/>
                    <a:pt x="902" y="639"/>
                    <a:pt x="893" y="639"/>
                  </a:cubicBezTo>
                  <a:cubicBezTo>
                    <a:pt x="886" y="647"/>
                    <a:pt x="878" y="663"/>
                    <a:pt x="870" y="663"/>
                  </a:cubicBezTo>
                  <a:cubicBezTo>
                    <a:pt x="862" y="663"/>
                    <a:pt x="846" y="671"/>
                    <a:pt x="838" y="679"/>
                  </a:cubicBezTo>
                  <a:cubicBezTo>
                    <a:pt x="838" y="686"/>
                    <a:pt x="830" y="695"/>
                    <a:pt x="815" y="695"/>
                  </a:cubicBezTo>
                  <a:cubicBezTo>
                    <a:pt x="807" y="686"/>
                    <a:pt x="799" y="702"/>
                    <a:pt x="799" y="718"/>
                  </a:cubicBezTo>
                  <a:cubicBezTo>
                    <a:pt x="807" y="734"/>
                    <a:pt x="799" y="750"/>
                    <a:pt x="791" y="750"/>
                  </a:cubicBezTo>
                  <a:cubicBezTo>
                    <a:pt x="783" y="758"/>
                    <a:pt x="775" y="750"/>
                    <a:pt x="759" y="734"/>
                  </a:cubicBezTo>
                  <a:cubicBezTo>
                    <a:pt x="743" y="718"/>
                    <a:pt x="743" y="726"/>
                    <a:pt x="727" y="718"/>
                  </a:cubicBezTo>
                  <a:cubicBezTo>
                    <a:pt x="704" y="718"/>
                    <a:pt x="704" y="702"/>
                    <a:pt x="688" y="695"/>
                  </a:cubicBezTo>
                  <a:cubicBezTo>
                    <a:pt x="672" y="695"/>
                    <a:pt x="649" y="702"/>
                    <a:pt x="633" y="718"/>
                  </a:cubicBezTo>
                  <a:cubicBezTo>
                    <a:pt x="617" y="726"/>
                    <a:pt x="609" y="734"/>
                    <a:pt x="617" y="750"/>
                  </a:cubicBezTo>
                  <a:cubicBezTo>
                    <a:pt x="617" y="766"/>
                    <a:pt x="569" y="742"/>
                    <a:pt x="554" y="742"/>
                  </a:cubicBezTo>
                  <a:cubicBezTo>
                    <a:pt x="538" y="742"/>
                    <a:pt x="522" y="758"/>
                    <a:pt x="522" y="766"/>
                  </a:cubicBezTo>
                  <a:cubicBezTo>
                    <a:pt x="522" y="781"/>
                    <a:pt x="514" y="789"/>
                    <a:pt x="490" y="789"/>
                  </a:cubicBezTo>
                  <a:cubicBezTo>
                    <a:pt x="482" y="789"/>
                    <a:pt x="467" y="789"/>
                    <a:pt x="459" y="789"/>
                  </a:cubicBezTo>
                  <a:cubicBezTo>
                    <a:pt x="459" y="805"/>
                    <a:pt x="459" y="813"/>
                    <a:pt x="451" y="821"/>
                  </a:cubicBezTo>
                  <a:cubicBezTo>
                    <a:pt x="435" y="845"/>
                    <a:pt x="411" y="861"/>
                    <a:pt x="435" y="884"/>
                  </a:cubicBezTo>
                  <a:cubicBezTo>
                    <a:pt x="451" y="900"/>
                    <a:pt x="475" y="924"/>
                    <a:pt x="459" y="932"/>
                  </a:cubicBezTo>
                  <a:cubicBezTo>
                    <a:pt x="435" y="939"/>
                    <a:pt x="293" y="939"/>
                    <a:pt x="309" y="1003"/>
                  </a:cubicBezTo>
                  <a:cubicBezTo>
                    <a:pt x="324" y="1066"/>
                    <a:pt x="348" y="1074"/>
                    <a:pt x="340" y="1098"/>
                  </a:cubicBezTo>
                  <a:cubicBezTo>
                    <a:pt x="332" y="1129"/>
                    <a:pt x="301" y="1169"/>
                    <a:pt x="261" y="1137"/>
                  </a:cubicBezTo>
                  <a:cubicBezTo>
                    <a:pt x="222" y="1106"/>
                    <a:pt x="79" y="1074"/>
                    <a:pt x="87" y="1200"/>
                  </a:cubicBezTo>
                  <a:cubicBezTo>
                    <a:pt x="95" y="1208"/>
                    <a:pt x="119" y="1295"/>
                    <a:pt x="79" y="1295"/>
                  </a:cubicBezTo>
                  <a:cubicBezTo>
                    <a:pt x="48" y="1295"/>
                    <a:pt x="79" y="1319"/>
                    <a:pt x="63" y="1366"/>
                  </a:cubicBezTo>
                  <a:cubicBezTo>
                    <a:pt x="48" y="1414"/>
                    <a:pt x="48" y="1398"/>
                    <a:pt x="40" y="1390"/>
                  </a:cubicBezTo>
                  <a:cubicBezTo>
                    <a:pt x="24" y="1390"/>
                    <a:pt x="0" y="1406"/>
                    <a:pt x="0" y="1414"/>
                  </a:cubicBezTo>
                  <a:cubicBezTo>
                    <a:pt x="0" y="1422"/>
                    <a:pt x="0" y="1422"/>
                    <a:pt x="0" y="1422"/>
                  </a:cubicBezTo>
                  <a:cubicBezTo>
                    <a:pt x="95" y="1438"/>
                    <a:pt x="467" y="1406"/>
                    <a:pt x="498" y="1406"/>
                  </a:cubicBezTo>
                  <a:cubicBezTo>
                    <a:pt x="530" y="1398"/>
                    <a:pt x="498" y="1343"/>
                    <a:pt x="498" y="1319"/>
                  </a:cubicBezTo>
                  <a:cubicBezTo>
                    <a:pt x="498" y="1295"/>
                    <a:pt x="562" y="1303"/>
                    <a:pt x="577" y="1311"/>
                  </a:cubicBezTo>
                  <a:cubicBezTo>
                    <a:pt x="601" y="1327"/>
                    <a:pt x="625" y="1351"/>
                    <a:pt x="633" y="1335"/>
                  </a:cubicBezTo>
                  <a:cubicBezTo>
                    <a:pt x="640" y="1311"/>
                    <a:pt x="680" y="1303"/>
                    <a:pt x="680" y="1303"/>
                  </a:cubicBezTo>
                  <a:cubicBezTo>
                    <a:pt x="1099" y="1279"/>
                    <a:pt x="1724" y="1208"/>
                    <a:pt x="2174" y="1153"/>
                  </a:cubicBezTo>
                  <a:cubicBezTo>
                    <a:pt x="2214" y="1121"/>
                    <a:pt x="2261" y="1090"/>
                    <a:pt x="2269" y="1074"/>
                  </a:cubicBezTo>
                  <a:cubicBezTo>
                    <a:pt x="2293" y="1050"/>
                    <a:pt x="2293" y="1074"/>
                    <a:pt x="2316" y="1074"/>
                  </a:cubicBezTo>
                  <a:cubicBezTo>
                    <a:pt x="2332" y="1074"/>
                    <a:pt x="2340" y="1058"/>
                    <a:pt x="2348" y="1019"/>
                  </a:cubicBezTo>
                  <a:cubicBezTo>
                    <a:pt x="2356" y="979"/>
                    <a:pt x="2388" y="995"/>
                    <a:pt x="2403" y="979"/>
                  </a:cubicBezTo>
                  <a:cubicBezTo>
                    <a:pt x="2427" y="971"/>
                    <a:pt x="2419" y="971"/>
                    <a:pt x="2427" y="939"/>
                  </a:cubicBezTo>
                  <a:cubicBezTo>
                    <a:pt x="2427" y="908"/>
                    <a:pt x="2435" y="924"/>
                    <a:pt x="2443" y="916"/>
                  </a:cubicBezTo>
                  <a:cubicBezTo>
                    <a:pt x="2451" y="908"/>
                    <a:pt x="2475" y="884"/>
                    <a:pt x="2475" y="861"/>
                  </a:cubicBezTo>
                  <a:cubicBezTo>
                    <a:pt x="2475" y="837"/>
                    <a:pt x="2514" y="813"/>
                    <a:pt x="2538" y="805"/>
                  </a:cubicBezTo>
                  <a:cubicBezTo>
                    <a:pt x="2554" y="789"/>
                    <a:pt x="2617" y="734"/>
                    <a:pt x="2633" y="718"/>
                  </a:cubicBezTo>
                  <a:cubicBezTo>
                    <a:pt x="2641" y="702"/>
                    <a:pt x="2680" y="663"/>
                    <a:pt x="2704" y="631"/>
                  </a:cubicBezTo>
                  <a:cubicBezTo>
                    <a:pt x="2680" y="608"/>
                    <a:pt x="2656" y="623"/>
                    <a:pt x="2601" y="592"/>
                  </a:cubicBezTo>
                  <a:cubicBezTo>
                    <a:pt x="2538" y="561"/>
                    <a:pt x="2538" y="522"/>
                    <a:pt x="2514" y="482"/>
                  </a:cubicBezTo>
                  <a:cubicBezTo>
                    <a:pt x="2498" y="450"/>
                    <a:pt x="2483" y="419"/>
                    <a:pt x="2451" y="395"/>
                  </a:cubicBezTo>
                  <a:cubicBezTo>
                    <a:pt x="2427" y="371"/>
                    <a:pt x="2419" y="276"/>
                    <a:pt x="2419" y="269"/>
                  </a:cubicBezTo>
                  <a:cubicBezTo>
                    <a:pt x="2419" y="269"/>
                    <a:pt x="2419" y="261"/>
                    <a:pt x="2427" y="261"/>
                  </a:cubicBezTo>
                  <a:cubicBezTo>
                    <a:pt x="2419" y="253"/>
                    <a:pt x="2403" y="237"/>
                    <a:pt x="2396" y="229"/>
                  </a:cubicBezTo>
                </a:path>
              </a:pathLst>
            </a:custGeom>
            <a:solidFill>
              <a:schemeClr val="accent6"/>
            </a:solidFill>
            <a:ln>
              <a:solidFill>
                <a:schemeClr val="bg2"/>
              </a:solidFill>
            </a:ln>
            <a:effectLst/>
          </p:spPr>
          <p:txBody>
            <a:bodyPr wrap="none" anchor="ctr"/>
            <a:lstStyle/>
            <a:p>
              <a:endParaRPr lang="en-US"/>
            </a:p>
          </p:txBody>
        </p:sp>
        <p:sp>
          <p:nvSpPr>
            <p:cNvPr id="645" name="Freeform 782"/>
            <p:cNvSpPr>
              <a:spLocks noChangeArrowheads="1"/>
            </p:cNvSpPr>
            <p:nvPr/>
          </p:nvSpPr>
          <p:spPr bwMode="auto">
            <a:xfrm>
              <a:off x="18828366" y="6843271"/>
              <a:ext cx="1426374" cy="749135"/>
            </a:xfrm>
            <a:custGeom>
              <a:avLst/>
              <a:gdLst>
                <a:gd name="T0" fmla="*/ 8 w 2713"/>
                <a:gd name="T1" fmla="*/ 1406 h 1423"/>
                <a:gd name="T2" fmla="*/ 71 w 2713"/>
                <a:gd name="T3" fmla="*/ 1311 h 1423"/>
                <a:gd name="T4" fmla="*/ 87 w 2713"/>
                <a:gd name="T5" fmla="*/ 1192 h 1423"/>
                <a:gd name="T6" fmla="*/ 332 w 2713"/>
                <a:gd name="T7" fmla="*/ 1058 h 1423"/>
                <a:gd name="T8" fmla="*/ 443 w 2713"/>
                <a:gd name="T9" fmla="*/ 876 h 1423"/>
                <a:gd name="T10" fmla="*/ 467 w 2713"/>
                <a:gd name="T11" fmla="*/ 781 h 1423"/>
                <a:gd name="T12" fmla="*/ 617 w 2713"/>
                <a:gd name="T13" fmla="*/ 750 h 1423"/>
                <a:gd name="T14" fmla="*/ 712 w 2713"/>
                <a:gd name="T15" fmla="*/ 694 h 1423"/>
                <a:gd name="T16" fmla="*/ 807 w 2713"/>
                <a:gd name="T17" fmla="*/ 710 h 1423"/>
                <a:gd name="T18" fmla="*/ 886 w 2713"/>
                <a:gd name="T19" fmla="*/ 639 h 1423"/>
                <a:gd name="T20" fmla="*/ 949 w 2713"/>
                <a:gd name="T21" fmla="*/ 663 h 1423"/>
                <a:gd name="T22" fmla="*/ 996 w 2713"/>
                <a:gd name="T23" fmla="*/ 631 h 1423"/>
                <a:gd name="T24" fmla="*/ 1060 w 2713"/>
                <a:gd name="T25" fmla="*/ 553 h 1423"/>
                <a:gd name="T26" fmla="*/ 1154 w 2713"/>
                <a:gd name="T27" fmla="*/ 584 h 1423"/>
                <a:gd name="T28" fmla="*/ 1218 w 2713"/>
                <a:gd name="T29" fmla="*/ 576 h 1423"/>
                <a:gd name="T30" fmla="*/ 1352 w 2713"/>
                <a:gd name="T31" fmla="*/ 348 h 1423"/>
                <a:gd name="T32" fmla="*/ 1423 w 2713"/>
                <a:gd name="T33" fmla="*/ 205 h 1423"/>
                <a:gd name="T34" fmla="*/ 1550 w 2713"/>
                <a:gd name="T35" fmla="*/ 182 h 1423"/>
                <a:gd name="T36" fmla="*/ 1589 w 2713"/>
                <a:gd name="T37" fmla="*/ 0 h 1423"/>
                <a:gd name="T38" fmla="*/ 1740 w 2713"/>
                <a:gd name="T39" fmla="*/ 24 h 1423"/>
                <a:gd name="T40" fmla="*/ 1898 w 2713"/>
                <a:gd name="T41" fmla="*/ 142 h 1423"/>
                <a:gd name="T42" fmla="*/ 2080 w 2713"/>
                <a:gd name="T43" fmla="*/ 150 h 1423"/>
                <a:gd name="T44" fmla="*/ 2206 w 2713"/>
                <a:gd name="T45" fmla="*/ 150 h 1423"/>
                <a:gd name="T46" fmla="*/ 2301 w 2713"/>
                <a:gd name="T47" fmla="*/ 126 h 1423"/>
                <a:gd name="T48" fmla="*/ 2411 w 2713"/>
                <a:gd name="T49" fmla="*/ 221 h 1423"/>
                <a:gd name="T50" fmla="*/ 2522 w 2713"/>
                <a:gd name="T51" fmla="*/ 466 h 1423"/>
                <a:gd name="T52" fmla="*/ 2712 w 2713"/>
                <a:gd name="T53" fmla="*/ 623 h 1423"/>
                <a:gd name="T54" fmla="*/ 2451 w 2713"/>
                <a:gd name="T55" fmla="*/ 908 h 1423"/>
                <a:gd name="T56" fmla="*/ 2356 w 2713"/>
                <a:gd name="T57" fmla="*/ 1011 h 1423"/>
                <a:gd name="T58" fmla="*/ 2182 w 2713"/>
                <a:gd name="T59" fmla="*/ 1145 h 1423"/>
                <a:gd name="T60" fmla="*/ 593 w 2713"/>
                <a:gd name="T61" fmla="*/ 1311 h 1423"/>
                <a:gd name="T62" fmla="*/ 506 w 2713"/>
                <a:gd name="T63" fmla="*/ 1398 h 1423"/>
                <a:gd name="T64" fmla="*/ 490 w 2713"/>
                <a:gd name="T65" fmla="*/ 1390 h 1423"/>
                <a:gd name="T66" fmla="*/ 593 w 2713"/>
                <a:gd name="T67" fmla="*/ 1303 h 1423"/>
                <a:gd name="T68" fmla="*/ 2174 w 2713"/>
                <a:gd name="T69" fmla="*/ 1137 h 1423"/>
                <a:gd name="T70" fmla="*/ 2348 w 2713"/>
                <a:gd name="T71" fmla="*/ 1011 h 1423"/>
                <a:gd name="T72" fmla="*/ 2451 w 2713"/>
                <a:gd name="T73" fmla="*/ 908 h 1423"/>
                <a:gd name="T74" fmla="*/ 2672 w 2713"/>
                <a:gd name="T75" fmla="*/ 607 h 1423"/>
                <a:gd name="T76" fmla="*/ 2419 w 2713"/>
                <a:gd name="T77" fmla="*/ 261 h 1423"/>
                <a:gd name="T78" fmla="*/ 2324 w 2713"/>
                <a:gd name="T79" fmla="*/ 158 h 1423"/>
                <a:gd name="T80" fmla="*/ 2230 w 2713"/>
                <a:gd name="T81" fmla="*/ 142 h 1423"/>
                <a:gd name="T82" fmla="*/ 2087 w 2713"/>
                <a:gd name="T83" fmla="*/ 158 h 1423"/>
                <a:gd name="T84" fmla="*/ 1929 w 2713"/>
                <a:gd name="T85" fmla="*/ 150 h 1423"/>
                <a:gd name="T86" fmla="*/ 1755 w 2713"/>
                <a:gd name="T87" fmla="*/ 55 h 1423"/>
                <a:gd name="T88" fmla="*/ 1589 w 2713"/>
                <a:gd name="T89" fmla="*/ 8 h 1423"/>
                <a:gd name="T90" fmla="*/ 1581 w 2713"/>
                <a:gd name="T91" fmla="*/ 174 h 1423"/>
                <a:gd name="T92" fmla="*/ 1423 w 2713"/>
                <a:gd name="T93" fmla="*/ 221 h 1423"/>
                <a:gd name="T94" fmla="*/ 1376 w 2713"/>
                <a:gd name="T95" fmla="*/ 340 h 1423"/>
                <a:gd name="T96" fmla="*/ 1265 w 2713"/>
                <a:gd name="T97" fmla="*/ 466 h 1423"/>
                <a:gd name="T98" fmla="*/ 1154 w 2713"/>
                <a:gd name="T99" fmla="*/ 600 h 1423"/>
                <a:gd name="T100" fmla="*/ 1075 w 2713"/>
                <a:gd name="T101" fmla="*/ 545 h 1423"/>
                <a:gd name="T102" fmla="*/ 1004 w 2713"/>
                <a:gd name="T103" fmla="*/ 631 h 1423"/>
                <a:gd name="T104" fmla="*/ 957 w 2713"/>
                <a:gd name="T105" fmla="*/ 694 h 1423"/>
                <a:gd name="T106" fmla="*/ 894 w 2713"/>
                <a:gd name="T107" fmla="*/ 647 h 1423"/>
                <a:gd name="T108" fmla="*/ 815 w 2713"/>
                <a:gd name="T109" fmla="*/ 687 h 1423"/>
                <a:gd name="T110" fmla="*/ 728 w 2713"/>
                <a:gd name="T111" fmla="*/ 718 h 1423"/>
                <a:gd name="T112" fmla="*/ 625 w 2713"/>
                <a:gd name="T113" fmla="*/ 750 h 1423"/>
                <a:gd name="T114" fmla="*/ 498 w 2713"/>
                <a:gd name="T115" fmla="*/ 781 h 1423"/>
                <a:gd name="T116" fmla="*/ 475 w 2713"/>
                <a:gd name="T117" fmla="*/ 916 h 1423"/>
                <a:gd name="T118" fmla="*/ 348 w 2713"/>
                <a:gd name="T119" fmla="*/ 1098 h 1423"/>
                <a:gd name="T120" fmla="*/ 111 w 2713"/>
                <a:gd name="T121" fmla="*/ 1279 h 1423"/>
                <a:gd name="T122" fmla="*/ 48 w 2713"/>
                <a:gd name="T123" fmla="*/ 139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1423">
                  <a:moveTo>
                    <a:pt x="71" y="1422"/>
                  </a:moveTo>
                  <a:lnTo>
                    <a:pt x="71" y="1422"/>
                  </a:lnTo>
                  <a:cubicBezTo>
                    <a:pt x="40" y="1422"/>
                    <a:pt x="24" y="1422"/>
                    <a:pt x="8" y="1422"/>
                  </a:cubicBezTo>
                  <a:cubicBezTo>
                    <a:pt x="0" y="1422"/>
                    <a:pt x="0" y="1422"/>
                    <a:pt x="0" y="1422"/>
                  </a:cubicBezTo>
                  <a:cubicBezTo>
                    <a:pt x="8" y="1414"/>
                    <a:pt x="8" y="1414"/>
                    <a:pt x="8" y="1414"/>
                  </a:cubicBezTo>
                  <a:cubicBezTo>
                    <a:pt x="8" y="1414"/>
                    <a:pt x="8" y="1414"/>
                    <a:pt x="8" y="1406"/>
                  </a:cubicBezTo>
                  <a:cubicBezTo>
                    <a:pt x="8" y="1398"/>
                    <a:pt x="24" y="1382"/>
                    <a:pt x="40" y="1382"/>
                  </a:cubicBezTo>
                  <a:cubicBezTo>
                    <a:pt x="40" y="1382"/>
                    <a:pt x="40" y="1382"/>
                    <a:pt x="48" y="1382"/>
                  </a:cubicBezTo>
                  <a:lnTo>
                    <a:pt x="56" y="1382"/>
                  </a:lnTo>
                  <a:cubicBezTo>
                    <a:pt x="56" y="1390"/>
                    <a:pt x="56" y="1390"/>
                    <a:pt x="56" y="1390"/>
                  </a:cubicBezTo>
                  <a:cubicBezTo>
                    <a:pt x="56" y="1382"/>
                    <a:pt x="64" y="1366"/>
                    <a:pt x="71" y="1358"/>
                  </a:cubicBezTo>
                  <a:cubicBezTo>
                    <a:pt x="71" y="1335"/>
                    <a:pt x="71" y="1319"/>
                    <a:pt x="71" y="1311"/>
                  </a:cubicBezTo>
                  <a:cubicBezTo>
                    <a:pt x="71" y="1303"/>
                    <a:pt x="71" y="1295"/>
                    <a:pt x="71" y="1287"/>
                  </a:cubicBezTo>
                  <a:cubicBezTo>
                    <a:pt x="71" y="1287"/>
                    <a:pt x="79" y="1287"/>
                    <a:pt x="87" y="1287"/>
                  </a:cubicBezTo>
                  <a:cubicBezTo>
                    <a:pt x="95" y="1287"/>
                    <a:pt x="103" y="1279"/>
                    <a:pt x="103" y="1271"/>
                  </a:cubicBezTo>
                  <a:cubicBezTo>
                    <a:pt x="111" y="1248"/>
                    <a:pt x="95" y="1200"/>
                    <a:pt x="87" y="1192"/>
                  </a:cubicBezTo>
                  <a:lnTo>
                    <a:pt x="87" y="1192"/>
                  </a:lnTo>
                  <a:lnTo>
                    <a:pt x="87" y="1192"/>
                  </a:lnTo>
                  <a:cubicBezTo>
                    <a:pt x="87" y="1161"/>
                    <a:pt x="95" y="1137"/>
                    <a:pt x="111" y="1121"/>
                  </a:cubicBezTo>
                  <a:cubicBezTo>
                    <a:pt x="127" y="1105"/>
                    <a:pt x="151" y="1098"/>
                    <a:pt x="174" y="1098"/>
                  </a:cubicBezTo>
                  <a:cubicBezTo>
                    <a:pt x="214" y="1098"/>
                    <a:pt x="253" y="1113"/>
                    <a:pt x="269" y="1129"/>
                  </a:cubicBezTo>
                  <a:cubicBezTo>
                    <a:pt x="277" y="1137"/>
                    <a:pt x="293" y="1137"/>
                    <a:pt x="301" y="1137"/>
                  </a:cubicBezTo>
                  <a:cubicBezTo>
                    <a:pt x="324" y="1137"/>
                    <a:pt x="340" y="1113"/>
                    <a:pt x="340" y="1090"/>
                  </a:cubicBezTo>
                  <a:cubicBezTo>
                    <a:pt x="348" y="1082"/>
                    <a:pt x="340" y="1074"/>
                    <a:pt x="332" y="1058"/>
                  </a:cubicBezTo>
                  <a:cubicBezTo>
                    <a:pt x="324" y="1042"/>
                    <a:pt x="317" y="1026"/>
                    <a:pt x="309" y="995"/>
                  </a:cubicBezTo>
                  <a:cubicBezTo>
                    <a:pt x="309" y="987"/>
                    <a:pt x="309" y="979"/>
                    <a:pt x="317" y="971"/>
                  </a:cubicBezTo>
                  <a:cubicBezTo>
                    <a:pt x="332" y="940"/>
                    <a:pt x="395" y="931"/>
                    <a:pt x="435" y="924"/>
                  </a:cubicBezTo>
                  <a:cubicBezTo>
                    <a:pt x="451" y="924"/>
                    <a:pt x="459" y="924"/>
                    <a:pt x="467" y="924"/>
                  </a:cubicBezTo>
                  <a:cubicBezTo>
                    <a:pt x="467" y="916"/>
                    <a:pt x="467" y="916"/>
                    <a:pt x="467" y="916"/>
                  </a:cubicBezTo>
                  <a:cubicBezTo>
                    <a:pt x="467" y="908"/>
                    <a:pt x="459" y="892"/>
                    <a:pt x="443" y="876"/>
                  </a:cubicBezTo>
                  <a:cubicBezTo>
                    <a:pt x="435" y="876"/>
                    <a:pt x="435" y="876"/>
                    <a:pt x="435" y="876"/>
                  </a:cubicBezTo>
                  <a:cubicBezTo>
                    <a:pt x="419" y="860"/>
                    <a:pt x="435" y="845"/>
                    <a:pt x="443" y="829"/>
                  </a:cubicBezTo>
                  <a:cubicBezTo>
                    <a:pt x="451" y="821"/>
                    <a:pt x="451" y="821"/>
                    <a:pt x="459" y="813"/>
                  </a:cubicBezTo>
                  <a:cubicBezTo>
                    <a:pt x="467" y="805"/>
                    <a:pt x="467" y="797"/>
                    <a:pt x="459" y="781"/>
                  </a:cubicBezTo>
                  <a:lnTo>
                    <a:pt x="459" y="781"/>
                  </a:lnTo>
                  <a:cubicBezTo>
                    <a:pt x="467" y="781"/>
                    <a:pt x="467" y="781"/>
                    <a:pt x="467" y="781"/>
                  </a:cubicBezTo>
                  <a:cubicBezTo>
                    <a:pt x="475" y="773"/>
                    <a:pt x="490" y="773"/>
                    <a:pt x="498" y="781"/>
                  </a:cubicBezTo>
                  <a:lnTo>
                    <a:pt x="506" y="781"/>
                  </a:lnTo>
                  <a:cubicBezTo>
                    <a:pt x="522" y="781"/>
                    <a:pt x="522" y="773"/>
                    <a:pt x="522" y="758"/>
                  </a:cubicBezTo>
                  <a:cubicBezTo>
                    <a:pt x="522" y="742"/>
                    <a:pt x="538" y="726"/>
                    <a:pt x="562" y="726"/>
                  </a:cubicBezTo>
                  <a:cubicBezTo>
                    <a:pt x="570" y="734"/>
                    <a:pt x="577" y="734"/>
                    <a:pt x="585" y="734"/>
                  </a:cubicBezTo>
                  <a:cubicBezTo>
                    <a:pt x="593" y="742"/>
                    <a:pt x="609" y="750"/>
                    <a:pt x="617" y="750"/>
                  </a:cubicBezTo>
                  <a:lnTo>
                    <a:pt x="617" y="750"/>
                  </a:lnTo>
                  <a:cubicBezTo>
                    <a:pt x="617" y="742"/>
                    <a:pt x="617" y="742"/>
                    <a:pt x="617" y="742"/>
                  </a:cubicBezTo>
                  <a:cubicBezTo>
                    <a:pt x="617" y="726"/>
                    <a:pt x="617" y="718"/>
                    <a:pt x="641" y="702"/>
                  </a:cubicBezTo>
                  <a:cubicBezTo>
                    <a:pt x="657" y="694"/>
                    <a:pt x="672" y="687"/>
                    <a:pt x="688" y="687"/>
                  </a:cubicBezTo>
                  <a:cubicBezTo>
                    <a:pt x="696" y="687"/>
                    <a:pt x="696" y="687"/>
                    <a:pt x="696" y="687"/>
                  </a:cubicBezTo>
                  <a:cubicBezTo>
                    <a:pt x="704" y="687"/>
                    <a:pt x="712" y="694"/>
                    <a:pt x="712" y="694"/>
                  </a:cubicBezTo>
                  <a:cubicBezTo>
                    <a:pt x="720" y="702"/>
                    <a:pt x="720" y="710"/>
                    <a:pt x="735" y="710"/>
                  </a:cubicBezTo>
                  <a:lnTo>
                    <a:pt x="743" y="710"/>
                  </a:lnTo>
                  <a:lnTo>
                    <a:pt x="743" y="710"/>
                  </a:lnTo>
                  <a:cubicBezTo>
                    <a:pt x="751" y="710"/>
                    <a:pt x="759" y="710"/>
                    <a:pt x="767" y="726"/>
                  </a:cubicBezTo>
                  <a:cubicBezTo>
                    <a:pt x="783" y="734"/>
                    <a:pt x="791" y="742"/>
                    <a:pt x="799" y="742"/>
                  </a:cubicBezTo>
                  <a:cubicBezTo>
                    <a:pt x="807" y="742"/>
                    <a:pt x="807" y="726"/>
                    <a:pt x="807" y="710"/>
                  </a:cubicBezTo>
                  <a:cubicBezTo>
                    <a:pt x="807" y="702"/>
                    <a:pt x="807" y="687"/>
                    <a:pt x="807" y="687"/>
                  </a:cubicBezTo>
                  <a:cubicBezTo>
                    <a:pt x="815" y="678"/>
                    <a:pt x="823" y="678"/>
                    <a:pt x="830" y="678"/>
                  </a:cubicBezTo>
                  <a:cubicBezTo>
                    <a:pt x="838" y="678"/>
                    <a:pt x="838" y="678"/>
                    <a:pt x="846" y="671"/>
                  </a:cubicBezTo>
                  <a:lnTo>
                    <a:pt x="846" y="671"/>
                  </a:lnTo>
                  <a:cubicBezTo>
                    <a:pt x="854" y="655"/>
                    <a:pt x="870" y="655"/>
                    <a:pt x="878" y="647"/>
                  </a:cubicBezTo>
                  <a:cubicBezTo>
                    <a:pt x="878" y="647"/>
                    <a:pt x="886" y="647"/>
                    <a:pt x="886" y="639"/>
                  </a:cubicBezTo>
                  <a:cubicBezTo>
                    <a:pt x="886" y="639"/>
                    <a:pt x="894" y="631"/>
                    <a:pt x="901" y="631"/>
                  </a:cubicBezTo>
                  <a:lnTo>
                    <a:pt x="901" y="631"/>
                  </a:lnTo>
                  <a:cubicBezTo>
                    <a:pt x="910" y="631"/>
                    <a:pt x="910" y="639"/>
                    <a:pt x="917" y="639"/>
                  </a:cubicBezTo>
                  <a:lnTo>
                    <a:pt x="917" y="647"/>
                  </a:lnTo>
                  <a:cubicBezTo>
                    <a:pt x="917" y="647"/>
                    <a:pt x="933" y="655"/>
                    <a:pt x="949" y="663"/>
                  </a:cubicBezTo>
                  <a:lnTo>
                    <a:pt x="949" y="663"/>
                  </a:lnTo>
                  <a:cubicBezTo>
                    <a:pt x="957" y="687"/>
                    <a:pt x="957" y="687"/>
                    <a:pt x="957" y="687"/>
                  </a:cubicBezTo>
                  <a:cubicBezTo>
                    <a:pt x="965" y="694"/>
                    <a:pt x="973" y="694"/>
                    <a:pt x="973" y="694"/>
                  </a:cubicBezTo>
                  <a:cubicBezTo>
                    <a:pt x="981" y="694"/>
                    <a:pt x="981" y="694"/>
                    <a:pt x="981" y="694"/>
                  </a:cubicBezTo>
                  <a:cubicBezTo>
                    <a:pt x="981" y="694"/>
                    <a:pt x="981" y="671"/>
                    <a:pt x="981" y="663"/>
                  </a:cubicBezTo>
                  <a:lnTo>
                    <a:pt x="981" y="655"/>
                  </a:lnTo>
                  <a:cubicBezTo>
                    <a:pt x="981" y="647"/>
                    <a:pt x="981" y="639"/>
                    <a:pt x="996" y="631"/>
                  </a:cubicBezTo>
                  <a:lnTo>
                    <a:pt x="996" y="631"/>
                  </a:lnTo>
                  <a:cubicBezTo>
                    <a:pt x="1004" y="623"/>
                    <a:pt x="1004" y="623"/>
                    <a:pt x="1012" y="607"/>
                  </a:cubicBezTo>
                  <a:lnTo>
                    <a:pt x="1012" y="607"/>
                  </a:lnTo>
                  <a:cubicBezTo>
                    <a:pt x="1020" y="584"/>
                    <a:pt x="1028" y="584"/>
                    <a:pt x="1036" y="576"/>
                  </a:cubicBezTo>
                  <a:cubicBezTo>
                    <a:pt x="1036" y="576"/>
                    <a:pt x="1044" y="576"/>
                    <a:pt x="1044" y="568"/>
                  </a:cubicBezTo>
                  <a:cubicBezTo>
                    <a:pt x="1052" y="568"/>
                    <a:pt x="1052" y="561"/>
                    <a:pt x="1060" y="553"/>
                  </a:cubicBezTo>
                  <a:cubicBezTo>
                    <a:pt x="1060" y="545"/>
                    <a:pt x="1068" y="537"/>
                    <a:pt x="1075" y="537"/>
                  </a:cubicBezTo>
                  <a:lnTo>
                    <a:pt x="1075" y="537"/>
                  </a:lnTo>
                  <a:cubicBezTo>
                    <a:pt x="1083" y="537"/>
                    <a:pt x="1091" y="545"/>
                    <a:pt x="1099" y="553"/>
                  </a:cubicBezTo>
                  <a:cubicBezTo>
                    <a:pt x="1099" y="561"/>
                    <a:pt x="1107" y="561"/>
                    <a:pt x="1107" y="568"/>
                  </a:cubicBezTo>
                  <a:cubicBezTo>
                    <a:pt x="1123" y="576"/>
                    <a:pt x="1131" y="584"/>
                    <a:pt x="1147" y="584"/>
                  </a:cubicBezTo>
                  <a:cubicBezTo>
                    <a:pt x="1147" y="584"/>
                    <a:pt x="1147" y="584"/>
                    <a:pt x="1154" y="584"/>
                  </a:cubicBezTo>
                  <a:lnTo>
                    <a:pt x="1163" y="592"/>
                  </a:lnTo>
                  <a:lnTo>
                    <a:pt x="1170" y="600"/>
                  </a:lnTo>
                  <a:cubicBezTo>
                    <a:pt x="1178" y="600"/>
                    <a:pt x="1178" y="600"/>
                    <a:pt x="1186" y="592"/>
                  </a:cubicBezTo>
                  <a:cubicBezTo>
                    <a:pt x="1194" y="592"/>
                    <a:pt x="1194" y="592"/>
                    <a:pt x="1202" y="592"/>
                  </a:cubicBezTo>
                  <a:cubicBezTo>
                    <a:pt x="1210" y="592"/>
                    <a:pt x="1218" y="592"/>
                    <a:pt x="1218" y="584"/>
                  </a:cubicBezTo>
                  <a:lnTo>
                    <a:pt x="1218" y="576"/>
                  </a:lnTo>
                  <a:cubicBezTo>
                    <a:pt x="1210" y="553"/>
                    <a:pt x="1241" y="482"/>
                    <a:pt x="1257" y="458"/>
                  </a:cubicBezTo>
                  <a:cubicBezTo>
                    <a:pt x="1265" y="450"/>
                    <a:pt x="1273" y="450"/>
                    <a:pt x="1273" y="450"/>
                  </a:cubicBezTo>
                  <a:cubicBezTo>
                    <a:pt x="1289" y="450"/>
                    <a:pt x="1305" y="427"/>
                    <a:pt x="1305" y="411"/>
                  </a:cubicBezTo>
                  <a:cubicBezTo>
                    <a:pt x="1305" y="379"/>
                    <a:pt x="1313" y="363"/>
                    <a:pt x="1328" y="363"/>
                  </a:cubicBezTo>
                  <a:cubicBezTo>
                    <a:pt x="1336" y="363"/>
                    <a:pt x="1336" y="363"/>
                    <a:pt x="1336" y="363"/>
                  </a:cubicBezTo>
                  <a:cubicBezTo>
                    <a:pt x="1344" y="363"/>
                    <a:pt x="1344" y="363"/>
                    <a:pt x="1352" y="348"/>
                  </a:cubicBezTo>
                  <a:cubicBezTo>
                    <a:pt x="1360" y="340"/>
                    <a:pt x="1368" y="340"/>
                    <a:pt x="1376" y="332"/>
                  </a:cubicBezTo>
                  <a:cubicBezTo>
                    <a:pt x="1384" y="332"/>
                    <a:pt x="1392" y="324"/>
                    <a:pt x="1384" y="308"/>
                  </a:cubicBezTo>
                  <a:cubicBezTo>
                    <a:pt x="1384" y="300"/>
                    <a:pt x="1376" y="292"/>
                    <a:pt x="1376" y="292"/>
                  </a:cubicBezTo>
                  <a:cubicBezTo>
                    <a:pt x="1368" y="276"/>
                    <a:pt x="1368" y="276"/>
                    <a:pt x="1368" y="245"/>
                  </a:cubicBezTo>
                  <a:cubicBezTo>
                    <a:pt x="1376" y="221"/>
                    <a:pt x="1392" y="205"/>
                    <a:pt x="1407" y="205"/>
                  </a:cubicBezTo>
                  <a:cubicBezTo>
                    <a:pt x="1415" y="205"/>
                    <a:pt x="1415" y="205"/>
                    <a:pt x="1423" y="205"/>
                  </a:cubicBezTo>
                  <a:cubicBezTo>
                    <a:pt x="1423" y="213"/>
                    <a:pt x="1423" y="213"/>
                    <a:pt x="1431" y="213"/>
                  </a:cubicBezTo>
                  <a:cubicBezTo>
                    <a:pt x="1439" y="229"/>
                    <a:pt x="1455" y="245"/>
                    <a:pt x="1463" y="245"/>
                  </a:cubicBezTo>
                  <a:cubicBezTo>
                    <a:pt x="1463" y="245"/>
                    <a:pt x="1471" y="245"/>
                    <a:pt x="1471" y="237"/>
                  </a:cubicBezTo>
                  <a:cubicBezTo>
                    <a:pt x="1479" y="229"/>
                    <a:pt x="1479" y="221"/>
                    <a:pt x="1479" y="213"/>
                  </a:cubicBezTo>
                  <a:cubicBezTo>
                    <a:pt x="1479" y="205"/>
                    <a:pt x="1471" y="189"/>
                    <a:pt x="1502" y="182"/>
                  </a:cubicBezTo>
                  <a:cubicBezTo>
                    <a:pt x="1518" y="182"/>
                    <a:pt x="1534" y="182"/>
                    <a:pt x="1550" y="182"/>
                  </a:cubicBezTo>
                  <a:cubicBezTo>
                    <a:pt x="1566" y="182"/>
                    <a:pt x="1574" y="182"/>
                    <a:pt x="1574" y="174"/>
                  </a:cubicBezTo>
                  <a:cubicBezTo>
                    <a:pt x="1581" y="166"/>
                    <a:pt x="1581" y="142"/>
                    <a:pt x="1574" y="118"/>
                  </a:cubicBezTo>
                  <a:cubicBezTo>
                    <a:pt x="1566" y="118"/>
                    <a:pt x="1566" y="110"/>
                    <a:pt x="1566" y="110"/>
                  </a:cubicBezTo>
                  <a:cubicBezTo>
                    <a:pt x="1550" y="102"/>
                    <a:pt x="1550" y="95"/>
                    <a:pt x="1550" y="71"/>
                  </a:cubicBezTo>
                  <a:cubicBezTo>
                    <a:pt x="1558" y="63"/>
                    <a:pt x="1558" y="55"/>
                    <a:pt x="1558" y="47"/>
                  </a:cubicBezTo>
                  <a:cubicBezTo>
                    <a:pt x="1566" y="31"/>
                    <a:pt x="1566" y="0"/>
                    <a:pt x="1589" y="0"/>
                  </a:cubicBezTo>
                  <a:lnTo>
                    <a:pt x="1589" y="0"/>
                  </a:lnTo>
                  <a:cubicBezTo>
                    <a:pt x="1621" y="0"/>
                    <a:pt x="1645" y="8"/>
                    <a:pt x="1676" y="15"/>
                  </a:cubicBezTo>
                  <a:lnTo>
                    <a:pt x="1684" y="15"/>
                  </a:lnTo>
                  <a:cubicBezTo>
                    <a:pt x="1692" y="15"/>
                    <a:pt x="1700" y="15"/>
                    <a:pt x="1700" y="8"/>
                  </a:cubicBezTo>
                  <a:cubicBezTo>
                    <a:pt x="1708" y="8"/>
                    <a:pt x="1708" y="8"/>
                    <a:pt x="1716" y="8"/>
                  </a:cubicBezTo>
                  <a:cubicBezTo>
                    <a:pt x="1724" y="8"/>
                    <a:pt x="1732" y="8"/>
                    <a:pt x="1740" y="24"/>
                  </a:cubicBezTo>
                  <a:cubicBezTo>
                    <a:pt x="1747" y="31"/>
                    <a:pt x="1755" y="47"/>
                    <a:pt x="1755" y="55"/>
                  </a:cubicBezTo>
                  <a:cubicBezTo>
                    <a:pt x="1771" y="71"/>
                    <a:pt x="1771" y="87"/>
                    <a:pt x="1787" y="95"/>
                  </a:cubicBezTo>
                  <a:cubicBezTo>
                    <a:pt x="1795" y="102"/>
                    <a:pt x="1803" y="110"/>
                    <a:pt x="1803" y="118"/>
                  </a:cubicBezTo>
                  <a:cubicBezTo>
                    <a:pt x="1811" y="134"/>
                    <a:pt x="1811" y="142"/>
                    <a:pt x="1842" y="150"/>
                  </a:cubicBezTo>
                  <a:cubicBezTo>
                    <a:pt x="1850" y="150"/>
                    <a:pt x="1850" y="150"/>
                    <a:pt x="1858" y="150"/>
                  </a:cubicBezTo>
                  <a:cubicBezTo>
                    <a:pt x="1874" y="150"/>
                    <a:pt x="1890" y="150"/>
                    <a:pt x="1898" y="142"/>
                  </a:cubicBezTo>
                  <a:cubicBezTo>
                    <a:pt x="1913" y="142"/>
                    <a:pt x="1921" y="142"/>
                    <a:pt x="1929" y="142"/>
                  </a:cubicBezTo>
                  <a:cubicBezTo>
                    <a:pt x="1945" y="142"/>
                    <a:pt x="1953" y="142"/>
                    <a:pt x="1953" y="150"/>
                  </a:cubicBezTo>
                  <a:cubicBezTo>
                    <a:pt x="1969" y="166"/>
                    <a:pt x="2008" y="197"/>
                    <a:pt x="2032" y="197"/>
                  </a:cubicBezTo>
                  <a:lnTo>
                    <a:pt x="2040" y="197"/>
                  </a:lnTo>
                  <a:cubicBezTo>
                    <a:pt x="2048" y="197"/>
                    <a:pt x="2056" y="189"/>
                    <a:pt x="2056" y="182"/>
                  </a:cubicBezTo>
                  <a:cubicBezTo>
                    <a:pt x="2064" y="166"/>
                    <a:pt x="2064" y="150"/>
                    <a:pt x="2080" y="150"/>
                  </a:cubicBezTo>
                  <a:cubicBezTo>
                    <a:pt x="2087" y="150"/>
                    <a:pt x="2087" y="150"/>
                    <a:pt x="2087" y="158"/>
                  </a:cubicBezTo>
                  <a:cubicBezTo>
                    <a:pt x="2103" y="158"/>
                    <a:pt x="2119" y="166"/>
                    <a:pt x="2127" y="166"/>
                  </a:cubicBezTo>
                  <a:cubicBezTo>
                    <a:pt x="2135" y="174"/>
                    <a:pt x="2135" y="182"/>
                    <a:pt x="2143" y="174"/>
                  </a:cubicBezTo>
                  <a:cubicBezTo>
                    <a:pt x="2166" y="174"/>
                    <a:pt x="2174" y="166"/>
                    <a:pt x="2174" y="158"/>
                  </a:cubicBezTo>
                  <a:cubicBezTo>
                    <a:pt x="2182" y="158"/>
                    <a:pt x="2182" y="150"/>
                    <a:pt x="2198" y="150"/>
                  </a:cubicBezTo>
                  <a:lnTo>
                    <a:pt x="2206" y="150"/>
                  </a:lnTo>
                  <a:cubicBezTo>
                    <a:pt x="2214" y="150"/>
                    <a:pt x="2214" y="150"/>
                    <a:pt x="2222" y="134"/>
                  </a:cubicBezTo>
                  <a:cubicBezTo>
                    <a:pt x="2230" y="134"/>
                    <a:pt x="2238" y="126"/>
                    <a:pt x="2246" y="118"/>
                  </a:cubicBezTo>
                  <a:cubicBezTo>
                    <a:pt x="2277" y="102"/>
                    <a:pt x="2277" y="102"/>
                    <a:pt x="2277" y="102"/>
                  </a:cubicBezTo>
                  <a:cubicBezTo>
                    <a:pt x="2293" y="110"/>
                    <a:pt x="2293" y="110"/>
                    <a:pt x="2293" y="110"/>
                  </a:cubicBezTo>
                  <a:cubicBezTo>
                    <a:pt x="2293" y="118"/>
                    <a:pt x="2293" y="118"/>
                    <a:pt x="2293" y="118"/>
                  </a:cubicBezTo>
                  <a:cubicBezTo>
                    <a:pt x="2293" y="118"/>
                    <a:pt x="2293" y="118"/>
                    <a:pt x="2301" y="126"/>
                  </a:cubicBezTo>
                  <a:cubicBezTo>
                    <a:pt x="2301" y="134"/>
                    <a:pt x="2309" y="142"/>
                    <a:pt x="2317" y="150"/>
                  </a:cubicBezTo>
                  <a:cubicBezTo>
                    <a:pt x="2324" y="150"/>
                    <a:pt x="2333" y="158"/>
                    <a:pt x="2333" y="158"/>
                  </a:cubicBezTo>
                  <a:cubicBezTo>
                    <a:pt x="2333" y="158"/>
                    <a:pt x="2333" y="166"/>
                    <a:pt x="2340" y="174"/>
                  </a:cubicBezTo>
                  <a:cubicBezTo>
                    <a:pt x="2340" y="182"/>
                    <a:pt x="2364" y="189"/>
                    <a:pt x="2388" y="189"/>
                  </a:cubicBezTo>
                  <a:cubicBezTo>
                    <a:pt x="2404" y="197"/>
                    <a:pt x="2404" y="205"/>
                    <a:pt x="2404" y="213"/>
                  </a:cubicBezTo>
                  <a:lnTo>
                    <a:pt x="2411" y="221"/>
                  </a:lnTo>
                  <a:cubicBezTo>
                    <a:pt x="2411" y="229"/>
                    <a:pt x="2419" y="229"/>
                    <a:pt x="2443" y="245"/>
                  </a:cubicBezTo>
                  <a:cubicBezTo>
                    <a:pt x="2443" y="253"/>
                    <a:pt x="2443" y="253"/>
                    <a:pt x="2443" y="253"/>
                  </a:cubicBezTo>
                  <a:cubicBezTo>
                    <a:pt x="2435" y="253"/>
                    <a:pt x="2435" y="253"/>
                    <a:pt x="2435" y="253"/>
                  </a:cubicBezTo>
                  <a:cubicBezTo>
                    <a:pt x="2427" y="261"/>
                    <a:pt x="2427" y="261"/>
                    <a:pt x="2427" y="261"/>
                  </a:cubicBezTo>
                  <a:cubicBezTo>
                    <a:pt x="2427" y="276"/>
                    <a:pt x="2435" y="363"/>
                    <a:pt x="2467" y="387"/>
                  </a:cubicBezTo>
                  <a:cubicBezTo>
                    <a:pt x="2491" y="403"/>
                    <a:pt x="2506" y="435"/>
                    <a:pt x="2522" y="466"/>
                  </a:cubicBezTo>
                  <a:cubicBezTo>
                    <a:pt x="2530" y="474"/>
                    <a:pt x="2530" y="474"/>
                    <a:pt x="2530" y="474"/>
                  </a:cubicBezTo>
                  <a:cubicBezTo>
                    <a:pt x="2530" y="482"/>
                    <a:pt x="2538" y="490"/>
                    <a:pt x="2538" y="498"/>
                  </a:cubicBezTo>
                  <a:cubicBezTo>
                    <a:pt x="2554" y="529"/>
                    <a:pt x="2562" y="561"/>
                    <a:pt x="2609" y="584"/>
                  </a:cubicBezTo>
                  <a:cubicBezTo>
                    <a:pt x="2633" y="600"/>
                    <a:pt x="2657" y="600"/>
                    <a:pt x="2672" y="600"/>
                  </a:cubicBezTo>
                  <a:cubicBezTo>
                    <a:pt x="2688" y="607"/>
                    <a:pt x="2704" y="607"/>
                    <a:pt x="2712" y="623"/>
                  </a:cubicBezTo>
                  <a:lnTo>
                    <a:pt x="2712" y="623"/>
                  </a:lnTo>
                  <a:cubicBezTo>
                    <a:pt x="2712" y="631"/>
                    <a:pt x="2712" y="631"/>
                    <a:pt x="2712" y="631"/>
                  </a:cubicBezTo>
                  <a:cubicBezTo>
                    <a:pt x="2688" y="655"/>
                    <a:pt x="2649" y="702"/>
                    <a:pt x="2641" y="710"/>
                  </a:cubicBezTo>
                  <a:cubicBezTo>
                    <a:pt x="2625" y="734"/>
                    <a:pt x="2570" y="789"/>
                    <a:pt x="2546" y="797"/>
                  </a:cubicBezTo>
                  <a:cubicBezTo>
                    <a:pt x="2530" y="805"/>
                    <a:pt x="2491" y="829"/>
                    <a:pt x="2491" y="853"/>
                  </a:cubicBezTo>
                  <a:cubicBezTo>
                    <a:pt x="2491" y="876"/>
                    <a:pt x="2467" y="892"/>
                    <a:pt x="2459" y="908"/>
                  </a:cubicBezTo>
                  <a:cubicBezTo>
                    <a:pt x="2459" y="908"/>
                    <a:pt x="2459" y="908"/>
                    <a:pt x="2451" y="908"/>
                  </a:cubicBezTo>
                  <a:cubicBezTo>
                    <a:pt x="2451" y="916"/>
                    <a:pt x="2451" y="916"/>
                    <a:pt x="2443" y="916"/>
                  </a:cubicBezTo>
                  <a:cubicBezTo>
                    <a:pt x="2443" y="916"/>
                    <a:pt x="2435" y="916"/>
                    <a:pt x="2435" y="931"/>
                  </a:cubicBezTo>
                  <a:cubicBezTo>
                    <a:pt x="2435" y="940"/>
                    <a:pt x="2435" y="947"/>
                    <a:pt x="2435" y="955"/>
                  </a:cubicBezTo>
                  <a:cubicBezTo>
                    <a:pt x="2435" y="971"/>
                    <a:pt x="2435" y="971"/>
                    <a:pt x="2419" y="979"/>
                  </a:cubicBezTo>
                  <a:cubicBezTo>
                    <a:pt x="2411" y="979"/>
                    <a:pt x="2404" y="979"/>
                    <a:pt x="2396" y="979"/>
                  </a:cubicBezTo>
                  <a:cubicBezTo>
                    <a:pt x="2380" y="987"/>
                    <a:pt x="2364" y="987"/>
                    <a:pt x="2356" y="1011"/>
                  </a:cubicBezTo>
                  <a:cubicBezTo>
                    <a:pt x="2356" y="1018"/>
                    <a:pt x="2356" y="1018"/>
                    <a:pt x="2356" y="1026"/>
                  </a:cubicBezTo>
                  <a:cubicBezTo>
                    <a:pt x="2348" y="1050"/>
                    <a:pt x="2340" y="1066"/>
                    <a:pt x="2324" y="1066"/>
                  </a:cubicBezTo>
                  <a:cubicBezTo>
                    <a:pt x="2317" y="1066"/>
                    <a:pt x="2309" y="1066"/>
                    <a:pt x="2309" y="1066"/>
                  </a:cubicBezTo>
                  <a:cubicBezTo>
                    <a:pt x="2301" y="1058"/>
                    <a:pt x="2301" y="1058"/>
                    <a:pt x="2301" y="1058"/>
                  </a:cubicBezTo>
                  <a:cubicBezTo>
                    <a:pt x="2293" y="1058"/>
                    <a:pt x="2293" y="1058"/>
                    <a:pt x="2285" y="1074"/>
                  </a:cubicBezTo>
                  <a:cubicBezTo>
                    <a:pt x="2269" y="1082"/>
                    <a:pt x="2222" y="1121"/>
                    <a:pt x="2182" y="1145"/>
                  </a:cubicBezTo>
                  <a:lnTo>
                    <a:pt x="2182" y="1145"/>
                  </a:lnTo>
                  <a:lnTo>
                    <a:pt x="2182" y="1145"/>
                  </a:lnTo>
                  <a:cubicBezTo>
                    <a:pt x="1818" y="1192"/>
                    <a:pt x="1139" y="1279"/>
                    <a:pt x="688" y="1295"/>
                  </a:cubicBezTo>
                  <a:cubicBezTo>
                    <a:pt x="680" y="1303"/>
                    <a:pt x="648" y="1311"/>
                    <a:pt x="641" y="1327"/>
                  </a:cubicBezTo>
                  <a:cubicBezTo>
                    <a:pt x="641" y="1335"/>
                    <a:pt x="633" y="1335"/>
                    <a:pt x="633" y="1335"/>
                  </a:cubicBezTo>
                  <a:cubicBezTo>
                    <a:pt x="617" y="1335"/>
                    <a:pt x="609" y="1327"/>
                    <a:pt x="593" y="1311"/>
                  </a:cubicBezTo>
                  <a:cubicBezTo>
                    <a:pt x="593" y="1311"/>
                    <a:pt x="593" y="1311"/>
                    <a:pt x="585" y="1311"/>
                  </a:cubicBezTo>
                  <a:cubicBezTo>
                    <a:pt x="577" y="1303"/>
                    <a:pt x="562" y="1303"/>
                    <a:pt x="538" y="1303"/>
                  </a:cubicBezTo>
                  <a:cubicBezTo>
                    <a:pt x="522" y="1303"/>
                    <a:pt x="506" y="1303"/>
                    <a:pt x="506" y="1311"/>
                  </a:cubicBezTo>
                  <a:cubicBezTo>
                    <a:pt x="506" y="1319"/>
                    <a:pt x="514" y="1327"/>
                    <a:pt x="514" y="1343"/>
                  </a:cubicBezTo>
                  <a:cubicBezTo>
                    <a:pt x="522" y="1358"/>
                    <a:pt x="530" y="1374"/>
                    <a:pt x="522" y="1390"/>
                  </a:cubicBezTo>
                  <a:cubicBezTo>
                    <a:pt x="514" y="1398"/>
                    <a:pt x="514" y="1398"/>
                    <a:pt x="506" y="1398"/>
                  </a:cubicBezTo>
                  <a:cubicBezTo>
                    <a:pt x="498" y="1398"/>
                    <a:pt x="498" y="1398"/>
                    <a:pt x="490" y="1398"/>
                  </a:cubicBezTo>
                  <a:cubicBezTo>
                    <a:pt x="293" y="1414"/>
                    <a:pt x="151" y="1422"/>
                    <a:pt x="71" y="1422"/>
                  </a:cubicBezTo>
                  <a:close/>
                  <a:moveTo>
                    <a:pt x="16" y="1414"/>
                  </a:moveTo>
                  <a:lnTo>
                    <a:pt x="16" y="1414"/>
                  </a:lnTo>
                  <a:cubicBezTo>
                    <a:pt x="24" y="1414"/>
                    <a:pt x="48" y="1414"/>
                    <a:pt x="71" y="1414"/>
                  </a:cubicBezTo>
                  <a:cubicBezTo>
                    <a:pt x="151" y="1414"/>
                    <a:pt x="293" y="1406"/>
                    <a:pt x="490" y="1390"/>
                  </a:cubicBezTo>
                  <a:cubicBezTo>
                    <a:pt x="498" y="1390"/>
                    <a:pt x="498" y="1390"/>
                    <a:pt x="506" y="1390"/>
                  </a:cubicBezTo>
                  <a:cubicBezTo>
                    <a:pt x="506" y="1390"/>
                    <a:pt x="514" y="1390"/>
                    <a:pt x="514" y="1382"/>
                  </a:cubicBezTo>
                  <a:cubicBezTo>
                    <a:pt x="522" y="1374"/>
                    <a:pt x="514" y="1358"/>
                    <a:pt x="506" y="1343"/>
                  </a:cubicBezTo>
                  <a:cubicBezTo>
                    <a:pt x="506" y="1327"/>
                    <a:pt x="498" y="1319"/>
                    <a:pt x="498" y="1311"/>
                  </a:cubicBezTo>
                  <a:cubicBezTo>
                    <a:pt x="498" y="1303"/>
                    <a:pt x="514" y="1295"/>
                    <a:pt x="538" y="1295"/>
                  </a:cubicBezTo>
                  <a:cubicBezTo>
                    <a:pt x="562" y="1295"/>
                    <a:pt x="577" y="1295"/>
                    <a:pt x="593" y="1303"/>
                  </a:cubicBezTo>
                  <a:cubicBezTo>
                    <a:pt x="593" y="1303"/>
                    <a:pt x="593" y="1311"/>
                    <a:pt x="601" y="1311"/>
                  </a:cubicBezTo>
                  <a:cubicBezTo>
                    <a:pt x="609" y="1319"/>
                    <a:pt x="625" y="1327"/>
                    <a:pt x="633" y="1327"/>
                  </a:cubicBezTo>
                  <a:cubicBezTo>
                    <a:pt x="633" y="1327"/>
                    <a:pt x="633" y="1327"/>
                    <a:pt x="641" y="1319"/>
                  </a:cubicBezTo>
                  <a:cubicBezTo>
                    <a:pt x="648" y="1303"/>
                    <a:pt x="688" y="1287"/>
                    <a:pt x="688" y="1287"/>
                  </a:cubicBezTo>
                  <a:lnTo>
                    <a:pt x="688" y="1287"/>
                  </a:lnTo>
                  <a:cubicBezTo>
                    <a:pt x="1131" y="1271"/>
                    <a:pt x="1811" y="1184"/>
                    <a:pt x="2174" y="1137"/>
                  </a:cubicBezTo>
                  <a:cubicBezTo>
                    <a:pt x="2230" y="1105"/>
                    <a:pt x="2269" y="1074"/>
                    <a:pt x="2277" y="1066"/>
                  </a:cubicBezTo>
                  <a:cubicBezTo>
                    <a:pt x="2285" y="1058"/>
                    <a:pt x="2293" y="1050"/>
                    <a:pt x="2301" y="1050"/>
                  </a:cubicBezTo>
                  <a:lnTo>
                    <a:pt x="2309" y="1058"/>
                  </a:lnTo>
                  <a:cubicBezTo>
                    <a:pt x="2317" y="1058"/>
                    <a:pt x="2317" y="1058"/>
                    <a:pt x="2324" y="1058"/>
                  </a:cubicBezTo>
                  <a:cubicBezTo>
                    <a:pt x="2340" y="1058"/>
                    <a:pt x="2340" y="1050"/>
                    <a:pt x="2348" y="1018"/>
                  </a:cubicBezTo>
                  <a:lnTo>
                    <a:pt x="2348" y="1011"/>
                  </a:lnTo>
                  <a:cubicBezTo>
                    <a:pt x="2356" y="979"/>
                    <a:pt x="2380" y="979"/>
                    <a:pt x="2396" y="979"/>
                  </a:cubicBezTo>
                  <a:cubicBezTo>
                    <a:pt x="2404" y="971"/>
                    <a:pt x="2411" y="971"/>
                    <a:pt x="2411" y="971"/>
                  </a:cubicBezTo>
                  <a:cubicBezTo>
                    <a:pt x="2427" y="963"/>
                    <a:pt x="2427" y="963"/>
                    <a:pt x="2427" y="955"/>
                  </a:cubicBezTo>
                  <a:cubicBezTo>
                    <a:pt x="2427" y="947"/>
                    <a:pt x="2427" y="940"/>
                    <a:pt x="2427" y="931"/>
                  </a:cubicBezTo>
                  <a:cubicBezTo>
                    <a:pt x="2427" y="916"/>
                    <a:pt x="2435" y="908"/>
                    <a:pt x="2443" y="908"/>
                  </a:cubicBezTo>
                  <a:cubicBezTo>
                    <a:pt x="2443" y="908"/>
                    <a:pt x="2443" y="908"/>
                    <a:pt x="2451" y="908"/>
                  </a:cubicBezTo>
                  <a:lnTo>
                    <a:pt x="2451" y="900"/>
                  </a:lnTo>
                  <a:cubicBezTo>
                    <a:pt x="2459" y="892"/>
                    <a:pt x="2483" y="868"/>
                    <a:pt x="2483" y="853"/>
                  </a:cubicBezTo>
                  <a:cubicBezTo>
                    <a:pt x="2483" y="829"/>
                    <a:pt x="2522" y="805"/>
                    <a:pt x="2546" y="789"/>
                  </a:cubicBezTo>
                  <a:cubicBezTo>
                    <a:pt x="2562" y="781"/>
                    <a:pt x="2625" y="726"/>
                    <a:pt x="2633" y="710"/>
                  </a:cubicBezTo>
                  <a:cubicBezTo>
                    <a:pt x="2641" y="694"/>
                    <a:pt x="2680" y="655"/>
                    <a:pt x="2704" y="623"/>
                  </a:cubicBezTo>
                  <a:cubicBezTo>
                    <a:pt x="2696" y="615"/>
                    <a:pt x="2688" y="615"/>
                    <a:pt x="2672" y="607"/>
                  </a:cubicBezTo>
                  <a:cubicBezTo>
                    <a:pt x="2657" y="607"/>
                    <a:pt x="2633" y="607"/>
                    <a:pt x="2601" y="592"/>
                  </a:cubicBezTo>
                  <a:cubicBezTo>
                    <a:pt x="2554" y="568"/>
                    <a:pt x="2546" y="529"/>
                    <a:pt x="2530" y="506"/>
                  </a:cubicBezTo>
                  <a:cubicBezTo>
                    <a:pt x="2530" y="498"/>
                    <a:pt x="2522" y="482"/>
                    <a:pt x="2522" y="474"/>
                  </a:cubicBezTo>
                  <a:cubicBezTo>
                    <a:pt x="2514" y="466"/>
                    <a:pt x="2514" y="466"/>
                    <a:pt x="2514" y="466"/>
                  </a:cubicBezTo>
                  <a:cubicBezTo>
                    <a:pt x="2498" y="435"/>
                    <a:pt x="2483" y="411"/>
                    <a:pt x="2459" y="387"/>
                  </a:cubicBezTo>
                  <a:cubicBezTo>
                    <a:pt x="2427" y="363"/>
                    <a:pt x="2419" y="268"/>
                    <a:pt x="2419" y="261"/>
                  </a:cubicBezTo>
                  <a:cubicBezTo>
                    <a:pt x="2419" y="261"/>
                    <a:pt x="2419" y="253"/>
                    <a:pt x="2427" y="253"/>
                  </a:cubicBezTo>
                  <a:cubicBezTo>
                    <a:pt x="2411" y="237"/>
                    <a:pt x="2404" y="229"/>
                    <a:pt x="2404" y="229"/>
                  </a:cubicBezTo>
                  <a:cubicBezTo>
                    <a:pt x="2404" y="221"/>
                    <a:pt x="2404" y="221"/>
                    <a:pt x="2396" y="213"/>
                  </a:cubicBezTo>
                  <a:cubicBezTo>
                    <a:pt x="2396" y="205"/>
                    <a:pt x="2396" y="197"/>
                    <a:pt x="2388" y="197"/>
                  </a:cubicBezTo>
                  <a:cubicBezTo>
                    <a:pt x="2356" y="189"/>
                    <a:pt x="2340" y="182"/>
                    <a:pt x="2333" y="174"/>
                  </a:cubicBezTo>
                  <a:cubicBezTo>
                    <a:pt x="2324" y="166"/>
                    <a:pt x="2324" y="166"/>
                    <a:pt x="2324" y="158"/>
                  </a:cubicBezTo>
                  <a:cubicBezTo>
                    <a:pt x="2324" y="158"/>
                    <a:pt x="2324" y="158"/>
                    <a:pt x="2317" y="158"/>
                  </a:cubicBezTo>
                  <a:cubicBezTo>
                    <a:pt x="2309" y="150"/>
                    <a:pt x="2293" y="142"/>
                    <a:pt x="2293" y="134"/>
                  </a:cubicBezTo>
                  <a:cubicBezTo>
                    <a:pt x="2285" y="126"/>
                    <a:pt x="2285" y="118"/>
                    <a:pt x="2285" y="118"/>
                  </a:cubicBezTo>
                  <a:cubicBezTo>
                    <a:pt x="2277" y="110"/>
                    <a:pt x="2277" y="110"/>
                    <a:pt x="2277" y="110"/>
                  </a:cubicBezTo>
                  <a:cubicBezTo>
                    <a:pt x="2253" y="126"/>
                    <a:pt x="2253" y="126"/>
                    <a:pt x="2253" y="126"/>
                  </a:cubicBezTo>
                  <a:cubicBezTo>
                    <a:pt x="2246" y="134"/>
                    <a:pt x="2230" y="134"/>
                    <a:pt x="2230" y="142"/>
                  </a:cubicBezTo>
                  <a:cubicBezTo>
                    <a:pt x="2222" y="158"/>
                    <a:pt x="2214" y="158"/>
                    <a:pt x="2206" y="158"/>
                  </a:cubicBezTo>
                  <a:lnTo>
                    <a:pt x="2198" y="158"/>
                  </a:lnTo>
                  <a:cubicBezTo>
                    <a:pt x="2190" y="158"/>
                    <a:pt x="2182" y="158"/>
                    <a:pt x="2182" y="166"/>
                  </a:cubicBezTo>
                  <a:cubicBezTo>
                    <a:pt x="2182" y="174"/>
                    <a:pt x="2166" y="182"/>
                    <a:pt x="2151" y="182"/>
                  </a:cubicBezTo>
                  <a:cubicBezTo>
                    <a:pt x="2135" y="182"/>
                    <a:pt x="2127" y="182"/>
                    <a:pt x="2119" y="174"/>
                  </a:cubicBezTo>
                  <a:cubicBezTo>
                    <a:pt x="2111" y="174"/>
                    <a:pt x="2103" y="166"/>
                    <a:pt x="2087" y="158"/>
                  </a:cubicBezTo>
                  <a:lnTo>
                    <a:pt x="2080" y="158"/>
                  </a:lnTo>
                  <a:cubicBezTo>
                    <a:pt x="2071" y="158"/>
                    <a:pt x="2071" y="166"/>
                    <a:pt x="2064" y="182"/>
                  </a:cubicBezTo>
                  <a:cubicBezTo>
                    <a:pt x="2056" y="189"/>
                    <a:pt x="2056" y="205"/>
                    <a:pt x="2040" y="205"/>
                  </a:cubicBezTo>
                  <a:cubicBezTo>
                    <a:pt x="2040" y="205"/>
                    <a:pt x="2040" y="205"/>
                    <a:pt x="2032" y="205"/>
                  </a:cubicBezTo>
                  <a:cubicBezTo>
                    <a:pt x="2008" y="205"/>
                    <a:pt x="1961" y="174"/>
                    <a:pt x="1953" y="150"/>
                  </a:cubicBezTo>
                  <a:cubicBezTo>
                    <a:pt x="1945" y="150"/>
                    <a:pt x="1937" y="150"/>
                    <a:pt x="1929" y="150"/>
                  </a:cubicBezTo>
                  <a:cubicBezTo>
                    <a:pt x="1921" y="150"/>
                    <a:pt x="1913" y="150"/>
                    <a:pt x="1906" y="150"/>
                  </a:cubicBezTo>
                  <a:cubicBezTo>
                    <a:pt x="1890" y="158"/>
                    <a:pt x="1874" y="158"/>
                    <a:pt x="1858" y="158"/>
                  </a:cubicBezTo>
                  <a:cubicBezTo>
                    <a:pt x="1850" y="158"/>
                    <a:pt x="1842" y="158"/>
                    <a:pt x="1842" y="158"/>
                  </a:cubicBezTo>
                  <a:cubicBezTo>
                    <a:pt x="1811" y="150"/>
                    <a:pt x="1803" y="134"/>
                    <a:pt x="1795" y="118"/>
                  </a:cubicBezTo>
                  <a:cubicBezTo>
                    <a:pt x="1795" y="110"/>
                    <a:pt x="1795" y="102"/>
                    <a:pt x="1787" y="95"/>
                  </a:cubicBezTo>
                  <a:cubicBezTo>
                    <a:pt x="1771" y="87"/>
                    <a:pt x="1763" y="79"/>
                    <a:pt x="1755" y="55"/>
                  </a:cubicBezTo>
                  <a:cubicBezTo>
                    <a:pt x="1747" y="47"/>
                    <a:pt x="1740" y="39"/>
                    <a:pt x="1732" y="24"/>
                  </a:cubicBezTo>
                  <a:cubicBezTo>
                    <a:pt x="1724" y="15"/>
                    <a:pt x="1716" y="15"/>
                    <a:pt x="1716" y="15"/>
                  </a:cubicBezTo>
                  <a:lnTo>
                    <a:pt x="1708" y="15"/>
                  </a:lnTo>
                  <a:cubicBezTo>
                    <a:pt x="1700" y="15"/>
                    <a:pt x="1692" y="24"/>
                    <a:pt x="1684" y="24"/>
                  </a:cubicBezTo>
                  <a:lnTo>
                    <a:pt x="1676" y="24"/>
                  </a:lnTo>
                  <a:cubicBezTo>
                    <a:pt x="1645" y="15"/>
                    <a:pt x="1621" y="8"/>
                    <a:pt x="1589" y="8"/>
                  </a:cubicBezTo>
                  <a:lnTo>
                    <a:pt x="1589" y="8"/>
                  </a:lnTo>
                  <a:cubicBezTo>
                    <a:pt x="1574" y="8"/>
                    <a:pt x="1566" y="31"/>
                    <a:pt x="1566" y="55"/>
                  </a:cubicBezTo>
                  <a:cubicBezTo>
                    <a:pt x="1566" y="55"/>
                    <a:pt x="1558" y="63"/>
                    <a:pt x="1558" y="71"/>
                  </a:cubicBezTo>
                  <a:cubicBezTo>
                    <a:pt x="1558" y="87"/>
                    <a:pt x="1558" y="95"/>
                    <a:pt x="1566" y="110"/>
                  </a:cubicBezTo>
                  <a:cubicBezTo>
                    <a:pt x="1574" y="110"/>
                    <a:pt x="1574" y="110"/>
                    <a:pt x="1574" y="118"/>
                  </a:cubicBezTo>
                  <a:cubicBezTo>
                    <a:pt x="1589" y="142"/>
                    <a:pt x="1589" y="166"/>
                    <a:pt x="1581" y="174"/>
                  </a:cubicBezTo>
                  <a:cubicBezTo>
                    <a:pt x="1581" y="189"/>
                    <a:pt x="1566" y="189"/>
                    <a:pt x="1550" y="189"/>
                  </a:cubicBezTo>
                  <a:cubicBezTo>
                    <a:pt x="1534" y="189"/>
                    <a:pt x="1518" y="189"/>
                    <a:pt x="1502" y="189"/>
                  </a:cubicBezTo>
                  <a:cubicBezTo>
                    <a:pt x="1479" y="197"/>
                    <a:pt x="1487" y="205"/>
                    <a:pt x="1487" y="213"/>
                  </a:cubicBezTo>
                  <a:cubicBezTo>
                    <a:pt x="1487" y="221"/>
                    <a:pt x="1487" y="237"/>
                    <a:pt x="1479" y="245"/>
                  </a:cubicBezTo>
                  <a:cubicBezTo>
                    <a:pt x="1471" y="245"/>
                    <a:pt x="1471" y="253"/>
                    <a:pt x="1463" y="253"/>
                  </a:cubicBezTo>
                  <a:cubicBezTo>
                    <a:pt x="1447" y="253"/>
                    <a:pt x="1431" y="237"/>
                    <a:pt x="1423" y="221"/>
                  </a:cubicBezTo>
                  <a:lnTo>
                    <a:pt x="1415" y="213"/>
                  </a:lnTo>
                  <a:lnTo>
                    <a:pt x="1407" y="213"/>
                  </a:lnTo>
                  <a:cubicBezTo>
                    <a:pt x="1392" y="213"/>
                    <a:pt x="1376" y="229"/>
                    <a:pt x="1376" y="253"/>
                  </a:cubicBezTo>
                  <a:cubicBezTo>
                    <a:pt x="1376" y="268"/>
                    <a:pt x="1376" y="276"/>
                    <a:pt x="1384" y="284"/>
                  </a:cubicBezTo>
                  <a:cubicBezTo>
                    <a:pt x="1384" y="292"/>
                    <a:pt x="1384" y="300"/>
                    <a:pt x="1392" y="308"/>
                  </a:cubicBezTo>
                  <a:cubicBezTo>
                    <a:pt x="1400" y="332"/>
                    <a:pt x="1392" y="332"/>
                    <a:pt x="1376" y="340"/>
                  </a:cubicBezTo>
                  <a:cubicBezTo>
                    <a:pt x="1368" y="340"/>
                    <a:pt x="1368" y="348"/>
                    <a:pt x="1360" y="355"/>
                  </a:cubicBezTo>
                  <a:cubicBezTo>
                    <a:pt x="1352" y="363"/>
                    <a:pt x="1352" y="371"/>
                    <a:pt x="1336" y="371"/>
                  </a:cubicBezTo>
                  <a:cubicBezTo>
                    <a:pt x="1336" y="371"/>
                    <a:pt x="1336" y="371"/>
                    <a:pt x="1328" y="371"/>
                  </a:cubicBezTo>
                  <a:cubicBezTo>
                    <a:pt x="1321" y="371"/>
                    <a:pt x="1313" y="387"/>
                    <a:pt x="1313" y="411"/>
                  </a:cubicBezTo>
                  <a:cubicBezTo>
                    <a:pt x="1313" y="427"/>
                    <a:pt x="1297" y="458"/>
                    <a:pt x="1273" y="458"/>
                  </a:cubicBezTo>
                  <a:cubicBezTo>
                    <a:pt x="1273" y="458"/>
                    <a:pt x="1273" y="458"/>
                    <a:pt x="1265" y="466"/>
                  </a:cubicBezTo>
                  <a:cubicBezTo>
                    <a:pt x="1241" y="490"/>
                    <a:pt x="1218" y="553"/>
                    <a:pt x="1226" y="576"/>
                  </a:cubicBezTo>
                  <a:cubicBezTo>
                    <a:pt x="1226" y="584"/>
                    <a:pt x="1226" y="584"/>
                    <a:pt x="1226" y="592"/>
                  </a:cubicBezTo>
                  <a:cubicBezTo>
                    <a:pt x="1218" y="592"/>
                    <a:pt x="1210" y="600"/>
                    <a:pt x="1202" y="600"/>
                  </a:cubicBezTo>
                  <a:cubicBezTo>
                    <a:pt x="1202" y="600"/>
                    <a:pt x="1194" y="600"/>
                    <a:pt x="1186" y="600"/>
                  </a:cubicBezTo>
                  <a:cubicBezTo>
                    <a:pt x="1178" y="607"/>
                    <a:pt x="1178" y="607"/>
                    <a:pt x="1170" y="607"/>
                  </a:cubicBezTo>
                  <a:cubicBezTo>
                    <a:pt x="1163" y="607"/>
                    <a:pt x="1163" y="600"/>
                    <a:pt x="1154" y="600"/>
                  </a:cubicBezTo>
                  <a:cubicBezTo>
                    <a:pt x="1154" y="592"/>
                    <a:pt x="1154" y="592"/>
                    <a:pt x="1147" y="592"/>
                  </a:cubicBezTo>
                  <a:cubicBezTo>
                    <a:pt x="1147" y="592"/>
                    <a:pt x="1147" y="592"/>
                    <a:pt x="1139" y="592"/>
                  </a:cubicBezTo>
                  <a:cubicBezTo>
                    <a:pt x="1131" y="584"/>
                    <a:pt x="1115" y="584"/>
                    <a:pt x="1107" y="576"/>
                  </a:cubicBezTo>
                  <a:cubicBezTo>
                    <a:pt x="1099" y="568"/>
                    <a:pt x="1091" y="561"/>
                    <a:pt x="1091" y="553"/>
                  </a:cubicBezTo>
                  <a:cubicBezTo>
                    <a:pt x="1083" y="553"/>
                    <a:pt x="1083" y="545"/>
                    <a:pt x="1075" y="545"/>
                  </a:cubicBezTo>
                  <a:lnTo>
                    <a:pt x="1075" y="545"/>
                  </a:lnTo>
                  <a:cubicBezTo>
                    <a:pt x="1068" y="545"/>
                    <a:pt x="1068" y="553"/>
                    <a:pt x="1068" y="553"/>
                  </a:cubicBezTo>
                  <a:cubicBezTo>
                    <a:pt x="1060" y="561"/>
                    <a:pt x="1052" y="568"/>
                    <a:pt x="1052" y="576"/>
                  </a:cubicBezTo>
                  <a:cubicBezTo>
                    <a:pt x="1044" y="576"/>
                    <a:pt x="1044" y="584"/>
                    <a:pt x="1036" y="584"/>
                  </a:cubicBezTo>
                  <a:cubicBezTo>
                    <a:pt x="1028" y="584"/>
                    <a:pt x="1020" y="592"/>
                    <a:pt x="1020" y="607"/>
                  </a:cubicBezTo>
                  <a:lnTo>
                    <a:pt x="1020" y="607"/>
                  </a:lnTo>
                  <a:cubicBezTo>
                    <a:pt x="1012" y="623"/>
                    <a:pt x="1012" y="631"/>
                    <a:pt x="1004" y="631"/>
                  </a:cubicBezTo>
                  <a:cubicBezTo>
                    <a:pt x="996" y="639"/>
                    <a:pt x="996" y="639"/>
                    <a:pt x="996" y="639"/>
                  </a:cubicBezTo>
                  <a:cubicBezTo>
                    <a:pt x="988" y="639"/>
                    <a:pt x="988" y="647"/>
                    <a:pt x="988" y="655"/>
                  </a:cubicBezTo>
                  <a:lnTo>
                    <a:pt x="988" y="663"/>
                  </a:lnTo>
                  <a:cubicBezTo>
                    <a:pt x="988" y="678"/>
                    <a:pt x="988" y="694"/>
                    <a:pt x="988" y="702"/>
                  </a:cubicBezTo>
                  <a:cubicBezTo>
                    <a:pt x="981" y="702"/>
                    <a:pt x="981" y="702"/>
                    <a:pt x="973" y="702"/>
                  </a:cubicBezTo>
                  <a:cubicBezTo>
                    <a:pt x="965" y="702"/>
                    <a:pt x="957" y="694"/>
                    <a:pt x="957" y="694"/>
                  </a:cubicBezTo>
                  <a:lnTo>
                    <a:pt x="957" y="694"/>
                  </a:lnTo>
                  <a:cubicBezTo>
                    <a:pt x="941" y="671"/>
                    <a:pt x="941" y="671"/>
                    <a:pt x="941" y="671"/>
                  </a:cubicBezTo>
                  <a:cubicBezTo>
                    <a:pt x="933" y="663"/>
                    <a:pt x="917" y="655"/>
                    <a:pt x="910" y="647"/>
                  </a:cubicBezTo>
                  <a:lnTo>
                    <a:pt x="910" y="647"/>
                  </a:lnTo>
                  <a:cubicBezTo>
                    <a:pt x="910" y="639"/>
                    <a:pt x="901" y="639"/>
                    <a:pt x="901" y="639"/>
                  </a:cubicBezTo>
                  <a:cubicBezTo>
                    <a:pt x="894" y="639"/>
                    <a:pt x="894" y="639"/>
                    <a:pt x="894" y="647"/>
                  </a:cubicBezTo>
                  <a:cubicBezTo>
                    <a:pt x="886" y="655"/>
                    <a:pt x="886" y="655"/>
                    <a:pt x="878" y="655"/>
                  </a:cubicBezTo>
                  <a:cubicBezTo>
                    <a:pt x="870" y="655"/>
                    <a:pt x="854" y="663"/>
                    <a:pt x="854" y="671"/>
                  </a:cubicBezTo>
                  <a:lnTo>
                    <a:pt x="854" y="671"/>
                  </a:lnTo>
                  <a:cubicBezTo>
                    <a:pt x="846" y="678"/>
                    <a:pt x="846" y="687"/>
                    <a:pt x="830" y="687"/>
                  </a:cubicBezTo>
                  <a:cubicBezTo>
                    <a:pt x="830" y="687"/>
                    <a:pt x="830" y="687"/>
                    <a:pt x="823" y="687"/>
                  </a:cubicBezTo>
                  <a:lnTo>
                    <a:pt x="815" y="687"/>
                  </a:lnTo>
                  <a:cubicBezTo>
                    <a:pt x="815" y="694"/>
                    <a:pt x="815" y="702"/>
                    <a:pt x="815" y="710"/>
                  </a:cubicBezTo>
                  <a:cubicBezTo>
                    <a:pt x="815" y="726"/>
                    <a:pt x="815" y="750"/>
                    <a:pt x="799" y="750"/>
                  </a:cubicBezTo>
                  <a:cubicBezTo>
                    <a:pt x="791" y="750"/>
                    <a:pt x="775" y="742"/>
                    <a:pt x="759" y="726"/>
                  </a:cubicBezTo>
                  <a:cubicBezTo>
                    <a:pt x="751" y="718"/>
                    <a:pt x="751" y="718"/>
                    <a:pt x="743" y="718"/>
                  </a:cubicBezTo>
                  <a:lnTo>
                    <a:pt x="743" y="718"/>
                  </a:lnTo>
                  <a:cubicBezTo>
                    <a:pt x="743" y="718"/>
                    <a:pt x="735" y="718"/>
                    <a:pt x="728" y="718"/>
                  </a:cubicBezTo>
                  <a:cubicBezTo>
                    <a:pt x="720" y="710"/>
                    <a:pt x="712" y="710"/>
                    <a:pt x="712" y="702"/>
                  </a:cubicBezTo>
                  <a:cubicBezTo>
                    <a:pt x="704" y="694"/>
                    <a:pt x="704" y="694"/>
                    <a:pt x="696" y="694"/>
                  </a:cubicBezTo>
                  <a:cubicBezTo>
                    <a:pt x="696" y="694"/>
                    <a:pt x="696" y="687"/>
                    <a:pt x="688" y="687"/>
                  </a:cubicBezTo>
                  <a:cubicBezTo>
                    <a:pt x="680" y="687"/>
                    <a:pt x="657" y="702"/>
                    <a:pt x="641" y="710"/>
                  </a:cubicBezTo>
                  <a:cubicBezTo>
                    <a:pt x="625" y="718"/>
                    <a:pt x="625" y="734"/>
                    <a:pt x="625" y="742"/>
                  </a:cubicBezTo>
                  <a:cubicBezTo>
                    <a:pt x="625" y="750"/>
                    <a:pt x="625" y="750"/>
                    <a:pt x="625" y="750"/>
                  </a:cubicBezTo>
                  <a:lnTo>
                    <a:pt x="617" y="758"/>
                  </a:lnTo>
                  <a:cubicBezTo>
                    <a:pt x="609" y="758"/>
                    <a:pt x="593" y="750"/>
                    <a:pt x="585" y="742"/>
                  </a:cubicBezTo>
                  <a:cubicBezTo>
                    <a:pt x="577" y="742"/>
                    <a:pt x="562" y="734"/>
                    <a:pt x="562" y="734"/>
                  </a:cubicBezTo>
                  <a:cubicBezTo>
                    <a:pt x="546" y="734"/>
                    <a:pt x="530" y="750"/>
                    <a:pt x="530" y="758"/>
                  </a:cubicBezTo>
                  <a:cubicBezTo>
                    <a:pt x="530" y="773"/>
                    <a:pt x="530" y="789"/>
                    <a:pt x="506" y="789"/>
                  </a:cubicBezTo>
                  <a:lnTo>
                    <a:pt x="498" y="781"/>
                  </a:lnTo>
                  <a:cubicBezTo>
                    <a:pt x="490" y="781"/>
                    <a:pt x="483" y="781"/>
                    <a:pt x="467" y="789"/>
                  </a:cubicBezTo>
                  <a:cubicBezTo>
                    <a:pt x="475" y="797"/>
                    <a:pt x="475" y="805"/>
                    <a:pt x="467" y="821"/>
                  </a:cubicBezTo>
                  <a:cubicBezTo>
                    <a:pt x="459" y="821"/>
                    <a:pt x="459" y="829"/>
                    <a:pt x="451" y="837"/>
                  </a:cubicBezTo>
                  <a:cubicBezTo>
                    <a:pt x="435" y="853"/>
                    <a:pt x="427" y="860"/>
                    <a:pt x="443" y="868"/>
                  </a:cubicBezTo>
                  <a:cubicBezTo>
                    <a:pt x="451" y="876"/>
                    <a:pt x="451" y="876"/>
                    <a:pt x="451" y="876"/>
                  </a:cubicBezTo>
                  <a:cubicBezTo>
                    <a:pt x="467" y="892"/>
                    <a:pt x="475" y="908"/>
                    <a:pt x="475" y="916"/>
                  </a:cubicBezTo>
                  <a:cubicBezTo>
                    <a:pt x="475" y="924"/>
                    <a:pt x="475" y="924"/>
                    <a:pt x="467" y="924"/>
                  </a:cubicBezTo>
                  <a:cubicBezTo>
                    <a:pt x="459" y="931"/>
                    <a:pt x="451" y="931"/>
                    <a:pt x="435" y="931"/>
                  </a:cubicBezTo>
                  <a:cubicBezTo>
                    <a:pt x="404" y="940"/>
                    <a:pt x="340" y="947"/>
                    <a:pt x="324" y="971"/>
                  </a:cubicBezTo>
                  <a:cubicBezTo>
                    <a:pt x="317" y="979"/>
                    <a:pt x="317" y="987"/>
                    <a:pt x="317" y="995"/>
                  </a:cubicBezTo>
                  <a:cubicBezTo>
                    <a:pt x="324" y="1026"/>
                    <a:pt x="332" y="1042"/>
                    <a:pt x="340" y="1050"/>
                  </a:cubicBezTo>
                  <a:cubicBezTo>
                    <a:pt x="348" y="1066"/>
                    <a:pt x="356" y="1082"/>
                    <a:pt x="348" y="1098"/>
                  </a:cubicBezTo>
                  <a:cubicBezTo>
                    <a:pt x="348" y="1113"/>
                    <a:pt x="324" y="1145"/>
                    <a:pt x="301" y="1145"/>
                  </a:cubicBezTo>
                  <a:cubicBezTo>
                    <a:pt x="285" y="1145"/>
                    <a:pt x="277" y="1145"/>
                    <a:pt x="269" y="1137"/>
                  </a:cubicBezTo>
                  <a:cubicBezTo>
                    <a:pt x="253" y="1121"/>
                    <a:pt x="214" y="1105"/>
                    <a:pt x="174" y="1105"/>
                  </a:cubicBezTo>
                  <a:cubicBezTo>
                    <a:pt x="158" y="1105"/>
                    <a:pt x="135" y="1113"/>
                    <a:pt x="119" y="1129"/>
                  </a:cubicBezTo>
                  <a:cubicBezTo>
                    <a:pt x="103" y="1145"/>
                    <a:pt x="95" y="1161"/>
                    <a:pt x="95" y="1192"/>
                  </a:cubicBezTo>
                  <a:cubicBezTo>
                    <a:pt x="103" y="1200"/>
                    <a:pt x="119" y="1248"/>
                    <a:pt x="111" y="1279"/>
                  </a:cubicBezTo>
                  <a:cubicBezTo>
                    <a:pt x="103" y="1287"/>
                    <a:pt x="103" y="1295"/>
                    <a:pt x="95" y="1295"/>
                  </a:cubicBezTo>
                  <a:cubicBezTo>
                    <a:pt x="87" y="1295"/>
                    <a:pt x="79" y="1295"/>
                    <a:pt x="79" y="1295"/>
                  </a:cubicBezTo>
                  <a:cubicBezTo>
                    <a:pt x="79" y="1295"/>
                    <a:pt x="79" y="1303"/>
                    <a:pt x="79" y="1311"/>
                  </a:cubicBezTo>
                  <a:cubicBezTo>
                    <a:pt x="79" y="1319"/>
                    <a:pt x="79" y="1335"/>
                    <a:pt x="79" y="1358"/>
                  </a:cubicBezTo>
                  <a:cubicBezTo>
                    <a:pt x="64" y="1390"/>
                    <a:pt x="64" y="1390"/>
                    <a:pt x="56" y="1390"/>
                  </a:cubicBezTo>
                  <a:cubicBezTo>
                    <a:pt x="56" y="1390"/>
                    <a:pt x="56" y="1390"/>
                    <a:pt x="48" y="1390"/>
                  </a:cubicBezTo>
                  <a:cubicBezTo>
                    <a:pt x="48" y="1390"/>
                    <a:pt x="48" y="1390"/>
                    <a:pt x="40" y="1390"/>
                  </a:cubicBezTo>
                  <a:lnTo>
                    <a:pt x="40" y="1390"/>
                  </a:lnTo>
                  <a:cubicBezTo>
                    <a:pt x="24" y="1390"/>
                    <a:pt x="16" y="1398"/>
                    <a:pt x="16" y="1406"/>
                  </a:cubicBezTo>
                  <a:cubicBezTo>
                    <a:pt x="16" y="1414"/>
                    <a:pt x="16" y="1414"/>
                    <a:pt x="16" y="1414"/>
                  </a:cubicBezTo>
                  <a:close/>
                </a:path>
              </a:pathLst>
            </a:custGeom>
            <a:solidFill>
              <a:schemeClr val="accent6"/>
            </a:solidFill>
            <a:ln>
              <a:solidFill>
                <a:schemeClr val="bg2"/>
              </a:solidFill>
            </a:ln>
            <a:effectLst/>
          </p:spPr>
          <p:txBody>
            <a:bodyPr wrap="none" anchor="ctr"/>
            <a:lstStyle/>
            <a:p>
              <a:endParaRPr lang="en-US"/>
            </a:p>
          </p:txBody>
        </p:sp>
        <p:sp>
          <p:nvSpPr>
            <p:cNvPr id="646" name="Freeform 783"/>
            <p:cNvSpPr>
              <a:spLocks noChangeArrowheads="1"/>
            </p:cNvSpPr>
            <p:nvPr/>
          </p:nvSpPr>
          <p:spPr bwMode="auto">
            <a:xfrm>
              <a:off x="19067255" y="6198504"/>
              <a:ext cx="598381" cy="1055283"/>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solidFill>
              <a:schemeClr val="accent6"/>
            </a:solidFill>
            <a:ln>
              <a:solidFill>
                <a:schemeClr val="bg2"/>
              </a:solidFill>
            </a:ln>
            <a:effectLst/>
          </p:spPr>
          <p:txBody>
            <a:bodyPr wrap="none" anchor="ctr"/>
            <a:lstStyle/>
            <a:p>
              <a:endParaRPr lang="en-US"/>
            </a:p>
          </p:txBody>
        </p:sp>
        <p:sp>
          <p:nvSpPr>
            <p:cNvPr id="647" name="Freeform 784"/>
            <p:cNvSpPr>
              <a:spLocks noChangeArrowheads="1"/>
            </p:cNvSpPr>
            <p:nvPr/>
          </p:nvSpPr>
          <p:spPr bwMode="auto">
            <a:xfrm>
              <a:off x="19067255" y="6198504"/>
              <a:ext cx="598381" cy="1059922"/>
            </a:xfrm>
            <a:custGeom>
              <a:avLst/>
              <a:gdLst>
                <a:gd name="T0" fmla="*/ 8 w 1139"/>
                <a:gd name="T1" fmla="*/ 1999 h 2016"/>
                <a:gd name="T2" fmla="*/ 24 w 1139"/>
                <a:gd name="T3" fmla="*/ 1826 h 2016"/>
                <a:gd name="T4" fmla="*/ 166 w 1139"/>
                <a:gd name="T5" fmla="*/ 1550 h 2016"/>
                <a:gd name="T6" fmla="*/ 119 w 1139"/>
                <a:gd name="T7" fmla="*/ 1384 h 2016"/>
                <a:gd name="T8" fmla="*/ 24 w 1139"/>
                <a:gd name="T9" fmla="*/ 127 h 2016"/>
                <a:gd name="T10" fmla="*/ 261 w 1139"/>
                <a:gd name="T11" fmla="*/ 80 h 2016"/>
                <a:gd name="T12" fmla="*/ 972 w 1139"/>
                <a:gd name="T13" fmla="*/ 24 h 2016"/>
                <a:gd name="T14" fmla="*/ 1115 w 1139"/>
                <a:gd name="T15" fmla="*/ 1281 h 2016"/>
                <a:gd name="T16" fmla="*/ 1130 w 1139"/>
                <a:gd name="T17" fmla="*/ 1400 h 2016"/>
                <a:gd name="T18" fmla="*/ 1028 w 1139"/>
                <a:gd name="T19" fmla="*/ 1471 h 2016"/>
                <a:gd name="T20" fmla="*/ 956 w 1139"/>
                <a:gd name="T21" fmla="*/ 1439 h 2016"/>
                <a:gd name="T22" fmla="*/ 925 w 1139"/>
                <a:gd name="T23" fmla="*/ 1566 h 2016"/>
                <a:gd name="T24" fmla="*/ 862 w 1139"/>
                <a:gd name="T25" fmla="*/ 1637 h 2016"/>
                <a:gd name="T26" fmla="*/ 775 w 1139"/>
                <a:gd name="T27" fmla="*/ 1818 h 2016"/>
                <a:gd name="T28" fmla="*/ 703 w 1139"/>
                <a:gd name="T29" fmla="*/ 1826 h 2016"/>
                <a:gd name="T30" fmla="*/ 640 w 1139"/>
                <a:gd name="T31" fmla="*/ 1779 h 2016"/>
                <a:gd name="T32" fmla="*/ 601 w 1139"/>
                <a:gd name="T33" fmla="*/ 1802 h 2016"/>
                <a:gd name="T34" fmla="*/ 553 w 1139"/>
                <a:gd name="T35" fmla="*/ 1857 h 2016"/>
                <a:gd name="T36" fmla="*/ 537 w 1139"/>
                <a:gd name="T37" fmla="*/ 1928 h 2016"/>
                <a:gd name="T38" fmla="*/ 490 w 1139"/>
                <a:gd name="T39" fmla="*/ 1897 h 2016"/>
                <a:gd name="T40" fmla="*/ 443 w 1139"/>
                <a:gd name="T41" fmla="*/ 1873 h 2016"/>
                <a:gd name="T42" fmla="*/ 379 w 1139"/>
                <a:gd name="T43" fmla="*/ 1913 h 2016"/>
                <a:gd name="T44" fmla="*/ 348 w 1139"/>
                <a:gd name="T45" fmla="*/ 1976 h 2016"/>
                <a:gd name="T46" fmla="*/ 277 w 1139"/>
                <a:gd name="T47" fmla="*/ 1944 h 2016"/>
                <a:gd name="T48" fmla="*/ 190 w 1139"/>
                <a:gd name="T49" fmla="*/ 1936 h 2016"/>
                <a:gd name="T50" fmla="*/ 134 w 1139"/>
                <a:gd name="T51" fmla="*/ 1968 h 2016"/>
                <a:gd name="T52" fmla="*/ 47 w 1139"/>
                <a:gd name="T53" fmla="*/ 2007 h 2016"/>
                <a:gd name="T54" fmla="*/ 32 w 1139"/>
                <a:gd name="T55" fmla="*/ 143 h 2016"/>
                <a:gd name="T56" fmla="*/ 119 w 1139"/>
                <a:gd name="T57" fmla="*/ 1376 h 2016"/>
                <a:gd name="T58" fmla="*/ 174 w 1139"/>
                <a:gd name="T59" fmla="*/ 1550 h 2016"/>
                <a:gd name="T60" fmla="*/ 32 w 1139"/>
                <a:gd name="T61" fmla="*/ 1826 h 2016"/>
                <a:gd name="T62" fmla="*/ 16 w 1139"/>
                <a:gd name="T63" fmla="*/ 1999 h 2016"/>
                <a:gd name="T64" fmla="*/ 71 w 1139"/>
                <a:gd name="T65" fmla="*/ 1984 h 2016"/>
                <a:gd name="T66" fmla="*/ 166 w 1139"/>
                <a:gd name="T67" fmla="*/ 1976 h 2016"/>
                <a:gd name="T68" fmla="*/ 245 w 1139"/>
                <a:gd name="T69" fmla="*/ 1913 h 2016"/>
                <a:gd name="T70" fmla="*/ 292 w 1139"/>
                <a:gd name="T71" fmla="*/ 1936 h 2016"/>
                <a:gd name="T72" fmla="*/ 356 w 1139"/>
                <a:gd name="T73" fmla="*/ 1913 h 2016"/>
                <a:gd name="T74" fmla="*/ 427 w 1139"/>
                <a:gd name="T75" fmla="*/ 1873 h 2016"/>
                <a:gd name="T76" fmla="*/ 466 w 1139"/>
                <a:gd name="T77" fmla="*/ 1865 h 2016"/>
                <a:gd name="T78" fmla="*/ 506 w 1139"/>
                <a:gd name="T79" fmla="*/ 1913 h 2016"/>
                <a:gd name="T80" fmla="*/ 530 w 1139"/>
                <a:gd name="T81" fmla="*/ 1881 h 2016"/>
                <a:gd name="T82" fmla="*/ 561 w 1139"/>
                <a:gd name="T83" fmla="*/ 1833 h 2016"/>
                <a:gd name="T84" fmla="*/ 624 w 1139"/>
                <a:gd name="T85" fmla="*/ 1763 h 2016"/>
                <a:gd name="T86" fmla="*/ 696 w 1139"/>
                <a:gd name="T87" fmla="*/ 1810 h 2016"/>
                <a:gd name="T88" fmla="*/ 735 w 1139"/>
                <a:gd name="T89" fmla="*/ 1818 h 2016"/>
                <a:gd name="T90" fmla="*/ 806 w 1139"/>
                <a:gd name="T91" fmla="*/ 1684 h 2016"/>
                <a:gd name="T92" fmla="*/ 885 w 1139"/>
                <a:gd name="T93" fmla="*/ 1589 h 2016"/>
                <a:gd name="T94" fmla="*/ 925 w 1139"/>
                <a:gd name="T95" fmla="*/ 1518 h 2016"/>
                <a:gd name="T96" fmla="*/ 980 w 1139"/>
                <a:gd name="T97" fmla="*/ 1439 h 2016"/>
                <a:gd name="T98" fmla="*/ 1051 w 1139"/>
                <a:gd name="T99" fmla="*/ 1408 h 2016"/>
                <a:gd name="T100" fmla="*/ 1115 w 1139"/>
                <a:gd name="T101" fmla="*/ 1336 h 2016"/>
                <a:gd name="T102" fmla="*/ 964 w 1139"/>
                <a:gd name="T103" fmla="*/ 32 h 2016"/>
                <a:gd name="T104" fmla="*/ 111 w 1139"/>
                <a:gd name="T105" fmla="*/ 16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2016">
                  <a:moveTo>
                    <a:pt x="8" y="2015"/>
                  </a:moveTo>
                  <a:lnTo>
                    <a:pt x="8" y="2015"/>
                  </a:lnTo>
                  <a:cubicBezTo>
                    <a:pt x="8" y="2007"/>
                    <a:pt x="8" y="2007"/>
                    <a:pt x="8" y="2007"/>
                  </a:cubicBezTo>
                  <a:lnTo>
                    <a:pt x="8" y="1999"/>
                  </a:lnTo>
                  <a:cubicBezTo>
                    <a:pt x="0" y="1991"/>
                    <a:pt x="0" y="1976"/>
                    <a:pt x="0" y="1960"/>
                  </a:cubicBezTo>
                  <a:cubicBezTo>
                    <a:pt x="0" y="1928"/>
                    <a:pt x="0" y="1913"/>
                    <a:pt x="8" y="1889"/>
                  </a:cubicBezTo>
                  <a:cubicBezTo>
                    <a:pt x="24" y="1873"/>
                    <a:pt x="24" y="1841"/>
                    <a:pt x="24" y="1833"/>
                  </a:cubicBezTo>
                  <a:lnTo>
                    <a:pt x="24" y="1826"/>
                  </a:lnTo>
                  <a:cubicBezTo>
                    <a:pt x="16" y="1810"/>
                    <a:pt x="8" y="1771"/>
                    <a:pt x="39" y="1763"/>
                  </a:cubicBezTo>
                  <a:cubicBezTo>
                    <a:pt x="63" y="1755"/>
                    <a:pt x="119" y="1653"/>
                    <a:pt x="119" y="1637"/>
                  </a:cubicBezTo>
                  <a:cubicBezTo>
                    <a:pt x="119" y="1613"/>
                    <a:pt x="134" y="1589"/>
                    <a:pt x="158" y="1574"/>
                  </a:cubicBezTo>
                  <a:cubicBezTo>
                    <a:pt x="166" y="1574"/>
                    <a:pt x="166" y="1558"/>
                    <a:pt x="166" y="1550"/>
                  </a:cubicBezTo>
                  <a:cubicBezTo>
                    <a:pt x="166" y="1534"/>
                    <a:pt x="158" y="1510"/>
                    <a:pt x="150" y="1502"/>
                  </a:cubicBezTo>
                  <a:cubicBezTo>
                    <a:pt x="134" y="1494"/>
                    <a:pt x="134" y="1479"/>
                    <a:pt x="134" y="1431"/>
                  </a:cubicBezTo>
                  <a:cubicBezTo>
                    <a:pt x="134" y="1423"/>
                    <a:pt x="134" y="1423"/>
                    <a:pt x="134" y="1423"/>
                  </a:cubicBezTo>
                  <a:cubicBezTo>
                    <a:pt x="134" y="1392"/>
                    <a:pt x="126" y="1392"/>
                    <a:pt x="119" y="1384"/>
                  </a:cubicBezTo>
                  <a:cubicBezTo>
                    <a:pt x="111" y="1384"/>
                    <a:pt x="103" y="1376"/>
                    <a:pt x="95" y="1368"/>
                  </a:cubicBezTo>
                  <a:cubicBezTo>
                    <a:pt x="79" y="1336"/>
                    <a:pt x="95" y="1297"/>
                    <a:pt x="111" y="1273"/>
                  </a:cubicBezTo>
                  <a:cubicBezTo>
                    <a:pt x="119" y="1265"/>
                    <a:pt x="126" y="1202"/>
                    <a:pt x="126" y="1178"/>
                  </a:cubicBezTo>
                  <a:cubicBezTo>
                    <a:pt x="24" y="127"/>
                    <a:pt x="24" y="127"/>
                    <a:pt x="24" y="127"/>
                  </a:cubicBezTo>
                  <a:cubicBezTo>
                    <a:pt x="32" y="135"/>
                    <a:pt x="32" y="135"/>
                    <a:pt x="32" y="135"/>
                  </a:cubicBezTo>
                  <a:cubicBezTo>
                    <a:pt x="47" y="151"/>
                    <a:pt x="79" y="158"/>
                    <a:pt x="111" y="158"/>
                  </a:cubicBezTo>
                  <a:cubicBezTo>
                    <a:pt x="166" y="158"/>
                    <a:pt x="229" y="111"/>
                    <a:pt x="261" y="87"/>
                  </a:cubicBezTo>
                  <a:cubicBezTo>
                    <a:pt x="261" y="80"/>
                    <a:pt x="261" y="80"/>
                    <a:pt x="261" y="80"/>
                  </a:cubicBezTo>
                  <a:lnTo>
                    <a:pt x="261" y="80"/>
                  </a:lnTo>
                  <a:cubicBezTo>
                    <a:pt x="933" y="0"/>
                    <a:pt x="933" y="0"/>
                    <a:pt x="933" y="0"/>
                  </a:cubicBezTo>
                  <a:cubicBezTo>
                    <a:pt x="933" y="0"/>
                    <a:pt x="949" y="0"/>
                    <a:pt x="972" y="24"/>
                  </a:cubicBezTo>
                  <a:lnTo>
                    <a:pt x="972" y="24"/>
                  </a:lnTo>
                  <a:cubicBezTo>
                    <a:pt x="972" y="32"/>
                    <a:pt x="972" y="32"/>
                    <a:pt x="972" y="32"/>
                  </a:cubicBezTo>
                  <a:cubicBezTo>
                    <a:pt x="1123" y="1250"/>
                    <a:pt x="1123" y="1250"/>
                    <a:pt x="1123" y="1250"/>
                  </a:cubicBezTo>
                  <a:lnTo>
                    <a:pt x="1123" y="1250"/>
                  </a:lnTo>
                  <a:cubicBezTo>
                    <a:pt x="1115" y="1257"/>
                    <a:pt x="1115" y="1265"/>
                    <a:pt x="1115" y="1281"/>
                  </a:cubicBezTo>
                  <a:cubicBezTo>
                    <a:pt x="1115" y="1289"/>
                    <a:pt x="1107" y="1289"/>
                    <a:pt x="1107" y="1297"/>
                  </a:cubicBezTo>
                  <a:cubicBezTo>
                    <a:pt x="1107" y="1313"/>
                    <a:pt x="1107" y="1321"/>
                    <a:pt x="1115" y="1336"/>
                  </a:cubicBezTo>
                  <a:cubicBezTo>
                    <a:pt x="1123" y="1336"/>
                    <a:pt x="1123" y="1336"/>
                    <a:pt x="1123" y="1344"/>
                  </a:cubicBezTo>
                  <a:cubicBezTo>
                    <a:pt x="1138" y="1368"/>
                    <a:pt x="1138" y="1392"/>
                    <a:pt x="1130" y="1400"/>
                  </a:cubicBezTo>
                  <a:cubicBezTo>
                    <a:pt x="1130" y="1415"/>
                    <a:pt x="1115" y="1415"/>
                    <a:pt x="1099" y="1415"/>
                  </a:cubicBezTo>
                  <a:cubicBezTo>
                    <a:pt x="1083" y="1415"/>
                    <a:pt x="1067" y="1415"/>
                    <a:pt x="1051" y="1415"/>
                  </a:cubicBezTo>
                  <a:cubicBezTo>
                    <a:pt x="1028" y="1423"/>
                    <a:pt x="1036" y="1431"/>
                    <a:pt x="1036" y="1439"/>
                  </a:cubicBezTo>
                  <a:cubicBezTo>
                    <a:pt x="1036" y="1447"/>
                    <a:pt x="1036" y="1463"/>
                    <a:pt x="1028" y="1471"/>
                  </a:cubicBezTo>
                  <a:cubicBezTo>
                    <a:pt x="1020" y="1471"/>
                    <a:pt x="1020" y="1479"/>
                    <a:pt x="1012" y="1479"/>
                  </a:cubicBezTo>
                  <a:cubicBezTo>
                    <a:pt x="996" y="1479"/>
                    <a:pt x="980" y="1463"/>
                    <a:pt x="972" y="1447"/>
                  </a:cubicBezTo>
                  <a:lnTo>
                    <a:pt x="964" y="1439"/>
                  </a:lnTo>
                  <a:lnTo>
                    <a:pt x="956" y="1439"/>
                  </a:lnTo>
                  <a:cubicBezTo>
                    <a:pt x="941" y="1439"/>
                    <a:pt x="925" y="1455"/>
                    <a:pt x="925" y="1479"/>
                  </a:cubicBezTo>
                  <a:cubicBezTo>
                    <a:pt x="925" y="1494"/>
                    <a:pt x="925" y="1502"/>
                    <a:pt x="933" y="1510"/>
                  </a:cubicBezTo>
                  <a:cubicBezTo>
                    <a:pt x="933" y="1518"/>
                    <a:pt x="933" y="1526"/>
                    <a:pt x="941" y="1534"/>
                  </a:cubicBezTo>
                  <a:cubicBezTo>
                    <a:pt x="949" y="1558"/>
                    <a:pt x="941" y="1558"/>
                    <a:pt x="925" y="1566"/>
                  </a:cubicBezTo>
                  <a:cubicBezTo>
                    <a:pt x="917" y="1566"/>
                    <a:pt x="917" y="1574"/>
                    <a:pt x="909" y="1581"/>
                  </a:cubicBezTo>
                  <a:cubicBezTo>
                    <a:pt x="901" y="1589"/>
                    <a:pt x="901" y="1597"/>
                    <a:pt x="885" y="1597"/>
                  </a:cubicBezTo>
                  <a:cubicBezTo>
                    <a:pt x="885" y="1597"/>
                    <a:pt x="885" y="1597"/>
                    <a:pt x="877" y="1597"/>
                  </a:cubicBezTo>
                  <a:cubicBezTo>
                    <a:pt x="870" y="1597"/>
                    <a:pt x="862" y="1613"/>
                    <a:pt x="862" y="1637"/>
                  </a:cubicBezTo>
                  <a:cubicBezTo>
                    <a:pt x="862" y="1653"/>
                    <a:pt x="846" y="1684"/>
                    <a:pt x="822" y="1684"/>
                  </a:cubicBezTo>
                  <a:cubicBezTo>
                    <a:pt x="822" y="1684"/>
                    <a:pt x="822" y="1684"/>
                    <a:pt x="814" y="1692"/>
                  </a:cubicBezTo>
                  <a:cubicBezTo>
                    <a:pt x="790" y="1716"/>
                    <a:pt x="767" y="1779"/>
                    <a:pt x="775" y="1802"/>
                  </a:cubicBezTo>
                  <a:cubicBezTo>
                    <a:pt x="775" y="1810"/>
                    <a:pt x="775" y="1810"/>
                    <a:pt x="775" y="1818"/>
                  </a:cubicBezTo>
                  <a:cubicBezTo>
                    <a:pt x="767" y="1818"/>
                    <a:pt x="759" y="1826"/>
                    <a:pt x="751" y="1826"/>
                  </a:cubicBezTo>
                  <a:cubicBezTo>
                    <a:pt x="751" y="1826"/>
                    <a:pt x="743" y="1826"/>
                    <a:pt x="735" y="1826"/>
                  </a:cubicBezTo>
                  <a:cubicBezTo>
                    <a:pt x="727" y="1833"/>
                    <a:pt x="727" y="1833"/>
                    <a:pt x="719" y="1833"/>
                  </a:cubicBezTo>
                  <a:cubicBezTo>
                    <a:pt x="712" y="1833"/>
                    <a:pt x="712" y="1826"/>
                    <a:pt x="703" y="1826"/>
                  </a:cubicBezTo>
                  <a:cubicBezTo>
                    <a:pt x="703" y="1818"/>
                    <a:pt x="703" y="1818"/>
                    <a:pt x="696" y="1818"/>
                  </a:cubicBezTo>
                  <a:cubicBezTo>
                    <a:pt x="696" y="1818"/>
                    <a:pt x="696" y="1818"/>
                    <a:pt x="688" y="1818"/>
                  </a:cubicBezTo>
                  <a:cubicBezTo>
                    <a:pt x="680" y="1810"/>
                    <a:pt x="664" y="1810"/>
                    <a:pt x="656" y="1802"/>
                  </a:cubicBezTo>
                  <a:cubicBezTo>
                    <a:pt x="648" y="1794"/>
                    <a:pt x="640" y="1787"/>
                    <a:pt x="640" y="1779"/>
                  </a:cubicBezTo>
                  <a:cubicBezTo>
                    <a:pt x="632" y="1779"/>
                    <a:pt x="632" y="1771"/>
                    <a:pt x="624" y="1771"/>
                  </a:cubicBezTo>
                  <a:lnTo>
                    <a:pt x="624" y="1771"/>
                  </a:lnTo>
                  <a:cubicBezTo>
                    <a:pt x="617" y="1771"/>
                    <a:pt x="617" y="1779"/>
                    <a:pt x="617" y="1779"/>
                  </a:cubicBezTo>
                  <a:cubicBezTo>
                    <a:pt x="609" y="1787"/>
                    <a:pt x="601" y="1794"/>
                    <a:pt x="601" y="1802"/>
                  </a:cubicBezTo>
                  <a:cubicBezTo>
                    <a:pt x="593" y="1802"/>
                    <a:pt x="593" y="1810"/>
                    <a:pt x="585" y="1810"/>
                  </a:cubicBezTo>
                  <a:cubicBezTo>
                    <a:pt x="577" y="1810"/>
                    <a:pt x="569" y="1818"/>
                    <a:pt x="569" y="1833"/>
                  </a:cubicBezTo>
                  <a:lnTo>
                    <a:pt x="569" y="1833"/>
                  </a:lnTo>
                  <a:cubicBezTo>
                    <a:pt x="561" y="1849"/>
                    <a:pt x="561" y="1857"/>
                    <a:pt x="553" y="1857"/>
                  </a:cubicBezTo>
                  <a:cubicBezTo>
                    <a:pt x="545" y="1865"/>
                    <a:pt x="545" y="1865"/>
                    <a:pt x="545" y="1865"/>
                  </a:cubicBezTo>
                  <a:cubicBezTo>
                    <a:pt x="537" y="1865"/>
                    <a:pt x="537" y="1873"/>
                    <a:pt x="537" y="1881"/>
                  </a:cubicBezTo>
                  <a:lnTo>
                    <a:pt x="537" y="1889"/>
                  </a:lnTo>
                  <a:cubicBezTo>
                    <a:pt x="537" y="1904"/>
                    <a:pt x="537" y="1920"/>
                    <a:pt x="537" y="1928"/>
                  </a:cubicBezTo>
                  <a:cubicBezTo>
                    <a:pt x="530" y="1928"/>
                    <a:pt x="530" y="1928"/>
                    <a:pt x="522" y="1928"/>
                  </a:cubicBezTo>
                  <a:cubicBezTo>
                    <a:pt x="514" y="1928"/>
                    <a:pt x="506" y="1920"/>
                    <a:pt x="506" y="1920"/>
                  </a:cubicBezTo>
                  <a:lnTo>
                    <a:pt x="506" y="1920"/>
                  </a:lnTo>
                  <a:cubicBezTo>
                    <a:pt x="490" y="1897"/>
                    <a:pt x="490" y="1897"/>
                    <a:pt x="490" y="1897"/>
                  </a:cubicBezTo>
                  <a:cubicBezTo>
                    <a:pt x="482" y="1889"/>
                    <a:pt x="466" y="1881"/>
                    <a:pt x="459" y="1873"/>
                  </a:cubicBezTo>
                  <a:lnTo>
                    <a:pt x="459" y="1873"/>
                  </a:lnTo>
                  <a:cubicBezTo>
                    <a:pt x="459" y="1865"/>
                    <a:pt x="450" y="1865"/>
                    <a:pt x="450" y="1865"/>
                  </a:cubicBezTo>
                  <a:cubicBezTo>
                    <a:pt x="443" y="1865"/>
                    <a:pt x="443" y="1865"/>
                    <a:pt x="443" y="1873"/>
                  </a:cubicBezTo>
                  <a:cubicBezTo>
                    <a:pt x="435" y="1881"/>
                    <a:pt x="435" y="1881"/>
                    <a:pt x="427" y="1881"/>
                  </a:cubicBezTo>
                  <a:cubicBezTo>
                    <a:pt x="419" y="1881"/>
                    <a:pt x="403" y="1889"/>
                    <a:pt x="403" y="1897"/>
                  </a:cubicBezTo>
                  <a:lnTo>
                    <a:pt x="403" y="1897"/>
                  </a:lnTo>
                  <a:cubicBezTo>
                    <a:pt x="395" y="1904"/>
                    <a:pt x="395" y="1913"/>
                    <a:pt x="379" y="1913"/>
                  </a:cubicBezTo>
                  <a:cubicBezTo>
                    <a:pt x="379" y="1913"/>
                    <a:pt x="379" y="1913"/>
                    <a:pt x="372" y="1913"/>
                  </a:cubicBezTo>
                  <a:lnTo>
                    <a:pt x="364" y="1913"/>
                  </a:lnTo>
                  <a:cubicBezTo>
                    <a:pt x="364" y="1920"/>
                    <a:pt x="364" y="1928"/>
                    <a:pt x="364" y="1936"/>
                  </a:cubicBezTo>
                  <a:cubicBezTo>
                    <a:pt x="364" y="1952"/>
                    <a:pt x="364" y="1976"/>
                    <a:pt x="348" y="1976"/>
                  </a:cubicBezTo>
                  <a:cubicBezTo>
                    <a:pt x="340" y="1976"/>
                    <a:pt x="324" y="1968"/>
                    <a:pt x="308" y="1952"/>
                  </a:cubicBezTo>
                  <a:cubicBezTo>
                    <a:pt x="300" y="1944"/>
                    <a:pt x="300" y="1944"/>
                    <a:pt x="292" y="1944"/>
                  </a:cubicBezTo>
                  <a:lnTo>
                    <a:pt x="292" y="1944"/>
                  </a:lnTo>
                  <a:cubicBezTo>
                    <a:pt x="292" y="1944"/>
                    <a:pt x="284" y="1944"/>
                    <a:pt x="277" y="1944"/>
                  </a:cubicBezTo>
                  <a:cubicBezTo>
                    <a:pt x="269" y="1936"/>
                    <a:pt x="261" y="1936"/>
                    <a:pt x="261" y="1928"/>
                  </a:cubicBezTo>
                  <a:cubicBezTo>
                    <a:pt x="253" y="1920"/>
                    <a:pt x="253" y="1920"/>
                    <a:pt x="245" y="1920"/>
                  </a:cubicBezTo>
                  <a:cubicBezTo>
                    <a:pt x="245" y="1920"/>
                    <a:pt x="245" y="1913"/>
                    <a:pt x="237" y="1913"/>
                  </a:cubicBezTo>
                  <a:cubicBezTo>
                    <a:pt x="229" y="1913"/>
                    <a:pt x="206" y="1928"/>
                    <a:pt x="190" y="1936"/>
                  </a:cubicBezTo>
                  <a:cubicBezTo>
                    <a:pt x="174" y="1944"/>
                    <a:pt x="174" y="1960"/>
                    <a:pt x="174" y="1968"/>
                  </a:cubicBezTo>
                  <a:cubicBezTo>
                    <a:pt x="174" y="1976"/>
                    <a:pt x="174" y="1976"/>
                    <a:pt x="174" y="1976"/>
                  </a:cubicBezTo>
                  <a:lnTo>
                    <a:pt x="166" y="1984"/>
                  </a:lnTo>
                  <a:cubicBezTo>
                    <a:pt x="158" y="1984"/>
                    <a:pt x="142" y="1976"/>
                    <a:pt x="134" y="1968"/>
                  </a:cubicBezTo>
                  <a:cubicBezTo>
                    <a:pt x="126" y="1968"/>
                    <a:pt x="111" y="1960"/>
                    <a:pt x="111" y="1960"/>
                  </a:cubicBezTo>
                  <a:cubicBezTo>
                    <a:pt x="95" y="1960"/>
                    <a:pt x="79" y="1976"/>
                    <a:pt x="79" y="1984"/>
                  </a:cubicBezTo>
                  <a:cubicBezTo>
                    <a:pt x="79" y="1999"/>
                    <a:pt x="79" y="2015"/>
                    <a:pt x="55" y="2015"/>
                  </a:cubicBezTo>
                  <a:lnTo>
                    <a:pt x="47" y="2007"/>
                  </a:lnTo>
                  <a:cubicBezTo>
                    <a:pt x="39" y="2007"/>
                    <a:pt x="32" y="2007"/>
                    <a:pt x="16" y="2015"/>
                  </a:cubicBezTo>
                  <a:lnTo>
                    <a:pt x="8" y="2015"/>
                  </a:lnTo>
                  <a:close/>
                  <a:moveTo>
                    <a:pt x="32" y="143"/>
                  </a:moveTo>
                  <a:lnTo>
                    <a:pt x="32" y="143"/>
                  </a:lnTo>
                  <a:cubicBezTo>
                    <a:pt x="134" y="1178"/>
                    <a:pt x="134" y="1178"/>
                    <a:pt x="134" y="1178"/>
                  </a:cubicBezTo>
                  <a:cubicBezTo>
                    <a:pt x="134" y="1186"/>
                    <a:pt x="126" y="1265"/>
                    <a:pt x="119" y="1281"/>
                  </a:cubicBezTo>
                  <a:cubicBezTo>
                    <a:pt x="103" y="1297"/>
                    <a:pt x="87" y="1336"/>
                    <a:pt x="103" y="1360"/>
                  </a:cubicBezTo>
                  <a:cubicBezTo>
                    <a:pt x="111" y="1368"/>
                    <a:pt x="111" y="1376"/>
                    <a:pt x="119" y="1376"/>
                  </a:cubicBezTo>
                  <a:cubicBezTo>
                    <a:pt x="134" y="1384"/>
                    <a:pt x="142" y="1392"/>
                    <a:pt x="142" y="1423"/>
                  </a:cubicBezTo>
                  <a:cubicBezTo>
                    <a:pt x="142" y="1431"/>
                    <a:pt x="142" y="1431"/>
                    <a:pt x="142" y="1431"/>
                  </a:cubicBezTo>
                  <a:cubicBezTo>
                    <a:pt x="142" y="1471"/>
                    <a:pt x="142" y="1494"/>
                    <a:pt x="158" y="1502"/>
                  </a:cubicBezTo>
                  <a:cubicBezTo>
                    <a:pt x="166" y="1502"/>
                    <a:pt x="174" y="1526"/>
                    <a:pt x="174" y="1550"/>
                  </a:cubicBezTo>
                  <a:cubicBezTo>
                    <a:pt x="174" y="1566"/>
                    <a:pt x="174" y="1574"/>
                    <a:pt x="158" y="1581"/>
                  </a:cubicBezTo>
                  <a:cubicBezTo>
                    <a:pt x="134" y="1597"/>
                    <a:pt x="126" y="1613"/>
                    <a:pt x="126" y="1637"/>
                  </a:cubicBezTo>
                  <a:cubicBezTo>
                    <a:pt x="126" y="1653"/>
                    <a:pt x="63" y="1763"/>
                    <a:pt x="39" y="1771"/>
                  </a:cubicBezTo>
                  <a:cubicBezTo>
                    <a:pt x="24" y="1779"/>
                    <a:pt x="24" y="1810"/>
                    <a:pt x="32" y="1826"/>
                  </a:cubicBezTo>
                  <a:lnTo>
                    <a:pt x="32" y="1833"/>
                  </a:lnTo>
                  <a:cubicBezTo>
                    <a:pt x="32" y="1849"/>
                    <a:pt x="32" y="1873"/>
                    <a:pt x="16" y="1897"/>
                  </a:cubicBezTo>
                  <a:cubicBezTo>
                    <a:pt x="8" y="1913"/>
                    <a:pt x="0" y="1928"/>
                    <a:pt x="8" y="1960"/>
                  </a:cubicBezTo>
                  <a:cubicBezTo>
                    <a:pt x="8" y="1976"/>
                    <a:pt x="8" y="1984"/>
                    <a:pt x="16" y="1999"/>
                  </a:cubicBezTo>
                  <a:cubicBezTo>
                    <a:pt x="16" y="1999"/>
                    <a:pt x="16" y="1999"/>
                    <a:pt x="16" y="2007"/>
                  </a:cubicBezTo>
                  <a:cubicBezTo>
                    <a:pt x="32" y="1999"/>
                    <a:pt x="39" y="1999"/>
                    <a:pt x="47" y="2007"/>
                  </a:cubicBezTo>
                  <a:lnTo>
                    <a:pt x="55" y="2007"/>
                  </a:lnTo>
                  <a:cubicBezTo>
                    <a:pt x="71" y="2007"/>
                    <a:pt x="71" y="1999"/>
                    <a:pt x="71" y="1984"/>
                  </a:cubicBezTo>
                  <a:cubicBezTo>
                    <a:pt x="71" y="1968"/>
                    <a:pt x="87" y="1952"/>
                    <a:pt x="111" y="1952"/>
                  </a:cubicBezTo>
                  <a:cubicBezTo>
                    <a:pt x="119" y="1960"/>
                    <a:pt x="126" y="1960"/>
                    <a:pt x="134" y="1960"/>
                  </a:cubicBezTo>
                  <a:cubicBezTo>
                    <a:pt x="142" y="1968"/>
                    <a:pt x="158" y="1976"/>
                    <a:pt x="166" y="1976"/>
                  </a:cubicBezTo>
                  <a:lnTo>
                    <a:pt x="166" y="1976"/>
                  </a:lnTo>
                  <a:cubicBezTo>
                    <a:pt x="166" y="1968"/>
                    <a:pt x="166" y="1968"/>
                    <a:pt x="166" y="1968"/>
                  </a:cubicBezTo>
                  <a:cubicBezTo>
                    <a:pt x="166" y="1952"/>
                    <a:pt x="166" y="1944"/>
                    <a:pt x="190" y="1928"/>
                  </a:cubicBezTo>
                  <a:cubicBezTo>
                    <a:pt x="206" y="1920"/>
                    <a:pt x="221" y="1913"/>
                    <a:pt x="237" y="1913"/>
                  </a:cubicBezTo>
                  <a:cubicBezTo>
                    <a:pt x="245" y="1913"/>
                    <a:pt x="245" y="1913"/>
                    <a:pt x="245" y="1913"/>
                  </a:cubicBezTo>
                  <a:cubicBezTo>
                    <a:pt x="253" y="1913"/>
                    <a:pt x="261" y="1920"/>
                    <a:pt x="261" y="1920"/>
                  </a:cubicBezTo>
                  <a:cubicBezTo>
                    <a:pt x="269" y="1928"/>
                    <a:pt x="269" y="1936"/>
                    <a:pt x="284" y="1936"/>
                  </a:cubicBezTo>
                  <a:lnTo>
                    <a:pt x="292" y="1936"/>
                  </a:lnTo>
                  <a:lnTo>
                    <a:pt x="292" y="1936"/>
                  </a:lnTo>
                  <a:cubicBezTo>
                    <a:pt x="300" y="1936"/>
                    <a:pt x="308" y="1936"/>
                    <a:pt x="316" y="1952"/>
                  </a:cubicBezTo>
                  <a:cubicBezTo>
                    <a:pt x="332" y="1960"/>
                    <a:pt x="340" y="1968"/>
                    <a:pt x="348" y="1968"/>
                  </a:cubicBezTo>
                  <a:cubicBezTo>
                    <a:pt x="356" y="1968"/>
                    <a:pt x="356" y="1952"/>
                    <a:pt x="356" y="1936"/>
                  </a:cubicBezTo>
                  <a:cubicBezTo>
                    <a:pt x="356" y="1928"/>
                    <a:pt x="356" y="1913"/>
                    <a:pt x="356" y="1913"/>
                  </a:cubicBezTo>
                  <a:cubicBezTo>
                    <a:pt x="364" y="1904"/>
                    <a:pt x="372" y="1904"/>
                    <a:pt x="379" y="1904"/>
                  </a:cubicBezTo>
                  <a:cubicBezTo>
                    <a:pt x="387" y="1904"/>
                    <a:pt x="387" y="1904"/>
                    <a:pt x="395" y="1897"/>
                  </a:cubicBezTo>
                  <a:lnTo>
                    <a:pt x="395" y="1897"/>
                  </a:lnTo>
                  <a:cubicBezTo>
                    <a:pt x="403" y="1881"/>
                    <a:pt x="419" y="1881"/>
                    <a:pt x="427" y="1873"/>
                  </a:cubicBezTo>
                  <a:cubicBezTo>
                    <a:pt x="427" y="1873"/>
                    <a:pt x="435" y="1873"/>
                    <a:pt x="435" y="1865"/>
                  </a:cubicBezTo>
                  <a:cubicBezTo>
                    <a:pt x="435" y="1865"/>
                    <a:pt x="443" y="1857"/>
                    <a:pt x="450" y="1857"/>
                  </a:cubicBezTo>
                  <a:lnTo>
                    <a:pt x="450" y="1857"/>
                  </a:lnTo>
                  <a:cubicBezTo>
                    <a:pt x="459" y="1857"/>
                    <a:pt x="459" y="1865"/>
                    <a:pt x="466" y="1865"/>
                  </a:cubicBezTo>
                  <a:lnTo>
                    <a:pt x="466" y="1873"/>
                  </a:lnTo>
                  <a:cubicBezTo>
                    <a:pt x="466" y="1873"/>
                    <a:pt x="482" y="1881"/>
                    <a:pt x="498" y="1889"/>
                  </a:cubicBezTo>
                  <a:lnTo>
                    <a:pt x="498" y="1889"/>
                  </a:lnTo>
                  <a:cubicBezTo>
                    <a:pt x="506" y="1913"/>
                    <a:pt x="506" y="1913"/>
                    <a:pt x="506" y="1913"/>
                  </a:cubicBezTo>
                  <a:cubicBezTo>
                    <a:pt x="514" y="1920"/>
                    <a:pt x="522" y="1920"/>
                    <a:pt x="522" y="1920"/>
                  </a:cubicBezTo>
                  <a:cubicBezTo>
                    <a:pt x="530" y="1920"/>
                    <a:pt x="530" y="1920"/>
                    <a:pt x="530" y="1920"/>
                  </a:cubicBezTo>
                  <a:cubicBezTo>
                    <a:pt x="530" y="1920"/>
                    <a:pt x="530" y="1897"/>
                    <a:pt x="530" y="1889"/>
                  </a:cubicBezTo>
                  <a:lnTo>
                    <a:pt x="530" y="1881"/>
                  </a:lnTo>
                  <a:cubicBezTo>
                    <a:pt x="530" y="1873"/>
                    <a:pt x="530" y="1865"/>
                    <a:pt x="545" y="1857"/>
                  </a:cubicBezTo>
                  <a:lnTo>
                    <a:pt x="545" y="1857"/>
                  </a:lnTo>
                  <a:cubicBezTo>
                    <a:pt x="553" y="1849"/>
                    <a:pt x="553" y="1849"/>
                    <a:pt x="561" y="1833"/>
                  </a:cubicBezTo>
                  <a:lnTo>
                    <a:pt x="561" y="1833"/>
                  </a:lnTo>
                  <a:cubicBezTo>
                    <a:pt x="569" y="1810"/>
                    <a:pt x="577" y="1810"/>
                    <a:pt x="585" y="1802"/>
                  </a:cubicBezTo>
                  <a:cubicBezTo>
                    <a:pt x="585" y="1802"/>
                    <a:pt x="593" y="1802"/>
                    <a:pt x="593" y="1794"/>
                  </a:cubicBezTo>
                  <a:cubicBezTo>
                    <a:pt x="601" y="1794"/>
                    <a:pt x="601" y="1787"/>
                    <a:pt x="609" y="1779"/>
                  </a:cubicBezTo>
                  <a:cubicBezTo>
                    <a:pt x="609" y="1771"/>
                    <a:pt x="617" y="1763"/>
                    <a:pt x="624" y="1763"/>
                  </a:cubicBezTo>
                  <a:lnTo>
                    <a:pt x="624" y="1763"/>
                  </a:lnTo>
                  <a:cubicBezTo>
                    <a:pt x="632" y="1763"/>
                    <a:pt x="640" y="1771"/>
                    <a:pt x="648" y="1779"/>
                  </a:cubicBezTo>
                  <a:cubicBezTo>
                    <a:pt x="648" y="1787"/>
                    <a:pt x="656" y="1787"/>
                    <a:pt x="656" y="1794"/>
                  </a:cubicBezTo>
                  <a:cubicBezTo>
                    <a:pt x="672" y="1802"/>
                    <a:pt x="680" y="1810"/>
                    <a:pt x="696" y="1810"/>
                  </a:cubicBezTo>
                  <a:cubicBezTo>
                    <a:pt x="696" y="1810"/>
                    <a:pt x="696" y="1810"/>
                    <a:pt x="703" y="1810"/>
                  </a:cubicBezTo>
                  <a:lnTo>
                    <a:pt x="712" y="1818"/>
                  </a:lnTo>
                  <a:lnTo>
                    <a:pt x="719" y="1826"/>
                  </a:lnTo>
                  <a:cubicBezTo>
                    <a:pt x="727" y="1826"/>
                    <a:pt x="727" y="1826"/>
                    <a:pt x="735" y="1818"/>
                  </a:cubicBezTo>
                  <a:cubicBezTo>
                    <a:pt x="743" y="1818"/>
                    <a:pt x="743" y="1818"/>
                    <a:pt x="751" y="1818"/>
                  </a:cubicBezTo>
                  <a:cubicBezTo>
                    <a:pt x="759" y="1818"/>
                    <a:pt x="767" y="1818"/>
                    <a:pt x="767" y="1810"/>
                  </a:cubicBezTo>
                  <a:lnTo>
                    <a:pt x="767" y="1802"/>
                  </a:lnTo>
                  <a:cubicBezTo>
                    <a:pt x="759" y="1779"/>
                    <a:pt x="790" y="1708"/>
                    <a:pt x="806" y="1684"/>
                  </a:cubicBezTo>
                  <a:cubicBezTo>
                    <a:pt x="814" y="1676"/>
                    <a:pt x="822" y="1676"/>
                    <a:pt x="822" y="1676"/>
                  </a:cubicBezTo>
                  <a:cubicBezTo>
                    <a:pt x="838" y="1676"/>
                    <a:pt x="854" y="1653"/>
                    <a:pt x="854" y="1637"/>
                  </a:cubicBezTo>
                  <a:cubicBezTo>
                    <a:pt x="854" y="1605"/>
                    <a:pt x="862" y="1589"/>
                    <a:pt x="877" y="1589"/>
                  </a:cubicBezTo>
                  <a:cubicBezTo>
                    <a:pt x="885" y="1589"/>
                    <a:pt x="885" y="1589"/>
                    <a:pt x="885" y="1589"/>
                  </a:cubicBezTo>
                  <a:cubicBezTo>
                    <a:pt x="893" y="1589"/>
                    <a:pt x="893" y="1589"/>
                    <a:pt x="901" y="1574"/>
                  </a:cubicBezTo>
                  <a:cubicBezTo>
                    <a:pt x="909" y="1566"/>
                    <a:pt x="917" y="1566"/>
                    <a:pt x="925" y="1558"/>
                  </a:cubicBezTo>
                  <a:cubicBezTo>
                    <a:pt x="933" y="1558"/>
                    <a:pt x="941" y="1550"/>
                    <a:pt x="933" y="1534"/>
                  </a:cubicBezTo>
                  <a:cubicBezTo>
                    <a:pt x="933" y="1526"/>
                    <a:pt x="925" y="1518"/>
                    <a:pt x="925" y="1518"/>
                  </a:cubicBezTo>
                  <a:cubicBezTo>
                    <a:pt x="917" y="1502"/>
                    <a:pt x="917" y="1502"/>
                    <a:pt x="917" y="1471"/>
                  </a:cubicBezTo>
                  <a:cubicBezTo>
                    <a:pt x="925" y="1447"/>
                    <a:pt x="941" y="1431"/>
                    <a:pt x="956" y="1431"/>
                  </a:cubicBezTo>
                  <a:cubicBezTo>
                    <a:pt x="964" y="1431"/>
                    <a:pt x="964" y="1431"/>
                    <a:pt x="972" y="1431"/>
                  </a:cubicBezTo>
                  <a:cubicBezTo>
                    <a:pt x="972" y="1439"/>
                    <a:pt x="972" y="1439"/>
                    <a:pt x="980" y="1439"/>
                  </a:cubicBezTo>
                  <a:cubicBezTo>
                    <a:pt x="988" y="1455"/>
                    <a:pt x="1004" y="1471"/>
                    <a:pt x="1012" y="1471"/>
                  </a:cubicBezTo>
                  <a:cubicBezTo>
                    <a:pt x="1012" y="1471"/>
                    <a:pt x="1020" y="1471"/>
                    <a:pt x="1020" y="1463"/>
                  </a:cubicBezTo>
                  <a:cubicBezTo>
                    <a:pt x="1028" y="1455"/>
                    <a:pt x="1028" y="1447"/>
                    <a:pt x="1028" y="1439"/>
                  </a:cubicBezTo>
                  <a:cubicBezTo>
                    <a:pt x="1028" y="1431"/>
                    <a:pt x="1020" y="1415"/>
                    <a:pt x="1051" y="1408"/>
                  </a:cubicBezTo>
                  <a:cubicBezTo>
                    <a:pt x="1067" y="1408"/>
                    <a:pt x="1083" y="1408"/>
                    <a:pt x="1099" y="1408"/>
                  </a:cubicBezTo>
                  <a:cubicBezTo>
                    <a:pt x="1115" y="1408"/>
                    <a:pt x="1123" y="1408"/>
                    <a:pt x="1123" y="1400"/>
                  </a:cubicBezTo>
                  <a:cubicBezTo>
                    <a:pt x="1130" y="1392"/>
                    <a:pt x="1130" y="1368"/>
                    <a:pt x="1123" y="1344"/>
                  </a:cubicBezTo>
                  <a:cubicBezTo>
                    <a:pt x="1115" y="1344"/>
                    <a:pt x="1115" y="1336"/>
                    <a:pt x="1115" y="1336"/>
                  </a:cubicBezTo>
                  <a:cubicBezTo>
                    <a:pt x="1099" y="1328"/>
                    <a:pt x="1099" y="1321"/>
                    <a:pt x="1099" y="1297"/>
                  </a:cubicBezTo>
                  <a:cubicBezTo>
                    <a:pt x="1107" y="1289"/>
                    <a:pt x="1107" y="1281"/>
                    <a:pt x="1107" y="1273"/>
                  </a:cubicBezTo>
                  <a:cubicBezTo>
                    <a:pt x="1107" y="1265"/>
                    <a:pt x="1115" y="1257"/>
                    <a:pt x="1115" y="1241"/>
                  </a:cubicBezTo>
                  <a:cubicBezTo>
                    <a:pt x="964" y="32"/>
                    <a:pt x="964" y="32"/>
                    <a:pt x="964" y="32"/>
                  </a:cubicBezTo>
                  <a:cubicBezTo>
                    <a:pt x="949" y="8"/>
                    <a:pt x="941" y="8"/>
                    <a:pt x="933" y="8"/>
                  </a:cubicBezTo>
                  <a:lnTo>
                    <a:pt x="933" y="8"/>
                  </a:lnTo>
                  <a:cubicBezTo>
                    <a:pt x="261" y="87"/>
                    <a:pt x="261" y="87"/>
                    <a:pt x="261" y="87"/>
                  </a:cubicBezTo>
                  <a:cubicBezTo>
                    <a:pt x="229" y="119"/>
                    <a:pt x="166" y="166"/>
                    <a:pt x="111" y="166"/>
                  </a:cubicBezTo>
                  <a:cubicBezTo>
                    <a:pt x="79" y="166"/>
                    <a:pt x="55" y="158"/>
                    <a:pt x="32" y="143"/>
                  </a:cubicBezTo>
                  <a:close/>
                </a:path>
              </a:pathLst>
            </a:custGeom>
            <a:solidFill>
              <a:schemeClr val="accent6"/>
            </a:solidFill>
            <a:ln>
              <a:solidFill>
                <a:schemeClr val="bg2"/>
              </a:solidFill>
            </a:ln>
            <a:effectLst/>
          </p:spPr>
          <p:txBody>
            <a:bodyPr wrap="none" anchor="ctr"/>
            <a:lstStyle/>
            <a:p>
              <a:endParaRPr lang="en-US"/>
            </a:p>
          </p:txBody>
        </p:sp>
        <p:sp>
          <p:nvSpPr>
            <p:cNvPr id="648" name="Freeform 785"/>
            <p:cNvSpPr>
              <a:spLocks noChangeArrowheads="1"/>
            </p:cNvSpPr>
            <p:nvPr/>
          </p:nvSpPr>
          <p:spPr bwMode="auto">
            <a:xfrm>
              <a:off x="19577502" y="6029194"/>
              <a:ext cx="832630" cy="948597"/>
            </a:xfrm>
            <a:custGeom>
              <a:avLst/>
              <a:gdLst>
                <a:gd name="T0" fmla="*/ 1550 w 1582"/>
                <a:gd name="T1" fmla="*/ 720 h 1804"/>
                <a:gd name="T2" fmla="*/ 1550 w 1582"/>
                <a:gd name="T3" fmla="*/ 720 h 1804"/>
                <a:gd name="T4" fmla="*/ 1542 w 1582"/>
                <a:gd name="T5" fmla="*/ 648 h 1804"/>
                <a:gd name="T6" fmla="*/ 1565 w 1582"/>
                <a:gd name="T7" fmla="*/ 641 h 1804"/>
                <a:gd name="T8" fmla="*/ 1447 w 1582"/>
                <a:gd name="T9" fmla="*/ 0 h 1804"/>
                <a:gd name="T10" fmla="*/ 1186 w 1582"/>
                <a:gd name="T11" fmla="*/ 190 h 1804"/>
                <a:gd name="T12" fmla="*/ 1052 w 1582"/>
                <a:gd name="T13" fmla="*/ 309 h 1804"/>
                <a:gd name="T14" fmla="*/ 925 w 1582"/>
                <a:gd name="T15" fmla="*/ 332 h 1804"/>
                <a:gd name="T16" fmla="*/ 791 w 1582"/>
                <a:gd name="T17" fmla="*/ 380 h 1804"/>
                <a:gd name="T18" fmla="*/ 728 w 1582"/>
                <a:gd name="T19" fmla="*/ 364 h 1804"/>
                <a:gd name="T20" fmla="*/ 672 w 1582"/>
                <a:gd name="T21" fmla="*/ 388 h 1804"/>
                <a:gd name="T22" fmla="*/ 657 w 1582"/>
                <a:gd name="T23" fmla="*/ 364 h 1804"/>
                <a:gd name="T24" fmla="*/ 712 w 1582"/>
                <a:gd name="T25" fmla="*/ 348 h 1804"/>
                <a:gd name="T26" fmla="*/ 672 w 1582"/>
                <a:gd name="T27" fmla="*/ 332 h 1804"/>
                <a:gd name="T28" fmla="*/ 641 w 1582"/>
                <a:gd name="T29" fmla="*/ 340 h 1804"/>
                <a:gd name="T30" fmla="*/ 577 w 1582"/>
                <a:gd name="T31" fmla="*/ 317 h 1804"/>
                <a:gd name="T32" fmla="*/ 506 w 1582"/>
                <a:gd name="T33" fmla="*/ 285 h 1804"/>
                <a:gd name="T34" fmla="*/ 459 w 1582"/>
                <a:gd name="T35" fmla="*/ 261 h 1804"/>
                <a:gd name="T36" fmla="*/ 0 w 1582"/>
                <a:gd name="T37" fmla="*/ 356 h 1804"/>
                <a:gd name="T38" fmla="*/ 0 w 1582"/>
                <a:gd name="T39" fmla="*/ 356 h 1804"/>
                <a:gd name="T40" fmla="*/ 151 w 1582"/>
                <a:gd name="T41" fmla="*/ 1574 h 1804"/>
                <a:gd name="T42" fmla="*/ 166 w 1582"/>
                <a:gd name="T43" fmla="*/ 1558 h 1804"/>
                <a:gd name="T44" fmla="*/ 253 w 1582"/>
                <a:gd name="T45" fmla="*/ 1565 h 1804"/>
                <a:gd name="T46" fmla="*/ 317 w 1582"/>
                <a:gd name="T47" fmla="*/ 1574 h 1804"/>
                <a:gd name="T48" fmla="*/ 364 w 1582"/>
                <a:gd name="T49" fmla="*/ 1645 h 1804"/>
                <a:gd name="T50" fmla="*/ 419 w 1582"/>
                <a:gd name="T51" fmla="*/ 1700 h 1804"/>
                <a:gd name="T52" fmla="*/ 530 w 1582"/>
                <a:gd name="T53" fmla="*/ 1700 h 1804"/>
                <a:gd name="T54" fmla="*/ 617 w 1582"/>
                <a:gd name="T55" fmla="*/ 1755 h 1804"/>
                <a:gd name="T56" fmla="*/ 664 w 1582"/>
                <a:gd name="T57" fmla="*/ 1708 h 1804"/>
                <a:gd name="T58" fmla="*/ 728 w 1582"/>
                <a:gd name="T59" fmla="*/ 1732 h 1804"/>
                <a:gd name="T60" fmla="*/ 759 w 1582"/>
                <a:gd name="T61" fmla="*/ 1716 h 1804"/>
                <a:gd name="T62" fmla="*/ 783 w 1582"/>
                <a:gd name="T63" fmla="*/ 1708 h 1804"/>
                <a:gd name="T64" fmla="*/ 807 w 1582"/>
                <a:gd name="T65" fmla="*/ 1684 h 1804"/>
                <a:gd name="T66" fmla="*/ 830 w 1582"/>
                <a:gd name="T67" fmla="*/ 1676 h 1804"/>
                <a:gd name="T68" fmla="*/ 854 w 1582"/>
                <a:gd name="T69" fmla="*/ 1652 h 1804"/>
                <a:gd name="T70" fmla="*/ 870 w 1582"/>
                <a:gd name="T71" fmla="*/ 1668 h 1804"/>
                <a:gd name="T72" fmla="*/ 870 w 1582"/>
                <a:gd name="T73" fmla="*/ 1676 h 1804"/>
                <a:gd name="T74" fmla="*/ 894 w 1582"/>
                <a:gd name="T75" fmla="*/ 1700 h 1804"/>
                <a:gd name="T76" fmla="*/ 910 w 1582"/>
                <a:gd name="T77" fmla="*/ 1724 h 1804"/>
                <a:gd name="T78" fmla="*/ 965 w 1582"/>
                <a:gd name="T79" fmla="*/ 1747 h 1804"/>
                <a:gd name="T80" fmla="*/ 981 w 1582"/>
                <a:gd name="T81" fmla="*/ 1771 h 1804"/>
                <a:gd name="T82" fmla="*/ 1012 w 1582"/>
                <a:gd name="T83" fmla="*/ 1803 h 1804"/>
                <a:gd name="T84" fmla="*/ 1060 w 1582"/>
                <a:gd name="T85" fmla="*/ 1787 h 1804"/>
                <a:gd name="T86" fmla="*/ 1083 w 1582"/>
                <a:gd name="T87" fmla="*/ 1739 h 1804"/>
                <a:gd name="T88" fmla="*/ 1123 w 1582"/>
                <a:gd name="T89" fmla="*/ 1708 h 1804"/>
                <a:gd name="T90" fmla="*/ 1123 w 1582"/>
                <a:gd name="T91" fmla="*/ 1637 h 1804"/>
                <a:gd name="T92" fmla="*/ 1123 w 1582"/>
                <a:gd name="T93" fmla="*/ 1550 h 1804"/>
                <a:gd name="T94" fmla="*/ 1163 w 1582"/>
                <a:gd name="T95" fmla="*/ 1479 h 1804"/>
                <a:gd name="T96" fmla="*/ 1226 w 1582"/>
                <a:gd name="T97" fmla="*/ 1510 h 1804"/>
                <a:gd name="T98" fmla="*/ 1218 w 1582"/>
                <a:gd name="T99" fmla="*/ 1376 h 1804"/>
                <a:gd name="T100" fmla="*/ 1281 w 1582"/>
                <a:gd name="T101" fmla="*/ 1328 h 1804"/>
                <a:gd name="T102" fmla="*/ 1305 w 1582"/>
                <a:gd name="T103" fmla="*/ 1257 h 1804"/>
                <a:gd name="T104" fmla="*/ 1360 w 1582"/>
                <a:gd name="T105" fmla="*/ 1265 h 1804"/>
                <a:gd name="T106" fmla="*/ 1423 w 1582"/>
                <a:gd name="T107" fmla="*/ 1257 h 1804"/>
                <a:gd name="T108" fmla="*/ 1502 w 1582"/>
                <a:gd name="T109" fmla="*/ 1154 h 1804"/>
                <a:gd name="T110" fmla="*/ 1510 w 1582"/>
                <a:gd name="T111" fmla="*/ 1012 h 1804"/>
                <a:gd name="T112" fmla="*/ 1550 w 1582"/>
                <a:gd name="T113" fmla="*/ 957 h 1804"/>
                <a:gd name="T114" fmla="*/ 1550 w 1582"/>
                <a:gd name="T115" fmla="*/ 830 h 1804"/>
                <a:gd name="T116" fmla="*/ 1565 w 1582"/>
                <a:gd name="T117" fmla="*/ 799 h 1804"/>
                <a:gd name="T118" fmla="*/ 1550 w 1582"/>
                <a:gd name="T119" fmla="*/ 72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804">
                  <a:moveTo>
                    <a:pt x="1550" y="720"/>
                  </a:moveTo>
                  <a:lnTo>
                    <a:pt x="1550" y="720"/>
                  </a:lnTo>
                  <a:cubicBezTo>
                    <a:pt x="1550" y="696"/>
                    <a:pt x="1542" y="664"/>
                    <a:pt x="1542" y="648"/>
                  </a:cubicBezTo>
                  <a:cubicBezTo>
                    <a:pt x="1534" y="641"/>
                    <a:pt x="1550" y="633"/>
                    <a:pt x="1565" y="641"/>
                  </a:cubicBezTo>
                  <a:cubicBezTo>
                    <a:pt x="1447" y="0"/>
                    <a:pt x="1447" y="0"/>
                    <a:pt x="1447" y="0"/>
                  </a:cubicBezTo>
                  <a:cubicBezTo>
                    <a:pt x="1352" y="56"/>
                    <a:pt x="1210" y="151"/>
                    <a:pt x="1186" y="190"/>
                  </a:cubicBezTo>
                  <a:cubicBezTo>
                    <a:pt x="1154" y="230"/>
                    <a:pt x="1083" y="309"/>
                    <a:pt x="1052" y="309"/>
                  </a:cubicBezTo>
                  <a:cubicBezTo>
                    <a:pt x="1012" y="309"/>
                    <a:pt x="949" y="309"/>
                    <a:pt x="925" y="332"/>
                  </a:cubicBezTo>
                  <a:cubicBezTo>
                    <a:pt x="910" y="356"/>
                    <a:pt x="807" y="395"/>
                    <a:pt x="791" y="380"/>
                  </a:cubicBezTo>
                  <a:cubicBezTo>
                    <a:pt x="767" y="364"/>
                    <a:pt x="728" y="356"/>
                    <a:pt x="728" y="364"/>
                  </a:cubicBezTo>
                  <a:cubicBezTo>
                    <a:pt x="720" y="372"/>
                    <a:pt x="688" y="380"/>
                    <a:pt x="672" y="388"/>
                  </a:cubicBezTo>
                  <a:cubicBezTo>
                    <a:pt x="657" y="395"/>
                    <a:pt x="648" y="372"/>
                    <a:pt x="657" y="364"/>
                  </a:cubicBezTo>
                  <a:cubicBezTo>
                    <a:pt x="672" y="356"/>
                    <a:pt x="712" y="364"/>
                    <a:pt x="712" y="348"/>
                  </a:cubicBezTo>
                  <a:cubicBezTo>
                    <a:pt x="704" y="332"/>
                    <a:pt x="696" y="324"/>
                    <a:pt x="672" y="332"/>
                  </a:cubicBezTo>
                  <a:cubicBezTo>
                    <a:pt x="648" y="348"/>
                    <a:pt x="657" y="364"/>
                    <a:pt x="641" y="340"/>
                  </a:cubicBezTo>
                  <a:cubicBezTo>
                    <a:pt x="625" y="324"/>
                    <a:pt x="617" y="332"/>
                    <a:pt x="577" y="317"/>
                  </a:cubicBezTo>
                  <a:cubicBezTo>
                    <a:pt x="538" y="301"/>
                    <a:pt x="538" y="309"/>
                    <a:pt x="506" y="285"/>
                  </a:cubicBezTo>
                  <a:cubicBezTo>
                    <a:pt x="483" y="277"/>
                    <a:pt x="459" y="285"/>
                    <a:pt x="459" y="261"/>
                  </a:cubicBezTo>
                  <a:cubicBezTo>
                    <a:pt x="332" y="301"/>
                    <a:pt x="16" y="380"/>
                    <a:pt x="0" y="356"/>
                  </a:cubicBezTo>
                  <a:lnTo>
                    <a:pt x="0" y="356"/>
                  </a:lnTo>
                  <a:cubicBezTo>
                    <a:pt x="151" y="1574"/>
                    <a:pt x="151" y="1574"/>
                    <a:pt x="151" y="1574"/>
                  </a:cubicBezTo>
                  <a:cubicBezTo>
                    <a:pt x="151" y="1558"/>
                    <a:pt x="158" y="1558"/>
                    <a:pt x="166" y="1558"/>
                  </a:cubicBezTo>
                  <a:cubicBezTo>
                    <a:pt x="198" y="1558"/>
                    <a:pt x="222" y="1558"/>
                    <a:pt x="253" y="1565"/>
                  </a:cubicBezTo>
                  <a:cubicBezTo>
                    <a:pt x="285" y="1574"/>
                    <a:pt x="293" y="1542"/>
                    <a:pt x="317" y="1574"/>
                  </a:cubicBezTo>
                  <a:cubicBezTo>
                    <a:pt x="340" y="1613"/>
                    <a:pt x="340" y="1629"/>
                    <a:pt x="364" y="1645"/>
                  </a:cubicBezTo>
                  <a:cubicBezTo>
                    <a:pt x="388" y="1660"/>
                    <a:pt x="372" y="1700"/>
                    <a:pt x="419" y="1700"/>
                  </a:cubicBezTo>
                  <a:cubicBezTo>
                    <a:pt x="467" y="1708"/>
                    <a:pt x="514" y="1684"/>
                    <a:pt x="530" y="1700"/>
                  </a:cubicBezTo>
                  <a:cubicBezTo>
                    <a:pt x="546" y="1724"/>
                    <a:pt x="593" y="1763"/>
                    <a:pt x="617" y="1755"/>
                  </a:cubicBezTo>
                  <a:cubicBezTo>
                    <a:pt x="641" y="1747"/>
                    <a:pt x="633" y="1700"/>
                    <a:pt x="664" y="1708"/>
                  </a:cubicBezTo>
                  <a:cubicBezTo>
                    <a:pt x="696" y="1716"/>
                    <a:pt x="704" y="1732"/>
                    <a:pt x="728" y="1732"/>
                  </a:cubicBezTo>
                  <a:cubicBezTo>
                    <a:pt x="743" y="1732"/>
                    <a:pt x="751" y="1724"/>
                    <a:pt x="759" y="1716"/>
                  </a:cubicBezTo>
                  <a:cubicBezTo>
                    <a:pt x="759" y="1700"/>
                    <a:pt x="775" y="1700"/>
                    <a:pt x="783" y="1708"/>
                  </a:cubicBezTo>
                  <a:cubicBezTo>
                    <a:pt x="791" y="1708"/>
                    <a:pt x="799" y="1692"/>
                    <a:pt x="807" y="1684"/>
                  </a:cubicBezTo>
                  <a:lnTo>
                    <a:pt x="830" y="1676"/>
                  </a:lnTo>
                  <a:cubicBezTo>
                    <a:pt x="854" y="1652"/>
                    <a:pt x="854" y="1652"/>
                    <a:pt x="854" y="1652"/>
                  </a:cubicBezTo>
                  <a:cubicBezTo>
                    <a:pt x="870" y="1668"/>
                    <a:pt x="870" y="1668"/>
                    <a:pt x="870" y="1668"/>
                  </a:cubicBezTo>
                  <a:cubicBezTo>
                    <a:pt x="870" y="1668"/>
                    <a:pt x="870" y="1668"/>
                    <a:pt x="870" y="1676"/>
                  </a:cubicBezTo>
                  <a:cubicBezTo>
                    <a:pt x="878" y="1692"/>
                    <a:pt x="886" y="1700"/>
                    <a:pt x="894" y="1700"/>
                  </a:cubicBezTo>
                  <a:cubicBezTo>
                    <a:pt x="910" y="1708"/>
                    <a:pt x="901" y="1708"/>
                    <a:pt x="910" y="1724"/>
                  </a:cubicBezTo>
                  <a:cubicBezTo>
                    <a:pt x="925" y="1732"/>
                    <a:pt x="949" y="1739"/>
                    <a:pt x="965" y="1747"/>
                  </a:cubicBezTo>
                  <a:cubicBezTo>
                    <a:pt x="981" y="1747"/>
                    <a:pt x="981" y="1763"/>
                    <a:pt x="981" y="1771"/>
                  </a:cubicBezTo>
                  <a:cubicBezTo>
                    <a:pt x="988" y="1779"/>
                    <a:pt x="1004" y="1795"/>
                    <a:pt x="1012" y="1803"/>
                  </a:cubicBezTo>
                  <a:cubicBezTo>
                    <a:pt x="1028" y="1795"/>
                    <a:pt x="1044" y="1795"/>
                    <a:pt x="1060" y="1787"/>
                  </a:cubicBezTo>
                  <a:cubicBezTo>
                    <a:pt x="1091" y="1787"/>
                    <a:pt x="1083" y="1779"/>
                    <a:pt x="1083" y="1739"/>
                  </a:cubicBezTo>
                  <a:cubicBezTo>
                    <a:pt x="1083" y="1708"/>
                    <a:pt x="1099" y="1716"/>
                    <a:pt x="1123" y="1708"/>
                  </a:cubicBezTo>
                  <a:cubicBezTo>
                    <a:pt x="1139" y="1700"/>
                    <a:pt x="1131" y="1660"/>
                    <a:pt x="1123" y="1637"/>
                  </a:cubicBezTo>
                  <a:cubicBezTo>
                    <a:pt x="1107" y="1613"/>
                    <a:pt x="1131" y="1581"/>
                    <a:pt x="1123" y="1550"/>
                  </a:cubicBezTo>
                  <a:cubicBezTo>
                    <a:pt x="1123" y="1526"/>
                    <a:pt x="1147" y="1487"/>
                    <a:pt x="1163" y="1479"/>
                  </a:cubicBezTo>
                  <a:cubicBezTo>
                    <a:pt x="1170" y="1463"/>
                    <a:pt x="1202" y="1494"/>
                    <a:pt x="1226" y="1510"/>
                  </a:cubicBezTo>
                  <a:cubicBezTo>
                    <a:pt x="1241" y="1526"/>
                    <a:pt x="1226" y="1415"/>
                    <a:pt x="1218" y="1376"/>
                  </a:cubicBezTo>
                  <a:cubicBezTo>
                    <a:pt x="1210" y="1344"/>
                    <a:pt x="1257" y="1336"/>
                    <a:pt x="1281" y="1328"/>
                  </a:cubicBezTo>
                  <a:cubicBezTo>
                    <a:pt x="1305" y="1321"/>
                    <a:pt x="1297" y="1289"/>
                    <a:pt x="1305" y="1257"/>
                  </a:cubicBezTo>
                  <a:cubicBezTo>
                    <a:pt x="1313" y="1226"/>
                    <a:pt x="1336" y="1249"/>
                    <a:pt x="1360" y="1265"/>
                  </a:cubicBezTo>
                  <a:cubicBezTo>
                    <a:pt x="1392" y="1281"/>
                    <a:pt x="1392" y="1265"/>
                    <a:pt x="1423" y="1257"/>
                  </a:cubicBezTo>
                  <a:cubicBezTo>
                    <a:pt x="1447" y="1257"/>
                    <a:pt x="1487" y="1186"/>
                    <a:pt x="1502" y="1154"/>
                  </a:cubicBezTo>
                  <a:cubicBezTo>
                    <a:pt x="1526" y="1131"/>
                    <a:pt x="1518" y="1068"/>
                    <a:pt x="1510" y="1012"/>
                  </a:cubicBezTo>
                  <a:cubicBezTo>
                    <a:pt x="1510" y="949"/>
                    <a:pt x="1542" y="973"/>
                    <a:pt x="1550" y="957"/>
                  </a:cubicBezTo>
                  <a:cubicBezTo>
                    <a:pt x="1565" y="949"/>
                    <a:pt x="1550" y="870"/>
                    <a:pt x="1550" y="830"/>
                  </a:cubicBezTo>
                  <a:cubicBezTo>
                    <a:pt x="1542" y="791"/>
                    <a:pt x="1550" y="807"/>
                    <a:pt x="1565" y="799"/>
                  </a:cubicBezTo>
                  <a:cubicBezTo>
                    <a:pt x="1581" y="791"/>
                    <a:pt x="1558" y="751"/>
                    <a:pt x="1550" y="720"/>
                  </a:cubicBezTo>
                </a:path>
              </a:pathLst>
            </a:custGeom>
            <a:solidFill>
              <a:schemeClr val="accent6"/>
            </a:solidFill>
            <a:ln>
              <a:solidFill>
                <a:schemeClr val="bg2"/>
              </a:solidFill>
            </a:ln>
            <a:effectLst/>
          </p:spPr>
          <p:txBody>
            <a:bodyPr wrap="none" anchor="ctr"/>
            <a:lstStyle/>
            <a:p>
              <a:endParaRPr lang="en-US"/>
            </a:p>
          </p:txBody>
        </p:sp>
        <p:sp>
          <p:nvSpPr>
            <p:cNvPr id="649" name="Freeform 786"/>
            <p:cNvSpPr>
              <a:spLocks noChangeArrowheads="1"/>
            </p:cNvSpPr>
            <p:nvPr/>
          </p:nvSpPr>
          <p:spPr bwMode="auto">
            <a:xfrm>
              <a:off x="19572864" y="6024555"/>
              <a:ext cx="837269" cy="953235"/>
            </a:xfrm>
            <a:custGeom>
              <a:avLst/>
              <a:gdLst>
                <a:gd name="T0" fmla="*/ 989 w 1590"/>
                <a:gd name="T1" fmla="*/ 1787 h 1812"/>
                <a:gd name="T2" fmla="*/ 909 w 1590"/>
                <a:gd name="T3" fmla="*/ 1716 h 1812"/>
                <a:gd name="T4" fmla="*/ 862 w 1590"/>
                <a:gd name="T5" fmla="*/ 1668 h 1812"/>
                <a:gd name="T6" fmla="*/ 783 w 1590"/>
                <a:gd name="T7" fmla="*/ 1716 h 1812"/>
                <a:gd name="T8" fmla="*/ 672 w 1590"/>
                <a:gd name="T9" fmla="*/ 1716 h 1812"/>
                <a:gd name="T10" fmla="*/ 617 w 1590"/>
                <a:gd name="T11" fmla="*/ 1763 h 1812"/>
                <a:gd name="T12" fmla="*/ 443 w 1590"/>
                <a:gd name="T13" fmla="*/ 1716 h 1812"/>
                <a:gd name="T14" fmla="*/ 340 w 1590"/>
                <a:gd name="T15" fmla="*/ 1613 h 1812"/>
                <a:gd name="T16" fmla="*/ 269 w 1590"/>
                <a:gd name="T17" fmla="*/ 1582 h 1812"/>
                <a:gd name="T18" fmla="*/ 159 w 1590"/>
                <a:gd name="T19" fmla="*/ 1582 h 1812"/>
                <a:gd name="T20" fmla="*/ 8 w 1590"/>
                <a:gd name="T21" fmla="*/ 356 h 1812"/>
                <a:gd name="T22" fmla="*/ 475 w 1590"/>
                <a:gd name="T23" fmla="*/ 269 h 1812"/>
                <a:gd name="T24" fmla="*/ 554 w 1590"/>
                <a:gd name="T25" fmla="*/ 309 h 1812"/>
                <a:gd name="T26" fmla="*/ 656 w 1590"/>
                <a:gd name="T27" fmla="*/ 356 h 1812"/>
                <a:gd name="T28" fmla="*/ 720 w 1590"/>
                <a:gd name="T29" fmla="*/ 356 h 1812"/>
                <a:gd name="T30" fmla="*/ 665 w 1590"/>
                <a:gd name="T31" fmla="*/ 388 h 1812"/>
                <a:gd name="T32" fmla="*/ 728 w 1590"/>
                <a:gd name="T33" fmla="*/ 372 h 1812"/>
                <a:gd name="T34" fmla="*/ 933 w 1590"/>
                <a:gd name="T35" fmla="*/ 340 h 1812"/>
                <a:gd name="T36" fmla="*/ 1463 w 1590"/>
                <a:gd name="T37" fmla="*/ 0 h 1812"/>
                <a:gd name="T38" fmla="*/ 1566 w 1590"/>
                <a:gd name="T39" fmla="*/ 649 h 1812"/>
                <a:gd name="T40" fmla="*/ 1566 w 1590"/>
                <a:gd name="T41" fmla="*/ 728 h 1812"/>
                <a:gd name="T42" fmla="*/ 1558 w 1590"/>
                <a:gd name="T43" fmla="*/ 838 h 1812"/>
                <a:gd name="T44" fmla="*/ 1526 w 1590"/>
                <a:gd name="T45" fmla="*/ 1020 h 1812"/>
                <a:gd name="T46" fmla="*/ 1408 w 1590"/>
                <a:gd name="T47" fmla="*/ 1281 h 1812"/>
                <a:gd name="T48" fmla="*/ 1329 w 1590"/>
                <a:gd name="T49" fmla="*/ 1249 h 1812"/>
                <a:gd name="T50" fmla="*/ 1273 w 1590"/>
                <a:gd name="T51" fmla="*/ 1344 h 1812"/>
                <a:gd name="T52" fmla="*/ 1234 w 1590"/>
                <a:gd name="T53" fmla="*/ 1518 h 1812"/>
                <a:gd name="T54" fmla="*/ 1131 w 1590"/>
                <a:gd name="T55" fmla="*/ 1597 h 1812"/>
                <a:gd name="T56" fmla="*/ 1115 w 1590"/>
                <a:gd name="T57" fmla="*/ 1724 h 1812"/>
                <a:gd name="T58" fmla="*/ 1020 w 1590"/>
                <a:gd name="T59" fmla="*/ 1811 h 1812"/>
                <a:gd name="T60" fmla="*/ 878 w 1590"/>
                <a:gd name="T61" fmla="*/ 1676 h 1812"/>
                <a:gd name="T62" fmla="*/ 925 w 1590"/>
                <a:gd name="T63" fmla="*/ 1732 h 1812"/>
                <a:gd name="T64" fmla="*/ 1020 w 1590"/>
                <a:gd name="T65" fmla="*/ 1803 h 1812"/>
                <a:gd name="T66" fmla="*/ 1115 w 1590"/>
                <a:gd name="T67" fmla="*/ 1716 h 1812"/>
                <a:gd name="T68" fmla="*/ 1123 w 1590"/>
                <a:gd name="T69" fmla="*/ 1597 h 1812"/>
                <a:gd name="T70" fmla="*/ 1210 w 1590"/>
                <a:gd name="T71" fmla="*/ 1502 h 1812"/>
                <a:gd name="T72" fmla="*/ 1273 w 1590"/>
                <a:gd name="T73" fmla="*/ 1336 h 1812"/>
                <a:gd name="T74" fmla="*/ 1329 w 1590"/>
                <a:gd name="T75" fmla="*/ 1242 h 1812"/>
                <a:gd name="T76" fmla="*/ 1408 w 1590"/>
                <a:gd name="T77" fmla="*/ 1273 h 1812"/>
                <a:gd name="T78" fmla="*/ 1518 w 1590"/>
                <a:gd name="T79" fmla="*/ 1020 h 1812"/>
                <a:gd name="T80" fmla="*/ 1550 w 1590"/>
                <a:gd name="T81" fmla="*/ 838 h 1812"/>
                <a:gd name="T82" fmla="*/ 1558 w 1590"/>
                <a:gd name="T83" fmla="*/ 728 h 1812"/>
                <a:gd name="T84" fmla="*/ 1566 w 1590"/>
                <a:gd name="T85" fmla="*/ 641 h 1812"/>
                <a:gd name="T86" fmla="*/ 1060 w 1590"/>
                <a:gd name="T87" fmla="*/ 325 h 1812"/>
                <a:gd name="T88" fmla="*/ 743 w 1590"/>
                <a:gd name="T89" fmla="*/ 372 h 1812"/>
                <a:gd name="T90" fmla="*/ 672 w 1590"/>
                <a:gd name="T91" fmla="*/ 403 h 1812"/>
                <a:gd name="T92" fmla="*/ 712 w 1590"/>
                <a:gd name="T93" fmla="*/ 356 h 1812"/>
                <a:gd name="T94" fmla="*/ 665 w 1590"/>
                <a:gd name="T95" fmla="*/ 356 h 1812"/>
                <a:gd name="T96" fmla="*/ 585 w 1590"/>
                <a:gd name="T97" fmla="*/ 325 h 1812"/>
                <a:gd name="T98" fmla="*/ 467 w 1590"/>
                <a:gd name="T99" fmla="*/ 277 h 1812"/>
                <a:gd name="T100" fmla="*/ 174 w 1590"/>
                <a:gd name="T101" fmla="*/ 1558 h 1812"/>
                <a:gd name="T102" fmla="*/ 285 w 1590"/>
                <a:gd name="T103" fmla="*/ 1566 h 1812"/>
                <a:gd name="T104" fmla="*/ 372 w 1590"/>
                <a:gd name="T105" fmla="*/ 1653 h 1812"/>
                <a:gd name="T106" fmla="*/ 483 w 1590"/>
                <a:gd name="T107" fmla="*/ 1700 h 1812"/>
                <a:gd name="T108" fmla="*/ 625 w 1590"/>
                <a:gd name="T109" fmla="*/ 1755 h 1812"/>
                <a:gd name="T110" fmla="*/ 712 w 1590"/>
                <a:gd name="T111" fmla="*/ 1724 h 1812"/>
                <a:gd name="T112" fmla="*/ 791 w 1590"/>
                <a:gd name="T113" fmla="*/ 17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0" h="1812">
                  <a:moveTo>
                    <a:pt x="1020" y="1811"/>
                  </a:moveTo>
                  <a:lnTo>
                    <a:pt x="1020" y="1811"/>
                  </a:lnTo>
                  <a:lnTo>
                    <a:pt x="1020" y="1811"/>
                  </a:lnTo>
                  <a:cubicBezTo>
                    <a:pt x="1004" y="1803"/>
                    <a:pt x="989" y="1787"/>
                    <a:pt x="989" y="1787"/>
                  </a:cubicBezTo>
                  <a:cubicBezTo>
                    <a:pt x="989" y="1779"/>
                    <a:pt x="989" y="1779"/>
                    <a:pt x="981" y="1771"/>
                  </a:cubicBezTo>
                  <a:cubicBezTo>
                    <a:pt x="981" y="1763"/>
                    <a:pt x="981" y="1755"/>
                    <a:pt x="973" y="1755"/>
                  </a:cubicBezTo>
                  <a:cubicBezTo>
                    <a:pt x="941" y="1747"/>
                    <a:pt x="925" y="1740"/>
                    <a:pt x="918" y="1732"/>
                  </a:cubicBezTo>
                  <a:cubicBezTo>
                    <a:pt x="909" y="1724"/>
                    <a:pt x="909" y="1724"/>
                    <a:pt x="909" y="1716"/>
                  </a:cubicBezTo>
                  <a:cubicBezTo>
                    <a:pt x="909" y="1716"/>
                    <a:pt x="909" y="1716"/>
                    <a:pt x="902" y="1716"/>
                  </a:cubicBezTo>
                  <a:cubicBezTo>
                    <a:pt x="894" y="1708"/>
                    <a:pt x="878" y="1700"/>
                    <a:pt x="878" y="1692"/>
                  </a:cubicBezTo>
                  <a:cubicBezTo>
                    <a:pt x="870" y="1684"/>
                    <a:pt x="870" y="1676"/>
                    <a:pt x="870" y="1676"/>
                  </a:cubicBezTo>
                  <a:cubicBezTo>
                    <a:pt x="862" y="1668"/>
                    <a:pt x="862" y="1668"/>
                    <a:pt x="862" y="1668"/>
                  </a:cubicBezTo>
                  <a:cubicBezTo>
                    <a:pt x="838" y="1684"/>
                    <a:pt x="838" y="1684"/>
                    <a:pt x="838" y="1684"/>
                  </a:cubicBezTo>
                  <a:cubicBezTo>
                    <a:pt x="831" y="1692"/>
                    <a:pt x="815" y="1692"/>
                    <a:pt x="815" y="1700"/>
                  </a:cubicBezTo>
                  <a:cubicBezTo>
                    <a:pt x="807" y="1716"/>
                    <a:pt x="799" y="1716"/>
                    <a:pt x="791" y="1716"/>
                  </a:cubicBezTo>
                  <a:lnTo>
                    <a:pt x="783" y="1716"/>
                  </a:lnTo>
                  <a:cubicBezTo>
                    <a:pt x="775" y="1716"/>
                    <a:pt x="767" y="1716"/>
                    <a:pt x="767" y="1724"/>
                  </a:cubicBezTo>
                  <a:cubicBezTo>
                    <a:pt x="767" y="1732"/>
                    <a:pt x="751" y="1740"/>
                    <a:pt x="736" y="1740"/>
                  </a:cubicBezTo>
                  <a:cubicBezTo>
                    <a:pt x="720" y="1740"/>
                    <a:pt x="712" y="1740"/>
                    <a:pt x="704" y="1732"/>
                  </a:cubicBezTo>
                  <a:cubicBezTo>
                    <a:pt x="696" y="1732"/>
                    <a:pt x="688" y="1724"/>
                    <a:pt x="672" y="1716"/>
                  </a:cubicBezTo>
                  <a:lnTo>
                    <a:pt x="665" y="1716"/>
                  </a:lnTo>
                  <a:cubicBezTo>
                    <a:pt x="656" y="1716"/>
                    <a:pt x="656" y="1724"/>
                    <a:pt x="649" y="1740"/>
                  </a:cubicBezTo>
                  <a:cubicBezTo>
                    <a:pt x="641" y="1747"/>
                    <a:pt x="641" y="1763"/>
                    <a:pt x="625" y="1763"/>
                  </a:cubicBezTo>
                  <a:cubicBezTo>
                    <a:pt x="625" y="1763"/>
                    <a:pt x="625" y="1763"/>
                    <a:pt x="617" y="1763"/>
                  </a:cubicBezTo>
                  <a:cubicBezTo>
                    <a:pt x="593" y="1763"/>
                    <a:pt x="546" y="1732"/>
                    <a:pt x="538" y="1708"/>
                  </a:cubicBezTo>
                  <a:cubicBezTo>
                    <a:pt x="530" y="1708"/>
                    <a:pt x="522" y="1708"/>
                    <a:pt x="514" y="1708"/>
                  </a:cubicBezTo>
                  <a:cubicBezTo>
                    <a:pt x="506" y="1708"/>
                    <a:pt x="498" y="1708"/>
                    <a:pt x="491" y="1708"/>
                  </a:cubicBezTo>
                  <a:cubicBezTo>
                    <a:pt x="475" y="1716"/>
                    <a:pt x="459" y="1716"/>
                    <a:pt x="443" y="1716"/>
                  </a:cubicBezTo>
                  <a:cubicBezTo>
                    <a:pt x="435" y="1716"/>
                    <a:pt x="427" y="1716"/>
                    <a:pt x="427" y="1716"/>
                  </a:cubicBezTo>
                  <a:cubicBezTo>
                    <a:pt x="396" y="1708"/>
                    <a:pt x="388" y="1692"/>
                    <a:pt x="380" y="1676"/>
                  </a:cubicBezTo>
                  <a:cubicBezTo>
                    <a:pt x="380" y="1668"/>
                    <a:pt x="380" y="1660"/>
                    <a:pt x="372" y="1653"/>
                  </a:cubicBezTo>
                  <a:cubicBezTo>
                    <a:pt x="356" y="1645"/>
                    <a:pt x="348" y="1637"/>
                    <a:pt x="340" y="1613"/>
                  </a:cubicBezTo>
                  <a:cubicBezTo>
                    <a:pt x="332" y="1605"/>
                    <a:pt x="325" y="1597"/>
                    <a:pt x="317" y="1582"/>
                  </a:cubicBezTo>
                  <a:cubicBezTo>
                    <a:pt x="309" y="1573"/>
                    <a:pt x="301" y="1573"/>
                    <a:pt x="301" y="1573"/>
                  </a:cubicBezTo>
                  <a:lnTo>
                    <a:pt x="293" y="1573"/>
                  </a:lnTo>
                  <a:cubicBezTo>
                    <a:pt x="285" y="1573"/>
                    <a:pt x="277" y="1582"/>
                    <a:pt x="269" y="1582"/>
                  </a:cubicBezTo>
                  <a:lnTo>
                    <a:pt x="261" y="1582"/>
                  </a:lnTo>
                  <a:cubicBezTo>
                    <a:pt x="230" y="1573"/>
                    <a:pt x="206" y="1566"/>
                    <a:pt x="174" y="1566"/>
                  </a:cubicBezTo>
                  <a:lnTo>
                    <a:pt x="174" y="1566"/>
                  </a:lnTo>
                  <a:cubicBezTo>
                    <a:pt x="166" y="1566"/>
                    <a:pt x="159" y="1573"/>
                    <a:pt x="159" y="1582"/>
                  </a:cubicBezTo>
                  <a:cubicBezTo>
                    <a:pt x="151" y="1589"/>
                    <a:pt x="151" y="1589"/>
                    <a:pt x="151" y="1589"/>
                  </a:cubicBezTo>
                  <a:cubicBezTo>
                    <a:pt x="0" y="348"/>
                    <a:pt x="0" y="348"/>
                    <a:pt x="0" y="348"/>
                  </a:cubicBezTo>
                  <a:cubicBezTo>
                    <a:pt x="8" y="356"/>
                    <a:pt x="8" y="356"/>
                    <a:pt x="8" y="356"/>
                  </a:cubicBezTo>
                  <a:lnTo>
                    <a:pt x="8" y="356"/>
                  </a:lnTo>
                  <a:cubicBezTo>
                    <a:pt x="8" y="364"/>
                    <a:pt x="8" y="364"/>
                    <a:pt x="8" y="364"/>
                  </a:cubicBezTo>
                  <a:cubicBezTo>
                    <a:pt x="8" y="364"/>
                    <a:pt x="16" y="364"/>
                    <a:pt x="24" y="364"/>
                  </a:cubicBezTo>
                  <a:cubicBezTo>
                    <a:pt x="103" y="364"/>
                    <a:pt x="356" y="301"/>
                    <a:pt x="467" y="269"/>
                  </a:cubicBezTo>
                  <a:cubicBezTo>
                    <a:pt x="475" y="269"/>
                    <a:pt x="475" y="269"/>
                    <a:pt x="475" y="269"/>
                  </a:cubicBezTo>
                  <a:cubicBezTo>
                    <a:pt x="475" y="277"/>
                    <a:pt x="475" y="277"/>
                    <a:pt x="475" y="277"/>
                  </a:cubicBezTo>
                  <a:cubicBezTo>
                    <a:pt x="467" y="277"/>
                    <a:pt x="475" y="277"/>
                    <a:pt x="491" y="285"/>
                  </a:cubicBezTo>
                  <a:cubicBezTo>
                    <a:pt x="498" y="285"/>
                    <a:pt x="506" y="285"/>
                    <a:pt x="522" y="293"/>
                  </a:cubicBezTo>
                  <a:cubicBezTo>
                    <a:pt x="538" y="301"/>
                    <a:pt x="546" y="301"/>
                    <a:pt x="554" y="309"/>
                  </a:cubicBezTo>
                  <a:cubicBezTo>
                    <a:pt x="562" y="309"/>
                    <a:pt x="570" y="309"/>
                    <a:pt x="585" y="317"/>
                  </a:cubicBezTo>
                  <a:cubicBezTo>
                    <a:pt x="601" y="325"/>
                    <a:pt x="609" y="325"/>
                    <a:pt x="617" y="325"/>
                  </a:cubicBezTo>
                  <a:cubicBezTo>
                    <a:pt x="633" y="332"/>
                    <a:pt x="641" y="332"/>
                    <a:pt x="649" y="348"/>
                  </a:cubicBezTo>
                  <a:cubicBezTo>
                    <a:pt x="656" y="356"/>
                    <a:pt x="656" y="356"/>
                    <a:pt x="656" y="356"/>
                  </a:cubicBezTo>
                  <a:cubicBezTo>
                    <a:pt x="656" y="356"/>
                    <a:pt x="656" y="356"/>
                    <a:pt x="665" y="348"/>
                  </a:cubicBezTo>
                  <a:cubicBezTo>
                    <a:pt x="665" y="348"/>
                    <a:pt x="672" y="340"/>
                    <a:pt x="680" y="340"/>
                  </a:cubicBezTo>
                  <a:cubicBezTo>
                    <a:pt x="688" y="332"/>
                    <a:pt x="688" y="332"/>
                    <a:pt x="696" y="332"/>
                  </a:cubicBezTo>
                  <a:cubicBezTo>
                    <a:pt x="712" y="332"/>
                    <a:pt x="712" y="340"/>
                    <a:pt x="720" y="356"/>
                  </a:cubicBezTo>
                  <a:lnTo>
                    <a:pt x="720" y="364"/>
                  </a:lnTo>
                  <a:cubicBezTo>
                    <a:pt x="712" y="372"/>
                    <a:pt x="704" y="372"/>
                    <a:pt x="688" y="372"/>
                  </a:cubicBezTo>
                  <a:cubicBezTo>
                    <a:pt x="680" y="372"/>
                    <a:pt x="672" y="372"/>
                    <a:pt x="672" y="380"/>
                  </a:cubicBezTo>
                  <a:cubicBezTo>
                    <a:pt x="665" y="380"/>
                    <a:pt x="665" y="380"/>
                    <a:pt x="665" y="388"/>
                  </a:cubicBezTo>
                  <a:lnTo>
                    <a:pt x="672" y="396"/>
                  </a:lnTo>
                  <a:cubicBezTo>
                    <a:pt x="680" y="396"/>
                    <a:pt x="680" y="396"/>
                    <a:pt x="680" y="396"/>
                  </a:cubicBezTo>
                  <a:cubicBezTo>
                    <a:pt x="688" y="388"/>
                    <a:pt x="696" y="388"/>
                    <a:pt x="704" y="380"/>
                  </a:cubicBezTo>
                  <a:cubicBezTo>
                    <a:pt x="712" y="380"/>
                    <a:pt x="728" y="372"/>
                    <a:pt x="728" y="372"/>
                  </a:cubicBezTo>
                  <a:cubicBezTo>
                    <a:pt x="728" y="372"/>
                    <a:pt x="736" y="364"/>
                    <a:pt x="743" y="364"/>
                  </a:cubicBezTo>
                  <a:cubicBezTo>
                    <a:pt x="759" y="364"/>
                    <a:pt x="783" y="372"/>
                    <a:pt x="799" y="388"/>
                  </a:cubicBezTo>
                  <a:lnTo>
                    <a:pt x="807" y="388"/>
                  </a:lnTo>
                  <a:cubicBezTo>
                    <a:pt x="846" y="388"/>
                    <a:pt x="918" y="356"/>
                    <a:pt x="933" y="340"/>
                  </a:cubicBezTo>
                  <a:cubicBezTo>
                    <a:pt x="957" y="317"/>
                    <a:pt x="1012" y="317"/>
                    <a:pt x="1060" y="317"/>
                  </a:cubicBezTo>
                  <a:cubicBezTo>
                    <a:pt x="1091" y="317"/>
                    <a:pt x="1155" y="245"/>
                    <a:pt x="1194" y="190"/>
                  </a:cubicBezTo>
                  <a:cubicBezTo>
                    <a:pt x="1218" y="159"/>
                    <a:pt x="1352" y="64"/>
                    <a:pt x="1455" y="8"/>
                  </a:cubicBezTo>
                  <a:cubicBezTo>
                    <a:pt x="1463" y="0"/>
                    <a:pt x="1463" y="0"/>
                    <a:pt x="1463" y="0"/>
                  </a:cubicBezTo>
                  <a:cubicBezTo>
                    <a:pt x="1463" y="8"/>
                    <a:pt x="1463" y="8"/>
                    <a:pt x="1463" y="8"/>
                  </a:cubicBezTo>
                  <a:cubicBezTo>
                    <a:pt x="1582" y="649"/>
                    <a:pt x="1582" y="649"/>
                    <a:pt x="1582" y="649"/>
                  </a:cubicBezTo>
                  <a:cubicBezTo>
                    <a:pt x="1573" y="649"/>
                    <a:pt x="1573" y="649"/>
                    <a:pt x="1573" y="649"/>
                  </a:cubicBezTo>
                  <a:cubicBezTo>
                    <a:pt x="1573" y="649"/>
                    <a:pt x="1573" y="649"/>
                    <a:pt x="1566" y="649"/>
                  </a:cubicBezTo>
                  <a:cubicBezTo>
                    <a:pt x="1558" y="649"/>
                    <a:pt x="1550" y="649"/>
                    <a:pt x="1550" y="656"/>
                  </a:cubicBezTo>
                  <a:lnTo>
                    <a:pt x="1550" y="656"/>
                  </a:lnTo>
                  <a:cubicBezTo>
                    <a:pt x="1550" y="665"/>
                    <a:pt x="1558" y="672"/>
                    <a:pt x="1558" y="688"/>
                  </a:cubicBezTo>
                  <a:cubicBezTo>
                    <a:pt x="1558" y="704"/>
                    <a:pt x="1566" y="712"/>
                    <a:pt x="1566" y="728"/>
                  </a:cubicBezTo>
                  <a:cubicBezTo>
                    <a:pt x="1566" y="736"/>
                    <a:pt x="1573" y="751"/>
                    <a:pt x="1573" y="759"/>
                  </a:cubicBezTo>
                  <a:cubicBezTo>
                    <a:pt x="1582" y="783"/>
                    <a:pt x="1589" y="799"/>
                    <a:pt x="1573" y="807"/>
                  </a:cubicBezTo>
                  <a:lnTo>
                    <a:pt x="1566" y="807"/>
                  </a:lnTo>
                  <a:cubicBezTo>
                    <a:pt x="1558" y="815"/>
                    <a:pt x="1558" y="815"/>
                    <a:pt x="1558" y="838"/>
                  </a:cubicBezTo>
                  <a:cubicBezTo>
                    <a:pt x="1558" y="846"/>
                    <a:pt x="1558" y="862"/>
                    <a:pt x="1566" y="878"/>
                  </a:cubicBezTo>
                  <a:cubicBezTo>
                    <a:pt x="1566" y="925"/>
                    <a:pt x="1573" y="957"/>
                    <a:pt x="1566" y="973"/>
                  </a:cubicBezTo>
                  <a:cubicBezTo>
                    <a:pt x="1558" y="973"/>
                    <a:pt x="1550" y="973"/>
                    <a:pt x="1542" y="981"/>
                  </a:cubicBezTo>
                  <a:cubicBezTo>
                    <a:pt x="1534" y="981"/>
                    <a:pt x="1518" y="981"/>
                    <a:pt x="1526" y="1020"/>
                  </a:cubicBezTo>
                  <a:cubicBezTo>
                    <a:pt x="1534" y="1083"/>
                    <a:pt x="1534" y="1139"/>
                    <a:pt x="1518" y="1170"/>
                  </a:cubicBezTo>
                  <a:cubicBezTo>
                    <a:pt x="1510" y="1178"/>
                    <a:pt x="1502" y="1186"/>
                    <a:pt x="1495" y="1202"/>
                  </a:cubicBezTo>
                  <a:cubicBezTo>
                    <a:pt x="1471" y="1234"/>
                    <a:pt x="1455" y="1265"/>
                    <a:pt x="1431" y="1273"/>
                  </a:cubicBezTo>
                  <a:cubicBezTo>
                    <a:pt x="1423" y="1273"/>
                    <a:pt x="1415" y="1273"/>
                    <a:pt x="1408" y="1281"/>
                  </a:cubicBezTo>
                  <a:cubicBezTo>
                    <a:pt x="1408" y="1281"/>
                    <a:pt x="1400" y="1281"/>
                    <a:pt x="1392" y="1281"/>
                  </a:cubicBezTo>
                  <a:cubicBezTo>
                    <a:pt x="1384" y="1281"/>
                    <a:pt x="1376" y="1281"/>
                    <a:pt x="1368" y="1273"/>
                  </a:cubicBezTo>
                  <a:cubicBezTo>
                    <a:pt x="1368" y="1273"/>
                    <a:pt x="1360" y="1273"/>
                    <a:pt x="1360" y="1265"/>
                  </a:cubicBezTo>
                  <a:cubicBezTo>
                    <a:pt x="1344" y="1257"/>
                    <a:pt x="1336" y="1249"/>
                    <a:pt x="1329" y="1249"/>
                  </a:cubicBezTo>
                  <a:cubicBezTo>
                    <a:pt x="1329" y="1249"/>
                    <a:pt x="1321" y="1249"/>
                    <a:pt x="1321" y="1265"/>
                  </a:cubicBezTo>
                  <a:cubicBezTo>
                    <a:pt x="1321" y="1273"/>
                    <a:pt x="1313" y="1281"/>
                    <a:pt x="1313" y="1289"/>
                  </a:cubicBezTo>
                  <a:cubicBezTo>
                    <a:pt x="1313" y="1313"/>
                    <a:pt x="1313" y="1329"/>
                    <a:pt x="1289" y="1336"/>
                  </a:cubicBezTo>
                  <a:cubicBezTo>
                    <a:pt x="1289" y="1344"/>
                    <a:pt x="1281" y="1344"/>
                    <a:pt x="1273" y="1344"/>
                  </a:cubicBezTo>
                  <a:cubicBezTo>
                    <a:pt x="1249" y="1360"/>
                    <a:pt x="1226" y="1368"/>
                    <a:pt x="1234" y="1384"/>
                  </a:cubicBezTo>
                  <a:cubicBezTo>
                    <a:pt x="1242" y="1415"/>
                    <a:pt x="1249" y="1502"/>
                    <a:pt x="1242" y="1518"/>
                  </a:cubicBezTo>
                  <a:cubicBezTo>
                    <a:pt x="1242" y="1526"/>
                    <a:pt x="1234" y="1526"/>
                    <a:pt x="1234" y="1526"/>
                  </a:cubicBezTo>
                  <a:cubicBezTo>
                    <a:pt x="1234" y="1526"/>
                    <a:pt x="1234" y="1526"/>
                    <a:pt x="1234" y="1518"/>
                  </a:cubicBezTo>
                  <a:cubicBezTo>
                    <a:pt x="1226" y="1518"/>
                    <a:pt x="1218" y="1510"/>
                    <a:pt x="1210" y="1502"/>
                  </a:cubicBezTo>
                  <a:cubicBezTo>
                    <a:pt x="1194" y="1495"/>
                    <a:pt x="1178" y="1479"/>
                    <a:pt x="1171" y="1487"/>
                  </a:cubicBezTo>
                  <a:cubicBezTo>
                    <a:pt x="1155" y="1495"/>
                    <a:pt x="1139" y="1534"/>
                    <a:pt x="1139" y="1558"/>
                  </a:cubicBezTo>
                  <a:cubicBezTo>
                    <a:pt x="1139" y="1573"/>
                    <a:pt x="1139" y="1589"/>
                    <a:pt x="1131" y="1597"/>
                  </a:cubicBezTo>
                  <a:cubicBezTo>
                    <a:pt x="1131" y="1613"/>
                    <a:pt x="1123" y="1629"/>
                    <a:pt x="1131" y="1645"/>
                  </a:cubicBezTo>
                  <a:cubicBezTo>
                    <a:pt x="1139" y="1653"/>
                    <a:pt x="1147" y="1684"/>
                    <a:pt x="1139" y="1708"/>
                  </a:cubicBezTo>
                  <a:cubicBezTo>
                    <a:pt x="1139" y="1716"/>
                    <a:pt x="1131" y="1716"/>
                    <a:pt x="1131" y="1716"/>
                  </a:cubicBezTo>
                  <a:cubicBezTo>
                    <a:pt x="1123" y="1724"/>
                    <a:pt x="1115" y="1724"/>
                    <a:pt x="1115" y="1724"/>
                  </a:cubicBezTo>
                  <a:cubicBezTo>
                    <a:pt x="1099" y="1724"/>
                    <a:pt x="1099" y="1724"/>
                    <a:pt x="1099" y="1747"/>
                  </a:cubicBezTo>
                  <a:cubicBezTo>
                    <a:pt x="1099" y="1755"/>
                    <a:pt x="1099" y="1755"/>
                    <a:pt x="1099" y="1755"/>
                  </a:cubicBezTo>
                  <a:cubicBezTo>
                    <a:pt x="1099" y="1787"/>
                    <a:pt x="1099" y="1795"/>
                    <a:pt x="1068" y="1803"/>
                  </a:cubicBezTo>
                  <a:cubicBezTo>
                    <a:pt x="1052" y="1803"/>
                    <a:pt x="1036" y="1811"/>
                    <a:pt x="1020" y="1811"/>
                  </a:cubicBezTo>
                  <a:close/>
                  <a:moveTo>
                    <a:pt x="862" y="1660"/>
                  </a:moveTo>
                  <a:lnTo>
                    <a:pt x="862" y="1660"/>
                  </a:lnTo>
                  <a:cubicBezTo>
                    <a:pt x="878" y="1668"/>
                    <a:pt x="878" y="1668"/>
                    <a:pt x="878" y="1668"/>
                  </a:cubicBezTo>
                  <a:cubicBezTo>
                    <a:pt x="878" y="1676"/>
                    <a:pt x="878" y="1676"/>
                    <a:pt x="878" y="1676"/>
                  </a:cubicBezTo>
                  <a:cubicBezTo>
                    <a:pt x="878" y="1676"/>
                    <a:pt x="878" y="1676"/>
                    <a:pt x="886" y="1684"/>
                  </a:cubicBezTo>
                  <a:cubicBezTo>
                    <a:pt x="886" y="1692"/>
                    <a:pt x="894" y="1700"/>
                    <a:pt x="902" y="1708"/>
                  </a:cubicBezTo>
                  <a:cubicBezTo>
                    <a:pt x="909" y="1708"/>
                    <a:pt x="918" y="1716"/>
                    <a:pt x="918" y="1716"/>
                  </a:cubicBezTo>
                  <a:cubicBezTo>
                    <a:pt x="918" y="1716"/>
                    <a:pt x="918" y="1724"/>
                    <a:pt x="925" y="1732"/>
                  </a:cubicBezTo>
                  <a:cubicBezTo>
                    <a:pt x="925" y="1740"/>
                    <a:pt x="949" y="1747"/>
                    <a:pt x="973" y="1747"/>
                  </a:cubicBezTo>
                  <a:cubicBezTo>
                    <a:pt x="989" y="1755"/>
                    <a:pt x="989" y="1763"/>
                    <a:pt x="989" y="1771"/>
                  </a:cubicBezTo>
                  <a:lnTo>
                    <a:pt x="996" y="1779"/>
                  </a:lnTo>
                  <a:cubicBezTo>
                    <a:pt x="996" y="1787"/>
                    <a:pt x="1004" y="1787"/>
                    <a:pt x="1020" y="1803"/>
                  </a:cubicBezTo>
                  <a:cubicBezTo>
                    <a:pt x="1036" y="1803"/>
                    <a:pt x="1052" y="1795"/>
                    <a:pt x="1068" y="1795"/>
                  </a:cubicBezTo>
                  <a:cubicBezTo>
                    <a:pt x="1091" y="1787"/>
                    <a:pt x="1091" y="1787"/>
                    <a:pt x="1091" y="1755"/>
                  </a:cubicBezTo>
                  <a:cubicBezTo>
                    <a:pt x="1091" y="1747"/>
                    <a:pt x="1091" y="1747"/>
                    <a:pt x="1091" y="1747"/>
                  </a:cubicBezTo>
                  <a:cubicBezTo>
                    <a:pt x="1091" y="1724"/>
                    <a:pt x="1099" y="1716"/>
                    <a:pt x="1115" y="1716"/>
                  </a:cubicBezTo>
                  <a:lnTo>
                    <a:pt x="1123" y="1716"/>
                  </a:lnTo>
                  <a:cubicBezTo>
                    <a:pt x="1131" y="1708"/>
                    <a:pt x="1131" y="1708"/>
                    <a:pt x="1131" y="1708"/>
                  </a:cubicBezTo>
                  <a:cubicBezTo>
                    <a:pt x="1139" y="1692"/>
                    <a:pt x="1131" y="1668"/>
                    <a:pt x="1123" y="1645"/>
                  </a:cubicBezTo>
                  <a:cubicBezTo>
                    <a:pt x="1115" y="1629"/>
                    <a:pt x="1123" y="1613"/>
                    <a:pt x="1123" y="1597"/>
                  </a:cubicBezTo>
                  <a:cubicBezTo>
                    <a:pt x="1131" y="1582"/>
                    <a:pt x="1131" y="1573"/>
                    <a:pt x="1131" y="1558"/>
                  </a:cubicBezTo>
                  <a:cubicBezTo>
                    <a:pt x="1131" y="1534"/>
                    <a:pt x="1155" y="1495"/>
                    <a:pt x="1162" y="1479"/>
                  </a:cubicBezTo>
                  <a:cubicBezTo>
                    <a:pt x="1171" y="1479"/>
                    <a:pt x="1171" y="1479"/>
                    <a:pt x="1178" y="1479"/>
                  </a:cubicBezTo>
                  <a:cubicBezTo>
                    <a:pt x="1186" y="1479"/>
                    <a:pt x="1202" y="1487"/>
                    <a:pt x="1210" y="1502"/>
                  </a:cubicBezTo>
                  <a:cubicBezTo>
                    <a:pt x="1218" y="1502"/>
                    <a:pt x="1226" y="1510"/>
                    <a:pt x="1234" y="1518"/>
                  </a:cubicBezTo>
                  <a:lnTo>
                    <a:pt x="1234" y="1518"/>
                  </a:lnTo>
                  <a:cubicBezTo>
                    <a:pt x="1242" y="1510"/>
                    <a:pt x="1234" y="1431"/>
                    <a:pt x="1226" y="1392"/>
                  </a:cubicBezTo>
                  <a:cubicBezTo>
                    <a:pt x="1218" y="1360"/>
                    <a:pt x="1249" y="1344"/>
                    <a:pt x="1273" y="1336"/>
                  </a:cubicBezTo>
                  <a:cubicBezTo>
                    <a:pt x="1273" y="1336"/>
                    <a:pt x="1281" y="1336"/>
                    <a:pt x="1289" y="1336"/>
                  </a:cubicBezTo>
                  <a:cubicBezTo>
                    <a:pt x="1305" y="1329"/>
                    <a:pt x="1305" y="1305"/>
                    <a:pt x="1305" y="1289"/>
                  </a:cubicBezTo>
                  <a:cubicBezTo>
                    <a:pt x="1305" y="1281"/>
                    <a:pt x="1313" y="1273"/>
                    <a:pt x="1313" y="1265"/>
                  </a:cubicBezTo>
                  <a:cubicBezTo>
                    <a:pt x="1313" y="1249"/>
                    <a:pt x="1321" y="1242"/>
                    <a:pt x="1329" y="1242"/>
                  </a:cubicBezTo>
                  <a:cubicBezTo>
                    <a:pt x="1336" y="1242"/>
                    <a:pt x="1344" y="1249"/>
                    <a:pt x="1360" y="1265"/>
                  </a:cubicBezTo>
                  <a:cubicBezTo>
                    <a:pt x="1368" y="1265"/>
                    <a:pt x="1368" y="1265"/>
                    <a:pt x="1376" y="1273"/>
                  </a:cubicBezTo>
                  <a:cubicBezTo>
                    <a:pt x="1376" y="1273"/>
                    <a:pt x="1384" y="1281"/>
                    <a:pt x="1392" y="1281"/>
                  </a:cubicBezTo>
                  <a:cubicBezTo>
                    <a:pt x="1400" y="1281"/>
                    <a:pt x="1400" y="1273"/>
                    <a:pt x="1408" y="1273"/>
                  </a:cubicBezTo>
                  <a:cubicBezTo>
                    <a:pt x="1415" y="1273"/>
                    <a:pt x="1423" y="1265"/>
                    <a:pt x="1431" y="1265"/>
                  </a:cubicBezTo>
                  <a:cubicBezTo>
                    <a:pt x="1447" y="1257"/>
                    <a:pt x="1471" y="1226"/>
                    <a:pt x="1487" y="1194"/>
                  </a:cubicBezTo>
                  <a:cubicBezTo>
                    <a:pt x="1495" y="1186"/>
                    <a:pt x="1502" y="1170"/>
                    <a:pt x="1510" y="1162"/>
                  </a:cubicBezTo>
                  <a:cubicBezTo>
                    <a:pt x="1534" y="1139"/>
                    <a:pt x="1526" y="1076"/>
                    <a:pt x="1518" y="1020"/>
                  </a:cubicBezTo>
                  <a:cubicBezTo>
                    <a:pt x="1510" y="981"/>
                    <a:pt x="1526" y="973"/>
                    <a:pt x="1542" y="973"/>
                  </a:cubicBezTo>
                  <a:cubicBezTo>
                    <a:pt x="1550" y="973"/>
                    <a:pt x="1558" y="965"/>
                    <a:pt x="1558" y="965"/>
                  </a:cubicBezTo>
                  <a:cubicBezTo>
                    <a:pt x="1566" y="957"/>
                    <a:pt x="1558" y="909"/>
                    <a:pt x="1558" y="878"/>
                  </a:cubicBezTo>
                  <a:cubicBezTo>
                    <a:pt x="1558" y="862"/>
                    <a:pt x="1550" y="846"/>
                    <a:pt x="1550" y="838"/>
                  </a:cubicBezTo>
                  <a:cubicBezTo>
                    <a:pt x="1550" y="807"/>
                    <a:pt x="1550" y="807"/>
                    <a:pt x="1566" y="807"/>
                  </a:cubicBezTo>
                  <a:lnTo>
                    <a:pt x="1573" y="799"/>
                  </a:lnTo>
                  <a:cubicBezTo>
                    <a:pt x="1582" y="799"/>
                    <a:pt x="1573" y="775"/>
                    <a:pt x="1566" y="759"/>
                  </a:cubicBezTo>
                  <a:cubicBezTo>
                    <a:pt x="1566" y="751"/>
                    <a:pt x="1558" y="743"/>
                    <a:pt x="1558" y="728"/>
                  </a:cubicBezTo>
                  <a:cubicBezTo>
                    <a:pt x="1558" y="720"/>
                    <a:pt x="1550" y="704"/>
                    <a:pt x="1550" y="688"/>
                  </a:cubicBezTo>
                  <a:cubicBezTo>
                    <a:pt x="1550" y="680"/>
                    <a:pt x="1542" y="665"/>
                    <a:pt x="1542" y="656"/>
                  </a:cubicBezTo>
                  <a:lnTo>
                    <a:pt x="1542" y="649"/>
                  </a:lnTo>
                  <a:cubicBezTo>
                    <a:pt x="1550" y="641"/>
                    <a:pt x="1558" y="641"/>
                    <a:pt x="1566" y="641"/>
                  </a:cubicBezTo>
                  <a:cubicBezTo>
                    <a:pt x="1573" y="641"/>
                    <a:pt x="1573" y="641"/>
                    <a:pt x="1573" y="641"/>
                  </a:cubicBezTo>
                  <a:cubicBezTo>
                    <a:pt x="1455" y="16"/>
                    <a:pt x="1455" y="16"/>
                    <a:pt x="1455" y="16"/>
                  </a:cubicBezTo>
                  <a:cubicBezTo>
                    <a:pt x="1352" y="72"/>
                    <a:pt x="1226" y="166"/>
                    <a:pt x="1194" y="198"/>
                  </a:cubicBezTo>
                  <a:cubicBezTo>
                    <a:pt x="1171" y="230"/>
                    <a:pt x="1099" y="325"/>
                    <a:pt x="1060" y="325"/>
                  </a:cubicBezTo>
                  <a:cubicBezTo>
                    <a:pt x="1036" y="325"/>
                    <a:pt x="957" y="325"/>
                    <a:pt x="941" y="340"/>
                  </a:cubicBezTo>
                  <a:cubicBezTo>
                    <a:pt x="918" y="364"/>
                    <a:pt x="846" y="396"/>
                    <a:pt x="807" y="396"/>
                  </a:cubicBezTo>
                  <a:cubicBezTo>
                    <a:pt x="799" y="396"/>
                    <a:pt x="799" y="396"/>
                    <a:pt x="791" y="388"/>
                  </a:cubicBezTo>
                  <a:cubicBezTo>
                    <a:pt x="783" y="380"/>
                    <a:pt x="759" y="372"/>
                    <a:pt x="743" y="372"/>
                  </a:cubicBezTo>
                  <a:cubicBezTo>
                    <a:pt x="736" y="372"/>
                    <a:pt x="736" y="372"/>
                    <a:pt x="736" y="372"/>
                  </a:cubicBezTo>
                  <a:cubicBezTo>
                    <a:pt x="736" y="380"/>
                    <a:pt x="728" y="388"/>
                    <a:pt x="704" y="388"/>
                  </a:cubicBezTo>
                  <a:cubicBezTo>
                    <a:pt x="696" y="396"/>
                    <a:pt x="688" y="396"/>
                    <a:pt x="680" y="396"/>
                  </a:cubicBezTo>
                  <a:cubicBezTo>
                    <a:pt x="680" y="403"/>
                    <a:pt x="680" y="403"/>
                    <a:pt x="672" y="403"/>
                  </a:cubicBezTo>
                  <a:cubicBezTo>
                    <a:pt x="665" y="403"/>
                    <a:pt x="656" y="396"/>
                    <a:pt x="656" y="388"/>
                  </a:cubicBezTo>
                  <a:cubicBezTo>
                    <a:pt x="656" y="380"/>
                    <a:pt x="656" y="372"/>
                    <a:pt x="665" y="372"/>
                  </a:cubicBezTo>
                  <a:cubicBezTo>
                    <a:pt x="672" y="364"/>
                    <a:pt x="680" y="364"/>
                    <a:pt x="688" y="364"/>
                  </a:cubicBezTo>
                  <a:cubicBezTo>
                    <a:pt x="696" y="364"/>
                    <a:pt x="712" y="364"/>
                    <a:pt x="712" y="356"/>
                  </a:cubicBezTo>
                  <a:lnTo>
                    <a:pt x="712" y="356"/>
                  </a:lnTo>
                  <a:cubicBezTo>
                    <a:pt x="712" y="348"/>
                    <a:pt x="704" y="340"/>
                    <a:pt x="696" y="340"/>
                  </a:cubicBezTo>
                  <a:cubicBezTo>
                    <a:pt x="696" y="340"/>
                    <a:pt x="688" y="340"/>
                    <a:pt x="680" y="348"/>
                  </a:cubicBezTo>
                  <a:cubicBezTo>
                    <a:pt x="672" y="348"/>
                    <a:pt x="672" y="356"/>
                    <a:pt x="665" y="356"/>
                  </a:cubicBezTo>
                  <a:cubicBezTo>
                    <a:pt x="665" y="356"/>
                    <a:pt x="665" y="364"/>
                    <a:pt x="656" y="364"/>
                  </a:cubicBezTo>
                  <a:cubicBezTo>
                    <a:pt x="656" y="364"/>
                    <a:pt x="649" y="356"/>
                    <a:pt x="641" y="356"/>
                  </a:cubicBezTo>
                  <a:cubicBezTo>
                    <a:pt x="633" y="340"/>
                    <a:pt x="633" y="340"/>
                    <a:pt x="617" y="332"/>
                  </a:cubicBezTo>
                  <a:cubicBezTo>
                    <a:pt x="609" y="332"/>
                    <a:pt x="601" y="332"/>
                    <a:pt x="585" y="325"/>
                  </a:cubicBezTo>
                  <a:cubicBezTo>
                    <a:pt x="570" y="317"/>
                    <a:pt x="562" y="317"/>
                    <a:pt x="554" y="317"/>
                  </a:cubicBezTo>
                  <a:cubicBezTo>
                    <a:pt x="538" y="309"/>
                    <a:pt x="530" y="309"/>
                    <a:pt x="514" y="301"/>
                  </a:cubicBezTo>
                  <a:cubicBezTo>
                    <a:pt x="506" y="293"/>
                    <a:pt x="498" y="293"/>
                    <a:pt x="483" y="293"/>
                  </a:cubicBezTo>
                  <a:cubicBezTo>
                    <a:pt x="475" y="285"/>
                    <a:pt x="467" y="285"/>
                    <a:pt x="467" y="277"/>
                  </a:cubicBezTo>
                  <a:cubicBezTo>
                    <a:pt x="356" y="309"/>
                    <a:pt x="103" y="372"/>
                    <a:pt x="24" y="372"/>
                  </a:cubicBezTo>
                  <a:cubicBezTo>
                    <a:pt x="16" y="372"/>
                    <a:pt x="16" y="372"/>
                    <a:pt x="8" y="372"/>
                  </a:cubicBezTo>
                  <a:cubicBezTo>
                    <a:pt x="159" y="1566"/>
                    <a:pt x="159" y="1566"/>
                    <a:pt x="159" y="1566"/>
                  </a:cubicBezTo>
                  <a:cubicBezTo>
                    <a:pt x="159" y="1566"/>
                    <a:pt x="166" y="1558"/>
                    <a:pt x="174" y="1558"/>
                  </a:cubicBezTo>
                  <a:lnTo>
                    <a:pt x="174" y="1558"/>
                  </a:lnTo>
                  <a:cubicBezTo>
                    <a:pt x="206" y="1558"/>
                    <a:pt x="230" y="1566"/>
                    <a:pt x="261" y="1573"/>
                  </a:cubicBezTo>
                  <a:lnTo>
                    <a:pt x="269" y="1573"/>
                  </a:lnTo>
                  <a:cubicBezTo>
                    <a:pt x="277" y="1573"/>
                    <a:pt x="285" y="1573"/>
                    <a:pt x="285" y="1566"/>
                  </a:cubicBezTo>
                  <a:cubicBezTo>
                    <a:pt x="293" y="1566"/>
                    <a:pt x="293" y="1566"/>
                    <a:pt x="301" y="1566"/>
                  </a:cubicBezTo>
                  <a:cubicBezTo>
                    <a:pt x="309" y="1566"/>
                    <a:pt x="317" y="1566"/>
                    <a:pt x="325" y="1582"/>
                  </a:cubicBezTo>
                  <a:cubicBezTo>
                    <a:pt x="332" y="1589"/>
                    <a:pt x="340" y="1605"/>
                    <a:pt x="340" y="1613"/>
                  </a:cubicBezTo>
                  <a:cubicBezTo>
                    <a:pt x="356" y="1629"/>
                    <a:pt x="356" y="1645"/>
                    <a:pt x="372" y="1653"/>
                  </a:cubicBezTo>
                  <a:cubicBezTo>
                    <a:pt x="380" y="1660"/>
                    <a:pt x="388" y="1668"/>
                    <a:pt x="388" y="1676"/>
                  </a:cubicBezTo>
                  <a:cubicBezTo>
                    <a:pt x="396" y="1692"/>
                    <a:pt x="396" y="1700"/>
                    <a:pt x="427" y="1708"/>
                  </a:cubicBezTo>
                  <a:cubicBezTo>
                    <a:pt x="435" y="1708"/>
                    <a:pt x="435" y="1708"/>
                    <a:pt x="443" y="1708"/>
                  </a:cubicBezTo>
                  <a:cubicBezTo>
                    <a:pt x="459" y="1708"/>
                    <a:pt x="475" y="1708"/>
                    <a:pt x="483" y="1700"/>
                  </a:cubicBezTo>
                  <a:cubicBezTo>
                    <a:pt x="498" y="1700"/>
                    <a:pt x="506" y="1700"/>
                    <a:pt x="514" y="1700"/>
                  </a:cubicBezTo>
                  <a:cubicBezTo>
                    <a:pt x="530" y="1700"/>
                    <a:pt x="538" y="1700"/>
                    <a:pt x="538" y="1708"/>
                  </a:cubicBezTo>
                  <a:cubicBezTo>
                    <a:pt x="554" y="1724"/>
                    <a:pt x="593" y="1755"/>
                    <a:pt x="617" y="1755"/>
                  </a:cubicBezTo>
                  <a:lnTo>
                    <a:pt x="625" y="1755"/>
                  </a:lnTo>
                  <a:cubicBezTo>
                    <a:pt x="633" y="1755"/>
                    <a:pt x="641" y="1747"/>
                    <a:pt x="641" y="1740"/>
                  </a:cubicBezTo>
                  <a:cubicBezTo>
                    <a:pt x="649" y="1724"/>
                    <a:pt x="649" y="1708"/>
                    <a:pt x="665" y="1708"/>
                  </a:cubicBezTo>
                  <a:cubicBezTo>
                    <a:pt x="672" y="1708"/>
                    <a:pt x="672" y="1708"/>
                    <a:pt x="672" y="1716"/>
                  </a:cubicBezTo>
                  <a:cubicBezTo>
                    <a:pt x="688" y="1716"/>
                    <a:pt x="704" y="1724"/>
                    <a:pt x="712" y="1724"/>
                  </a:cubicBezTo>
                  <a:cubicBezTo>
                    <a:pt x="720" y="1732"/>
                    <a:pt x="720" y="1740"/>
                    <a:pt x="728" y="1732"/>
                  </a:cubicBezTo>
                  <a:cubicBezTo>
                    <a:pt x="751" y="1732"/>
                    <a:pt x="759" y="1724"/>
                    <a:pt x="759" y="1716"/>
                  </a:cubicBezTo>
                  <a:cubicBezTo>
                    <a:pt x="767" y="1716"/>
                    <a:pt x="767" y="1708"/>
                    <a:pt x="783" y="1708"/>
                  </a:cubicBezTo>
                  <a:lnTo>
                    <a:pt x="791" y="1708"/>
                  </a:lnTo>
                  <a:cubicBezTo>
                    <a:pt x="799" y="1708"/>
                    <a:pt x="799" y="1708"/>
                    <a:pt x="807" y="1692"/>
                  </a:cubicBezTo>
                  <a:cubicBezTo>
                    <a:pt x="815" y="1692"/>
                    <a:pt x="823" y="1684"/>
                    <a:pt x="831" y="1676"/>
                  </a:cubicBezTo>
                  <a:lnTo>
                    <a:pt x="862" y="1660"/>
                  </a:lnTo>
                  <a:close/>
                </a:path>
              </a:pathLst>
            </a:custGeom>
            <a:solidFill>
              <a:schemeClr val="accent6"/>
            </a:solidFill>
            <a:ln>
              <a:solidFill>
                <a:schemeClr val="bg2"/>
              </a:solidFill>
            </a:ln>
            <a:effectLst/>
          </p:spPr>
          <p:txBody>
            <a:bodyPr wrap="none" anchor="ctr"/>
            <a:lstStyle/>
            <a:p>
              <a:endParaRPr lang="en-US"/>
            </a:p>
          </p:txBody>
        </p:sp>
        <p:grpSp>
          <p:nvGrpSpPr>
            <p:cNvPr id="650" name="Group 649"/>
            <p:cNvGrpSpPr/>
            <p:nvPr/>
          </p:nvGrpSpPr>
          <p:grpSpPr>
            <a:xfrm>
              <a:off x="14001891" y="6008321"/>
              <a:ext cx="1085435" cy="1370709"/>
              <a:chOff x="14001891" y="6008321"/>
              <a:chExt cx="1085435" cy="1370709"/>
            </a:xfrm>
          </p:grpSpPr>
          <p:sp>
            <p:nvSpPr>
              <p:cNvPr id="651" name="Freeform 131"/>
              <p:cNvSpPr>
                <a:spLocks noChangeArrowheads="1"/>
              </p:cNvSpPr>
              <p:nvPr/>
            </p:nvSpPr>
            <p:spPr bwMode="auto">
              <a:xfrm>
                <a:off x="14001891" y="6008321"/>
                <a:ext cx="1085435" cy="1370709"/>
              </a:xfrm>
              <a:custGeom>
                <a:avLst/>
                <a:gdLst>
                  <a:gd name="T0" fmla="*/ 2040 w 2064"/>
                  <a:gd name="T1" fmla="*/ 711 h 2608"/>
                  <a:gd name="T2" fmla="*/ 2040 w 2064"/>
                  <a:gd name="T3" fmla="*/ 711 h 2608"/>
                  <a:gd name="T4" fmla="*/ 1344 w 2064"/>
                  <a:gd name="T5" fmla="*/ 632 h 2608"/>
                  <a:gd name="T6" fmla="*/ 1415 w 2064"/>
                  <a:gd name="T7" fmla="*/ 174 h 2608"/>
                  <a:gd name="T8" fmla="*/ 403 w 2064"/>
                  <a:gd name="T9" fmla="*/ 0 h 2608"/>
                  <a:gd name="T10" fmla="*/ 0 w 2064"/>
                  <a:gd name="T11" fmla="*/ 2315 h 2608"/>
                  <a:gd name="T12" fmla="*/ 0 w 2064"/>
                  <a:gd name="T13" fmla="*/ 2315 h 2608"/>
                  <a:gd name="T14" fmla="*/ 24 w 2064"/>
                  <a:gd name="T15" fmla="*/ 2323 h 2608"/>
                  <a:gd name="T16" fmla="*/ 24 w 2064"/>
                  <a:gd name="T17" fmla="*/ 2323 h 2608"/>
                  <a:gd name="T18" fmla="*/ 40 w 2064"/>
                  <a:gd name="T19" fmla="*/ 2323 h 2608"/>
                  <a:gd name="T20" fmla="*/ 40 w 2064"/>
                  <a:gd name="T21" fmla="*/ 2323 h 2608"/>
                  <a:gd name="T22" fmla="*/ 1818 w 2064"/>
                  <a:gd name="T23" fmla="*/ 2607 h 2608"/>
                  <a:gd name="T24" fmla="*/ 2063 w 2064"/>
                  <a:gd name="T25" fmla="*/ 735 h 2608"/>
                  <a:gd name="T26" fmla="*/ 2040 w 2064"/>
                  <a:gd name="T27" fmla="*/ 711 h 2608"/>
                  <a:gd name="T28" fmla="*/ 941 w 2064"/>
                  <a:gd name="T29" fmla="*/ 569 h 2608"/>
                  <a:gd name="T30" fmla="*/ 941 w 2064"/>
                  <a:gd name="T31" fmla="*/ 569 h 2608"/>
                  <a:gd name="T32" fmla="*/ 917 w 2064"/>
                  <a:gd name="T33" fmla="*/ 521 h 2608"/>
                  <a:gd name="T34" fmla="*/ 886 w 2064"/>
                  <a:gd name="T35" fmla="*/ 490 h 2608"/>
                  <a:gd name="T36" fmla="*/ 893 w 2064"/>
                  <a:gd name="T37" fmla="*/ 577 h 2608"/>
                  <a:gd name="T38" fmla="*/ 886 w 2064"/>
                  <a:gd name="T39" fmla="*/ 632 h 2608"/>
                  <a:gd name="T40" fmla="*/ 830 w 2064"/>
                  <a:gd name="T41" fmla="*/ 664 h 2608"/>
                  <a:gd name="T42" fmla="*/ 814 w 2064"/>
                  <a:gd name="T43" fmla="*/ 616 h 2608"/>
                  <a:gd name="T44" fmla="*/ 798 w 2064"/>
                  <a:gd name="T45" fmla="*/ 577 h 2608"/>
                  <a:gd name="T46" fmla="*/ 791 w 2064"/>
                  <a:gd name="T47" fmla="*/ 537 h 2608"/>
                  <a:gd name="T48" fmla="*/ 775 w 2064"/>
                  <a:gd name="T49" fmla="*/ 466 h 2608"/>
                  <a:gd name="T50" fmla="*/ 743 w 2064"/>
                  <a:gd name="T51" fmla="*/ 490 h 2608"/>
                  <a:gd name="T52" fmla="*/ 711 w 2064"/>
                  <a:gd name="T53" fmla="*/ 466 h 2608"/>
                  <a:gd name="T54" fmla="*/ 719 w 2064"/>
                  <a:gd name="T55" fmla="*/ 371 h 2608"/>
                  <a:gd name="T56" fmla="*/ 688 w 2064"/>
                  <a:gd name="T57" fmla="*/ 316 h 2608"/>
                  <a:gd name="T58" fmla="*/ 680 w 2064"/>
                  <a:gd name="T59" fmla="*/ 221 h 2608"/>
                  <a:gd name="T60" fmla="*/ 719 w 2064"/>
                  <a:gd name="T61" fmla="*/ 158 h 2608"/>
                  <a:gd name="T62" fmla="*/ 775 w 2064"/>
                  <a:gd name="T63" fmla="*/ 166 h 2608"/>
                  <a:gd name="T64" fmla="*/ 767 w 2064"/>
                  <a:gd name="T65" fmla="*/ 190 h 2608"/>
                  <a:gd name="T66" fmla="*/ 759 w 2064"/>
                  <a:gd name="T67" fmla="*/ 205 h 2608"/>
                  <a:gd name="T68" fmla="*/ 822 w 2064"/>
                  <a:gd name="T69" fmla="*/ 316 h 2608"/>
                  <a:gd name="T70" fmla="*/ 830 w 2064"/>
                  <a:gd name="T71" fmla="*/ 379 h 2608"/>
                  <a:gd name="T72" fmla="*/ 854 w 2064"/>
                  <a:gd name="T73" fmla="*/ 395 h 2608"/>
                  <a:gd name="T74" fmla="*/ 893 w 2064"/>
                  <a:gd name="T75" fmla="*/ 411 h 2608"/>
                  <a:gd name="T76" fmla="*/ 933 w 2064"/>
                  <a:gd name="T77" fmla="*/ 498 h 2608"/>
                  <a:gd name="T78" fmla="*/ 941 w 2064"/>
                  <a:gd name="T79" fmla="*/ 569 h 2608"/>
                  <a:gd name="T80" fmla="*/ 2040 w 2064"/>
                  <a:gd name="T81" fmla="*/ 71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4" h="2608">
                    <a:moveTo>
                      <a:pt x="2040" y="711"/>
                    </a:moveTo>
                    <a:lnTo>
                      <a:pt x="2040" y="711"/>
                    </a:lnTo>
                    <a:cubicBezTo>
                      <a:pt x="1344" y="632"/>
                      <a:pt x="1344" y="632"/>
                      <a:pt x="1344" y="632"/>
                    </a:cubicBezTo>
                    <a:cubicBezTo>
                      <a:pt x="1415" y="174"/>
                      <a:pt x="1415" y="174"/>
                      <a:pt x="1415" y="174"/>
                    </a:cubicBezTo>
                    <a:cubicBezTo>
                      <a:pt x="1075" y="118"/>
                      <a:pt x="735" y="63"/>
                      <a:pt x="403" y="0"/>
                    </a:cubicBezTo>
                    <a:cubicBezTo>
                      <a:pt x="0" y="2315"/>
                      <a:pt x="0" y="2315"/>
                      <a:pt x="0" y="2315"/>
                    </a:cubicBezTo>
                    <a:lnTo>
                      <a:pt x="0" y="2315"/>
                    </a:lnTo>
                    <a:cubicBezTo>
                      <a:pt x="8" y="2315"/>
                      <a:pt x="8" y="2323"/>
                      <a:pt x="24" y="2323"/>
                    </a:cubicBezTo>
                    <a:lnTo>
                      <a:pt x="24" y="2323"/>
                    </a:lnTo>
                    <a:cubicBezTo>
                      <a:pt x="24" y="2323"/>
                      <a:pt x="32" y="2323"/>
                      <a:pt x="40" y="2323"/>
                    </a:cubicBezTo>
                    <a:lnTo>
                      <a:pt x="40" y="2323"/>
                    </a:lnTo>
                    <a:cubicBezTo>
                      <a:pt x="206" y="2354"/>
                      <a:pt x="814" y="2481"/>
                      <a:pt x="1818" y="2607"/>
                    </a:cubicBezTo>
                    <a:cubicBezTo>
                      <a:pt x="2063" y="735"/>
                      <a:pt x="2063" y="735"/>
                      <a:pt x="2063" y="735"/>
                    </a:cubicBezTo>
                    <a:cubicBezTo>
                      <a:pt x="2040" y="711"/>
                      <a:pt x="2040" y="711"/>
                      <a:pt x="2040" y="711"/>
                    </a:cubicBezTo>
                    <a:lnTo>
                      <a:pt x="941" y="569"/>
                    </a:lnTo>
                    <a:lnTo>
                      <a:pt x="941" y="569"/>
                    </a:lnTo>
                    <a:cubicBezTo>
                      <a:pt x="933" y="585"/>
                      <a:pt x="925" y="561"/>
                      <a:pt x="917" y="521"/>
                    </a:cubicBezTo>
                    <a:cubicBezTo>
                      <a:pt x="901" y="482"/>
                      <a:pt x="901" y="498"/>
                      <a:pt x="886" y="490"/>
                    </a:cubicBezTo>
                    <a:cubicBezTo>
                      <a:pt x="862" y="482"/>
                      <a:pt x="886" y="529"/>
                      <a:pt x="893" y="577"/>
                    </a:cubicBezTo>
                    <a:cubicBezTo>
                      <a:pt x="893" y="616"/>
                      <a:pt x="893" y="601"/>
                      <a:pt x="886" y="632"/>
                    </a:cubicBezTo>
                    <a:cubicBezTo>
                      <a:pt x="877" y="664"/>
                      <a:pt x="854" y="648"/>
                      <a:pt x="830" y="664"/>
                    </a:cubicBezTo>
                    <a:cubicBezTo>
                      <a:pt x="806" y="672"/>
                      <a:pt x="814" y="632"/>
                      <a:pt x="814" y="616"/>
                    </a:cubicBezTo>
                    <a:cubicBezTo>
                      <a:pt x="806" y="601"/>
                      <a:pt x="798" y="601"/>
                      <a:pt x="798" y="577"/>
                    </a:cubicBezTo>
                    <a:cubicBezTo>
                      <a:pt x="798" y="545"/>
                      <a:pt x="798" y="537"/>
                      <a:pt x="791" y="537"/>
                    </a:cubicBezTo>
                    <a:cubicBezTo>
                      <a:pt x="783" y="529"/>
                      <a:pt x="775" y="482"/>
                      <a:pt x="775" y="466"/>
                    </a:cubicBezTo>
                    <a:cubicBezTo>
                      <a:pt x="767" y="450"/>
                      <a:pt x="759" y="458"/>
                      <a:pt x="743" y="490"/>
                    </a:cubicBezTo>
                    <a:cubicBezTo>
                      <a:pt x="719" y="514"/>
                      <a:pt x="719" y="498"/>
                      <a:pt x="711" y="466"/>
                    </a:cubicBezTo>
                    <a:cubicBezTo>
                      <a:pt x="711" y="443"/>
                      <a:pt x="719" y="403"/>
                      <a:pt x="719" y="371"/>
                    </a:cubicBezTo>
                    <a:cubicBezTo>
                      <a:pt x="719" y="340"/>
                      <a:pt x="704" y="348"/>
                      <a:pt x="688" y="316"/>
                    </a:cubicBezTo>
                    <a:cubicBezTo>
                      <a:pt x="664" y="292"/>
                      <a:pt x="680" y="245"/>
                      <a:pt x="680" y="221"/>
                    </a:cubicBezTo>
                    <a:cubicBezTo>
                      <a:pt x="680" y="205"/>
                      <a:pt x="711" y="166"/>
                      <a:pt x="719" y="158"/>
                    </a:cubicBezTo>
                    <a:cubicBezTo>
                      <a:pt x="735" y="142"/>
                      <a:pt x="759" y="150"/>
                      <a:pt x="775" y="166"/>
                    </a:cubicBezTo>
                    <a:cubicBezTo>
                      <a:pt x="791" y="174"/>
                      <a:pt x="775" y="181"/>
                      <a:pt x="767" y="190"/>
                    </a:cubicBezTo>
                    <a:cubicBezTo>
                      <a:pt x="751" y="197"/>
                      <a:pt x="759" y="205"/>
                      <a:pt x="759" y="205"/>
                    </a:cubicBezTo>
                    <a:cubicBezTo>
                      <a:pt x="751" y="237"/>
                      <a:pt x="791" y="292"/>
                      <a:pt x="822" y="316"/>
                    </a:cubicBezTo>
                    <a:cubicBezTo>
                      <a:pt x="846" y="332"/>
                      <a:pt x="830" y="348"/>
                      <a:pt x="830" y="379"/>
                    </a:cubicBezTo>
                    <a:cubicBezTo>
                      <a:pt x="830" y="411"/>
                      <a:pt x="846" y="403"/>
                      <a:pt x="854" y="395"/>
                    </a:cubicBezTo>
                    <a:cubicBezTo>
                      <a:pt x="870" y="395"/>
                      <a:pt x="886" y="395"/>
                      <a:pt x="893" y="411"/>
                    </a:cubicBezTo>
                    <a:cubicBezTo>
                      <a:pt x="893" y="427"/>
                      <a:pt x="917" y="466"/>
                      <a:pt x="933" y="498"/>
                    </a:cubicBezTo>
                    <a:cubicBezTo>
                      <a:pt x="957" y="529"/>
                      <a:pt x="941" y="545"/>
                      <a:pt x="941" y="569"/>
                    </a:cubicBezTo>
                    <a:lnTo>
                      <a:pt x="2040" y="711"/>
                    </a:lnTo>
                  </a:path>
                </a:pathLst>
              </a:custGeom>
              <a:solidFill>
                <a:schemeClr val="accent6"/>
              </a:solidFill>
              <a:ln>
                <a:solidFill>
                  <a:schemeClr val="bg2"/>
                </a:solidFill>
              </a:ln>
              <a:effectLst/>
            </p:spPr>
            <p:txBody>
              <a:bodyPr wrap="none" anchor="ctr"/>
              <a:lstStyle/>
              <a:p>
                <a:endParaRPr lang="en-US"/>
              </a:p>
            </p:txBody>
          </p:sp>
          <p:sp>
            <p:nvSpPr>
              <p:cNvPr id="652" name="Freeform 1061"/>
              <p:cNvSpPr>
                <a:spLocks noChangeArrowheads="1"/>
              </p:cNvSpPr>
              <p:nvPr/>
            </p:nvSpPr>
            <p:spPr bwMode="auto">
              <a:xfrm>
                <a:off x="14306109" y="6070942"/>
                <a:ext cx="221161" cy="329230"/>
              </a:xfrm>
              <a:custGeom>
                <a:avLst/>
                <a:gdLst>
                  <a:gd name="T0" fmla="*/ 31 w 388"/>
                  <a:gd name="T1" fmla="*/ 143 h 579"/>
                  <a:gd name="T2" fmla="*/ 86 w 388"/>
                  <a:gd name="T3" fmla="*/ 32 h 579"/>
                  <a:gd name="T4" fmla="*/ 173 w 388"/>
                  <a:gd name="T5" fmla="*/ 0 h 579"/>
                  <a:gd name="T6" fmla="*/ 387 w 388"/>
                  <a:gd name="T7" fmla="*/ 435 h 579"/>
                  <a:gd name="T8" fmla="*/ 150 w 388"/>
                  <a:gd name="T9" fmla="*/ 578 h 579"/>
                  <a:gd name="T10" fmla="*/ 0 w 388"/>
                  <a:gd name="T11" fmla="*/ 111 h 579"/>
                  <a:gd name="T12" fmla="*/ 31 w 388"/>
                  <a:gd name="T13" fmla="*/ 143 h 579"/>
                </a:gdLst>
                <a:ahLst/>
                <a:cxnLst>
                  <a:cxn ang="0">
                    <a:pos x="T0" y="T1"/>
                  </a:cxn>
                  <a:cxn ang="0">
                    <a:pos x="T2" y="T3"/>
                  </a:cxn>
                  <a:cxn ang="0">
                    <a:pos x="T4" y="T5"/>
                  </a:cxn>
                  <a:cxn ang="0">
                    <a:pos x="T6" y="T7"/>
                  </a:cxn>
                  <a:cxn ang="0">
                    <a:pos x="T8" y="T9"/>
                  </a:cxn>
                  <a:cxn ang="0">
                    <a:pos x="T10" y="T11"/>
                  </a:cxn>
                  <a:cxn ang="0">
                    <a:pos x="T12" y="T13"/>
                  </a:cxn>
                </a:cxnLst>
                <a:rect l="0" t="0" r="r" b="b"/>
                <a:pathLst>
                  <a:path w="388" h="579">
                    <a:moveTo>
                      <a:pt x="31" y="143"/>
                    </a:moveTo>
                    <a:lnTo>
                      <a:pt x="86" y="32"/>
                    </a:lnTo>
                    <a:lnTo>
                      <a:pt x="173" y="0"/>
                    </a:lnTo>
                    <a:lnTo>
                      <a:pt x="387" y="435"/>
                    </a:lnTo>
                    <a:lnTo>
                      <a:pt x="150" y="578"/>
                    </a:lnTo>
                    <a:lnTo>
                      <a:pt x="0" y="111"/>
                    </a:lnTo>
                    <a:lnTo>
                      <a:pt x="31" y="143"/>
                    </a:lnTo>
                  </a:path>
                </a:pathLst>
              </a:custGeom>
              <a:solidFill>
                <a:schemeClr val="accent6"/>
              </a:solidFill>
              <a:ln>
                <a:noFill/>
              </a:ln>
              <a:effectLst/>
            </p:spPr>
            <p:txBody>
              <a:bodyPr wrap="none" anchor="ctr"/>
              <a:lstStyle/>
              <a:p>
                <a:endParaRPr lang="en-US"/>
              </a:p>
            </p:txBody>
          </p:sp>
        </p:grpSp>
      </p:grpSp>
      <p:grpSp>
        <p:nvGrpSpPr>
          <p:cNvPr id="201" name="Group 200"/>
          <p:cNvGrpSpPr/>
          <p:nvPr/>
        </p:nvGrpSpPr>
        <p:grpSpPr>
          <a:xfrm>
            <a:off x="5407415" y="483017"/>
            <a:ext cx="13642126" cy="2079087"/>
            <a:chOff x="5386828" y="483017"/>
            <a:chExt cx="13642126" cy="2079087"/>
          </a:xfrm>
        </p:grpSpPr>
        <p:sp>
          <p:nvSpPr>
            <p:cNvPr id="202" name="TextBox 201"/>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United States Map</a:t>
              </a:r>
              <a:endParaRPr lang="id-ID" sz="8800" b="1" dirty="0" smtClean="0">
                <a:solidFill>
                  <a:schemeClr val="tx2"/>
                </a:solidFill>
                <a:latin typeface="Lato Regular"/>
                <a:cs typeface="Lato Regular"/>
              </a:endParaRPr>
            </a:p>
          </p:txBody>
        </p:sp>
        <p:sp>
          <p:nvSpPr>
            <p:cNvPr id="203" name="Rectangle 20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0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111258428"/>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anim calcmode="lin" valueType="num">
                                      <p:cBhvr>
                                        <p:cTn id="8" dur="1000" fill="hold"/>
                                        <p:tgtEl>
                                          <p:spTgt spid="201"/>
                                        </p:tgtEl>
                                        <p:attrNameLst>
                                          <p:attrName>ppt_x</p:attrName>
                                        </p:attrNameLst>
                                      </p:cBhvr>
                                      <p:tavLst>
                                        <p:tav tm="0">
                                          <p:val>
                                            <p:strVal val="#ppt_x"/>
                                          </p:val>
                                        </p:tav>
                                        <p:tav tm="100000">
                                          <p:val>
                                            <p:strVal val="#ppt_x"/>
                                          </p:val>
                                        </p:tav>
                                      </p:tavLst>
                                    </p:anim>
                                    <p:anim calcmode="lin" valueType="num">
                                      <p:cBhvr>
                                        <p:cTn id="9" dur="1000" fill="hold"/>
                                        <p:tgtEl>
                                          <p:spTgt spid="20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36"/>
                                        </p:tgtEl>
                                        <p:attrNameLst>
                                          <p:attrName>style.visibility</p:attrName>
                                        </p:attrNameLst>
                                      </p:cBhvr>
                                      <p:to>
                                        <p:strVal val="visible"/>
                                      </p:to>
                                    </p:set>
                                    <p:anim calcmode="lin" valueType="num">
                                      <p:cBhvr>
                                        <p:cTn id="13" dur="500" fill="hold"/>
                                        <p:tgtEl>
                                          <p:spTgt spid="536"/>
                                        </p:tgtEl>
                                        <p:attrNameLst>
                                          <p:attrName>ppt_w</p:attrName>
                                        </p:attrNameLst>
                                      </p:cBhvr>
                                      <p:tavLst>
                                        <p:tav tm="0">
                                          <p:val>
                                            <p:fltVal val="0"/>
                                          </p:val>
                                        </p:tav>
                                        <p:tav tm="100000">
                                          <p:val>
                                            <p:strVal val="#ppt_w"/>
                                          </p:val>
                                        </p:tav>
                                      </p:tavLst>
                                    </p:anim>
                                    <p:anim calcmode="lin" valueType="num">
                                      <p:cBhvr>
                                        <p:cTn id="14" dur="500" fill="hold"/>
                                        <p:tgtEl>
                                          <p:spTgt spid="536"/>
                                        </p:tgtEl>
                                        <p:attrNameLst>
                                          <p:attrName>ppt_h</p:attrName>
                                        </p:attrNameLst>
                                      </p:cBhvr>
                                      <p:tavLst>
                                        <p:tav tm="0">
                                          <p:val>
                                            <p:fltVal val="0"/>
                                          </p:val>
                                        </p:tav>
                                        <p:tav tm="100000">
                                          <p:val>
                                            <p:strVal val="#ppt_h"/>
                                          </p:val>
                                        </p:tav>
                                      </p:tavLst>
                                    </p:anim>
                                    <p:animEffect transition="in" filter="fade">
                                      <p:cBhvr>
                                        <p:cTn id="15" dur="500"/>
                                        <p:tgtEl>
                                          <p:spTgt spid="5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02"/>
          <p:cNvSpPr/>
          <p:nvPr/>
        </p:nvSpPr>
        <p:spPr>
          <a:xfrm>
            <a:off x="16106846" y="6827710"/>
            <a:ext cx="6607475"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p:cNvSpPr/>
          <p:nvPr/>
        </p:nvSpPr>
        <p:spPr>
          <a:xfrm>
            <a:off x="16106846" y="6827710"/>
            <a:ext cx="3303737" cy="53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Content Placeholder 2"/>
          <p:cNvSpPr txBox="1">
            <a:spLocks/>
          </p:cNvSpPr>
          <p:nvPr/>
        </p:nvSpPr>
        <p:spPr>
          <a:xfrm>
            <a:off x="16077134" y="6808418"/>
            <a:ext cx="939171"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chemeClr val="bg1"/>
                </a:solidFill>
                <a:latin typeface="Lato Light"/>
                <a:cs typeface="Lato Light"/>
              </a:rPr>
              <a:t>50%</a:t>
            </a:r>
          </a:p>
        </p:txBody>
      </p:sp>
      <p:grpSp>
        <p:nvGrpSpPr>
          <p:cNvPr id="206" name="Group 205"/>
          <p:cNvGrpSpPr/>
          <p:nvPr/>
        </p:nvGrpSpPr>
        <p:grpSpPr>
          <a:xfrm>
            <a:off x="15456072" y="6938108"/>
            <a:ext cx="292614" cy="310306"/>
            <a:chOff x="4775200" y="1474788"/>
            <a:chExt cx="342900" cy="363538"/>
          </a:xfrm>
          <a:solidFill>
            <a:schemeClr val="bg1">
              <a:lumMod val="75000"/>
            </a:schemeClr>
          </a:solidFill>
        </p:grpSpPr>
        <p:sp>
          <p:nvSpPr>
            <p:cNvPr id="207" name="Freeform 5"/>
            <p:cNvSpPr>
              <a:spLocks/>
            </p:cNvSpPr>
            <p:nvPr/>
          </p:nvSpPr>
          <p:spPr bwMode="auto">
            <a:xfrm>
              <a:off x="4821238" y="1611313"/>
              <a:ext cx="250825" cy="227013"/>
            </a:xfrm>
            <a:custGeom>
              <a:avLst/>
              <a:gdLst>
                <a:gd name="T0" fmla="*/ 36 w 44"/>
                <a:gd name="T1" fmla="*/ 32 h 40"/>
                <a:gd name="T2" fmla="*/ 32 w 44"/>
                <a:gd name="T3" fmla="*/ 32 h 40"/>
                <a:gd name="T4" fmla="*/ 32 w 44"/>
                <a:gd name="T5" fmla="*/ 0 h 40"/>
                <a:gd name="T6" fmla="*/ 24 w 44"/>
                <a:gd name="T7" fmla="*/ 0 h 40"/>
                <a:gd name="T8" fmla="*/ 24 w 44"/>
                <a:gd name="T9" fmla="*/ 32 h 40"/>
                <a:gd name="T10" fmla="*/ 20 w 44"/>
                <a:gd name="T11" fmla="*/ 32 h 40"/>
                <a:gd name="T12" fmla="*/ 20 w 44"/>
                <a:gd name="T13" fmla="*/ 0 h 40"/>
                <a:gd name="T14" fmla="*/ 12 w 44"/>
                <a:gd name="T15" fmla="*/ 0 h 40"/>
                <a:gd name="T16" fmla="*/ 12 w 44"/>
                <a:gd name="T17" fmla="*/ 32 h 40"/>
                <a:gd name="T18" fmla="*/ 8 w 44"/>
                <a:gd name="T19" fmla="*/ 32 h 40"/>
                <a:gd name="T20" fmla="*/ 8 w 44"/>
                <a:gd name="T21" fmla="*/ 0 h 40"/>
                <a:gd name="T22" fmla="*/ 0 w 44"/>
                <a:gd name="T23" fmla="*/ 0 h 40"/>
                <a:gd name="T24" fmla="*/ 0 w 44"/>
                <a:gd name="T25" fmla="*/ 38 h 40"/>
                <a:gd name="T26" fmla="*/ 2 w 44"/>
                <a:gd name="T27" fmla="*/ 40 h 40"/>
                <a:gd name="T28" fmla="*/ 42 w 44"/>
                <a:gd name="T29" fmla="*/ 40 h 40"/>
                <a:gd name="T30" fmla="*/ 44 w 44"/>
                <a:gd name="T31" fmla="*/ 38 h 40"/>
                <a:gd name="T32" fmla="*/ 44 w 44"/>
                <a:gd name="T33" fmla="*/ 0 h 40"/>
                <a:gd name="T34" fmla="*/ 36 w 44"/>
                <a:gd name="T35" fmla="*/ 0 h 40"/>
                <a:gd name="T36" fmla="*/ 36 w 44"/>
                <a:gd name="T3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0">
                  <a:moveTo>
                    <a:pt x="36" y="32"/>
                  </a:moveTo>
                  <a:cubicBezTo>
                    <a:pt x="32" y="32"/>
                    <a:pt x="32" y="32"/>
                    <a:pt x="32" y="32"/>
                  </a:cubicBezTo>
                  <a:cubicBezTo>
                    <a:pt x="32" y="0"/>
                    <a:pt x="32" y="0"/>
                    <a:pt x="32" y="0"/>
                  </a:cubicBezTo>
                  <a:cubicBezTo>
                    <a:pt x="24" y="0"/>
                    <a:pt x="24" y="0"/>
                    <a:pt x="24" y="0"/>
                  </a:cubicBezTo>
                  <a:cubicBezTo>
                    <a:pt x="24" y="32"/>
                    <a:pt x="24" y="32"/>
                    <a:pt x="24" y="32"/>
                  </a:cubicBezTo>
                  <a:cubicBezTo>
                    <a:pt x="20" y="32"/>
                    <a:pt x="20" y="32"/>
                    <a:pt x="20" y="32"/>
                  </a:cubicBezTo>
                  <a:cubicBezTo>
                    <a:pt x="20" y="0"/>
                    <a:pt x="20" y="0"/>
                    <a:pt x="20" y="0"/>
                  </a:cubicBezTo>
                  <a:cubicBezTo>
                    <a:pt x="12" y="0"/>
                    <a:pt x="12" y="0"/>
                    <a:pt x="12" y="0"/>
                  </a:cubicBezTo>
                  <a:cubicBezTo>
                    <a:pt x="12" y="32"/>
                    <a:pt x="12" y="32"/>
                    <a:pt x="12" y="32"/>
                  </a:cubicBezTo>
                  <a:cubicBezTo>
                    <a:pt x="8" y="32"/>
                    <a:pt x="8" y="32"/>
                    <a:pt x="8" y="32"/>
                  </a:cubicBezTo>
                  <a:cubicBezTo>
                    <a:pt x="8" y="0"/>
                    <a:pt x="8" y="0"/>
                    <a:pt x="8" y="0"/>
                  </a:cubicBezTo>
                  <a:cubicBezTo>
                    <a:pt x="0" y="0"/>
                    <a:pt x="0" y="0"/>
                    <a:pt x="0" y="0"/>
                  </a:cubicBezTo>
                  <a:cubicBezTo>
                    <a:pt x="0" y="38"/>
                    <a:pt x="0" y="38"/>
                    <a:pt x="0" y="38"/>
                  </a:cubicBezTo>
                  <a:cubicBezTo>
                    <a:pt x="0" y="39"/>
                    <a:pt x="1" y="40"/>
                    <a:pt x="2" y="40"/>
                  </a:cubicBezTo>
                  <a:cubicBezTo>
                    <a:pt x="42" y="40"/>
                    <a:pt x="42" y="40"/>
                    <a:pt x="42" y="40"/>
                  </a:cubicBezTo>
                  <a:cubicBezTo>
                    <a:pt x="43" y="40"/>
                    <a:pt x="44" y="39"/>
                    <a:pt x="44" y="38"/>
                  </a:cubicBezTo>
                  <a:cubicBezTo>
                    <a:pt x="44" y="0"/>
                    <a:pt x="44" y="0"/>
                    <a:pt x="44" y="0"/>
                  </a:cubicBezTo>
                  <a:cubicBezTo>
                    <a:pt x="36" y="0"/>
                    <a:pt x="36" y="0"/>
                    <a:pt x="36" y="0"/>
                  </a:cubicBez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8" name="Freeform 6"/>
            <p:cNvSpPr>
              <a:spLocks noEditPoints="1"/>
            </p:cNvSpPr>
            <p:nvPr/>
          </p:nvSpPr>
          <p:spPr bwMode="auto">
            <a:xfrm>
              <a:off x="4775200" y="1474788"/>
              <a:ext cx="342900" cy="114300"/>
            </a:xfrm>
            <a:custGeom>
              <a:avLst/>
              <a:gdLst>
                <a:gd name="T0" fmla="*/ 56 w 60"/>
                <a:gd name="T1" fmla="*/ 8 h 20"/>
                <a:gd name="T2" fmla="*/ 40 w 60"/>
                <a:gd name="T3" fmla="*/ 8 h 20"/>
                <a:gd name="T4" fmla="*/ 40 w 60"/>
                <a:gd name="T5" fmla="*/ 2 h 20"/>
                <a:gd name="T6" fmla="*/ 38 w 60"/>
                <a:gd name="T7" fmla="*/ 0 h 20"/>
                <a:gd name="T8" fmla="*/ 22 w 60"/>
                <a:gd name="T9" fmla="*/ 0 h 20"/>
                <a:gd name="T10" fmla="*/ 20 w 60"/>
                <a:gd name="T11" fmla="*/ 2 h 20"/>
                <a:gd name="T12" fmla="*/ 20 w 60"/>
                <a:gd name="T13" fmla="*/ 8 h 20"/>
                <a:gd name="T14" fmla="*/ 4 w 60"/>
                <a:gd name="T15" fmla="*/ 8 h 20"/>
                <a:gd name="T16" fmla="*/ 0 w 60"/>
                <a:gd name="T17" fmla="*/ 12 h 20"/>
                <a:gd name="T18" fmla="*/ 0 w 60"/>
                <a:gd name="T19" fmla="*/ 16 h 20"/>
                <a:gd name="T20" fmla="*/ 4 w 60"/>
                <a:gd name="T21" fmla="*/ 20 h 20"/>
                <a:gd name="T22" fmla="*/ 56 w 60"/>
                <a:gd name="T23" fmla="*/ 20 h 20"/>
                <a:gd name="T24" fmla="*/ 60 w 60"/>
                <a:gd name="T25" fmla="*/ 16 h 20"/>
                <a:gd name="T26" fmla="*/ 60 w 60"/>
                <a:gd name="T27" fmla="*/ 12 h 20"/>
                <a:gd name="T28" fmla="*/ 56 w 60"/>
                <a:gd name="T29" fmla="*/ 8 h 20"/>
                <a:gd name="T30" fmla="*/ 24 w 60"/>
                <a:gd name="T31" fmla="*/ 8 h 20"/>
                <a:gd name="T32" fmla="*/ 24 w 60"/>
                <a:gd name="T33" fmla="*/ 4 h 20"/>
                <a:gd name="T34" fmla="*/ 36 w 60"/>
                <a:gd name="T35" fmla="*/ 4 h 20"/>
                <a:gd name="T36" fmla="*/ 36 w 60"/>
                <a:gd name="T37" fmla="*/ 8 h 20"/>
                <a:gd name="T38" fmla="*/ 24 w 60"/>
                <a:gd name="T3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0">
                  <a:moveTo>
                    <a:pt x="56" y="8"/>
                  </a:moveTo>
                  <a:cubicBezTo>
                    <a:pt x="40" y="8"/>
                    <a:pt x="40" y="8"/>
                    <a:pt x="40" y="8"/>
                  </a:cubicBezTo>
                  <a:cubicBezTo>
                    <a:pt x="40" y="2"/>
                    <a:pt x="40" y="2"/>
                    <a:pt x="40" y="2"/>
                  </a:cubicBezTo>
                  <a:cubicBezTo>
                    <a:pt x="40" y="1"/>
                    <a:pt x="39" y="0"/>
                    <a:pt x="38" y="0"/>
                  </a:cubicBezTo>
                  <a:cubicBezTo>
                    <a:pt x="22" y="0"/>
                    <a:pt x="22" y="0"/>
                    <a:pt x="22" y="0"/>
                  </a:cubicBezTo>
                  <a:cubicBezTo>
                    <a:pt x="21" y="0"/>
                    <a:pt x="20" y="1"/>
                    <a:pt x="20" y="2"/>
                  </a:cubicBezTo>
                  <a:cubicBezTo>
                    <a:pt x="20" y="8"/>
                    <a:pt x="20" y="8"/>
                    <a:pt x="20" y="8"/>
                  </a:cubicBezTo>
                  <a:cubicBezTo>
                    <a:pt x="4" y="8"/>
                    <a:pt x="4" y="8"/>
                    <a:pt x="4" y="8"/>
                  </a:cubicBezTo>
                  <a:cubicBezTo>
                    <a:pt x="2" y="8"/>
                    <a:pt x="0" y="10"/>
                    <a:pt x="0" y="12"/>
                  </a:cubicBezTo>
                  <a:cubicBezTo>
                    <a:pt x="0" y="16"/>
                    <a:pt x="0" y="16"/>
                    <a:pt x="0" y="16"/>
                  </a:cubicBezTo>
                  <a:cubicBezTo>
                    <a:pt x="0" y="18"/>
                    <a:pt x="2" y="20"/>
                    <a:pt x="4" y="20"/>
                  </a:cubicBezTo>
                  <a:cubicBezTo>
                    <a:pt x="56" y="20"/>
                    <a:pt x="56" y="20"/>
                    <a:pt x="56" y="20"/>
                  </a:cubicBezTo>
                  <a:cubicBezTo>
                    <a:pt x="58" y="20"/>
                    <a:pt x="60" y="18"/>
                    <a:pt x="60" y="16"/>
                  </a:cubicBezTo>
                  <a:cubicBezTo>
                    <a:pt x="60" y="12"/>
                    <a:pt x="60" y="12"/>
                    <a:pt x="60" y="12"/>
                  </a:cubicBezTo>
                  <a:cubicBezTo>
                    <a:pt x="60" y="10"/>
                    <a:pt x="58" y="8"/>
                    <a:pt x="56" y="8"/>
                  </a:cubicBezTo>
                  <a:close/>
                  <a:moveTo>
                    <a:pt x="24" y="8"/>
                  </a:moveTo>
                  <a:cubicBezTo>
                    <a:pt x="24" y="4"/>
                    <a:pt x="24" y="4"/>
                    <a:pt x="24" y="4"/>
                  </a:cubicBezTo>
                  <a:cubicBezTo>
                    <a:pt x="36" y="4"/>
                    <a:pt x="36" y="4"/>
                    <a:pt x="36" y="4"/>
                  </a:cubicBezTo>
                  <a:cubicBezTo>
                    <a:pt x="36" y="8"/>
                    <a:pt x="36" y="8"/>
                    <a:pt x="36" y="8"/>
                  </a:cubicBezTo>
                  <a:lnTo>
                    <a:pt x="2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10" name="Rectangle 209"/>
          <p:cNvSpPr/>
          <p:nvPr/>
        </p:nvSpPr>
        <p:spPr>
          <a:xfrm>
            <a:off x="16106847" y="7624654"/>
            <a:ext cx="6607475"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210"/>
          <p:cNvSpPr/>
          <p:nvPr/>
        </p:nvSpPr>
        <p:spPr>
          <a:xfrm>
            <a:off x="16106847" y="7624654"/>
            <a:ext cx="3886752" cy="535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Content Placeholder 2"/>
          <p:cNvSpPr txBox="1">
            <a:spLocks/>
          </p:cNvSpPr>
          <p:nvPr/>
        </p:nvSpPr>
        <p:spPr>
          <a:xfrm>
            <a:off x="16077134" y="7605364"/>
            <a:ext cx="939171"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chemeClr val="bg1"/>
                </a:solidFill>
                <a:latin typeface="Lato Light"/>
                <a:cs typeface="Lato Light"/>
              </a:rPr>
              <a:t>5</a:t>
            </a:r>
            <a:r>
              <a:rPr lang="en-US" sz="2200" dirty="0" smtClean="0">
                <a:solidFill>
                  <a:schemeClr val="bg1"/>
                </a:solidFill>
                <a:latin typeface="Lato Light"/>
                <a:cs typeface="Lato Light"/>
              </a:rPr>
              <a:t>2</a:t>
            </a:r>
            <a:r>
              <a:rPr lang="en-US" sz="2200" dirty="0">
                <a:solidFill>
                  <a:schemeClr val="bg1"/>
                </a:solidFill>
                <a:latin typeface="Lato Light"/>
                <a:cs typeface="Lato Light"/>
              </a:rPr>
              <a:t>%</a:t>
            </a:r>
          </a:p>
        </p:txBody>
      </p:sp>
      <p:sp>
        <p:nvSpPr>
          <p:cNvPr id="213" name="Freeform 7"/>
          <p:cNvSpPr>
            <a:spLocks/>
          </p:cNvSpPr>
          <p:nvPr/>
        </p:nvSpPr>
        <p:spPr bwMode="auto">
          <a:xfrm>
            <a:off x="15495356" y="7790150"/>
            <a:ext cx="214042" cy="272366"/>
          </a:xfrm>
          <a:custGeom>
            <a:avLst/>
            <a:gdLst>
              <a:gd name="T0" fmla="*/ 40 w 44"/>
              <a:gd name="T1" fmla="*/ 24 h 56"/>
              <a:gd name="T2" fmla="*/ 36 w 44"/>
              <a:gd name="T3" fmla="*/ 28 h 56"/>
              <a:gd name="T4" fmla="*/ 36 w 44"/>
              <a:gd name="T5" fmla="*/ 28 h 56"/>
              <a:gd name="T6" fmla="*/ 36 w 44"/>
              <a:gd name="T7" fmla="*/ 24 h 56"/>
              <a:gd name="T8" fmla="*/ 32 w 44"/>
              <a:gd name="T9" fmla="*/ 20 h 56"/>
              <a:gd name="T10" fmla="*/ 28 w 44"/>
              <a:gd name="T11" fmla="*/ 24 h 56"/>
              <a:gd name="T12" fmla="*/ 28 w 44"/>
              <a:gd name="T13" fmla="*/ 20 h 56"/>
              <a:gd name="T14" fmla="*/ 24 w 44"/>
              <a:gd name="T15" fmla="*/ 16 h 56"/>
              <a:gd name="T16" fmla="*/ 20 w 44"/>
              <a:gd name="T17" fmla="*/ 20 h 56"/>
              <a:gd name="T18" fmla="*/ 20 w 44"/>
              <a:gd name="T19" fmla="*/ 4 h 56"/>
              <a:gd name="T20" fmla="*/ 16 w 44"/>
              <a:gd name="T21" fmla="*/ 0 h 56"/>
              <a:gd name="T22" fmla="*/ 12 w 44"/>
              <a:gd name="T23" fmla="*/ 4 h 56"/>
              <a:gd name="T24" fmla="*/ 12 w 44"/>
              <a:gd name="T25" fmla="*/ 7 h 56"/>
              <a:gd name="T26" fmla="*/ 12 w 44"/>
              <a:gd name="T27" fmla="*/ 28 h 56"/>
              <a:gd name="T28" fmla="*/ 12 w 44"/>
              <a:gd name="T29" fmla="*/ 31 h 56"/>
              <a:gd name="T30" fmla="*/ 11 w 44"/>
              <a:gd name="T31" fmla="*/ 32 h 56"/>
              <a:gd name="T32" fmla="*/ 10 w 44"/>
              <a:gd name="T33" fmla="*/ 32 h 56"/>
              <a:gd name="T34" fmla="*/ 3 w 44"/>
              <a:gd name="T35" fmla="*/ 24 h 56"/>
              <a:gd name="T36" fmla="*/ 0 w 44"/>
              <a:gd name="T37" fmla="*/ 25 h 56"/>
              <a:gd name="T38" fmla="*/ 0 w 44"/>
              <a:gd name="T39" fmla="*/ 28 h 56"/>
              <a:gd name="T40" fmla="*/ 13 w 44"/>
              <a:gd name="T41" fmla="*/ 55 h 56"/>
              <a:gd name="T42" fmla="*/ 15 w 44"/>
              <a:gd name="T43" fmla="*/ 56 h 56"/>
              <a:gd name="T44" fmla="*/ 38 w 44"/>
              <a:gd name="T45" fmla="*/ 56 h 56"/>
              <a:gd name="T46" fmla="*/ 44 w 44"/>
              <a:gd name="T47" fmla="*/ 50 h 56"/>
              <a:gd name="T48" fmla="*/ 44 w 44"/>
              <a:gd name="T49" fmla="*/ 28 h 56"/>
              <a:gd name="T50" fmla="*/ 40 w 44"/>
              <a:gd name="T51"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6">
                <a:moveTo>
                  <a:pt x="40" y="24"/>
                </a:moveTo>
                <a:cubicBezTo>
                  <a:pt x="38" y="24"/>
                  <a:pt x="36" y="26"/>
                  <a:pt x="36" y="28"/>
                </a:cubicBezTo>
                <a:cubicBezTo>
                  <a:pt x="36" y="28"/>
                  <a:pt x="36" y="28"/>
                  <a:pt x="36" y="28"/>
                </a:cubicBezTo>
                <a:cubicBezTo>
                  <a:pt x="36" y="24"/>
                  <a:pt x="36" y="24"/>
                  <a:pt x="36" y="24"/>
                </a:cubicBezTo>
                <a:cubicBezTo>
                  <a:pt x="36" y="22"/>
                  <a:pt x="34" y="20"/>
                  <a:pt x="32" y="20"/>
                </a:cubicBezTo>
                <a:cubicBezTo>
                  <a:pt x="30" y="20"/>
                  <a:pt x="28" y="22"/>
                  <a:pt x="28" y="24"/>
                </a:cubicBezTo>
                <a:cubicBezTo>
                  <a:pt x="28" y="20"/>
                  <a:pt x="28" y="20"/>
                  <a:pt x="28" y="20"/>
                </a:cubicBezTo>
                <a:cubicBezTo>
                  <a:pt x="28" y="18"/>
                  <a:pt x="26" y="16"/>
                  <a:pt x="24" y="16"/>
                </a:cubicBezTo>
                <a:cubicBezTo>
                  <a:pt x="22" y="16"/>
                  <a:pt x="20" y="18"/>
                  <a:pt x="20" y="20"/>
                </a:cubicBezTo>
                <a:cubicBezTo>
                  <a:pt x="20" y="4"/>
                  <a:pt x="20" y="4"/>
                  <a:pt x="20" y="4"/>
                </a:cubicBezTo>
                <a:cubicBezTo>
                  <a:pt x="20" y="2"/>
                  <a:pt x="18" y="0"/>
                  <a:pt x="16" y="0"/>
                </a:cubicBezTo>
                <a:cubicBezTo>
                  <a:pt x="14" y="0"/>
                  <a:pt x="12" y="2"/>
                  <a:pt x="12" y="4"/>
                </a:cubicBezTo>
                <a:cubicBezTo>
                  <a:pt x="12" y="7"/>
                  <a:pt x="12" y="7"/>
                  <a:pt x="12" y="7"/>
                </a:cubicBezTo>
                <a:cubicBezTo>
                  <a:pt x="12" y="28"/>
                  <a:pt x="12" y="28"/>
                  <a:pt x="12" y="28"/>
                </a:cubicBezTo>
                <a:cubicBezTo>
                  <a:pt x="12" y="31"/>
                  <a:pt x="12" y="31"/>
                  <a:pt x="12" y="31"/>
                </a:cubicBezTo>
                <a:cubicBezTo>
                  <a:pt x="12" y="31"/>
                  <a:pt x="12" y="32"/>
                  <a:pt x="11" y="32"/>
                </a:cubicBezTo>
                <a:cubicBezTo>
                  <a:pt x="11" y="32"/>
                  <a:pt x="10" y="32"/>
                  <a:pt x="10" y="32"/>
                </a:cubicBezTo>
                <a:cubicBezTo>
                  <a:pt x="7" y="28"/>
                  <a:pt x="7" y="24"/>
                  <a:pt x="3" y="24"/>
                </a:cubicBezTo>
                <a:cubicBezTo>
                  <a:pt x="2" y="24"/>
                  <a:pt x="1" y="24"/>
                  <a:pt x="0" y="25"/>
                </a:cubicBezTo>
                <a:cubicBezTo>
                  <a:pt x="0" y="26"/>
                  <a:pt x="0" y="27"/>
                  <a:pt x="0" y="28"/>
                </a:cubicBezTo>
                <a:cubicBezTo>
                  <a:pt x="13" y="55"/>
                  <a:pt x="13" y="55"/>
                  <a:pt x="13" y="55"/>
                </a:cubicBezTo>
                <a:cubicBezTo>
                  <a:pt x="13" y="56"/>
                  <a:pt x="14" y="56"/>
                  <a:pt x="15" y="56"/>
                </a:cubicBezTo>
                <a:cubicBezTo>
                  <a:pt x="18" y="56"/>
                  <a:pt x="30" y="56"/>
                  <a:pt x="38" y="56"/>
                </a:cubicBezTo>
                <a:cubicBezTo>
                  <a:pt x="41" y="56"/>
                  <a:pt x="44" y="53"/>
                  <a:pt x="44" y="50"/>
                </a:cubicBezTo>
                <a:cubicBezTo>
                  <a:pt x="44" y="39"/>
                  <a:pt x="44" y="28"/>
                  <a:pt x="44" y="28"/>
                </a:cubicBezTo>
                <a:cubicBezTo>
                  <a:pt x="44" y="26"/>
                  <a:pt x="42" y="24"/>
                  <a:pt x="40" y="2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15" name="Rectangle 214"/>
          <p:cNvSpPr/>
          <p:nvPr/>
        </p:nvSpPr>
        <p:spPr>
          <a:xfrm>
            <a:off x="16106846" y="8467020"/>
            <a:ext cx="6607475"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p:cNvSpPr/>
          <p:nvPr/>
        </p:nvSpPr>
        <p:spPr>
          <a:xfrm>
            <a:off x="16106845" y="8467020"/>
            <a:ext cx="2942695" cy="5355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Content Placeholder 2"/>
          <p:cNvSpPr txBox="1">
            <a:spLocks/>
          </p:cNvSpPr>
          <p:nvPr/>
        </p:nvSpPr>
        <p:spPr>
          <a:xfrm>
            <a:off x="16077134" y="8447728"/>
            <a:ext cx="939171"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chemeClr val="bg1"/>
                </a:solidFill>
                <a:latin typeface="Lato Light"/>
                <a:cs typeface="Lato Light"/>
              </a:rPr>
              <a:t>5</a:t>
            </a:r>
            <a:r>
              <a:rPr lang="en-US" sz="2200" dirty="0" smtClean="0">
                <a:solidFill>
                  <a:schemeClr val="bg1"/>
                </a:solidFill>
                <a:latin typeface="Lato Light"/>
                <a:cs typeface="Lato Light"/>
              </a:rPr>
              <a:t>5</a:t>
            </a:r>
            <a:r>
              <a:rPr lang="en-US" sz="2200" dirty="0">
                <a:solidFill>
                  <a:schemeClr val="bg1"/>
                </a:solidFill>
                <a:latin typeface="Lato Light"/>
                <a:cs typeface="Lato Light"/>
              </a:rPr>
              <a:t>%</a:t>
            </a:r>
          </a:p>
        </p:txBody>
      </p:sp>
      <p:grpSp>
        <p:nvGrpSpPr>
          <p:cNvPr id="218" name="Group 217"/>
          <p:cNvGrpSpPr/>
          <p:nvPr/>
        </p:nvGrpSpPr>
        <p:grpSpPr>
          <a:xfrm>
            <a:off x="15466309" y="8604252"/>
            <a:ext cx="296677" cy="291336"/>
            <a:chOff x="3294063" y="1474788"/>
            <a:chExt cx="347662" cy="341313"/>
          </a:xfrm>
          <a:solidFill>
            <a:schemeClr val="bg1">
              <a:lumMod val="75000"/>
            </a:schemeClr>
          </a:solidFill>
        </p:grpSpPr>
        <p:sp>
          <p:nvSpPr>
            <p:cNvPr id="219" name="Freeform 8"/>
            <p:cNvSpPr>
              <a:spLocks/>
            </p:cNvSpPr>
            <p:nvPr/>
          </p:nvSpPr>
          <p:spPr bwMode="auto">
            <a:xfrm>
              <a:off x="3294063" y="1701801"/>
              <a:ext cx="112712" cy="114300"/>
            </a:xfrm>
            <a:custGeom>
              <a:avLst/>
              <a:gdLst>
                <a:gd name="T0" fmla="*/ 10 w 71"/>
                <a:gd name="T1" fmla="*/ 0 h 72"/>
                <a:gd name="T2" fmla="*/ 3 w 71"/>
                <a:gd name="T3" fmla="*/ 36 h 72"/>
                <a:gd name="T4" fmla="*/ 0 w 71"/>
                <a:gd name="T5" fmla="*/ 72 h 72"/>
                <a:gd name="T6" fmla="*/ 35 w 71"/>
                <a:gd name="T7" fmla="*/ 69 h 72"/>
                <a:gd name="T8" fmla="*/ 71 w 71"/>
                <a:gd name="T9" fmla="*/ 61 h 72"/>
                <a:gd name="T10" fmla="*/ 39 w 71"/>
                <a:gd name="T11" fmla="*/ 33 h 72"/>
                <a:gd name="T12" fmla="*/ 10 w 7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10" y="0"/>
                  </a:moveTo>
                  <a:lnTo>
                    <a:pt x="3" y="36"/>
                  </a:lnTo>
                  <a:lnTo>
                    <a:pt x="0" y="72"/>
                  </a:lnTo>
                  <a:lnTo>
                    <a:pt x="35" y="69"/>
                  </a:lnTo>
                  <a:lnTo>
                    <a:pt x="71" y="61"/>
                  </a:lnTo>
                  <a:lnTo>
                    <a:pt x="39" y="3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Freeform 9"/>
            <p:cNvSpPr>
              <a:spLocks/>
            </p:cNvSpPr>
            <p:nvPr/>
          </p:nvSpPr>
          <p:spPr bwMode="auto">
            <a:xfrm>
              <a:off x="3327400" y="1525588"/>
              <a:ext cx="250825" cy="257175"/>
            </a:xfrm>
            <a:custGeom>
              <a:avLst/>
              <a:gdLst>
                <a:gd name="T0" fmla="*/ 58 w 158"/>
                <a:gd name="T1" fmla="*/ 144 h 162"/>
                <a:gd name="T2" fmla="*/ 50 w 158"/>
                <a:gd name="T3" fmla="*/ 133 h 162"/>
                <a:gd name="T4" fmla="*/ 140 w 158"/>
                <a:gd name="T5" fmla="*/ 43 h 162"/>
                <a:gd name="T6" fmla="*/ 119 w 158"/>
                <a:gd name="T7" fmla="*/ 22 h 162"/>
                <a:gd name="T8" fmla="*/ 29 w 158"/>
                <a:gd name="T9" fmla="*/ 111 h 162"/>
                <a:gd name="T10" fmla="*/ 18 w 158"/>
                <a:gd name="T11" fmla="*/ 101 h 162"/>
                <a:gd name="T12" fmla="*/ 108 w 158"/>
                <a:gd name="T13" fmla="*/ 11 h 162"/>
                <a:gd name="T14" fmla="*/ 101 w 158"/>
                <a:gd name="T15" fmla="*/ 0 h 162"/>
                <a:gd name="T16" fmla="*/ 0 w 158"/>
                <a:gd name="T17" fmla="*/ 101 h 162"/>
                <a:gd name="T18" fmla="*/ 58 w 158"/>
                <a:gd name="T19" fmla="*/ 162 h 162"/>
                <a:gd name="T20" fmla="*/ 158 w 158"/>
                <a:gd name="T21" fmla="*/ 61 h 162"/>
                <a:gd name="T22" fmla="*/ 151 w 158"/>
                <a:gd name="T23" fmla="*/ 50 h 162"/>
                <a:gd name="T24" fmla="*/ 58 w 158"/>
                <a:gd name="T25" fmla="*/ 1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2">
                  <a:moveTo>
                    <a:pt x="58" y="144"/>
                  </a:moveTo>
                  <a:lnTo>
                    <a:pt x="50" y="133"/>
                  </a:lnTo>
                  <a:lnTo>
                    <a:pt x="140" y="43"/>
                  </a:lnTo>
                  <a:lnTo>
                    <a:pt x="119" y="22"/>
                  </a:lnTo>
                  <a:lnTo>
                    <a:pt x="29" y="111"/>
                  </a:lnTo>
                  <a:lnTo>
                    <a:pt x="18" y="101"/>
                  </a:lnTo>
                  <a:lnTo>
                    <a:pt x="108" y="11"/>
                  </a:lnTo>
                  <a:lnTo>
                    <a:pt x="101" y="0"/>
                  </a:lnTo>
                  <a:lnTo>
                    <a:pt x="0" y="101"/>
                  </a:lnTo>
                  <a:lnTo>
                    <a:pt x="58" y="162"/>
                  </a:lnTo>
                  <a:lnTo>
                    <a:pt x="158" y="61"/>
                  </a:lnTo>
                  <a:lnTo>
                    <a:pt x="151" y="50"/>
                  </a:lnTo>
                  <a:lnTo>
                    <a:pt x="58"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10"/>
            <p:cNvSpPr>
              <a:spLocks/>
            </p:cNvSpPr>
            <p:nvPr/>
          </p:nvSpPr>
          <p:spPr bwMode="auto">
            <a:xfrm>
              <a:off x="3503613" y="1474788"/>
              <a:ext cx="138112" cy="136525"/>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23" name="Rectangle 222"/>
          <p:cNvSpPr/>
          <p:nvPr/>
        </p:nvSpPr>
        <p:spPr>
          <a:xfrm>
            <a:off x="16106846" y="9277450"/>
            <a:ext cx="6607475"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ctangle 223"/>
          <p:cNvSpPr/>
          <p:nvPr/>
        </p:nvSpPr>
        <p:spPr>
          <a:xfrm>
            <a:off x="16106846" y="9277450"/>
            <a:ext cx="4923215" cy="5355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Content Placeholder 2"/>
          <p:cNvSpPr txBox="1">
            <a:spLocks/>
          </p:cNvSpPr>
          <p:nvPr/>
        </p:nvSpPr>
        <p:spPr>
          <a:xfrm>
            <a:off x="16077134" y="9258158"/>
            <a:ext cx="939171"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chemeClr val="bg1"/>
                </a:solidFill>
                <a:latin typeface="Lato Light"/>
                <a:cs typeface="Lato Light"/>
              </a:rPr>
              <a:t>5</a:t>
            </a:r>
            <a:r>
              <a:rPr lang="en-US" sz="2200" dirty="0" smtClean="0">
                <a:solidFill>
                  <a:schemeClr val="bg1"/>
                </a:solidFill>
                <a:latin typeface="Lato Light"/>
                <a:cs typeface="Lato Light"/>
              </a:rPr>
              <a:t>5</a:t>
            </a:r>
            <a:r>
              <a:rPr lang="en-US" sz="2200" dirty="0">
                <a:solidFill>
                  <a:schemeClr val="bg1"/>
                </a:solidFill>
                <a:latin typeface="Lato Light"/>
                <a:cs typeface="Lato Light"/>
              </a:rPr>
              <a:t>%</a:t>
            </a:r>
          </a:p>
        </p:txBody>
      </p:sp>
      <p:sp>
        <p:nvSpPr>
          <p:cNvPr id="226" name="Freeform 11"/>
          <p:cNvSpPr>
            <a:spLocks/>
          </p:cNvSpPr>
          <p:nvPr/>
        </p:nvSpPr>
        <p:spPr bwMode="auto">
          <a:xfrm>
            <a:off x="15456072" y="9482718"/>
            <a:ext cx="345446" cy="296754"/>
          </a:xfrm>
          <a:custGeom>
            <a:avLst/>
            <a:gdLst>
              <a:gd name="T0" fmla="*/ 19 w 71"/>
              <a:gd name="T1" fmla="*/ 61 h 61"/>
              <a:gd name="T2" fmla="*/ 12 w 71"/>
              <a:gd name="T3" fmla="*/ 57 h 61"/>
              <a:gd name="T4" fmla="*/ 12 w 71"/>
              <a:gd name="T5" fmla="*/ 57 h 61"/>
              <a:gd name="T6" fmla="*/ 12 w 71"/>
              <a:gd name="T7" fmla="*/ 35 h 61"/>
              <a:gd name="T8" fmla="*/ 30 w 71"/>
              <a:gd name="T9" fmla="*/ 18 h 61"/>
              <a:gd name="T10" fmla="*/ 41 w 71"/>
              <a:gd name="T11" fmla="*/ 6 h 61"/>
              <a:gd name="T12" fmla="*/ 61 w 71"/>
              <a:gd name="T13" fmla="*/ 8 h 61"/>
              <a:gd name="T14" fmla="*/ 68 w 71"/>
              <a:gd name="T15" fmla="*/ 30 h 61"/>
              <a:gd name="T16" fmla="*/ 42 w 71"/>
              <a:gd name="T17" fmla="*/ 57 h 61"/>
              <a:gd name="T18" fmla="*/ 37 w 71"/>
              <a:gd name="T19" fmla="*/ 57 h 61"/>
              <a:gd name="T20" fmla="*/ 37 w 71"/>
              <a:gd name="T21" fmla="*/ 53 h 61"/>
              <a:gd name="T22" fmla="*/ 63 w 71"/>
              <a:gd name="T23" fmla="*/ 27 h 61"/>
              <a:gd name="T24" fmla="*/ 57 w 71"/>
              <a:gd name="T25" fmla="*/ 13 h 61"/>
              <a:gd name="T26" fmla="*/ 45 w 71"/>
              <a:gd name="T27" fmla="*/ 10 h 61"/>
              <a:gd name="T28" fmla="*/ 34 w 71"/>
              <a:gd name="T29" fmla="*/ 22 h 61"/>
              <a:gd name="T30" fmla="*/ 16 w 71"/>
              <a:gd name="T31" fmla="*/ 39 h 61"/>
              <a:gd name="T32" fmla="*/ 16 w 71"/>
              <a:gd name="T33" fmla="*/ 53 h 61"/>
              <a:gd name="T34" fmla="*/ 16 w 71"/>
              <a:gd name="T35" fmla="*/ 53 h 61"/>
              <a:gd name="T36" fmla="*/ 23 w 71"/>
              <a:gd name="T37" fmla="*/ 53 h 61"/>
              <a:gd name="T38" fmla="*/ 28 w 71"/>
              <a:gd name="T39" fmla="*/ 48 h 61"/>
              <a:gd name="T40" fmla="*/ 48 w 71"/>
              <a:gd name="T41" fmla="*/ 28 h 61"/>
              <a:gd name="T42" fmla="*/ 49 w 71"/>
              <a:gd name="T43" fmla="*/ 24 h 61"/>
              <a:gd name="T44" fmla="*/ 44 w 71"/>
              <a:gd name="T45" fmla="*/ 26 h 61"/>
              <a:gd name="T46" fmla="*/ 25 w 71"/>
              <a:gd name="T47" fmla="*/ 45 h 61"/>
              <a:gd name="T48" fmla="*/ 21 w 71"/>
              <a:gd name="T49" fmla="*/ 45 h 61"/>
              <a:gd name="T50" fmla="*/ 21 w 71"/>
              <a:gd name="T51" fmla="*/ 41 h 61"/>
              <a:gd name="T52" fmla="*/ 40 w 71"/>
              <a:gd name="T53" fmla="*/ 22 h 61"/>
              <a:gd name="T54" fmla="*/ 53 w 71"/>
              <a:gd name="T55" fmla="*/ 20 h 61"/>
              <a:gd name="T56" fmla="*/ 52 w 71"/>
              <a:gd name="T57" fmla="*/ 32 h 61"/>
              <a:gd name="T58" fmla="*/ 32 w 71"/>
              <a:gd name="T59" fmla="*/ 52 h 61"/>
              <a:gd name="T60" fmla="*/ 27 w 71"/>
              <a:gd name="T61" fmla="*/ 57 h 61"/>
              <a:gd name="T62" fmla="*/ 19 w 71"/>
              <a:gd name="T6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1">
                <a:moveTo>
                  <a:pt x="19" y="61"/>
                </a:moveTo>
                <a:cubicBezTo>
                  <a:pt x="17" y="61"/>
                  <a:pt x="15" y="60"/>
                  <a:pt x="12" y="57"/>
                </a:cubicBezTo>
                <a:cubicBezTo>
                  <a:pt x="12" y="57"/>
                  <a:pt x="12" y="57"/>
                  <a:pt x="12" y="57"/>
                </a:cubicBezTo>
                <a:cubicBezTo>
                  <a:pt x="10" y="55"/>
                  <a:pt x="0" y="47"/>
                  <a:pt x="12" y="35"/>
                </a:cubicBezTo>
                <a:cubicBezTo>
                  <a:pt x="17" y="31"/>
                  <a:pt x="23" y="24"/>
                  <a:pt x="30" y="18"/>
                </a:cubicBezTo>
                <a:cubicBezTo>
                  <a:pt x="33" y="14"/>
                  <a:pt x="37" y="10"/>
                  <a:pt x="41" y="6"/>
                </a:cubicBezTo>
                <a:cubicBezTo>
                  <a:pt x="48" y="0"/>
                  <a:pt x="53" y="1"/>
                  <a:pt x="61" y="8"/>
                </a:cubicBezTo>
                <a:cubicBezTo>
                  <a:pt x="70" y="17"/>
                  <a:pt x="71" y="26"/>
                  <a:pt x="68" y="30"/>
                </a:cubicBezTo>
                <a:cubicBezTo>
                  <a:pt x="62" y="36"/>
                  <a:pt x="42" y="56"/>
                  <a:pt x="42" y="57"/>
                </a:cubicBezTo>
                <a:cubicBezTo>
                  <a:pt x="40" y="58"/>
                  <a:pt x="39" y="58"/>
                  <a:pt x="37" y="57"/>
                </a:cubicBezTo>
                <a:cubicBezTo>
                  <a:pt x="36" y="56"/>
                  <a:pt x="36" y="54"/>
                  <a:pt x="37" y="53"/>
                </a:cubicBezTo>
                <a:cubicBezTo>
                  <a:pt x="38" y="53"/>
                  <a:pt x="58" y="32"/>
                  <a:pt x="63" y="27"/>
                </a:cubicBezTo>
                <a:cubicBezTo>
                  <a:pt x="64" y="25"/>
                  <a:pt x="65" y="20"/>
                  <a:pt x="57" y="13"/>
                </a:cubicBezTo>
                <a:cubicBezTo>
                  <a:pt x="52" y="8"/>
                  <a:pt x="51" y="5"/>
                  <a:pt x="45" y="10"/>
                </a:cubicBezTo>
                <a:cubicBezTo>
                  <a:pt x="41" y="14"/>
                  <a:pt x="37" y="18"/>
                  <a:pt x="34" y="22"/>
                </a:cubicBezTo>
                <a:cubicBezTo>
                  <a:pt x="27" y="28"/>
                  <a:pt x="21" y="35"/>
                  <a:pt x="16" y="39"/>
                </a:cubicBezTo>
                <a:cubicBezTo>
                  <a:pt x="9" y="47"/>
                  <a:pt x="13" y="51"/>
                  <a:pt x="16" y="53"/>
                </a:cubicBezTo>
                <a:cubicBezTo>
                  <a:pt x="16" y="53"/>
                  <a:pt x="16" y="53"/>
                  <a:pt x="16" y="53"/>
                </a:cubicBezTo>
                <a:cubicBezTo>
                  <a:pt x="18" y="55"/>
                  <a:pt x="20" y="56"/>
                  <a:pt x="23" y="53"/>
                </a:cubicBezTo>
                <a:cubicBezTo>
                  <a:pt x="24" y="52"/>
                  <a:pt x="26" y="50"/>
                  <a:pt x="28" y="48"/>
                </a:cubicBezTo>
                <a:cubicBezTo>
                  <a:pt x="34" y="42"/>
                  <a:pt x="46" y="31"/>
                  <a:pt x="48" y="28"/>
                </a:cubicBezTo>
                <a:cubicBezTo>
                  <a:pt x="49" y="27"/>
                  <a:pt x="50" y="25"/>
                  <a:pt x="49" y="24"/>
                </a:cubicBezTo>
                <a:cubicBezTo>
                  <a:pt x="47" y="23"/>
                  <a:pt x="45" y="25"/>
                  <a:pt x="44" y="26"/>
                </a:cubicBezTo>
                <a:cubicBezTo>
                  <a:pt x="36" y="35"/>
                  <a:pt x="25" y="45"/>
                  <a:pt x="25" y="45"/>
                </a:cubicBezTo>
                <a:cubicBezTo>
                  <a:pt x="24" y="46"/>
                  <a:pt x="22" y="46"/>
                  <a:pt x="21" y="45"/>
                </a:cubicBezTo>
                <a:cubicBezTo>
                  <a:pt x="20" y="44"/>
                  <a:pt x="20" y="42"/>
                  <a:pt x="21" y="41"/>
                </a:cubicBezTo>
                <a:cubicBezTo>
                  <a:pt x="21" y="41"/>
                  <a:pt x="32" y="31"/>
                  <a:pt x="40" y="22"/>
                </a:cubicBezTo>
                <a:cubicBezTo>
                  <a:pt x="45" y="17"/>
                  <a:pt x="50" y="17"/>
                  <a:pt x="53" y="20"/>
                </a:cubicBezTo>
                <a:cubicBezTo>
                  <a:pt x="56" y="23"/>
                  <a:pt x="55" y="28"/>
                  <a:pt x="52" y="32"/>
                </a:cubicBezTo>
                <a:cubicBezTo>
                  <a:pt x="50" y="35"/>
                  <a:pt x="41" y="43"/>
                  <a:pt x="32" y="52"/>
                </a:cubicBezTo>
                <a:cubicBezTo>
                  <a:pt x="30" y="54"/>
                  <a:pt x="28" y="56"/>
                  <a:pt x="27" y="57"/>
                </a:cubicBezTo>
                <a:cubicBezTo>
                  <a:pt x="25" y="60"/>
                  <a:pt x="22" y="61"/>
                  <a:pt x="19" y="61"/>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28" name="Rectangle 227"/>
          <p:cNvSpPr/>
          <p:nvPr/>
        </p:nvSpPr>
        <p:spPr>
          <a:xfrm>
            <a:off x="16106846" y="10087880"/>
            <a:ext cx="6607475"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228"/>
          <p:cNvSpPr/>
          <p:nvPr/>
        </p:nvSpPr>
        <p:spPr>
          <a:xfrm>
            <a:off x="16106846" y="10087880"/>
            <a:ext cx="3886753" cy="5355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Content Placeholder 2"/>
          <p:cNvSpPr txBox="1">
            <a:spLocks/>
          </p:cNvSpPr>
          <p:nvPr/>
        </p:nvSpPr>
        <p:spPr>
          <a:xfrm>
            <a:off x="16077134" y="10070788"/>
            <a:ext cx="939171"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chemeClr val="bg1"/>
                </a:solidFill>
                <a:latin typeface="Lato Light"/>
                <a:cs typeface="Lato Light"/>
              </a:rPr>
              <a:t>5</a:t>
            </a:r>
            <a:r>
              <a:rPr lang="en-US" sz="2200" dirty="0" smtClean="0">
                <a:solidFill>
                  <a:schemeClr val="bg1"/>
                </a:solidFill>
                <a:latin typeface="Lato Light"/>
                <a:cs typeface="Lato Light"/>
              </a:rPr>
              <a:t>5</a:t>
            </a:r>
            <a:r>
              <a:rPr lang="en-US" sz="2200" dirty="0">
                <a:solidFill>
                  <a:schemeClr val="bg1"/>
                </a:solidFill>
                <a:latin typeface="Lato Light"/>
                <a:cs typeface="Lato Light"/>
              </a:rPr>
              <a:t>%</a:t>
            </a:r>
          </a:p>
        </p:txBody>
      </p:sp>
      <p:grpSp>
        <p:nvGrpSpPr>
          <p:cNvPr id="231" name="Group 230"/>
          <p:cNvGrpSpPr/>
          <p:nvPr/>
        </p:nvGrpSpPr>
        <p:grpSpPr>
          <a:xfrm>
            <a:off x="15456072" y="10292078"/>
            <a:ext cx="306160" cy="306240"/>
            <a:chOff x="1839913" y="1474788"/>
            <a:chExt cx="358775" cy="358775"/>
          </a:xfrm>
          <a:solidFill>
            <a:schemeClr val="bg1">
              <a:lumMod val="75000"/>
            </a:schemeClr>
          </a:solidFill>
        </p:grpSpPr>
        <p:sp>
          <p:nvSpPr>
            <p:cNvPr id="232" name="Freeform 12"/>
            <p:cNvSpPr>
              <a:spLocks/>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13"/>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234" name="Straight Connector 233"/>
          <p:cNvCxnSpPr/>
          <p:nvPr/>
        </p:nvCxnSpPr>
        <p:spPr>
          <a:xfrm>
            <a:off x="14890260" y="3545198"/>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7761264" y="3545198"/>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685860" y="4353128"/>
            <a:ext cx="3673966" cy="800183"/>
          </a:xfrm>
          <a:prstGeom prst="rect">
            <a:avLst/>
          </a:prstGeom>
          <a:noFill/>
        </p:spPr>
        <p:txBody>
          <a:bodyPr wrap="none" lIns="182843" tIns="91422" rIns="182843" bIns="91422" rtlCol="0">
            <a:spAutoFit/>
          </a:bodyPr>
          <a:lstStyle/>
          <a:p>
            <a:r>
              <a:rPr lang="id-ID" sz="4000" b="1" dirty="0" smtClean="0">
                <a:solidFill>
                  <a:schemeClr val="tx2"/>
                </a:solidFill>
                <a:latin typeface="Lato Regular"/>
                <a:cs typeface="Lato Regular"/>
              </a:rPr>
              <a:t>Texas Analysis</a:t>
            </a:r>
            <a:endParaRPr lang="id-ID" sz="4000" b="1" dirty="0">
              <a:solidFill>
                <a:schemeClr val="tx2"/>
              </a:solidFill>
              <a:latin typeface="Lato Regular"/>
              <a:cs typeface="Lato Regular"/>
            </a:endParaRPr>
          </a:p>
        </p:txBody>
      </p:sp>
      <p:sp>
        <p:nvSpPr>
          <p:cNvPr id="238" name="TextBox 34"/>
          <p:cNvSpPr txBox="1"/>
          <p:nvPr/>
        </p:nvSpPr>
        <p:spPr>
          <a:xfrm>
            <a:off x="1753900" y="5063189"/>
            <a:ext cx="5557044" cy="4967478"/>
          </a:xfrm>
          <a:prstGeom prst="rect">
            <a:avLst/>
          </a:prstGeom>
          <a:noFill/>
        </p:spPr>
        <p:txBody>
          <a:bodyPr wrap="square" lIns="182843" tIns="91422" rIns="182843" bIns="91422"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30000"/>
              </a:lnSpc>
            </a:pPr>
            <a:r>
              <a:rPr lang="pt-BR" sz="2400" dirty="0">
                <a:latin typeface="Lato Light"/>
                <a:cs typeface="Lato Light"/>
              </a:rPr>
              <a:t>Lorem ipsum dolor sit amet, consectetur adipiscing elit. Aliquam tincidunt ante nec sem congue convallis. Pellentesque vel mauris quis nisl ornare rutrum in id risus. </a:t>
            </a:r>
            <a:endParaRPr lang="pt-BR" sz="2400" dirty="0" smtClean="0">
              <a:latin typeface="Lato Light"/>
              <a:cs typeface="Lato Light"/>
            </a:endParaRPr>
          </a:p>
          <a:p>
            <a:pPr algn="just">
              <a:lnSpc>
                <a:spcPct val="130000"/>
              </a:lnSpc>
            </a:pPr>
            <a:endParaRPr lang="pt-BR" sz="2400" dirty="0">
              <a:latin typeface="Lato Light"/>
              <a:cs typeface="Lato Light"/>
            </a:endParaRPr>
          </a:p>
          <a:p>
            <a:pPr algn="just">
              <a:lnSpc>
                <a:spcPct val="130000"/>
              </a:lnSpc>
            </a:pPr>
            <a:r>
              <a:rPr lang="pt-BR" sz="2400" dirty="0" smtClean="0">
                <a:latin typeface="Lato Light"/>
                <a:cs typeface="Lato Light"/>
              </a:rPr>
              <a:t>Pellentesque </a:t>
            </a:r>
            <a:r>
              <a:rPr lang="pt-BR" sz="2400" dirty="0">
                <a:latin typeface="Lato Light"/>
                <a:cs typeface="Lato Light"/>
              </a:rPr>
              <a:t>vel mauris quis nisl ornare rutrum in id risus. Proin vehicula ut sem et tempus. Interdum adipiscing ante nec mauris quis.</a:t>
            </a:r>
          </a:p>
        </p:txBody>
      </p:sp>
      <p:grpSp>
        <p:nvGrpSpPr>
          <p:cNvPr id="2" name="Group 1"/>
          <p:cNvGrpSpPr/>
          <p:nvPr/>
        </p:nvGrpSpPr>
        <p:grpSpPr>
          <a:xfrm>
            <a:off x="7969722" y="3397540"/>
            <a:ext cx="6322552" cy="6106710"/>
            <a:chOff x="7969722" y="3397540"/>
            <a:chExt cx="6322552" cy="6106710"/>
          </a:xfrm>
        </p:grpSpPr>
        <p:sp>
          <p:nvSpPr>
            <p:cNvPr id="258" name="Freeform 11"/>
            <p:cNvSpPr>
              <a:spLocks noChangeArrowheads="1"/>
            </p:cNvSpPr>
            <p:nvPr/>
          </p:nvSpPr>
          <p:spPr bwMode="auto">
            <a:xfrm>
              <a:off x="7969722" y="3397540"/>
              <a:ext cx="6322552" cy="6106710"/>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4"/>
            </a:solidFill>
            <a:ln>
              <a:solidFill>
                <a:schemeClr val="bg2"/>
              </a:solidFill>
            </a:ln>
            <a:effectLst/>
          </p:spPr>
          <p:txBody>
            <a:bodyPr wrap="none" anchor="ctr"/>
            <a:lstStyle/>
            <a:p>
              <a:endParaRPr lang="en-US"/>
            </a:p>
          </p:txBody>
        </p:sp>
        <p:sp>
          <p:nvSpPr>
            <p:cNvPr id="239" name="TextBox 238"/>
            <p:cNvSpPr txBox="1"/>
            <p:nvPr/>
          </p:nvSpPr>
          <p:spPr>
            <a:xfrm>
              <a:off x="9742776" y="5400032"/>
              <a:ext cx="3693172" cy="1846623"/>
            </a:xfrm>
            <a:prstGeom prst="rect">
              <a:avLst/>
            </a:prstGeom>
            <a:noFill/>
          </p:spPr>
          <p:txBody>
            <a:bodyPr wrap="none" lIns="182843" tIns="91422" rIns="182843" bIns="91422" rtlCol="0">
              <a:spAutoFit/>
            </a:bodyPr>
            <a:lstStyle/>
            <a:p>
              <a:r>
                <a:rPr lang="id-ID" sz="10800" b="1" dirty="0" smtClean="0">
                  <a:solidFill>
                    <a:schemeClr val="bg1"/>
                  </a:solidFill>
                  <a:latin typeface="Lato Light"/>
                  <a:cs typeface="Lato Light"/>
                </a:rPr>
                <a:t>547K</a:t>
              </a:r>
              <a:endParaRPr lang="id-ID" sz="10800" b="1" dirty="0">
                <a:solidFill>
                  <a:schemeClr val="bg1"/>
                </a:solidFill>
                <a:latin typeface="Lato Light"/>
                <a:cs typeface="Lato Light"/>
              </a:endParaRPr>
            </a:p>
          </p:txBody>
        </p:sp>
      </p:grpSp>
      <p:grpSp>
        <p:nvGrpSpPr>
          <p:cNvPr id="240" name="Group 239"/>
          <p:cNvGrpSpPr/>
          <p:nvPr/>
        </p:nvGrpSpPr>
        <p:grpSpPr>
          <a:xfrm>
            <a:off x="8384766" y="9479728"/>
            <a:ext cx="3756906" cy="1607256"/>
            <a:chOff x="1796811" y="4352016"/>
            <a:chExt cx="1878942" cy="803628"/>
          </a:xfrm>
        </p:grpSpPr>
        <p:grpSp>
          <p:nvGrpSpPr>
            <p:cNvPr id="241" name="Group 240"/>
            <p:cNvGrpSpPr/>
            <p:nvPr/>
          </p:nvGrpSpPr>
          <p:grpSpPr>
            <a:xfrm>
              <a:off x="1796811" y="4352016"/>
              <a:ext cx="1603736" cy="621719"/>
              <a:chOff x="1796811" y="4352016"/>
              <a:chExt cx="1603736" cy="621719"/>
            </a:xfrm>
          </p:grpSpPr>
          <p:grpSp>
            <p:nvGrpSpPr>
              <p:cNvPr id="243" name="Group 242"/>
              <p:cNvGrpSpPr/>
              <p:nvPr/>
            </p:nvGrpSpPr>
            <p:grpSpPr>
              <a:xfrm>
                <a:off x="1796811" y="4459323"/>
                <a:ext cx="233460" cy="503500"/>
                <a:chOff x="4395788" y="2198688"/>
                <a:chExt cx="344488" cy="742951"/>
              </a:xfrm>
              <a:solidFill>
                <a:schemeClr val="accent3"/>
              </a:solidFill>
            </p:grpSpPr>
            <p:sp>
              <p:nvSpPr>
                <p:cNvPr id="245" name="Oval 244"/>
                <p:cNvSpPr>
                  <a:spLocks noChangeArrowheads="1"/>
                </p:cNvSpPr>
                <p:nvPr/>
              </p:nvSpPr>
              <p:spPr bwMode="auto">
                <a:xfrm>
                  <a:off x="4511675" y="2198688"/>
                  <a:ext cx="109538" cy="112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4" name="Content Placeholder 2"/>
              <p:cNvSpPr txBox="1">
                <a:spLocks/>
              </p:cNvSpPr>
              <p:nvPr/>
            </p:nvSpPr>
            <p:spPr>
              <a:xfrm>
                <a:off x="20158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a:solidFill>
                      <a:schemeClr val="accent3"/>
                    </a:solidFill>
                    <a:latin typeface="Lato Light"/>
                    <a:cs typeface="Lato Light"/>
                  </a:rPr>
                  <a:t>76%</a:t>
                </a:r>
              </a:p>
            </p:txBody>
          </p:sp>
        </p:grpSp>
        <p:sp>
          <p:nvSpPr>
            <p:cNvPr id="242" name="Title 1"/>
            <p:cNvSpPr txBox="1">
              <a:spLocks/>
            </p:cNvSpPr>
            <p:nvPr/>
          </p:nvSpPr>
          <p:spPr>
            <a:xfrm>
              <a:off x="2030271" y="4662876"/>
              <a:ext cx="1645482"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dirty="0">
                  <a:solidFill>
                    <a:schemeClr val="bg1">
                      <a:lumMod val="65000"/>
                    </a:schemeClr>
                  </a:solidFill>
                  <a:latin typeface="Lato Light"/>
                  <a:cs typeface="Lato Light"/>
                </a:rPr>
                <a:t>Female Users</a:t>
              </a:r>
            </a:p>
          </p:txBody>
        </p:sp>
      </p:grpSp>
      <p:grpSp>
        <p:nvGrpSpPr>
          <p:cNvPr id="247" name="Group 246"/>
          <p:cNvGrpSpPr/>
          <p:nvPr/>
        </p:nvGrpSpPr>
        <p:grpSpPr>
          <a:xfrm>
            <a:off x="11855404" y="9479723"/>
            <a:ext cx="3164422" cy="1583782"/>
            <a:chOff x="3532582" y="4352013"/>
            <a:chExt cx="1582623" cy="791891"/>
          </a:xfrm>
        </p:grpSpPr>
        <p:grpSp>
          <p:nvGrpSpPr>
            <p:cNvPr id="248" name="Group 247"/>
            <p:cNvGrpSpPr/>
            <p:nvPr/>
          </p:nvGrpSpPr>
          <p:grpSpPr>
            <a:xfrm>
              <a:off x="3532582" y="4352013"/>
              <a:ext cx="1582623" cy="621719"/>
              <a:chOff x="3532582" y="4352013"/>
              <a:chExt cx="1582623" cy="621719"/>
            </a:xfrm>
          </p:grpSpPr>
          <p:grpSp>
            <p:nvGrpSpPr>
              <p:cNvPr id="250" name="Group 249"/>
              <p:cNvGrpSpPr/>
              <p:nvPr/>
            </p:nvGrpSpPr>
            <p:grpSpPr>
              <a:xfrm>
                <a:off x="3532582" y="4443631"/>
                <a:ext cx="204213" cy="519412"/>
                <a:chOff x="4422775" y="2198688"/>
                <a:chExt cx="292100" cy="742950"/>
              </a:xfrm>
              <a:solidFill>
                <a:schemeClr val="accent2"/>
              </a:solidFill>
            </p:grpSpPr>
            <p:sp>
              <p:nvSpPr>
                <p:cNvPr id="252"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1" name="Content Placeholder 2"/>
              <p:cNvSpPr txBox="1">
                <a:spLocks/>
              </p:cNvSpPr>
              <p:nvPr/>
            </p:nvSpPr>
            <p:spPr>
              <a:xfrm>
                <a:off x="3730526" y="4352013"/>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a:solidFill>
                      <a:schemeClr val="accent2"/>
                    </a:solidFill>
                    <a:latin typeface="Lato Light"/>
                    <a:cs typeface="Lato Light"/>
                  </a:rPr>
                  <a:t>24%</a:t>
                </a:r>
              </a:p>
            </p:txBody>
          </p:sp>
        </p:grpSp>
        <p:sp>
          <p:nvSpPr>
            <p:cNvPr id="249" name="Title 1"/>
            <p:cNvSpPr txBox="1">
              <a:spLocks/>
            </p:cNvSpPr>
            <p:nvPr/>
          </p:nvSpPr>
          <p:spPr>
            <a:xfrm>
              <a:off x="3744929" y="4651137"/>
              <a:ext cx="1370276"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dirty="0">
                  <a:solidFill>
                    <a:schemeClr val="bg1">
                      <a:lumMod val="65000"/>
                    </a:schemeClr>
                  </a:solidFill>
                  <a:latin typeface="Lato Light"/>
                  <a:cs typeface="Lato Light"/>
                </a:rPr>
                <a:t>Male Users</a:t>
              </a:r>
            </a:p>
          </p:txBody>
        </p:sp>
      </p:grpSp>
      <p:grpSp>
        <p:nvGrpSpPr>
          <p:cNvPr id="3" name="Group 2"/>
          <p:cNvGrpSpPr/>
          <p:nvPr/>
        </p:nvGrpSpPr>
        <p:grpSpPr>
          <a:xfrm>
            <a:off x="15192526" y="3880610"/>
            <a:ext cx="7776758" cy="2529619"/>
            <a:chOff x="15192526" y="3880610"/>
            <a:chExt cx="7776758" cy="2529619"/>
          </a:xfrm>
        </p:grpSpPr>
        <p:sp>
          <p:nvSpPr>
            <p:cNvPr id="255" name="TextBox 254"/>
            <p:cNvSpPr txBox="1"/>
            <p:nvPr/>
          </p:nvSpPr>
          <p:spPr>
            <a:xfrm>
              <a:off x="15192526" y="3880610"/>
              <a:ext cx="4494947" cy="800183"/>
            </a:xfrm>
            <a:prstGeom prst="rect">
              <a:avLst/>
            </a:prstGeom>
            <a:noFill/>
          </p:spPr>
          <p:txBody>
            <a:bodyPr wrap="none" lIns="182843" tIns="91422" rIns="182843" bIns="91422" rtlCol="0">
              <a:spAutoFit/>
            </a:bodyPr>
            <a:lstStyle/>
            <a:p>
              <a:r>
                <a:rPr lang="id-ID" sz="4000" dirty="0" smtClean="0">
                  <a:solidFill>
                    <a:schemeClr val="tx2"/>
                  </a:solidFill>
                  <a:latin typeface="Lato Regular"/>
                  <a:cs typeface="Lato Regular"/>
                </a:rPr>
                <a:t>Poblation Analysis</a:t>
              </a:r>
              <a:endParaRPr lang="id-ID" sz="4000" dirty="0">
                <a:solidFill>
                  <a:schemeClr val="tx2"/>
                </a:solidFill>
                <a:latin typeface="Lato Regular"/>
                <a:cs typeface="Lato Regular"/>
              </a:endParaRPr>
            </a:p>
          </p:txBody>
        </p:sp>
        <p:sp>
          <p:nvSpPr>
            <p:cNvPr id="256" name="TextBox 255"/>
            <p:cNvSpPr txBox="1"/>
            <p:nvPr/>
          </p:nvSpPr>
          <p:spPr>
            <a:xfrm>
              <a:off x="17975259" y="4633036"/>
              <a:ext cx="4994025" cy="1679911"/>
            </a:xfrm>
            <a:prstGeom prst="rect">
              <a:avLst/>
            </a:prstGeom>
            <a:noFill/>
          </p:spPr>
          <p:txBody>
            <a:bodyPr wrap="square" lIns="182843" tIns="91422" rIns="182843" bIns="91422" rtlCol="0">
              <a:spAutoFit/>
            </a:bodyPr>
            <a:lstStyle/>
            <a:p>
              <a:pPr algn="just">
                <a:lnSpc>
                  <a:spcPct val="150000"/>
                </a:lnSpc>
              </a:pPr>
              <a:r>
                <a:rPr lang="pt-BR" sz="2200" dirty="0">
                  <a:latin typeface="Lato Light"/>
                  <a:cs typeface="Lato Light"/>
                </a:rPr>
                <a:t>Lorem ipsum dolor sit amet, consectetur adipiscing elit. Aliquam tincidunt a</a:t>
              </a:r>
              <a:endParaRPr lang="id-ID" sz="2200" dirty="0">
                <a:solidFill>
                  <a:schemeClr val="bg1">
                    <a:lumMod val="65000"/>
                  </a:schemeClr>
                </a:solidFill>
              </a:endParaRPr>
            </a:p>
          </p:txBody>
        </p:sp>
        <p:sp>
          <p:nvSpPr>
            <p:cNvPr id="257" name="TextBox 256"/>
            <p:cNvSpPr txBox="1"/>
            <p:nvPr/>
          </p:nvSpPr>
          <p:spPr>
            <a:xfrm>
              <a:off x="15192526" y="4563606"/>
              <a:ext cx="3038102" cy="1846623"/>
            </a:xfrm>
            <a:prstGeom prst="rect">
              <a:avLst/>
            </a:prstGeom>
            <a:noFill/>
          </p:spPr>
          <p:txBody>
            <a:bodyPr wrap="none" lIns="182843" tIns="91422" rIns="182843" bIns="91422" rtlCol="0">
              <a:spAutoFit/>
            </a:bodyPr>
            <a:lstStyle/>
            <a:p>
              <a:r>
                <a:rPr lang="id-ID" sz="10800" b="1" dirty="0" smtClean="0">
                  <a:solidFill>
                    <a:schemeClr val="accent2"/>
                  </a:solidFill>
                </a:rPr>
                <a:t>59</a:t>
              </a:r>
              <a:r>
                <a:rPr lang="id-ID" sz="10800" b="1" dirty="0">
                  <a:solidFill>
                    <a:schemeClr val="accent2"/>
                  </a:solidFill>
                </a:rPr>
                <a:t>%</a:t>
              </a:r>
            </a:p>
          </p:txBody>
        </p:sp>
      </p:grpSp>
      <p:grpSp>
        <p:nvGrpSpPr>
          <p:cNvPr id="55" name="Group 54"/>
          <p:cNvGrpSpPr/>
          <p:nvPr/>
        </p:nvGrpSpPr>
        <p:grpSpPr>
          <a:xfrm>
            <a:off x="5407415" y="483017"/>
            <a:ext cx="13642126" cy="2079087"/>
            <a:chOff x="5386828" y="483017"/>
            <a:chExt cx="13642126" cy="2079087"/>
          </a:xfrm>
        </p:grpSpPr>
        <p:sp>
          <p:nvSpPr>
            <p:cNvPr id="56" name="TextBox 55"/>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States Analysis</a:t>
              </a:r>
              <a:endParaRPr lang="id-ID" sz="8800" b="1" dirty="0" smtClean="0">
                <a:solidFill>
                  <a:schemeClr val="tx2"/>
                </a:solidFill>
                <a:latin typeface="Lato Regular"/>
                <a:cs typeface="Lato Regular"/>
              </a:endParaRPr>
            </a:p>
          </p:txBody>
        </p:sp>
        <p:sp>
          <p:nvSpPr>
            <p:cNvPr id="57" name="Rectangle 5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72792956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236"/>
                                        </p:tgtEl>
                                        <p:attrNameLst>
                                          <p:attrName>style.visibility</p:attrName>
                                        </p:attrNameLst>
                                      </p:cBhvr>
                                      <p:to>
                                        <p:strVal val="visible"/>
                                      </p:to>
                                    </p:set>
                                    <p:anim calcmode="lin" valueType="num">
                                      <p:cBhvr additive="base">
                                        <p:cTn id="13" dur="500"/>
                                        <p:tgtEl>
                                          <p:spTgt spid="236"/>
                                        </p:tgtEl>
                                        <p:attrNameLst>
                                          <p:attrName>ppt_y</p:attrName>
                                        </p:attrNameLst>
                                      </p:cBhvr>
                                      <p:tavLst>
                                        <p:tav tm="0">
                                          <p:val>
                                            <p:strVal val="#ppt_y-#ppt_h*1.125000"/>
                                          </p:val>
                                        </p:tav>
                                        <p:tav tm="100000">
                                          <p:val>
                                            <p:strVal val="#ppt_y"/>
                                          </p:val>
                                        </p:tav>
                                      </p:tavLst>
                                    </p:anim>
                                    <p:animEffect transition="in" filter="wipe(down)">
                                      <p:cBhvr>
                                        <p:cTn id="14" dur="500"/>
                                        <p:tgtEl>
                                          <p:spTgt spid="236"/>
                                        </p:tgtEl>
                                      </p:cBhvr>
                                    </p:animEffect>
                                  </p:childTnLst>
                                </p:cTn>
                              </p:par>
                            </p:childTnLst>
                          </p:cTn>
                        </p:par>
                        <p:par>
                          <p:cTn id="15" fill="hold">
                            <p:stCondLst>
                              <p:cond delay="1500"/>
                            </p:stCondLst>
                            <p:childTnLst>
                              <p:par>
                                <p:cTn id="16" presetID="12" presetClass="entr" presetSubtype="1" fill="hold" grpId="0" nodeType="afterEffect">
                                  <p:stCondLst>
                                    <p:cond delay="0"/>
                                  </p:stCondLst>
                                  <p:childTnLst>
                                    <p:set>
                                      <p:cBhvr>
                                        <p:cTn id="17" dur="1" fill="hold">
                                          <p:stCondLst>
                                            <p:cond delay="0"/>
                                          </p:stCondLst>
                                        </p:cTn>
                                        <p:tgtEl>
                                          <p:spTgt spid="238"/>
                                        </p:tgtEl>
                                        <p:attrNameLst>
                                          <p:attrName>style.visibility</p:attrName>
                                        </p:attrNameLst>
                                      </p:cBhvr>
                                      <p:to>
                                        <p:strVal val="visible"/>
                                      </p:to>
                                    </p:set>
                                    <p:anim calcmode="lin" valueType="num">
                                      <p:cBhvr additive="base">
                                        <p:cTn id="18" dur="500"/>
                                        <p:tgtEl>
                                          <p:spTgt spid="238"/>
                                        </p:tgtEl>
                                        <p:attrNameLst>
                                          <p:attrName>ppt_y</p:attrName>
                                        </p:attrNameLst>
                                      </p:cBhvr>
                                      <p:tavLst>
                                        <p:tav tm="0">
                                          <p:val>
                                            <p:strVal val="#ppt_y-#ppt_h*1.125000"/>
                                          </p:val>
                                        </p:tav>
                                        <p:tav tm="100000">
                                          <p:val>
                                            <p:strVal val="#ppt_y"/>
                                          </p:val>
                                        </p:tav>
                                      </p:tavLst>
                                    </p:anim>
                                    <p:animEffect transition="in" filter="wipe(down)">
                                      <p:cBhvr>
                                        <p:cTn id="19" dur="500"/>
                                        <p:tgtEl>
                                          <p:spTgt spid="238"/>
                                        </p:tgtEl>
                                      </p:cBhvr>
                                    </p:animEffect>
                                  </p:childTnLst>
                                </p:cTn>
                              </p:par>
                            </p:childTnLst>
                          </p:cTn>
                        </p:par>
                        <p:par>
                          <p:cTn id="20" fill="hold">
                            <p:stCondLst>
                              <p:cond delay="2000"/>
                            </p:stCondLst>
                            <p:childTnLst>
                              <p:par>
                                <p:cTn id="21" presetID="12" presetClass="entr" presetSubtype="4"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 calcmode="lin" valueType="num">
                                      <p:cBhvr additive="base">
                                        <p:cTn id="23" dur="500"/>
                                        <p:tgtEl>
                                          <p:spTgt spid="235"/>
                                        </p:tgtEl>
                                        <p:attrNameLst>
                                          <p:attrName>ppt_y</p:attrName>
                                        </p:attrNameLst>
                                      </p:cBhvr>
                                      <p:tavLst>
                                        <p:tav tm="0">
                                          <p:val>
                                            <p:strVal val="#ppt_y+#ppt_h*1.125000"/>
                                          </p:val>
                                        </p:tav>
                                        <p:tav tm="100000">
                                          <p:val>
                                            <p:strVal val="#ppt_y"/>
                                          </p:val>
                                        </p:tav>
                                      </p:tavLst>
                                    </p:anim>
                                    <p:animEffect transition="in" filter="wipe(up)">
                                      <p:cBhvr>
                                        <p:cTn id="24" dur="500"/>
                                        <p:tgtEl>
                                          <p:spTgt spid="235"/>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240"/>
                                        </p:tgtEl>
                                        <p:attrNameLst>
                                          <p:attrName>style.visibility</p:attrName>
                                        </p:attrNameLst>
                                      </p:cBhvr>
                                      <p:to>
                                        <p:strVal val="visible"/>
                                      </p:to>
                                    </p:set>
                                    <p:anim calcmode="lin" valueType="num">
                                      <p:cBhvr additive="base">
                                        <p:cTn id="33" dur="500" fill="hold"/>
                                        <p:tgtEl>
                                          <p:spTgt spid="240"/>
                                        </p:tgtEl>
                                        <p:attrNameLst>
                                          <p:attrName>ppt_x</p:attrName>
                                        </p:attrNameLst>
                                      </p:cBhvr>
                                      <p:tavLst>
                                        <p:tav tm="0">
                                          <p:val>
                                            <p:strVal val="#ppt_x"/>
                                          </p:val>
                                        </p:tav>
                                        <p:tav tm="100000">
                                          <p:val>
                                            <p:strVal val="#ppt_x"/>
                                          </p:val>
                                        </p:tav>
                                      </p:tavLst>
                                    </p:anim>
                                    <p:anim calcmode="lin" valueType="num">
                                      <p:cBhvr additive="base">
                                        <p:cTn id="34" dur="500" fill="hold"/>
                                        <p:tgtEl>
                                          <p:spTgt spid="240"/>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fill="hold" nodeType="afterEffect">
                                  <p:stCondLst>
                                    <p:cond delay="0"/>
                                  </p:stCondLst>
                                  <p:childTnLst>
                                    <p:set>
                                      <p:cBhvr>
                                        <p:cTn id="37" dur="1" fill="hold">
                                          <p:stCondLst>
                                            <p:cond delay="0"/>
                                          </p:stCondLst>
                                        </p:cTn>
                                        <p:tgtEl>
                                          <p:spTgt spid="247"/>
                                        </p:tgtEl>
                                        <p:attrNameLst>
                                          <p:attrName>style.visibility</p:attrName>
                                        </p:attrNameLst>
                                      </p:cBhvr>
                                      <p:to>
                                        <p:strVal val="visible"/>
                                      </p:to>
                                    </p:set>
                                    <p:anim calcmode="lin" valueType="num">
                                      <p:cBhvr additive="base">
                                        <p:cTn id="38" dur="500" fill="hold"/>
                                        <p:tgtEl>
                                          <p:spTgt spid="247"/>
                                        </p:tgtEl>
                                        <p:attrNameLst>
                                          <p:attrName>ppt_x</p:attrName>
                                        </p:attrNameLst>
                                      </p:cBhvr>
                                      <p:tavLst>
                                        <p:tav tm="0">
                                          <p:val>
                                            <p:strVal val="#ppt_x"/>
                                          </p:val>
                                        </p:tav>
                                        <p:tav tm="100000">
                                          <p:val>
                                            <p:strVal val="#ppt_x"/>
                                          </p:val>
                                        </p:tav>
                                      </p:tavLst>
                                    </p:anim>
                                    <p:anim calcmode="lin" valueType="num">
                                      <p:cBhvr additive="base">
                                        <p:cTn id="39" dur="500" fill="hold"/>
                                        <p:tgtEl>
                                          <p:spTgt spid="247"/>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2" presetClass="entr" presetSubtype="4" fill="hold" nodeType="afterEffect">
                                  <p:stCondLst>
                                    <p:cond delay="0"/>
                                  </p:stCondLst>
                                  <p:childTnLst>
                                    <p:set>
                                      <p:cBhvr>
                                        <p:cTn id="42" dur="1" fill="hold">
                                          <p:stCondLst>
                                            <p:cond delay="0"/>
                                          </p:stCondLst>
                                        </p:cTn>
                                        <p:tgtEl>
                                          <p:spTgt spid="234"/>
                                        </p:tgtEl>
                                        <p:attrNameLst>
                                          <p:attrName>style.visibility</p:attrName>
                                        </p:attrNameLst>
                                      </p:cBhvr>
                                      <p:to>
                                        <p:strVal val="visible"/>
                                      </p:to>
                                    </p:set>
                                    <p:anim calcmode="lin" valueType="num">
                                      <p:cBhvr additive="base">
                                        <p:cTn id="43" dur="500"/>
                                        <p:tgtEl>
                                          <p:spTgt spid="234"/>
                                        </p:tgtEl>
                                        <p:attrNameLst>
                                          <p:attrName>ppt_y</p:attrName>
                                        </p:attrNameLst>
                                      </p:cBhvr>
                                      <p:tavLst>
                                        <p:tav tm="0">
                                          <p:val>
                                            <p:strVal val="#ppt_y+#ppt_h*1.125000"/>
                                          </p:val>
                                        </p:tav>
                                        <p:tav tm="100000">
                                          <p:val>
                                            <p:strVal val="#ppt_y"/>
                                          </p:val>
                                        </p:tav>
                                      </p:tavLst>
                                    </p:anim>
                                    <p:animEffect transition="in" filter="wipe(up)">
                                      <p:cBhvr>
                                        <p:cTn id="44" dur="500"/>
                                        <p:tgtEl>
                                          <p:spTgt spid="234"/>
                                        </p:tgtEl>
                                      </p:cBhvr>
                                    </p:animEffect>
                                  </p:childTnLst>
                                </p:cTn>
                              </p:par>
                            </p:childTnLst>
                          </p:cTn>
                        </p:par>
                        <p:par>
                          <p:cTn id="45" fill="hold">
                            <p:stCondLst>
                              <p:cond delay="4500"/>
                            </p:stCondLst>
                            <p:childTnLst>
                              <p:par>
                                <p:cTn id="46" presetID="2" presetClass="entr" presetSubtype="2"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1+#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206"/>
                                        </p:tgtEl>
                                        <p:attrNameLst>
                                          <p:attrName>style.visibility</p:attrName>
                                        </p:attrNameLst>
                                      </p:cBhvr>
                                      <p:to>
                                        <p:strVal val="visible"/>
                                      </p:to>
                                    </p:set>
                                    <p:animEffect transition="in" filter="fade">
                                      <p:cBhvr>
                                        <p:cTn id="53" dur="500"/>
                                        <p:tgtEl>
                                          <p:spTgt spid="206"/>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childTnLst>
                          </p:cTn>
                        </p:par>
                        <p:par>
                          <p:cTn id="58" fill="hold">
                            <p:stCondLst>
                              <p:cond delay="6000"/>
                            </p:stCondLst>
                            <p:childTnLst>
                              <p:par>
                                <p:cTn id="59" presetID="22" presetClass="entr" presetSubtype="8" fill="hold" grpId="0" nodeType="afterEffect">
                                  <p:stCondLst>
                                    <p:cond delay="0"/>
                                  </p:stCondLst>
                                  <p:childTnLst>
                                    <p:set>
                                      <p:cBhvr>
                                        <p:cTn id="60" dur="1" fill="hold">
                                          <p:stCondLst>
                                            <p:cond delay="0"/>
                                          </p:stCondLst>
                                        </p:cTn>
                                        <p:tgtEl>
                                          <p:spTgt spid="204"/>
                                        </p:tgtEl>
                                        <p:attrNameLst>
                                          <p:attrName>style.visibility</p:attrName>
                                        </p:attrNameLst>
                                      </p:cBhvr>
                                      <p:to>
                                        <p:strVal val="visible"/>
                                      </p:to>
                                    </p:set>
                                    <p:animEffect transition="in" filter="wipe(left)">
                                      <p:cBhvr>
                                        <p:cTn id="61" dur="500"/>
                                        <p:tgtEl>
                                          <p:spTgt spid="204"/>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205"/>
                                        </p:tgtEl>
                                        <p:attrNameLst>
                                          <p:attrName>style.visibility</p:attrName>
                                        </p:attrNameLst>
                                      </p:cBhvr>
                                      <p:to>
                                        <p:strVal val="visible"/>
                                      </p:to>
                                    </p:set>
                                    <p:animEffect transition="in" filter="fade">
                                      <p:cBhvr>
                                        <p:cTn id="65" dur="500"/>
                                        <p:tgtEl>
                                          <p:spTgt spid="205"/>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213"/>
                                        </p:tgtEl>
                                        <p:attrNameLst>
                                          <p:attrName>style.visibility</p:attrName>
                                        </p:attrNameLst>
                                      </p:cBhvr>
                                      <p:to>
                                        <p:strVal val="visible"/>
                                      </p:to>
                                    </p:set>
                                    <p:animEffect transition="in" filter="fade">
                                      <p:cBhvr>
                                        <p:cTn id="69" dur="500"/>
                                        <p:tgtEl>
                                          <p:spTgt spid="213"/>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fade">
                                      <p:cBhvr>
                                        <p:cTn id="73" dur="500"/>
                                        <p:tgtEl>
                                          <p:spTgt spid="210"/>
                                        </p:tgtEl>
                                      </p:cBhvr>
                                    </p:animEffect>
                                  </p:childTnLst>
                                </p:cTn>
                              </p:par>
                            </p:childTnLst>
                          </p:cTn>
                        </p:par>
                        <p:par>
                          <p:cTn id="74" fill="hold">
                            <p:stCondLst>
                              <p:cond delay="8000"/>
                            </p:stCondLst>
                            <p:childTnLst>
                              <p:par>
                                <p:cTn id="75" presetID="22" presetClass="entr" presetSubtype="8" fill="hold" grpId="0" nodeType="afterEffect">
                                  <p:stCondLst>
                                    <p:cond delay="0"/>
                                  </p:stCondLst>
                                  <p:childTnLst>
                                    <p:set>
                                      <p:cBhvr>
                                        <p:cTn id="76" dur="1" fill="hold">
                                          <p:stCondLst>
                                            <p:cond delay="0"/>
                                          </p:stCondLst>
                                        </p:cTn>
                                        <p:tgtEl>
                                          <p:spTgt spid="211"/>
                                        </p:tgtEl>
                                        <p:attrNameLst>
                                          <p:attrName>style.visibility</p:attrName>
                                        </p:attrNameLst>
                                      </p:cBhvr>
                                      <p:to>
                                        <p:strVal val="visible"/>
                                      </p:to>
                                    </p:set>
                                    <p:animEffect transition="in" filter="wipe(left)">
                                      <p:cBhvr>
                                        <p:cTn id="77" dur="500"/>
                                        <p:tgtEl>
                                          <p:spTgt spid="211"/>
                                        </p:tgtEl>
                                      </p:cBhvr>
                                    </p:animEffect>
                                  </p:childTnLst>
                                </p:cTn>
                              </p:par>
                            </p:childTnLst>
                          </p:cTn>
                        </p:par>
                        <p:par>
                          <p:cTn id="78" fill="hold">
                            <p:stCondLst>
                              <p:cond delay="8500"/>
                            </p:stCondLst>
                            <p:childTnLst>
                              <p:par>
                                <p:cTn id="79" presetID="10" presetClass="entr" presetSubtype="0" fill="hold" nodeType="afterEffect">
                                  <p:stCondLst>
                                    <p:cond delay="0"/>
                                  </p:stCondLst>
                                  <p:childTnLst>
                                    <p:set>
                                      <p:cBhvr>
                                        <p:cTn id="80" dur="1" fill="hold">
                                          <p:stCondLst>
                                            <p:cond delay="0"/>
                                          </p:stCondLst>
                                        </p:cTn>
                                        <p:tgtEl>
                                          <p:spTgt spid="212">
                                            <p:txEl>
                                              <p:pRg st="0" end="0"/>
                                            </p:txEl>
                                          </p:spTgt>
                                        </p:tgtEl>
                                        <p:attrNameLst>
                                          <p:attrName>style.visibility</p:attrName>
                                        </p:attrNameLst>
                                      </p:cBhvr>
                                      <p:to>
                                        <p:strVal val="visible"/>
                                      </p:to>
                                    </p:set>
                                    <p:animEffect transition="in" filter="fade">
                                      <p:cBhvr>
                                        <p:cTn id="81" dur="500"/>
                                        <p:tgtEl>
                                          <p:spTgt spid="212">
                                            <p:txEl>
                                              <p:pRg st="0" end="0"/>
                                            </p:txEl>
                                          </p:spTgt>
                                        </p:tgtEl>
                                      </p:cBhvr>
                                    </p:animEffect>
                                  </p:childTnLst>
                                </p:cTn>
                              </p:par>
                            </p:childTnLst>
                          </p:cTn>
                        </p:par>
                        <p:par>
                          <p:cTn id="82" fill="hold">
                            <p:stCondLst>
                              <p:cond delay="9000"/>
                            </p:stCondLst>
                            <p:childTnLst>
                              <p:par>
                                <p:cTn id="83" presetID="10" presetClass="entr" presetSubtype="0" fill="hold" nodeType="afterEffect">
                                  <p:stCondLst>
                                    <p:cond delay="0"/>
                                  </p:stCondLst>
                                  <p:childTnLst>
                                    <p:set>
                                      <p:cBhvr>
                                        <p:cTn id="84" dur="1" fill="hold">
                                          <p:stCondLst>
                                            <p:cond delay="0"/>
                                          </p:stCondLst>
                                        </p:cTn>
                                        <p:tgtEl>
                                          <p:spTgt spid="218"/>
                                        </p:tgtEl>
                                        <p:attrNameLst>
                                          <p:attrName>style.visibility</p:attrName>
                                        </p:attrNameLst>
                                      </p:cBhvr>
                                      <p:to>
                                        <p:strVal val="visible"/>
                                      </p:to>
                                    </p:set>
                                    <p:animEffect transition="in" filter="fade">
                                      <p:cBhvr>
                                        <p:cTn id="85" dur="500"/>
                                        <p:tgtEl>
                                          <p:spTgt spid="218"/>
                                        </p:tgtEl>
                                      </p:cBhvr>
                                    </p:animEffect>
                                  </p:childTnLst>
                                </p:cTn>
                              </p:par>
                            </p:childTnLst>
                          </p:cTn>
                        </p:par>
                        <p:par>
                          <p:cTn id="86" fill="hold">
                            <p:stCondLst>
                              <p:cond delay="9500"/>
                            </p:stCondLst>
                            <p:childTnLst>
                              <p:par>
                                <p:cTn id="87" presetID="10" presetClass="entr" presetSubtype="0" fill="hold" grpId="0" nodeType="afterEffect">
                                  <p:stCondLst>
                                    <p:cond delay="0"/>
                                  </p:stCondLst>
                                  <p:childTnLst>
                                    <p:set>
                                      <p:cBhvr>
                                        <p:cTn id="88" dur="1" fill="hold">
                                          <p:stCondLst>
                                            <p:cond delay="0"/>
                                          </p:stCondLst>
                                        </p:cTn>
                                        <p:tgtEl>
                                          <p:spTgt spid="215"/>
                                        </p:tgtEl>
                                        <p:attrNameLst>
                                          <p:attrName>style.visibility</p:attrName>
                                        </p:attrNameLst>
                                      </p:cBhvr>
                                      <p:to>
                                        <p:strVal val="visible"/>
                                      </p:to>
                                    </p:set>
                                    <p:animEffect transition="in" filter="fade">
                                      <p:cBhvr>
                                        <p:cTn id="89" dur="500"/>
                                        <p:tgtEl>
                                          <p:spTgt spid="215"/>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16"/>
                                        </p:tgtEl>
                                        <p:attrNameLst>
                                          <p:attrName>style.visibility</p:attrName>
                                        </p:attrNameLst>
                                      </p:cBhvr>
                                      <p:to>
                                        <p:strVal val="visible"/>
                                      </p:to>
                                    </p:set>
                                    <p:animEffect transition="in" filter="wipe(left)">
                                      <p:cBhvr>
                                        <p:cTn id="93" dur="500"/>
                                        <p:tgtEl>
                                          <p:spTgt spid="216"/>
                                        </p:tgtEl>
                                      </p:cBhvr>
                                    </p:animEffect>
                                  </p:childTnLst>
                                </p:cTn>
                              </p:par>
                            </p:childTnLst>
                          </p:cTn>
                        </p:par>
                        <p:par>
                          <p:cTn id="94" fill="hold">
                            <p:stCondLst>
                              <p:cond delay="10500"/>
                            </p:stCondLst>
                            <p:childTnLst>
                              <p:par>
                                <p:cTn id="95" presetID="10" presetClass="entr" presetSubtype="0" fill="hold" grpId="0" nodeType="afterEffect">
                                  <p:stCondLst>
                                    <p:cond delay="0"/>
                                  </p:stCondLst>
                                  <p:childTnLst>
                                    <p:set>
                                      <p:cBhvr>
                                        <p:cTn id="96" dur="1" fill="hold">
                                          <p:stCondLst>
                                            <p:cond delay="0"/>
                                          </p:stCondLst>
                                        </p:cTn>
                                        <p:tgtEl>
                                          <p:spTgt spid="217"/>
                                        </p:tgtEl>
                                        <p:attrNameLst>
                                          <p:attrName>style.visibility</p:attrName>
                                        </p:attrNameLst>
                                      </p:cBhvr>
                                      <p:to>
                                        <p:strVal val="visible"/>
                                      </p:to>
                                    </p:set>
                                    <p:animEffect transition="in" filter="fade">
                                      <p:cBhvr>
                                        <p:cTn id="97" dur="500"/>
                                        <p:tgtEl>
                                          <p:spTgt spid="217"/>
                                        </p:tgtEl>
                                      </p:cBhvr>
                                    </p:animEffect>
                                  </p:childTnLst>
                                </p:cTn>
                              </p:par>
                            </p:childTnLst>
                          </p:cTn>
                        </p:par>
                        <p:par>
                          <p:cTn id="98" fill="hold">
                            <p:stCondLst>
                              <p:cond delay="11000"/>
                            </p:stCondLst>
                            <p:childTnLst>
                              <p:par>
                                <p:cTn id="99" presetID="10" presetClass="entr" presetSubtype="0" fill="hold" grpId="0" nodeType="afterEffect">
                                  <p:stCondLst>
                                    <p:cond delay="0"/>
                                  </p:stCondLst>
                                  <p:childTnLst>
                                    <p:set>
                                      <p:cBhvr>
                                        <p:cTn id="100" dur="1" fill="hold">
                                          <p:stCondLst>
                                            <p:cond delay="0"/>
                                          </p:stCondLst>
                                        </p:cTn>
                                        <p:tgtEl>
                                          <p:spTgt spid="226"/>
                                        </p:tgtEl>
                                        <p:attrNameLst>
                                          <p:attrName>style.visibility</p:attrName>
                                        </p:attrNameLst>
                                      </p:cBhvr>
                                      <p:to>
                                        <p:strVal val="visible"/>
                                      </p:to>
                                    </p:set>
                                    <p:animEffect transition="in" filter="fade">
                                      <p:cBhvr>
                                        <p:cTn id="101" dur="500"/>
                                        <p:tgtEl>
                                          <p:spTgt spid="226"/>
                                        </p:tgtEl>
                                      </p:cBhvr>
                                    </p:animEffect>
                                  </p:childTnLst>
                                </p:cTn>
                              </p:par>
                            </p:childTnLst>
                          </p:cTn>
                        </p:par>
                        <p:par>
                          <p:cTn id="102" fill="hold">
                            <p:stCondLst>
                              <p:cond delay="11500"/>
                            </p:stCondLst>
                            <p:childTnLst>
                              <p:par>
                                <p:cTn id="103" presetID="10" presetClass="entr" presetSubtype="0" fill="hold" grpId="0" nodeType="afterEffect">
                                  <p:stCondLst>
                                    <p:cond delay="0"/>
                                  </p:stCondLst>
                                  <p:childTnLst>
                                    <p:set>
                                      <p:cBhvr>
                                        <p:cTn id="104" dur="1" fill="hold">
                                          <p:stCondLst>
                                            <p:cond delay="0"/>
                                          </p:stCondLst>
                                        </p:cTn>
                                        <p:tgtEl>
                                          <p:spTgt spid="223"/>
                                        </p:tgtEl>
                                        <p:attrNameLst>
                                          <p:attrName>style.visibility</p:attrName>
                                        </p:attrNameLst>
                                      </p:cBhvr>
                                      <p:to>
                                        <p:strVal val="visible"/>
                                      </p:to>
                                    </p:set>
                                    <p:animEffect transition="in" filter="fade">
                                      <p:cBhvr>
                                        <p:cTn id="105" dur="500"/>
                                        <p:tgtEl>
                                          <p:spTgt spid="223"/>
                                        </p:tgtEl>
                                      </p:cBhvr>
                                    </p:animEffect>
                                  </p:childTnLst>
                                </p:cTn>
                              </p:par>
                            </p:childTnLst>
                          </p:cTn>
                        </p:par>
                        <p:par>
                          <p:cTn id="106" fill="hold">
                            <p:stCondLst>
                              <p:cond delay="12000"/>
                            </p:stCondLst>
                            <p:childTnLst>
                              <p:par>
                                <p:cTn id="107" presetID="22" presetClass="entr" presetSubtype="8" fill="hold" grpId="0" nodeType="afterEffect">
                                  <p:stCondLst>
                                    <p:cond delay="0"/>
                                  </p:stCondLst>
                                  <p:childTnLst>
                                    <p:set>
                                      <p:cBhvr>
                                        <p:cTn id="108" dur="1" fill="hold">
                                          <p:stCondLst>
                                            <p:cond delay="0"/>
                                          </p:stCondLst>
                                        </p:cTn>
                                        <p:tgtEl>
                                          <p:spTgt spid="224"/>
                                        </p:tgtEl>
                                        <p:attrNameLst>
                                          <p:attrName>style.visibility</p:attrName>
                                        </p:attrNameLst>
                                      </p:cBhvr>
                                      <p:to>
                                        <p:strVal val="visible"/>
                                      </p:to>
                                    </p:set>
                                    <p:animEffect transition="in" filter="wipe(left)">
                                      <p:cBhvr>
                                        <p:cTn id="109" dur="500"/>
                                        <p:tgtEl>
                                          <p:spTgt spid="224"/>
                                        </p:tgtEl>
                                      </p:cBhvr>
                                    </p:animEffect>
                                  </p:childTnLst>
                                </p:cTn>
                              </p:par>
                            </p:childTnLst>
                          </p:cTn>
                        </p:par>
                        <p:par>
                          <p:cTn id="110" fill="hold">
                            <p:stCondLst>
                              <p:cond delay="12500"/>
                            </p:stCondLst>
                            <p:childTnLst>
                              <p:par>
                                <p:cTn id="111" presetID="10" presetClass="entr" presetSubtype="0" fill="hold" grpId="0" nodeType="afterEffect">
                                  <p:stCondLst>
                                    <p:cond delay="0"/>
                                  </p:stCondLst>
                                  <p:childTnLst>
                                    <p:set>
                                      <p:cBhvr>
                                        <p:cTn id="112" dur="1" fill="hold">
                                          <p:stCondLst>
                                            <p:cond delay="0"/>
                                          </p:stCondLst>
                                        </p:cTn>
                                        <p:tgtEl>
                                          <p:spTgt spid="225"/>
                                        </p:tgtEl>
                                        <p:attrNameLst>
                                          <p:attrName>style.visibility</p:attrName>
                                        </p:attrNameLst>
                                      </p:cBhvr>
                                      <p:to>
                                        <p:strVal val="visible"/>
                                      </p:to>
                                    </p:set>
                                    <p:animEffect transition="in" filter="fade">
                                      <p:cBhvr>
                                        <p:cTn id="113" dur="500"/>
                                        <p:tgtEl>
                                          <p:spTgt spid="225"/>
                                        </p:tgtEl>
                                      </p:cBhvr>
                                    </p:animEffect>
                                  </p:childTnLst>
                                </p:cTn>
                              </p:par>
                            </p:childTnLst>
                          </p:cTn>
                        </p:par>
                        <p:par>
                          <p:cTn id="114" fill="hold">
                            <p:stCondLst>
                              <p:cond delay="13000"/>
                            </p:stCondLst>
                            <p:childTnLst>
                              <p:par>
                                <p:cTn id="115" presetID="10" presetClass="entr" presetSubtype="0" fill="hold" nodeType="afterEffect">
                                  <p:stCondLst>
                                    <p:cond delay="0"/>
                                  </p:stCondLst>
                                  <p:childTnLst>
                                    <p:set>
                                      <p:cBhvr>
                                        <p:cTn id="116" dur="1" fill="hold">
                                          <p:stCondLst>
                                            <p:cond delay="0"/>
                                          </p:stCondLst>
                                        </p:cTn>
                                        <p:tgtEl>
                                          <p:spTgt spid="231"/>
                                        </p:tgtEl>
                                        <p:attrNameLst>
                                          <p:attrName>style.visibility</p:attrName>
                                        </p:attrNameLst>
                                      </p:cBhvr>
                                      <p:to>
                                        <p:strVal val="visible"/>
                                      </p:to>
                                    </p:set>
                                    <p:animEffect transition="in" filter="fade">
                                      <p:cBhvr>
                                        <p:cTn id="117" dur="500"/>
                                        <p:tgtEl>
                                          <p:spTgt spid="231"/>
                                        </p:tgtEl>
                                      </p:cBhvr>
                                    </p:animEffect>
                                  </p:childTnLst>
                                </p:cTn>
                              </p:par>
                            </p:childTnLst>
                          </p:cTn>
                        </p:par>
                        <p:par>
                          <p:cTn id="118" fill="hold">
                            <p:stCondLst>
                              <p:cond delay="13500"/>
                            </p:stCondLst>
                            <p:childTnLst>
                              <p:par>
                                <p:cTn id="119" presetID="10" presetClass="entr" presetSubtype="0" fill="hold" grpId="0" nodeType="afterEffect">
                                  <p:stCondLst>
                                    <p:cond delay="0"/>
                                  </p:stCondLst>
                                  <p:childTnLst>
                                    <p:set>
                                      <p:cBhvr>
                                        <p:cTn id="120" dur="1" fill="hold">
                                          <p:stCondLst>
                                            <p:cond delay="0"/>
                                          </p:stCondLst>
                                        </p:cTn>
                                        <p:tgtEl>
                                          <p:spTgt spid="228"/>
                                        </p:tgtEl>
                                        <p:attrNameLst>
                                          <p:attrName>style.visibility</p:attrName>
                                        </p:attrNameLst>
                                      </p:cBhvr>
                                      <p:to>
                                        <p:strVal val="visible"/>
                                      </p:to>
                                    </p:set>
                                    <p:animEffect transition="in" filter="fade">
                                      <p:cBhvr>
                                        <p:cTn id="121" dur="500"/>
                                        <p:tgtEl>
                                          <p:spTgt spid="228"/>
                                        </p:tgtEl>
                                      </p:cBhvr>
                                    </p:animEffect>
                                  </p:childTnLst>
                                </p:cTn>
                              </p:par>
                            </p:childTnLst>
                          </p:cTn>
                        </p:par>
                        <p:par>
                          <p:cTn id="122" fill="hold">
                            <p:stCondLst>
                              <p:cond delay="14000"/>
                            </p:stCondLst>
                            <p:childTnLst>
                              <p:par>
                                <p:cTn id="123" presetID="22" presetClass="entr" presetSubtype="8" fill="hold" grpId="0" nodeType="afterEffect">
                                  <p:stCondLst>
                                    <p:cond delay="0"/>
                                  </p:stCondLst>
                                  <p:childTnLst>
                                    <p:set>
                                      <p:cBhvr>
                                        <p:cTn id="124" dur="1" fill="hold">
                                          <p:stCondLst>
                                            <p:cond delay="0"/>
                                          </p:stCondLst>
                                        </p:cTn>
                                        <p:tgtEl>
                                          <p:spTgt spid="229"/>
                                        </p:tgtEl>
                                        <p:attrNameLst>
                                          <p:attrName>style.visibility</p:attrName>
                                        </p:attrNameLst>
                                      </p:cBhvr>
                                      <p:to>
                                        <p:strVal val="visible"/>
                                      </p:to>
                                    </p:set>
                                    <p:animEffect transition="in" filter="wipe(left)">
                                      <p:cBhvr>
                                        <p:cTn id="125" dur="500"/>
                                        <p:tgtEl>
                                          <p:spTgt spid="229"/>
                                        </p:tgtEl>
                                      </p:cBhvr>
                                    </p:animEffect>
                                  </p:childTnLst>
                                </p:cTn>
                              </p:par>
                            </p:childTnLst>
                          </p:cTn>
                        </p:par>
                        <p:par>
                          <p:cTn id="126" fill="hold">
                            <p:stCondLst>
                              <p:cond delay="14500"/>
                            </p:stCondLst>
                            <p:childTnLst>
                              <p:par>
                                <p:cTn id="127" presetID="10" presetClass="entr" presetSubtype="0" fill="hold" grpId="0" nodeType="afterEffect">
                                  <p:stCondLst>
                                    <p:cond delay="0"/>
                                  </p:stCondLst>
                                  <p:childTnLst>
                                    <p:set>
                                      <p:cBhvr>
                                        <p:cTn id="128" dur="1" fill="hold">
                                          <p:stCondLst>
                                            <p:cond delay="0"/>
                                          </p:stCondLst>
                                        </p:cTn>
                                        <p:tgtEl>
                                          <p:spTgt spid="230"/>
                                        </p:tgtEl>
                                        <p:attrNameLst>
                                          <p:attrName>style.visibility</p:attrName>
                                        </p:attrNameLst>
                                      </p:cBhvr>
                                      <p:to>
                                        <p:strVal val="visible"/>
                                      </p:to>
                                    </p:set>
                                    <p:animEffect transition="in" filter="fade">
                                      <p:cBhvr>
                                        <p:cTn id="129"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P spid="204" grpId="0" animBg="1"/>
      <p:bldP spid="205" grpId="0"/>
      <p:bldP spid="210" grpId="0" animBg="1"/>
      <p:bldP spid="211" grpId="0" animBg="1"/>
      <p:bldP spid="213" grpId="0" animBg="1"/>
      <p:bldP spid="215" grpId="0" animBg="1"/>
      <p:bldP spid="216" grpId="0" animBg="1"/>
      <p:bldP spid="217" grpId="0"/>
      <p:bldP spid="223" grpId="0" animBg="1"/>
      <p:bldP spid="224" grpId="0" animBg="1"/>
      <p:bldP spid="225" grpId="0"/>
      <p:bldP spid="226" grpId="0" animBg="1"/>
      <p:bldP spid="228" grpId="0" animBg="1"/>
      <p:bldP spid="229" grpId="0" animBg="1"/>
      <p:bldP spid="230" grpId="0"/>
      <p:bldP spid="236" grpId="0"/>
      <p:bldP spid="23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84953" y="4337915"/>
            <a:ext cx="4532320" cy="3163445"/>
            <a:chOff x="2384953" y="4337915"/>
            <a:chExt cx="4532320" cy="3163445"/>
          </a:xfrm>
        </p:grpSpPr>
        <p:sp>
          <p:nvSpPr>
            <p:cNvPr id="141" name="Content Placeholder 2"/>
            <p:cNvSpPr txBox="1">
              <a:spLocks/>
            </p:cNvSpPr>
            <p:nvPr/>
          </p:nvSpPr>
          <p:spPr bwMode="auto">
            <a:xfrm>
              <a:off x="2507770" y="5906868"/>
              <a:ext cx="4409503"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Lato Light"/>
                  <a:cs typeface="Lato Light"/>
                </a:rPr>
                <a:t>Curabitur elementum posuere pretium. Quisque nibh dolor, dignissim ac </a:t>
              </a:r>
              <a:r>
                <a:rPr lang="en-US" dirty="0" smtClean="0">
                  <a:latin typeface="Lato Light"/>
                  <a:cs typeface="Lato Light"/>
                </a:rPr>
                <a:t>dignissim</a:t>
              </a:r>
              <a:endParaRPr lang="en-US" dirty="0">
                <a:latin typeface="Lato Light"/>
                <a:cs typeface="Lato Light"/>
              </a:endParaRPr>
            </a:p>
          </p:txBody>
        </p:sp>
        <p:grpSp>
          <p:nvGrpSpPr>
            <p:cNvPr id="142" name="Group 141"/>
            <p:cNvGrpSpPr/>
            <p:nvPr/>
          </p:nvGrpSpPr>
          <p:grpSpPr>
            <a:xfrm>
              <a:off x="2384953" y="4337915"/>
              <a:ext cx="3705203" cy="1714502"/>
              <a:chOff x="1647158" y="4860642"/>
              <a:chExt cx="1853085" cy="857251"/>
            </a:xfrm>
          </p:grpSpPr>
          <p:grpSp>
            <p:nvGrpSpPr>
              <p:cNvPr id="143" name="Group 142"/>
              <p:cNvGrpSpPr>
                <a:grpSpLocks/>
              </p:cNvGrpSpPr>
              <p:nvPr/>
            </p:nvGrpSpPr>
            <p:grpSpPr bwMode="auto">
              <a:xfrm>
                <a:off x="2210618" y="4860642"/>
                <a:ext cx="1289625" cy="857251"/>
                <a:chOff x="975398" y="1453103"/>
                <a:chExt cx="967262" cy="643920"/>
              </a:xfrm>
            </p:grpSpPr>
            <p:sp>
              <p:nvSpPr>
                <p:cNvPr id="145"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18%</a:t>
                  </a:r>
                </a:p>
              </p:txBody>
            </p:sp>
            <p:sp>
              <p:nvSpPr>
                <p:cNvPr id="146"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solidFill>
                      <a:latin typeface="Lato Light"/>
                      <a:cs typeface="Lato Light"/>
                    </a:rPr>
                    <a:t>Fall Leaf</a:t>
                  </a:r>
                </a:p>
              </p:txBody>
            </p:sp>
          </p:grpSp>
          <p:sp>
            <p:nvSpPr>
              <p:cNvPr id="144" name="AutoShape 91"/>
              <p:cNvSpPr>
                <a:spLocks/>
              </p:cNvSpPr>
              <p:nvPr/>
            </p:nvSpPr>
            <p:spPr bwMode="auto">
              <a:xfrm>
                <a:off x="1647158" y="4959322"/>
                <a:ext cx="551081" cy="606190"/>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1"/>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4" name="Group 3"/>
          <p:cNvGrpSpPr/>
          <p:nvPr/>
        </p:nvGrpSpPr>
        <p:grpSpPr>
          <a:xfrm>
            <a:off x="7176267" y="4363663"/>
            <a:ext cx="4627507" cy="3163445"/>
            <a:chOff x="7176267" y="4363663"/>
            <a:chExt cx="4627507" cy="3163445"/>
          </a:xfrm>
        </p:grpSpPr>
        <p:sp>
          <p:nvSpPr>
            <p:cNvPr id="147" name="Content Placeholder 2"/>
            <p:cNvSpPr txBox="1">
              <a:spLocks/>
            </p:cNvSpPr>
            <p:nvPr/>
          </p:nvSpPr>
          <p:spPr bwMode="auto">
            <a:xfrm>
              <a:off x="7394271" y="5932616"/>
              <a:ext cx="4409503"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Lato Light"/>
                  <a:cs typeface="Lato Light"/>
                </a:rPr>
                <a:t>Curabitur elementum posuere pretium. Quisque nibh dolor, dignissim ac </a:t>
              </a:r>
              <a:r>
                <a:rPr lang="en-US" dirty="0" smtClean="0">
                  <a:latin typeface="Lato Light"/>
                  <a:cs typeface="Lato Light"/>
                </a:rPr>
                <a:t>dignissim</a:t>
              </a:r>
              <a:endParaRPr lang="en-US" dirty="0">
                <a:latin typeface="Lato Light"/>
                <a:cs typeface="Lato Light"/>
              </a:endParaRPr>
            </a:p>
          </p:txBody>
        </p:sp>
        <p:grpSp>
          <p:nvGrpSpPr>
            <p:cNvPr id="150" name="Group 149"/>
            <p:cNvGrpSpPr/>
            <p:nvPr/>
          </p:nvGrpSpPr>
          <p:grpSpPr>
            <a:xfrm>
              <a:off x="7176267" y="4363663"/>
              <a:ext cx="4166967" cy="1714502"/>
              <a:chOff x="3754816" y="4873516"/>
              <a:chExt cx="2084028" cy="857251"/>
            </a:xfrm>
          </p:grpSpPr>
          <p:grpSp>
            <p:nvGrpSpPr>
              <p:cNvPr id="151" name="Group 150"/>
              <p:cNvGrpSpPr>
                <a:grpSpLocks/>
              </p:cNvGrpSpPr>
              <p:nvPr/>
            </p:nvGrpSpPr>
            <p:grpSpPr bwMode="auto">
              <a:xfrm>
                <a:off x="4400524" y="4873516"/>
                <a:ext cx="1438320" cy="857251"/>
                <a:chOff x="1001381" y="1453103"/>
                <a:chExt cx="1078788" cy="643920"/>
              </a:xfrm>
            </p:grpSpPr>
            <p:sp>
              <p:nvSpPr>
                <p:cNvPr id="153" name="Content Placeholder 2"/>
                <p:cNvSpPr txBox="1">
                  <a:spLocks/>
                </p:cNvSpPr>
                <p:nvPr/>
              </p:nvSpPr>
              <p:spPr>
                <a:xfrm>
                  <a:off x="1001381"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27%</a:t>
                  </a:r>
                </a:p>
              </p:txBody>
            </p:sp>
            <p:sp>
              <p:nvSpPr>
                <p:cNvPr id="154" name="Content Placeholder 2"/>
                <p:cNvSpPr txBox="1">
                  <a:spLocks/>
                </p:cNvSpPr>
                <p:nvPr/>
              </p:nvSpPr>
              <p:spPr>
                <a:xfrm>
                  <a:off x="1044676" y="1812426"/>
                  <a:ext cx="1035493"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smtClean="0">
                      <a:solidFill>
                        <a:schemeClr val="tx1"/>
                      </a:solidFill>
                      <a:latin typeface="Lato Light"/>
                      <a:cs typeface="Lato Light"/>
                    </a:rPr>
                    <a:t>Conflagration</a:t>
                  </a:r>
                  <a:endParaRPr lang="en-US" sz="3200" dirty="0">
                    <a:solidFill>
                      <a:schemeClr val="tx1"/>
                    </a:solidFill>
                    <a:latin typeface="Lato Light"/>
                    <a:cs typeface="Lato Light"/>
                  </a:endParaRPr>
                </a:p>
              </p:txBody>
            </p:sp>
          </p:grpSp>
          <p:sp>
            <p:nvSpPr>
              <p:cNvPr id="152" name="AutoShape 28"/>
              <p:cNvSpPr>
                <a:spLocks/>
              </p:cNvSpPr>
              <p:nvPr/>
            </p:nvSpPr>
            <p:spPr bwMode="auto">
              <a:xfrm>
                <a:off x="3754816" y="4985301"/>
                <a:ext cx="565514" cy="563254"/>
              </a:xfrm>
              <a:custGeom>
                <a:avLst/>
                <a:gdLst>
                  <a:gd name="T0" fmla="*/ 10800 w 21600"/>
                  <a:gd name="T1" fmla="+- 0 10821 42"/>
                  <a:gd name="T2" fmla="*/ 10821 h 21558"/>
                  <a:gd name="T3" fmla="*/ 10800 w 21600"/>
                  <a:gd name="T4" fmla="+- 0 10821 42"/>
                  <a:gd name="T5" fmla="*/ 10821 h 21558"/>
                  <a:gd name="T6" fmla="*/ 10800 w 21600"/>
                  <a:gd name="T7" fmla="+- 0 10821 42"/>
                  <a:gd name="T8" fmla="*/ 10821 h 21558"/>
                  <a:gd name="T9" fmla="*/ 10800 w 21600"/>
                  <a:gd name="T10" fmla="+- 0 10821 42"/>
                  <a:gd name="T11" fmla="*/ 10821 h 21558"/>
                </a:gdLst>
                <a:ahLst/>
                <a:cxnLst>
                  <a:cxn ang="0">
                    <a:pos x="T0" y="T2"/>
                  </a:cxn>
                  <a:cxn ang="0">
                    <a:pos x="T3" y="T5"/>
                  </a:cxn>
                  <a:cxn ang="0">
                    <a:pos x="T6" y="T8"/>
                  </a:cxn>
                  <a:cxn ang="0">
                    <a:pos x="T9" y="T11"/>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chemeClr val="accent2"/>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5" name="Group 4"/>
          <p:cNvGrpSpPr/>
          <p:nvPr/>
        </p:nvGrpSpPr>
        <p:grpSpPr>
          <a:xfrm>
            <a:off x="2275867" y="7783584"/>
            <a:ext cx="4620650" cy="3163445"/>
            <a:chOff x="2275867" y="7783584"/>
            <a:chExt cx="4620650" cy="3163445"/>
          </a:xfrm>
        </p:grpSpPr>
        <p:sp>
          <p:nvSpPr>
            <p:cNvPr id="148" name="Content Placeholder 2"/>
            <p:cNvSpPr txBox="1">
              <a:spLocks/>
            </p:cNvSpPr>
            <p:nvPr/>
          </p:nvSpPr>
          <p:spPr bwMode="auto">
            <a:xfrm>
              <a:off x="2487014" y="9352537"/>
              <a:ext cx="4409503"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Lato Light"/>
                  <a:cs typeface="Lato Light"/>
                </a:rPr>
                <a:t>Curabitur elementum posuere pretium. Quisque nibh dolor, dignissim ac </a:t>
              </a:r>
              <a:r>
                <a:rPr lang="en-US" dirty="0" smtClean="0">
                  <a:latin typeface="Lato Light"/>
                  <a:cs typeface="Lato Light"/>
                </a:rPr>
                <a:t>dignissim</a:t>
              </a:r>
              <a:endParaRPr lang="en-US" dirty="0">
                <a:latin typeface="Lato Light"/>
                <a:cs typeface="Lato Light"/>
              </a:endParaRPr>
            </a:p>
          </p:txBody>
        </p:sp>
        <p:grpSp>
          <p:nvGrpSpPr>
            <p:cNvPr id="155" name="Group 154"/>
            <p:cNvGrpSpPr/>
            <p:nvPr/>
          </p:nvGrpSpPr>
          <p:grpSpPr>
            <a:xfrm>
              <a:off x="2275867" y="7783584"/>
              <a:ext cx="3793520" cy="1714502"/>
              <a:chOff x="6171681" y="4886391"/>
              <a:chExt cx="1897256" cy="857251"/>
            </a:xfrm>
          </p:grpSpPr>
          <p:grpSp>
            <p:nvGrpSpPr>
              <p:cNvPr id="156" name="Group 155"/>
              <p:cNvGrpSpPr>
                <a:grpSpLocks/>
              </p:cNvGrpSpPr>
              <p:nvPr/>
            </p:nvGrpSpPr>
            <p:grpSpPr bwMode="auto">
              <a:xfrm>
                <a:off x="6779312" y="4886391"/>
                <a:ext cx="1289625" cy="857251"/>
                <a:chOff x="975398" y="1453103"/>
                <a:chExt cx="967262" cy="643920"/>
              </a:xfrm>
            </p:grpSpPr>
            <p:sp>
              <p:nvSpPr>
                <p:cNvPr id="158"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45%</a:t>
                  </a:r>
                </a:p>
              </p:txBody>
            </p:sp>
            <p:sp>
              <p:nvSpPr>
                <p:cNvPr id="159"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solidFill>
                      <a:latin typeface="Lato Light"/>
                      <a:cs typeface="Lato Light"/>
                    </a:rPr>
                    <a:t>Trash</a:t>
                  </a:r>
                </a:p>
              </p:txBody>
            </p:sp>
          </p:grpSp>
          <p:sp>
            <p:nvSpPr>
              <p:cNvPr id="157" name="AutoShape 122"/>
              <p:cNvSpPr>
                <a:spLocks/>
              </p:cNvSpPr>
              <p:nvPr/>
            </p:nvSpPr>
            <p:spPr bwMode="auto">
              <a:xfrm>
                <a:off x="6171681" y="4979126"/>
                <a:ext cx="551248" cy="6063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accent3"/>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6" name="Group 5"/>
          <p:cNvGrpSpPr/>
          <p:nvPr/>
        </p:nvGrpSpPr>
        <p:grpSpPr>
          <a:xfrm>
            <a:off x="7169057" y="7786242"/>
            <a:ext cx="4588570" cy="3163445"/>
            <a:chOff x="7169057" y="7786242"/>
            <a:chExt cx="4588570" cy="3163445"/>
          </a:xfrm>
        </p:grpSpPr>
        <p:sp>
          <p:nvSpPr>
            <p:cNvPr id="149" name="Content Placeholder 2"/>
            <p:cNvSpPr txBox="1">
              <a:spLocks/>
            </p:cNvSpPr>
            <p:nvPr/>
          </p:nvSpPr>
          <p:spPr bwMode="auto">
            <a:xfrm>
              <a:off x="7348124" y="9355195"/>
              <a:ext cx="4409503"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Lato Light"/>
                  <a:cs typeface="Lato Light"/>
                </a:rPr>
                <a:t>Curabitur elementum posuere pretium. Quisque nibh dolor, dignissim ac </a:t>
              </a:r>
              <a:r>
                <a:rPr lang="en-US" dirty="0" smtClean="0">
                  <a:latin typeface="Lato Light"/>
                  <a:cs typeface="Lato Light"/>
                </a:rPr>
                <a:t>dignissim</a:t>
              </a:r>
              <a:endParaRPr lang="en-US" dirty="0">
                <a:latin typeface="Lato Light"/>
                <a:cs typeface="Lato Light"/>
              </a:endParaRPr>
            </a:p>
          </p:txBody>
        </p:sp>
        <p:grpSp>
          <p:nvGrpSpPr>
            <p:cNvPr id="160" name="Group 159"/>
            <p:cNvGrpSpPr/>
            <p:nvPr/>
          </p:nvGrpSpPr>
          <p:grpSpPr>
            <a:xfrm>
              <a:off x="7169057" y="7786242"/>
              <a:ext cx="3761441" cy="1714502"/>
              <a:chOff x="8618913" y="4887720"/>
              <a:chExt cx="1881212" cy="857251"/>
            </a:xfrm>
          </p:grpSpPr>
          <p:grpSp>
            <p:nvGrpSpPr>
              <p:cNvPr id="161" name="Group 160"/>
              <p:cNvGrpSpPr>
                <a:grpSpLocks/>
              </p:cNvGrpSpPr>
              <p:nvPr/>
            </p:nvGrpSpPr>
            <p:grpSpPr bwMode="auto">
              <a:xfrm>
                <a:off x="9210500" y="4887720"/>
                <a:ext cx="1289625" cy="857251"/>
                <a:chOff x="975398" y="1453103"/>
                <a:chExt cx="967262" cy="643920"/>
              </a:xfrm>
            </p:grpSpPr>
            <p:sp>
              <p:nvSpPr>
                <p:cNvPr id="163"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67%</a:t>
                  </a:r>
                </a:p>
              </p:txBody>
            </p:sp>
            <p:sp>
              <p:nvSpPr>
                <p:cNvPr id="164"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solidFill>
                      <a:latin typeface="Lato Light"/>
                      <a:cs typeface="Lato Light"/>
                    </a:rPr>
                    <a:t>Dangerous</a:t>
                  </a:r>
                </a:p>
              </p:txBody>
            </p:sp>
          </p:grpSp>
          <p:sp>
            <p:nvSpPr>
              <p:cNvPr id="162" name="AutoShape 133"/>
              <p:cNvSpPr>
                <a:spLocks/>
              </p:cNvSpPr>
              <p:nvPr/>
            </p:nvSpPr>
            <p:spPr bwMode="auto">
              <a:xfrm>
                <a:off x="8618913" y="4993626"/>
                <a:ext cx="559232" cy="5569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88" y="0"/>
                    </a:moveTo>
                    <a:cubicBezTo>
                      <a:pt x="11055" y="0"/>
                      <a:pt x="11283" y="97"/>
                      <a:pt x="11476" y="293"/>
                    </a:cubicBezTo>
                    <a:cubicBezTo>
                      <a:pt x="11667" y="495"/>
                      <a:pt x="11830" y="714"/>
                      <a:pt x="11957" y="964"/>
                    </a:cubicBezTo>
                    <a:lnTo>
                      <a:pt x="21320" y="19313"/>
                    </a:lnTo>
                    <a:cubicBezTo>
                      <a:pt x="21401" y="19460"/>
                      <a:pt x="21470" y="19615"/>
                      <a:pt x="21518" y="19785"/>
                    </a:cubicBezTo>
                    <a:cubicBezTo>
                      <a:pt x="21574" y="19958"/>
                      <a:pt x="21599" y="20139"/>
                      <a:pt x="21599" y="20329"/>
                    </a:cubicBezTo>
                    <a:cubicBezTo>
                      <a:pt x="21599" y="20782"/>
                      <a:pt x="21445" y="21107"/>
                      <a:pt x="21137" y="21303"/>
                    </a:cubicBezTo>
                    <a:cubicBezTo>
                      <a:pt x="20830" y="21501"/>
                      <a:pt x="20500" y="21599"/>
                      <a:pt x="20152" y="21599"/>
                    </a:cubicBezTo>
                    <a:lnTo>
                      <a:pt x="1447" y="21599"/>
                    </a:lnTo>
                    <a:cubicBezTo>
                      <a:pt x="1099" y="21599"/>
                      <a:pt x="772" y="21502"/>
                      <a:pt x="462" y="21303"/>
                    </a:cubicBezTo>
                    <a:cubicBezTo>
                      <a:pt x="154" y="21107"/>
                      <a:pt x="0" y="20782"/>
                      <a:pt x="0" y="20329"/>
                    </a:cubicBezTo>
                    <a:cubicBezTo>
                      <a:pt x="0" y="20148"/>
                      <a:pt x="25" y="19967"/>
                      <a:pt x="71" y="19794"/>
                    </a:cubicBezTo>
                    <a:cubicBezTo>
                      <a:pt x="121" y="19618"/>
                      <a:pt x="190" y="19460"/>
                      <a:pt x="279" y="19313"/>
                    </a:cubicBezTo>
                    <a:lnTo>
                      <a:pt x="9620" y="964"/>
                    </a:lnTo>
                    <a:cubicBezTo>
                      <a:pt x="9749" y="714"/>
                      <a:pt x="9907" y="495"/>
                      <a:pt x="10097" y="293"/>
                    </a:cubicBezTo>
                    <a:cubicBezTo>
                      <a:pt x="10290" y="97"/>
                      <a:pt x="10519" y="0"/>
                      <a:pt x="10788" y="0"/>
                    </a:cubicBezTo>
                    <a:moveTo>
                      <a:pt x="11629" y="15452"/>
                    </a:moveTo>
                    <a:cubicBezTo>
                      <a:pt x="11741" y="15452"/>
                      <a:pt x="11840" y="15402"/>
                      <a:pt x="11926" y="15308"/>
                    </a:cubicBezTo>
                    <a:cubicBezTo>
                      <a:pt x="12010" y="15210"/>
                      <a:pt x="12053" y="15097"/>
                      <a:pt x="12053" y="14971"/>
                    </a:cubicBezTo>
                    <a:lnTo>
                      <a:pt x="12236" y="6243"/>
                    </a:lnTo>
                    <a:cubicBezTo>
                      <a:pt x="12236" y="6113"/>
                      <a:pt x="12190" y="6001"/>
                      <a:pt x="12106" y="5906"/>
                    </a:cubicBezTo>
                    <a:cubicBezTo>
                      <a:pt x="12023" y="5808"/>
                      <a:pt x="11924" y="5762"/>
                      <a:pt x="11809" y="5762"/>
                    </a:cubicBezTo>
                    <a:lnTo>
                      <a:pt x="9790" y="5762"/>
                    </a:lnTo>
                    <a:cubicBezTo>
                      <a:pt x="9663" y="5762"/>
                      <a:pt x="9553" y="5808"/>
                      <a:pt x="9480" y="5906"/>
                    </a:cubicBezTo>
                    <a:cubicBezTo>
                      <a:pt x="9404" y="6001"/>
                      <a:pt x="9366" y="6113"/>
                      <a:pt x="9366" y="6243"/>
                    </a:cubicBezTo>
                    <a:lnTo>
                      <a:pt x="9513" y="14971"/>
                    </a:lnTo>
                    <a:cubicBezTo>
                      <a:pt x="9513" y="15097"/>
                      <a:pt x="9556" y="15210"/>
                      <a:pt x="9640" y="15308"/>
                    </a:cubicBezTo>
                    <a:cubicBezTo>
                      <a:pt x="9724" y="15403"/>
                      <a:pt x="9823" y="15452"/>
                      <a:pt x="9937" y="15452"/>
                    </a:cubicBezTo>
                    <a:lnTo>
                      <a:pt x="11629" y="15452"/>
                    </a:lnTo>
                    <a:close/>
                    <a:moveTo>
                      <a:pt x="12150" y="17257"/>
                    </a:moveTo>
                    <a:cubicBezTo>
                      <a:pt x="12150" y="17110"/>
                      <a:pt x="12114" y="16989"/>
                      <a:pt x="12040" y="16891"/>
                    </a:cubicBezTo>
                    <a:cubicBezTo>
                      <a:pt x="11969" y="16796"/>
                      <a:pt x="11868" y="16747"/>
                      <a:pt x="11738" y="16747"/>
                    </a:cubicBezTo>
                    <a:lnTo>
                      <a:pt x="9866" y="16747"/>
                    </a:lnTo>
                    <a:cubicBezTo>
                      <a:pt x="9752" y="16747"/>
                      <a:pt x="9653" y="16793"/>
                      <a:pt x="9569" y="16886"/>
                    </a:cubicBezTo>
                    <a:cubicBezTo>
                      <a:pt x="9482" y="16978"/>
                      <a:pt x="9439" y="17102"/>
                      <a:pt x="9439" y="17257"/>
                    </a:cubicBezTo>
                    <a:lnTo>
                      <a:pt x="9439" y="19284"/>
                    </a:lnTo>
                    <a:cubicBezTo>
                      <a:pt x="9439" y="19431"/>
                      <a:pt x="9482" y="19549"/>
                      <a:pt x="9569" y="19636"/>
                    </a:cubicBezTo>
                    <a:cubicBezTo>
                      <a:pt x="9653" y="19722"/>
                      <a:pt x="9752" y="19765"/>
                      <a:pt x="9866" y="19765"/>
                    </a:cubicBezTo>
                    <a:lnTo>
                      <a:pt x="11738" y="19765"/>
                    </a:lnTo>
                    <a:cubicBezTo>
                      <a:pt x="12020" y="19765"/>
                      <a:pt x="12160" y="19604"/>
                      <a:pt x="12150" y="19284"/>
                    </a:cubicBezTo>
                    <a:lnTo>
                      <a:pt x="12150" y="17257"/>
                    </a:lnTo>
                    <a:close/>
                  </a:path>
                </a:pathLst>
              </a:custGeom>
              <a:solidFill>
                <a:schemeClr val="accent4"/>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2" name="Group 1"/>
          <p:cNvGrpSpPr/>
          <p:nvPr/>
        </p:nvGrpSpPr>
        <p:grpSpPr>
          <a:xfrm>
            <a:off x="12991572" y="3244409"/>
            <a:ext cx="8442938" cy="8154709"/>
            <a:chOff x="13038289" y="4383655"/>
            <a:chExt cx="6322552" cy="6106710"/>
          </a:xfrm>
        </p:grpSpPr>
        <p:sp>
          <p:nvSpPr>
            <p:cNvPr id="165" name="Freeform 11"/>
            <p:cNvSpPr>
              <a:spLocks noChangeArrowheads="1"/>
            </p:cNvSpPr>
            <p:nvPr/>
          </p:nvSpPr>
          <p:spPr bwMode="auto">
            <a:xfrm>
              <a:off x="13038289" y="4383655"/>
              <a:ext cx="6322552" cy="6106710"/>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4"/>
            </a:solidFill>
            <a:ln>
              <a:solidFill>
                <a:schemeClr val="bg2"/>
              </a:solidFill>
            </a:ln>
            <a:effectLst/>
          </p:spPr>
          <p:txBody>
            <a:bodyPr wrap="none" anchor="ctr"/>
            <a:lstStyle/>
            <a:p>
              <a:endParaRPr lang="en-US"/>
            </a:p>
          </p:txBody>
        </p:sp>
        <p:sp>
          <p:nvSpPr>
            <p:cNvPr id="168" name="TextBox 167"/>
            <p:cNvSpPr txBox="1"/>
            <p:nvPr/>
          </p:nvSpPr>
          <p:spPr>
            <a:xfrm>
              <a:off x="15727784" y="6619441"/>
              <a:ext cx="2275104" cy="1382856"/>
            </a:xfrm>
            <a:prstGeom prst="rect">
              <a:avLst/>
            </a:prstGeom>
            <a:noFill/>
          </p:spPr>
          <p:txBody>
            <a:bodyPr wrap="none" lIns="182843" tIns="91422" rIns="182843" bIns="91422" rtlCol="0">
              <a:spAutoFit/>
            </a:bodyPr>
            <a:lstStyle/>
            <a:p>
              <a:r>
                <a:rPr lang="id-ID" sz="10800" b="1" dirty="0" smtClean="0">
                  <a:solidFill>
                    <a:schemeClr val="bg1"/>
                  </a:solidFill>
                  <a:latin typeface="Lato Light"/>
                  <a:cs typeface="Lato Light"/>
                </a:rPr>
                <a:t>89%</a:t>
              </a:r>
              <a:endParaRPr lang="id-ID" sz="10800" b="1" dirty="0">
                <a:solidFill>
                  <a:schemeClr val="bg1"/>
                </a:solidFill>
                <a:latin typeface="Lato Light"/>
                <a:cs typeface="Lato Light"/>
              </a:endParaRPr>
            </a:p>
          </p:txBody>
        </p:sp>
      </p:grpSp>
      <p:cxnSp>
        <p:nvCxnSpPr>
          <p:cNvPr id="169" name="Straight Connector 168"/>
          <p:cNvCxnSpPr/>
          <p:nvPr/>
        </p:nvCxnSpPr>
        <p:spPr>
          <a:xfrm>
            <a:off x="12364668" y="3224704"/>
            <a:ext cx="0" cy="8334800"/>
          </a:xfrm>
          <a:prstGeom prst="line">
            <a:avLst/>
          </a:prstGeom>
          <a:ln w="6350">
            <a:solidFill>
              <a:schemeClr val="bg1">
                <a:lumMod val="85000"/>
              </a:schemeClr>
            </a:solidFill>
            <a:prstDash val="solid"/>
          </a:ln>
        </p:spPr>
        <p:style>
          <a:lnRef idx="1">
            <a:schemeClr val="dk1"/>
          </a:lnRef>
          <a:fillRef idx="0">
            <a:schemeClr val="dk1"/>
          </a:fillRef>
          <a:effectRef idx="0">
            <a:schemeClr val="dk1"/>
          </a:effectRef>
          <a:fontRef idx="minor">
            <a:schemeClr val="tx1"/>
          </a:fontRef>
        </p:style>
      </p:cxnSp>
      <p:grpSp>
        <p:nvGrpSpPr>
          <p:cNvPr id="33" name="Group 32"/>
          <p:cNvGrpSpPr/>
          <p:nvPr/>
        </p:nvGrpSpPr>
        <p:grpSpPr>
          <a:xfrm>
            <a:off x="5407415" y="483017"/>
            <a:ext cx="13642126" cy="2079087"/>
            <a:chOff x="5386828" y="483017"/>
            <a:chExt cx="13642126" cy="2079087"/>
          </a:xfrm>
        </p:grpSpPr>
        <p:sp>
          <p:nvSpPr>
            <p:cNvPr id="34" name="TextBox 33"/>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Texas Analysis</a:t>
              </a:r>
              <a:endParaRPr lang="id-ID" sz="8800" b="1" dirty="0" smtClean="0">
                <a:solidFill>
                  <a:schemeClr val="tx2"/>
                </a:solidFill>
                <a:latin typeface="Lato Regular"/>
                <a:cs typeface="Lato Regular"/>
              </a:endParaRPr>
            </a:p>
          </p:txBody>
        </p:sp>
        <p:sp>
          <p:nvSpPr>
            <p:cNvPr id="35" name="Rectangle 3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6"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734169336"/>
      </p:ext>
    </p:extLst>
  </p:cSld>
  <p:clrMapOvr>
    <a:masterClrMapping/>
  </p:clrMapOvr>
  <p:transition xmlns:p14="http://schemas.microsoft.com/office/powerpoint/2010/main" spd="slow" advClick="0" advTm="3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7" presetClass="entr" presetSubtype="0" fill="hold" nodeType="after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1000"/>
                                        <p:tgtEl>
                                          <p:spTgt spid="169"/>
                                        </p:tgtEl>
                                      </p:cBhvr>
                                    </p:animEffect>
                                    <p:anim calcmode="lin" valueType="num">
                                      <p:cBhvr>
                                        <p:cTn id="20" dur="1000" fill="hold"/>
                                        <p:tgtEl>
                                          <p:spTgt spid="169"/>
                                        </p:tgtEl>
                                        <p:attrNameLst>
                                          <p:attrName>ppt_x</p:attrName>
                                        </p:attrNameLst>
                                      </p:cBhvr>
                                      <p:tavLst>
                                        <p:tav tm="0">
                                          <p:val>
                                            <p:strVal val="#ppt_x"/>
                                          </p:val>
                                        </p:tav>
                                        <p:tav tm="100000">
                                          <p:val>
                                            <p:strVal val="#ppt_x"/>
                                          </p:val>
                                        </p:tav>
                                      </p:tavLst>
                                    </p:anim>
                                    <p:anim calcmode="lin" valueType="num">
                                      <p:cBhvr>
                                        <p:cTn id="21" dur="900" decel="100000" fill="hold"/>
                                        <p:tgtEl>
                                          <p:spTgt spid="169"/>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23" fill="hold">
                            <p:stCondLst>
                              <p:cond delay="3000"/>
                            </p:stCondLst>
                            <p:childTnLst>
                              <p:par>
                                <p:cTn id="24" presetID="42"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p:cNvSpPr>
            <a:spLocks/>
          </p:cNvSpPr>
          <p:nvPr/>
        </p:nvSpPr>
        <p:spPr bwMode="auto">
          <a:xfrm>
            <a:off x="15663680" y="3745170"/>
            <a:ext cx="5840479" cy="5842000"/>
          </a:xfrm>
          <a:prstGeom prst="diamond">
            <a:avLst/>
          </a:prstGeom>
          <a:solidFill>
            <a:schemeClr val="accent4">
              <a:alpha val="89803"/>
            </a:schemeClr>
          </a:solidFill>
          <a:ln w="25400">
            <a:solidFill>
              <a:schemeClr val="tx1">
                <a:alpha val="0"/>
              </a:schemeClr>
            </a:solidFill>
            <a:miter lim="800000"/>
            <a:headEnd/>
            <a:tailEnd/>
          </a:ln>
        </p:spPr>
        <p:txBody>
          <a:bodyPr lIns="0" tIns="0" rIns="0" bIns="0"/>
          <a:lstStyle/>
          <a:p>
            <a:pPr algn="ctr"/>
            <a:endParaRPr lang="es-ES" dirty="0"/>
          </a:p>
        </p:txBody>
      </p:sp>
      <p:sp>
        <p:nvSpPr>
          <p:cNvPr id="41" name="AutoShape 3"/>
          <p:cNvSpPr>
            <a:spLocks/>
          </p:cNvSpPr>
          <p:nvPr/>
        </p:nvSpPr>
        <p:spPr bwMode="auto">
          <a:xfrm>
            <a:off x="11308714" y="3745170"/>
            <a:ext cx="5840479" cy="5842000"/>
          </a:xfrm>
          <a:prstGeom prst="diamond">
            <a:avLst/>
          </a:prstGeom>
          <a:solidFill>
            <a:schemeClr val="accent3">
              <a:alpha val="89803"/>
            </a:schemeClr>
          </a:solidFill>
          <a:ln w="25400">
            <a:solidFill>
              <a:schemeClr val="tx1">
                <a:alpha val="0"/>
              </a:schemeClr>
            </a:solidFill>
            <a:miter lim="800000"/>
            <a:headEnd/>
            <a:tailEnd/>
          </a:ln>
        </p:spPr>
        <p:txBody>
          <a:bodyPr lIns="0" tIns="0" rIns="0" bIns="0"/>
          <a:lstStyle/>
          <a:p>
            <a:pPr algn="ctr"/>
            <a:endParaRPr lang="es-ES" dirty="0"/>
          </a:p>
        </p:txBody>
      </p:sp>
      <p:sp>
        <p:nvSpPr>
          <p:cNvPr id="42" name="AutoShape 4"/>
          <p:cNvSpPr>
            <a:spLocks/>
          </p:cNvSpPr>
          <p:nvPr/>
        </p:nvSpPr>
        <p:spPr bwMode="auto">
          <a:xfrm>
            <a:off x="7068019" y="3745170"/>
            <a:ext cx="5840479" cy="5842000"/>
          </a:xfrm>
          <a:prstGeom prst="diamond">
            <a:avLst/>
          </a:prstGeom>
          <a:solidFill>
            <a:schemeClr val="accent2">
              <a:alpha val="89803"/>
            </a:schemeClr>
          </a:solidFill>
          <a:ln w="25400">
            <a:solidFill>
              <a:schemeClr val="tx1">
                <a:alpha val="0"/>
              </a:schemeClr>
            </a:solidFill>
            <a:miter lim="800000"/>
            <a:headEnd/>
            <a:tailEnd/>
          </a:ln>
        </p:spPr>
        <p:txBody>
          <a:bodyPr lIns="0" tIns="0" rIns="0" bIns="0"/>
          <a:lstStyle/>
          <a:p>
            <a:pPr algn="ctr"/>
            <a:endParaRPr lang="es-ES" dirty="0"/>
          </a:p>
        </p:txBody>
      </p:sp>
      <p:sp>
        <p:nvSpPr>
          <p:cNvPr id="43" name="AutoShape 5"/>
          <p:cNvSpPr>
            <a:spLocks/>
          </p:cNvSpPr>
          <p:nvPr/>
        </p:nvSpPr>
        <p:spPr bwMode="auto">
          <a:xfrm>
            <a:off x="2928897" y="3745170"/>
            <a:ext cx="5840479" cy="5842000"/>
          </a:xfrm>
          <a:prstGeom prst="diamond">
            <a:avLst/>
          </a:prstGeom>
          <a:solidFill>
            <a:schemeClr val="accent1">
              <a:alpha val="89803"/>
            </a:schemeClr>
          </a:solidFill>
          <a:ln w="25400">
            <a:solidFill>
              <a:schemeClr val="tx1">
                <a:alpha val="0"/>
              </a:schemeClr>
            </a:solidFill>
            <a:miter lim="800000"/>
            <a:headEnd/>
            <a:tailEnd/>
          </a:ln>
        </p:spPr>
        <p:txBody>
          <a:bodyPr lIns="0" tIns="0" rIns="0" bIns="0"/>
          <a:lstStyle/>
          <a:p>
            <a:pPr algn="ctr"/>
            <a:endParaRPr lang="es-ES" dirty="0"/>
          </a:p>
        </p:txBody>
      </p:sp>
      <p:sp>
        <p:nvSpPr>
          <p:cNvPr id="60" name="Freeform 1"/>
          <p:cNvSpPr>
            <a:spLocks noChangeArrowheads="1"/>
          </p:cNvSpPr>
          <p:nvPr/>
        </p:nvSpPr>
        <p:spPr bwMode="auto">
          <a:xfrm>
            <a:off x="4948564" y="6167333"/>
            <a:ext cx="1806983" cy="1013770"/>
          </a:xfrm>
          <a:custGeom>
            <a:avLst/>
            <a:gdLst>
              <a:gd name="T0" fmla="*/ 9469 w 18938"/>
              <a:gd name="T1" fmla="*/ 0 h 10625"/>
              <a:gd name="T2" fmla="*/ 9469 w 18938"/>
              <a:gd name="T3" fmla="*/ 0 h 10625"/>
              <a:gd name="T4" fmla="*/ 0 w 18938"/>
              <a:gd name="T5" fmla="*/ 5313 h 10625"/>
              <a:gd name="T6" fmla="*/ 9469 w 18938"/>
              <a:gd name="T7" fmla="*/ 10624 h 10625"/>
              <a:gd name="T8" fmla="*/ 18937 w 18938"/>
              <a:gd name="T9" fmla="*/ 5313 h 10625"/>
              <a:gd name="T10" fmla="*/ 9469 w 18938"/>
              <a:gd name="T11" fmla="*/ 0 h 10625"/>
              <a:gd name="T12" fmla="*/ 9469 w 18938"/>
              <a:gd name="T13" fmla="*/ 9406 h 10625"/>
              <a:gd name="T14" fmla="*/ 9469 w 18938"/>
              <a:gd name="T15" fmla="*/ 9406 h 10625"/>
              <a:gd name="T16" fmla="*/ 5282 w 18938"/>
              <a:gd name="T17" fmla="*/ 5313 h 10625"/>
              <a:gd name="T18" fmla="*/ 9469 w 18938"/>
              <a:gd name="T19" fmla="*/ 1250 h 10625"/>
              <a:gd name="T20" fmla="*/ 13687 w 18938"/>
              <a:gd name="T21" fmla="*/ 5313 h 10625"/>
              <a:gd name="T22" fmla="*/ 9469 w 18938"/>
              <a:gd name="T23" fmla="*/ 9406 h 10625"/>
              <a:gd name="T24" fmla="*/ 11593 w 18938"/>
              <a:gd name="T25" fmla="*/ 5313 h 10625"/>
              <a:gd name="T26" fmla="*/ 11593 w 18938"/>
              <a:gd name="T27" fmla="*/ 5313 h 10625"/>
              <a:gd name="T28" fmla="*/ 9469 w 18938"/>
              <a:gd name="T29" fmla="*/ 7343 h 10625"/>
              <a:gd name="T30" fmla="*/ 7376 w 18938"/>
              <a:gd name="T31" fmla="*/ 5313 h 10625"/>
              <a:gd name="T32" fmla="*/ 9469 w 18938"/>
              <a:gd name="T33" fmla="*/ 3282 h 10625"/>
              <a:gd name="T34" fmla="*/ 9469 w 18938"/>
              <a:gd name="T35" fmla="*/ 5313 h 10625"/>
              <a:gd name="T36" fmla="*/ 11593 w 18938"/>
              <a:gd name="T37" fmla="*/ 5313 h 10625"/>
              <a:gd name="T38" fmla="*/ 11593 w 18938"/>
              <a:gd name="T39" fmla="*/ 5313 h 10625"/>
              <a:gd name="T40" fmla="*/ 11593 w 18938"/>
              <a:gd name="T41" fmla="*/ 5313 h 10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38" h="10625">
                <a:moveTo>
                  <a:pt x="9469" y="0"/>
                </a:moveTo>
                <a:lnTo>
                  <a:pt x="9469" y="0"/>
                </a:lnTo>
                <a:cubicBezTo>
                  <a:pt x="3251" y="0"/>
                  <a:pt x="0" y="4594"/>
                  <a:pt x="0" y="5313"/>
                </a:cubicBezTo>
                <a:cubicBezTo>
                  <a:pt x="0" y="6031"/>
                  <a:pt x="3251" y="10624"/>
                  <a:pt x="9469" y="10624"/>
                </a:cubicBezTo>
                <a:cubicBezTo>
                  <a:pt x="15687" y="10624"/>
                  <a:pt x="18937" y="6031"/>
                  <a:pt x="18937" y="5313"/>
                </a:cubicBezTo>
                <a:cubicBezTo>
                  <a:pt x="18937" y="4594"/>
                  <a:pt x="15687" y="0"/>
                  <a:pt x="9469" y="0"/>
                </a:cubicBezTo>
                <a:close/>
                <a:moveTo>
                  <a:pt x="9469" y="9406"/>
                </a:moveTo>
                <a:lnTo>
                  <a:pt x="9469" y="9406"/>
                </a:lnTo>
                <a:cubicBezTo>
                  <a:pt x="7157" y="9406"/>
                  <a:pt x="5282" y="7562"/>
                  <a:pt x="5282" y="5313"/>
                </a:cubicBezTo>
                <a:cubicBezTo>
                  <a:pt x="5282" y="3063"/>
                  <a:pt x="7157" y="1250"/>
                  <a:pt x="9469" y="1250"/>
                </a:cubicBezTo>
                <a:cubicBezTo>
                  <a:pt x="11812" y="1250"/>
                  <a:pt x="13687" y="3063"/>
                  <a:pt x="13687" y="5313"/>
                </a:cubicBezTo>
                <a:cubicBezTo>
                  <a:pt x="13687" y="7562"/>
                  <a:pt x="11812" y="9406"/>
                  <a:pt x="9469" y="9406"/>
                </a:cubicBezTo>
                <a:close/>
                <a:moveTo>
                  <a:pt x="11593" y="5313"/>
                </a:moveTo>
                <a:lnTo>
                  <a:pt x="11593" y="5313"/>
                </a:lnTo>
                <a:cubicBezTo>
                  <a:pt x="11593" y="6437"/>
                  <a:pt x="10625" y="7343"/>
                  <a:pt x="9469" y="7343"/>
                </a:cubicBezTo>
                <a:cubicBezTo>
                  <a:pt x="8313" y="7343"/>
                  <a:pt x="7376" y="6437"/>
                  <a:pt x="7376" y="5313"/>
                </a:cubicBezTo>
                <a:cubicBezTo>
                  <a:pt x="7376" y="4188"/>
                  <a:pt x="8313" y="3282"/>
                  <a:pt x="9469" y="3282"/>
                </a:cubicBezTo>
                <a:cubicBezTo>
                  <a:pt x="10093" y="3282"/>
                  <a:pt x="9094" y="4907"/>
                  <a:pt x="9469" y="5313"/>
                </a:cubicBezTo>
                <a:cubicBezTo>
                  <a:pt x="9812" y="5687"/>
                  <a:pt x="11593" y="4813"/>
                  <a:pt x="11593" y="5313"/>
                </a:cubicBezTo>
                <a:close/>
                <a:moveTo>
                  <a:pt x="11593" y="5313"/>
                </a:moveTo>
                <a:lnTo>
                  <a:pt x="11593" y="5313"/>
                </a:lnTo>
                <a:close/>
              </a:path>
            </a:pathLst>
          </a:custGeom>
          <a:solidFill>
            <a:schemeClr val="bg1"/>
          </a:solidFill>
          <a:ln>
            <a:noFill/>
          </a:ln>
          <a:effectLst/>
        </p:spPr>
        <p:txBody>
          <a:bodyPr wrap="none" lIns="243785" tIns="121892" rIns="243785" bIns="121892" anchor="ctr"/>
          <a:lstStyle/>
          <a:p>
            <a:endParaRPr lang="en-US" dirty="0"/>
          </a:p>
        </p:txBody>
      </p:sp>
      <p:sp>
        <p:nvSpPr>
          <p:cNvPr id="61" name="Freeform 1"/>
          <p:cNvSpPr>
            <a:spLocks noChangeArrowheads="1"/>
          </p:cNvSpPr>
          <p:nvPr/>
        </p:nvSpPr>
        <p:spPr bwMode="auto">
          <a:xfrm>
            <a:off x="9486572" y="5855728"/>
            <a:ext cx="1008591" cy="1440824"/>
          </a:xfrm>
          <a:custGeom>
            <a:avLst/>
            <a:gdLst>
              <a:gd name="T0" fmla="*/ 4338 w 4818"/>
              <a:gd name="T1" fmla="*/ 688 h 6883"/>
              <a:gd name="T2" fmla="*/ 4338 w 4818"/>
              <a:gd name="T3" fmla="*/ 688 h 6883"/>
              <a:gd name="T4" fmla="*/ 3932 w 4818"/>
              <a:gd name="T5" fmla="*/ 1721 h 6883"/>
              <a:gd name="T6" fmla="*/ 897 w 4818"/>
              <a:gd name="T7" fmla="*/ 1721 h 6883"/>
              <a:gd name="T8" fmla="*/ 491 w 4818"/>
              <a:gd name="T9" fmla="*/ 688 h 6883"/>
              <a:gd name="T10" fmla="*/ 0 w 4818"/>
              <a:gd name="T11" fmla="*/ 1168 h 6883"/>
              <a:gd name="T12" fmla="*/ 0 w 4818"/>
              <a:gd name="T13" fmla="*/ 6403 h 6883"/>
              <a:gd name="T14" fmla="*/ 491 w 4818"/>
              <a:gd name="T15" fmla="*/ 6882 h 6883"/>
              <a:gd name="T16" fmla="*/ 4338 w 4818"/>
              <a:gd name="T17" fmla="*/ 6882 h 6883"/>
              <a:gd name="T18" fmla="*/ 4817 w 4818"/>
              <a:gd name="T19" fmla="*/ 6403 h 6883"/>
              <a:gd name="T20" fmla="*/ 4817 w 4818"/>
              <a:gd name="T21" fmla="*/ 1168 h 6883"/>
              <a:gd name="T22" fmla="*/ 4338 w 4818"/>
              <a:gd name="T23" fmla="*/ 688 h 6883"/>
              <a:gd name="T24" fmla="*/ 3650 w 4818"/>
              <a:gd name="T25" fmla="*/ 1376 h 6883"/>
              <a:gd name="T26" fmla="*/ 3650 w 4818"/>
              <a:gd name="T27" fmla="*/ 1376 h 6883"/>
              <a:gd name="T28" fmla="*/ 3957 w 4818"/>
              <a:gd name="T29" fmla="*/ 688 h 6883"/>
              <a:gd name="T30" fmla="*/ 3207 w 4818"/>
              <a:gd name="T31" fmla="*/ 688 h 6883"/>
              <a:gd name="T32" fmla="*/ 2962 w 4818"/>
              <a:gd name="T33" fmla="*/ 0 h 6883"/>
              <a:gd name="T34" fmla="*/ 1868 w 4818"/>
              <a:gd name="T35" fmla="*/ 0 h 6883"/>
              <a:gd name="T36" fmla="*/ 1610 w 4818"/>
              <a:gd name="T37" fmla="*/ 688 h 6883"/>
              <a:gd name="T38" fmla="*/ 860 w 4818"/>
              <a:gd name="T39" fmla="*/ 688 h 6883"/>
              <a:gd name="T40" fmla="*/ 1179 w 4818"/>
              <a:gd name="T41" fmla="*/ 1376 h 6883"/>
              <a:gd name="T42" fmla="*/ 3650 w 4818"/>
              <a:gd name="T43" fmla="*/ 1376 h 6883"/>
              <a:gd name="T44" fmla="*/ 3650 w 4818"/>
              <a:gd name="T45" fmla="*/ 1376 h 6883"/>
              <a:gd name="T46" fmla="*/ 3650 w 4818"/>
              <a:gd name="T47" fmla="*/ 1376 h 6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18" h="6883">
                <a:moveTo>
                  <a:pt x="4338" y="688"/>
                </a:moveTo>
                <a:lnTo>
                  <a:pt x="4338" y="688"/>
                </a:lnTo>
                <a:cubicBezTo>
                  <a:pt x="3932" y="1721"/>
                  <a:pt x="3932" y="1721"/>
                  <a:pt x="3932" y="1721"/>
                </a:cubicBezTo>
                <a:cubicBezTo>
                  <a:pt x="897" y="1721"/>
                  <a:pt x="897" y="1721"/>
                  <a:pt x="897" y="1721"/>
                </a:cubicBezTo>
                <a:cubicBezTo>
                  <a:pt x="491" y="688"/>
                  <a:pt x="491" y="688"/>
                  <a:pt x="491" y="688"/>
                </a:cubicBezTo>
                <a:cubicBezTo>
                  <a:pt x="221" y="688"/>
                  <a:pt x="0" y="910"/>
                  <a:pt x="0" y="1168"/>
                </a:cubicBezTo>
                <a:cubicBezTo>
                  <a:pt x="0" y="6403"/>
                  <a:pt x="0" y="6403"/>
                  <a:pt x="0" y="6403"/>
                </a:cubicBezTo>
                <a:cubicBezTo>
                  <a:pt x="0" y="6661"/>
                  <a:pt x="221" y="6882"/>
                  <a:pt x="491" y="6882"/>
                </a:cubicBezTo>
                <a:cubicBezTo>
                  <a:pt x="4338" y="6882"/>
                  <a:pt x="4338" y="6882"/>
                  <a:pt x="4338" y="6882"/>
                </a:cubicBezTo>
                <a:cubicBezTo>
                  <a:pt x="4608" y="6882"/>
                  <a:pt x="4817" y="6661"/>
                  <a:pt x="4817" y="6403"/>
                </a:cubicBezTo>
                <a:cubicBezTo>
                  <a:pt x="4817" y="1168"/>
                  <a:pt x="4817" y="1168"/>
                  <a:pt x="4817" y="1168"/>
                </a:cubicBezTo>
                <a:cubicBezTo>
                  <a:pt x="4817" y="910"/>
                  <a:pt x="4608" y="688"/>
                  <a:pt x="4338" y="688"/>
                </a:cubicBezTo>
                <a:close/>
                <a:moveTo>
                  <a:pt x="3650" y="1376"/>
                </a:moveTo>
                <a:lnTo>
                  <a:pt x="3650" y="1376"/>
                </a:lnTo>
                <a:cubicBezTo>
                  <a:pt x="3957" y="688"/>
                  <a:pt x="3957" y="688"/>
                  <a:pt x="3957" y="688"/>
                </a:cubicBezTo>
                <a:cubicBezTo>
                  <a:pt x="3207" y="688"/>
                  <a:pt x="3207" y="688"/>
                  <a:pt x="3207" y="688"/>
                </a:cubicBezTo>
                <a:cubicBezTo>
                  <a:pt x="2962" y="0"/>
                  <a:pt x="2962" y="0"/>
                  <a:pt x="2962" y="0"/>
                </a:cubicBezTo>
                <a:cubicBezTo>
                  <a:pt x="1868" y="0"/>
                  <a:pt x="1868" y="0"/>
                  <a:pt x="1868" y="0"/>
                </a:cubicBezTo>
                <a:cubicBezTo>
                  <a:pt x="1610" y="688"/>
                  <a:pt x="1610" y="688"/>
                  <a:pt x="1610" y="688"/>
                </a:cubicBezTo>
                <a:cubicBezTo>
                  <a:pt x="860" y="688"/>
                  <a:pt x="860" y="688"/>
                  <a:pt x="860" y="688"/>
                </a:cubicBezTo>
                <a:cubicBezTo>
                  <a:pt x="1179" y="1376"/>
                  <a:pt x="1179" y="1376"/>
                  <a:pt x="1179" y="1376"/>
                </a:cubicBezTo>
                <a:lnTo>
                  <a:pt x="3650" y="1376"/>
                </a:lnTo>
                <a:close/>
                <a:moveTo>
                  <a:pt x="3650" y="1376"/>
                </a:moveTo>
                <a:lnTo>
                  <a:pt x="3650" y="1376"/>
                </a:lnTo>
                <a:close/>
              </a:path>
            </a:pathLst>
          </a:custGeom>
          <a:solidFill>
            <a:schemeClr val="bg1"/>
          </a:solidFill>
          <a:ln>
            <a:noFill/>
          </a:ln>
          <a:effectLst/>
        </p:spPr>
        <p:txBody>
          <a:bodyPr wrap="none" lIns="243785" tIns="121892" rIns="243785" bIns="121892" anchor="ctr"/>
          <a:lstStyle/>
          <a:p>
            <a:endParaRPr lang="en-US" dirty="0"/>
          </a:p>
        </p:txBody>
      </p:sp>
      <p:sp>
        <p:nvSpPr>
          <p:cNvPr id="48" name="Rectangle 11"/>
          <p:cNvSpPr>
            <a:spLocks/>
          </p:cNvSpPr>
          <p:nvPr/>
        </p:nvSpPr>
        <p:spPr bwMode="auto">
          <a:xfrm>
            <a:off x="4077938" y="9931658"/>
            <a:ext cx="355507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spcBef>
                <a:spcPts val="1700"/>
              </a:spcBef>
            </a:pPr>
            <a:r>
              <a:rPr lang="en-US" sz="2800" dirty="0">
                <a:solidFill>
                  <a:schemeClr val="tx2"/>
                </a:solidFill>
                <a:latin typeface="Lato Regular"/>
                <a:ea typeface="ＭＳ Ｐゴシック" charset="0"/>
                <a:cs typeface="Lato Regular"/>
                <a:sym typeface="Lato Bold" charset="0"/>
              </a:rPr>
              <a:t>Respectful</a:t>
            </a:r>
          </a:p>
        </p:txBody>
      </p:sp>
      <p:sp>
        <p:nvSpPr>
          <p:cNvPr id="49" name="Rectangle 12"/>
          <p:cNvSpPr>
            <a:spLocks/>
          </p:cNvSpPr>
          <p:nvPr/>
        </p:nvSpPr>
        <p:spPr bwMode="auto">
          <a:xfrm>
            <a:off x="4276466" y="10396796"/>
            <a:ext cx="317417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spcBef>
                <a:spcPts val="1700"/>
              </a:spcBef>
            </a:pPr>
            <a:r>
              <a:rPr lang="en-US" sz="2000" dirty="0">
                <a:latin typeface="Lato Light"/>
                <a:ea typeface="ＭＳ Ｐゴシック" charset="0"/>
                <a:cs typeface="Lato Light"/>
                <a:sym typeface="Verdana" charset="0"/>
              </a:rPr>
              <a:t>Put your subtitle here</a:t>
            </a:r>
          </a:p>
        </p:txBody>
      </p:sp>
      <p:sp>
        <p:nvSpPr>
          <p:cNvPr id="64" name="Rectangle 11"/>
          <p:cNvSpPr>
            <a:spLocks/>
          </p:cNvSpPr>
          <p:nvPr/>
        </p:nvSpPr>
        <p:spPr bwMode="auto">
          <a:xfrm>
            <a:off x="8210137" y="9945944"/>
            <a:ext cx="355507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spcBef>
                <a:spcPts val="1700"/>
              </a:spcBef>
            </a:pPr>
            <a:r>
              <a:rPr lang="en-US" sz="2800" dirty="0">
                <a:solidFill>
                  <a:schemeClr val="tx2"/>
                </a:solidFill>
                <a:latin typeface="Lato Regular"/>
                <a:ea typeface="ＭＳ Ｐゴシック" charset="0"/>
                <a:cs typeface="Lato Regular"/>
                <a:sym typeface="Lato Bold" charset="0"/>
              </a:rPr>
              <a:t>Review</a:t>
            </a:r>
          </a:p>
        </p:txBody>
      </p:sp>
      <p:sp>
        <p:nvSpPr>
          <p:cNvPr id="65" name="Rectangle 12"/>
          <p:cNvSpPr>
            <a:spLocks/>
          </p:cNvSpPr>
          <p:nvPr/>
        </p:nvSpPr>
        <p:spPr bwMode="auto">
          <a:xfrm>
            <a:off x="8408666" y="10411082"/>
            <a:ext cx="317417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spcBef>
                <a:spcPts val="1700"/>
              </a:spcBef>
            </a:pPr>
            <a:r>
              <a:rPr lang="en-US" sz="2000" dirty="0">
                <a:latin typeface="Lato Light"/>
                <a:ea typeface="ＭＳ Ｐゴシック" charset="0"/>
                <a:cs typeface="Lato Light"/>
                <a:sym typeface="Verdana" charset="0"/>
              </a:rPr>
              <a:t>Put your subtitle here</a:t>
            </a:r>
          </a:p>
        </p:txBody>
      </p:sp>
      <p:sp>
        <p:nvSpPr>
          <p:cNvPr id="68" name="Rectangle 11"/>
          <p:cNvSpPr>
            <a:spLocks/>
          </p:cNvSpPr>
          <p:nvPr/>
        </p:nvSpPr>
        <p:spPr bwMode="auto">
          <a:xfrm>
            <a:off x="12434671" y="9897882"/>
            <a:ext cx="355507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spcBef>
                <a:spcPts val="1700"/>
              </a:spcBef>
            </a:pPr>
            <a:r>
              <a:rPr lang="en-US" sz="2800" dirty="0">
                <a:solidFill>
                  <a:schemeClr val="tx2"/>
                </a:solidFill>
                <a:latin typeface="Lato Regular"/>
                <a:ea typeface="ＭＳ Ｐゴシック" charset="0"/>
                <a:cs typeface="Lato Regular"/>
                <a:sym typeface="Lato Bold" charset="0"/>
              </a:rPr>
              <a:t>Accomplishment</a:t>
            </a:r>
          </a:p>
        </p:txBody>
      </p:sp>
      <p:sp>
        <p:nvSpPr>
          <p:cNvPr id="69" name="Rectangle 12"/>
          <p:cNvSpPr>
            <a:spLocks/>
          </p:cNvSpPr>
          <p:nvPr/>
        </p:nvSpPr>
        <p:spPr bwMode="auto">
          <a:xfrm>
            <a:off x="12633199" y="10363020"/>
            <a:ext cx="317417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spcBef>
                <a:spcPts val="1700"/>
              </a:spcBef>
            </a:pPr>
            <a:r>
              <a:rPr lang="en-US" sz="2000" dirty="0">
                <a:latin typeface="Lato Light"/>
                <a:ea typeface="ＭＳ Ｐゴシック" charset="0"/>
                <a:cs typeface="Lato Light"/>
                <a:sym typeface="Verdana" charset="0"/>
              </a:rPr>
              <a:t>Put your subtitle here</a:t>
            </a:r>
          </a:p>
        </p:txBody>
      </p:sp>
      <p:sp>
        <p:nvSpPr>
          <p:cNvPr id="72" name="Rectangle 11"/>
          <p:cNvSpPr>
            <a:spLocks/>
          </p:cNvSpPr>
          <p:nvPr/>
        </p:nvSpPr>
        <p:spPr bwMode="auto">
          <a:xfrm>
            <a:off x="16797702" y="9929776"/>
            <a:ext cx="355507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spcBef>
                <a:spcPts val="1700"/>
              </a:spcBef>
            </a:pPr>
            <a:r>
              <a:rPr lang="en-US" sz="2800" dirty="0">
                <a:solidFill>
                  <a:schemeClr val="tx2"/>
                </a:solidFill>
                <a:latin typeface="Lato Regular"/>
                <a:ea typeface="ＭＳ Ｐゴシック" charset="0"/>
                <a:cs typeface="Lato Regular"/>
                <a:sym typeface="Lato Bold" charset="0"/>
              </a:rPr>
              <a:t>Formula</a:t>
            </a:r>
          </a:p>
        </p:txBody>
      </p:sp>
      <p:sp>
        <p:nvSpPr>
          <p:cNvPr id="73" name="Rectangle 12"/>
          <p:cNvSpPr>
            <a:spLocks/>
          </p:cNvSpPr>
          <p:nvPr/>
        </p:nvSpPr>
        <p:spPr bwMode="auto">
          <a:xfrm>
            <a:off x="16996231" y="10394914"/>
            <a:ext cx="317417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spcBef>
                <a:spcPts val="1700"/>
              </a:spcBef>
            </a:pPr>
            <a:r>
              <a:rPr lang="en-US" sz="2000" dirty="0">
                <a:latin typeface="Lato Light"/>
                <a:ea typeface="ＭＳ Ｐゴシック" charset="0"/>
                <a:cs typeface="Lato Light"/>
                <a:sym typeface="Verdana" charset="0"/>
              </a:rPr>
              <a:t>Put your subtitle here</a:t>
            </a:r>
          </a:p>
        </p:txBody>
      </p:sp>
      <p:sp>
        <p:nvSpPr>
          <p:cNvPr id="79" name="AutoShape 91"/>
          <p:cNvSpPr>
            <a:spLocks/>
          </p:cNvSpPr>
          <p:nvPr/>
        </p:nvSpPr>
        <p:spPr bwMode="auto">
          <a:xfrm>
            <a:off x="13357680" y="5878818"/>
            <a:ext cx="1260692" cy="1387124"/>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82" name="AutoShape 12"/>
          <p:cNvSpPr>
            <a:spLocks/>
          </p:cNvSpPr>
          <p:nvPr/>
        </p:nvSpPr>
        <p:spPr bwMode="auto">
          <a:xfrm>
            <a:off x="18016083" y="5878818"/>
            <a:ext cx="1163745" cy="1280456"/>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24" name="Group 23"/>
          <p:cNvGrpSpPr/>
          <p:nvPr/>
        </p:nvGrpSpPr>
        <p:grpSpPr>
          <a:xfrm>
            <a:off x="6008975" y="483017"/>
            <a:ext cx="12359700" cy="2079087"/>
            <a:chOff x="5988388" y="483017"/>
            <a:chExt cx="12359700" cy="2079087"/>
          </a:xfrm>
        </p:grpSpPr>
        <p:sp>
          <p:nvSpPr>
            <p:cNvPr id="25" name="TextBox 24"/>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What we do</a:t>
              </a:r>
            </a:p>
          </p:txBody>
        </p:sp>
        <p:sp>
          <p:nvSpPr>
            <p:cNvPr id="26" name="Rectangle 2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4241202489"/>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900" decel="100000" fill="hold"/>
                                        <p:tgtEl>
                                          <p:spTgt spid="2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60"/>
                                        </p:tgtEl>
                                        <p:attrNameLst>
                                          <p:attrName>style.visibility</p:attrName>
                                        </p:attrNameLst>
                                      </p:cBhvr>
                                      <p:to>
                                        <p:strVal val="visible"/>
                                      </p:to>
                                    </p:set>
                                    <p:anim calcmode="lin" valueType="num">
                                      <p:cBhvr>
                                        <p:cTn id="18" dur="500" fill="hold"/>
                                        <p:tgtEl>
                                          <p:spTgt spid="60"/>
                                        </p:tgtEl>
                                        <p:attrNameLst>
                                          <p:attrName>ppt_w</p:attrName>
                                        </p:attrNameLst>
                                      </p:cBhvr>
                                      <p:tavLst>
                                        <p:tav tm="0">
                                          <p:val>
                                            <p:fltVal val="0"/>
                                          </p:val>
                                        </p:tav>
                                        <p:tav tm="100000">
                                          <p:val>
                                            <p:strVal val="#ppt_w"/>
                                          </p:val>
                                        </p:tav>
                                      </p:tavLst>
                                    </p:anim>
                                    <p:anim calcmode="lin" valueType="num">
                                      <p:cBhvr>
                                        <p:cTn id="19" dur="500" fill="hold"/>
                                        <p:tgtEl>
                                          <p:spTgt spid="60"/>
                                        </p:tgtEl>
                                        <p:attrNameLst>
                                          <p:attrName>ppt_h</p:attrName>
                                        </p:attrNameLst>
                                      </p:cBhvr>
                                      <p:tavLst>
                                        <p:tav tm="0">
                                          <p:val>
                                            <p:fltVal val="0"/>
                                          </p:val>
                                        </p:tav>
                                        <p:tav tm="100000">
                                          <p:val>
                                            <p:strVal val="#ppt_h"/>
                                          </p:val>
                                        </p:tav>
                                      </p:tavLst>
                                    </p:anim>
                                    <p:animEffect transition="in" filter="fade">
                                      <p:cBhvr>
                                        <p:cTn id="20" dur="500"/>
                                        <p:tgtEl>
                                          <p:spTgt spid="6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anim calcmode="lin" valueType="num">
                                      <p:cBhvr>
                                        <p:cTn id="36" dur="500" fill="hold"/>
                                        <p:tgtEl>
                                          <p:spTgt spid="61"/>
                                        </p:tgtEl>
                                        <p:attrNameLst>
                                          <p:attrName>ppt_w</p:attrName>
                                        </p:attrNameLst>
                                      </p:cBhvr>
                                      <p:tavLst>
                                        <p:tav tm="0">
                                          <p:val>
                                            <p:fltVal val="0"/>
                                          </p:val>
                                        </p:tav>
                                        <p:tav tm="100000">
                                          <p:val>
                                            <p:strVal val="#ppt_w"/>
                                          </p:val>
                                        </p:tav>
                                      </p:tavLst>
                                    </p:anim>
                                    <p:anim calcmode="lin" valueType="num">
                                      <p:cBhvr>
                                        <p:cTn id="37" dur="500" fill="hold"/>
                                        <p:tgtEl>
                                          <p:spTgt spid="61"/>
                                        </p:tgtEl>
                                        <p:attrNameLst>
                                          <p:attrName>ppt_h</p:attrName>
                                        </p:attrNameLst>
                                      </p:cBhvr>
                                      <p:tavLst>
                                        <p:tav tm="0">
                                          <p:val>
                                            <p:fltVal val="0"/>
                                          </p:val>
                                        </p:tav>
                                        <p:tav tm="100000">
                                          <p:val>
                                            <p:strVal val="#ppt_h"/>
                                          </p:val>
                                        </p:tav>
                                      </p:tavLst>
                                    </p:anim>
                                    <p:animEffect transition="in" filter="fade">
                                      <p:cBhvr>
                                        <p:cTn id="38" dur="500"/>
                                        <p:tgtEl>
                                          <p:spTgt spid="61"/>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par>
                          <p:cTn id="51" fill="hold">
                            <p:stCondLst>
                              <p:cond delay="5500"/>
                            </p:stCondLst>
                            <p:childTnLst>
                              <p:par>
                                <p:cTn id="52" presetID="53" presetClass="entr" presetSubtype="16"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p:cTn id="54" dur="500" fill="hold"/>
                                        <p:tgtEl>
                                          <p:spTgt spid="79"/>
                                        </p:tgtEl>
                                        <p:attrNameLst>
                                          <p:attrName>ppt_w</p:attrName>
                                        </p:attrNameLst>
                                      </p:cBhvr>
                                      <p:tavLst>
                                        <p:tav tm="0">
                                          <p:val>
                                            <p:fltVal val="0"/>
                                          </p:val>
                                        </p:tav>
                                        <p:tav tm="100000">
                                          <p:val>
                                            <p:strVal val="#ppt_w"/>
                                          </p:val>
                                        </p:tav>
                                      </p:tavLst>
                                    </p:anim>
                                    <p:anim calcmode="lin" valueType="num">
                                      <p:cBhvr>
                                        <p:cTn id="55" dur="500" fill="hold"/>
                                        <p:tgtEl>
                                          <p:spTgt spid="79"/>
                                        </p:tgtEl>
                                        <p:attrNameLst>
                                          <p:attrName>ppt_h</p:attrName>
                                        </p:attrNameLst>
                                      </p:cBhvr>
                                      <p:tavLst>
                                        <p:tav tm="0">
                                          <p:val>
                                            <p:fltVal val="0"/>
                                          </p:val>
                                        </p:tav>
                                        <p:tav tm="100000">
                                          <p:val>
                                            <p:strVal val="#ppt_h"/>
                                          </p:val>
                                        </p:tav>
                                      </p:tavLst>
                                    </p:anim>
                                    <p:animEffect transition="in" filter="fade">
                                      <p:cBhvr>
                                        <p:cTn id="56" dur="500"/>
                                        <p:tgtEl>
                                          <p:spTgt spid="79"/>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500"/>
                                        <p:tgtEl>
                                          <p:spTgt spid="69"/>
                                        </p:tgtEl>
                                      </p:cBhvr>
                                    </p:animEffect>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par>
                          <p:cTn id="69" fill="hold">
                            <p:stCondLst>
                              <p:cond delay="7500"/>
                            </p:stCondLst>
                            <p:childTnLst>
                              <p:par>
                                <p:cTn id="70" presetID="53" presetClass="entr" presetSubtype="16" fill="hold" grpId="0" nodeType="afterEffect">
                                  <p:stCondLst>
                                    <p:cond delay="0"/>
                                  </p:stCondLst>
                                  <p:childTnLst>
                                    <p:set>
                                      <p:cBhvr>
                                        <p:cTn id="71" dur="1" fill="hold">
                                          <p:stCondLst>
                                            <p:cond delay="0"/>
                                          </p:stCondLst>
                                        </p:cTn>
                                        <p:tgtEl>
                                          <p:spTgt spid="82"/>
                                        </p:tgtEl>
                                        <p:attrNameLst>
                                          <p:attrName>style.visibility</p:attrName>
                                        </p:attrNameLst>
                                      </p:cBhvr>
                                      <p:to>
                                        <p:strVal val="visible"/>
                                      </p:to>
                                    </p:set>
                                    <p:anim calcmode="lin" valueType="num">
                                      <p:cBhvr>
                                        <p:cTn id="72" dur="500" fill="hold"/>
                                        <p:tgtEl>
                                          <p:spTgt spid="82"/>
                                        </p:tgtEl>
                                        <p:attrNameLst>
                                          <p:attrName>ppt_w</p:attrName>
                                        </p:attrNameLst>
                                      </p:cBhvr>
                                      <p:tavLst>
                                        <p:tav tm="0">
                                          <p:val>
                                            <p:fltVal val="0"/>
                                          </p:val>
                                        </p:tav>
                                        <p:tav tm="100000">
                                          <p:val>
                                            <p:strVal val="#ppt_w"/>
                                          </p:val>
                                        </p:tav>
                                      </p:tavLst>
                                    </p:anim>
                                    <p:anim calcmode="lin" valueType="num">
                                      <p:cBhvr>
                                        <p:cTn id="73" dur="500" fill="hold"/>
                                        <p:tgtEl>
                                          <p:spTgt spid="82"/>
                                        </p:tgtEl>
                                        <p:attrNameLst>
                                          <p:attrName>ppt_h</p:attrName>
                                        </p:attrNameLst>
                                      </p:cBhvr>
                                      <p:tavLst>
                                        <p:tav tm="0">
                                          <p:val>
                                            <p:fltVal val="0"/>
                                          </p:val>
                                        </p:tav>
                                        <p:tav tm="100000">
                                          <p:val>
                                            <p:strVal val="#ppt_h"/>
                                          </p:val>
                                        </p:tav>
                                      </p:tavLst>
                                    </p:anim>
                                    <p:animEffect transition="in" filter="fade">
                                      <p:cBhvr>
                                        <p:cTn id="74" dur="500"/>
                                        <p:tgtEl>
                                          <p:spTgt spid="82"/>
                                        </p:tgtEl>
                                      </p:cBhvr>
                                    </p:animEffect>
                                  </p:childTnLst>
                                </p:cTn>
                              </p:par>
                            </p:childTnLst>
                          </p:cTn>
                        </p:par>
                        <p:par>
                          <p:cTn id="75" fill="hold">
                            <p:stCondLst>
                              <p:cond delay="8000"/>
                            </p:stCondLst>
                            <p:childTnLst>
                              <p:par>
                                <p:cTn id="76" presetID="10" presetClass="entr" presetSubtype="0" fill="hold" grpId="0" nodeType="after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fade">
                                      <p:cBhvr>
                                        <p:cTn id="78" dur="500"/>
                                        <p:tgtEl>
                                          <p:spTgt spid="72"/>
                                        </p:tgtEl>
                                      </p:cBhvr>
                                    </p:animEffect>
                                  </p:childTnLst>
                                </p:cTn>
                              </p:par>
                            </p:childTnLst>
                          </p:cTn>
                        </p:par>
                        <p:par>
                          <p:cTn id="79" fill="hold">
                            <p:stCondLst>
                              <p:cond delay="8500"/>
                            </p:stCondLst>
                            <p:childTnLst>
                              <p:par>
                                <p:cTn id="80" presetID="10" presetClass="entr" presetSubtype="0" fill="hold" grpId="0" nodeType="after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60" grpId="0" animBg="1"/>
      <p:bldP spid="61" grpId="0" animBg="1"/>
      <p:bldP spid="48" grpId="0"/>
      <p:bldP spid="49" grpId="0"/>
      <p:bldP spid="64" grpId="0"/>
      <p:bldP spid="65" grpId="0"/>
      <p:bldP spid="68" grpId="0"/>
      <p:bldP spid="69" grpId="0"/>
      <p:bldP spid="72" grpId="0"/>
      <p:bldP spid="73" grpId="0"/>
      <p:bldP spid="79" grpId="0" animBg="1"/>
      <p:bldP spid="8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noChangeArrowheads="1"/>
          </p:cNvSpPr>
          <p:nvPr/>
        </p:nvSpPr>
        <p:spPr bwMode="auto">
          <a:xfrm>
            <a:off x="17193017" y="3840275"/>
            <a:ext cx="2833434" cy="2744626"/>
          </a:xfrm>
          <a:custGeom>
            <a:avLst/>
            <a:gdLst>
              <a:gd name="T0" fmla="*/ 4968 w 6000"/>
              <a:gd name="T1" fmla="*/ 3500 h 5814"/>
              <a:gd name="T2" fmla="*/ 4968 w 6000"/>
              <a:gd name="T3" fmla="*/ 3500 h 5814"/>
              <a:gd name="T4" fmla="*/ 5999 w 6000"/>
              <a:gd name="T5" fmla="*/ 2469 h 5814"/>
              <a:gd name="T6" fmla="*/ 5999 w 6000"/>
              <a:gd name="T7" fmla="*/ 2469 h 5814"/>
              <a:gd name="T8" fmla="*/ 0 w 6000"/>
              <a:gd name="T9" fmla="*/ 0 h 5814"/>
              <a:gd name="T10" fmla="*/ 0 w 6000"/>
              <a:gd name="T11" fmla="*/ 4688 h 5814"/>
              <a:gd name="T12" fmla="*/ 2656 w 6000"/>
              <a:gd name="T13" fmla="*/ 5813 h 5814"/>
              <a:gd name="T14" fmla="*/ 2656 w 6000"/>
              <a:gd name="T15" fmla="*/ 5813 h 5814"/>
              <a:gd name="T16" fmla="*/ 3937 w 6000"/>
              <a:gd name="T17" fmla="*/ 4532 h 5814"/>
              <a:gd name="T18" fmla="*/ 4905 w 6000"/>
              <a:gd name="T19" fmla="*/ 4500 h 5814"/>
              <a:gd name="T20" fmla="*/ 4968 w 6000"/>
              <a:gd name="T21" fmla="*/ 3500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0" h="5814">
                <a:moveTo>
                  <a:pt x="4968" y="3500"/>
                </a:moveTo>
                <a:lnTo>
                  <a:pt x="4968" y="3500"/>
                </a:lnTo>
                <a:cubicBezTo>
                  <a:pt x="5999" y="2469"/>
                  <a:pt x="5999" y="2469"/>
                  <a:pt x="5999" y="2469"/>
                </a:cubicBezTo>
                <a:lnTo>
                  <a:pt x="5999" y="2469"/>
                </a:lnTo>
                <a:cubicBezTo>
                  <a:pt x="4343" y="813"/>
                  <a:pt x="2156" y="0"/>
                  <a:pt x="0" y="0"/>
                </a:cubicBezTo>
                <a:cubicBezTo>
                  <a:pt x="0" y="4688"/>
                  <a:pt x="0" y="4688"/>
                  <a:pt x="0" y="4688"/>
                </a:cubicBezTo>
                <a:cubicBezTo>
                  <a:pt x="968" y="4688"/>
                  <a:pt x="1937" y="5063"/>
                  <a:pt x="2656" y="5813"/>
                </a:cubicBezTo>
                <a:lnTo>
                  <a:pt x="2656" y="5813"/>
                </a:lnTo>
                <a:cubicBezTo>
                  <a:pt x="3937" y="4532"/>
                  <a:pt x="3937" y="4532"/>
                  <a:pt x="3937" y="4532"/>
                </a:cubicBezTo>
                <a:cubicBezTo>
                  <a:pt x="4905" y="4500"/>
                  <a:pt x="4905" y="4500"/>
                  <a:pt x="4905" y="4500"/>
                </a:cubicBezTo>
                <a:lnTo>
                  <a:pt x="4968" y="350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grpSp>
        <p:nvGrpSpPr>
          <p:cNvPr id="24" name="Group 23"/>
          <p:cNvGrpSpPr/>
          <p:nvPr/>
        </p:nvGrpSpPr>
        <p:grpSpPr>
          <a:xfrm>
            <a:off x="3835772" y="3490786"/>
            <a:ext cx="1966598" cy="5129784"/>
            <a:chOff x="2323305" y="2203133"/>
            <a:chExt cx="979488" cy="2554284"/>
          </a:xfrm>
          <a:solidFill>
            <a:schemeClr val="accent2"/>
          </a:solidFill>
        </p:grpSpPr>
        <p:sp>
          <p:nvSpPr>
            <p:cNvPr id="25" name="Freeform 3"/>
            <p:cNvSpPr>
              <a:spLocks noChangeArrowheads="1"/>
            </p:cNvSpPr>
            <p:nvPr/>
          </p:nvSpPr>
          <p:spPr bwMode="auto">
            <a:xfrm>
              <a:off x="2323305" y="2720656"/>
              <a:ext cx="979488" cy="2036761"/>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4"/>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7" name="Group 26"/>
          <p:cNvGrpSpPr/>
          <p:nvPr/>
        </p:nvGrpSpPr>
        <p:grpSpPr>
          <a:xfrm>
            <a:off x="8365278" y="3520217"/>
            <a:ext cx="2250772" cy="5129770"/>
            <a:chOff x="5481408" y="1426062"/>
            <a:chExt cx="341669" cy="778500"/>
          </a:xfrm>
          <a:solidFill>
            <a:schemeClr val="accent3"/>
          </a:solidFill>
        </p:grpSpPr>
        <p:sp>
          <p:nvSpPr>
            <p:cNvPr id="28" name="Freeform 1"/>
            <p:cNvSpPr>
              <a:spLocks noChangeArrowheads="1"/>
            </p:cNvSpPr>
            <p:nvPr/>
          </p:nvSpPr>
          <p:spPr bwMode="auto">
            <a:xfrm>
              <a:off x="5481408" y="1565662"/>
              <a:ext cx="341669" cy="63890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30" name="TextBox 29"/>
          <p:cNvSpPr txBox="1"/>
          <p:nvPr/>
        </p:nvSpPr>
        <p:spPr>
          <a:xfrm>
            <a:off x="2345397" y="9072474"/>
            <a:ext cx="4996802" cy="2462204"/>
          </a:xfrm>
          <a:prstGeom prst="rect">
            <a:avLst/>
          </a:prstGeom>
          <a:noFill/>
        </p:spPr>
        <p:txBody>
          <a:bodyPr wrap="square" lIns="243785" tIns="121892" rIns="243785" bIns="121892" rtlCol="0">
            <a:spAutoFit/>
          </a:bodyPr>
          <a:lstStyle/>
          <a:p>
            <a:pPr algn="ctr"/>
            <a:r>
              <a:rPr lang="en-US" sz="14400" b="1" dirty="0">
                <a:solidFill>
                  <a:schemeClr val="accent2"/>
                </a:solidFill>
              </a:rPr>
              <a:t>55%</a:t>
            </a:r>
          </a:p>
        </p:txBody>
      </p:sp>
      <p:sp>
        <p:nvSpPr>
          <p:cNvPr id="31" name="TextBox 30"/>
          <p:cNvSpPr txBox="1"/>
          <p:nvPr/>
        </p:nvSpPr>
        <p:spPr>
          <a:xfrm>
            <a:off x="6795964" y="8977056"/>
            <a:ext cx="5441403" cy="2462204"/>
          </a:xfrm>
          <a:prstGeom prst="rect">
            <a:avLst/>
          </a:prstGeom>
          <a:noFill/>
        </p:spPr>
        <p:txBody>
          <a:bodyPr wrap="square" lIns="243785" tIns="121892" rIns="243785" bIns="121892" rtlCol="0">
            <a:spAutoFit/>
          </a:bodyPr>
          <a:lstStyle/>
          <a:p>
            <a:pPr algn="ctr"/>
            <a:r>
              <a:rPr lang="en-US" sz="14400" b="1" dirty="0">
                <a:solidFill>
                  <a:schemeClr val="accent3"/>
                </a:solidFill>
              </a:rPr>
              <a:t>65%</a:t>
            </a:r>
          </a:p>
        </p:txBody>
      </p:sp>
      <p:sp>
        <p:nvSpPr>
          <p:cNvPr id="32" name="TextBox 31"/>
          <p:cNvSpPr txBox="1"/>
          <p:nvPr/>
        </p:nvSpPr>
        <p:spPr>
          <a:xfrm>
            <a:off x="2781772" y="11110462"/>
            <a:ext cx="4161346" cy="1046412"/>
          </a:xfrm>
          <a:prstGeom prst="rect">
            <a:avLst/>
          </a:prstGeom>
          <a:noFill/>
        </p:spPr>
        <p:txBody>
          <a:bodyPr wrap="square" lIns="0" tIns="121892" rIns="0" bIns="0" rtlCol="0">
            <a:spAutoFit/>
          </a:bodyPr>
          <a:lstStyle/>
          <a:p>
            <a:pPr algn="ctr"/>
            <a:r>
              <a:rPr lang="en-US" sz="2000" dirty="0">
                <a:latin typeface="Lato Light"/>
                <a:cs typeface="Lato Light"/>
              </a:rPr>
              <a:t>Lorem ipsum dolor sit amet,consectetur adipisicing elit, sed do eiusmod tempor incididunt ut.</a:t>
            </a:r>
          </a:p>
        </p:txBody>
      </p:sp>
      <p:sp>
        <p:nvSpPr>
          <p:cNvPr id="33" name="TextBox 32"/>
          <p:cNvSpPr txBox="1"/>
          <p:nvPr/>
        </p:nvSpPr>
        <p:spPr>
          <a:xfrm>
            <a:off x="7416899" y="11141418"/>
            <a:ext cx="4161346" cy="1046412"/>
          </a:xfrm>
          <a:prstGeom prst="rect">
            <a:avLst/>
          </a:prstGeom>
          <a:noFill/>
        </p:spPr>
        <p:txBody>
          <a:bodyPr wrap="square" lIns="0" tIns="121892" rIns="0" bIns="0" rtlCol="0">
            <a:spAutoFit/>
          </a:bodyPr>
          <a:lstStyle/>
          <a:p>
            <a:pPr algn="ctr"/>
            <a:r>
              <a:rPr lang="en-US" sz="2000" dirty="0">
                <a:latin typeface="Lato Light"/>
                <a:cs typeface="Lato Light"/>
              </a:rPr>
              <a:t>Lorem ipsum dolor sit amet,consectetur adipisicing elit, sed do eiusmod tempor incididunt ut.</a:t>
            </a:r>
          </a:p>
        </p:txBody>
      </p:sp>
      <p:sp>
        <p:nvSpPr>
          <p:cNvPr id="34" name="TextBox 33"/>
          <p:cNvSpPr txBox="1"/>
          <p:nvPr/>
        </p:nvSpPr>
        <p:spPr>
          <a:xfrm>
            <a:off x="3581096" y="8770135"/>
            <a:ext cx="2569561" cy="769438"/>
          </a:xfrm>
          <a:prstGeom prst="rect">
            <a:avLst/>
          </a:prstGeom>
          <a:noFill/>
        </p:spPr>
        <p:txBody>
          <a:bodyPr wrap="square" lIns="0" tIns="121892" rIns="0" bIns="0" rtlCol="0">
            <a:spAutoFit/>
          </a:bodyPr>
          <a:lstStyle/>
          <a:p>
            <a:pPr algn="ctr"/>
            <a:r>
              <a:rPr lang="en-US" sz="4200" dirty="0">
                <a:solidFill>
                  <a:schemeClr val="tx2"/>
                </a:solidFill>
                <a:latin typeface="Lato Regular"/>
                <a:cs typeface="Lato Regular"/>
              </a:rPr>
              <a:t>Men</a:t>
            </a:r>
          </a:p>
        </p:txBody>
      </p:sp>
      <p:sp>
        <p:nvSpPr>
          <p:cNvPr id="35" name="TextBox 34"/>
          <p:cNvSpPr txBox="1"/>
          <p:nvPr/>
        </p:nvSpPr>
        <p:spPr>
          <a:xfrm>
            <a:off x="8188798" y="8750379"/>
            <a:ext cx="2569561" cy="769438"/>
          </a:xfrm>
          <a:prstGeom prst="rect">
            <a:avLst/>
          </a:prstGeom>
          <a:noFill/>
        </p:spPr>
        <p:txBody>
          <a:bodyPr wrap="square" lIns="0" tIns="121892" rIns="0" bIns="0" rtlCol="0">
            <a:spAutoFit/>
          </a:bodyPr>
          <a:lstStyle/>
          <a:p>
            <a:pPr algn="ctr"/>
            <a:r>
              <a:rPr lang="en-US" sz="4200" dirty="0">
                <a:solidFill>
                  <a:schemeClr val="tx2"/>
                </a:solidFill>
                <a:latin typeface="Lato Regular"/>
                <a:cs typeface="Lato Regular"/>
              </a:rPr>
              <a:t>Women</a:t>
            </a:r>
          </a:p>
        </p:txBody>
      </p:sp>
      <p:sp>
        <p:nvSpPr>
          <p:cNvPr id="7" name="Freeform 6"/>
          <p:cNvSpPr>
            <a:spLocks noChangeArrowheads="1"/>
          </p:cNvSpPr>
          <p:nvPr/>
        </p:nvSpPr>
        <p:spPr bwMode="auto">
          <a:xfrm>
            <a:off x="14374159" y="3831187"/>
            <a:ext cx="3141548" cy="2744626"/>
          </a:xfrm>
          <a:custGeom>
            <a:avLst/>
            <a:gdLst>
              <a:gd name="T0" fmla="*/ 5968 w 6656"/>
              <a:gd name="T1" fmla="*/ 1438 h 5814"/>
              <a:gd name="T2" fmla="*/ 5968 w 6656"/>
              <a:gd name="T3" fmla="*/ 1438 h 5814"/>
              <a:gd name="T4" fmla="*/ 5968 w 6656"/>
              <a:gd name="T5" fmla="*/ 0 h 5814"/>
              <a:gd name="T6" fmla="*/ 5968 w 6656"/>
              <a:gd name="T7" fmla="*/ 0 h 5814"/>
              <a:gd name="T8" fmla="*/ 0 w 6656"/>
              <a:gd name="T9" fmla="*/ 2469 h 5814"/>
              <a:gd name="T10" fmla="*/ 3312 w 6656"/>
              <a:gd name="T11" fmla="*/ 5813 h 5814"/>
              <a:gd name="T12" fmla="*/ 5968 w 6656"/>
              <a:gd name="T13" fmla="*/ 4688 h 5814"/>
              <a:gd name="T14" fmla="*/ 5968 w 6656"/>
              <a:gd name="T15" fmla="*/ 4688 h 5814"/>
              <a:gd name="T16" fmla="*/ 5968 w 6656"/>
              <a:gd name="T17" fmla="*/ 2907 h 5814"/>
              <a:gd name="T18" fmla="*/ 6655 w 6656"/>
              <a:gd name="T19" fmla="*/ 2188 h 5814"/>
              <a:gd name="T20" fmla="*/ 5968 w 6656"/>
              <a:gd name="T21" fmla="*/ 1438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56" h="5814">
                <a:moveTo>
                  <a:pt x="5968" y="1438"/>
                </a:moveTo>
                <a:lnTo>
                  <a:pt x="5968" y="1438"/>
                </a:lnTo>
                <a:cubicBezTo>
                  <a:pt x="5968" y="0"/>
                  <a:pt x="5968" y="0"/>
                  <a:pt x="5968" y="0"/>
                </a:cubicBezTo>
                <a:lnTo>
                  <a:pt x="5968" y="0"/>
                </a:lnTo>
                <a:cubicBezTo>
                  <a:pt x="3625" y="0"/>
                  <a:pt x="1531" y="938"/>
                  <a:pt x="0" y="2469"/>
                </a:cubicBezTo>
                <a:cubicBezTo>
                  <a:pt x="3312" y="5813"/>
                  <a:pt x="3312" y="5813"/>
                  <a:pt x="3312" y="5813"/>
                </a:cubicBezTo>
                <a:cubicBezTo>
                  <a:pt x="4000" y="5125"/>
                  <a:pt x="4937" y="4688"/>
                  <a:pt x="5968" y="4688"/>
                </a:cubicBezTo>
                <a:lnTo>
                  <a:pt x="5968" y="4688"/>
                </a:lnTo>
                <a:cubicBezTo>
                  <a:pt x="5968" y="2907"/>
                  <a:pt x="5968" y="2907"/>
                  <a:pt x="5968" y="2907"/>
                </a:cubicBezTo>
                <a:cubicBezTo>
                  <a:pt x="6655" y="2188"/>
                  <a:pt x="6655" y="2188"/>
                  <a:pt x="6655" y="2188"/>
                </a:cubicBezTo>
                <a:lnTo>
                  <a:pt x="5968" y="1438"/>
                </a:lnTo>
              </a:path>
            </a:pathLst>
          </a:custGeom>
          <a:solidFill>
            <a:schemeClr val="accent1"/>
          </a:solidFill>
          <a:ln>
            <a:noFill/>
          </a:ln>
          <a:effectLst/>
          <a:extLst/>
        </p:spPr>
        <p:txBody>
          <a:bodyPr wrap="none" lIns="243785" tIns="121892" rIns="243785" bIns="121892" anchor="ctr"/>
          <a:lstStyle/>
          <a:p>
            <a:endParaRPr lang="en-US" dirty="0"/>
          </a:p>
        </p:txBody>
      </p:sp>
      <p:sp>
        <p:nvSpPr>
          <p:cNvPr id="8" name="Freeform 7"/>
          <p:cNvSpPr>
            <a:spLocks noChangeArrowheads="1"/>
          </p:cNvSpPr>
          <p:nvPr/>
        </p:nvSpPr>
        <p:spPr bwMode="auto">
          <a:xfrm>
            <a:off x="13193734" y="4997341"/>
            <a:ext cx="2743911" cy="2834170"/>
          </a:xfrm>
          <a:custGeom>
            <a:avLst/>
            <a:gdLst>
              <a:gd name="T0" fmla="*/ 0 w 5814"/>
              <a:gd name="T1" fmla="*/ 6000 h 6001"/>
              <a:gd name="T2" fmla="*/ 0 w 5814"/>
              <a:gd name="T3" fmla="*/ 6000 h 6001"/>
              <a:gd name="T4" fmla="*/ 4719 w 5814"/>
              <a:gd name="T5" fmla="*/ 6000 h 6001"/>
              <a:gd name="T6" fmla="*/ 5813 w 5814"/>
              <a:gd name="T7" fmla="*/ 3344 h 6001"/>
              <a:gd name="T8" fmla="*/ 4532 w 5814"/>
              <a:gd name="T9" fmla="*/ 2063 h 6001"/>
              <a:gd name="T10" fmla="*/ 4501 w 5814"/>
              <a:gd name="T11" fmla="*/ 1031 h 6001"/>
              <a:gd name="T12" fmla="*/ 3532 w 5814"/>
              <a:gd name="T13" fmla="*/ 1031 h 6001"/>
              <a:gd name="T14" fmla="*/ 2501 w 5814"/>
              <a:gd name="T15" fmla="*/ 0 h 6001"/>
              <a:gd name="T16" fmla="*/ 0 w 5814"/>
              <a:gd name="T17" fmla="*/ 6000 h 6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001">
                <a:moveTo>
                  <a:pt x="0" y="6000"/>
                </a:moveTo>
                <a:lnTo>
                  <a:pt x="0" y="6000"/>
                </a:lnTo>
                <a:cubicBezTo>
                  <a:pt x="4719" y="6000"/>
                  <a:pt x="4719" y="6000"/>
                  <a:pt x="4719" y="6000"/>
                </a:cubicBezTo>
                <a:cubicBezTo>
                  <a:pt x="4719" y="5031"/>
                  <a:pt x="5094" y="4063"/>
                  <a:pt x="5813" y="3344"/>
                </a:cubicBezTo>
                <a:cubicBezTo>
                  <a:pt x="4532" y="2063"/>
                  <a:pt x="4532" y="2063"/>
                  <a:pt x="4532" y="2063"/>
                </a:cubicBezTo>
                <a:cubicBezTo>
                  <a:pt x="4501" y="1031"/>
                  <a:pt x="4501" y="1031"/>
                  <a:pt x="4501" y="1031"/>
                </a:cubicBezTo>
                <a:cubicBezTo>
                  <a:pt x="3532" y="1031"/>
                  <a:pt x="3532" y="1031"/>
                  <a:pt x="3532" y="1031"/>
                </a:cubicBezTo>
                <a:cubicBezTo>
                  <a:pt x="2501" y="0"/>
                  <a:pt x="2501" y="0"/>
                  <a:pt x="2501" y="0"/>
                </a:cubicBezTo>
                <a:cubicBezTo>
                  <a:pt x="844" y="1656"/>
                  <a:pt x="0" y="3813"/>
                  <a:pt x="0" y="6000"/>
                </a:cubicBez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9" name="Freeform 8"/>
          <p:cNvSpPr>
            <a:spLocks noChangeArrowheads="1"/>
          </p:cNvSpPr>
          <p:nvPr/>
        </p:nvSpPr>
        <p:spPr bwMode="auto">
          <a:xfrm>
            <a:off x="13193734" y="7506653"/>
            <a:ext cx="2743911" cy="3142370"/>
          </a:xfrm>
          <a:custGeom>
            <a:avLst/>
            <a:gdLst>
              <a:gd name="T0" fmla="*/ 2501 w 5814"/>
              <a:gd name="T1" fmla="*/ 6655 h 6656"/>
              <a:gd name="T2" fmla="*/ 2501 w 5814"/>
              <a:gd name="T3" fmla="*/ 6655 h 6656"/>
              <a:gd name="T4" fmla="*/ 5813 w 5814"/>
              <a:gd name="T5" fmla="*/ 3342 h 6656"/>
              <a:gd name="T6" fmla="*/ 4719 w 5814"/>
              <a:gd name="T7" fmla="*/ 687 h 6656"/>
              <a:gd name="T8" fmla="*/ 2907 w 5814"/>
              <a:gd name="T9" fmla="*/ 687 h 6656"/>
              <a:gd name="T10" fmla="*/ 2157 w 5814"/>
              <a:gd name="T11" fmla="*/ 0 h 6656"/>
              <a:gd name="T12" fmla="*/ 1469 w 5814"/>
              <a:gd name="T13" fmla="*/ 687 h 6656"/>
              <a:gd name="T14" fmla="*/ 0 w 5814"/>
              <a:gd name="T15" fmla="*/ 687 h 6656"/>
              <a:gd name="T16" fmla="*/ 2501 w 5814"/>
              <a:gd name="T17" fmla="*/ 6655 h 6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656">
                <a:moveTo>
                  <a:pt x="2501" y="6655"/>
                </a:moveTo>
                <a:lnTo>
                  <a:pt x="2501" y="6655"/>
                </a:lnTo>
                <a:cubicBezTo>
                  <a:pt x="5813" y="3342"/>
                  <a:pt x="5813" y="3342"/>
                  <a:pt x="5813" y="3342"/>
                </a:cubicBezTo>
                <a:cubicBezTo>
                  <a:pt x="5126" y="2655"/>
                  <a:pt x="4719" y="1717"/>
                  <a:pt x="4719" y="687"/>
                </a:cubicBezTo>
                <a:cubicBezTo>
                  <a:pt x="2907" y="687"/>
                  <a:pt x="2907" y="687"/>
                  <a:pt x="2907" y="687"/>
                </a:cubicBezTo>
                <a:cubicBezTo>
                  <a:pt x="2157" y="0"/>
                  <a:pt x="2157" y="0"/>
                  <a:pt x="2157" y="0"/>
                </a:cubicBezTo>
                <a:cubicBezTo>
                  <a:pt x="1469" y="687"/>
                  <a:pt x="1469" y="687"/>
                  <a:pt x="1469" y="687"/>
                </a:cubicBezTo>
                <a:cubicBezTo>
                  <a:pt x="0" y="687"/>
                  <a:pt x="0" y="687"/>
                  <a:pt x="0" y="687"/>
                </a:cubicBezTo>
                <a:cubicBezTo>
                  <a:pt x="0" y="2999"/>
                  <a:pt x="969" y="5123"/>
                  <a:pt x="2501" y="6655"/>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0" name="Freeform 9"/>
          <p:cNvSpPr>
            <a:spLocks noChangeArrowheads="1"/>
          </p:cNvSpPr>
          <p:nvPr/>
        </p:nvSpPr>
        <p:spPr bwMode="auto">
          <a:xfrm>
            <a:off x="14374159" y="9085127"/>
            <a:ext cx="2818860" cy="2744626"/>
          </a:xfrm>
          <a:custGeom>
            <a:avLst/>
            <a:gdLst>
              <a:gd name="T0" fmla="*/ 5968 w 5969"/>
              <a:gd name="T1" fmla="*/ 5813 h 5814"/>
              <a:gd name="T2" fmla="*/ 5968 w 5969"/>
              <a:gd name="T3" fmla="*/ 5813 h 5814"/>
              <a:gd name="T4" fmla="*/ 5968 w 5969"/>
              <a:gd name="T5" fmla="*/ 1094 h 5814"/>
              <a:gd name="T6" fmla="*/ 3312 w 5969"/>
              <a:gd name="T7" fmla="*/ 0 h 5814"/>
              <a:gd name="T8" fmla="*/ 2031 w 5969"/>
              <a:gd name="T9" fmla="*/ 1250 h 5814"/>
              <a:gd name="T10" fmla="*/ 1031 w 5969"/>
              <a:gd name="T11" fmla="*/ 1313 h 5814"/>
              <a:gd name="T12" fmla="*/ 1031 w 5969"/>
              <a:gd name="T13" fmla="*/ 2282 h 5814"/>
              <a:gd name="T14" fmla="*/ 0 w 5969"/>
              <a:gd name="T15" fmla="*/ 3313 h 5814"/>
              <a:gd name="T16" fmla="*/ 5968 w 5969"/>
              <a:gd name="T17" fmla="*/ 58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9" h="5814">
                <a:moveTo>
                  <a:pt x="5968" y="5813"/>
                </a:moveTo>
                <a:lnTo>
                  <a:pt x="5968" y="5813"/>
                </a:lnTo>
                <a:cubicBezTo>
                  <a:pt x="5968" y="1094"/>
                  <a:pt x="5968" y="1094"/>
                  <a:pt x="5968" y="1094"/>
                </a:cubicBezTo>
                <a:cubicBezTo>
                  <a:pt x="5000" y="1094"/>
                  <a:pt x="4062" y="719"/>
                  <a:pt x="3312" y="0"/>
                </a:cubicBezTo>
                <a:cubicBezTo>
                  <a:pt x="2031" y="1250"/>
                  <a:pt x="2031" y="1250"/>
                  <a:pt x="2031" y="1250"/>
                </a:cubicBezTo>
                <a:cubicBezTo>
                  <a:pt x="1031" y="1313"/>
                  <a:pt x="1031" y="1313"/>
                  <a:pt x="1031" y="1313"/>
                </a:cubicBezTo>
                <a:cubicBezTo>
                  <a:pt x="1031" y="2282"/>
                  <a:pt x="1031" y="2282"/>
                  <a:pt x="1031" y="2282"/>
                </a:cubicBezTo>
                <a:cubicBezTo>
                  <a:pt x="0" y="3313"/>
                  <a:pt x="0" y="3313"/>
                  <a:pt x="0" y="3313"/>
                </a:cubicBezTo>
                <a:cubicBezTo>
                  <a:pt x="1625" y="4969"/>
                  <a:pt x="3812" y="5813"/>
                  <a:pt x="5968" y="5813"/>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1" name="Freeform 10"/>
          <p:cNvSpPr>
            <a:spLocks noChangeArrowheads="1"/>
          </p:cNvSpPr>
          <p:nvPr/>
        </p:nvSpPr>
        <p:spPr bwMode="auto">
          <a:xfrm>
            <a:off x="16866161" y="9085127"/>
            <a:ext cx="3156126" cy="2744626"/>
          </a:xfrm>
          <a:custGeom>
            <a:avLst/>
            <a:gdLst>
              <a:gd name="T0" fmla="*/ 6686 w 6687"/>
              <a:gd name="T1" fmla="*/ 3313 h 5814"/>
              <a:gd name="T2" fmla="*/ 6686 w 6687"/>
              <a:gd name="T3" fmla="*/ 3313 h 5814"/>
              <a:gd name="T4" fmla="*/ 3343 w 6687"/>
              <a:gd name="T5" fmla="*/ 0 h 5814"/>
              <a:gd name="T6" fmla="*/ 687 w 6687"/>
              <a:gd name="T7" fmla="*/ 1094 h 5814"/>
              <a:gd name="T8" fmla="*/ 687 w 6687"/>
              <a:gd name="T9" fmla="*/ 2907 h 5814"/>
              <a:gd name="T10" fmla="*/ 0 w 6687"/>
              <a:gd name="T11" fmla="*/ 3625 h 5814"/>
              <a:gd name="T12" fmla="*/ 687 w 6687"/>
              <a:gd name="T13" fmla="*/ 4344 h 5814"/>
              <a:gd name="T14" fmla="*/ 687 w 6687"/>
              <a:gd name="T15" fmla="*/ 5813 h 5814"/>
              <a:gd name="T16" fmla="*/ 6686 w 6687"/>
              <a:gd name="T17" fmla="*/ 33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7" h="5814">
                <a:moveTo>
                  <a:pt x="6686" y="3313"/>
                </a:moveTo>
                <a:lnTo>
                  <a:pt x="6686" y="3313"/>
                </a:lnTo>
                <a:cubicBezTo>
                  <a:pt x="3343" y="0"/>
                  <a:pt x="3343" y="0"/>
                  <a:pt x="3343" y="0"/>
                </a:cubicBezTo>
                <a:cubicBezTo>
                  <a:pt x="2655" y="657"/>
                  <a:pt x="1718" y="1094"/>
                  <a:pt x="687" y="1094"/>
                </a:cubicBezTo>
                <a:cubicBezTo>
                  <a:pt x="687" y="2907"/>
                  <a:pt x="687" y="2907"/>
                  <a:pt x="687" y="2907"/>
                </a:cubicBezTo>
                <a:cubicBezTo>
                  <a:pt x="0" y="3625"/>
                  <a:pt x="0" y="3625"/>
                  <a:pt x="0" y="3625"/>
                </a:cubicBezTo>
                <a:cubicBezTo>
                  <a:pt x="687" y="4344"/>
                  <a:pt x="687" y="4344"/>
                  <a:pt x="687" y="4344"/>
                </a:cubicBezTo>
                <a:cubicBezTo>
                  <a:pt x="687" y="5813"/>
                  <a:pt x="687" y="5813"/>
                  <a:pt x="687" y="5813"/>
                </a:cubicBezTo>
                <a:cubicBezTo>
                  <a:pt x="3030" y="5813"/>
                  <a:pt x="5155" y="4844"/>
                  <a:pt x="6686" y="3313"/>
                </a:cubicBez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2" name="Freeform 11"/>
          <p:cNvSpPr>
            <a:spLocks noChangeArrowheads="1"/>
          </p:cNvSpPr>
          <p:nvPr/>
        </p:nvSpPr>
        <p:spPr bwMode="auto">
          <a:xfrm>
            <a:off x="18443525" y="7835107"/>
            <a:ext cx="2743911" cy="2819594"/>
          </a:xfrm>
          <a:custGeom>
            <a:avLst/>
            <a:gdLst>
              <a:gd name="T0" fmla="*/ 2312 w 5813"/>
              <a:gd name="T1" fmla="*/ 4937 h 5969"/>
              <a:gd name="T2" fmla="*/ 2312 w 5813"/>
              <a:gd name="T3" fmla="*/ 4937 h 5969"/>
              <a:gd name="T4" fmla="*/ 3343 w 5813"/>
              <a:gd name="T5" fmla="*/ 5968 h 5969"/>
              <a:gd name="T6" fmla="*/ 3343 w 5813"/>
              <a:gd name="T7" fmla="*/ 5968 h 5969"/>
              <a:gd name="T8" fmla="*/ 5812 w 5813"/>
              <a:gd name="T9" fmla="*/ 0 h 5969"/>
              <a:gd name="T10" fmla="*/ 1093 w 5813"/>
              <a:gd name="T11" fmla="*/ 0 h 5969"/>
              <a:gd name="T12" fmla="*/ 0 w 5813"/>
              <a:gd name="T13" fmla="*/ 2655 h 5969"/>
              <a:gd name="T14" fmla="*/ 0 w 5813"/>
              <a:gd name="T15" fmla="*/ 2655 h 5969"/>
              <a:gd name="T16" fmla="*/ 1281 w 5813"/>
              <a:gd name="T17" fmla="*/ 3905 h 5969"/>
              <a:gd name="T18" fmla="*/ 1281 w 5813"/>
              <a:gd name="T19" fmla="*/ 4905 h 5969"/>
              <a:gd name="T20" fmla="*/ 2312 w 5813"/>
              <a:gd name="T21" fmla="*/ 4937 h 5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5969">
                <a:moveTo>
                  <a:pt x="2312" y="4937"/>
                </a:moveTo>
                <a:lnTo>
                  <a:pt x="2312" y="4937"/>
                </a:lnTo>
                <a:cubicBezTo>
                  <a:pt x="3343" y="5968"/>
                  <a:pt x="3343" y="5968"/>
                  <a:pt x="3343" y="5968"/>
                </a:cubicBezTo>
                <a:lnTo>
                  <a:pt x="3343" y="5968"/>
                </a:lnTo>
                <a:cubicBezTo>
                  <a:pt x="5000" y="4312"/>
                  <a:pt x="5812" y="2155"/>
                  <a:pt x="5812" y="0"/>
                </a:cubicBezTo>
                <a:cubicBezTo>
                  <a:pt x="1093" y="0"/>
                  <a:pt x="1093" y="0"/>
                  <a:pt x="1093" y="0"/>
                </a:cubicBezTo>
                <a:cubicBezTo>
                  <a:pt x="1093" y="937"/>
                  <a:pt x="750" y="1905"/>
                  <a:pt x="0" y="2655"/>
                </a:cubicBezTo>
                <a:lnTo>
                  <a:pt x="0" y="2655"/>
                </a:lnTo>
                <a:cubicBezTo>
                  <a:pt x="1281" y="3905"/>
                  <a:pt x="1281" y="3905"/>
                  <a:pt x="1281" y="3905"/>
                </a:cubicBezTo>
                <a:cubicBezTo>
                  <a:pt x="1281" y="4905"/>
                  <a:pt x="1281" y="4905"/>
                  <a:pt x="1281" y="4905"/>
                </a:cubicBezTo>
                <a:lnTo>
                  <a:pt x="2312" y="493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3" name="Freeform 12"/>
          <p:cNvSpPr>
            <a:spLocks noChangeArrowheads="1"/>
          </p:cNvSpPr>
          <p:nvPr/>
        </p:nvSpPr>
        <p:spPr bwMode="auto">
          <a:xfrm>
            <a:off x="18445240" y="5006338"/>
            <a:ext cx="2743911" cy="3156944"/>
          </a:xfrm>
          <a:custGeom>
            <a:avLst/>
            <a:gdLst>
              <a:gd name="T0" fmla="*/ 4343 w 5813"/>
              <a:gd name="T1" fmla="*/ 6000 h 6687"/>
              <a:gd name="T2" fmla="*/ 4343 w 5813"/>
              <a:gd name="T3" fmla="*/ 6000 h 6687"/>
              <a:gd name="T4" fmla="*/ 5812 w 5813"/>
              <a:gd name="T5" fmla="*/ 6000 h 6687"/>
              <a:gd name="T6" fmla="*/ 5812 w 5813"/>
              <a:gd name="T7" fmla="*/ 6000 h 6687"/>
              <a:gd name="T8" fmla="*/ 3343 w 5813"/>
              <a:gd name="T9" fmla="*/ 0 h 6687"/>
              <a:gd name="T10" fmla="*/ 0 w 5813"/>
              <a:gd name="T11" fmla="*/ 3344 h 6687"/>
              <a:gd name="T12" fmla="*/ 1093 w 5813"/>
              <a:gd name="T13" fmla="*/ 6000 h 6687"/>
              <a:gd name="T14" fmla="*/ 1093 w 5813"/>
              <a:gd name="T15" fmla="*/ 6000 h 6687"/>
              <a:gd name="T16" fmla="*/ 2906 w 5813"/>
              <a:gd name="T17" fmla="*/ 6000 h 6687"/>
              <a:gd name="T18" fmla="*/ 3625 w 5813"/>
              <a:gd name="T19" fmla="*/ 6686 h 6687"/>
              <a:gd name="T20" fmla="*/ 4343 w 5813"/>
              <a:gd name="T21" fmla="*/ 6000 h 6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6687">
                <a:moveTo>
                  <a:pt x="4343" y="6000"/>
                </a:moveTo>
                <a:lnTo>
                  <a:pt x="4343" y="6000"/>
                </a:lnTo>
                <a:cubicBezTo>
                  <a:pt x="5812" y="6000"/>
                  <a:pt x="5812" y="6000"/>
                  <a:pt x="5812" y="6000"/>
                </a:cubicBezTo>
                <a:lnTo>
                  <a:pt x="5812" y="6000"/>
                </a:lnTo>
                <a:cubicBezTo>
                  <a:pt x="5812" y="3656"/>
                  <a:pt x="4875" y="1531"/>
                  <a:pt x="3343" y="0"/>
                </a:cubicBezTo>
                <a:cubicBezTo>
                  <a:pt x="0" y="3344"/>
                  <a:pt x="0" y="3344"/>
                  <a:pt x="0" y="3344"/>
                </a:cubicBezTo>
                <a:cubicBezTo>
                  <a:pt x="687" y="4000"/>
                  <a:pt x="1093" y="4938"/>
                  <a:pt x="1093" y="6000"/>
                </a:cubicBezTo>
                <a:lnTo>
                  <a:pt x="1093" y="6000"/>
                </a:lnTo>
                <a:cubicBezTo>
                  <a:pt x="2906" y="6000"/>
                  <a:pt x="2906" y="6000"/>
                  <a:pt x="2906" y="6000"/>
                </a:cubicBezTo>
                <a:cubicBezTo>
                  <a:pt x="3625" y="6686"/>
                  <a:pt x="3625" y="6686"/>
                  <a:pt x="3625" y="6686"/>
                </a:cubicBezTo>
                <a:lnTo>
                  <a:pt x="4343" y="6000"/>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4" name="Freeform 13"/>
          <p:cNvSpPr>
            <a:spLocks noChangeArrowheads="1"/>
          </p:cNvSpPr>
          <p:nvPr/>
        </p:nvSpPr>
        <p:spPr bwMode="auto">
          <a:xfrm>
            <a:off x="19050051" y="5484626"/>
            <a:ext cx="487159" cy="472708"/>
          </a:xfrm>
          <a:custGeom>
            <a:avLst/>
            <a:gdLst>
              <a:gd name="T0" fmla="*/ 1031 w 1032"/>
              <a:gd name="T1" fmla="*/ 0 h 1001"/>
              <a:gd name="T2" fmla="*/ 968 w 1032"/>
              <a:gd name="T3" fmla="*/ 1000 h 1001"/>
              <a:gd name="T4" fmla="*/ 0 w 1032"/>
              <a:gd name="T5" fmla="*/ 1000 h 1001"/>
              <a:gd name="T6" fmla="*/ 1031 w 1032"/>
              <a:gd name="T7" fmla="*/ 0 h 1001"/>
            </a:gdLst>
            <a:ahLst/>
            <a:cxnLst>
              <a:cxn ang="0">
                <a:pos x="T0" y="T1"/>
              </a:cxn>
              <a:cxn ang="0">
                <a:pos x="T2" y="T3"/>
              </a:cxn>
              <a:cxn ang="0">
                <a:pos x="T4" y="T5"/>
              </a:cxn>
              <a:cxn ang="0">
                <a:pos x="T6" y="T7"/>
              </a:cxn>
            </a:cxnLst>
            <a:rect l="0" t="0" r="r" b="b"/>
            <a:pathLst>
              <a:path w="1032" h="1001">
                <a:moveTo>
                  <a:pt x="1031" y="0"/>
                </a:moveTo>
                <a:lnTo>
                  <a:pt x="968" y="1000"/>
                </a:lnTo>
                <a:lnTo>
                  <a:pt x="0" y="1000"/>
                </a:lnTo>
                <a:lnTo>
                  <a:pt x="1031"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cxnSp>
        <p:nvCxnSpPr>
          <p:cNvPr id="38" name="Straight Connector 37"/>
          <p:cNvCxnSpPr/>
          <p:nvPr/>
        </p:nvCxnSpPr>
        <p:spPr>
          <a:xfrm>
            <a:off x="12201525" y="4093832"/>
            <a:ext cx="0" cy="7490686"/>
          </a:xfrm>
          <a:prstGeom prst="line">
            <a:avLst/>
          </a:prstGeom>
          <a:ln>
            <a:solidFill>
              <a:schemeClr val="bg1">
                <a:lumMod val="75000"/>
              </a:schemeClr>
            </a:solidFill>
            <a:prstDash val="dash"/>
            <a:headEnd type="diamond"/>
            <a:tailEnd type="triangle"/>
          </a:ln>
        </p:spPr>
        <p:style>
          <a:lnRef idx="1">
            <a:schemeClr val="accent1"/>
          </a:lnRef>
          <a:fillRef idx="0">
            <a:schemeClr val="accent1"/>
          </a:fillRef>
          <a:effectRef idx="0">
            <a:schemeClr val="accent1"/>
          </a:effectRef>
          <a:fontRef idx="minor">
            <a:schemeClr val="tx1"/>
          </a:fontRef>
        </p:style>
      </p:cxnSp>
      <p:sp>
        <p:nvSpPr>
          <p:cNvPr id="41" name="Freeform 41"/>
          <p:cNvSpPr>
            <a:spLocks noEditPoints="1"/>
          </p:cNvSpPr>
          <p:nvPr/>
        </p:nvSpPr>
        <p:spPr bwMode="auto">
          <a:xfrm>
            <a:off x="15508918" y="10238154"/>
            <a:ext cx="1094943" cy="821736"/>
          </a:xfrm>
          <a:custGeom>
            <a:avLst/>
            <a:gdLst>
              <a:gd name="T0" fmla="*/ 899 w 1092"/>
              <a:gd name="T1" fmla="*/ 20 h 819"/>
              <a:gd name="T2" fmla="*/ 242 w 1092"/>
              <a:gd name="T3" fmla="*/ 0 h 819"/>
              <a:gd name="T4" fmla="*/ 20 w 1092"/>
              <a:gd name="T5" fmla="*/ 193 h 819"/>
              <a:gd name="T6" fmla="*/ 17 w 1092"/>
              <a:gd name="T7" fmla="*/ 287 h 819"/>
              <a:gd name="T8" fmla="*/ 546 w 1092"/>
              <a:gd name="T9" fmla="*/ 819 h 819"/>
              <a:gd name="T10" fmla="*/ 1075 w 1092"/>
              <a:gd name="T11" fmla="*/ 287 h 819"/>
              <a:gd name="T12" fmla="*/ 1072 w 1092"/>
              <a:gd name="T13" fmla="*/ 193 h 819"/>
              <a:gd name="T14" fmla="*/ 470 w 1092"/>
              <a:gd name="T15" fmla="*/ 239 h 819"/>
              <a:gd name="T16" fmla="*/ 622 w 1092"/>
              <a:gd name="T17" fmla="*/ 239 h 819"/>
              <a:gd name="T18" fmla="*/ 666 w 1092"/>
              <a:gd name="T19" fmla="*/ 76 h 819"/>
              <a:gd name="T20" fmla="*/ 648 w 1092"/>
              <a:gd name="T21" fmla="*/ 217 h 819"/>
              <a:gd name="T22" fmla="*/ 444 w 1092"/>
              <a:gd name="T23" fmla="*/ 217 h 819"/>
              <a:gd name="T24" fmla="*/ 426 w 1092"/>
              <a:gd name="T25" fmla="*/ 76 h 819"/>
              <a:gd name="T26" fmla="*/ 444 w 1092"/>
              <a:gd name="T27" fmla="*/ 217 h 819"/>
              <a:gd name="T28" fmla="*/ 546 w 1092"/>
              <a:gd name="T29" fmla="*/ 698 h 819"/>
              <a:gd name="T30" fmla="*/ 631 w 1092"/>
              <a:gd name="T31" fmla="*/ 273 h 819"/>
              <a:gd name="T32" fmla="*/ 833 w 1092"/>
              <a:gd name="T33" fmla="*/ 273 h 819"/>
              <a:gd name="T34" fmla="*/ 666 w 1092"/>
              <a:gd name="T35" fmla="*/ 273 h 819"/>
              <a:gd name="T36" fmla="*/ 759 w 1092"/>
              <a:gd name="T37" fmla="*/ 169 h 819"/>
              <a:gd name="T38" fmla="*/ 675 w 1092"/>
              <a:gd name="T39" fmla="*/ 239 h 819"/>
              <a:gd name="T40" fmla="*/ 826 w 1092"/>
              <a:gd name="T41" fmla="*/ 68 h 819"/>
              <a:gd name="T42" fmla="*/ 707 w 1092"/>
              <a:gd name="T43" fmla="*/ 68 h 819"/>
              <a:gd name="T44" fmla="*/ 470 w 1092"/>
              <a:gd name="T45" fmla="*/ 68 h 819"/>
              <a:gd name="T46" fmla="*/ 546 w 1092"/>
              <a:gd name="T47" fmla="*/ 131 h 819"/>
              <a:gd name="T48" fmla="*/ 266 w 1092"/>
              <a:gd name="T49" fmla="*/ 68 h 819"/>
              <a:gd name="T50" fmla="*/ 331 w 1092"/>
              <a:gd name="T51" fmla="*/ 123 h 819"/>
              <a:gd name="T52" fmla="*/ 417 w 1092"/>
              <a:gd name="T53" fmla="*/ 239 h 819"/>
              <a:gd name="T54" fmla="*/ 333 w 1092"/>
              <a:gd name="T55" fmla="*/ 169 h 819"/>
              <a:gd name="T56" fmla="*/ 510 w 1092"/>
              <a:gd name="T57" fmla="*/ 692 h 819"/>
              <a:gd name="T58" fmla="*/ 426 w 1092"/>
              <a:gd name="T59" fmla="*/ 273 h 819"/>
              <a:gd name="T60" fmla="*/ 98 w 1092"/>
              <a:gd name="T61" fmla="*/ 273 h 819"/>
              <a:gd name="T62" fmla="*/ 434 w 1092"/>
              <a:gd name="T63" fmla="*/ 631 h 819"/>
              <a:gd name="T64" fmla="*/ 994 w 1092"/>
              <a:gd name="T65" fmla="*/ 273 h 819"/>
              <a:gd name="T66" fmla="*/ 873 w 1092"/>
              <a:gd name="T67" fmla="*/ 273 h 819"/>
              <a:gd name="T68" fmla="*/ 785 w 1092"/>
              <a:gd name="T69" fmla="*/ 147 h 819"/>
              <a:gd name="T70" fmla="*/ 1021 w 1092"/>
              <a:gd name="T71" fmla="*/ 239 h 819"/>
              <a:gd name="T72" fmla="*/ 228 w 1092"/>
              <a:gd name="T73" fmla="*/ 82 h 819"/>
              <a:gd name="T74" fmla="*/ 215 w 1092"/>
              <a:gd name="T75" fmla="*/ 239 h 819"/>
              <a:gd name="T76" fmla="*/ 228 w 1092"/>
              <a:gd name="T77" fmla="*/ 82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819">
                <a:moveTo>
                  <a:pt x="1072" y="193"/>
                </a:moveTo>
                <a:cubicBezTo>
                  <a:pt x="899" y="20"/>
                  <a:pt x="899" y="20"/>
                  <a:pt x="899" y="20"/>
                </a:cubicBezTo>
                <a:cubicBezTo>
                  <a:pt x="886" y="7"/>
                  <a:pt x="868" y="0"/>
                  <a:pt x="850" y="0"/>
                </a:cubicBezTo>
                <a:cubicBezTo>
                  <a:pt x="242" y="0"/>
                  <a:pt x="242" y="0"/>
                  <a:pt x="242" y="0"/>
                </a:cubicBezTo>
                <a:cubicBezTo>
                  <a:pt x="224" y="0"/>
                  <a:pt x="206" y="7"/>
                  <a:pt x="193" y="20"/>
                </a:cubicBezTo>
                <a:cubicBezTo>
                  <a:pt x="20" y="193"/>
                  <a:pt x="20" y="193"/>
                  <a:pt x="20" y="193"/>
                </a:cubicBezTo>
                <a:cubicBezTo>
                  <a:pt x="7" y="207"/>
                  <a:pt x="0" y="224"/>
                  <a:pt x="0" y="242"/>
                </a:cubicBezTo>
                <a:cubicBezTo>
                  <a:pt x="0" y="258"/>
                  <a:pt x="6" y="274"/>
                  <a:pt x="17" y="287"/>
                </a:cubicBezTo>
                <a:cubicBezTo>
                  <a:pt x="495" y="796"/>
                  <a:pt x="495" y="796"/>
                  <a:pt x="495" y="796"/>
                </a:cubicBezTo>
                <a:cubicBezTo>
                  <a:pt x="508" y="810"/>
                  <a:pt x="527" y="819"/>
                  <a:pt x="546" y="819"/>
                </a:cubicBezTo>
                <a:cubicBezTo>
                  <a:pt x="565" y="819"/>
                  <a:pt x="584" y="810"/>
                  <a:pt x="597" y="796"/>
                </a:cubicBezTo>
                <a:cubicBezTo>
                  <a:pt x="1075" y="287"/>
                  <a:pt x="1075" y="287"/>
                  <a:pt x="1075" y="287"/>
                </a:cubicBezTo>
                <a:cubicBezTo>
                  <a:pt x="1086" y="274"/>
                  <a:pt x="1092" y="257"/>
                  <a:pt x="1092" y="241"/>
                </a:cubicBezTo>
                <a:cubicBezTo>
                  <a:pt x="1092" y="224"/>
                  <a:pt x="1085" y="207"/>
                  <a:pt x="1072" y="193"/>
                </a:cubicBezTo>
                <a:close/>
                <a:moveTo>
                  <a:pt x="622" y="239"/>
                </a:moveTo>
                <a:cubicBezTo>
                  <a:pt x="470" y="239"/>
                  <a:pt x="470" y="239"/>
                  <a:pt x="470" y="239"/>
                </a:cubicBezTo>
                <a:cubicBezTo>
                  <a:pt x="546" y="176"/>
                  <a:pt x="546" y="176"/>
                  <a:pt x="546" y="176"/>
                </a:cubicBezTo>
                <a:lnTo>
                  <a:pt x="622" y="239"/>
                </a:lnTo>
                <a:close/>
                <a:moveTo>
                  <a:pt x="573" y="154"/>
                </a:moveTo>
                <a:cubicBezTo>
                  <a:pt x="666" y="76"/>
                  <a:pt x="666" y="76"/>
                  <a:pt x="666" y="76"/>
                </a:cubicBezTo>
                <a:cubicBezTo>
                  <a:pt x="735" y="145"/>
                  <a:pt x="735" y="145"/>
                  <a:pt x="735" y="145"/>
                </a:cubicBezTo>
                <a:cubicBezTo>
                  <a:pt x="648" y="217"/>
                  <a:pt x="648" y="217"/>
                  <a:pt x="648" y="217"/>
                </a:cubicBezTo>
                <a:lnTo>
                  <a:pt x="573" y="154"/>
                </a:lnTo>
                <a:close/>
                <a:moveTo>
                  <a:pt x="444" y="217"/>
                </a:moveTo>
                <a:cubicBezTo>
                  <a:pt x="357" y="145"/>
                  <a:pt x="357" y="145"/>
                  <a:pt x="357" y="145"/>
                </a:cubicBezTo>
                <a:cubicBezTo>
                  <a:pt x="426" y="76"/>
                  <a:pt x="426" y="76"/>
                  <a:pt x="426" y="76"/>
                </a:cubicBezTo>
                <a:cubicBezTo>
                  <a:pt x="519" y="154"/>
                  <a:pt x="519" y="154"/>
                  <a:pt x="519" y="154"/>
                </a:cubicBezTo>
                <a:lnTo>
                  <a:pt x="444" y="217"/>
                </a:lnTo>
                <a:close/>
                <a:moveTo>
                  <a:pt x="631" y="273"/>
                </a:moveTo>
                <a:cubicBezTo>
                  <a:pt x="546" y="698"/>
                  <a:pt x="546" y="698"/>
                  <a:pt x="546" y="698"/>
                </a:cubicBezTo>
                <a:cubicBezTo>
                  <a:pt x="461" y="273"/>
                  <a:pt x="461" y="273"/>
                  <a:pt x="461" y="273"/>
                </a:cubicBezTo>
                <a:lnTo>
                  <a:pt x="631" y="273"/>
                </a:lnTo>
                <a:close/>
                <a:moveTo>
                  <a:pt x="666" y="273"/>
                </a:moveTo>
                <a:cubicBezTo>
                  <a:pt x="833" y="273"/>
                  <a:pt x="833" y="273"/>
                  <a:pt x="833" y="273"/>
                </a:cubicBezTo>
                <a:cubicBezTo>
                  <a:pt x="582" y="692"/>
                  <a:pt x="582" y="692"/>
                  <a:pt x="582" y="692"/>
                </a:cubicBezTo>
                <a:lnTo>
                  <a:pt x="666" y="273"/>
                </a:lnTo>
                <a:close/>
                <a:moveTo>
                  <a:pt x="675" y="239"/>
                </a:moveTo>
                <a:cubicBezTo>
                  <a:pt x="759" y="169"/>
                  <a:pt x="759" y="169"/>
                  <a:pt x="759" y="169"/>
                </a:cubicBezTo>
                <a:cubicBezTo>
                  <a:pt x="829" y="239"/>
                  <a:pt x="829" y="239"/>
                  <a:pt x="829" y="239"/>
                </a:cubicBezTo>
                <a:lnTo>
                  <a:pt x="675" y="239"/>
                </a:lnTo>
                <a:close/>
                <a:moveTo>
                  <a:pt x="707" y="68"/>
                </a:moveTo>
                <a:cubicBezTo>
                  <a:pt x="826" y="68"/>
                  <a:pt x="826" y="68"/>
                  <a:pt x="826" y="68"/>
                </a:cubicBezTo>
                <a:cubicBezTo>
                  <a:pt x="761" y="123"/>
                  <a:pt x="761" y="123"/>
                  <a:pt x="761" y="123"/>
                </a:cubicBezTo>
                <a:lnTo>
                  <a:pt x="707" y="68"/>
                </a:lnTo>
                <a:close/>
                <a:moveTo>
                  <a:pt x="546" y="131"/>
                </a:moveTo>
                <a:cubicBezTo>
                  <a:pt x="470" y="68"/>
                  <a:pt x="470" y="68"/>
                  <a:pt x="470" y="68"/>
                </a:cubicBezTo>
                <a:cubicBezTo>
                  <a:pt x="622" y="68"/>
                  <a:pt x="622" y="68"/>
                  <a:pt x="622" y="68"/>
                </a:cubicBezTo>
                <a:lnTo>
                  <a:pt x="546" y="131"/>
                </a:lnTo>
                <a:close/>
                <a:moveTo>
                  <a:pt x="331" y="123"/>
                </a:moveTo>
                <a:cubicBezTo>
                  <a:pt x="266" y="68"/>
                  <a:pt x="266" y="68"/>
                  <a:pt x="266" y="68"/>
                </a:cubicBezTo>
                <a:cubicBezTo>
                  <a:pt x="385" y="68"/>
                  <a:pt x="385" y="68"/>
                  <a:pt x="385" y="68"/>
                </a:cubicBezTo>
                <a:lnTo>
                  <a:pt x="331" y="123"/>
                </a:lnTo>
                <a:close/>
                <a:moveTo>
                  <a:pt x="333" y="169"/>
                </a:moveTo>
                <a:cubicBezTo>
                  <a:pt x="417" y="239"/>
                  <a:pt x="417" y="239"/>
                  <a:pt x="417" y="239"/>
                </a:cubicBezTo>
                <a:cubicBezTo>
                  <a:pt x="263" y="239"/>
                  <a:pt x="263" y="239"/>
                  <a:pt x="263" y="239"/>
                </a:cubicBezTo>
                <a:lnTo>
                  <a:pt x="333" y="169"/>
                </a:lnTo>
                <a:close/>
                <a:moveTo>
                  <a:pt x="426" y="273"/>
                </a:moveTo>
                <a:cubicBezTo>
                  <a:pt x="510" y="692"/>
                  <a:pt x="510" y="692"/>
                  <a:pt x="510" y="692"/>
                </a:cubicBezTo>
                <a:cubicBezTo>
                  <a:pt x="259" y="273"/>
                  <a:pt x="259" y="273"/>
                  <a:pt x="259" y="273"/>
                </a:cubicBezTo>
                <a:lnTo>
                  <a:pt x="426" y="273"/>
                </a:lnTo>
                <a:close/>
                <a:moveTo>
                  <a:pt x="434" y="631"/>
                </a:moveTo>
                <a:cubicBezTo>
                  <a:pt x="98" y="273"/>
                  <a:pt x="98" y="273"/>
                  <a:pt x="98" y="273"/>
                </a:cubicBezTo>
                <a:cubicBezTo>
                  <a:pt x="219" y="273"/>
                  <a:pt x="219" y="273"/>
                  <a:pt x="219" y="273"/>
                </a:cubicBezTo>
                <a:lnTo>
                  <a:pt x="434" y="631"/>
                </a:lnTo>
                <a:close/>
                <a:moveTo>
                  <a:pt x="873" y="273"/>
                </a:moveTo>
                <a:cubicBezTo>
                  <a:pt x="994" y="273"/>
                  <a:pt x="994" y="273"/>
                  <a:pt x="994" y="273"/>
                </a:cubicBezTo>
                <a:cubicBezTo>
                  <a:pt x="658" y="631"/>
                  <a:pt x="658" y="631"/>
                  <a:pt x="658" y="631"/>
                </a:cubicBezTo>
                <a:lnTo>
                  <a:pt x="873" y="273"/>
                </a:lnTo>
                <a:close/>
                <a:moveTo>
                  <a:pt x="877" y="239"/>
                </a:moveTo>
                <a:cubicBezTo>
                  <a:pt x="785" y="147"/>
                  <a:pt x="785" y="147"/>
                  <a:pt x="785" y="147"/>
                </a:cubicBezTo>
                <a:cubicBezTo>
                  <a:pt x="864" y="82"/>
                  <a:pt x="864" y="82"/>
                  <a:pt x="864" y="82"/>
                </a:cubicBezTo>
                <a:cubicBezTo>
                  <a:pt x="1021" y="239"/>
                  <a:pt x="1021" y="239"/>
                  <a:pt x="1021" y="239"/>
                </a:cubicBezTo>
                <a:lnTo>
                  <a:pt x="877" y="239"/>
                </a:lnTo>
                <a:close/>
                <a:moveTo>
                  <a:pt x="228" y="82"/>
                </a:moveTo>
                <a:cubicBezTo>
                  <a:pt x="307" y="147"/>
                  <a:pt x="307" y="147"/>
                  <a:pt x="307" y="147"/>
                </a:cubicBezTo>
                <a:cubicBezTo>
                  <a:pt x="215" y="239"/>
                  <a:pt x="215" y="239"/>
                  <a:pt x="215" y="239"/>
                </a:cubicBezTo>
                <a:cubicBezTo>
                  <a:pt x="68" y="239"/>
                  <a:pt x="68" y="239"/>
                  <a:pt x="68" y="239"/>
                </a:cubicBezTo>
                <a:lnTo>
                  <a:pt x="228" y="82"/>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sp>
        <p:nvSpPr>
          <p:cNvPr id="42" name="Freeform 45"/>
          <p:cNvSpPr>
            <a:spLocks noEditPoints="1"/>
          </p:cNvSpPr>
          <p:nvPr/>
        </p:nvSpPr>
        <p:spPr bwMode="auto">
          <a:xfrm>
            <a:off x="15460552" y="4305815"/>
            <a:ext cx="1112032" cy="1112322"/>
          </a:xfrm>
          <a:custGeom>
            <a:avLst/>
            <a:gdLst>
              <a:gd name="T0" fmla="*/ 419 w 425"/>
              <a:gd name="T1" fmla="*/ 2 h 425"/>
              <a:gd name="T2" fmla="*/ 411 w 425"/>
              <a:gd name="T3" fmla="*/ 0 h 425"/>
              <a:gd name="T4" fmla="*/ 404 w 425"/>
              <a:gd name="T5" fmla="*/ 3 h 425"/>
              <a:gd name="T6" fmla="*/ 6 w 425"/>
              <a:gd name="T7" fmla="*/ 268 h 425"/>
              <a:gd name="T8" fmla="*/ 0 w 425"/>
              <a:gd name="T9" fmla="*/ 280 h 425"/>
              <a:gd name="T10" fmla="*/ 8 w 425"/>
              <a:gd name="T11" fmla="*/ 291 h 425"/>
              <a:gd name="T12" fmla="*/ 112 w 425"/>
              <a:gd name="T13" fmla="*/ 333 h 425"/>
              <a:gd name="T14" fmla="*/ 161 w 425"/>
              <a:gd name="T15" fmla="*/ 418 h 425"/>
              <a:gd name="T16" fmla="*/ 172 w 425"/>
              <a:gd name="T17" fmla="*/ 425 h 425"/>
              <a:gd name="T18" fmla="*/ 173 w 425"/>
              <a:gd name="T19" fmla="*/ 425 h 425"/>
              <a:gd name="T20" fmla="*/ 184 w 425"/>
              <a:gd name="T21" fmla="*/ 419 h 425"/>
              <a:gd name="T22" fmla="*/ 211 w 425"/>
              <a:gd name="T23" fmla="*/ 373 h 425"/>
              <a:gd name="T24" fmla="*/ 340 w 425"/>
              <a:gd name="T25" fmla="*/ 424 h 425"/>
              <a:gd name="T26" fmla="*/ 345 w 425"/>
              <a:gd name="T27" fmla="*/ 425 h 425"/>
              <a:gd name="T28" fmla="*/ 352 w 425"/>
              <a:gd name="T29" fmla="*/ 423 h 425"/>
              <a:gd name="T30" fmla="*/ 358 w 425"/>
              <a:gd name="T31" fmla="*/ 414 h 425"/>
              <a:gd name="T32" fmla="*/ 424 w 425"/>
              <a:gd name="T33" fmla="*/ 16 h 425"/>
              <a:gd name="T34" fmla="*/ 419 w 425"/>
              <a:gd name="T35" fmla="*/ 2 h 425"/>
              <a:gd name="T36" fmla="*/ 42 w 425"/>
              <a:gd name="T37" fmla="*/ 276 h 425"/>
              <a:gd name="T38" fmla="*/ 349 w 425"/>
              <a:gd name="T39" fmla="*/ 71 h 425"/>
              <a:gd name="T40" fmla="*/ 126 w 425"/>
              <a:gd name="T41" fmla="*/ 310 h 425"/>
              <a:gd name="T42" fmla="*/ 122 w 425"/>
              <a:gd name="T43" fmla="*/ 308 h 425"/>
              <a:gd name="T44" fmla="*/ 42 w 425"/>
              <a:gd name="T45" fmla="*/ 276 h 425"/>
              <a:gd name="T46" fmla="*/ 135 w 425"/>
              <a:gd name="T47" fmla="*/ 320 h 425"/>
              <a:gd name="T48" fmla="*/ 135 w 425"/>
              <a:gd name="T49" fmla="*/ 320 h 425"/>
              <a:gd name="T50" fmla="*/ 386 w 425"/>
              <a:gd name="T51" fmla="*/ 51 h 425"/>
              <a:gd name="T52" fmla="*/ 172 w 425"/>
              <a:gd name="T53" fmla="*/ 384 h 425"/>
              <a:gd name="T54" fmla="*/ 135 w 425"/>
              <a:gd name="T55" fmla="*/ 320 h 425"/>
              <a:gd name="T56" fmla="*/ 335 w 425"/>
              <a:gd name="T57" fmla="*/ 393 h 425"/>
              <a:gd name="T58" fmla="*/ 221 w 425"/>
              <a:gd name="T59" fmla="*/ 348 h 425"/>
              <a:gd name="T60" fmla="*/ 213 w 425"/>
              <a:gd name="T61" fmla="*/ 346 h 425"/>
              <a:gd name="T62" fmla="*/ 388 w 425"/>
              <a:gd name="T63" fmla="*/ 76 h 425"/>
              <a:gd name="T64" fmla="*/ 335 w 425"/>
              <a:gd name="T65" fmla="*/ 39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5" h="425">
                <a:moveTo>
                  <a:pt x="419" y="2"/>
                </a:moveTo>
                <a:cubicBezTo>
                  <a:pt x="416" y="1"/>
                  <a:pt x="414" y="0"/>
                  <a:pt x="411" y="0"/>
                </a:cubicBezTo>
                <a:cubicBezTo>
                  <a:pt x="409" y="0"/>
                  <a:pt x="406" y="1"/>
                  <a:pt x="404" y="3"/>
                </a:cubicBezTo>
                <a:cubicBezTo>
                  <a:pt x="6" y="268"/>
                  <a:pt x="6" y="268"/>
                  <a:pt x="6" y="268"/>
                </a:cubicBezTo>
                <a:cubicBezTo>
                  <a:pt x="2" y="271"/>
                  <a:pt x="0" y="276"/>
                  <a:pt x="0" y="280"/>
                </a:cubicBezTo>
                <a:cubicBezTo>
                  <a:pt x="1" y="285"/>
                  <a:pt x="4" y="290"/>
                  <a:pt x="8" y="291"/>
                </a:cubicBezTo>
                <a:cubicBezTo>
                  <a:pt x="112" y="333"/>
                  <a:pt x="112" y="333"/>
                  <a:pt x="112" y="333"/>
                </a:cubicBezTo>
                <a:cubicBezTo>
                  <a:pt x="161" y="418"/>
                  <a:pt x="161" y="418"/>
                  <a:pt x="161" y="418"/>
                </a:cubicBezTo>
                <a:cubicBezTo>
                  <a:pt x="163" y="422"/>
                  <a:pt x="168" y="425"/>
                  <a:pt x="172" y="425"/>
                </a:cubicBezTo>
                <a:cubicBezTo>
                  <a:pt x="172" y="425"/>
                  <a:pt x="172" y="425"/>
                  <a:pt x="173" y="425"/>
                </a:cubicBezTo>
                <a:cubicBezTo>
                  <a:pt x="177" y="425"/>
                  <a:pt x="181" y="423"/>
                  <a:pt x="184" y="419"/>
                </a:cubicBezTo>
                <a:cubicBezTo>
                  <a:pt x="211" y="373"/>
                  <a:pt x="211" y="373"/>
                  <a:pt x="211" y="373"/>
                </a:cubicBezTo>
                <a:cubicBezTo>
                  <a:pt x="340" y="424"/>
                  <a:pt x="340" y="424"/>
                  <a:pt x="340" y="424"/>
                </a:cubicBezTo>
                <a:cubicBezTo>
                  <a:pt x="342" y="425"/>
                  <a:pt x="343" y="425"/>
                  <a:pt x="345" y="425"/>
                </a:cubicBezTo>
                <a:cubicBezTo>
                  <a:pt x="347" y="425"/>
                  <a:pt x="350" y="424"/>
                  <a:pt x="352" y="423"/>
                </a:cubicBezTo>
                <a:cubicBezTo>
                  <a:pt x="355" y="421"/>
                  <a:pt x="357" y="418"/>
                  <a:pt x="358" y="414"/>
                </a:cubicBezTo>
                <a:cubicBezTo>
                  <a:pt x="424" y="16"/>
                  <a:pt x="424" y="16"/>
                  <a:pt x="424" y="16"/>
                </a:cubicBezTo>
                <a:cubicBezTo>
                  <a:pt x="425" y="11"/>
                  <a:pt x="423" y="5"/>
                  <a:pt x="419" y="2"/>
                </a:cubicBezTo>
                <a:close/>
                <a:moveTo>
                  <a:pt x="42" y="276"/>
                </a:moveTo>
                <a:cubicBezTo>
                  <a:pt x="349" y="71"/>
                  <a:pt x="349" y="71"/>
                  <a:pt x="349" y="71"/>
                </a:cubicBezTo>
                <a:cubicBezTo>
                  <a:pt x="126" y="310"/>
                  <a:pt x="126" y="310"/>
                  <a:pt x="126" y="310"/>
                </a:cubicBezTo>
                <a:cubicBezTo>
                  <a:pt x="124" y="310"/>
                  <a:pt x="123" y="309"/>
                  <a:pt x="122" y="308"/>
                </a:cubicBezTo>
                <a:lnTo>
                  <a:pt x="42" y="276"/>
                </a:lnTo>
                <a:close/>
                <a:moveTo>
                  <a:pt x="135" y="320"/>
                </a:moveTo>
                <a:cubicBezTo>
                  <a:pt x="135" y="320"/>
                  <a:pt x="135" y="320"/>
                  <a:pt x="135" y="320"/>
                </a:cubicBezTo>
                <a:cubicBezTo>
                  <a:pt x="386" y="51"/>
                  <a:pt x="386" y="51"/>
                  <a:pt x="386" y="51"/>
                </a:cubicBezTo>
                <a:cubicBezTo>
                  <a:pt x="172" y="384"/>
                  <a:pt x="172" y="384"/>
                  <a:pt x="172" y="384"/>
                </a:cubicBezTo>
                <a:lnTo>
                  <a:pt x="135" y="320"/>
                </a:lnTo>
                <a:close/>
                <a:moveTo>
                  <a:pt x="335" y="393"/>
                </a:moveTo>
                <a:cubicBezTo>
                  <a:pt x="221" y="348"/>
                  <a:pt x="221" y="348"/>
                  <a:pt x="221" y="348"/>
                </a:cubicBezTo>
                <a:cubicBezTo>
                  <a:pt x="219" y="347"/>
                  <a:pt x="216" y="347"/>
                  <a:pt x="213" y="346"/>
                </a:cubicBezTo>
                <a:cubicBezTo>
                  <a:pt x="388" y="76"/>
                  <a:pt x="388" y="76"/>
                  <a:pt x="388" y="76"/>
                </a:cubicBezTo>
                <a:lnTo>
                  <a:pt x="335" y="393"/>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43" name="Group 42"/>
          <p:cNvGrpSpPr/>
          <p:nvPr/>
        </p:nvGrpSpPr>
        <p:grpSpPr>
          <a:xfrm>
            <a:off x="19535203" y="8582473"/>
            <a:ext cx="979937" cy="1048318"/>
            <a:chOff x="494476" y="2241785"/>
            <a:chExt cx="239742" cy="256405"/>
          </a:xfrm>
          <a:solidFill>
            <a:schemeClr val="bg1"/>
          </a:solidFill>
        </p:grpSpPr>
        <p:sp>
          <p:nvSpPr>
            <p:cNvPr id="44"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7" name="Freeform 73"/>
          <p:cNvSpPr>
            <a:spLocks noEditPoints="1"/>
          </p:cNvSpPr>
          <p:nvPr/>
        </p:nvSpPr>
        <p:spPr bwMode="auto">
          <a:xfrm>
            <a:off x="17836092" y="10124851"/>
            <a:ext cx="919405" cy="1048318"/>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48" name="Group 47"/>
          <p:cNvGrpSpPr/>
          <p:nvPr/>
        </p:nvGrpSpPr>
        <p:grpSpPr>
          <a:xfrm>
            <a:off x="19710336" y="6211047"/>
            <a:ext cx="716981" cy="1048318"/>
            <a:chOff x="527333" y="1217552"/>
            <a:chExt cx="175409" cy="256405"/>
          </a:xfrm>
          <a:solidFill>
            <a:schemeClr val="bg1"/>
          </a:solidFill>
        </p:grpSpPr>
        <p:sp>
          <p:nvSpPr>
            <p:cNvPr id="49"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1" name="Group 50"/>
          <p:cNvGrpSpPr/>
          <p:nvPr/>
        </p:nvGrpSpPr>
        <p:grpSpPr>
          <a:xfrm>
            <a:off x="17862311" y="4558507"/>
            <a:ext cx="1049939" cy="883690"/>
            <a:chOff x="1511296" y="730196"/>
            <a:chExt cx="256867" cy="216138"/>
          </a:xfrm>
          <a:solidFill>
            <a:schemeClr val="bg1"/>
          </a:solidFill>
        </p:grpSpPr>
        <p:sp>
          <p:nvSpPr>
            <p:cNvPr id="52"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13943296" y="8339719"/>
            <a:ext cx="738980" cy="1083338"/>
            <a:chOff x="1559893" y="2241774"/>
            <a:chExt cx="174947" cy="256404"/>
          </a:xfrm>
          <a:solidFill>
            <a:schemeClr val="bg1"/>
          </a:solidFill>
        </p:grpSpPr>
        <p:sp>
          <p:nvSpPr>
            <p:cNvPr id="60" name="Oval 49"/>
            <p:cNvSpPr>
              <a:spLocks noChangeArrowheads="1"/>
            </p:cNvSpPr>
            <p:nvPr/>
          </p:nvSpPr>
          <p:spPr bwMode="auto">
            <a:xfrm>
              <a:off x="1630705" y="2313975"/>
              <a:ext cx="16662" cy="166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Oval 50"/>
            <p:cNvSpPr>
              <a:spLocks noChangeArrowheads="1"/>
            </p:cNvSpPr>
            <p:nvPr/>
          </p:nvSpPr>
          <p:spPr bwMode="auto">
            <a:xfrm>
              <a:off x="1630705" y="2410242"/>
              <a:ext cx="16662"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Oval 51"/>
            <p:cNvSpPr>
              <a:spLocks noChangeArrowheads="1"/>
            </p:cNvSpPr>
            <p:nvPr/>
          </p:nvSpPr>
          <p:spPr bwMode="auto">
            <a:xfrm>
              <a:off x="1583960" y="2362108"/>
              <a:ext cx="15273"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Oval 52"/>
            <p:cNvSpPr>
              <a:spLocks noChangeArrowheads="1"/>
            </p:cNvSpPr>
            <p:nvPr/>
          </p:nvSpPr>
          <p:spPr bwMode="auto">
            <a:xfrm>
              <a:off x="1679301" y="2362108"/>
              <a:ext cx="16199"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9" name="Group 68"/>
          <p:cNvGrpSpPr/>
          <p:nvPr/>
        </p:nvGrpSpPr>
        <p:grpSpPr>
          <a:xfrm>
            <a:off x="14060772" y="6108276"/>
            <a:ext cx="837628" cy="783400"/>
            <a:chOff x="998489" y="2241774"/>
            <a:chExt cx="256404" cy="239742"/>
          </a:xfrm>
          <a:solidFill>
            <a:schemeClr val="bg1"/>
          </a:solidFill>
        </p:grpSpPr>
        <p:sp>
          <p:nvSpPr>
            <p:cNvPr id="70"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9" name="Group 78"/>
          <p:cNvGrpSpPr/>
          <p:nvPr/>
        </p:nvGrpSpPr>
        <p:grpSpPr>
          <a:xfrm>
            <a:off x="6008975" y="483017"/>
            <a:ext cx="12359700" cy="2079087"/>
            <a:chOff x="5988388" y="483017"/>
            <a:chExt cx="12359700" cy="2079087"/>
          </a:xfrm>
        </p:grpSpPr>
        <p:sp>
          <p:nvSpPr>
            <p:cNvPr id="80" name="TextBox 79"/>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Television Analysis</a:t>
              </a:r>
            </a:p>
          </p:txBody>
        </p:sp>
        <p:sp>
          <p:nvSpPr>
            <p:cNvPr id="81" name="Rectangle 8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8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83" name="Freeform 372"/>
          <p:cNvSpPr>
            <a:spLocks noChangeArrowheads="1"/>
          </p:cNvSpPr>
          <p:nvPr/>
        </p:nvSpPr>
        <p:spPr bwMode="auto">
          <a:xfrm>
            <a:off x="16321321" y="6780275"/>
            <a:ext cx="1824972" cy="1825465"/>
          </a:xfrm>
          <a:custGeom>
            <a:avLst/>
            <a:gdLst>
              <a:gd name="T0" fmla="*/ 530 w 560"/>
              <a:gd name="T1" fmla="*/ 140 h 561"/>
              <a:gd name="T2" fmla="*/ 530 w 560"/>
              <a:gd name="T3" fmla="*/ 140 h 561"/>
              <a:gd name="T4" fmla="*/ 309 w 560"/>
              <a:gd name="T5" fmla="*/ 140 h 561"/>
              <a:gd name="T6" fmla="*/ 431 w 560"/>
              <a:gd name="T7" fmla="*/ 29 h 561"/>
              <a:gd name="T8" fmla="*/ 431 w 560"/>
              <a:gd name="T9" fmla="*/ 6 h 561"/>
              <a:gd name="T10" fmla="*/ 414 w 560"/>
              <a:gd name="T11" fmla="*/ 6 h 561"/>
              <a:gd name="T12" fmla="*/ 280 w 560"/>
              <a:gd name="T13" fmla="*/ 117 h 561"/>
              <a:gd name="T14" fmla="*/ 151 w 560"/>
              <a:gd name="T15" fmla="*/ 6 h 561"/>
              <a:gd name="T16" fmla="*/ 128 w 560"/>
              <a:gd name="T17" fmla="*/ 6 h 561"/>
              <a:gd name="T18" fmla="*/ 134 w 560"/>
              <a:gd name="T19" fmla="*/ 29 h 561"/>
              <a:gd name="T20" fmla="*/ 256 w 560"/>
              <a:gd name="T21" fmla="*/ 140 h 561"/>
              <a:gd name="T22" fmla="*/ 29 w 560"/>
              <a:gd name="T23" fmla="*/ 140 h 561"/>
              <a:gd name="T24" fmla="*/ 0 w 560"/>
              <a:gd name="T25" fmla="*/ 169 h 561"/>
              <a:gd name="T26" fmla="*/ 0 w 560"/>
              <a:gd name="T27" fmla="*/ 531 h 561"/>
              <a:gd name="T28" fmla="*/ 29 w 560"/>
              <a:gd name="T29" fmla="*/ 560 h 561"/>
              <a:gd name="T30" fmla="*/ 530 w 560"/>
              <a:gd name="T31" fmla="*/ 560 h 561"/>
              <a:gd name="T32" fmla="*/ 559 w 560"/>
              <a:gd name="T33" fmla="*/ 531 h 561"/>
              <a:gd name="T34" fmla="*/ 559 w 560"/>
              <a:gd name="T35" fmla="*/ 169 h 561"/>
              <a:gd name="T36" fmla="*/ 530 w 560"/>
              <a:gd name="T37" fmla="*/ 140 h 561"/>
              <a:gd name="T38" fmla="*/ 414 w 560"/>
              <a:gd name="T39" fmla="*/ 484 h 561"/>
              <a:gd name="T40" fmla="*/ 414 w 560"/>
              <a:gd name="T41" fmla="*/ 484 h 561"/>
              <a:gd name="T42" fmla="*/ 385 w 560"/>
              <a:gd name="T43" fmla="*/ 513 h 561"/>
              <a:gd name="T44" fmla="*/ 76 w 560"/>
              <a:gd name="T45" fmla="*/ 513 h 561"/>
              <a:gd name="T46" fmla="*/ 46 w 560"/>
              <a:gd name="T47" fmla="*/ 484 h 561"/>
              <a:gd name="T48" fmla="*/ 46 w 560"/>
              <a:gd name="T49" fmla="*/ 216 h 561"/>
              <a:gd name="T50" fmla="*/ 76 w 560"/>
              <a:gd name="T51" fmla="*/ 187 h 561"/>
              <a:gd name="T52" fmla="*/ 385 w 560"/>
              <a:gd name="T53" fmla="*/ 187 h 561"/>
              <a:gd name="T54" fmla="*/ 414 w 560"/>
              <a:gd name="T55" fmla="*/ 216 h 561"/>
              <a:gd name="T56" fmla="*/ 414 w 560"/>
              <a:gd name="T57" fmla="*/ 484 h 561"/>
              <a:gd name="T58" fmla="*/ 513 w 560"/>
              <a:gd name="T59" fmla="*/ 478 h 561"/>
              <a:gd name="T60" fmla="*/ 513 w 560"/>
              <a:gd name="T61" fmla="*/ 478 h 561"/>
              <a:gd name="T62" fmla="*/ 501 w 560"/>
              <a:gd name="T63" fmla="*/ 484 h 561"/>
              <a:gd name="T64" fmla="*/ 478 w 560"/>
              <a:gd name="T65" fmla="*/ 484 h 561"/>
              <a:gd name="T66" fmla="*/ 472 w 560"/>
              <a:gd name="T67" fmla="*/ 478 h 561"/>
              <a:gd name="T68" fmla="*/ 472 w 560"/>
              <a:gd name="T69" fmla="*/ 420 h 561"/>
              <a:gd name="T70" fmla="*/ 478 w 560"/>
              <a:gd name="T71" fmla="*/ 414 h 561"/>
              <a:gd name="T72" fmla="*/ 501 w 560"/>
              <a:gd name="T73" fmla="*/ 414 h 561"/>
              <a:gd name="T74" fmla="*/ 513 w 560"/>
              <a:gd name="T75" fmla="*/ 420 h 561"/>
              <a:gd name="T76" fmla="*/ 513 w 560"/>
              <a:gd name="T77" fmla="*/ 478 h 561"/>
              <a:gd name="T78" fmla="*/ 472 w 560"/>
              <a:gd name="T79" fmla="*/ 332 h 561"/>
              <a:gd name="T80" fmla="*/ 472 w 560"/>
              <a:gd name="T81" fmla="*/ 332 h 561"/>
              <a:gd name="T82" fmla="*/ 489 w 560"/>
              <a:gd name="T83" fmla="*/ 309 h 561"/>
              <a:gd name="T84" fmla="*/ 513 w 560"/>
              <a:gd name="T85" fmla="*/ 332 h 561"/>
              <a:gd name="T86" fmla="*/ 489 w 560"/>
              <a:gd name="T87" fmla="*/ 350 h 561"/>
              <a:gd name="T88" fmla="*/ 472 w 560"/>
              <a:gd name="T89" fmla="*/ 332 h 561"/>
              <a:gd name="T90" fmla="*/ 489 w 560"/>
              <a:gd name="T91" fmla="*/ 286 h 561"/>
              <a:gd name="T92" fmla="*/ 489 w 560"/>
              <a:gd name="T93" fmla="*/ 286 h 561"/>
              <a:gd name="T94" fmla="*/ 449 w 560"/>
              <a:gd name="T95" fmla="*/ 245 h 561"/>
              <a:gd name="T96" fmla="*/ 489 w 560"/>
              <a:gd name="T97" fmla="*/ 204 h 561"/>
              <a:gd name="T98" fmla="*/ 530 w 560"/>
              <a:gd name="T99" fmla="*/ 245 h 561"/>
              <a:gd name="T100" fmla="*/ 489 w 560"/>
              <a:gd name="T101" fmla="*/ 28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0" h="561">
                <a:moveTo>
                  <a:pt x="530" y="140"/>
                </a:moveTo>
                <a:lnTo>
                  <a:pt x="530" y="140"/>
                </a:lnTo>
                <a:cubicBezTo>
                  <a:pt x="309" y="140"/>
                  <a:pt x="309" y="140"/>
                  <a:pt x="309" y="140"/>
                </a:cubicBezTo>
                <a:cubicBezTo>
                  <a:pt x="431" y="29"/>
                  <a:pt x="431" y="29"/>
                  <a:pt x="431" y="29"/>
                </a:cubicBezTo>
                <a:cubicBezTo>
                  <a:pt x="437" y="24"/>
                  <a:pt x="437" y="12"/>
                  <a:pt x="431" y="6"/>
                </a:cubicBezTo>
                <a:cubicBezTo>
                  <a:pt x="425" y="0"/>
                  <a:pt x="419" y="0"/>
                  <a:pt x="414" y="6"/>
                </a:cubicBezTo>
                <a:cubicBezTo>
                  <a:pt x="280" y="117"/>
                  <a:pt x="280" y="117"/>
                  <a:pt x="280" y="117"/>
                </a:cubicBezTo>
                <a:cubicBezTo>
                  <a:pt x="151" y="6"/>
                  <a:pt x="151" y="6"/>
                  <a:pt x="151" y="6"/>
                </a:cubicBezTo>
                <a:cubicBezTo>
                  <a:pt x="146" y="0"/>
                  <a:pt x="134" y="0"/>
                  <a:pt x="128" y="6"/>
                </a:cubicBezTo>
                <a:cubicBezTo>
                  <a:pt x="122" y="12"/>
                  <a:pt x="128" y="24"/>
                  <a:pt x="134" y="29"/>
                </a:cubicBezTo>
                <a:cubicBezTo>
                  <a:pt x="256" y="140"/>
                  <a:pt x="256" y="140"/>
                  <a:pt x="256" y="140"/>
                </a:cubicBezTo>
                <a:cubicBezTo>
                  <a:pt x="29" y="140"/>
                  <a:pt x="29" y="140"/>
                  <a:pt x="29" y="140"/>
                </a:cubicBezTo>
                <a:cubicBezTo>
                  <a:pt x="12" y="140"/>
                  <a:pt x="0" y="152"/>
                  <a:pt x="0" y="169"/>
                </a:cubicBezTo>
                <a:cubicBezTo>
                  <a:pt x="0" y="531"/>
                  <a:pt x="0" y="531"/>
                  <a:pt x="0" y="531"/>
                </a:cubicBezTo>
                <a:cubicBezTo>
                  <a:pt x="0" y="548"/>
                  <a:pt x="12" y="560"/>
                  <a:pt x="29" y="560"/>
                </a:cubicBezTo>
                <a:cubicBezTo>
                  <a:pt x="530" y="560"/>
                  <a:pt x="530" y="560"/>
                  <a:pt x="530" y="560"/>
                </a:cubicBezTo>
                <a:cubicBezTo>
                  <a:pt x="548" y="560"/>
                  <a:pt x="559" y="548"/>
                  <a:pt x="559" y="531"/>
                </a:cubicBezTo>
                <a:cubicBezTo>
                  <a:pt x="559" y="169"/>
                  <a:pt x="559" y="169"/>
                  <a:pt x="559" y="169"/>
                </a:cubicBezTo>
                <a:cubicBezTo>
                  <a:pt x="559" y="152"/>
                  <a:pt x="548" y="140"/>
                  <a:pt x="530" y="140"/>
                </a:cubicBezTo>
                <a:close/>
                <a:moveTo>
                  <a:pt x="414" y="484"/>
                </a:moveTo>
                <a:lnTo>
                  <a:pt x="414" y="484"/>
                </a:lnTo>
                <a:cubicBezTo>
                  <a:pt x="414" y="502"/>
                  <a:pt x="402" y="513"/>
                  <a:pt x="385" y="513"/>
                </a:cubicBezTo>
                <a:cubicBezTo>
                  <a:pt x="76" y="513"/>
                  <a:pt x="76" y="513"/>
                  <a:pt x="76" y="513"/>
                </a:cubicBezTo>
                <a:cubicBezTo>
                  <a:pt x="58" y="513"/>
                  <a:pt x="46" y="502"/>
                  <a:pt x="46" y="484"/>
                </a:cubicBezTo>
                <a:cubicBezTo>
                  <a:pt x="46" y="216"/>
                  <a:pt x="46" y="216"/>
                  <a:pt x="46" y="216"/>
                </a:cubicBezTo>
                <a:cubicBezTo>
                  <a:pt x="46" y="198"/>
                  <a:pt x="58" y="187"/>
                  <a:pt x="76" y="187"/>
                </a:cubicBezTo>
                <a:cubicBezTo>
                  <a:pt x="385" y="187"/>
                  <a:pt x="385" y="187"/>
                  <a:pt x="385" y="187"/>
                </a:cubicBezTo>
                <a:cubicBezTo>
                  <a:pt x="402" y="187"/>
                  <a:pt x="414" y="198"/>
                  <a:pt x="414" y="216"/>
                </a:cubicBezTo>
                <a:lnTo>
                  <a:pt x="414" y="484"/>
                </a:lnTo>
                <a:close/>
                <a:moveTo>
                  <a:pt x="513" y="478"/>
                </a:moveTo>
                <a:lnTo>
                  <a:pt x="513" y="478"/>
                </a:lnTo>
                <a:cubicBezTo>
                  <a:pt x="513" y="484"/>
                  <a:pt x="507" y="484"/>
                  <a:pt x="501" y="484"/>
                </a:cubicBezTo>
                <a:cubicBezTo>
                  <a:pt x="478" y="484"/>
                  <a:pt x="478" y="484"/>
                  <a:pt x="478" y="484"/>
                </a:cubicBezTo>
                <a:cubicBezTo>
                  <a:pt x="472" y="484"/>
                  <a:pt x="472" y="484"/>
                  <a:pt x="472" y="478"/>
                </a:cubicBezTo>
                <a:cubicBezTo>
                  <a:pt x="472" y="420"/>
                  <a:pt x="472" y="420"/>
                  <a:pt x="472" y="420"/>
                </a:cubicBezTo>
                <a:cubicBezTo>
                  <a:pt x="472" y="420"/>
                  <a:pt x="472" y="414"/>
                  <a:pt x="478" y="414"/>
                </a:cubicBezTo>
                <a:cubicBezTo>
                  <a:pt x="501" y="414"/>
                  <a:pt x="501" y="414"/>
                  <a:pt x="501" y="414"/>
                </a:cubicBezTo>
                <a:cubicBezTo>
                  <a:pt x="507" y="414"/>
                  <a:pt x="513" y="420"/>
                  <a:pt x="513" y="420"/>
                </a:cubicBezTo>
                <a:lnTo>
                  <a:pt x="513" y="478"/>
                </a:lnTo>
                <a:close/>
                <a:moveTo>
                  <a:pt x="472" y="332"/>
                </a:moveTo>
                <a:lnTo>
                  <a:pt x="472" y="332"/>
                </a:lnTo>
                <a:cubicBezTo>
                  <a:pt x="472" y="321"/>
                  <a:pt x="478" y="309"/>
                  <a:pt x="489" y="309"/>
                </a:cubicBezTo>
                <a:cubicBezTo>
                  <a:pt x="501" y="309"/>
                  <a:pt x="513" y="321"/>
                  <a:pt x="513" y="332"/>
                </a:cubicBezTo>
                <a:cubicBezTo>
                  <a:pt x="513" y="344"/>
                  <a:pt x="501" y="350"/>
                  <a:pt x="489" y="350"/>
                </a:cubicBezTo>
                <a:cubicBezTo>
                  <a:pt x="478" y="350"/>
                  <a:pt x="472" y="344"/>
                  <a:pt x="472" y="332"/>
                </a:cubicBezTo>
                <a:close/>
                <a:moveTo>
                  <a:pt x="489" y="286"/>
                </a:moveTo>
                <a:lnTo>
                  <a:pt x="489" y="286"/>
                </a:lnTo>
                <a:cubicBezTo>
                  <a:pt x="466" y="286"/>
                  <a:pt x="449" y="268"/>
                  <a:pt x="449" y="245"/>
                </a:cubicBezTo>
                <a:cubicBezTo>
                  <a:pt x="449" y="222"/>
                  <a:pt x="466" y="204"/>
                  <a:pt x="489" y="204"/>
                </a:cubicBezTo>
                <a:cubicBezTo>
                  <a:pt x="513" y="204"/>
                  <a:pt x="530" y="222"/>
                  <a:pt x="530" y="245"/>
                </a:cubicBezTo>
                <a:cubicBezTo>
                  <a:pt x="530" y="268"/>
                  <a:pt x="513" y="286"/>
                  <a:pt x="489" y="286"/>
                </a:cubicBezTo>
                <a:close/>
              </a:path>
            </a:pathLst>
          </a:custGeom>
          <a:solidFill>
            <a:schemeClr val="accent3"/>
          </a:solidFill>
          <a:ln>
            <a:noFill/>
          </a:ln>
          <a:effectLst/>
        </p:spPr>
        <p:txBody>
          <a:bodyPr wrap="none" lIns="152366" tIns="76183" rIns="152366" bIns="76183" anchor="ctr"/>
          <a:lstStyle/>
          <a:p>
            <a:endParaRPr lang="en-US"/>
          </a:p>
        </p:txBody>
      </p:sp>
    </p:spTree>
    <p:extLst>
      <p:ext uri="{BB962C8B-B14F-4D97-AF65-F5344CB8AC3E}">
        <p14:creationId xmlns:p14="http://schemas.microsoft.com/office/powerpoint/2010/main" val="2777180157"/>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900" decel="100000" fill="hold"/>
                                        <p:tgtEl>
                                          <p:spTgt spid="7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500"/>
                            </p:stCondLst>
                            <p:childTnLst>
                              <p:par>
                                <p:cTn id="36" presetID="53" presetClass="entr" presetSubtype="16"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p:cTn id="38" dur="500" fill="hold"/>
                                        <p:tgtEl>
                                          <p:spTgt spid="35"/>
                                        </p:tgtEl>
                                        <p:attrNameLst>
                                          <p:attrName>ppt_w</p:attrName>
                                        </p:attrNameLst>
                                      </p:cBhvr>
                                      <p:tavLst>
                                        <p:tav tm="0">
                                          <p:val>
                                            <p:fltVal val="0"/>
                                          </p:val>
                                        </p:tav>
                                        <p:tav tm="100000">
                                          <p:val>
                                            <p:strVal val="#ppt_w"/>
                                          </p:val>
                                        </p:tav>
                                      </p:tavLst>
                                    </p:anim>
                                    <p:anim calcmode="lin" valueType="num">
                                      <p:cBhvr>
                                        <p:cTn id="39" dur="500" fill="hold"/>
                                        <p:tgtEl>
                                          <p:spTgt spid="35"/>
                                        </p:tgtEl>
                                        <p:attrNameLst>
                                          <p:attrName>ppt_h</p:attrName>
                                        </p:attrNameLst>
                                      </p:cBhvr>
                                      <p:tavLst>
                                        <p:tav tm="0">
                                          <p:val>
                                            <p:fltVal val="0"/>
                                          </p:val>
                                        </p:tav>
                                        <p:tav tm="100000">
                                          <p:val>
                                            <p:strVal val="#ppt_h"/>
                                          </p:val>
                                        </p:tav>
                                      </p:tavLst>
                                    </p:anim>
                                    <p:animEffect transition="in" filter="fade">
                                      <p:cBhvr>
                                        <p:cTn id="40" dur="500"/>
                                        <p:tgtEl>
                                          <p:spTgt spid="35"/>
                                        </p:tgtEl>
                                      </p:cBhvr>
                                    </p:animEffect>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ppt_w</p:attrName>
                                        </p:attrNameLst>
                                      </p:cBhvr>
                                      <p:tavLst>
                                        <p:tav tm="0">
                                          <p:val>
                                            <p:fltVal val="0"/>
                                          </p:val>
                                        </p:tav>
                                        <p:tav tm="100000">
                                          <p:val>
                                            <p:strVal val="#ppt_w"/>
                                          </p:val>
                                        </p:tav>
                                      </p:tavLst>
                                    </p:anim>
                                    <p:anim calcmode="lin" valueType="num">
                                      <p:cBhvr>
                                        <p:cTn id="45" dur="500" fill="hold"/>
                                        <p:tgtEl>
                                          <p:spTgt spid="31"/>
                                        </p:tgtEl>
                                        <p:attrNameLst>
                                          <p:attrName>ppt_h</p:attrName>
                                        </p:attrNameLst>
                                      </p:cBhvr>
                                      <p:tavLst>
                                        <p:tav tm="0">
                                          <p:val>
                                            <p:fltVal val="0"/>
                                          </p:val>
                                        </p:tav>
                                        <p:tav tm="100000">
                                          <p:val>
                                            <p:strVal val="#ppt_h"/>
                                          </p:val>
                                        </p:tav>
                                      </p:tavLst>
                                    </p:anim>
                                    <p:animEffect transition="in" filter="fade">
                                      <p:cBhvr>
                                        <p:cTn id="46" dur="500"/>
                                        <p:tgtEl>
                                          <p:spTgt spid="31"/>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par>
                          <p:cTn id="51" fill="hold">
                            <p:stCondLst>
                              <p:cond delay="5000"/>
                            </p:stCondLst>
                            <p:childTnLst>
                              <p:par>
                                <p:cTn id="52" presetID="10" presetClass="entr" presetSubtype="0"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par>
                          <p:cTn id="55" fill="hold">
                            <p:stCondLst>
                              <p:cond delay="5500"/>
                            </p:stCondLst>
                            <p:childTnLst>
                              <p:par>
                                <p:cTn id="56" presetID="53" presetClass="entr" presetSubtype="16" fill="hold" grpId="0" nodeType="afterEffect">
                                  <p:stCondLst>
                                    <p:cond delay="0"/>
                                  </p:stCondLst>
                                  <p:childTnLst>
                                    <p:set>
                                      <p:cBhvr>
                                        <p:cTn id="57" dur="1" fill="hold">
                                          <p:stCondLst>
                                            <p:cond delay="0"/>
                                          </p:stCondLst>
                                        </p:cTn>
                                        <p:tgtEl>
                                          <p:spTgt spid="83"/>
                                        </p:tgtEl>
                                        <p:attrNameLst>
                                          <p:attrName>style.visibility</p:attrName>
                                        </p:attrNameLst>
                                      </p:cBhvr>
                                      <p:to>
                                        <p:strVal val="visible"/>
                                      </p:to>
                                    </p:set>
                                    <p:anim calcmode="lin" valueType="num">
                                      <p:cBhvr>
                                        <p:cTn id="58" dur="500" fill="hold"/>
                                        <p:tgtEl>
                                          <p:spTgt spid="83"/>
                                        </p:tgtEl>
                                        <p:attrNameLst>
                                          <p:attrName>ppt_w</p:attrName>
                                        </p:attrNameLst>
                                      </p:cBhvr>
                                      <p:tavLst>
                                        <p:tav tm="0">
                                          <p:val>
                                            <p:fltVal val="0"/>
                                          </p:val>
                                        </p:tav>
                                        <p:tav tm="100000">
                                          <p:val>
                                            <p:strVal val="#ppt_w"/>
                                          </p:val>
                                        </p:tav>
                                      </p:tavLst>
                                    </p:anim>
                                    <p:anim calcmode="lin" valueType="num">
                                      <p:cBhvr>
                                        <p:cTn id="59" dur="500" fill="hold"/>
                                        <p:tgtEl>
                                          <p:spTgt spid="83"/>
                                        </p:tgtEl>
                                        <p:attrNameLst>
                                          <p:attrName>ppt_h</p:attrName>
                                        </p:attrNameLst>
                                      </p:cBhvr>
                                      <p:tavLst>
                                        <p:tav tm="0">
                                          <p:val>
                                            <p:fltVal val="0"/>
                                          </p:val>
                                        </p:tav>
                                        <p:tav tm="100000">
                                          <p:val>
                                            <p:strVal val="#ppt_h"/>
                                          </p:val>
                                        </p:tav>
                                      </p:tavLst>
                                    </p:anim>
                                    <p:animEffect transition="in" filter="fade">
                                      <p:cBhvr>
                                        <p:cTn id="60" dur="500"/>
                                        <p:tgtEl>
                                          <p:spTgt spid="83"/>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par>
                          <p:cTn id="65" fill="hold">
                            <p:stCondLst>
                              <p:cond delay="6500"/>
                            </p:stCondLst>
                            <p:childTnLst>
                              <p:par>
                                <p:cTn id="66" presetID="53" presetClass="entr" presetSubtype="16" fill="hold" grpId="0" nodeType="afterEffect">
                                  <p:stCondLst>
                                    <p:cond delay="0"/>
                                  </p:stCondLst>
                                  <p:childTnLst>
                                    <p:set>
                                      <p:cBhvr>
                                        <p:cTn id="67" dur="1" fill="hold">
                                          <p:stCondLst>
                                            <p:cond delay="0"/>
                                          </p:stCondLst>
                                        </p:cTn>
                                        <p:tgtEl>
                                          <p:spTgt spid="42"/>
                                        </p:tgtEl>
                                        <p:attrNameLst>
                                          <p:attrName>style.visibility</p:attrName>
                                        </p:attrNameLst>
                                      </p:cBhvr>
                                      <p:to>
                                        <p:strVal val="visible"/>
                                      </p:to>
                                    </p:set>
                                    <p:anim calcmode="lin" valueType="num">
                                      <p:cBhvr>
                                        <p:cTn id="68" dur="500" fill="hold"/>
                                        <p:tgtEl>
                                          <p:spTgt spid="42"/>
                                        </p:tgtEl>
                                        <p:attrNameLst>
                                          <p:attrName>ppt_w</p:attrName>
                                        </p:attrNameLst>
                                      </p:cBhvr>
                                      <p:tavLst>
                                        <p:tav tm="0">
                                          <p:val>
                                            <p:fltVal val="0"/>
                                          </p:val>
                                        </p:tav>
                                        <p:tav tm="100000">
                                          <p:val>
                                            <p:strVal val="#ppt_w"/>
                                          </p:val>
                                        </p:tav>
                                      </p:tavLst>
                                    </p:anim>
                                    <p:anim calcmode="lin" valueType="num">
                                      <p:cBhvr>
                                        <p:cTn id="69" dur="500" fill="hold"/>
                                        <p:tgtEl>
                                          <p:spTgt spid="42"/>
                                        </p:tgtEl>
                                        <p:attrNameLst>
                                          <p:attrName>ppt_h</p:attrName>
                                        </p:attrNameLst>
                                      </p:cBhvr>
                                      <p:tavLst>
                                        <p:tav tm="0">
                                          <p:val>
                                            <p:fltVal val="0"/>
                                          </p:val>
                                        </p:tav>
                                        <p:tav tm="100000">
                                          <p:val>
                                            <p:strVal val="#ppt_h"/>
                                          </p:val>
                                        </p:tav>
                                      </p:tavLst>
                                    </p:anim>
                                    <p:animEffect transition="in" filter="fade">
                                      <p:cBhvr>
                                        <p:cTn id="70" dur="500"/>
                                        <p:tgtEl>
                                          <p:spTgt spid="42"/>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par>
                          <p:cTn id="75" fill="hold">
                            <p:stCondLst>
                              <p:cond delay="7500"/>
                            </p:stCondLst>
                            <p:childTnLst>
                              <p:par>
                                <p:cTn id="76" presetID="10" presetClass="entr" presetSubtype="0" fill="hold" grpId="0" nodeType="after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childTnLst>
                          </p:cTn>
                        </p:par>
                        <p:par>
                          <p:cTn id="79" fill="hold">
                            <p:stCondLst>
                              <p:cond delay="8000"/>
                            </p:stCondLst>
                            <p:childTnLst>
                              <p:par>
                                <p:cTn id="80" presetID="53" presetClass="entr" presetSubtype="16" fill="hold" nodeType="after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500" fill="hold"/>
                                        <p:tgtEl>
                                          <p:spTgt spid="51"/>
                                        </p:tgtEl>
                                        <p:attrNameLst>
                                          <p:attrName>ppt_w</p:attrName>
                                        </p:attrNameLst>
                                      </p:cBhvr>
                                      <p:tavLst>
                                        <p:tav tm="0">
                                          <p:val>
                                            <p:fltVal val="0"/>
                                          </p:val>
                                        </p:tav>
                                        <p:tav tm="100000">
                                          <p:val>
                                            <p:strVal val="#ppt_w"/>
                                          </p:val>
                                        </p:tav>
                                      </p:tavLst>
                                    </p:anim>
                                    <p:anim calcmode="lin" valueType="num">
                                      <p:cBhvr>
                                        <p:cTn id="83" dur="500" fill="hold"/>
                                        <p:tgtEl>
                                          <p:spTgt spid="51"/>
                                        </p:tgtEl>
                                        <p:attrNameLst>
                                          <p:attrName>ppt_h</p:attrName>
                                        </p:attrNameLst>
                                      </p:cBhvr>
                                      <p:tavLst>
                                        <p:tav tm="0">
                                          <p:val>
                                            <p:fltVal val="0"/>
                                          </p:val>
                                        </p:tav>
                                        <p:tav tm="100000">
                                          <p:val>
                                            <p:strVal val="#ppt_h"/>
                                          </p:val>
                                        </p:tav>
                                      </p:tavLst>
                                    </p:anim>
                                    <p:animEffect transition="in" filter="fade">
                                      <p:cBhvr>
                                        <p:cTn id="84" dur="500"/>
                                        <p:tgtEl>
                                          <p:spTgt spid="51"/>
                                        </p:tgtEl>
                                      </p:cBhvr>
                                    </p:animEffect>
                                  </p:childTnLst>
                                </p:cTn>
                              </p:par>
                            </p:childTnLst>
                          </p:cTn>
                        </p:par>
                        <p:par>
                          <p:cTn id="85" fill="hold">
                            <p:stCondLst>
                              <p:cond delay="8500"/>
                            </p:stCondLst>
                            <p:childTnLst>
                              <p:par>
                                <p:cTn id="86" presetID="10" presetClass="entr" presetSubtype="0"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par>
                          <p:cTn id="89" fill="hold">
                            <p:stCondLst>
                              <p:cond delay="9000"/>
                            </p:stCondLst>
                            <p:childTnLst>
                              <p:par>
                                <p:cTn id="90" presetID="53" presetClass="entr" presetSubtype="16" fill="hold" nodeType="afterEffect">
                                  <p:stCondLst>
                                    <p:cond delay="0"/>
                                  </p:stCondLst>
                                  <p:childTnLst>
                                    <p:set>
                                      <p:cBhvr>
                                        <p:cTn id="91" dur="1" fill="hold">
                                          <p:stCondLst>
                                            <p:cond delay="0"/>
                                          </p:stCondLst>
                                        </p:cTn>
                                        <p:tgtEl>
                                          <p:spTgt spid="48"/>
                                        </p:tgtEl>
                                        <p:attrNameLst>
                                          <p:attrName>style.visibility</p:attrName>
                                        </p:attrNameLst>
                                      </p:cBhvr>
                                      <p:to>
                                        <p:strVal val="visible"/>
                                      </p:to>
                                    </p:set>
                                    <p:anim calcmode="lin" valueType="num">
                                      <p:cBhvr>
                                        <p:cTn id="92" dur="500" fill="hold"/>
                                        <p:tgtEl>
                                          <p:spTgt spid="48"/>
                                        </p:tgtEl>
                                        <p:attrNameLst>
                                          <p:attrName>ppt_w</p:attrName>
                                        </p:attrNameLst>
                                      </p:cBhvr>
                                      <p:tavLst>
                                        <p:tav tm="0">
                                          <p:val>
                                            <p:fltVal val="0"/>
                                          </p:val>
                                        </p:tav>
                                        <p:tav tm="100000">
                                          <p:val>
                                            <p:strVal val="#ppt_w"/>
                                          </p:val>
                                        </p:tav>
                                      </p:tavLst>
                                    </p:anim>
                                    <p:anim calcmode="lin" valueType="num">
                                      <p:cBhvr>
                                        <p:cTn id="93" dur="500" fill="hold"/>
                                        <p:tgtEl>
                                          <p:spTgt spid="48"/>
                                        </p:tgtEl>
                                        <p:attrNameLst>
                                          <p:attrName>ppt_h</p:attrName>
                                        </p:attrNameLst>
                                      </p:cBhvr>
                                      <p:tavLst>
                                        <p:tav tm="0">
                                          <p:val>
                                            <p:fltVal val="0"/>
                                          </p:val>
                                        </p:tav>
                                        <p:tav tm="100000">
                                          <p:val>
                                            <p:strVal val="#ppt_h"/>
                                          </p:val>
                                        </p:tav>
                                      </p:tavLst>
                                    </p:anim>
                                    <p:animEffect transition="in" filter="fade">
                                      <p:cBhvr>
                                        <p:cTn id="94" dur="500"/>
                                        <p:tgtEl>
                                          <p:spTgt spid="48"/>
                                        </p:tgtEl>
                                      </p:cBhvr>
                                    </p:animEffect>
                                  </p:childTnLst>
                                </p:cTn>
                              </p:par>
                            </p:childTnLst>
                          </p:cTn>
                        </p:par>
                        <p:par>
                          <p:cTn id="95" fill="hold">
                            <p:stCondLst>
                              <p:cond delay="9500"/>
                            </p:stCondLst>
                            <p:childTnLst>
                              <p:par>
                                <p:cTn id="96" presetID="10" presetClass="entr" presetSubtype="0" fill="hold" grpId="0" nodeType="after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fade">
                                      <p:cBhvr>
                                        <p:cTn id="98" dur="500"/>
                                        <p:tgtEl>
                                          <p:spTgt spid="12"/>
                                        </p:tgtEl>
                                      </p:cBhvr>
                                    </p:animEffect>
                                  </p:childTnLst>
                                </p:cTn>
                              </p:par>
                            </p:childTnLst>
                          </p:cTn>
                        </p:par>
                        <p:par>
                          <p:cTn id="99" fill="hold">
                            <p:stCondLst>
                              <p:cond delay="10000"/>
                            </p:stCondLst>
                            <p:childTnLst>
                              <p:par>
                                <p:cTn id="100" presetID="53" presetClass="entr" presetSubtype="16" fill="hold" nodeType="after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p:cTn id="102" dur="500" fill="hold"/>
                                        <p:tgtEl>
                                          <p:spTgt spid="43"/>
                                        </p:tgtEl>
                                        <p:attrNameLst>
                                          <p:attrName>ppt_w</p:attrName>
                                        </p:attrNameLst>
                                      </p:cBhvr>
                                      <p:tavLst>
                                        <p:tav tm="0">
                                          <p:val>
                                            <p:fltVal val="0"/>
                                          </p:val>
                                        </p:tav>
                                        <p:tav tm="100000">
                                          <p:val>
                                            <p:strVal val="#ppt_w"/>
                                          </p:val>
                                        </p:tav>
                                      </p:tavLst>
                                    </p:anim>
                                    <p:anim calcmode="lin" valueType="num">
                                      <p:cBhvr>
                                        <p:cTn id="103" dur="500" fill="hold"/>
                                        <p:tgtEl>
                                          <p:spTgt spid="43"/>
                                        </p:tgtEl>
                                        <p:attrNameLst>
                                          <p:attrName>ppt_h</p:attrName>
                                        </p:attrNameLst>
                                      </p:cBhvr>
                                      <p:tavLst>
                                        <p:tav tm="0">
                                          <p:val>
                                            <p:fltVal val="0"/>
                                          </p:val>
                                        </p:tav>
                                        <p:tav tm="100000">
                                          <p:val>
                                            <p:strVal val="#ppt_h"/>
                                          </p:val>
                                        </p:tav>
                                      </p:tavLst>
                                    </p:anim>
                                    <p:animEffect transition="in" filter="fade">
                                      <p:cBhvr>
                                        <p:cTn id="104" dur="500"/>
                                        <p:tgtEl>
                                          <p:spTgt spid="43"/>
                                        </p:tgtEl>
                                      </p:cBhvr>
                                    </p:animEffect>
                                  </p:childTnLst>
                                </p:cTn>
                              </p:par>
                            </p:childTnLst>
                          </p:cTn>
                        </p:par>
                        <p:par>
                          <p:cTn id="105" fill="hold">
                            <p:stCondLst>
                              <p:cond delay="10500"/>
                            </p:stCondLst>
                            <p:childTnLst>
                              <p:par>
                                <p:cTn id="106" presetID="10" presetClass="entr" presetSubtype="0" fill="hold" grpId="0"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500"/>
                                        <p:tgtEl>
                                          <p:spTgt spid="11"/>
                                        </p:tgtEl>
                                      </p:cBhvr>
                                    </p:animEffect>
                                  </p:childTnLst>
                                </p:cTn>
                              </p:par>
                            </p:childTnLst>
                          </p:cTn>
                        </p:par>
                        <p:par>
                          <p:cTn id="109" fill="hold">
                            <p:stCondLst>
                              <p:cond delay="11000"/>
                            </p:stCondLst>
                            <p:childTnLst>
                              <p:par>
                                <p:cTn id="110" presetID="53" presetClass="entr" presetSubtype="16" fill="hold" grpId="0" nodeType="afterEffect">
                                  <p:stCondLst>
                                    <p:cond delay="0"/>
                                  </p:stCondLst>
                                  <p:childTnLst>
                                    <p:set>
                                      <p:cBhvr>
                                        <p:cTn id="111" dur="1" fill="hold">
                                          <p:stCondLst>
                                            <p:cond delay="0"/>
                                          </p:stCondLst>
                                        </p:cTn>
                                        <p:tgtEl>
                                          <p:spTgt spid="47"/>
                                        </p:tgtEl>
                                        <p:attrNameLst>
                                          <p:attrName>style.visibility</p:attrName>
                                        </p:attrNameLst>
                                      </p:cBhvr>
                                      <p:to>
                                        <p:strVal val="visible"/>
                                      </p:to>
                                    </p:set>
                                    <p:anim calcmode="lin" valueType="num">
                                      <p:cBhvr>
                                        <p:cTn id="112" dur="500" fill="hold"/>
                                        <p:tgtEl>
                                          <p:spTgt spid="47"/>
                                        </p:tgtEl>
                                        <p:attrNameLst>
                                          <p:attrName>ppt_w</p:attrName>
                                        </p:attrNameLst>
                                      </p:cBhvr>
                                      <p:tavLst>
                                        <p:tav tm="0">
                                          <p:val>
                                            <p:fltVal val="0"/>
                                          </p:val>
                                        </p:tav>
                                        <p:tav tm="100000">
                                          <p:val>
                                            <p:strVal val="#ppt_w"/>
                                          </p:val>
                                        </p:tav>
                                      </p:tavLst>
                                    </p:anim>
                                    <p:anim calcmode="lin" valueType="num">
                                      <p:cBhvr>
                                        <p:cTn id="113" dur="500" fill="hold"/>
                                        <p:tgtEl>
                                          <p:spTgt spid="47"/>
                                        </p:tgtEl>
                                        <p:attrNameLst>
                                          <p:attrName>ppt_h</p:attrName>
                                        </p:attrNameLst>
                                      </p:cBhvr>
                                      <p:tavLst>
                                        <p:tav tm="0">
                                          <p:val>
                                            <p:fltVal val="0"/>
                                          </p:val>
                                        </p:tav>
                                        <p:tav tm="100000">
                                          <p:val>
                                            <p:strVal val="#ppt_h"/>
                                          </p:val>
                                        </p:tav>
                                      </p:tavLst>
                                    </p:anim>
                                    <p:animEffect transition="in" filter="fade">
                                      <p:cBhvr>
                                        <p:cTn id="114" dur="500"/>
                                        <p:tgtEl>
                                          <p:spTgt spid="47"/>
                                        </p:tgtEl>
                                      </p:cBhvr>
                                    </p:animEffect>
                                  </p:childTnLst>
                                </p:cTn>
                              </p:par>
                            </p:childTnLst>
                          </p:cTn>
                        </p:par>
                        <p:par>
                          <p:cTn id="115" fill="hold">
                            <p:stCondLst>
                              <p:cond delay="11500"/>
                            </p:stCondLst>
                            <p:childTnLst>
                              <p:par>
                                <p:cTn id="116" presetID="10" presetClass="entr" presetSubtype="0" fill="hold" grpId="0" nodeType="afterEffect">
                                  <p:stCondLst>
                                    <p:cond delay="0"/>
                                  </p:stCondLst>
                                  <p:childTnLst>
                                    <p:set>
                                      <p:cBhvr>
                                        <p:cTn id="117" dur="1" fill="hold">
                                          <p:stCondLst>
                                            <p:cond delay="0"/>
                                          </p:stCondLst>
                                        </p:cTn>
                                        <p:tgtEl>
                                          <p:spTgt spid="10"/>
                                        </p:tgtEl>
                                        <p:attrNameLst>
                                          <p:attrName>style.visibility</p:attrName>
                                        </p:attrNameLst>
                                      </p:cBhvr>
                                      <p:to>
                                        <p:strVal val="visible"/>
                                      </p:to>
                                    </p:set>
                                    <p:animEffect transition="in" filter="fade">
                                      <p:cBhvr>
                                        <p:cTn id="118" dur="500"/>
                                        <p:tgtEl>
                                          <p:spTgt spid="10"/>
                                        </p:tgtEl>
                                      </p:cBhvr>
                                    </p:animEffect>
                                  </p:childTnLst>
                                </p:cTn>
                              </p:par>
                            </p:childTnLst>
                          </p:cTn>
                        </p:par>
                        <p:par>
                          <p:cTn id="119" fill="hold">
                            <p:stCondLst>
                              <p:cond delay="12000"/>
                            </p:stCondLst>
                            <p:childTnLst>
                              <p:par>
                                <p:cTn id="120" presetID="53" presetClass="entr" presetSubtype="16" fill="hold" grpId="0" nodeType="afterEffect">
                                  <p:stCondLst>
                                    <p:cond delay="0"/>
                                  </p:stCondLst>
                                  <p:childTnLst>
                                    <p:set>
                                      <p:cBhvr>
                                        <p:cTn id="121" dur="1" fill="hold">
                                          <p:stCondLst>
                                            <p:cond delay="0"/>
                                          </p:stCondLst>
                                        </p:cTn>
                                        <p:tgtEl>
                                          <p:spTgt spid="41"/>
                                        </p:tgtEl>
                                        <p:attrNameLst>
                                          <p:attrName>style.visibility</p:attrName>
                                        </p:attrNameLst>
                                      </p:cBhvr>
                                      <p:to>
                                        <p:strVal val="visible"/>
                                      </p:to>
                                    </p:set>
                                    <p:anim calcmode="lin" valueType="num">
                                      <p:cBhvr>
                                        <p:cTn id="122" dur="500" fill="hold"/>
                                        <p:tgtEl>
                                          <p:spTgt spid="41"/>
                                        </p:tgtEl>
                                        <p:attrNameLst>
                                          <p:attrName>ppt_w</p:attrName>
                                        </p:attrNameLst>
                                      </p:cBhvr>
                                      <p:tavLst>
                                        <p:tav tm="0">
                                          <p:val>
                                            <p:fltVal val="0"/>
                                          </p:val>
                                        </p:tav>
                                        <p:tav tm="100000">
                                          <p:val>
                                            <p:strVal val="#ppt_w"/>
                                          </p:val>
                                        </p:tav>
                                      </p:tavLst>
                                    </p:anim>
                                    <p:anim calcmode="lin" valueType="num">
                                      <p:cBhvr>
                                        <p:cTn id="123" dur="500" fill="hold"/>
                                        <p:tgtEl>
                                          <p:spTgt spid="41"/>
                                        </p:tgtEl>
                                        <p:attrNameLst>
                                          <p:attrName>ppt_h</p:attrName>
                                        </p:attrNameLst>
                                      </p:cBhvr>
                                      <p:tavLst>
                                        <p:tav tm="0">
                                          <p:val>
                                            <p:fltVal val="0"/>
                                          </p:val>
                                        </p:tav>
                                        <p:tav tm="100000">
                                          <p:val>
                                            <p:strVal val="#ppt_h"/>
                                          </p:val>
                                        </p:tav>
                                      </p:tavLst>
                                    </p:anim>
                                    <p:animEffect transition="in" filter="fade">
                                      <p:cBhvr>
                                        <p:cTn id="124" dur="500"/>
                                        <p:tgtEl>
                                          <p:spTgt spid="41"/>
                                        </p:tgtEl>
                                      </p:cBhvr>
                                    </p:animEffect>
                                  </p:childTnLst>
                                </p:cTn>
                              </p:par>
                            </p:childTnLst>
                          </p:cTn>
                        </p:par>
                        <p:par>
                          <p:cTn id="125" fill="hold">
                            <p:stCondLst>
                              <p:cond delay="12500"/>
                            </p:stCondLst>
                            <p:childTnLst>
                              <p:par>
                                <p:cTn id="126" presetID="10" presetClass="entr" presetSubtype="0" fill="hold" grpId="0" nodeType="afterEffect">
                                  <p:stCondLst>
                                    <p:cond delay="0"/>
                                  </p:stCondLst>
                                  <p:childTnLst>
                                    <p:set>
                                      <p:cBhvr>
                                        <p:cTn id="127" dur="1" fill="hold">
                                          <p:stCondLst>
                                            <p:cond delay="0"/>
                                          </p:stCondLst>
                                        </p:cTn>
                                        <p:tgtEl>
                                          <p:spTgt spid="9"/>
                                        </p:tgtEl>
                                        <p:attrNameLst>
                                          <p:attrName>style.visibility</p:attrName>
                                        </p:attrNameLst>
                                      </p:cBhvr>
                                      <p:to>
                                        <p:strVal val="visible"/>
                                      </p:to>
                                    </p:set>
                                    <p:animEffect transition="in" filter="fade">
                                      <p:cBhvr>
                                        <p:cTn id="128" dur="500"/>
                                        <p:tgtEl>
                                          <p:spTgt spid="9"/>
                                        </p:tgtEl>
                                      </p:cBhvr>
                                    </p:animEffect>
                                  </p:childTnLst>
                                </p:cTn>
                              </p:par>
                            </p:childTnLst>
                          </p:cTn>
                        </p:par>
                        <p:par>
                          <p:cTn id="129" fill="hold">
                            <p:stCondLst>
                              <p:cond delay="13000"/>
                            </p:stCondLst>
                            <p:childTnLst>
                              <p:par>
                                <p:cTn id="130" presetID="53" presetClass="entr" presetSubtype="16" fill="hold" nodeType="afterEffect">
                                  <p:stCondLst>
                                    <p:cond delay="0"/>
                                  </p:stCondLst>
                                  <p:childTnLst>
                                    <p:set>
                                      <p:cBhvr>
                                        <p:cTn id="131" dur="1" fill="hold">
                                          <p:stCondLst>
                                            <p:cond delay="0"/>
                                          </p:stCondLst>
                                        </p:cTn>
                                        <p:tgtEl>
                                          <p:spTgt spid="59"/>
                                        </p:tgtEl>
                                        <p:attrNameLst>
                                          <p:attrName>style.visibility</p:attrName>
                                        </p:attrNameLst>
                                      </p:cBhvr>
                                      <p:to>
                                        <p:strVal val="visible"/>
                                      </p:to>
                                    </p:set>
                                    <p:anim calcmode="lin" valueType="num">
                                      <p:cBhvr>
                                        <p:cTn id="132" dur="500" fill="hold"/>
                                        <p:tgtEl>
                                          <p:spTgt spid="59"/>
                                        </p:tgtEl>
                                        <p:attrNameLst>
                                          <p:attrName>ppt_w</p:attrName>
                                        </p:attrNameLst>
                                      </p:cBhvr>
                                      <p:tavLst>
                                        <p:tav tm="0">
                                          <p:val>
                                            <p:fltVal val="0"/>
                                          </p:val>
                                        </p:tav>
                                        <p:tav tm="100000">
                                          <p:val>
                                            <p:strVal val="#ppt_w"/>
                                          </p:val>
                                        </p:tav>
                                      </p:tavLst>
                                    </p:anim>
                                    <p:anim calcmode="lin" valueType="num">
                                      <p:cBhvr>
                                        <p:cTn id="133" dur="500" fill="hold"/>
                                        <p:tgtEl>
                                          <p:spTgt spid="59"/>
                                        </p:tgtEl>
                                        <p:attrNameLst>
                                          <p:attrName>ppt_h</p:attrName>
                                        </p:attrNameLst>
                                      </p:cBhvr>
                                      <p:tavLst>
                                        <p:tav tm="0">
                                          <p:val>
                                            <p:fltVal val="0"/>
                                          </p:val>
                                        </p:tav>
                                        <p:tav tm="100000">
                                          <p:val>
                                            <p:strVal val="#ppt_h"/>
                                          </p:val>
                                        </p:tav>
                                      </p:tavLst>
                                    </p:anim>
                                    <p:animEffect transition="in" filter="fade">
                                      <p:cBhvr>
                                        <p:cTn id="134" dur="500"/>
                                        <p:tgtEl>
                                          <p:spTgt spid="59"/>
                                        </p:tgtEl>
                                      </p:cBhvr>
                                    </p:animEffect>
                                  </p:childTnLst>
                                </p:cTn>
                              </p:par>
                            </p:childTnLst>
                          </p:cTn>
                        </p:par>
                        <p:par>
                          <p:cTn id="135" fill="hold">
                            <p:stCondLst>
                              <p:cond delay="13500"/>
                            </p:stCondLst>
                            <p:childTnLst>
                              <p:par>
                                <p:cTn id="136" presetID="10" presetClass="entr" presetSubtype="0" fill="hold" grpId="0" nodeType="after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500"/>
                                        <p:tgtEl>
                                          <p:spTgt spid="8"/>
                                        </p:tgtEl>
                                      </p:cBhvr>
                                    </p:animEffect>
                                  </p:childTnLst>
                                </p:cTn>
                              </p:par>
                            </p:childTnLst>
                          </p:cTn>
                        </p:par>
                        <p:par>
                          <p:cTn id="139" fill="hold">
                            <p:stCondLst>
                              <p:cond delay="14000"/>
                            </p:stCondLst>
                            <p:childTnLst>
                              <p:par>
                                <p:cTn id="140" presetID="53" presetClass="entr" presetSubtype="16" fill="hold" nodeType="afterEffect">
                                  <p:stCondLst>
                                    <p:cond delay="0"/>
                                  </p:stCondLst>
                                  <p:childTnLst>
                                    <p:set>
                                      <p:cBhvr>
                                        <p:cTn id="141" dur="1" fill="hold">
                                          <p:stCondLst>
                                            <p:cond delay="0"/>
                                          </p:stCondLst>
                                        </p:cTn>
                                        <p:tgtEl>
                                          <p:spTgt spid="69"/>
                                        </p:tgtEl>
                                        <p:attrNameLst>
                                          <p:attrName>style.visibility</p:attrName>
                                        </p:attrNameLst>
                                      </p:cBhvr>
                                      <p:to>
                                        <p:strVal val="visible"/>
                                      </p:to>
                                    </p:set>
                                    <p:anim calcmode="lin" valueType="num">
                                      <p:cBhvr>
                                        <p:cTn id="142" dur="500" fill="hold"/>
                                        <p:tgtEl>
                                          <p:spTgt spid="69"/>
                                        </p:tgtEl>
                                        <p:attrNameLst>
                                          <p:attrName>ppt_w</p:attrName>
                                        </p:attrNameLst>
                                      </p:cBhvr>
                                      <p:tavLst>
                                        <p:tav tm="0">
                                          <p:val>
                                            <p:fltVal val="0"/>
                                          </p:val>
                                        </p:tav>
                                        <p:tav tm="100000">
                                          <p:val>
                                            <p:strVal val="#ppt_w"/>
                                          </p:val>
                                        </p:tav>
                                      </p:tavLst>
                                    </p:anim>
                                    <p:anim calcmode="lin" valueType="num">
                                      <p:cBhvr>
                                        <p:cTn id="143" dur="500" fill="hold"/>
                                        <p:tgtEl>
                                          <p:spTgt spid="69"/>
                                        </p:tgtEl>
                                        <p:attrNameLst>
                                          <p:attrName>ppt_h</p:attrName>
                                        </p:attrNameLst>
                                      </p:cBhvr>
                                      <p:tavLst>
                                        <p:tav tm="0">
                                          <p:val>
                                            <p:fltVal val="0"/>
                                          </p:val>
                                        </p:tav>
                                        <p:tav tm="100000">
                                          <p:val>
                                            <p:strVal val="#ppt_h"/>
                                          </p:val>
                                        </p:tav>
                                      </p:tavLst>
                                    </p:anim>
                                    <p:animEffect transition="in" filter="fade">
                                      <p:cBhvr>
                                        <p:cTn id="14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p:bldP spid="31" grpId="0"/>
      <p:bldP spid="32" grpId="0"/>
      <p:bldP spid="33" grpId="0"/>
      <p:bldP spid="34" grpId="0"/>
      <p:bldP spid="35" grpId="0"/>
      <p:bldP spid="7" grpId="0" animBg="1"/>
      <p:bldP spid="8" grpId="0" animBg="1"/>
      <p:bldP spid="9" grpId="0" animBg="1"/>
      <p:bldP spid="10" grpId="0" animBg="1"/>
      <p:bldP spid="11" grpId="0" animBg="1"/>
      <p:bldP spid="12" grpId="0" animBg="1"/>
      <p:bldP spid="13" grpId="0" animBg="1"/>
      <p:bldP spid="14" grpId="0" animBg="1"/>
      <p:bldP spid="41" grpId="0" animBg="1"/>
      <p:bldP spid="42" grpId="0" animBg="1"/>
      <p:bldP spid="47" grpId="0" animBg="1"/>
      <p:bldP spid="8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p:cNvGraphicFramePr>
            <a:graphicFrameLocks/>
          </p:cNvGraphicFramePr>
          <p:nvPr>
            <p:extLst>
              <p:ext uri="{D42A27DB-BD31-4B8C-83A1-F6EECF244321}">
                <p14:modId xmlns:p14="http://schemas.microsoft.com/office/powerpoint/2010/main" val="3692622929"/>
              </p:ext>
            </p:extLst>
          </p:nvPr>
        </p:nvGraphicFramePr>
        <p:xfrm>
          <a:off x="2084599" y="7084747"/>
          <a:ext cx="9968899" cy="5350062"/>
        </p:xfrm>
        <a:graphic>
          <a:graphicData uri="http://schemas.openxmlformats.org/drawingml/2006/chart">
            <c:chart xmlns:c="http://schemas.openxmlformats.org/drawingml/2006/chart" xmlns:r="http://schemas.openxmlformats.org/officeDocument/2006/relationships" r:id="rId2"/>
          </a:graphicData>
        </a:graphic>
      </p:graphicFrame>
      <p:cxnSp>
        <p:nvCxnSpPr>
          <p:cNvPr id="60" name="Straight Connector 59"/>
          <p:cNvCxnSpPr/>
          <p:nvPr/>
        </p:nvCxnSpPr>
        <p:spPr>
          <a:xfrm>
            <a:off x="12189017" y="3769198"/>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2957593" y="3824193"/>
            <a:ext cx="7304193" cy="2995522"/>
            <a:chOff x="6480484" y="1912096"/>
            <a:chExt cx="3653048" cy="1497761"/>
          </a:xfrm>
        </p:grpSpPr>
        <p:grpSp>
          <p:nvGrpSpPr>
            <p:cNvPr id="37" name="Group 36"/>
            <p:cNvGrpSpPr/>
            <p:nvPr/>
          </p:nvGrpSpPr>
          <p:grpSpPr>
            <a:xfrm>
              <a:off x="6503983" y="1982202"/>
              <a:ext cx="277647" cy="276819"/>
              <a:chOff x="2138511" y="2464802"/>
              <a:chExt cx="354012" cy="352956"/>
            </a:xfrm>
            <a:solidFill>
              <a:schemeClr val="accent2"/>
            </a:solidFill>
          </p:grpSpPr>
          <p:sp>
            <p:nvSpPr>
              <p:cNvPr id="38" name="Oval 37"/>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0" name="TextBox 39"/>
            <p:cNvSpPr txBox="1"/>
            <p:nvPr/>
          </p:nvSpPr>
          <p:spPr>
            <a:xfrm>
              <a:off x="6825803" y="1912096"/>
              <a:ext cx="770900" cy="353934"/>
            </a:xfrm>
            <a:prstGeom prst="rect">
              <a:avLst/>
            </a:prstGeom>
            <a:noFill/>
          </p:spPr>
          <p:txBody>
            <a:bodyPr wrap="none" lIns="91422" tIns="45711" rIns="91422" bIns="45711" rtlCol="0">
              <a:spAutoFit/>
            </a:bodyPr>
            <a:lstStyle/>
            <a:p>
              <a:r>
                <a:rPr lang="id-ID" sz="4000" b="1" dirty="0" smtClean="0">
                  <a:latin typeface="Lato Regular"/>
                  <a:cs typeface="Lato Regular"/>
                </a:rPr>
                <a:t>Shoes</a:t>
              </a:r>
              <a:endParaRPr lang="id-ID" sz="4000" b="1" dirty="0">
                <a:latin typeface="Lato Regular"/>
                <a:cs typeface="Lato Regular"/>
              </a:endParaRPr>
            </a:p>
          </p:txBody>
        </p:sp>
        <p:sp>
          <p:nvSpPr>
            <p:cNvPr id="41" name="TextBox 40"/>
            <p:cNvSpPr txBox="1"/>
            <p:nvPr/>
          </p:nvSpPr>
          <p:spPr>
            <a:xfrm>
              <a:off x="7635869" y="2386052"/>
              <a:ext cx="2497663" cy="682229"/>
            </a:xfrm>
            <a:prstGeom prst="rect">
              <a:avLst/>
            </a:prstGeom>
            <a:noFill/>
          </p:spPr>
          <p:txBody>
            <a:bodyPr wrap="square" lIns="91422" tIns="45711" rIns="91422" bIns="45711" rtlCol="0">
              <a:spAutoFit/>
            </a:bodyPr>
            <a:lstStyle/>
            <a:p>
              <a:pPr>
                <a:lnSpc>
                  <a:spcPct val="140000"/>
                </a:lnSpc>
              </a:pPr>
              <a:r>
                <a:rPr lang="en-US" sz="2000" dirty="0">
                  <a:latin typeface="Lato Light"/>
                  <a:cs typeface="Lato Light"/>
                </a:rPr>
                <a:t>Creativity is the key to success in the future, and primary education is where teachers can bring creativity in children</a:t>
              </a:r>
            </a:p>
          </p:txBody>
        </p:sp>
        <p:grpSp>
          <p:nvGrpSpPr>
            <p:cNvPr id="52" name="Group 51"/>
            <p:cNvGrpSpPr/>
            <p:nvPr/>
          </p:nvGrpSpPr>
          <p:grpSpPr>
            <a:xfrm>
              <a:off x="6480484" y="2356294"/>
              <a:ext cx="1199225" cy="1053563"/>
              <a:chOff x="2894013" y="1827213"/>
              <a:chExt cx="1346200" cy="1182687"/>
            </a:xfrm>
          </p:grpSpPr>
          <p:sp>
            <p:nvSpPr>
              <p:cNvPr id="56" name="Freeform 25"/>
              <p:cNvSpPr>
                <a:spLocks noEditPoints="1"/>
              </p:cNvSpPr>
              <p:nvPr/>
            </p:nvSpPr>
            <p:spPr bwMode="auto">
              <a:xfrm>
                <a:off x="3000376" y="1893888"/>
                <a:ext cx="1039813" cy="1041400"/>
              </a:xfrm>
              <a:custGeom>
                <a:avLst/>
                <a:gdLst>
                  <a:gd name="T0" fmla="*/ 117 w 235"/>
                  <a:gd name="T1" fmla="*/ 218 h 235"/>
                  <a:gd name="T2" fmla="*/ 46 w 235"/>
                  <a:gd name="T3" fmla="*/ 188 h 235"/>
                  <a:gd name="T4" fmla="*/ 46 w 235"/>
                  <a:gd name="T5" fmla="*/ 47 h 235"/>
                  <a:gd name="T6" fmla="*/ 117 w 235"/>
                  <a:gd name="T7" fmla="*/ 17 h 235"/>
                  <a:gd name="T8" fmla="*/ 188 w 235"/>
                  <a:gd name="T9" fmla="*/ 47 h 235"/>
                  <a:gd name="T10" fmla="*/ 188 w 235"/>
                  <a:gd name="T11" fmla="*/ 188 h 235"/>
                  <a:gd name="T12" fmla="*/ 117 w 235"/>
                  <a:gd name="T13" fmla="*/ 218 h 235"/>
                  <a:gd name="T14" fmla="*/ 117 w 235"/>
                  <a:gd name="T15" fmla="*/ 0 h 235"/>
                  <a:gd name="T16" fmla="*/ 34 w 235"/>
                  <a:gd name="T17" fmla="*/ 34 h 235"/>
                  <a:gd name="T18" fmla="*/ 0 w 235"/>
                  <a:gd name="T19" fmla="*/ 117 h 235"/>
                  <a:gd name="T20" fmla="*/ 34 w 235"/>
                  <a:gd name="T21" fmla="*/ 200 h 235"/>
                  <a:gd name="T22" fmla="*/ 117 w 235"/>
                  <a:gd name="T23" fmla="*/ 235 h 235"/>
                  <a:gd name="T24" fmla="*/ 200 w 235"/>
                  <a:gd name="T25" fmla="*/ 200 h 235"/>
                  <a:gd name="T26" fmla="*/ 235 w 235"/>
                  <a:gd name="T27" fmla="*/ 117 h 235"/>
                  <a:gd name="T28" fmla="*/ 200 w 235"/>
                  <a:gd name="T29" fmla="*/ 34 h 235"/>
                  <a:gd name="T30" fmla="*/ 117 w 235"/>
                  <a:gd name="T3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235">
                    <a:moveTo>
                      <a:pt x="117" y="218"/>
                    </a:moveTo>
                    <a:cubicBezTo>
                      <a:pt x="92" y="218"/>
                      <a:pt x="66" y="208"/>
                      <a:pt x="46" y="188"/>
                    </a:cubicBezTo>
                    <a:cubicBezTo>
                      <a:pt x="7" y="149"/>
                      <a:pt x="7" y="86"/>
                      <a:pt x="46" y="47"/>
                    </a:cubicBezTo>
                    <a:cubicBezTo>
                      <a:pt x="66" y="27"/>
                      <a:pt x="92" y="17"/>
                      <a:pt x="117" y="17"/>
                    </a:cubicBezTo>
                    <a:cubicBezTo>
                      <a:pt x="143" y="17"/>
                      <a:pt x="169" y="27"/>
                      <a:pt x="188" y="47"/>
                    </a:cubicBezTo>
                    <a:cubicBezTo>
                      <a:pt x="227" y="86"/>
                      <a:pt x="227" y="149"/>
                      <a:pt x="188" y="188"/>
                    </a:cubicBezTo>
                    <a:cubicBezTo>
                      <a:pt x="169" y="208"/>
                      <a:pt x="143" y="218"/>
                      <a:pt x="117" y="218"/>
                    </a:cubicBezTo>
                    <a:moveTo>
                      <a:pt x="117" y="0"/>
                    </a:moveTo>
                    <a:cubicBezTo>
                      <a:pt x="87" y="0"/>
                      <a:pt x="57" y="12"/>
                      <a:pt x="34" y="34"/>
                    </a:cubicBezTo>
                    <a:cubicBezTo>
                      <a:pt x="11" y="57"/>
                      <a:pt x="0" y="87"/>
                      <a:pt x="0" y="117"/>
                    </a:cubicBezTo>
                    <a:cubicBezTo>
                      <a:pt x="0" y="147"/>
                      <a:pt x="11" y="178"/>
                      <a:pt x="34" y="200"/>
                    </a:cubicBezTo>
                    <a:cubicBezTo>
                      <a:pt x="57" y="223"/>
                      <a:pt x="87" y="235"/>
                      <a:pt x="117" y="235"/>
                    </a:cubicBezTo>
                    <a:cubicBezTo>
                      <a:pt x="147" y="235"/>
                      <a:pt x="177" y="223"/>
                      <a:pt x="200" y="200"/>
                    </a:cubicBezTo>
                    <a:cubicBezTo>
                      <a:pt x="223" y="178"/>
                      <a:pt x="235" y="147"/>
                      <a:pt x="235" y="117"/>
                    </a:cubicBezTo>
                    <a:cubicBezTo>
                      <a:pt x="235" y="87"/>
                      <a:pt x="223" y="57"/>
                      <a:pt x="200" y="34"/>
                    </a:cubicBezTo>
                    <a:cubicBezTo>
                      <a:pt x="177" y="12"/>
                      <a:pt x="147" y="0"/>
                      <a:pt x="117" y="0"/>
                    </a:cubicBezTo>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27"/>
              <p:cNvSpPr>
                <a:spLocks/>
              </p:cNvSpPr>
              <p:nvPr/>
            </p:nvSpPr>
            <p:spPr bwMode="auto">
              <a:xfrm>
                <a:off x="3032126" y="1970088"/>
                <a:ext cx="973138"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40"/>
              <p:cNvSpPr>
                <a:spLocks/>
              </p:cNvSpPr>
              <p:nvPr/>
            </p:nvSpPr>
            <p:spPr bwMode="auto">
              <a:xfrm>
                <a:off x="3916363" y="2682875"/>
                <a:ext cx="323850" cy="327025"/>
              </a:xfrm>
              <a:custGeom>
                <a:avLst/>
                <a:gdLst>
                  <a:gd name="T0" fmla="*/ 181 w 204"/>
                  <a:gd name="T1" fmla="*/ 0 h 206"/>
                  <a:gd name="T2" fmla="*/ 0 w 204"/>
                  <a:gd name="T3" fmla="*/ 184 h 206"/>
                  <a:gd name="T4" fmla="*/ 204 w 204"/>
                  <a:gd name="T5" fmla="*/ 206 h 206"/>
                  <a:gd name="T6" fmla="*/ 181 w 204"/>
                  <a:gd name="T7" fmla="*/ 0 h 206"/>
                </a:gdLst>
                <a:ahLst/>
                <a:cxnLst>
                  <a:cxn ang="0">
                    <a:pos x="T0" y="T1"/>
                  </a:cxn>
                  <a:cxn ang="0">
                    <a:pos x="T2" y="T3"/>
                  </a:cxn>
                  <a:cxn ang="0">
                    <a:pos x="T4" y="T5"/>
                  </a:cxn>
                  <a:cxn ang="0">
                    <a:pos x="T6" y="T7"/>
                  </a:cxn>
                </a:cxnLst>
                <a:rect l="0" t="0" r="r" b="b"/>
                <a:pathLst>
                  <a:path w="204" h="206">
                    <a:moveTo>
                      <a:pt x="181" y="0"/>
                    </a:moveTo>
                    <a:lnTo>
                      <a:pt x="0" y="184"/>
                    </a:lnTo>
                    <a:lnTo>
                      <a:pt x="204" y="206"/>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3" name="Group 62"/>
            <p:cNvGrpSpPr/>
            <p:nvPr/>
          </p:nvGrpSpPr>
          <p:grpSpPr>
            <a:xfrm>
              <a:off x="6825804" y="2688863"/>
              <a:ext cx="432364" cy="330459"/>
              <a:chOff x="5516563" y="84138"/>
              <a:chExt cx="1414463" cy="1081087"/>
            </a:xfrm>
            <a:solidFill>
              <a:schemeClr val="bg1"/>
            </a:solidFill>
          </p:grpSpPr>
          <p:sp>
            <p:nvSpPr>
              <p:cNvPr id="64" name="Freeform 13"/>
              <p:cNvSpPr>
                <a:spLocks noEditPoints="1"/>
              </p:cNvSpPr>
              <p:nvPr/>
            </p:nvSpPr>
            <p:spPr bwMode="auto">
              <a:xfrm>
                <a:off x="5688013" y="249238"/>
                <a:ext cx="896938" cy="698500"/>
              </a:xfrm>
              <a:custGeom>
                <a:avLst/>
                <a:gdLst>
                  <a:gd name="T0" fmla="*/ 214 w 239"/>
                  <a:gd name="T1" fmla="*/ 9 h 186"/>
                  <a:gd name="T2" fmla="*/ 120 w 239"/>
                  <a:gd name="T3" fmla="*/ 0 h 186"/>
                  <a:gd name="T4" fmla="*/ 26 w 239"/>
                  <a:gd name="T5" fmla="*/ 9 h 186"/>
                  <a:gd name="T6" fmla="*/ 17 w 239"/>
                  <a:gd name="T7" fmla="*/ 17 h 186"/>
                  <a:gd name="T8" fmla="*/ 17 w 239"/>
                  <a:gd name="T9" fmla="*/ 169 h 186"/>
                  <a:gd name="T10" fmla="*/ 26 w 239"/>
                  <a:gd name="T11" fmla="*/ 177 h 186"/>
                  <a:gd name="T12" fmla="*/ 120 w 239"/>
                  <a:gd name="T13" fmla="*/ 186 h 186"/>
                  <a:gd name="T14" fmla="*/ 214 w 239"/>
                  <a:gd name="T15" fmla="*/ 177 h 186"/>
                  <a:gd name="T16" fmla="*/ 222 w 239"/>
                  <a:gd name="T17" fmla="*/ 169 h 186"/>
                  <a:gd name="T18" fmla="*/ 222 w 239"/>
                  <a:gd name="T19" fmla="*/ 17 h 186"/>
                  <a:gd name="T20" fmla="*/ 214 w 239"/>
                  <a:gd name="T21" fmla="*/ 9 h 186"/>
                  <a:gd name="T22" fmla="*/ 211 w 239"/>
                  <a:gd name="T23" fmla="*/ 165 h 186"/>
                  <a:gd name="T24" fmla="*/ 28 w 239"/>
                  <a:gd name="T25" fmla="*/ 165 h 186"/>
                  <a:gd name="T26" fmla="*/ 28 w 239"/>
                  <a:gd name="T27" fmla="*/ 21 h 186"/>
                  <a:gd name="T28" fmla="*/ 211 w 239"/>
                  <a:gd name="T29" fmla="*/ 21 h 186"/>
                  <a:gd name="T30" fmla="*/ 211 w 239"/>
                  <a:gd name="T31"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86">
                    <a:moveTo>
                      <a:pt x="214" y="9"/>
                    </a:moveTo>
                    <a:cubicBezTo>
                      <a:pt x="182" y="3"/>
                      <a:pt x="151" y="0"/>
                      <a:pt x="120" y="0"/>
                    </a:cubicBezTo>
                    <a:cubicBezTo>
                      <a:pt x="88" y="0"/>
                      <a:pt x="57" y="3"/>
                      <a:pt x="26" y="9"/>
                    </a:cubicBezTo>
                    <a:cubicBezTo>
                      <a:pt x="22" y="10"/>
                      <a:pt x="18" y="13"/>
                      <a:pt x="17" y="17"/>
                    </a:cubicBezTo>
                    <a:cubicBezTo>
                      <a:pt x="0" y="67"/>
                      <a:pt x="0" y="118"/>
                      <a:pt x="17" y="169"/>
                    </a:cubicBezTo>
                    <a:cubicBezTo>
                      <a:pt x="18" y="173"/>
                      <a:pt x="22" y="176"/>
                      <a:pt x="26" y="177"/>
                    </a:cubicBezTo>
                    <a:cubicBezTo>
                      <a:pt x="57" y="183"/>
                      <a:pt x="88" y="186"/>
                      <a:pt x="120" y="186"/>
                    </a:cubicBezTo>
                    <a:cubicBezTo>
                      <a:pt x="151" y="186"/>
                      <a:pt x="182" y="183"/>
                      <a:pt x="214" y="177"/>
                    </a:cubicBezTo>
                    <a:cubicBezTo>
                      <a:pt x="218" y="176"/>
                      <a:pt x="221" y="173"/>
                      <a:pt x="222" y="169"/>
                    </a:cubicBezTo>
                    <a:cubicBezTo>
                      <a:pt x="239" y="118"/>
                      <a:pt x="239" y="67"/>
                      <a:pt x="222" y="17"/>
                    </a:cubicBezTo>
                    <a:cubicBezTo>
                      <a:pt x="221" y="13"/>
                      <a:pt x="218" y="10"/>
                      <a:pt x="214" y="9"/>
                    </a:cubicBezTo>
                    <a:close/>
                    <a:moveTo>
                      <a:pt x="211" y="165"/>
                    </a:moveTo>
                    <a:cubicBezTo>
                      <a:pt x="150" y="178"/>
                      <a:pt x="89" y="178"/>
                      <a:pt x="28" y="165"/>
                    </a:cubicBezTo>
                    <a:cubicBezTo>
                      <a:pt x="12" y="117"/>
                      <a:pt x="12" y="69"/>
                      <a:pt x="28" y="21"/>
                    </a:cubicBezTo>
                    <a:cubicBezTo>
                      <a:pt x="89" y="8"/>
                      <a:pt x="150" y="8"/>
                      <a:pt x="211" y="21"/>
                    </a:cubicBezTo>
                    <a:cubicBezTo>
                      <a:pt x="227" y="69"/>
                      <a:pt x="227" y="117"/>
                      <a:pt x="2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4"/>
              <p:cNvSpPr>
                <a:spLocks noEditPoints="1"/>
              </p:cNvSpPr>
              <p:nvPr/>
            </p:nvSpPr>
            <p:spPr bwMode="auto">
              <a:xfrm>
                <a:off x="5516563" y="84138"/>
                <a:ext cx="1414463" cy="1081087"/>
              </a:xfrm>
              <a:custGeom>
                <a:avLst/>
                <a:gdLst>
                  <a:gd name="T0" fmla="*/ 359 w 377"/>
                  <a:gd name="T1" fmla="*/ 27 h 288"/>
                  <a:gd name="T2" fmla="*/ 340 w 377"/>
                  <a:gd name="T3" fmla="*/ 9 h 288"/>
                  <a:gd name="T4" fmla="*/ 189 w 377"/>
                  <a:gd name="T5" fmla="*/ 0 h 288"/>
                  <a:gd name="T6" fmla="*/ 37 w 377"/>
                  <a:gd name="T7" fmla="*/ 9 h 288"/>
                  <a:gd name="T8" fmla="*/ 18 w 377"/>
                  <a:gd name="T9" fmla="*/ 27 h 288"/>
                  <a:gd name="T10" fmla="*/ 18 w 377"/>
                  <a:gd name="T11" fmla="*/ 250 h 288"/>
                  <a:gd name="T12" fmla="*/ 37 w 377"/>
                  <a:gd name="T13" fmla="*/ 267 h 288"/>
                  <a:gd name="T14" fmla="*/ 110 w 377"/>
                  <a:gd name="T15" fmla="*/ 274 h 288"/>
                  <a:gd name="T16" fmla="*/ 108 w 377"/>
                  <a:gd name="T17" fmla="*/ 276 h 288"/>
                  <a:gd name="T18" fmla="*/ 189 w 377"/>
                  <a:gd name="T19" fmla="*/ 288 h 288"/>
                  <a:gd name="T20" fmla="*/ 269 w 377"/>
                  <a:gd name="T21" fmla="*/ 276 h 288"/>
                  <a:gd name="T22" fmla="*/ 267 w 377"/>
                  <a:gd name="T23" fmla="*/ 274 h 288"/>
                  <a:gd name="T24" fmla="*/ 340 w 377"/>
                  <a:gd name="T25" fmla="*/ 267 h 288"/>
                  <a:gd name="T26" fmla="*/ 359 w 377"/>
                  <a:gd name="T27" fmla="*/ 250 h 288"/>
                  <a:gd name="T28" fmla="*/ 359 w 377"/>
                  <a:gd name="T29" fmla="*/ 27 h 288"/>
                  <a:gd name="T30" fmla="*/ 337 w 377"/>
                  <a:gd name="T31" fmla="*/ 244 h 288"/>
                  <a:gd name="T32" fmla="*/ 40 w 377"/>
                  <a:gd name="T33" fmla="*/ 244 h 288"/>
                  <a:gd name="T34" fmla="*/ 40 w 377"/>
                  <a:gd name="T35" fmla="*/ 32 h 288"/>
                  <a:gd name="T36" fmla="*/ 337 w 377"/>
                  <a:gd name="T37" fmla="*/ 32 h 288"/>
                  <a:gd name="T38" fmla="*/ 337 w 377"/>
                  <a:gd name="T39"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7" h="288">
                    <a:moveTo>
                      <a:pt x="359" y="27"/>
                    </a:moveTo>
                    <a:cubicBezTo>
                      <a:pt x="357" y="17"/>
                      <a:pt x="349" y="10"/>
                      <a:pt x="340" y="9"/>
                    </a:cubicBezTo>
                    <a:cubicBezTo>
                      <a:pt x="290" y="3"/>
                      <a:pt x="239" y="0"/>
                      <a:pt x="189" y="0"/>
                    </a:cubicBezTo>
                    <a:cubicBezTo>
                      <a:pt x="138" y="0"/>
                      <a:pt x="87" y="3"/>
                      <a:pt x="37" y="9"/>
                    </a:cubicBezTo>
                    <a:cubicBezTo>
                      <a:pt x="28" y="10"/>
                      <a:pt x="20" y="17"/>
                      <a:pt x="18" y="27"/>
                    </a:cubicBezTo>
                    <a:cubicBezTo>
                      <a:pt x="0" y="101"/>
                      <a:pt x="0" y="176"/>
                      <a:pt x="18" y="250"/>
                    </a:cubicBezTo>
                    <a:cubicBezTo>
                      <a:pt x="20" y="259"/>
                      <a:pt x="28" y="266"/>
                      <a:pt x="37" y="267"/>
                    </a:cubicBezTo>
                    <a:cubicBezTo>
                      <a:pt x="61" y="270"/>
                      <a:pt x="86" y="272"/>
                      <a:pt x="110" y="274"/>
                    </a:cubicBezTo>
                    <a:cubicBezTo>
                      <a:pt x="109" y="275"/>
                      <a:pt x="108" y="275"/>
                      <a:pt x="108" y="276"/>
                    </a:cubicBezTo>
                    <a:cubicBezTo>
                      <a:pt x="108" y="283"/>
                      <a:pt x="144" y="288"/>
                      <a:pt x="189" y="288"/>
                    </a:cubicBezTo>
                    <a:cubicBezTo>
                      <a:pt x="233" y="288"/>
                      <a:pt x="269" y="283"/>
                      <a:pt x="269" y="276"/>
                    </a:cubicBezTo>
                    <a:cubicBezTo>
                      <a:pt x="269" y="275"/>
                      <a:pt x="268" y="275"/>
                      <a:pt x="267" y="274"/>
                    </a:cubicBezTo>
                    <a:cubicBezTo>
                      <a:pt x="291" y="272"/>
                      <a:pt x="316" y="270"/>
                      <a:pt x="340" y="267"/>
                    </a:cubicBezTo>
                    <a:cubicBezTo>
                      <a:pt x="349" y="266"/>
                      <a:pt x="357" y="259"/>
                      <a:pt x="359" y="250"/>
                    </a:cubicBezTo>
                    <a:cubicBezTo>
                      <a:pt x="377" y="176"/>
                      <a:pt x="377" y="101"/>
                      <a:pt x="359" y="27"/>
                    </a:cubicBezTo>
                    <a:close/>
                    <a:moveTo>
                      <a:pt x="337" y="244"/>
                    </a:moveTo>
                    <a:cubicBezTo>
                      <a:pt x="238" y="256"/>
                      <a:pt x="139" y="256"/>
                      <a:pt x="40" y="244"/>
                    </a:cubicBezTo>
                    <a:cubicBezTo>
                      <a:pt x="23" y="174"/>
                      <a:pt x="23" y="103"/>
                      <a:pt x="40" y="32"/>
                    </a:cubicBezTo>
                    <a:cubicBezTo>
                      <a:pt x="139" y="20"/>
                      <a:pt x="238" y="20"/>
                      <a:pt x="337" y="32"/>
                    </a:cubicBezTo>
                    <a:cubicBezTo>
                      <a:pt x="354" y="103"/>
                      <a:pt x="354" y="174"/>
                      <a:pt x="337"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15"/>
              <p:cNvSpPr>
                <a:spLocks noEditPoints="1"/>
              </p:cNvSpPr>
              <p:nvPr/>
            </p:nvSpPr>
            <p:spPr bwMode="auto">
              <a:xfrm>
                <a:off x="6611938" y="301625"/>
                <a:ext cx="131763" cy="128587"/>
              </a:xfrm>
              <a:custGeom>
                <a:avLst/>
                <a:gdLst>
                  <a:gd name="T0" fmla="*/ 17 w 35"/>
                  <a:gd name="T1" fmla="*/ 34 h 34"/>
                  <a:gd name="T2" fmla="*/ 35 w 35"/>
                  <a:gd name="T3" fmla="*/ 17 h 34"/>
                  <a:gd name="T4" fmla="*/ 17 w 35"/>
                  <a:gd name="T5" fmla="*/ 0 h 34"/>
                  <a:gd name="T6" fmla="*/ 0 w 35"/>
                  <a:gd name="T7" fmla="*/ 17 h 34"/>
                  <a:gd name="T8" fmla="*/ 17 w 35"/>
                  <a:gd name="T9" fmla="*/ 34 h 34"/>
                  <a:gd name="T10" fmla="*/ 17 w 35"/>
                  <a:gd name="T11" fmla="*/ 11 h 34"/>
                  <a:gd name="T12" fmla="*/ 23 w 35"/>
                  <a:gd name="T13" fmla="*/ 17 h 34"/>
                  <a:gd name="T14" fmla="*/ 17 w 35"/>
                  <a:gd name="T15" fmla="*/ 23 h 34"/>
                  <a:gd name="T16" fmla="*/ 12 w 35"/>
                  <a:gd name="T17" fmla="*/ 17 h 34"/>
                  <a:gd name="T18" fmla="*/ 17 w 3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27" y="34"/>
                      <a:pt x="35" y="26"/>
                      <a:pt x="35" y="17"/>
                    </a:cubicBezTo>
                    <a:cubicBezTo>
                      <a:pt x="35" y="7"/>
                      <a:pt x="27" y="0"/>
                      <a:pt x="17" y="0"/>
                    </a:cubicBezTo>
                    <a:cubicBezTo>
                      <a:pt x="8" y="0"/>
                      <a:pt x="0" y="7"/>
                      <a:pt x="0" y="17"/>
                    </a:cubicBezTo>
                    <a:cubicBezTo>
                      <a:pt x="0" y="26"/>
                      <a:pt x="8" y="34"/>
                      <a:pt x="17" y="34"/>
                    </a:cubicBezTo>
                    <a:close/>
                    <a:moveTo>
                      <a:pt x="17" y="11"/>
                    </a:moveTo>
                    <a:cubicBezTo>
                      <a:pt x="21" y="11"/>
                      <a:pt x="23" y="14"/>
                      <a:pt x="23" y="17"/>
                    </a:cubicBezTo>
                    <a:cubicBezTo>
                      <a:pt x="23" y="20"/>
                      <a:pt x="21" y="23"/>
                      <a:pt x="17" y="23"/>
                    </a:cubicBezTo>
                    <a:cubicBezTo>
                      <a:pt x="14" y="23"/>
                      <a:pt x="12" y="20"/>
                      <a:pt x="12" y="17"/>
                    </a:cubicBezTo>
                    <a:cubicBezTo>
                      <a:pt x="12" y="14"/>
                      <a:pt x="14" y="11"/>
                      <a:pt x="1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6"/>
              <p:cNvSpPr>
                <a:spLocks/>
              </p:cNvSpPr>
              <p:nvPr/>
            </p:nvSpPr>
            <p:spPr bwMode="auto">
              <a:xfrm>
                <a:off x="6570663" y="860425"/>
                <a:ext cx="173038" cy="46037"/>
              </a:xfrm>
              <a:custGeom>
                <a:avLst/>
                <a:gdLst>
                  <a:gd name="T0" fmla="*/ 40 w 46"/>
                  <a:gd name="T1" fmla="*/ 0 h 12"/>
                  <a:gd name="T2" fmla="*/ 5 w 46"/>
                  <a:gd name="T3" fmla="*/ 0 h 12"/>
                  <a:gd name="T4" fmla="*/ 0 w 46"/>
                  <a:gd name="T5" fmla="*/ 6 h 12"/>
                  <a:gd name="T6" fmla="*/ 5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5" y="0"/>
                      <a:pt x="5" y="0"/>
                      <a:pt x="5" y="0"/>
                    </a:cubicBezTo>
                    <a:cubicBezTo>
                      <a:pt x="2" y="0"/>
                      <a:pt x="0" y="3"/>
                      <a:pt x="0" y="6"/>
                    </a:cubicBezTo>
                    <a:cubicBezTo>
                      <a:pt x="0" y="9"/>
                      <a:pt x="2" y="12"/>
                      <a:pt x="5" y="12"/>
                    </a:cubicBezTo>
                    <a:cubicBezTo>
                      <a:pt x="40" y="12"/>
                      <a:pt x="40" y="12"/>
                      <a:pt x="40" y="12"/>
                    </a:cubicBezTo>
                    <a:cubicBezTo>
                      <a:pt x="43" y="12"/>
                      <a:pt x="46" y="9"/>
                      <a:pt x="46" y="6"/>
                    </a:cubicBezTo>
                    <a:cubicBezTo>
                      <a:pt x="46" y="3"/>
                      <a:pt x="43"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7"/>
              <p:cNvSpPr>
                <a:spLocks/>
              </p:cNvSpPr>
              <p:nvPr/>
            </p:nvSpPr>
            <p:spPr bwMode="auto">
              <a:xfrm>
                <a:off x="6611938" y="733425"/>
                <a:ext cx="173038" cy="41275"/>
              </a:xfrm>
              <a:custGeom>
                <a:avLst/>
                <a:gdLst>
                  <a:gd name="T0" fmla="*/ 40 w 46"/>
                  <a:gd name="T1" fmla="*/ 0 h 11"/>
                  <a:gd name="T2" fmla="*/ 6 w 46"/>
                  <a:gd name="T3" fmla="*/ 0 h 11"/>
                  <a:gd name="T4" fmla="*/ 0 w 46"/>
                  <a:gd name="T5" fmla="*/ 5 h 11"/>
                  <a:gd name="T6" fmla="*/ 6 w 46"/>
                  <a:gd name="T7" fmla="*/ 11 h 11"/>
                  <a:gd name="T8" fmla="*/ 40 w 46"/>
                  <a:gd name="T9" fmla="*/ 11 h 11"/>
                  <a:gd name="T10" fmla="*/ 46 w 46"/>
                  <a:gd name="T11" fmla="*/ 5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2"/>
                      <a:pt x="0" y="5"/>
                    </a:cubicBezTo>
                    <a:cubicBezTo>
                      <a:pt x="0" y="9"/>
                      <a:pt x="3" y="11"/>
                      <a:pt x="6" y="11"/>
                    </a:cubicBezTo>
                    <a:cubicBezTo>
                      <a:pt x="40" y="11"/>
                      <a:pt x="40" y="11"/>
                      <a:pt x="40" y="11"/>
                    </a:cubicBezTo>
                    <a:cubicBezTo>
                      <a:pt x="44" y="11"/>
                      <a:pt x="46" y="9"/>
                      <a:pt x="46" y="5"/>
                    </a:cubicBezTo>
                    <a:cubicBezTo>
                      <a:pt x="46"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8"/>
              <p:cNvSpPr>
                <a:spLocks/>
              </p:cNvSpPr>
              <p:nvPr/>
            </p:nvSpPr>
            <p:spPr bwMode="auto">
              <a:xfrm>
                <a:off x="6611938" y="601663"/>
                <a:ext cx="173038" cy="46037"/>
              </a:xfrm>
              <a:custGeom>
                <a:avLst/>
                <a:gdLst>
                  <a:gd name="T0" fmla="*/ 40 w 46"/>
                  <a:gd name="T1" fmla="*/ 0 h 12"/>
                  <a:gd name="T2" fmla="*/ 6 w 46"/>
                  <a:gd name="T3" fmla="*/ 0 h 12"/>
                  <a:gd name="T4" fmla="*/ 0 w 46"/>
                  <a:gd name="T5" fmla="*/ 6 h 12"/>
                  <a:gd name="T6" fmla="*/ 6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6" y="0"/>
                      <a:pt x="6" y="0"/>
                      <a:pt x="6" y="0"/>
                    </a:cubicBezTo>
                    <a:cubicBezTo>
                      <a:pt x="3" y="0"/>
                      <a:pt x="0" y="3"/>
                      <a:pt x="0" y="6"/>
                    </a:cubicBezTo>
                    <a:cubicBezTo>
                      <a:pt x="0" y="9"/>
                      <a:pt x="3" y="12"/>
                      <a:pt x="6" y="12"/>
                    </a:cubicBezTo>
                    <a:cubicBezTo>
                      <a:pt x="40" y="12"/>
                      <a:pt x="40" y="12"/>
                      <a:pt x="40" y="12"/>
                    </a:cubicBezTo>
                    <a:cubicBezTo>
                      <a:pt x="44" y="12"/>
                      <a:pt x="46" y="9"/>
                      <a:pt x="46" y="6"/>
                    </a:cubicBezTo>
                    <a:cubicBezTo>
                      <a:pt x="46" y="3"/>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19"/>
              <p:cNvSpPr>
                <a:spLocks/>
              </p:cNvSpPr>
              <p:nvPr/>
            </p:nvSpPr>
            <p:spPr bwMode="auto">
              <a:xfrm>
                <a:off x="5880100" y="422275"/>
                <a:ext cx="258763" cy="179387"/>
              </a:xfrm>
              <a:custGeom>
                <a:avLst/>
                <a:gdLst>
                  <a:gd name="T0" fmla="*/ 63 w 69"/>
                  <a:gd name="T1" fmla="*/ 0 h 48"/>
                  <a:gd name="T2" fmla="*/ 10 w 69"/>
                  <a:gd name="T3" fmla="*/ 4 h 48"/>
                  <a:gd name="T4" fmla="*/ 3 w 69"/>
                  <a:gd name="T5" fmla="*/ 10 h 48"/>
                  <a:gd name="T6" fmla="*/ 0 w 69"/>
                  <a:gd name="T7" fmla="*/ 42 h 48"/>
                  <a:gd name="T8" fmla="*/ 5 w 69"/>
                  <a:gd name="T9" fmla="*/ 48 h 48"/>
                  <a:gd name="T10" fmla="*/ 11 w 69"/>
                  <a:gd name="T11" fmla="*/ 42 h 48"/>
                  <a:gd name="T12" fmla="*/ 13 w 69"/>
                  <a:gd name="T13" fmla="*/ 21 h 48"/>
                  <a:gd name="T14" fmla="*/ 20 w 69"/>
                  <a:gd name="T15" fmla="*/ 14 h 48"/>
                  <a:gd name="T16" fmla="*/ 63 w 69"/>
                  <a:gd name="T17" fmla="*/ 11 h 48"/>
                  <a:gd name="T18" fmla="*/ 69 w 69"/>
                  <a:gd name="T19" fmla="*/ 5 h 48"/>
                  <a:gd name="T20" fmla="*/ 63 w 69"/>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8">
                    <a:moveTo>
                      <a:pt x="63" y="0"/>
                    </a:moveTo>
                    <a:cubicBezTo>
                      <a:pt x="10" y="4"/>
                      <a:pt x="10" y="4"/>
                      <a:pt x="10" y="4"/>
                    </a:cubicBezTo>
                    <a:cubicBezTo>
                      <a:pt x="7" y="4"/>
                      <a:pt x="4" y="7"/>
                      <a:pt x="3" y="10"/>
                    </a:cubicBezTo>
                    <a:cubicBezTo>
                      <a:pt x="0" y="42"/>
                      <a:pt x="0" y="42"/>
                      <a:pt x="0" y="42"/>
                    </a:cubicBezTo>
                    <a:cubicBezTo>
                      <a:pt x="0" y="46"/>
                      <a:pt x="2" y="48"/>
                      <a:pt x="5" y="48"/>
                    </a:cubicBezTo>
                    <a:cubicBezTo>
                      <a:pt x="8" y="48"/>
                      <a:pt x="11" y="46"/>
                      <a:pt x="11" y="42"/>
                    </a:cubicBezTo>
                    <a:cubicBezTo>
                      <a:pt x="13" y="21"/>
                      <a:pt x="13" y="21"/>
                      <a:pt x="13" y="21"/>
                    </a:cubicBezTo>
                    <a:cubicBezTo>
                      <a:pt x="14" y="17"/>
                      <a:pt x="16" y="15"/>
                      <a:pt x="20" y="14"/>
                    </a:cubicBezTo>
                    <a:cubicBezTo>
                      <a:pt x="63" y="11"/>
                      <a:pt x="63" y="11"/>
                      <a:pt x="63" y="11"/>
                    </a:cubicBezTo>
                    <a:cubicBezTo>
                      <a:pt x="66" y="11"/>
                      <a:pt x="69" y="9"/>
                      <a:pt x="69" y="5"/>
                    </a:cubicBezTo>
                    <a:cubicBezTo>
                      <a:pt x="69"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4" name="Group 3"/>
          <p:cNvGrpSpPr/>
          <p:nvPr/>
        </p:nvGrpSpPr>
        <p:grpSpPr>
          <a:xfrm>
            <a:off x="3156582" y="3645953"/>
            <a:ext cx="7304193" cy="2995520"/>
            <a:chOff x="1578702" y="1822976"/>
            <a:chExt cx="3653048" cy="1497760"/>
          </a:xfrm>
        </p:grpSpPr>
        <p:grpSp>
          <p:nvGrpSpPr>
            <p:cNvPr id="2" name="Group 1"/>
            <p:cNvGrpSpPr/>
            <p:nvPr/>
          </p:nvGrpSpPr>
          <p:grpSpPr>
            <a:xfrm>
              <a:off x="1578702" y="1822976"/>
              <a:ext cx="3653048" cy="1497760"/>
              <a:chOff x="1578702" y="1822976"/>
              <a:chExt cx="3653048" cy="1497760"/>
            </a:xfrm>
          </p:grpSpPr>
          <p:grpSp>
            <p:nvGrpSpPr>
              <p:cNvPr id="32" name="Group 31"/>
              <p:cNvGrpSpPr/>
              <p:nvPr/>
            </p:nvGrpSpPr>
            <p:grpSpPr>
              <a:xfrm>
                <a:off x="1602201" y="1893082"/>
                <a:ext cx="277647" cy="276819"/>
                <a:chOff x="2138511" y="2464802"/>
                <a:chExt cx="354012" cy="352956"/>
              </a:xfrm>
              <a:solidFill>
                <a:schemeClr val="accent1"/>
              </a:solidFill>
            </p:grpSpPr>
            <p:sp>
              <p:nvSpPr>
                <p:cNvPr id="33" name="Oval 32"/>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5" name="TextBox 34"/>
              <p:cNvSpPr txBox="1"/>
              <p:nvPr/>
            </p:nvSpPr>
            <p:spPr>
              <a:xfrm>
                <a:off x="1924022" y="1822976"/>
                <a:ext cx="737808" cy="353934"/>
              </a:xfrm>
              <a:prstGeom prst="rect">
                <a:avLst/>
              </a:prstGeom>
              <a:noFill/>
            </p:spPr>
            <p:txBody>
              <a:bodyPr wrap="none" lIns="91422" tIns="45711" rIns="91422" bIns="45711" rtlCol="0">
                <a:spAutoFit/>
              </a:bodyPr>
              <a:lstStyle/>
              <a:p>
                <a:r>
                  <a:rPr lang="id-ID" sz="4000" b="1" dirty="0" smtClean="0">
                    <a:latin typeface="Lato Regular"/>
                    <a:cs typeface="Lato Regular"/>
                  </a:rPr>
                  <a:t>Pants</a:t>
                </a:r>
                <a:endParaRPr lang="id-ID" sz="4000" b="1" dirty="0">
                  <a:latin typeface="Lato Regular"/>
                  <a:cs typeface="Lato Regular"/>
                </a:endParaRPr>
              </a:p>
            </p:txBody>
          </p:sp>
          <p:sp>
            <p:nvSpPr>
              <p:cNvPr id="36" name="TextBox 35"/>
              <p:cNvSpPr txBox="1"/>
              <p:nvPr/>
            </p:nvSpPr>
            <p:spPr>
              <a:xfrm>
                <a:off x="2734087" y="2374912"/>
                <a:ext cx="2497663" cy="682229"/>
              </a:xfrm>
              <a:prstGeom prst="rect">
                <a:avLst/>
              </a:prstGeom>
              <a:noFill/>
            </p:spPr>
            <p:txBody>
              <a:bodyPr wrap="square" lIns="91422" tIns="45711" rIns="91422" bIns="45711" rtlCol="0">
                <a:spAutoFit/>
              </a:bodyPr>
              <a:lstStyle/>
              <a:p>
                <a:pPr>
                  <a:lnSpc>
                    <a:spcPct val="140000"/>
                  </a:lnSpc>
                </a:pPr>
                <a:r>
                  <a:rPr lang="en-US" sz="2000" dirty="0">
                    <a:latin typeface="Lato Light"/>
                    <a:cs typeface="Lato Light"/>
                  </a:rPr>
                  <a:t>Creativity is the key to success in the future, and primary education is where teachers can bring creativity in children</a:t>
                </a:r>
              </a:p>
            </p:txBody>
          </p:sp>
          <p:grpSp>
            <p:nvGrpSpPr>
              <p:cNvPr id="43" name="Group 42"/>
              <p:cNvGrpSpPr/>
              <p:nvPr/>
            </p:nvGrpSpPr>
            <p:grpSpPr>
              <a:xfrm>
                <a:off x="1578702" y="2267174"/>
                <a:ext cx="1199225" cy="1053562"/>
                <a:chOff x="2894013" y="1827214"/>
                <a:chExt cx="1346200" cy="1182686"/>
              </a:xfrm>
            </p:grpSpPr>
            <p:sp>
              <p:nvSpPr>
                <p:cNvPr id="47" name="Freeform 25"/>
                <p:cNvSpPr>
                  <a:spLocks noEditPoints="1"/>
                </p:cNvSpPr>
                <p:nvPr/>
              </p:nvSpPr>
              <p:spPr bwMode="auto">
                <a:xfrm>
                  <a:off x="3000378" y="1893890"/>
                  <a:ext cx="1039814" cy="1041401"/>
                </a:xfrm>
                <a:custGeom>
                  <a:avLst/>
                  <a:gdLst>
                    <a:gd name="T0" fmla="*/ 117 w 235"/>
                    <a:gd name="T1" fmla="*/ 218 h 235"/>
                    <a:gd name="T2" fmla="*/ 46 w 235"/>
                    <a:gd name="T3" fmla="*/ 188 h 235"/>
                    <a:gd name="T4" fmla="*/ 46 w 235"/>
                    <a:gd name="T5" fmla="*/ 47 h 235"/>
                    <a:gd name="T6" fmla="*/ 117 w 235"/>
                    <a:gd name="T7" fmla="*/ 17 h 235"/>
                    <a:gd name="T8" fmla="*/ 188 w 235"/>
                    <a:gd name="T9" fmla="*/ 47 h 235"/>
                    <a:gd name="T10" fmla="*/ 188 w 235"/>
                    <a:gd name="T11" fmla="*/ 188 h 235"/>
                    <a:gd name="T12" fmla="*/ 117 w 235"/>
                    <a:gd name="T13" fmla="*/ 218 h 235"/>
                    <a:gd name="T14" fmla="*/ 117 w 235"/>
                    <a:gd name="T15" fmla="*/ 0 h 235"/>
                    <a:gd name="T16" fmla="*/ 34 w 235"/>
                    <a:gd name="T17" fmla="*/ 34 h 235"/>
                    <a:gd name="T18" fmla="*/ 0 w 235"/>
                    <a:gd name="T19" fmla="*/ 117 h 235"/>
                    <a:gd name="T20" fmla="*/ 34 w 235"/>
                    <a:gd name="T21" fmla="*/ 200 h 235"/>
                    <a:gd name="T22" fmla="*/ 117 w 235"/>
                    <a:gd name="T23" fmla="*/ 235 h 235"/>
                    <a:gd name="T24" fmla="*/ 200 w 235"/>
                    <a:gd name="T25" fmla="*/ 200 h 235"/>
                    <a:gd name="T26" fmla="*/ 235 w 235"/>
                    <a:gd name="T27" fmla="*/ 117 h 235"/>
                    <a:gd name="T28" fmla="*/ 200 w 235"/>
                    <a:gd name="T29" fmla="*/ 34 h 235"/>
                    <a:gd name="T30" fmla="*/ 117 w 235"/>
                    <a:gd name="T3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235">
                      <a:moveTo>
                        <a:pt x="117" y="218"/>
                      </a:moveTo>
                      <a:cubicBezTo>
                        <a:pt x="92" y="218"/>
                        <a:pt x="66" y="208"/>
                        <a:pt x="46" y="188"/>
                      </a:cubicBezTo>
                      <a:cubicBezTo>
                        <a:pt x="7" y="149"/>
                        <a:pt x="7" y="86"/>
                        <a:pt x="46" y="47"/>
                      </a:cubicBezTo>
                      <a:cubicBezTo>
                        <a:pt x="66" y="27"/>
                        <a:pt x="92" y="17"/>
                        <a:pt x="117" y="17"/>
                      </a:cubicBezTo>
                      <a:cubicBezTo>
                        <a:pt x="143" y="17"/>
                        <a:pt x="169" y="27"/>
                        <a:pt x="188" y="47"/>
                      </a:cubicBezTo>
                      <a:cubicBezTo>
                        <a:pt x="227" y="86"/>
                        <a:pt x="227" y="149"/>
                        <a:pt x="188" y="188"/>
                      </a:cubicBezTo>
                      <a:cubicBezTo>
                        <a:pt x="169" y="208"/>
                        <a:pt x="143" y="218"/>
                        <a:pt x="117" y="218"/>
                      </a:cubicBezTo>
                      <a:moveTo>
                        <a:pt x="117" y="0"/>
                      </a:moveTo>
                      <a:cubicBezTo>
                        <a:pt x="87" y="0"/>
                        <a:pt x="57" y="12"/>
                        <a:pt x="34" y="34"/>
                      </a:cubicBezTo>
                      <a:cubicBezTo>
                        <a:pt x="11" y="57"/>
                        <a:pt x="0" y="87"/>
                        <a:pt x="0" y="117"/>
                      </a:cubicBezTo>
                      <a:cubicBezTo>
                        <a:pt x="0" y="147"/>
                        <a:pt x="11" y="178"/>
                        <a:pt x="34" y="200"/>
                      </a:cubicBezTo>
                      <a:cubicBezTo>
                        <a:pt x="57" y="223"/>
                        <a:pt x="87" y="235"/>
                        <a:pt x="117" y="235"/>
                      </a:cubicBezTo>
                      <a:cubicBezTo>
                        <a:pt x="147" y="235"/>
                        <a:pt x="177" y="223"/>
                        <a:pt x="200" y="200"/>
                      </a:cubicBezTo>
                      <a:cubicBezTo>
                        <a:pt x="223" y="178"/>
                        <a:pt x="235" y="147"/>
                        <a:pt x="235" y="117"/>
                      </a:cubicBezTo>
                      <a:cubicBezTo>
                        <a:pt x="235" y="87"/>
                        <a:pt x="223" y="57"/>
                        <a:pt x="200" y="34"/>
                      </a:cubicBezTo>
                      <a:cubicBezTo>
                        <a:pt x="177" y="12"/>
                        <a:pt x="147" y="0"/>
                        <a:pt x="117" y="0"/>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26"/>
                <p:cNvSpPr>
                  <a:spLocks noEditPoints="1"/>
                </p:cNvSpPr>
                <p:nvPr/>
              </p:nvSpPr>
              <p:spPr bwMode="auto">
                <a:xfrm>
                  <a:off x="2894013" y="1827214"/>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Freeform 27"/>
                <p:cNvSpPr>
                  <a:spLocks/>
                </p:cNvSpPr>
                <p:nvPr/>
              </p:nvSpPr>
              <p:spPr bwMode="auto">
                <a:xfrm>
                  <a:off x="3032126" y="1970088"/>
                  <a:ext cx="973138"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Freeform 40"/>
                <p:cNvSpPr>
                  <a:spLocks/>
                </p:cNvSpPr>
                <p:nvPr/>
              </p:nvSpPr>
              <p:spPr bwMode="auto">
                <a:xfrm>
                  <a:off x="3916363" y="2682875"/>
                  <a:ext cx="323850" cy="327025"/>
                </a:xfrm>
                <a:custGeom>
                  <a:avLst/>
                  <a:gdLst>
                    <a:gd name="T0" fmla="*/ 181 w 204"/>
                    <a:gd name="T1" fmla="*/ 0 h 206"/>
                    <a:gd name="T2" fmla="*/ 0 w 204"/>
                    <a:gd name="T3" fmla="*/ 184 h 206"/>
                    <a:gd name="T4" fmla="*/ 204 w 204"/>
                    <a:gd name="T5" fmla="*/ 206 h 206"/>
                    <a:gd name="T6" fmla="*/ 181 w 204"/>
                    <a:gd name="T7" fmla="*/ 0 h 206"/>
                  </a:gdLst>
                  <a:ahLst/>
                  <a:cxnLst>
                    <a:cxn ang="0">
                      <a:pos x="T0" y="T1"/>
                    </a:cxn>
                    <a:cxn ang="0">
                      <a:pos x="T2" y="T3"/>
                    </a:cxn>
                    <a:cxn ang="0">
                      <a:pos x="T4" y="T5"/>
                    </a:cxn>
                    <a:cxn ang="0">
                      <a:pos x="T6" y="T7"/>
                    </a:cxn>
                  </a:cxnLst>
                  <a:rect l="0" t="0" r="r" b="b"/>
                  <a:pathLst>
                    <a:path w="204" h="206">
                      <a:moveTo>
                        <a:pt x="181" y="0"/>
                      </a:moveTo>
                      <a:lnTo>
                        <a:pt x="0" y="184"/>
                      </a:lnTo>
                      <a:lnTo>
                        <a:pt x="204" y="206"/>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71" name="Group 70"/>
            <p:cNvGrpSpPr/>
            <p:nvPr/>
          </p:nvGrpSpPr>
          <p:grpSpPr>
            <a:xfrm>
              <a:off x="1937334" y="2581645"/>
              <a:ext cx="422173" cy="356663"/>
              <a:chOff x="13828713" y="2805113"/>
              <a:chExt cx="1381125" cy="1166812"/>
            </a:xfrm>
            <a:solidFill>
              <a:schemeClr val="bg1"/>
            </a:solidFill>
          </p:grpSpPr>
          <p:sp>
            <p:nvSpPr>
              <p:cNvPr id="72"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1"/>
              <p:cNvSpPr>
                <a:spLocks/>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aphicFrame>
        <p:nvGraphicFramePr>
          <p:cNvPr id="44" name="Content Placeholder 2"/>
          <p:cNvGraphicFramePr>
            <a:graphicFrameLocks/>
          </p:cNvGraphicFramePr>
          <p:nvPr>
            <p:extLst>
              <p:ext uri="{D42A27DB-BD31-4B8C-83A1-F6EECF244321}">
                <p14:modId xmlns:p14="http://schemas.microsoft.com/office/powerpoint/2010/main" val="781578199"/>
              </p:ext>
            </p:extLst>
          </p:nvPr>
        </p:nvGraphicFramePr>
        <p:xfrm>
          <a:off x="12303957" y="7084897"/>
          <a:ext cx="9968899" cy="5350062"/>
        </p:xfrm>
        <a:graphic>
          <a:graphicData uri="http://schemas.openxmlformats.org/drawingml/2006/chart">
            <c:chart xmlns:c="http://schemas.openxmlformats.org/drawingml/2006/chart" xmlns:r="http://schemas.openxmlformats.org/officeDocument/2006/relationships" r:id="rId3"/>
          </a:graphicData>
        </a:graphic>
      </p:graphicFrame>
      <p:grpSp>
        <p:nvGrpSpPr>
          <p:cNvPr id="45" name="Group 44"/>
          <p:cNvGrpSpPr/>
          <p:nvPr/>
        </p:nvGrpSpPr>
        <p:grpSpPr>
          <a:xfrm>
            <a:off x="6008975" y="483017"/>
            <a:ext cx="12359700" cy="2079087"/>
            <a:chOff x="5988388" y="483017"/>
            <a:chExt cx="12359700" cy="2079087"/>
          </a:xfrm>
        </p:grpSpPr>
        <p:sp>
          <p:nvSpPr>
            <p:cNvPr id="46" name="TextBox 4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Product Sales</a:t>
              </a:r>
            </a:p>
          </p:txBody>
        </p:sp>
        <p:sp>
          <p:nvSpPr>
            <p:cNvPr id="53" name="Rectangle 5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4126344184"/>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900" decel="100000" fill="hold"/>
                                        <p:tgtEl>
                                          <p:spTgt spid="4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2000"/>
                            </p:stCondLst>
                            <p:childTnLst>
                              <p:par>
                                <p:cTn id="20" presetID="37" presetClass="entr" presetSubtype="0" fill="hold" nodeType="after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000"/>
                                        <p:tgtEl>
                                          <p:spTgt spid="60"/>
                                        </p:tgtEl>
                                      </p:cBhvr>
                                    </p:animEffect>
                                    <p:anim calcmode="lin" valueType="num">
                                      <p:cBhvr>
                                        <p:cTn id="23" dur="1000" fill="hold"/>
                                        <p:tgtEl>
                                          <p:spTgt spid="60"/>
                                        </p:tgtEl>
                                        <p:attrNameLst>
                                          <p:attrName>ppt_x</p:attrName>
                                        </p:attrNameLst>
                                      </p:cBhvr>
                                      <p:tavLst>
                                        <p:tav tm="0">
                                          <p:val>
                                            <p:strVal val="#ppt_x"/>
                                          </p:val>
                                        </p:tav>
                                        <p:tav tm="100000">
                                          <p:val>
                                            <p:strVal val="#ppt_x"/>
                                          </p:val>
                                        </p:tav>
                                      </p:tavLst>
                                    </p:anim>
                                    <p:anim calcmode="lin" valueType="num">
                                      <p:cBhvr>
                                        <p:cTn id="24" dur="900" decel="100000" fill="hold"/>
                                        <p:tgtEl>
                                          <p:spTgt spid="60"/>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4"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2660519460"/>
              </p:ext>
            </p:extLst>
          </p:nvPr>
        </p:nvGraphicFramePr>
        <p:xfrm>
          <a:off x="2455227" y="4290460"/>
          <a:ext cx="5841209" cy="3895155"/>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 6"/>
          <p:cNvGrpSpPr/>
          <p:nvPr/>
        </p:nvGrpSpPr>
        <p:grpSpPr>
          <a:xfrm>
            <a:off x="8877767" y="8201293"/>
            <a:ext cx="6581966" cy="1840002"/>
            <a:chOff x="3330030" y="2957186"/>
            <a:chExt cx="2468880" cy="690001"/>
          </a:xfrm>
        </p:grpSpPr>
        <p:sp>
          <p:nvSpPr>
            <p:cNvPr id="8" name="TextBox 7"/>
            <p:cNvSpPr txBox="1"/>
            <p:nvPr/>
          </p:nvSpPr>
          <p:spPr>
            <a:xfrm>
              <a:off x="3330030" y="2957186"/>
              <a:ext cx="2468880" cy="201978"/>
            </a:xfrm>
            <a:prstGeom prst="rect">
              <a:avLst/>
            </a:prstGeom>
            <a:noFill/>
          </p:spPr>
          <p:txBody>
            <a:bodyPr wrap="square" lIns="0" rIns="0" bIns="0" rtlCol="0">
              <a:spAutoFit/>
            </a:bodyPr>
            <a:lstStyle/>
            <a:p>
              <a:pPr algn="ctr">
                <a:tabLst>
                  <a:tab pos="2734255" algn="l"/>
                </a:tabLst>
              </a:pPr>
              <a:r>
                <a:rPr lang="en-US" sz="3200" b="1" dirty="0" smtClean="0">
                  <a:solidFill>
                    <a:schemeClr val="tx2"/>
                  </a:solidFill>
                  <a:latin typeface="Lato Regular"/>
                  <a:cs typeface="Lato Regular"/>
                </a:rPr>
                <a:t>April Sales</a:t>
              </a:r>
              <a:endParaRPr lang="en-US" sz="3200" b="1" dirty="0">
                <a:solidFill>
                  <a:schemeClr val="tx2"/>
                </a:solidFill>
                <a:latin typeface="Lato Regular"/>
                <a:cs typeface="Lato Regular"/>
              </a:endParaRPr>
            </a:p>
          </p:txBody>
        </p:sp>
        <p:sp>
          <p:nvSpPr>
            <p:cNvPr id="9" name="TextBox 8"/>
            <p:cNvSpPr txBox="1"/>
            <p:nvPr/>
          </p:nvSpPr>
          <p:spPr>
            <a:xfrm>
              <a:off x="3500666" y="3162439"/>
              <a:ext cx="2113728" cy="484748"/>
            </a:xfrm>
            <a:prstGeom prst="rect">
              <a:avLst/>
            </a:prstGeom>
            <a:noFill/>
          </p:spPr>
          <p:txBody>
            <a:bodyPr wrap="square" lIns="0" rIns="0" bIns="0" rtlCol="0">
              <a:spAutoFit/>
            </a:bodyPr>
            <a:lstStyle/>
            <a:p>
              <a:pPr algn="ctr"/>
              <a:r>
                <a:rPr lang="en-US" sz="2700" dirty="0">
                  <a:solidFill>
                    <a:schemeClr val="tx2"/>
                  </a:solidFill>
                  <a:latin typeface="Lato Light"/>
                  <a:cs typeface="Lato Light"/>
                </a:rPr>
                <a:t>Lorem ipsum dolor sit amet,consectetur adipisicing elit, sed do eiusmod tempor incididunt ut.</a:t>
              </a:r>
            </a:p>
          </p:txBody>
        </p:sp>
      </p:grpSp>
      <p:grpSp>
        <p:nvGrpSpPr>
          <p:cNvPr id="10" name="Group 9"/>
          <p:cNvGrpSpPr/>
          <p:nvPr/>
        </p:nvGrpSpPr>
        <p:grpSpPr>
          <a:xfrm>
            <a:off x="2104929" y="8201293"/>
            <a:ext cx="6581966" cy="1856034"/>
            <a:chOff x="789554" y="2957186"/>
            <a:chExt cx="2468880" cy="696013"/>
          </a:xfrm>
        </p:grpSpPr>
        <p:sp>
          <p:nvSpPr>
            <p:cNvPr id="11" name="TextBox 10"/>
            <p:cNvSpPr txBox="1"/>
            <p:nvPr/>
          </p:nvSpPr>
          <p:spPr>
            <a:xfrm>
              <a:off x="789554" y="2957186"/>
              <a:ext cx="2468880" cy="201978"/>
            </a:xfrm>
            <a:prstGeom prst="rect">
              <a:avLst/>
            </a:prstGeom>
            <a:noFill/>
          </p:spPr>
          <p:txBody>
            <a:bodyPr wrap="square" lIns="0" rIns="0" bIns="0" rtlCol="0">
              <a:spAutoFit/>
            </a:bodyPr>
            <a:lstStyle/>
            <a:p>
              <a:pPr algn="ctr">
                <a:tabLst>
                  <a:tab pos="2734255" algn="l"/>
                </a:tabLst>
              </a:pPr>
              <a:r>
                <a:rPr lang="en-US" sz="3200" b="1" dirty="0" smtClean="0">
                  <a:latin typeface="Lato Regular"/>
                  <a:cs typeface="Lato Regular"/>
                </a:rPr>
                <a:t>March Sales</a:t>
              </a:r>
              <a:endParaRPr lang="en-US" sz="3200" b="1" dirty="0">
                <a:latin typeface="Lato Regular"/>
                <a:cs typeface="Lato Regular"/>
              </a:endParaRPr>
            </a:p>
          </p:txBody>
        </p:sp>
        <p:sp>
          <p:nvSpPr>
            <p:cNvPr id="12" name="TextBox 11"/>
            <p:cNvSpPr txBox="1"/>
            <p:nvPr/>
          </p:nvSpPr>
          <p:spPr>
            <a:xfrm>
              <a:off x="962436" y="3168451"/>
              <a:ext cx="2113728" cy="484748"/>
            </a:xfrm>
            <a:prstGeom prst="rect">
              <a:avLst/>
            </a:prstGeom>
            <a:noFill/>
          </p:spPr>
          <p:txBody>
            <a:bodyPr wrap="square" lIns="0" rIns="0" bIns="0" rtlCol="0">
              <a:spAutoFit/>
            </a:bodyPr>
            <a:lstStyle/>
            <a:p>
              <a:pPr algn="ctr"/>
              <a:r>
                <a:rPr lang="en-US" sz="2700" dirty="0">
                  <a:latin typeface="Lato Light"/>
                  <a:cs typeface="Lato Light"/>
                </a:rPr>
                <a:t>Lorem ipsum dolor sit amet,consectetur adipisicing elit, sed do eiusmod tempor incididunt ut.</a:t>
              </a:r>
            </a:p>
          </p:txBody>
        </p:sp>
      </p:grpSp>
      <p:grpSp>
        <p:nvGrpSpPr>
          <p:cNvPr id="13" name="Group 12"/>
          <p:cNvGrpSpPr/>
          <p:nvPr/>
        </p:nvGrpSpPr>
        <p:grpSpPr>
          <a:xfrm>
            <a:off x="15757090" y="8201294"/>
            <a:ext cx="6581966" cy="1884256"/>
            <a:chOff x="5910448" y="2957186"/>
            <a:chExt cx="2468880" cy="706596"/>
          </a:xfrm>
        </p:grpSpPr>
        <p:sp>
          <p:nvSpPr>
            <p:cNvPr id="14" name="TextBox 13"/>
            <p:cNvSpPr txBox="1"/>
            <p:nvPr/>
          </p:nvSpPr>
          <p:spPr>
            <a:xfrm>
              <a:off x="5910448" y="2957186"/>
              <a:ext cx="2468880" cy="201978"/>
            </a:xfrm>
            <a:prstGeom prst="rect">
              <a:avLst/>
            </a:prstGeom>
            <a:noFill/>
          </p:spPr>
          <p:txBody>
            <a:bodyPr wrap="square" lIns="0" rIns="0" bIns="0" rtlCol="0">
              <a:spAutoFit/>
            </a:bodyPr>
            <a:lstStyle/>
            <a:p>
              <a:pPr algn="ctr">
                <a:tabLst>
                  <a:tab pos="2734255" algn="l"/>
                </a:tabLst>
              </a:pPr>
              <a:r>
                <a:rPr lang="en-US" sz="3200" b="1" dirty="0" smtClean="0">
                  <a:solidFill>
                    <a:schemeClr val="tx2"/>
                  </a:solidFill>
                  <a:latin typeface="Lato Regular"/>
                  <a:cs typeface="Lato Regular"/>
                </a:rPr>
                <a:t>May Sales</a:t>
              </a:r>
              <a:endParaRPr lang="en-US" sz="3200" b="1" dirty="0">
                <a:solidFill>
                  <a:schemeClr val="tx2"/>
                </a:solidFill>
                <a:latin typeface="Lato Regular"/>
                <a:cs typeface="Lato Regular"/>
              </a:endParaRPr>
            </a:p>
          </p:txBody>
        </p:sp>
        <p:sp>
          <p:nvSpPr>
            <p:cNvPr id="15" name="TextBox 14"/>
            <p:cNvSpPr txBox="1"/>
            <p:nvPr/>
          </p:nvSpPr>
          <p:spPr>
            <a:xfrm>
              <a:off x="6095257" y="3179034"/>
              <a:ext cx="2113728" cy="484748"/>
            </a:xfrm>
            <a:prstGeom prst="rect">
              <a:avLst/>
            </a:prstGeom>
            <a:noFill/>
          </p:spPr>
          <p:txBody>
            <a:bodyPr wrap="square" lIns="0" rIns="0" bIns="0" rtlCol="0">
              <a:spAutoFit/>
            </a:bodyPr>
            <a:lstStyle/>
            <a:p>
              <a:pPr algn="ctr"/>
              <a:r>
                <a:rPr lang="en-US" sz="2700" dirty="0">
                  <a:solidFill>
                    <a:schemeClr val="tx2"/>
                  </a:solidFill>
                  <a:latin typeface="Lato Light"/>
                  <a:cs typeface="Lato Light"/>
                </a:rPr>
                <a:t>Lorem ipsum dolor sit amet,consectetur adipisicing elit, sed do eiusmod tempor incididunt ut.</a:t>
              </a:r>
            </a:p>
          </p:txBody>
        </p:sp>
      </p:grpSp>
      <p:graphicFrame>
        <p:nvGraphicFramePr>
          <p:cNvPr id="16" name="Chart 15"/>
          <p:cNvGraphicFramePr/>
          <p:nvPr>
            <p:extLst>
              <p:ext uri="{D42A27DB-BD31-4B8C-83A1-F6EECF244321}">
                <p14:modId xmlns:p14="http://schemas.microsoft.com/office/powerpoint/2010/main" val="1483649469"/>
              </p:ext>
            </p:extLst>
          </p:nvPr>
        </p:nvGraphicFramePr>
        <p:xfrm>
          <a:off x="9182115" y="4262457"/>
          <a:ext cx="5841209" cy="3895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p:nvPr>
            <p:extLst>
              <p:ext uri="{D42A27DB-BD31-4B8C-83A1-F6EECF244321}">
                <p14:modId xmlns:p14="http://schemas.microsoft.com/office/powerpoint/2010/main" val="2682664932"/>
              </p:ext>
            </p:extLst>
          </p:nvPr>
        </p:nvGraphicFramePr>
        <p:xfrm>
          <a:off x="16025215" y="4262457"/>
          <a:ext cx="5841209" cy="3895155"/>
        </p:xfrm>
        <a:graphic>
          <a:graphicData uri="http://schemas.openxmlformats.org/drawingml/2006/chart">
            <c:chart xmlns:c="http://schemas.openxmlformats.org/drawingml/2006/chart" xmlns:r="http://schemas.openxmlformats.org/officeDocument/2006/relationships" r:id="rId4"/>
          </a:graphicData>
        </a:graphic>
      </p:graphicFrame>
      <p:grpSp>
        <p:nvGrpSpPr>
          <p:cNvPr id="24" name="Group 23"/>
          <p:cNvGrpSpPr/>
          <p:nvPr/>
        </p:nvGrpSpPr>
        <p:grpSpPr>
          <a:xfrm>
            <a:off x="1711325" y="483017"/>
            <a:ext cx="20962938" cy="2079087"/>
            <a:chOff x="1690738" y="483017"/>
            <a:chExt cx="20962938" cy="2079087"/>
          </a:xfrm>
        </p:grpSpPr>
        <p:sp>
          <p:nvSpPr>
            <p:cNvPr id="25" name="TextBox 24"/>
            <p:cNvSpPr txBox="1"/>
            <p:nvPr/>
          </p:nvSpPr>
          <p:spPr>
            <a:xfrm>
              <a:off x="1690738" y="483017"/>
              <a:ext cx="20962938"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Three Chart Sales</a:t>
              </a:r>
            </a:p>
          </p:txBody>
        </p:sp>
        <p:sp>
          <p:nvSpPr>
            <p:cNvPr id="26" name="Rectangle 2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104125968"/>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900" decel="100000" fill="hold"/>
                                        <p:tgtEl>
                                          <p:spTgt spid="2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4" dur="500"/>
                                        <p:tgtEl>
                                          <p:spTgt spid="6">
                                            <p:graphicEl>
                                              <a:chart seriesIdx="-3" categoryIdx="-3" bldStep="gridLegend"/>
                                            </p:graphicEl>
                                          </p:spTgt>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8" dur="500"/>
                                        <p:tgtEl>
                                          <p:spTgt spid="6">
                                            <p:graphicEl>
                                              <a:chart seriesIdx="-4" categoryIdx="0" bldStep="category"/>
                                            </p:graphicEl>
                                          </p:spTgt>
                                        </p:tgtEl>
                                      </p:cBhvr>
                                    </p:animEffect>
                                  </p:childTnLst>
                                </p:cTn>
                              </p:par>
                            </p:childTnLst>
                          </p:cTn>
                        </p:par>
                        <p:par>
                          <p:cTn id="19" fill="hold">
                            <p:stCondLst>
                              <p:cond delay="2000"/>
                            </p:stCondLst>
                            <p:childTnLst>
                              <p:par>
                                <p:cTn id="20" presetID="22" presetClass="entr" presetSubtype="4" fill="hold" grpId="0" nodeType="afterEffect">
                                  <p:stCondLst>
                                    <p:cond delay="0"/>
                                  </p:stCondLst>
                                  <p:childTnLst>
                                    <p:set>
                                      <p:cBhvr>
                                        <p:cTn id="21"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22" dur="500"/>
                                        <p:tgtEl>
                                          <p:spTgt spid="6">
                                            <p:graphicEl>
                                              <a:chart seriesIdx="-4" categoryIdx="1" bldStep="category"/>
                                            </p:graphicEl>
                                          </p:spTgt>
                                        </p:tgtEl>
                                      </p:cBhvr>
                                    </p:animEffect>
                                  </p:childTnLst>
                                </p:cTn>
                              </p:par>
                            </p:childTnLst>
                          </p:cTn>
                        </p:par>
                        <p:par>
                          <p:cTn id="23" fill="hold">
                            <p:stCondLst>
                              <p:cond delay="2500"/>
                            </p:stCondLst>
                            <p:childTnLst>
                              <p:par>
                                <p:cTn id="24" presetID="22" presetClass="entr" presetSubtype="4" fill="hold" grpId="0" nodeType="afterEffect">
                                  <p:stCondLst>
                                    <p:cond delay="0"/>
                                  </p:stCondLst>
                                  <p:childTnLst>
                                    <p:set>
                                      <p:cBhvr>
                                        <p:cTn id="25"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26" dur="500"/>
                                        <p:tgtEl>
                                          <p:spTgt spid="6">
                                            <p:graphicEl>
                                              <a:chart seriesIdx="-4" categoryIdx="2" bldStep="category"/>
                                            </p:graphicEl>
                                          </p:spTgt>
                                        </p:tgtEl>
                                      </p:cBhvr>
                                    </p:animEffect>
                                  </p:childTnLst>
                                </p:cTn>
                              </p:par>
                            </p:childTnLst>
                          </p:cTn>
                        </p:par>
                        <p:par>
                          <p:cTn id="27" fill="hold">
                            <p:stCondLst>
                              <p:cond delay="3000"/>
                            </p:stCondLst>
                            <p:childTnLst>
                              <p:par>
                                <p:cTn id="28" presetID="22" presetClass="entr" presetSubtype="4" fill="hold" grpId="0" nodeType="afterEffect">
                                  <p:stCondLst>
                                    <p:cond delay="0"/>
                                  </p:stCondLst>
                                  <p:childTnLst>
                                    <p:set>
                                      <p:cBhvr>
                                        <p:cTn id="29"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30" dur="500"/>
                                        <p:tgtEl>
                                          <p:spTgt spid="6">
                                            <p:graphicEl>
                                              <a:chart seriesIdx="-4" categoryIdx="3" bldStep="category"/>
                                            </p:graphicEl>
                                          </p:spTgt>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4000"/>
                            </p:stCondLst>
                            <p:childTnLst>
                              <p:par>
                                <p:cTn id="36" presetID="22" presetClass="entr" presetSubtype="4" fill="hold" grpId="0" nodeType="afterEffect">
                                  <p:stCondLst>
                                    <p:cond delay="0"/>
                                  </p:stCondLst>
                                  <p:childTnLst>
                                    <p:set>
                                      <p:cBhvr>
                                        <p:cTn id="37"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ipe(down)">
                                      <p:cBhvr>
                                        <p:cTn id="38" dur="500"/>
                                        <p:tgtEl>
                                          <p:spTgt spid="16">
                                            <p:graphicEl>
                                              <a:chart seriesIdx="-3" categoryIdx="-3" bldStep="gridLegend"/>
                                            </p:graphicEl>
                                          </p:spTgt>
                                        </p:tgtEl>
                                      </p:cBhvr>
                                    </p:animEffect>
                                  </p:childTnLst>
                                </p:cTn>
                              </p:par>
                            </p:childTnLst>
                          </p:cTn>
                        </p:par>
                        <p:par>
                          <p:cTn id="39" fill="hold">
                            <p:stCondLst>
                              <p:cond delay="4500"/>
                            </p:stCondLst>
                            <p:childTnLst>
                              <p:par>
                                <p:cTn id="40" presetID="22" presetClass="entr" presetSubtype="4" fill="hold" grpId="0" nodeType="afterEffect">
                                  <p:stCondLst>
                                    <p:cond delay="0"/>
                                  </p:stCondLst>
                                  <p:childTnLst>
                                    <p:set>
                                      <p:cBhvr>
                                        <p:cTn id="41"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ipe(down)">
                                      <p:cBhvr>
                                        <p:cTn id="42" dur="500"/>
                                        <p:tgtEl>
                                          <p:spTgt spid="16">
                                            <p:graphicEl>
                                              <a:chart seriesIdx="-4" categoryIdx="0" bldStep="category"/>
                                            </p:graphicEl>
                                          </p:spTgt>
                                        </p:tgtEl>
                                      </p:cBhvr>
                                    </p:animEffect>
                                  </p:childTnLst>
                                </p:cTn>
                              </p:par>
                            </p:childTnLst>
                          </p:cTn>
                        </p:par>
                        <p:par>
                          <p:cTn id="43" fill="hold">
                            <p:stCondLst>
                              <p:cond delay="5000"/>
                            </p:stCondLst>
                            <p:childTnLst>
                              <p:par>
                                <p:cTn id="44" presetID="22" presetClass="entr" presetSubtype="4" fill="hold" grpId="0" nodeType="afterEffect">
                                  <p:stCondLst>
                                    <p:cond delay="0"/>
                                  </p:stCondLst>
                                  <p:childTnLst>
                                    <p:set>
                                      <p:cBhvr>
                                        <p:cTn id="45"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ipe(down)">
                                      <p:cBhvr>
                                        <p:cTn id="46" dur="500"/>
                                        <p:tgtEl>
                                          <p:spTgt spid="16">
                                            <p:graphicEl>
                                              <a:chart seriesIdx="-4" categoryIdx="1" bldStep="category"/>
                                            </p:graphicEl>
                                          </p:spTgt>
                                        </p:tgtEl>
                                      </p:cBhvr>
                                    </p:animEffect>
                                  </p:childTnLst>
                                </p:cTn>
                              </p:par>
                            </p:childTnLst>
                          </p:cTn>
                        </p:par>
                        <p:par>
                          <p:cTn id="47" fill="hold">
                            <p:stCondLst>
                              <p:cond delay="5500"/>
                            </p:stCondLst>
                            <p:childTnLst>
                              <p:par>
                                <p:cTn id="48" presetID="22" presetClass="entr" presetSubtype="4" fill="hold" grpId="0" nodeType="afterEffect">
                                  <p:stCondLst>
                                    <p:cond delay="0"/>
                                  </p:stCondLst>
                                  <p:childTnLst>
                                    <p:set>
                                      <p:cBhvr>
                                        <p:cTn id="49"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wipe(down)">
                                      <p:cBhvr>
                                        <p:cTn id="50" dur="500"/>
                                        <p:tgtEl>
                                          <p:spTgt spid="16">
                                            <p:graphicEl>
                                              <a:chart seriesIdx="-4" categoryIdx="2" bldStep="category"/>
                                            </p:graphicEl>
                                          </p:spTgt>
                                        </p:tgtEl>
                                      </p:cBhvr>
                                    </p:animEffect>
                                  </p:childTnLst>
                                </p:cTn>
                              </p:par>
                            </p:childTnLst>
                          </p:cTn>
                        </p:par>
                        <p:par>
                          <p:cTn id="51" fill="hold">
                            <p:stCondLst>
                              <p:cond delay="6000"/>
                            </p:stCondLst>
                            <p:childTnLst>
                              <p:par>
                                <p:cTn id="52" presetID="22" presetClass="entr" presetSubtype="4" fill="hold" grpId="0" nodeType="afterEffect">
                                  <p:stCondLst>
                                    <p:cond delay="0"/>
                                  </p:stCondLst>
                                  <p:childTnLst>
                                    <p:set>
                                      <p:cBhvr>
                                        <p:cTn id="53"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wipe(down)">
                                      <p:cBhvr>
                                        <p:cTn id="54" dur="500"/>
                                        <p:tgtEl>
                                          <p:spTgt spid="16">
                                            <p:graphicEl>
                                              <a:chart seriesIdx="-4" categoryIdx="3" bldStep="category"/>
                                            </p:graphicEl>
                                          </p:spTgt>
                                        </p:tgtEl>
                                      </p:cBhvr>
                                    </p:animEffect>
                                  </p:childTnLst>
                                </p:cTn>
                              </p:par>
                            </p:childTnLst>
                          </p:cTn>
                        </p:par>
                        <p:par>
                          <p:cTn id="55" fill="hold">
                            <p:stCondLst>
                              <p:cond delay="6500"/>
                            </p:stCondLst>
                            <p:childTnLst>
                              <p:par>
                                <p:cTn id="56" presetID="10" presetClass="entr" presetSubtype="0"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childTnLst>
                          </p:cTn>
                        </p:par>
                        <p:par>
                          <p:cTn id="59" fill="hold">
                            <p:stCondLst>
                              <p:cond delay="7000"/>
                            </p:stCondLst>
                            <p:childTnLst>
                              <p:par>
                                <p:cTn id="60" presetID="22" presetClass="entr" presetSubtype="4" fill="hold" grpId="0" nodeType="afterEffect">
                                  <p:stCondLst>
                                    <p:cond delay="0"/>
                                  </p:stCondLst>
                                  <p:childTnLst>
                                    <p:set>
                                      <p:cBhvr>
                                        <p:cTn id="61" dur="1" fill="hold">
                                          <p:stCondLst>
                                            <p:cond delay="0"/>
                                          </p:stCondLst>
                                        </p:cTn>
                                        <p:tgtEl>
                                          <p:spTgt spid="17">
                                            <p:graphicEl>
                                              <a:chart seriesIdx="-3" categoryIdx="-3" bldStep="gridLegend"/>
                                            </p:graphicEl>
                                          </p:spTgt>
                                        </p:tgtEl>
                                        <p:attrNameLst>
                                          <p:attrName>style.visibility</p:attrName>
                                        </p:attrNameLst>
                                      </p:cBhvr>
                                      <p:to>
                                        <p:strVal val="visible"/>
                                      </p:to>
                                    </p:set>
                                    <p:animEffect transition="in" filter="wipe(down)">
                                      <p:cBhvr>
                                        <p:cTn id="62" dur="500"/>
                                        <p:tgtEl>
                                          <p:spTgt spid="17">
                                            <p:graphicEl>
                                              <a:chart seriesIdx="-3" categoryIdx="-3" bldStep="gridLegend"/>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
                                            <p:graphicEl>
                                              <a:chart seriesIdx="-4" categoryIdx="0" bldStep="category"/>
                                            </p:graphicEl>
                                          </p:spTgt>
                                        </p:tgtEl>
                                        <p:attrNameLst>
                                          <p:attrName>style.visibility</p:attrName>
                                        </p:attrNameLst>
                                      </p:cBhvr>
                                      <p:to>
                                        <p:strVal val="visible"/>
                                      </p:to>
                                    </p:set>
                                    <p:animEffect transition="in" filter="wipe(down)">
                                      <p:cBhvr>
                                        <p:cTn id="67" dur="500"/>
                                        <p:tgtEl>
                                          <p:spTgt spid="17">
                                            <p:graphicEl>
                                              <a:chart seriesIdx="-4" categoryIdx="0" bldStep="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graphicEl>
                                              <a:chart seriesIdx="-4" categoryIdx="1" bldStep="category"/>
                                            </p:graphicEl>
                                          </p:spTgt>
                                        </p:tgtEl>
                                        <p:attrNameLst>
                                          <p:attrName>style.visibility</p:attrName>
                                        </p:attrNameLst>
                                      </p:cBhvr>
                                      <p:to>
                                        <p:strVal val="visible"/>
                                      </p:to>
                                    </p:set>
                                    <p:animEffect transition="in" filter="wipe(down)">
                                      <p:cBhvr>
                                        <p:cTn id="72" dur="500"/>
                                        <p:tgtEl>
                                          <p:spTgt spid="17">
                                            <p:graphicEl>
                                              <a:chart seriesIdx="-4" categoryIdx="1" bldStep="category"/>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7">
                                            <p:graphicEl>
                                              <a:chart seriesIdx="-4" categoryIdx="2" bldStep="category"/>
                                            </p:graphicEl>
                                          </p:spTgt>
                                        </p:tgtEl>
                                        <p:attrNameLst>
                                          <p:attrName>style.visibility</p:attrName>
                                        </p:attrNameLst>
                                      </p:cBhvr>
                                      <p:to>
                                        <p:strVal val="visible"/>
                                      </p:to>
                                    </p:set>
                                    <p:animEffect transition="in" filter="wipe(down)">
                                      <p:cBhvr>
                                        <p:cTn id="77" dur="500"/>
                                        <p:tgtEl>
                                          <p:spTgt spid="17">
                                            <p:graphicEl>
                                              <a:chart seriesIdx="-4" categoryIdx="2" bldStep="category"/>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graphicEl>
                                              <a:chart seriesIdx="-4" categoryIdx="3" bldStep="category"/>
                                            </p:graphicEl>
                                          </p:spTgt>
                                        </p:tgtEl>
                                        <p:attrNameLst>
                                          <p:attrName>style.visibility</p:attrName>
                                        </p:attrNameLst>
                                      </p:cBhvr>
                                      <p:to>
                                        <p:strVal val="visible"/>
                                      </p:to>
                                    </p:set>
                                    <p:animEffect transition="in" filter="wipe(down)">
                                      <p:cBhvr>
                                        <p:cTn id="82" dur="500"/>
                                        <p:tgtEl>
                                          <p:spTgt spid="17">
                                            <p:graphicEl>
                                              <a:chart seriesIdx="-4" categoryIdx="3" bldStep="category"/>
                                            </p:graphicEl>
                                          </p:spTgt>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Graphic spid="16" grpId="0">
        <p:bldSub>
          <a:bldChart bld="category"/>
        </p:bldSub>
      </p:bldGraphic>
      <p:bldGraphic spid="17" grpId="0">
        <p:bldSub>
          <a:bldChart bld="category"/>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p:nvPr>
            <p:extLst>
              <p:ext uri="{D42A27DB-BD31-4B8C-83A1-F6EECF244321}">
                <p14:modId xmlns:p14="http://schemas.microsoft.com/office/powerpoint/2010/main" val="2212140611"/>
              </p:ext>
            </p:extLst>
          </p:nvPr>
        </p:nvGraphicFramePr>
        <p:xfrm>
          <a:off x="2522067" y="4624660"/>
          <a:ext cx="5841209" cy="38951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p:cNvGraphicFramePr/>
          <p:nvPr>
            <p:extLst>
              <p:ext uri="{D42A27DB-BD31-4B8C-83A1-F6EECF244321}">
                <p14:modId xmlns:p14="http://schemas.microsoft.com/office/powerpoint/2010/main" val="686989785"/>
              </p:ext>
            </p:extLst>
          </p:nvPr>
        </p:nvGraphicFramePr>
        <p:xfrm>
          <a:off x="9248955" y="4596657"/>
          <a:ext cx="5841209" cy="3895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p:cNvGraphicFramePr/>
          <p:nvPr>
            <p:extLst>
              <p:ext uri="{D42A27DB-BD31-4B8C-83A1-F6EECF244321}">
                <p14:modId xmlns:p14="http://schemas.microsoft.com/office/powerpoint/2010/main" val="380311666"/>
              </p:ext>
            </p:extLst>
          </p:nvPr>
        </p:nvGraphicFramePr>
        <p:xfrm>
          <a:off x="16092055" y="4596657"/>
          <a:ext cx="5841209" cy="3895155"/>
        </p:xfrm>
        <a:graphic>
          <a:graphicData uri="http://schemas.openxmlformats.org/drawingml/2006/chart">
            <c:chart xmlns:c="http://schemas.openxmlformats.org/drawingml/2006/chart" xmlns:r="http://schemas.openxmlformats.org/officeDocument/2006/relationships" r:id="rId4"/>
          </a:graphicData>
        </a:graphic>
      </p:graphicFrame>
      <p:grpSp>
        <p:nvGrpSpPr>
          <p:cNvPr id="23" name="Group 22"/>
          <p:cNvGrpSpPr/>
          <p:nvPr/>
        </p:nvGrpSpPr>
        <p:grpSpPr>
          <a:xfrm>
            <a:off x="8944607" y="8535493"/>
            <a:ext cx="6581966" cy="1840002"/>
            <a:chOff x="3330030" y="2957186"/>
            <a:chExt cx="2468880" cy="690001"/>
          </a:xfrm>
        </p:grpSpPr>
        <p:sp>
          <p:nvSpPr>
            <p:cNvPr id="24" name="TextBox 23"/>
            <p:cNvSpPr txBox="1"/>
            <p:nvPr/>
          </p:nvSpPr>
          <p:spPr>
            <a:xfrm>
              <a:off x="3330030" y="2957186"/>
              <a:ext cx="2468880" cy="201978"/>
            </a:xfrm>
            <a:prstGeom prst="rect">
              <a:avLst/>
            </a:prstGeom>
            <a:noFill/>
          </p:spPr>
          <p:txBody>
            <a:bodyPr wrap="square" lIns="0" rIns="0" bIns="0" rtlCol="0">
              <a:spAutoFit/>
            </a:bodyPr>
            <a:lstStyle/>
            <a:p>
              <a:pPr algn="ctr">
                <a:tabLst>
                  <a:tab pos="2734255" algn="l"/>
                </a:tabLst>
              </a:pPr>
              <a:r>
                <a:rPr lang="en-US" sz="3200" b="1" dirty="0">
                  <a:latin typeface="Lato Regular"/>
                  <a:cs typeface="Lato Regular"/>
                </a:rPr>
                <a:t>Cinematography</a:t>
              </a:r>
            </a:p>
          </p:txBody>
        </p:sp>
        <p:sp>
          <p:nvSpPr>
            <p:cNvPr id="25" name="TextBox 24"/>
            <p:cNvSpPr txBox="1"/>
            <p:nvPr/>
          </p:nvSpPr>
          <p:spPr>
            <a:xfrm>
              <a:off x="3500666" y="3162439"/>
              <a:ext cx="2113728" cy="484748"/>
            </a:xfrm>
            <a:prstGeom prst="rect">
              <a:avLst/>
            </a:prstGeom>
            <a:noFill/>
          </p:spPr>
          <p:txBody>
            <a:bodyPr wrap="square" lIns="0" rIns="0" bIns="0" rtlCol="0">
              <a:spAutoFit/>
            </a:bodyPr>
            <a:lstStyle/>
            <a:p>
              <a:pPr algn="ctr"/>
              <a:r>
                <a:rPr lang="en-US" sz="2700" dirty="0">
                  <a:latin typeface="Lato Light"/>
                  <a:cs typeface="Lato Light"/>
                </a:rPr>
                <a:t>Lorem ipsum dolor sit amet,consectetur adipisicing elit, sed do eiusmod tempor incididunt ut.</a:t>
              </a:r>
            </a:p>
          </p:txBody>
        </p:sp>
      </p:grpSp>
      <p:grpSp>
        <p:nvGrpSpPr>
          <p:cNvPr id="26" name="Group 25"/>
          <p:cNvGrpSpPr/>
          <p:nvPr/>
        </p:nvGrpSpPr>
        <p:grpSpPr>
          <a:xfrm>
            <a:off x="2171769" y="8535493"/>
            <a:ext cx="6581966" cy="1856034"/>
            <a:chOff x="789554" y="2957186"/>
            <a:chExt cx="2468880" cy="696013"/>
          </a:xfrm>
        </p:grpSpPr>
        <p:sp>
          <p:nvSpPr>
            <p:cNvPr id="27" name="TextBox 26"/>
            <p:cNvSpPr txBox="1"/>
            <p:nvPr/>
          </p:nvSpPr>
          <p:spPr>
            <a:xfrm>
              <a:off x="789554" y="2957186"/>
              <a:ext cx="2468880" cy="201978"/>
            </a:xfrm>
            <a:prstGeom prst="rect">
              <a:avLst/>
            </a:prstGeom>
            <a:noFill/>
          </p:spPr>
          <p:txBody>
            <a:bodyPr wrap="square" lIns="0" rIns="0" bIns="0" rtlCol="0">
              <a:spAutoFit/>
            </a:bodyPr>
            <a:lstStyle/>
            <a:p>
              <a:pPr algn="ctr">
                <a:tabLst>
                  <a:tab pos="2734255" algn="l"/>
                </a:tabLst>
              </a:pPr>
              <a:r>
                <a:rPr lang="en-US" sz="3200" b="1" dirty="0">
                  <a:latin typeface="Lato Regular"/>
                  <a:cs typeface="Lato Regular"/>
                </a:rPr>
                <a:t>Photography</a:t>
              </a:r>
            </a:p>
          </p:txBody>
        </p:sp>
        <p:sp>
          <p:nvSpPr>
            <p:cNvPr id="28" name="TextBox 27"/>
            <p:cNvSpPr txBox="1"/>
            <p:nvPr/>
          </p:nvSpPr>
          <p:spPr>
            <a:xfrm>
              <a:off x="962436" y="3168451"/>
              <a:ext cx="2113728" cy="484748"/>
            </a:xfrm>
            <a:prstGeom prst="rect">
              <a:avLst/>
            </a:prstGeom>
            <a:noFill/>
          </p:spPr>
          <p:txBody>
            <a:bodyPr wrap="square" lIns="0" rIns="0" bIns="0" rtlCol="0">
              <a:spAutoFit/>
            </a:bodyPr>
            <a:lstStyle/>
            <a:p>
              <a:pPr algn="ctr"/>
              <a:r>
                <a:rPr lang="en-US" sz="2700" dirty="0">
                  <a:latin typeface="Lato Light"/>
                  <a:cs typeface="Lato Light"/>
                </a:rPr>
                <a:t>Lorem ipsum dolor sit amet,consectetur adipisicing elit, sed do eiusmod tempor incididunt ut.</a:t>
              </a:r>
            </a:p>
          </p:txBody>
        </p:sp>
      </p:grpSp>
      <p:grpSp>
        <p:nvGrpSpPr>
          <p:cNvPr id="29" name="Group 28"/>
          <p:cNvGrpSpPr/>
          <p:nvPr/>
        </p:nvGrpSpPr>
        <p:grpSpPr>
          <a:xfrm>
            <a:off x="15823930" y="8535494"/>
            <a:ext cx="6581966" cy="1884256"/>
            <a:chOff x="5910448" y="2957186"/>
            <a:chExt cx="2468880" cy="706596"/>
          </a:xfrm>
        </p:grpSpPr>
        <p:sp>
          <p:nvSpPr>
            <p:cNvPr id="30" name="TextBox 29"/>
            <p:cNvSpPr txBox="1"/>
            <p:nvPr/>
          </p:nvSpPr>
          <p:spPr>
            <a:xfrm>
              <a:off x="5910448" y="2957186"/>
              <a:ext cx="2468880" cy="201978"/>
            </a:xfrm>
            <a:prstGeom prst="rect">
              <a:avLst/>
            </a:prstGeom>
            <a:noFill/>
          </p:spPr>
          <p:txBody>
            <a:bodyPr wrap="square" lIns="0" rIns="0" bIns="0" rtlCol="0">
              <a:spAutoFit/>
            </a:bodyPr>
            <a:lstStyle/>
            <a:p>
              <a:pPr algn="ctr">
                <a:tabLst>
                  <a:tab pos="2734255" algn="l"/>
                </a:tabLst>
              </a:pPr>
              <a:r>
                <a:rPr lang="en-US" sz="3200" b="1" dirty="0">
                  <a:latin typeface="Lato Regular"/>
                  <a:cs typeface="Lato Regular"/>
                </a:rPr>
                <a:t>Investments</a:t>
              </a:r>
            </a:p>
          </p:txBody>
        </p:sp>
        <p:sp>
          <p:nvSpPr>
            <p:cNvPr id="31" name="TextBox 30"/>
            <p:cNvSpPr txBox="1"/>
            <p:nvPr/>
          </p:nvSpPr>
          <p:spPr>
            <a:xfrm>
              <a:off x="6095257" y="3179034"/>
              <a:ext cx="2113728" cy="484748"/>
            </a:xfrm>
            <a:prstGeom prst="rect">
              <a:avLst/>
            </a:prstGeom>
            <a:noFill/>
          </p:spPr>
          <p:txBody>
            <a:bodyPr wrap="square" lIns="0" rIns="0" bIns="0" rtlCol="0">
              <a:spAutoFit/>
            </a:bodyPr>
            <a:lstStyle/>
            <a:p>
              <a:pPr algn="ctr"/>
              <a:r>
                <a:rPr lang="en-US" sz="2700" dirty="0">
                  <a:latin typeface="Lato Light"/>
                  <a:cs typeface="Lato Light"/>
                </a:rPr>
                <a:t>Lorem ipsum dolor sit amet,consectetur adipisicing elit, sed do eiusmod tempor incididunt ut.</a:t>
              </a:r>
            </a:p>
          </p:txBody>
        </p:sp>
      </p:grpSp>
      <p:grpSp>
        <p:nvGrpSpPr>
          <p:cNvPr id="40" name="Group 39"/>
          <p:cNvGrpSpPr/>
          <p:nvPr/>
        </p:nvGrpSpPr>
        <p:grpSpPr>
          <a:xfrm>
            <a:off x="1711325" y="483017"/>
            <a:ext cx="20962938" cy="2079087"/>
            <a:chOff x="1690738" y="483017"/>
            <a:chExt cx="20962938" cy="2079087"/>
          </a:xfrm>
        </p:grpSpPr>
        <p:sp>
          <p:nvSpPr>
            <p:cNvPr id="41" name="TextBox 40"/>
            <p:cNvSpPr txBox="1"/>
            <p:nvPr/>
          </p:nvSpPr>
          <p:spPr>
            <a:xfrm>
              <a:off x="1690738" y="483017"/>
              <a:ext cx="20962938"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Three Chart Sample 2</a:t>
              </a:r>
            </a:p>
          </p:txBody>
        </p:sp>
        <p:sp>
          <p:nvSpPr>
            <p:cNvPr id="42" name="Rectangle 4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23548096"/>
      </p:ext>
    </p:extLst>
  </p:cSld>
  <p:clrMapOvr>
    <a:masterClrMapping/>
  </p:clrMapOvr>
  <p:transition xmlns:p14="http://schemas.microsoft.com/office/powerpoint/2010/main" spd="slow" advClick="0" advTm="3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0">
                                            <p:graphicEl>
                                              <a:chart seriesIdx="-3" categoryIdx="-3" bldStep="gridLegend"/>
                                            </p:graphicEl>
                                          </p:spTgt>
                                        </p:tgtEl>
                                        <p:attrNameLst>
                                          <p:attrName>style.visibility</p:attrName>
                                        </p:attrNameLst>
                                      </p:cBhvr>
                                      <p:to>
                                        <p:strVal val="visible"/>
                                      </p:to>
                                    </p:set>
                                    <p:animEffect transition="in" filter="wipe(left)">
                                      <p:cBhvr>
                                        <p:cTn id="14" dur="500"/>
                                        <p:tgtEl>
                                          <p:spTgt spid="20">
                                            <p:graphicEl>
                                              <a:chart seriesIdx="-3" categoryIdx="-3" bldStep="gridLegend"/>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graphicEl>
                                              <a:chart seriesIdx="-4" categoryIdx="0" bldStep="category"/>
                                            </p:graphicEl>
                                          </p:spTgt>
                                        </p:tgtEl>
                                        <p:attrNameLst>
                                          <p:attrName>style.visibility</p:attrName>
                                        </p:attrNameLst>
                                      </p:cBhvr>
                                      <p:to>
                                        <p:strVal val="visible"/>
                                      </p:to>
                                    </p:set>
                                    <p:animEffect transition="in" filter="wipe(left)">
                                      <p:cBhvr>
                                        <p:cTn id="19" dur="500"/>
                                        <p:tgtEl>
                                          <p:spTgt spid="20">
                                            <p:graphicEl>
                                              <a:chart seriesIdx="-4" categoryIdx="0" bldStep="category"/>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
                                            <p:graphicEl>
                                              <a:chart seriesIdx="-4" categoryIdx="1" bldStep="category"/>
                                            </p:graphicEl>
                                          </p:spTgt>
                                        </p:tgtEl>
                                        <p:attrNameLst>
                                          <p:attrName>style.visibility</p:attrName>
                                        </p:attrNameLst>
                                      </p:cBhvr>
                                      <p:to>
                                        <p:strVal val="visible"/>
                                      </p:to>
                                    </p:set>
                                    <p:animEffect transition="in" filter="wipe(left)">
                                      <p:cBhvr>
                                        <p:cTn id="24" dur="500"/>
                                        <p:tgtEl>
                                          <p:spTgt spid="20">
                                            <p:graphicEl>
                                              <a:chart seriesIdx="-4" categoryIdx="1"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
                                            <p:graphicEl>
                                              <a:chart seriesIdx="-4" categoryIdx="2" bldStep="category"/>
                                            </p:graphicEl>
                                          </p:spTgt>
                                        </p:tgtEl>
                                        <p:attrNameLst>
                                          <p:attrName>style.visibility</p:attrName>
                                        </p:attrNameLst>
                                      </p:cBhvr>
                                      <p:to>
                                        <p:strVal val="visible"/>
                                      </p:to>
                                    </p:set>
                                    <p:animEffect transition="in" filter="wipe(left)">
                                      <p:cBhvr>
                                        <p:cTn id="29" dur="500"/>
                                        <p:tgtEl>
                                          <p:spTgt spid="20">
                                            <p:graphicEl>
                                              <a:chart seriesIdx="-4" categoryIdx="2" bldStep="category"/>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0">
                                            <p:graphicEl>
                                              <a:chart seriesIdx="-4" categoryIdx="3" bldStep="category"/>
                                            </p:graphicEl>
                                          </p:spTgt>
                                        </p:tgtEl>
                                        <p:attrNameLst>
                                          <p:attrName>style.visibility</p:attrName>
                                        </p:attrNameLst>
                                      </p:cBhvr>
                                      <p:to>
                                        <p:strVal val="visible"/>
                                      </p:to>
                                    </p:set>
                                    <p:animEffect transition="in" filter="wipe(left)">
                                      <p:cBhvr>
                                        <p:cTn id="34" dur="500"/>
                                        <p:tgtEl>
                                          <p:spTgt spid="20">
                                            <p:graphicEl>
                                              <a:chart seriesIdx="-4" categoryIdx="3" bldStep="category"/>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1">
                                            <p:graphicEl>
                                              <a:chart seriesIdx="-3" categoryIdx="-3" bldStep="gridLegend"/>
                                            </p:graphicEl>
                                          </p:spTgt>
                                        </p:tgtEl>
                                        <p:attrNameLst>
                                          <p:attrName>style.visibility</p:attrName>
                                        </p:attrNameLst>
                                      </p:cBhvr>
                                      <p:to>
                                        <p:strVal val="visible"/>
                                      </p:to>
                                    </p:set>
                                    <p:animEffect transition="in" filter="wipe(left)">
                                      <p:cBhvr>
                                        <p:cTn id="43" dur="500"/>
                                        <p:tgtEl>
                                          <p:spTgt spid="21">
                                            <p:graphicEl>
                                              <a:chart seriesIdx="-3" categoryIdx="-3" bldStep="gridLegend"/>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
                                            <p:graphicEl>
                                              <a:chart seriesIdx="-4" categoryIdx="0" bldStep="category"/>
                                            </p:graphicEl>
                                          </p:spTgt>
                                        </p:tgtEl>
                                        <p:attrNameLst>
                                          <p:attrName>style.visibility</p:attrName>
                                        </p:attrNameLst>
                                      </p:cBhvr>
                                      <p:to>
                                        <p:strVal val="visible"/>
                                      </p:to>
                                    </p:set>
                                    <p:animEffect transition="in" filter="wipe(left)">
                                      <p:cBhvr>
                                        <p:cTn id="48" dur="500"/>
                                        <p:tgtEl>
                                          <p:spTgt spid="21">
                                            <p:graphicEl>
                                              <a:chart seriesIdx="-4" categoryIdx="0" bldStep="category"/>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1">
                                            <p:graphicEl>
                                              <a:chart seriesIdx="-4" categoryIdx="1" bldStep="category"/>
                                            </p:graphicEl>
                                          </p:spTgt>
                                        </p:tgtEl>
                                        <p:attrNameLst>
                                          <p:attrName>style.visibility</p:attrName>
                                        </p:attrNameLst>
                                      </p:cBhvr>
                                      <p:to>
                                        <p:strVal val="visible"/>
                                      </p:to>
                                    </p:set>
                                    <p:animEffect transition="in" filter="wipe(left)">
                                      <p:cBhvr>
                                        <p:cTn id="53" dur="500"/>
                                        <p:tgtEl>
                                          <p:spTgt spid="21">
                                            <p:graphicEl>
                                              <a:chart seriesIdx="-4" categoryIdx="1" bldStep="category"/>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1">
                                            <p:graphicEl>
                                              <a:chart seriesIdx="-4" categoryIdx="2" bldStep="category"/>
                                            </p:graphicEl>
                                          </p:spTgt>
                                        </p:tgtEl>
                                        <p:attrNameLst>
                                          <p:attrName>style.visibility</p:attrName>
                                        </p:attrNameLst>
                                      </p:cBhvr>
                                      <p:to>
                                        <p:strVal val="visible"/>
                                      </p:to>
                                    </p:set>
                                    <p:animEffect transition="in" filter="wipe(left)">
                                      <p:cBhvr>
                                        <p:cTn id="58" dur="500"/>
                                        <p:tgtEl>
                                          <p:spTgt spid="21">
                                            <p:graphicEl>
                                              <a:chart seriesIdx="-4" categoryIdx="2" bldStep="category"/>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1">
                                            <p:graphicEl>
                                              <a:chart seriesIdx="-4" categoryIdx="3" bldStep="category"/>
                                            </p:graphicEl>
                                          </p:spTgt>
                                        </p:tgtEl>
                                        <p:attrNameLst>
                                          <p:attrName>style.visibility</p:attrName>
                                        </p:attrNameLst>
                                      </p:cBhvr>
                                      <p:to>
                                        <p:strVal val="visible"/>
                                      </p:to>
                                    </p:set>
                                    <p:animEffect transition="in" filter="wipe(left)">
                                      <p:cBhvr>
                                        <p:cTn id="63" dur="500"/>
                                        <p:tgtEl>
                                          <p:spTgt spid="21">
                                            <p:graphicEl>
                                              <a:chart seriesIdx="-4" categoryIdx="3" bldStep="category"/>
                                            </p:graphicEl>
                                          </p:spTgt>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22">
                                            <p:graphicEl>
                                              <a:chart seriesIdx="-3" categoryIdx="-3" bldStep="gridLegend"/>
                                            </p:graphicEl>
                                          </p:spTgt>
                                        </p:tgtEl>
                                        <p:attrNameLst>
                                          <p:attrName>style.visibility</p:attrName>
                                        </p:attrNameLst>
                                      </p:cBhvr>
                                      <p:to>
                                        <p:strVal val="visible"/>
                                      </p:to>
                                    </p:set>
                                    <p:animEffect transition="in" filter="wipe(left)">
                                      <p:cBhvr>
                                        <p:cTn id="71" dur="500"/>
                                        <p:tgtEl>
                                          <p:spTgt spid="22">
                                            <p:graphicEl>
                                              <a:chart seriesIdx="-3" categoryIdx="-3" bldStep="gridLegend"/>
                                            </p:graphicEl>
                                          </p:spTgt>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22">
                                            <p:graphicEl>
                                              <a:chart seriesIdx="-4" categoryIdx="0" bldStep="category"/>
                                            </p:graphicEl>
                                          </p:spTgt>
                                        </p:tgtEl>
                                        <p:attrNameLst>
                                          <p:attrName>style.visibility</p:attrName>
                                        </p:attrNameLst>
                                      </p:cBhvr>
                                      <p:to>
                                        <p:strVal val="visible"/>
                                      </p:to>
                                    </p:set>
                                    <p:animEffect transition="in" filter="wipe(left)">
                                      <p:cBhvr>
                                        <p:cTn id="75" dur="500"/>
                                        <p:tgtEl>
                                          <p:spTgt spid="22">
                                            <p:graphicEl>
                                              <a:chart seriesIdx="-4" categoryIdx="0" bldStep="category"/>
                                            </p:graphicEl>
                                          </p:spTgt>
                                        </p:tgtEl>
                                      </p:cBhvr>
                                    </p:animEffect>
                                  </p:childTnLst>
                                </p:cTn>
                              </p:par>
                            </p:childTnLst>
                          </p:cTn>
                        </p:par>
                        <p:par>
                          <p:cTn id="76" fill="hold">
                            <p:stCondLst>
                              <p:cond delay="2000"/>
                            </p:stCondLst>
                            <p:childTnLst>
                              <p:par>
                                <p:cTn id="77" presetID="22" presetClass="entr" presetSubtype="8" fill="hold" grpId="0" nodeType="afterEffect">
                                  <p:stCondLst>
                                    <p:cond delay="0"/>
                                  </p:stCondLst>
                                  <p:childTnLst>
                                    <p:set>
                                      <p:cBhvr>
                                        <p:cTn id="78" dur="1" fill="hold">
                                          <p:stCondLst>
                                            <p:cond delay="0"/>
                                          </p:stCondLst>
                                        </p:cTn>
                                        <p:tgtEl>
                                          <p:spTgt spid="22">
                                            <p:graphicEl>
                                              <a:chart seriesIdx="-4" categoryIdx="1" bldStep="category"/>
                                            </p:graphicEl>
                                          </p:spTgt>
                                        </p:tgtEl>
                                        <p:attrNameLst>
                                          <p:attrName>style.visibility</p:attrName>
                                        </p:attrNameLst>
                                      </p:cBhvr>
                                      <p:to>
                                        <p:strVal val="visible"/>
                                      </p:to>
                                    </p:set>
                                    <p:animEffect transition="in" filter="wipe(left)">
                                      <p:cBhvr>
                                        <p:cTn id="79" dur="500"/>
                                        <p:tgtEl>
                                          <p:spTgt spid="22">
                                            <p:graphicEl>
                                              <a:chart seriesIdx="-4" categoryIdx="1" bldStep="category"/>
                                            </p:graphicEl>
                                          </p:spTgt>
                                        </p:tgtEl>
                                      </p:cBhvr>
                                    </p:animEffect>
                                  </p:childTnLst>
                                </p:cTn>
                              </p:par>
                            </p:childTnLst>
                          </p:cTn>
                        </p:par>
                        <p:par>
                          <p:cTn id="80" fill="hold">
                            <p:stCondLst>
                              <p:cond delay="2500"/>
                            </p:stCondLst>
                            <p:childTnLst>
                              <p:par>
                                <p:cTn id="81" presetID="22" presetClass="entr" presetSubtype="8" fill="hold" grpId="0" nodeType="afterEffect">
                                  <p:stCondLst>
                                    <p:cond delay="0"/>
                                  </p:stCondLst>
                                  <p:childTnLst>
                                    <p:set>
                                      <p:cBhvr>
                                        <p:cTn id="82" dur="1" fill="hold">
                                          <p:stCondLst>
                                            <p:cond delay="0"/>
                                          </p:stCondLst>
                                        </p:cTn>
                                        <p:tgtEl>
                                          <p:spTgt spid="22">
                                            <p:graphicEl>
                                              <a:chart seriesIdx="-4" categoryIdx="2" bldStep="category"/>
                                            </p:graphicEl>
                                          </p:spTgt>
                                        </p:tgtEl>
                                        <p:attrNameLst>
                                          <p:attrName>style.visibility</p:attrName>
                                        </p:attrNameLst>
                                      </p:cBhvr>
                                      <p:to>
                                        <p:strVal val="visible"/>
                                      </p:to>
                                    </p:set>
                                    <p:animEffect transition="in" filter="wipe(left)">
                                      <p:cBhvr>
                                        <p:cTn id="83" dur="500"/>
                                        <p:tgtEl>
                                          <p:spTgt spid="22">
                                            <p:graphicEl>
                                              <a:chart seriesIdx="-4" categoryIdx="2" bldStep="category"/>
                                            </p:graphicEl>
                                          </p:spTgt>
                                        </p:tgtEl>
                                      </p:cBhvr>
                                    </p:animEffect>
                                  </p:childTnLst>
                                </p:cTn>
                              </p:par>
                            </p:childTnLst>
                          </p:cTn>
                        </p:par>
                        <p:par>
                          <p:cTn id="84" fill="hold">
                            <p:stCondLst>
                              <p:cond delay="3000"/>
                            </p:stCondLst>
                            <p:childTnLst>
                              <p:par>
                                <p:cTn id="85" presetID="22" presetClass="entr" presetSubtype="8" fill="hold" grpId="0" nodeType="afterEffect">
                                  <p:stCondLst>
                                    <p:cond delay="0"/>
                                  </p:stCondLst>
                                  <p:childTnLst>
                                    <p:set>
                                      <p:cBhvr>
                                        <p:cTn id="86" dur="1" fill="hold">
                                          <p:stCondLst>
                                            <p:cond delay="0"/>
                                          </p:stCondLst>
                                        </p:cTn>
                                        <p:tgtEl>
                                          <p:spTgt spid="22">
                                            <p:graphicEl>
                                              <a:chart seriesIdx="-4" categoryIdx="3" bldStep="category"/>
                                            </p:graphicEl>
                                          </p:spTgt>
                                        </p:tgtEl>
                                        <p:attrNameLst>
                                          <p:attrName>style.visibility</p:attrName>
                                        </p:attrNameLst>
                                      </p:cBhvr>
                                      <p:to>
                                        <p:strVal val="visible"/>
                                      </p:to>
                                    </p:set>
                                    <p:animEffect transition="in" filter="wipe(left)">
                                      <p:cBhvr>
                                        <p:cTn id="87" dur="500"/>
                                        <p:tgtEl>
                                          <p:spTgt spid="22">
                                            <p:graphicEl>
                                              <a:chart seriesIdx="-4" categoryIdx="3" bldStep="category"/>
                                            </p:graphicEl>
                                          </p:spTgt>
                                        </p:tgtEl>
                                      </p:cBhvr>
                                    </p:animEffect>
                                  </p:childTnLst>
                                </p:cTn>
                              </p:par>
                            </p:childTnLst>
                          </p:cTn>
                        </p:par>
                        <p:par>
                          <p:cTn id="88" fill="hold">
                            <p:stCondLst>
                              <p:cond delay="3500"/>
                            </p:stCondLst>
                            <p:childTnLst>
                              <p:par>
                                <p:cTn id="89" presetID="10" presetClass="entr" presetSubtype="0"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Chart bld="category"/>
        </p:bldSub>
      </p:bldGraphic>
      <p:bldGraphic spid="21" grpId="0">
        <p:bldSub>
          <a:bldChart bld="category"/>
        </p:bldSub>
      </p:bldGraphic>
      <p:bldGraphic spid="22" grpId="0">
        <p:bldSub>
          <a:bldChart bld="category"/>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711325" y="483017"/>
            <a:ext cx="20962938" cy="2079087"/>
            <a:chOff x="1690738" y="483017"/>
            <a:chExt cx="20962938" cy="2079087"/>
          </a:xfrm>
        </p:grpSpPr>
        <p:sp>
          <p:nvSpPr>
            <p:cNvPr id="22" name="TextBox 21"/>
            <p:cNvSpPr txBox="1"/>
            <p:nvPr/>
          </p:nvSpPr>
          <p:spPr>
            <a:xfrm>
              <a:off x="1690738" y="483017"/>
              <a:ext cx="20962938"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Chart Sample with Text</a:t>
              </a:r>
            </a:p>
          </p:txBody>
        </p:sp>
        <p:sp>
          <p:nvSpPr>
            <p:cNvPr id="23" name="Rectangle 2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aphicFrame>
        <p:nvGraphicFramePr>
          <p:cNvPr id="9" name="Chart 8"/>
          <p:cNvGraphicFramePr/>
          <p:nvPr>
            <p:extLst>
              <p:ext uri="{D42A27DB-BD31-4B8C-83A1-F6EECF244321}">
                <p14:modId xmlns:p14="http://schemas.microsoft.com/office/powerpoint/2010/main" val="757956785"/>
              </p:ext>
            </p:extLst>
          </p:nvPr>
        </p:nvGraphicFramePr>
        <p:xfrm>
          <a:off x="1924446" y="4054920"/>
          <a:ext cx="9811686" cy="643839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12256185" y="5233522"/>
            <a:ext cx="10404250" cy="4555071"/>
          </a:xfrm>
          <a:prstGeom prst="rect">
            <a:avLst/>
          </a:prstGeom>
          <a:noFill/>
        </p:spPr>
        <p:txBody>
          <a:bodyPr wrap="square" lIns="0" tIns="121899" rIns="0" bIns="0" rtlCol="0">
            <a:spAutoFit/>
          </a:bodyPr>
          <a:lstStyle/>
          <a:p>
            <a:pPr algn="just"/>
            <a:r>
              <a:rPr lang="en-US" sz="2400" dirty="0" smtClean="0">
                <a:latin typeface="Lato Light"/>
                <a:cs typeface="Lato Light"/>
              </a:rPr>
              <a:t>Lorem </a:t>
            </a:r>
            <a:r>
              <a:rPr lang="en-US" sz="2400" dirty="0">
                <a:latin typeface="Lato Light"/>
                <a:cs typeface="Lato Light"/>
              </a:rPr>
              <a:t>ipsum dolor sit amet, consectetur adipiscing elit. In in tortor in urna pulvinar blandit. Aliquam dolor nulla, interdum non quam ac, ultricies porttitor tellus. Vivamus vitae vestibulum mauris. In ut congue arcu. In lectus nibh, ultricies a elit ac, laoreet dictum nulla. Proin sed nisi justo. </a:t>
            </a:r>
            <a:endParaRPr lang="en-US" sz="2400" dirty="0" smtClean="0">
              <a:latin typeface="Lato Light"/>
              <a:cs typeface="Lato Light"/>
            </a:endParaRPr>
          </a:p>
          <a:p>
            <a:pPr algn="just"/>
            <a:endParaRPr lang="en-US" sz="2400" dirty="0">
              <a:latin typeface="Lato Light"/>
              <a:cs typeface="Lato Light"/>
            </a:endParaRPr>
          </a:p>
          <a:p>
            <a:pPr algn="just"/>
            <a:r>
              <a:rPr lang="en-US" sz="2400" b="1" dirty="0" smtClean="0">
                <a:latin typeface="Lato Regular"/>
                <a:cs typeface="Lato Regular"/>
              </a:rPr>
              <a:t>Cras </a:t>
            </a:r>
            <a:r>
              <a:rPr lang="en-US" sz="2400" b="1" dirty="0">
                <a:latin typeface="Lato Regular"/>
                <a:cs typeface="Lato Regular"/>
              </a:rPr>
              <a:t>quis </a:t>
            </a:r>
            <a:r>
              <a:rPr lang="en-US" sz="2400" dirty="0">
                <a:latin typeface="Lato Light"/>
                <a:cs typeface="Lato Light"/>
              </a:rPr>
              <a:t>placerat ipsum. Duis consequat ornare mollis. In luctus justo at dapibus pretium. Donec euismod ex et erat placerat viverra. Praesent sed convallis augue. Aenean facilisis nisi id neque faucibus, nec pharetra erat luctus.</a:t>
            </a:r>
          </a:p>
          <a:p>
            <a:pPr algn="just"/>
            <a:endParaRPr lang="en-US" sz="2400" dirty="0">
              <a:latin typeface="Lato Light"/>
              <a:cs typeface="Lato Light"/>
            </a:endParaRPr>
          </a:p>
          <a:p>
            <a:pPr algn="just"/>
            <a:r>
              <a:rPr lang="en-US" sz="2400" dirty="0">
                <a:latin typeface="Lato Light"/>
                <a:cs typeface="Lato Light"/>
              </a:rPr>
              <a:t>Pellentesque sit amet massa in tortor mattis ultricies. Proin eget dui sed diam aliquet suscipit. Cras semper, leo non hendrerit tempus, est turpis bibendum enim, sit amet commodo dui nunc ultrices metus. Donec sapien erat, </a:t>
            </a:r>
          </a:p>
        </p:txBody>
      </p:sp>
      <p:sp>
        <p:nvSpPr>
          <p:cNvPr id="11" name="TextBox 10"/>
          <p:cNvSpPr txBox="1"/>
          <p:nvPr/>
        </p:nvSpPr>
        <p:spPr>
          <a:xfrm>
            <a:off x="12211625" y="4624383"/>
            <a:ext cx="6581966" cy="661720"/>
          </a:xfrm>
          <a:prstGeom prst="rect">
            <a:avLst/>
          </a:prstGeom>
          <a:noFill/>
        </p:spPr>
        <p:txBody>
          <a:bodyPr wrap="square" lIns="0" rIns="0" bIns="0" rtlCol="0">
            <a:spAutoFit/>
          </a:bodyPr>
          <a:lstStyle/>
          <a:p>
            <a:pPr>
              <a:tabLst>
                <a:tab pos="2734255" algn="l"/>
              </a:tabLst>
            </a:pPr>
            <a:r>
              <a:rPr lang="en-US" sz="4000" b="1" dirty="0" smtClean="0">
                <a:latin typeface="Lato Regular"/>
                <a:cs typeface="Lato Regular"/>
              </a:rPr>
              <a:t>Description</a:t>
            </a:r>
            <a:endParaRPr lang="en-US" sz="4000" b="1" dirty="0">
              <a:latin typeface="Lato Regular"/>
              <a:cs typeface="Lato Regular"/>
            </a:endParaRPr>
          </a:p>
        </p:txBody>
      </p:sp>
    </p:spTree>
    <p:extLst>
      <p:ext uri="{BB962C8B-B14F-4D97-AF65-F5344CB8AC3E}">
        <p14:creationId xmlns:p14="http://schemas.microsoft.com/office/powerpoint/2010/main" val="2182720001"/>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xmlns:p14="http://schemas.microsoft.com/office/powerpoint/2010/main" spd="slow" advClick="0" advTm="3000">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14" dur="500"/>
                                        <p:tgtEl>
                                          <p:spTgt spid="9">
                                            <p:graphicEl>
                                              <a:chart seriesIdx="-3" categoryIdx="-3" bldStep="gridLegend"/>
                                            </p:graphic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fade">
                                      <p:cBhvr>
                                        <p:cTn id="18" dur="500"/>
                                        <p:tgtEl>
                                          <p:spTgt spid="9">
                                            <p:graphicEl>
                                              <a:chart seriesIdx="0" categoryIdx="-4" bldStep="series"/>
                                            </p:graphic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fade">
                                      <p:cBhvr>
                                        <p:cTn id="22" dur="500"/>
                                        <p:tgtEl>
                                          <p:spTgt spid="9">
                                            <p:graphicEl>
                                              <a:chart seriesIdx="1" categoryIdx="-4" bldStep="series"/>
                                            </p:graphic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fade">
                                      <p:cBhvr>
                                        <p:cTn id="26" dur="500"/>
                                        <p:tgtEl>
                                          <p:spTgt spid="9">
                                            <p:graphicEl>
                                              <a:chart seriesIdx="2" categoryIdx="-4" bldStep="series"/>
                                            </p:graphic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9">
                                            <p:graphicEl>
                                              <a:chart seriesIdx="3" categoryIdx="-4" bldStep="series"/>
                                            </p:graphicEl>
                                          </p:spTgt>
                                        </p:tgtEl>
                                        <p:attrNameLst>
                                          <p:attrName>style.visibility</p:attrName>
                                        </p:attrNameLst>
                                      </p:cBhvr>
                                      <p:to>
                                        <p:strVal val="visible"/>
                                      </p:to>
                                    </p:set>
                                    <p:animEffect transition="in" filter="fade">
                                      <p:cBhvr>
                                        <p:cTn id="30" dur="500"/>
                                        <p:tgtEl>
                                          <p:spTgt spid="9">
                                            <p:graphicEl>
                                              <a:chart seriesIdx="3" categoryIdx="-4" bldStep="series"/>
                                            </p:graphicEl>
                                          </p:spTgt>
                                        </p:tgtEl>
                                      </p:cBhvr>
                                    </p:animEffect>
                                  </p:childTnLst>
                                </p:cTn>
                              </p:par>
                            </p:childTnLst>
                          </p:cTn>
                        </p:par>
                        <p:par>
                          <p:cTn id="31" fill="hold">
                            <p:stCondLst>
                              <p:cond delay="3500"/>
                            </p:stCondLst>
                            <p:childTnLst>
                              <p:par>
                                <p:cTn id="32" presetID="53" presetClass="entr" presetSubtype="16"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p:bldSub>
      </p:bldGraphic>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3535240" y="4290533"/>
            <a:ext cx="2273896" cy="2307090"/>
            <a:chOff x="2285781" y="4847654"/>
            <a:chExt cx="952480" cy="966132"/>
          </a:xfrm>
        </p:grpSpPr>
        <p:sp>
          <p:nvSpPr>
            <p:cNvPr id="59" name="Oval 58"/>
            <p:cNvSpPr/>
            <p:nvPr/>
          </p:nvSpPr>
          <p:spPr bwMode="auto">
            <a:xfrm>
              <a:off x="2346028" y="4908765"/>
              <a:ext cx="840592" cy="852640"/>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 name="Oval 59"/>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50" name="Group 49"/>
          <p:cNvGrpSpPr/>
          <p:nvPr/>
        </p:nvGrpSpPr>
        <p:grpSpPr>
          <a:xfrm>
            <a:off x="8688271" y="1483933"/>
            <a:ext cx="2273896" cy="2307090"/>
            <a:chOff x="2285781" y="4847654"/>
            <a:chExt cx="952480" cy="966132"/>
          </a:xfrm>
        </p:grpSpPr>
        <p:sp>
          <p:nvSpPr>
            <p:cNvPr id="51" name="Oval 50"/>
            <p:cNvSpPr/>
            <p:nvPr/>
          </p:nvSpPr>
          <p:spPr bwMode="auto">
            <a:xfrm>
              <a:off x="2346028" y="4908765"/>
              <a:ext cx="840592" cy="852640"/>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bwMode="auto">
            <a:xfrm>
              <a:off x="2285781" y="4847654"/>
              <a:ext cx="952480" cy="966132"/>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19" name="Straight Connector 18"/>
          <p:cNvCxnSpPr/>
          <p:nvPr/>
        </p:nvCxnSpPr>
        <p:spPr>
          <a:xfrm>
            <a:off x="12238390" y="5127"/>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43048" y="1558061"/>
            <a:ext cx="3548932" cy="923330"/>
          </a:xfrm>
          <a:prstGeom prst="rect">
            <a:avLst/>
          </a:prstGeom>
          <a:noFill/>
        </p:spPr>
        <p:txBody>
          <a:bodyPr wrap="none" lIns="182843" tIns="91422" rIns="182843" bIns="91422" rtlCol="0">
            <a:spAutoFit/>
          </a:bodyPr>
          <a:lstStyle/>
          <a:p>
            <a:pPr algn="r"/>
            <a:r>
              <a:rPr lang="id-ID" sz="4800" b="1" dirty="0">
                <a:solidFill>
                  <a:schemeClr val="tx2"/>
                </a:solidFill>
                <a:latin typeface="+mj-lt"/>
              </a:rPr>
              <a:t>Testimonial</a:t>
            </a:r>
          </a:p>
        </p:txBody>
      </p:sp>
      <p:sp>
        <p:nvSpPr>
          <p:cNvPr id="21" name="TextBox 20"/>
          <p:cNvSpPr txBox="1"/>
          <p:nvPr/>
        </p:nvSpPr>
        <p:spPr>
          <a:xfrm>
            <a:off x="4200831" y="2392411"/>
            <a:ext cx="4369072" cy="1501950"/>
          </a:xfrm>
          <a:prstGeom prst="rect">
            <a:avLst/>
          </a:prstGeom>
          <a:noFill/>
        </p:spPr>
        <p:txBody>
          <a:bodyPr wrap="square" lIns="182843" tIns="91422" rIns="182843" bIns="91422" rtlCol="0">
            <a:spAutoFit/>
          </a:bodyPr>
          <a:lstStyle/>
          <a:p>
            <a:pPr algn="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sp>
        <p:nvSpPr>
          <p:cNvPr id="23" name="Oval 22"/>
          <p:cNvSpPr/>
          <p:nvPr/>
        </p:nvSpPr>
        <p:spPr>
          <a:xfrm>
            <a:off x="12125298" y="2534636"/>
            <a:ext cx="226185" cy="226244"/>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24" name="Straight Connector 23"/>
          <p:cNvCxnSpPr/>
          <p:nvPr/>
        </p:nvCxnSpPr>
        <p:spPr>
          <a:xfrm>
            <a:off x="11076054" y="2685466"/>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238390" y="2778377"/>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2125298" y="5307886"/>
            <a:ext cx="226185" cy="226244"/>
          </a:xfrm>
          <a:prstGeom prst="ellipse">
            <a:avLst/>
          </a:prstGeom>
          <a:solidFill>
            <a:schemeClr val="accent2"/>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cxnSp>
        <p:nvCxnSpPr>
          <p:cNvPr id="33" name="Straight Connector 32"/>
          <p:cNvCxnSpPr/>
          <p:nvPr/>
        </p:nvCxnSpPr>
        <p:spPr>
          <a:xfrm>
            <a:off x="12351483" y="5458716"/>
            <a:ext cx="1049245" cy="0"/>
          </a:xfrm>
          <a:prstGeom prst="line">
            <a:avLst/>
          </a:prstGeom>
          <a:ln w="25400">
            <a:solidFill>
              <a:schemeClr val="bg1">
                <a:lumMod val="85000"/>
              </a:schemeClr>
            </a:solidFill>
            <a:prstDash val="dot"/>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5901544" y="4404353"/>
            <a:ext cx="2420545" cy="923330"/>
          </a:xfrm>
          <a:prstGeom prst="rect">
            <a:avLst/>
          </a:prstGeom>
          <a:noFill/>
        </p:spPr>
        <p:txBody>
          <a:bodyPr wrap="none" lIns="182843" tIns="91422" rIns="182843" bIns="91422" rtlCol="0">
            <a:spAutoFit/>
          </a:bodyPr>
          <a:lstStyle/>
          <a:p>
            <a:r>
              <a:rPr lang="id-ID" sz="4800" b="1" dirty="0">
                <a:solidFill>
                  <a:schemeClr val="tx2"/>
                </a:solidFill>
                <a:latin typeface="+mj-lt"/>
              </a:rPr>
              <a:t>Closing</a:t>
            </a:r>
          </a:p>
        </p:txBody>
      </p:sp>
      <p:sp>
        <p:nvSpPr>
          <p:cNvPr id="63" name="TextBox 62"/>
          <p:cNvSpPr txBox="1"/>
          <p:nvPr/>
        </p:nvSpPr>
        <p:spPr>
          <a:xfrm>
            <a:off x="15923545" y="5275809"/>
            <a:ext cx="4369072" cy="1501950"/>
          </a:xfrm>
          <a:prstGeom prst="rect">
            <a:avLst/>
          </a:prstGeom>
          <a:noFill/>
        </p:spPr>
        <p:txBody>
          <a:bodyPr wrap="square" lIns="182843" tIns="91422" rIns="182843" bIns="91422" rtlCol="0">
            <a:spAutoFit/>
          </a:bodyPr>
          <a:lstStyle/>
          <a:p>
            <a:pPr defTabSz="647570">
              <a:lnSpc>
                <a:spcPct val="120000"/>
              </a:lnSpc>
              <a:spcBef>
                <a:spcPts val="1700"/>
              </a:spcBef>
              <a:defRPr/>
            </a:pPr>
            <a:r>
              <a:rPr lang="en-US" sz="2400" dirty="0">
                <a:cs typeface="Lato Light"/>
              </a:rPr>
              <a:t>Creativity is the key to success Lorem ipsum Dolores stomata, consectetur </a:t>
            </a:r>
            <a:endParaRPr lang="es-ES" sz="2400" dirty="0">
              <a:cs typeface="Lato Light"/>
            </a:endParaRPr>
          </a:p>
        </p:txBody>
      </p:sp>
      <p:cxnSp>
        <p:nvCxnSpPr>
          <p:cNvPr id="55" name="Straight Connector 54"/>
          <p:cNvCxnSpPr/>
          <p:nvPr/>
        </p:nvCxnSpPr>
        <p:spPr>
          <a:xfrm>
            <a:off x="12244057" y="5571199"/>
            <a:ext cx="0" cy="2498350"/>
          </a:xfrm>
          <a:prstGeom prst="line">
            <a:avLst/>
          </a:prstGeom>
          <a:ln w="25400">
            <a:solidFill>
              <a:schemeClr val="bg1">
                <a:lumMod val="85000"/>
              </a:schemeClr>
            </a:solidFill>
            <a:prstDash val="dot"/>
            <a:headEnd type="none"/>
          </a:ln>
        </p:spPr>
        <p:style>
          <a:lnRef idx="1">
            <a:schemeClr val="accent1"/>
          </a:lnRef>
          <a:fillRef idx="0">
            <a:schemeClr val="accent1"/>
          </a:fillRef>
          <a:effectRef idx="0">
            <a:schemeClr val="accent1"/>
          </a:effectRef>
          <a:fontRef idx="minor">
            <a:schemeClr val="tx1"/>
          </a:fontRef>
        </p:style>
      </p:cxnSp>
      <p:sp>
        <p:nvSpPr>
          <p:cNvPr id="41" name="AutoShape 22"/>
          <p:cNvSpPr>
            <a:spLocks/>
          </p:cNvSpPr>
          <p:nvPr/>
        </p:nvSpPr>
        <p:spPr bwMode="auto">
          <a:xfrm>
            <a:off x="9432266" y="2215501"/>
            <a:ext cx="844982" cy="868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547" y="12500"/>
                </a:moveTo>
                <a:cubicBezTo>
                  <a:pt x="17868" y="12791"/>
                  <a:pt x="18218" y="13020"/>
                  <a:pt x="18600" y="13190"/>
                </a:cubicBezTo>
                <a:cubicBezTo>
                  <a:pt x="18985" y="13358"/>
                  <a:pt x="19386" y="13455"/>
                  <a:pt x="19810" y="13469"/>
                </a:cubicBezTo>
                <a:lnTo>
                  <a:pt x="19810" y="17282"/>
                </a:lnTo>
                <a:cubicBezTo>
                  <a:pt x="19810" y="17869"/>
                  <a:pt x="19712" y="18427"/>
                  <a:pt x="19516" y="18950"/>
                </a:cubicBezTo>
                <a:cubicBezTo>
                  <a:pt x="19320" y="19467"/>
                  <a:pt x="19058" y="19925"/>
                  <a:pt x="18730" y="20319"/>
                </a:cubicBezTo>
                <a:cubicBezTo>
                  <a:pt x="18402" y="20712"/>
                  <a:pt x="18022" y="21024"/>
                  <a:pt x="17594" y="21256"/>
                </a:cubicBezTo>
                <a:cubicBezTo>
                  <a:pt x="17163" y="21485"/>
                  <a:pt x="16698" y="21599"/>
                  <a:pt x="16198" y="21599"/>
                </a:cubicBezTo>
                <a:lnTo>
                  <a:pt x="3596" y="21599"/>
                </a:lnTo>
                <a:cubicBezTo>
                  <a:pt x="3107" y="21599"/>
                  <a:pt x="2639" y="21485"/>
                  <a:pt x="2198" y="21256"/>
                </a:cubicBezTo>
                <a:cubicBezTo>
                  <a:pt x="1757" y="21024"/>
                  <a:pt x="1376" y="20710"/>
                  <a:pt x="1055" y="20319"/>
                </a:cubicBezTo>
                <a:cubicBezTo>
                  <a:pt x="734" y="19925"/>
                  <a:pt x="479" y="19467"/>
                  <a:pt x="286" y="18950"/>
                </a:cubicBezTo>
                <a:cubicBezTo>
                  <a:pt x="95" y="18427"/>
                  <a:pt x="0" y="17869"/>
                  <a:pt x="0" y="17282"/>
                </a:cubicBezTo>
                <a:lnTo>
                  <a:pt x="0" y="4317"/>
                </a:lnTo>
                <a:cubicBezTo>
                  <a:pt x="0" y="3727"/>
                  <a:pt x="95" y="3169"/>
                  <a:pt x="286" y="2637"/>
                </a:cubicBezTo>
                <a:cubicBezTo>
                  <a:pt x="479" y="2105"/>
                  <a:pt x="734" y="1650"/>
                  <a:pt x="1055" y="1265"/>
                </a:cubicBezTo>
                <a:cubicBezTo>
                  <a:pt x="1376" y="881"/>
                  <a:pt x="1757" y="575"/>
                  <a:pt x="2198" y="346"/>
                </a:cubicBezTo>
                <a:cubicBezTo>
                  <a:pt x="2639" y="114"/>
                  <a:pt x="3107" y="0"/>
                  <a:pt x="3596" y="0"/>
                </a:cubicBezTo>
                <a:lnTo>
                  <a:pt x="10420" y="0"/>
                </a:lnTo>
                <a:cubicBezTo>
                  <a:pt x="10403" y="132"/>
                  <a:pt x="10388" y="261"/>
                  <a:pt x="10373" y="387"/>
                </a:cubicBezTo>
                <a:cubicBezTo>
                  <a:pt x="10356" y="514"/>
                  <a:pt x="10349" y="652"/>
                  <a:pt x="10349" y="801"/>
                </a:cubicBezTo>
                <a:lnTo>
                  <a:pt x="10349" y="2041"/>
                </a:lnTo>
                <a:cubicBezTo>
                  <a:pt x="10349" y="2255"/>
                  <a:pt x="10373" y="2478"/>
                  <a:pt x="10420" y="2713"/>
                </a:cubicBezTo>
                <a:lnTo>
                  <a:pt x="3596" y="2713"/>
                </a:lnTo>
                <a:cubicBezTo>
                  <a:pt x="3231" y="2713"/>
                  <a:pt x="2916" y="2872"/>
                  <a:pt x="2654" y="3183"/>
                </a:cubicBezTo>
                <a:cubicBezTo>
                  <a:pt x="2392" y="3501"/>
                  <a:pt x="2262" y="3877"/>
                  <a:pt x="2262" y="4317"/>
                </a:cubicBezTo>
                <a:lnTo>
                  <a:pt x="2262" y="17282"/>
                </a:lnTo>
                <a:cubicBezTo>
                  <a:pt x="2262" y="17722"/>
                  <a:pt x="2392" y="18101"/>
                  <a:pt x="2654" y="18413"/>
                </a:cubicBezTo>
                <a:cubicBezTo>
                  <a:pt x="2916" y="18727"/>
                  <a:pt x="3231" y="18886"/>
                  <a:pt x="3596" y="18886"/>
                </a:cubicBezTo>
                <a:lnTo>
                  <a:pt x="16198" y="18886"/>
                </a:lnTo>
                <a:cubicBezTo>
                  <a:pt x="16566" y="18886"/>
                  <a:pt x="16881" y="18727"/>
                  <a:pt x="17148" y="18413"/>
                </a:cubicBezTo>
                <a:cubicBezTo>
                  <a:pt x="17413" y="18101"/>
                  <a:pt x="17547" y="17722"/>
                  <a:pt x="17547" y="17282"/>
                </a:cubicBezTo>
                <a:lnTo>
                  <a:pt x="17547" y="12500"/>
                </a:lnTo>
                <a:close/>
                <a:moveTo>
                  <a:pt x="21599" y="2011"/>
                </a:moveTo>
                <a:lnTo>
                  <a:pt x="21599" y="8902"/>
                </a:lnTo>
                <a:cubicBezTo>
                  <a:pt x="21599" y="9137"/>
                  <a:pt x="21531" y="9331"/>
                  <a:pt x="21394" y="9492"/>
                </a:cubicBezTo>
                <a:cubicBezTo>
                  <a:pt x="21257" y="9651"/>
                  <a:pt x="21102" y="9722"/>
                  <a:pt x="20931" y="9701"/>
                </a:cubicBezTo>
                <a:lnTo>
                  <a:pt x="19922" y="9701"/>
                </a:lnTo>
                <a:cubicBezTo>
                  <a:pt x="19726" y="9701"/>
                  <a:pt x="19565" y="9625"/>
                  <a:pt x="19438" y="9472"/>
                </a:cubicBezTo>
                <a:cubicBezTo>
                  <a:pt x="19308" y="9316"/>
                  <a:pt x="19244" y="9125"/>
                  <a:pt x="19244" y="8902"/>
                </a:cubicBezTo>
                <a:lnTo>
                  <a:pt x="19244" y="5134"/>
                </a:lnTo>
                <a:lnTo>
                  <a:pt x="10195" y="15960"/>
                </a:lnTo>
                <a:cubicBezTo>
                  <a:pt x="10070" y="16110"/>
                  <a:pt x="9911" y="16183"/>
                  <a:pt x="9720" y="16183"/>
                </a:cubicBezTo>
                <a:cubicBezTo>
                  <a:pt x="9529" y="16183"/>
                  <a:pt x="9365" y="16113"/>
                  <a:pt x="9233" y="15960"/>
                </a:cubicBezTo>
                <a:lnTo>
                  <a:pt x="8307" y="14835"/>
                </a:lnTo>
                <a:cubicBezTo>
                  <a:pt x="8182" y="14682"/>
                  <a:pt x="8118" y="14492"/>
                  <a:pt x="8114" y="14259"/>
                </a:cubicBezTo>
                <a:cubicBezTo>
                  <a:pt x="8111" y="14025"/>
                  <a:pt x="8175" y="13831"/>
                  <a:pt x="8307" y="13684"/>
                </a:cubicBezTo>
                <a:lnTo>
                  <a:pt x="17332" y="2825"/>
                </a:lnTo>
                <a:lnTo>
                  <a:pt x="14181" y="2825"/>
                </a:lnTo>
                <a:cubicBezTo>
                  <a:pt x="13985" y="2825"/>
                  <a:pt x="13823" y="2749"/>
                  <a:pt x="13698" y="2593"/>
                </a:cubicBezTo>
                <a:cubicBezTo>
                  <a:pt x="13574" y="2440"/>
                  <a:pt x="13512" y="2246"/>
                  <a:pt x="13512" y="2011"/>
                </a:cubicBezTo>
                <a:lnTo>
                  <a:pt x="13512" y="801"/>
                </a:lnTo>
                <a:cubicBezTo>
                  <a:pt x="13495" y="587"/>
                  <a:pt x="13556" y="399"/>
                  <a:pt x="13694" y="237"/>
                </a:cubicBezTo>
                <a:cubicBezTo>
                  <a:pt x="13831" y="82"/>
                  <a:pt x="13992" y="0"/>
                  <a:pt x="14181" y="0"/>
                </a:cubicBezTo>
                <a:lnTo>
                  <a:pt x="20931" y="0"/>
                </a:lnTo>
                <a:cubicBezTo>
                  <a:pt x="21110" y="0"/>
                  <a:pt x="21267" y="82"/>
                  <a:pt x="21399" y="246"/>
                </a:cubicBezTo>
                <a:cubicBezTo>
                  <a:pt x="21533" y="411"/>
                  <a:pt x="21599" y="599"/>
                  <a:pt x="21599" y="801"/>
                </a:cubicBezTo>
                <a:lnTo>
                  <a:pt x="21599" y="2011"/>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5" name="AutoShape 91"/>
          <p:cNvSpPr>
            <a:spLocks/>
          </p:cNvSpPr>
          <p:nvPr/>
        </p:nvSpPr>
        <p:spPr bwMode="auto">
          <a:xfrm>
            <a:off x="14253185" y="5007157"/>
            <a:ext cx="841605" cy="868018"/>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cxnSp>
        <p:nvCxnSpPr>
          <p:cNvPr id="64" name="Straight Connector 63"/>
          <p:cNvCxnSpPr/>
          <p:nvPr/>
        </p:nvCxnSpPr>
        <p:spPr>
          <a:xfrm>
            <a:off x="11531484" y="8194436"/>
            <a:ext cx="1474160" cy="0"/>
          </a:xfrm>
          <a:prstGeom prst="line">
            <a:avLst/>
          </a:prstGeom>
          <a:ln w="25400">
            <a:solidFill>
              <a:schemeClr val="bg1">
                <a:lumMod val="85000"/>
              </a:schemeClr>
            </a:solidFill>
            <a:prstDash val="dot"/>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881903"/>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Effect transition="in" filter="fade">
                                      <p:cBhvr>
                                        <p:cTn id="27" dur="500"/>
                                        <p:tgtEl>
                                          <p:spTgt spid="41"/>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3000"/>
                            </p:stCondLst>
                            <p:childTnLst>
                              <p:par>
                                <p:cTn id="36" presetID="22" presetClass="entr" presetSubtype="1"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par>
                          <p:cTn id="53" fill="hold">
                            <p:stCondLst>
                              <p:cond delay="5000"/>
                            </p:stCondLst>
                            <p:childTnLst>
                              <p:par>
                                <p:cTn id="54" presetID="53" presetClass="entr" presetSubtype="16"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p:cTn id="56" dur="500" fill="hold"/>
                                        <p:tgtEl>
                                          <p:spTgt spid="45"/>
                                        </p:tgtEl>
                                        <p:attrNameLst>
                                          <p:attrName>ppt_w</p:attrName>
                                        </p:attrNameLst>
                                      </p:cBhvr>
                                      <p:tavLst>
                                        <p:tav tm="0">
                                          <p:val>
                                            <p:fltVal val="0"/>
                                          </p:val>
                                        </p:tav>
                                        <p:tav tm="100000">
                                          <p:val>
                                            <p:strVal val="#ppt_w"/>
                                          </p:val>
                                        </p:tav>
                                      </p:tavLst>
                                    </p:anim>
                                    <p:anim calcmode="lin" valueType="num">
                                      <p:cBhvr>
                                        <p:cTn id="57" dur="500" fill="hold"/>
                                        <p:tgtEl>
                                          <p:spTgt spid="45"/>
                                        </p:tgtEl>
                                        <p:attrNameLst>
                                          <p:attrName>ppt_h</p:attrName>
                                        </p:attrNameLst>
                                      </p:cBhvr>
                                      <p:tavLst>
                                        <p:tav tm="0">
                                          <p:val>
                                            <p:fltVal val="0"/>
                                          </p:val>
                                        </p:tav>
                                        <p:tav tm="100000">
                                          <p:val>
                                            <p:strVal val="#ppt_h"/>
                                          </p:val>
                                        </p:tav>
                                      </p:tavLst>
                                    </p:anim>
                                    <p:animEffect transition="in" filter="fade">
                                      <p:cBhvr>
                                        <p:cTn id="58" dur="500"/>
                                        <p:tgtEl>
                                          <p:spTgt spid="45"/>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childTnLst>
                          </p:cTn>
                        </p:par>
                        <p:par>
                          <p:cTn id="66" fill="hold">
                            <p:stCondLst>
                              <p:cond delay="6000"/>
                            </p:stCondLst>
                            <p:childTnLst>
                              <p:par>
                                <p:cTn id="67" presetID="22" presetClass="entr" presetSubtype="1" fill="hold"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up)">
                                      <p:cBhvr>
                                        <p:cTn id="69" dur="500"/>
                                        <p:tgtEl>
                                          <p:spTgt spid="55"/>
                                        </p:tgtEl>
                                      </p:cBhvr>
                                    </p:animEffect>
                                  </p:childTnLst>
                                </p:cTn>
                              </p:par>
                            </p:childTnLst>
                          </p:cTn>
                        </p:par>
                        <p:par>
                          <p:cTn id="70" fill="hold">
                            <p:stCondLst>
                              <p:cond delay="6500"/>
                            </p:stCondLst>
                            <p:childTnLst>
                              <p:par>
                                <p:cTn id="71" presetID="10" presetClass="entr" presetSubtype="0" fill="hold" nodeType="after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32" grpId="0" animBg="1"/>
      <p:bldP spid="36" grpId="0"/>
      <p:bldP spid="63" grpId="0"/>
      <p:bldP spid="41" grpId="0" animBg="1"/>
      <p:bldP spid="4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1806001" y="8558254"/>
            <a:ext cx="20940713" cy="2912184"/>
            <a:chOff x="-27767" y="2273094"/>
            <a:chExt cx="9910833" cy="798051"/>
          </a:xfrm>
        </p:grpSpPr>
        <p:sp>
          <p:nvSpPr>
            <p:cNvPr id="51" name="TextBox 50"/>
            <p:cNvSpPr txBox="1"/>
            <p:nvPr/>
          </p:nvSpPr>
          <p:spPr>
            <a:xfrm>
              <a:off x="-27767" y="2809261"/>
              <a:ext cx="9909706" cy="261884"/>
            </a:xfrm>
            <a:prstGeom prst="rect">
              <a:avLst/>
            </a:prstGeom>
            <a:noFill/>
          </p:spPr>
          <p:txBody>
            <a:bodyPr wrap="square" rtlCol="0">
              <a:spAutoFit/>
            </a:bodyPr>
            <a:lstStyle/>
            <a:p>
              <a:pPr algn="just">
                <a:lnSpc>
                  <a:spcPct val="130000"/>
                </a:lnSpc>
              </a:pPr>
              <a:r>
                <a:rPr lang="pt-BR" sz="2200" dirty="0">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2200" dirty="0">
                <a:latin typeface="Lato Light"/>
                <a:cs typeface="Lato Light"/>
              </a:endParaRPr>
            </a:p>
          </p:txBody>
        </p:sp>
        <p:sp>
          <p:nvSpPr>
            <p:cNvPr id="53" name="TextBox 52"/>
            <p:cNvSpPr txBox="1"/>
            <p:nvPr/>
          </p:nvSpPr>
          <p:spPr>
            <a:xfrm>
              <a:off x="-6117" y="2273094"/>
              <a:ext cx="1679484" cy="193988"/>
            </a:xfrm>
            <a:prstGeom prst="rect">
              <a:avLst/>
            </a:prstGeom>
            <a:noFill/>
          </p:spPr>
          <p:txBody>
            <a:bodyPr wrap="none" rtlCol="0">
              <a:spAutoFit/>
            </a:bodyPr>
            <a:lstStyle/>
            <a:p>
              <a:r>
                <a:rPr lang="id-ID" sz="4000" b="1" dirty="0">
                  <a:latin typeface="Lato Regular"/>
                  <a:cs typeface="Lato Regular"/>
                </a:rPr>
                <a:t>Service Circles</a:t>
              </a:r>
            </a:p>
          </p:txBody>
        </p:sp>
        <p:sp>
          <p:nvSpPr>
            <p:cNvPr id="54" name="TextBox 53"/>
            <p:cNvSpPr txBox="1"/>
            <p:nvPr/>
          </p:nvSpPr>
          <p:spPr>
            <a:xfrm>
              <a:off x="1312356" y="2497033"/>
              <a:ext cx="8570710" cy="261884"/>
            </a:xfrm>
            <a:prstGeom prst="rect">
              <a:avLst/>
            </a:prstGeom>
            <a:noFill/>
          </p:spPr>
          <p:txBody>
            <a:bodyPr wrap="square" rtlCol="0">
              <a:spAutoFit/>
            </a:bodyPr>
            <a:lstStyle/>
            <a:p>
              <a:pPr algn="just">
                <a:lnSpc>
                  <a:spcPct val="130000"/>
                </a:lnSpc>
              </a:pPr>
              <a:r>
                <a:rPr lang="pt-BR" sz="2200" dirty="0">
                  <a:latin typeface="Lato Light"/>
                  <a:cs typeface="Lato Light"/>
                </a:rPr>
                <a:t>Lorem ipsum dolor sit amet, consectetur adipiscing elit. Aliquam tincidunt ante nec sem Pellentesque vel mauris quis nisl ornare rutrum in id risus. Proin vehicula ut sem et tempus. Interdum et malesuada fames ac ante ipsum primis in faucibus.</a:t>
              </a:r>
              <a:endParaRPr lang="en-US" sz="2200" dirty="0">
                <a:latin typeface="Lato Light"/>
                <a:cs typeface="Lato Light"/>
              </a:endParaRPr>
            </a:p>
          </p:txBody>
        </p:sp>
        <p:sp>
          <p:nvSpPr>
            <p:cNvPr id="55" name="TextBox 54"/>
            <p:cNvSpPr txBox="1"/>
            <p:nvPr/>
          </p:nvSpPr>
          <p:spPr>
            <a:xfrm>
              <a:off x="-27767" y="2408813"/>
              <a:ext cx="1554534" cy="480753"/>
            </a:xfrm>
            <a:prstGeom prst="rect">
              <a:avLst/>
            </a:prstGeom>
            <a:noFill/>
          </p:spPr>
          <p:txBody>
            <a:bodyPr wrap="square" rtlCol="0">
              <a:spAutoFit/>
            </a:bodyPr>
            <a:lstStyle/>
            <a:p>
              <a:r>
                <a:rPr lang="id-ID" sz="10800" b="1" dirty="0">
                  <a:solidFill>
                    <a:schemeClr val="accent2"/>
                  </a:solidFill>
                  <a:latin typeface="Lato Light"/>
                  <a:cs typeface="Lato Light"/>
                </a:rPr>
                <a:t>45%</a:t>
              </a:r>
            </a:p>
          </p:txBody>
        </p:sp>
      </p:grpSp>
      <p:grpSp>
        <p:nvGrpSpPr>
          <p:cNvPr id="12" name="Group 11"/>
          <p:cNvGrpSpPr/>
          <p:nvPr/>
        </p:nvGrpSpPr>
        <p:grpSpPr>
          <a:xfrm>
            <a:off x="6008975" y="483017"/>
            <a:ext cx="12359700" cy="2079087"/>
            <a:chOff x="5988388" y="483017"/>
            <a:chExt cx="12359700" cy="2079087"/>
          </a:xfrm>
        </p:grpSpPr>
        <p:sp>
          <p:nvSpPr>
            <p:cNvPr id="13" name="TextBox 1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Circle Report</a:t>
              </a:r>
            </a:p>
          </p:txBody>
        </p:sp>
        <p:sp>
          <p:nvSpPr>
            <p:cNvPr id="14" name="Rectangle 1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2" name="Group 1"/>
          <p:cNvGrpSpPr/>
          <p:nvPr/>
        </p:nvGrpSpPr>
        <p:grpSpPr>
          <a:xfrm>
            <a:off x="3904123" y="1723350"/>
            <a:ext cx="3175191" cy="5328881"/>
            <a:chOff x="3904123" y="1723350"/>
            <a:chExt cx="3175191" cy="5328881"/>
          </a:xfrm>
        </p:grpSpPr>
        <p:sp>
          <p:nvSpPr>
            <p:cNvPr id="16" name="Donut 15"/>
            <p:cNvSpPr/>
            <p:nvPr/>
          </p:nvSpPr>
          <p:spPr>
            <a:xfrm>
              <a:off x="3904123" y="4558859"/>
              <a:ext cx="2493372" cy="2493372"/>
            </a:xfrm>
            <a:prstGeom prst="donut">
              <a:avLst>
                <a:gd name="adj" fmla="val 20000"/>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17" name="Group 16"/>
            <p:cNvGrpSpPr/>
            <p:nvPr/>
          </p:nvGrpSpPr>
          <p:grpSpPr>
            <a:xfrm>
              <a:off x="5585576" y="1723350"/>
              <a:ext cx="1493738" cy="3099539"/>
              <a:chOff x="3105851" y="170438"/>
              <a:chExt cx="1493738" cy="3099539"/>
            </a:xfrm>
          </p:grpSpPr>
          <p:sp>
            <p:nvSpPr>
              <p:cNvPr id="52" name="Rectangle 51"/>
              <p:cNvSpPr/>
              <p:nvPr/>
            </p:nvSpPr>
            <p:spPr>
              <a:xfrm rot="17700000">
                <a:off x="2302950" y="973339"/>
                <a:ext cx="3099539" cy="149373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6" name="Rectangle 55"/>
              <p:cNvSpPr/>
              <p:nvPr/>
            </p:nvSpPr>
            <p:spPr>
              <a:xfrm rot="17700000">
                <a:off x="2302950" y="973339"/>
                <a:ext cx="3099539" cy="149373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s-HN" sz="2000" b="0" kern="1200" dirty="0" smtClean="0">
                    <a:solidFill>
                      <a:schemeClr val="tx1"/>
                    </a:solidFill>
                    <a:latin typeface="Lato Light"/>
                    <a:cs typeface="Lato Light"/>
                  </a:rPr>
                  <a:t>Video</a:t>
                </a:r>
                <a:endParaRPr lang="en-US" sz="3600" b="0" kern="1200" dirty="0">
                  <a:solidFill>
                    <a:schemeClr val="tx1"/>
                  </a:solidFill>
                  <a:latin typeface="Lato Light"/>
                  <a:cs typeface="Lato Light"/>
                </a:endParaRPr>
              </a:p>
            </p:txBody>
          </p:sp>
        </p:grpSp>
      </p:grpSp>
      <p:grpSp>
        <p:nvGrpSpPr>
          <p:cNvPr id="3" name="Group 2"/>
          <p:cNvGrpSpPr/>
          <p:nvPr/>
        </p:nvGrpSpPr>
        <p:grpSpPr>
          <a:xfrm>
            <a:off x="5746707" y="5158436"/>
            <a:ext cx="2132816" cy="3788369"/>
            <a:chOff x="5746707" y="5158436"/>
            <a:chExt cx="2132816" cy="3788369"/>
          </a:xfrm>
        </p:grpSpPr>
        <p:sp>
          <p:nvSpPr>
            <p:cNvPr id="18" name="Oval 17"/>
            <p:cNvSpPr/>
            <p:nvPr/>
          </p:nvSpPr>
          <p:spPr>
            <a:xfrm>
              <a:off x="6585305" y="5158436"/>
              <a:ext cx="1294218" cy="1294218"/>
            </a:xfrm>
            <a:prstGeom prst="ellipse">
              <a:avLst/>
            </a:prstGeom>
            <a:solidFill>
              <a:schemeClr val="bg1">
                <a:lumMod val="75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grpSp>
          <p:nvGrpSpPr>
            <p:cNvPr id="19" name="Group 18"/>
            <p:cNvGrpSpPr/>
            <p:nvPr/>
          </p:nvGrpSpPr>
          <p:grpSpPr>
            <a:xfrm>
              <a:off x="5746707" y="6265558"/>
              <a:ext cx="1292796" cy="2681247"/>
              <a:chOff x="3266982" y="4712646"/>
              <a:chExt cx="1292796" cy="2681247"/>
            </a:xfrm>
          </p:grpSpPr>
          <p:sp>
            <p:nvSpPr>
              <p:cNvPr id="49" name="Rectangle 48"/>
              <p:cNvSpPr/>
              <p:nvPr/>
            </p:nvSpPr>
            <p:spPr>
              <a:xfrm rot="17700000">
                <a:off x="2572756" y="5406872"/>
                <a:ext cx="2681247" cy="12927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rot="17700000">
                <a:off x="2572756" y="5406872"/>
                <a:ext cx="2681247" cy="12927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s-HN" sz="2000" b="0" kern="1200" dirty="0" smtClean="0">
                    <a:solidFill>
                      <a:schemeClr val="tx1"/>
                    </a:solidFill>
                    <a:latin typeface="Lato Light"/>
                    <a:cs typeface="Lato Light"/>
                  </a:rPr>
                  <a:t>Photos</a:t>
                </a:r>
                <a:endParaRPr lang="en-US" sz="3600" b="0" kern="1200" dirty="0">
                  <a:solidFill>
                    <a:schemeClr val="tx1"/>
                  </a:solidFill>
                  <a:latin typeface="Lato Light"/>
                  <a:cs typeface="Lato Light"/>
                </a:endParaRPr>
              </a:p>
            </p:txBody>
          </p:sp>
        </p:grpSp>
      </p:grpSp>
      <p:grpSp>
        <p:nvGrpSpPr>
          <p:cNvPr id="4" name="Group 3"/>
          <p:cNvGrpSpPr/>
          <p:nvPr/>
        </p:nvGrpSpPr>
        <p:grpSpPr>
          <a:xfrm>
            <a:off x="7228535" y="5158436"/>
            <a:ext cx="2132817" cy="3788369"/>
            <a:chOff x="7228535" y="5158436"/>
            <a:chExt cx="2132817" cy="3788369"/>
          </a:xfrm>
        </p:grpSpPr>
        <p:sp>
          <p:nvSpPr>
            <p:cNvPr id="20" name="Oval 19"/>
            <p:cNvSpPr/>
            <p:nvPr/>
          </p:nvSpPr>
          <p:spPr>
            <a:xfrm>
              <a:off x="8067134" y="5158436"/>
              <a:ext cx="1294218" cy="1294218"/>
            </a:xfrm>
            <a:prstGeom prst="ellipse">
              <a:avLst/>
            </a:prstGeom>
            <a:solidFill>
              <a:schemeClr val="accent2"/>
            </a:solidFill>
            <a:ln>
              <a:noFill/>
            </a:ln>
          </p:spPr>
          <p:style>
            <a:lnRef idx="2">
              <a:scrgbClr r="0" g="0" b="0"/>
            </a:lnRef>
            <a:fillRef idx="1">
              <a:scrgbClr r="0" g="0" b="0"/>
            </a:fillRef>
            <a:effectRef idx="0">
              <a:schemeClr val="accent4">
                <a:hueOff val="2517924"/>
                <a:satOff val="-7756"/>
                <a:lumOff val="-2471"/>
                <a:alphaOff val="0"/>
              </a:schemeClr>
            </a:effectRef>
            <a:fontRef idx="minor">
              <a:schemeClr val="lt1"/>
            </a:fontRef>
          </p:style>
        </p:sp>
        <p:grpSp>
          <p:nvGrpSpPr>
            <p:cNvPr id="21" name="Group 20"/>
            <p:cNvGrpSpPr/>
            <p:nvPr/>
          </p:nvGrpSpPr>
          <p:grpSpPr>
            <a:xfrm>
              <a:off x="7228535" y="6265558"/>
              <a:ext cx="1292796" cy="2681247"/>
              <a:chOff x="4748810" y="4712646"/>
              <a:chExt cx="1292796" cy="2681247"/>
            </a:xfrm>
          </p:grpSpPr>
          <p:sp>
            <p:nvSpPr>
              <p:cNvPr id="47" name="Rectangle 46"/>
              <p:cNvSpPr/>
              <p:nvPr/>
            </p:nvSpPr>
            <p:spPr>
              <a:xfrm rot="17700000">
                <a:off x="4054584" y="5406872"/>
                <a:ext cx="2681247" cy="12927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rot="17700000">
                <a:off x="4054584" y="5406872"/>
                <a:ext cx="2681247" cy="12927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s-HN" sz="2000" b="0" kern="1200" dirty="0" smtClean="0">
                    <a:solidFill>
                      <a:schemeClr val="tx1"/>
                    </a:solidFill>
                    <a:latin typeface="Lato Light"/>
                    <a:cs typeface="Lato Light"/>
                  </a:rPr>
                  <a:t>Slideshow</a:t>
                </a:r>
                <a:endParaRPr lang="en-US" sz="3600" b="0" kern="1200" dirty="0">
                  <a:solidFill>
                    <a:schemeClr val="tx1"/>
                  </a:solidFill>
                  <a:latin typeface="Lato Light"/>
                  <a:cs typeface="Lato Light"/>
                </a:endParaRPr>
              </a:p>
            </p:txBody>
          </p:sp>
        </p:grpSp>
      </p:grpSp>
      <p:grpSp>
        <p:nvGrpSpPr>
          <p:cNvPr id="5" name="Group 4"/>
          <p:cNvGrpSpPr/>
          <p:nvPr/>
        </p:nvGrpSpPr>
        <p:grpSpPr>
          <a:xfrm>
            <a:off x="8710364" y="5158436"/>
            <a:ext cx="2132817" cy="3788369"/>
            <a:chOff x="8710364" y="5158436"/>
            <a:chExt cx="2132817" cy="3788369"/>
          </a:xfrm>
        </p:grpSpPr>
        <p:sp>
          <p:nvSpPr>
            <p:cNvPr id="22" name="Oval 21"/>
            <p:cNvSpPr/>
            <p:nvPr/>
          </p:nvSpPr>
          <p:spPr>
            <a:xfrm>
              <a:off x="9548963" y="5158436"/>
              <a:ext cx="1294218" cy="1294218"/>
            </a:xfrm>
            <a:prstGeom prst="ellipse">
              <a:avLst/>
            </a:prstGeom>
            <a:solidFill>
              <a:schemeClr val="tx1">
                <a:lumMod val="50000"/>
                <a:lumOff val="50000"/>
              </a:schemeClr>
            </a:solidFill>
            <a:ln>
              <a:noFill/>
            </a:ln>
          </p:spPr>
          <p:style>
            <a:lnRef idx="2">
              <a:scrgbClr r="0" g="0" b="0"/>
            </a:lnRef>
            <a:fillRef idx="1">
              <a:scrgbClr r="0" g="0" b="0"/>
            </a:fillRef>
            <a:effectRef idx="0">
              <a:schemeClr val="accent4">
                <a:hueOff val="5035848"/>
                <a:satOff val="-15513"/>
                <a:lumOff val="-4941"/>
                <a:alphaOff val="0"/>
              </a:schemeClr>
            </a:effectRef>
            <a:fontRef idx="minor">
              <a:schemeClr val="lt1"/>
            </a:fontRef>
          </p:style>
        </p:sp>
        <p:grpSp>
          <p:nvGrpSpPr>
            <p:cNvPr id="23" name="Group 22"/>
            <p:cNvGrpSpPr/>
            <p:nvPr/>
          </p:nvGrpSpPr>
          <p:grpSpPr>
            <a:xfrm>
              <a:off x="8710364" y="6265558"/>
              <a:ext cx="1292796" cy="2681247"/>
              <a:chOff x="6230639" y="4712646"/>
              <a:chExt cx="1292796" cy="2681247"/>
            </a:xfrm>
          </p:grpSpPr>
          <p:sp>
            <p:nvSpPr>
              <p:cNvPr id="45" name="Rectangle 44"/>
              <p:cNvSpPr/>
              <p:nvPr/>
            </p:nvSpPr>
            <p:spPr>
              <a:xfrm rot="17700000">
                <a:off x="5536413" y="5406872"/>
                <a:ext cx="2681247" cy="12927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rot="17700000">
                <a:off x="5536413" y="5406872"/>
                <a:ext cx="2681247" cy="12927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s-HN" sz="2000" b="0" kern="1200" dirty="0" smtClean="0">
                    <a:solidFill>
                      <a:schemeClr val="tx1"/>
                    </a:solidFill>
                    <a:latin typeface="Lato Light"/>
                    <a:cs typeface="Lato Light"/>
                  </a:rPr>
                  <a:t>Vegas</a:t>
                </a:r>
                <a:endParaRPr lang="en-US" sz="3600" b="0" kern="1200" dirty="0">
                  <a:solidFill>
                    <a:schemeClr val="tx1"/>
                  </a:solidFill>
                  <a:latin typeface="Lato Light"/>
                  <a:cs typeface="Lato Light"/>
                </a:endParaRPr>
              </a:p>
            </p:txBody>
          </p:sp>
        </p:grpSp>
      </p:grpSp>
      <p:grpSp>
        <p:nvGrpSpPr>
          <p:cNvPr id="6" name="Group 5"/>
          <p:cNvGrpSpPr/>
          <p:nvPr/>
        </p:nvGrpSpPr>
        <p:grpSpPr>
          <a:xfrm>
            <a:off x="11030991" y="1723350"/>
            <a:ext cx="3175191" cy="5328881"/>
            <a:chOff x="11030991" y="1723350"/>
            <a:chExt cx="3175191" cy="5328881"/>
          </a:xfrm>
        </p:grpSpPr>
        <p:sp>
          <p:nvSpPr>
            <p:cNvPr id="24" name="Donut 23"/>
            <p:cNvSpPr/>
            <p:nvPr/>
          </p:nvSpPr>
          <p:spPr>
            <a:xfrm>
              <a:off x="11030991" y="4558859"/>
              <a:ext cx="2493372" cy="2493372"/>
            </a:xfrm>
            <a:prstGeom prst="donut">
              <a:avLst>
                <a:gd name="adj" fmla="val 20000"/>
              </a:avLst>
            </a:prstGeom>
            <a:solidFill>
              <a:schemeClr val="accent3"/>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25" name="Group 24"/>
            <p:cNvGrpSpPr/>
            <p:nvPr/>
          </p:nvGrpSpPr>
          <p:grpSpPr>
            <a:xfrm>
              <a:off x="12712444" y="1723350"/>
              <a:ext cx="1493738" cy="3099539"/>
              <a:chOff x="10232719" y="170438"/>
              <a:chExt cx="1493738" cy="3099539"/>
            </a:xfrm>
          </p:grpSpPr>
          <p:sp>
            <p:nvSpPr>
              <p:cNvPr id="41" name="Rectangle 40"/>
              <p:cNvSpPr/>
              <p:nvPr/>
            </p:nvSpPr>
            <p:spPr>
              <a:xfrm rot="17700000">
                <a:off x="9429818" y="973339"/>
                <a:ext cx="3099539" cy="149373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Rectangle 42"/>
              <p:cNvSpPr/>
              <p:nvPr/>
            </p:nvSpPr>
            <p:spPr>
              <a:xfrm rot="17700000">
                <a:off x="9429818" y="973339"/>
                <a:ext cx="3099539" cy="149373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s-HN" sz="2000" b="0" kern="1200" dirty="0" smtClean="0">
                    <a:solidFill>
                      <a:schemeClr val="tx1"/>
                    </a:solidFill>
                    <a:latin typeface="Lato Light"/>
                    <a:cs typeface="Lato Light"/>
                  </a:rPr>
                  <a:t>Audio</a:t>
                </a:r>
                <a:endParaRPr lang="en-US" sz="3600" b="0" kern="1200" dirty="0">
                  <a:solidFill>
                    <a:schemeClr val="tx1"/>
                  </a:solidFill>
                  <a:latin typeface="Lato Light"/>
                  <a:cs typeface="Lato Light"/>
                </a:endParaRPr>
              </a:p>
            </p:txBody>
          </p:sp>
        </p:grpSp>
      </p:grpSp>
      <p:grpSp>
        <p:nvGrpSpPr>
          <p:cNvPr id="7" name="Group 6"/>
          <p:cNvGrpSpPr/>
          <p:nvPr/>
        </p:nvGrpSpPr>
        <p:grpSpPr>
          <a:xfrm>
            <a:off x="12873575" y="5158436"/>
            <a:ext cx="2132816" cy="3788369"/>
            <a:chOff x="12873575" y="5158436"/>
            <a:chExt cx="2132816" cy="3788369"/>
          </a:xfrm>
        </p:grpSpPr>
        <p:sp>
          <p:nvSpPr>
            <p:cNvPr id="26" name="Oval 25"/>
            <p:cNvSpPr/>
            <p:nvPr/>
          </p:nvSpPr>
          <p:spPr>
            <a:xfrm>
              <a:off x="13712173" y="5158436"/>
              <a:ext cx="1294218" cy="1294218"/>
            </a:xfrm>
            <a:prstGeom prst="ellipse">
              <a:avLst/>
            </a:prstGeom>
            <a:solidFill>
              <a:schemeClr val="bg1">
                <a:lumMod val="75000"/>
              </a:schemeClr>
            </a:solidFill>
            <a:ln>
              <a:noFill/>
            </a:ln>
          </p:spPr>
          <p:style>
            <a:lnRef idx="2">
              <a:scrgbClr r="0" g="0" b="0"/>
            </a:lnRef>
            <a:fillRef idx="1">
              <a:scrgbClr r="0" g="0" b="0"/>
            </a:fillRef>
            <a:effectRef idx="0">
              <a:schemeClr val="accent4">
                <a:hueOff val="7553772"/>
                <a:satOff val="-23269"/>
                <a:lumOff val="-7412"/>
                <a:alphaOff val="0"/>
              </a:schemeClr>
            </a:effectRef>
            <a:fontRef idx="minor">
              <a:schemeClr val="lt1"/>
            </a:fontRef>
          </p:style>
        </p:sp>
        <p:grpSp>
          <p:nvGrpSpPr>
            <p:cNvPr id="27" name="Group 26"/>
            <p:cNvGrpSpPr/>
            <p:nvPr/>
          </p:nvGrpSpPr>
          <p:grpSpPr>
            <a:xfrm>
              <a:off x="12873575" y="6265558"/>
              <a:ext cx="1292796" cy="2681247"/>
              <a:chOff x="10393850" y="4712646"/>
              <a:chExt cx="1292796" cy="2681247"/>
            </a:xfrm>
          </p:grpSpPr>
          <p:sp>
            <p:nvSpPr>
              <p:cNvPr id="39" name="Rectangle 38"/>
              <p:cNvSpPr/>
              <p:nvPr/>
            </p:nvSpPr>
            <p:spPr>
              <a:xfrm rot="17700000">
                <a:off x="9699624" y="5406872"/>
                <a:ext cx="2681247" cy="12927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rot="17700000">
                <a:off x="9699624" y="5406872"/>
                <a:ext cx="2681247" cy="12927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s-HN" sz="2000" b="0" kern="1200" dirty="0" smtClean="0">
                    <a:solidFill>
                      <a:schemeClr val="tx1"/>
                    </a:solidFill>
                    <a:latin typeface="Lato Light"/>
                    <a:cs typeface="Lato Light"/>
                  </a:rPr>
                  <a:t>Mastering</a:t>
                </a:r>
                <a:endParaRPr lang="en-US" sz="3600" b="0" kern="1200" dirty="0">
                  <a:solidFill>
                    <a:schemeClr val="tx1"/>
                  </a:solidFill>
                  <a:latin typeface="Lato Light"/>
                  <a:cs typeface="Lato Light"/>
                </a:endParaRPr>
              </a:p>
            </p:txBody>
          </p:sp>
        </p:grpSp>
      </p:grpSp>
      <p:grpSp>
        <p:nvGrpSpPr>
          <p:cNvPr id="8" name="Group 7"/>
          <p:cNvGrpSpPr/>
          <p:nvPr/>
        </p:nvGrpSpPr>
        <p:grpSpPr>
          <a:xfrm>
            <a:off x="14355403" y="5158436"/>
            <a:ext cx="2132817" cy="3788369"/>
            <a:chOff x="14355403" y="5158436"/>
            <a:chExt cx="2132817" cy="3788369"/>
          </a:xfrm>
        </p:grpSpPr>
        <p:sp>
          <p:nvSpPr>
            <p:cNvPr id="28" name="Oval 27"/>
            <p:cNvSpPr/>
            <p:nvPr/>
          </p:nvSpPr>
          <p:spPr>
            <a:xfrm>
              <a:off x="15194002" y="5158436"/>
              <a:ext cx="1294218" cy="1294218"/>
            </a:xfrm>
            <a:prstGeom prst="ellipse">
              <a:avLst/>
            </a:prstGeom>
            <a:solidFill>
              <a:schemeClr val="accent4"/>
            </a:solidFill>
            <a:ln>
              <a:noFill/>
            </a:ln>
          </p:spPr>
          <p:style>
            <a:lnRef idx="2">
              <a:scrgbClr r="0" g="0" b="0"/>
            </a:lnRef>
            <a:fillRef idx="1">
              <a:scrgbClr r="0" g="0" b="0"/>
            </a:fillRef>
            <a:effectRef idx="0">
              <a:schemeClr val="accent4">
                <a:hueOff val="10071696"/>
                <a:satOff val="-31026"/>
                <a:lumOff val="-9882"/>
                <a:alphaOff val="0"/>
              </a:schemeClr>
            </a:effectRef>
            <a:fontRef idx="minor">
              <a:schemeClr val="lt1"/>
            </a:fontRef>
          </p:style>
        </p:sp>
        <p:grpSp>
          <p:nvGrpSpPr>
            <p:cNvPr id="29" name="Group 28"/>
            <p:cNvGrpSpPr/>
            <p:nvPr/>
          </p:nvGrpSpPr>
          <p:grpSpPr>
            <a:xfrm>
              <a:off x="14355403" y="6265558"/>
              <a:ext cx="1292796" cy="2681247"/>
              <a:chOff x="11875678" y="4712646"/>
              <a:chExt cx="1292796" cy="2681247"/>
            </a:xfrm>
          </p:grpSpPr>
          <p:sp>
            <p:nvSpPr>
              <p:cNvPr id="37" name="Rectangle 36"/>
              <p:cNvSpPr/>
              <p:nvPr/>
            </p:nvSpPr>
            <p:spPr>
              <a:xfrm rot="17700000">
                <a:off x="11181452" y="5406872"/>
                <a:ext cx="2681247" cy="12927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rot="17700000">
                <a:off x="11181452" y="5406872"/>
                <a:ext cx="2681247" cy="12927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s-HN" sz="2000" b="0" kern="1200" dirty="0" smtClean="0">
                    <a:solidFill>
                      <a:schemeClr val="tx1"/>
                    </a:solidFill>
                    <a:latin typeface="Lato Light"/>
                    <a:cs typeface="Lato Light"/>
                  </a:rPr>
                  <a:t>Mixing</a:t>
                </a:r>
                <a:endParaRPr lang="en-US" sz="3600" b="0" kern="1200" dirty="0">
                  <a:solidFill>
                    <a:schemeClr val="tx1"/>
                  </a:solidFill>
                  <a:latin typeface="Lato Light"/>
                  <a:cs typeface="Lato Light"/>
                </a:endParaRPr>
              </a:p>
            </p:txBody>
          </p:sp>
        </p:grpSp>
      </p:grpSp>
      <p:grpSp>
        <p:nvGrpSpPr>
          <p:cNvPr id="9" name="Group 8"/>
          <p:cNvGrpSpPr/>
          <p:nvPr/>
        </p:nvGrpSpPr>
        <p:grpSpPr>
          <a:xfrm>
            <a:off x="16676030" y="1723350"/>
            <a:ext cx="3175191" cy="5328881"/>
            <a:chOff x="16676030" y="1723350"/>
            <a:chExt cx="3175191" cy="5328881"/>
          </a:xfrm>
        </p:grpSpPr>
        <p:sp>
          <p:nvSpPr>
            <p:cNvPr id="30" name="Donut 29"/>
            <p:cNvSpPr/>
            <p:nvPr/>
          </p:nvSpPr>
          <p:spPr>
            <a:xfrm>
              <a:off x="16676030" y="4558859"/>
              <a:ext cx="2493372" cy="2493372"/>
            </a:xfrm>
            <a:prstGeom prst="donut">
              <a:avLst>
                <a:gd name="adj" fmla="val 20000"/>
              </a:avLst>
            </a:prstGeom>
            <a:solidFill>
              <a:schemeClr val="bg1">
                <a:lumMod val="50000"/>
              </a:schemeClr>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31" name="Group 30"/>
            <p:cNvGrpSpPr/>
            <p:nvPr/>
          </p:nvGrpSpPr>
          <p:grpSpPr>
            <a:xfrm>
              <a:off x="18357483" y="1723350"/>
              <a:ext cx="1493738" cy="3099539"/>
              <a:chOff x="15877758" y="170438"/>
              <a:chExt cx="1493738" cy="3099539"/>
            </a:xfrm>
          </p:grpSpPr>
          <p:sp>
            <p:nvSpPr>
              <p:cNvPr id="35" name="Rectangle 34"/>
              <p:cNvSpPr/>
              <p:nvPr/>
            </p:nvSpPr>
            <p:spPr>
              <a:xfrm rot="17700000">
                <a:off x="15074857" y="973339"/>
                <a:ext cx="3099539" cy="149373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rot="17700000">
                <a:off x="15074857" y="973339"/>
                <a:ext cx="3099539" cy="149373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s-HN" sz="2000" b="0" kern="1200" dirty="0" smtClean="0">
                    <a:solidFill>
                      <a:schemeClr val="tx1"/>
                    </a:solidFill>
                    <a:latin typeface="Lato Light"/>
                    <a:cs typeface="Lato Light"/>
                  </a:rPr>
                  <a:t>Voice</a:t>
                </a:r>
                <a:endParaRPr lang="en-US" sz="3600" b="0" kern="1200" dirty="0">
                  <a:solidFill>
                    <a:schemeClr val="tx1"/>
                  </a:solidFill>
                  <a:latin typeface="Lato Light"/>
                  <a:cs typeface="Lato Light"/>
                </a:endParaRPr>
              </a:p>
            </p:txBody>
          </p:sp>
        </p:grpSp>
      </p:grpSp>
      <p:grpSp>
        <p:nvGrpSpPr>
          <p:cNvPr id="57" name="Group 56"/>
          <p:cNvGrpSpPr/>
          <p:nvPr/>
        </p:nvGrpSpPr>
        <p:grpSpPr>
          <a:xfrm>
            <a:off x="18502618" y="5158436"/>
            <a:ext cx="2132816" cy="3788369"/>
            <a:chOff x="12873575" y="5158436"/>
            <a:chExt cx="2132816" cy="3788369"/>
          </a:xfrm>
        </p:grpSpPr>
        <p:sp>
          <p:nvSpPr>
            <p:cNvPr id="58" name="Oval 57"/>
            <p:cNvSpPr/>
            <p:nvPr/>
          </p:nvSpPr>
          <p:spPr>
            <a:xfrm>
              <a:off x="13712173" y="5158436"/>
              <a:ext cx="1294218" cy="1294218"/>
            </a:xfrm>
            <a:prstGeom prst="ellipse">
              <a:avLst/>
            </a:prstGeom>
            <a:solidFill>
              <a:schemeClr val="bg1">
                <a:lumMod val="75000"/>
              </a:schemeClr>
            </a:solidFill>
            <a:ln>
              <a:noFill/>
            </a:ln>
          </p:spPr>
          <p:style>
            <a:lnRef idx="2">
              <a:scrgbClr r="0" g="0" b="0"/>
            </a:lnRef>
            <a:fillRef idx="1">
              <a:scrgbClr r="0" g="0" b="0"/>
            </a:fillRef>
            <a:effectRef idx="0">
              <a:schemeClr val="accent4">
                <a:hueOff val="7553772"/>
                <a:satOff val="-23269"/>
                <a:lumOff val="-7412"/>
                <a:alphaOff val="0"/>
              </a:schemeClr>
            </a:effectRef>
            <a:fontRef idx="minor">
              <a:schemeClr val="lt1"/>
            </a:fontRef>
          </p:style>
        </p:sp>
        <p:grpSp>
          <p:nvGrpSpPr>
            <p:cNvPr id="59" name="Group 58"/>
            <p:cNvGrpSpPr/>
            <p:nvPr/>
          </p:nvGrpSpPr>
          <p:grpSpPr>
            <a:xfrm>
              <a:off x="12873575" y="6265558"/>
              <a:ext cx="1292796" cy="2681247"/>
              <a:chOff x="10393850" y="4712646"/>
              <a:chExt cx="1292796" cy="2681247"/>
            </a:xfrm>
          </p:grpSpPr>
          <p:sp>
            <p:nvSpPr>
              <p:cNvPr id="60" name="Rectangle 59"/>
              <p:cNvSpPr/>
              <p:nvPr/>
            </p:nvSpPr>
            <p:spPr>
              <a:xfrm rot="17700000">
                <a:off x="9699624" y="5406872"/>
                <a:ext cx="2681247" cy="12927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1" name="Rectangle 60"/>
              <p:cNvSpPr/>
              <p:nvPr/>
            </p:nvSpPr>
            <p:spPr>
              <a:xfrm rot="17700000">
                <a:off x="9699624" y="5406872"/>
                <a:ext cx="2681247" cy="12927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50800" bIns="0" numCol="1" spcCol="1270" anchor="ctr" anchorCtr="0">
                <a:noAutofit/>
              </a:bodyPr>
              <a:lstStyle/>
              <a:p>
                <a:pPr lvl="0" algn="r" defTabSz="889000">
                  <a:lnSpc>
                    <a:spcPct val="90000"/>
                  </a:lnSpc>
                  <a:spcBef>
                    <a:spcPct val="0"/>
                  </a:spcBef>
                  <a:spcAft>
                    <a:spcPct val="35000"/>
                  </a:spcAft>
                </a:pPr>
                <a:r>
                  <a:rPr lang="es-HN" sz="2000" b="0" kern="1200" dirty="0" smtClean="0">
                    <a:solidFill>
                      <a:schemeClr val="tx1"/>
                    </a:solidFill>
                    <a:latin typeface="Lato Light"/>
                    <a:cs typeface="Lato Light"/>
                  </a:rPr>
                  <a:t>Mastering</a:t>
                </a:r>
                <a:endParaRPr lang="en-US" sz="3600" b="0" kern="1200" dirty="0">
                  <a:solidFill>
                    <a:schemeClr val="tx1"/>
                  </a:solidFill>
                  <a:latin typeface="Lato Light"/>
                  <a:cs typeface="Lato Light"/>
                </a:endParaRPr>
              </a:p>
            </p:txBody>
          </p:sp>
        </p:grpSp>
      </p:grpSp>
    </p:spTree>
    <p:extLst>
      <p:ext uri="{BB962C8B-B14F-4D97-AF65-F5344CB8AC3E}">
        <p14:creationId xmlns:p14="http://schemas.microsoft.com/office/powerpoint/2010/main" val="4046048363"/>
      </p:ext>
    </p:extLst>
  </p:cSld>
  <p:clrMapOvr>
    <a:masterClrMapping/>
  </p:clrMapOvr>
  <mc:AlternateContent xmlns:mc="http://schemas.openxmlformats.org/markup-compatibility/2006" xmlns:p14="http://schemas.microsoft.com/office/powerpoint/2010/main">
    <mc:Choice Requires="p14">
      <p:transition spd="slow" p14:dur="800" advClick="0" advTm="3000">
        <p14:flythrough/>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2000"/>
                            </p:stCondLst>
                            <p:childTnLst>
                              <p:par>
                                <p:cTn id="38" presetID="2" presetClass="entr" presetSubtype="4"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4"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ppt_x"/>
                                          </p:val>
                                        </p:tav>
                                        <p:tav tm="100000">
                                          <p:val>
                                            <p:strVal val="#ppt_x"/>
                                          </p:val>
                                        </p:tav>
                                      </p:tavLst>
                                    </p:anim>
                                    <p:anim calcmode="lin" valueType="num">
                                      <p:cBhvr additive="base">
                                        <p:cTn id="50" dur="500" fill="hold"/>
                                        <p:tgtEl>
                                          <p:spTgt spid="57"/>
                                        </p:tgtEl>
                                        <p:attrNameLst>
                                          <p:attrName>ppt_y</p:attrName>
                                        </p:attrNameLst>
                                      </p:cBhvr>
                                      <p:tavLst>
                                        <p:tav tm="0">
                                          <p:val>
                                            <p:strVal val="1+#ppt_h/2"/>
                                          </p:val>
                                        </p:tav>
                                        <p:tav tm="100000">
                                          <p:val>
                                            <p:strVal val="#ppt_y"/>
                                          </p:val>
                                        </p:tav>
                                      </p:tavLst>
                                    </p:anim>
                                  </p:childTnLst>
                                </p:cTn>
                              </p:par>
                            </p:childTnLst>
                          </p:cTn>
                        </p:par>
                        <p:par>
                          <p:cTn id="51" fill="hold">
                            <p:stCondLst>
                              <p:cond delay="3000"/>
                            </p:stCondLst>
                            <p:childTnLst>
                              <p:par>
                                <p:cTn id="52" presetID="10" presetClass="entr" presetSubtype="0" fill="hold"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L-Shape 58"/>
          <p:cNvSpPr/>
          <p:nvPr/>
        </p:nvSpPr>
        <p:spPr bwMode="auto">
          <a:xfrm rot="5400000">
            <a:off x="3833327" y="2612930"/>
            <a:ext cx="2781904" cy="4621988"/>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1" name="L-Shape 60"/>
          <p:cNvSpPr/>
          <p:nvPr/>
        </p:nvSpPr>
        <p:spPr bwMode="auto">
          <a:xfrm rot="5400000">
            <a:off x="8481087" y="4533260"/>
            <a:ext cx="2781902" cy="4621988"/>
          </a:xfrm>
          <a:prstGeom prst="corner">
            <a:avLst>
              <a:gd name="adj1" fmla="val 16120"/>
              <a:gd name="adj2" fmla="val 16110"/>
            </a:avLst>
          </a:prstGeom>
          <a:solidFill>
            <a:schemeClr val="accent2"/>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3" name="L-Shape 62"/>
          <p:cNvSpPr/>
          <p:nvPr/>
        </p:nvSpPr>
        <p:spPr bwMode="auto">
          <a:xfrm rot="5400000">
            <a:off x="17725059" y="8533480"/>
            <a:ext cx="2781904" cy="4621988"/>
          </a:xfrm>
          <a:prstGeom prst="corner">
            <a:avLst>
              <a:gd name="adj1" fmla="val 16120"/>
              <a:gd name="adj2" fmla="val 16110"/>
            </a:avLst>
          </a:prstGeom>
          <a:solidFill>
            <a:schemeClr val="accent4"/>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5" name="Freeform 64"/>
          <p:cNvSpPr/>
          <p:nvPr/>
        </p:nvSpPr>
        <p:spPr bwMode="auto">
          <a:xfrm>
            <a:off x="4094180" y="4985388"/>
            <a:ext cx="2382819" cy="7563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Success</a:t>
            </a:r>
          </a:p>
        </p:txBody>
      </p:sp>
      <p:sp>
        <p:nvSpPr>
          <p:cNvPr id="66" name="Content Placeholder 2"/>
          <p:cNvSpPr txBox="1">
            <a:spLocks/>
          </p:cNvSpPr>
          <p:nvPr/>
        </p:nvSpPr>
        <p:spPr bwMode="auto">
          <a:xfrm>
            <a:off x="3473684" y="5507297"/>
            <a:ext cx="3592906" cy="1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a:t>
            </a:r>
          </a:p>
        </p:txBody>
      </p:sp>
      <p:sp>
        <p:nvSpPr>
          <p:cNvPr id="67" name="Freeform 66"/>
          <p:cNvSpPr/>
          <p:nvPr/>
        </p:nvSpPr>
        <p:spPr bwMode="auto">
          <a:xfrm>
            <a:off x="8668924" y="6918468"/>
            <a:ext cx="2382819" cy="7563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Marketing</a:t>
            </a:r>
          </a:p>
        </p:txBody>
      </p:sp>
      <p:sp>
        <p:nvSpPr>
          <p:cNvPr id="68" name="Content Placeholder 2"/>
          <p:cNvSpPr txBox="1">
            <a:spLocks/>
          </p:cNvSpPr>
          <p:nvPr/>
        </p:nvSpPr>
        <p:spPr bwMode="auto">
          <a:xfrm>
            <a:off x="8048429" y="7440377"/>
            <a:ext cx="3592906" cy="1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a:t>
            </a:r>
          </a:p>
        </p:txBody>
      </p:sp>
      <p:sp>
        <p:nvSpPr>
          <p:cNvPr id="69" name="L-Shape 68"/>
          <p:cNvSpPr/>
          <p:nvPr/>
        </p:nvSpPr>
        <p:spPr bwMode="auto">
          <a:xfrm rot="5400000">
            <a:off x="13103074" y="6531608"/>
            <a:ext cx="2781902" cy="4621988"/>
          </a:xfrm>
          <a:prstGeom prst="corner">
            <a:avLst>
              <a:gd name="adj1" fmla="val 16120"/>
              <a:gd name="adj2" fmla="val 16110"/>
            </a:avLst>
          </a:prstGeom>
          <a:solidFill>
            <a:schemeClr val="accent3"/>
          </a:solid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0" name="Freeform 16"/>
          <p:cNvSpPr>
            <a:spLocks noChangeArrowheads="1"/>
          </p:cNvSpPr>
          <p:nvPr/>
        </p:nvSpPr>
        <p:spPr bwMode="auto">
          <a:xfrm>
            <a:off x="14167073" y="8040921"/>
            <a:ext cx="542505" cy="852210"/>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accent3"/>
          </a:solidFill>
          <a:ln>
            <a:noFill/>
          </a:ln>
          <a:effectLst/>
          <a:extLst/>
        </p:spPr>
        <p:txBody>
          <a:bodyPr wrap="none" lIns="243785" tIns="121892" rIns="243785" bIns="121892" anchor="ctr"/>
          <a:lstStyle/>
          <a:p>
            <a:pPr>
              <a:defRPr/>
            </a:pPr>
            <a:endParaRPr lang="en-US" dirty="0">
              <a:solidFill>
                <a:schemeClr val="accent2"/>
              </a:solidFill>
              <a:ea typeface="SimSun" charset="0"/>
            </a:endParaRPr>
          </a:p>
        </p:txBody>
      </p:sp>
      <p:sp>
        <p:nvSpPr>
          <p:cNvPr id="71" name="Freeform 70"/>
          <p:cNvSpPr/>
          <p:nvPr/>
        </p:nvSpPr>
        <p:spPr bwMode="auto">
          <a:xfrm>
            <a:off x="13277374" y="8901242"/>
            <a:ext cx="2382819" cy="7563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Great Idea</a:t>
            </a:r>
          </a:p>
        </p:txBody>
      </p:sp>
      <p:sp>
        <p:nvSpPr>
          <p:cNvPr id="72" name="Content Placeholder 2"/>
          <p:cNvSpPr txBox="1">
            <a:spLocks/>
          </p:cNvSpPr>
          <p:nvPr/>
        </p:nvSpPr>
        <p:spPr bwMode="auto">
          <a:xfrm>
            <a:off x="12656880" y="9423151"/>
            <a:ext cx="3592906" cy="1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a:t>
            </a:r>
          </a:p>
        </p:txBody>
      </p:sp>
      <p:sp>
        <p:nvSpPr>
          <p:cNvPr id="73" name="Freeform 72"/>
          <p:cNvSpPr/>
          <p:nvPr/>
        </p:nvSpPr>
        <p:spPr bwMode="auto">
          <a:xfrm>
            <a:off x="17927688" y="10908390"/>
            <a:ext cx="2382819" cy="7563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Keynote</a:t>
            </a:r>
          </a:p>
        </p:txBody>
      </p:sp>
      <p:sp>
        <p:nvSpPr>
          <p:cNvPr id="74" name="Content Placeholder 2"/>
          <p:cNvSpPr txBox="1">
            <a:spLocks/>
          </p:cNvSpPr>
          <p:nvPr/>
        </p:nvSpPr>
        <p:spPr bwMode="auto">
          <a:xfrm>
            <a:off x="17307193" y="11432055"/>
            <a:ext cx="3592906" cy="1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a:t>
            </a:r>
          </a:p>
        </p:txBody>
      </p:sp>
      <p:sp>
        <p:nvSpPr>
          <p:cNvPr id="20" name="AutoShape 12"/>
          <p:cNvSpPr>
            <a:spLocks/>
          </p:cNvSpPr>
          <p:nvPr/>
        </p:nvSpPr>
        <p:spPr bwMode="auto">
          <a:xfrm>
            <a:off x="9533663" y="6215600"/>
            <a:ext cx="623688" cy="686236"/>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21" name="AutoShape 96"/>
          <p:cNvSpPr>
            <a:spLocks/>
          </p:cNvSpPr>
          <p:nvPr/>
        </p:nvSpPr>
        <p:spPr bwMode="auto">
          <a:xfrm>
            <a:off x="18845875" y="10205330"/>
            <a:ext cx="674660" cy="6748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accent4"/>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22" name="AutoShape 39"/>
          <p:cNvSpPr>
            <a:spLocks/>
          </p:cNvSpPr>
          <p:nvPr/>
        </p:nvSpPr>
        <p:spPr bwMode="auto">
          <a:xfrm>
            <a:off x="5004649" y="4379063"/>
            <a:ext cx="601997" cy="602154"/>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chemeClr val="accent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27" name="Group 26"/>
          <p:cNvGrpSpPr/>
          <p:nvPr/>
        </p:nvGrpSpPr>
        <p:grpSpPr>
          <a:xfrm>
            <a:off x="6008975" y="483017"/>
            <a:ext cx="12359700" cy="2079087"/>
            <a:chOff x="5988388" y="483017"/>
            <a:chExt cx="12359700" cy="2079087"/>
          </a:xfrm>
        </p:grpSpPr>
        <p:sp>
          <p:nvSpPr>
            <p:cNvPr id="28" name="TextBox 2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Stage Diagram</a:t>
              </a:r>
            </a:p>
          </p:txBody>
        </p:sp>
        <p:sp>
          <p:nvSpPr>
            <p:cNvPr id="29" name="Rectangle 2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85994533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900" decel="100000" fill="hold"/>
                                        <p:tgtEl>
                                          <p:spTgt spid="2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childTnLst>
                          </p:cTn>
                        </p:par>
                        <p:par>
                          <p:cTn id="55" fill="hold">
                            <p:stCondLst>
                              <p:cond delay="6500"/>
                            </p:stCondLst>
                            <p:childTnLst>
                              <p:par>
                                <p:cTn id="56" presetID="10" presetClass="entr" presetSubtype="0"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par>
                          <p:cTn id="59" fill="hold">
                            <p:stCondLst>
                              <p:cond delay="7000"/>
                            </p:stCondLst>
                            <p:childTnLst>
                              <p:par>
                                <p:cTn id="60" presetID="10" presetClass="entr" presetSubtype="0" fill="hold" nodeType="after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par>
                          <p:cTn id="63" fill="hold">
                            <p:stCondLst>
                              <p:cond delay="7500"/>
                            </p:stCondLst>
                            <p:childTnLst>
                              <p:par>
                                <p:cTn id="64" presetID="10" presetClass="entr" presetSubtype="0"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par>
                          <p:cTn id="67" fill="hold">
                            <p:stCondLst>
                              <p:cond delay="8000"/>
                            </p:stCondLst>
                            <p:childTnLst>
                              <p:par>
                                <p:cTn id="68" presetID="10" presetClass="entr" presetSubtype="0" fill="hold" grpId="0" nodeType="after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childTnLst>
                          </p:cTn>
                        </p:par>
                        <p:par>
                          <p:cTn id="71" fill="hold">
                            <p:stCondLst>
                              <p:cond delay="8500"/>
                            </p:stCondLst>
                            <p:childTnLst>
                              <p:par>
                                <p:cTn id="72" presetID="10" presetClass="entr" presetSubtype="0" fill="hold" grpId="0" nodeType="after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fade">
                                      <p:cBhvr>
                                        <p:cTn id="7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70" grpId="0" animBg="1"/>
      <p:bldP spid="71" grpId="0"/>
      <p:bldP spid="72" grpId="0"/>
      <p:bldP spid="73" grpId="0"/>
      <p:bldP spid="74" grpId="0"/>
      <p:bldP spid="20" grpId="0" animBg="1"/>
      <p:bldP spid="21" grpId="0" animBg="1"/>
      <p:bldP spid="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5400000">
            <a:off x="4753410" y="-5099330"/>
            <a:ext cx="14705024" cy="24543456"/>
          </a:xfrm>
          <a:prstGeom prst="rect">
            <a:avLst/>
          </a:prstGeom>
          <a:solidFill>
            <a:schemeClr val="accent3">
              <a:lumMod val="50000"/>
              <a:alpha val="70000"/>
            </a:schemeClr>
          </a:solidFill>
          <a:ln>
            <a:noFill/>
          </a:ln>
        </p:spPr>
        <p:style>
          <a:lnRef idx="1">
            <a:schemeClr val="accent1"/>
          </a:lnRef>
          <a:fillRef idx="3">
            <a:schemeClr val="accent1"/>
          </a:fillRef>
          <a:effectRef idx="2">
            <a:schemeClr val="accent1"/>
          </a:effectRef>
          <a:fontRef idx="minor">
            <a:schemeClr val="lt1"/>
          </a:fontRef>
        </p:style>
        <p:txBody>
          <a:bodyPr lIns="243731" tIns="121864" rIns="243731" bIns="121864" rtlCol="0" anchor="ctr"/>
          <a:lstStyle/>
          <a:p>
            <a:pPr algn="ctr"/>
            <a:endParaRPr lang="en-US"/>
          </a:p>
        </p:txBody>
      </p:sp>
      <p:grpSp>
        <p:nvGrpSpPr>
          <p:cNvPr id="17" name="Group 4688"/>
          <p:cNvGrpSpPr>
            <a:grpSpLocks/>
          </p:cNvGrpSpPr>
          <p:nvPr/>
        </p:nvGrpSpPr>
        <p:grpSpPr bwMode="auto">
          <a:xfrm>
            <a:off x="10172774" y="2124611"/>
            <a:ext cx="4090172" cy="3887524"/>
            <a:chOff x="1835150" y="2800349"/>
            <a:chExt cx="382588" cy="363538"/>
          </a:xfrm>
          <a:solidFill>
            <a:schemeClr val="bg1"/>
          </a:solidFill>
        </p:grpSpPr>
        <p:sp>
          <p:nvSpPr>
            <p:cNvPr id="18"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9"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0"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1"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23" name="AutoShape 5"/>
          <p:cNvSpPr>
            <a:spLocks/>
          </p:cNvSpPr>
          <p:nvPr/>
        </p:nvSpPr>
        <p:spPr bwMode="auto">
          <a:xfrm>
            <a:off x="6982304" y="5352662"/>
            <a:ext cx="10469715" cy="3987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790" tIns="50790" rIns="50790" bIns="50790" anchor="ctr"/>
          <a:lstStyle/>
          <a:p>
            <a:pPr algn="ctr">
              <a:defRPr/>
            </a:pPr>
            <a:r>
              <a:rPr lang="es-ES" sz="9200" dirty="0">
                <a:solidFill>
                  <a:schemeClr val="bg1"/>
                </a:solidFill>
                <a:latin typeface="Lato Regular"/>
                <a:cs typeface="Lato Regular"/>
              </a:rPr>
              <a:t>COFFEE BREAK</a:t>
            </a:r>
          </a:p>
        </p:txBody>
      </p:sp>
      <p:sp>
        <p:nvSpPr>
          <p:cNvPr id="24" name="Line 4"/>
          <p:cNvSpPr>
            <a:spLocks noChangeShapeType="1"/>
          </p:cNvSpPr>
          <p:nvPr/>
        </p:nvSpPr>
        <p:spPr bwMode="auto">
          <a:xfrm flipV="1">
            <a:off x="9824219" y="8272016"/>
            <a:ext cx="4795207" cy="0"/>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5600">
              <a:effectLst>
                <a:outerShdw blurRad="38100" dist="38100" dir="2700000" algn="tl">
                  <a:srgbClr val="DDDDDD"/>
                </a:outerShdw>
              </a:effectLst>
              <a:latin typeface="Gill Sans" charset="0"/>
              <a:cs typeface="Gill Sans" charset="0"/>
              <a:sym typeface="Gill Sans" charset="0"/>
            </a:endParaRPr>
          </a:p>
        </p:txBody>
      </p:sp>
      <p:sp>
        <p:nvSpPr>
          <p:cNvPr id="25" name="AutoShape 3"/>
          <p:cNvSpPr>
            <a:spLocks/>
          </p:cNvSpPr>
          <p:nvPr/>
        </p:nvSpPr>
        <p:spPr bwMode="auto">
          <a:xfrm>
            <a:off x="8079898" y="8420756"/>
            <a:ext cx="8481253" cy="26749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47570">
              <a:lnSpc>
                <a:spcPct val="120000"/>
              </a:lnSpc>
              <a:spcBef>
                <a:spcPts val="1700"/>
              </a:spcBef>
              <a:defRPr/>
            </a:pPr>
            <a:r>
              <a:rPr lang="en-US" sz="2600" dirty="0">
                <a:solidFill>
                  <a:schemeClr val="bg1"/>
                </a:solidFill>
                <a:cs typeface="Lato Light"/>
              </a:rPr>
              <a:t>Lorem ipsum dolor sit amet, consectetur adipiscing elit. In in tortor in urna pulvinar blandit. Aliquam dolor nulla, interdum non quam ac, ultricies porttitor tellus. Vivamus vitae vestibulum mauris.</a:t>
            </a:r>
            <a:endParaRPr lang="es-ES" sz="2600" dirty="0">
              <a:solidFill>
                <a:schemeClr val="bg1"/>
              </a:solidFill>
              <a:latin typeface="Lato Light"/>
              <a:cs typeface="Lato Light"/>
            </a:endParaRPr>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2754752672"/>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900" decel="100000" fill="hold"/>
                                        <p:tgtEl>
                                          <p:spTgt spid="2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900" decel="100000" fill="hold"/>
                                        <p:tgtEl>
                                          <p:spTgt spid="2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900" decel="100000" fill="hold"/>
                                        <p:tgtEl>
                                          <p:spTgt spid="2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52118" y="3469645"/>
            <a:ext cx="5147203" cy="1301530"/>
            <a:chOff x="6965260" y="1985874"/>
            <a:chExt cx="2574272" cy="650765"/>
          </a:xfrm>
        </p:grpSpPr>
        <p:grpSp>
          <p:nvGrpSpPr>
            <p:cNvPr id="41" name="Group 40"/>
            <p:cNvGrpSpPr/>
            <p:nvPr/>
          </p:nvGrpSpPr>
          <p:grpSpPr>
            <a:xfrm>
              <a:off x="6965260" y="1985874"/>
              <a:ext cx="1227826" cy="460795"/>
              <a:chOff x="1253920" y="2219659"/>
              <a:chExt cx="1227826" cy="460795"/>
            </a:xfrm>
          </p:grpSpPr>
          <p:sp>
            <p:nvSpPr>
              <p:cNvPr id="42" name="Freeform 41"/>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3" name="TextBox 42"/>
              <p:cNvSpPr txBox="1"/>
              <p:nvPr/>
            </p:nvSpPr>
            <p:spPr>
              <a:xfrm>
                <a:off x="1581265" y="2219659"/>
                <a:ext cx="900481" cy="323166"/>
              </a:xfrm>
              <a:prstGeom prst="rect">
                <a:avLst/>
              </a:prstGeom>
              <a:noFill/>
            </p:spPr>
            <p:txBody>
              <a:bodyPr wrap="none" rtlCol="0">
                <a:spAutoFit/>
              </a:bodyPr>
              <a:lstStyle/>
              <a:p>
                <a:r>
                  <a:rPr lang="id-ID" dirty="0" smtClean="0">
                    <a:solidFill>
                      <a:schemeClr val="tx2"/>
                    </a:solidFill>
                    <a:latin typeface="Lato Regular"/>
                    <a:cs typeface="Lato Regular"/>
                  </a:rPr>
                  <a:t>January</a:t>
                </a:r>
                <a:endParaRPr lang="id-ID" dirty="0">
                  <a:solidFill>
                    <a:schemeClr val="tx2"/>
                  </a:solidFill>
                  <a:latin typeface="Lato Regular"/>
                  <a:cs typeface="Lato Regular"/>
                </a:endParaRPr>
              </a:p>
            </p:txBody>
          </p:sp>
        </p:grpSp>
        <p:sp>
          <p:nvSpPr>
            <p:cNvPr id="68" name="TextBox 67"/>
            <p:cNvSpPr txBox="1"/>
            <p:nvPr/>
          </p:nvSpPr>
          <p:spPr>
            <a:xfrm>
              <a:off x="7299263" y="2251918"/>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grpSp>
        <p:nvGrpSpPr>
          <p:cNvPr id="74" name="Group 73"/>
          <p:cNvGrpSpPr/>
          <p:nvPr/>
        </p:nvGrpSpPr>
        <p:grpSpPr>
          <a:xfrm>
            <a:off x="9635856" y="3469645"/>
            <a:ext cx="5147203" cy="1301530"/>
            <a:chOff x="6965260" y="1985874"/>
            <a:chExt cx="2574272" cy="650765"/>
          </a:xfrm>
        </p:grpSpPr>
        <p:grpSp>
          <p:nvGrpSpPr>
            <p:cNvPr id="75" name="Group 74"/>
            <p:cNvGrpSpPr/>
            <p:nvPr/>
          </p:nvGrpSpPr>
          <p:grpSpPr>
            <a:xfrm>
              <a:off x="6965260" y="1985874"/>
              <a:ext cx="1343272" cy="460795"/>
              <a:chOff x="1253920" y="2219659"/>
              <a:chExt cx="1343272" cy="460795"/>
            </a:xfrm>
          </p:grpSpPr>
          <p:sp>
            <p:nvSpPr>
              <p:cNvPr id="77" name="Freeform 76"/>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78" name="TextBox 77"/>
              <p:cNvSpPr txBox="1"/>
              <p:nvPr/>
            </p:nvSpPr>
            <p:spPr>
              <a:xfrm>
                <a:off x="1581265" y="2219659"/>
                <a:ext cx="1015927" cy="323166"/>
              </a:xfrm>
              <a:prstGeom prst="rect">
                <a:avLst/>
              </a:prstGeom>
              <a:noFill/>
            </p:spPr>
            <p:txBody>
              <a:bodyPr wrap="none" rtlCol="0">
                <a:spAutoFit/>
              </a:bodyPr>
              <a:lstStyle/>
              <a:p>
                <a:r>
                  <a:rPr lang="id-ID" dirty="0" smtClean="0">
                    <a:solidFill>
                      <a:schemeClr val="tx2"/>
                    </a:solidFill>
                    <a:latin typeface="Lato Regular"/>
                    <a:cs typeface="Lato Regular"/>
                  </a:rPr>
                  <a:t>February</a:t>
                </a:r>
                <a:endParaRPr lang="id-ID" dirty="0">
                  <a:solidFill>
                    <a:schemeClr val="tx2"/>
                  </a:solidFill>
                  <a:latin typeface="Lato Regular"/>
                  <a:cs typeface="Lato Regular"/>
                </a:endParaRPr>
              </a:p>
            </p:txBody>
          </p:sp>
        </p:grpSp>
        <p:sp>
          <p:nvSpPr>
            <p:cNvPr id="76" name="TextBox 75"/>
            <p:cNvSpPr txBox="1"/>
            <p:nvPr/>
          </p:nvSpPr>
          <p:spPr>
            <a:xfrm>
              <a:off x="7299263" y="2251918"/>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grpSp>
        <p:nvGrpSpPr>
          <p:cNvPr id="99" name="Group 98"/>
          <p:cNvGrpSpPr/>
          <p:nvPr/>
        </p:nvGrpSpPr>
        <p:grpSpPr>
          <a:xfrm>
            <a:off x="17416835" y="3488287"/>
            <a:ext cx="5147203" cy="1301530"/>
            <a:chOff x="6965260" y="1985874"/>
            <a:chExt cx="2574272" cy="650765"/>
          </a:xfrm>
        </p:grpSpPr>
        <p:grpSp>
          <p:nvGrpSpPr>
            <p:cNvPr id="100" name="Group 99"/>
            <p:cNvGrpSpPr/>
            <p:nvPr/>
          </p:nvGrpSpPr>
          <p:grpSpPr>
            <a:xfrm>
              <a:off x="6965260" y="1985874"/>
              <a:ext cx="1078434" cy="460795"/>
              <a:chOff x="1253920" y="2219659"/>
              <a:chExt cx="1078434" cy="460795"/>
            </a:xfrm>
          </p:grpSpPr>
          <p:sp>
            <p:nvSpPr>
              <p:cNvPr id="102" name="Freeform 101"/>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03" name="TextBox 102"/>
              <p:cNvSpPr txBox="1"/>
              <p:nvPr/>
            </p:nvSpPr>
            <p:spPr>
              <a:xfrm>
                <a:off x="1581265" y="2219659"/>
                <a:ext cx="751089" cy="323166"/>
              </a:xfrm>
              <a:prstGeom prst="rect">
                <a:avLst/>
              </a:prstGeom>
              <a:noFill/>
            </p:spPr>
            <p:txBody>
              <a:bodyPr wrap="none" rtlCol="0">
                <a:spAutoFit/>
              </a:bodyPr>
              <a:lstStyle/>
              <a:p>
                <a:r>
                  <a:rPr lang="id-ID" dirty="0" smtClean="0">
                    <a:solidFill>
                      <a:schemeClr val="tx2"/>
                    </a:solidFill>
                    <a:latin typeface="Lato Regular"/>
                    <a:cs typeface="Lato Regular"/>
                  </a:rPr>
                  <a:t>March</a:t>
                </a:r>
                <a:endParaRPr lang="id-ID" dirty="0">
                  <a:solidFill>
                    <a:schemeClr val="tx2"/>
                  </a:solidFill>
                  <a:latin typeface="Lato Regular"/>
                  <a:cs typeface="Lato Regular"/>
                </a:endParaRPr>
              </a:p>
            </p:txBody>
          </p:sp>
        </p:grpSp>
        <p:sp>
          <p:nvSpPr>
            <p:cNvPr id="101" name="TextBox 100"/>
            <p:cNvSpPr txBox="1"/>
            <p:nvPr/>
          </p:nvSpPr>
          <p:spPr>
            <a:xfrm>
              <a:off x="7299263" y="2251918"/>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grpSp>
        <p:nvGrpSpPr>
          <p:cNvPr id="104" name="Group 103"/>
          <p:cNvGrpSpPr/>
          <p:nvPr/>
        </p:nvGrpSpPr>
        <p:grpSpPr>
          <a:xfrm>
            <a:off x="1994593" y="10726347"/>
            <a:ext cx="5147203" cy="1301530"/>
            <a:chOff x="6965260" y="1985874"/>
            <a:chExt cx="2574272" cy="650765"/>
          </a:xfrm>
        </p:grpSpPr>
        <p:grpSp>
          <p:nvGrpSpPr>
            <p:cNvPr id="105" name="Group 104"/>
            <p:cNvGrpSpPr/>
            <p:nvPr/>
          </p:nvGrpSpPr>
          <p:grpSpPr>
            <a:xfrm>
              <a:off x="6965260" y="1985874"/>
              <a:ext cx="915422" cy="460795"/>
              <a:chOff x="1253920" y="2219659"/>
              <a:chExt cx="915422" cy="460795"/>
            </a:xfrm>
          </p:grpSpPr>
          <p:sp>
            <p:nvSpPr>
              <p:cNvPr id="107" name="Freeform 106"/>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4"/>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08" name="TextBox 107"/>
              <p:cNvSpPr txBox="1"/>
              <p:nvPr/>
            </p:nvSpPr>
            <p:spPr>
              <a:xfrm>
                <a:off x="1581265" y="2219659"/>
                <a:ext cx="588077" cy="323166"/>
              </a:xfrm>
              <a:prstGeom prst="rect">
                <a:avLst/>
              </a:prstGeom>
              <a:noFill/>
            </p:spPr>
            <p:txBody>
              <a:bodyPr wrap="none" rtlCol="0">
                <a:spAutoFit/>
              </a:bodyPr>
              <a:lstStyle/>
              <a:p>
                <a:r>
                  <a:rPr lang="id-ID" dirty="0" smtClean="0">
                    <a:solidFill>
                      <a:schemeClr val="tx2"/>
                    </a:solidFill>
                    <a:latin typeface="Lato Regular"/>
                    <a:cs typeface="Lato Regular"/>
                  </a:rPr>
                  <a:t>April</a:t>
                </a:r>
                <a:endParaRPr lang="id-ID" dirty="0">
                  <a:solidFill>
                    <a:schemeClr val="tx2"/>
                  </a:solidFill>
                  <a:latin typeface="Lato Regular"/>
                  <a:cs typeface="Lato Regular"/>
                </a:endParaRPr>
              </a:p>
            </p:txBody>
          </p:sp>
        </p:grpSp>
        <p:sp>
          <p:nvSpPr>
            <p:cNvPr id="106" name="TextBox 105"/>
            <p:cNvSpPr txBox="1"/>
            <p:nvPr/>
          </p:nvSpPr>
          <p:spPr>
            <a:xfrm>
              <a:off x="7299263" y="2251918"/>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grpSp>
        <p:nvGrpSpPr>
          <p:cNvPr id="109" name="Group 108"/>
          <p:cNvGrpSpPr/>
          <p:nvPr/>
        </p:nvGrpSpPr>
        <p:grpSpPr>
          <a:xfrm>
            <a:off x="9655043" y="10726347"/>
            <a:ext cx="5147203" cy="1301530"/>
            <a:chOff x="6965260" y="1985874"/>
            <a:chExt cx="2574272" cy="650765"/>
          </a:xfrm>
        </p:grpSpPr>
        <p:grpSp>
          <p:nvGrpSpPr>
            <p:cNvPr id="110" name="Group 109"/>
            <p:cNvGrpSpPr/>
            <p:nvPr/>
          </p:nvGrpSpPr>
          <p:grpSpPr>
            <a:xfrm>
              <a:off x="6965260" y="1985874"/>
              <a:ext cx="868660" cy="460795"/>
              <a:chOff x="1253920" y="2219659"/>
              <a:chExt cx="868660" cy="460795"/>
            </a:xfrm>
          </p:grpSpPr>
          <p:sp>
            <p:nvSpPr>
              <p:cNvPr id="112" name="Freeform 111"/>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5"/>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13" name="TextBox 112"/>
              <p:cNvSpPr txBox="1"/>
              <p:nvPr/>
            </p:nvSpPr>
            <p:spPr>
              <a:xfrm>
                <a:off x="1581265" y="2219659"/>
                <a:ext cx="541315" cy="323166"/>
              </a:xfrm>
              <a:prstGeom prst="rect">
                <a:avLst/>
              </a:prstGeom>
              <a:noFill/>
            </p:spPr>
            <p:txBody>
              <a:bodyPr wrap="none" rtlCol="0">
                <a:spAutoFit/>
              </a:bodyPr>
              <a:lstStyle/>
              <a:p>
                <a:r>
                  <a:rPr lang="id-ID" dirty="0" smtClean="0">
                    <a:solidFill>
                      <a:schemeClr val="tx2"/>
                    </a:solidFill>
                    <a:latin typeface="Lato Regular"/>
                    <a:cs typeface="Lato Regular"/>
                  </a:rPr>
                  <a:t>May</a:t>
                </a:r>
                <a:endParaRPr lang="id-ID" dirty="0">
                  <a:solidFill>
                    <a:schemeClr val="tx2"/>
                  </a:solidFill>
                  <a:latin typeface="Lato Regular"/>
                  <a:cs typeface="Lato Regular"/>
                </a:endParaRPr>
              </a:p>
            </p:txBody>
          </p:sp>
        </p:grpSp>
        <p:sp>
          <p:nvSpPr>
            <p:cNvPr id="111" name="TextBox 110"/>
            <p:cNvSpPr txBox="1"/>
            <p:nvPr/>
          </p:nvSpPr>
          <p:spPr>
            <a:xfrm>
              <a:off x="7299263" y="2251918"/>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grpSp>
        <p:nvGrpSpPr>
          <p:cNvPr id="114" name="Group 113"/>
          <p:cNvGrpSpPr/>
          <p:nvPr/>
        </p:nvGrpSpPr>
        <p:grpSpPr>
          <a:xfrm>
            <a:off x="17439919" y="10722061"/>
            <a:ext cx="5147203" cy="1301530"/>
            <a:chOff x="6965260" y="1985874"/>
            <a:chExt cx="2574272" cy="650765"/>
          </a:xfrm>
        </p:grpSpPr>
        <p:grpSp>
          <p:nvGrpSpPr>
            <p:cNvPr id="115" name="Group 114"/>
            <p:cNvGrpSpPr/>
            <p:nvPr/>
          </p:nvGrpSpPr>
          <p:grpSpPr>
            <a:xfrm>
              <a:off x="6965260" y="1985874"/>
              <a:ext cx="899952" cy="460795"/>
              <a:chOff x="1253920" y="2219659"/>
              <a:chExt cx="899952" cy="460795"/>
            </a:xfrm>
          </p:grpSpPr>
          <p:sp>
            <p:nvSpPr>
              <p:cNvPr id="117" name="Freeform 116"/>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6"/>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18" name="TextBox 117"/>
              <p:cNvSpPr txBox="1"/>
              <p:nvPr/>
            </p:nvSpPr>
            <p:spPr>
              <a:xfrm>
                <a:off x="1581265" y="2219659"/>
                <a:ext cx="572607" cy="323166"/>
              </a:xfrm>
              <a:prstGeom prst="rect">
                <a:avLst/>
              </a:prstGeom>
              <a:noFill/>
            </p:spPr>
            <p:txBody>
              <a:bodyPr wrap="none" rtlCol="0">
                <a:spAutoFit/>
              </a:bodyPr>
              <a:lstStyle/>
              <a:p>
                <a:r>
                  <a:rPr lang="id-ID" dirty="0" smtClean="0">
                    <a:solidFill>
                      <a:schemeClr val="tx2"/>
                    </a:solidFill>
                    <a:latin typeface="Lato Regular"/>
                    <a:cs typeface="Lato Regular"/>
                  </a:rPr>
                  <a:t>June</a:t>
                </a:r>
                <a:endParaRPr lang="id-ID" dirty="0">
                  <a:solidFill>
                    <a:schemeClr val="tx2"/>
                  </a:solidFill>
                  <a:latin typeface="Lato Regular"/>
                  <a:cs typeface="Lato Regular"/>
                </a:endParaRPr>
              </a:p>
            </p:txBody>
          </p:sp>
        </p:grpSp>
        <p:sp>
          <p:nvSpPr>
            <p:cNvPr id="116" name="TextBox 115"/>
            <p:cNvSpPr txBox="1"/>
            <p:nvPr/>
          </p:nvSpPr>
          <p:spPr>
            <a:xfrm>
              <a:off x="7299263" y="2251918"/>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grpSp>
        <p:nvGrpSpPr>
          <p:cNvPr id="25" name="Group 24"/>
          <p:cNvGrpSpPr/>
          <p:nvPr/>
        </p:nvGrpSpPr>
        <p:grpSpPr>
          <a:xfrm>
            <a:off x="4367373" y="7270521"/>
            <a:ext cx="4461536" cy="2382282"/>
            <a:chOff x="1706563" y="4518025"/>
            <a:chExt cx="2605088" cy="1390650"/>
          </a:xfrm>
        </p:grpSpPr>
        <p:sp>
          <p:nvSpPr>
            <p:cNvPr id="26"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p:nvGrpSpPr>
        <p:grpSpPr>
          <a:xfrm>
            <a:off x="6623967" y="5729661"/>
            <a:ext cx="4469694" cy="3923134"/>
            <a:chOff x="3024188" y="3378200"/>
            <a:chExt cx="2609851" cy="2530475"/>
          </a:xfrm>
        </p:grpSpPr>
        <p:sp>
          <p:nvSpPr>
            <p:cNvPr id="29" name="Freeform 7"/>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8"/>
            <p:cNvSpPr>
              <a:spLocks/>
            </p:cNvSpPr>
            <p:nvPr/>
          </p:nvSpPr>
          <p:spPr bwMode="auto">
            <a:xfrm>
              <a:off x="4330701"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p:nvGrpSpPr>
        <p:grpSpPr>
          <a:xfrm>
            <a:off x="8875127" y="5518378"/>
            <a:ext cx="4461536" cy="4134420"/>
            <a:chOff x="4338638" y="2257425"/>
            <a:chExt cx="2605088" cy="3651250"/>
          </a:xfrm>
        </p:grpSpPr>
        <p:sp>
          <p:nvSpPr>
            <p:cNvPr id="32"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1139881" y="6291507"/>
            <a:ext cx="4461536" cy="3361298"/>
            <a:chOff x="5661026" y="3946525"/>
            <a:chExt cx="2605088" cy="1962150"/>
          </a:xfrm>
        </p:grpSpPr>
        <p:sp>
          <p:nvSpPr>
            <p:cNvPr id="35"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4">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19" name="Group 118"/>
          <p:cNvGrpSpPr/>
          <p:nvPr/>
        </p:nvGrpSpPr>
        <p:grpSpPr>
          <a:xfrm>
            <a:off x="13369287" y="5330523"/>
            <a:ext cx="4469696" cy="4334878"/>
            <a:chOff x="3024188" y="3378200"/>
            <a:chExt cx="2609852" cy="2530475"/>
          </a:xfrm>
        </p:grpSpPr>
        <p:sp>
          <p:nvSpPr>
            <p:cNvPr id="120" name="Freeform 7"/>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5">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8"/>
            <p:cNvSpPr>
              <a:spLocks/>
            </p:cNvSpPr>
            <p:nvPr/>
          </p:nvSpPr>
          <p:spPr bwMode="auto">
            <a:xfrm>
              <a:off x="4330702"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23" name="Group 122"/>
          <p:cNvGrpSpPr/>
          <p:nvPr/>
        </p:nvGrpSpPr>
        <p:grpSpPr>
          <a:xfrm>
            <a:off x="15582212" y="4733288"/>
            <a:ext cx="4461536" cy="4932504"/>
            <a:chOff x="4338638" y="2257425"/>
            <a:chExt cx="2605088" cy="3651250"/>
          </a:xfrm>
        </p:grpSpPr>
        <p:sp>
          <p:nvSpPr>
            <p:cNvPr id="124"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6">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5"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29" name="TextBox 128"/>
          <p:cNvSpPr txBox="1"/>
          <p:nvPr/>
        </p:nvSpPr>
        <p:spPr>
          <a:xfrm>
            <a:off x="6082609" y="9560273"/>
            <a:ext cx="1456261" cy="861774"/>
          </a:xfrm>
          <a:prstGeom prst="rect">
            <a:avLst/>
          </a:prstGeom>
          <a:noFill/>
        </p:spPr>
        <p:txBody>
          <a:bodyPr wrap="none" lIns="182843" tIns="91422" rIns="182843" bIns="91422" rtlCol="0">
            <a:spAutoFit/>
          </a:bodyPr>
          <a:lstStyle/>
          <a:p>
            <a:r>
              <a:rPr lang="id-ID" sz="4400" dirty="0">
                <a:solidFill>
                  <a:schemeClr val="tx2"/>
                </a:solidFill>
                <a:latin typeface="Lato Light"/>
                <a:cs typeface="Lato Light"/>
              </a:rPr>
              <a:t>30%</a:t>
            </a:r>
          </a:p>
        </p:txBody>
      </p:sp>
      <p:sp>
        <p:nvSpPr>
          <p:cNvPr id="131" name="TextBox 130"/>
          <p:cNvSpPr txBox="1"/>
          <p:nvPr/>
        </p:nvSpPr>
        <p:spPr>
          <a:xfrm>
            <a:off x="8383454" y="9548585"/>
            <a:ext cx="1456261" cy="861774"/>
          </a:xfrm>
          <a:prstGeom prst="rect">
            <a:avLst/>
          </a:prstGeom>
          <a:noFill/>
        </p:spPr>
        <p:txBody>
          <a:bodyPr wrap="none" lIns="182843" tIns="91422" rIns="182843" bIns="91422" rtlCol="0">
            <a:spAutoFit/>
          </a:bodyPr>
          <a:lstStyle/>
          <a:p>
            <a:r>
              <a:rPr lang="id-ID" sz="4400" dirty="0">
                <a:solidFill>
                  <a:schemeClr val="tx2"/>
                </a:solidFill>
                <a:latin typeface="Lato Light"/>
                <a:cs typeface="Lato Light"/>
              </a:rPr>
              <a:t>30%</a:t>
            </a:r>
          </a:p>
        </p:txBody>
      </p:sp>
      <p:sp>
        <p:nvSpPr>
          <p:cNvPr id="132" name="TextBox 131"/>
          <p:cNvSpPr txBox="1"/>
          <p:nvPr/>
        </p:nvSpPr>
        <p:spPr>
          <a:xfrm>
            <a:off x="10610796" y="9548585"/>
            <a:ext cx="1456261" cy="861774"/>
          </a:xfrm>
          <a:prstGeom prst="rect">
            <a:avLst/>
          </a:prstGeom>
          <a:noFill/>
        </p:spPr>
        <p:txBody>
          <a:bodyPr wrap="none" lIns="182843" tIns="91422" rIns="182843" bIns="91422" rtlCol="0">
            <a:spAutoFit/>
          </a:bodyPr>
          <a:lstStyle/>
          <a:p>
            <a:r>
              <a:rPr lang="id-ID" sz="4400" dirty="0">
                <a:solidFill>
                  <a:schemeClr val="tx2"/>
                </a:solidFill>
                <a:latin typeface="Lato Light"/>
                <a:cs typeface="Lato Light"/>
              </a:rPr>
              <a:t>30%</a:t>
            </a:r>
          </a:p>
        </p:txBody>
      </p:sp>
      <p:sp>
        <p:nvSpPr>
          <p:cNvPr id="133" name="TextBox 132"/>
          <p:cNvSpPr txBox="1"/>
          <p:nvPr/>
        </p:nvSpPr>
        <p:spPr>
          <a:xfrm>
            <a:off x="12850035" y="9548585"/>
            <a:ext cx="1456261" cy="861774"/>
          </a:xfrm>
          <a:prstGeom prst="rect">
            <a:avLst/>
          </a:prstGeom>
          <a:noFill/>
        </p:spPr>
        <p:txBody>
          <a:bodyPr wrap="none" lIns="182843" tIns="91422" rIns="182843" bIns="91422" rtlCol="0">
            <a:spAutoFit/>
          </a:bodyPr>
          <a:lstStyle/>
          <a:p>
            <a:r>
              <a:rPr lang="id-ID" sz="4400" dirty="0">
                <a:solidFill>
                  <a:schemeClr val="tx2"/>
                </a:solidFill>
                <a:latin typeface="Lato Light"/>
                <a:cs typeface="Lato Light"/>
              </a:rPr>
              <a:t>30%</a:t>
            </a:r>
          </a:p>
        </p:txBody>
      </p:sp>
      <p:sp>
        <p:nvSpPr>
          <p:cNvPr id="134" name="TextBox 133"/>
          <p:cNvSpPr txBox="1"/>
          <p:nvPr/>
        </p:nvSpPr>
        <p:spPr>
          <a:xfrm>
            <a:off x="15112359" y="9548585"/>
            <a:ext cx="1456261" cy="861774"/>
          </a:xfrm>
          <a:prstGeom prst="rect">
            <a:avLst/>
          </a:prstGeom>
          <a:noFill/>
        </p:spPr>
        <p:txBody>
          <a:bodyPr wrap="none" lIns="182843" tIns="91422" rIns="182843" bIns="91422" rtlCol="0">
            <a:spAutoFit/>
          </a:bodyPr>
          <a:lstStyle/>
          <a:p>
            <a:r>
              <a:rPr lang="id-ID" sz="4400" dirty="0">
                <a:solidFill>
                  <a:schemeClr val="tx2"/>
                </a:solidFill>
                <a:latin typeface="Lato Light"/>
                <a:cs typeface="Lato Light"/>
              </a:rPr>
              <a:t>30%</a:t>
            </a:r>
          </a:p>
        </p:txBody>
      </p:sp>
      <p:sp>
        <p:nvSpPr>
          <p:cNvPr id="135" name="TextBox 134"/>
          <p:cNvSpPr txBox="1"/>
          <p:nvPr/>
        </p:nvSpPr>
        <p:spPr>
          <a:xfrm>
            <a:off x="17324499" y="9559979"/>
            <a:ext cx="1456261" cy="861774"/>
          </a:xfrm>
          <a:prstGeom prst="rect">
            <a:avLst/>
          </a:prstGeom>
          <a:noFill/>
        </p:spPr>
        <p:txBody>
          <a:bodyPr wrap="none" lIns="182843" tIns="91422" rIns="182843" bIns="91422" rtlCol="0">
            <a:spAutoFit/>
          </a:bodyPr>
          <a:lstStyle/>
          <a:p>
            <a:r>
              <a:rPr lang="id-ID" sz="4400" dirty="0">
                <a:solidFill>
                  <a:schemeClr val="tx2"/>
                </a:solidFill>
                <a:latin typeface="Lato Light"/>
                <a:cs typeface="Lato Light"/>
              </a:rPr>
              <a:t>30%</a:t>
            </a:r>
          </a:p>
        </p:txBody>
      </p:sp>
      <p:grpSp>
        <p:nvGrpSpPr>
          <p:cNvPr id="58" name="Group 57"/>
          <p:cNvGrpSpPr/>
          <p:nvPr/>
        </p:nvGrpSpPr>
        <p:grpSpPr>
          <a:xfrm>
            <a:off x="6008975" y="483017"/>
            <a:ext cx="12359700" cy="2079087"/>
            <a:chOff x="5988388" y="483017"/>
            <a:chExt cx="12359700" cy="2079087"/>
          </a:xfrm>
        </p:grpSpPr>
        <p:sp>
          <p:nvSpPr>
            <p:cNvPr id="59" name="TextBox 5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a:t>
              </a:r>
              <a:r>
                <a:rPr lang="id-ID" sz="8800" b="1" dirty="0" smtClean="0">
                  <a:solidFill>
                    <a:schemeClr val="tx2"/>
                  </a:solidFill>
                  <a:latin typeface="Lato Regular"/>
                  <a:cs typeface="Lato Regular"/>
                </a:rPr>
                <a:t>ix Monts Report</a:t>
              </a:r>
            </a:p>
          </p:txBody>
        </p:sp>
        <p:sp>
          <p:nvSpPr>
            <p:cNvPr id="60" name="Rectangle 5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6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774742630"/>
      </p:ext>
    </p:extLst>
  </p:cSld>
  <p:clrMapOvr>
    <a:masterClrMapping/>
  </p:clrMapOvr>
  <p:transition xmlns:p14="http://schemas.microsoft.com/office/powerpoint/2010/main" spd="slow" advClick="0" advTm="3000">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900" decel="100000" fill="hold"/>
                                        <p:tgtEl>
                                          <p:spTgt spid="5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3000"/>
                            </p:stCondLst>
                            <p:childTnLst>
                              <p:par>
                                <p:cTn id="29" presetID="12" presetClass="entr" presetSubtype="4"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p:tgtEl>
                                          <p:spTgt spid="28"/>
                                        </p:tgtEl>
                                        <p:attrNameLst>
                                          <p:attrName>ppt_y</p:attrName>
                                        </p:attrNameLst>
                                      </p:cBhvr>
                                      <p:tavLst>
                                        <p:tav tm="0">
                                          <p:val>
                                            <p:strVal val="#ppt_y+#ppt_h*1.125000"/>
                                          </p:val>
                                        </p:tav>
                                        <p:tav tm="100000">
                                          <p:val>
                                            <p:strVal val="#ppt_y"/>
                                          </p:val>
                                        </p:tav>
                                      </p:tavLst>
                                    </p:anim>
                                    <p:animEffect transition="in" filter="wipe(up)">
                                      <p:cBhvr>
                                        <p:cTn id="32" dur="500"/>
                                        <p:tgtEl>
                                          <p:spTgt spid="28"/>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childTnLst>
                                </p:cTn>
                              </p:par>
                            </p:childTnLst>
                          </p:cTn>
                        </p:par>
                        <p:par>
                          <p:cTn id="41" fill="hold">
                            <p:stCondLst>
                              <p:cond delay="4500"/>
                            </p:stCondLst>
                            <p:childTnLst>
                              <p:par>
                                <p:cTn id="42" presetID="2" presetClass="entr" presetSubtype="4"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childTnLst>
                          </p:cTn>
                        </p:par>
                        <p:par>
                          <p:cTn id="54" fill="hold">
                            <p:stCondLst>
                              <p:cond delay="6000"/>
                            </p:stCondLst>
                            <p:childTnLst>
                              <p:par>
                                <p:cTn id="55" presetID="2" presetClass="entr" presetSubtype="4"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childTnLst>
                          </p:cTn>
                        </p:par>
                        <p:par>
                          <p:cTn id="59" fill="hold">
                            <p:stCondLst>
                              <p:cond delay="6500"/>
                            </p:stCondLst>
                            <p:childTnLst>
                              <p:par>
                                <p:cTn id="60" presetID="10" presetClass="entr" presetSubtype="0" fill="hold" grpId="0" nodeType="after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fade">
                                      <p:cBhvr>
                                        <p:cTn id="62" dur="500"/>
                                        <p:tgtEl>
                                          <p:spTgt spid="133"/>
                                        </p:tgtEl>
                                      </p:cBhvr>
                                    </p:animEffect>
                                  </p:childTnLst>
                                </p:cTn>
                              </p:par>
                            </p:childTnLst>
                          </p:cTn>
                        </p:par>
                        <p:par>
                          <p:cTn id="63" fill="hold">
                            <p:stCondLst>
                              <p:cond delay="7000"/>
                            </p:stCondLst>
                            <p:childTnLst>
                              <p:par>
                                <p:cTn id="64" presetID="10" presetClass="entr" presetSubtype="0" fill="hold" nodeType="after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fade">
                                      <p:cBhvr>
                                        <p:cTn id="66" dur="500"/>
                                        <p:tgtEl>
                                          <p:spTgt spid="109"/>
                                        </p:tgtEl>
                                      </p:cBhvr>
                                    </p:animEffect>
                                  </p:childTnLst>
                                </p:cTn>
                              </p:par>
                            </p:childTnLst>
                          </p:cTn>
                        </p:par>
                        <p:par>
                          <p:cTn id="67" fill="hold">
                            <p:stCondLst>
                              <p:cond delay="7500"/>
                            </p:stCondLst>
                            <p:childTnLst>
                              <p:par>
                                <p:cTn id="68" presetID="2" presetClass="entr" presetSubtype="4" fill="hold" nodeType="afterEffect">
                                  <p:stCondLst>
                                    <p:cond delay="0"/>
                                  </p:stCondLst>
                                  <p:childTnLst>
                                    <p:set>
                                      <p:cBhvr>
                                        <p:cTn id="69" dur="1" fill="hold">
                                          <p:stCondLst>
                                            <p:cond delay="0"/>
                                          </p:stCondLst>
                                        </p:cTn>
                                        <p:tgtEl>
                                          <p:spTgt spid="119"/>
                                        </p:tgtEl>
                                        <p:attrNameLst>
                                          <p:attrName>style.visibility</p:attrName>
                                        </p:attrNameLst>
                                      </p:cBhvr>
                                      <p:to>
                                        <p:strVal val="visible"/>
                                      </p:to>
                                    </p:set>
                                    <p:anim calcmode="lin" valueType="num">
                                      <p:cBhvr additive="base">
                                        <p:cTn id="70" dur="500" fill="hold"/>
                                        <p:tgtEl>
                                          <p:spTgt spid="119"/>
                                        </p:tgtEl>
                                        <p:attrNameLst>
                                          <p:attrName>ppt_x</p:attrName>
                                        </p:attrNameLst>
                                      </p:cBhvr>
                                      <p:tavLst>
                                        <p:tav tm="0">
                                          <p:val>
                                            <p:strVal val="#ppt_x"/>
                                          </p:val>
                                        </p:tav>
                                        <p:tav tm="100000">
                                          <p:val>
                                            <p:strVal val="#ppt_x"/>
                                          </p:val>
                                        </p:tav>
                                      </p:tavLst>
                                    </p:anim>
                                    <p:anim calcmode="lin" valueType="num">
                                      <p:cBhvr additive="base">
                                        <p:cTn id="71" dur="500" fill="hold"/>
                                        <p:tgtEl>
                                          <p:spTgt spid="119"/>
                                        </p:tgtEl>
                                        <p:attrNameLst>
                                          <p:attrName>ppt_y</p:attrName>
                                        </p:attrNameLst>
                                      </p:cBhvr>
                                      <p:tavLst>
                                        <p:tav tm="0">
                                          <p:val>
                                            <p:strVal val="1+#ppt_h/2"/>
                                          </p:val>
                                        </p:tav>
                                        <p:tav tm="100000">
                                          <p:val>
                                            <p:strVal val="#ppt_y"/>
                                          </p:val>
                                        </p:tav>
                                      </p:tavLst>
                                    </p:anim>
                                  </p:childTnLst>
                                </p:cTn>
                              </p:par>
                            </p:childTnLst>
                          </p:cTn>
                        </p:par>
                        <p:par>
                          <p:cTn id="72" fill="hold">
                            <p:stCondLst>
                              <p:cond delay="8000"/>
                            </p:stCondLst>
                            <p:childTnLst>
                              <p:par>
                                <p:cTn id="73" presetID="10" presetClass="entr" presetSubtype="0" fill="hold" grpId="0" nodeType="afterEffect">
                                  <p:stCondLst>
                                    <p:cond delay="0"/>
                                  </p:stCondLst>
                                  <p:childTnLst>
                                    <p:set>
                                      <p:cBhvr>
                                        <p:cTn id="74" dur="1" fill="hold">
                                          <p:stCondLst>
                                            <p:cond delay="0"/>
                                          </p:stCondLst>
                                        </p:cTn>
                                        <p:tgtEl>
                                          <p:spTgt spid="134"/>
                                        </p:tgtEl>
                                        <p:attrNameLst>
                                          <p:attrName>style.visibility</p:attrName>
                                        </p:attrNameLst>
                                      </p:cBhvr>
                                      <p:to>
                                        <p:strVal val="visible"/>
                                      </p:to>
                                    </p:set>
                                    <p:animEffect transition="in" filter="fade">
                                      <p:cBhvr>
                                        <p:cTn id="75" dur="500"/>
                                        <p:tgtEl>
                                          <p:spTgt spid="134"/>
                                        </p:tgtEl>
                                      </p:cBhvr>
                                    </p:animEffect>
                                  </p:childTnLst>
                                </p:cTn>
                              </p:par>
                            </p:childTnLst>
                          </p:cTn>
                        </p:par>
                        <p:par>
                          <p:cTn id="76" fill="hold">
                            <p:stCondLst>
                              <p:cond delay="8500"/>
                            </p:stCondLst>
                            <p:childTnLst>
                              <p:par>
                                <p:cTn id="77" presetID="10" presetClass="entr" presetSubtype="0" fill="hold" nodeType="after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fade">
                                      <p:cBhvr>
                                        <p:cTn id="79" dur="500"/>
                                        <p:tgtEl>
                                          <p:spTgt spid="114"/>
                                        </p:tgtEl>
                                      </p:cBhvr>
                                    </p:animEffect>
                                  </p:childTnLst>
                                </p:cTn>
                              </p:par>
                            </p:childTnLst>
                          </p:cTn>
                        </p:par>
                        <p:par>
                          <p:cTn id="80" fill="hold">
                            <p:stCondLst>
                              <p:cond delay="9000"/>
                            </p:stCondLst>
                            <p:childTnLst>
                              <p:par>
                                <p:cTn id="81" presetID="2" presetClass="entr" presetSubtype="4" fill="hold" nodeType="afterEffect">
                                  <p:stCondLst>
                                    <p:cond delay="0"/>
                                  </p:stCondLst>
                                  <p:childTnLst>
                                    <p:set>
                                      <p:cBhvr>
                                        <p:cTn id="82" dur="1" fill="hold">
                                          <p:stCondLst>
                                            <p:cond delay="0"/>
                                          </p:stCondLst>
                                        </p:cTn>
                                        <p:tgtEl>
                                          <p:spTgt spid="123"/>
                                        </p:tgtEl>
                                        <p:attrNameLst>
                                          <p:attrName>style.visibility</p:attrName>
                                        </p:attrNameLst>
                                      </p:cBhvr>
                                      <p:to>
                                        <p:strVal val="visible"/>
                                      </p:to>
                                    </p:set>
                                    <p:anim calcmode="lin" valueType="num">
                                      <p:cBhvr additive="base">
                                        <p:cTn id="83" dur="500" fill="hold"/>
                                        <p:tgtEl>
                                          <p:spTgt spid="123"/>
                                        </p:tgtEl>
                                        <p:attrNameLst>
                                          <p:attrName>ppt_x</p:attrName>
                                        </p:attrNameLst>
                                      </p:cBhvr>
                                      <p:tavLst>
                                        <p:tav tm="0">
                                          <p:val>
                                            <p:strVal val="#ppt_x"/>
                                          </p:val>
                                        </p:tav>
                                        <p:tav tm="100000">
                                          <p:val>
                                            <p:strVal val="#ppt_x"/>
                                          </p:val>
                                        </p:tav>
                                      </p:tavLst>
                                    </p:anim>
                                    <p:anim calcmode="lin" valueType="num">
                                      <p:cBhvr additive="base">
                                        <p:cTn id="84" dur="500" fill="hold"/>
                                        <p:tgtEl>
                                          <p:spTgt spid="123"/>
                                        </p:tgtEl>
                                        <p:attrNameLst>
                                          <p:attrName>ppt_y</p:attrName>
                                        </p:attrNameLst>
                                      </p:cBhvr>
                                      <p:tavLst>
                                        <p:tav tm="0">
                                          <p:val>
                                            <p:strVal val="1+#ppt_h/2"/>
                                          </p:val>
                                        </p:tav>
                                        <p:tav tm="100000">
                                          <p:val>
                                            <p:strVal val="#ppt_y"/>
                                          </p:val>
                                        </p:tav>
                                      </p:tavLst>
                                    </p:anim>
                                  </p:childTnLst>
                                </p:cTn>
                              </p:par>
                            </p:childTnLst>
                          </p:cTn>
                        </p:par>
                        <p:par>
                          <p:cTn id="85" fill="hold">
                            <p:stCondLst>
                              <p:cond delay="9500"/>
                            </p:stCondLst>
                            <p:childTnLst>
                              <p:par>
                                <p:cTn id="86" presetID="10" presetClass="entr" presetSubtype="0" fill="hold" grpId="0" nodeType="afterEffect">
                                  <p:stCondLst>
                                    <p:cond delay="0"/>
                                  </p:stCondLst>
                                  <p:childTnLst>
                                    <p:set>
                                      <p:cBhvr>
                                        <p:cTn id="87" dur="1" fill="hold">
                                          <p:stCondLst>
                                            <p:cond delay="0"/>
                                          </p:stCondLst>
                                        </p:cTn>
                                        <p:tgtEl>
                                          <p:spTgt spid="135"/>
                                        </p:tgtEl>
                                        <p:attrNameLst>
                                          <p:attrName>style.visibility</p:attrName>
                                        </p:attrNameLst>
                                      </p:cBhvr>
                                      <p:to>
                                        <p:strVal val="visible"/>
                                      </p:to>
                                    </p:set>
                                    <p:animEffect transition="in" filter="fade">
                                      <p:cBhvr>
                                        <p:cTn id="88"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1" grpId="0"/>
      <p:bldP spid="132" grpId="0"/>
      <p:bldP spid="133" grpId="0"/>
      <p:bldP spid="134" grpId="0"/>
      <p:bldP spid="13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5901197" y="8414713"/>
            <a:ext cx="0" cy="12131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901197" y="6739803"/>
            <a:ext cx="0" cy="12131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901197" y="5062985"/>
            <a:ext cx="0" cy="12131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901197" y="3393327"/>
            <a:ext cx="0" cy="121319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30482" y="9871212"/>
            <a:ext cx="12034891"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741285" y="9711734"/>
            <a:ext cx="319829" cy="318956"/>
            <a:chOff x="2138511" y="2464802"/>
            <a:chExt cx="354012" cy="352956"/>
          </a:xfrm>
          <a:solidFill>
            <a:schemeClr val="bg1">
              <a:lumMod val="50000"/>
            </a:schemeClr>
          </a:solidFill>
        </p:grpSpPr>
        <p:sp>
          <p:nvSpPr>
            <p:cNvPr id="13" name="Oval 12"/>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17" name="Straight Connector 16"/>
          <p:cNvCxnSpPr/>
          <p:nvPr/>
        </p:nvCxnSpPr>
        <p:spPr>
          <a:xfrm>
            <a:off x="6030482" y="8177106"/>
            <a:ext cx="12034891"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741285" y="8036824"/>
            <a:ext cx="319829" cy="318956"/>
            <a:chOff x="2138511" y="2464802"/>
            <a:chExt cx="354012" cy="352956"/>
          </a:xfrm>
          <a:solidFill>
            <a:schemeClr val="bg1">
              <a:lumMod val="50000"/>
            </a:schemeClr>
          </a:solidFill>
        </p:grpSpPr>
        <p:sp>
          <p:nvSpPr>
            <p:cNvPr id="19" name="Oval 18"/>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9"/>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23" name="Straight Connector 22"/>
          <p:cNvCxnSpPr/>
          <p:nvPr/>
        </p:nvCxnSpPr>
        <p:spPr>
          <a:xfrm>
            <a:off x="6030482" y="6534288"/>
            <a:ext cx="12034891"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741285" y="6374810"/>
            <a:ext cx="319829" cy="318956"/>
            <a:chOff x="2138511" y="2464802"/>
            <a:chExt cx="354012" cy="352956"/>
          </a:xfrm>
          <a:solidFill>
            <a:schemeClr val="bg1">
              <a:lumMod val="50000"/>
            </a:schemeClr>
          </a:solidFill>
        </p:grpSpPr>
        <p:sp>
          <p:nvSpPr>
            <p:cNvPr id="25" name="Oval 24"/>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29" name="Straight Connector 28"/>
          <p:cNvCxnSpPr/>
          <p:nvPr/>
        </p:nvCxnSpPr>
        <p:spPr>
          <a:xfrm>
            <a:off x="6030482" y="4876826"/>
            <a:ext cx="12034891"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5741285" y="4697990"/>
            <a:ext cx="319829" cy="318956"/>
            <a:chOff x="2138511" y="2464802"/>
            <a:chExt cx="354012" cy="352956"/>
          </a:xfrm>
          <a:solidFill>
            <a:schemeClr val="bg1">
              <a:lumMod val="50000"/>
            </a:schemeClr>
          </a:solidFill>
        </p:grpSpPr>
        <p:sp>
          <p:nvSpPr>
            <p:cNvPr id="31" name="Oval 3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3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35" name="Straight Connector 34"/>
          <p:cNvCxnSpPr/>
          <p:nvPr/>
        </p:nvCxnSpPr>
        <p:spPr>
          <a:xfrm>
            <a:off x="6030482" y="3195244"/>
            <a:ext cx="12034891"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41285" y="3028334"/>
            <a:ext cx="319829" cy="318956"/>
            <a:chOff x="2138511" y="2464802"/>
            <a:chExt cx="354012" cy="352956"/>
          </a:xfrm>
          <a:solidFill>
            <a:schemeClr val="bg1">
              <a:lumMod val="50000"/>
            </a:schemeClr>
          </a:solidFill>
        </p:grpSpPr>
        <p:sp>
          <p:nvSpPr>
            <p:cNvPr id="37" name="Oval 3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6" name="Group 135"/>
          <p:cNvGrpSpPr/>
          <p:nvPr/>
        </p:nvGrpSpPr>
        <p:grpSpPr>
          <a:xfrm>
            <a:off x="16437975" y="4331065"/>
            <a:ext cx="1055971" cy="5816346"/>
            <a:chOff x="8120842" y="2042992"/>
            <a:chExt cx="528123" cy="2908173"/>
          </a:xfrm>
        </p:grpSpPr>
        <p:sp>
          <p:nvSpPr>
            <p:cNvPr id="40" name="Freeform 39"/>
            <p:cNvSpPr>
              <a:spLocks/>
            </p:cNvSpPr>
            <p:nvPr/>
          </p:nvSpPr>
          <p:spPr bwMode="auto">
            <a:xfrm>
              <a:off x="8120842" y="4189150"/>
              <a:ext cx="528122" cy="762015"/>
            </a:xfrm>
            <a:custGeom>
              <a:avLst/>
              <a:gdLst>
                <a:gd name="T0" fmla="*/ 709 w 709"/>
                <a:gd name="T1" fmla="*/ 161 h 1023"/>
                <a:gd name="T2" fmla="*/ 356 w 709"/>
                <a:gd name="T3" fmla="*/ 1023 h 1023"/>
                <a:gd name="T4" fmla="*/ 0 w 709"/>
                <a:gd name="T5" fmla="*/ 161 h 1023"/>
                <a:gd name="T6" fmla="*/ 0 w 709"/>
                <a:gd name="T7" fmla="*/ 0 h 1023"/>
                <a:gd name="T8" fmla="*/ 709 w 709"/>
                <a:gd name="T9" fmla="*/ 0 h 1023"/>
                <a:gd name="T10" fmla="*/ 709 w 709"/>
                <a:gd name="T11" fmla="*/ 161 h 1023"/>
              </a:gdLst>
              <a:ahLst/>
              <a:cxnLst>
                <a:cxn ang="0">
                  <a:pos x="T0" y="T1"/>
                </a:cxn>
                <a:cxn ang="0">
                  <a:pos x="T2" y="T3"/>
                </a:cxn>
                <a:cxn ang="0">
                  <a:pos x="T4" y="T5"/>
                </a:cxn>
                <a:cxn ang="0">
                  <a:pos x="T6" y="T7"/>
                </a:cxn>
                <a:cxn ang="0">
                  <a:pos x="T8" y="T9"/>
                </a:cxn>
                <a:cxn ang="0">
                  <a:pos x="T10" y="T11"/>
                </a:cxn>
              </a:cxnLst>
              <a:rect l="0" t="0" r="r" b="b"/>
              <a:pathLst>
                <a:path w="709" h="1023">
                  <a:moveTo>
                    <a:pt x="709" y="161"/>
                  </a:moveTo>
                  <a:lnTo>
                    <a:pt x="356" y="1023"/>
                  </a:lnTo>
                  <a:lnTo>
                    <a:pt x="0" y="161"/>
                  </a:lnTo>
                  <a:lnTo>
                    <a:pt x="0" y="0"/>
                  </a:lnTo>
                  <a:lnTo>
                    <a:pt x="709" y="0"/>
                  </a:lnTo>
                  <a:lnTo>
                    <a:pt x="709" y="161"/>
                  </a:lnTo>
                  <a:close/>
                </a:path>
              </a:pathLst>
            </a:custGeom>
            <a:solidFill>
              <a:srgbClr val="DDBDA3"/>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40"/>
            <p:cNvSpPr>
              <a:spLocks/>
            </p:cNvSpPr>
            <p:nvPr/>
          </p:nvSpPr>
          <p:spPr bwMode="auto">
            <a:xfrm>
              <a:off x="8120842" y="2042992"/>
              <a:ext cx="175793" cy="2331635"/>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6"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41"/>
            <p:cNvSpPr>
              <a:spLocks/>
            </p:cNvSpPr>
            <p:nvPr/>
          </p:nvSpPr>
          <p:spPr bwMode="auto">
            <a:xfrm>
              <a:off x="8296636" y="2042992"/>
              <a:ext cx="176537" cy="2331634"/>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7"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42"/>
            <p:cNvSpPr>
              <a:spLocks/>
            </p:cNvSpPr>
            <p:nvPr/>
          </p:nvSpPr>
          <p:spPr bwMode="auto">
            <a:xfrm>
              <a:off x="8473172" y="2042992"/>
              <a:ext cx="175793" cy="2331634"/>
            </a:xfrm>
            <a:custGeom>
              <a:avLst/>
              <a:gdLst>
                <a:gd name="T0" fmla="*/ 0 w 99"/>
                <a:gd name="T1" fmla="*/ 0 h 718"/>
                <a:gd name="T2" fmla="*/ 0 w 99"/>
                <a:gd name="T3" fmla="*/ 673 h 718"/>
                <a:gd name="T4" fmla="*/ 15 w 99"/>
                <a:gd name="T5" fmla="*/ 701 h 718"/>
                <a:gd name="T6" fmla="*/ 35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5" y="713"/>
                    <a:pt x="35" y="713"/>
                    <a:pt x="35" y="713"/>
                  </a:cubicBezTo>
                  <a:cubicBezTo>
                    <a:pt x="43" y="718"/>
                    <a:pt x="57" y="718"/>
                    <a:pt x="65" y="713"/>
                  </a:cubicBezTo>
                  <a:cubicBezTo>
                    <a:pt x="84" y="701"/>
                    <a:pt x="84" y="701"/>
                    <a:pt x="84" y="701"/>
                  </a:cubicBezTo>
                  <a:cubicBezTo>
                    <a:pt x="93" y="695"/>
                    <a:pt x="99" y="683"/>
                    <a:pt x="99" y="673"/>
                  </a:cubicBezTo>
                  <a:cubicBezTo>
                    <a:pt x="99" y="0"/>
                    <a:pt x="99" y="0"/>
                    <a:pt x="99" y="0"/>
                  </a:cubicBez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46"/>
            <p:cNvSpPr>
              <a:spLocks/>
            </p:cNvSpPr>
            <p:nvPr/>
          </p:nvSpPr>
          <p:spPr bwMode="auto">
            <a:xfrm>
              <a:off x="8295145" y="4720251"/>
              <a:ext cx="181007" cy="230914"/>
            </a:xfrm>
            <a:custGeom>
              <a:avLst/>
              <a:gdLst>
                <a:gd name="T0" fmla="*/ 51 w 102"/>
                <a:gd name="T1" fmla="*/ 0 h 131"/>
                <a:gd name="T2" fmla="*/ 0 w 102"/>
                <a:gd name="T3" fmla="*/ 6 h 131"/>
                <a:gd name="T4" fmla="*/ 51 w 102"/>
                <a:gd name="T5" fmla="*/ 131 h 131"/>
                <a:gd name="T6" fmla="*/ 102 w 102"/>
                <a:gd name="T7" fmla="*/ 6 h 131"/>
                <a:gd name="T8" fmla="*/ 51 w 102"/>
                <a:gd name="T9" fmla="*/ 0 h 131"/>
              </a:gdLst>
              <a:ahLst/>
              <a:cxnLst>
                <a:cxn ang="0">
                  <a:pos x="T0" y="T1"/>
                </a:cxn>
                <a:cxn ang="0">
                  <a:pos x="T2" y="T3"/>
                </a:cxn>
                <a:cxn ang="0">
                  <a:pos x="T4" y="T5"/>
                </a:cxn>
                <a:cxn ang="0">
                  <a:pos x="T6" y="T7"/>
                </a:cxn>
                <a:cxn ang="0">
                  <a:pos x="T8" y="T9"/>
                </a:cxn>
              </a:cxnLst>
              <a:rect l="0" t="0" r="r" b="b"/>
              <a:pathLst>
                <a:path w="102" h="131">
                  <a:moveTo>
                    <a:pt x="51" y="0"/>
                  </a:moveTo>
                  <a:cubicBezTo>
                    <a:pt x="33" y="0"/>
                    <a:pt x="16" y="2"/>
                    <a:pt x="0" y="6"/>
                  </a:cubicBezTo>
                  <a:cubicBezTo>
                    <a:pt x="51" y="131"/>
                    <a:pt x="51" y="131"/>
                    <a:pt x="51" y="131"/>
                  </a:cubicBezTo>
                  <a:cubicBezTo>
                    <a:pt x="102" y="6"/>
                    <a:pt x="102" y="6"/>
                    <a:pt x="102" y="6"/>
                  </a:cubicBezTo>
                  <a:cubicBezTo>
                    <a:pt x="85" y="2"/>
                    <a:pt x="68" y="0"/>
                    <a:pt x="51"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35" name="Group 134"/>
          <p:cNvGrpSpPr/>
          <p:nvPr/>
        </p:nvGrpSpPr>
        <p:grpSpPr>
          <a:xfrm>
            <a:off x="13456319" y="5040789"/>
            <a:ext cx="1055969" cy="5106622"/>
            <a:chOff x="6629626" y="2397854"/>
            <a:chExt cx="528122" cy="2553311"/>
          </a:xfrm>
        </p:grpSpPr>
        <p:sp>
          <p:nvSpPr>
            <p:cNvPr id="50" name="Freeform 49"/>
            <p:cNvSpPr>
              <a:spLocks/>
            </p:cNvSpPr>
            <p:nvPr/>
          </p:nvSpPr>
          <p:spPr bwMode="auto">
            <a:xfrm>
              <a:off x="6629626" y="4189149"/>
              <a:ext cx="528122" cy="762016"/>
            </a:xfrm>
            <a:custGeom>
              <a:avLst/>
              <a:gdLst>
                <a:gd name="T0" fmla="*/ 709 w 709"/>
                <a:gd name="T1" fmla="*/ 161 h 1023"/>
                <a:gd name="T2" fmla="*/ 356 w 709"/>
                <a:gd name="T3" fmla="*/ 1023 h 1023"/>
                <a:gd name="T4" fmla="*/ 0 w 709"/>
                <a:gd name="T5" fmla="*/ 161 h 1023"/>
                <a:gd name="T6" fmla="*/ 0 w 709"/>
                <a:gd name="T7" fmla="*/ 0 h 1023"/>
                <a:gd name="T8" fmla="*/ 709 w 709"/>
                <a:gd name="T9" fmla="*/ 0 h 1023"/>
                <a:gd name="T10" fmla="*/ 709 w 709"/>
                <a:gd name="T11" fmla="*/ 161 h 1023"/>
              </a:gdLst>
              <a:ahLst/>
              <a:cxnLst>
                <a:cxn ang="0">
                  <a:pos x="T0" y="T1"/>
                </a:cxn>
                <a:cxn ang="0">
                  <a:pos x="T2" y="T3"/>
                </a:cxn>
                <a:cxn ang="0">
                  <a:pos x="T4" y="T5"/>
                </a:cxn>
                <a:cxn ang="0">
                  <a:pos x="T6" y="T7"/>
                </a:cxn>
                <a:cxn ang="0">
                  <a:pos x="T8" y="T9"/>
                </a:cxn>
                <a:cxn ang="0">
                  <a:pos x="T10" y="T11"/>
                </a:cxn>
              </a:cxnLst>
              <a:rect l="0" t="0" r="r" b="b"/>
              <a:pathLst>
                <a:path w="709" h="1023">
                  <a:moveTo>
                    <a:pt x="709" y="161"/>
                  </a:moveTo>
                  <a:lnTo>
                    <a:pt x="356" y="1023"/>
                  </a:lnTo>
                  <a:lnTo>
                    <a:pt x="0" y="161"/>
                  </a:lnTo>
                  <a:lnTo>
                    <a:pt x="0" y="0"/>
                  </a:lnTo>
                  <a:lnTo>
                    <a:pt x="709" y="0"/>
                  </a:lnTo>
                  <a:lnTo>
                    <a:pt x="709" y="161"/>
                  </a:lnTo>
                  <a:close/>
                </a:path>
              </a:pathLst>
            </a:custGeom>
            <a:solidFill>
              <a:srgbClr val="DDBDA3"/>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50"/>
            <p:cNvSpPr>
              <a:spLocks/>
            </p:cNvSpPr>
            <p:nvPr/>
          </p:nvSpPr>
          <p:spPr bwMode="auto">
            <a:xfrm>
              <a:off x="6629626" y="2397854"/>
              <a:ext cx="175793" cy="1976772"/>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6"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51"/>
            <p:cNvSpPr>
              <a:spLocks/>
            </p:cNvSpPr>
            <p:nvPr/>
          </p:nvSpPr>
          <p:spPr bwMode="auto">
            <a:xfrm>
              <a:off x="6805419" y="2397855"/>
              <a:ext cx="176537" cy="1976771"/>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7"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Freeform 52"/>
            <p:cNvSpPr>
              <a:spLocks/>
            </p:cNvSpPr>
            <p:nvPr/>
          </p:nvSpPr>
          <p:spPr bwMode="auto">
            <a:xfrm>
              <a:off x="6981955" y="2397855"/>
              <a:ext cx="175793" cy="1976771"/>
            </a:xfrm>
            <a:custGeom>
              <a:avLst/>
              <a:gdLst>
                <a:gd name="T0" fmla="*/ 0 w 99"/>
                <a:gd name="T1" fmla="*/ 0 h 718"/>
                <a:gd name="T2" fmla="*/ 0 w 99"/>
                <a:gd name="T3" fmla="*/ 673 h 718"/>
                <a:gd name="T4" fmla="*/ 15 w 99"/>
                <a:gd name="T5" fmla="*/ 701 h 718"/>
                <a:gd name="T6" fmla="*/ 35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5" y="713"/>
                    <a:pt x="35" y="713"/>
                    <a:pt x="35" y="713"/>
                  </a:cubicBezTo>
                  <a:cubicBezTo>
                    <a:pt x="43" y="718"/>
                    <a:pt x="57" y="718"/>
                    <a:pt x="65" y="713"/>
                  </a:cubicBezTo>
                  <a:cubicBezTo>
                    <a:pt x="84" y="701"/>
                    <a:pt x="84" y="701"/>
                    <a:pt x="84" y="701"/>
                  </a:cubicBezTo>
                  <a:cubicBezTo>
                    <a:pt x="93" y="695"/>
                    <a:pt x="99" y="683"/>
                    <a:pt x="99" y="673"/>
                  </a:cubicBezTo>
                  <a:cubicBezTo>
                    <a:pt x="99" y="0"/>
                    <a:pt x="99" y="0"/>
                    <a:pt x="99"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Freeform 56"/>
            <p:cNvSpPr>
              <a:spLocks/>
            </p:cNvSpPr>
            <p:nvPr/>
          </p:nvSpPr>
          <p:spPr bwMode="auto">
            <a:xfrm>
              <a:off x="6803928" y="4720251"/>
              <a:ext cx="181007" cy="230914"/>
            </a:xfrm>
            <a:custGeom>
              <a:avLst/>
              <a:gdLst>
                <a:gd name="T0" fmla="*/ 51 w 102"/>
                <a:gd name="T1" fmla="*/ 0 h 131"/>
                <a:gd name="T2" fmla="*/ 0 w 102"/>
                <a:gd name="T3" fmla="*/ 6 h 131"/>
                <a:gd name="T4" fmla="*/ 51 w 102"/>
                <a:gd name="T5" fmla="*/ 131 h 131"/>
                <a:gd name="T6" fmla="*/ 102 w 102"/>
                <a:gd name="T7" fmla="*/ 6 h 131"/>
                <a:gd name="T8" fmla="*/ 51 w 102"/>
                <a:gd name="T9" fmla="*/ 0 h 131"/>
              </a:gdLst>
              <a:ahLst/>
              <a:cxnLst>
                <a:cxn ang="0">
                  <a:pos x="T0" y="T1"/>
                </a:cxn>
                <a:cxn ang="0">
                  <a:pos x="T2" y="T3"/>
                </a:cxn>
                <a:cxn ang="0">
                  <a:pos x="T4" y="T5"/>
                </a:cxn>
                <a:cxn ang="0">
                  <a:pos x="T6" y="T7"/>
                </a:cxn>
                <a:cxn ang="0">
                  <a:pos x="T8" y="T9"/>
                </a:cxn>
              </a:cxnLst>
              <a:rect l="0" t="0" r="r" b="b"/>
              <a:pathLst>
                <a:path w="102" h="131">
                  <a:moveTo>
                    <a:pt x="51" y="0"/>
                  </a:moveTo>
                  <a:cubicBezTo>
                    <a:pt x="33" y="0"/>
                    <a:pt x="16" y="2"/>
                    <a:pt x="0" y="6"/>
                  </a:cubicBezTo>
                  <a:cubicBezTo>
                    <a:pt x="51" y="131"/>
                    <a:pt x="51" y="131"/>
                    <a:pt x="51" y="131"/>
                  </a:cubicBezTo>
                  <a:cubicBezTo>
                    <a:pt x="102" y="6"/>
                    <a:pt x="102" y="6"/>
                    <a:pt x="102" y="6"/>
                  </a:cubicBezTo>
                  <a:cubicBezTo>
                    <a:pt x="85" y="2"/>
                    <a:pt x="68" y="0"/>
                    <a:pt x="51"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34" name="Group 133"/>
          <p:cNvGrpSpPr/>
          <p:nvPr/>
        </p:nvGrpSpPr>
        <p:grpSpPr>
          <a:xfrm>
            <a:off x="10454669" y="5750514"/>
            <a:ext cx="1055969" cy="4396896"/>
            <a:chOff x="5128410" y="2752717"/>
            <a:chExt cx="528122" cy="2198448"/>
          </a:xfrm>
        </p:grpSpPr>
        <p:sp>
          <p:nvSpPr>
            <p:cNvPr id="60" name="Freeform 59"/>
            <p:cNvSpPr>
              <a:spLocks/>
            </p:cNvSpPr>
            <p:nvPr/>
          </p:nvSpPr>
          <p:spPr bwMode="auto">
            <a:xfrm>
              <a:off x="5128410" y="4189149"/>
              <a:ext cx="528122" cy="762016"/>
            </a:xfrm>
            <a:custGeom>
              <a:avLst/>
              <a:gdLst>
                <a:gd name="T0" fmla="*/ 709 w 709"/>
                <a:gd name="T1" fmla="*/ 161 h 1023"/>
                <a:gd name="T2" fmla="*/ 356 w 709"/>
                <a:gd name="T3" fmla="*/ 1023 h 1023"/>
                <a:gd name="T4" fmla="*/ 0 w 709"/>
                <a:gd name="T5" fmla="*/ 161 h 1023"/>
                <a:gd name="T6" fmla="*/ 0 w 709"/>
                <a:gd name="T7" fmla="*/ 0 h 1023"/>
                <a:gd name="T8" fmla="*/ 709 w 709"/>
                <a:gd name="T9" fmla="*/ 0 h 1023"/>
                <a:gd name="T10" fmla="*/ 709 w 709"/>
                <a:gd name="T11" fmla="*/ 161 h 1023"/>
              </a:gdLst>
              <a:ahLst/>
              <a:cxnLst>
                <a:cxn ang="0">
                  <a:pos x="T0" y="T1"/>
                </a:cxn>
                <a:cxn ang="0">
                  <a:pos x="T2" y="T3"/>
                </a:cxn>
                <a:cxn ang="0">
                  <a:pos x="T4" y="T5"/>
                </a:cxn>
                <a:cxn ang="0">
                  <a:pos x="T6" y="T7"/>
                </a:cxn>
                <a:cxn ang="0">
                  <a:pos x="T8" y="T9"/>
                </a:cxn>
                <a:cxn ang="0">
                  <a:pos x="T10" y="T11"/>
                </a:cxn>
              </a:cxnLst>
              <a:rect l="0" t="0" r="r" b="b"/>
              <a:pathLst>
                <a:path w="709" h="1023">
                  <a:moveTo>
                    <a:pt x="709" y="161"/>
                  </a:moveTo>
                  <a:lnTo>
                    <a:pt x="356" y="1023"/>
                  </a:lnTo>
                  <a:lnTo>
                    <a:pt x="0" y="161"/>
                  </a:lnTo>
                  <a:lnTo>
                    <a:pt x="0" y="0"/>
                  </a:lnTo>
                  <a:lnTo>
                    <a:pt x="709" y="0"/>
                  </a:lnTo>
                  <a:lnTo>
                    <a:pt x="709" y="161"/>
                  </a:lnTo>
                  <a:close/>
                </a:path>
              </a:pathLst>
            </a:custGeom>
            <a:solidFill>
              <a:srgbClr val="DDBDA3"/>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Freeform 60"/>
            <p:cNvSpPr>
              <a:spLocks/>
            </p:cNvSpPr>
            <p:nvPr/>
          </p:nvSpPr>
          <p:spPr bwMode="auto">
            <a:xfrm>
              <a:off x="5128410" y="2752717"/>
              <a:ext cx="175793" cy="1621909"/>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6"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Freeform 61"/>
            <p:cNvSpPr>
              <a:spLocks/>
            </p:cNvSpPr>
            <p:nvPr/>
          </p:nvSpPr>
          <p:spPr bwMode="auto">
            <a:xfrm>
              <a:off x="5304203" y="2752717"/>
              <a:ext cx="176537" cy="1621908"/>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7"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Freeform 62"/>
            <p:cNvSpPr>
              <a:spLocks/>
            </p:cNvSpPr>
            <p:nvPr/>
          </p:nvSpPr>
          <p:spPr bwMode="auto">
            <a:xfrm>
              <a:off x="5480739" y="2752717"/>
              <a:ext cx="175793" cy="1621908"/>
            </a:xfrm>
            <a:custGeom>
              <a:avLst/>
              <a:gdLst>
                <a:gd name="T0" fmla="*/ 0 w 99"/>
                <a:gd name="T1" fmla="*/ 0 h 718"/>
                <a:gd name="T2" fmla="*/ 0 w 99"/>
                <a:gd name="T3" fmla="*/ 673 h 718"/>
                <a:gd name="T4" fmla="*/ 15 w 99"/>
                <a:gd name="T5" fmla="*/ 701 h 718"/>
                <a:gd name="T6" fmla="*/ 35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5" y="713"/>
                    <a:pt x="35" y="713"/>
                    <a:pt x="35" y="713"/>
                  </a:cubicBezTo>
                  <a:cubicBezTo>
                    <a:pt x="43" y="718"/>
                    <a:pt x="57" y="718"/>
                    <a:pt x="65" y="713"/>
                  </a:cubicBezTo>
                  <a:cubicBezTo>
                    <a:pt x="84" y="701"/>
                    <a:pt x="84" y="701"/>
                    <a:pt x="84" y="701"/>
                  </a:cubicBezTo>
                  <a:cubicBezTo>
                    <a:pt x="93" y="695"/>
                    <a:pt x="99" y="683"/>
                    <a:pt x="99" y="673"/>
                  </a:cubicBezTo>
                  <a:cubicBezTo>
                    <a:pt x="99" y="0"/>
                    <a:pt x="99" y="0"/>
                    <a:pt x="99" y="0"/>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p:cNvSpPr>
            <p:nvPr/>
          </p:nvSpPr>
          <p:spPr bwMode="auto">
            <a:xfrm>
              <a:off x="5302712" y="4720251"/>
              <a:ext cx="181007" cy="230914"/>
            </a:xfrm>
            <a:custGeom>
              <a:avLst/>
              <a:gdLst>
                <a:gd name="T0" fmla="*/ 51 w 102"/>
                <a:gd name="T1" fmla="*/ 0 h 131"/>
                <a:gd name="T2" fmla="*/ 0 w 102"/>
                <a:gd name="T3" fmla="*/ 6 h 131"/>
                <a:gd name="T4" fmla="*/ 51 w 102"/>
                <a:gd name="T5" fmla="*/ 131 h 131"/>
                <a:gd name="T6" fmla="*/ 102 w 102"/>
                <a:gd name="T7" fmla="*/ 6 h 131"/>
                <a:gd name="T8" fmla="*/ 51 w 102"/>
                <a:gd name="T9" fmla="*/ 0 h 131"/>
              </a:gdLst>
              <a:ahLst/>
              <a:cxnLst>
                <a:cxn ang="0">
                  <a:pos x="T0" y="T1"/>
                </a:cxn>
                <a:cxn ang="0">
                  <a:pos x="T2" y="T3"/>
                </a:cxn>
                <a:cxn ang="0">
                  <a:pos x="T4" y="T5"/>
                </a:cxn>
                <a:cxn ang="0">
                  <a:pos x="T6" y="T7"/>
                </a:cxn>
                <a:cxn ang="0">
                  <a:pos x="T8" y="T9"/>
                </a:cxn>
              </a:cxnLst>
              <a:rect l="0" t="0" r="r" b="b"/>
              <a:pathLst>
                <a:path w="102" h="131">
                  <a:moveTo>
                    <a:pt x="51" y="0"/>
                  </a:moveTo>
                  <a:cubicBezTo>
                    <a:pt x="33" y="0"/>
                    <a:pt x="16" y="2"/>
                    <a:pt x="0" y="6"/>
                  </a:cubicBezTo>
                  <a:cubicBezTo>
                    <a:pt x="51" y="131"/>
                    <a:pt x="51" y="131"/>
                    <a:pt x="51" y="131"/>
                  </a:cubicBezTo>
                  <a:cubicBezTo>
                    <a:pt x="102" y="6"/>
                    <a:pt x="102" y="6"/>
                    <a:pt x="102" y="6"/>
                  </a:cubicBezTo>
                  <a:cubicBezTo>
                    <a:pt x="85" y="2"/>
                    <a:pt x="68" y="0"/>
                    <a:pt x="51"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33" name="Group 132"/>
          <p:cNvGrpSpPr/>
          <p:nvPr/>
        </p:nvGrpSpPr>
        <p:grpSpPr>
          <a:xfrm>
            <a:off x="7453021" y="6460238"/>
            <a:ext cx="1055969" cy="3687172"/>
            <a:chOff x="3627195" y="3107579"/>
            <a:chExt cx="528122" cy="1843586"/>
          </a:xfrm>
        </p:grpSpPr>
        <p:sp>
          <p:nvSpPr>
            <p:cNvPr id="70" name="Freeform 69"/>
            <p:cNvSpPr>
              <a:spLocks/>
            </p:cNvSpPr>
            <p:nvPr/>
          </p:nvSpPr>
          <p:spPr bwMode="auto">
            <a:xfrm>
              <a:off x="3627195" y="4189149"/>
              <a:ext cx="528122" cy="762016"/>
            </a:xfrm>
            <a:custGeom>
              <a:avLst/>
              <a:gdLst>
                <a:gd name="T0" fmla="*/ 709 w 709"/>
                <a:gd name="T1" fmla="*/ 161 h 1023"/>
                <a:gd name="T2" fmla="*/ 356 w 709"/>
                <a:gd name="T3" fmla="*/ 1023 h 1023"/>
                <a:gd name="T4" fmla="*/ 0 w 709"/>
                <a:gd name="T5" fmla="*/ 161 h 1023"/>
                <a:gd name="T6" fmla="*/ 0 w 709"/>
                <a:gd name="T7" fmla="*/ 0 h 1023"/>
                <a:gd name="T8" fmla="*/ 709 w 709"/>
                <a:gd name="T9" fmla="*/ 0 h 1023"/>
                <a:gd name="T10" fmla="*/ 709 w 709"/>
                <a:gd name="T11" fmla="*/ 161 h 1023"/>
              </a:gdLst>
              <a:ahLst/>
              <a:cxnLst>
                <a:cxn ang="0">
                  <a:pos x="T0" y="T1"/>
                </a:cxn>
                <a:cxn ang="0">
                  <a:pos x="T2" y="T3"/>
                </a:cxn>
                <a:cxn ang="0">
                  <a:pos x="T4" y="T5"/>
                </a:cxn>
                <a:cxn ang="0">
                  <a:pos x="T6" y="T7"/>
                </a:cxn>
                <a:cxn ang="0">
                  <a:pos x="T8" y="T9"/>
                </a:cxn>
                <a:cxn ang="0">
                  <a:pos x="T10" y="T11"/>
                </a:cxn>
              </a:cxnLst>
              <a:rect l="0" t="0" r="r" b="b"/>
              <a:pathLst>
                <a:path w="709" h="1023">
                  <a:moveTo>
                    <a:pt x="709" y="161"/>
                  </a:moveTo>
                  <a:lnTo>
                    <a:pt x="356" y="1023"/>
                  </a:lnTo>
                  <a:lnTo>
                    <a:pt x="0" y="161"/>
                  </a:lnTo>
                  <a:lnTo>
                    <a:pt x="0" y="0"/>
                  </a:lnTo>
                  <a:lnTo>
                    <a:pt x="709" y="0"/>
                  </a:lnTo>
                  <a:lnTo>
                    <a:pt x="709" y="161"/>
                  </a:lnTo>
                  <a:close/>
                </a:path>
              </a:pathLst>
            </a:custGeom>
            <a:solidFill>
              <a:srgbClr val="DDBDA3"/>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Freeform 70"/>
            <p:cNvSpPr>
              <a:spLocks/>
            </p:cNvSpPr>
            <p:nvPr/>
          </p:nvSpPr>
          <p:spPr bwMode="auto">
            <a:xfrm>
              <a:off x="3627195" y="3107579"/>
              <a:ext cx="175792" cy="1267046"/>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6"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Freeform 71"/>
            <p:cNvSpPr>
              <a:spLocks/>
            </p:cNvSpPr>
            <p:nvPr/>
          </p:nvSpPr>
          <p:spPr bwMode="auto">
            <a:xfrm>
              <a:off x="3802987" y="3107579"/>
              <a:ext cx="176537" cy="1267046"/>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7"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Freeform 72"/>
            <p:cNvSpPr>
              <a:spLocks/>
            </p:cNvSpPr>
            <p:nvPr/>
          </p:nvSpPr>
          <p:spPr bwMode="auto">
            <a:xfrm>
              <a:off x="3979525" y="3107579"/>
              <a:ext cx="175792" cy="1267046"/>
            </a:xfrm>
            <a:custGeom>
              <a:avLst/>
              <a:gdLst>
                <a:gd name="T0" fmla="*/ 0 w 99"/>
                <a:gd name="T1" fmla="*/ 0 h 718"/>
                <a:gd name="T2" fmla="*/ 0 w 99"/>
                <a:gd name="T3" fmla="*/ 673 h 718"/>
                <a:gd name="T4" fmla="*/ 15 w 99"/>
                <a:gd name="T5" fmla="*/ 701 h 718"/>
                <a:gd name="T6" fmla="*/ 35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5" y="713"/>
                    <a:pt x="35" y="713"/>
                    <a:pt x="35" y="713"/>
                  </a:cubicBezTo>
                  <a:cubicBezTo>
                    <a:pt x="43" y="718"/>
                    <a:pt x="57" y="718"/>
                    <a:pt x="65" y="713"/>
                  </a:cubicBezTo>
                  <a:cubicBezTo>
                    <a:pt x="84" y="701"/>
                    <a:pt x="84" y="701"/>
                    <a:pt x="84" y="701"/>
                  </a:cubicBezTo>
                  <a:cubicBezTo>
                    <a:pt x="93" y="695"/>
                    <a:pt x="99" y="683"/>
                    <a:pt x="99" y="673"/>
                  </a:cubicBezTo>
                  <a:cubicBezTo>
                    <a:pt x="99" y="0"/>
                    <a:pt x="99" y="0"/>
                    <a:pt x="99"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76"/>
            <p:cNvSpPr>
              <a:spLocks/>
            </p:cNvSpPr>
            <p:nvPr/>
          </p:nvSpPr>
          <p:spPr bwMode="auto">
            <a:xfrm>
              <a:off x="3801497" y="4720251"/>
              <a:ext cx="181007" cy="230914"/>
            </a:xfrm>
            <a:custGeom>
              <a:avLst/>
              <a:gdLst>
                <a:gd name="T0" fmla="*/ 51 w 102"/>
                <a:gd name="T1" fmla="*/ 0 h 131"/>
                <a:gd name="T2" fmla="*/ 0 w 102"/>
                <a:gd name="T3" fmla="*/ 6 h 131"/>
                <a:gd name="T4" fmla="*/ 51 w 102"/>
                <a:gd name="T5" fmla="*/ 131 h 131"/>
                <a:gd name="T6" fmla="*/ 102 w 102"/>
                <a:gd name="T7" fmla="*/ 6 h 131"/>
                <a:gd name="T8" fmla="*/ 51 w 102"/>
                <a:gd name="T9" fmla="*/ 0 h 131"/>
              </a:gdLst>
              <a:ahLst/>
              <a:cxnLst>
                <a:cxn ang="0">
                  <a:pos x="T0" y="T1"/>
                </a:cxn>
                <a:cxn ang="0">
                  <a:pos x="T2" y="T3"/>
                </a:cxn>
                <a:cxn ang="0">
                  <a:pos x="T4" y="T5"/>
                </a:cxn>
                <a:cxn ang="0">
                  <a:pos x="T6" y="T7"/>
                </a:cxn>
                <a:cxn ang="0">
                  <a:pos x="T8" y="T9"/>
                </a:cxn>
              </a:cxnLst>
              <a:rect l="0" t="0" r="r" b="b"/>
              <a:pathLst>
                <a:path w="102" h="131">
                  <a:moveTo>
                    <a:pt x="51" y="0"/>
                  </a:moveTo>
                  <a:cubicBezTo>
                    <a:pt x="33" y="0"/>
                    <a:pt x="16" y="2"/>
                    <a:pt x="0" y="6"/>
                  </a:cubicBezTo>
                  <a:cubicBezTo>
                    <a:pt x="51" y="131"/>
                    <a:pt x="51" y="131"/>
                    <a:pt x="51" y="131"/>
                  </a:cubicBezTo>
                  <a:cubicBezTo>
                    <a:pt x="102" y="6"/>
                    <a:pt x="102" y="6"/>
                    <a:pt x="102" y="6"/>
                  </a:cubicBezTo>
                  <a:cubicBezTo>
                    <a:pt x="85" y="2"/>
                    <a:pt x="68" y="0"/>
                    <a:pt x="51"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9" name="TextBox 78"/>
          <p:cNvSpPr txBox="1"/>
          <p:nvPr/>
        </p:nvSpPr>
        <p:spPr>
          <a:xfrm>
            <a:off x="7360300" y="5406842"/>
            <a:ext cx="1357718" cy="800183"/>
          </a:xfrm>
          <a:prstGeom prst="rect">
            <a:avLst/>
          </a:prstGeom>
          <a:noFill/>
        </p:spPr>
        <p:txBody>
          <a:bodyPr wrap="none" lIns="182843" tIns="91422" rIns="182843" bIns="91422" rtlCol="0">
            <a:spAutoFit/>
          </a:bodyPr>
          <a:lstStyle/>
          <a:p>
            <a:pPr algn="ctr"/>
            <a:r>
              <a:rPr lang="id-ID" sz="4000" b="1" dirty="0">
                <a:solidFill>
                  <a:schemeClr val="tx2"/>
                </a:solidFill>
              </a:rPr>
              <a:t>50%</a:t>
            </a:r>
          </a:p>
        </p:txBody>
      </p:sp>
      <p:sp>
        <p:nvSpPr>
          <p:cNvPr id="80" name="TextBox 79"/>
          <p:cNvSpPr txBox="1"/>
          <p:nvPr/>
        </p:nvSpPr>
        <p:spPr>
          <a:xfrm>
            <a:off x="10402995" y="4721476"/>
            <a:ext cx="1357718" cy="800183"/>
          </a:xfrm>
          <a:prstGeom prst="rect">
            <a:avLst/>
          </a:prstGeom>
          <a:noFill/>
        </p:spPr>
        <p:txBody>
          <a:bodyPr wrap="none" lIns="182843" tIns="91422" rIns="182843" bIns="91422" rtlCol="0">
            <a:spAutoFit/>
          </a:bodyPr>
          <a:lstStyle/>
          <a:p>
            <a:pPr algn="ctr"/>
            <a:r>
              <a:rPr lang="id-ID" sz="4000" b="1" dirty="0">
                <a:solidFill>
                  <a:schemeClr val="tx2"/>
                </a:solidFill>
              </a:rPr>
              <a:t>50%</a:t>
            </a:r>
          </a:p>
        </p:txBody>
      </p:sp>
      <p:sp>
        <p:nvSpPr>
          <p:cNvPr id="81" name="TextBox 80"/>
          <p:cNvSpPr txBox="1"/>
          <p:nvPr/>
        </p:nvSpPr>
        <p:spPr>
          <a:xfrm>
            <a:off x="13409818" y="4035338"/>
            <a:ext cx="1357718" cy="800183"/>
          </a:xfrm>
          <a:prstGeom prst="rect">
            <a:avLst/>
          </a:prstGeom>
          <a:noFill/>
        </p:spPr>
        <p:txBody>
          <a:bodyPr wrap="none" lIns="182843" tIns="91422" rIns="182843" bIns="91422" rtlCol="0">
            <a:spAutoFit/>
          </a:bodyPr>
          <a:lstStyle/>
          <a:p>
            <a:pPr algn="ctr"/>
            <a:r>
              <a:rPr lang="id-ID" sz="4000" b="1" dirty="0">
                <a:solidFill>
                  <a:schemeClr val="tx2"/>
                </a:solidFill>
              </a:rPr>
              <a:t>50%</a:t>
            </a:r>
          </a:p>
        </p:txBody>
      </p:sp>
      <p:sp>
        <p:nvSpPr>
          <p:cNvPr id="82" name="TextBox 81"/>
          <p:cNvSpPr txBox="1"/>
          <p:nvPr/>
        </p:nvSpPr>
        <p:spPr>
          <a:xfrm>
            <a:off x="16371590" y="3291514"/>
            <a:ext cx="1357718" cy="800183"/>
          </a:xfrm>
          <a:prstGeom prst="rect">
            <a:avLst/>
          </a:prstGeom>
          <a:noFill/>
        </p:spPr>
        <p:txBody>
          <a:bodyPr wrap="none" lIns="182843" tIns="91422" rIns="182843" bIns="91422" rtlCol="0">
            <a:spAutoFit/>
          </a:bodyPr>
          <a:lstStyle/>
          <a:p>
            <a:pPr algn="ctr"/>
            <a:r>
              <a:rPr lang="id-ID" sz="4000" b="1" dirty="0">
                <a:solidFill>
                  <a:schemeClr val="tx2"/>
                </a:solidFill>
              </a:rPr>
              <a:t>50%</a:t>
            </a:r>
          </a:p>
        </p:txBody>
      </p:sp>
      <p:sp>
        <p:nvSpPr>
          <p:cNvPr id="96" name="Freeform 239"/>
          <p:cNvSpPr>
            <a:spLocks noChangeArrowheads="1"/>
          </p:cNvSpPr>
          <p:nvPr/>
        </p:nvSpPr>
        <p:spPr bwMode="auto">
          <a:xfrm>
            <a:off x="7302936" y="5421840"/>
            <a:ext cx="1401135" cy="1038756"/>
          </a:xfrm>
          <a:custGeom>
            <a:avLst/>
            <a:gdLst>
              <a:gd name="T0" fmla="*/ 1021 w 1126"/>
              <a:gd name="T1" fmla="*/ 0 h 833"/>
              <a:gd name="T2" fmla="*/ 105 w 1126"/>
              <a:gd name="T3" fmla="*/ 0 h 833"/>
              <a:gd name="T4" fmla="*/ 0 w 1126"/>
              <a:gd name="T5" fmla="*/ 104 h 833"/>
              <a:gd name="T6" fmla="*/ 0 w 1126"/>
              <a:gd name="T7" fmla="*/ 551 h 833"/>
              <a:gd name="T8" fmla="*/ 105 w 1126"/>
              <a:gd name="T9" fmla="*/ 655 h 833"/>
              <a:gd name="T10" fmla="*/ 1021 w 1126"/>
              <a:gd name="T11" fmla="*/ 655 h 833"/>
              <a:gd name="T12" fmla="*/ 1125 w 1126"/>
              <a:gd name="T13" fmla="*/ 551 h 833"/>
              <a:gd name="T14" fmla="*/ 1125 w 1126"/>
              <a:gd name="T15" fmla="*/ 104 h 833"/>
              <a:gd name="T16" fmla="*/ 1021 w 1126"/>
              <a:gd name="T17" fmla="*/ 0 h 833"/>
              <a:gd name="T18" fmla="*/ 1052 w 1126"/>
              <a:gd name="T19" fmla="*/ 551 h 833"/>
              <a:gd name="T20" fmla="*/ 1021 w 1126"/>
              <a:gd name="T21" fmla="*/ 593 h 833"/>
              <a:gd name="T22" fmla="*/ 105 w 1126"/>
              <a:gd name="T23" fmla="*/ 593 h 833"/>
              <a:gd name="T24" fmla="*/ 73 w 1126"/>
              <a:gd name="T25" fmla="*/ 551 h 833"/>
              <a:gd name="T26" fmla="*/ 73 w 1126"/>
              <a:gd name="T27" fmla="*/ 104 h 833"/>
              <a:gd name="T28" fmla="*/ 105 w 1126"/>
              <a:gd name="T29" fmla="*/ 62 h 833"/>
              <a:gd name="T30" fmla="*/ 1021 w 1126"/>
              <a:gd name="T31" fmla="*/ 62 h 833"/>
              <a:gd name="T32" fmla="*/ 1052 w 1126"/>
              <a:gd name="T33" fmla="*/ 104 h 833"/>
              <a:gd name="T34" fmla="*/ 1052 w 1126"/>
              <a:gd name="T35" fmla="*/ 551 h 833"/>
              <a:gd name="T36" fmla="*/ 1073 w 1126"/>
              <a:gd name="T37" fmla="*/ 728 h 833"/>
              <a:gd name="T38" fmla="*/ 698 w 1126"/>
              <a:gd name="T39" fmla="*/ 728 h 833"/>
              <a:gd name="T40" fmla="*/ 667 w 1126"/>
              <a:gd name="T41" fmla="*/ 770 h 833"/>
              <a:gd name="T42" fmla="*/ 459 w 1126"/>
              <a:gd name="T43" fmla="*/ 770 h 833"/>
              <a:gd name="T44" fmla="*/ 427 w 1126"/>
              <a:gd name="T45" fmla="*/ 728 h 833"/>
              <a:gd name="T46" fmla="*/ 52 w 1126"/>
              <a:gd name="T47" fmla="*/ 728 h 833"/>
              <a:gd name="T48" fmla="*/ 0 w 1126"/>
              <a:gd name="T49" fmla="*/ 780 h 833"/>
              <a:gd name="T50" fmla="*/ 52 w 1126"/>
              <a:gd name="T51" fmla="*/ 832 h 833"/>
              <a:gd name="T52" fmla="*/ 1073 w 1126"/>
              <a:gd name="T53" fmla="*/ 832 h 833"/>
              <a:gd name="T54" fmla="*/ 1125 w 1126"/>
              <a:gd name="T55" fmla="*/ 780 h 833"/>
              <a:gd name="T56" fmla="*/ 1073 w 1126"/>
              <a:gd name="T57" fmla="*/ 728 h 833"/>
              <a:gd name="T58" fmla="*/ 1073 w 1126"/>
              <a:gd name="T59" fmla="*/ 728 h 833"/>
              <a:gd name="T60" fmla="*/ 1073 w 1126"/>
              <a:gd name="T61" fmla="*/ 72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833">
                <a:moveTo>
                  <a:pt x="1021" y="0"/>
                </a:moveTo>
                <a:cubicBezTo>
                  <a:pt x="105" y="0"/>
                  <a:pt x="105" y="0"/>
                  <a:pt x="105" y="0"/>
                </a:cubicBezTo>
                <a:cubicBezTo>
                  <a:pt x="52" y="0"/>
                  <a:pt x="0" y="41"/>
                  <a:pt x="0" y="104"/>
                </a:cubicBezTo>
                <a:cubicBezTo>
                  <a:pt x="0" y="551"/>
                  <a:pt x="0" y="551"/>
                  <a:pt x="0" y="551"/>
                </a:cubicBezTo>
                <a:cubicBezTo>
                  <a:pt x="0" y="614"/>
                  <a:pt x="52" y="655"/>
                  <a:pt x="105" y="655"/>
                </a:cubicBezTo>
                <a:cubicBezTo>
                  <a:pt x="1021" y="655"/>
                  <a:pt x="1021" y="655"/>
                  <a:pt x="1021" y="655"/>
                </a:cubicBezTo>
                <a:cubicBezTo>
                  <a:pt x="1073" y="655"/>
                  <a:pt x="1125" y="614"/>
                  <a:pt x="1125" y="551"/>
                </a:cubicBezTo>
                <a:cubicBezTo>
                  <a:pt x="1125" y="104"/>
                  <a:pt x="1125" y="104"/>
                  <a:pt x="1125" y="104"/>
                </a:cubicBezTo>
                <a:cubicBezTo>
                  <a:pt x="1125" y="41"/>
                  <a:pt x="1073" y="0"/>
                  <a:pt x="1021" y="0"/>
                </a:cubicBezTo>
                <a:close/>
                <a:moveTo>
                  <a:pt x="1052" y="551"/>
                </a:moveTo>
                <a:cubicBezTo>
                  <a:pt x="1052" y="572"/>
                  <a:pt x="1032" y="593"/>
                  <a:pt x="1021" y="593"/>
                </a:cubicBezTo>
                <a:cubicBezTo>
                  <a:pt x="105" y="593"/>
                  <a:pt x="105" y="593"/>
                  <a:pt x="105" y="593"/>
                </a:cubicBezTo>
                <a:cubicBezTo>
                  <a:pt x="94" y="593"/>
                  <a:pt x="73" y="572"/>
                  <a:pt x="73" y="551"/>
                </a:cubicBezTo>
                <a:cubicBezTo>
                  <a:pt x="73" y="104"/>
                  <a:pt x="73" y="104"/>
                  <a:pt x="73" y="104"/>
                </a:cubicBezTo>
                <a:cubicBezTo>
                  <a:pt x="73" y="83"/>
                  <a:pt x="94" y="62"/>
                  <a:pt x="105" y="62"/>
                </a:cubicBezTo>
                <a:cubicBezTo>
                  <a:pt x="1021" y="62"/>
                  <a:pt x="1021" y="62"/>
                  <a:pt x="1021" y="62"/>
                </a:cubicBezTo>
                <a:cubicBezTo>
                  <a:pt x="1032" y="62"/>
                  <a:pt x="1052" y="83"/>
                  <a:pt x="1052" y="104"/>
                </a:cubicBezTo>
                <a:lnTo>
                  <a:pt x="1052" y="551"/>
                </a:lnTo>
                <a:close/>
                <a:moveTo>
                  <a:pt x="1073" y="728"/>
                </a:moveTo>
                <a:cubicBezTo>
                  <a:pt x="698" y="728"/>
                  <a:pt x="698" y="728"/>
                  <a:pt x="698" y="728"/>
                </a:cubicBezTo>
                <a:cubicBezTo>
                  <a:pt x="698" y="749"/>
                  <a:pt x="688" y="770"/>
                  <a:pt x="667" y="770"/>
                </a:cubicBezTo>
                <a:cubicBezTo>
                  <a:pt x="459" y="770"/>
                  <a:pt x="459" y="770"/>
                  <a:pt x="459" y="770"/>
                </a:cubicBezTo>
                <a:cubicBezTo>
                  <a:pt x="438" y="770"/>
                  <a:pt x="427" y="749"/>
                  <a:pt x="427" y="728"/>
                </a:cubicBezTo>
                <a:cubicBezTo>
                  <a:pt x="52" y="728"/>
                  <a:pt x="52" y="728"/>
                  <a:pt x="52" y="728"/>
                </a:cubicBezTo>
                <a:cubicBezTo>
                  <a:pt x="32" y="728"/>
                  <a:pt x="0" y="749"/>
                  <a:pt x="0" y="780"/>
                </a:cubicBezTo>
                <a:cubicBezTo>
                  <a:pt x="0" y="812"/>
                  <a:pt x="32" y="832"/>
                  <a:pt x="52" y="832"/>
                </a:cubicBezTo>
                <a:cubicBezTo>
                  <a:pt x="1073" y="832"/>
                  <a:pt x="1073" y="832"/>
                  <a:pt x="1073" y="832"/>
                </a:cubicBezTo>
                <a:cubicBezTo>
                  <a:pt x="1094" y="832"/>
                  <a:pt x="1125" y="812"/>
                  <a:pt x="1125" y="780"/>
                </a:cubicBezTo>
                <a:cubicBezTo>
                  <a:pt x="1125" y="749"/>
                  <a:pt x="1094" y="728"/>
                  <a:pt x="1073" y="728"/>
                </a:cubicBezTo>
                <a:close/>
                <a:moveTo>
                  <a:pt x="1073" y="728"/>
                </a:moveTo>
                <a:lnTo>
                  <a:pt x="1073" y="728"/>
                </a:lnTo>
                <a:close/>
              </a:path>
            </a:pathLst>
          </a:custGeom>
          <a:solidFill>
            <a:schemeClr val="accent1"/>
          </a:solidFill>
          <a:ln>
            <a:noFill/>
          </a:ln>
          <a:effectLst/>
          <a:extLst/>
        </p:spPr>
        <p:txBody>
          <a:bodyPr wrap="none" lIns="243785" tIns="121892" rIns="243785" bIns="121892" anchor="ctr"/>
          <a:lstStyle/>
          <a:p>
            <a:pPr>
              <a:defRPr/>
            </a:pPr>
            <a:endParaRPr lang="en-US" dirty="0">
              <a:ea typeface="SimSun" charset="0"/>
            </a:endParaRPr>
          </a:p>
        </p:txBody>
      </p:sp>
      <p:sp>
        <p:nvSpPr>
          <p:cNvPr id="97" name="Freeform 239"/>
          <p:cNvSpPr>
            <a:spLocks noChangeArrowheads="1"/>
          </p:cNvSpPr>
          <p:nvPr/>
        </p:nvSpPr>
        <p:spPr bwMode="auto">
          <a:xfrm>
            <a:off x="10315019" y="4711760"/>
            <a:ext cx="1401135" cy="1038756"/>
          </a:xfrm>
          <a:custGeom>
            <a:avLst/>
            <a:gdLst>
              <a:gd name="T0" fmla="*/ 1021 w 1126"/>
              <a:gd name="T1" fmla="*/ 0 h 833"/>
              <a:gd name="T2" fmla="*/ 105 w 1126"/>
              <a:gd name="T3" fmla="*/ 0 h 833"/>
              <a:gd name="T4" fmla="*/ 0 w 1126"/>
              <a:gd name="T5" fmla="*/ 104 h 833"/>
              <a:gd name="T6" fmla="*/ 0 w 1126"/>
              <a:gd name="T7" fmla="*/ 551 h 833"/>
              <a:gd name="T8" fmla="*/ 105 w 1126"/>
              <a:gd name="T9" fmla="*/ 655 h 833"/>
              <a:gd name="T10" fmla="*/ 1021 w 1126"/>
              <a:gd name="T11" fmla="*/ 655 h 833"/>
              <a:gd name="T12" fmla="*/ 1125 w 1126"/>
              <a:gd name="T13" fmla="*/ 551 h 833"/>
              <a:gd name="T14" fmla="*/ 1125 w 1126"/>
              <a:gd name="T15" fmla="*/ 104 h 833"/>
              <a:gd name="T16" fmla="*/ 1021 w 1126"/>
              <a:gd name="T17" fmla="*/ 0 h 833"/>
              <a:gd name="T18" fmla="*/ 1052 w 1126"/>
              <a:gd name="T19" fmla="*/ 551 h 833"/>
              <a:gd name="T20" fmla="*/ 1021 w 1126"/>
              <a:gd name="T21" fmla="*/ 593 h 833"/>
              <a:gd name="T22" fmla="*/ 105 w 1126"/>
              <a:gd name="T23" fmla="*/ 593 h 833"/>
              <a:gd name="T24" fmla="*/ 73 w 1126"/>
              <a:gd name="T25" fmla="*/ 551 h 833"/>
              <a:gd name="T26" fmla="*/ 73 w 1126"/>
              <a:gd name="T27" fmla="*/ 104 h 833"/>
              <a:gd name="T28" fmla="*/ 105 w 1126"/>
              <a:gd name="T29" fmla="*/ 62 h 833"/>
              <a:gd name="T30" fmla="*/ 1021 w 1126"/>
              <a:gd name="T31" fmla="*/ 62 h 833"/>
              <a:gd name="T32" fmla="*/ 1052 w 1126"/>
              <a:gd name="T33" fmla="*/ 104 h 833"/>
              <a:gd name="T34" fmla="*/ 1052 w 1126"/>
              <a:gd name="T35" fmla="*/ 551 h 833"/>
              <a:gd name="T36" fmla="*/ 1073 w 1126"/>
              <a:gd name="T37" fmla="*/ 728 h 833"/>
              <a:gd name="T38" fmla="*/ 698 w 1126"/>
              <a:gd name="T39" fmla="*/ 728 h 833"/>
              <a:gd name="T40" fmla="*/ 667 w 1126"/>
              <a:gd name="T41" fmla="*/ 770 h 833"/>
              <a:gd name="T42" fmla="*/ 459 w 1126"/>
              <a:gd name="T43" fmla="*/ 770 h 833"/>
              <a:gd name="T44" fmla="*/ 427 w 1126"/>
              <a:gd name="T45" fmla="*/ 728 h 833"/>
              <a:gd name="T46" fmla="*/ 52 w 1126"/>
              <a:gd name="T47" fmla="*/ 728 h 833"/>
              <a:gd name="T48" fmla="*/ 0 w 1126"/>
              <a:gd name="T49" fmla="*/ 780 h 833"/>
              <a:gd name="T50" fmla="*/ 52 w 1126"/>
              <a:gd name="T51" fmla="*/ 832 h 833"/>
              <a:gd name="T52" fmla="*/ 1073 w 1126"/>
              <a:gd name="T53" fmla="*/ 832 h 833"/>
              <a:gd name="T54" fmla="*/ 1125 w 1126"/>
              <a:gd name="T55" fmla="*/ 780 h 833"/>
              <a:gd name="T56" fmla="*/ 1073 w 1126"/>
              <a:gd name="T57" fmla="*/ 728 h 833"/>
              <a:gd name="T58" fmla="*/ 1073 w 1126"/>
              <a:gd name="T59" fmla="*/ 728 h 833"/>
              <a:gd name="T60" fmla="*/ 1073 w 1126"/>
              <a:gd name="T61" fmla="*/ 72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833">
                <a:moveTo>
                  <a:pt x="1021" y="0"/>
                </a:moveTo>
                <a:cubicBezTo>
                  <a:pt x="105" y="0"/>
                  <a:pt x="105" y="0"/>
                  <a:pt x="105" y="0"/>
                </a:cubicBezTo>
                <a:cubicBezTo>
                  <a:pt x="52" y="0"/>
                  <a:pt x="0" y="41"/>
                  <a:pt x="0" y="104"/>
                </a:cubicBezTo>
                <a:cubicBezTo>
                  <a:pt x="0" y="551"/>
                  <a:pt x="0" y="551"/>
                  <a:pt x="0" y="551"/>
                </a:cubicBezTo>
                <a:cubicBezTo>
                  <a:pt x="0" y="614"/>
                  <a:pt x="52" y="655"/>
                  <a:pt x="105" y="655"/>
                </a:cubicBezTo>
                <a:cubicBezTo>
                  <a:pt x="1021" y="655"/>
                  <a:pt x="1021" y="655"/>
                  <a:pt x="1021" y="655"/>
                </a:cubicBezTo>
                <a:cubicBezTo>
                  <a:pt x="1073" y="655"/>
                  <a:pt x="1125" y="614"/>
                  <a:pt x="1125" y="551"/>
                </a:cubicBezTo>
                <a:cubicBezTo>
                  <a:pt x="1125" y="104"/>
                  <a:pt x="1125" y="104"/>
                  <a:pt x="1125" y="104"/>
                </a:cubicBezTo>
                <a:cubicBezTo>
                  <a:pt x="1125" y="41"/>
                  <a:pt x="1073" y="0"/>
                  <a:pt x="1021" y="0"/>
                </a:cubicBezTo>
                <a:close/>
                <a:moveTo>
                  <a:pt x="1052" y="551"/>
                </a:moveTo>
                <a:cubicBezTo>
                  <a:pt x="1052" y="572"/>
                  <a:pt x="1032" y="593"/>
                  <a:pt x="1021" y="593"/>
                </a:cubicBezTo>
                <a:cubicBezTo>
                  <a:pt x="105" y="593"/>
                  <a:pt x="105" y="593"/>
                  <a:pt x="105" y="593"/>
                </a:cubicBezTo>
                <a:cubicBezTo>
                  <a:pt x="94" y="593"/>
                  <a:pt x="73" y="572"/>
                  <a:pt x="73" y="551"/>
                </a:cubicBezTo>
                <a:cubicBezTo>
                  <a:pt x="73" y="104"/>
                  <a:pt x="73" y="104"/>
                  <a:pt x="73" y="104"/>
                </a:cubicBezTo>
                <a:cubicBezTo>
                  <a:pt x="73" y="83"/>
                  <a:pt x="94" y="62"/>
                  <a:pt x="105" y="62"/>
                </a:cubicBezTo>
                <a:cubicBezTo>
                  <a:pt x="1021" y="62"/>
                  <a:pt x="1021" y="62"/>
                  <a:pt x="1021" y="62"/>
                </a:cubicBezTo>
                <a:cubicBezTo>
                  <a:pt x="1032" y="62"/>
                  <a:pt x="1052" y="83"/>
                  <a:pt x="1052" y="104"/>
                </a:cubicBezTo>
                <a:lnTo>
                  <a:pt x="1052" y="551"/>
                </a:lnTo>
                <a:close/>
                <a:moveTo>
                  <a:pt x="1073" y="728"/>
                </a:moveTo>
                <a:cubicBezTo>
                  <a:pt x="698" y="728"/>
                  <a:pt x="698" y="728"/>
                  <a:pt x="698" y="728"/>
                </a:cubicBezTo>
                <a:cubicBezTo>
                  <a:pt x="698" y="749"/>
                  <a:pt x="688" y="770"/>
                  <a:pt x="667" y="770"/>
                </a:cubicBezTo>
                <a:cubicBezTo>
                  <a:pt x="459" y="770"/>
                  <a:pt x="459" y="770"/>
                  <a:pt x="459" y="770"/>
                </a:cubicBezTo>
                <a:cubicBezTo>
                  <a:pt x="438" y="770"/>
                  <a:pt x="427" y="749"/>
                  <a:pt x="427" y="728"/>
                </a:cubicBezTo>
                <a:cubicBezTo>
                  <a:pt x="52" y="728"/>
                  <a:pt x="52" y="728"/>
                  <a:pt x="52" y="728"/>
                </a:cubicBezTo>
                <a:cubicBezTo>
                  <a:pt x="32" y="728"/>
                  <a:pt x="0" y="749"/>
                  <a:pt x="0" y="780"/>
                </a:cubicBezTo>
                <a:cubicBezTo>
                  <a:pt x="0" y="812"/>
                  <a:pt x="32" y="832"/>
                  <a:pt x="52" y="832"/>
                </a:cubicBezTo>
                <a:cubicBezTo>
                  <a:pt x="1073" y="832"/>
                  <a:pt x="1073" y="832"/>
                  <a:pt x="1073" y="832"/>
                </a:cubicBezTo>
                <a:cubicBezTo>
                  <a:pt x="1094" y="832"/>
                  <a:pt x="1125" y="812"/>
                  <a:pt x="1125" y="780"/>
                </a:cubicBezTo>
                <a:cubicBezTo>
                  <a:pt x="1125" y="749"/>
                  <a:pt x="1094" y="728"/>
                  <a:pt x="1073" y="728"/>
                </a:cubicBezTo>
                <a:close/>
                <a:moveTo>
                  <a:pt x="1073" y="728"/>
                </a:moveTo>
                <a:lnTo>
                  <a:pt x="1073" y="728"/>
                </a:lnTo>
                <a:close/>
              </a:path>
            </a:pathLst>
          </a:custGeom>
          <a:solidFill>
            <a:schemeClr val="accent2"/>
          </a:solidFill>
          <a:ln>
            <a:noFill/>
          </a:ln>
          <a:effectLst/>
          <a:extLst/>
        </p:spPr>
        <p:txBody>
          <a:bodyPr wrap="none" lIns="243785" tIns="121892" rIns="243785" bIns="121892" anchor="ctr"/>
          <a:lstStyle/>
          <a:p>
            <a:pPr>
              <a:defRPr/>
            </a:pPr>
            <a:endParaRPr lang="en-US" dirty="0">
              <a:ea typeface="SimSun" charset="0"/>
            </a:endParaRPr>
          </a:p>
        </p:txBody>
      </p:sp>
      <p:sp>
        <p:nvSpPr>
          <p:cNvPr id="98" name="Freeform 239"/>
          <p:cNvSpPr>
            <a:spLocks noChangeArrowheads="1"/>
          </p:cNvSpPr>
          <p:nvPr/>
        </p:nvSpPr>
        <p:spPr bwMode="auto">
          <a:xfrm>
            <a:off x="13320544" y="4024228"/>
            <a:ext cx="1401135" cy="1038756"/>
          </a:xfrm>
          <a:custGeom>
            <a:avLst/>
            <a:gdLst>
              <a:gd name="T0" fmla="*/ 1021 w 1126"/>
              <a:gd name="T1" fmla="*/ 0 h 833"/>
              <a:gd name="T2" fmla="*/ 105 w 1126"/>
              <a:gd name="T3" fmla="*/ 0 h 833"/>
              <a:gd name="T4" fmla="*/ 0 w 1126"/>
              <a:gd name="T5" fmla="*/ 104 h 833"/>
              <a:gd name="T6" fmla="*/ 0 w 1126"/>
              <a:gd name="T7" fmla="*/ 551 h 833"/>
              <a:gd name="T8" fmla="*/ 105 w 1126"/>
              <a:gd name="T9" fmla="*/ 655 h 833"/>
              <a:gd name="T10" fmla="*/ 1021 w 1126"/>
              <a:gd name="T11" fmla="*/ 655 h 833"/>
              <a:gd name="T12" fmla="*/ 1125 w 1126"/>
              <a:gd name="T13" fmla="*/ 551 h 833"/>
              <a:gd name="T14" fmla="*/ 1125 w 1126"/>
              <a:gd name="T15" fmla="*/ 104 h 833"/>
              <a:gd name="T16" fmla="*/ 1021 w 1126"/>
              <a:gd name="T17" fmla="*/ 0 h 833"/>
              <a:gd name="T18" fmla="*/ 1052 w 1126"/>
              <a:gd name="T19" fmla="*/ 551 h 833"/>
              <a:gd name="T20" fmla="*/ 1021 w 1126"/>
              <a:gd name="T21" fmla="*/ 593 h 833"/>
              <a:gd name="T22" fmla="*/ 105 w 1126"/>
              <a:gd name="T23" fmla="*/ 593 h 833"/>
              <a:gd name="T24" fmla="*/ 73 w 1126"/>
              <a:gd name="T25" fmla="*/ 551 h 833"/>
              <a:gd name="T26" fmla="*/ 73 w 1126"/>
              <a:gd name="T27" fmla="*/ 104 h 833"/>
              <a:gd name="T28" fmla="*/ 105 w 1126"/>
              <a:gd name="T29" fmla="*/ 62 h 833"/>
              <a:gd name="T30" fmla="*/ 1021 w 1126"/>
              <a:gd name="T31" fmla="*/ 62 h 833"/>
              <a:gd name="T32" fmla="*/ 1052 w 1126"/>
              <a:gd name="T33" fmla="*/ 104 h 833"/>
              <a:gd name="T34" fmla="*/ 1052 w 1126"/>
              <a:gd name="T35" fmla="*/ 551 h 833"/>
              <a:gd name="T36" fmla="*/ 1073 w 1126"/>
              <a:gd name="T37" fmla="*/ 728 h 833"/>
              <a:gd name="T38" fmla="*/ 698 w 1126"/>
              <a:gd name="T39" fmla="*/ 728 h 833"/>
              <a:gd name="T40" fmla="*/ 667 w 1126"/>
              <a:gd name="T41" fmla="*/ 770 h 833"/>
              <a:gd name="T42" fmla="*/ 459 w 1126"/>
              <a:gd name="T43" fmla="*/ 770 h 833"/>
              <a:gd name="T44" fmla="*/ 427 w 1126"/>
              <a:gd name="T45" fmla="*/ 728 h 833"/>
              <a:gd name="T46" fmla="*/ 52 w 1126"/>
              <a:gd name="T47" fmla="*/ 728 h 833"/>
              <a:gd name="T48" fmla="*/ 0 w 1126"/>
              <a:gd name="T49" fmla="*/ 780 h 833"/>
              <a:gd name="T50" fmla="*/ 52 w 1126"/>
              <a:gd name="T51" fmla="*/ 832 h 833"/>
              <a:gd name="T52" fmla="*/ 1073 w 1126"/>
              <a:gd name="T53" fmla="*/ 832 h 833"/>
              <a:gd name="T54" fmla="*/ 1125 w 1126"/>
              <a:gd name="T55" fmla="*/ 780 h 833"/>
              <a:gd name="T56" fmla="*/ 1073 w 1126"/>
              <a:gd name="T57" fmla="*/ 728 h 833"/>
              <a:gd name="T58" fmla="*/ 1073 w 1126"/>
              <a:gd name="T59" fmla="*/ 728 h 833"/>
              <a:gd name="T60" fmla="*/ 1073 w 1126"/>
              <a:gd name="T61" fmla="*/ 72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833">
                <a:moveTo>
                  <a:pt x="1021" y="0"/>
                </a:moveTo>
                <a:cubicBezTo>
                  <a:pt x="105" y="0"/>
                  <a:pt x="105" y="0"/>
                  <a:pt x="105" y="0"/>
                </a:cubicBezTo>
                <a:cubicBezTo>
                  <a:pt x="52" y="0"/>
                  <a:pt x="0" y="41"/>
                  <a:pt x="0" y="104"/>
                </a:cubicBezTo>
                <a:cubicBezTo>
                  <a:pt x="0" y="551"/>
                  <a:pt x="0" y="551"/>
                  <a:pt x="0" y="551"/>
                </a:cubicBezTo>
                <a:cubicBezTo>
                  <a:pt x="0" y="614"/>
                  <a:pt x="52" y="655"/>
                  <a:pt x="105" y="655"/>
                </a:cubicBezTo>
                <a:cubicBezTo>
                  <a:pt x="1021" y="655"/>
                  <a:pt x="1021" y="655"/>
                  <a:pt x="1021" y="655"/>
                </a:cubicBezTo>
                <a:cubicBezTo>
                  <a:pt x="1073" y="655"/>
                  <a:pt x="1125" y="614"/>
                  <a:pt x="1125" y="551"/>
                </a:cubicBezTo>
                <a:cubicBezTo>
                  <a:pt x="1125" y="104"/>
                  <a:pt x="1125" y="104"/>
                  <a:pt x="1125" y="104"/>
                </a:cubicBezTo>
                <a:cubicBezTo>
                  <a:pt x="1125" y="41"/>
                  <a:pt x="1073" y="0"/>
                  <a:pt x="1021" y="0"/>
                </a:cubicBezTo>
                <a:close/>
                <a:moveTo>
                  <a:pt x="1052" y="551"/>
                </a:moveTo>
                <a:cubicBezTo>
                  <a:pt x="1052" y="572"/>
                  <a:pt x="1032" y="593"/>
                  <a:pt x="1021" y="593"/>
                </a:cubicBezTo>
                <a:cubicBezTo>
                  <a:pt x="105" y="593"/>
                  <a:pt x="105" y="593"/>
                  <a:pt x="105" y="593"/>
                </a:cubicBezTo>
                <a:cubicBezTo>
                  <a:pt x="94" y="593"/>
                  <a:pt x="73" y="572"/>
                  <a:pt x="73" y="551"/>
                </a:cubicBezTo>
                <a:cubicBezTo>
                  <a:pt x="73" y="104"/>
                  <a:pt x="73" y="104"/>
                  <a:pt x="73" y="104"/>
                </a:cubicBezTo>
                <a:cubicBezTo>
                  <a:pt x="73" y="83"/>
                  <a:pt x="94" y="62"/>
                  <a:pt x="105" y="62"/>
                </a:cubicBezTo>
                <a:cubicBezTo>
                  <a:pt x="1021" y="62"/>
                  <a:pt x="1021" y="62"/>
                  <a:pt x="1021" y="62"/>
                </a:cubicBezTo>
                <a:cubicBezTo>
                  <a:pt x="1032" y="62"/>
                  <a:pt x="1052" y="83"/>
                  <a:pt x="1052" y="104"/>
                </a:cubicBezTo>
                <a:lnTo>
                  <a:pt x="1052" y="551"/>
                </a:lnTo>
                <a:close/>
                <a:moveTo>
                  <a:pt x="1073" y="728"/>
                </a:moveTo>
                <a:cubicBezTo>
                  <a:pt x="698" y="728"/>
                  <a:pt x="698" y="728"/>
                  <a:pt x="698" y="728"/>
                </a:cubicBezTo>
                <a:cubicBezTo>
                  <a:pt x="698" y="749"/>
                  <a:pt x="688" y="770"/>
                  <a:pt x="667" y="770"/>
                </a:cubicBezTo>
                <a:cubicBezTo>
                  <a:pt x="459" y="770"/>
                  <a:pt x="459" y="770"/>
                  <a:pt x="459" y="770"/>
                </a:cubicBezTo>
                <a:cubicBezTo>
                  <a:pt x="438" y="770"/>
                  <a:pt x="427" y="749"/>
                  <a:pt x="427" y="728"/>
                </a:cubicBezTo>
                <a:cubicBezTo>
                  <a:pt x="52" y="728"/>
                  <a:pt x="52" y="728"/>
                  <a:pt x="52" y="728"/>
                </a:cubicBezTo>
                <a:cubicBezTo>
                  <a:pt x="32" y="728"/>
                  <a:pt x="0" y="749"/>
                  <a:pt x="0" y="780"/>
                </a:cubicBezTo>
                <a:cubicBezTo>
                  <a:pt x="0" y="812"/>
                  <a:pt x="32" y="832"/>
                  <a:pt x="52" y="832"/>
                </a:cubicBezTo>
                <a:cubicBezTo>
                  <a:pt x="1073" y="832"/>
                  <a:pt x="1073" y="832"/>
                  <a:pt x="1073" y="832"/>
                </a:cubicBezTo>
                <a:cubicBezTo>
                  <a:pt x="1094" y="832"/>
                  <a:pt x="1125" y="812"/>
                  <a:pt x="1125" y="780"/>
                </a:cubicBezTo>
                <a:cubicBezTo>
                  <a:pt x="1125" y="749"/>
                  <a:pt x="1094" y="728"/>
                  <a:pt x="1073" y="728"/>
                </a:cubicBezTo>
                <a:close/>
                <a:moveTo>
                  <a:pt x="1073" y="728"/>
                </a:moveTo>
                <a:lnTo>
                  <a:pt x="1073" y="728"/>
                </a:lnTo>
                <a:close/>
              </a:path>
            </a:pathLst>
          </a:custGeom>
          <a:solidFill>
            <a:schemeClr val="accent3"/>
          </a:solidFill>
          <a:ln>
            <a:noFill/>
          </a:ln>
          <a:effectLst/>
          <a:extLst/>
        </p:spPr>
        <p:txBody>
          <a:bodyPr wrap="none" lIns="243785" tIns="121892" rIns="243785" bIns="121892" anchor="ctr"/>
          <a:lstStyle/>
          <a:p>
            <a:pPr>
              <a:defRPr/>
            </a:pPr>
            <a:endParaRPr lang="en-US" dirty="0">
              <a:ea typeface="SimSun" charset="0"/>
            </a:endParaRPr>
          </a:p>
        </p:txBody>
      </p:sp>
      <p:sp>
        <p:nvSpPr>
          <p:cNvPr id="99" name="Freeform 239"/>
          <p:cNvSpPr>
            <a:spLocks noChangeArrowheads="1"/>
          </p:cNvSpPr>
          <p:nvPr/>
        </p:nvSpPr>
        <p:spPr bwMode="auto">
          <a:xfrm>
            <a:off x="16278014" y="3292308"/>
            <a:ext cx="1401135" cy="1038756"/>
          </a:xfrm>
          <a:custGeom>
            <a:avLst/>
            <a:gdLst>
              <a:gd name="T0" fmla="*/ 1021 w 1126"/>
              <a:gd name="T1" fmla="*/ 0 h 833"/>
              <a:gd name="T2" fmla="*/ 105 w 1126"/>
              <a:gd name="T3" fmla="*/ 0 h 833"/>
              <a:gd name="T4" fmla="*/ 0 w 1126"/>
              <a:gd name="T5" fmla="*/ 104 h 833"/>
              <a:gd name="T6" fmla="*/ 0 w 1126"/>
              <a:gd name="T7" fmla="*/ 551 h 833"/>
              <a:gd name="T8" fmla="*/ 105 w 1126"/>
              <a:gd name="T9" fmla="*/ 655 h 833"/>
              <a:gd name="T10" fmla="*/ 1021 w 1126"/>
              <a:gd name="T11" fmla="*/ 655 h 833"/>
              <a:gd name="T12" fmla="*/ 1125 w 1126"/>
              <a:gd name="T13" fmla="*/ 551 h 833"/>
              <a:gd name="T14" fmla="*/ 1125 w 1126"/>
              <a:gd name="T15" fmla="*/ 104 h 833"/>
              <a:gd name="T16" fmla="*/ 1021 w 1126"/>
              <a:gd name="T17" fmla="*/ 0 h 833"/>
              <a:gd name="T18" fmla="*/ 1052 w 1126"/>
              <a:gd name="T19" fmla="*/ 551 h 833"/>
              <a:gd name="T20" fmla="*/ 1021 w 1126"/>
              <a:gd name="T21" fmla="*/ 593 h 833"/>
              <a:gd name="T22" fmla="*/ 105 w 1126"/>
              <a:gd name="T23" fmla="*/ 593 h 833"/>
              <a:gd name="T24" fmla="*/ 73 w 1126"/>
              <a:gd name="T25" fmla="*/ 551 h 833"/>
              <a:gd name="T26" fmla="*/ 73 w 1126"/>
              <a:gd name="T27" fmla="*/ 104 h 833"/>
              <a:gd name="T28" fmla="*/ 105 w 1126"/>
              <a:gd name="T29" fmla="*/ 62 h 833"/>
              <a:gd name="T30" fmla="*/ 1021 w 1126"/>
              <a:gd name="T31" fmla="*/ 62 h 833"/>
              <a:gd name="T32" fmla="*/ 1052 w 1126"/>
              <a:gd name="T33" fmla="*/ 104 h 833"/>
              <a:gd name="T34" fmla="*/ 1052 w 1126"/>
              <a:gd name="T35" fmla="*/ 551 h 833"/>
              <a:gd name="T36" fmla="*/ 1073 w 1126"/>
              <a:gd name="T37" fmla="*/ 728 h 833"/>
              <a:gd name="T38" fmla="*/ 698 w 1126"/>
              <a:gd name="T39" fmla="*/ 728 h 833"/>
              <a:gd name="T40" fmla="*/ 667 w 1126"/>
              <a:gd name="T41" fmla="*/ 770 h 833"/>
              <a:gd name="T42" fmla="*/ 459 w 1126"/>
              <a:gd name="T43" fmla="*/ 770 h 833"/>
              <a:gd name="T44" fmla="*/ 427 w 1126"/>
              <a:gd name="T45" fmla="*/ 728 h 833"/>
              <a:gd name="T46" fmla="*/ 52 w 1126"/>
              <a:gd name="T47" fmla="*/ 728 h 833"/>
              <a:gd name="T48" fmla="*/ 0 w 1126"/>
              <a:gd name="T49" fmla="*/ 780 h 833"/>
              <a:gd name="T50" fmla="*/ 52 w 1126"/>
              <a:gd name="T51" fmla="*/ 832 h 833"/>
              <a:gd name="T52" fmla="*/ 1073 w 1126"/>
              <a:gd name="T53" fmla="*/ 832 h 833"/>
              <a:gd name="T54" fmla="*/ 1125 w 1126"/>
              <a:gd name="T55" fmla="*/ 780 h 833"/>
              <a:gd name="T56" fmla="*/ 1073 w 1126"/>
              <a:gd name="T57" fmla="*/ 728 h 833"/>
              <a:gd name="T58" fmla="*/ 1073 w 1126"/>
              <a:gd name="T59" fmla="*/ 728 h 833"/>
              <a:gd name="T60" fmla="*/ 1073 w 1126"/>
              <a:gd name="T61" fmla="*/ 72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833">
                <a:moveTo>
                  <a:pt x="1021" y="0"/>
                </a:moveTo>
                <a:cubicBezTo>
                  <a:pt x="105" y="0"/>
                  <a:pt x="105" y="0"/>
                  <a:pt x="105" y="0"/>
                </a:cubicBezTo>
                <a:cubicBezTo>
                  <a:pt x="52" y="0"/>
                  <a:pt x="0" y="41"/>
                  <a:pt x="0" y="104"/>
                </a:cubicBezTo>
                <a:cubicBezTo>
                  <a:pt x="0" y="551"/>
                  <a:pt x="0" y="551"/>
                  <a:pt x="0" y="551"/>
                </a:cubicBezTo>
                <a:cubicBezTo>
                  <a:pt x="0" y="614"/>
                  <a:pt x="52" y="655"/>
                  <a:pt x="105" y="655"/>
                </a:cubicBezTo>
                <a:cubicBezTo>
                  <a:pt x="1021" y="655"/>
                  <a:pt x="1021" y="655"/>
                  <a:pt x="1021" y="655"/>
                </a:cubicBezTo>
                <a:cubicBezTo>
                  <a:pt x="1073" y="655"/>
                  <a:pt x="1125" y="614"/>
                  <a:pt x="1125" y="551"/>
                </a:cubicBezTo>
                <a:cubicBezTo>
                  <a:pt x="1125" y="104"/>
                  <a:pt x="1125" y="104"/>
                  <a:pt x="1125" y="104"/>
                </a:cubicBezTo>
                <a:cubicBezTo>
                  <a:pt x="1125" y="41"/>
                  <a:pt x="1073" y="0"/>
                  <a:pt x="1021" y="0"/>
                </a:cubicBezTo>
                <a:close/>
                <a:moveTo>
                  <a:pt x="1052" y="551"/>
                </a:moveTo>
                <a:cubicBezTo>
                  <a:pt x="1052" y="572"/>
                  <a:pt x="1032" y="593"/>
                  <a:pt x="1021" y="593"/>
                </a:cubicBezTo>
                <a:cubicBezTo>
                  <a:pt x="105" y="593"/>
                  <a:pt x="105" y="593"/>
                  <a:pt x="105" y="593"/>
                </a:cubicBezTo>
                <a:cubicBezTo>
                  <a:pt x="94" y="593"/>
                  <a:pt x="73" y="572"/>
                  <a:pt x="73" y="551"/>
                </a:cubicBezTo>
                <a:cubicBezTo>
                  <a:pt x="73" y="104"/>
                  <a:pt x="73" y="104"/>
                  <a:pt x="73" y="104"/>
                </a:cubicBezTo>
                <a:cubicBezTo>
                  <a:pt x="73" y="83"/>
                  <a:pt x="94" y="62"/>
                  <a:pt x="105" y="62"/>
                </a:cubicBezTo>
                <a:cubicBezTo>
                  <a:pt x="1021" y="62"/>
                  <a:pt x="1021" y="62"/>
                  <a:pt x="1021" y="62"/>
                </a:cubicBezTo>
                <a:cubicBezTo>
                  <a:pt x="1032" y="62"/>
                  <a:pt x="1052" y="83"/>
                  <a:pt x="1052" y="104"/>
                </a:cubicBezTo>
                <a:lnTo>
                  <a:pt x="1052" y="551"/>
                </a:lnTo>
                <a:close/>
                <a:moveTo>
                  <a:pt x="1073" y="728"/>
                </a:moveTo>
                <a:cubicBezTo>
                  <a:pt x="698" y="728"/>
                  <a:pt x="698" y="728"/>
                  <a:pt x="698" y="728"/>
                </a:cubicBezTo>
                <a:cubicBezTo>
                  <a:pt x="698" y="749"/>
                  <a:pt x="688" y="770"/>
                  <a:pt x="667" y="770"/>
                </a:cubicBezTo>
                <a:cubicBezTo>
                  <a:pt x="459" y="770"/>
                  <a:pt x="459" y="770"/>
                  <a:pt x="459" y="770"/>
                </a:cubicBezTo>
                <a:cubicBezTo>
                  <a:pt x="438" y="770"/>
                  <a:pt x="427" y="749"/>
                  <a:pt x="427" y="728"/>
                </a:cubicBezTo>
                <a:cubicBezTo>
                  <a:pt x="52" y="728"/>
                  <a:pt x="52" y="728"/>
                  <a:pt x="52" y="728"/>
                </a:cubicBezTo>
                <a:cubicBezTo>
                  <a:pt x="32" y="728"/>
                  <a:pt x="0" y="749"/>
                  <a:pt x="0" y="780"/>
                </a:cubicBezTo>
                <a:cubicBezTo>
                  <a:pt x="0" y="812"/>
                  <a:pt x="32" y="832"/>
                  <a:pt x="52" y="832"/>
                </a:cubicBezTo>
                <a:cubicBezTo>
                  <a:pt x="1073" y="832"/>
                  <a:pt x="1073" y="832"/>
                  <a:pt x="1073" y="832"/>
                </a:cubicBezTo>
                <a:cubicBezTo>
                  <a:pt x="1094" y="832"/>
                  <a:pt x="1125" y="812"/>
                  <a:pt x="1125" y="780"/>
                </a:cubicBezTo>
                <a:cubicBezTo>
                  <a:pt x="1125" y="749"/>
                  <a:pt x="1094" y="728"/>
                  <a:pt x="1073" y="728"/>
                </a:cubicBezTo>
                <a:close/>
                <a:moveTo>
                  <a:pt x="1073" y="728"/>
                </a:moveTo>
                <a:lnTo>
                  <a:pt x="1073" y="728"/>
                </a:lnTo>
                <a:close/>
              </a:path>
            </a:pathLst>
          </a:custGeom>
          <a:solidFill>
            <a:schemeClr val="accent5"/>
          </a:solidFill>
          <a:ln>
            <a:noFill/>
          </a:ln>
          <a:effectLst/>
          <a:extLst/>
        </p:spPr>
        <p:txBody>
          <a:bodyPr wrap="none" lIns="243785" tIns="121892" rIns="243785" bIns="121892" anchor="ctr"/>
          <a:lstStyle/>
          <a:p>
            <a:pPr>
              <a:defRPr/>
            </a:pPr>
            <a:endParaRPr lang="en-US" dirty="0">
              <a:ea typeface="SimSun" charset="0"/>
            </a:endParaRPr>
          </a:p>
        </p:txBody>
      </p:sp>
      <p:grpSp>
        <p:nvGrpSpPr>
          <p:cNvPr id="113" name="Group 112"/>
          <p:cNvGrpSpPr/>
          <p:nvPr/>
        </p:nvGrpSpPr>
        <p:grpSpPr>
          <a:xfrm>
            <a:off x="13114374" y="10314935"/>
            <a:ext cx="3564929" cy="1714502"/>
            <a:chOff x="6286008" y="4886391"/>
            <a:chExt cx="1782929" cy="857251"/>
          </a:xfrm>
        </p:grpSpPr>
        <p:grpSp>
          <p:nvGrpSpPr>
            <p:cNvPr id="114" name="Group 113"/>
            <p:cNvGrpSpPr>
              <a:grpSpLocks/>
            </p:cNvGrpSpPr>
            <p:nvPr/>
          </p:nvGrpSpPr>
          <p:grpSpPr bwMode="auto">
            <a:xfrm>
              <a:off x="6779312" y="4886391"/>
              <a:ext cx="1289625" cy="857251"/>
              <a:chOff x="975398" y="1453103"/>
              <a:chExt cx="967262" cy="643920"/>
            </a:xfrm>
          </p:grpSpPr>
          <p:sp>
            <p:nvSpPr>
              <p:cNvPr id="116"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45%</a:t>
                </a:r>
              </a:p>
            </p:txBody>
          </p:sp>
          <p:sp>
            <p:nvSpPr>
              <p:cNvPr id="117"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solidFill>
                    <a:latin typeface="Lato Light"/>
                    <a:cs typeface="Lato Light"/>
                  </a:rPr>
                  <a:t>School</a:t>
                </a:r>
              </a:p>
            </p:txBody>
          </p:sp>
        </p:grpSp>
        <p:sp>
          <p:nvSpPr>
            <p:cNvPr id="115" name="AutoShape 122"/>
            <p:cNvSpPr>
              <a:spLocks/>
            </p:cNvSpPr>
            <p:nvPr/>
          </p:nvSpPr>
          <p:spPr bwMode="auto">
            <a:xfrm>
              <a:off x="6286008" y="5004526"/>
              <a:ext cx="551248" cy="6063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accent3"/>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29" name="Group 128"/>
          <p:cNvGrpSpPr/>
          <p:nvPr/>
        </p:nvGrpSpPr>
        <p:grpSpPr>
          <a:xfrm>
            <a:off x="7755367" y="10306119"/>
            <a:ext cx="3570430" cy="1714502"/>
            <a:chOff x="3778407" y="5030519"/>
            <a:chExt cx="1785680" cy="857251"/>
          </a:xfrm>
        </p:grpSpPr>
        <p:grpSp>
          <p:nvGrpSpPr>
            <p:cNvPr id="108" name="Group 107"/>
            <p:cNvGrpSpPr>
              <a:grpSpLocks/>
            </p:cNvGrpSpPr>
            <p:nvPr/>
          </p:nvGrpSpPr>
          <p:grpSpPr bwMode="auto">
            <a:xfrm>
              <a:off x="4274462" y="5030519"/>
              <a:ext cx="1289625" cy="857251"/>
              <a:chOff x="975398" y="1453103"/>
              <a:chExt cx="967262" cy="643920"/>
            </a:xfrm>
          </p:grpSpPr>
          <p:sp>
            <p:nvSpPr>
              <p:cNvPr id="110"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45%</a:t>
                </a:r>
              </a:p>
            </p:txBody>
          </p:sp>
          <p:sp>
            <p:nvSpPr>
              <p:cNvPr id="111"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solidFill>
                    <a:latin typeface="Lato Light"/>
                    <a:cs typeface="Lato Light"/>
                  </a:rPr>
                  <a:t>School</a:t>
                </a:r>
              </a:p>
            </p:txBody>
          </p:sp>
        </p:grpSp>
        <p:sp>
          <p:nvSpPr>
            <p:cNvPr id="124" name="AutoShape 28"/>
            <p:cNvSpPr>
              <a:spLocks/>
            </p:cNvSpPr>
            <p:nvPr/>
          </p:nvSpPr>
          <p:spPr bwMode="auto">
            <a:xfrm>
              <a:off x="3778407" y="5115367"/>
              <a:ext cx="565514" cy="563254"/>
            </a:xfrm>
            <a:custGeom>
              <a:avLst/>
              <a:gdLst>
                <a:gd name="T0" fmla="*/ 10800 w 21600"/>
                <a:gd name="T1" fmla="+- 0 10821 42"/>
                <a:gd name="T2" fmla="*/ 10821 h 21558"/>
                <a:gd name="T3" fmla="*/ 10800 w 21600"/>
                <a:gd name="T4" fmla="+- 0 10821 42"/>
                <a:gd name="T5" fmla="*/ 10821 h 21558"/>
                <a:gd name="T6" fmla="*/ 10800 w 21600"/>
                <a:gd name="T7" fmla="+- 0 10821 42"/>
                <a:gd name="T8" fmla="*/ 10821 h 21558"/>
                <a:gd name="T9" fmla="*/ 10800 w 21600"/>
                <a:gd name="T10" fmla="+- 0 10821 42"/>
                <a:gd name="T11" fmla="*/ 10821 h 21558"/>
              </a:gdLst>
              <a:ahLst/>
              <a:cxnLst>
                <a:cxn ang="0">
                  <a:pos x="T0" y="T2"/>
                </a:cxn>
                <a:cxn ang="0">
                  <a:pos x="T3" y="T5"/>
                </a:cxn>
                <a:cxn ang="0">
                  <a:pos x="T6" y="T8"/>
                </a:cxn>
                <a:cxn ang="0">
                  <a:pos x="T9" y="T11"/>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chemeClr val="accent2"/>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28" name="Group 127"/>
          <p:cNvGrpSpPr/>
          <p:nvPr/>
        </p:nvGrpSpPr>
        <p:grpSpPr>
          <a:xfrm>
            <a:off x="2522511" y="10368123"/>
            <a:ext cx="3541951" cy="1714502"/>
            <a:chOff x="1161298" y="5061521"/>
            <a:chExt cx="1771437" cy="857251"/>
          </a:xfrm>
        </p:grpSpPr>
        <p:grpSp>
          <p:nvGrpSpPr>
            <p:cNvPr id="102" name="Group 101"/>
            <p:cNvGrpSpPr>
              <a:grpSpLocks/>
            </p:cNvGrpSpPr>
            <p:nvPr/>
          </p:nvGrpSpPr>
          <p:grpSpPr bwMode="auto">
            <a:xfrm>
              <a:off x="1643110" y="5061521"/>
              <a:ext cx="1289625" cy="857251"/>
              <a:chOff x="975398" y="1453103"/>
              <a:chExt cx="967262" cy="643920"/>
            </a:xfrm>
          </p:grpSpPr>
          <p:sp>
            <p:nvSpPr>
              <p:cNvPr id="104"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45%</a:t>
                </a:r>
              </a:p>
            </p:txBody>
          </p:sp>
          <p:sp>
            <p:nvSpPr>
              <p:cNvPr id="105"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solidFill>
                    <a:latin typeface="Lato Light"/>
                    <a:cs typeface="Lato Light"/>
                  </a:rPr>
                  <a:t>School</a:t>
                </a:r>
              </a:p>
            </p:txBody>
          </p:sp>
        </p:grpSp>
        <p:sp>
          <p:nvSpPr>
            <p:cNvPr id="125" name="AutoShape 91"/>
            <p:cNvSpPr>
              <a:spLocks/>
            </p:cNvSpPr>
            <p:nvPr/>
          </p:nvSpPr>
          <p:spPr bwMode="auto">
            <a:xfrm>
              <a:off x="1161298" y="5124774"/>
              <a:ext cx="551081" cy="606190"/>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1"/>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31" name="Group 130"/>
          <p:cNvGrpSpPr/>
          <p:nvPr/>
        </p:nvGrpSpPr>
        <p:grpSpPr>
          <a:xfrm>
            <a:off x="18415569" y="10310449"/>
            <a:ext cx="3560026" cy="1714502"/>
            <a:chOff x="9109898" y="5032684"/>
            <a:chExt cx="1780477" cy="857251"/>
          </a:xfrm>
        </p:grpSpPr>
        <p:grpSp>
          <p:nvGrpSpPr>
            <p:cNvPr id="120" name="Group 119"/>
            <p:cNvGrpSpPr>
              <a:grpSpLocks/>
            </p:cNvGrpSpPr>
            <p:nvPr/>
          </p:nvGrpSpPr>
          <p:grpSpPr bwMode="auto">
            <a:xfrm>
              <a:off x="9600750" y="5032684"/>
              <a:ext cx="1289625" cy="857251"/>
              <a:chOff x="975398" y="1453103"/>
              <a:chExt cx="967262" cy="643920"/>
            </a:xfrm>
          </p:grpSpPr>
          <p:sp>
            <p:nvSpPr>
              <p:cNvPr id="122"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45%</a:t>
                </a:r>
              </a:p>
            </p:txBody>
          </p:sp>
          <p:sp>
            <p:nvSpPr>
              <p:cNvPr id="123"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1"/>
                    </a:solidFill>
                    <a:latin typeface="Lato Light"/>
                    <a:cs typeface="Lato Light"/>
                  </a:rPr>
                  <a:t>School</a:t>
                </a:r>
              </a:p>
            </p:txBody>
          </p:sp>
        </p:grpSp>
        <p:sp>
          <p:nvSpPr>
            <p:cNvPr id="126" name="AutoShape 125"/>
            <p:cNvSpPr>
              <a:spLocks/>
            </p:cNvSpPr>
            <p:nvPr/>
          </p:nvSpPr>
          <p:spPr bwMode="auto">
            <a:xfrm>
              <a:off x="9109898" y="5172943"/>
              <a:ext cx="525486" cy="523386"/>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5"/>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85" name="Group 84"/>
          <p:cNvGrpSpPr/>
          <p:nvPr/>
        </p:nvGrpSpPr>
        <p:grpSpPr>
          <a:xfrm>
            <a:off x="6008975" y="483017"/>
            <a:ext cx="12359700" cy="2079087"/>
            <a:chOff x="5988388" y="483017"/>
            <a:chExt cx="12359700" cy="2079087"/>
          </a:xfrm>
        </p:grpSpPr>
        <p:sp>
          <p:nvSpPr>
            <p:cNvPr id="86" name="TextBox 8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a:t>
              </a:r>
              <a:r>
                <a:rPr lang="id-ID" sz="8800" b="1" dirty="0" smtClean="0">
                  <a:solidFill>
                    <a:schemeClr val="tx2"/>
                  </a:solidFill>
                  <a:latin typeface="Lato Regular"/>
                  <a:cs typeface="Lato Regular"/>
                </a:rPr>
                <a:t>ix Monts Report</a:t>
              </a:r>
            </a:p>
          </p:txBody>
        </p:sp>
        <p:sp>
          <p:nvSpPr>
            <p:cNvPr id="87" name="Rectangle 8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8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4247844635"/>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anim calcmode="lin" valueType="num">
                                      <p:cBhvr>
                                        <p:cTn id="8" dur="1000" fill="hold"/>
                                        <p:tgtEl>
                                          <p:spTgt spid="85"/>
                                        </p:tgtEl>
                                        <p:attrNameLst>
                                          <p:attrName>ppt_x</p:attrName>
                                        </p:attrNameLst>
                                      </p:cBhvr>
                                      <p:tavLst>
                                        <p:tav tm="0">
                                          <p:val>
                                            <p:strVal val="#ppt_x"/>
                                          </p:val>
                                        </p:tav>
                                        <p:tav tm="100000">
                                          <p:val>
                                            <p:strVal val="#ppt_x"/>
                                          </p:val>
                                        </p:tav>
                                      </p:tavLst>
                                    </p:anim>
                                    <p:anim calcmode="lin" valueType="num">
                                      <p:cBhvr>
                                        <p:cTn id="9" dur="900" decel="100000" fill="hold"/>
                                        <p:tgtEl>
                                          <p:spTgt spid="8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par>
                          <p:cTn id="19" fill="hold">
                            <p:stCondLst>
                              <p:cond delay="2000"/>
                            </p:stCondLst>
                            <p:childTnLst>
                              <p:par>
                                <p:cTn id="20" presetID="22" presetClass="entr" presetSubtype="1"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3500"/>
                            </p:stCondLst>
                            <p:childTnLst>
                              <p:par>
                                <p:cTn id="32" presetID="22" presetClass="entr" presetSubtype="1"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up)">
                                      <p:cBhvr>
                                        <p:cTn id="34" dur="500"/>
                                        <p:tgtEl>
                                          <p:spTgt spid="27"/>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500"/>
                            </p:stCondLst>
                            <p:childTnLst>
                              <p:par>
                                <p:cTn id="40" presetID="22" presetClass="entr" presetSubtype="1"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500"/>
                                        <p:tgtEl>
                                          <p:spTgt spid="23"/>
                                        </p:tgtEl>
                                      </p:cBhvr>
                                    </p:animEffect>
                                  </p:childTnLst>
                                </p:cTn>
                              </p:par>
                            </p:childTnLst>
                          </p:cTn>
                        </p:par>
                        <p:par>
                          <p:cTn id="43" fill="hold">
                            <p:stCondLst>
                              <p:cond delay="5000"/>
                            </p:stCondLst>
                            <p:childTnLst>
                              <p:par>
                                <p:cTn id="44" presetID="22" presetClass="entr" presetSubtype="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6000"/>
                            </p:stCondLst>
                            <p:childTnLst>
                              <p:par>
                                <p:cTn id="52" presetID="22" presetClass="entr" presetSubtype="8"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6500"/>
                            </p:stCondLst>
                            <p:childTnLst>
                              <p:par>
                                <p:cTn id="56" presetID="22" presetClass="entr" presetSubtype="8"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childTnLst>
                          </p:cTn>
                        </p:par>
                        <p:par>
                          <p:cTn id="59" fill="hold">
                            <p:stCondLst>
                              <p:cond delay="7000"/>
                            </p:stCondLst>
                            <p:childTnLst>
                              <p:par>
                                <p:cTn id="60" presetID="10"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7500"/>
                            </p:stCondLst>
                            <p:childTnLst>
                              <p:par>
                                <p:cTn id="64" presetID="22" presetClass="entr" presetSubtype="8"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par>
                          <p:cTn id="67" fill="hold">
                            <p:stCondLst>
                              <p:cond delay="8000"/>
                            </p:stCondLst>
                            <p:childTnLst>
                              <p:par>
                                <p:cTn id="68" presetID="2" presetClass="entr" presetSubtype="4" fill="hold" nodeType="afterEffect">
                                  <p:stCondLst>
                                    <p:cond delay="0"/>
                                  </p:stCondLst>
                                  <p:childTnLst>
                                    <p:set>
                                      <p:cBhvr>
                                        <p:cTn id="69" dur="1" fill="hold">
                                          <p:stCondLst>
                                            <p:cond delay="0"/>
                                          </p:stCondLst>
                                        </p:cTn>
                                        <p:tgtEl>
                                          <p:spTgt spid="133"/>
                                        </p:tgtEl>
                                        <p:attrNameLst>
                                          <p:attrName>style.visibility</p:attrName>
                                        </p:attrNameLst>
                                      </p:cBhvr>
                                      <p:to>
                                        <p:strVal val="visible"/>
                                      </p:to>
                                    </p:set>
                                    <p:anim calcmode="lin" valueType="num">
                                      <p:cBhvr additive="base">
                                        <p:cTn id="70" dur="500" fill="hold"/>
                                        <p:tgtEl>
                                          <p:spTgt spid="133"/>
                                        </p:tgtEl>
                                        <p:attrNameLst>
                                          <p:attrName>ppt_x</p:attrName>
                                        </p:attrNameLst>
                                      </p:cBhvr>
                                      <p:tavLst>
                                        <p:tav tm="0">
                                          <p:val>
                                            <p:strVal val="#ppt_x"/>
                                          </p:val>
                                        </p:tav>
                                        <p:tav tm="100000">
                                          <p:val>
                                            <p:strVal val="#ppt_x"/>
                                          </p:val>
                                        </p:tav>
                                      </p:tavLst>
                                    </p:anim>
                                    <p:anim calcmode="lin" valueType="num">
                                      <p:cBhvr additive="base">
                                        <p:cTn id="71" dur="500" fill="hold"/>
                                        <p:tgtEl>
                                          <p:spTgt spid="133"/>
                                        </p:tgtEl>
                                        <p:attrNameLst>
                                          <p:attrName>ppt_y</p:attrName>
                                        </p:attrNameLst>
                                      </p:cBhvr>
                                      <p:tavLst>
                                        <p:tav tm="0">
                                          <p:val>
                                            <p:strVal val="1+#ppt_h/2"/>
                                          </p:val>
                                        </p:tav>
                                        <p:tav tm="100000">
                                          <p:val>
                                            <p:strVal val="#ppt_y"/>
                                          </p:val>
                                        </p:tav>
                                      </p:tavLst>
                                    </p:anim>
                                  </p:childTnLst>
                                </p:cTn>
                              </p:par>
                            </p:childTnLst>
                          </p:cTn>
                        </p:par>
                        <p:par>
                          <p:cTn id="72" fill="hold">
                            <p:stCondLst>
                              <p:cond delay="8500"/>
                            </p:stCondLst>
                            <p:childTnLst>
                              <p:par>
                                <p:cTn id="73" presetID="3" presetClass="entr" presetSubtype="10"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blinds(horizontal)">
                                      <p:cBhvr>
                                        <p:cTn id="75" dur="500"/>
                                        <p:tgtEl>
                                          <p:spTgt spid="96"/>
                                        </p:tgtEl>
                                      </p:cBhvr>
                                    </p:animEffect>
                                  </p:childTnLst>
                                </p:cTn>
                              </p:par>
                            </p:childTnLst>
                          </p:cTn>
                        </p:par>
                        <p:par>
                          <p:cTn id="76" fill="hold">
                            <p:stCondLst>
                              <p:cond delay="9000"/>
                            </p:stCondLst>
                            <p:childTnLst>
                              <p:par>
                                <p:cTn id="77" presetID="53" presetClass="entr" presetSubtype="16" fill="hold" grpId="0" nodeType="afterEffect">
                                  <p:stCondLst>
                                    <p:cond delay="0"/>
                                  </p:stCondLst>
                                  <p:childTnLst>
                                    <p:set>
                                      <p:cBhvr>
                                        <p:cTn id="78" dur="1" fill="hold">
                                          <p:stCondLst>
                                            <p:cond delay="0"/>
                                          </p:stCondLst>
                                        </p:cTn>
                                        <p:tgtEl>
                                          <p:spTgt spid="79"/>
                                        </p:tgtEl>
                                        <p:attrNameLst>
                                          <p:attrName>style.visibility</p:attrName>
                                        </p:attrNameLst>
                                      </p:cBhvr>
                                      <p:to>
                                        <p:strVal val="visible"/>
                                      </p:to>
                                    </p:set>
                                    <p:anim calcmode="lin" valueType="num">
                                      <p:cBhvr>
                                        <p:cTn id="79" dur="500" fill="hold"/>
                                        <p:tgtEl>
                                          <p:spTgt spid="79"/>
                                        </p:tgtEl>
                                        <p:attrNameLst>
                                          <p:attrName>ppt_w</p:attrName>
                                        </p:attrNameLst>
                                      </p:cBhvr>
                                      <p:tavLst>
                                        <p:tav tm="0">
                                          <p:val>
                                            <p:fltVal val="0"/>
                                          </p:val>
                                        </p:tav>
                                        <p:tav tm="100000">
                                          <p:val>
                                            <p:strVal val="#ppt_w"/>
                                          </p:val>
                                        </p:tav>
                                      </p:tavLst>
                                    </p:anim>
                                    <p:anim calcmode="lin" valueType="num">
                                      <p:cBhvr>
                                        <p:cTn id="80" dur="500" fill="hold"/>
                                        <p:tgtEl>
                                          <p:spTgt spid="79"/>
                                        </p:tgtEl>
                                        <p:attrNameLst>
                                          <p:attrName>ppt_h</p:attrName>
                                        </p:attrNameLst>
                                      </p:cBhvr>
                                      <p:tavLst>
                                        <p:tav tm="0">
                                          <p:val>
                                            <p:fltVal val="0"/>
                                          </p:val>
                                        </p:tav>
                                        <p:tav tm="100000">
                                          <p:val>
                                            <p:strVal val="#ppt_h"/>
                                          </p:val>
                                        </p:tav>
                                      </p:tavLst>
                                    </p:anim>
                                    <p:animEffect transition="in" filter="fade">
                                      <p:cBhvr>
                                        <p:cTn id="81" dur="500"/>
                                        <p:tgtEl>
                                          <p:spTgt spid="79"/>
                                        </p:tgtEl>
                                      </p:cBhvr>
                                    </p:animEffect>
                                  </p:childTnLst>
                                </p:cTn>
                              </p:par>
                            </p:childTnLst>
                          </p:cTn>
                        </p:par>
                        <p:par>
                          <p:cTn id="82" fill="hold">
                            <p:stCondLst>
                              <p:cond delay="9500"/>
                            </p:stCondLst>
                            <p:childTnLst>
                              <p:par>
                                <p:cTn id="83" presetID="53" presetClass="entr" presetSubtype="16" fill="hold" nodeType="afterEffect">
                                  <p:stCondLst>
                                    <p:cond delay="0"/>
                                  </p:stCondLst>
                                  <p:childTnLst>
                                    <p:set>
                                      <p:cBhvr>
                                        <p:cTn id="84" dur="1" fill="hold">
                                          <p:stCondLst>
                                            <p:cond delay="0"/>
                                          </p:stCondLst>
                                        </p:cTn>
                                        <p:tgtEl>
                                          <p:spTgt spid="128"/>
                                        </p:tgtEl>
                                        <p:attrNameLst>
                                          <p:attrName>style.visibility</p:attrName>
                                        </p:attrNameLst>
                                      </p:cBhvr>
                                      <p:to>
                                        <p:strVal val="visible"/>
                                      </p:to>
                                    </p:set>
                                    <p:anim calcmode="lin" valueType="num">
                                      <p:cBhvr>
                                        <p:cTn id="85" dur="500" fill="hold"/>
                                        <p:tgtEl>
                                          <p:spTgt spid="128"/>
                                        </p:tgtEl>
                                        <p:attrNameLst>
                                          <p:attrName>ppt_w</p:attrName>
                                        </p:attrNameLst>
                                      </p:cBhvr>
                                      <p:tavLst>
                                        <p:tav tm="0">
                                          <p:val>
                                            <p:fltVal val="0"/>
                                          </p:val>
                                        </p:tav>
                                        <p:tav tm="100000">
                                          <p:val>
                                            <p:strVal val="#ppt_w"/>
                                          </p:val>
                                        </p:tav>
                                      </p:tavLst>
                                    </p:anim>
                                    <p:anim calcmode="lin" valueType="num">
                                      <p:cBhvr>
                                        <p:cTn id="86" dur="500" fill="hold"/>
                                        <p:tgtEl>
                                          <p:spTgt spid="128"/>
                                        </p:tgtEl>
                                        <p:attrNameLst>
                                          <p:attrName>ppt_h</p:attrName>
                                        </p:attrNameLst>
                                      </p:cBhvr>
                                      <p:tavLst>
                                        <p:tav tm="0">
                                          <p:val>
                                            <p:fltVal val="0"/>
                                          </p:val>
                                        </p:tav>
                                        <p:tav tm="100000">
                                          <p:val>
                                            <p:strVal val="#ppt_h"/>
                                          </p:val>
                                        </p:tav>
                                      </p:tavLst>
                                    </p:anim>
                                    <p:animEffect transition="in" filter="fade">
                                      <p:cBhvr>
                                        <p:cTn id="87" dur="500"/>
                                        <p:tgtEl>
                                          <p:spTgt spid="128"/>
                                        </p:tgtEl>
                                      </p:cBhvr>
                                    </p:animEffect>
                                  </p:childTnLst>
                                </p:cTn>
                              </p:par>
                            </p:childTnLst>
                          </p:cTn>
                        </p:par>
                        <p:par>
                          <p:cTn id="88" fill="hold">
                            <p:stCondLst>
                              <p:cond delay="10000"/>
                            </p:stCondLst>
                            <p:childTnLst>
                              <p:par>
                                <p:cTn id="89" presetID="2" presetClass="entr" presetSubtype="4" fill="hold" nodeType="afterEffect">
                                  <p:stCondLst>
                                    <p:cond delay="0"/>
                                  </p:stCondLst>
                                  <p:childTnLst>
                                    <p:set>
                                      <p:cBhvr>
                                        <p:cTn id="90" dur="1" fill="hold">
                                          <p:stCondLst>
                                            <p:cond delay="0"/>
                                          </p:stCondLst>
                                        </p:cTn>
                                        <p:tgtEl>
                                          <p:spTgt spid="134"/>
                                        </p:tgtEl>
                                        <p:attrNameLst>
                                          <p:attrName>style.visibility</p:attrName>
                                        </p:attrNameLst>
                                      </p:cBhvr>
                                      <p:to>
                                        <p:strVal val="visible"/>
                                      </p:to>
                                    </p:set>
                                    <p:anim calcmode="lin" valueType="num">
                                      <p:cBhvr additive="base">
                                        <p:cTn id="91" dur="500" fill="hold"/>
                                        <p:tgtEl>
                                          <p:spTgt spid="134"/>
                                        </p:tgtEl>
                                        <p:attrNameLst>
                                          <p:attrName>ppt_x</p:attrName>
                                        </p:attrNameLst>
                                      </p:cBhvr>
                                      <p:tavLst>
                                        <p:tav tm="0">
                                          <p:val>
                                            <p:strVal val="#ppt_x"/>
                                          </p:val>
                                        </p:tav>
                                        <p:tav tm="100000">
                                          <p:val>
                                            <p:strVal val="#ppt_x"/>
                                          </p:val>
                                        </p:tav>
                                      </p:tavLst>
                                    </p:anim>
                                    <p:anim calcmode="lin" valueType="num">
                                      <p:cBhvr additive="base">
                                        <p:cTn id="92" dur="500" fill="hold"/>
                                        <p:tgtEl>
                                          <p:spTgt spid="134"/>
                                        </p:tgtEl>
                                        <p:attrNameLst>
                                          <p:attrName>ppt_y</p:attrName>
                                        </p:attrNameLst>
                                      </p:cBhvr>
                                      <p:tavLst>
                                        <p:tav tm="0">
                                          <p:val>
                                            <p:strVal val="1+#ppt_h/2"/>
                                          </p:val>
                                        </p:tav>
                                        <p:tav tm="100000">
                                          <p:val>
                                            <p:strVal val="#ppt_y"/>
                                          </p:val>
                                        </p:tav>
                                      </p:tavLst>
                                    </p:anim>
                                  </p:childTnLst>
                                </p:cTn>
                              </p:par>
                            </p:childTnLst>
                          </p:cTn>
                        </p:par>
                        <p:par>
                          <p:cTn id="93" fill="hold">
                            <p:stCondLst>
                              <p:cond delay="10500"/>
                            </p:stCondLst>
                            <p:childTnLst>
                              <p:par>
                                <p:cTn id="94" presetID="3" presetClass="entr" presetSubtype="10" fill="hold" grpId="0" nodeType="after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blinds(horizontal)">
                                      <p:cBhvr>
                                        <p:cTn id="96" dur="500"/>
                                        <p:tgtEl>
                                          <p:spTgt spid="97"/>
                                        </p:tgtEl>
                                      </p:cBhvr>
                                    </p:animEffect>
                                  </p:childTnLst>
                                </p:cTn>
                              </p:par>
                            </p:childTnLst>
                          </p:cTn>
                        </p:par>
                        <p:par>
                          <p:cTn id="97" fill="hold">
                            <p:stCondLst>
                              <p:cond delay="11000"/>
                            </p:stCondLst>
                            <p:childTnLst>
                              <p:par>
                                <p:cTn id="98" presetID="53" presetClass="entr" presetSubtype="16" fill="hold" grpId="0" nodeType="afterEffect">
                                  <p:stCondLst>
                                    <p:cond delay="0"/>
                                  </p:stCondLst>
                                  <p:childTnLst>
                                    <p:set>
                                      <p:cBhvr>
                                        <p:cTn id="99" dur="1" fill="hold">
                                          <p:stCondLst>
                                            <p:cond delay="0"/>
                                          </p:stCondLst>
                                        </p:cTn>
                                        <p:tgtEl>
                                          <p:spTgt spid="80"/>
                                        </p:tgtEl>
                                        <p:attrNameLst>
                                          <p:attrName>style.visibility</p:attrName>
                                        </p:attrNameLst>
                                      </p:cBhvr>
                                      <p:to>
                                        <p:strVal val="visible"/>
                                      </p:to>
                                    </p:set>
                                    <p:anim calcmode="lin" valueType="num">
                                      <p:cBhvr>
                                        <p:cTn id="100" dur="500" fill="hold"/>
                                        <p:tgtEl>
                                          <p:spTgt spid="80"/>
                                        </p:tgtEl>
                                        <p:attrNameLst>
                                          <p:attrName>ppt_w</p:attrName>
                                        </p:attrNameLst>
                                      </p:cBhvr>
                                      <p:tavLst>
                                        <p:tav tm="0">
                                          <p:val>
                                            <p:fltVal val="0"/>
                                          </p:val>
                                        </p:tav>
                                        <p:tav tm="100000">
                                          <p:val>
                                            <p:strVal val="#ppt_w"/>
                                          </p:val>
                                        </p:tav>
                                      </p:tavLst>
                                    </p:anim>
                                    <p:anim calcmode="lin" valueType="num">
                                      <p:cBhvr>
                                        <p:cTn id="101" dur="500" fill="hold"/>
                                        <p:tgtEl>
                                          <p:spTgt spid="80"/>
                                        </p:tgtEl>
                                        <p:attrNameLst>
                                          <p:attrName>ppt_h</p:attrName>
                                        </p:attrNameLst>
                                      </p:cBhvr>
                                      <p:tavLst>
                                        <p:tav tm="0">
                                          <p:val>
                                            <p:fltVal val="0"/>
                                          </p:val>
                                        </p:tav>
                                        <p:tav tm="100000">
                                          <p:val>
                                            <p:strVal val="#ppt_h"/>
                                          </p:val>
                                        </p:tav>
                                      </p:tavLst>
                                    </p:anim>
                                    <p:animEffect transition="in" filter="fade">
                                      <p:cBhvr>
                                        <p:cTn id="102" dur="500"/>
                                        <p:tgtEl>
                                          <p:spTgt spid="80"/>
                                        </p:tgtEl>
                                      </p:cBhvr>
                                    </p:animEffect>
                                  </p:childTnLst>
                                </p:cTn>
                              </p:par>
                            </p:childTnLst>
                          </p:cTn>
                        </p:par>
                        <p:par>
                          <p:cTn id="103" fill="hold">
                            <p:stCondLst>
                              <p:cond delay="11500"/>
                            </p:stCondLst>
                            <p:childTnLst>
                              <p:par>
                                <p:cTn id="104" presetID="53" presetClass="entr" presetSubtype="16" fill="hold" nodeType="afterEffect">
                                  <p:stCondLst>
                                    <p:cond delay="0"/>
                                  </p:stCondLst>
                                  <p:childTnLst>
                                    <p:set>
                                      <p:cBhvr>
                                        <p:cTn id="105" dur="1" fill="hold">
                                          <p:stCondLst>
                                            <p:cond delay="0"/>
                                          </p:stCondLst>
                                        </p:cTn>
                                        <p:tgtEl>
                                          <p:spTgt spid="129"/>
                                        </p:tgtEl>
                                        <p:attrNameLst>
                                          <p:attrName>style.visibility</p:attrName>
                                        </p:attrNameLst>
                                      </p:cBhvr>
                                      <p:to>
                                        <p:strVal val="visible"/>
                                      </p:to>
                                    </p:set>
                                    <p:anim calcmode="lin" valueType="num">
                                      <p:cBhvr>
                                        <p:cTn id="106" dur="500" fill="hold"/>
                                        <p:tgtEl>
                                          <p:spTgt spid="129"/>
                                        </p:tgtEl>
                                        <p:attrNameLst>
                                          <p:attrName>ppt_w</p:attrName>
                                        </p:attrNameLst>
                                      </p:cBhvr>
                                      <p:tavLst>
                                        <p:tav tm="0">
                                          <p:val>
                                            <p:fltVal val="0"/>
                                          </p:val>
                                        </p:tav>
                                        <p:tav tm="100000">
                                          <p:val>
                                            <p:strVal val="#ppt_w"/>
                                          </p:val>
                                        </p:tav>
                                      </p:tavLst>
                                    </p:anim>
                                    <p:anim calcmode="lin" valueType="num">
                                      <p:cBhvr>
                                        <p:cTn id="107" dur="500" fill="hold"/>
                                        <p:tgtEl>
                                          <p:spTgt spid="129"/>
                                        </p:tgtEl>
                                        <p:attrNameLst>
                                          <p:attrName>ppt_h</p:attrName>
                                        </p:attrNameLst>
                                      </p:cBhvr>
                                      <p:tavLst>
                                        <p:tav tm="0">
                                          <p:val>
                                            <p:fltVal val="0"/>
                                          </p:val>
                                        </p:tav>
                                        <p:tav tm="100000">
                                          <p:val>
                                            <p:strVal val="#ppt_h"/>
                                          </p:val>
                                        </p:tav>
                                      </p:tavLst>
                                    </p:anim>
                                    <p:animEffect transition="in" filter="fade">
                                      <p:cBhvr>
                                        <p:cTn id="108" dur="500"/>
                                        <p:tgtEl>
                                          <p:spTgt spid="129"/>
                                        </p:tgtEl>
                                      </p:cBhvr>
                                    </p:animEffect>
                                  </p:childTnLst>
                                </p:cTn>
                              </p:par>
                            </p:childTnLst>
                          </p:cTn>
                        </p:par>
                        <p:par>
                          <p:cTn id="109" fill="hold">
                            <p:stCondLst>
                              <p:cond delay="12000"/>
                            </p:stCondLst>
                            <p:childTnLst>
                              <p:par>
                                <p:cTn id="110" presetID="2" presetClass="entr" presetSubtype="4" fill="hold" nodeType="afterEffect">
                                  <p:stCondLst>
                                    <p:cond delay="0"/>
                                  </p:stCondLst>
                                  <p:childTnLst>
                                    <p:set>
                                      <p:cBhvr>
                                        <p:cTn id="111" dur="1" fill="hold">
                                          <p:stCondLst>
                                            <p:cond delay="0"/>
                                          </p:stCondLst>
                                        </p:cTn>
                                        <p:tgtEl>
                                          <p:spTgt spid="135"/>
                                        </p:tgtEl>
                                        <p:attrNameLst>
                                          <p:attrName>style.visibility</p:attrName>
                                        </p:attrNameLst>
                                      </p:cBhvr>
                                      <p:to>
                                        <p:strVal val="visible"/>
                                      </p:to>
                                    </p:set>
                                    <p:anim calcmode="lin" valueType="num">
                                      <p:cBhvr additive="base">
                                        <p:cTn id="112" dur="500" fill="hold"/>
                                        <p:tgtEl>
                                          <p:spTgt spid="135"/>
                                        </p:tgtEl>
                                        <p:attrNameLst>
                                          <p:attrName>ppt_x</p:attrName>
                                        </p:attrNameLst>
                                      </p:cBhvr>
                                      <p:tavLst>
                                        <p:tav tm="0">
                                          <p:val>
                                            <p:strVal val="#ppt_x"/>
                                          </p:val>
                                        </p:tav>
                                        <p:tav tm="100000">
                                          <p:val>
                                            <p:strVal val="#ppt_x"/>
                                          </p:val>
                                        </p:tav>
                                      </p:tavLst>
                                    </p:anim>
                                    <p:anim calcmode="lin" valueType="num">
                                      <p:cBhvr additive="base">
                                        <p:cTn id="113" dur="500" fill="hold"/>
                                        <p:tgtEl>
                                          <p:spTgt spid="135"/>
                                        </p:tgtEl>
                                        <p:attrNameLst>
                                          <p:attrName>ppt_y</p:attrName>
                                        </p:attrNameLst>
                                      </p:cBhvr>
                                      <p:tavLst>
                                        <p:tav tm="0">
                                          <p:val>
                                            <p:strVal val="1+#ppt_h/2"/>
                                          </p:val>
                                        </p:tav>
                                        <p:tav tm="100000">
                                          <p:val>
                                            <p:strVal val="#ppt_y"/>
                                          </p:val>
                                        </p:tav>
                                      </p:tavLst>
                                    </p:anim>
                                  </p:childTnLst>
                                </p:cTn>
                              </p:par>
                            </p:childTnLst>
                          </p:cTn>
                        </p:par>
                        <p:par>
                          <p:cTn id="114" fill="hold">
                            <p:stCondLst>
                              <p:cond delay="12500"/>
                            </p:stCondLst>
                            <p:childTnLst>
                              <p:par>
                                <p:cTn id="115" presetID="3" presetClass="entr" presetSubtype="10" fill="hold" grpId="0" nodeType="afterEffect">
                                  <p:stCondLst>
                                    <p:cond delay="0"/>
                                  </p:stCondLst>
                                  <p:childTnLst>
                                    <p:set>
                                      <p:cBhvr>
                                        <p:cTn id="116" dur="1" fill="hold">
                                          <p:stCondLst>
                                            <p:cond delay="0"/>
                                          </p:stCondLst>
                                        </p:cTn>
                                        <p:tgtEl>
                                          <p:spTgt spid="98"/>
                                        </p:tgtEl>
                                        <p:attrNameLst>
                                          <p:attrName>style.visibility</p:attrName>
                                        </p:attrNameLst>
                                      </p:cBhvr>
                                      <p:to>
                                        <p:strVal val="visible"/>
                                      </p:to>
                                    </p:set>
                                    <p:animEffect transition="in" filter="blinds(horizontal)">
                                      <p:cBhvr>
                                        <p:cTn id="117" dur="500"/>
                                        <p:tgtEl>
                                          <p:spTgt spid="98"/>
                                        </p:tgtEl>
                                      </p:cBhvr>
                                    </p:animEffect>
                                  </p:childTnLst>
                                </p:cTn>
                              </p:par>
                            </p:childTnLst>
                          </p:cTn>
                        </p:par>
                        <p:par>
                          <p:cTn id="118" fill="hold">
                            <p:stCondLst>
                              <p:cond delay="13000"/>
                            </p:stCondLst>
                            <p:childTnLst>
                              <p:par>
                                <p:cTn id="119" presetID="53" presetClass="entr" presetSubtype="16" fill="hold" grpId="0" nodeType="afterEffect">
                                  <p:stCondLst>
                                    <p:cond delay="0"/>
                                  </p:stCondLst>
                                  <p:childTnLst>
                                    <p:set>
                                      <p:cBhvr>
                                        <p:cTn id="120" dur="1" fill="hold">
                                          <p:stCondLst>
                                            <p:cond delay="0"/>
                                          </p:stCondLst>
                                        </p:cTn>
                                        <p:tgtEl>
                                          <p:spTgt spid="81"/>
                                        </p:tgtEl>
                                        <p:attrNameLst>
                                          <p:attrName>style.visibility</p:attrName>
                                        </p:attrNameLst>
                                      </p:cBhvr>
                                      <p:to>
                                        <p:strVal val="visible"/>
                                      </p:to>
                                    </p:set>
                                    <p:anim calcmode="lin" valueType="num">
                                      <p:cBhvr>
                                        <p:cTn id="121" dur="500" fill="hold"/>
                                        <p:tgtEl>
                                          <p:spTgt spid="81"/>
                                        </p:tgtEl>
                                        <p:attrNameLst>
                                          <p:attrName>ppt_w</p:attrName>
                                        </p:attrNameLst>
                                      </p:cBhvr>
                                      <p:tavLst>
                                        <p:tav tm="0">
                                          <p:val>
                                            <p:fltVal val="0"/>
                                          </p:val>
                                        </p:tav>
                                        <p:tav tm="100000">
                                          <p:val>
                                            <p:strVal val="#ppt_w"/>
                                          </p:val>
                                        </p:tav>
                                      </p:tavLst>
                                    </p:anim>
                                    <p:anim calcmode="lin" valueType="num">
                                      <p:cBhvr>
                                        <p:cTn id="122" dur="500" fill="hold"/>
                                        <p:tgtEl>
                                          <p:spTgt spid="81"/>
                                        </p:tgtEl>
                                        <p:attrNameLst>
                                          <p:attrName>ppt_h</p:attrName>
                                        </p:attrNameLst>
                                      </p:cBhvr>
                                      <p:tavLst>
                                        <p:tav tm="0">
                                          <p:val>
                                            <p:fltVal val="0"/>
                                          </p:val>
                                        </p:tav>
                                        <p:tav tm="100000">
                                          <p:val>
                                            <p:strVal val="#ppt_h"/>
                                          </p:val>
                                        </p:tav>
                                      </p:tavLst>
                                    </p:anim>
                                    <p:animEffect transition="in" filter="fade">
                                      <p:cBhvr>
                                        <p:cTn id="123" dur="500"/>
                                        <p:tgtEl>
                                          <p:spTgt spid="81"/>
                                        </p:tgtEl>
                                      </p:cBhvr>
                                    </p:animEffect>
                                  </p:childTnLst>
                                </p:cTn>
                              </p:par>
                            </p:childTnLst>
                          </p:cTn>
                        </p:par>
                        <p:par>
                          <p:cTn id="124" fill="hold">
                            <p:stCondLst>
                              <p:cond delay="13500"/>
                            </p:stCondLst>
                            <p:childTnLst>
                              <p:par>
                                <p:cTn id="125" presetID="2" presetClass="entr" presetSubtype="4" fill="hold" nodeType="afterEffect">
                                  <p:stCondLst>
                                    <p:cond delay="0"/>
                                  </p:stCondLst>
                                  <p:childTnLst>
                                    <p:set>
                                      <p:cBhvr>
                                        <p:cTn id="126" dur="1" fill="hold">
                                          <p:stCondLst>
                                            <p:cond delay="0"/>
                                          </p:stCondLst>
                                        </p:cTn>
                                        <p:tgtEl>
                                          <p:spTgt spid="136"/>
                                        </p:tgtEl>
                                        <p:attrNameLst>
                                          <p:attrName>style.visibility</p:attrName>
                                        </p:attrNameLst>
                                      </p:cBhvr>
                                      <p:to>
                                        <p:strVal val="visible"/>
                                      </p:to>
                                    </p:set>
                                    <p:anim calcmode="lin" valueType="num">
                                      <p:cBhvr additive="base">
                                        <p:cTn id="127" dur="500" fill="hold"/>
                                        <p:tgtEl>
                                          <p:spTgt spid="136"/>
                                        </p:tgtEl>
                                        <p:attrNameLst>
                                          <p:attrName>ppt_x</p:attrName>
                                        </p:attrNameLst>
                                      </p:cBhvr>
                                      <p:tavLst>
                                        <p:tav tm="0">
                                          <p:val>
                                            <p:strVal val="#ppt_x"/>
                                          </p:val>
                                        </p:tav>
                                        <p:tav tm="100000">
                                          <p:val>
                                            <p:strVal val="#ppt_x"/>
                                          </p:val>
                                        </p:tav>
                                      </p:tavLst>
                                    </p:anim>
                                    <p:anim calcmode="lin" valueType="num">
                                      <p:cBhvr additive="base">
                                        <p:cTn id="128" dur="500" fill="hold"/>
                                        <p:tgtEl>
                                          <p:spTgt spid="136"/>
                                        </p:tgtEl>
                                        <p:attrNameLst>
                                          <p:attrName>ppt_y</p:attrName>
                                        </p:attrNameLst>
                                      </p:cBhvr>
                                      <p:tavLst>
                                        <p:tav tm="0">
                                          <p:val>
                                            <p:strVal val="1+#ppt_h/2"/>
                                          </p:val>
                                        </p:tav>
                                        <p:tav tm="100000">
                                          <p:val>
                                            <p:strVal val="#ppt_y"/>
                                          </p:val>
                                        </p:tav>
                                      </p:tavLst>
                                    </p:anim>
                                  </p:childTnLst>
                                </p:cTn>
                              </p:par>
                            </p:childTnLst>
                          </p:cTn>
                        </p:par>
                        <p:par>
                          <p:cTn id="129" fill="hold">
                            <p:stCondLst>
                              <p:cond delay="14000"/>
                            </p:stCondLst>
                            <p:childTnLst>
                              <p:par>
                                <p:cTn id="130" presetID="3" presetClass="entr" presetSubtype="10" fill="hold" grpId="0" nodeType="after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blinds(horizontal)">
                                      <p:cBhvr>
                                        <p:cTn id="132" dur="500"/>
                                        <p:tgtEl>
                                          <p:spTgt spid="99"/>
                                        </p:tgtEl>
                                      </p:cBhvr>
                                    </p:animEffect>
                                  </p:childTnLst>
                                </p:cTn>
                              </p:par>
                            </p:childTnLst>
                          </p:cTn>
                        </p:par>
                        <p:par>
                          <p:cTn id="133" fill="hold">
                            <p:stCondLst>
                              <p:cond delay="14500"/>
                            </p:stCondLst>
                            <p:childTnLst>
                              <p:par>
                                <p:cTn id="134" presetID="53" presetClass="entr" presetSubtype="16" fill="hold" grpId="0" nodeType="afterEffect">
                                  <p:stCondLst>
                                    <p:cond delay="0"/>
                                  </p:stCondLst>
                                  <p:childTnLst>
                                    <p:set>
                                      <p:cBhvr>
                                        <p:cTn id="135" dur="1" fill="hold">
                                          <p:stCondLst>
                                            <p:cond delay="0"/>
                                          </p:stCondLst>
                                        </p:cTn>
                                        <p:tgtEl>
                                          <p:spTgt spid="82"/>
                                        </p:tgtEl>
                                        <p:attrNameLst>
                                          <p:attrName>style.visibility</p:attrName>
                                        </p:attrNameLst>
                                      </p:cBhvr>
                                      <p:to>
                                        <p:strVal val="visible"/>
                                      </p:to>
                                    </p:set>
                                    <p:anim calcmode="lin" valueType="num">
                                      <p:cBhvr>
                                        <p:cTn id="136" dur="500" fill="hold"/>
                                        <p:tgtEl>
                                          <p:spTgt spid="82"/>
                                        </p:tgtEl>
                                        <p:attrNameLst>
                                          <p:attrName>ppt_w</p:attrName>
                                        </p:attrNameLst>
                                      </p:cBhvr>
                                      <p:tavLst>
                                        <p:tav tm="0">
                                          <p:val>
                                            <p:fltVal val="0"/>
                                          </p:val>
                                        </p:tav>
                                        <p:tav tm="100000">
                                          <p:val>
                                            <p:strVal val="#ppt_w"/>
                                          </p:val>
                                        </p:tav>
                                      </p:tavLst>
                                    </p:anim>
                                    <p:anim calcmode="lin" valueType="num">
                                      <p:cBhvr>
                                        <p:cTn id="137" dur="500" fill="hold"/>
                                        <p:tgtEl>
                                          <p:spTgt spid="82"/>
                                        </p:tgtEl>
                                        <p:attrNameLst>
                                          <p:attrName>ppt_h</p:attrName>
                                        </p:attrNameLst>
                                      </p:cBhvr>
                                      <p:tavLst>
                                        <p:tav tm="0">
                                          <p:val>
                                            <p:fltVal val="0"/>
                                          </p:val>
                                        </p:tav>
                                        <p:tav tm="100000">
                                          <p:val>
                                            <p:strVal val="#ppt_h"/>
                                          </p:val>
                                        </p:tav>
                                      </p:tavLst>
                                    </p:anim>
                                    <p:animEffect transition="in" filter="fade">
                                      <p:cBhvr>
                                        <p:cTn id="138" dur="500"/>
                                        <p:tgtEl>
                                          <p:spTgt spid="82"/>
                                        </p:tgtEl>
                                      </p:cBhvr>
                                    </p:animEffect>
                                  </p:childTnLst>
                                </p:cTn>
                              </p:par>
                            </p:childTnLst>
                          </p:cTn>
                        </p:par>
                        <p:par>
                          <p:cTn id="139" fill="hold">
                            <p:stCondLst>
                              <p:cond delay="15000"/>
                            </p:stCondLst>
                            <p:childTnLst>
                              <p:par>
                                <p:cTn id="140" presetID="53" presetClass="entr" presetSubtype="16" fill="hold" nodeType="afterEffect">
                                  <p:stCondLst>
                                    <p:cond delay="0"/>
                                  </p:stCondLst>
                                  <p:childTnLst>
                                    <p:set>
                                      <p:cBhvr>
                                        <p:cTn id="141" dur="1" fill="hold">
                                          <p:stCondLst>
                                            <p:cond delay="0"/>
                                          </p:stCondLst>
                                        </p:cTn>
                                        <p:tgtEl>
                                          <p:spTgt spid="131"/>
                                        </p:tgtEl>
                                        <p:attrNameLst>
                                          <p:attrName>style.visibility</p:attrName>
                                        </p:attrNameLst>
                                      </p:cBhvr>
                                      <p:to>
                                        <p:strVal val="visible"/>
                                      </p:to>
                                    </p:set>
                                    <p:anim calcmode="lin" valueType="num">
                                      <p:cBhvr>
                                        <p:cTn id="142" dur="500" fill="hold"/>
                                        <p:tgtEl>
                                          <p:spTgt spid="131"/>
                                        </p:tgtEl>
                                        <p:attrNameLst>
                                          <p:attrName>ppt_w</p:attrName>
                                        </p:attrNameLst>
                                      </p:cBhvr>
                                      <p:tavLst>
                                        <p:tav tm="0">
                                          <p:val>
                                            <p:fltVal val="0"/>
                                          </p:val>
                                        </p:tav>
                                        <p:tav tm="100000">
                                          <p:val>
                                            <p:strVal val="#ppt_w"/>
                                          </p:val>
                                        </p:tav>
                                      </p:tavLst>
                                    </p:anim>
                                    <p:anim calcmode="lin" valueType="num">
                                      <p:cBhvr>
                                        <p:cTn id="143" dur="500" fill="hold"/>
                                        <p:tgtEl>
                                          <p:spTgt spid="131"/>
                                        </p:tgtEl>
                                        <p:attrNameLst>
                                          <p:attrName>ppt_h</p:attrName>
                                        </p:attrNameLst>
                                      </p:cBhvr>
                                      <p:tavLst>
                                        <p:tav tm="0">
                                          <p:val>
                                            <p:fltVal val="0"/>
                                          </p:val>
                                        </p:tav>
                                        <p:tav tm="100000">
                                          <p:val>
                                            <p:strVal val="#ppt_h"/>
                                          </p:val>
                                        </p:tav>
                                      </p:tavLst>
                                    </p:anim>
                                    <p:animEffect transition="in" filter="fade">
                                      <p:cBhvr>
                                        <p:cTn id="144"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96" grpId="0" animBg="1"/>
      <p:bldP spid="97" grpId="0" animBg="1"/>
      <p:bldP spid="98" grpId="0" animBg="1"/>
      <p:bldP spid="9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12964527" y="3316319"/>
            <a:ext cx="1566742" cy="8670658"/>
            <a:chOff x="6417094" y="2025779"/>
            <a:chExt cx="783575" cy="4335329"/>
          </a:xfrm>
        </p:grpSpPr>
        <p:sp>
          <p:nvSpPr>
            <p:cNvPr id="14" name="Rectangle 13"/>
            <p:cNvSpPr/>
            <p:nvPr/>
          </p:nvSpPr>
          <p:spPr>
            <a:xfrm>
              <a:off x="6527221"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527220" y="3176224"/>
              <a:ext cx="535472" cy="3184884"/>
            </a:xfrm>
            <a:prstGeom prst="rect">
              <a:avLst/>
            </a:prstGeom>
            <a:solidFill>
              <a:schemeClr val="accent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itle 20"/>
            <p:cNvSpPr txBox="1">
              <a:spLocks/>
            </p:cNvSpPr>
            <p:nvPr/>
          </p:nvSpPr>
          <p:spPr>
            <a:xfrm rot="16200000">
              <a:off x="5890556" y="4918437"/>
              <a:ext cx="1773753" cy="32829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01 – January </a:t>
              </a:r>
            </a:p>
          </p:txBody>
        </p:sp>
        <p:sp>
          <p:nvSpPr>
            <p:cNvPr id="26" name="Title 20"/>
            <p:cNvSpPr txBox="1">
              <a:spLocks/>
            </p:cNvSpPr>
            <p:nvPr/>
          </p:nvSpPr>
          <p:spPr>
            <a:xfrm>
              <a:off x="6417094"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1"/>
                  </a:solidFill>
                  <a:latin typeface="Lato Regular"/>
                  <a:cs typeface="Lato Regular"/>
                </a:rPr>
                <a:t>70%</a:t>
              </a:r>
            </a:p>
          </p:txBody>
        </p:sp>
      </p:grpSp>
      <p:grpSp>
        <p:nvGrpSpPr>
          <p:cNvPr id="122" name="Group 121"/>
          <p:cNvGrpSpPr/>
          <p:nvPr/>
        </p:nvGrpSpPr>
        <p:grpSpPr>
          <a:xfrm>
            <a:off x="14606503" y="3316319"/>
            <a:ext cx="1566742" cy="8670658"/>
            <a:chOff x="7238296" y="2025779"/>
            <a:chExt cx="783575" cy="4335329"/>
          </a:xfrm>
        </p:grpSpPr>
        <p:sp>
          <p:nvSpPr>
            <p:cNvPr id="15" name="Rectangle 14"/>
            <p:cNvSpPr/>
            <p:nvPr/>
          </p:nvSpPr>
          <p:spPr>
            <a:xfrm>
              <a:off x="7354844"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7354844" y="3904792"/>
              <a:ext cx="535472" cy="24563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itle 20"/>
            <p:cNvSpPr txBox="1">
              <a:spLocks/>
            </p:cNvSpPr>
            <p:nvPr/>
          </p:nvSpPr>
          <p:spPr>
            <a:xfrm rot="16200000">
              <a:off x="6596105" y="4775543"/>
              <a:ext cx="2064669" cy="32316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02 - February</a:t>
              </a:r>
            </a:p>
          </p:txBody>
        </p:sp>
        <p:sp>
          <p:nvSpPr>
            <p:cNvPr id="27" name="Title 20"/>
            <p:cNvSpPr txBox="1">
              <a:spLocks/>
            </p:cNvSpPr>
            <p:nvPr/>
          </p:nvSpPr>
          <p:spPr>
            <a:xfrm>
              <a:off x="7238296"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2"/>
                  </a:solidFill>
                  <a:latin typeface="Lato Regular"/>
                  <a:cs typeface="Lato Regular"/>
                </a:rPr>
                <a:t>40%</a:t>
              </a:r>
            </a:p>
          </p:txBody>
        </p:sp>
      </p:grpSp>
      <p:grpSp>
        <p:nvGrpSpPr>
          <p:cNvPr id="123" name="Group 122"/>
          <p:cNvGrpSpPr/>
          <p:nvPr/>
        </p:nvGrpSpPr>
        <p:grpSpPr>
          <a:xfrm>
            <a:off x="16218487" y="3316318"/>
            <a:ext cx="1566742" cy="8670660"/>
            <a:chOff x="8044498" y="2025779"/>
            <a:chExt cx="783575" cy="4335330"/>
          </a:xfrm>
        </p:grpSpPr>
        <p:sp>
          <p:nvSpPr>
            <p:cNvPr id="16" name="Rectangle 15"/>
            <p:cNvSpPr/>
            <p:nvPr/>
          </p:nvSpPr>
          <p:spPr>
            <a:xfrm>
              <a:off x="8182466"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8182467" y="2609559"/>
              <a:ext cx="535472" cy="37515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itle 20"/>
            <p:cNvSpPr txBox="1">
              <a:spLocks/>
            </p:cNvSpPr>
            <p:nvPr/>
          </p:nvSpPr>
          <p:spPr>
            <a:xfrm rot="16200000">
              <a:off x="7545521" y="4918436"/>
              <a:ext cx="1773753" cy="32829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03 - March</a:t>
              </a:r>
            </a:p>
          </p:txBody>
        </p:sp>
        <p:sp>
          <p:nvSpPr>
            <p:cNvPr id="28" name="Title 20"/>
            <p:cNvSpPr txBox="1">
              <a:spLocks/>
            </p:cNvSpPr>
            <p:nvPr/>
          </p:nvSpPr>
          <p:spPr>
            <a:xfrm>
              <a:off x="8044498"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3"/>
                  </a:solidFill>
                  <a:latin typeface="Lato Regular"/>
                  <a:cs typeface="Lato Regular"/>
                </a:rPr>
                <a:t>85%</a:t>
              </a:r>
            </a:p>
          </p:txBody>
        </p:sp>
      </p:grpSp>
      <p:grpSp>
        <p:nvGrpSpPr>
          <p:cNvPr id="124" name="Group 123"/>
          <p:cNvGrpSpPr/>
          <p:nvPr/>
        </p:nvGrpSpPr>
        <p:grpSpPr>
          <a:xfrm>
            <a:off x="17860463" y="3316318"/>
            <a:ext cx="1566742" cy="8670660"/>
            <a:chOff x="8865700" y="2025779"/>
            <a:chExt cx="783575" cy="4335330"/>
          </a:xfrm>
        </p:grpSpPr>
        <p:sp>
          <p:nvSpPr>
            <p:cNvPr id="17" name="Rectangle 16"/>
            <p:cNvSpPr/>
            <p:nvPr/>
          </p:nvSpPr>
          <p:spPr>
            <a:xfrm>
              <a:off x="9007602"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9007603" y="2829284"/>
              <a:ext cx="535472" cy="35318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itle 20"/>
            <p:cNvSpPr txBox="1">
              <a:spLocks/>
            </p:cNvSpPr>
            <p:nvPr/>
          </p:nvSpPr>
          <p:spPr>
            <a:xfrm rot="16200000">
              <a:off x="8392715" y="4918436"/>
              <a:ext cx="1773753" cy="32829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04 - April</a:t>
              </a:r>
            </a:p>
          </p:txBody>
        </p:sp>
        <p:sp>
          <p:nvSpPr>
            <p:cNvPr id="29" name="Title 20"/>
            <p:cNvSpPr txBox="1">
              <a:spLocks/>
            </p:cNvSpPr>
            <p:nvPr/>
          </p:nvSpPr>
          <p:spPr>
            <a:xfrm>
              <a:off x="8865700"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4"/>
                  </a:solidFill>
                  <a:latin typeface="Lato Regular"/>
                  <a:cs typeface="Lato Regular"/>
                </a:rPr>
                <a:t>76%</a:t>
              </a:r>
            </a:p>
          </p:txBody>
        </p:sp>
      </p:grpSp>
      <p:grpSp>
        <p:nvGrpSpPr>
          <p:cNvPr id="127" name="Group 126"/>
          <p:cNvGrpSpPr/>
          <p:nvPr/>
        </p:nvGrpSpPr>
        <p:grpSpPr>
          <a:xfrm>
            <a:off x="19548222" y="3316318"/>
            <a:ext cx="1566742" cy="8670668"/>
            <a:chOff x="9709799" y="2025779"/>
            <a:chExt cx="783575" cy="4335334"/>
          </a:xfrm>
        </p:grpSpPr>
        <p:grpSp>
          <p:nvGrpSpPr>
            <p:cNvPr id="125" name="Group 124"/>
            <p:cNvGrpSpPr/>
            <p:nvPr/>
          </p:nvGrpSpPr>
          <p:grpSpPr>
            <a:xfrm>
              <a:off x="9835225" y="2025779"/>
              <a:ext cx="535472" cy="4335334"/>
              <a:chOff x="9835225" y="2025779"/>
              <a:chExt cx="535472" cy="4335334"/>
            </a:xfrm>
          </p:grpSpPr>
          <p:sp>
            <p:nvSpPr>
              <p:cNvPr id="18" name="Rectangle 17"/>
              <p:cNvSpPr/>
              <p:nvPr/>
            </p:nvSpPr>
            <p:spPr>
              <a:xfrm>
                <a:off x="9835225"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9835225" y="2609560"/>
                <a:ext cx="535472" cy="375155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itle 20"/>
              <p:cNvSpPr txBox="1">
                <a:spLocks/>
              </p:cNvSpPr>
              <p:nvPr/>
            </p:nvSpPr>
            <p:spPr>
              <a:xfrm rot="16200000">
                <a:off x="9208144" y="4918436"/>
                <a:ext cx="1773753" cy="32829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05 - May</a:t>
                </a:r>
              </a:p>
            </p:txBody>
          </p:sp>
        </p:grpSp>
        <p:sp>
          <p:nvSpPr>
            <p:cNvPr id="30" name="Title 20"/>
            <p:cNvSpPr txBox="1">
              <a:spLocks/>
            </p:cNvSpPr>
            <p:nvPr/>
          </p:nvSpPr>
          <p:spPr>
            <a:xfrm>
              <a:off x="9709799"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5"/>
                  </a:solidFill>
                  <a:latin typeface="Lato Regular"/>
                  <a:cs typeface="Lato Regular"/>
                </a:rPr>
                <a:t>92%</a:t>
              </a:r>
            </a:p>
          </p:txBody>
        </p:sp>
      </p:grpSp>
      <p:grpSp>
        <p:nvGrpSpPr>
          <p:cNvPr id="128" name="Group 127"/>
          <p:cNvGrpSpPr/>
          <p:nvPr/>
        </p:nvGrpSpPr>
        <p:grpSpPr>
          <a:xfrm>
            <a:off x="21190200" y="3316319"/>
            <a:ext cx="1566742" cy="8670662"/>
            <a:chOff x="10531002" y="2025779"/>
            <a:chExt cx="783575" cy="4335331"/>
          </a:xfrm>
        </p:grpSpPr>
        <p:grpSp>
          <p:nvGrpSpPr>
            <p:cNvPr id="126" name="Group 125"/>
            <p:cNvGrpSpPr/>
            <p:nvPr/>
          </p:nvGrpSpPr>
          <p:grpSpPr>
            <a:xfrm>
              <a:off x="10660361" y="2025779"/>
              <a:ext cx="535472" cy="4335331"/>
              <a:chOff x="10660361" y="2025779"/>
              <a:chExt cx="535472" cy="4335331"/>
            </a:xfrm>
          </p:grpSpPr>
          <p:sp>
            <p:nvSpPr>
              <p:cNvPr id="19" name="Rectangle 18"/>
              <p:cNvSpPr/>
              <p:nvPr/>
            </p:nvSpPr>
            <p:spPr>
              <a:xfrm>
                <a:off x="10660361"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660361" y="3176223"/>
                <a:ext cx="535472" cy="318488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20"/>
              <p:cNvSpPr txBox="1">
                <a:spLocks/>
              </p:cNvSpPr>
              <p:nvPr/>
            </p:nvSpPr>
            <p:spPr>
              <a:xfrm rot="16200000">
                <a:off x="10041785" y="4918437"/>
                <a:ext cx="1773753" cy="32829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06 -June</a:t>
                </a:r>
              </a:p>
            </p:txBody>
          </p:sp>
        </p:grpSp>
        <p:sp>
          <p:nvSpPr>
            <p:cNvPr id="31" name="Title 20"/>
            <p:cNvSpPr txBox="1">
              <a:spLocks/>
            </p:cNvSpPr>
            <p:nvPr/>
          </p:nvSpPr>
          <p:spPr>
            <a:xfrm>
              <a:off x="10531002"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latin typeface="Lato Regular"/>
                  <a:cs typeface="Lato Regular"/>
                </a:rPr>
                <a:t>65%</a:t>
              </a:r>
            </a:p>
          </p:txBody>
        </p:sp>
      </p:grpSp>
      <p:grpSp>
        <p:nvGrpSpPr>
          <p:cNvPr id="3" name="Group 2"/>
          <p:cNvGrpSpPr/>
          <p:nvPr/>
        </p:nvGrpSpPr>
        <p:grpSpPr>
          <a:xfrm>
            <a:off x="2131500" y="7192118"/>
            <a:ext cx="5689806" cy="1387732"/>
            <a:chOff x="3983178" y="1959026"/>
            <a:chExt cx="2845644" cy="693866"/>
          </a:xfrm>
        </p:grpSpPr>
        <p:grpSp>
          <p:nvGrpSpPr>
            <p:cNvPr id="47" name="Group 46"/>
            <p:cNvGrpSpPr/>
            <p:nvPr/>
          </p:nvGrpSpPr>
          <p:grpSpPr>
            <a:xfrm>
              <a:off x="4588553" y="1959026"/>
              <a:ext cx="2240269" cy="693866"/>
              <a:chOff x="8198838" y="3829029"/>
              <a:chExt cx="2240269" cy="693866"/>
            </a:xfrm>
          </p:grpSpPr>
          <p:sp>
            <p:nvSpPr>
              <p:cNvPr id="48" name="TextBox 47"/>
              <p:cNvSpPr txBox="1"/>
              <p:nvPr/>
            </p:nvSpPr>
            <p:spPr>
              <a:xfrm>
                <a:off x="8198838" y="3829029"/>
                <a:ext cx="1006428" cy="353943"/>
              </a:xfrm>
              <a:prstGeom prst="rect">
                <a:avLst/>
              </a:prstGeom>
              <a:noFill/>
            </p:spPr>
            <p:txBody>
              <a:bodyPr wrap="none" rtlCol="0">
                <a:spAutoFit/>
              </a:bodyPr>
              <a:lstStyle/>
              <a:p>
                <a:r>
                  <a:rPr lang="id-ID" sz="4000" b="1" dirty="0">
                    <a:solidFill>
                      <a:schemeClr val="tx2"/>
                    </a:solidFill>
                    <a:latin typeface="Lato Regular"/>
                    <a:cs typeface="Lato Regular"/>
                  </a:rPr>
                  <a:t>January</a:t>
                </a:r>
              </a:p>
            </p:txBody>
          </p:sp>
          <p:sp>
            <p:nvSpPr>
              <p:cNvPr id="49" name="TextBox 48"/>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106" name="AutoShape 10"/>
            <p:cNvSpPr>
              <a:spLocks/>
            </p:cNvSpPr>
            <p:nvPr/>
          </p:nvSpPr>
          <p:spPr bwMode="auto">
            <a:xfrm>
              <a:off x="3983178" y="2157019"/>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1"/>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16" name="Group 115"/>
          <p:cNvGrpSpPr/>
          <p:nvPr/>
        </p:nvGrpSpPr>
        <p:grpSpPr>
          <a:xfrm>
            <a:off x="7161538" y="7275396"/>
            <a:ext cx="5687465" cy="1387732"/>
            <a:chOff x="3986614" y="2668034"/>
            <a:chExt cx="2844473" cy="693866"/>
          </a:xfrm>
        </p:grpSpPr>
        <p:grpSp>
          <p:nvGrpSpPr>
            <p:cNvPr id="63" name="Group 62"/>
            <p:cNvGrpSpPr/>
            <p:nvPr/>
          </p:nvGrpSpPr>
          <p:grpSpPr>
            <a:xfrm>
              <a:off x="4590818" y="2668034"/>
              <a:ext cx="2240269" cy="693866"/>
              <a:chOff x="8198838" y="3829029"/>
              <a:chExt cx="2240269" cy="693866"/>
            </a:xfrm>
          </p:grpSpPr>
          <p:sp>
            <p:nvSpPr>
              <p:cNvPr id="64" name="TextBox 63"/>
              <p:cNvSpPr txBox="1"/>
              <p:nvPr/>
            </p:nvSpPr>
            <p:spPr>
              <a:xfrm>
                <a:off x="8198838" y="3829029"/>
                <a:ext cx="1138158" cy="353943"/>
              </a:xfrm>
              <a:prstGeom prst="rect">
                <a:avLst/>
              </a:prstGeom>
              <a:noFill/>
            </p:spPr>
            <p:txBody>
              <a:bodyPr wrap="none" rtlCol="0">
                <a:spAutoFit/>
              </a:bodyPr>
              <a:lstStyle/>
              <a:p>
                <a:r>
                  <a:rPr lang="id-ID" sz="4000" b="1" dirty="0">
                    <a:solidFill>
                      <a:schemeClr val="tx2"/>
                    </a:solidFill>
                    <a:latin typeface="Lato Regular"/>
                    <a:cs typeface="Lato Regular"/>
                  </a:rPr>
                  <a:t>February</a:t>
                </a:r>
              </a:p>
            </p:txBody>
          </p:sp>
          <p:sp>
            <p:nvSpPr>
              <p:cNvPr id="65" name="TextBox 64"/>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107" name="AutoShape 10"/>
            <p:cNvSpPr>
              <a:spLocks/>
            </p:cNvSpPr>
            <p:nvPr/>
          </p:nvSpPr>
          <p:spPr bwMode="auto">
            <a:xfrm>
              <a:off x="3986614" y="2830223"/>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2"/>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17" name="Group 116"/>
          <p:cNvGrpSpPr/>
          <p:nvPr/>
        </p:nvGrpSpPr>
        <p:grpSpPr>
          <a:xfrm>
            <a:off x="2131966" y="8938558"/>
            <a:ext cx="5689340" cy="1387732"/>
            <a:chOff x="3986614" y="3390044"/>
            <a:chExt cx="2845411" cy="693866"/>
          </a:xfrm>
        </p:grpSpPr>
        <p:grpSp>
          <p:nvGrpSpPr>
            <p:cNvPr id="81" name="Group 80"/>
            <p:cNvGrpSpPr/>
            <p:nvPr/>
          </p:nvGrpSpPr>
          <p:grpSpPr>
            <a:xfrm>
              <a:off x="4591756" y="3390044"/>
              <a:ext cx="2240269" cy="693866"/>
              <a:chOff x="8198838" y="3829029"/>
              <a:chExt cx="2240269" cy="693866"/>
            </a:xfrm>
          </p:grpSpPr>
          <p:sp>
            <p:nvSpPr>
              <p:cNvPr id="82" name="TextBox 81"/>
              <p:cNvSpPr txBox="1"/>
              <p:nvPr/>
            </p:nvSpPr>
            <p:spPr>
              <a:xfrm>
                <a:off x="8198838" y="3829029"/>
                <a:ext cx="838261" cy="353943"/>
              </a:xfrm>
              <a:prstGeom prst="rect">
                <a:avLst/>
              </a:prstGeom>
              <a:noFill/>
            </p:spPr>
            <p:txBody>
              <a:bodyPr wrap="none" rtlCol="0">
                <a:spAutoFit/>
              </a:bodyPr>
              <a:lstStyle/>
              <a:p>
                <a:r>
                  <a:rPr lang="id-ID" sz="4000" b="1" dirty="0">
                    <a:solidFill>
                      <a:schemeClr val="tx2"/>
                    </a:solidFill>
                    <a:latin typeface="Lato Regular"/>
                    <a:cs typeface="Lato Regular"/>
                  </a:rPr>
                  <a:t>March</a:t>
                </a:r>
              </a:p>
            </p:txBody>
          </p:sp>
          <p:sp>
            <p:nvSpPr>
              <p:cNvPr id="83" name="TextBox 82"/>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108" name="AutoShape 10"/>
            <p:cNvSpPr>
              <a:spLocks/>
            </p:cNvSpPr>
            <p:nvPr/>
          </p:nvSpPr>
          <p:spPr bwMode="auto">
            <a:xfrm>
              <a:off x="3986614" y="3562475"/>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3"/>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18" name="Group 117"/>
          <p:cNvGrpSpPr/>
          <p:nvPr/>
        </p:nvGrpSpPr>
        <p:grpSpPr>
          <a:xfrm>
            <a:off x="7211907" y="8952566"/>
            <a:ext cx="5654193" cy="1387732"/>
            <a:chOff x="4006457" y="4099052"/>
            <a:chExt cx="2827833" cy="693866"/>
          </a:xfrm>
        </p:grpSpPr>
        <p:grpSp>
          <p:nvGrpSpPr>
            <p:cNvPr id="88" name="Group 87"/>
            <p:cNvGrpSpPr/>
            <p:nvPr/>
          </p:nvGrpSpPr>
          <p:grpSpPr>
            <a:xfrm>
              <a:off x="4594021" y="4099052"/>
              <a:ext cx="2240269" cy="693866"/>
              <a:chOff x="8198838" y="3829029"/>
              <a:chExt cx="2240269" cy="693866"/>
            </a:xfrm>
          </p:grpSpPr>
          <p:sp>
            <p:nvSpPr>
              <p:cNvPr id="89" name="TextBox 88"/>
              <p:cNvSpPr txBox="1"/>
              <p:nvPr/>
            </p:nvSpPr>
            <p:spPr>
              <a:xfrm>
                <a:off x="8198838" y="3829029"/>
                <a:ext cx="663423" cy="353943"/>
              </a:xfrm>
              <a:prstGeom prst="rect">
                <a:avLst/>
              </a:prstGeom>
              <a:noFill/>
            </p:spPr>
            <p:txBody>
              <a:bodyPr wrap="none" rtlCol="0">
                <a:spAutoFit/>
              </a:bodyPr>
              <a:lstStyle/>
              <a:p>
                <a:r>
                  <a:rPr lang="id-ID" sz="4000" b="1" dirty="0">
                    <a:solidFill>
                      <a:schemeClr val="tx2"/>
                    </a:solidFill>
                    <a:latin typeface="Lato Regular"/>
                    <a:cs typeface="Lato Regular"/>
                  </a:rPr>
                  <a:t>April</a:t>
                </a:r>
              </a:p>
            </p:txBody>
          </p:sp>
          <p:sp>
            <p:nvSpPr>
              <p:cNvPr id="90" name="TextBox 89"/>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109" name="AutoShape 10"/>
            <p:cNvSpPr>
              <a:spLocks/>
            </p:cNvSpPr>
            <p:nvPr/>
          </p:nvSpPr>
          <p:spPr bwMode="auto">
            <a:xfrm>
              <a:off x="4006457" y="4261241"/>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4"/>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19" name="Group 118"/>
          <p:cNvGrpSpPr/>
          <p:nvPr/>
        </p:nvGrpSpPr>
        <p:grpSpPr>
          <a:xfrm>
            <a:off x="2177669" y="10573488"/>
            <a:ext cx="5689340" cy="1387732"/>
            <a:chOff x="3986614" y="4827346"/>
            <a:chExt cx="2845411" cy="693866"/>
          </a:xfrm>
        </p:grpSpPr>
        <p:grpSp>
          <p:nvGrpSpPr>
            <p:cNvPr id="95" name="Group 94"/>
            <p:cNvGrpSpPr/>
            <p:nvPr/>
          </p:nvGrpSpPr>
          <p:grpSpPr>
            <a:xfrm>
              <a:off x="4591756" y="4827346"/>
              <a:ext cx="2240269" cy="693866"/>
              <a:chOff x="8198838" y="3829029"/>
              <a:chExt cx="2240269" cy="693866"/>
            </a:xfrm>
          </p:grpSpPr>
          <p:sp>
            <p:nvSpPr>
              <p:cNvPr id="96" name="TextBox 95"/>
              <p:cNvSpPr txBox="1"/>
              <p:nvPr/>
            </p:nvSpPr>
            <p:spPr>
              <a:xfrm>
                <a:off x="8198838" y="3829029"/>
                <a:ext cx="597495" cy="353943"/>
              </a:xfrm>
              <a:prstGeom prst="rect">
                <a:avLst/>
              </a:prstGeom>
              <a:noFill/>
            </p:spPr>
            <p:txBody>
              <a:bodyPr wrap="none" rtlCol="0">
                <a:spAutoFit/>
              </a:bodyPr>
              <a:lstStyle/>
              <a:p>
                <a:r>
                  <a:rPr lang="id-ID" sz="4000" b="1" dirty="0">
                    <a:solidFill>
                      <a:schemeClr val="tx2"/>
                    </a:solidFill>
                    <a:latin typeface="Lato Regular"/>
                    <a:cs typeface="Lato Regular"/>
                  </a:rPr>
                  <a:t>May</a:t>
                </a:r>
              </a:p>
            </p:txBody>
          </p:sp>
          <p:sp>
            <p:nvSpPr>
              <p:cNvPr id="97" name="TextBox 96"/>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110" name="AutoShape 10"/>
            <p:cNvSpPr>
              <a:spLocks/>
            </p:cNvSpPr>
            <p:nvPr/>
          </p:nvSpPr>
          <p:spPr bwMode="auto">
            <a:xfrm>
              <a:off x="3986614" y="4972104"/>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5"/>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20" name="Group 119"/>
          <p:cNvGrpSpPr/>
          <p:nvPr/>
        </p:nvGrpSpPr>
        <p:grpSpPr>
          <a:xfrm>
            <a:off x="7218398" y="10551008"/>
            <a:ext cx="5693869" cy="1387732"/>
            <a:chOff x="3986614" y="5536354"/>
            <a:chExt cx="2847676" cy="693866"/>
          </a:xfrm>
        </p:grpSpPr>
        <p:grpSp>
          <p:nvGrpSpPr>
            <p:cNvPr id="102" name="Group 101"/>
            <p:cNvGrpSpPr/>
            <p:nvPr/>
          </p:nvGrpSpPr>
          <p:grpSpPr>
            <a:xfrm>
              <a:off x="4594021" y="5536354"/>
              <a:ext cx="2240269" cy="693866"/>
              <a:chOff x="8198838" y="3829029"/>
              <a:chExt cx="2240269" cy="693866"/>
            </a:xfrm>
          </p:grpSpPr>
          <p:sp>
            <p:nvSpPr>
              <p:cNvPr id="103" name="TextBox 102"/>
              <p:cNvSpPr txBox="1"/>
              <p:nvPr/>
            </p:nvSpPr>
            <p:spPr>
              <a:xfrm>
                <a:off x="8198838" y="3829029"/>
                <a:ext cx="633280" cy="353943"/>
              </a:xfrm>
              <a:prstGeom prst="rect">
                <a:avLst/>
              </a:prstGeom>
              <a:noFill/>
            </p:spPr>
            <p:txBody>
              <a:bodyPr wrap="none" rtlCol="0">
                <a:spAutoFit/>
              </a:bodyPr>
              <a:lstStyle/>
              <a:p>
                <a:r>
                  <a:rPr lang="id-ID" sz="4000" b="1" dirty="0">
                    <a:solidFill>
                      <a:schemeClr val="tx2"/>
                    </a:solidFill>
                    <a:latin typeface="Lato Regular"/>
                    <a:cs typeface="Lato Regular"/>
                  </a:rPr>
                  <a:t>June</a:t>
                </a:r>
              </a:p>
            </p:txBody>
          </p:sp>
          <p:sp>
            <p:nvSpPr>
              <p:cNvPr id="104" name="TextBox 103"/>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111" name="AutoShape 10"/>
            <p:cNvSpPr>
              <a:spLocks/>
            </p:cNvSpPr>
            <p:nvPr/>
          </p:nvSpPr>
          <p:spPr bwMode="auto">
            <a:xfrm>
              <a:off x="3986614" y="5698543"/>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6"/>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 name="Group 1"/>
          <p:cNvGrpSpPr/>
          <p:nvPr/>
        </p:nvGrpSpPr>
        <p:grpSpPr>
          <a:xfrm>
            <a:off x="1970378" y="2918818"/>
            <a:ext cx="10632810" cy="4429500"/>
            <a:chOff x="36062" y="2273094"/>
            <a:chExt cx="3889391" cy="2214750"/>
          </a:xfrm>
        </p:grpSpPr>
        <p:sp>
          <p:nvSpPr>
            <p:cNvPr id="112" name="TextBox 111"/>
            <p:cNvSpPr txBox="1"/>
            <p:nvPr/>
          </p:nvSpPr>
          <p:spPr>
            <a:xfrm>
              <a:off x="40839" y="3569900"/>
              <a:ext cx="3884614" cy="917944"/>
            </a:xfrm>
            <a:prstGeom prst="rect">
              <a:avLst/>
            </a:prstGeom>
            <a:noFill/>
          </p:spPr>
          <p:txBody>
            <a:bodyPr wrap="square" rtlCol="0">
              <a:spAutoFit/>
            </a:bodyPr>
            <a:lstStyle/>
            <a:p>
              <a:pPr>
                <a:lnSpc>
                  <a:spcPct val="130000"/>
                </a:lnSpc>
              </a:pPr>
              <a:r>
                <a:rPr lang="pt-BR" sz="2200" dirty="0">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2200" dirty="0">
                <a:cs typeface="Lato Light"/>
              </a:endParaRPr>
            </a:p>
          </p:txBody>
        </p:sp>
        <p:sp>
          <p:nvSpPr>
            <p:cNvPr id="113" name="TextBox 112"/>
            <p:cNvSpPr txBox="1"/>
            <p:nvPr/>
          </p:nvSpPr>
          <p:spPr>
            <a:xfrm>
              <a:off x="36062" y="2273094"/>
              <a:ext cx="1381742" cy="353943"/>
            </a:xfrm>
            <a:prstGeom prst="rect">
              <a:avLst/>
            </a:prstGeom>
            <a:noFill/>
          </p:spPr>
          <p:txBody>
            <a:bodyPr wrap="none" rtlCol="0">
              <a:spAutoFit/>
            </a:bodyPr>
            <a:lstStyle/>
            <a:p>
              <a:r>
                <a:rPr lang="id-ID" sz="4000" b="1" dirty="0">
                  <a:solidFill>
                    <a:schemeClr val="tx2"/>
                  </a:solidFill>
                  <a:latin typeface="+mj-lt"/>
                </a:rPr>
                <a:t>Grown Analysis</a:t>
              </a:r>
            </a:p>
          </p:txBody>
        </p:sp>
        <p:sp>
          <p:nvSpPr>
            <p:cNvPr id="114" name="TextBox 113"/>
            <p:cNvSpPr txBox="1"/>
            <p:nvPr/>
          </p:nvSpPr>
          <p:spPr>
            <a:xfrm>
              <a:off x="1427790" y="2829196"/>
              <a:ext cx="2497663" cy="477823"/>
            </a:xfrm>
            <a:prstGeom prst="rect">
              <a:avLst/>
            </a:prstGeom>
            <a:noFill/>
          </p:spPr>
          <p:txBody>
            <a:bodyPr wrap="square" rtlCol="0">
              <a:spAutoFit/>
            </a:bodyPr>
            <a:lstStyle/>
            <a:p>
              <a:pPr>
                <a:lnSpc>
                  <a:spcPct val="130000"/>
                </a:lnSpc>
              </a:pPr>
              <a:r>
                <a:rPr lang="pt-BR" sz="2200" dirty="0">
                  <a:cs typeface="Lato Light"/>
                </a:rPr>
                <a:t>Lorem ipsum dolor sit amet, consectetur adipiscing elit. Aliquam tincidunt ante nec sem congue convallis. </a:t>
              </a:r>
              <a:endParaRPr lang="en-US" sz="2200" dirty="0">
                <a:cs typeface="Lato Light"/>
              </a:endParaRPr>
            </a:p>
          </p:txBody>
        </p:sp>
        <p:sp>
          <p:nvSpPr>
            <p:cNvPr id="115" name="TextBox 114"/>
            <p:cNvSpPr txBox="1"/>
            <p:nvPr/>
          </p:nvSpPr>
          <p:spPr>
            <a:xfrm>
              <a:off x="36062" y="2627024"/>
              <a:ext cx="1043790" cy="877164"/>
            </a:xfrm>
            <a:prstGeom prst="rect">
              <a:avLst/>
            </a:prstGeom>
            <a:noFill/>
          </p:spPr>
          <p:txBody>
            <a:bodyPr wrap="none" rtlCol="0">
              <a:spAutoFit/>
            </a:bodyPr>
            <a:lstStyle/>
            <a:p>
              <a:r>
                <a:rPr lang="id-ID" sz="10800" b="1" dirty="0">
                  <a:solidFill>
                    <a:schemeClr val="accent2"/>
                  </a:solidFill>
                  <a:latin typeface="Lato Light"/>
                  <a:cs typeface="Lato Light"/>
                </a:rPr>
                <a:t>84%</a:t>
              </a:r>
            </a:p>
          </p:txBody>
        </p:sp>
      </p:grpSp>
      <p:grpSp>
        <p:nvGrpSpPr>
          <p:cNvPr id="71" name="Group 70"/>
          <p:cNvGrpSpPr/>
          <p:nvPr/>
        </p:nvGrpSpPr>
        <p:grpSpPr>
          <a:xfrm>
            <a:off x="6008975" y="483017"/>
            <a:ext cx="12359700" cy="2079087"/>
            <a:chOff x="5988388" y="483017"/>
            <a:chExt cx="12359700" cy="2079087"/>
          </a:xfrm>
        </p:grpSpPr>
        <p:sp>
          <p:nvSpPr>
            <p:cNvPr id="72" name="TextBox 71"/>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a:t>
              </a:r>
              <a:r>
                <a:rPr lang="id-ID" sz="8800" b="1" dirty="0" smtClean="0">
                  <a:solidFill>
                    <a:schemeClr val="tx2"/>
                  </a:solidFill>
                  <a:latin typeface="Lato Regular"/>
                  <a:cs typeface="Lato Regular"/>
                </a:rPr>
                <a:t>ix Monts Report</a:t>
              </a:r>
            </a:p>
          </p:txBody>
        </p:sp>
        <p:sp>
          <p:nvSpPr>
            <p:cNvPr id="73" name="Rectangle 7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172004465"/>
      </p:ext>
    </p:extLst>
  </p:cSld>
  <p:clrMapOvr>
    <a:masterClrMapping/>
  </p:clrMapOvr>
  <p:transition xmlns:p14="http://schemas.microsoft.com/office/powerpoint/2010/main" spd="slow" advClick="0" advTm="3000">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900" decel="100000" fill="hold"/>
                                        <p:tgtEl>
                                          <p:spTgt spid="7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down)">
                                      <p:cBhvr>
                                        <p:cTn id="24" dur="500"/>
                                        <p:tgtEl>
                                          <p:spTgt spid="121"/>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16"/>
                                        </p:tgtEl>
                                        <p:attrNameLst>
                                          <p:attrName>style.visibility</p:attrName>
                                        </p:attrNameLst>
                                      </p:cBhvr>
                                      <p:to>
                                        <p:strVal val="visible"/>
                                      </p:to>
                                    </p:set>
                                    <p:anim calcmode="lin" valueType="num">
                                      <p:cBhvr>
                                        <p:cTn id="28" dur="500" fill="hold"/>
                                        <p:tgtEl>
                                          <p:spTgt spid="116"/>
                                        </p:tgtEl>
                                        <p:attrNameLst>
                                          <p:attrName>ppt_w</p:attrName>
                                        </p:attrNameLst>
                                      </p:cBhvr>
                                      <p:tavLst>
                                        <p:tav tm="0">
                                          <p:val>
                                            <p:fltVal val="0"/>
                                          </p:val>
                                        </p:tav>
                                        <p:tav tm="100000">
                                          <p:val>
                                            <p:strVal val="#ppt_w"/>
                                          </p:val>
                                        </p:tav>
                                      </p:tavLst>
                                    </p:anim>
                                    <p:anim calcmode="lin" valueType="num">
                                      <p:cBhvr>
                                        <p:cTn id="29" dur="500" fill="hold"/>
                                        <p:tgtEl>
                                          <p:spTgt spid="116"/>
                                        </p:tgtEl>
                                        <p:attrNameLst>
                                          <p:attrName>ppt_h</p:attrName>
                                        </p:attrNameLst>
                                      </p:cBhvr>
                                      <p:tavLst>
                                        <p:tav tm="0">
                                          <p:val>
                                            <p:fltVal val="0"/>
                                          </p:val>
                                        </p:tav>
                                        <p:tav tm="100000">
                                          <p:val>
                                            <p:strVal val="#ppt_h"/>
                                          </p:val>
                                        </p:tav>
                                      </p:tavLst>
                                    </p:anim>
                                    <p:animEffect transition="in" filter="fade">
                                      <p:cBhvr>
                                        <p:cTn id="30" dur="500"/>
                                        <p:tgtEl>
                                          <p:spTgt spid="116"/>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wipe(down)">
                                      <p:cBhvr>
                                        <p:cTn id="34" dur="500"/>
                                        <p:tgtEl>
                                          <p:spTgt spid="122"/>
                                        </p:tgtEl>
                                      </p:cBhvr>
                                    </p:animEffect>
                                  </p:childTnLst>
                                </p:cTn>
                              </p:par>
                            </p:childTnLst>
                          </p:cTn>
                        </p:par>
                        <p:par>
                          <p:cTn id="35" fill="hold">
                            <p:stCondLst>
                              <p:cond delay="3500"/>
                            </p:stCondLst>
                            <p:childTnLst>
                              <p:par>
                                <p:cTn id="36" presetID="53" presetClass="entr" presetSubtype="16" fill="hold" nodeType="afterEffect">
                                  <p:stCondLst>
                                    <p:cond delay="0"/>
                                  </p:stCondLst>
                                  <p:childTnLst>
                                    <p:set>
                                      <p:cBhvr>
                                        <p:cTn id="37" dur="1" fill="hold">
                                          <p:stCondLst>
                                            <p:cond delay="0"/>
                                          </p:stCondLst>
                                        </p:cTn>
                                        <p:tgtEl>
                                          <p:spTgt spid="117"/>
                                        </p:tgtEl>
                                        <p:attrNameLst>
                                          <p:attrName>style.visibility</p:attrName>
                                        </p:attrNameLst>
                                      </p:cBhvr>
                                      <p:to>
                                        <p:strVal val="visible"/>
                                      </p:to>
                                    </p:set>
                                    <p:anim calcmode="lin" valueType="num">
                                      <p:cBhvr>
                                        <p:cTn id="38" dur="500" fill="hold"/>
                                        <p:tgtEl>
                                          <p:spTgt spid="117"/>
                                        </p:tgtEl>
                                        <p:attrNameLst>
                                          <p:attrName>ppt_w</p:attrName>
                                        </p:attrNameLst>
                                      </p:cBhvr>
                                      <p:tavLst>
                                        <p:tav tm="0">
                                          <p:val>
                                            <p:fltVal val="0"/>
                                          </p:val>
                                        </p:tav>
                                        <p:tav tm="100000">
                                          <p:val>
                                            <p:strVal val="#ppt_w"/>
                                          </p:val>
                                        </p:tav>
                                      </p:tavLst>
                                    </p:anim>
                                    <p:anim calcmode="lin" valueType="num">
                                      <p:cBhvr>
                                        <p:cTn id="39" dur="500" fill="hold"/>
                                        <p:tgtEl>
                                          <p:spTgt spid="117"/>
                                        </p:tgtEl>
                                        <p:attrNameLst>
                                          <p:attrName>ppt_h</p:attrName>
                                        </p:attrNameLst>
                                      </p:cBhvr>
                                      <p:tavLst>
                                        <p:tav tm="0">
                                          <p:val>
                                            <p:fltVal val="0"/>
                                          </p:val>
                                        </p:tav>
                                        <p:tav tm="100000">
                                          <p:val>
                                            <p:strVal val="#ppt_h"/>
                                          </p:val>
                                        </p:tav>
                                      </p:tavLst>
                                    </p:anim>
                                    <p:animEffect transition="in" filter="fade">
                                      <p:cBhvr>
                                        <p:cTn id="40" dur="500"/>
                                        <p:tgtEl>
                                          <p:spTgt spid="117"/>
                                        </p:tgtEl>
                                      </p:cBhvr>
                                    </p:animEffect>
                                  </p:childTnLst>
                                </p:cTn>
                              </p:par>
                            </p:childTnLst>
                          </p:cTn>
                        </p:par>
                        <p:par>
                          <p:cTn id="41" fill="hold">
                            <p:stCondLst>
                              <p:cond delay="4000"/>
                            </p:stCondLst>
                            <p:childTnLst>
                              <p:par>
                                <p:cTn id="42" presetID="22" presetClass="entr" presetSubtype="4" fill="hold" nodeType="afterEffect">
                                  <p:stCondLst>
                                    <p:cond delay="0"/>
                                  </p:stCondLst>
                                  <p:childTnLst>
                                    <p:set>
                                      <p:cBhvr>
                                        <p:cTn id="43" dur="1" fill="hold">
                                          <p:stCondLst>
                                            <p:cond delay="0"/>
                                          </p:stCondLst>
                                        </p:cTn>
                                        <p:tgtEl>
                                          <p:spTgt spid="123"/>
                                        </p:tgtEl>
                                        <p:attrNameLst>
                                          <p:attrName>style.visibility</p:attrName>
                                        </p:attrNameLst>
                                      </p:cBhvr>
                                      <p:to>
                                        <p:strVal val="visible"/>
                                      </p:to>
                                    </p:set>
                                    <p:animEffect transition="in" filter="wipe(down)">
                                      <p:cBhvr>
                                        <p:cTn id="44" dur="500"/>
                                        <p:tgtEl>
                                          <p:spTgt spid="123"/>
                                        </p:tgtEl>
                                      </p:cBhvr>
                                    </p:animEffect>
                                  </p:childTnLst>
                                </p:cTn>
                              </p:par>
                            </p:childTnLst>
                          </p:cTn>
                        </p:par>
                        <p:par>
                          <p:cTn id="45" fill="hold">
                            <p:stCondLst>
                              <p:cond delay="4500"/>
                            </p:stCondLst>
                            <p:childTnLst>
                              <p:par>
                                <p:cTn id="46" presetID="53" presetClass="entr" presetSubtype="16" fill="hold" nodeType="afterEffect">
                                  <p:stCondLst>
                                    <p:cond delay="0"/>
                                  </p:stCondLst>
                                  <p:childTnLst>
                                    <p:set>
                                      <p:cBhvr>
                                        <p:cTn id="47" dur="1" fill="hold">
                                          <p:stCondLst>
                                            <p:cond delay="0"/>
                                          </p:stCondLst>
                                        </p:cTn>
                                        <p:tgtEl>
                                          <p:spTgt spid="118"/>
                                        </p:tgtEl>
                                        <p:attrNameLst>
                                          <p:attrName>style.visibility</p:attrName>
                                        </p:attrNameLst>
                                      </p:cBhvr>
                                      <p:to>
                                        <p:strVal val="visible"/>
                                      </p:to>
                                    </p:set>
                                    <p:anim calcmode="lin" valueType="num">
                                      <p:cBhvr>
                                        <p:cTn id="48" dur="500" fill="hold"/>
                                        <p:tgtEl>
                                          <p:spTgt spid="118"/>
                                        </p:tgtEl>
                                        <p:attrNameLst>
                                          <p:attrName>ppt_w</p:attrName>
                                        </p:attrNameLst>
                                      </p:cBhvr>
                                      <p:tavLst>
                                        <p:tav tm="0">
                                          <p:val>
                                            <p:fltVal val="0"/>
                                          </p:val>
                                        </p:tav>
                                        <p:tav tm="100000">
                                          <p:val>
                                            <p:strVal val="#ppt_w"/>
                                          </p:val>
                                        </p:tav>
                                      </p:tavLst>
                                    </p:anim>
                                    <p:anim calcmode="lin" valueType="num">
                                      <p:cBhvr>
                                        <p:cTn id="49" dur="500" fill="hold"/>
                                        <p:tgtEl>
                                          <p:spTgt spid="118"/>
                                        </p:tgtEl>
                                        <p:attrNameLst>
                                          <p:attrName>ppt_h</p:attrName>
                                        </p:attrNameLst>
                                      </p:cBhvr>
                                      <p:tavLst>
                                        <p:tav tm="0">
                                          <p:val>
                                            <p:fltVal val="0"/>
                                          </p:val>
                                        </p:tav>
                                        <p:tav tm="100000">
                                          <p:val>
                                            <p:strVal val="#ppt_h"/>
                                          </p:val>
                                        </p:tav>
                                      </p:tavLst>
                                    </p:anim>
                                    <p:animEffect transition="in" filter="fade">
                                      <p:cBhvr>
                                        <p:cTn id="50" dur="500"/>
                                        <p:tgtEl>
                                          <p:spTgt spid="118"/>
                                        </p:tgtEl>
                                      </p:cBhvr>
                                    </p:animEffect>
                                  </p:childTnLst>
                                </p:cTn>
                              </p:par>
                            </p:childTnLst>
                          </p:cTn>
                        </p:par>
                        <p:par>
                          <p:cTn id="51" fill="hold">
                            <p:stCondLst>
                              <p:cond delay="5000"/>
                            </p:stCondLst>
                            <p:childTnLst>
                              <p:par>
                                <p:cTn id="52" presetID="22" presetClass="entr" presetSubtype="4" fill="hold" nodeType="after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wipe(down)">
                                      <p:cBhvr>
                                        <p:cTn id="54" dur="500"/>
                                        <p:tgtEl>
                                          <p:spTgt spid="124"/>
                                        </p:tgtEl>
                                      </p:cBhvr>
                                    </p:animEffect>
                                  </p:childTnLst>
                                </p:cTn>
                              </p:par>
                            </p:childTnLst>
                          </p:cTn>
                        </p:par>
                        <p:par>
                          <p:cTn id="55" fill="hold">
                            <p:stCondLst>
                              <p:cond delay="5500"/>
                            </p:stCondLst>
                            <p:childTnLst>
                              <p:par>
                                <p:cTn id="56" presetID="53" presetClass="entr" presetSubtype="16" fill="hold" nodeType="afterEffect">
                                  <p:stCondLst>
                                    <p:cond delay="0"/>
                                  </p:stCondLst>
                                  <p:childTnLst>
                                    <p:set>
                                      <p:cBhvr>
                                        <p:cTn id="57" dur="1" fill="hold">
                                          <p:stCondLst>
                                            <p:cond delay="0"/>
                                          </p:stCondLst>
                                        </p:cTn>
                                        <p:tgtEl>
                                          <p:spTgt spid="119"/>
                                        </p:tgtEl>
                                        <p:attrNameLst>
                                          <p:attrName>style.visibility</p:attrName>
                                        </p:attrNameLst>
                                      </p:cBhvr>
                                      <p:to>
                                        <p:strVal val="visible"/>
                                      </p:to>
                                    </p:set>
                                    <p:anim calcmode="lin" valueType="num">
                                      <p:cBhvr>
                                        <p:cTn id="58" dur="500" fill="hold"/>
                                        <p:tgtEl>
                                          <p:spTgt spid="119"/>
                                        </p:tgtEl>
                                        <p:attrNameLst>
                                          <p:attrName>ppt_w</p:attrName>
                                        </p:attrNameLst>
                                      </p:cBhvr>
                                      <p:tavLst>
                                        <p:tav tm="0">
                                          <p:val>
                                            <p:fltVal val="0"/>
                                          </p:val>
                                        </p:tav>
                                        <p:tav tm="100000">
                                          <p:val>
                                            <p:strVal val="#ppt_w"/>
                                          </p:val>
                                        </p:tav>
                                      </p:tavLst>
                                    </p:anim>
                                    <p:anim calcmode="lin" valueType="num">
                                      <p:cBhvr>
                                        <p:cTn id="59" dur="500" fill="hold"/>
                                        <p:tgtEl>
                                          <p:spTgt spid="119"/>
                                        </p:tgtEl>
                                        <p:attrNameLst>
                                          <p:attrName>ppt_h</p:attrName>
                                        </p:attrNameLst>
                                      </p:cBhvr>
                                      <p:tavLst>
                                        <p:tav tm="0">
                                          <p:val>
                                            <p:fltVal val="0"/>
                                          </p:val>
                                        </p:tav>
                                        <p:tav tm="100000">
                                          <p:val>
                                            <p:strVal val="#ppt_h"/>
                                          </p:val>
                                        </p:tav>
                                      </p:tavLst>
                                    </p:anim>
                                    <p:animEffect transition="in" filter="fade">
                                      <p:cBhvr>
                                        <p:cTn id="60" dur="500"/>
                                        <p:tgtEl>
                                          <p:spTgt spid="119"/>
                                        </p:tgtEl>
                                      </p:cBhvr>
                                    </p:animEffect>
                                  </p:childTnLst>
                                </p:cTn>
                              </p:par>
                            </p:childTnLst>
                          </p:cTn>
                        </p:par>
                        <p:par>
                          <p:cTn id="61" fill="hold">
                            <p:stCondLst>
                              <p:cond delay="6000"/>
                            </p:stCondLst>
                            <p:childTnLst>
                              <p:par>
                                <p:cTn id="62" presetID="22" presetClass="entr" presetSubtype="4" fill="hold" nodeType="after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wipe(down)">
                                      <p:cBhvr>
                                        <p:cTn id="64" dur="500"/>
                                        <p:tgtEl>
                                          <p:spTgt spid="127"/>
                                        </p:tgtEl>
                                      </p:cBhvr>
                                    </p:animEffect>
                                  </p:childTnLst>
                                </p:cTn>
                              </p:par>
                            </p:childTnLst>
                          </p:cTn>
                        </p:par>
                        <p:par>
                          <p:cTn id="65" fill="hold">
                            <p:stCondLst>
                              <p:cond delay="6500"/>
                            </p:stCondLst>
                            <p:childTnLst>
                              <p:par>
                                <p:cTn id="66" presetID="53" presetClass="entr" presetSubtype="16" fill="hold" nodeType="afterEffect">
                                  <p:stCondLst>
                                    <p:cond delay="0"/>
                                  </p:stCondLst>
                                  <p:childTnLst>
                                    <p:set>
                                      <p:cBhvr>
                                        <p:cTn id="67" dur="1" fill="hold">
                                          <p:stCondLst>
                                            <p:cond delay="0"/>
                                          </p:stCondLst>
                                        </p:cTn>
                                        <p:tgtEl>
                                          <p:spTgt spid="120"/>
                                        </p:tgtEl>
                                        <p:attrNameLst>
                                          <p:attrName>style.visibility</p:attrName>
                                        </p:attrNameLst>
                                      </p:cBhvr>
                                      <p:to>
                                        <p:strVal val="visible"/>
                                      </p:to>
                                    </p:set>
                                    <p:anim calcmode="lin" valueType="num">
                                      <p:cBhvr>
                                        <p:cTn id="68" dur="500" fill="hold"/>
                                        <p:tgtEl>
                                          <p:spTgt spid="120"/>
                                        </p:tgtEl>
                                        <p:attrNameLst>
                                          <p:attrName>ppt_w</p:attrName>
                                        </p:attrNameLst>
                                      </p:cBhvr>
                                      <p:tavLst>
                                        <p:tav tm="0">
                                          <p:val>
                                            <p:fltVal val="0"/>
                                          </p:val>
                                        </p:tav>
                                        <p:tav tm="100000">
                                          <p:val>
                                            <p:strVal val="#ppt_w"/>
                                          </p:val>
                                        </p:tav>
                                      </p:tavLst>
                                    </p:anim>
                                    <p:anim calcmode="lin" valueType="num">
                                      <p:cBhvr>
                                        <p:cTn id="69" dur="500" fill="hold"/>
                                        <p:tgtEl>
                                          <p:spTgt spid="120"/>
                                        </p:tgtEl>
                                        <p:attrNameLst>
                                          <p:attrName>ppt_h</p:attrName>
                                        </p:attrNameLst>
                                      </p:cBhvr>
                                      <p:tavLst>
                                        <p:tav tm="0">
                                          <p:val>
                                            <p:fltVal val="0"/>
                                          </p:val>
                                        </p:tav>
                                        <p:tav tm="100000">
                                          <p:val>
                                            <p:strVal val="#ppt_h"/>
                                          </p:val>
                                        </p:tav>
                                      </p:tavLst>
                                    </p:anim>
                                    <p:animEffect transition="in" filter="fade">
                                      <p:cBhvr>
                                        <p:cTn id="70" dur="500"/>
                                        <p:tgtEl>
                                          <p:spTgt spid="120"/>
                                        </p:tgtEl>
                                      </p:cBhvr>
                                    </p:animEffect>
                                  </p:childTnLst>
                                </p:cTn>
                              </p:par>
                            </p:childTnLst>
                          </p:cTn>
                        </p:par>
                        <p:par>
                          <p:cTn id="71" fill="hold">
                            <p:stCondLst>
                              <p:cond delay="7000"/>
                            </p:stCondLst>
                            <p:childTnLst>
                              <p:par>
                                <p:cTn id="72" presetID="22" presetClass="entr" presetSubtype="4" fill="hold" nodeType="afterEffect">
                                  <p:stCondLst>
                                    <p:cond delay="0"/>
                                  </p:stCondLst>
                                  <p:childTnLst>
                                    <p:set>
                                      <p:cBhvr>
                                        <p:cTn id="73" dur="1" fill="hold">
                                          <p:stCondLst>
                                            <p:cond delay="0"/>
                                          </p:stCondLst>
                                        </p:cTn>
                                        <p:tgtEl>
                                          <p:spTgt spid="128"/>
                                        </p:tgtEl>
                                        <p:attrNameLst>
                                          <p:attrName>style.visibility</p:attrName>
                                        </p:attrNameLst>
                                      </p:cBhvr>
                                      <p:to>
                                        <p:strVal val="visible"/>
                                      </p:to>
                                    </p:set>
                                    <p:animEffect transition="in" filter="wipe(down)">
                                      <p:cBhvr>
                                        <p:cTn id="7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6111593" y="7386992"/>
            <a:ext cx="4446312" cy="2214692"/>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p>
        </p:txBody>
      </p:sp>
      <p:sp>
        <p:nvSpPr>
          <p:cNvPr id="7" name="Freeform 6"/>
          <p:cNvSpPr/>
          <p:nvPr/>
        </p:nvSpPr>
        <p:spPr>
          <a:xfrm flipV="1">
            <a:off x="2233331" y="5172300"/>
            <a:ext cx="4446312" cy="2214692"/>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p>
        </p:txBody>
      </p:sp>
      <p:sp>
        <p:nvSpPr>
          <p:cNvPr id="8" name="Freeform 7"/>
          <p:cNvSpPr/>
          <p:nvPr/>
        </p:nvSpPr>
        <p:spPr>
          <a:xfrm>
            <a:off x="13868116" y="7386992"/>
            <a:ext cx="4446312" cy="2214692"/>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p>
        </p:txBody>
      </p:sp>
      <p:sp>
        <p:nvSpPr>
          <p:cNvPr id="9" name="Freeform 8"/>
          <p:cNvSpPr/>
          <p:nvPr/>
        </p:nvSpPr>
        <p:spPr>
          <a:xfrm flipV="1">
            <a:off x="9989855" y="5172300"/>
            <a:ext cx="4446312" cy="2214692"/>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p>
        </p:txBody>
      </p:sp>
      <p:sp>
        <p:nvSpPr>
          <p:cNvPr id="10" name="Freeform 9"/>
          <p:cNvSpPr/>
          <p:nvPr/>
        </p:nvSpPr>
        <p:spPr>
          <a:xfrm flipV="1">
            <a:off x="17746378" y="5172300"/>
            <a:ext cx="4446312" cy="2214692"/>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p>
        </p:txBody>
      </p:sp>
      <p:grpSp>
        <p:nvGrpSpPr>
          <p:cNvPr id="2" name="Group 1"/>
          <p:cNvGrpSpPr/>
          <p:nvPr/>
        </p:nvGrpSpPr>
        <p:grpSpPr>
          <a:xfrm>
            <a:off x="2801381" y="8939553"/>
            <a:ext cx="3299820" cy="2163866"/>
            <a:chOff x="1413150" y="4179496"/>
            <a:chExt cx="1650340" cy="1081933"/>
          </a:xfrm>
        </p:grpSpPr>
        <p:sp>
          <p:nvSpPr>
            <p:cNvPr id="11"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2400" dirty="0">
                  <a:latin typeface="Lato Light"/>
                  <a:cs typeface="Lato Light"/>
                </a:rPr>
                <a:t>Lorem ipsum dolor sit amet, consectetur adipiscing elit. In in tortor in urna pulvinar blandit. </a:t>
              </a:r>
            </a:p>
          </p:txBody>
        </p:sp>
        <p:sp>
          <p:nvSpPr>
            <p:cNvPr id="12"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3200" b="1" dirty="0">
                  <a:solidFill>
                    <a:schemeClr val="tx2"/>
                  </a:solidFill>
                  <a:latin typeface="Lato Regular"/>
                  <a:cs typeface="Lato Regular"/>
                </a:rPr>
                <a:t>Business Strategy</a:t>
              </a:r>
              <a:endParaRPr lang="en-AU" sz="3200" dirty="0">
                <a:solidFill>
                  <a:schemeClr val="tx2"/>
                </a:solidFill>
                <a:latin typeface="Lato Regular"/>
                <a:cs typeface="Lato Regular"/>
              </a:endParaRPr>
            </a:p>
          </p:txBody>
        </p:sp>
      </p:grpSp>
      <p:sp>
        <p:nvSpPr>
          <p:cNvPr id="13" name="Oval 12"/>
          <p:cNvSpPr>
            <a:spLocks noChangeAspect="1"/>
          </p:cNvSpPr>
          <p:nvPr/>
        </p:nvSpPr>
        <p:spPr>
          <a:xfrm>
            <a:off x="3302418" y="6225190"/>
            <a:ext cx="2297745" cy="22983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43" tIns="91422" rIns="182843" bIns="91422" numCol="1" spcCol="0" rtlCol="0" fromWordArt="0" anchor="ctr" anchorCtr="0" forceAA="0" compatLnSpc="1">
            <a:prstTxWarp prst="textNoShape">
              <a:avLst/>
            </a:prstTxWarp>
            <a:noAutofit/>
          </a:bodyPr>
          <a:lstStyle/>
          <a:p>
            <a:pPr algn="ctr"/>
            <a:endParaRPr lang="en-US" sz="6400" dirty="0">
              <a:solidFill>
                <a:schemeClr val="bg1"/>
              </a:solidFill>
              <a:latin typeface="Lato Regular"/>
              <a:cs typeface="Lato Regular"/>
            </a:endParaRPr>
          </a:p>
        </p:txBody>
      </p:sp>
      <p:sp>
        <p:nvSpPr>
          <p:cNvPr id="14" name="Oval 13"/>
          <p:cNvSpPr>
            <a:spLocks noChangeAspect="1"/>
          </p:cNvSpPr>
          <p:nvPr/>
        </p:nvSpPr>
        <p:spPr>
          <a:xfrm>
            <a:off x="7185091" y="6225190"/>
            <a:ext cx="2297745" cy="22983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43" tIns="91422" rIns="182843" bIns="91422" numCol="1" spcCol="0" rtlCol="0" fromWordArt="0" anchor="ctr" anchorCtr="0" forceAA="0" compatLnSpc="1">
            <a:prstTxWarp prst="textNoShape">
              <a:avLst/>
            </a:prstTxWarp>
            <a:noAutofit/>
          </a:bodyPr>
          <a:lstStyle/>
          <a:p>
            <a:pPr algn="ctr"/>
            <a:endParaRPr lang="en-US" sz="6400" dirty="0">
              <a:solidFill>
                <a:schemeClr val="bg1"/>
              </a:solidFill>
              <a:latin typeface="Lato Regular"/>
              <a:cs typeface="Lato Regular"/>
            </a:endParaRPr>
          </a:p>
        </p:txBody>
      </p:sp>
      <p:sp>
        <p:nvSpPr>
          <p:cNvPr id="15" name="Oval 14"/>
          <p:cNvSpPr>
            <a:spLocks noChangeAspect="1"/>
          </p:cNvSpPr>
          <p:nvPr/>
        </p:nvSpPr>
        <p:spPr>
          <a:xfrm>
            <a:off x="11063352" y="6225190"/>
            <a:ext cx="2297745" cy="2298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43" tIns="91422" rIns="182843" bIns="91422" numCol="1" spcCol="0" rtlCol="0" fromWordArt="0" anchor="ctr" anchorCtr="0" forceAA="0" compatLnSpc="1">
            <a:prstTxWarp prst="textNoShape">
              <a:avLst/>
            </a:prstTxWarp>
            <a:noAutofit/>
          </a:bodyPr>
          <a:lstStyle/>
          <a:p>
            <a:pPr algn="ctr"/>
            <a:endParaRPr lang="en-US" sz="6400" dirty="0">
              <a:solidFill>
                <a:schemeClr val="bg1"/>
              </a:solidFill>
              <a:latin typeface="Lato Regular"/>
              <a:cs typeface="Lato Regular"/>
            </a:endParaRPr>
          </a:p>
        </p:txBody>
      </p:sp>
      <p:sp>
        <p:nvSpPr>
          <p:cNvPr id="16" name="Oval 15"/>
          <p:cNvSpPr>
            <a:spLocks noChangeAspect="1"/>
          </p:cNvSpPr>
          <p:nvPr/>
        </p:nvSpPr>
        <p:spPr>
          <a:xfrm>
            <a:off x="14941614" y="6225190"/>
            <a:ext cx="2297745" cy="22983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43" tIns="91422" rIns="182843" bIns="91422" numCol="1" spcCol="0" rtlCol="0" fromWordArt="0" anchor="ctr" anchorCtr="0" forceAA="0" compatLnSpc="1">
            <a:prstTxWarp prst="textNoShape">
              <a:avLst/>
            </a:prstTxWarp>
            <a:noAutofit/>
          </a:bodyPr>
          <a:lstStyle/>
          <a:p>
            <a:pPr algn="ctr"/>
            <a:endParaRPr lang="en-US" sz="6400" dirty="0">
              <a:solidFill>
                <a:schemeClr val="bg1"/>
              </a:solidFill>
              <a:latin typeface="Lato Regular"/>
              <a:cs typeface="Lato Regular"/>
            </a:endParaRPr>
          </a:p>
        </p:txBody>
      </p:sp>
      <p:sp>
        <p:nvSpPr>
          <p:cNvPr id="17" name="Oval 16"/>
          <p:cNvSpPr>
            <a:spLocks noChangeAspect="1"/>
          </p:cNvSpPr>
          <p:nvPr/>
        </p:nvSpPr>
        <p:spPr>
          <a:xfrm>
            <a:off x="18819876" y="6225190"/>
            <a:ext cx="2297745" cy="22983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43" tIns="91422" rIns="182843" bIns="91422" numCol="1" spcCol="0" rtlCol="0" fromWordArt="0" anchor="ctr" anchorCtr="0" forceAA="0" compatLnSpc="1">
            <a:prstTxWarp prst="textNoShape">
              <a:avLst/>
            </a:prstTxWarp>
            <a:noAutofit/>
          </a:bodyPr>
          <a:lstStyle/>
          <a:p>
            <a:pPr algn="ctr"/>
            <a:r>
              <a:rPr lang="en-AU" sz="6400" dirty="0">
                <a:solidFill>
                  <a:schemeClr val="bg1"/>
                </a:solidFill>
                <a:latin typeface="Lato Regular"/>
                <a:cs typeface="Lato Regular"/>
              </a:rPr>
              <a:t></a:t>
            </a:r>
            <a:endParaRPr lang="en-US" sz="6400" dirty="0">
              <a:solidFill>
                <a:schemeClr val="bg1"/>
              </a:solidFill>
              <a:latin typeface="Lato Regular"/>
              <a:cs typeface="Lato Regular"/>
            </a:endParaRPr>
          </a:p>
        </p:txBody>
      </p:sp>
      <p:grpSp>
        <p:nvGrpSpPr>
          <p:cNvPr id="26" name="Group 25"/>
          <p:cNvGrpSpPr/>
          <p:nvPr/>
        </p:nvGrpSpPr>
        <p:grpSpPr>
          <a:xfrm>
            <a:off x="6690034" y="4028875"/>
            <a:ext cx="3299820" cy="2163866"/>
            <a:chOff x="1413150" y="4179496"/>
            <a:chExt cx="1650340" cy="1081933"/>
          </a:xfrm>
        </p:grpSpPr>
        <p:sp>
          <p:nvSpPr>
            <p:cNvPr id="27"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2400" dirty="0">
                  <a:latin typeface="Lato Light"/>
                  <a:cs typeface="Lato Light"/>
                </a:rPr>
                <a:t>Lorem ipsum dolor sit amet, consectetur adipiscing elit. In in tortor in urna pulvinar blandit. </a:t>
              </a:r>
            </a:p>
          </p:txBody>
        </p:sp>
        <p:sp>
          <p:nvSpPr>
            <p:cNvPr id="28"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3200" b="1" dirty="0">
                  <a:solidFill>
                    <a:schemeClr val="tx2"/>
                  </a:solidFill>
                  <a:latin typeface="Lato Regular"/>
                  <a:cs typeface="Lato Regular"/>
                </a:rPr>
                <a:t>Business Strategy</a:t>
              </a:r>
              <a:endParaRPr lang="en-AU" sz="3200" dirty="0">
                <a:solidFill>
                  <a:schemeClr val="tx2"/>
                </a:solidFill>
                <a:latin typeface="Lato Regular"/>
                <a:cs typeface="Lato Regular"/>
              </a:endParaRPr>
            </a:p>
          </p:txBody>
        </p:sp>
      </p:grpSp>
      <p:grpSp>
        <p:nvGrpSpPr>
          <p:cNvPr id="29" name="Group 28"/>
          <p:cNvGrpSpPr/>
          <p:nvPr/>
        </p:nvGrpSpPr>
        <p:grpSpPr>
          <a:xfrm>
            <a:off x="14446557" y="4021191"/>
            <a:ext cx="3299820" cy="2163866"/>
            <a:chOff x="1413150" y="4179496"/>
            <a:chExt cx="1650340" cy="1081933"/>
          </a:xfrm>
        </p:grpSpPr>
        <p:sp>
          <p:nvSpPr>
            <p:cNvPr id="30"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2400" dirty="0">
                  <a:latin typeface="Lato Light"/>
                  <a:cs typeface="Lato Light"/>
                </a:rPr>
                <a:t>Lorem ipsum dolor sit amet, consectetur adipiscing elit. In in tortor in urna pulvinar blandit. </a:t>
              </a:r>
            </a:p>
          </p:txBody>
        </p:sp>
        <p:sp>
          <p:nvSpPr>
            <p:cNvPr id="31"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3200" b="1" dirty="0">
                  <a:solidFill>
                    <a:schemeClr val="tx2"/>
                  </a:solidFill>
                  <a:latin typeface="Lato Regular"/>
                  <a:cs typeface="Lato Regular"/>
                </a:rPr>
                <a:t>Business Strategy</a:t>
              </a:r>
              <a:endParaRPr lang="en-AU" sz="3200" dirty="0">
                <a:solidFill>
                  <a:schemeClr val="tx2"/>
                </a:solidFill>
                <a:latin typeface="Lato Regular"/>
                <a:cs typeface="Lato Regular"/>
              </a:endParaRPr>
            </a:p>
          </p:txBody>
        </p:sp>
      </p:grpSp>
      <p:grpSp>
        <p:nvGrpSpPr>
          <p:cNvPr id="32" name="Group 31"/>
          <p:cNvGrpSpPr/>
          <p:nvPr/>
        </p:nvGrpSpPr>
        <p:grpSpPr>
          <a:xfrm>
            <a:off x="10564506" y="8939553"/>
            <a:ext cx="3299820" cy="2163866"/>
            <a:chOff x="1413150" y="4179496"/>
            <a:chExt cx="1650340" cy="1081933"/>
          </a:xfrm>
        </p:grpSpPr>
        <p:sp>
          <p:nvSpPr>
            <p:cNvPr id="33"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2400" dirty="0">
                  <a:latin typeface="Lato Light"/>
                  <a:cs typeface="Lato Light"/>
                </a:rPr>
                <a:t>Lorem ipsum dolor sit amet, consectetur adipiscing elit. In in tortor in urna pulvinar blandit. </a:t>
              </a:r>
            </a:p>
          </p:txBody>
        </p:sp>
        <p:sp>
          <p:nvSpPr>
            <p:cNvPr id="34"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3200" b="1" dirty="0">
                  <a:solidFill>
                    <a:schemeClr val="tx2"/>
                  </a:solidFill>
                  <a:latin typeface="Lato Regular"/>
                  <a:cs typeface="Lato Regular"/>
                </a:rPr>
                <a:t>Business Strategy</a:t>
              </a:r>
              <a:endParaRPr lang="en-AU" sz="3200" dirty="0">
                <a:solidFill>
                  <a:schemeClr val="tx2"/>
                </a:solidFill>
                <a:latin typeface="Lato Regular"/>
                <a:cs typeface="Lato Regular"/>
              </a:endParaRPr>
            </a:p>
          </p:txBody>
        </p:sp>
      </p:grpSp>
      <p:grpSp>
        <p:nvGrpSpPr>
          <p:cNvPr id="35" name="Group 34"/>
          <p:cNvGrpSpPr/>
          <p:nvPr/>
        </p:nvGrpSpPr>
        <p:grpSpPr>
          <a:xfrm>
            <a:off x="18384569" y="8915363"/>
            <a:ext cx="3299820" cy="2163866"/>
            <a:chOff x="1413150" y="4179496"/>
            <a:chExt cx="1650340" cy="1081933"/>
          </a:xfrm>
        </p:grpSpPr>
        <p:sp>
          <p:nvSpPr>
            <p:cNvPr id="36" name="Text Placeholder 32"/>
            <p:cNvSpPr txBox="1">
              <a:spLocks/>
            </p:cNvSpPr>
            <p:nvPr/>
          </p:nvSpPr>
          <p:spPr>
            <a:xfrm>
              <a:off x="1413150" y="4455669"/>
              <a:ext cx="1650340" cy="80576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2400" dirty="0">
                  <a:latin typeface="Lato Light"/>
                  <a:cs typeface="Lato Light"/>
                </a:rPr>
                <a:t>Lorem ipsum dolor sit amet, consectetur adipiscing elit. In in tortor in urna pulvinar blandit. </a:t>
              </a:r>
            </a:p>
          </p:txBody>
        </p:sp>
        <p:sp>
          <p:nvSpPr>
            <p:cNvPr id="37" name="Text Placeholder 33"/>
            <p:cNvSpPr txBox="1">
              <a:spLocks/>
            </p:cNvSpPr>
            <p:nvPr/>
          </p:nvSpPr>
          <p:spPr>
            <a:xfrm>
              <a:off x="1413151" y="4179496"/>
              <a:ext cx="165033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3200" b="1" dirty="0">
                  <a:solidFill>
                    <a:schemeClr val="tx2"/>
                  </a:solidFill>
                  <a:latin typeface="Lato Regular"/>
                  <a:cs typeface="Lato Regular"/>
                </a:rPr>
                <a:t>Business Strategy</a:t>
              </a:r>
              <a:endParaRPr lang="en-AU" sz="3200" dirty="0">
                <a:solidFill>
                  <a:schemeClr val="tx2"/>
                </a:solidFill>
                <a:latin typeface="Lato Regular"/>
                <a:cs typeface="Lato Regular"/>
              </a:endParaRPr>
            </a:p>
          </p:txBody>
        </p:sp>
      </p:grpSp>
      <p:grpSp>
        <p:nvGrpSpPr>
          <p:cNvPr id="38" name="Group 37"/>
          <p:cNvGrpSpPr/>
          <p:nvPr/>
        </p:nvGrpSpPr>
        <p:grpSpPr>
          <a:xfrm rot="18900000">
            <a:off x="3810220" y="6717587"/>
            <a:ext cx="1273132" cy="1268930"/>
            <a:chOff x="-15875" y="-1587"/>
            <a:chExt cx="4014788" cy="4000501"/>
          </a:xfrm>
          <a:solidFill>
            <a:schemeClr val="bg1"/>
          </a:solidFill>
        </p:grpSpPr>
        <p:sp>
          <p:nvSpPr>
            <p:cNvPr id="39" name="Freeform 5"/>
            <p:cNvSpPr>
              <a:spLocks noEditPoints="1"/>
            </p:cNvSpPr>
            <p:nvPr/>
          </p:nvSpPr>
          <p:spPr bwMode="auto">
            <a:xfrm>
              <a:off x="-15875" y="374651"/>
              <a:ext cx="3657600" cy="3624263"/>
            </a:xfrm>
            <a:custGeom>
              <a:avLst/>
              <a:gdLst>
                <a:gd name="T0" fmla="*/ 692 w 973"/>
                <a:gd name="T1" fmla="*/ 24 h 964"/>
                <a:gd name="T2" fmla="*/ 633 w 973"/>
                <a:gd name="T3" fmla="*/ 0 h 964"/>
                <a:gd name="T4" fmla="*/ 574 w 973"/>
                <a:gd name="T5" fmla="*/ 24 h 964"/>
                <a:gd name="T6" fmla="*/ 527 w 973"/>
                <a:gd name="T7" fmla="*/ 71 h 964"/>
                <a:gd name="T8" fmla="*/ 503 w 973"/>
                <a:gd name="T9" fmla="*/ 130 h 964"/>
                <a:gd name="T10" fmla="*/ 515 w 973"/>
                <a:gd name="T11" fmla="*/ 174 h 964"/>
                <a:gd name="T12" fmla="*/ 64 w 973"/>
                <a:gd name="T13" fmla="*/ 354 h 964"/>
                <a:gd name="T14" fmla="*/ 6 w 973"/>
                <a:gd name="T15" fmla="*/ 427 h 964"/>
                <a:gd name="T16" fmla="*/ 33 w 973"/>
                <a:gd name="T17" fmla="*/ 517 h 964"/>
                <a:gd name="T18" fmla="*/ 456 w 973"/>
                <a:gd name="T19" fmla="*/ 935 h 964"/>
                <a:gd name="T20" fmla="*/ 524 w 973"/>
                <a:gd name="T21" fmla="*/ 964 h 964"/>
                <a:gd name="T22" fmla="*/ 527 w 973"/>
                <a:gd name="T23" fmla="*/ 964 h 964"/>
                <a:gd name="T24" fmla="*/ 547 w 973"/>
                <a:gd name="T25" fmla="*/ 962 h 964"/>
                <a:gd name="T26" fmla="*/ 620 w 973"/>
                <a:gd name="T27" fmla="*/ 901 h 964"/>
                <a:gd name="T28" fmla="*/ 797 w 973"/>
                <a:gd name="T29" fmla="*/ 456 h 964"/>
                <a:gd name="T30" fmla="*/ 843 w 973"/>
                <a:gd name="T31" fmla="*/ 470 h 964"/>
                <a:gd name="T32" fmla="*/ 902 w 973"/>
                <a:gd name="T33" fmla="*/ 446 h 964"/>
                <a:gd name="T34" fmla="*/ 948 w 973"/>
                <a:gd name="T35" fmla="*/ 399 h 964"/>
                <a:gd name="T36" fmla="*/ 973 w 973"/>
                <a:gd name="T37" fmla="*/ 340 h 964"/>
                <a:gd name="T38" fmla="*/ 949 w 973"/>
                <a:gd name="T39" fmla="*/ 281 h 964"/>
                <a:gd name="T40" fmla="*/ 692 w 973"/>
                <a:gd name="T41" fmla="*/ 24 h 964"/>
                <a:gd name="T42" fmla="*/ 558 w 973"/>
                <a:gd name="T43" fmla="*/ 876 h 964"/>
                <a:gd name="T44" fmla="*/ 534 w 973"/>
                <a:gd name="T45" fmla="*/ 897 h 964"/>
                <a:gd name="T46" fmla="*/ 526 w 973"/>
                <a:gd name="T47" fmla="*/ 898 h 964"/>
                <a:gd name="T48" fmla="*/ 503 w 973"/>
                <a:gd name="T49" fmla="*/ 888 h 964"/>
                <a:gd name="T50" fmla="*/ 80 w 973"/>
                <a:gd name="T51" fmla="*/ 469 h 964"/>
                <a:gd name="T52" fmla="*/ 71 w 973"/>
                <a:gd name="T53" fmla="*/ 440 h 964"/>
                <a:gd name="T54" fmla="*/ 90 w 973"/>
                <a:gd name="T55" fmla="*/ 415 h 964"/>
                <a:gd name="T56" fmla="*/ 297 w 973"/>
                <a:gd name="T57" fmla="*/ 332 h 964"/>
                <a:gd name="T58" fmla="*/ 715 w 973"/>
                <a:gd name="T59" fmla="*/ 483 h 964"/>
                <a:gd name="T60" fmla="*/ 558 w 973"/>
                <a:gd name="T61" fmla="*/ 876 h 964"/>
                <a:gd name="T62" fmla="*/ 901 w 973"/>
                <a:gd name="T63" fmla="*/ 352 h 964"/>
                <a:gd name="T64" fmla="*/ 855 w 973"/>
                <a:gd name="T65" fmla="*/ 399 h 964"/>
                <a:gd name="T66" fmla="*/ 831 w 973"/>
                <a:gd name="T67" fmla="*/ 399 h 964"/>
                <a:gd name="T68" fmla="*/ 772 w 973"/>
                <a:gd name="T69" fmla="*/ 340 h 964"/>
                <a:gd name="T70" fmla="*/ 725 w 973"/>
                <a:gd name="T71" fmla="*/ 459 h 964"/>
                <a:gd name="T72" fmla="*/ 729 w 973"/>
                <a:gd name="T73" fmla="*/ 449 h 964"/>
                <a:gd name="T74" fmla="*/ 435 w 973"/>
                <a:gd name="T75" fmla="*/ 325 h 964"/>
                <a:gd name="T76" fmla="*/ 349 w 973"/>
                <a:gd name="T77" fmla="*/ 312 h 964"/>
                <a:gd name="T78" fmla="*/ 631 w 973"/>
                <a:gd name="T79" fmla="*/ 199 h 964"/>
                <a:gd name="T80" fmla="*/ 574 w 973"/>
                <a:gd name="T81" fmla="*/ 142 h 964"/>
                <a:gd name="T82" fmla="*/ 574 w 973"/>
                <a:gd name="T83" fmla="*/ 118 h 964"/>
                <a:gd name="T84" fmla="*/ 621 w 973"/>
                <a:gd name="T85" fmla="*/ 71 h 964"/>
                <a:gd name="T86" fmla="*/ 645 w 973"/>
                <a:gd name="T87" fmla="*/ 71 h 964"/>
                <a:gd name="T88" fmla="*/ 901 w 973"/>
                <a:gd name="T89" fmla="*/ 328 h 964"/>
                <a:gd name="T90" fmla="*/ 901 w 973"/>
                <a:gd name="T91" fmla="*/ 352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3" h="964">
                  <a:moveTo>
                    <a:pt x="692" y="24"/>
                  </a:moveTo>
                  <a:cubicBezTo>
                    <a:pt x="676" y="8"/>
                    <a:pt x="655" y="0"/>
                    <a:pt x="633" y="0"/>
                  </a:cubicBezTo>
                  <a:cubicBezTo>
                    <a:pt x="611" y="0"/>
                    <a:pt x="590" y="8"/>
                    <a:pt x="574" y="24"/>
                  </a:cubicBezTo>
                  <a:cubicBezTo>
                    <a:pt x="527" y="71"/>
                    <a:pt x="527" y="71"/>
                    <a:pt x="527" y="71"/>
                  </a:cubicBezTo>
                  <a:cubicBezTo>
                    <a:pt x="511" y="87"/>
                    <a:pt x="503" y="108"/>
                    <a:pt x="503" y="130"/>
                  </a:cubicBezTo>
                  <a:cubicBezTo>
                    <a:pt x="503" y="146"/>
                    <a:pt x="507" y="161"/>
                    <a:pt x="515" y="174"/>
                  </a:cubicBezTo>
                  <a:cubicBezTo>
                    <a:pt x="64" y="354"/>
                    <a:pt x="64" y="354"/>
                    <a:pt x="64" y="354"/>
                  </a:cubicBezTo>
                  <a:cubicBezTo>
                    <a:pt x="33" y="368"/>
                    <a:pt x="12" y="395"/>
                    <a:pt x="6" y="427"/>
                  </a:cubicBezTo>
                  <a:cubicBezTo>
                    <a:pt x="0" y="460"/>
                    <a:pt x="10" y="493"/>
                    <a:pt x="33" y="517"/>
                  </a:cubicBezTo>
                  <a:cubicBezTo>
                    <a:pt x="456" y="935"/>
                    <a:pt x="456" y="935"/>
                    <a:pt x="456" y="935"/>
                  </a:cubicBezTo>
                  <a:cubicBezTo>
                    <a:pt x="475" y="953"/>
                    <a:pt x="499" y="963"/>
                    <a:pt x="524" y="964"/>
                  </a:cubicBezTo>
                  <a:cubicBezTo>
                    <a:pt x="525" y="964"/>
                    <a:pt x="526" y="964"/>
                    <a:pt x="527" y="964"/>
                  </a:cubicBezTo>
                  <a:cubicBezTo>
                    <a:pt x="534" y="964"/>
                    <a:pt x="540" y="963"/>
                    <a:pt x="547" y="962"/>
                  </a:cubicBezTo>
                  <a:cubicBezTo>
                    <a:pt x="580" y="955"/>
                    <a:pt x="607" y="932"/>
                    <a:pt x="620" y="901"/>
                  </a:cubicBezTo>
                  <a:cubicBezTo>
                    <a:pt x="797" y="456"/>
                    <a:pt x="797" y="456"/>
                    <a:pt x="797" y="456"/>
                  </a:cubicBezTo>
                  <a:cubicBezTo>
                    <a:pt x="811" y="465"/>
                    <a:pt x="826" y="470"/>
                    <a:pt x="843" y="470"/>
                  </a:cubicBezTo>
                  <a:cubicBezTo>
                    <a:pt x="865" y="470"/>
                    <a:pt x="886" y="461"/>
                    <a:pt x="902" y="446"/>
                  </a:cubicBezTo>
                  <a:cubicBezTo>
                    <a:pt x="948" y="399"/>
                    <a:pt x="948" y="399"/>
                    <a:pt x="948" y="399"/>
                  </a:cubicBezTo>
                  <a:cubicBezTo>
                    <a:pt x="964" y="383"/>
                    <a:pt x="973" y="362"/>
                    <a:pt x="973" y="340"/>
                  </a:cubicBezTo>
                  <a:cubicBezTo>
                    <a:pt x="973" y="317"/>
                    <a:pt x="964" y="297"/>
                    <a:pt x="949" y="281"/>
                  </a:cubicBezTo>
                  <a:lnTo>
                    <a:pt x="692" y="24"/>
                  </a:lnTo>
                  <a:close/>
                  <a:moveTo>
                    <a:pt x="558" y="876"/>
                  </a:moveTo>
                  <a:cubicBezTo>
                    <a:pt x="554" y="887"/>
                    <a:pt x="545" y="895"/>
                    <a:pt x="534" y="897"/>
                  </a:cubicBezTo>
                  <a:cubicBezTo>
                    <a:pt x="531" y="897"/>
                    <a:pt x="529" y="898"/>
                    <a:pt x="526" y="898"/>
                  </a:cubicBezTo>
                  <a:cubicBezTo>
                    <a:pt x="518" y="897"/>
                    <a:pt x="510" y="894"/>
                    <a:pt x="503" y="888"/>
                  </a:cubicBezTo>
                  <a:cubicBezTo>
                    <a:pt x="80" y="469"/>
                    <a:pt x="80" y="469"/>
                    <a:pt x="80" y="469"/>
                  </a:cubicBezTo>
                  <a:cubicBezTo>
                    <a:pt x="72" y="461"/>
                    <a:pt x="69" y="450"/>
                    <a:pt x="71" y="440"/>
                  </a:cubicBezTo>
                  <a:cubicBezTo>
                    <a:pt x="73" y="429"/>
                    <a:pt x="80" y="420"/>
                    <a:pt x="90" y="415"/>
                  </a:cubicBezTo>
                  <a:cubicBezTo>
                    <a:pt x="297" y="332"/>
                    <a:pt x="297" y="332"/>
                    <a:pt x="297" y="332"/>
                  </a:cubicBezTo>
                  <a:cubicBezTo>
                    <a:pt x="436" y="379"/>
                    <a:pt x="576" y="334"/>
                    <a:pt x="715" y="483"/>
                  </a:cubicBezTo>
                  <a:lnTo>
                    <a:pt x="558" y="876"/>
                  </a:lnTo>
                  <a:close/>
                  <a:moveTo>
                    <a:pt x="901" y="352"/>
                  </a:moveTo>
                  <a:cubicBezTo>
                    <a:pt x="855" y="399"/>
                    <a:pt x="855" y="399"/>
                    <a:pt x="855" y="399"/>
                  </a:cubicBezTo>
                  <a:cubicBezTo>
                    <a:pt x="848" y="405"/>
                    <a:pt x="837" y="405"/>
                    <a:pt x="831" y="399"/>
                  </a:cubicBezTo>
                  <a:cubicBezTo>
                    <a:pt x="772" y="340"/>
                    <a:pt x="772" y="340"/>
                    <a:pt x="772" y="340"/>
                  </a:cubicBezTo>
                  <a:cubicBezTo>
                    <a:pt x="725" y="459"/>
                    <a:pt x="725" y="459"/>
                    <a:pt x="725" y="459"/>
                  </a:cubicBezTo>
                  <a:cubicBezTo>
                    <a:pt x="729" y="449"/>
                    <a:pt x="729" y="449"/>
                    <a:pt x="729" y="449"/>
                  </a:cubicBezTo>
                  <a:cubicBezTo>
                    <a:pt x="628" y="349"/>
                    <a:pt x="527" y="337"/>
                    <a:pt x="435" y="325"/>
                  </a:cubicBezTo>
                  <a:cubicBezTo>
                    <a:pt x="406" y="322"/>
                    <a:pt x="377" y="318"/>
                    <a:pt x="349" y="312"/>
                  </a:cubicBezTo>
                  <a:cubicBezTo>
                    <a:pt x="631" y="199"/>
                    <a:pt x="631" y="199"/>
                    <a:pt x="631" y="199"/>
                  </a:cubicBezTo>
                  <a:cubicBezTo>
                    <a:pt x="574" y="142"/>
                    <a:pt x="574" y="142"/>
                    <a:pt x="574" y="142"/>
                  </a:cubicBezTo>
                  <a:cubicBezTo>
                    <a:pt x="568" y="135"/>
                    <a:pt x="568" y="125"/>
                    <a:pt x="574" y="118"/>
                  </a:cubicBezTo>
                  <a:cubicBezTo>
                    <a:pt x="621" y="71"/>
                    <a:pt x="621" y="71"/>
                    <a:pt x="621" y="71"/>
                  </a:cubicBezTo>
                  <a:cubicBezTo>
                    <a:pt x="628" y="65"/>
                    <a:pt x="638" y="65"/>
                    <a:pt x="645" y="71"/>
                  </a:cubicBezTo>
                  <a:cubicBezTo>
                    <a:pt x="901" y="328"/>
                    <a:pt x="901" y="328"/>
                    <a:pt x="901" y="328"/>
                  </a:cubicBezTo>
                  <a:cubicBezTo>
                    <a:pt x="908" y="335"/>
                    <a:pt x="908" y="345"/>
                    <a:pt x="901" y="3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6"/>
            <p:cNvSpPr>
              <a:spLocks noEditPoints="1"/>
            </p:cNvSpPr>
            <p:nvPr/>
          </p:nvSpPr>
          <p:spPr bwMode="auto">
            <a:xfrm>
              <a:off x="1751013" y="1998663"/>
              <a:ext cx="623888" cy="623888"/>
            </a:xfrm>
            <a:custGeom>
              <a:avLst/>
              <a:gdLst>
                <a:gd name="T0" fmla="*/ 83 w 166"/>
                <a:gd name="T1" fmla="*/ 166 h 166"/>
                <a:gd name="T2" fmla="*/ 166 w 166"/>
                <a:gd name="T3" fmla="*/ 83 h 166"/>
                <a:gd name="T4" fmla="*/ 83 w 166"/>
                <a:gd name="T5" fmla="*/ 0 h 166"/>
                <a:gd name="T6" fmla="*/ 0 w 166"/>
                <a:gd name="T7" fmla="*/ 83 h 166"/>
                <a:gd name="T8" fmla="*/ 83 w 166"/>
                <a:gd name="T9" fmla="*/ 166 h 166"/>
                <a:gd name="T10" fmla="*/ 83 w 166"/>
                <a:gd name="T11" fmla="*/ 33 h 166"/>
                <a:gd name="T12" fmla="*/ 133 w 166"/>
                <a:gd name="T13" fmla="*/ 83 h 166"/>
                <a:gd name="T14" fmla="*/ 83 w 166"/>
                <a:gd name="T15" fmla="*/ 133 h 166"/>
                <a:gd name="T16" fmla="*/ 33 w 166"/>
                <a:gd name="T17" fmla="*/ 83 h 166"/>
                <a:gd name="T18" fmla="*/ 83 w 166"/>
                <a:gd name="T19" fmla="*/ 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166"/>
                  </a:moveTo>
                  <a:cubicBezTo>
                    <a:pt x="128" y="166"/>
                    <a:pt x="166" y="129"/>
                    <a:pt x="166" y="83"/>
                  </a:cubicBezTo>
                  <a:cubicBezTo>
                    <a:pt x="166" y="37"/>
                    <a:pt x="128" y="0"/>
                    <a:pt x="83" y="0"/>
                  </a:cubicBezTo>
                  <a:cubicBezTo>
                    <a:pt x="37" y="0"/>
                    <a:pt x="0" y="37"/>
                    <a:pt x="0" y="83"/>
                  </a:cubicBezTo>
                  <a:cubicBezTo>
                    <a:pt x="0" y="129"/>
                    <a:pt x="37" y="166"/>
                    <a:pt x="83" y="166"/>
                  </a:cubicBezTo>
                  <a:close/>
                  <a:moveTo>
                    <a:pt x="83" y="33"/>
                  </a:moveTo>
                  <a:cubicBezTo>
                    <a:pt x="110" y="33"/>
                    <a:pt x="133" y="56"/>
                    <a:pt x="133" y="83"/>
                  </a:cubicBezTo>
                  <a:cubicBezTo>
                    <a:pt x="133" y="111"/>
                    <a:pt x="110" y="133"/>
                    <a:pt x="83" y="133"/>
                  </a:cubicBezTo>
                  <a:cubicBezTo>
                    <a:pt x="55" y="133"/>
                    <a:pt x="33" y="111"/>
                    <a:pt x="33" y="83"/>
                  </a:cubicBezTo>
                  <a:cubicBezTo>
                    <a:pt x="33" y="56"/>
                    <a:pt x="55" y="33"/>
                    <a:pt x="8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7"/>
            <p:cNvSpPr>
              <a:spLocks noEditPoints="1"/>
            </p:cNvSpPr>
            <p:nvPr/>
          </p:nvSpPr>
          <p:spPr bwMode="auto">
            <a:xfrm>
              <a:off x="3375025" y="-1587"/>
              <a:ext cx="623888" cy="623888"/>
            </a:xfrm>
            <a:custGeom>
              <a:avLst/>
              <a:gdLst>
                <a:gd name="T0" fmla="*/ 83 w 166"/>
                <a:gd name="T1" fmla="*/ 0 h 166"/>
                <a:gd name="T2" fmla="*/ 0 w 166"/>
                <a:gd name="T3" fmla="*/ 83 h 166"/>
                <a:gd name="T4" fmla="*/ 83 w 166"/>
                <a:gd name="T5" fmla="*/ 166 h 166"/>
                <a:gd name="T6" fmla="*/ 166 w 166"/>
                <a:gd name="T7" fmla="*/ 83 h 166"/>
                <a:gd name="T8" fmla="*/ 83 w 166"/>
                <a:gd name="T9" fmla="*/ 0 h 166"/>
                <a:gd name="T10" fmla="*/ 83 w 166"/>
                <a:gd name="T11" fmla="*/ 133 h 166"/>
                <a:gd name="T12" fmla="*/ 33 w 166"/>
                <a:gd name="T13" fmla="*/ 83 h 166"/>
                <a:gd name="T14" fmla="*/ 83 w 166"/>
                <a:gd name="T15" fmla="*/ 33 h 166"/>
                <a:gd name="T16" fmla="*/ 133 w 166"/>
                <a:gd name="T17" fmla="*/ 83 h 166"/>
                <a:gd name="T18" fmla="*/ 83 w 166"/>
                <a:gd name="T19" fmla="*/ 1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0"/>
                  </a:moveTo>
                  <a:cubicBezTo>
                    <a:pt x="37" y="0"/>
                    <a:pt x="0" y="37"/>
                    <a:pt x="0" y="83"/>
                  </a:cubicBezTo>
                  <a:cubicBezTo>
                    <a:pt x="0" y="129"/>
                    <a:pt x="37" y="166"/>
                    <a:pt x="83" y="166"/>
                  </a:cubicBezTo>
                  <a:cubicBezTo>
                    <a:pt x="129" y="166"/>
                    <a:pt x="166" y="129"/>
                    <a:pt x="166" y="83"/>
                  </a:cubicBezTo>
                  <a:cubicBezTo>
                    <a:pt x="166" y="37"/>
                    <a:pt x="129" y="0"/>
                    <a:pt x="83" y="0"/>
                  </a:cubicBezTo>
                  <a:close/>
                  <a:moveTo>
                    <a:pt x="83" y="133"/>
                  </a:moveTo>
                  <a:cubicBezTo>
                    <a:pt x="55" y="133"/>
                    <a:pt x="33" y="111"/>
                    <a:pt x="33" y="83"/>
                  </a:cubicBezTo>
                  <a:cubicBezTo>
                    <a:pt x="33" y="56"/>
                    <a:pt x="55" y="33"/>
                    <a:pt x="83" y="33"/>
                  </a:cubicBezTo>
                  <a:cubicBezTo>
                    <a:pt x="110" y="33"/>
                    <a:pt x="133" y="56"/>
                    <a:pt x="133" y="83"/>
                  </a:cubicBezTo>
                  <a:cubicBezTo>
                    <a:pt x="133" y="111"/>
                    <a:pt x="110" y="133"/>
                    <a:pt x="83"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8"/>
            <p:cNvSpPr>
              <a:spLocks noEditPoints="1"/>
            </p:cNvSpPr>
            <p:nvPr/>
          </p:nvSpPr>
          <p:spPr bwMode="auto">
            <a:xfrm>
              <a:off x="1000125" y="1874838"/>
              <a:ext cx="500063" cy="500063"/>
            </a:xfrm>
            <a:custGeom>
              <a:avLst/>
              <a:gdLst>
                <a:gd name="T0" fmla="*/ 0 w 133"/>
                <a:gd name="T1" fmla="*/ 66 h 133"/>
                <a:gd name="T2" fmla="*/ 67 w 133"/>
                <a:gd name="T3" fmla="*/ 133 h 133"/>
                <a:gd name="T4" fmla="*/ 133 w 133"/>
                <a:gd name="T5" fmla="*/ 66 h 133"/>
                <a:gd name="T6" fmla="*/ 67 w 133"/>
                <a:gd name="T7" fmla="*/ 0 h 133"/>
                <a:gd name="T8" fmla="*/ 0 w 133"/>
                <a:gd name="T9" fmla="*/ 66 h 133"/>
                <a:gd name="T10" fmla="*/ 67 w 133"/>
                <a:gd name="T11" fmla="*/ 33 h 133"/>
                <a:gd name="T12" fmla="*/ 100 w 133"/>
                <a:gd name="T13" fmla="*/ 66 h 133"/>
                <a:gd name="T14" fmla="*/ 67 w 133"/>
                <a:gd name="T15" fmla="*/ 100 h 133"/>
                <a:gd name="T16" fmla="*/ 33 w 133"/>
                <a:gd name="T17" fmla="*/ 66 h 133"/>
                <a:gd name="T18" fmla="*/ 67 w 133"/>
                <a:gd name="T1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0" y="66"/>
                  </a:moveTo>
                  <a:cubicBezTo>
                    <a:pt x="0" y="103"/>
                    <a:pt x="30" y="133"/>
                    <a:pt x="67" y="133"/>
                  </a:cubicBezTo>
                  <a:cubicBezTo>
                    <a:pt x="103" y="133"/>
                    <a:pt x="133" y="103"/>
                    <a:pt x="133" y="66"/>
                  </a:cubicBezTo>
                  <a:cubicBezTo>
                    <a:pt x="133" y="30"/>
                    <a:pt x="103" y="0"/>
                    <a:pt x="67" y="0"/>
                  </a:cubicBezTo>
                  <a:cubicBezTo>
                    <a:pt x="30" y="0"/>
                    <a:pt x="0" y="30"/>
                    <a:pt x="0" y="66"/>
                  </a:cubicBezTo>
                  <a:close/>
                  <a:moveTo>
                    <a:pt x="67" y="33"/>
                  </a:moveTo>
                  <a:cubicBezTo>
                    <a:pt x="85" y="33"/>
                    <a:pt x="100" y="48"/>
                    <a:pt x="100" y="66"/>
                  </a:cubicBezTo>
                  <a:cubicBezTo>
                    <a:pt x="100" y="85"/>
                    <a:pt x="85" y="100"/>
                    <a:pt x="67" y="100"/>
                  </a:cubicBezTo>
                  <a:cubicBezTo>
                    <a:pt x="48" y="100"/>
                    <a:pt x="33" y="85"/>
                    <a:pt x="33" y="66"/>
                  </a:cubicBezTo>
                  <a:cubicBezTo>
                    <a:pt x="33" y="48"/>
                    <a:pt x="48" y="33"/>
                    <a:pt x="6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Oval 9"/>
            <p:cNvSpPr>
              <a:spLocks noChangeArrowheads="1"/>
            </p:cNvSpPr>
            <p:nvPr/>
          </p:nvSpPr>
          <p:spPr bwMode="auto">
            <a:xfrm>
              <a:off x="1500188" y="2751138"/>
              <a:ext cx="250825"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Oval 10"/>
            <p:cNvSpPr>
              <a:spLocks noChangeArrowheads="1"/>
            </p:cNvSpPr>
            <p:nvPr/>
          </p:nvSpPr>
          <p:spPr bwMode="auto">
            <a:xfrm>
              <a:off x="3498850" y="874713"/>
              <a:ext cx="252413" cy="247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5" name="Group 44"/>
          <p:cNvGrpSpPr/>
          <p:nvPr/>
        </p:nvGrpSpPr>
        <p:grpSpPr>
          <a:xfrm>
            <a:off x="7853176" y="6814007"/>
            <a:ext cx="1075632" cy="1011830"/>
            <a:chOff x="-1587" y="-3175"/>
            <a:chExt cx="506412" cy="476250"/>
          </a:xfrm>
          <a:solidFill>
            <a:schemeClr val="bg1"/>
          </a:solidFill>
        </p:grpSpPr>
        <p:sp>
          <p:nvSpPr>
            <p:cNvPr id="46" name="Oval 14"/>
            <p:cNvSpPr>
              <a:spLocks noChangeArrowheads="1"/>
            </p:cNvSpPr>
            <p:nvPr/>
          </p:nvSpPr>
          <p:spPr bwMode="auto">
            <a:xfrm>
              <a:off x="244475" y="257175"/>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5"/>
            <p:cNvSpPr>
              <a:spLocks noEditPoints="1"/>
            </p:cNvSpPr>
            <p:nvPr/>
          </p:nvSpPr>
          <p:spPr bwMode="auto">
            <a:xfrm>
              <a:off x="-1587" y="-3175"/>
              <a:ext cx="506412"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p:cNvGrpSpPr/>
          <p:nvPr/>
        </p:nvGrpSpPr>
        <p:grpSpPr>
          <a:xfrm>
            <a:off x="19436594" y="6677434"/>
            <a:ext cx="1185069" cy="1185892"/>
            <a:chOff x="-1587" y="-3175"/>
            <a:chExt cx="3670300" cy="3671888"/>
          </a:xfrm>
          <a:solidFill>
            <a:schemeClr val="bg1"/>
          </a:solidFill>
        </p:grpSpPr>
        <p:sp>
          <p:nvSpPr>
            <p:cNvPr id="49" name="Freeform 24"/>
            <p:cNvSpPr>
              <a:spLocks noEditPoints="1"/>
            </p:cNvSpPr>
            <p:nvPr/>
          </p:nvSpPr>
          <p:spPr bwMode="auto">
            <a:xfrm>
              <a:off x="-1587" y="-3175"/>
              <a:ext cx="3670300" cy="3671888"/>
            </a:xfrm>
            <a:custGeom>
              <a:avLst/>
              <a:gdLst>
                <a:gd name="T0" fmla="*/ 631 w 976"/>
                <a:gd name="T1" fmla="*/ 306 h 976"/>
                <a:gd name="T2" fmla="*/ 488 w 976"/>
                <a:gd name="T3" fmla="*/ 0 h 976"/>
                <a:gd name="T4" fmla="*/ 275 w 976"/>
                <a:gd name="T5" fmla="*/ 312 h 976"/>
                <a:gd name="T6" fmla="*/ 244 w 976"/>
                <a:gd name="T7" fmla="*/ 329 h 976"/>
                <a:gd name="T8" fmla="*/ 92 w 976"/>
                <a:gd name="T9" fmla="*/ 305 h 976"/>
                <a:gd name="T10" fmla="*/ 0 w 976"/>
                <a:gd name="T11" fmla="*/ 885 h 976"/>
                <a:gd name="T12" fmla="*/ 183 w 976"/>
                <a:gd name="T13" fmla="*/ 976 h 976"/>
                <a:gd name="T14" fmla="*/ 266 w 976"/>
                <a:gd name="T15" fmla="*/ 924 h 976"/>
                <a:gd name="T16" fmla="*/ 275 w 976"/>
                <a:gd name="T17" fmla="*/ 926 h 976"/>
                <a:gd name="T18" fmla="*/ 580 w 976"/>
                <a:gd name="T19" fmla="*/ 976 h 976"/>
                <a:gd name="T20" fmla="*/ 856 w 976"/>
                <a:gd name="T21" fmla="*/ 917 h 976"/>
                <a:gd name="T22" fmla="*/ 870 w 976"/>
                <a:gd name="T23" fmla="*/ 831 h 976"/>
                <a:gd name="T24" fmla="*/ 920 w 976"/>
                <a:gd name="T25" fmla="*/ 669 h 976"/>
                <a:gd name="T26" fmla="*/ 949 w 976"/>
                <a:gd name="T27" fmla="*/ 512 h 976"/>
                <a:gd name="T28" fmla="*/ 976 w 976"/>
                <a:gd name="T29" fmla="*/ 439 h 976"/>
                <a:gd name="T30" fmla="*/ 890 w 976"/>
                <a:gd name="T31" fmla="*/ 319 h 976"/>
                <a:gd name="T32" fmla="*/ 183 w 976"/>
                <a:gd name="T33" fmla="*/ 915 h 976"/>
                <a:gd name="T34" fmla="*/ 61 w 976"/>
                <a:gd name="T35" fmla="*/ 885 h 976"/>
                <a:gd name="T36" fmla="*/ 92 w 976"/>
                <a:gd name="T37" fmla="*/ 366 h 976"/>
                <a:gd name="T38" fmla="*/ 214 w 976"/>
                <a:gd name="T39" fmla="*/ 397 h 976"/>
                <a:gd name="T40" fmla="*/ 914 w 976"/>
                <a:gd name="T41" fmla="*/ 443 h 976"/>
                <a:gd name="T42" fmla="*/ 793 w 976"/>
                <a:gd name="T43" fmla="*/ 488 h 976"/>
                <a:gd name="T44" fmla="*/ 793 w 976"/>
                <a:gd name="T45" fmla="*/ 519 h 976"/>
                <a:gd name="T46" fmla="*/ 901 w 976"/>
                <a:gd name="T47" fmla="*/ 575 h 976"/>
                <a:gd name="T48" fmla="*/ 763 w 976"/>
                <a:gd name="T49" fmla="*/ 641 h 976"/>
                <a:gd name="T50" fmla="*/ 763 w 976"/>
                <a:gd name="T51" fmla="*/ 671 h 976"/>
                <a:gd name="T52" fmla="*/ 862 w 976"/>
                <a:gd name="T53" fmla="*/ 734 h 976"/>
                <a:gd name="T54" fmla="*/ 732 w 976"/>
                <a:gd name="T55" fmla="*/ 793 h 976"/>
                <a:gd name="T56" fmla="*/ 732 w 976"/>
                <a:gd name="T57" fmla="*/ 824 h 976"/>
                <a:gd name="T58" fmla="*/ 811 w 976"/>
                <a:gd name="T59" fmla="*/ 866 h 976"/>
                <a:gd name="T60" fmla="*/ 747 w 976"/>
                <a:gd name="T61" fmla="*/ 915 h 976"/>
                <a:gd name="T62" fmla="*/ 411 w 976"/>
                <a:gd name="T63" fmla="*/ 896 h 976"/>
                <a:gd name="T64" fmla="*/ 244 w 976"/>
                <a:gd name="T65" fmla="*/ 835 h 976"/>
                <a:gd name="T66" fmla="*/ 268 w 976"/>
                <a:gd name="T67" fmla="*/ 382 h 976"/>
                <a:gd name="T68" fmla="*/ 458 w 976"/>
                <a:gd name="T69" fmla="*/ 92 h 976"/>
                <a:gd name="T70" fmla="*/ 577 w 976"/>
                <a:gd name="T71" fmla="*/ 206 h 976"/>
                <a:gd name="T72" fmla="*/ 879 w 976"/>
                <a:gd name="T73" fmla="*/ 377 h 976"/>
                <a:gd name="T74" fmla="*/ 914 w 976"/>
                <a:gd name="T75" fmla="*/ 44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976">
                  <a:moveTo>
                    <a:pt x="890" y="319"/>
                  </a:moveTo>
                  <a:cubicBezTo>
                    <a:pt x="851" y="309"/>
                    <a:pt x="762" y="309"/>
                    <a:pt x="631" y="306"/>
                  </a:cubicBezTo>
                  <a:cubicBezTo>
                    <a:pt x="637" y="277"/>
                    <a:pt x="638" y="252"/>
                    <a:pt x="638" y="206"/>
                  </a:cubicBezTo>
                  <a:cubicBezTo>
                    <a:pt x="638" y="96"/>
                    <a:pt x="559" y="0"/>
                    <a:pt x="488" y="0"/>
                  </a:cubicBezTo>
                  <a:cubicBezTo>
                    <a:pt x="438" y="0"/>
                    <a:pt x="397" y="41"/>
                    <a:pt x="397" y="91"/>
                  </a:cubicBezTo>
                  <a:cubicBezTo>
                    <a:pt x="396" y="152"/>
                    <a:pt x="377" y="258"/>
                    <a:pt x="275" y="312"/>
                  </a:cubicBezTo>
                  <a:cubicBezTo>
                    <a:pt x="267" y="316"/>
                    <a:pt x="246" y="327"/>
                    <a:pt x="242" y="328"/>
                  </a:cubicBezTo>
                  <a:cubicBezTo>
                    <a:pt x="244" y="329"/>
                    <a:pt x="244" y="329"/>
                    <a:pt x="244" y="329"/>
                  </a:cubicBezTo>
                  <a:cubicBezTo>
                    <a:pt x="228" y="316"/>
                    <a:pt x="206" y="305"/>
                    <a:pt x="183" y="305"/>
                  </a:cubicBezTo>
                  <a:cubicBezTo>
                    <a:pt x="92" y="305"/>
                    <a:pt x="92" y="305"/>
                    <a:pt x="92" y="305"/>
                  </a:cubicBezTo>
                  <a:cubicBezTo>
                    <a:pt x="41" y="305"/>
                    <a:pt x="0" y="346"/>
                    <a:pt x="0" y="397"/>
                  </a:cubicBezTo>
                  <a:cubicBezTo>
                    <a:pt x="0" y="885"/>
                    <a:pt x="0" y="885"/>
                    <a:pt x="0" y="885"/>
                  </a:cubicBezTo>
                  <a:cubicBezTo>
                    <a:pt x="0" y="935"/>
                    <a:pt x="41" y="976"/>
                    <a:pt x="92" y="976"/>
                  </a:cubicBezTo>
                  <a:cubicBezTo>
                    <a:pt x="183" y="976"/>
                    <a:pt x="183" y="976"/>
                    <a:pt x="183" y="976"/>
                  </a:cubicBezTo>
                  <a:cubicBezTo>
                    <a:pt x="219" y="976"/>
                    <a:pt x="250" y="954"/>
                    <a:pt x="264" y="923"/>
                  </a:cubicBezTo>
                  <a:cubicBezTo>
                    <a:pt x="265" y="923"/>
                    <a:pt x="265" y="924"/>
                    <a:pt x="266" y="924"/>
                  </a:cubicBezTo>
                  <a:cubicBezTo>
                    <a:pt x="268" y="924"/>
                    <a:pt x="270" y="925"/>
                    <a:pt x="273" y="926"/>
                  </a:cubicBezTo>
                  <a:cubicBezTo>
                    <a:pt x="274" y="926"/>
                    <a:pt x="274" y="926"/>
                    <a:pt x="275" y="926"/>
                  </a:cubicBezTo>
                  <a:cubicBezTo>
                    <a:pt x="292" y="930"/>
                    <a:pt x="326" y="938"/>
                    <a:pt x="398" y="955"/>
                  </a:cubicBezTo>
                  <a:cubicBezTo>
                    <a:pt x="414" y="959"/>
                    <a:pt x="496" y="976"/>
                    <a:pt x="580" y="976"/>
                  </a:cubicBezTo>
                  <a:cubicBezTo>
                    <a:pt x="747" y="976"/>
                    <a:pt x="747" y="976"/>
                    <a:pt x="747" y="976"/>
                  </a:cubicBezTo>
                  <a:cubicBezTo>
                    <a:pt x="798" y="976"/>
                    <a:pt x="835" y="956"/>
                    <a:pt x="856" y="917"/>
                  </a:cubicBezTo>
                  <a:cubicBezTo>
                    <a:pt x="857" y="917"/>
                    <a:pt x="864" y="903"/>
                    <a:pt x="869" y="884"/>
                  </a:cubicBezTo>
                  <a:cubicBezTo>
                    <a:pt x="874" y="870"/>
                    <a:pt x="875" y="851"/>
                    <a:pt x="870" y="831"/>
                  </a:cubicBezTo>
                  <a:cubicBezTo>
                    <a:pt x="903" y="808"/>
                    <a:pt x="913" y="774"/>
                    <a:pt x="920" y="752"/>
                  </a:cubicBezTo>
                  <a:cubicBezTo>
                    <a:pt x="932" y="716"/>
                    <a:pt x="928" y="688"/>
                    <a:pt x="920" y="669"/>
                  </a:cubicBezTo>
                  <a:cubicBezTo>
                    <a:pt x="939" y="651"/>
                    <a:pt x="954" y="625"/>
                    <a:pt x="961" y="585"/>
                  </a:cubicBezTo>
                  <a:cubicBezTo>
                    <a:pt x="965" y="559"/>
                    <a:pt x="961" y="534"/>
                    <a:pt x="949" y="512"/>
                  </a:cubicBezTo>
                  <a:cubicBezTo>
                    <a:pt x="966" y="493"/>
                    <a:pt x="974" y="468"/>
                    <a:pt x="975" y="446"/>
                  </a:cubicBezTo>
                  <a:cubicBezTo>
                    <a:pt x="976" y="439"/>
                    <a:pt x="976" y="439"/>
                    <a:pt x="976" y="439"/>
                  </a:cubicBezTo>
                  <a:cubicBezTo>
                    <a:pt x="976" y="435"/>
                    <a:pt x="976" y="433"/>
                    <a:pt x="976" y="424"/>
                  </a:cubicBezTo>
                  <a:cubicBezTo>
                    <a:pt x="976" y="386"/>
                    <a:pt x="949" y="336"/>
                    <a:pt x="890" y="319"/>
                  </a:cubicBezTo>
                  <a:close/>
                  <a:moveTo>
                    <a:pt x="214" y="885"/>
                  </a:moveTo>
                  <a:cubicBezTo>
                    <a:pt x="214" y="901"/>
                    <a:pt x="200" y="915"/>
                    <a:pt x="183" y="915"/>
                  </a:cubicBezTo>
                  <a:cubicBezTo>
                    <a:pt x="92" y="915"/>
                    <a:pt x="92" y="915"/>
                    <a:pt x="92" y="915"/>
                  </a:cubicBezTo>
                  <a:cubicBezTo>
                    <a:pt x="75" y="915"/>
                    <a:pt x="61" y="901"/>
                    <a:pt x="61" y="885"/>
                  </a:cubicBezTo>
                  <a:cubicBezTo>
                    <a:pt x="61" y="397"/>
                    <a:pt x="61" y="397"/>
                    <a:pt x="61" y="397"/>
                  </a:cubicBezTo>
                  <a:cubicBezTo>
                    <a:pt x="61" y="380"/>
                    <a:pt x="75" y="366"/>
                    <a:pt x="92" y="366"/>
                  </a:cubicBezTo>
                  <a:cubicBezTo>
                    <a:pt x="183" y="366"/>
                    <a:pt x="183" y="366"/>
                    <a:pt x="183" y="366"/>
                  </a:cubicBezTo>
                  <a:cubicBezTo>
                    <a:pt x="200" y="366"/>
                    <a:pt x="214" y="380"/>
                    <a:pt x="214" y="397"/>
                  </a:cubicBezTo>
                  <a:lnTo>
                    <a:pt x="214" y="885"/>
                  </a:lnTo>
                  <a:close/>
                  <a:moveTo>
                    <a:pt x="914" y="443"/>
                  </a:moveTo>
                  <a:cubicBezTo>
                    <a:pt x="914" y="458"/>
                    <a:pt x="907" y="488"/>
                    <a:pt x="854" y="488"/>
                  </a:cubicBezTo>
                  <a:cubicBezTo>
                    <a:pt x="808" y="488"/>
                    <a:pt x="793" y="488"/>
                    <a:pt x="793" y="488"/>
                  </a:cubicBezTo>
                  <a:cubicBezTo>
                    <a:pt x="785" y="488"/>
                    <a:pt x="778" y="495"/>
                    <a:pt x="778" y="503"/>
                  </a:cubicBezTo>
                  <a:cubicBezTo>
                    <a:pt x="778" y="512"/>
                    <a:pt x="785" y="519"/>
                    <a:pt x="793" y="519"/>
                  </a:cubicBezTo>
                  <a:cubicBezTo>
                    <a:pt x="793" y="519"/>
                    <a:pt x="806" y="519"/>
                    <a:pt x="852" y="519"/>
                  </a:cubicBezTo>
                  <a:cubicBezTo>
                    <a:pt x="898" y="519"/>
                    <a:pt x="904" y="556"/>
                    <a:pt x="901" y="575"/>
                  </a:cubicBezTo>
                  <a:cubicBezTo>
                    <a:pt x="897" y="598"/>
                    <a:pt x="886" y="641"/>
                    <a:pt x="835" y="641"/>
                  </a:cubicBezTo>
                  <a:cubicBezTo>
                    <a:pt x="783" y="641"/>
                    <a:pt x="763" y="641"/>
                    <a:pt x="763" y="641"/>
                  </a:cubicBezTo>
                  <a:cubicBezTo>
                    <a:pt x="754" y="641"/>
                    <a:pt x="747" y="647"/>
                    <a:pt x="747" y="656"/>
                  </a:cubicBezTo>
                  <a:cubicBezTo>
                    <a:pt x="747" y="664"/>
                    <a:pt x="754" y="671"/>
                    <a:pt x="763" y="671"/>
                  </a:cubicBezTo>
                  <a:cubicBezTo>
                    <a:pt x="763" y="671"/>
                    <a:pt x="799" y="671"/>
                    <a:pt x="823" y="671"/>
                  </a:cubicBezTo>
                  <a:cubicBezTo>
                    <a:pt x="874" y="671"/>
                    <a:pt x="870" y="710"/>
                    <a:pt x="862" y="734"/>
                  </a:cubicBezTo>
                  <a:cubicBezTo>
                    <a:pt x="852" y="764"/>
                    <a:pt x="846" y="793"/>
                    <a:pt x="782" y="793"/>
                  </a:cubicBezTo>
                  <a:cubicBezTo>
                    <a:pt x="760" y="793"/>
                    <a:pt x="732" y="793"/>
                    <a:pt x="732" y="793"/>
                  </a:cubicBezTo>
                  <a:cubicBezTo>
                    <a:pt x="723" y="793"/>
                    <a:pt x="717" y="800"/>
                    <a:pt x="717" y="808"/>
                  </a:cubicBezTo>
                  <a:cubicBezTo>
                    <a:pt x="717" y="817"/>
                    <a:pt x="723" y="824"/>
                    <a:pt x="732" y="824"/>
                  </a:cubicBezTo>
                  <a:cubicBezTo>
                    <a:pt x="732" y="824"/>
                    <a:pt x="753" y="824"/>
                    <a:pt x="780" y="824"/>
                  </a:cubicBezTo>
                  <a:cubicBezTo>
                    <a:pt x="813" y="824"/>
                    <a:pt x="815" y="855"/>
                    <a:pt x="811" y="866"/>
                  </a:cubicBezTo>
                  <a:cubicBezTo>
                    <a:pt x="807" y="879"/>
                    <a:pt x="803" y="888"/>
                    <a:pt x="803" y="888"/>
                  </a:cubicBezTo>
                  <a:cubicBezTo>
                    <a:pt x="793" y="905"/>
                    <a:pt x="779" y="915"/>
                    <a:pt x="747" y="915"/>
                  </a:cubicBezTo>
                  <a:cubicBezTo>
                    <a:pt x="580" y="915"/>
                    <a:pt x="580" y="915"/>
                    <a:pt x="580" y="915"/>
                  </a:cubicBezTo>
                  <a:cubicBezTo>
                    <a:pt x="497" y="915"/>
                    <a:pt x="414" y="896"/>
                    <a:pt x="411" y="896"/>
                  </a:cubicBezTo>
                  <a:cubicBezTo>
                    <a:pt x="285" y="866"/>
                    <a:pt x="278" y="864"/>
                    <a:pt x="270" y="862"/>
                  </a:cubicBezTo>
                  <a:cubicBezTo>
                    <a:pt x="270" y="862"/>
                    <a:pt x="244" y="857"/>
                    <a:pt x="244" y="835"/>
                  </a:cubicBezTo>
                  <a:cubicBezTo>
                    <a:pt x="244" y="414"/>
                    <a:pt x="244" y="414"/>
                    <a:pt x="244" y="414"/>
                  </a:cubicBezTo>
                  <a:cubicBezTo>
                    <a:pt x="244" y="399"/>
                    <a:pt x="253" y="386"/>
                    <a:pt x="268" y="382"/>
                  </a:cubicBezTo>
                  <a:cubicBezTo>
                    <a:pt x="270" y="381"/>
                    <a:pt x="273" y="380"/>
                    <a:pt x="275" y="380"/>
                  </a:cubicBezTo>
                  <a:cubicBezTo>
                    <a:pt x="414" y="322"/>
                    <a:pt x="456" y="195"/>
                    <a:pt x="458" y="92"/>
                  </a:cubicBezTo>
                  <a:cubicBezTo>
                    <a:pt x="458" y="77"/>
                    <a:pt x="469" y="61"/>
                    <a:pt x="488" y="61"/>
                  </a:cubicBezTo>
                  <a:cubicBezTo>
                    <a:pt x="520" y="61"/>
                    <a:pt x="577" y="126"/>
                    <a:pt x="577" y="206"/>
                  </a:cubicBezTo>
                  <a:cubicBezTo>
                    <a:pt x="577" y="278"/>
                    <a:pt x="574" y="291"/>
                    <a:pt x="549" y="366"/>
                  </a:cubicBezTo>
                  <a:cubicBezTo>
                    <a:pt x="854" y="366"/>
                    <a:pt x="852" y="370"/>
                    <a:pt x="879" y="377"/>
                  </a:cubicBezTo>
                  <a:cubicBezTo>
                    <a:pt x="912" y="387"/>
                    <a:pt x="915" y="415"/>
                    <a:pt x="915" y="424"/>
                  </a:cubicBezTo>
                  <a:cubicBezTo>
                    <a:pt x="915" y="435"/>
                    <a:pt x="915" y="433"/>
                    <a:pt x="914" y="4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25"/>
            <p:cNvSpPr>
              <a:spLocks noEditPoints="1"/>
            </p:cNvSpPr>
            <p:nvPr/>
          </p:nvSpPr>
          <p:spPr bwMode="auto">
            <a:xfrm>
              <a:off x="344488" y="2979738"/>
              <a:ext cx="341313" cy="346075"/>
            </a:xfrm>
            <a:custGeom>
              <a:avLst/>
              <a:gdLst>
                <a:gd name="T0" fmla="*/ 45 w 91"/>
                <a:gd name="T1" fmla="*/ 0 h 92"/>
                <a:gd name="T2" fmla="*/ 0 w 91"/>
                <a:gd name="T3" fmla="*/ 46 h 92"/>
                <a:gd name="T4" fmla="*/ 45 w 91"/>
                <a:gd name="T5" fmla="*/ 92 h 92"/>
                <a:gd name="T6" fmla="*/ 91 w 91"/>
                <a:gd name="T7" fmla="*/ 46 h 92"/>
                <a:gd name="T8" fmla="*/ 45 w 91"/>
                <a:gd name="T9" fmla="*/ 0 h 92"/>
                <a:gd name="T10" fmla="*/ 45 w 91"/>
                <a:gd name="T11" fmla="*/ 61 h 92"/>
                <a:gd name="T12" fmla="*/ 30 w 91"/>
                <a:gd name="T13" fmla="*/ 46 h 92"/>
                <a:gd name="T14" fmla="*/ 45 w 91"/>
                <a:gd name="T15" fmla="*/ 31 h 92"/>
                <a:gd name="T16" fmla="*/ 61 w 91"/>
                <a:gd name="T17" fmla="*/ 46 h 92"/>
                <a:gd name="T18" fmla="*/ 45 w 91"/>
                <a:gd name="T19"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5" y="0"/>
                  </a:moveTo>
                  <a:cubicBezTo>
                    <a:pt x="20" y="0"/>
                    <a:pt x="0" y="20"/>
                    <a:pt x="0" y="46"/>
                  </a:cubicBezTo>
                  <a:cubicBezTo>
                    <a:pt x="0" y="71"/>
                    <a:pt x="20" y="92"/>
                    <a:pt x="45" y="92"/>
                  </a:cubicBezTo>
                  <a:cubicBezTo>
                    <a:pt x="71" y="92"/>
                    <a:pt x="91" y="71"/>
                    <a:pt x="91" y="46"/>
                  </a:cubicBezTo>
                  <a:cubicBezTo>
                    <a:pt x="91" y="20"/>
                    <a:pt x="71" y="0"/>
                    <a:pt x="45" y="0"/>
                  </a:cubicBezTo>
                  <a:close/>
                  <a:moveTo>
                    <a:pt x="45" y="61"/>
                  </a:moveTo>
                  <a:cubicBezTo>
                    <a:pt x="37" y="61"/>
                    <a:pt x="30" y="54"/>
                    <a:pt x="30" y="46"/>
                  </a:cubicBezTo>
                  <a:cubicBezTo>
                    <a:pt x="30" y="37"/>
                    <a:pt x="37" y="31"/>
                    <a:pt x="45" y="31"/>
                  </a:cubicBezTo>
                  <a:cubicBezTo>
                    <a:pt x="54" y="31"/>
                    <a:pt x="61" y="37"/>
                    <a:pt x="61" y="46"/>
                  </a:cubicBezTo>
                  <a:cubicBezTo>
                    <a:pt x="61" y="54"/>
                    <a:pt x="54" y="61"/>
                    <a:pt x="4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1" name="Group 50"/>
          <p:cNvGrpSpPr/>
          <p:nvPr/>
        </p:nvGrpSpPr>
        <p:grpSpPr>
          <a:xfrm>
            <a:off x="11762090" y="6833916"/>
            <a:ext cx="940383" cy="1075996"/>
            <a:chOff x="-1587" y="3175"/>
            <a:chExt cx="430212" cy="492125"/>
          </a:xfrm>
          <a:solidFill>
            <a:schemeClr val="bg1"/>
          </a:solidFill>
        </p:grpSpPr>
        <p:sp>
          <p:nvSpPr>
            <p:cNvPr id="52" name="Freeform 29"/>
            <p:cNvSpPr>
              <a:spLocks noEditPoints="1"/>
            </p:cNvSpPr>
            <p:nvPr/>
          </p:nvSpPr>
          <p:spPr bwMode="auto">
            <a:xfrm>
              <a:off x="-1587" y="3175"/>
              <a:ext cx="430212" cy="492125"/>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30"/>
            <p:cNvSpPr>
              <a:spLocks noEditPoints="1"/>
            </p:cNvSpPr>
            <p:nvPr/>
          </p:nvSpPr>
          <p:spPr bwMode="auto">
            <a:xfrm>
              <a:off x="90488" y="203200"/>
              <a:ext cx="61912"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31"/>
            <p:cNvSpPr>
              <a:spLocks noEditPoints="1"/>
            </p:cNvSpPr>
            <p:nvPr/>
          </p:nvSpPr>
          <p:spPr bwMode="auto">
            <a:xfrm>
              <a:off x="182563" y="203200"/>
              <a:ext cx="61912"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32"/>
            <p:cNvSpPr>
              <a:spLocks noEditPoints="1"/>
            </p:cNvSpPr>
            <p:nvPr/>
          </p:nvSpPr>
          <p:spPr bwMode="auto">
            <a:xfrm>
              <a:off x="274638" y="203200"/>
              <a:ext cx="61912"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6" name="Group 55"/>
          <p:cNvGrpSpPr/>
          <p:nvPr/>
        </p:nvGrpSpPr>
        <p:grpSpPr>
          <a:xfrm>
            <a:off x="15707452" y="6714672"/>
            <a:ext cx="811161" cy="1186020"/>
            <a:chOff x="527333" y="1217552"/>
            <a:chExt cx="175409" cy="256405"/>
          </a:xfrm>
          <a:solidFill>
            <a:schemeClr val="bg1"/>
          </a:solidFill>
        </p:grpSpPr>
        <p:sp>
          <p:nvSpPr>
            <p:cNvPr id="57"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6008975" y="483017"/>
            <a:ext cx="12359700" cy="2079087"/>
            <a:chOff x="5988388" y="483017"/>
            <a:chExt cx="12359700" cy="2079087"/>
          </a:xfrm>
        </p:grpSpPr>
        <p:sp>
          <p:nvSpPr>
            <p:cNvPr id="60" name="TextBox 59"/>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Business Strategy </a:t>
              </a:r>
              <a:endParaRPr lang="id-ID" sz="8800" b="1" dirty="0" smtClean="0">
                <a:solidFill>
                  <a:schemeClr val="tx2"/>
                </a:solidFill>
                <a:latin typeface="Lato Regular"/>
                <a:cs typeface="Lato Regular"/>
              </a:endParaRPr>
            </a:p>
          </p:txBody>
        </p:sp>
        <p:sp>
          <p:nvSpPr>
            <p:cNvPr id="61" name="Rectangle 6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6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942263275"/>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900" decel="100000" fill="hold"/>
                                        <p:tgtEl>
                                          <p:spTgt spid="5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p:tgtEl>
                                          <p:spTgt spid="7"/>
                                        </p:tgtEl>
                                        <p:attrNameLst>
                                          <p:attrName>ppt_y</p:attrName>
                                        </p:attrNameLst>
                                      </p:cBhvr>
                                      <p:tavLst>
                                        <p:tav tm="0">
                                          <p:val>
                                            <p:strVal val="#ppt_y-#ppt_h*1.125000"/>
                                          </p:val>
                                        </p:tav>
                                        <p:tav tm="100000">
                                          <p:val>
                                            <p:strVal val="#ppt_y"/>
                                          </p:val>
                                        </p:tav>
                                      </p:tavLst>
                                    </p:anim>
                                    <p:animEffect transition="in" filter="wipe(down)">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ppt_y</p:attrName>
                                        </p:attrNameLst>
                                      </p:cBhvr>
                                      <p:tavLst>
                                        <p:tav tm="0">
                                          <p:val>
                                            <p:strVal val="#ppt_y+#ppt_h*1.125000"/>
                                          </p:val>
                                        </p:tav>
                                        <p:tav tm="100000">
                                          <p:val>
                                            <p:strVal val="#ppt_y"/>
                                          </p:val>
                                        </p:tav>
                                      </p:tavLst>
                                    </p:anim>
                                    <p:animEffect transition="in" filter="wipe(up)">
                                      <p:cBhvr>
                                        <p:cTn id="32" dur="500"/>
                                        <p:tgtEl>
                                          <p:spTgt spid="6"/>
                                        </p:tgtEl>
                                      </p:cBhvr>
                                    </p:animEffect>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000"/>
                            </p:stCondLst>
                            <p:childTnLst>
                              <p:par>
                                <p:cTn id="46" presetID="12" presetClass="entr" presetSubtype="1"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p:tgtEl>
                                          <p:spTgt spid="9"/>
                                        </p:tgtEl>
                                        <p:attrNameLst>
                                          <p:attrName>ppt_y</p:attrName>
                                        </p:attrNameLst>
                                      </p:cBhvr>
                                      <p:tavLst>
                                        <p:tav tm="0">
                                          <p:val>
                                            <p:strVal val="#ppt_y-#ppt_h*1.125000"/>
                                          </p:val>
                                        </p:tav>
                                        <p:tav tm="100000">
                                          <p:val>
                                            <p:strVal val="#ppt_y"/>
                                          </p:val>
                                        </p:tav>
                                      </p:tavLst>
                                    </p:anim>
                                    <p:animEffect transition="in" filter="wipe(down)">
                                      <p:cBhvr>
                                        <p:cTn id="49" dur="500"/>
                                        <p:tgtEl>
                                          <p:spTgt spid="9"/>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childTnLst>
                          </p:cTn>
                        </p:par>
                        <p:par>
                          <p:cTn id="56" fill="hold">
                            <p:stCondLst>
                              <p:cond delay="5000"/>
                            </p:stCondLst>
                            <p:childTnLst>
                              <p:par>
                                <p:cTn id="57" presetID="53" presetClass="entr" presetSubtype="16"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childTnLst>
                                </p:cTn>
                              </p:par>
                            </p:childTnLst>
                          </p:cTn>
                        </p:par>
                        <p:par>
                          <p:cTn id="62" fill="hold">
                            <p:stCondLst>
                              <p:cond delay="5500"/>
                            </p:stCondLst>
                            <p:childTnLst>
                              <p:par>
                                <p:cTn id="63" presetID="12" presetClass="entr" presetSubtype="4" fill="hold" grpId="0" nodeType="after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additive="base">
                                        <p:cTn id="65" dur="500"/>
                                        <p:tgtEl>
                                          <p:spTgt spid="8"/>
                                        </p:tgtEl>
                                        <p:attrNameLst>
                                          <p:attrName>ppt_y</p:attrName>
                                        </p:attrNameLst>
                                      </p:cBhvr>
                                      <p:tavLst>
                                        <p:tav tm="0">
                                          <p:val>
                                            <p:strVal val="#ppt_y+#ppt_h*1.125000"/>
                                          </p:val>
                                        </p:tav>
                                        <p:tav tm="100000">
                                          <p:val>
                                            <p:strVal val="#ppt_y"/>
                                          </p:val>
                                        </p:tav>
                                      </p:tavLst>
                                    </p:anim>
                                    <p:animEffect transition="in" filter="wipe(up)">
                                      <p:cBhvr>
                                        <p:cTn id="66" dur="500"/>
                                        <p:tgtEl>
                                          <p:spTgt spid="8"/>
                                        </p:tgtEl>
                                      </p:cBhvr>
                                    </p:animEffect>
                                  </p:childTnLst>
                                </p:cTn>
                              </p:par>
                            </p:childTnLst>
                          </p:cTn>
                        </p:par>
                        <p:par>
                          <p:cTn id="67" fill="hold">
                            <p:stCondLst>
                              <p:cond delay="6000"/>
                            </p:stCondLst>
                            <p:childTnLst>
                              <p:par>
                                <p:cTn id="68" presetID="53" presetClass="entr" presetSubtype="16"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p:cTn id="70" dur="500" fill="hold"/>
                                        <p:tgtEl>
                                          <p:spTgt spid="29"/>
                                        </p:tgtEl>
                                        <p:attrNameLst>
                                          <p:attrName>ppt_w</p:attrName>
                                        </p:attrNameLst>
                                      </p:cBhvr>
                                      <p:tavLst>
                                        <p:tav tm="0">
                                          <p:val>
                                            <p:fltVal val="0"/>
                                          </p:val>
                                        </p:tav>
                                        <p:tav tm="100000">
                                          <p:val>
                                            <p:strVal val="#ppt_w"/>
                                          </p:val>
                                        </p:tav>
                                      </p:tavLst>
                                    </p:anim>
                                    <p:anim calcmode="lin" valueType="num">
                                      <p:cBhvr>
                                        <p:cTn id="71" dur="500" fill="hold"/>
                                        <p:tgtEl>
                                          <p:spTgt spid="29"/>
                                        </p:tgtEl>
                                        <p:attrNameLst>
                                          <p:attrName>ppt_h</p:attrName>
                                        </p:attrNameLst>
                                      </p:cBhvr>
                                      <p:tavLst>
                                        <p:tav tm="0">
                                          <p:val>
                                            <p:fltVal val="0"/>
                                          </p:val>
                                        </p:tav>
                                        <p:tav tm="100000">
                                          <p:val>
                                            <p:strVal val="#ppt_h"/>
                                          </p:val>
                                        </p:tav>
                                      </p:tavLst>
                                    </p:anim>
                                    <p:animEffect transition="in" filter="fade">
                                      <p:cBhvr>
                                        <p:cTn id="72" dur="500"/>
                                        <p:tgtEl>
                                          <p:spTgt spid="29"/>
                                        </p:tgtEl>
                                      </p:cBhvr>
                                    </p:animEffect>
                                  </p:childTnLst>
                                </p:cTn>
                              </p:par>
                            </p:childTnLst>
                          </p:cTn>
                        </p:par>
                        <p:par>
                          <p:cTn id="73" fill="hold">
                            <p:stCondLst>
                              <p:cond delay="6500"/>
                            </p:stCondLst>
                            <p:childTnLst>
                              <p:par>
                                <p:cTn id="74" presetID="53" presetClass="entr" presetSubtype="16"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p:cTn id="76" dur="500" fill="hold"/>
                                        <p:tgtEl>
                                          <p:spTgt spid="16"/>
                                        </p:tgtEl>
                                        <p:attrNameLst>
                                          <p:attrName>ppt_w</p:attrName>
                                        </p:attrNameLst>
                                      </p:cBhvr>
                                      <p:tavLst>
                                        <p:tav tm="0">
                                          <p:val>
                                            <p:fltVal val="0"/>
                                          </p:val>
                                        </p:tav>
                                        <p:tav tm="100000">
                                          <p:val>
                                            <p:strVal val="#ppt_w"/>
                                          </p:val>
                                        </p:tav>
                                      </p:tavLst>
                                    </p:anim>
                                    <p:anim calcmode="lin" valueType="num">
                                      <p:cBhvr>
                                        <p:cTn id="77" dur="500" fill="hold"/>
                                        <p:tgtEl>
                                          <p:spTgt spid="16"/>
                                        </p:tgtEl>
                                        <p:attrNameLst>
                                          <p:attrName>ppt_h</p:attrName>
                                        </p:attrNameLst>
                                      </p:cBhvr>
                                      <p:tavLst>
                                        <p:tav tm="0">
                                          <p:val>
                                            <p:fltVal val="0"/>
                                          </p:val>
                                        </p:tav>
                                        <p:tav tm="100000">
                                          <p:val>
                                            <p:strVal val="#ppt_h"/>
                                          </p:val>
                                        </p:tav>
                                      </p:tavLst>
                                    </p:anim>
                                    <p:animEffect transition="in" filter="fade">
                                      <p:cBhvr>
                                        <p:cTn id="78" dur="500"/>
                                        <p:tgtEl>
                                          <p:spTgt spid="16"/>
                                        </p:tgtEl>
                                      </p:cBhvr>
                                    </p:animEffect>
                                  </p:childTnLst>
                                </p:cTn>
                              </p:par>
                            </p:childTnLst>
                          </p:cTn>
                        </p:par>
                        <p:par>
                          <p:cTn id="79" fill="hold">
                            <p:stCondLst>
                              <p:cond delay="7000"/>
                            </p:stCondLst>
                            <p:childTnLst>
                              <p:par>
                                <p:cTn id="80" presetID="12" presetClass="entr" presetSubtype="1" fill="hold" grpId="0" nodeType="afterEffect">
                                  <p:stCondLst>
                                    <p:cond delay="0"/>
                                  </p:stCondLst>
                                  <p:childTnLst>
                                    <p:set>
                                      <p:cBhvr>
                                        <p:cTn id="81" dur="1" fill="hold">
                                          <p:stCondLst>
                                            <p:cond delay="0"/>
                                          </p:stCondLst>
                                        </p:cTn>
                                        <p:tgtEl>
                                          <p:spTgt spid="10"/>
                                        </p:tgtEl>
                                        <p:attrNameLst>
                                          <p:attrName>style.visibility</p:attrName>
                                        </p:attrNameLst>
                                      </p:cBhvr>
                                      <p:to>
                                        <p:strVal val="visible"/>
                                      </p:to>
                                    </p:set>
                                    <p:anim calcmode="lin" valueType="num">
                                      <p:cBhvr additive="base">
                                        <p:cTn id="82" dur="500"/>
                                        <p:tgtEl>
                                          <p:spTgt spid="10"/>
                                        </p:tgtEl>
                                        <p:attrNameLst>
                                          <p:attrName>ppt_y</p:attrName>
                                        </p:attrNameLst>
                                      </p:cBhvr>
                                      <p:tavLst>
                                        <p:tav tm="0">
                                          <p:val>
                                            <p:strVal val="#ppt_y-#ppt_h*1.125000"/>
                                          </p:val>
                                        </p:tav>
                                        <p:tav tm="100000">
                                          <p:val>
                                            <p:strVal val="#ppt_y"/>
                                          </p:val>
                                        </p:tav>
                                      </p:tavLst>
                                    </p:anim>
                                    <p:animEffect transition="in" filter="wipe(down)">
                                      <p:cBhvr>
                                        <p:cTn id="83" dur="500"/>
                                        <p:tgtEl>
                                          <p:spTgt spid="10"/>
                                        </p:tgtEl>
                                      </p:cBhvr>
                                    </p:animEffect>
                                  </p:childTnLst>
                                </p:cTn>
                              </p:par>
                            </p:childTnLst>
                          </p:cTn>
                        </p:par>
                        <p:par>
                          <p:cTn id="84" fill="hold">
                            <p:stCondLst>
                              <p:cond delay="7500"/>
                            </p:stCondLst>
                            <p:childTnLst>
                              <p:par>
                                <p:cTn id="85" presetID="53" presetClass="entr" presetSubtype="16"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500" fill="hold"/>
                                        <p:tgtEl>
                                          <p:spTgt spid="17"/>
                                        </p:tgtEl>
                                        <p:attrNameLst>
                                          <p:attrName>ppt_w</p:attrName>
                                        </p:attrNameLst>
                                      </p:cBhvr>
                                      <p:tavLst>
                                        <p:tav tm="0">
                                          <p:val>
                                            <p:fltVal val="0"/>
                                          </p:val>
                                        </p:tav>
                                        <p:tav tm="100000">
                                          <p:val>
                                            <p:strVal val="#ppt_w"/>
                                          </p:val>
                                        </p:tav>
                                      </p:tavLst>
                                    </p:anim>
                                    <p:anim calcmode="lin" valueType="num">
                                      <p:cBhvr>
                                        <p:cTn id="88" dur="500" fill="hold"/>
                                        <p:tgtEl>
                                          <p:spTgt spid="17"/>
                                        </p:tgtEl>
                                        <p:attrNameLst>
                                          <p:attrName>ppt_h</p:attrName>
                                        </p:attrNameLst>
                                      </p:cBhvr>
                                      <p:tavLst>
                                        <p:tav tm="0">
                                          <p:val>
                                            <p:fltVal val="0"/>
                                          </p:val>
                                        </p:tav>
                                        <p:tav tm="100000">
                                          <p:val>
                                            <p:strVal val="#ppt_h"/>
                                          </p:val>
                                        </p:tav>
                                      </p:tavLst>
                                    </p:anim>
                                    <p:animEffect transition="in" filter="fade">
                                      <p:cBhvr>
                                        <p:cTn id="89" dur="500"/>
                                        <p:tgtEl>
                                          <p:spTgt spid="17"/>
                                        </p:tgtEl>
                                      </p:cBhvr>
                                    </p:animEffect>
                                  </p:childTnLst>
                                </p:cTn>
                              </p:par>
                            </p:childTnLst>
                          </p:cTn>
                        </p:par>
                        <p:par>
                          <p:cTn id="90" fill="hold">
                            <p:stCondLst>
                              <p:cond delay="8000"/>
                            </p:stCondLst>
                            <p:childTnLst>
                              <p:par>
                                <p:cTn id="91" presetID="53" presetClass="entr" presetSubtype="16" fill="hold" nodeType="after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P spid="14" grpId="0" animBg="1"/>
      <p:bldP spid="15" grpId="0" animBg="1"/>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53365" y="3516811"/>
            <a:ext cx="2578144" cy="5775672"/>
            <a:chOff x="2745043" y="1666209"/>
            <a:chExt cx="740512" cy="1658495"/>
          </a:xfrm>
        </p:grpSpPr>
        <p:sp>
          <p:nvSpPr>
            <p:cNvPr id="7" name="Freeform 1"/>
            <p:cNvSpPr>
              <a:spLocks noChangeArrowheads="1"/>
            </p:cNvSpPr>
            <p:nvPr/>
          </p:nvSpPr>
          <p:spPr bwMode="auto">
            <a:xfrm rot="16200000">
              <a:off x="2286052" y="2125201"/>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solidFill>
            <a:ln>
              <a:noFill/>
            </a:ln>
            <a:effectLst/>
          </p:spPr>
          <p:txBody>
            <a:bodyPr wrap="none" anchor="ctr"/>
            <a:lstStyle/>
            <a:p>
              <a:endParaRPr lang="en-US" dirty="0"/>
            </a:p>
          </p:txBody>
        </p:sp>
        <p:sp>
          <p:nvSpPr>
            <p:cNvPr id="8" name="Rectangle 7"/>
            <p:cNvSpPr/>
            <p:nvPr/>
          </p:nvSpPr>
          <p:spPr>
            <a:xfrm>
              <a:off x="2745043" y="1666209"/>
              <a:ext cx="740512" cy="63500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p:cNvGrpSpPr/>
          <p:nvPr/>
        </p:nvGrpSpPr>
        <p:grpSpPr>
          <a:xfrm>
            <a:off x="6730650" y="3516811"/>
            <a:ext cx="2578144" cy="5775672"/>
            <a:chOff x="2745043" y="1666209"/>
            <a:chExt cx="740512" cy="1658495"/>
          </a:xfrm>
        </p:grpSpPr>
        <p:sp>
          <p:nvSpPr>
            <p:cNvPr id="10" name="Freeform 1"/>
            <p:cNvSpPr>
              <a:spLocks noChangeArrowheads="1"/>
            </p:cNvSpPr>
            <p:nvPr/>
          </p:nvSpPr>
          <p:spPr bwMode="auto">
            <a:xfrm rot="16200000">
              <a:off x="2286052" y="2125201"/>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solidFill>
            <a:ln>
              <a:noFill/>
            </a:ln>
            <a:effectLst/>
          </p:spPr>
          <p:txBody>
            <a:bodyPr wrap="none" anchor="ctr"/>
            <a:lstStyle/>
            <a:p>
              <a:endParaRPr lang="en-US" dirty="0"/>
            </a:p>
          </p:txBody>
        </p:sp>
        <p:sp>
          <p:nvSpPr>
            <p:cNvPr id="11" name="Rectangle 10"/>
            <p:cNvSpPr/>
            <p:nvPr/>
          </p:nvSpPr>
          <p:spPr>
            <a:xfrm>
              <a:off x="2745043" y="1666209"/>
              <a:ext cx="740512" cy="6350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9534511" y="3509061"/>
            <a:ext cx="2578144" cy="5775672"/>
            <a:chOff x="2745043" y="1666209"/>
            <a:chExt cx="740512" cy="1658495"/>
          </a:xfrm>
        </p:grpSpPr>
        <p:sp>
          <p:nvSpPr>
            <p:cNvPr id="13" name="Freeform 1"/>
            <p:cNvSpPr>
              <a:spLocks noChangeArrowheads="1"/>
            </p:cNvSpPr>
            <p:nvPr/>
          </p:nvSpPr>
          <p:spPr bwMode="auto">
            <a:xfrm rot="16200000">
              <a:off x="2286052" y="2125201"/>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3"/>
            </a:solidFill>
            <a:ln>
              <a:noFill/>
            </a:ln>
            <a:effectLst/>
          </p:spPr>
          <p:txBody>
            <a:bodyPr wrap="none" anchor="ctr"/>
            <a:lstStyle/>
            <a:p>
              <a:endParaRPr lang="en-US" dirty="0"/>
            </a:p>
          </p:txBody>
        </p:sp>
        <p:sp>
          <p:nvSpPr>
            <p:cNvPr id="14" name="Rectangle 13"/>
            <p:cNvSpPr/>
            <p:nvPr/>
          </p:nvSpPr>
          <p:spPr>
            <a:xfrm>
              <a:off x="2745043" y="1666209"/>
              <a:ext cx="740512" cy="63500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12311792" y="3499103"/>
            <a:ext cx="2578144" cy="5775672"/>
            <a:chOff x="2745043" y="1666209"/>
            <a:chExt cx="740512" cy="1658495"/>
          </a:xfrm>
        </p:grpSpPr>
        <p:sp>
          <p:nvSpPr>
            <p:cNvPr id="16" name="Freeform 1"/>
            <p:cNvSpPr>
              <a:spLocks noChangeArrowheads="1"/>
            </p:cNvSpPr>
            <p:nvPr/>
          </p:nvSpPr>
          <p:spPr bwMode="auto">
            <a:xfrm rot="16200000">
              <a:off x="2286052" y="2125201"/>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4"/>
            </a:solidFill>
            <a:ln>
              <a:noFill/>
            </a:ln>
            <a:effectLst/>
          </p:spPr>
          <p:txBody>
            <a:bodyPr wrap="none" anchor="ctr"/>
            <a:lstStyle/>
            <a:p>
              <a:endParaRPr lang="en-US" dirty="0"/>
            </a:p>
          </p:txBody>
        </p:sp>
        <p:sp>
          <p:nvSpPr>
            <p:cNvPr id="17" name="Rectangle 16"/>
            <p:cNvSpPr/>
            <p:nvPr/>
          </p:nvSpPr>
          <p:spPr>
            <a:xfrm>
              <a:off x="2745043" y="1666209"/>
              <a:ext cx="740512" cy="6350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 name="Group 17"/>
          <p:cNvGrpSpPr/>
          <p:nvPr/>
        </p:nvGrpSpPr>
        <p:grpSpPr>
          <a:xfrm>
            <a:off x="15115657" y="3494531"/>
            <a:ext cx="2578144" cy="5775672"/>
            <a:chOff x="2745043" y="1666209"/>
            <a:chExt cx="740512" cy="1658495"/>
          </a:xfrm>
        </p:grpSpPr>
        <p:sp>
          <p:nvSpPr>
            <p:cNvPr id="19" name="Freeform 1"/>
            <p:cNvSpPr>
              <a:spLocks noChangeArrowheads="1"/>
            </p:cNvSpPr>
            <p:nvPr/>
          </p:nvSpPr>
          <p:spPr bwMode="auto">
            <a:xfrm rot="16200000">
              <a:off x="2286052" y="2125201"/>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solidFill>
            <a:ln>
              <a:noFill/>
            </a:ln>
            <a:effectLst/>
          </p:spPr>
          <p:txBody>
            <a:bodyPr wrap="none" anchor="ctr"/>
            <a:lstStyle/>
            <a:p>
              <a:endParaRPr lang="en-US" dirty="0"/>
            </a:p>
          </p:txBody>
        </p:sp>
        <p:sp>
          <p:nvSpPr>
            <p:cNvPr id="20" name="Rectangle 19"/>
            <p:cNvSpPr/>
            <p:nvPr/>
          </p:nvSpPr>
          <p:spPr>
            <a:xfrm>
              <a:off x="2745043" y="1666209"/>
              <a:ext cx="740512" cy="63500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0"/>
          <p:cNvGrpSpPr/>
          <p:nvPr/>
        </p:nvGrpSpPr>
        <p:grpSpPr>
          <a:xfrm>
            <a:off x="17892942" y="3516811"/>
            <a:ext cx="2578144" cy="5775672"/>
            <a:chOff x="2745043" y="1666209"/>
            <a:chExt cx="740512" cy="1658495"/>
          </a:xfrm>
        </p:grpSpPr>
        <p:sp>
          <p:nvSpPr>
            <p:cNvPr id="22" name="Freeform 1"/>
            <p:cNvSpPr>
              <a:spLocks noChangeArrowheads="1"/>
            </p:cNvSpPr>
            <p:nvPr/>
          </p:nvSpPr>
          <p:spPr bwMode="auto">
            <a:xfrm rot="16200000">
              <a:off x="2286052" y="2125201"/>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6"/>
            </a:solidFill>
            <a:ln>
              <a:noFill/>
            </a:ln>
            <a:effectLst/>
          </p:spPr>
          <p:txBody>
            <a:bodyPr wrap="none" anchor="ctr"/>
            <a:lstStyle/>
            <a:p>
              <a:endParaRPr lang="en-US" dirty="0"/>
            </a:p>
          </p:txBody>
        </p:sp>
        <p:sp>
          <p:nvSpPr>
            <p:cNvPr id="23" name="Rectangle 22"/>
            <p:cNvSpPr/>
            <p:nvPr/>
          </p:nvSpPr>
          <p:spPr>
            <a:xfrm>
              <a:off x="2745043" y="1666209"/>
              <a:ext cx="740512" cy="63500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20"/>
          <p:cNvSpPr txBox="1">
            <a:spLocks/>
          </p:cNvSpPr>
          <p:nvPr/>
        </p:nvSpPr>
        <p:spPr>
          <a:xfrm>
            <a:off x="3953365" y="3360883"/>
            <a:ext cx="2578144" cy="2215992"/>
          </a:xfrm>
          <a:prstGeom prst="rect">
            <a:avLst/>
          </a:prstGeom>
        </p:spPr>
        <p:txBody>
          <a:bodyPr vert="horz" wrap="square" lIns="182843" tIns="91422" rIns="182843" bIns="9142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2800" dirty="0">
                <a:solidFill>
                  <a:schemeClr val="bg1"/>
                </a:solidFill>
                <a:latin typeface="Lato Regular"/>
                <a:cs typeface="Lato Regular"/>
              </a:rPr>
              <a:t>1</a:t>
            </a:r>
          </a:p>
        </p:txBody>
      </p:sp>
      <p:sp>
        <p:nvSpPr>
          <p:cNvPr id="26" name="Title 20"/>
          <p:cNvSpPr txBox="1">
            <a:spLocks/>
          </p:cNvSpPr>
          <p:nvPr/>
        </p:nvSpPr>
        <p:spPr>
          <a:xfrm>
            <a:off x="6730650" y="3412925"/>
            <a:ext cx="2578144" cy="2215992"/>
          </a:xfrm>
          <a:prstGeom prst="rect">
            <a:avLst/>
          </a:prstGeom>
        </p:spPr>
        <p:txBody>
          <a:bodyPr vert="horz" wrap="square" lIns="182843" tIns="91422" rIns="182843" bIns="9142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2800" dirty="0">
                <a:solidFill>
                  <a:schemeClr val="bg1"/>
                </a:solidFill>
                <a:latin typeface="Lato Regular"/>
                <a:cs typeface="Lato Regular"/>
              </a:rPr>
              <a:t>2</a:t>
            </a:r>
          </a:p>
        </p:txBody>
      </p:sp>
      <p:sp>
        <p:nvSpPr>
          <p:cNvPr id="27" name="Title 20"/>
          <p:cNvSpPr txBox="1">
            <a:spLocks/>
          </p:cNvSpPr>
          <p:nvPr/>
        </p:nvSpPr>
        <p:spPr>
          <a:xfrm>
            <a:off x="9502266" y="3444555"/>
            <a:ext cx="2578144" cy="2215992"/>
          </a:xfrm>
          <a:prstGeom prst="rect">
            <a:avLst/>
          </a:prstGeom>
        </p:spPr>
        <p:txBody>
          <a:bodyPr vert="horz" wrap="square" lIns="182843" tIns="91422" rIns="182843" bIns="9142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2800" dirty="0">
                <a:solidFill>
                  <a:schemeClr val="bg1"/>
                </a:solidFill>
                <a:latin typeface="Lato Regular"/>
                <a:cs typeface="Lato Regular"/>
              </a:rPr>
              <a:t>3</a:t>
            </a:r>
          </a:p>
        </p:txBody>
      </p:sp>
      <p:sp>
        <p:nvSpPr>
          <p:cNvPr id="28" name="Title 20"/>
          <p:cNvSpPr txBox="1">
            <a:spLocks/>
          </p:cNvSpPr>
          <p:nvPr/>
        </p:nvSpPr>
        <p:spPr>
          <a:xfrm>
            <a:off x="12344041" y="3474317"/>
            <a:ext cx="2578144" cy="2215992"/>
          </a:xfrm>
          <a:prstGeom prst="rect">
            <a:avLst/>
          </a:prstGeom>
        </p:spPr>
        <p:txBody>
          <a:bodyPr vert="horz" wrap="square" lIns="182843" tIns="91422" rIns="182843" bIns="9142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2800" dirty="0">
                <a:solidFill>
                  <a:schemeClr val="bg1"/>
                </a:solidFill>
                <a:latin typeface="Lato Regular"/>
                <a:cs typeface="Lato Regular"/>
              </a:rPr>
              <a:t>4</a:t>
            </a:r>
          </a:p>
        </p:txBody>
      </p:sp>
      <p:sp>
        <p:nvSpPr>
          <p:cNvPr id="29" name="Title 20"/>
          <p:cNvSpPr txBox="1">
            <a:spLocks/>
          </p:cNvSpPr>
          <p:nvPr/>
        </p:nvSpPr>
        <p:spPr>
          <a:xfrm>
            <a:off x="15115657" y="3457019"/>
            <a:ext cx="2578144" cy="2215992"/>
          </a:xfrm>
          <a:prstGeom prst="rect">
            <a:avLst/>
          </a:prstGeom>
        </p:spPr>
        <p:txBody>
          <a:bodyPr vert="horz" wrap="square" lIns="182843" tIns="91422" rIns="182843" bIns="9142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2800" dirty="0">
                <a:solidFill>
                  <a:schemeClr val="bg1"/>
                </a:solidFill>
                <a:latin typeface="Lato Regular"/>
                <a:cs typeface="Lato Regular"/>
              </a:rPr>
              <a:t>5</a:t>
            </a:r>
          </a:p>
        </p:txBody>
      </p:sp>
      <p:sp>
        <p:nvSpPr>
          <p:cNvPr id="30" name="Title 20"/>
          <p:cNvSpPr txBox="1">
            <a:spLocks/>
          </p:cNvSpPr>
          <p:nvPr/>
        </p:nvSpPr>
        <p:spPr>
          <a:xfrm>
            <a:off x="17925188" y="3553621"/>
            <a:ext cx="2578144" cy="2215992"/>
          </a:xfrm>
          <a:prstGeom prst="rect">
            <a:avLst/>
          </a:prstGeom>
        </p:spPr>
        <p:txBody>
          <a:bodyPr vert="horz" wrap="square" lIns="182843" tIns="91422" rIns="182843" bIns="9142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2800" dirty="0">
                <a:solidFill>
                  <a:schemeClr val="bg1"/>
                </a:solidFill>
                <a:latin typeface="Lato Regular"/>
                <a:cs typeface="Lato Regular"/>
              </a:rPr>
              <a:t>6</a:t>
            </a:r>
          </a:p>
        </p:txBody>
      </p:sp>
      <p:sp>
        <p:nvSpPr>
          <p:cNvPr id="32" name="Freeform 218"/>
          <p:cNvSpPr>
            <a:spLocks noChangeArrowheads="1"/>
          </p:cNvSpPr>
          <p:nvPr/>
        </p:nvSpPr>
        <p:spPr bwMode="auto">
          <a:xfrm>
            <a:off x="18758080" y="6162829"/>
            <a:ext cx="859142" cy="1502832"/>
          </a:xfrm>
          <a:custGeom>
            <a:avLst/>
            <a:gdLst>
              <a:gd name="T0" fmla="*/ 791 w 896"/>
              <a:gd name="T1" fmla="*/ 0 h 1564"/>
              <a:gd name="T2" fmla="*/ 104 w 896"/>
              <a:gd name="T3" fmla="*/ 0 h 1564"/>
              <a:gd name="T4" fmla="*/ 0 w 896"/>
              <a:gd name="T5" fmla="*/ 115 h 1564"/>
              <a:gd name="T6" fmla="*/ 0 w 896"/>
              <a:gd name="T7" fmla="*/ 1458 h 1564"/>
              <a:gd name="T8" fmla="*/ 104 w 896"/>
              <a:gd name="T9" fmla="*/ 1563 h 1564"/>
              <a:gd name="T10" fmla="*/ 791 w 896"/>
              <a:gd name="T11" fmla="*/ 1563 h 1564"/>
              <a:gd name="T12" fmla="*/ 895 w 896"/>
              <a:gd name="T13" fmla="*/ 1458 h 1564"/>
              <a:gd name="T14" fmla="*/ 895 w 896"/>
              <a:gd name="T15" fmla="*/ 115 h 1564"/>
              <a:gd name="T16" fmla="*/ 791 w 896"/>
              <a:gd name="T17" fmla="*/ 0 h 1564"/>
              <a:gd name="T18" fmla="*/ 333 w 896"/>
              <a:gd name="T19" fmla="*/ 84 h 1564"/>
              <a:gd name="T20" fmla="*/ 562 w 896"/>
              <a:gd name="T21" fmla="*/ 84 h 1564"/>
              <a:gd name="T22" fmla="*/ 572 w 896"/>
              <a:gd name="T23" fmla="*/ 94 h 1564"/>
              <a:gd name="T24" fmla="*/ 562 w 896"/>
              <a:gd name="T25" fmla="*/ 105 h 1564"/>
              <a:gd name="T26" fmla="*/ 333 w 896"/>
              <a:gd name="T27" fmla="*/ 105 h 1564"/>
              <a:gd name="T28" fmla="*/ 322 w 896"/>
              <a:gd name="T29" fmla="*/ 94 h 1564"/>
              <a:gd name="T30" fmla="*/ 333 w 896"/>
              <a:gd name="T31" fmla="*/ 84 h 1564"/>
              <a:gd name="T32" fmla="*/ 447 w 896"/>
              <a:gd name="T33" fmla="*/ 1511 h 1564"/>
              <a:gd name="T34" fmla="*/ 395 w 896"/>
              <a:gd name="T35" fmla="*/ 1458 h 1564"/>
              <a:gd name="T36" fmla="*/ 447 w 896"/>
              <a:gd name="T37" fmla="*/ 1406 h 1564"/>
              <a:gd name="T38" fmla="*/ 499 w 896"/>
              <a:gd name="T39" fmla="*/ 1458 h 1564"/>
              <a:gd name="T40" fmla="*/ 447 w 896"/>
              <a:gd name="T41" fmla="*/ 1511 h 1564"/>
              <a:gd name="T42" fmla="*/ 822 w 896"/>
              <a:gd name="T43" fmla="*/ 1365 h 1564"/>
              <a:gd name="T44" fmla="*/ 73 w 896"/>
              <a:gd name="T45" fmla="*/ 1365 h 1564"/>
              <a:gd name="T46" fmla="*/ 73 w 896"/>
              <a:gd name="T47" fmla="*/ 167 h 1564"/>
              <a:gd name="T48" fmla="*/ 822 w 896"/>
              <a:gd name="T49" fmla="*/ 167 h 1564"/>
              <a:gd name="T50" fmla="*/ 822 w 896"/>
              <a:gd name="T51" fmla="*/ 1365 h 1564"/>
              <a:gd name="T52" fmla="*/ 822 w 896"/>
              <a:gd name="T53" fmla="*/ 1365 h 1564"/>
              <a:gd name="T54" fmla="*/ 822 w 896"/>
              <a:gd name="T55" fmla="*/ 1365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564">
                <a:moveTo>
                  <a:pt x="791" y="0"/>
                </a:moveTo>
                <a:cubicBezTo>
                  <a:pt x="104" y="0"/>
                  <a:pt x="104" y="0"/>
                  <a:pt x="104" y="0"/>
                </a:cubicBezTo>
                <a:cubicBezTo>
                  <a:pt x="41" y="0"/>
                  <a:pt x="0" y="53"/>
                  <a:pt x="0" y="115"/>
                </a:cubicBezTo>
                <a:cubicBezTo>
                  <a:pt x="0" y="1458"/>
                  <a:pt x="0" y="1458"/>
                  <a:pt x="0" y="1458"/>
                </a:cubicBezTo>
                <a:cubicBezTo>
                  <a:pt x="0" y="1511"/>
                  <a:pt x="41" y="1563"/>
                  <a:pt x="104" y="1563"/>
                </a:cubicBezTo>
                <a:cubicBezTo>
                  <a:pt x="791" y="1563"/>
                  <a:pt x="791" y="1563"/>
                  <a:pt x="791" y="1563"/>
                </a:cubicBezTo>
                <a:cubicBezTo>
                  <a:pt x="853" y="1563"/>
                  <a:pt x="895" y="1511"/>
                  <a:pt x="895" y="1458"/>
                </a:cubicBezTo>
                <a:cubicBezTo>
                  <a:pt x="895" y="115"/>
                  <a:pt x="895" y="115"/>
                  <a:pt x="895" y="115"/>
                </a:cubicBezTo>
                <a:cubicBezTo>
                  <a:pt x="895" y="53"/>
                  <a:pt x="853" y="0"/>
                  <a:pt x="791" y="0"/>
                </a:cubicBezTo>
                <a:close/>
                <a:moveTo>
                  <a:pt x="333" y="84"/>
                </a:moveTo>
                <a:cubicBezTo>
                  <a:pt x="562" y="84"/>
                  <a:pt x="562" y="84"/>
                  <a:pt x="562" y="84"/>
                </a:cubicBezTo>
                <a:cubicBezTo>
                  <a:pt x="562" y="84"/>
                  <a:pt x="572" y="84"/>
                  <a:pt x="572" y="94"/>
                </a:cubicBezTo>
                <a:cubicBezTo>
                  <a:pt x="572" y="105"/>
                  <a:pt x="562" y="105"/>
                  <a:pt x="562" y="105"/>
                </a:cubicBezTo>
                <a:cubicBezTo>
                  <a:pt x="333" y="105"/>
                  <a:pt x="333" y="105"/>
                  <a:pt x="333" y="105"/>
                </a:cubicBezTo>
                <a:cubicBezTo>
                  <a:pt x="333" y="105"/>
                  <a:pt x="322" y="105"/>
                  <a:pt x="322" y="94"/>
                </a:cubicBezTo>
                <a:cubicBezTo>
                  <a:pt x="322" y="84"/>
                  <a:pt x="333" y="84"/>
                  <a:pt x="333" y="84"/>
                </a:cubicBezTo>
                <a:close/>
                <a:moveTo>
                  <a:pt x="447" y="1511"/>
                </a:moveTo>
                <a:cubicBezTo>
                  <a:pt x="416" y="1511"/>
                  <a:pt x="395" y="1490"/>
                  <a:pt x="395" y="1458"/>
                </a:cubicBezTo>
                <a:cubicBezTo>
                  <a:pt x="395" y="1427"/>
                  <a:pt x="416" y="1406"/>
                  <a:pt x="447" y="1406"/>
                </a:cubicBezTo>
                <a:cubicBezTo>
                  <a:pt x="478" y="1406"/>
                  <a:pt x="499" y="1427"/>
                  <a:pt x="499" y="1458"/>
                </a:cubicBezTo>
                <a:cubicBezTo>
                  <a:pt x="499" y="1490"/>
                  <a:pt x="478" y="1511"/>
                  <a:pt x="447" y="1511"/>
                </a:cubicBezTo>
                <a:close/>
                <a:moveTo>
                  <a:pt x="822" y="1365"/>
                </a:moveTo>
                <a:cubicBezTo>
                  <a:pt x="73" y="1365"/>
                  <a:pt x="73" y="1365"/>
                  <a:pt x="73" y="1365"/>
                </a:cubicBezTo>
                <a:cubicBezTo>
                  <a:pt x="73" y="167"/>
                  <a:pt x="73" y="167"/>
                  <a:pt x="73" y="167"/>
                </a:cubicBezTo>
                <a:cubicBezTo>
                  <a:pt x="822" y="167"/>
                  <a:pt x="822" y="167"/>
                  <a:pt x="822" y="167"/>
                </a:cubicBezTo>
                <a:lnTo>
                  <a:pt x="822" y="1365"/>
                </a:lnTo>
                <a:close/>
                <a:moveTo>
                  <a:pt x="822" y="1365"/>
                </a:moveTo>
                <a:lnTo>
                  <a:pt x="822" y="1365"/>
                </a:lnTo>
                <a:close/>
              </a:path>
            </a:pathLst>
          </a:custGeom>
          <a:solidFill>
            <a:schemeClr val="bg1"/>
          </a:solidFill>
          <a:ln>
            <a:noFill/>
          </a:ln>
          <a:effectLst/>
          <a:extLst/>
        </p:spPr>
        <p:txBody>
          <a:bodyPr wrap="none" lIns="243785" tIns="121892" rIns="243785" bIns="121892" anchor="ctr"/>
          <a:lstStyle/>
          <a:p>
            <a:pPr>
              <a:defRPr/>
            </a:pPr>
            <a:r>
              <a:rPr lang="en-US" dirty="0" smtClean="0"/>
              <a:t>					</a:t>
            </a:r>
            <a:endParaRPr lang="en-US" dirty="0"/>
          </a:p>
        </p:txBody>
      </p:sp>
      <p:grpSp>
        <p:nvGrpSpPr>
          <p:cNvPr id="33" name="Group 13"/>
          <p:cNvGrpSpPr>
            <a:grpSpLocks/>
          </p:cNvGrpSpPr>
          <p:nvPr/>
        </p:nvGrpSpPr>
        <p:grpSpPr bwMode="auto">
          <a:xfrm>
            <a:off x="12942291" y="6232536"/>
            <a:ext cx="1345146" cy="1161682"/>
            <a:chOff x="4679950" y="1301750"/>
            <a:chExt cx="290513" cy="250825"/>
          </a:xfrm>
          <a:solidFill>
            <a:schemeClr val="bg1"/>
          </a:solidFill>
        </p:grpSpPr>
        <p:sp>
          <p:nvSpPr>
            <p:cNvPr id="34" name="Freeform 114"/>
            <p:cNvSpPr>
              <a:spLocks noChangeArrowheads="1"/>
            </p:cNvSpPr>
            <p:nvPr/>
          </p:nvSpPr>
          <p:spPr bwMode="auto">
            <a:xfrm>
              <a:off x="4679950" y="1335088"/>
              <a:ext cx="252413" cy="217487"/>
            </a:xfrm>
            <a:custGeom>
              <a:avLst/>
              <a:gdLst>
                <a:gd name="T0" fmla="*/ 73 w 699"/>
                <a:gd name="T1" fmla="*/ 520 h 605"/>
                <a:gd name="T2" fmla="*/ 73 w 699"/>
                <a:gd name="T3" fmla="*/ 0 h 605"/>
                <a:gd name="T4" fmla="*/ 21 w 699"/>
                <a:gd name="T5" fmla="*/ 0 h 605"/>
                <a:gd name="T6" fmla="*/ 0 w 699"/>
                <a:gd name="T7" fmla="*/ 20 h 605"/>
                <a:gd name="T8" fmla="*/ 0 w 699"/>
                <a:gd name="T9" fmla="*/ 593 h 605"/>
                <a:gd name="T10" fmla="*/ 21 w 699"/>
                <a:gd name="T11" fmla="*/ 604 h 605"/>
                <a:gd name="T12" fmla="*/ 688 w 699"/>
                <a:gd name="T13" fmla="*/ 604 h 605"/>
                <a:gd name="T14" fmla="*/ 698 w 699"/>
                <a:gd name="T15" fmla="*/ 593 h 605"/>
                <a:gd name="T16" fmla="*/ 698 w 699"/>
                <a:gd name="T17" fmla="*/ 541 h 605"/>
                <a:gd name="T18" fmla="*/ 83 w 699"/>
                <a:gd name="T19" fmla="*/ 541 h 605"/>
                <a:gd name="T20" fmla="*/ 73 w 699"/>
                <a:gd name="T21" fmla="*/ 520 h 605"/>
                <a:gd name="T22" fmla="*/ 73 w 699"/>
                <a:gd name="T23" fmla="*/ 520 h 605"/>
                <a:gd name="T24" fmla="*/ 73 w 699"/>
                <a:gd name="T25" fmla="*/ 52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73" y="520"/>
                  </a:moveTo>
                  <a:cubicBezTo>
                    <a:pt x="73" y="0"/>
                    <a:pt x="73" y="0"/>
                    <a:pt x="73" y="0"/>
                  </a:cubicBezTo>
                  <a:cubicBezTo>
                    <a:pt x="21" y="0"/>
                    <a:pt x="21" y="0"/>
                    <a:pt x="21" y="0"/>
                  </a:cubicBezTo>
                  <a:cubicBezTo>
                    <a:pt x="10" y="0"/>
                    <a:pt x="0" y="10"/>
                    <a:pt x="0" y="20"/>
                  </a:cubicBezTo>
                  <a:cubicBezTo>
                    <a:pt x="0" y="593"/>
                    <a:pt x="0" y="593"/>
                    <a:pt x="0" y="593"/>
                  </a:cubicBezTo>
                  <a:cubicBezTo>
                    <a:pt x="0" y="604"/>
                    <a:pt x="10" y="604"/>
                    <a:pt x="21" y="604"/>
                  </a:cubicBezTo>
                  <a:cubicBezTo>
                    <a:pt x="688" y="604"/>
                    <a:pt x="688" y="604"/>
                    <a:pt x="688" y="604"/>
                  </a:cubicBezTo>
                  <a:cubicBezTo>
                    <a:pt x="688" y="604"/>
                    <a:pt x="698" y="604"/>
                    <a:pt x="698" y="593"/>
                  </a:cubicBezTo>
                  <a:cubicBezTo>
                    <a:pt x="698" y="541"/>
                    <a:pt x="698" y="541"/>
                    <a:pt x="698" y="541"/>
                  </a:cubicBezTo>
                  <a:cubicBezTo>
                    <a:pt x="83" y="541"/>
                    <a:pt x="83" y="541"/>
                    <a:pt x="83" y="541"/>
                  </a:cubicBezTo>
                  <a:cubicBezTo>
                    <a:pt x="83" y="541"/>
                    <a:pt x="73" y="531"/>
                    <a:pt x="73" y="520"/>
                  </a:cubicBezTo>
                  <a:close/>
                  <a:moveTo>
                    <a:pt x="73" y="520"/>
                  </a:moveTo>
                  <a:lnTo>
                    <a:pt x="73" y="52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5" name="Freeform 115"/>
            <p:cNvSpPr>
              <a:spLocks noChangeArrowheads="1"/>
            </p:cNvSpPr>
            <p:nvPr/>
          </p:nvSpPr>
          <p:spPr bwMode="auto">
            <a:xfrm>
              <a:off x="4718050" y="1301750"/>
              <a:ext cx="252413" cy="217488"/>
            </a:xfrm>
            <a:custGeom>
              <a:avLst/>
              <a:gdLst>
                <a:gd name="T0" fmla="*/ 677 w 699"/>
                <a:gd name="T1" fmla="*/ 0 h 605"/>
                <a:gd name="T2" fmla="*/ 11 w 699"/>
                <a:gd name="T3" fmla="*/ 0 h 605"/>
                <a:gd name="T4" fmla="*/ 0 w 699"/>
                <a:gd name="T5" fmla="*/ 10 h 605"/>
                <a:gd name="T6" fmla="*/ 0 w 699"/>
                <a:gd name="T7" fmla="*/ 583 h 605"/>
                <a:gd name="T8" fmla="*/ 11 w 699"/>
                <a:gd name="T9" fmla="*/ 604 h 605"/>
                <a:gd name="T10" fmla="*/ 677 w 699"/>
                <a:gd name="T11" fmla="*/ 604 h 605"/>
                <a:gd name="T12" fmla="*/ 698 w 699"/>
                <a:gd name="T13" fmla="*/ 583 h 605"/>
                <a:gd name="T14" fmla="*/ 698 w 699"/>
                <a:gd name="T15" fmla="*/ 10 h 605"/>
                <a:gd name="T16" fmla="*/ 677 w 699"/>
                <a:gd name="T17" fmla="*/ 0 h 605"/>
                <a:gd name="T18" fmla="*/ 188 w 699"/>
                <a:gd name="T19" fmla="*/ 52 h 605"/>
                <a:gd name="T20" fmla="*/ 261 w 699"/>
                <a:gd name="T21" fmla="*/ 125 h 605"/>
                <a:gd name="T22" fmla="*/ 188 w 699"/>
                <a:gd name="T23" fmla="*/ 198 h 605"/>
                <a:gd name="T24" fmla="*/ 115 w 699"/>
                <a:gd name="T25" fmla="*/ 125 h 605"/>
                <a:gd name="T26" fmla="*/ 188 w 699"/>
                <a:gd name="T27" fmla="*/ 52 h 605"/>
                <a:gd name="T28" fmla="*/ 646 w 699"/>
                <a:gd name="T29" fmla="*/ 427 h 605"/>
                <a:gd name="T30" fmla="*/ 52 w 699"/>
                <a:gd name="T31" fmla="*/ 427 h 605"/>
                <a:gd name="T32" fmla="*/ 167 w 699"/>
                <a:gd name="T33" fmla="*/ 292 h 605"/>
                <a:gd name="T34" fmla="*/ 240 w 699"/>
                <a:gd name="T35" fmla="*/ 333 h 605"/>
                <a:gd name="T36" fmla="*/ 313 w 699"/>
                <a:gd name="T37" fmla="*/ 198 h 605"/>
                <a:gd name="T38" fmla="*/ 406 w 699"/>
                <a:gd name="T39" fmla="*/ 260 h 605"/>
                <a:gd name="T40" fmla="*/ 490 w 699"/>
                <a:gd name="T41" fmla="*/ 94 h 605"/>
                <a:gd name="T42" fmla="*/ 646 w 699"/>
                <a:gd name="T43" fmla="*/ 417 h 605"/>
                <a:gd name="T44" fmla="*/ 646 w 699"/>
                <a:gd name="T45" fmla="*/ 427 h 605"/>
                <a:gd name="T46" fmla="*/ 646 w 699"/>
                <a:gd name="T47" fmla="*/ 427 h 605"/>
                <a:gd name="T48" fmla="*/ 646 w 699"/>
                <a:gd name="T49" fmla="*/ 42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9" h="605">
                  <a:moveTo>
                    <a:pt x="677" y="0"/>
                  </a:moveTo>
                  <a:cubicBezTo>
                    <a:pt x="11" y="0"/>
                    <a:pt x="11" y="0"/>
                    <a:pt x="11" y="0"/>
                  </a:cubicBezTo>
                  <a:cubicBezTo>
                    <a:pt x="11" y="0"/>
                    <a:pt x="0" y="0"/>
                    <a:pt x="0" y="10"/>
                  </a:cubicBezTo>
                  <a:cubicBezTo>
                    <a:pt x="0" y="583"/>
                    <a:pt x="0" y="583"/>
                    <a:pt x="0" y="583"/>
                  </a:cubicBezTo>
                  <a:cubicBezTo>
                    <a:pt x="0" y="594"/>
                    <a:pt x="11" y="604"/>
                    <a:pt x="11" y="604"/>
                  </a:cubicBezTo>
                  <a:cubicBezTo>
                    <a:pt x="677" y="604"/>
                    <a:pt x="677" y="604"/>
                    <a:pt x="677" y="604"/>
                  </a:cubicBezTo>
                  <a:cubicBezTo>
                    <a:pt x="688" y="604"/>
                    <a:pt x="698" y="594"/>
                    <a:pt x="698" y="583"/>
                  </a:cubicBezTo>
                  <a:cubicBezTo>
                    <a:pt x="698" y="10"/>
                    <a:pt x="698" y="10"/>
                    <a:pt x="698" y="10"/>
                  </a:cubicBezTo>
                  <a:cubicBezTo>
                    <a:pt x="698" y="0"/>
                    <a:pt x="688" y="0"/>
                    <a:pt x="677" y="0"/>
                  </a:cubicBezTo>
                  <a:close/>
                  <a:moveTo>
                    <a:pt x="188" y="52"/>
                  </a:moveTo>
                  <a:cubicBezTo>
                    <a:pt x="229" y="52"/>
                    <a:pt x="261" y="83"/>
                    <a:pt x="261" y="125"/>
                  </a:cubicBezTo>
                  <a:cubicBezTo>
                    <a:pt x="261" y="167"/>
                    <a:pt x="229" y="198"/>
                    <a:pt x="188" y="198"/>
                  </a:cubicBezTo>
                  <a:cubicBezTo>
                    <a:pt x="146" y="198"/>
                    <a:pt x="115" y="167"/>
                    <a:pt x="115" y="125"/>
                  </a:cubicBezTo>
                  <a:cubicBezTo>
                    <a:pt x="115" y="83"/>
                    <a:pt x="146" y="52"/>
                    <a:pt x="188" y="52"/>
                  </a:cubicBezTo>
                  <a:close/>
                  <a:moveTo>
                    <a:pt x="646" y="427"/>
                  </a:moveTo>
                  <a:cubicBezTo>
                    <a:pt x="52" y="427"/>
                    <a:pt x="52" y="427"/>
                    <a:pt x="52" y="427"/>
                  </a:cubicBezTo>
                  <a:cubicBezTo>
                    <a:pt x="167" y="292"/>
                    <a:pt x="167" y="292"/>
                    <a:pt x="167" y="292"/>
                  </a:cubicBezTo>
                  <a:cubicBezTo>
                    <a:pt x="240" y="333"/>
                    <a:pt x="240" y="333"/>
                    <a:pt x="240" y="333"/>
                  </a:cubicBezTo>
                  <a:cubicBezTo>
                    <a:pt x="313" y="198"/>
                    <a:pt x="313" y="198"/>
                    <a:pt x="313" y="198"/>
                  </a:cubicBezTo>
                  <a:cubicBezTo>
                    <a:pt x="406" y="260"/>
                    <a:pt x="406" y="260"/>
                    <a:pt x="406" y="260"/>
                  </a:cubicBezTo>
                  <a:cubicBezTo>
                    <a:pt x="490" y="94"/>
                    <a:pt x="490" y="94"/>
                    <a:pt x="490" y="94"/>
                  </a:cubicBezTo>
                  <a:cubicBezTo>
                    <a:pt x="646" y="417"/>
                    <a:pt x="646" y="417"/>
                    <a:pt x="646" y="417"/>
                  </a:cubicBezTo>
                  <a:lnTo>
                    <a:pt x="646" y="427"/>
                  </a:lnTo>
                  <a:close/>
                  <a:moveTo>
                    <a:pt x="646" y="427"/>
                  </a:moveTo>
                  <a:lnTo>
                    <a:pt x="646" y="4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sp>
        <p:nvSpPr>
          <p:cNvPr id="36" name="Freeform 214"/>
          <p:cNvSpPr>
            <a:spLocks noChangeArrowheads="1"/>
          </p:cNvSpPr>
          <p:nvPr/>
        </p:nvSpPr>
        <p:spPr bwMode="auto">
          <a:xfrm>
            <a:off x="10058010" y="6254120"/>
            <a:ext cx="1498224" cy="1190598"/>
          </a:xfrm>
          <a:custGeom>
            <a:avLst/>
            <a:gdLst>
              <a:gd name="T0" fmla="*/ 562 w 1115"/>
              <a:gd name="T1" fmla="*/ 333 h 886"/>
              <a:gd name="T2" fmla="*/ 395 w 1115"/>
              <a:gd name="T3" fmla="*/ 500 h 886"/>
              <a:gd name="T4" fmla="*/ 562 w 1115"/>
              <a:gd name="T5" fmla="*/ 667 h 886"/>
              <a:gd name="T6" fmla="*/ 729 w 1115"/>
              <a:gd name="T7" fmla="*/ 500 h 886"/>
              <a:gd name="T8" fmla="*/ 562 w 1115"/>
              <a:gd name="T9" fmla="*/ 333 h 886"/>
              <a:gd name="T10" fmla="*/ 1000 w 1115"/>
              <a:gd name="T11" fmla="*/ 167 h 886"/>
              <a:gd name="T12" fmla="*/ 875 w 1115"/>
              <a:gd name="T13" fmla="*/ 167 h 886"/>
              <a:gd name="T14" fmla="*/ 822 w 1115"/>
              <a:gd name="T15" fmla="*/ 135 h 886"/>
              <a:gd name="T16" fmla="*/ 791 w 1115"/>
              <a:gd name="T17" fmla="*/ 31 h 886"/>
              <a:gd name="T18" fmla="*/ 750 w 1115"/>
              <a:gd name="T19" fmla="*/ 0 h 886"/>
              <a:gd name="T20" fmla="*/ 375 w 1115"/>
              <a:gd name="T21" fmla="*/ 0 h 886"/>
              <a:gd name="T22" fmla="*/ 322 w 1115"/>
              <a:gd name="T23" fmla="*/ 31 h 886"/>
              <a:gd name="T24" fmla="*/ 291 w 1115"/>
              <a:gd name="T25" fmla="*/ 135 h 886"/>
              <a:gd name="T26" fmla="*/ 250 w 1115"/>
              <a:gd name="T27" fmla="*/ 167 h 886"/>
              <a:gd name="T28" fmla="*/ 114 w 1115"/>
              <a:gd name="T29" fmla="*/ 167 h 886"/>
              <a:gd name="T30" fmla="*/ 0 w 1115"/>
              <a:gd name="T31" fmla="*/ 281 h 886"/>
              <a:gd name="T32" fmla="*/ 0 w 1115"/>
              <a:gd name="T33" fmla="*/ 781 h 886"/>
              <a:gd name="T34" fmla="*/ 114 w 1115"/>
              <a:gd name="T35" fmla="*/ 885 h 886"/>
              <a:gd name="T36" fmla="*/ 1000 w 1115"/>
              <a:gd name="T37" fmla="*/ 885 h 886"/>
              <a:gd name="T38" fmla="*/ 1114 w 1115"/>
              <a:gd name="T39" fmla="*/ 781 h 886"/>
              <a:gd name="T40" fmla="*/ 1114 w 1115"/>
              <a:gd name="T41" fmla="*/ 281 h 886"/>
              <a:gd name="T42" fmla="*/ 1000 w 1115"/>
              <a:gd name="T43" fmla="*/ 167 h 886"/>
              <a:gd name="T44" fmla="*/ 562 w 1115"/>
              <a:gd name="T45" fmla="*/ 781 h 886"/>
              <a:gd name="T46" fmla="*/ 281 w 1115"/>
              <a:gd name="T47" fmla="*/ 500 h 886"/>
              <a:gd name="T48" fmla="*/ 562 w 1115"/>
              <a:gd name="T49" fmla="*/ 219 h 886"/>
              <a:gd name="T50" fmla="*/ 833 w 1115"/>
              <a:gd name="T51" fmla="*/ 500 h 886"/>
              <a:gd name="T52" fmla="*/ 562 w 1115"/>
              <a:gd name="T53" fmla="*/ 781 h 886"/>
              <a:gd name="T54" fmla="*/ 968 w 1115"/>
              <a:gd name="T55" fmla="*/ 354 h 886"/>
              <a:gd name="T56" fmla="*/ 927 w 1115"/>
              <a:gd name="T57" fmla="*/ 312 h 886"/>
              <a:gd name="T58" fmla="*/ 968 w 1115"/>
              <a:gd name="T59" fmla="*/ 281 h 886"/>
              <a:gd name="T60" fmla="*/ 1000 w 1115"/>
              <a:gd name="T61" fmla="*/ 312 h 886"/>
              <a:gd name="T62" fmla="*/ 968 w 1115"/>
              <a:gd name="T63" fmla="*/ 354 h 886"/>
              <a:gd name="T64" fmla="*/ 968 w 1115"/>
              <a:gd name="T65" fmla="*/ 354 h 886"/>
              <a:gd name="T66" fmla="*/ 968 w 1115"/>
              <a:gd name="T67" fmla="*/ 3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886">
                <a:moveTo>
                  <a:pt x="562" y="333"/>
                </a:moveTo>
                <a:cubicBezTo>
                  <a:pt x="468" y="333"/>
                  <a:pt x="395" y="406"/>
                  <a:pt x="395" y="500"/>
                </a:cubicBezTo>
                <a:cubicBezTo>
                  <a:pt x="395" y="594"/>
                  <a:pt x="468" y="667"/>
                  <a:pt x="562" y="667"/>
                </a:cubicBezTo>
                <a:cubicBezTo>
                  <a:pt x="645" y="667"/>
                  <a:pt x="729" y="594"/>
                  <a:pt x="729" y="500"/>
                </a:cubicBezTo>
                <a:cubicBezTo>
                  <a:pt x="729" y="406"/>
                  <a:pt x="645" y="333"/>
                  <a:pt x="562" y="333"/>
                </a:cubicBezTo>
                <a:close/>
                <a:moveTo>
                  <a:pt x="1000" y="167"/>
                </a:moveTo>
                <a:cubicBezTo>
                  <a:pt x="875" y="167"/>
                  <a:pt x="875" y="167"/>
                  <a:pt x="875" y="167"/>
                </a:cubicBezTo>
                <a:cubicBezTo>
                  <a:pt x="854" y="167"/>
                  <a:pt x="833" y="156"/>
                  <a:pt x="822" y="135"/>
                </a:cubicBezTo>
                <a:cubicBezTo>
                  <a:pt x="791" y="31"/>
                  <a:pt x="791" y="31"/>
                  <a:pt x="791" y="31"/>
                </a:cubicBezTo>
                <a:cubicBezTo>
                  <a:pt x="781" y="10"/>
                  <a:pt x="770" y="0"/>
                  <a:pt x="750" y="0"/>
                </a:cubicBezTo>
                <a:cubicBezTo>
                  <a:pt x="375" y="0"/>
                  <a:pt x="375" y="0"/>
                  <a:pt x="375" y="0"/>
                </a:cubicBezTo>
                <a:cubicBezTo>
                  <a:pt x="354" y="0"/>
                  <a:pt x="333" y="10"/>
                  <a:pt x="322" y="31"/>
                </a:cubicBezTo>
                <a:cubicBezTo>
                  <a:pt x="291" y="135"/>
                  <a:pt x="291" y="135"/>
                  <a:pt x="291" y="135"/>
                </a:cubicBezTo>
                <a:cubicBezTo>
                  <a:pt x="281" y="156"/>
                  <a:pt x="270" y="167"/>
                  <a:pt x="250" y="167"/>
                </a:cubicBezTo>
                <a:cubicBezTo>
                  <a:pt x="114" y="167"/>
                  <a:pt x="114" y="167"/>
                  <a:pt x="114" y="167"/>
                </a:cubicBezTo>
                <a:cubicBezTo>
                  <a:pt x="52" y="167"/>
                  <a:pt x="0" y="219"/>
                  <a:pt x="0" y="281"/>
                </a:cubicBezTo>
                <a:cubicBezTo>
                  <a:pt x="0" y="781"/>
                  <a:pt x="0" y="781"/>
                  <a:pt x="0" y="781"/>
                </a:cubicBezTo>
                <a:cubicBezTo>
                  <a:pt x="0" y="844"/>
                  <a:pt x="52" y="885"/>
                  <a:pt x="114" y="885"/>
                </a:cubicBezTo>
                <a:cubicBezTo>
                  <a:pt x="1000" y="885"/>
                  <a:pt x="1000" y="885"/>
                  <a:pt x="1000" y="885"/>
                </a:cubicBezTo>
                <a:cubicBezTo>
                  <a:pt x="1062" y="885"/>
                  <a:pt x="1114" y="844"/>
                  <a:pt x="1114" y="781"/>
                </a:cubicBezTo>
                <a:cubicBezTo>
                  <a:pt x="1114" y="281"/>
                  <a:pt x="1114" y="281"/>
                  <a:pt x="1114" y="281"/>
                </a:cubicBezTo>
                <a:cubicBezTo>
                  <a:pt x="1114" y="219"/>
                  <a:pt x="1062" y="167"/>
                  <a:pt x="1000" y="167"/>
                </a:cubicBezTo>
                <a:close/>
                <a:moveTo>
                  <a:pt x="562" y="781"/>
                </a:moveTo>
                <a:cubicBezTo>
                  <a:pt x="406" y="781"/>
                  <a:pt x="281" y="656"/>
                  <a:pt x="281" y="500"/>
                </a:cubicBezTo>
                <a:cubicBezTo>
                  <a:pt x="281" y="344"/>
                  <a:pt x="406" y="219"/>
                  <a:pt x="562" y="219"/>
                </a:cubicBezTo>
                <a:cubicBezTo>
                  <a:pt x="708" y="219"/>
                  <a:pt x="833" y="344"/>
                  <a:pt x="833" y="500"/>
                </a:cubicBezTo>
                <a:cubicBezTo>
                  <a:pt x="833" y="656"/>
                  <a:pt x="708" y="781"/>
                  <a:pt x="562" y="781"/>
                </a:cubicBezTo>
                <a:close/>
                <a:moveTo>
                  <a:pt x="968" y="354"/>
                </a:moveTo>
                <a:cubicBezTo>
                  <a:pt x="947" y="354"/>
                  <a:pt x="927" y="333"/>
                  <a:pt x="927" y="312"/>
                </a:cubicBezTo>
                <a:cubicBezTo>
                  <a:pt x="927" y="292"/>
                  <a:pt x="947" y="281"/>
                  <a:pt x="968" y="281"/>
                </a:cubicBezTo>
                <a:cubicBezTo>
                  <a:pt x="989" y="281"/>
                  <a:pt x="1000" y="292"/>
                  <a:pt x="1000" y="312"/>
                </a:cubicBezTo>
                <a:cubicBezTo>
                  <a:pt x="1000" y="333"/>
                  <a:pt x="989" y="354"/>
                  <a:pt x="968" y="354"/>
                </a:cubicBezTo>
                <a:close/>
                <a:moveTo>
                  <a:pt x="968" y="354"/>
                </a:moveTo>
                <a:lnTo>
                  <a:pt x="968" y="354"/>
                </a:lnTo>
                <a:close/>
              </a:path>
            </a:pathLst>
          </a:custGeom>
          <a:solidFill>
            <a:schemeClr val="bg1"/>
          </a:solidFill>
          <a:ln>
            <a:noFill/>
          </a:ln>
          <a:effectLst/>
          <a:extLst/>
        </p:spPr>
        <p:txBody>
          <a:bodyPr wrap="none" lIns="243785" tIns="121892" rIns="243785" bIns="121892" anchor="ctr"/>
          <a:lstStyle/>
          <a:p>
            <a:pPr>
              <a:defRPr/>
            </a:pPr>
            <a:endParaRPr lang="en-US" dirty="0"/>
          </a:p>
        </p:txBody>
      </p:sp>
      <p:grpSp>
        <p:nvGrpSpPr>
          <p:cNvPr id="37" name="Group 322"/>
          <p:cNvGrpSpPr>
            <a:grpSpLocks/>
          </p:cNvGrpSpPr>
          <p:nvPr/>
        </p:nvGrpSpPr>
        <p:grpSpPr bwMode="auto">
          <a:xfrm>
            <a:off x="15642822" y="6270671"/>
            <a:ext cx="1492931" cy="1198032"/>
            <a:chOff x="5640388" y="2998788"/>
            <a:chExt cx="280987" cy="225425"/>
          </a:xfrm>
          <a:solidFill>
            <a:schemeClr val="bg1"/>
          </a:solidFill>
        </p:grpSpPr>
        <p:sp>
          <p:nvSpPr>
            <p:cNvPr id="38" name="Freeform 242"/>
            <p:cNvSpPr>
              <a:spLocks noChangeArrowheads="1"/>
            </p:cNvSpPr>
            <p:nvPr/>
          </p:nvSpPr>
          <p:spPr bwMode="auto">
            <a:xfrm>
              <a:off x="5749925" y="3160713"/>
              <a:ext cx="68263" cy="63500"/>
            </a:xfrm>
            <a:custGeom>
              <a:avLst/>
              <a:gdLst>
                <a:gd name="T0" fmla="*/ 188 w 189"/>
                <a:gd name="T1" fmla="*/ 84 h 178"/>
                <a:gd name="T2" fmla="*/ 94 w 189"/>
                <a:gd name="T3" fmla="*/ 177 h 178"/>
                <a:gd name="T4" fmla="*/ 0 w 189"/>
                <a:gd name="T5" fmla="*/ 84 h 178"/>
                <a:gd name="T6" fmla="*/ 94 w 189"/>
                <a:gd name="T7" fmla="*/ 0 h 178"/>
                <a:gd name="T8" fmla="*/ 188 w 189"/>
                <a:gd name="T9" fmla="*/ 84 h 178"/>
                <a:gd name="T10" fmla="*/ 188 w 189"/>
                <a:gd name="T11" fmla="*/ 84 h 178"/>
                <a:gd name="T12" fmla="*/ 188 w 189"/>
                <a:gd name="T13" fmla="*/ 84 h 178"/>
              </a:gdLst>
              <a:ahLst/>
              <a:cxnLst>
                <a:cxn ang="0">
                  <a:pos x="T0" y="T1"/>
                </a:cxn>
                <a:cxn ang="0">
                  <a:pos x="T2" y="T3"/>
                </a:cxn>
                <a:cxn ang="0">
                  <a:pos x="T4" y="T5"/>
                </a:cxn>
                <a:cxn ang="0">
                  <a:pos x="T6" y="T7"/>
                </a:cxn>
                <a:cxn ang="0">
                  <a:pos x="T8" y="T9"/>
                </a:cxn>
                <a:cxn ang="0">
                  <a:pos x="T10" y="T11"/>
                </a:cxn>
                <a:cxn ang="0">
                  <a:pos x="T12" y="T13"/>
                </a:cxn>
              </a:cxnLst>
              <a:rect l="0" t="0" r="r" b="b"/>
              <a:pathLst>
                <a:path w="189" h="178">
                  <a:moveTo>
                    <a:pt x="188" y="84"/>
                  </a:moveTo>
                  <a:cubicBezTo>
                    <a:pt x="188" y="136"/>
                    <a:pt x="146" y="177"/>
                    <a:pt x="94" y="177"/>
                  </a:cubicBezTo>
                  <a:cubicBezTo>
                    <a:pt x="42" y="177"/>
                    <a:pt x="0" y="136"/>
                    <a:pt x="0" y="84"/>
                  </a:cubicBezTo>
                  <a:cubicBezTo>
                    <a:pt x="0" y="31"/>
                    <a:pt x="42" y="0"/>
                    <a:pt x="94" y="0"/>
                  </a:cubicBezTo>
                  <a:cubicBezTo>
                    <a:pt x="146" y="0"/>
                    <a:pt x="188" y="31"/>
                    <a:pt x="188" y="84"/>
                  </a:cubicBezTo>
                  <a:close/>
                  <a:moveTo>
                    <a:pt x="188" y="84"/>
                  </a:moveTo>
                  <a:lnTo>
                    <a:pt x="188" y="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9" name="Freeform 243"/>
            <p:cNvSpPr>
              <a:spLocks noChangeArrowheads="1"/>
            </p:cNvSpPr>
            <p:nvPr/>
          </p:nvSpPr>
          <p:spPr bwMode="auto">
            <a:xfrm>
              <a:off x="5692775" y="3070225"/>
              <a:ext cx="180975" cy="90488"/>
            </a:xfrm>
            <a:custGeom>
              <a:avLst/>
              <a:gdLst>
                <a:gd name="T0" fmla="*/ 469 w 501"/>
                <a:gd name="T1" fmla="*/ 114 h 250"/>
                <a:gd name="T2" fmla="*/ 458 w 501"/>
                <a:gd name="T3" fmla="*/ 114 h 250"/>
                <a:gd name="T4" fmla="*/ 52 w 501"/>
                <a:gd name="T5" fmla="*/ 114 h 250"/>
                <a:gd name="T6" fmla="*/ 31 w 501"/>
                <a:gd name="T7" fmla="*/ 135 h 250"/>
                <a:gd name="T8" fmla="*/ 21 w 501"/>
                <a:gd name="T9" fmla="*/ 145 h 250"/>
                <a:gd name="T10" fmla="*/ 21 w 501"/>
                <a:gd name="T11" fmla="*/ 229 h 250"/>
                <a:gd name="T12" fmla="*/ 94 w 501"/>
                <a:gd name="T13" fmla="*/ 229 h 250"/>
                <a:gd name="T14" fmla="*/ 125 w 501"/>
                <a:gd name="T15" fmla="*/ 197 h 250"/>
                <a:gd name="T16" fmla="*/ 385 w 501"/>
                <a:gd name="T17" fmla="*/ 197 h 250"/>
                <a:gd name="T18" fmla="*/ 406 w 501"/>
                <a:gd name="T19" fmla="*/ 218 h 250"/>
                <a:gd name="T20" fmla="*/ 489 w 501"/>
                <a:gd name="T21" fmla="*/ 218 h 250"/>
                <a:gd name="T22" fmla="*/ 500 w 501"/>
                <a:gd name="T23" fmla="*/ 177 h 250"/>
                <a:gd name="T24" fmla="*/ 489 w 501"/>
                <a:gd name="T25" fmla="*/ 145 h 250"/>
                <a:gd name="T26" fmla="*/ 469 w 501"/>
                <a:gd name="T27" fmla="*/ 114 h 250"/>
                <a:gd name="T28" fmla="*/ 469 w 501"/>
                <a:gd name="T29" fmla="*/ 114 h 250"/>
                <a:gd name="T30" fmla="*/ 469 w 501"/>
                <a:gd name="T31" fmla="*/ 11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1" h="250">
                  <a:moveTo>
                    <a:pt x="469" y="114"/>
                  </a:moveTo>
                  <a:cubicBezTo>
                    <a:pt x="458" y="114"/>
                    <a:pt x="458" y="114"/>
                    <a:pt x="458" y="114"/>
                  </a:cubicBezTo>
                  <a:cubicBezTo>
                    <a:pt x="333" y="0"/>
                    <a:pt x="156" y="10"/>
                    <a:pt x="52" y="114"/>
                  </a:cubicBezTo>
                  <a:cubicBezTo>
                    <a:pt x="31" y="135"/>
                    <a:pt x="31" y="135"/>
                    <a:pt x="31" y="135"/>
                  </a:cubicBezTo>
                  <a:cubicBezTo>
                    <a:pt x="21" y="145"/>
                    <a:pt x="21" y="145"/>
                    <a:pt x="21" y="145"/>
                  </a:cubicBezTo>
                  <a:cubicBezTo>
                    <a:pt x="0" y="177"/>
                    <a:pt x="0" y="208"/>
                    <a:pt x="21" y="229"/>
                  </a:cubicBezTo>
                  <a:cubicBezTo>
                    <a:pt x="42" y="249"/>
                    <a:pt x="73" y="249"/>
                    <a:pt x="94" y="229"/>
                  </a:cubicBezTo>
                  <a:cubicBezTo>
                    <a:pt x="125" y="197"/>
                    <a:pt x="125" y="197"/>
                    <a:pt x="125" y="197"/>
                  </a:cubicBezTo>
                  <a:cubicBezTo>
                    <a:pt x="198" y="125"/>
                    <a:pt x="312" y="125"/>
                    <a:pt x="385" y="197"/>
                  </a:cubicBezTo>
                  <a:cubicBezTo>
                    <a:pt x="406" y="218"/>
                    <a:pt x="406" y="218"/>
                    <a:pt x="406" y="218"/>
                  </a:cubicBezTo>
                  <a:cubicBezTo>
                    <a:pt x="427" y="239"/>
                    <a:pt x="469" y="239"/>
                    <a:pt x="489" y="218"/>
                  </a:cubicBezTo>
                  <a:cubicBezTo>
                    <a:pt x="500" y="208"/>
                    <a:pt x="500" y="197"/>
                    <a:pt x="500" y="177"/>
                  </a:cubicBezTo>
                  <a:cubicBezTo>
                    <a:pt x="500" y="166"/>
                    <a:pt x="500" y="156"/>
                    <a:pt x="489" y="145"/>
                  </a:cubicBezTo>
                  <a:lnTo>
                    <a:pt x="469" y="114"/>
                  </a:lnTo>
                  <a:close/>
                  <a:moveTo>
                    <a:pt x="469" y="114"/>
                  </a:moveTo>
                  <a:lnTo>
                    <a:pt x="469" y="11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40" name="Freeform 244"/>
            <p:cNvSpPr>
              <a:spLocks noChangeArrowheads="1"/>
            </p:cNvSpPr>
            <p:nvPr/>
          </p:nvSpPr>
          <p:spPr bwMode="auto">
            <a:xfrm>
              <a:off x="5640388" y="2998788"/>
              <a:ext cx="280987" cy="112712"/>
            </a:xfrm>
            <a:custGeom>
              <a:avLst/>
              <a:gdLst>
                <a:gd name="T0" fmla="*/ 760 w 782"/>
                <a:gd name="T1" fmla="*/ 208 h 313"/>
                <a:gd name="T2" fmla="*/ 750 w 782"/>
                <a:gd name="T3" fmla="*/ 187 h 313"/>
                <a:gd name="T4" fmla="*/ 740 w 782"/>
                <a:gd name="T5" fmla="*/ 187 h 313"/>
                <a:gd name="T6" fmla="*/ 729 w 782"/>
                <a:gd name="T7" fmla="*/ 177 h 313"/>
                <a:gd name="T8" fmla="*/ 719 w 782"/>
                <a:gd name="T9" fmla="*/ 166 h 313"/>
                <a:gd name="T10" fmla="*/ 63 w 782"/>
                <a:gd name="T11" fmla="*/ 177 h 313"/>
                <a:gd name="T12" fmla="*/ 52 w 782"/>
                <a:gd name="T13" fmla="*/ 187 h 313"/>
                <a:gd name="T14" fmla="*/ 21 w 782"/>
                <a:gd name="T15" fmla="*/ 218 h 313"/>
                <a:gd name="T16" fmla="*/ 21 w 782"/>
                <a:gd name="T17" fmla="*/ 291 h 313"/>
                <a:gd name="T18" fmla="*/ 94 w 782"/>
                <a:gd name="T19" fmla="*/ 291 h 313"/>
                <a:gd name="T20" fmla="*/ 125 w 782"/>
                <a:gd name="T21" fmla="*/ 260 h 313"/>
                <a:gd name="T22" fmla="*/ 136 w 782"/>
                <a:gd name="T23" fmla="*/ 250 h 313"/>
                <a:gd name="T24" fmla="*/ 667 w 782"/>
                <a:gd name="T25" fmla="*/ 250 h 313"/>
                <a:gd name="T26" fmla="*/ 688 w 782"/>
                <a:gd name="T27" fmla="*/ 281 h 313"/>
                <a:gd name="T28" fmla="*/ 760 w 782"/>
                <a:gd name="T29" fmla="*/ 281 h 313"/>
                <a:gd name="T30" fmla="*/ 760 w 782"/>
                <a:gd name="T31" fmla="*/ 208 h 313"/>
                <a:gd name="T32" fmla="*/ 760 w 782"/>
                <a:gd name="T33" fmla="*/ 208 h 313"/>
                <a:gd name="T34" fmla="*/ 760 w 782"/>
                <a:gd name="T35" fmla="*/ 20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2" h="313">
                  <a:moveTo>
                    <a:pt x="760" y="208"/>
                  </a:moveTo>
                  <a:cubicBezTo>
                    <a:pt x="750" y="187"/>
                    <a:pt x="750" y="187"/>
                    <a:pt x="750" y="187"/>
                  </a:cubicBezTo>
                  <a:lnTo>
                    <a:pt x="740" y="187"/>
                  </a:lnTo>
                  <a:cubicBezTo>
                    <a:pt x="729" y="177"/>
                    <a:pt x="729" y="177"/>
                    <a:pt x="729" y="177"/>
                  </a:cubicBezTo>
                  <a:cubicBezTo>
                    <a:pt x="729" y="166"/>
                    <a:pt x="729" y="166"/>
                    <a:pt x="719" y="166"/>
                  </a:cubicBezTo>
                  <a:cubicBezTo>
                    <a:pt x="531" y="0"/>
                    <a:pt x="240" y="0"/>
                    <a:pt x="63" y="177"/>
                  </a:cubicBezTo>
                  <a:lnTo>
                    <a:pt x="52" y="187"/>
                  </a:lnTo>
                  <a:cubicBezTo>
                    <a:pt x="21" y="218"/>
                    <a:pt x="21" y="218"/>
                    <a:pt x="21" y="218"/>
                  </a:cubicBezTo>
                  <a:cubicBezTo>
                    <a:pt x="0" y="239"/>
                    <a:pt x="0" y="270"/>
                    <a:pt x="21" y="291"/>
                  </a:cubicBezTo>
                  <a:cubicBezTo>
                    <a:pt x="42" y="312"/>
                    <a:pt x="73" y="312"/>
                    <a:pt x="94" y="291"/>
                  </a:cubicBezTo>
                  <a:cubicBezTo>
                    <a:pt x="125" y="260"/>
                    <a:pt x="125" y="260"/>
                    <a:pt x="125" y="260"/>
                  </a:cubicBezTo>
                  <a:cubicBezTo>
                    <a:pt x="125" y="260"/>
                    <a:pt x="125" y="250"/>
                    <a:pt x="136" y="250"/>
                  </a:cubicBezTo>
                  <a:cubicBezTo>
                    <a:pt x="282" y="114"/>
                    <a:pt x="510" y="114"/>
                    <a:pt x="667" y="250"/>
                  </a:cubicBezTo>
                  <a:cubicBezTo>
                    <a:pt x="688" y="281"/>
                    <a:pt x="688" y="281"/>
                    <a:pt x="688" y="281"/>
                  </a:cubicBezTo>
                  <a:cubicBezTo>
                    <a:pt x="708" y="302"/>
                    <a:pt x="740" y="302"/>
                    <a:pt x="760" y="281"/>
                  </a:cubicBezTo>
                  <a:cubicBezTo>
                    <a:pt x="781" y="260"/>
                    <a:pt x="781" y="229"/>
                    <a:pt x="760" y="208"/>
                  </a:cubicBezTo>
                  <a:close/>
                  <a:moveTo>
                    <a:pt x="760" y="208"/>
                  </a:moveTo>
                  <a:lnTo>
                    <a:pt x="760" y="20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sp>
        <p:nvSpPr>
          <p:cNvPr id="41" name="Freeform 299"/>
          <p:cNvSpPr>
            <a:spLocks noChangeArrowheads="1"/>
          </p:cNvSpPr>
          <p:nvPr/>
        </p:nvSpPr>
        <p:spPr bwMode="auto">
          <a:xfrm>
            <a:off x="7206909" y="5980800"/>
            <a:ext cx="1599783" cy="1532466"/>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a:extLst/>
        </p:spPr>
        <p:txBody>
          <a:bodyPr wrap="none" lIns="243785" tIns="121892" rIns="243785" bIns="121892" anchor="ctr"/>
          <a:lstStyle/>
          <a:p>
            <a:pPr>
              <a:defRPr/>
            </a:pPr>
            <a:endParaRPr lang="en-US" dirty="0"/>
          </a:p>
        </p:txBody>
      </p:sp>
      <p:grpSp>
        <p:nvGrpSpPr>
          <p:cNvPr id="42" name="Group 41"/>
          <p:cNvGrpSpPr/>
          <p:nvPr/>
        </p:nvGrpSpPr>
        <p:grpSpPr>
          <a:xfrm>
            <a:off x="4523043" y="6213454"/>
            <a:ext cx="1317635" cy="1565102"/>
            <a:chOff x="1393825" y="2339975"/>
            <a:chExt cx="330200" cy="392113"/>
          </a:xfrm>
          <a:solidFill>
            <a:schemeClr val="bg1"/>
          </a:solidFill>
        </p:grpSpPr>
        <p:sp>
          <p:nvSpPr>
            <p:cNvPr id="43" name="Freeform 201"/>
            <p:cNvSpPr>
              <a:spLocks noChangeArrowheads="1"/>
            </p:cNvSpPr>
            <p:nvPr/>
          </p:nvSpPr>
          <p:spPr bwMode="auto">
            <a:xfrm>
              <a:off x="1393825" y="2339975"/>
              <a:ext cx="330200" cy="374650"/>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44" name="Freeform 202"/>
            <p:cNvSpPr>
              <a:spLocks noChangeArrowheads="1"/>
            </p:cNvSpPr>
            <p:nvPr/>
          </p:nvSpPr>
          <p:spPr bwMode="auto">
            <a:xfrm>
              <a:off x="1479550" y="2643188"/>
              <a:ext cx="71438" cy="8255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45" name="Freeform 203"/>
            <p:cNvSpPr>
              <a:spLocks noChangeArrowheads="1"/>
            </p:cNvSpPr>
            <p:nvPr/>
          </p:nvSpPr>
          <p:spPr bwMode="auto">
            <a:xfrm>
              <a:off x="1422400" y="2616200"/>
              <a:ext cx="93663" cy="115888"/>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46" name="Freeform 204"/>
            <p:cNvSpPr>
              <a:spLocks noChangeArrowheads="1"/>
            </p:cNvSpPr>
            <p:nvPr/>
          </p:nvSpPr>
          <p:spPr bwMode="auto">
            <a:xfrm>
              <a:off x="1411288" y="2587625"/>
              <a:ext cx="71437" cy="85725"/>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sp>
        <p:nvSpPr>
          <p:cNvPr id="47" name="Title 20"/>
          <p:cNvSpPr txBox="1">
            <a:spLocks/>
          </p:cNvSpPr>
          <p:nvPr/>
        </p:nvSpPr>
        <p:spPr>
          <a:xfrm>
            <a:off x="3410813" y="9569630"/>
            <a:ext cx="3478752" cy="1625062"/>
          </a:xfrm>
          <a:prstGeom prst="rect">
            <a:avLst/>
          </a:prstGeom>
        </p:spPr>
        <p:txBody>
          <a:bodyPr vert="horz" wrap="square" lIns="243785" tIns="121892" rIns="243785" bIns="121892" numCol="1" spcCol="97514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3200" dirty="0">
                <a:solidFill>
                  <a:schemeClr val="tx2"/>
                </a:solidFill>
                <a:latin typeface="Lato Regular"/>
                <a:cs typeface="Lato Regular"/>
              </a:rPr>
              <a:t>Launch</a:t>
            </a:r>
          </a:p>
          <a:p>
            <a:r>
              <a:rPr lang="fr-FR" sz="2400" dirty="0">
                <a:solidFill>
                  <a:schemeClr val="tx1"/>
                </a:solidFill>
                <a:latin typeface="Lato Light"/>
                <a:cs typeface="Lato Light"/>
              </a:rPr>
              <a:t>amet, consectetur adipiscing elit. </a:t>
            </a:r>
            <a:endParaRPr lang="en-US" sz="2400" dirty="0">
              <a:solidFill>
                <a:schemeClr val="tx1"/>
              </a:solidFill>
              <a:latin typeface="Lato Light"/>
              <a:cs typeface="Lato Light"/>
            </a:endParaRPr>
          </a:p>
        </p:txBody>
      </p:sp>
      <p:sp>
        <p:nvSpPr>
          <p:cNvPr id="53" name="Title 20"/>
          <p:cNvSpPr txBox="1">
            <a:spLocks/>
          </p:cNvSpPr>
          <p:nvPr/>
        </p:nvSpPr>
        <p:spPr>
          <a:xfrm>
            <a:off x="6277586" y="9569630"/>
            <a:ext cx="3478752" cy="1625062"/>
          </a:xfrm>
          <a:prstGeom prst="rect">
            <a:avLst/>
          </a:prstGeom>
        </p:spPr>
        <p:txBody>
          <a:bodyPr vert="horz" wrap="square" lIns="243785" tIns="121892" rIns="243785" bIns="121892" numCol="1" spcCol="97514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3200" dirty="0">
                <a:solidFill>
                  <a:schemeClr val="tx2"/>
                </a:solidFill>
                <a:latin typeface="Lato Regular"/>
                <a:cs typeface="Lato Regular"/>
              </a:rPr>
              <a:t>Games</a:t>
            </a:r>
          </a:p>
          <a:p>
            <a:r>
              <a:rPr lang="fr-FR" sz="2400" dirty="0">
                <a:solidFill>
                  <a:schemeClr val="tx1"/>
                </a:solidFill>
                <a:latin typeface="Lato Light"/>
                <a:cs typeface="Lato Light"/>
              </a:rPr>
              <a:t>amet, consectetur adipiscing elit. </a:t>
            </a:r>
            <a:endParaRPr lang="en-US" sz="2400" dirty="0">
              <a:solidFill>
                <a:schemeClr val="tx1"/>
              </a:solidFill>
              <a:latin typeface="Lato Light"/>
              <a:cs typeface="Lato Light"/>
            </a:endParaRPr>
          </a:p>
        </p:txBody>
      </p:sp>
      <p:sp>
        <p:nvSpPr>
          <p:cNvPr id="54" name="Title 20"/>
          <p:cNvSpPr txBox="1">
            <a:spLocks/>
          </p:cNvSpPr>
          <p:nvPr/>
        </p:nvSpPr>
        <p:spPr>
          <a:xfrm>
            <a:off x="9140365" y="9569630"/>
            <a:ext cx="3478752" cy="1625062"/>
          </a:xfrm>
          <a:prstGeom prst="rect">
            <a:avLst/>
          </a:prstGeom>
        </p:spPr>
        <p:txBody>
          <a:bodyPr vert="horz" wrap="square" lIns="243785" tIns="121892" rIns="243785" bIns="121892" numCol="1" spcCol="97514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3200" dirty="0">
                <a:solidFill>
                  <a:schemeClr val="tx2"/>
                </a:solidFill>
                <a:latin typeface="Lato Regular"/>
                <a:cs typeface="Lato Regular"/>
              </a:rPr>
              <a:t>Cameras</a:t>
            </a:r>
          </a:p>
          <a:p>
            <a:r>
              <a:rPr lang="fr-FR" sz="2400" dirty="0">
                <a:solidFill>
                  <a:schemeClr val="tx1"/>
                </a:solidFill>
                <a:latin typeface="Lato Light"/>
                <a:cs typeface="Lato Light"/>
              </a:rPr>
              <a:t>amet, consectetur adipiscing elit. </a:t>
            </a:r>
            <a:endParaRPr lang="en-US" sz="2400" dirty="0">
              <a:solidFill>
                <a:schemeClr val="tx1"/>
              </a:solidFill>
              <a:latin typeface="Lato Light"/>
              <a:cs typeface="Lato Light"/>
            </a:endParaRPr>
          </a:p>
        </p:txBody>
      </p:sp>
      <p:sp>
        <p:nvSpPr>
          <p:cNvPr id="55" name="Title 20"/>
          <p:cNvSpPr txBox="1">
            <a:spLocks/>
          </p:cNvSpPr>
          <p:nvPr/>
        </p:nvSpPr>
        <p:spPr>
          <a:xfrm>
            <a:off x="11896285" y="9577258"/>
            <a:ext cx="3478752" cy="1625062"/>
          </a:xfrm>
          <a:prstGeom prst="rect">
            <a:avLst/>
          </a:prstGeom>
        </p:spPr>
        <p:txBody>
          <a:bodyPr vert="horz" wrap="square" lIns="243785" tIns="121892" rIns="243785" bIns="121892" numCol="1" spcCol="97514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3200" dirty="0">
                <a:solidFill>
                  <a:schemeClr val="tx2"/>
                </a:solidFill>
                <a:latin typeface="Lato Regular"/>
                <a:cs typeface="Lato Regular"/>
              </a:rPr>
              <a:t>Pictures</a:t>
            </a:r>
          </a:p>
          <a:p>
            <a:r>
              <a:rPr lang="fr-FR" sz="2400" dirty="0">
                <a:solidFill>
                  <a:schemeClr val="tx1"/>
                </a:solidFill>
                <a:latin typeface="Lato Light"/>
                <a:cs typeface="Lato Light"/>
              </a:rPr>
              <a:t>amet, consectetur adipiscing elit. </a:t>
            </a:r>
            <a:endParaRPr lang="en-US" sz="2400" dirty="0">
              <a:solidFill>
                <a:schemeClr val="tx1"/>
              </a:solidFill>
              <a:latin typeface="Lato Light"/>
              <a:cs typeface="Lato Light"/>
            </a:endParaRPr>
          </a:p>
        </p:txBody>
      </p:sp>
      <p:sp>
        <p:nvSpPr>
          <p:cNvPr id="56" name="Title 20"/>
          <p:cNvSpPr txBox="1">
            <a:spLocks/>
          </p:cNvSpPr>
          <p:nvPr/>
        </p:nvSpPr>
        <p:spPr>
          <a:xfrm>
            <a:off x="14670106" y="9577258"/>
            <a:ext cx="3478752" cy="1625062"/>
          </a:xfrm>
          <a:prstGeom prst="rect">
            <a:avLst/>
          </a:prstGeom>
        </p:spPr>
        <p:txBody>
          <a:bodyPr vert="horz" wrap="square" lIns="243785" tIns="121892" rIns="243785" bIns="121892" numCol="1" spcCol="97514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3200" dirty="0">
                <a:solidFill>
                  <a:schemeClr val="tx2"/>
                </a:solidFill>
                <a:latin typeface="Lato Regular"/>
                <a:cs typeface="Lato Regular"/>
              </a:rPr>
              <a:t>Sharing</a:t>
            </a:r>
          </a:p>
          <a:p>
            <a:r>
              <a:rPr lang="fr-FR" sz="2400" dirty="0">
                <a:solidFill>
                  <a:schemeClr val="tx1"/>
                </a:solidFill>
                <a:latin typeface="Lato Light"/>
                <a:cs typeface="Lato Light"/>
              </a:rPr>
              <a:t>amet, consectetur adipiscing elit. </a:t>
            </a:r>
            <a:endParaRPr lang="en-US" sz="2400" dirty="0">
              <a:solidFill>
                <a:schemeClr val="tx1"/>
              </a:solidFill>
              <a:latin typeface="Lato Light"/>
              <a:cs typeface="Lato Light"/>
            </a:endParaRPr>
          </a:p>
        </p:txBody>
      </p:sp>
      <p:sp>
        <p:nvSpPr>
          <p:cNvPr id="57" name="Title 20"/>
          <p:cNvSpPr txBox="1">
            <a:spLocks/>
          </p:cNvSpPr>
          <p:nvPr/>
        </p:nvSpPr>
        <p:spPr>
          <a:xfrm>
            <a:off x="17439877" y="9577258"/>
            <a:ext cx="3478752" cy="1625062"/>
          </a:xfrm>
          <a:prstGeom prst="rect">
            <a:avLst/>
          </a:prstGeom>
        </p:spPr>
        <p:txBody>
          <a:bodyPr vert="horz" wrap="square" lIns="243785" tIns="121892" rIns="243785" bIns="121892" numCol="1" spcCol="97514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3200" dirty="0" err="1">
                <a:solidFill>
                  <a:schemeClr val="tx2"/>
                </a:solidFill>
                <a:latin typeface="Lato Regular"/>
                <a:cs typeface="Lato Regular"/>
              </a:rPr>
              <a:t>Devices</a:t>
            </a:r>
            <a:endParaRPr lang="fr-FR" sz="3200" dirty="0">
              <a:solidFill>
                <a:schemeClr val="tx2"/>
              </a:solidFill>
              <a:latin typeface="Lato Regular"/>
              <a:cs typeface="Lato Regular"/>
            </a:endParaRPr>
          </a:p>
          <a:p>
            <a:r>
              <a:rPr lang="fr-FR" sz="2400" dirty="0">
                <a:solidFill>
                  <a:schemeClr val="tx1"/>
                </a:solidFill>
                <a:latin typeface="Lato Light"/>
                <a:cs typeface="Lato Light"/>
              </a:rPr>
              <a:t>amet, consectetur adipiscing elit. </a:t>
            </a:r>
            <a:endParaRPr lang="en-US" sz="2400" dirty="0">
              <a:solidFill>
                <a:schemeClr val="tx1"/>
              </a:solidFill>
              <a:latin typeface="Lato Light"/>
              <a:cs typeface="Lato Light"/>
            </a:endParaRPr>
          </a:p>
        </p:txBody>
      </p:sp>
      <p:grpSp>
        <p:nvGrpSpPr>
          <p:cNvPr id="50" name="Group 49"/>
          <p:cNvGrpSpPr/>
          <p:nvPr/>
        </p:nvGrpSpPr>
        <p:grpSpPr>
          <a:xfrm>
            <a:off x="6008975" y="483017"/>
            <a:ext cx="12359700" cy="2079087"/>
            <a:chOff x="5988388" y="483017"/>
            <a:chExt cx="12359700" cy="2079087"/>
          </a:xfrm>
        </p:grpSpPr>
        <p:sp>
          <p:nvSpPr>
            <p:cNvPr id="51" name="TextBox 5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Business Strategy </a:t>
              </a:r>
              <a:endParaRPr lang="id-ID" sz="8800" b="1" dirty="0" smtClean="0">
                <a:solidFill>
                  <a:schemeClr val="tx2"/>
                </a:solidFill>
                <a:latin typeface="Lato Regular"/>
                <a:cs typeface="Lato Regular"/>
              </a:endParaRPr>
            </a:p>
          </p:txBody>
        </p:sp>
        <p:sp>
          <p:nvSpPr>
            <p:cNvPr id="52" name="Rectangle 5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194510663"/>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900" decel="100000" fill="hold"/>
                                        <p:tgtEl>
                                          <p:spTgt spid="5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 calcmode="lin" valueType="num">
                                      <p:cBhvr>
                                        <p:cTn id="1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25">
                                            <p:txEl>
                                              <p:pRg st="0" end="0"/>
                                            </p:txEl>
                                          </p:spTgt>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animEffect transition="in" filter="fade">
                                      <p:cBhvr>
                                        <p:cTn id="27" dur="500"/>
                                        <p:tgtEl>
                                          <p:spTgt spid="42"/>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par>
                          <p:cTn id="32" fill="hold">
                            <p:stCondLst>
                              <p:cond delay="3000"/>
                            </p:stCondLst>
                            <p:childTnLst>
                              <p:par>
                                <p:cTn id="33" presetID="2" presetClass="entr" presetSubtype="1"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0-#ppt_h/2"/>
                                          </p:val>
                                        </p:tav>
                                        <p:tav tm="100000">
                                          <p:val>
                                            <p:strVal val="#ppt_y"/>
                                          </p:val>
                                        </p:tav>
                                      </p:tavLst>
                                    </p:anim>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 calcmode="lin" valueType="num">
                                      <p:cBhvr>
                                        <p:cTn id="40"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26">
                                            <p:txEl>
                                              <p:pRg st="0" end="0"/>
                                            </p:txEl>
                                          </p:spTgt>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p:cTn id="46" dur="500" fill="hold"/>
                                        <p:tgtEl>
                                          <p:spTgt spid="41"/>
                                        </p:tgtEl>
                                        <p:attrNameLst>
                                          <p:attrName>ppt_w</p:attrName>
                                        </p:attrNameLst>
                                      </p:cBhvr>
                                      <p:tavLst>
                                        <p:tav tm="0">
                                          <p:val>
                                            <p:fltVal val="0"/>
                                          </p:val>
                                        </p:tav>
                                        <p:tav tm="100000">
                                          <p:val>
                                            <p:strVal val="#ppt_w"/>
                                          </p:val>
                                        </p:tav>
                                      </p:tavLst>
                                    </p:anim>
                                    <p:anim calcmode="lin" valueType="num">
                                      <p:cBhvr>
                                        <p:cTn id="47" dur="500" fill="hold"/>
                                        <p:tgtEl>
                                          <p:spTgt spid="41"/>
                                        </p:tgtEl>
                                        <p:attrNameLst>
                                          <p:attrName>ppt_h</p:attrName>
                                        </p:attrNameLst>
                                      </p:cBhvr>
                                      <p:tavLst>
                                        <p:tav tm="0">
                                          <p:val>
                                            <p:fltVal val="0"/>
                                          </p:val>
                                        </p:tav>
                                        <p:tav tm="100000">
                                          <p:val>
                                            <p:strVal val="#ppt_h"/>
                                          </p:val>
                                        </p:tav>
                                      </p:tavLst>
                                    </p:anim>
                                    <p:animEffect transition="in" filter="fade">
                                      <p:cBhvr>
                                        <p:cTn id="48" dur="500"/>
                                        <p:tgtEl>
                                          <p:spTgt spid="41"/>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par>
                          <p:cTn id="53" fill="hold">
                            <p:stCondLst>
                              <p:cond delay="5000"/>
                            </p:stCondLst>
                            <p:childTnLst>
                              <p:par>
                                <p:cTn id="54" presetID="2" presetClass="entr" presetSubtype="1"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0-#ppt_h/2"/>
                                          </p:val>
                                        </p:tav>
                                        <p:tav tm="100000">
                                          <p:val>
                                            <p:strVal val="#ppt_y"/>
                                          </p:val>
                                        </p:tav>
                                      </p:tavLst>
                                    </p:anim>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par>
                          <p:cTn id="64" fill="hold">
                            <p:stCondLst>
                              <p:cond delay="6000"/>
                            </p:stCondLst>
                            <p:childTnLst>
                              <p:par>
                                <p:cTn id="65" presetID="53" presetClass="entr" presetSubtype="16"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500" fill="hold"/>
                                        <p:tgtEl>
                                          <p:spTgt spid="36"/>
                                        </p:tgtEl>
                                        <p:attrNameLst>
                                          <p:attrName>ppt_w</p:attrName>
                                        </p:attrNameLst>
                                      </p:cBhvr>
                                      <p:tavLst>
                                        <p:tav tm="0">
                                          <p:val>
                                            <p:fltVal val="0"/>
                                          </p:val>
                                        </p:tav>
                                        <p:tav tm="100000">
                                          <p:val>
                                            <p:strVal val="#ppt_w"/>
                                          </p:val>
                                        </p:tav>
                                      </p:tavLst>
                                    </p:anim>
                                    <p:anim calcmode="lin" valueType="num">
                                      <p:cBhvr>
                                        <p:cTn id="68" dur="500" fill="hold"/>
                                        <p:tgtEl>
                                          <p:spTgt spid="36"/>
                                        </p:tgtEl>
                                        <p:attrNameLst>
                                          <p:attrName>ppt_h</p:attrName>
                                        </p:attrNameLst>
                                      </p:cBhvr>
                                      <p:tavLst>
                                        <p:tav tm="0">
                                          <p:val>
                                            <p:fltVal val="0"/>
                                          </p:val>
                                        </p:tav>
                                        <p:tav tm="100000">
                                          <p:val>
                                            <p:strVal val="#ppt_h"/>
                                          </p:val>
                                        </p:tav>
                                      </p:tavLst>
                                    </p:anim>
                                    <p:animEffect transition="in" filter="fade">
                                      <p:cBhvr>
                                        <p:cTn id="69" dur="500"/>
                                        <p:tgtEl>
                                          <p:spTgt spid="36"/>
                                        </p:tgtEl>
                                      </p:cBhvr>
                                    </p:animEffect>
                                  </p:childTnLst>
                                </p:cTn>
                              </p:par>
                            </p:childTnLst>
                          </p:cTn>
                        </p:par>
                        <p:par>
                          <p:cTn id="70" fill="hold">
                            <p:stCondLst>
                              <p:cond delay="6500"/>
                            </p:stCondLst>
                            <p:childTnLst>
                              <p:par>
                                <p:cTn id="71" presetID="10" presetClass="entr" presetSubtype="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childTnLst>
                          </p:cTn>
                        </p:par>
                        <p:par>
                          <p:cTn id="74" fill="hold">
                            <p:stCondLst>
                              <p:cond delay="7000"/>
                            </p:stCondLst>
                            <p:childTnLst>
                              <p:par>
                                <p:cTn id="75" presetID="2" presetClass="entr" presetSubtype="1"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fill="hold"/>
                                        <p:tgtEl>
                                          <p:spTgt spid="15"/>
                                        </p:tgtEl>
                                        <p:attrNameLst>
                                          <p:attrName>ppt_x</p:attrName>
                                        </p:attrNameLst>
                                      </p:cBhvr>
                                      <p:tavLst>
                                        <p:tav tm="0">
                                          <p:val>
                                            <p:strVal val="#ppt_x"/>
                                          </p:val>
                                        </p:tav>
                                        <p:tav tm="100000">
                                          <p:val>
                                            <p:strVal val="#ppt_x"/>
                                          </p:val>
                                        </p:tav>
                                      </p:tavLst>
                                    </p:anim>
                                    <p:anim calcmode="lin" valueType="num">
                                      <p:cBhvr additive="base">
                                        <p:cTn id="78" dur="500" fill="hold"/>
                                        <p:tgtEl>
                                          <p:spTgt spid="15"/>
                                        </p:tgtEl>
                                        <p:attrNameLst>
                                          <p:attrName>ppt_y</p:attrName>
                                        </p:attrNameLst>
                                      </p:cBhvr>
                                      <p:tavLst>
                                        <p:tav tm="0">
                                          <p:val>
                                            <p:strVal val="0-#ppt_h/2"/>
                                          </p:val>
                                        </p:tav>
                                        <p:tav tm="100000">
                                          <p:val>
                                            <p:strVal val="#ppt_y"/>
                                          </p:val>
                                        </p:tav>
                                      </p:tavLst>
                                    </p:anim>
                                  </p:childTnLst>
                                </p:cTn>
                              </p:par>
                            </p:childTnLst>
                          </p:cTn>
                        </p:par>
                        <p:par>
                          <p:cTn id="79" fill="hold">
                            <p:stCondLst>
                              <p:cond delay="7500"/>
                            </p:stCondLst>
                            <p:childTnLst>
                              <p:par>
                                <p:cTn id="80" presetID="53" presetClass="entr" presetSubtype="16"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childTnLst>
                          </p:cTn>
                        </p:par>
                        <p:par>
                          <p:cTn id="85" fill="hold">
                            <p:stCondLst>
                              <p:cond delay="8000"/>
                            </p:stCondLst>
                            <p:childTnLst>
                              <p:par>
                                <p:cTn id="86" presetID="53" presetClass="entr" presetSubtype="16" fill="hold" nodeType="after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ppt_w</p:attrName>
                                        </p:attrNameLst>
                                      </p:cBhvr>
                                      <p:tavLst>
                                        <p:tav tm="0">
                                          <p:val>
                                            <p:fltVal val="0"/>
                                          </p:val>
                                        </p:tav>
                                        <p:tav tm="100000">
                                          <p:val>
                                            <p:strVal val="#ppt_w"/>
                                          </p:val>
                                        </p:tav>
                                      </p:tavLst>
                                    </p:anim>
                                    <p:anim calcmode="lin" valueType="num">
                                      <p:cBhvr>
                                        <p:cTn id="89" dur="500" fill="hold"/>
                                        <p:tgtEl>
                                          <p:spTgt spid="33"/>
                                        </p:tgtEl>
                                        <p:attrNameLst>
                                          <p:attrName>ppt_h</p:attrName>
                                        </p:attrNameLst>
                                      </p:cBhvr>
                                      <p:tavLst>
                                        <p:tav tm="0">
                                          <p:val>
                                            <p:fltVal val="0"/>
                                          </p:val>
                                        </p:tav>
                                        <p:tav tm="100000">
                                          <p:val>
                                            <p:strVal val="#ppt_h"/>
                                          </p:val>
                                        </p:tav>
                                      </p:tavLst>
                                    </p:anim>
                                    <p:animEffect transition="in" filter="fade">
                                      <p:cBhvr>
                                        <p:cTn id="90" dur="500"/>
                                        <p:tgtEl>
                                          <p:spTgt spid="33"/>
                                        </p:tgtEl>
                                      </p:cBhvr>
                                    </p:animEffect>
                                  </p:childTnLst>
                                </p:cTn>
                              </p:par>
                            </p:childTnLst>
                          </p:cTn>
                        </p:par>
                        <p:par>
                          <p:cTn id="91" fill="hold">
                            <p:stCondLst>
                              <p:cond delay="8500"/>
                            </p:stCondLst>
                            <p:childTnLst>
                              <p:par>
                                <p:cTn id="92" presetID="10" presetClass="entr" presetSubtype="0"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500"/>
                                        <p:tgtEl>
                                          <p:spTgt spid="55"/>
                                        </p:tgtEl>
                                      </p:cBhvr>
                                    </p:animEffect>
                                  </p:childTnLst>
                                </p:cTn>
                              </p:par>
                            </p:childTnLst>
                          </p:cTn>
                        </p:par>
                        <p:par>
                          <p:cTn id="95" fill="hold">
                            <p:stCondLst>
                              <p:cond delay="9000"/>
                            </p:stCondLst>
                            <p:childTnLst>
                              <p:par>
                                <p:cTn id="96" presetID="2" presetClass="entr" presetSubtype="1" fill="hold" nodeType="after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additive="base">
                                        <p:cTn id="98" dur="500" fill="hold"/>
                                        <p:tgtEl>
                                          <p:spTgt spid="18"/>
                                        </p:tgtEl>
                                        <p:attrNameLst>
                                          <p:attrName>ppt_x</p:attrName>
                                        </p:attrNameLst>
                                      </p:cBhvr>
                                      <p:tavLst>
                                        <p:tav tm="0">
                                          <p:val>
                                            <p:strVal val="#ppt_x"/>
                                          </p:val>
                                        </p:tav>
                                        <p:tav tm="100000">
                                          <p:val>
                                            <p:strVal val="#ppt_x"/>
                                          </p:val>
                                        </p:tav>
                                      </p:tavLst>
                                    </p:anim>
                                    <p:anim calcmode="lin" valueType="num">
                                      <p:cBhvr additive="base">
                                        <p:cTn id="99" dur="500" fill="hold"/>
                                        <p:tgtEl>
                                          <p:spTgt spid="18"/>
                                        </p:tgtEl>
                                        <p:attrNameLst>
                                          <p:attrName>ppt_y</p:attrName>
                                        </p:attrNameLst>
                                      </p:cBhvr>
                                      <p:tavLst>
                                        <p:tav tm="0">
                                          <p:val>
                                            <p:strVal val="0-#ppt_h/2"/>
                                          </p:val>
                                        </p:tav>
                                        <p:tav tm="100000">
                                          <p:val>
                                            <p:strVal val="#ppt_y"/>
                                          </p:val>
                                        </p:tav>
                                      </p:tavLst>
                                    </p:anim>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childTnLst>
                          </p:cTn>
                        </p:par>
                        <p:par>
                          <p:cTn id="104" fill="hold">
                            <p:stCondLst>
                              <p:cond delay="10000"/>
                            </p:stCondLst>
                            <p:childTnLst>
                              <p:par>
                                <p:cTn id="105" presetID="53" presetClass="entr" presetSubtype="16"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p:cTn id="107" dur="500" fill="hold"/>
                                        <p:tgtEl>
                                          <p:spTgt spid="37"/>
                                        </p:tgtEl>
                                        <p:attrNameLst>
                                          <p:attrName>ppt_w</p:attrName>
                                        </p:attrNameLst>
                                      </p:cBhvr>
                                      <p:tavLst>
                                        <p:tav tm="0">
                                          <p:val>
                                            <p:fltVal val="0"/>
                                          </p:val>
                                        </p:tav>
                                        <p:tav tm="100000">
                                          <p:val>
                                            <p:strVal val="#ppt_w"/>
                                          </p:val>
                                        </p:tav>
                                      </p:tavLst>
                                    </p:anim>
                                    <p:anim calcmode="lin" valueType="num">
                                      <p:cBhvr>
                                        <p:cTn id="108" dur="500" fill="hold"/>
                                        <p:tgtEl>
                                          <p:spTgt spid="37"/>
                                        </p:tgtEl>
                                        <p:attrNameLst>
                                          <p:attrName>ppt_h</p:attrName>
                                        </p:attrNameLst>
                                      </p:cBhvr>
                                      <p:tavLst>
                                        <p:tav tm="0">
                                          <p:val>
                                            <p:fltVal val="0"/>
                                          </p:val>
                                        </p:tav>
                                        <p:tav tm="100000">
                                          <p:val>
                                            <p:strVal val="#ppt_h"/>
                                          </p:val>
                                        </p:tav>
                                      </p:tavLst>
                                    </p:anim>
                                    <p:animEffect transition="in" filter="fade">
                                      <p:cBhvr>
                                        <p:cTn id="109" dur="500"/>
                                        <p:tgtEl>
                                          <p:spTgt spid="37"/>
                                        </p:tgtEl>
                                      </p:cBhvr>
                                    </p:animEffect>
                                  </p:childTnLst>
                                </p:cTn>
                              </p:par>
                            </p:childTnLst>
                          </p:cTn>
                        </p:par>
                        <p:par>
                          <p:cTn id="110" fill="hold">
                            <p:stCondLst>
                              <p:cond delay="10500"/>
                            </p:stCondLst>
                            <p:childTnLst>
                              <p:par>
                                <p:cTn id="111" presetID="10" presetClass="entr" presetSubtype="0" fill="hold" grpId="0"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childTnLst>
                          </p:cTn>
                        </p:par>
                        <p:par>
                          <p:cTn id="114" fill="hold">
                            <p:stCondLst>
                              <p:cond delay="11000"/>
                            </p:stCondLst>
                            <p:childTnLst>
                              <p:par>
                                <p:cTn id="115" presetID="2" presetClass="entr" presetSubtype="1" fill="hold" nodeType="afterEffect">
                                  <p:stCondLst>
                                    <p:cond delay="0"/>
                                  </p:stCondLst>
                                  <p:childTnLst>
                                    <p:set>
                                      <p:cBhvr>
                                        <p:cTn id="116" dur="1" fill="hold">
                                          <p:stCondLst>
                                            <p:cond delay="0"/>
                                          </p:stCondLst>
                                        </p:cTn>
                                        <p:tgtEl>
                                          <p:spTgt spid="21"/>
                                        </p:tgtEl>
                                        <p:attrNameLst>
                                          <p:attrName>style.visibility</p:attrName>
                                        </p:attrNameLst>
                                      </p:cBhvr>
                                      <p:to>
                                        <p:strVal val="visible"/>
                                      </p:to>
                                    </p:set>
                                    <p:anim calcmode="lin" valueType="num">
                                      <p:cBhvr additive="base">
                                        <p:cTn id="117" dur="500" fill="hold"/>
                                        <p:tgtEl>
                                          <p:spTgt spid="21"/>
                                        </p:tgtEl>
                                        <p:attrNameLst>
                                          <p:attrName>ppt_x</p:attrName>
                                        </p:attrNameLst>
                                      </p:cBhvr>
                                      <p:tavLst>
                                        <p:tav tm="0">
                                          <p:val>
                                            <p:strVal val="#ppt_x"/>
                                          </p:val>
                                        </p:tav>
                                        <p:tav tm="100000">
                                          <p:val>
                                            <p:strVal val="#ppt_x"/>
                                          </p:val>
                                        </p:tav>
                                      </p:tavLst>
                                    </p:anim>
                                    <p:anim calcmode="lin" valueType="num">
                                      <p:cBhvr additive="base">
                                        <p:cTn id="118" dur="500" fill="hold"/>
                                        <p:tgtEl>
                                          <p:spTgt spid="21"/>
                                        </p:tgtEl>
                                        <p:attrNameLst>
                                          <p:attrName>ppt_y</p:attrName>
                                        </p:attrNameLst>
                                      </p:cBhvr>
                                      <p:tavLst>
                                        <p:tav tm="0">
                                          <p:val>
                                            <p:strVal val="0-#ppt_h/2"/>
                                          </p:val>
                                        </p:tav>
                                        <p:tav tm="100000">
                                          <p:val>
                                            <p:strVal val="#ppt_y"/>
                                          </p:val>
                                        </p:tav>
                                      </p:tavLst>
                                    </p:anim>
                                  </p:childTnLst>
                                </p:cTn>
                              </p:par>
                            </p:childTnLst>
                          </p:cTn>
                        </p:par>
                        <p:par>
                          <p:cTn id="119" fill="hold">
                            <p:stCondLst>
                              <p:cond delay="11500"/>
                            </p:stCondLst>
                            <p:childTnLst>
                              <p:par>
                                <p:cTn id="120" presetID="10" presetClass="entr" presetSubtype="0" fill="hold" grpId="0" nodeType="after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fade">
                                      <p:cBhvr>
                                        <p:cTn id="122" dur="500"/>
                                        <p:tgtEl>
                                          <p:spTgt spid="30"/>
                                        </p:tgtEl>
                                      </p:cBhvr>
                                    </p:animEffect>
                                  </p:childTnLst>
                                </p:cTn>
                              </p:par>
                            </p:childTnLst>
                          </p:cTn>
                        </p:par>
                        <p:par>
                          <p:cTn id="123" fill="hold">
                            <p:stCondLst>
                              <p:cond delay="12000"/>
                            </p:stCondLst>
                            <p:childTnLst>
                              <p:par>
                                <p:cTn id="124" presetID="53" presetClass="entr" presetSubtype="16" fill="hold" grpId="0" nodeType="afterEffect">
                                  <p:stCondLst>
                                    <p:cond delay="0"/>
                                  </p:stCondLst>
                                  <p:childTnLst>
                                    <p:set>
                                      <p:cBhvr>
                                        <p:cTn id="125" dur="1" fill="hold">
                                          <p:stCondLst>
                                            <p:cond delay="0"/>
                                          </p:stCondLst>
                                        </p:cTn>
                                        <p:tgtEl>
                                          <p:spTgt spid="32"/>
                                        </p:tgtEl>
                                        <p:attrNameLst>
                                          <p:attrName>style.visibility</p:attrName>
                                        </p:attrNameLst>
                                      </p:cBhvr>
                                      <p:to>
                                        <p:strVal val="visible"/>
                                      </p:to>
                                    </p:set>
                                    <p:anim calcmode="lin" valueType="num">
                                      <p:cBhvr>
                                        <p:cTn id="126" dur="500" fill="hold"/>
                                        <p:tgtEl>
                                          <p:spTgt spid="32"/>
                                        </p:tgtEl>
                                        <p:attrNameLst>
                                          <p:attrName>ppt_w</p:attrName>
                                        </p:attrNameLst>
                                      </p:cBhvr>
                                      <p:tavLst>
                                        <p:tav tm="0">
                                          <p:val>
                                            <p:fltVal val="0"/>
                                          </p:val>
                                        </p:tav>
                                        <p:tav tm="100000">
                                          <p:val>
                                            <p:strVal val="#ppt_w"/>
                                          </p:val>
                                        </p:tav>
                                      </p:tavLst>
                                    </p:anim>
                                    <p:anim calcmode="lin" valueType="num">
                                      <p:cBhvr>
                                        <p:cTn id="127" dur="500" fill="hold"/>
                                        <p:tgtEl>
                                          <p:spTgt spid="32"/>
                                        </p:tgtEl>
                                        <p:attrNameLst>
                                          <p:attrName>ppt_h</p:attrName>
                                        </p:attrNameLst>
                                      </p:cBhvr>
                                      <p:tavLst>
                                        <p:tav tm="0">
                                          <p:val>
                                            <p:fltVal val="0"/>
                                          </p:val>
                                        </p:tav>
                                        <p:tav tm="100000">
                                          <p:val>
                                            <p:strVal val="#ppt_h"/>
                                          </p:val>
                                        </p:tav>
                                      </p:tavLst>
                                    </p:anim>
                                    <p:animEffect transition="in" filter="fade">
                                      <p:cBhvr>
                                        <p:cTn id="128" dur="500"/>
                                        <p:tgtEl>
                                          <p:spTgt spid="32"/>
                                        </p:tgtEl>
                                      </p:cBhvr>
                                    </p:animEffect>
                                  </p:childTnLst>
                                </p:cTn>
                              </p:par>
                            </p:childTnLst>
                          </p:cTn>
                        </p:par>
                        <p:par>
                          <p:cTn id="129" fill="hold">
                            <p:stCondLst>
                              <p:cond delay="12500"/>
                            </p:stCondLst>
                            <p:childTnLst>
                              <p:par>
                                <p:cTn id="130" presetID="10" presetClass="entr" presetSubtype="0" fill="hold" grpId="0" nodeType="after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2" grpId="0" animBg="1"/>
      <p:bldP spid="36" grpId="0" animBg="1"/>
      <p:bldP spid="41" grpId="0" animBg="1"/>
      <p:bldP spid="47" grpId="0"/>
      <p:bldP spid="53" grpId="0"/>
      <p:bldP spid="54" grpId="0"/>
      <p:bldP spid="55" grpId="0"/>
      <p:bldP spid="56" grpId="0"/>
      <p:bldP spid="5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312516" y="4020661"/>
            <a:ext cx="3458761" cy="7364270"/>
          </a:xfrm>
          <a:prstGeom prst="rect">
            <a:avLst/>
          </a:prstGeom>
        </p:spPr>
      </p:pic>
      <p:pic>
        <p:nvPicPr>
          <p:cNvPr id="16" name="Picture 15"/>
          <p:cNvPicPr>
            <a:picLocks noChangeAspect="1"/>
          </p:cNvPicPr>
          <p:nvPr/>
        </p:nvPicPr>
        <p:blipFill>
          <a:blip r:embed="rId2"/>
          <a:stretch>
            <a:fillRect/>
          </a:stretch>
        </p:blipFill>
        <p:spPr>
          <a:xfrm>
            <a:off x="2018523" y="4020661"/>
            <a:ext cx="3458761" cy="7364270"/>
          </a:xfrm>
          <a:prstGeom prst="rect">
            <a:avLst/>
          </a:prstGeom>
        </p:spPr>
      </p:pic>
      <p:pic>
        <p:nvPicPr>
          <p:cNvPr id="17" name="Picture 16"/>
          <p:cNvPicPr>
            <a:picLocks noChangeAspect="1"/>
          </p:cNvPicPr>
          <p:nvPr/>
        </p:nvPicPr>
        <p:blipFill>
          <a:blip r:embed="rId2"/>
          <a:stretch>
            <a:fillRect/>
          </a:stretch>
        </p:blipFill>
        <p:spPr>
          <a:xfrm>
            <a:off x="4121299" y="3126009"/>
            <a:ext cx="4484294" cy="9547794"/>
          </a:xfrm>
          <a:prstGeom prst="rect">
            <a:avLst/>
          </a:prstGeom>
        </p:spPr>
      </p:pic>
      <p:sp>
        <p:nvSpPr>
          <p:cNvPr id="6" name="TextBox 5"/>
          <p:cNvSpPr txBox="1"/>
          <p:nvPr/>
        </p:nvSpPr>
        <p:spPr>
          <a:xfrm>
            <a:off x="12029691" y="3906812"/>
            <a:ext cx="10578526" cy="7434799"/>
          </a:xfrm>
          <a:prstGeom prst="rect">
            <a:avLst/>
          </a:prstGeom>
          <a:noFill/>
        </p:spPr>
        <p:txBody>
          <a:bodyPr wrap="square" lIns="243785" tIns="121892" rIns="243785" bIns="121892" rtlCol="0">
            <a:spAutoFit/>
          </a:bodyPr>
          <a:lstStyle/>
          <a:p>
            <a:pPr>
              <a:lnSpc>
                <a:spcPct val="120000"/>
              </a:lnSpc>
            </a:pPr>
            <a:r>
              <a:rPr lang="en-US" sz="2600" b="1" dirty="0">
                <a:latin typeface="Lato Regular"/>
                <a:cs typeface="Lato Regular"/>
              </a:rPr>
              <a:t>Lorem ipsum dolor </a:t>
            </a:r>
            <a:r>
              <a:rPr lang="en-US" sz="2600" dirty="0">
                <a:latin typeface="Lato Light"/>
                <a:cs typeface="Lato Light"/>
              </a:rPr>
              <a:t>sit amet, consectetur adipiscing elit. In in tortor in urna pulvinar blandit. Aliquam dolor nulla, interdum non quam ac, ultricies porttitor tellus. Vivamus vitae vestibulum mauris. In ut congue arcu. In lectus nibh, ultricies a elit ac, laoreet dictum nulla. </a:t>
            </a:r>
            <a:endParaRPr lang="en-US" sz="2600" dirty="0" smtClean="0">
              <a:latin typeface="Lato Light"/>
              <a:cs typeface="Lato Light"/>
            </a:endParaRPr>
          </a:p>
          <a:p>
            <a:pPr>
              <a:lnSpc>
                <a:spcPct val="120000"/>
              </a:lnSpc>
            </a:pPr>
            <a:endParaRPr lang="en-US" sz="2600" dirty="0">
              <a:latin typeface="Lato Light"/>
              <a:cs typeface="Lato Light"/>
            </a:endParaRPr>
          </a:p>
          <a:p>
            <a:pPr>
              <a:lnSpc>
                <a:spcPct val="120000"/>
              </a:lnSpc>
            </a:pPr>
            <a:r>
              <a:rPr lang="en-US" sz="2600" dirty="0" smtClean="0">
                <a:latin typeface="Lato Light"/>
                <a:cs typeface="Lato Light"/>
              </a:rPr>
              <a:t>Proin </a:t>
            </a:r>
            <a:r>
              <a:rPr lang="en-US" sz="2600" dirty="0">
                <a:latin typeface="Lato Light"/>
                <a:cs typeface="Lato Light"/>
              </a:rPr>
              <a:t>sed nisi justo. Cras quis placerat ipsum. Duis consequat ornare mollis. In luctus justo at dapibus pretium. Donec euismod ex et erat placerat viverra. Praesent sed convallis augue. Aenean facilisis nisi id neque faucibus, nec pharetra erat luctus.</a:t>
            </a:r>
          </a:p>
          <a:p>
            <a:pPr>
              <a:lnSpc>
                <a:spcPct val="120000"/>
              </a:lnSpc>
            </a:pPr>
            <a:endParaRPr lang="en-US" sz="2600" dirty="0">
              <a:latin typeface="Lato Light"/>
              <a:cs typeface="Lato Light"/>
            </a:endParaRPr>
          </a:p>
          <a:p>
            <a:pPr>
              <a:lnSpc>
                <a:spcPct val="120000"/>
              </a:lnSpc>
            </a:pPr>
            <a:r>
              <a:rPr lang="en-US" sz="2600" dirty="0">
                <a:latin typeface="Lato Light"/>
                <a:cs typeface="Lato Light"/>
              </a:rPr>
              <a:t>Pellentesque sit amet massa in tortor mattis ultricies. Proin eget dui sed diam aliquet suscipit. Cras semper, leo non hendrerit tempus, est turpis bibendum enim, sit amet commodo dui nunc ultrices metus. Donec sapien erat, pellentesque eget commodo id, rutrum quis mi. Proin sed nisi sapien. </a:t>
            </a:r>
          </a:p>
        </p:txBody>
      </p:sp>
      <p:grpSp>
        <p:nvGrpSpPr>
          <p:cNvPr id="10" name="Group 9"/>
          <p:cNvGrpSpPr/>
          <p:nvPr/>
        </p:nvGrpSpPr>
        <p:grpSpPr>
          <a:xfrm>
            <a:off x="6008975" y="483017"/>
            <a:ext cx="12359700" cy="2079087"/>
            <a:chOff x="5988388" y="483017"/>
            <a:chExt cx="12359700" cy="2079087"/>
          </a:xfrm>
        </p:grpSpPr>
        <p:sp>
          <p:nvSpPr>
            <p:cNvPr id="11" name="TextBox 1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Best Apps</a:t>
              </a:r>
            </a:p>
          </p:txBody>
        </p:sp>
        <p:sp>
          <p:nvSpPr>
            <p:cNvPr id="12" name="Rectangle 1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4"/>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1753947071"/>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9"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2"/>
          <a:stretch>
            <a:fillRect/>
          </a:stretch>
        </p:blipFill>
        <p:spPr>
          <a:xfrm>
            <a:off x="13179038" y="3767110"/>
            <a:ext cx="3207119" cy="6828484"/>
          </a:xfrm>
          <a:prstGeom prst="rect">
            <a:avLst/>
          </a:prstGeom>
        </p:spPr>
      </p:pic>
      <p:pic>
        <p:nvPicPr>
          <p:cNvPr id="45" name="Picture 44"/>
          <p:cNvPicPr>
            <a:picLocks noChangeAspect="1"/>
          </p:cNvPicPr>
          <p:nvPr/>
        </p:nvPicPr>
        <p:blipFill>
          <a:blip r:embed="rId2"/>
          <a:stretch>
            <a:fillRect/>
          </a:stretch>
        </p:blipFill>
        <p:spPr>
          <a:xfrm>
            <a:off x="7809489" y="3767110"/>
            <a:ext cx="3207119" cy="6828484"/>
          </a:xfrm>
          <a:prstGeom prst="rect">
            <a:avLst/>
          </a:prstGeom>
        </p:spPr>
      </p:pic>
      <p:pic>
        <p:nvPicPr>
          <p:cNvPr id="46" name="Picture 45"/>
          <p:cNvPicPr>
            <a:picLocks noChangeAspect="1"/>
          </p:cNvPicPr>
          <p:nvPr/>
        </p:nvPicPr>
        <p:blipFill>
          <a:blip r:embed="rId2"/>
          <a:stretch>
            <a:fillRect/>
          </a:stretch>
        </p:blipFill>
        <p:spPr>
          <a:xfrm>
            <a:off x="9912267" y="3031318"/>
            <a:ext cx="4158039" cy="8853148"/>
          </a:xfrm>
          <a:prstGeom prst="rect">
            <a:avLst/>
          </a:prstGeom>
        </p:spPr>
      </p:pic>
      <p:sp>
        <p:nvSpPr>
          <p:cNvPr id="7" name="TextBox 6"/>
          <p:cNvSpPr txBox="1"/>
          <p:nvPr/>
        </p:nvSpPr>
        <p:spPr>
          <a:xfrm>
            <a:off x="3631538" y="4062008"/>
            <a:ext cx="3946668"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Search</a:t>
            </a:r>
          </a:p>
        </p:txBody>
      </p:sp>
      <p:sp>
        <p:nvSpPr>
          <p:cNvPr id="8" name="TextBox 7"/>
          <p:cNvSpPr txBox="1"/>
          <p:nvPr/>
        </p:nvSpPr>
        <p:spPr>
          <a:xfrm>
            <a:off x="3602366" y="4746856"/>
            <a:ext cx="3946668"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9" name="TextBox 8"/>
          <p:cNvSpPr txBox="1"/>
          <p:nvPr/>
        </p:nvSpPr>
        <p:spPr>
          <a:xfrm>
            <a:off x="3631538" y="6427956"/>
            <a:ext cx="3946668"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Tags</a:t>
            </a:r>
          </a:p>
        </p:txBody>
      </p:sp>
      <p:sp>
        <p:nvSpPr>
          <p:cNvPr id="10" name="TextBox 9"/>
          <p:cNvSpPr txBox="1"/>
          <p:nvPr/>
        </p:nvSpPr>
        <p:spPr>
          <a:xfrm>
            <a:off x="3602366" y="7112802"/>
            <a:ext cx="3946668"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11" name="TextBox 10"/>
          <p:cNvSpPr txBox="1"/>
          <p:nvPr/>
        </p:nvSpPr>
        <p:spPr>
          <a:xfrm>
            <a:off x="3631538" y="8707076"/>
            <a:ext cx="3946668"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Messages</a:t>
            </a:r>
          </a:p>
        </p:txBody>
      </p:sp>
      <p:sp>
        <p:nvSpPr>
          <p:cNvPr id="12" name="TextBox 11"/>
          <p:cNvSpPr txBox="1"/>
          <p:nvPr/>
        </p:nvSpPr>
        <p:spPr>
          <a:xfrm>
            <a:off x="3602366" y="9391924"/>
            <a:ext cx="3946668"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13" name="TextBox 12"/>
          <p:cNvSpPr txBox="1"/>
          <p:nvPr/>
        </p:nvSpPr>
        <p:spPr>
          <a:xfrm>
            <a:off x="18825304" y="4014796"/>
            <a:ext cx="3976540"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Quality</a:t>
            </a:r>
          </a:p>
        </p:txBody>
      </p:sp>
      <p:sp>
        <p:nvSpPr>
          <p:cNvPr id="14" name="TextBox 13"/>
          <p:cNvSpPr txBox="1"/>
          <p:nvPr/>
        </p:nvSpPr>
        <p:spPr>
          <a:xfrm>
            <a:off x="18795910" y="4674558"/>
            <a:ext cx="3976540"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15" name="TextBox 14"/>
          <p:cNvSpPr txBox="1"/>
          <p:nvPr/>
        </p:nvSpPr>
        <p:spPr>
          <a:xfrm>
            <a:off x="18825304" y="6425302"/>
            <a:ext cx="3976540"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Security</a:t>
            </a:r>
          </a:p>
        </p:txBody>
      </p:sp>
      <p:sp>
        <p:nvSpPr>
          <p:cNvPr id="16" name="TextBox 15"/>
          <p:cNvSpPr txBox="1"/>
          <p:nvPr/>
        </p:nvSpPr>
        <p:spPr>
          <a:xfrm>
            <a:off x="18795910" y="7085064"/>
            <a:ext cx="3976540"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17" name="TextBox 16"/>
          <p:cNvSpPr txBox="1"/>
          <p:nvPr/>
        </p:nvSpPr>
        <p:spPr>
          <a:xfrm>
            <a:off x="18825304" y="8682142"/>
            <a:ext cx="3976540"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Favorites</a:t>
            </a:r>
          </a:p>
        </p:txBody>
      </p:sp>
      <p:sp>
        <p:nvSpPr>
          <p:cNvPr id="18" name="TextBox 17"/>
          <p:cNvSpPr txBox="1"/>
          <p:nvPr/>
        </p:nvSpPr>
        <p:spPr>
          <a:xfrm>
            <a:off x="18795910" y="9319624"/>
            <a:ext cx="3976540"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grpSp>
        <p:nvGrpSpPr>
          <p:cNvPr id="19" name="Group 18"/>
          <p:cNvGrpSpPr/>
          <p:nvPr/>
        </p:nvGrpSpPr>
        <p:grpSpPr>
          <a:xfrm>
            <a:off x="1961722" y="4073673"/>
            <a:ext cx="1521602" cy="1591898"/>
            <a:chOff x="1523720" y="4073671"/>
            <a:chExt cx="1522197" cy="1591898"/>
          </a:xfrm>
        </p:grpSpPr>
        <p:sp>
          <p:nvSpPr>
            <p:cNvPr id="20" name="Oval 19"/>
            <p:cNvSpPr/>
            <p:nvPr/>
          </p:nvSpPr>
          <p:spPr>
            <a:xfrm>
              <a:off x="1523720" y="4073671"/>
              <a:ext cx="1522197" cy="159189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AutoShape 115"/>
            <p:cNvSpPr>
              <a:spLocks/>
            </p:cNvSpPr>
            <p:nvPr/>
          </p:nvSpPr>
          <p:spPr bwMode="auto">
            <a:xfrm>
              <a:off x="1911609" y="4451102"/>
              <a:ext cx="820217" cy="827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2" name="Group 21"/>
          <p:cNvGrpSpPr/>
          <p:nvPr/>
        </p:nvGrpSpPr>
        <p:grpSpPr>
          <a:xfrm>
            <a:off x="1987621" y="6417535"/>
            <a:ext cx="1521602" cy="1591898"/>
            <a:chOff x="1549628" y="6417533"/>
            <a:chExt cx="1522197" cy="1591898"/>
          </a:xfrm>
        </p:grpSpPr>
        <p:sp>
          <p:nvSpPr>
            <p:cNvPr id="23" name="Oval 22"/>
            <p:cNvSpPr/>
            <p:nvPr/>
          </p:nvSpPr>
          <p:spPr>
            <a:xfrm>
              <a:off x="1549628" y="6417533"/>
              <a:ext cx="1522197" cy="159189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AutoShape 60"/>
            <p:cNvSpPr>
              <a:spLocks noChangeAspect="1"/>
            </p:cNvSpPr>
            <p:nvPr/>
          </p:nvSpPr>
          <p:spPr bwMode="auto">
            <a:xfrm>
              <a:off x="1940525" y="6858000"/>
              <a:ext cx="889082" cy="788146"/>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5" name="Group 24"/>
          <p:cNvGrpSpPr/>
          <p:nvPr/>
        </p:nvGrpSpPr>
        <p:grpSpPr>
          <a:xfrm>
            <a:off x="2015724" y="8769748"/>
            <a:ext cx="1521602" cy="1591900"/>
            <a:chOff x="1577743" y="8769748"/>
            <a:chExt cx="1522197" cy="1591899"/>
          </a:xfrm>
        </p:grpSpPr>
        <p:sp>
          <p:nvSpPr>
            <p:cNvPr id="26" name="Oval 25"/>
            <p:cNvSpPr/>
            <p:nvPr/>
          </p:nvSpPr>
          <p:spPr>
            <a:xfrm>
              <a:off x="1577743" y="8769748"/>
              <a:ext cx="1522197" cy="159189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AutoShape 71"/>
            <p:cNvSpPr>
              <a:spLocks noChangeAspect="1"/>
            </p:cNvSpPr>
            <p:nvPr/>
          </p:nvSpPr>
          <p:spPr bwMode="auto">
            <a:xfrm>
              <a:off x="1976987" y="9202286"/>
              <a:ext cx="767800" cy="745703"/>
            </a:xfrm>
            <a:custGeom>
              <a:avLst/>
              <a:gdLst>
                <a:gd name="T0" fmla="*/ 10800 w 21600"/>
                <a:gd name="T1" fmla="*/ 10794 h 21588"/>
                <a:gd name="T2" fmla="*/ 10800 w 21600"/>
                <a:gd name="T3" fmla="*/ 10794 h 21588"/>
                <a:gd name="T4" fmla="*/ 10800 w 21600"/>
                <a:gd name="T5" fmla="*/ 10794 h 21588"/>
                <a:gd name="T6" fmla="*/ 10800 w 21600"/>
                <a:gd name="T7" fmla="*/ 10794 h 21588"/>
              </a:gdLst>
              <a:ahLst/>
              <a:cxnLst>
                <a:cxn ang="0">
                  <a:pos x="T0" y="T1"/>
                </a:cxn>
                <a:cxn ang="0">
                  <a:pos x="T2" y="T3"/>
                </a:cxn>
                <a:cxn ang="0">
                  <a:pos x="T4" y="T5"/>
                </a:cxn>
                <a:cxn ang="0">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600"/>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8" name="Group 27"/>
          <p:cNvGrpSpPr/>
          <p:nvPr/>
        </p:nvGrpSpPr>
        <p:grpSpPr>
          <a:xfrm>
            <a:off x="17155266" y="4001372"/>
            <a:ext cx="1521602" cy="1591900"/>
            <a:chOff x="17369805" y="4186092"/>
            <a:chExt cx="1522197" cy="1591899"/>
          </a:xfrm>
        </p:grpSpPr>
        <p:sp>
          <p:nvSpPr>
            <p:cNvPr id="29" name="Oval 28"/>
            <p:cNvSpPr/>
            <p:nvPr/>
          </p:nvSpPr>
          <p:spPr>
            <a:xfrm>
              <a:off x="17369805" y="4186092"/>
              <a:ext cx="1522197" cy="159189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solidFill>
                  <a:schemeClr val="tx2"/>
                </a:solidFill>
                <a:latin typeface="Lato Light"/>
                <a:cs typeface="Lato Light"/>
              </a:endParaRPr>
            </a:p>
          </p:txBody>
        </p:sp>
        <p:sp>
          <p:nvSpPr>
            <p:cNvPr id="30" name="AutoShape 119"/>
            <p:cNvSpPr>
              <a:spLocks noChangeAspect="1"/>
            </p:cNvSpPr>
            <p:nvPr/>
          </p:nvSpPr>
          <p:spPr bwMode="auto">
            <a:xfrm>
              <a:off x="17756187" y="4572000"/>
              <a:ext cx="760654" cy="73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1" name="Group 30"/>
          <p:cNvGrpSpPr/>
          <p:nvPr/>
        </p:nvGrpSpPr>
        <p:grpSpPr>
          <a:xfrm>
            <a:off x="17181163" y="6345234"/>
            <a:ext cx="1521602" cy="1591900"/>
            <a:chOff x="17395712" y="6529953"/>
            <a:chExt cx="1522197" cy="1591899"/>
          </a:xfrm>
        </p:grpSpPr>
        <p:sp>
          <p:nvSpPr>
            <p:cNvPr id="32" name="Oval 31"/>
            <p:cNvSpPr/>
            <p:nvPr/>
          </p:nvSpPr>
          <p:spPr>
            <a:xfrm>
              <a:off x="17395712" y="6529953"/>
              <a:ext cx="1522197" cy="159189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solidFill>
                  <a:schemeClr val="tx2"/>
                </a:solidFill>
                <a:latin typeface="Lato Light"/>
                <a:cs typeface="Lato Light"/>
              </a:endParaRPr>
            </a:p>
          </p:txBody>
        </p:sp>
        <p:sp>
          <p:nvSpPr>
            <p:cNvPr id="33" name="AutoShape 94"/>
            <p:cNvSpPr>
              <a:spLocks noChangeAspect="1"/>
            </p:cNvSpPr>
            <p:nvPr/>
          </p:nvSpPr>
          <p:spPr bwMode="auto">
            <a:xfrm>
              <a:off x="17859994" y="6901722"/>
              <a:ext cx="625458" cy="7379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6"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4" name="Group 33"/>
          <p:cNvGrpSpPr/>
          <p:nvPr/>
        </p:nvGrpSpPr>
        <p:grpSpPr>
          <a:xfrm>
            <a:off x="17209260" y="8697451"/>
            <a:ext cx="1521602" cy="1591898"/>
            <a:chOff x="17423820" y="8882170"/>
            <a:chExt cx="1522197" cy="1591898"/>
          </a:xfrm>
        </p:grpSpPr>
        <p:sp>
          <p:nvSpPr>
            <p:cNvPr id="35" name="Oval 34"/>
            <p:cNvSpPr/>
            <p:nvPr/>
          </p:nvSpPr>
          <p:spPr>
            <a:xfrm>
              <a:off x="17423820" y="8882170"/>
              <a:ext cx="1522197" cy="159189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solidFill>
                  <a:schemeClr val="tx2"/>
                </a:solidFill>
                <a:latin typeface="Lato Light"/>
                <a:cs typeface="Lato Light"/>
              </a:endParaRPr>
            </a:p>
          </p:txBody>
        </p:sp>
        <p:sp>
          <p:nvSpPr>
            <p:cNvPr id="36" name="AutoShape 17"/>
            <p:cNvSpPr>
              <a:spLocks noChangeAspect="1"/>
            </p:cNvSpPr>
            <p:nvPr/>
          </p:nvSpPr>
          <p:spPr bwMode="auto">
            <a:xfrm>
              <a:off x="17859994" y="9324011"/>
              <a:ext cx="711429" cy="6937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3" y="0"/>
                  </a:moveTo>
                  <a:cubicBezTo>
                    <a:pt x="20173" y="0"/>
                    <a:pt x="20638" y="158"/>
                    <a:pt x="21023" y="469"/>
                  </a:cubicBezTo>
                  <a:cubicBezTo>
                    <a:pt x="21405" y="780"/>
                    <a:pt x="21599" y="1154"/>
                    <a:pt x="21599" y="1586"/>
                  </a:cubicBezTo>
                  <a:lnTo>
                    <a:pt x="21599" y="20013"/>
                  </a:lnTo>
                  <a:cubicBezTo>
                    <a:pt x="21599" y="20445"/>
                    <a:pt x="21405" y="20816"/>
                    <a:pt x="21023" y="21130"/>
                  </a:cubicBezTo>
                  <a:cubicBezTo>
                    <a:pt x="20638" y="21438"/>
                    <a:pt x="20173" y="21599"/>
                    <a:pt x="19633" y="21599"/>
                  </a:cubicBezTo>
                  <a:cubicBezTo>
                    <a:pt x="19093" y="21599"/>
                    <a:pt x="18632" y="21447"/>
                    <a:pt x="18254" y="21145"/>
                  </a:cubicBezTo>
                  <a:lnTo>
                    <a:pt x="10807" y="15190"/>
                  </a:lnTo>
                  <a:lnTo>
                    <a:pt x="3359" y="21145"/>
                  </a:lnTo>
                  <a:cubicBezTo>
                    <a:pt x="2981" y="21447"/>
                    <a:pt x="2520" y="21599"/>
                    <a:pt x="1980" y="21599"/>
                  </a:cubicBezTo>
                  <a:cubicBezTo>
                    <a:pt x="1440" y="21599"/>
                    <a:pt x="975" y="21441"/>
                    <a:pt x="583" y="21130"/>
                  </a:cubicBezTo>
                  <a:cubicBezTo>
                    <a:pt x="194" y="20816"/>
                    <a:pt x="0" y="20445"/>
                    <a:pt x="0" y="20013"/>
                  </a:cubicBezTo>
                  <a:lnTo>
                    <a:pt x="0" y="1586"/>
                  </a:lnTo>
                  <a:cubicBezTo>
                    <a:pt x="0" y="1154"/>
                    <a:pt x="194" y="780"/>
                    <a:pt x="583" y="469"/>
                  </a:cubicBezTo>
                  <a:cubicBezTo>
                    <a:pt x="975" y="158"/>
                    <a:pt x="1440" y="0"/>
                    <a:pt x="1980" y="0"/>
                  </a:cubicBezTo>
                  <a:lnTo>
                    <a:pt x="19633" y="0"/>
                  </a:lnTo>
                  <a:close/>
                  <a:moveTo>
                    <a:pt x="2722" y="2150"/>
                  </a:moveTo>
                  <a:lnTo>
                    <a:pt x="2722" y="18608"/>
                  </a:lnTo>
                  <a:lnTo>
                    <a:pt x="10807" y="12115"/>
                  </a:lnTo>
                  <a:lnTo>
                    <a:pt x="18891" y="18608"/>
                  </a:lnTo>
                  <a:lnTo>
                    <a:pt x="18891" y="2150"/>
                  </a:lnTo>
                  <a:lnTo>
                    <a:pt x="2722" y="2150"/>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7" name="Group 36"/>
          <p:cNvGrpSpPr/>
          <p:nvPr/>
        </p:nvGrpSpPr>
        <p:grpSpPr>
          <a:xfrm>
            <a:off x="6008975" y="483017"/>
            <a:ext cx="12359700" cy="2079087"/>
            <a:chOff x="5988388" y="483017"/>
            <a:chExt cx="12359700" cy="2079087"/>
          </a:xfrm>
        </p:grpSpPr>
        <p:sp>
          <p:nvSpPr>
            <p:cNvPr id="38" name="TextBox 3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Features Apps</a:t>
              </a:r>
            </a:p>
          </p:txBody>
        </p:sp>
        <p:sp>
          <p:nvSpPr>
            <p:cNvPr id="39" name="Rectangle 3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4"/>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3157297241"/>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900" decel="100000" fill="hold"/>
                                        <p:tgtEl>
                                          <p:spTgt spid="3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additive="base">
                                        <p:cTn id="14" dur="500" fill="hold"/>
                                        <p:tgtEl>
                                          <p:spTgt spid="45"/>
                                        </p:tgtEl>
                                        <p:attrNameLst>
                                          <p:attrName>ppt_x</p:attrName>
                                        </p:attrNameLst>
                                      </p:cBhvr>
                                      <p:tavLst>
                                        <p:tav tm="0">
                                          <p:val>
                                            <p:strVal val="#ppt_x"/>
                                          </p:val>
                                        </p:tav>
                                        <p:tav tm="100000">
                                          <p:val>
                                            <p:strVal val="#ppt_x"/>
                                          </p:val>
                                        </p:tav>
                                      </p:tavLst>
                                    </p:anim>
                                    <p:anim calcmode="lin" valueType="num">
                                      <p:cBhvr additive="base">
                                        <p:cTn id="15" dur="500" fill="hold"/>
                                        <p:tgtEl>
                                          <p:spTgt spid="4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ppt_x"/>
                                          </p:val>
                                        </p:tav>
                                        <p:tav tm="100000">
                                          <p:val>
                                            <p:strVal val="#ppt_x"/>
                                          </p:val>
                                        </p:tav>
                                      </p:tavLst>
                                    </p:anim>
                                    <p:anim calcmode="lin" valueType="num">
                                      <p:cBhvr additive="base">
                                        <p:cTn id="19" dur="500" fill="hold"/>
                                        <p:tgtEl>
                                          <p:spTgt spid="4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ppt_x"/>
                                          </p:val>
                                        </p:tav>
                                        <p:tav tm="100000">
                                          <p:val>
                                            <p:strVal val="#ppt_x"/>
                                          </p:val>
                                        </p:tav>
                                      </p:tavLst>
                                    </p:anim>
                                    <p:anim calcmode="lin" valueType="num">
                                      <p:cBhvr additive="base">
                                        <p:cTn id="23" dur="500" fill="hold"/>
                                        <p:tgtEl>
                                          <p:spTgt spid="44"/>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par>
                          <p:cTn id="66" fill="hold">
                            <p:stCondLst>
                              <p:cond delay="6000"/>
                            </p:stCondLst>
                            <p:childTnLst>
                              <p:par>
                                <p:cTn id="67" presetID="53" presetClass="entr" presetSubtype="16"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childTnLst>
                          </p:cTn>
                        </p:par>
                        <p:par>
                          <p:cTn id="72" fill="hold">
                            <p:stCondLst>
                              <p:cond delay="6500"/>
                            </p:stCondLst>
                            <p:childTnLst>
                              <p:par>
                                <p:cTn id="73" presetID="10" presetClass="entr" presetSubtype="0"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7000"/>
                            </p:stCondLst>
                            <p:childTnLst>
                              <p:par>
                                <p:cTn id="77" presetID="10" presetClass="entr" presetSubtype="0"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par>
                          <p:cTn id="80" fill="hold">
                            <p:stCondLst>
                              <p:cond delay="7500"/>
                            </p:stCondLst>
                            <p:childTnLst>
                              <p:par>
                                <p:cTn id="81" presetID="53" presetClass="entr" presetSubtype="16"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childTnLst>
                          </p:cTn>
                        </p:par>
                        <p:par>
                          <p:cTn id="86" fill="hold">
                            <p:stCondLst>
                              <p:cond delay="8000"/>
                            </p:stCondLst>
                            <p:childTnLst>
                              <p:par>
                                <p:cTn id="87" presetID="10" presetClass="entr" presetSubtype="0" fill="hold" grpId="0" nodeType="after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childTnLst>
                          </p:cTn>
                        </p:par>
                        <p:par>
                          <p:cTn id="90" fill="hold">
                            <p:stCondLst>
                              <p:cond delay="8500"/>
                            </p:stCondLst>
                            <p:childTnLst>
                              <p:par>
                                <p:cTn id="91" presetID="10" presetClass="entr" presetSubtype="0"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childTnLst>
                          </p:cTn>
                        </p:par>
                        <p:par>
                          <p:cTn id="94" fill="hold">
                            <p:stCondLst>
                              <p:cond delay="9000"/>
                            </p:stCondLst>
                            <p:childTnLst>
                              <p:par>
                                <p:cTn id="95" presetID="53" presetClass="entr" presetSubtype="16"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p:cTn id="97" dur="500" fill="hold"/>
                                        <p:tgtEl>
                                          <p:spTgt spid="34"/>
                                        </p:tgtEl>
                                        <p:attrNameLst>
                                          <p:attrName>ppt_w</p:attrName>
                                        </p:attrNameLst>
                                      </p:cBhvr>
                                      <p:tavLst>
                                        <p:tav tm="0">
                                          <p:val>
                                            <p:fltVal val="0"/>
                                          </p:val>
                                        </p:tav>
                                        <p:tav tm="100000">
                                          <p:val>
                                            <p:strVal val="#ppt_w"/>
                                          </p:val>
                                        </p:tav>
                                      </p:tavLst>
                                    </p:anim>
                                    <p:anim calcmode="lin" valueType="num">
                                      <p:cBhvr>
                                        <p:cTn id="98" dur="500" fill="hold"/>
                                        <p:tgtEl>
                                          <p:spTgt spid="34"/>
                                        </p:tgtEl>
                                        <p:attrNameLst>
                                          <p:attrName>ppt_h</p:attrName>
                                        </p:attrNameLst>
                                      </p:cBhvr>
                                      <p:tavLst>
                                        <p:tav tm="0">
                                          <p:val>
                                            <p:fltVal val="0"/>
                                          </p:val>
                                        </p:tav>
                                        <p:tav tm="100000">
                                          <p:val>
                                            <p:strVal val="#ppt_h"/>
                                          </p:val>
                                        </p:tav>
                                      </p:tavLst>
                                    </p:anim>
                                    <p:animEffect transition="in" filter="fade">
                                      <p:cBhvr>
                                        <p:cTn id="99" dur="500"/>
                                        <p:tgtEl>
                                          <p:spTgt spid="34"/>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fade">
                                      <p:cBhvr>
                                        <p:cTn id="10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2137" y="6799099"/>
            <a:ext cx="3213380" cy="707850"/>
          </a:xfrm>
          <a:prstGeom prst="rect">
            <a:avLst/>
          </a:prstGeom>
          <a:noFill/>
        </p:spPr>
        <p:txBody>
          <a:bodyPr wrap="none" lIns="182843" tIns="91422" rIns="182843" bIns="91422" rtlCol="0">
            <a:spAutoFit/>
          </a:bodyPr>
          <a:lstStyle/>
          <a:p>
            <a:pPr algn="ctr"/>
            <a:r>
              <a:rPr lang="id-ID" sz="3400" b="1" dirty="0" smtClean="0">
                <a:latin typeface="Lato Regular"/>
                <a:cs typeface="Lato Regular"/>
              </a:rPr>
              <a:t>PEDRO</a:t>
            </a:r>
            <a:r>
              <a:rPr lang="id-ID" sz="3400" b="1" dirty="0" smtClean="0">
                <a:solidFill>
                  <a:schemeClr val="tx1">
                    <a:lumMod val="50000"/>
                    <a:lumOff val="50000"/>
                  </a:schemeClr>
                </a:solidFill>
                <a:latin typeface="Lato Regular"/>
                <a:cs typeface="Lato Regular"/>
              </a:rPr>
              <a:t> </a:t>
            </a:r>
            <a:r>
              <a:rPr lang="id-ID" sz="3400" b="1" dirty="0">
                <a:solidFill>
                  <a:schemeClr val="accent1"/>
                </a:solidFill>
                <a:latin typeface="Lato Regular"/>
                <a:cs typeface="Lato Regular"/>
              </a:rPr>
              <a:t>BOND</a:t>
            </a:r>
          </a:p>
        </p:txBody>
      </p:sp>
      <p:sp>
        <p:nvSpPr>
          <p:cNvPr id="5" name="TextBox 4"/>
          <p:cNvSpPr txBox="1"/>
          <p:nvPr/>
        </p:nvSpPr>
        <p:spPr>
          <a:xfrm>
            <a:off x="9542290" y="7717650"/>
            <a:ext cx="5293047" cy="430888"/>
          </a:xfrm>
          <a:prstGeom prst="rect">
            <a:avLst/>
          </a:prstGeom>
          <a:noFill/>
        </p:spPr>
        <p:txBody>
          <a:bodyPr wrap="square" lIns="182843" tIns="91422" rIns="182843" bIns="91422" rtlCol="0">
            <a:spAutoFit/>
          </a:bodyPr>
          <a:lstStyle/>
          <a:p>
            <a:pPr algn="ctr"/>
            <a:r>
              <a:rPr lang="en-US" sz="1600" dirty="0">
                <a:latin typeface="Lato Light"/>
                <a:cs typeface="Lato Light"/>
              </a:rPr>
              <a:t>CEO &amp; FOUNDER</a:t>
            </a:r>
          </a:p>
        </p:txBody>
      </p:sp>
      <p:cxnSp>
        <p:nvCxnSpPr>
          <p:cNvPr id="6" name="Straight Connector 5"/>
          <p:cNvCxnSpPr/>
          <p:nvPr/>
        </p:nvCxnSpPr>
        <p:spPr>
          <a:xfrm>
            <a:off x="11665359" y="7572202"/>
            <a:ext cx="1046909" cy="0"/>
          </a:xfrm>
          <a:prstGeom prst="line">
            <a:avLst/>
          </a:prstGeom>
          <a:ln w="6350">
            <a:solidFill>
              <a:schemeClr val="accent1"/>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1547115" y="9293017"/>
            <a:ext cx="21308817" cy="3139109"/>
          </a:xfrm>
          <a:prstGeom prst="rect">
            <a:avLst/>
          </a:prstGeom>
        </p:spPr>
        <p:txBody>
          <a:bodyPr vert="horz" lIns="243785" tIns="121892" rIns="243785" bIns="121892" numCol="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600" b="1" dirty="0">
                <a:solidFill>
                  <a:schemeClr val="tx1"/>
                </a:solidFill>
                <a:latin typeface="Lato Regular"/>
                <a:cs typeface="Lato Regular"/>
              </a:rPr>
              <a:t>Lorem ipsum dolor </a:t>
            </a:r>
            <a:r>
              <a:rPr lang="en-US" sz="2600" dirty="0">
                <a:solidFill>
                  <a:schemeClr val="tx1"/>
                </a:solidFill>
                <a:latin typeface="Lato Light"/>
                <a:cs typeface="Lato Light"/>
              </a:rPr>
              <a:t>sit amet, consectetur adipiscing elit. Ut efficitur ipsum vitae tortor accumsan, a pulvinar lorem lacinia. Donec eu arcu justo. Fusce eget consequat risus Proin est lacus, interdum vitae feugiat quis, faucibus vel mi. </a:t>
            </a:r>
            <a:r>
              <a:rPr lang="en-US" sz="2600" dirty="0" smtClean="0">
                <a:solidFill>
                  <a:schemeClr val="tx1"/>
                </a:solidFill>
                <a:latin typeface="Lato Light"/>
                <a:cs typeface="Lato Light"/>
              </a:rPr>
              <a:t> Vivamus </a:t>
            </a:r>
            <a:r>
              <a:rPr lang="en-US" sz="2600" dirty="0">
                <a:solidFill>
                  <a:schemeClr val="tx1"/>
                </a:solidFill>
                <a:latin typeface="Lato Light"/>
                <a:cs typeface="Lato Light"/>
              </a:rPr>
              <a:t>accumsan nisi vel nulla viverra semper. </a:t>
            </a:r>
          </a:p>
          <a:p>
            <a:pPr marL="0" indent="0" algn="just">
              <a:buNone/>
            </a:pPr>
            <a:endParaRPr lang="en-US" sz="2600" dirty="0">
              <a:solidFill>
                <a:schemeClr val="tx1"/>
              </a:solidFill>
              <a:latin typeface="Lato Light"/>
              <a:cs typeface="Lato Light"/>
            </a:endParaRPr>
          </a:p>
          <a:p>
            <a:pPr marL="0" indent="0" algn="just">
              <a:buNone/>
            </a:pPr>
            <a:r>
              <a:rPr lang="en-US" sz="2600" dirty="0" smtClean="0">
                <a:solidFill>
                  <a:schemeClr val="tx1"/>
                </a:solidFill>
                <a:latin typeface="Lato Light"/>
                <a:cs typeface="Lato Light"/>
              </a:rPr>
              <a:t>Lorem </a:t>
            </a:r>
            <a:r>
              <a:rPr lang="en-US" sz="2600" dirty="0">
                <a:solidFill>
                  <a:schemeClr val="tx1"/>
                </a:solidFill>
                <a:latin typeface="Lato Light"/>
                <a:cs typeface="Lato Light"/>
              </a:rPr>
              <a:t>ipsum dolor sit amet, consectetur adipiscing elit. Ut efficitur ipsum vitae tortor accumsan, a pulvinar lorem lacinia. Donec eu arcu justo. Fusce eget consequat risus. </a:t>
            </a:r>
            <a:r>
              <a:rPr lang="en-US" sz="2600" dirty="0" smtClean="0">
                <a:solidFill>
                  <a:schemeClr val="tx1"/>
                </a:solidFill>
                <a:latin typeface="Lato Light"/>
                <a:cs typeface="Lato Light"/>
              </a:rPr>
              <a:t>Curabitur </a:t>
            </a:r>
            <a:r>
              <a:rPr lang="en-US" sz="2600" dirty="0">
                <a:solidFill>
                  <a:schemeClr val="tx1"/>
                </a:solidFill>
                <a:latin typeface="Lato Light"/>
                <a:cs typeface="Lato Light"/>
              </a:rPr>
              <a:t>eu. Lorem ipsum dolor sit amet, consectetur adipiscing elit. Ut efficitur ipsum vitae tortor accumsan, a pulvinar lorem lacinia. Donec eu arcu justo. Fusce eget consequat risus. Lorem ipsum dolor sit amet, consectetur adipiscing e</a:t>
            </a:r>
          </a:p>
          <a:p>
            <a:pPr marL="0" indent="0" algn="ctr">
              <a:buNone/>
            </a:pPr>
            <a:endParaRPr lang="en-US" sz="2600" dirty="0">
              <a:solidFill>
                <a:schemeClr val="tx1"/>
              </a:solidFill>
              <a:latin typeface="Lato Light"/>
              <a:cs typeface="Lato Light"/>
            </a:endParaRPr>
          </a:p>
        </p:txBody>
      </p:sp>
      <p:sp>
        <p:nvSpPr>
          <p:cNvPr id="9" name="Text Placeholder 6"/>
          <p:cNvSpPr txBox="1">
            <a:spLocks/>
          </p:cNvSpPr>
          <p:nvPr/>
        </p:nvSpPr>
        <p:spPr>
          <a:xfrm>
            <a:off x="1564558" y="8375019"/>
            <a:ext cx="21275112" cy="561970"/>
          </a:xfrm>
          <a:prstGeom prst="rect">
            <a:avLst/>
          </a:prstGeom>
        </p:spPr>
        <p:txBody>
          <a:bodyPr lIns="182843" tIns="91422" rIns="182843" bIns="91422"/>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t>Hi Everyone, we are </a:t>
            </a:r>
            <a:r>
              <a:rPr lang="en-US" dirty="0" err="1" smtClean="0"/>
              <a:t>Motagua</a:t>
            </a:r>
            <a:r>
              <a:rPr lang="en-US" dirty="0" smtClean="0"/>
              <a:t> Corp</a:t>
            </a:r>
            <a:endParaRPr lang="en-US" dirty="0"/>
          </a:p>
        </p:txBody>
      </p:sp>
      <p:sp>
        <p:nvSpPr>
          <p:cNvPr id="25" name="TextBox 24"/>
          <p:cNvSpPr txBox="1"/>
          <p:nvPr/>
        </p:nvSpPr>
        <p:spPr>
          <a:xfrm>
            <a:off x="6008975"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Welcome! Message</a:t>
            </a:r>
          </a:p>
        </p:txBody>
      </p:sp>
      <p:sp>
        <p:nvSpPr>
          <p:cNvPr id="2" name="Picture Placeholder 1"/>
          <p:cNvSpPr>
            <a:spLocks noGrp="1"/>
          </p:cNvSpPr>
          <p:nvPr>
            <p:ph type="pic" sz="quarter" idx="15"/>
          </p:nvPr>
        </p:nvSpPr>
        <p:spPr/>
      </p:sp>
    </p:spTree>
    <p:extLst>
      <p:ext uri="{BB962C8B-B14F-4D97-AF65-F5344CB8AC3E}">
        <p14:creationId xmlns:p14="http://schemas.microsoft.com/office/powerpoint/2010/main" val="3771166699"/>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ity 8jLdwLg6TLKIQfJcZgDb_Freedom_5.jpg"/>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51228" b="-12"/>
          <a:stretch/>
        </p:blipFill>
        <p:spPr/>
      </p:pic>
      <p:sp>
        <p:nvSpPr>
          <p:cNvPr id="28" name="Rectangle 27"/>
          <p:cNvSpPr/>
          <p:nvPr/>
        </p:nvSpPr>
        <p:spPr>
          <a:xfrm flipH="1">
            <a:off x="0" y="1"/>
            <a:ext cx="24377650" cy="13716000"/>
          </a:xfrm>
          <a:prstGeom prst="rect">
            <a:avLst/>
          </a:prstGeom>
          <a:solidFill>
            <a:schemeClr val="accent3">
              <a:lumMod val="5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rtlCol="0" anchor="ctr"/>
          <a:lstStyle/>
          <a:p>
            <a:pPr algn="ctr"/>
            <a:endParaRPr lang="en-US" dirty="0"/>
          </a:p>
        </p:txBody>
      </p:sp>
      <p:grpSp>
        <p:nvGrpSpPr>
          <p:cNvPr id="48" name="Group 47"/>
          <p:cNvGrpSpPr/>
          <p:nvPr/>
        </p:nvGrpSpPr>
        <p:grpSpPr>
          <a:xfrm>
            <a:off x="1733587" y="4249020"/>
            <a:ext cx="20962938" cy="2358050"/>
            <a:chOff x="1713018" y="204054"/>
            <a:chExt cx="20962938" cy="2358050"/>
          </a:xfrm>
        </p:grpSpPr>
        <p:sp>
          <p:nvSpPr>
            <p:cNvPr id="49" name="TextBox 48"/>
            <p:cNvSpPr txBox="1"/>
            <p:nvPr/>
          </p:nvSpPr>
          <p:spPr>
            <a:xfrm>
              <a:off x="1713018" y="204054"/>
              <a:ext cx="20962938" cy="1569642"/>
            </a:xfrm>
            <a:prstGeom prst="rect">
              <a:avLst/>
            </a:prstGeom>
            <a:noFill/>
          </p:spPr>
          <p:txBody>
            <a:bodyPr wrap="square" lIns="91422" tIns="45711" rIns="91422" bIns="45711" rtlCol="0">
              <a:spAutoFit/>
            </a:bodyPr>
            <a:lstStyle/>
            <a:p>
              <a:pPr algn="ctr"/>
              <a:r>
                <a:rPr lang="id-ID" sz="9600" b="1" dirty="0" smtClean="0">
                  <a:solidFill>
                    <a:schemeClr val="bg1"/>
                  </a:solidFill>
                  <a:latin typeface="Lato Regular"/>
                  <a:cs typeface="Lato Regular"/>
                </a:rPr>
                <a:t>GET IT IN TOUCH</a:t>
              </a:r>
            </a:p>
          </p:txBody>
        </p:sp>
        <p:sp>
          <p:nvSpPr>
            <p:cNvPr id="50" name="Rectangle 49"/>
            <p:cNvSpPr/>
            <p:nvPr/>
          </p:nvSpPr>
          <p:spPr>
            <a:xfrm>
              <a:off x="11412311" y="2470667"/>
              <a:ext cx="1553038" cy="914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bg1"/>
                </a:solidFill>
                <a:latin typeface="Open Sans Light"/>
              </a:endParaRPr>
            </a:p>
          </p:txBody>
        </p:sp>
        <p:sp>
          <p:nvSpPr>
            <p:cNvPr id="51" name="Subtitle 2"/>
            <p:cNvSpPr txBox="1">
              <a:spLocks/>
            </p:cNvSpPr>
            <p:nvPr/>
          </p:nvSpPr>
          <p:spPr>
            <a:xfrm>
              <a:off x="6361236" y="154571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bg1"/>
                  </a:solidFill>
                  <a:latin typeface="Lato Light"/>
                  <a:cs typeface="Lato Light"/>
                </a:rPr>
                <a:t>Your </a:t>
              </a:r>
              <a:r>
                <a:rPr lang="en-US" sz="3100" dirty="0" smtClean="0">
                  <a:solidFill>
                    <a:schemeClr val="bg1"/>
                  </a:solidFill>
                  <a:latin typeface="Lato Light"/>
                  <a:cs typeface="Lato Light"/>
                </a:rPr>
                <a:t>great subtitle in this line</a:t>
              </a:r>
              <a:endParaRPr lang="en-US" sz="3100" dirty="0">
                <a:solidFill>
                  <a:schemeClr val="bg1"/>
                </a:solidFill>
                <a:latin typeface="Lato Light"/>
                <a:cs typeface="Lato Light"/>
              </a:endParaRPr>
            </a:p>
          </p:txBody>
        </p:sp>
      </p:grpSp>
      <p:sp>
        <p:nvSpPr>
          <p:cNvPr id="52" name="Subtitle 2"/>
          <p:cNvSpPr txBox="1">
            <a:spLocks/>
          </p:cNvSpPr>
          <p:nvPr/>
        </p:nvSpPr>
        <p:spPr>
          <a:xfrm>
            <a:off x="925014" y="6960070"/>
            <a:ext cx="6132291"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b="1" dirty="0">
                <a:solidFill>
                  <a:schemeClr val="accent2"/>
                </a:solidFill>
                <a:latin typeface="Lato Regular"/>
                <a:cs typeface="Lato Regular"/>
              </a:rPr>
              <a:t>Address</a:t>
            </a:r>
            <a:endParaRPr lang="en-US" sz="2700" b="1" dirty="0">
              <a:solidFill>
                <a:schemeClr val="accent2"/>
              </a:solidFill>
              <a:latin typeface="Lato Regular"/>
              <a:cs typeface="Lato Regular"/>
            </a:endParaRPr>
          </a:p>
          <a:p>
            <a:pPr marL="0" indent="0" algn="ctr">
              <a:buNone/>
            </a:pPr>
            <a:r>
              <a:rPr lang="en-US" sz="2700" dirty="0" smtClean="0">
                <a:solidFill>
                  <a:schemeClr val="bg1"/>
                </a:solidFill>
                <a:latin typeface="Lato Light"/>
                <a:cs typeface="Lato Light"/>
              </a:rPr>
              <a:t>Your Company Name</a:t>
            </a:r>
            <a:endParaRPr lang="en-US" sz="2700" dirty="0">
              <a:solidFill>
                <a:schemeClr val="bg1"/>
              </a:solidFill>
              <a:latin typeface="Lato Light"/>
              <a:cs typeface="Lato Light"/>
            </a:endParaRPr>
          </a:p>
          <a:p>
            <a:pPr marL="0" indent="0" algn="ctr">
              <a:buNone/>
            </a:pPr>
            <a:r>
              <a:rPr lang="en-US" sz="2700" dirty="0">
                <a:solidFill>
                  <a:schemeClr val="bg1"/>
                </a:solidFill>
                <a:latin typeface="Lato Light"/>
                <a:cs typeface="Lato Light"/>
              </a:rPr>
              <a:t>1234 Street Name </a:t>
            </a:r>
          </a:p>
          <a:p>
            <a:pPr marL="0" indent="0" algn="ctr">
              <a:buNone/>
            </a:pPr>
            <a:r>
              <a:rPr lang="en-US" sz="2700" dirty="0">
                <a:solidFill>
                  <a:schemeClr val="bg1"/>
                </a:solidFill>
                <a:latin typeface="Lato Light"/>
                <a:cs typeface="Lato Light"/>
              </a:rPr>
              <a:t>Austin, TX 77099</a:t>
            </a:r>
          </a:p>
        </p:txBody>
      </p:sp>
      <p:sp>
        <p:nvSpPr>
          <p:cNvPr id="53" name="Subtitle 2"/>
          <p:cNvSpPr txBox="1">
            <a:spLocks/>
          </p:cNvSpPr>
          <p:nvPr/>
        </p:nvSpPr>
        <p:spPr>
          <a:xfrm>
            <a:off x="9133460" y="6930249"/>
            <a:ext cx="6132291"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b="1" dirty="0">
                <a:solidFill>
                  <a:schemeClr val="accent2"/>
                </a:solidFill>
                <a:latin typeface="Lato Regular"/>
                <a:cs typeface="Lato Regular"/>
              </a:rPr>
              <a:t>Phone &amp; Fax</a:t>
            </a:r>
            <a:endParaRPr lang="en-US" sz="2700" b="1" dirty="0">
              <a:solidFill>
                <a:schemeClr val="accent2"/>
              </a:solidFill>
              <a:latin typeface="Lato Regular"/>
              <a:cs typeface="Lato Regular"/>
            </a:endParaRPr>
          </a:p>
          <a:p>
            <a:pPr marL="0" indent="0" algn="ctr">
              <a:buNone/>
            </a:pPr>
            <a:r>
              <a:rPr lang="en-US" sz="2700" dirty="0">
                <a:solidFill>
                  <a:schemeClr val="bg1"/>
                </a:solidFill>
                <a:latin typeface="Lato Light"/>
                <a:cs typeface="Lato Light"/>
              </a:rPr>
              <a:t>Direct Line: </a:t>
            </a:r>
            <a:r>
              <a:rPr lang="en-US" sz="2700" dirty="0" smtClean="0">
                <a:solidFill>
                  <a:schemeClr val="bg1"/>
                </a:solidFill>
                <a:latin typeface="Lato Light"/>
                <a:cs typeface="Lato Light"/>
              </a:rPr>
              <a:t>+089 </a:t>
            </a:r>
            <a:r>
              <a:rPr lang="en-US" sz="2700" dirty="0">
                <a:solidFill>
                  <a:schemeClr val="bg1"/>
                </a:solidFill>
                <a:latin typeface="Lato Light"/>
                <a:cs typeface="Lato Light"/>
              </a:rPr>
              <a:t>123456789</a:t>
            </a:r>
          </a:p>
          <a:p>
            <a:pPr marL="0" indent="0" algn="ctr">
              <a:buNone/>
            </a:pPr>
            <a:r>
              <a:rPr lang="en-US" sz="2700" dirty="0">
                <a:solidFill>
                  <a:schemeClr val="bg1"/>
                </a:solidFill>
                <a:latin typeface="Lato Light"/>
                <a:cs typeface="Lato Light"/>
              </a:rPr>
              <a:t>Fax: </a:t>
            </a:r>
            <a:r>
              <a:rPr lang="en-US" sz="2700" dirty="0" smtClean="0">
                <a:solidFill>
                  <a:schemeClr val="bg1"/>
                </a:solidFill>
                <a:latin typeface="Lato Light"/>
                <a:cs typeface="Lato Light"/>
              </a:rPr>
              <a:t>+545 </a:t>
            </a:r>
            <a:r>
              <a:rPr lang="en-US" sz="2700" dirty="0">
                <a:solidFill>
                  <a:schemeClr val="bg1"/>
                </a:solidFill>
                <a:latin typeface="Lato Light"/>
                <a:cs typeface="Lato Light"/>
              </a:rPr>
              <a:t>123456789</a:t>
            </a:r>
          </a:p>
          <a:p>
            <a:pPr marL="0" indent="0" algn="ctr">
              <a:buNone/>
            </a:pPr>
            <a:r>
              <a:rPr lang="en-US" sz="2700" dirty="0" err="1">
                <a:solidFill>
                  <a:schemeClr val="bg1"/>
                </a:solidFill>
                <a:latin typeface="Lato Light"/>
                <a:cs typeface="Lato Light"/>
              </a:rPr>
              <a:t>Contact@company.com</a:t>
            </a:r>
            <a:endParaRPr lang="en-US" sz="2700" dirty="0">
              <a:solidFill>
                <a:schemeClr val="bg1"/>
              </a:solidFill>
              <a:latin typeface="Lato Light"/>
              <a:cs typeface="Lato Light"/>
            </a:endParaRPr>
          </a:p>
        </p:txBody>
      </p:sp>
      <p:sp>
        <p:nvSpPr>
          <p:cNvPr id="54" name="Subtitle 2"/>
          <p:cNvSpPr txBox="1">
            <a:spLocks/>
          </p:cNvSpPr>
          <p:nvPr/>
        </p:nvSpPr>
        <p:spPr>
          <a:xfrm>
            <a:off x="16725071" y="6979177"/>
            <a:ext cx="6132291"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b="1" dirty="0">
                <a:solidFill>
                  <a:schemeClr val="accent2"/>
                </a:solidFill>
                <a:latin typeface="Lato Regular"/>
                <a:cs typeface="Lato Regular"/>
              </a:rPr>
              <a:t>Social Media</a:t>
            </a:r>
            <a:endParaRPr lang="en-US" sz="2700" b="1" dirty="0">
              <a:solidFill>
                <a:schemeClr val="accent2"/>
              </a:solidFill>
              <a:latin typeface="Lato Regular"/>
              <a:cs typeface="Lato Regular"/>
            </a:endParaRPr>
          </a:p>
          <a:p>
            <a:pPr marL="0" indent="0" algn="ctr">
              <a:buNone/>
            </a:pPr>
            <a:r>
              <a:rPr lang="en-US" sz="2700" dirty="0" err="1">
                <a:solidFill>
                  <a:schemeClr val="bg1"/>
                </a:solidFill>
                <a:latin typeface="Lato Light"/>
                <a:cs typeface="Lato Light"/>
              </a:rPr>
              <a:t>Facebook.com</a:t>
            </a:r>
            <a:r>
              <a:rPr lang="en-US" sz="2700" dirty="0" smtClean="0">
                <a:solidFill>
                  <a:schemeClr val="bg1"/>
                </a:solidFill>
                <a:latin typeface="Lato Light"/>
                <a:cs typeface="Lato Light"/>
              </a:rPr>
              <a:t>/</a:t>
            </a:r>
            <a:r>
              <a:rPr lang="en-US" sz="2700" dirty="0" err="1" smtClean="0">
                <a:solidFill>
                  <a:schemeClr val="bg1"/>
                </a:solidFill>
                <a:latin typeface="Lato Light"/>
                <a:cs typeface="Lato Light"/>
              </a:rPr>
              <a:t>YourName</a:t>
            </a:r>
            <a:endParaRPr lang="en-US" sz="2700" dirty="0">
              <a:solidFill>
                <a:schemeClr val="bg1"/>
              </a:solidFill>
              <a:latin typeface="Lato Light"/>
              <a:cs typeface="Lato Light"/>
            </a:endParaRPr>
          </a:p>
          <a:p>
            <a:pPr marL="0" indent="0" algn="ctr">
              <a:buNone/>
            </a:pPr>
            <a:r>
              <a:rPr lang="en-US" sz="2700" dirty="0" err="1">
                <a:solidFill>
                  <a:schemeClr val="bg1"/>
                </a:solidFill>
                <a:latin typeface="Lato Light"/>
                <a:cs typeface="Lato Light"/>
              </a:rPr>
              <a:t>Twitter.com</a:t>
            </a:r>
            <a:r>
              <a:rPr lang="en-US" sz="2700" dirty="0" smtClean="0">
                <a:solidFill>
                  <a:schemeClr val="bg1"/>
                </a:solidFill>
                <a:latin typeface="Lato Light"/>
                <a:cs typeface="Lato Light"/>
              </a:rPr>
              <a:t>/</a:t>
            </a:r>
            <a:r>
              <a:rPr lang="en-US" sz="2700" dirty="0" err="1">
                <a:solidFill>
                  <a:schemeClr val="bg1"/>
                </a:solidFill>
                <a:cs typeface="Lato Light"/>
              </a:rPr>
              <a:t>YourName</a:t>
            </a:r>
            <a:endParaRPr lang="en-US" sz="2700" dirty="0">
              <a:solidFill>
                <a:schemeClr val="bg1"/>
              </a:solidFill>
              <a:cs typeface="Lato Light"/>
            </a:endParaRPr>
          </a:p>
          <a:p>
            <a:pPr marL="0" indent="0" algn="ctr">
              <a:buNone/>
            </a:pPr>
            <a:r>
              <a:rPr lang="en-US" sz="2700" dirty="0" err="1" smtClean="0">
                <a:solidFill>
                  <a:schemeClr val="bg1"/>
                </a:solidFill>
                <a:latin typeface="Lato Light"/>
                <a:cs typeface="Lato Light"/>
              </a:rPr>
              <a:t>Youtube.com</a:t>
            </a:r>
            <a:r>
              <a:rPr lang="en-US" sz="2700" dirty="0" smtClean="0">
                <a:solidFill>
                  <a:schemeClr val="bg1"/>
                </a:solidFill>
                <a:latin typeface="Lato Light"/>
                <a:cs typeface="Lato Light"/>
              </a:rPr>
              <a:t>/</a:t>
            </a:r>
            <a:r>
              <a:rPr lang="en-US" sz="2700" dirty="0" err="1">
                <a:solidFill>
                  <a:schemeClr val="bg1"/>
                </a:solidFill>
                <a:cs typeface="Lato Light"/>
              </a:rPr>
              <a:t>YourName</a:t>
            </a:r>
            <a:endParaRPr lang="en-US" sz="2700" dirty="0">
              <a:solidFill>
                <a:schemeClr val="bg1"/>
              </a:solidFill>
              <a:cs typeface="Lato Light"/>
            </a:endParaRPr>
          </a:p>
        </p:txBody>
      </p:sp>
    </p:spTree>
    <p:extLst>
      <p:ext uri="{BB962C8B-B14F-4D97-AF65-F5344CB8AC3E}">
        <p14:creationId xmlns:p14="http://schemas.microsoft.com/office/powerpoint/2010/main" val="977839922"/>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1733605" y="483017"/>
            <a:ext cx="20962938" cy="2079087"/>
            <a:chOff x="1713018" y="483017"/>
            <a:chExt cx="20962938" cy="2079087"/>
          </a:xfrm>
        </p:grpSpPr>
        <p:sp>
          <p:nvSpPr>
            <p:cNvPr id="106" name="TextBox 105"/>
            <p:cNvSpPr txBox="1"/>
            <p:nvPr/>
          </p:nvSpPr>
          <p:spPr>
            <a:xfrm>
              <a:off x="1713018" y="483017"/>
              <a:ext cx="20962938"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Conference Features</a:t>
              </a: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35" name="TextBox 34"/>
          <p:cNvSpPr txBox="1"/>
          <p:nvPr/>
        </p:nvSpPr>
        <p:spPr>
          <a:xfrm>
            <a:off x="3094624" y="7770720"/>
            <a:ext cx="2283851" cy="800220"/>
          </a:xfrm>
          <a:prstGeom prst="rect">
            <a:avLst/>
          </a:prstGeom>
          <a:noFill/>
        </p:spPr>
        <p:txBody>
          <a:bodyPr wrap="square" lIns="182843" tIns="91422" rIns="182843" bIns="91422" rtlCol="0">
            <a:spAutoFit/>
          </a:bodyPr>
          <a:lstStyle/>
          <a:p>
            <a:pPr algn="ctr"/>
            <a:r>
              <a:rPr lang="id-ID" sz="4000" b="1" dirty="0" smtClean="0">
                <a:solidFill>
                  <a:schemeClr val="tx2"/>
                </a:solidFill>
                <a:latin typeface="Lato Regular"/>
                <a:cs typeface="Lato Regular"/>
              </a:rPr>
              <a:t>Default</a:t>
            </a:r>
            <a:endParaRPr lang="id-ID" sz="4000" b="1" dirty="0">
              <a:solidFill>
                <a:schemeClr val="tx2"/>
              </a:solidFill>
              <a:latin typeface="Lato Regular"/>
              <a:cs typeface="Lato Regular"/>
            </a:endParaRPr>
          </a:p>
        </p:txBody>
      </p:sp>
      <p:sp>
        <p:nvSpPr>
          <p:cNvPr id="36" name="TextBox 35"/>
          <p:cNvSpPr txBox="1"/>
          <p:nvPr/>
        </p:nvSpPr>
        <p:spPr>
          <a:xfrm>
            <a:off x="1743148" y="8512504"/>
            <a:ext cx="4953000" cy="1785068"/>
          </a:xfrm>
          <a:prstGeom prst="rect">
            <a:avLst/>
          </a:prstGeom>
          <a:noFill/>
        </p:spPr>
        <p:txBody>
          <a:bodyPr wrap="square" lIns="182843" tIns="91422" rIns="182843" bIns="91422" rtlCol="0">
            <a:spAutoFit/>
          </a:bodyPr>
          <a:lstStyle/>
          <a:p>
            <a:pPr algn="ctr"/>
            <a:r>
              <a:rPr lang="en-US" sz="2600" dirty="0">
                <a:latin typeface="Lato Light"/>
                <a:cs typeface="Lato Light"/>
              </a:rPr>
              <a:t>Lorem ipsum dolor sit amet, consectetur adipiscing elit. In in tortor in urna pulvinar blandit. Aliquam dolor </a:t>
            </a:r>
            <a:r>
              <a:rPr lang="en-US" sz="2600" dirty="0" smtClean="0">
                <a:latin typeface="Lato Light"/>
                <a:cs typeface="Lato Light"/>
              </a:rPr>
              <a:t>nulla.</a:t>
            </a:r>
            <a:endParaRPr lang="en-US" sz="2600" b="1" dirty="0">
              <a:latin typeface="Lato Light"/>
              <a:cs typeface="Lato Light"/>
            </a:endParaRPr>
          </a:p>
        </p:txBody>
      </p:sp>
      <p:sp>
        <p:nvSpPr>
          <p:cNvPr id="37" name="TextBox 36"/>
          <p:cNvSpPr txBox="1"/>
          <p:nvPr/>
        </p:nvSpPr>
        <p:spPr>
          <a:xfrm>
            <a:off x="7620000" y="7781292"/>
            <a:ext cx="4165600" cy="800183"/>
          </a:xfrm>
          <a:prstGeom prst="rect">
            <a:avLst/>
          </a:prstGeom>
          <a:noFill/>
        </p:spPr>
        <p:txBody>
          <a:bodyPr wrap="square" lIns="182843" tIns="91422" rIns="182843" bIns="91422" rtlCol="0">
            <a:spAutoFit/>
          </a:bodyPr>
          <a:lstStyle/>
          <a:p>
            <a:pPr algn="ctr"/>
            <a:r>
              <a:rPr lang="id-ID" sz="4000" b="1" dirty="0" smtClean="0">
                <a:solidFill>
                  <a:schemeClr val="tx2"/>
                </a:solidFill>
                <a:latin typeface="Lato Regular"/>
                <a:cs typeface="Lato Regular"/>
              </a:rPr>
              <a:t>Business</a:t>
            </a:r>
            <a:endParaRPr lang="id-ID" sz="4000" b="1" dirty="0">
              <a:solidFill>
                <a:schemeClr val="tx2"/>
              </a:solidFill>
              <a:latin typeface="Lato Regular"/>
              <a:cs typeface="Lato Regular"/>
            </a:endParaRPr>
          </a:p>
        </p:txBody>
      </p:sp>
      <p:sp>
        <p:nvSpPr>
          <p:cNvPr id="38" name="TextBox 37"/>
          <p:cNvSpPr txBox="1"/>
          <p:nvPr/>
        </p:nvSpPr>
        <p:spPr>
          <a:xfrm>
            <a:off x="7213600" y="8523076"/>
            <a:ext cx="4953000" cy="1785068"/>
          </a:xfrm>
          <a:prstGeom prst="rect">
            <a:avLst/>
          </a:prstGeom>
          <a:noFill/>
        </p:spPr>
        <p:txBody>
          <a:bodyPr wrap="square" lIns="182843" tIns="91422" rIns="182843" bIns="91422" rtlCol="0">
            <a:spAutoFit/>
          </a:bodyPr>
          <a:lstStyle/>
          <a:p>
            <a:pPr algn="ctr"/>
            <a:r>
              <a:rPr lang="en-US" sz="2600" dirty="0">
                <a:latin typeface="Lato Light"/>
                <a:cs typeface="Lato Light"/>
              </a:rPr>
              <a:t>Lorem ipsum dolor sit amet, consectetur adipiscing elit. In in tortor in urna pulvinar blandit. Aliquam dolor </a:t>
            </a:r>
            <a:r>
              <a:rPr lang="en-US" sz="2600" dirty="0" smtClean="0">
                <a:latin typeface="Lato Light"/>
                <a:cs typeface="Lato Light"/>
              </a:rPr>
              <a:t>nulla.</a:t>
            </a:r>
            <a:endParaRPr lang="en-US" sz="2600" b="1" dirty="0">
              <a:latin typeface="Lato Light"/>
              <a:cs typeface="Lato Light"/>
            </a:endParaRPr>
          </a:p>
        </p:txBody>
      </p:sp>
      <p:sp>
        <p:nvSpPr>
          <p:cNvPr id="39" name="TextBox 38"/>
          <p:cNvSpPr txBox="1"/>
          <p:nvPr/>
        </p:nvSpPr>
        <p:spPr>
          <a:xfrm>
            <a:off x="12700000" y="7760866"/>
            <a:ext cx="4114800" cy="800220"/>
          </a:xfrm>
          <a:prstGeom prst="rect">
            <a:avLst/>
          </a:prstGeom>
          <a:noFill/>
        </p:spPr>
        <p:txBody>
          <a:bodyPr wrap="square" lIns="182843" tIns="91422" rIns="182843" bIns="91422" rtlCol="0">
            <a:spAutoFit/>
          </a:bodyPr>
          <a:lstStyle/>
          <a:p>
            <a:pPr algn="ctr"/>
            <a:r>
              <a:rPr lang="id-ID" sz="4000" b="1" dirty="0" smtClean="0">
                <a:solidFill>
                  <a:schemeClr val="tx2"/>
                </a:solidFill>
                <a:latin typeface="Lato Regular"/>
                <a:cs typeface="Lato Regular"/>
              </a:rPr>
              <a:t>Contact</a:t>
            </a:r>
            <a:endParaRPr lang="id-ID" sz="4000" b="1" dirty="0">
              <a:solidFill>
                <a:schemeClr val="tx2"/>
              </a:solidFill>
              <a:latin typeface="Lato Regular"/>
              <a:cs typeface="Lato Regular"/>
            </a:endParaRPr>
          </a:p>
        </p:txBody>
      </p:sp>
      <p:sp>
        <p:nvSpPr>
          <p:cNvPr id="40" name="TextBox 39"/>
          <p:cNvSpPr txBox="1"/>
          <p:nvPr/>
        </p:nvSpPr>
        <p:spPr>
          <a:xfrm>
            <a:off x="12289442" y="8502650"/>
            <a:ext cx="4953000" cy="1785068"/>
          </a:xfrm>
          <a:prstGeom prst="rect">
            <a:avLst/>
          </a:prstGeom>
          <a:noFill/>
        </p:spPr>
        <p:txBody>
          <a:bodyPr wrap="square" lIns="182843" tIns="91422" rIns="182843" bIns="91422" rtlCol="0">
            <a:spAutoFit/>
          </a:bodyPr>
          <a:lstStyle/>
          <a:p>
            <a:pPr algn="ctr"/>
            <a:r>
              <a:rPr lang="en-US" sz="2600" dirty="0">
                <a:latin typeface="Lato Light"/>
                <a:cs typeface="Lato Light"/>
              </a:rPr>
              <a:t>Lorem ipsum dolor sit amet, consectetur adipiscing elit. In in tortor in urna pulvinar blandit. Aliquam dolor </a:t>
            </a:r>
            <a:r>
              <a:rPr lang="en-US" sz="2600" dirty="0" smtClean="0">
                <a:latin typeface="Lato Light"/>
                <a:cs typeface="Lato Light"/>
              </a:rPr>
              <a:t>nulla.</a:t>
            </a:r>
            <a:endParaRPr lang="en-US" sz="2600" b="1" dirty="0">
              <a:latin typeface="Lato Light"/>
              <a:cs typeface="Lato Light"/>
            </a:endParaRPr>
          </a:p>
        </p:txBody>
      </p:sp>
      <p:sp>
        <p:nvSpPr>
          <p:cNvPr id="41" name="TextBox 40"/>
          <p:cNvSpPr txBox="1"/>
          <p:nvPr/>
        </p:nvSpPr>
        <p:spPr>
          <a:xfrm>
            <a:off x="17935408" y="7771832"/>
            <a:ext cx="4659535" cy="800220"/>
          </a:xfrm>
          <a:prstGeom prst="rect">
            <a:avLst/>
          </a:prstGeom>
          <a:noFill/>
        </p:spPr>
        <p:txBody>
          <a:bodyPr wrap="square" lIns="182843" tIns="91422" rIns="182843" bIns="91422" rtlCol="0">
            <a:spAutoFit/>
          </a:bodyPr>
          <a:lstStyle/>
          <a:p>
            <a:pPr algn="ctr"/>
            <a:r>
              <a:rPr lang="id-ID" sz="4000" b="1" dirty="0" smtClean="0">
                <a:solidFill>
                  <a:schemeClr val="tx2"/>
                </a:solidFill>
                <a:latin typeface="Lato Regular"/>
                <a:cs typeface="Lato Regular"/>
              </a:rPr>
              <a:t>Advertising</a:t>
            </a:r>
            <a:endParaRPr lang="id-ID" sz="4000" b="1" dirty="0">
              <a:solidFill>
                <a:schemeClr val="tx2"/>
              </a:solidFill>
              <a:latin typeface="Lato Regular"/>
              <a:cs typeface="Lato Regular"/>
            </a:endParaRPr>
          </a:p>
        </p:txBody>
      </p:sp>
      <p:sp>
        <p:nvSpPr>
          <p:cNvPr id="42" name="TextBox 41"/>
          <p:cNvSpPr txBox="1"/>
          <p:nvPr/>
        </p:nvSpPr>
        <p:spPr>
          <a:xfrm>
            <a:off x="17849450" y="8513616"/>
            <a:ext cx="4953000" cy="1785068"/>
          </a:xfrm>
          <a:prstGeom prst="rect">
            <a:avLst/>
          </a:prstGeom>
          <a:noFill/>
        </p:spPr>
        <p:txBody>
          <a:bodyPr wrap="square" lIns="182843" tIns="91422" rIns="182843" bIns="91422" rtlCol="0">
            <a:spAutoFit/>
          </a:bodyPr>
          <a:lstStyle/>
          <a:p>
            <a:pPr algn="ctr"/>
            <a:r>
              <a:rPr lang="en-US" sz="2600" dirty="0">
                <a:latin typeface="Lato Light"/>
                <a:cs typeface="Lato Light"/>
              </a:rPr>
              <a:t>Lorem ipsum dolor sit amet, consectetur adipiscing elit. In in tortor in urna pulvinar blandit. Aliquam dolor </a:t>
            </a:r>
            <a:r>
              <a:rPr lang="en-US" sz="2600" dirty="0" smtClean="0">
                <a:latin typeface="Lato Light"/>
                <a:cs typeface="Lato Light"/>
              </a:rPr>
              <a:t>nulla.</a:t>
            </a:r>
            <a:endParaRPr lang="en-US" sz="2600" b="1" dirty="0">
              <a:latin typeface="Lato Light"/>
              <a:cs typeface="Lato Light"/>
            </a:endParaRPr>
          </a:p>
        </p:txBody>
      </p:sp>
      <p:sp>
        <p:nvSpPr>
          <p:cNvPr id="54" name="Round Diagonal Corner Rectangle 53"/>
          <p:cNvSpPr/>
          <p:nvPr/>
        </p:nvSpPr>
        <p:spPr>
          <a:xfrm>
            <a:off x="2891424" y="4738164"/>
            <a:ext cx="2601757" cy="2602435"/>
          </a:xfrm>
          <a:prstGeom prst="round2DiagRect">
            <a:avLst>
              <a:gd name="adj1" fmla="val 1884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53" name="Round Diagonal Corner Rectangle 52"/>
          <p:cNvSpPr/>
          <p:nvPr/>
        </p:nvSpPr>
        <p:spPr>
          <a:xfrm rot="5400000">
            <a:off x="8340068" y="4738503"/>
            <a:ext cx="2602435" cy="2601757"/>
          </a:xfrm>
          <a:prstGeom prst="round2DiagRect">
            <a:avLst>
              <a:gd name="adj1" fmla="val 1884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55" name="Round Diagonal Corner Rectangle 54"/>
          <p:cNvSpPr/>
          <p:nvPr/>
        </p:nvSpPr>
        <p:spPr>
          <a:xfrm>
            <a:off x="13475571" y="4732730"/>
            <a:ext cx="2601757" cy="2602435"/>
          </a:xfrm>
          <a:prstGeom prst="round2DiagRect">
            <a:avLst>
              <a:gd name="adj1" fmla="val 188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6" name="Round Diagonal Corner Rectangle 45"/>
          <p:cNvSpPr/>
          <p:nvPr/>
        </p:nvSpPr>
        <p:spPr>
          <a:xfrm rot="16200000">
            <a:off x="18928360" y="4730049"/>
            <a:ext cx="2602435" cy="2601757"/>
          </a:xfrm>
          <a:prstGeom prst="round2DiagRect">
            <a:avLst>
              <a:gd name="adj1" fmla="val 18841"/>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nvGrpSpPr>
          <p:cNvPr id="43" name="Group 588"/>
          <p:cNvGrpSpPr>
            <a:grpSpLocks/>
          </p:cNvGrpSpPr>
          <p:nvPr/>
        </p:nvGrpSpPr>
        <p:grpSpPr bwMode="auto">
          <a:xfrm>
            <a:off x="3554505" y="5419195"/>
            <a:ext cx="1261762" cy="1129992"/>
            <a:chOff x="2061431" y="5656262"/>
            <a:chExt cx="583344" cy="522287"/>
          </a:xfrm>
          <a:solidFill>
            <a:schemeClr val="bg1"/>
          </a:solidFill>
        </p:grpSpPr>
        <p:sp>
          <p:nvSpPr>
            <p:cNvPr id="44" name="Freeform 539"/>
            <p:cNvSpPr>
              <a:spLocks noChangeArrowheads="1"/>
            </p:cNvSpPr>
            <p:nvPr/>
          </p:nvSpPr>
          <p:spPr bwMode="auto">
            <a:xfrm>
              <a:off x="2403475" y="5656262"/>
              <a:ext cx="241300" cy="238125"/>
            </a:xfrm>
            <a:custGeom>
              <a:avLst/>
              <a:gdLst>
                <a:gd name="T0" fmla="*/ 159 w 670"/>
                <a:gd name="T1" fmla="*/ 660 h 661"/>
                <a:gd name="T2" fmla="*/ 259 w 670"/>
                <a:gd name="T3" fmla="*/ 635 h 661"/>
                <a:gd name="T4" fmla="*/ 669 w 670"/>
                <a:gd name="T5" fmla="*/ 225 h 661"/>
                <a:gd name="T6" fmla="*/ 435 w 670"/>
                <a:gd name="T7" fmla="*/ 0 h 661"/>
                <a:gd name="T8" fmla="*/ 33 w 670"/>
                <a:gd name="T9" fmla="*/ 409 h 661"/>
                <a:gd name="T10" fmla="*/ 0 w 670"/>
                <a:gd name="T11" fmla="*/ 510 h 661"/>
                <a:gd name="T12" fmla="*/ 159 w 670"/>
                <a:gd name="T13" fmla="*/ 660 h 661"/>
                <a:gd name="T14" fmla="*/ 159 w 670"/>
                <a:gd name="T15" fmla="*/ 660 h 661"/>
                <a:gd name="T16" fmla="*/ 159 w 670"/>
                <a:gd name="T17" fmla="*/ 6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661">
                  <a:moveTo>
                    <a:pt x="159" y="660"/>
                  </a:moveTo>
                  <a:cubicBezTo>
                    <a:pt x="184" y="643"/>
                    <a:pt x="226" y="635"/>
                    <a:pt x="259" y="635"/>
                  </a:cubicBezTo>
                  <a:cubicBezTo>
                    <a:pt x="669" y="225"/>
                    <a:pt x="669" y="225"/>
                    <a:pt x="669" y="225"/>
                  </a:cubicBezTo>
                  <a:cubicBezTo>
                    <a:pt x="435" y="0"/>
                    <a:pt x="435" y="0"/>
                    <a:pt x="435" y="0"/>
                  </a:cubicBezTo>
                  <a:cubicBezTo>
                    <a:pt x="33" y="409"/>
                    <a:pt x="33" y="409"/>
                    <a:pt x="33" y="409"/>
                  </a:cubicBezTo>
                  <a:cubicBezTo>
                    <a:pt x="33" y="443"/>
                    <a:pt x="25" y="485"/>
                    <a:pt x="0" y="510"/>
                  </a:cubicBezTo>
                  <a:lnTo>
                    <a:pt x="159" y="660"/>
                  </a:lnTo>
                  <a:close/>
                  <a:moveTo>
                    <a:pt x="159" y="660"/>
                  </a:moveTo>
                  <a:lnTo>
                    <a:pt x="159" y="6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7" name="Freeform 540"/>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 name="T22" fmla="*/ 226 w 545"/>
                <a:gd name="T23" fmla="*/ 259 h 544"/>
                <a:gd name="T24" fmla="*/ 226 w 545"/>
                <a:gd name="T25"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close/>
                  <a:moveTo>
                    <a:pt x="226" y="259"/>
                  </a:moveTo>
                  <a:lnTo>
                    <a:pt x="226" y="25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8" name="Freeform 541"/>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49" name="Freeform 542"/>
            <p:cNvSpPr>
              <a:spLocks noChangeArrowheads="1"/>
            </p:cNvSpPr>
            <p:nvPr/>
          </p:nvSpPr>
          <p:spPr bwMode="auto">
            <a:xfrm>
              <a:off x="2205038" y="6075362"/>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50" name="Freeform 543"/>
            <p:cNvSpPr>
              <a:spLocks noChangeArrowheads="1"/>
            </p:cNvSpPr>
            <p:nvPr/>
          </p:nvSpPr>
          <p:spPr bwMode="auto">
            <a:xfrm>
              <a:off x="2061431" y="5662612"/>
              <a:ext cx="520701" cy="515937"/>
            </a:xfrm>
            <a:custGeom>
              <a:avLst/>
              <a:gdLst>
                <a:gd name="T0" fmla="*/ 644 w 1448"/>
                <a:gd name="T1" fmla="*/ 427 h 1431"/>
                <a:gd name="T2" fmla="*/ 561 w 1448"/>
                <a:gd name="T3" fmla="*/ 117 h 1431"/>
                <a:gd name="T4" fmla="*/ 251 w 1448"/>
                <a:gd name="T5" fmla="*/ 34 h 1431"/>
                <a:gd name="T6" fmla="*/ 435 w 1448"/>
                <a:gd name="T7" fmla="*/ 209 h 1431"/>
                <a:gd name="T8" fmla="*/ 385 w 1448"/>
                <a:gd name="T9" fmla="*/ 385 h 1431"/>
                <a:gd name="T10" fmla="*/ 210 w 1448"/>
                <a:gd name="T11" fmla="*/ 435 h 1431"/>
                <a:gd name="T12" fmla="*/ 34 w 1448"/>
                <a:gd name="T13" fmla="*/ 251 h 1431"/>
                <a:gd name="T14" fmla="*/ 109 w 1448"/>
                <a:gd name="T15" fmla="*/ 561 h 1431"/>
                <a:gd name="T16" fmla="*/ 435 w 1448"/>
                <a:gd name="T17" fmla="*/ 644 h 1431"/>
                <a:gd name="T18" fmla="*/ 1179 w 1448"/>
                <a:gd name="T19" fmla="*/ 1380 h 1431"/>
                <a:gd name="T20" fmla="*/ 1288 w 1448"/>
                <a:gd name="T21" fmla="*/ 1430 h 1431"/>
                <a:gd name="T22" fmla="*/ 1388 w 1448"/>
                <a:gd name="T23" fmla="*/ 1380 h 1431"/>
                <a:gd name="T24" fmla="*/ 1388 w 1448"/>
                <a:gd name="T25" fmla="*/ 1171 h 1431"/>
                <a:gd name="T26" fmla="*/ 644 w 1448"/>
                <a:gd name="T27" fmla="*/ 427 h 1431"/>
                <a:gd name="T28" fmla="*/ 1296 w 1448"/>
                <a:gd name="T29" fmla="*/ 1355 h 1431"/>
                <a:gd name="T30" fmla="*/ 1238 w 1448"/>
                <a:gd name="T31" fmla="*/ 1305 h 1431"/>
                <a:gd name="T32" fmla="*/ 1296 w 1448"/>
                <a:gd name="T33" fmla="*/ 1246 h 1431"/>
                <a:gd name="T34" fmla="*/ 1355 w 1448"/>
                <a:gd name="T35" fmla="*/ 1305 h 1431"/>
                <a:gd name="T36" fmla="*/ 1296 w 1448"/>
                <a:gd name="T37" fmla="*/ 1355 h 1431"/>
                <a:gd name="T38" fmla="*/ 1296 w 1448"/>
                <a:gd name="T39" fmla="*/ 1355 h 1431"/>
                <a:gd name="T40" fmla="*/ 1296 w 1448"/>
                <a:gd name="T41" fmla="*/ 135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8" h="1431">
                  <a:moveTo>
                    <a:pt x="644" y="427"/>
                  </a:moveTo>
                  <a:cubicBezTo>
                    <a:pt x="678" y="318"/>
                    <a:pt x="644" y="201"/>
                    <a:pt x="561" y="117"/>
                  </a:cubicBezTo>
                  <a:cubicBezTo>
                    <a:pt x="477" y="34"/>
                    <a:pt x="360" y="0"/>
                    <a:pt x="251" y="34"/>
                  </a:cubicBezTo>
                  <a:cubicBezTo>
                    <a:pt x="435" y="209"/>
                    <a:pt x="435" y="209"/>
                    <a:pt x="435" y="209"/>
                  </a:cubicBezTo>
                  <a:cubicBezTo>
                    <a:pt x="385" y="385"/>
                    <a:pt x="385" y="385"/>
                    <a:pt x="385" y="385"/>
                  </a:cubicBezTo>
                  <a:cubicBezTo>
                    <a:pt x="210" y="435"/>
                    <a:pt x="210" y="435"/>
                    <a:pt x="210" y="435"/>
                  </a:cubicBezTo>
                  <a:cubicBezTo>
                    <a:pt x="34" y="251"/>
                    <a:pt x="34" y="251"/>
                    <a:pt x="34" y="251"/>
                  </a:cubicBezTo>
                  <a:cubicBezTo>
                    <a:pt x="0" y="360"/>
                    <a:pt x="25" y="477"/>
                    <a:pt x="109" y="561"/>
                  </a:cubicBezTo>
                  <a:cubicBezTo>
                    <a:pt x="201" y="653"/>
                    <a:pt x="326" y="677"/>
                    <a:pt x="435" y="644"/>
                  </a:cubicBezTo>
                  <a:cubicBezTo>
                    <a:pt x="1179" y="1380"/>
                    <a:pt x="1179" y="1380"/>
                    <a:pt x="1179" y="1380"/>
                  </a:cubicBezTo>
                  <a:cubicBezTo>
                    <a:pt x="1204" y="1413"/>
                    <a:pt x="1246" y="1430"/>
                    <a:pt x="1288" y="1430"/>
                  </a:cubicBezTo>
                  <a:cubicBezTo>
                    <a:pt x="1321" y="1430"/>
                    <a:pt x="1363" y="1413"/>
                    <a:pt x="1388" y="1380"/>
                  </a:cubicBezTo>
                  <a:cubicBezTo>
                    <a:pt x="1447" y="1321"/>
                    <a:pt x="1447" y="1229"/>
                    <a:pt x="1388" y="1171"/>
                  </a:cubicBezTo>
                  <a:lnTo>
                    <a:pt x="644" y="427"/>
                  </a:lnTo>
                  <a:close/>
                  <a:moveTo>
                    <a:pt x="1296" y="1355"/>
                  </a:moveTo>
                  <a:cubicBezTo>
                    <a:pt x="1263" y="1355"/>
                    <a:pt x="1238" y="1330"/>
                    <a:pt x="1238" y="1305"/>
                  </a:cubicBezTo>
                  <a:cubicBezTo>
                    <a:pt x="1238" y="1271"/>
                    <a:pt x="1263" y="1246"/>
                    <a:pt x="1296" y="1246"/>
                  </a:cubicBezTo>
                  <a:cubicBezTo>
                    <a:pt x="1330" y="1246"/>
                    <a:pt x="1355" y="1271"/>
                    <a:pt x="1355" y="1305"/>
                  </a:cubicBezTo>
                  <a:cubicBezTo>
                    <a:pt x="1355" y="1330"/>
                    <a:pt x="1330" y="1355"/>
                    <a:pt x="1296" y="1355"/>
                  </a:cubicBezTo>
                  <a:close/>
                  <a:moveTo>
                    <a:pt x="1296" y="1355"/>
                  </a:moveTo>
                  <a:lnTo>
                    <a:pt x="1296" y="13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51" name="Freeform 290"/>
          <p:cNvSpPr>
            <a:spLocks noChangeArrowheads="1"/>
          </p:cNvSpPr>
          <p:nvPr/>
        </p:nvSpPr>
        <p:spPr bwMode="auto">
          <a:xfrm>
            <a:off x="8962946" y="5495343"/>
            <a:ext cx="1426320" cy="1104742"/>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2" name="Freeform 237"/>
          <p:cNvSpPr>
            <a:spLocks noChangeArrowheads="1"/>
          </p:cNvSpPr>
          <p:nvPr/>
        </p:nvSpPr>
        <p:spPr bwMode="auto">
          <a:xfrm>
            <a:off x="14188013" y="5555796"/>
            <a:ext cx="1168660" cy="858519"/>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56" name="AutoShape 19"/>
          <p:cNvSpPr>
            <a:spLocks/>
          </p:cNvSpPr>
          <p:nvPr/>
        </p:nvSpPr>
        <p:spPr bwMode="auto">
          <a:xfrm>
            <a:off x="19790787" y="5488557"/>
            <a:ext cx="952286" cy="952534"/>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4178824103"/>
      </p:ext>
    </p:ext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54" grpId="0" animBg="1"/>
      <p:bldP spid="53" grpId="0" animBg="1"/>
      <p:bldP spid="55" grpId="0" animBg="1"/>
      <p:bldP spid="46" grpId="0" animBg="1"/>
      <p:bldP spid="51" grpId="0" animBg="1"/>
      <p:bldP spid="52" grpId="0" animBg="1"/>
      <p:bldP spid="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1733605" y="483017"/>
            <a:ext cx="20962938" cy="2079087"/>
            <a:chOff x="1713018" y="483017"/>
            <a:chExt cx="20962938" cy="2079087"/>
          </a:xfrm>
        </p:grpSpPr>
        <p:sp>
          <p:nvSpPr>
            <p:cNvPr id="106" name="TextBox 105"/>
            <p:cNvSpPr txBox="1"/>
            <p:nvPr/>
          </p:nvSpPr>
          <p:spPr>
            <a:xfrm>
              <a:off x="1713018" y="483017"/>
              <a:ext cx="20962938"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Daily Social Media Activities</a:t>
              </a: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71" name="Bent Arrow 70"/>
          <p:cNvSpPr/>
          <p:nvPr/>
        </p:nvSpPr>
        <p:spPr>
          <a:xfrm rot="5400000" flipH="1">
            <a:off x="14538431" y="6921749"/>
            <a:ext cx="1123829" cy="1101471"/>
          </a:xfrm>
          <a:prstGeom prst="bentArrow">
            <a:avLst>
              <a:gd name="adj1" fmla="val 11812"/>
              <a:gd name="adj2" fmla="val 11928"/>
              <a:gd name="adj3" fmla="val 22809"/>
              <a:gd name="adj4" fmla="val 79194"/>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4800">
              <a:solidFill>
                <a:schemeClr val="tx1"/>
              </a:solidFill>
            </a:endParaRPr>
          </a:p>
        </p:txBody>
      </p:sp>
      <p:sp>
        <p:nvSpPr>
          <p:cNvPr id="54" name="Round Diagonal Corner Rectangle 53"/>
          <p:cNvSpPr/>
          <p:nvPr/>
        </p:nvSpPr>
        <p:spPr>
          <a:xfrm>
            <a:off x="5600547" y="4649380"/>
            <a:ext cx="2102572" cy="2103120"/>
          </a:xfrm>
          <a:prstGeom prst="round2DiagRect">
            <a:avLst>
              <a:gd name="adj1" fmla="val 1884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67" name="TextBox 66"/>
          <p:cNvSpPr txBox="1"/>
          <p:nvPr/>
        </p:nvSpPr>
        <p:spPr>
          <a:xfrm>
            <a:off x="5928237" y="5786835"/>
            <a:ext cx="1399633" cy="667839"/>
          </a:xfrm>
          <a:prstGeom prst="rect">
            <a:avLst/>
          </a:prstGeom>
          <a:noFill/>
        </p:spPr>
        <p:txBody>
          <a:bodyPr wrap="none" lIns="219419" tIns="109710" rIns="219419" bIns="109710" rtlCol="0">
            <a:spAutoFit/>
          </a:bodyPr>
          <a:lstStyle/>
          <a:p>
            <a:pPr algn="ctr"/>
            <a:r>
              <a:rPr lang="en-US" sz="2900" dirty="0" smtClean="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90" name="Bent Arrow 89"/>
          <p:cNvSpPr/>
          <p:nvPr/>
        </p:nvSpPr>
        <p:spPr>
          <a:xfrm rot="10800000" flipH="1">
            <a:off x="8795371" y="6910570"/>
            <a:ext cx="1123829" cy="1101471"/>
          </a:xfrm>
          <a:prstGeom prst="bentArrow">
            <a:avLst>
              <a:gd name="adj1" fmla="val 11812"/>
              <a:gd name="adj2" fmla="val 11928"/>
              <a:gd name="adj3" fmla="val 22809"/>
              <a:gd name="adj4" fmla="val 79194"/>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4800">
              <a:solidFill>
                <a:schemeClr val="tx1"/>
              </a:solidFill>
            </a:endParaRPr>
          </a:p>
        </p:txBody>
      </p:sp>
      <p:sp>
        <p:nvSpPr>
          <p:cNvPr id="99" name="Freeform 49"/>
          <p:cNvSpPr>
            <a:spLocks noChangeArrowheads="1"/>
          </p:cNvSpPr>
          <p:nvPr/>
        </p:nvSpPr>
        <p:spPr bwMode="auto">
          <a:xfrm>
            <a:off x="6312249" y="5162888"/>
            <a:ext cx="694622" cy="681881"/>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bg1"/>
          </a:solidFill>
          <a:ln>
            <a:noFill/>
          </a:ln>
          <a:effectLst/>
          <a:extLst/>
        </p:spPr>
        <p:txBody>
          <a:bodyPr wrap="none" anchor="ctr"/>
          <a:lstStyle/>
          <a:p>
            <a:endParaRPr lang="en-US" dirty="0"/>
          </a:p>
        </p:txBody>
      </p:sp>
      <p:grpSp>
        <p:nvGrpSpPr>
          <p:cNvPr id="2" name="Group 1"/>
          <p:cNvGrpSpPr/>
          <p:nvPr/>
        </p:nvGrpSpPr>
        <p:grpSpPr>
          <a:xfrm>
            <a:off x="7817390" y="4649380"/>
            <a:ext cx="2102572" cy="2103120"/>
            <a:chOff x="7817390" y="4649380"/>
            <a:chExt cx="2102572" cy="2103120"/>
          </a:xfrm>
        </p:grpSpPr>
        <p:sp>
          <p:nvSpPr>
            <p:cNvPr id="53" name="Round Diagonal Corner Rectangle 52"/>
            <p:cNvSpPr/>
            <p:nvPr/>
          </p:nvSpPr>
          <p:spPr>
            <a:xfrm rot="5400000">
              <a:off x="7817116" y="4649654"/>
              <a:ext cx="2103120" cy="2102572"/>
            </a:xfrm>
            <a:prstGeom prst="round2DiagRect">
              <a:avLst>
                <a:gd name="adj1" fmla="val 1884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62" name="TextBox 61"/>
            <p:cNvSpPr txBox="1"/>
            <p:nvPr/>
          </p:nvSpPr>
          <p:spPr>
            <a:xfrm>
              <a:off x="8178636" y="5786835"/>
              <a:ext cx="1399633" cy="667839"/>
            </a:xfrm>
            <a:prstGeom prst="rect">
              <a:avLst/>
            </a:prstGeom>
            <a:noFill/>
          </p:spPr>
          <p:txBody>
            <a:bodyPr wrap="none" lIns="219419" tIns="109710" rIns="219419" bIns="109710" rtlCol="0">
              <a:spAutoFit/>
            </a:bodyPr>
            <a:lstStyle/>
            <a:p>
              <a:pPr algn="ctr"/>
              <a:r>
                <a:rPr lang="en-US" sz="2900" dirty="0" smtClean="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00" name="Freeform 86"/>
            <p:cNvSpPr>
              <a:spLocks noChangeArrowheads="1"/>
            </p:cNvSpPr>
            <p:nvPr/>
          </p:nvSpPr>
          <p:spPr bwMode="auto">
            <a:xfrm>
              <a:off x="8502195" y="5128610"/>
              <a:ext cx="694622" cy="68187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p:spPr>
          <p:txBody>
            <a:bodyPr wrap="none" anchor="ctr"/>
            <a:lstStyle/>
            <a:p>
              <a:endParaRPr lang="en-US" dirty="0"/>
            </a:p>
          </p:txBody>
        </p:sp>
      </p:grpSp>
      <p:grpSp>
        <p:nvGrpSpPr>
          <p:cNvPr id="7" name="Group 6"/>
          <p:cNvGrpSpPr/>
          <p:nvPr/>
        </p:nvGrpSpPr>
        <p:grpSpPr>
          <a:xfrm>
            <a:off x="16640470" y="4627100"/>
            <a:ext cx="2102572" cy="2103120"/>
            <a:chOff x="16640470" y="4627100"/>
            <a:chExt cx="2102572" cy="2103120"/>
          </a:xfrm>
        </p:grpSpPr>
        <p:sp>
          <p:nvSpPr>
            <p:cNvPr id="101" name="Round Diagonal Corner Rectangle 100"/>
            <p:cNvSpPr/>
            <p:nvPr/>
          </p:nvSpPr>
          <p:spPr>
            <a:xfrm rot="5400000">
              <a:off x="16640196" y="4627374"/>
              <a:ext cx="2103120" cy="2102572"/>
            </a:xfrm>
            <a:prstGeom prst="round2DiagRect">
              <a:avLst>
                <a:gd name="adj1" fmla="val 18841"/>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102" name="TextBox 101"/>
            <p:cNvSpPr txBox="1"/>
            <p:nvPr/>
          </p:nvSpPr>
          <p:spPr>
            <a:xfrm>
              <a:off x="17001716" y="5786835"/>
              <a:ext cx="1399633" cy="667839"/>
            </a:xfrm>
            <a:prstGeom prst="rect">
              <a:avLst/>
            </a:prstGeom>
            <a:noFill/>
          </p:spPr>
          <p:txBody>
            <a:bodyPr wrap="none" lIns="219419" tIns="109710" rIns="219419" bIns="109710" rtlCol="0">
              <a:spAutoFit/>
            </a:bodyPr>
            <a:lstStyle/>
            <a:p>
              <a:pPr algn="ctr"/>
              <a:r>
                <a:rPr lang="en-US" sz="2900" dirty="0" smtClean="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03" name="Freeform 86"/>
            <p:cNvSpPr>
              <a:spLocks noChangeArrowheads="1"/>
            </p:cNvSpPr>
            <p:nvPr/>
          </p:nvSpPr>
          <p:spPr bwMode="auto">
            <a:xfrm>
              <a:off x="17325275" y="5128610"/>
              <a:ext cx="694622" cy="68187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p:spPr>
          <p:txBody>
            <a:bodyPr wrap="none" anchor="ctr"/>
            <a:lstStyle/>
            <a:p>
              <a:endParaRPr lang="en-US" dirty="0"/>
            </a:p>
          </p:txBody>
        </p:sp>
      </p:grpSp>
      <p:grpSp>
        <p:nvGrpSpPr>
          <p:cNvPr id="6" name="Group 5"/>
          <p:cNvGrpSpPr/>
          <p:nvPr/>
        </p:nvGrpSpPr>
        <p:grpSpPr>
          <a:xfrm>
            <a:off x="14444272" y="4624462"/>
            <a:ext cx="2102572" cy="2103120"/>
            <a:chOff x="14444272" y="4624462"/>
            <a:chExt cx="2102572" cy="2103120"/>
          </a:xfrm>
        </p:grpSpPr>
        <p:sp>
          <p:nvSpPr>
            <p:cNvPr id="45" name="Round Diagonal Corner Rectangle 44"/>
            <p:cNvSpPr/>
            <p:nvPr/>
          </p:nvSpPr>
          <p:spPr>
            <a:xfrm>
              <a:off x="14444272" y="4624462"/>
              <a:ext cx="2102572" cy="2103120"/>
            </a:xfrm>
            <a:prstGeom prst="round2DiagRect">
              <a:avLst>
                <a:gd name="adj1" fmla="val 18841"/>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104" name="TextBox 103"/>
            <p:cNvSpPr txBox="1"/>
            <p:nvPr/>
          </p:nvSpPr>
          <p:spPr>
            <a:xfrm>
              <a:off x="14805487" y="5778209"/>
              <a:ext cx="1399633" cy="667839"/>
            </a:xfrm>
            <a:prstGeom prst="rect">
              <a:avLst/>
            </a:prstGeom>
            <a:noFill/>
          </p:spPr>
          <p:txBody>
            <a:bodyPr wrap="none" lIns="219419" tIns="109710" rIns="219419" bIns="109710" rtlCol="0">
              <a:spAutoFit/>
            </a:bodyPr>
            <a:lstStyle/>
            <a:p>
              <a:pPr algn="ctr"/>
              <a:r>
                <a:rPr lang="en-US" sz="2900" dirty="0" smtClean="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10" name="Freeform 78"/>
            <p:cNvSpPr>
              <a:spLocks noChangeArrowheads="1"/>
            </p:cNvSpPr>
            <p:nvPr/>
          </p:nvSpPr>
          <p:spPr bwMode="auto">
            <a:xfrm>
              <a:off x="15189499" y="5162893"/>
              <a:ext cx="694622" cy="681876"/>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p:spPr>
          <p:txBody>
            <a:bodyPr wrap="none" anchor="ctr"/>
            <a:lstStyle/>
            <a:p>
              <a:endParaRPr lang="en-US" dirty="0"/>
            </a:p>
          </p:txBody>
        </p:sp>
      </p:grpSp>
      <p:grpSp>
        <p:nvGrpSpPr>
          <p:cNvPr id="4" name="Group 3"/>
          <p:cNvGrpSpPr/>
          <p:nvPr/>
        </p:nvGrpSpPr>
        <p:grpSpPr>
          <a:xfrm>
            <a:off x="10013458" y="6752500"/>
            <a:ext cx="2102572" cy="2103120"/>
            <a:chOff x="10013458" y="6752500"/>
            <a:chExt cx="2102572" cy="2103120"/>
          </a:xfrm>
        </p:grpSpPr>
        <p:sp>
          <p:nvSpPr>
            <p:cNvPr id="55" name="Round Diagonal Corner Rectangle 54"/>
            <p:cNvSpPr/>
            <p:nvPr/>
          </p:nvSpPr>
          <p:spPr>
            <a:xfrm>
              <a:off x="10013458" y="6752500"/>
              <a:ext cx="2102572" cy="2103120"/>
            </a:xfrm>
            <a:prstGeom prst="round2DiagRect">
              <a:avLst>
                <a:gd name="adj1" fmla="val 188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114" name="TextBox 113"/>
            <p:cNvSpPr txBox="1"/>
            <p:nvPr/>
          </p:nvSpPr>
          <p:spPr>
            <a:xfrm>
              <a:off x="10345138" y="7858857"/>
              <a:ext cx="1399633" cy="667839"/>
            </a:xfrm>
            <a:prstGeom prst="rect">
              <a:avLst/>
            </a:prstGeom>
            <a:noFill/>
          </p:spPr>
          <p:txBody>
            <a:bodyPr wrap="none" lIns="219419" tIns="109710" rIns="219419" bIns="109710" rtlCol="0">
              <a:spAutoFit/>
            </a:bodyPr>
            <a:lstStyle/>
            <a:p>
              <a:pPr algn="ctr"/>
              <a:r>
                <a:rPr lang="en-US" sz="2900" dirty="0" smtClean="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17" name="Freeform 79"/>
            <p:cNvSpPr>
              <a:spLocks noChangeArrowheads="1"/>
            </p:cNvSpPr>
            <p:nvPr/>
          </p:nvSpPr>
          <p:spPr bwMode="auto">
            <a:xfrm>
              <a:off x="10715993" y="7234910"/>
              <a:ext cx="694625" cy="681876"/>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p:spPr>
          <p:txBody>
            <a:bodyPr wrap="none" anchor="ctr"/>
            <a:lstStyle/>
            <a:p>
              <a:endParaRPr lang="en-US" dirty="0"/>
            </a:p>
          </p:txBody>
        </p:sp>
      </p:grpSp>
      <p:grpSp>
        <p:nvGrpSpPr>
          <p:cNvPr id="5" name="Group 4"/>
          <p:cNvGrpSpPr/>
          <p:nvPr/>
        </p:nvGrpSpPr>
        <p:grpSpPr>
          <a:xfrm>
            <a:off x="12230300" y="6752500"/>
            <a:ext cx="2102572" cy="2103120"/>
            <a:chOff x="12230300" y="6752500"/>
            <a:chExt cx="2102572" cy="2103120"/>
          </a:xfrm>
        </p:grpSpPr>
        <p:sp>
          <p:nvSpPr>
            <p:cNvPr id="46" name="Round Diagonal Corner Rectangle 45"/>
            <p:cNvSpPr/>
            <p:nvPr/>
          </p:nvSpPr>
          <p:spPr>
            <a:xfrm rot="16200000">
              <a:off x="12230026" y="6752774"/>
              <a:ext cx="2103120" cy="2102572"/>
            </a:xfrm>
            <a:prstGeom prst="round2DiagRect">
              <a:avLst>
                <a:gd name="adj1" fmla="val 18841"/>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113" name="TextBox 112"/>
            <p:cNvSpPr txBox="1"/>
            <p:nvPr/>
          </p:nvSpPr>
          <p:spPr>
            <a:xfrm>
              <a:off x="12595537" y="7858857"/>
              <a:ext cx="1399633" cy="667839"/>
            </a:xfrm>
            <a:prstGeom prst="rect">
              <a:avLst/>
            </a:prstGeom>
            <a:noFill/>
          </p:spPr>
          <p:txBody>
            <a:bodyPr wrap="none" lIns="219419" tIns="109710" rIns="219419" bIns="109710" rtlCol="0">
              <a:spAutoFit/>
            </a:bodyPr>
            <a:lstStyle/>
            <a:p>
              <a:pPr algn="ctr"/>
              <a:r>
                <a:rPr lang="en-US" sz="2900" dirty="0" smtClean="0">
                  <a:solidFill>
                    <a:schemeClr val="bg1"/>
                  </a:solidFill>
                  <a:latin typeface="Lato Regular"/>
                  <a:ea typeface="Open Sans Light" panose="020B0306030504020204" pitchFamily="34" charset="0"/>
                  <a:cs typeface="Lato Regular"/>
                </a:rPr>
                <a:t>Social</a:t>
              </a:r>
              <a:endParaRPr lang="bg-BG" sz="2900" dirty="0">
                <a:solidFill>
                  <a:schemeClr val="bg1"/>
                </a:solidFill>
                <a:latin typeface="Lato Regular"/>
                <a:ea typeface="Open Sans Light" panose="020B0306030504020204" pitchFamily="34" charset="0"/>
                <a:cs typeface="Lato Regular"/>
              </a:endParaRPr>
            </a:p>
          </p:txBody>
        </p:sp>
        <p:sp>
          <p:nvSpPr>
            <p:cNvPr id="118" name="Freeform 87"/>
            <p:cNvSpPr>
              <a:spLocks noChangeArrowheads="1"/>
            </p:cNvSpPr>
            <p:nvPr/>
          </p:nvSpPr>
          <p:spPr bwMode="auto">
            <a:xfrm>
              <a:off x="12973285" y="7251613"/>
              <a:ext cx="618153" cy="630895"/>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bg1"/>
            </a:solidFill>
            <a:ln>
              <a:noFill/>
            </a:ln>
            <a:effectLst/>
            <a:extLst/>
          </p:spPr>
          <p:txBody>
            <a:bodyPr wrap="none" anchor="ctr"/>
            <a:lstStyle/>
            <a:p>
              <a:endParaRPr lang="en-US" dirty="0"/>
            </a:p>
          </p:txBody>
        </p:sp>
      </p:grpSp>
      <p:sp>
        <p:nvSpPr>
          <p:cNvPr id="119" name="TextBox 118"/>
          <p:cNvSpPr txBox="1"/>
          <p:nvPr/>
        </p:nvSpPr>
        <p:spPr>
          <a:xfrm>
            <a:off x="2419260" y="9651700"/>
            <a:ext cx="19527035" cy="1277273"/>
          </a:xfrm>
          <a:prstGeom prst="rect">
            <a:avLst/>
          </a:prstGeom>
          <a:noFill/>
        </p:spPr>
        <p:txBody>
          <a:bodyPr wrap="square" rtlCol="0">
            <a:spAutoFit/>
          </a:bodyPr>
          <a:lstStyle/>
          <a:p>
            <a:pPr>
              <a:lnSpc>
                <a:spcPct val="130000"/>
              </a:lnSpc>
            </a:pPr>
            <a:r>
              <a:rPr lang="pt-BR" sz="2000" b="1" dirty="0">
                <a:latin typeface="Lato Light"/>
                <a:cs typeface="Lato Light"/>
              </a:rPr>
              <a:t>Lorem ipsum dolor </a:t>
            </a:r>
            <a:r>
              <a:rPr lang="pt-BR" sz="2000" dirty="0">
                <a:latin typeface="Lato Light"/>
                <a:cs typeface="Lato Light"/>
              </a:rPr>
              <a:t>sit amet, 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a:t>
            </a:r>
            <a:r>
              <a:rPr lang="pt-BR" sz="2000" dirty="0" smtClean="0">
                <a:latin typeface="Lato Light"/>
                <a:cs typeface="Lato Light"/>
              </a:rPr>
              <a:t>nam. Sale </a:t>
            </a:r>
            <a:r>
              <a:rPr lang="pt-BR" sz="2000" dirty="0">
                <a:latin typeface="Lato Light"/>
                <a:cs typeface="Lato Light"/>
              </a:rPr>
              <a:t>omnis indoctum has ei, ne sed ludus tamquam urbanitas. Vis id illud iusto, id omnium percipitur </a:t>
            </a:r>
            <a:r>
              <a:rPr lang="pt-BR" sz="2000" dirty="0" smtClean="0">
                <a:latin typeface="Lato Light"/>
                <a:cs typeface="Lato Light"/>
              </a:rPr>
              <a:t>duo.</a:t>
            </a:r>
            <a:endParaRPr lang="en-US" sz="2000" dirty="0">
              <a:latin typeface="Lato Light"/>
              <a:cs typeface="Lato Light"/>
            </a:endParaRPr>
          </a:p>
        </p:txBody>
      </p:sp>
    </p:spTree>
    <p:extLst>
      <p:ext uri="{BB962C8B-B14F-4D97-AF65-F5344CB8AC3E}">
        <p14:creationId xmlns:p14="http://schemas.microsoft.com/office/powerpoint/2010/main" val="4032301066"/>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left)">
                                      <p:cBhvr>
                                        <p:cTn id="27" dur="500"/>
                                        <p:tgtEl>
                                          <p:spTgt spid="90"/>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3500"/>
                            </p:stCondLst>
                            <p:childTnLst>
                              <p:par>
                                <p:cTn id="37" presetID="22" presetClass="entr" presetSubtype="4"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down)">
                                      <p:cBhvr>
                                        <p:cTn id="39" dur="500"/>
                                        <p:tgtEl>
                                          <p:spTgt spid="71"/>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119">
                                            <p:txEl>
                                              <p:pRg st="0" end="0"/>
                                            </p:txEl>
                                          </p:spTgt>
                                        </p:tgtEl>
                                        <p:attrNameLst>
                                          <p:attrName>style.visibility</p:attrName>
                                        </p:attrNameLst>
                                      </p:cBhvr>
                                      <p:to>
                                        <p:strVal val="visible"/>
                                      </p:to>
                                    </p:set>
                                    <p:animEffect transition="in" filter="fade">
                                      <p:cBhvr>
                                        <p:cTn id="51" dur="500"/>
                                        <p:tgtEl>
                                          <p:spTgt spid="1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4" grpId="0" animBg="1"/>
      <p:bldP spid="67" grpId="0"/>
      <p:bldP spid="90" grpId="0" animBg="1"/>
      <p:bldP spid="99" grpId="0" animBg="1"/>
    </p:bldLst>
  </p:timing>
</p:sld>
</file>

<file path=ppt/theme/theme1.xml><?xml version="1.0" encoding="utf-8"?>
<a:theme xmlns:a="http://schemas.openxmlformats.org/drawingml/2006/main" name="Default Theme">
  <a:themeElements>
    <a:clrScheme name="Impresario - Coloured Light">
      <a:dk1>
        <a:srgbClr val="445469"/>
      </a:dk1>
      <a:lt1>
        <a:sysClr val="window" lastClr="FFFFFF"/>
      </a:lt1>
      <a:dk2>
        <a:srgbClr val="445469"/>
      </a:dk2>
      <a:lt2>
        <a:srgbClr val="FFFFFF"/>
      </a:lt2>
      <a:accent1>
        <a:srgbClr val="7FB34C"/>
      </a:accent1>
      <a:accent2>
        <a:srgbClr val="3891DE"/>
      </a:accent2>
      <a:accent3>
        <a:srgbClr val="485868"/>
      </a:accent3>
      <a:accent4>
        <a:srgbClr val="F1992D"/>
      </a:accent4>
      <a:accent5>
        <a:srgbClr val="EB223D"/>
      </a:accent5>
      <a:accent6>
        <a:srgbClr val="A1A1A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8253</TotalTime>
  <Words>6332</Words>
  <Application>Microsoft Macintosh PowerPoint</Application>
  <PresentationFormat>Custom</PresentationFormat>
  <Paragraphs>863</Paragraphs>
  <Slides>70</Slides>
  <Notes>7</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Lopez</dc:creator>
  <cp:lastModifiedBy>Manny Lopez</cp:lastModifiedBy>
  <cp:revision>1967</cp:revision>
  <dcterms:created xsi:type="dcterms:W3CDTF">2014-11-12T21:47:38Z</dcterms:created>
  <dcterms:modified xsi:type="dcterms:W3CDTF">2015-03-24T21:57:15Z</dcterms:modified>
</cp:coreProperties>
</file>